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94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57" r:id="rId17"/>
    <p:sldId id="258" r:id="rId18"/>
    <p:sldId id="259" r:id="rId19"/>
    <p:sldId id="260" r:id="rId20"/>
    <p:sldId id="261" r:id="rId21"/>
    <p:sldId id="2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43" autoAdjust="0"/>
  </p:normalViewPr>
  <p:slideViewPr>
    <p:cSldViewPr snapToGrid="0">
      <p:cViewPr varScale="1">
        <p:scale>
          <a:sx n="64" d="100"/>
          <a:sy n="64" d="100"/>
        </p:scale>
        <p:origin x="6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3:3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47 3072,'-5'-6'567,"3"5"-305,1-1 1,0 1 0,0 0-1,0-1 1,0 0 0,0 1-1,0-1 1,0 1 0,0-1-1,0 0 1,1 0-1,-1 1 1,1-1 0,-1-2-1,3-11 4633,-4 23-4446,-14 88 805,13-69-931,1-1-1,3 41 1,9 56 371,-7-91-650,36 295 975,-35-289-840,0-6-2,10 45 0,0-8 303,-12-60 211,-7-13-2758,0-4-2818,4 0 2896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3:5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 9792,'-5'-12'4448,"10"12"-3872,0 0 1311,8 0-1151,9 0 288,6 0-640,7 0-160,1 0-128,4-5-96,2 5 32,-7-3-32,1 6 0,-14-3-5087,1 5 2783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9:54.9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80 3808,'-5'-3'16159,"6"2"-16116,0 0 0,0 1 0,1-1 0,-1 0 0,0 0 0,0 0-1,0-1 1,0 1 0,-1 0 0,1 0 0,0 0 0,0-1 0,-1 1-1,1 0 1,0-1 0,-1 1 0,0-1 0,1 1 0,-1-2 0,2-29 43,-2 26 218,0-7 3366,0 33-2924,0 23-508,18 492 1673,-14-483-1657,-3-30-114,8 44 0,-8-55-50,1-1 1,-1 1 0,0 13-1,-1-23-15,-5 7-960,4-8 465,0 0 0,0 1 1,1-1-1,-1 0 0,0 0 1,1 0-1,-1 0 0,0 0 0,0 0 1,1 0-1,-1 0 0,0 0 0,0 0 1,1 0-1,-1 0 0,0-1 1,1 1-1,-1 0 0,0 0 0,1-1 1,-1 1-1,0 0 0,1-1 1,-1 1-1,1-1 0,-1 1 0,1-1 1,-1 1-1,0-2 0,3-11-7718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0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25 262 2816,'-6'-2'419,"6"2"-380,0 0 1,-1 0-1,1 0 0,0 0 0,-7 2 5666,7-2-5572,-1 0 1,1 0 0,-1 0-1,1-1 1,-1 1 0,1 0-1,-1 0 1,1-1 0,-1 1-1,1 0 1,-1 0 0,1-1-1,0 1 1,-1-1 0,1 1-1,-1 0 1,1-1 0,0 1-1,0-1 1,-1 1 0,1-1-1,0 1 1,0-1-1,-1 1 1,1-1 0,0 1-1,0-1 1,0 1 0,0-1-1,0 1 1,0-1 0,0 1-1,0-1 1,0 0 0,0 1-1,0-1 1,0 1 0,0-1-1,1 0 1,4-22 1400,-1 13-1304,0 0 1,1 0-1,0 1 1,0 0 0,1 0-1,1 0 1,-1 1-1,15-14 1,-9 12-57,-1 1 0,1 0 0,1 0 0,0 2 0,24-12 0,-16 10 7,66-27 382,-75 32-524,0 0 0,0 1-1,0 1 1,0 0 0,18 0-1,-28 1-18,-1 1 0,1 0 0,0 0 0,0 0 0,-1 0 0,1 1-1,0-1 1,0 0 0,-1 1 0,1-1 0,0 1 0,-1 0 0,1-1 0,-1 1-1,1 0 1,-1 0 0,1 0 0,-1 0 0,0 0 0,1 0 0,-1 1-1,0-1 1,0 0 0,0 1 0,0-1 0,0 1 0,0-1 0,0 1 0,0-1-1,-1 1 1,1 0 0,-1-1 0,1 1 0,-1 0 0,0-1 0,1 1-1,-1 0 1,0 0 0,0 1 0,-2 37 488,1-26-214,0-1-1,3 27 1,-2-36-183,1 1-1,0-1 1,1 1-1,-1-1 1,1 1-1,0-1 1,0 0 0,0 0-1,1 0 1,-1 0-1,1 0 1,4 5 0,-5-8-66,-1 0 0,1 0 0,0 0 0,-1 0 0,1 0 0,0 0 0,-1 0 0,1 0 0,0-1 0,0 1 0,0-1 0,0 1 0,0-1 0,0 0 0,0 0 0,0 0 0,-1 0 0,1 0 0,0 0 0,0 0 0,0-1 0,0 1 0,0-1 0,0 1 0,0-1 0,-1 0 0,1 0 0,3-1 0,5-4 44,-1 0 0,1 0 0,13-13 0,-20 16-76,102-92-381,-88 75-1361,-2 3-1315,-3 7-3558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0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11 113 4480,'-10'-1'1381,"9"-3"328,14-10 1216,-11 13-2738,14-14 992,-7 8-583,-1-1 0,1 1 1,1 0-1,14-8 0,-20 13-469,9-5 598,1 1 1,27-8-1,-36 12-572,0 1-1,-1 1 0,1-1 0,0 1 1,0 0-1,0 0 0,0 0 0,0 1 1,0-1-1,0 1 0,-1 0 0,10 4 1,-7-2 154,0 1 0,0 0 0,-1 0 1,1 1-1,-1 0 0,6 6 0,8 5 337,-16-13-556,-1-1-1,1 0 1,-1 0-1,1 0 1,0-1-1,0 0 1,0 1-1,6 0 1,37 3 471,-23-3-332,-8 0-225,1 0 0,-1-1 1,0-1-1,0-1 0,0 0 1,0-1-1,0-1 1,22-6-1,-14 2-3377,-3 1-2684,-7 2 2987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0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20 117 4480,'-1'-1'183,"0"0"0,1-1 0,-1 1 0,0-1 0,1 1 0,-1-1 0,1 1 0,0-1 0,-1 1 0,1-1 0,0 1 1,0-1-1,0 0 0,0 1 0,0-1 0,0 1 0,1-1 0,-1 1 0,0-1 0,1 1 0,-1-1 0,1 1 0,0-1 0,-1 1 0,1 0 0,0-1 0,0 1 0,0 0 1,0 0-1,0-1 0,0 1 0,0 0 0,0 0 0,1 0 0,-1 0 0,2-1 0,15-7 401,-1 0 0,1 0 0,1 2 0,0 0 0,35-7 0,-35 10-303,0 1 1,0 2 0,0 0-1,38 2 1,-51 0-214,1 0 0,0 0 0,-1 0 0,1 1 1,-1 0-1,1 0 0,-1 1 0,0 0 0,0 0 0,0 0 0,0 1 1,0 0-1,-1 0 0,0 0 0,0 1 0,0-1 0,6 9 0,-9-11-42,0 1-1,-1 0 1,1 0-1,-1 0 1,1 0-1,-1 0 1,0 0-1,0 1 1,0-1-1,-1 0 0,1 1 1,-1-1-1,1 0 1,-1 1-1,-1 4 1,0-4 2,0 1 1,0-1 0,0 1-1,-1-1 1,0 1 0,0-1-1,0 0 1,0 0 0,-6 7-1,-2 2 35,-2-1-1,0 0 0,0-1 0,-1-1 0,-14 10 0,1-2-15,-42 32 36,62-45-66,0 1 0,0-1 0,1 1 0,0 0 0,0 1 0,1-1 0,0 1 0,-5 9 0,8-12-4,-1 0-1,1 0 1,0 0 0,1 0 0,-1 1 0,1-1-1,-1 0 1,1 0 0,1 0 0,-1 1 0,1-1-1,-1 0 1,1 0 0,0 0 0,1 0 0,-1 0-1,1 0 1,-1 0 0,4 4 0,4 7 27,1-2 1,0 1-1,18 17 1,-20-22-27,115 118-68,-45-50 67,-67-63 108,0-1 0,0 1 1,-2 1-1,11 19 0,-18-31-14,-1 0 0,1 0 1,-1 1-1,0-1 0,0 0 0,0 1 1,-1-1-1,1 1 0,-1 0 0,1 5 0,-2-7-64,1-1-1,-1 1 1,1 0-1,-1 0 0,0 0 1,1 0-1,-1-1 0,0 1 1,0 0-1,0-1 1,-1 1-1,1-1 0,0 1 1,-1-1-1,1 0 0,0 1 1,-1-1-1,0 0 1,1 0-1,-4 1 0,-4 2 1,-1 0-1,1-1 1,-1 0-1,0-1 1,0 0-1,0-1 0,0 0 1,-19-1-1,3 1 24,-169 3 704,111-4-4030,36 0-2175,0 0-3636,55 0 5828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2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7 2496,'0'-1'77,"0"1"1,0 0 0,1-1-1,-1 1 1,0 0-1,0-1 1,0 1-1,1 0 1,-1-1-1,0 1 1,1 0-1,-1 0 1,0-1 0,0 1-1,1 0 1,-1 0-1,0-1 1,1 1-1,-1 0 1,1 0-1,-1 0 1,0 0 0,1 0-1,-1-1 1,1 1-1,-1 0 1,0 0-1,1 0 1,-1 0-1,1 0 1,-1 0-1,0 0 1,1 1 0,-1-1-1,1 0 1,-1 0-1,0 0 1,1 0-1,-1 0 1,0 1-1,1-1 1,-1 0-1,0 0 1,1 0 0,-1 1-1,0-1 1,1 0-1,-1 1 1,0-1-1,1 1 1,0 0 91,0 1 0,0-1 0,0 1 1,-1-1-1,1 1 0,0-1 0,-1 1 0,1-1 1,-1 1-1,1 0 0,-1-1 0,0 4 0,-1 13 188,-1 1 0,-1-1-1,-9 30 1,0 0-66,-3 26 473,-63 247 973,46-218-1188,26-87-283,4-13 53,5-10-29,11-22-117,-2 0 0,11-41 0,7-60-284,4-10 7,-26 113 89,6-23-175,1 1-1,37-76 0,-48 119 82,-2 7 7,0 12 9,-1-7 115,0 148 244,-1-41-95,2-55 167,2 1-1,21 100 1,-25-158-305,0 0 1,0 0-1,0 0 0,0 0 1,1 0-1,-1 0 0,0-1 0,0 1 1,1 0-1,-1 0 0,1 0 1,-1 0-1,1-1 0,-1 1 0,1 0 1,-1 0-1,1-1 0,0 1 1,-1 0-1,1-1 0,0 1 0,0-1 1,-1 1-1,1-1 0,0 1 1,0-1-1,1 1 0,0-2 4,-1 1 0,0 0 0,1-1 0,-1 0-1,0 1 1,0-1 0,0 0 0,0 1 0,1-1 0,-1 0-1,0 0 1,0 0 0,0 0 0,-1 0 0,1 0 0,0 0-1,0 0 1,0-3 0,5-6-26,-1 0 0,0-1-1,0 0 1,-2 0 0,1-1-1,-1 1 1,2-19 0,0 1-86,66-292-272,-44 233-165,-23 141 107,-2 16 809,1 17 375,24 159 0,-23-228-740,-2-11-384,-1 0 1,0 0 0,1 11 0,6-24-6339,-3 0 1601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2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30 4896,'-2'0'2210,"7"3"-1031,14 7 477,-15-9-1270,1 0 0,-1 0 0,1-1 1,7 1-1,-12-1-355,0 0 1,0 0 0,1 0-1,-1 0 1,0 0 0,0 0-1,1 0 1,-1-1 0,0 1-1,0 0 1,1 0 0,-1 0-1,0 0 1,0 0 0,1 0-1,-1-1 1,0 1 0,0 0-1,0 0 1,0 0-1,1 0 1,-1-1 0,0 1-1,0 0 1,0 0 0,0-1-1,0 1 1,0 0 0,1 0-1,-1-1 1,0 1 0,0 0-1,0 0 1,0-1 0,0 1-1,0 0 1,0 0 0,0-1-1,0 1 1,0 0 0,0 0-1,0-1 1,0 1 0,-1 0-1,1 0 1,0-1 0,0 1-1,0 0 1,-7-14 672,6 12-591,1 1-79,-1-1 1,1 1 0,-1 0 0,1 0 0,-1 0-1,0-1 1,0 1 0,0 0 0,0 0 0,0 0 0,0 0-1,0 1 1,0-1 0,0 0 0,0 0 0,0 0-1,0 1 1,-1-1 0,1 1 0,0-1 0,0 1 0,-1-1-1,1 1 1,0 0 0,-1 0 0,1 0 0,-1 0-1,1 0 1,0 0 0,-1 0 0,1 0 0,0 0 0,-1 0-1,1 1 1,0-1 0,-1 1 0,1-1 0,0 1-1,0-1 1,-1 1 0,1 0 0,0 0 0,0 0-1,0-1 1,0 1 0,0 0 0,0 0 0,0 0 0,0 0-1,1 1 1,-1-1 0,-1 2 0,0 1 41,1 0 0,-1 0 1,1 1-1,0-1 0,0 0 0,0 0 0,1 1 1,0-1-1,0 0 0,0 1 0,0-1 1,0 0-1,1 1 0,0-1 0,0 0 1,0 0-1,3 6 0,-1-3 8,0-1 0,0 0-1,0 0 1,1 0 0,0 0-1,1-1 1,-1 0 0,1 1 0,0-2-1,6 6 1,-8-8-66,0 0 0,1 0 1,-1-1-1,1 1 0,0-1 0,-1 0 0,1 0 0,0 0 0,0 0 0,0-1 1,4 1-1,46-2-626,-43 0 225,-3 0-479,0 0 0,-1 0 0,1-1 0,0 0 0,10-3 0,-14 3 370,-1 0 0,1 1 0,-1-1 0,1 0 0,-1-1 0,0 1 0,0-1 0,0 1 0,0-1 0,0 0 0,0 0 0,2-5 0,10-23-2985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2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40 5408,'0'0'42,"-1"0"0,1 0-1,0 0 1,0 0 0,0 0 0,0 0 0,0 0 0,0-1-1,-1 1 1,1 0 0,0 0 0,0 0 0,0 0 0,0 0-1,0 0 1,-1 0 0,1 0 0,0 0 0,0 0 0,0 0-1,0 0 1,-1 0 0,1 0 0,0 0 0,0 0 0,0 0-1,0 0 1,0 0 0,-1 0 0,1 0 0,0 0 0,0 0 0,0 0-1,0 0 1,0 1 0,-1-1 0,1 0 0,0 0 0,0 0-1,0 0 1,0 0 0,0 0 0,0 0 0,0 1 0,-1-1-1,1 0 1,0 0 0,0 0 0,0 0 0,4 10 673,3 5-141,-2 5 222,-2 0-1,0 0 0,-1 0 1,-1 32-1,0 7 188,25 264 2606,-18-244-2432,-8-75-1084,0-1 0,1 1 0,-1 0 0,1-1 0,0 1 0,0-1 0,0 1 0,3 3 0,-1 2 369,-2-9-417,-1 0-1,0 0 1,0 0 0,0 0-1,0 0 1,0 0 0,1 1-1,-1-1 1,0 0 0,0 0-1,0 0 1,0 0-1,1 0 1,-1 0 0,0 0-1,0 0 1,0 0 0,1 0-1,-1 0 1,0 0 0,0 0-1,0 0 1,0 0 0,1 0-1,-1 0 1,0 0-1,0 0 1,0 0 0,1 0-1,-1 0 1,0 0 0,0 0-1,0-1 1,0 1 0,0 0-1,1 0 1,-1 0 66,3-2-7,0 0 1,0 0 0,-1 0 0,1 0 0,-1-1-1,0 1 1,0-1 0,0 1 0,0-1-1,0 0 1,3-5 0,16-40 147,-16 34-175,64-195-276,-16 40-1386,-29 102-572,27-68-9709,-40 108 8270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42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1065 1984,'9'-3'8225,"-8"-3"-5896,0-3-1861,0-1 0,3-14 0,-1 13-232,-1 0 0,0-21 0,6-247 1162,-3 136-849,-1 92-331,3 1 1,15-58 0,-20 99-179,0 1 0,-1-1 0,1 0 0,-2 0 0,0-14 0,5-65 40,-5 14 149,-4 57-221,4 17-4,-1-1 1,1 0 0,0 0-1,-1 0 1,1 0 0,0 1-1,0-1 1,0 0 0,0 0-1,-1 0 1,1 0 0,0 0-1,0 0 1,1 0 0,-1 1-1,0-1 1,0 0-1,1-1 1,-1 1-8,0 0 0,0 0 1,0 0-1,0 0 0,0 0 0,0 0 0,0 1 0,0-1 0,0 0 1,0 0-1,0 0 0,0 0 0,-1 0 0,1 0 0,0 1 0,-2-3 1,2 3 12,0-1 1,-1 0 0,1 1-1,0-1 1,-1 0 0,1 1 0,0-1-1,0 0 1,0 1 0,0-1-1,0 0 1,0 1 0,0-1-1,0-1 1,-2-11-48,2 13 33,-1-1 1,1 0-1,0 1 1,0-1-1,-1 0 0,1 0 1,0 1-1,0-1 1,0 0-1,0 0 1,0 1-1,0-1 1,0 0-1,0-1 0,3-5 3,-4 5 4,1 2-4,0 0 0,0 0-1,0 0 1,0 0 0,0 0 0,0 0-1,0 0 1,0 0 0,0 1 0,0-1-1,0 0 1,0 0 0,0 0-1,0 0 1,0 0 0,0 0 0,0 0-1,0 0 1,0 0 0,0 0 0,0 0-1,0 0 1,0 0 0,-1 0 0,1 0-1,0 0 1,0 0 0,0 0 0,0 0-1,0 0 1,0-4-316,0 5 261,0 0-62,1 19-575,37 55 586,-37-74 65,3 10 1,0 2 44,-3-11-3,0-1 0,0 1 1,0-1-1,1 1 0,-1-1 0,0 1 0,1-1 0,2 2 0,-4-2-1,7 11 85,-1-1 0,8 23 0,-5-10-144,0-7 149,13 22-1,2 4 167,-2-1 215,36 52-1,-43-69-195,16 34 0,-19-34-129,25 38-1,108 131 118,-134-183-240,0 1 0,1-2 1,1 1-1,15 9 0,27 22 176,-37-25-253,1 0 39,0 0 1,-2 1-1,31 40 1,123 174-33,-134-192 85,3 0 0,1-3 1,1-1-1,62 38 0,-52-38-3,63 56 0,-86-66-51,-2 2 0,-1 1 0,32 46 0,-19-20 31,3-2-1,1-1 0,3-3 1,2-2-1,79 61 0,-72-68-7,-18-13 68,-1 1 1,-1 1 0,46 51-1,-25-15-43,123 138 143,-138-162-118,1-2 0,80 57 1,-55-49-52,-3 2 0,61 61 1,297 315 68,-397-403-56,1-1-1,31 20 0,2 0 11,172 145 228,-12-8 38,-122-103-150,180 133-59,-239-186-34,0-1 1,1-2-1,51 18 0,-75-32-43,14 7-28,168 71 76,-164-66 0,-1 1 1,-1 2-1,54 43 1,-29-14-44,-9-6 202,99 68-1,68 0-200,-110-62 47,-98-46-37,92 47 108,160 56 0,-255-105-134,200 72 197,-176-61-176,-1 1 1,-1 1-1,0 2 1,-1 0-1,32 28 0,33 48 34,-64-64-97,0-1 0,2-1 0,55 40 1,-37-39 89,68 31 1,52 10 44,-116-49-67,-3 3-18,0 2 1,-2 1-1,43 34 0,1 0-90,133 80 79,-128-77 36,29 16 263,-46-28-231,-48-31-77,1 0 0,38 17 0,1-10 62,123 31-1,1-1 66,-94-21-81,326 106 6,-198-60 143,-143-48-98,132 33-1,74-13-71,-182-38-16,49 5 15,170 4 60,-212-15 74,75 3-54,-38 1-273,-42-3 233,12 3 218,28 2-381,0-2 273,-22-4-192,338 29 85,-411-32-49,201 16-3,201 1 453,-436-22-371,-13-1-88,0 0 0,0 1 0,11 2 1,-11-3 20,-6 0 101,-1 1-186,0 0 0,0-1 0,-1 1 0,1-1 0,0 1 0,-1-1 0,1 1 0,0-1 0,-1 1 1,1-1-1,-1 1 0,1-1 0,-1 0 0,1 1 0,-1-1 0,1 0 0,-1 1 0,1-1 0,-1 0 0,1 0 0,-1 1 0,0-1 0,1 0 0,-1 0 0,1 0 1,-1 0-1,0 0 0,-17 2-3345,14-3 2502,1 1-1,-1-1 0,1 0 1,-1 0-1,1 0 1,-1 0-1,1-1 1,-3-1-1,-24-17-5316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49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 1664,'25'4'6057,"0"2"-4489,-17-3-1372,0-1-1,0 0 0,1-1 1,11 1-1,4-1 320,-9-1-332,-1 1 0,0-2-1,0 0 1,0-1-1,17-4 1,-11 1-76,0 2 1,0 0-1,0 1 0,0 1 0,31 3 1,-7-2 144,-30 0-214,71 1 772,106-15 1,-143 9-207,-22 2-237,41-8 0,-53 8-185,0 1 0,-1 1 0,25 1-1,1-1 73,45-2 10,92 9 0,-142-2-193,-1 2-1,1 1 0,-1 1 0,-1 2 1,58 26-1,-48-17-6,1-3 0,1-1 0,79 16 0,-59-22 114,127 1 1,-119-9-60,-12 0 19,97-10 0,52-13-1,111-20-125,-220 19 151,18-4-111,154-15 0,-88 33 1,-132 6 58,23-1 7,186 0-86,-236 4-26,68 0 322,93-12 0,-87 7-407,-64 4 132,41-5-1,162-23 354,-189 22-345,83-2 0,-108 9-41,-1 2 0,-1 0-1,1 1 1,0 1 0,-1 1 0,23 8 0,-4 0-12,1-2 0,0-2 0,65 5 0,-2 0 83,-31-6-31,144-2 1,-159-6-54,120-13 161,-160 11-160,235-26 717,-236 27-706,0 1 1,0 0-1,0 1 0,20 5 1,2-1 27,-3-1-551,-34-4-899,-28-3-6247,-7 2 3986,-13-2-1333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51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61 3328,'-5'3'9320,"15"11"-7920,-3 1-703,-1 0 0,0 0 1,6 30-1,2 48 377,-4-22-212,4 60 370,-12-102-670,9 38 1,-7-59-4,-2-7 35,-1-5-8,-2-87 502,2-100-270,2 154-778,1 0-1,2 0 0,14-44 1,-18 73 6,0 1 0,1 0 1,0-1-1,0 1 1,1 1-1,8-12 0,-11 15-32,1 1 0,1 0-1,-1 0 1,0 0 0,0 0-1,1 0 1,-1 0-1,1 0 1,0 1 0,-1 0-1,1-1 1,0 1 0,0 0-1,0 0 1,0 1-1,0-1 1,0 1 0,0-1-1,4 1 1,-1 0-2,-3 0-23,1 0 1,-1 0 0,1 0 0,-1 0-1,1 1 1,-1-1 0,1 1-1,-1 0 1,0 0 0,7 3 0,-5-1-164,1-1 1,0 0 0,-1 0-1,8 1 1,45 5-7015,-46-7 4840,1 0 1,-1 1-1,22 6 1,-5 5-2341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56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318 180 736,'0'-1'22,"0"-1"-1,0 1 1,0 0 0,0 0 0,0 0-1,1 0 1,-1 0 0,0 0-1,1 0 1,-1 0 0,1 0-1,-1 0 1,1 0 0,0 0 0,-1 0-1,1 0 1,0 0 0,1-1-1,25-25 8137,-46 44-2312,18-17-5763,0 0 1,0 1-1,0-1 1,1 0-1,-1 0 1,0 1 0,0-1-1,0 0 1,0 0-1,0 0 1,0 0 0,0-1-1,0 1 1,0 0-1,0 0 1,0-1 0,0 1-1,0 0 1,0-1-1,0 1 1,0-1 0,1 1-1,-1-1 1,0 1-1,0-1 1,0 0 0,-24-23 871,22 20-749,-8-6 12,0 0 0,-1 1 0,0 0 0,-1 0 0,0 2 1,0-1-1,-1 2 0,-26-10 0,23 9-110,0 1 0,0 1 0,0 1 0,-1 0 1,1 2-1,-20-2 0,37 4-109,0 0 1,0 0-1,0 0 0,-1 0 0,1 0 1,0 0-1,0 0 0,0 0 1,0 0-1,0 0 0,0 0 0,0 0 1,0 0-1,0 0 0,0 1 1,-1-1-1,1 0 0,0 0 0,0 0 1,0 0-1,0 0 0,0 0 0,0 0 1,0 0-1,0 0 0,0 0 1,0 0-1,0 0 0,0 0 0,0 0 1,0 1-1,0-1 0,0 0 1,0 0-1,0 0 0,-1 0 0,1 0 1,0 0-1,0 0 0,0 0 1,0 0-1,0 1 0,0-1 0,1 0 1,-1 0-1,0 0 0,0 0 1,0 0-1,0 0 0,0 0 0,0 0 1,0 0-1,0 0 0,0 1 0,0-1 1,0 0-1,0 0 0,0 0 1,0 0-1,0 0 0,0 0 0,1 0 1,2 4 2,9 4 20,0 0-1,0-1 1,1 0-1,20 6 0,6 5-144,-10-3 108,0 1 0,-1 1 1,0 2-1,45 41 0,-66-53 166,1 0 1,-2 1-1,1 0 0,-1 0 1,0 0-1,7 15 1,-11-20-77,-1 0 1,0 0 0,0 0 0,0 0-1,0 0 1,-1 0 0,1 0 0,-1 0-1,1 0 1,-1 0 0,0 0 0,-1 0-1,1 0 1,0 0 0,-1 0-1,0 0 1,1 0 0,-1 0 0,0 0-1,-1 0 1,1 0 0,0 0 0,-1-1-1,0 1 1,-2 2 0,-2 2 22,0-1 1,0 0-1,-1-1 0,1 0 0,-1 0 1,-1 0-1,1-1 0,-1 0 1,-14 5-1,12-5-507,-1-1-1,-18 3 1,19-5-847,1 0 0,0 0 0,-13-2 0,21 1 890,-1 0 1,0 0 0,1-1-1,-1 1 1,0-1 0,1 1 0,-1-1-1,1 1 1,-3-2 0,-15-16-7731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9:56.5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184 42 4896,'0'0'63,"-1"0"0,1 0-1,0 0 1,0 0 0,-1 0 0,1 0 0,0 0 0,0 0 0,0 0 0,0-1-1,-1 1 1,1 0 0,0 0 0,0 0 0,0 0 0,0 0 0,-1-1 0,1 1 0,0 0-1,0 0 1,0 0 0,0-1 0,0 1 0,0 0 0,0 0 0,0-1 0,0 1-1,-1 0 1,1 0 0,0 0 0,0-1 0,0 1 0,0 0 0,0 0 0,1-1-1,-1 1 1,0 0 0,0 0 0,0 0 0,0-1 0,0 1 0,0 0 0,0 0-1,0-1 1,0 1 0,1 0 0,-1 0 0,0 0 0,0 0 0,0-1 0,1 1 138,-1-1 1,0 1-1,1-1 1,-1 1-1,0-1 1,0 1-1,1-1 1,-1 1-1,0-1 1,0 0-1,0 1 1,0-1 0,0 1-1,0-1 1,0 0-1,0 1 1,0-1-1,0 1 1,0-1-1,0 0 1,0 1-1,0-1 1,0 1-1,-1-2 1,0 1 125,1 0 1,-1 0-1,0 0 1,1 0-1,-1 0 1,0 0-1,0 0 1,0 0-1,0 0 1,0 0-1,0 0 1,0 0-1,0 1 1,0-1-1,0 0 1,0 1-1,-1-1 1,1 1-1,0-1 1,-3 1-1,3-1-214,0 1 0,0 0 0,-1 0 0,1 0 0,0 0-1,-1 0 1,1 0 0,0 1 0,-1-1 0,1 0 0,0 1 0,0-1 0,-1 1 0,1-1-1,0 1 1,0-1 0,0 1 0,0 0 0,0 0 0,-2 1 0,-7 10 76,-1 0 0,1 0 0,1 2 0,0-1 0,1 1 0,1 0 0,0 1 0,1 0 0,0 0 0,-4 21 0,0 15-5,-8 96-1,10-73 91,6-55-222,1 0 1,1 0 0,0 0-1,1 0 1,6 30 0,-5-42 22,0 1 0,0-1 0,1 1 0,0-1 1,0 0-1,0 0 0,1 0 0,0-1 1,0 1-1,1-1 0,0 0 0,0 0 0,1 0 1,-1-1-1,1 0 0,8 6 0,-10-9-19,0 0 0,1 0 0,-1-1 1,1 1-1,-1-1 0,1 0 0,-1 0 0,1-1 0,0 1 0,-1-1 0,1 0 0,0 0 0,-1-1 1,7 0-1,8-3 93,-1-1 1,21-7 0,-22 6-140,4-1 42,1-1-1,-1 0 0,0-2 1,22-13-1,-36 18-28,0 0 0,-1 0-1,0 0 1,0-1 0,0 0-1,0 0 1,-1-1 0,0 1 0,0-1-1,-1 0 1,0 0 0,0-1-1,-1 1 1,5-15 0,-3 1-10,-1 1 0,-2-1 0,0 0 0,-1-1 1,0 1-1,-2 0 0,-1 0 0,-1 0 0,0 0 0,-2 1 1,0-1-1,-1 1 0,-1 0 0,-12-23 0,14 34-3,0 1 1,-1 0-1,0 1 0,0-1 0,-1 1 0,1 0 1,-2 1-1,-14-11 0,-4-1 72,-39-18 0,61 35-82,-2-3-52,-1 2-1,0-1 1,0 0 0,0 1-1,0 1 1,-1-1-1,1 1 1,0 0 0,-12 1-1,5 1-140,1 0 1,0 1-1,-1 0 0,-16 7 0,24-7-2863,18 4-5541,3 1 4688,9 2-2624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15.609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42 13 896,'-3'8'8817,"3"-8"-8797,0 0 0,0-1 0,0 1 0,0 0 0,0 0 0,0-1 0,0 1 0,0 0 0,0 0 0,0-1 0,0 1 0,0 0 0,0 0 0,0-1 0,0 1 0,-1 0 0,1 0 0,0 0 0,0-1 0,0 1 0,0 0 0,0 0 0,-1 0 0,1-1 0,0 1 0,0 0 0,0 0 0,-1 0 0,1 0 0,0 0 0,0-1 0,-1 1 6,5 11 783,-4-5-230,-7-8-144,7 2-423,0 0 1,0 0-1,0 0 0,-1-1 0,1 1 0,0 0 0,0 0 0,-1 0 0,1 0 0,0 0 1,0 0-1,0 0 0,-1-1 0,1 1 0,0 0 0,0 0 0,0 0 0,0 0 0,-1-1 1,1 1-1,0 0 0,0 0 0,0 0 0,0-1 0,0 1 0,0 0 0,0 0 0,-1 0 1,1-1-1,0 1 0,0 0 0,0 0 0,0-1 0,0 1 0,0 0 0,0 0 0,0-1 1,0 1-1,0 0 0,1-5 223,-1-1 347,1 6-575,-1 0 1,0 0-1,0-1 0,0 1 1,0 0-1,0 0 1,0 0-1,0 0 0,0 0 1,0 0-1,0-1 1,0 1-1,0 0 0,0 0 1,0 0-1,-1 0 0,1 0 1,0 0-1,0-1 1,0 1-1,0 0 0,0 0 1,0 0-1,0 0 1,0 0-1,0 0 0,0 0 1,0-1-1,-1 1 0,1 0 1,0 0-1,0 0 1,0 0-1,0 0 0,0 0 1,0 0-1,-1 0 1,1 0-1,0 0 0,0 0 1,0 0-1,0 0 1,0 0-1,0 0 0,-1 0 1,1 0-1,0 0 0,0 0 1,0 0-1,0 0 1,0 0-1,0 0 0,-1 0 1,1 0-1,0 0 1,0 0-1,0 0 0,0 0 1,0 1-1,0-1 0,0 0 1,-1 0-1,1 0 1,0 0-1,0 0 0,0 0 1,0 0-1,0 0 1,0 1-1,0-1 2,0 0 0,0 0 1,-1 0-1,1 0 0,0 0 0,0 0 0,0 0 1,0 0-1,0 0 0,0 0 0,0 1 1,0-1-1,0 0 0,0 0 0,0 0 0,0 0 1,0 0-1,0 0 0,0 0 0,0 0 1,0 1-1,0-1 0,0 0 0,0 0 0,0 0 1,0 0-1,0 0 0,0 0 0,0 0 0,0 0 1,0 0-1,0 1 0,0-1 0,0 0 1,0 0-1,0 0 0,0 0 0,0 0 0,0 0 1,0 0-1,0 0 0,1 0 0,-1 0 1,0 0-1,0 1 0,0-1 0,0 0 0,0 0 1,0 0-1,0 0 0,0 0 0,0 0 0,0 0 1,1 0-1,-1 0 0,0 0 0,0 0 1,0 0 8,1 0 0,-1-1 1,0 1-1,1 0 1,-1 0-1,0-1 1,0 1-1,1 0 1,-1-1-1,0 1 0,0 0 1,1-1-1,-1 1 1,0 0-1,0-1 1,0 1-1,0 0 1,0-1-1,1 1 0,-1 0 1,0-1-1,0 1 1,0-1-1,0 1 1,0 0-1,0-1 1,0 1-1,0-1 0,-1 0 1,1 0 162,0 6 274,0-4-277,0-6 5,0 5-176,0 0 0,0 0 0,0 0-1,0 0 1,0 0 0,0 0 0,0 0 0,0 1-1,0-1 1,0 0 0,-1 0 0,1 0 0,0 0-1,0 0 1,0 0 0,0 0 0,0 0 0,0 0-1,0 0 1,0 0 0,-1 0 0,1 0 0,0 0-1,0 0 1,0 0 0,0 0 0,0 0 0,0 0-1,0 0 1,-1 0 0,1 0 0,0 0-1,0 0 1,0 0 0,0 0 0,0 0 0,0 0-1,0 0 1,0 0 0,-1 0 0,1 0 0,0-1-1,0 1 1,0 0 0,0 0 0,0 0 0,0 0-1,0 0 1,0 0 0,0 0 0,0 0 0,0-1-1,0 1 1,0 0 0,0 0 0,-5 7 92,4-6-216,-5 3 324,6-4-205,0 1 0,0-1 0,0 0 0,0 0 0,0 0 0,-1 0 0,1 0 0,0 0 0,0 0 0,0 0 0,0 0 0,0 0 0,0 0 0,0 0 0,0 0 0,0 0-1,0 1 1,0-1 0,-1 0 0,1 0 0,0 0 0,0 0 0,0 0 0,0 0 0,0 0 0,0 0 0,0 0 0,0 0 0,0 0 0,-1 0 0,1 0 0,0 0 0,0 0 0,0 0 0,0 0 0,0 0 0,0-1 0,0 1 0,0 0 0,0 0 0,0 0 0,-1 0 0,1 0-1,0 0 1,0 0 0,0 0 0,0 0 0,0 0 0,0 0 0,0 0 0,0-1 0,0 1 4,0 0-1,0 0 1,0 0 0,0 0-1,0 0 1,0 0 0,0-1-1,0 1 1,0 0-1,0 0 1,0 0 0,0 0-1,0 0 1,0 0 0,0-1-1,0 1 1,0 0-1,0 0 1,0 0 0,1 0-1,-1 0 1,0 0 0,0 0-1,0 0 1,0-1 0,0 1-1,0 0 1,0 0-1,1 0 1,-1 0 0,0 0-1,0 0 1,0 0 0,0 0-1,0 0 1,1 0-1,-1 0 8,0 0 0,0 0 0,1 0 0,-1-1 0,0 1-1,0 0 1,1 0 0,-1 0 0,0 0 0,0 0-1,0-1 1,1 1 0,-1 0 0,0 0 0,0 0 0,0-1-1,0 1 1,1 0 0,-1 0 0,0-1 0,0 1-1,0 0 1,0 0 0,0-1 0,0 1 0,0 0 0,0 0-1,0-1 1,0 1 0,0 0 0,0 0 0,0-1 0,0 1-1,0 0 1,0-1 0,0 1 0,-12 4-45,10-1 314,4-3-632,-1 0 327,-1 0 1,1 0-1,0 0 1,0 0-1,-1 0 1,1 0-1,0 0 1,0 0-1,-1 0 1,1 0-1,0 0 1,0 1-1,-1-1 1,2 1-1,0 0 29,-1 0-1,1 0 1,-1-1-1,1 1 1,0 0-1,0 0 1,-1-1-1,1 1 1,0-1-1,0 0 1,0 1-1,-1-1 1,1 0-1,3 0 1,-1 0 17,-1 0 1,1 0-1,-1 0 1,0 1 0,6 1-1,-1 0 11,-1 0 0,1 0 0,-1-1 0,1 0-1,-1-1 1,1 1 0,-1-1 0,13-2-1,74-2 586,-73 3-506,-1 1 0,33 4 0,-35-1-15,-1-2-1,1 0 1,-1-1-1,27-4 1,-35 3-97,1-1 0,-1 1-1,1 1 1,-1 0 0,16 1 0,-4 1 5,-12-2 2,-1 1 1,1 0-1,-1 0 1,12 4-1,-14-3 21,1-1 0,-1 0 0,1 0 0,-1 0 1,1-1-1,-1 0 0,1 0 0,-1 0 0,1-1 0,11-3 0,-17 4-21,0 0 0,0-1 0,0 1-1,0 0 1,1 0 0,-1 0 0,0 0 0,0 0 0,0 1 0,0-1-1,0 0 1,0 1 0,0-1 0,0 0 0,0 1 0,2 0-1,12 5 127,-13-6-140,1 1 0,-1 0 1,0 0-1,0-1 0,0 0 0,1 1 1,-1-1-1,0 0 0,1 0 1,-1 0-1,0 0 0,1 0 1,-1-1-1,0 1 0,4-2 0,-4 1 13,1 1 0,-1-1 0,0 1 0,1-1 0,-1 1 0,0 0 0,1 0 0,-1 0 0,3 1 0,-3-1 5,0 1 0,0-1 0,-1 0 0,1 1 0,0-1 0,0 0 0,0 0 0,1-1 0,-2 1-7,0 0 0,-1 0 0,1 0 0,0 0 0,-1 0 0,1 0 0,0 0 0,-1 0 0,1 0 0,0 0 0,-1 0 0,1 0 0,0 0 0,-1 1-1,1-1 1,0 0 0,-1 0 0,1 1 0,0-1 0,-1 0 0,1 1 0,-1-1 0,1 1 0,-1-1 0,1 1 0,-1-1 0,1 1 0,-1-1-1,1 2 1,0-2-11,0 1 0,0 0 0,0-1 0,0 1 0,0-1-1,0 0 1,0 1 0,0-1 0,0 0 0,0 1 0,0-1 0,0 0-1,0 0 1,0 0 0,0 0 0,2 0 0,9 1 57,-10 0-53,1-1 0,-1 1 0,0-1 0,1 1 0,-1-1 0,0 0-1,5-1 1,-4 1-3,-1 0 0,1 0 0,-1 0-1,0 0 1,1 0 0,-1 1 0,1-1-1,-1 1 1,3 0 0,-4 0 7,1 0 0,-1 0 0,1 0 0,-1 0 0,1-1 0,-1 1 0,1-1 0,-1 1 0,1-1 0,0 0 0,-1 1 0,1-1 0,0 0 0,-1 0 0,1 0 0,0 0 0,-1-1 0,1 1 0,0 0 0,-1-1 0,1 1 0,-1-1 0,3 0 0,-4 1-18,1 0 0,-1 0 0,0 0 1,0 0-1,0 0 0,0 1 0,1-1 0,-1 0 1,0 0-1,0 0 0,0 0 0,0 1 1,0-1-1,0 0 0,0 0 0,0 0 0,0 1 1,1-1-1,-1 0 0,0 0 0,0 0 1,0 1-1,0-1 0,0 0 0,0 0 0,0 1 1,0-1-1,-1 0 0,1 0 0,0 0 0,0 1 1,0-1-1,0 0 0,0 0 0,0 0 1,0 1-1,0-1 0,0 0 0,-1 0 0,1 0 1,0 0-1,0 1 0,0-1 0,0 0 1,-1 0-1,1 0 0,0 0 0,-1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17.107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10 252 2496,'-9'60'13242,"10"-60"-13092,5-1 210,0 0 0,0 0 0,0-1 0,0 1 0,-1-1 0,1-1 0,-1 1 0,10-6 1,18-8 435,98-35-30,12-5-412,-46 24-311,-24 7 37,98-20-1,-132 40-19,1 2 0,67 3 0,-40 1-53,98-1 110,-159 1-109,-1 0 0,1 1 0,8 3 0,15 8-201,-27-12 209,0-1-1,0 1 1,0 1 0,0-1-1,-1 0 1,1 0 0,-1 1 0,1-1-1,-1 0 1,1 1 0,-1 0-1,2 2 1,6 7 101,-8-9-113,0-1 0,0 0 1,0 0-1,0 1 1,0-1-1,0 0 1,0 1-1,0-1 0,0 1 1,0 1-1,1 5-4,-5-16 776,2 6-770,1 1 0,-1 0 0,0-1 0,0 1 0,0 0 0,0-1 0,0 1 0,0 0 0,0 0 0,0 0 0,-2-1 0,-3-2 5,-1 0 0,0 0-1,0 1 1,0 0 0,0 0-1,0 1 1,-1 0 0,-9-2-1,0 1-65,-134-22-332,111 20 219,-80 2 0,64 5 120,-41 2-16,-182 7 138,186-16-73,54 2-18,24 0 6,0 0 0,0-1 0,1 0 0,0-1-1,-25-13 1,36 17 4,-11-3-162,13 4 61,0 0-1,1 0 1,-1 0 0,0 0 0,1 0 0,-1 0 0,0 0 0,1-1 0,-1 1 0,0 0 0,1 0 0,-1 0 0,1-1 0,-1 1-1,0 0 1,1-1 0,-1 1 0,1 0 0,-1-1 0,-1-2-540,1 3 539,1-1 1,0 0 0,-1 1 0,1-1 0,0 1 0,0-1 0,0 0 0,-1-1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25.232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29 832,'14'-11'2741,"-13"10"-2579,0 0 1,0 0-1,1 0 1,-1 0-1,0 0 1,1 1-1,-1-1 0,1 0 1,-1 1-1,4-2 1,8-1 489,-10 2-494,-1 0 0,0 1 0,0-1 0,1 1 0,-1-1 0,1 1-1,-1 0 1,0 0 0,1 0 0,2 0 0,10 5 511,-10-3-456,0-1 0,0 1-1,9 4 1,66 47 531,-16-9-416,-56-38-273,-1 0 1,0 0-1,0 0 0,0 1 0,0 0 1,-1 1-1,0 0 0,-1 0 0,0 0 1,5 10-1,8 10 89,35 43 0,-46-63-137,0 0-1,1-1 1,11 9 0,-15-12 16,-1-1 1,0 1 0,-1 0-1,1 0 1,-1 0 0,1 0 0,-1 0-1,0 1 1,-1-1 0,1 1-1,0 5 1,2 0 124,-2-4-50,-1 1 0,1-1 0,-1 1 0,1 11 0,-2-18-85,0 1 0,0-1-1,0 0 1,0 0-1,0 1 1,0-1 0,0 0-1,0 0 1,0 1-1,1-1 1,-1 0 0,0 0-1,0 1 1,0-1-1,0 0 1,0 0 0,1 1-1,-1-1 1,0 0-1,0 0 1,0 0 0,1 1-1,-1-1 1,0 0 0,0 0-1,1 0 1,-1 0-7,0 0 0,0 0 0,0 0 0,0 0 0,-1 0 0,1 0 0,0 0 1,0 0-1,0 0 0,0 0 0,0 0 0,0 0 0,0 0 0,0 0 0,0 0 0,0 0 1,0 0-1,0 0 0,-1-1 0,1 1 0,0 0 0,0 0 0,0 0 0,0 0 0,0 0 1,0 0-1,0 0 0,0 0 0,0 0 0,0 0 0,0-1 0,0 1 0,0 0 0,0 0 0,0 0 1,0 0-1,0 0 0,0 0 0,0 0 0,0 0 0,0 0 0,0 0 0,0-1 0,0 1 1,0 0-1,0 0 0,0 0 0,1 0 0,-1 0 0,0 0 0,0 0 0,0 0 0,0 0 1,0 0-1,0 0 0,0 0 0,0 0 0,0 0 0,0-1 0,0 1 0,0 0 0,1 0 1,-1 0-1,0 0 0,0 0 0,0 0 0,0 0 0,0 0 0,0 0 0,-3-6-486,2-2 134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3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1984,'-2'4'10703,"10"-1"-7855,17-3-5091,-20 0 3313,23 0-888,246-11 447,-180 3-6170,-68 12 3525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3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5056,'0'0'7301,"8"0"-5920,33 1-763,-18 0-52,35-3 0,-35 0-616,1 0 0,27 2 0,21 1-713,-46-1-367,7 0 101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3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5216,'51'-5'5013,"70"-5"-2201,-89 5-2955,-1 2 0,2 1 0,33 3 0,-8 3-4689,-40-4 3019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3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4064,'1'0'223,"0"-1"0,-1 1 0,1 0 0,0 0 0,0 0 0,0-1 0,0 1 0,0 0 0,0 0 0,0 0 0,0 0 0,0 0 1,0 1-1,0-1 0,0 0 0,-1 0 0,1 1 0,0-1 0,0 0 0,0 1 0,1 0 0,9 3 1622,10-2-919,-1 0 0,41-3 0,-44 0-1444,27 3 0,0 0-2616,-14-2-280,1 0 1084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3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476 229 2912,'0'0'5397,"-14"-4"-1562,-10 1-2188,19 3-1452,1-1 0,-1 1 0,1-1 0,0 1 0,-1-1 0,1-1 0,0 1 0,-5-3 0,-84-46 1922,-81-41-671,139 75-1206,-45-27 0,68 34-190,12 9-50,0 0 0,0 0 0,0 0 0,0 0-1,0 0 1,0 0 0,0 0 0,0 0 0,0-1 0,0 1 0,0 0 0,0 0-1,0 0 1,0 0 0,0 0 0,0 0 0,0 0 0,0 0 0,0 0 0,0 0 0,0 0-1,0 0 1,0 0 0,0 0 0,0-1 0,0 1 0,0 0 0,0 0 0,0 0 0,1 0-1,-1 0 1,0 0 0,0 0 0,0 0 0,0 0 0,0 0 0,0 0 0,0 0-1,0 0 1,0 0 0,0 0 0,0 0 0,0 0 0,0 0 0,0 0 0,0 0 0,0 0-1,1 0 1,-1 0 0,0 0 0,0 0 0,0 0 0,0 0 0,0 0 0,0 0 0,0 0-1,0 0 1,0 0 0,0 0 0,0 0 0,0 0 0,0 0 0,0 0 0,1 0-1,-1 0 1,0 0 0,15 4 91,8 3 96,50 8 1,-12-3-14,-34-4-221,0 1-1,0 2 0,43 24 1,-9-4 179,-5 1 49,-55-31 11,-1 0-144,0 1 1,0 0-1,-1-1 1,1 1-1,-1-1 0,1 0 1,-1 1-1,0-1 0,1 1 1,-1-1-1,0 0 1,0 1-1,0-1 0,0 0 1,0 0-1,0 0 0,-3 2 1,-26 17 219,14-10-84,3-1 33,1 1-1,-14 15 1,16-15-132,-20 15 1,21-19-29,0 1 1,0 1 0,1-1-1,-9 13 1,13-14-14,0 1-1,0-1 1,-4 13-1,5-11-72,-1 0-1,-7 11 0,4-6 39,7-11 33,-1-1 0,0 0 0,1 1 0,-1-1 0,0 0-1,0 1 1,0-1 0,0 0 0,-2 1 0,-2-3 338,0-10 103,0-6-403,0 0 0,1 0 0,1-1 0,1 1 0,1-1 0,0 0 0,3-29 0,-1 16-988,0-8-2976,4 16-3041,2 14 3848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58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1324 2144,'0'0'13210,"3"-10"-12266,0-5-771,1-1 0,1 0-1,11-26 1,28-46 50,-20 44-129,-10 18-17,103-187 433,-77 148-255,110-166 146,-148 228-415,-1 1-1,1 0-1,-1 1 1,0-1 0,0 1-1,1-1 1,-1 1 0,0 0-1,1-1 1,0 1 0,-1 0-1,1 0 1,2-1-1,-4 2 12,1-1-1,-1 1 0,0 0 0,0 0 0,0 0 0,0 0 0,1 0 0,-1 0 0,0 0 0,0 0 0,0 0 0,1 0 0,-1 0 0,0 0 0,0 1 0,0-1 0,0 0 0,1 0 1,-1 0-1,0 0 0,0 0 0,0 0 0,0 0 0,0 0 0,1 0 0,-1 1 0,0-1 0,0 0 0,0 0 0,0 0 0,0 0 0,0 1 0,0-1 0,0 0 0,1 0 0,-1 0 1,0 0-1,0 1 0,0-1 0,0 0 0,1 5-18,0 0 0,0 0 0,-1 1 0,1-1-1,-1 0 1,0 0 0,-1 1 0,-1 7 0,0 11 28,0 7 32,0 44 71,2-64-78,1 0 1,0 0 0,1 0 0,5 19 0,-6-28-11,-1 0 0,1 0 0,0 0 0,0 0 0,0 0 0,0 0 0,1 0 0,-1-1 0,1 1 0,-1 0 0,1-1-1,-1 1 1,1-1 0,0 1 0,0-1 0,0 0 0,-1 0 0,1 0 0,0 0 0,1 0 0,-1 0 0,0 0 0,4 0 0,-2-1 34,0 1-1,0-1 0,0 0 1,0 0-1,0-1 0,0 1 1,0-1-1,0 0 1,0 0-1,0-1 0,0 1 1,6-4-1,2-2 37,0-1 1,0 0-1,-1-1 0,0 0 0,13-14 1,46-60 173,-39 45-169,19-17 44,86-76 0,78-52-11,-21-5 80,-176 168-188,38-38-110,-55 58 78,0 0 0,0 0 0,1 0-1,-1-1 1,0 1 0,0 0-1,0 0 1,0 0 0,1-1 0,-1 1-1,0 0 1,0 0 0,0 0-1,1 0 1,-1 0 0,0 0 0,0 0-1,0-1 1,1 1 0,-1 0-1,0 0 1,0 0 0,1 0 0,-1 0-1,0 0 1,0 0 0,1 0 0,-1 0-1,0 0 1,0 0 0,1 0-1,-1 0 1,0 0 0,0 1 0,1-1-1,-2 11-1235,-4 2-659,0 0 1,0-1-1,-13 20 0,-1-1-311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59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50 350 2304,'-5'1'14835,"5"-7"-15665,1-2 1271,0 1 1,0-1-1,3-12 1,2-6 53,2-15-57,12-57 116,-14 77-492,-1 1 0,-1-1 0,-1 0 0,1-32-1,-14 100-173,-7 21 75,3 41 57,-7 68-13,18-139 1,-14 64 0,12-75 456,38-101 522,1-41-494,0 0-402,-31 107-54,0-1 0,-1 1 1,0 0-1,0-1 0,-1 1 1,0-1-1,-1-14 0,0 21-27,0 0-1,0-1 0,-1 1 1,1 0-1,-1-1 0,1 1 1,-1 0-1,0 0 0,0-1 1,0 1-1,0 0 0,-1 0 1,1 0-1,-1 0 0,1 1 0,-1-1 1,1 0-1,-1 1 0,0-1 1,0 1-1,0-1 0,0 1 1,0 0-1,0 0 0,0 0 1,0 0-1,0 0 0,-1 0 1,1 1-1,0-1 0,-1 1 1,-3-1-1,-19-1 20,-19-3-979,42 5 496,1 0 232,1 0-1,-1-1 1,0 1-1,1 0 1,-1 0-1,1 0 1,-1 0 0,0-1-1,1 1 1,-1 0-1,1 0 1,-1-1-1,1 1 1,-1 0-1,1-1 1,-1 1 0,1-1-1,-1 1 1,1-1-1,0 1 1,-1-1-1,0 0 1,10-3-4902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9:57.1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54 4160,'-1'-1'149,"-24"2"20667,47-3-20253,-1-1 0,1 0 1,32-10-1,14-3-235,-52 13-294,10-2 120,1 1 0,32-1 0,-57 5-202,7 17-1525,-9-16 1056,1 8-3548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05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2022 1824,'-2'10'489,"2"-10"-442,0 1 0,-1-1 0,1 0 0,0 1 0,0-1-1,0 0 1,0 1 0,0-1 0,0 0 0,0 1 0,0-1-1,0 0 1,0 1 0,0-1 0,0 0 0,0 1 0,0-1-1,0 0 1,1 1 0,-1-1 0,0 0 0,0 1 0,2 1 1869,-1-2-1650,0 0 1,0 1-1,0-1 1,0 0 0,0 0-1,1 0 1,-1 0 0,0 0-1,0-1 1,0 1 0,1 0-1,12-10 179,0 0-1,-1-1 0,-1-1 1,0 0-1,-1 0 0,13-18 1,2-7-166,23-44 1,-31 47-152,-1-2 1,20-66-1,11-78 14,-19 63-248,-25 102 66,10-48-101,-13 61 40,-1-1 1,0 1 0,1 0-1,0-1 1,-1 1 0,1 0 0,0 0-1,2-4 1,-3 6 75,1 0 0,-1-1 0,0 1 0,1-1 0,-1 1 0,1 0 0,-1-1 0,0 1 0,1 0 1,-1 0-1,1-1 0,-1 1 0,1 0 0,-1 0 0,1 0 0,-1 0 0,1-1 0,-1 1 0,1 0 0,-1 0 0,1 0 0,-1 0 0,1 0 0,-1 0 0,1 0 0,-1 0 1,1 1-1,-1-1 0,1 0 0,-1 0 0,1 0 0,-1 0 0,1 1 0,-1-1 0,0 0 0,1 1 0,-1-1 0,1 0 0,-1 1 0,1 0 0,3 2-12,0 1 0,-1 0 0,1 0-1,-1 0 1,0 0 0,0 0 0,-1 1 0,1 0-1,2 6 1,15 49 51,-16-47-24,15 65 389,14 118 0,-30-175-230,-2-11-81,2 11 146,-1 0 0,0 23 0,-2-39-115,0 1 0,-1-1 0,0 0 0,0 1 0,0-1 0,0 0 0,-1 0 0,0 0 0,0 0 0,0 0 0,-1 0 0,0-1 0,-4 8 0,5-11-41,1 0 1,-1 0-1,1 0 0,-1 1 1,1-1-1,-1-1 0,0 1 1,1 0-1,-1 0 0,0-1 0,0 1 1,0-1-1,0 1 0,1-1 1,-1 0-1,0 0 0,0 1 1,-3-2-1,-3 1 152,-1-1 0,-14-4-1,14 3-133,-12-4-30,-1-1 0,1-1 0,0-1 0,-32-19 0,10 5-436,41 22-527,8 1 630,10 4 201,11 4 185,1-2 0,0-1 0,0-2 0,30 1 1,-50-4-13,0 0 0,1-1 1,-1 0-1,0 0 0,0 0 1,0-1-1,0-1 0,0 1 1,0-1-1,0 0 1,-1-1-1,0 0 0,1 0 1,-2-1-1,1 0 0,0 0 1,-1 0-1,0-1 0,0 0 1,7-10-1,8-18 249,29-65 0,-41 78-299,67-137 166,6-5-288,-77 153 79,-4 8-4,3-4 15,-1-1 0,1 1 0,5-6 0,-8 12-20,-1-1-1,1 0 1,-1 0-1,1 1 1,-1-1-1,1 0 1,0 1-1,-1-1 1,1 1-1,0-1 1,0 1-1,-1-1 1,1 1-1,0-1 1,0 1-1,0 0 1,-1 0-1,1-1 1,0 1-1,0 0 1,0 0-1,0 0 1,0 0 0,0 0-1,0 0 1,0 0-1,-1 0 1,1 0-1,0 0 1,0 1-1,0-1 1,1 1-1,2 1 9,-1 1-1,0 0 0,1 0 1,-1 0-1,-1 1 1,1-1-1,0 1 1,-1-1-1,0 1 1,1 0-1,-2 0 0,1 0 1,0 0-1,-1 0 1,2 8-1,0 6-11,0 0-1,0 29 1,-2-20 54,3 142 1213,-4-176-1145,1 1 1,0-1-1,1 1 1,-1 0-1,1-1 0,0 1 1,4-6-1,1-4 75,17-24 1,3 3-114,40-42 1,-33 40-154,-20 23 1,0 1 1,1 0 0,0 1-1,26-17 1,-40 30 65,0 0 0,0 0 0,0 1 0,0-1 0,0 1 0,0-1 0,0 1 0,0 0 0,0-1 0,1 1 0,-1 0 0,0 0 1,0-1-1,0 1 0,0 0 0,1 0 0,-1 0 0,0 1 0,0-1 0,0 0 0,0 0 0,0 1 0,1-1 0,-1 0 0,0 1 0,0-1 0,0 1 0,0 0 0,0-1 1,0 1-1,0 0 0,-1-1 0,1 1 0,0 0 0,0 0 0,0 0 0,-1 0 0,1 0 0,0 2 0,1 0 8,0 1-1,0 0 1,-1 0 0,1 0 0,-1 0-1,0 0 1,0 0 0,-1 0-1,1 7 1,-10 117 374,2-53-221,6-54-60,2-14 374,2-10-124,14-42-164,2 1-1,35-61 0,-28 69-221,-24 34-2,0-1 0,1 1 0,-1 0 0,1 0 1,-1-1-1,1 2 0,0-1 0,0 0 0,0 0 0,4-1 0,-6 3 43,0 0 0,-1 0 0,1 0 0,0 0 0,0 0-1,0 0 1,-1 0 0,1 1 0,0-1 0,0 0 0,-1 0 0,1 1 0,0-1-1,0 0 1,-1 1 0,1-1 0,0 1 0,-1-1 0,1 1 0,-1-1 0,1 1-1,-1-1 1,1 1 0,-1 0 0,1-1 0,-1 1 0,1 0 0,-1 0 0,0-1-1,1 2 1,1 2 15,-1-1 0,0 1 0,0 0 0,2 7 0,-1 16 24,4 23 3,-6-46-7,1-1-1,0 1 1,0-1-1,0 1 1,1-1 0,-1 1-1,1-1 1,0 0-1,0 1 1,3 2-1,-4-5 5,0 0 0,0-1 0,0 1 0,1 0 0,-1-1 0,0 1 1,1-1-1,-1 1 0,0-1 0,1 0 0,-1 1 0,1-1 0,-1 0 0,0 0 0,1 0 0,-1 0 0,1-1 0,-1 1 0,0 0 0,1 0 0,-1-1 0,0 1 0,3-2 0,6-2 78,0 0 1,10-7 0,-8 5-65,28-13 51,55-28 30,-77 37-127,7-3 52,-2-1 0,0-1 1,-1-1-1,31-28 0,-37 26-58,26-34-1,-35 42-13,-1 1 0,-1-1 0,1 0 0,-2 0 0,8-21 0,-12 31 25,0-1 0,0 1 0,0 0 0,0 0 0,0 0 0,0 0 0,0 0 0,0 0 0,0 0 0,0-1 0,0 1 0,1 0 0,-1 0 1,0 0-1,0 0 0,0 0 0,0 0 0,0 0 0,0-1 0,0 1 0,0 0 0,0 0 0,0 0 0,0 0 0,-1 0 0,1 0 0,0-1 0,0 1 0,0 0 0,0 0 0,0 0 0,0 0 0,0 0 0,0 0 0,0 0 0,0-1 0,0 1 0,0 0 0,0 0 0,-1 0 0,1 0 0,0 0 0,0 0 0,0 0 0,0 0 1,0 0-1,0 0 0,0 0 0,-1 0 0,1 0 0,0 0 0,-8 4-53,-6 10 37,-6 8-46,-1-1-1,-1 0 1,-47 33 0,-24 21-134,83-65 194,0 1 0,0-1 0,2 2-1,-1-1 1,1 1 0,-8 17 0,14-26 25,1 0 0,0-1 0,0 1-1,0 0 1,0 0 0,1 0 0,-1 0 0,1 0 0,-1 5 0,1-7-10,0 0 1,1-1-1,-1 1 1,0-1-1,0 1 1,0 0-1,0-1 1,1 1-1,-1-1 1,0 1-1,1-1 1,-1 1-1,0-1 0,1 1 1,-1-1-1,1 1 1,-1-1-1,1 1 1,-1-1-1,1 1 1,0-1 7,1 1 0,-1-1 0,0 0 0,0 1 0,0-1 0,1 0 0,-1 0 0,0 0 0,0 0 0,1 0 1,-1 0-1,0 0 0,3-1 0,6-1 63,0-1 1,0-1-1,0 1 1,0-2-1,0 1 0,-1-1 1,0-1-1,0 0 1,0 0-1,10-10 1,-6 2-106,-1 1 0,-1-1 0,0-1 0,-1 0 0,0-1 0,-2 1 0,11-26 0,8-55 307,-19 64-342,-7 26-228,-1 7 90,-5 14-8,-6 22-29,9-24 211,0-1-1,1 1 0,1 0 1,0 0-1,1 0 1,0 0-1,4 15 0,-4-24 36,0 0 0,0 1 0,0-1 0,1 0-1,0-1 1,0 1 0,0 0 0,0 0-1,0-1 1,1 1 0,-1-1 0,1 0-1,0 0 1,0 0 0,1 0 0,-1 0-1,0-1 1,1 1 0,0-1 0,-1 0 0,1 0-1,0 0 1,0-1 0,0 1 0,7 0-1,-7-1 17,1-1 0,-1 1 0,0-1 0,1 0 0,-1-1 0,0 1 0,1-1 0,-1 0 0,0 0 0,0 0 0,0 0-1,1-1 1,-1 0 0,5-3 0,3-3 18,0 0 1,-1-1-1,11-10 0,-13 10-31,7-6 35,-1 0-1,-1-1 1,-1-1 0,0 0-1,11-21 1,44-97 155,-65 129-201,29-65 33,37-116 0,-56 143-37,-3-1 0,-1 1 0,-3-1 0,-1-1 0,-3 1 0,-6-90 0,-2 108-373,6 26 356,0 1 1,0-1-1,0 1 0,-1-1 1,1 1-1,0-1 0,0 1 0,-1-1 1,1 1-1,0 0 0,0-1 1,-1 1-1,1-1 0,-1 1 1,1 0-1,0-1 0,-1 1 1,1 0-1,-1-1 0,1 1 0,-1 0 1,1 0 2,-1 0 0,1 0-1,-1 0 1,1 0 0,-1 0 0,1 0 0,0 0 0,-1 0 0,1 0 0,-1 0 0,1 1 0,0-1-1,-1 0 1,1 0 0,-1 1 0,1-1 0,0 0 0,0 0 0,-1 1 0,0 0 0,-15 25-301,14-23 306,-8 19-28,1 0 0,0 1-1,2 0 1,1 0 0,-4 25-1,-8 123-74,16-123 109,2 1 1,11 84-1,-6-104 34,1-1 1,2 1 0,0-1-1,2 0 1,24 46 0,-31-67 7,1 0 1,0-1-1,1 0 1,0 1-1,0-2 1,0 1 0,1-1-1,-1 0 1,8 5-1,-11-8-20,1-1-1,-1 1 1,0-1-1,1 0 0,-1 0 1,1 0-1,0 0 1,-1-1-1,1 1 1,0-1-1,-1 1 1,1-1-1,0 0 1,0 0-1,-1 0 1,1 0-1,0-1 0,-1 1 1,1-1-1,0 1 1,-1-1-1,1 0 1,-1 0-1,1 0 1,-1-1-1,1 1 1,-1-1-1,0 1 1,3-3-1,4-4 20,-1-1 0,0 0 0,0 0 0,-1 0 0,0-1 1,6-12-1,29-67 143,50-159-154,-25-31-33,-52 189-4,-3 0-1,1-98 0,-13 188 9,-3-37-148,3 36 125,0 0-1,0 0 1,-1-1-1,1 1 1,0 0-1,0 0 0,-1 0 1,1-1-1,-1 1 1,1 0-1,-1 0 0,0 0 1,1 0-1,-1 0 1,0 0-1,0 0 1,0 0-1,1 0 0,-1 1 1,0-1-1,0 0 1,0 0-1,0 1 0,0-1 1,-1 1-1,0-1 1,1 1 10,1 0 1,-1 0 0,0 0-1,1 0 1,-1 0-1,0 0 1,1 0 0,-1 0-1,0 1 1,1-1 0,-1 0-1,0 1 1,1-1-1,-1 0 1,1 1 0,-1-1-1,1 1 1,-1-1 0,1 1-1,-1-1 1,1 1-1,-1 0 1,-4 7-32,0 0 0,0 1-1,1 0 1,0-1 0,1 1 0,-3 10-1,5-17 46,-50 203-193,50-200 190,-10 53-44,2 0 0,-1 69 0,10-83 112,1 0 0,2 0 0,14 65 0,-13-90-61,3 15-10,13 36 0,-17-61 58,0-1 0,1 1-1,0-1 1,0 0 0,1 0 0,0 0-1,0-1 1,1 0 0,9 9-1,-13-14-27,0-1-1,0 1 0,-1-1 0,2 0 0,-1 1 0,0-1 0,0 0 0,0 0 0,0-1 0,1 1 1,-1 0-1,0-1 0,1 1 0,-1-1 0,1 0 0,-1 0 0,0 0 0,1 0 0,-1 0 1,0-1-1,1 1 0,-1-1 0,3 0 0,2-2 48,0 0-1,0 0 1,-1-1 0,0 0 0,1 0-1,5-6 1,4-4-7,-2 0 0,0 0-1,0-1 1,-2-1 0,0 0 0,10-18-1,50-108 43,-66 129-81,9-28-1,-15 38-27,1 0-1,0 0 1,-1 0-1,1 0 1,-1-1-1,0 1 1,0 0-1,0 0 1,-1-1-1,1 1 1,-1 0-1,1 0 1,-3-6-1,2 8-11,0 0 0,1 0 0,-1 0 0,0 0 1,0 0-1,0 0 0,0 0 0,0 0 0,0 1 0,0-1 0,0 0 0,0 1 0,0-1 0,0 0 0,0 1 1,0 0-1,0-1 0,-1 1 0,1 0 0,0-1 0,0 1 0,-1 0 0,1 0 0,0 0 0,0 0 1,-1 0-1,1 0 0,-2 1 0,-2 0-38,0 0 0,1 1 0,-1-1 1,1 1-1,-8 3 0,6-1 34,0 0-1,0 1 1,1 0 0,0-1 0,0 2-1,0-1 1,0 1 0,1-1-1,0 1 1,0 0 0,1 0-1,-6 13 1,0 5 14,0 2 0,-5 26-1,11-37 9,0 1-1,1-1 0,0 22 1,2-27 16,0-1 0,1 0 0,0 0 0,1 0 0,0 0 0,0 0 0,4 9 0,-5-15 1,-1-1 1,1 0 0,0-1-1,0 1 1,0 0 0,1 0 0,-1 0-1,0 0 1,1-1 0,-1 1-1,1-1 1,-1 1 0,1-1-1,0 0 1,-1 1 0,1-1-1,0 0 1,0 0 0,0 0-1,0-1 1,0 1 0,0 0-1,0-1 1,0 1 0,1-1 0,-1 0-1,0 1 1,0-1 0,0 0-1,0 0 1,1-1 0,-1 1-1,0 0 1,0-1 0,0 1-1,0-1 1,0 0 0,2-1-1,7-3 47,-1 0 0,0-1 0,0 0 0,0 0 0,13-13-1,97-95 132,-20 17-292,-99 96 99,8-7-27,0 0 1,1 1-1,0 0 1,14-8-1,-21 13 3,0 1 0,0 0 1,-1 0-1,1 0 0,0 0 0,0 1 0,0-1 0,0 1 0,1 0 1,-1 0-1,0 0 0,0 0 0,0 0 0,0 0 0,0 1 0,0 0 1,0 0-1,0 0 0,-1 0 0,1 0 0,0 0 0,3 3 0,2 0 47,7 6 148,1-1 1,17 8 0,-27-14-95,1-1 0,0 0 1,0 0-1,-1-1 0,1 0 1,0 0-1,0-1 0,12 0 1,1-2 115,0-1 1,0-1-1,25-8 1,57-25-2939,-84 30 990,22-6-904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08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273 942 2912,'4'-8'3546,"-80"73"-1002,50-42-2240,-75 74 604,91-87-804,2 1 0,0 0 0,0 0 1,1 1-1,0 0 0,1 0 0,0 1 0,-4 14 1,9-25-68,1 1 0,-1-1 0,1 1 1,-1 0-1,1-1 0,0 1 1,0 0-1,0 0 0,0-1 0,0 1 1,1 0-1,-1-1 0,1 1 0,0-1 1,0 1-1,0-1 0,0 1 1,0-1-1,2 3 0,-1-2 31,1 0-1,0 0 1,-1 0 0,1-1-1,1 1 1,-1-1-1,0 0 1,0 0 0,1 0-1,-1 0 1,8 2 0,0 0 74,1-1 0,0-1 0,-1 0 0,1 0 0,0-1 0,0-1 0,21-1 0,-18-2-58,-1 0 0,1 0-1,-1-2 1,0 0 0,0-1 0,0 0 0,-1-1 0,0 0-1,21-17 1,1-3 33,-2-1 0,30-34 0,-61 60-114,16-16-57,-1 0-1,18-27 1,-32 39-15,-4 6-30,-9 10-90,-8 16 24,1-3 108,-17 31 1,31-46 52,-1-1-1,1 1 1,0-1 0,0 1 0,1 0 0,0 0 0,1 1 0,-2 15 0,3-22 29,0-1-1,0 1 1,0-1-1,1 1 1,-1-1-1,0 1 1,1-1-1,-1 1 0,0-1 1,1 1-1,0-1 1,-1 0-1,1 1 1,0-1-1,0 0 1,0 0-1,0 1 1,0-1-1,0 0 1,1 1-1,0-1 34,0 0-1,0 1 1,1-1-1,-1-1 0,0 1 1,0 0-1,0-1 1,1 1-1,-1-1 1,0 1-1,1-1 1,1 0-1,4 0 65,-1-1-1,1 0 1,0 0 0,-1-1 0,0 0-1,1 0 1,6-4 0,-8 4-107,0-1 1,-1 0 0,1-1-1,-1 1 1,0-1-1,0 0 1,0-1-1,0 1 1,-1-1-1,0 0 1,0 0-1,0 0 1,-1 0 0,0-1-1,0 1 1,0-1-1,0 0 1,-1 0-1,0 0 1,0 0-1,-1-1 1,0 1 0,0 0-1,0-1 1,-1 1-1,0 0 1,0-1-1,-1 1 1,1-1-1,-1 1 1,-1 0 0,1 0-1,-1 0 1,0-1-1,-6-9 1,5 11-39,0 0 0,0 0 0,0 0-1,-1 1 1,0 0 0,0 0 0,0 0 0,-1 0 0,1 0 0,-1 1 0,0 0 0,0 0-1,-5-2 1,7 3 10,-1 1 0,1 0-1,0 0 1,-1 0 0,1 1 0,-1-1-1,1 1 1,-1 0 0,1 0-1,-1 0 1,1 0 0,-1 1-1,1-1 1,-1 1 0,1 0 0,0 0-1,-1 0 1,1 1 0,0-1-1,0 1 1,0 0 0,-5 3 0,6-3 12,0-1 1,0 1 0,0 0 0,0-1 0,1 1 0,-1 0 0,1 0 0,-1 0 0,1 0-1,0 0 1,-1 0 0,1 0 0,1 1 0,-1-1 0,0 0 0,0 1 0,1-1 0,-1 0-1,1 6 1,0-6 8,0 0 0,1 0 0,-1 0 0,1 0 0,-1 0 0,1 0-1,0 0 1,0 0 0,0-1 0,0 1 0,0 0 0,0 0 0,0-1 0,1 1-1,-1-1 1,1 1 0,-1-1 0,1 1 0,-1-1 0,1 0 0,0 0-1,0 0 1,3 2 0,3 0 16,-1-1 1,1 1-1,0-1 0,0-1 0,-1 1 0,1-1 0,0-1 0,0 0 1,0 0-1,11-1 0,-1-2 8,1 0 0,0-1 1,20-8-1,-14 3 36,0-2 0,-1 0 0,0-2-1,-1-1 1,38-29 0,-18 7 166,64-72-1,-71 64-185,-36 53-410,-4 10 330,0-1 0,-12 28 0,6-18 37,-5 25 103,-16 107 1,28-142 26,3-17-121,0 0-1,0 0 0,0 0 1,0 0-1,0 0 0,0-1 1,0 1-1,0 0 1,0 0-1,0 0 0,0 0 1,1 0-1,-1 0 0,1 0 7,-1-1 1,0 0-1,0 1 0,0-1 0,1 0 0,-1 0 0,0 1 0,0-1 0,1 0 0,-1 0 0,0 0 0,1 1 0,-1-1 0,0 0 0,1 0 0,-1 0 0,0 0 1,1 0-1,-1 0 0,0 0 0,1 0 0,-1 1 0,1-1 0,0-1 18,1 1 0,-1 0-1,1-1 1,-1 1 0,1-1 0,-1 1 0,0-1 0,1 0 0,-1 0 0,0 1-1,0-1 1,0 0 0,1 0 0,-1 0 0,1-2 0,7-8 9,-1-1 0,0-1 1,0 1-1,-2-1 1,8-19-1,5-8-214,4-5 247,55-81 0,-74 122-81,-2 1-6,1 0 0,-1 0 0,0 0 0,0-1 0,2-4 0,-9 13-395,-2 10 292,-22 89-37,26-89 170,0 1 0,2 0 0,0 0 0,2 27 0,-1-38-23,1-1 0,-1 0 0,1 0-1,0 0 1,1 0 0,-1 0 0,4 7-1,-4-10 13,0 0 0,0 1 0,0-1 0,0 0 0,0 1 0,0-1 0,0 0 0,1 0 0,-1 0-1,0 0 1,1 0 0,-1 0 0,0-1 0,1 1 0,-1 0 0,1-1 0,0 1 0,-1-1 0,1 1 0,-1-1 0,1 0 0,3 0-1,2-1 30,1 0-1,0-1 0,-1 0 0,0 0 1,1-1-1,-1 0 0,0 0 1,0 0-1,-1-1 0,9-7 0,-7 7-13,34-24 10,-2-2 0,-1-2 1,-1-1-1,-2-2 0,54-66 1,-74 79 5,-1 0 0,-1 0 1,-1-2-1,-1 1 1,-2-2-1,0 1 0,7-31 1,31-184 33,-36 162-37,-5 42-92,-1 2-50,4-68 0,-12 86-96,2 14 184,0 1 1,0 0-1,0 0 0,0-1 0,0 1 1,0 0-1,0-1 0,-1 1 0,1 0 0,0 0 1,0-1-1,0 1 0,-1 0 0,1 0 1,0-1-1,0 1 0,0 0 0,-1 0 0,1 0 1,0 0-1,0-1 0,-1 1 0,1 0 1,-1 0-1,0 0-8,0 1 0,0 0 1,0-1-1,0 1 0,0-1 1,0 1-1,1 0 0,-1 0 1,0 0-1,0-1 0,0 1 1,1 0-1,-1 0 0,0 0 1,1 0-1,-1 0 0,1 0 0,-1 0 1,1 1-1,-1 0 0,-9 24-87,0 1-1,-10 48 0,-3 59-18,14-77 111,2-7-39,1 0 0,1 59 0,6-87 105,0 0 1,2 0 0,0-1-1,1 1 1,1-1 0,2 0-1,12 30 1,-17-46 5,0 0 1,1 0-1,0 0 1,6 8-1,-8-12-47,0 0 1,0 0 0,0 0-1,0 0 1,1 0-1,-1 0 1,0-1-1,0 1 1,0 0-1,1-1 1,-1 1 0,0-1-1,1 1 1,-1-1-1,1 1 1,-1-1-1,0 0 1,1 0-1,-1 0 1,1 0 0,-1 0-1,1 0 1,-1 0-1,3-1 1,3-1 39,1-1 0,-1 0 0,1 0 1,-1-1-1,0 0 0,7-6 0,42-34 276,-41 31-287,9-7 12,85-75-44,-102 86-110,-7 9 102,0 0-1,0 0 1,0-1-1,0 1 1,0 0-1,0 0 1,0 0-1,0 0 0,0 0 1,0 0-1,0 0 1,0 0-1,0-1 1,0 1-1,-1 0 1,1 0-1,0 0 1,0 0-1,0 0 1,0 0-1,0 0 1,0 0-1,0 0 1,-1 0-1,1 0 1,0 0-1,0 0 1,0 0-1,0 0 0,0 0 1,0 0-1,-1 0 1,1 0-1,0 0 1,0 0-1,0 0 1,0 0-1,0 0 1,0 0-1,0 0 1,-1 0-1,1 0 1,-20 7-189,13-2 160,-1-1 0,1 1 0,0 1 0,1-1 0,-1 1 0,1 1 0,0-1 0,1 1 0,-1 0 0,1 0 0,1 0 0,-1 1 0,1 0 0,-4 13 0,6-16 33,0 0-1,1 1 1,-1-1-1,1 1 0,1-1 1,-1 1-1,1-1 1,0 1-1,0 0 1,1-1-1,0 1 0,0-1 1,0 1-1,0-1 1,1 0-1,0 1 0,0-1 1,1 0-1,-1 0 1,1 0-1,0-1 1,1 1-1,4 6 0,-4-7 9,0-1 0,0 1 1,0-1-1,0 0 0,0 0 0,0 0 0,1-1 0,-1 1 0,1-1 0,0 0 0,0 0 0,0-1 0,9 2 0,-10-2 5,1-1-1,-1 0 1,0 0 0,0 0 0,0-1-1,1 1 1,-1-1 0,0 0-1,0 0 1,0-1 0,0 1-1,0-1 1,-1 0 0,1 0 0,0 0-1,-1 0 1,5-4 0,0-2 31,1 1-1,-2-1 1,1-1 0,-1 1 0,0-1 0,-1-1-1,0 1 1,-1-1 0,0 0 0,0 0 0,-1-1-1,0 0 1,-1 1 0,3-18 0,-6 26-39,0-1 1,0 1-1,0-1 1,0 1-1,0 0 1,0-1-1,-1 1 1,1 0-1,-1-1 1,1 1-1,-1 0 1,0 0-1,0-1 1,0 1-1,0 0 1,-1 0-1,-2-3 1,2 2-23,-1 1-1,0-1 1,0 1 0,0-1-1,-1 1 1,1 0-1,0 1 1,-1-1 0,1 0-1,-5 0 1,-5-2-45,0 1-1,-1 1 0,1 0 1,-1 1-1,-14 1 1,3 1 94,16-1-13,-1 1-1,1-2 1,-19-1 0,28 2-16,-1 0 0,1 0 0,-1 0 0,1 0 0,-1 0 0,0 0 0,1-1 0,-1 1 0,1 0 0,0 0 0,-1 0 0,1-1 0,-1 1 0,1 0 0,-1 0 0,1-1 0,-1 1 0,1 0 0,0-1 0,-1 1 0,1-1 0,0 1 0,-1 0 0,1-1 0,0 1 0,-1-1 0,2 0 0,-1 1 0,0-1-1,0 1 1,1-1 0,-1 1 0,0-1 0,1 1 0,-1-1 0,1 1 0,-1-1-1,0 1 1,1 0 0,-1-1 0,1 1 0,-1 0 0,1-1 0,-1 1-1,2 0 1,28-13-25,15 1-63,0 1 1,92-10-1,-128 20 51,0 1-1,0 0 1,0 0 0,0 1-1,0 0 1,0 0 0,0 1-1,0 0 1,-1 1 0,1 0-1,10 5 1,-17-7 23,-1 0-1,1-1 1,-1 2 0,1-1-1,-1 0 1,0 0-1,1 0 1,-1 1 0,0-1-1,0 0 1,0 1 0,0-1-1,0 1 1,0-1-1,-1 1 1,1 0 0,0-1-1,-1 1 1,1 0 0,-1 3-1,1 0 27,-1 1-1,-1 0 0,1 0 1,-3 11-1,-1 12 398,13-30 83,-2-2-422,0 0 0,-1 0 0,0 0 0,0-1 0,0 0 0,0 0 0,-1-1 0,11-9 1,8-8-150,-10 10 9,-12 9 36,1 0 0,0 0-1,0 1 1,0-1 0,0 1 0,0 0 0,0 0-1,0 0 1,7-2 0,-9 4 26,-1-1 1,0 1-1,0 0 1,1 0-1,-1 0 0,0 0 1,1 0-1,-1 0 1,0 0-1,1 0 0,-1 0 1,0 0-1,1 0 0,-1 0 1,0 0-1,1 0 1,-1 0-1,0 1 0,1-1 1,-1 0-1,0 0 1,1 0-1,-1 0 0,0 1 1,0-1-1,1 0 1,-1 0-1,0 1 0,0-1 1,1 0-1,-1 0 0,0 1 1,0-1-1,0 0 1,0 0-1,1 1 0,-1 1-5,0-1-1,0 0 0,0 1 0,0-1 1,0 0-1,0 1 0,0-1 1,-1 0-1,0 3 0,-12 27-196,13-30 206,-5 9-6,1 0 0,-3 12 0,-4 9 376,11-29-205,1-2-128,0 0-1,1-1 1,-1 1-1,1 0 1,-1-1-1,0 1 1,1-1-1,-1 0 1,0 1-1,0-1 1,1 0-1,-1 0 1,0 0 0,0 0-1,2-1 1,3-4 77,83-57 97,-73 53-245,1 1 0,0 0 0,30-10-1,-46 19 15,1-1-1,-1 1 1,0-1-1,1 1 1,-1 0-1,1 0 0,-1 0 1,0 0-1,1 0 1,1 0-1,-2 0 12,-1 1 0,1-1 0,-1 0 0,1 0 0,-1 0 0,1 1 0,-1-1-1,1 0 1,-1 1 0,0-1 0,1 0 0,-1 1 0,1-1 0,-1 0 0,0 1 0,1-1-1,-1 1 1,0-1 0,1 1 0,-1 2-14,1 0 0,0 0-1,-1-1 1,0 1 0,1 0 0,-1 0-1,0 0 1,-1 3 0,2 19 38,-1-24-8,0-1 0,1 1 1,-1-1-1,0 1 0,1-1 0,-1 0 1,0 1-1,1-1 0,-1 1 1,1-1-1,-1 0 0,0 1 0,1-1 1,-1 0-1,1 1 0,-1-1 1,1 0-1,-1 1 0,1-1 0,-1 0 1,1 0-1,0 0 0,-1 0 0,1 0 1,-1 0-1,1 0 0,-1 0 1,2 0-1,18-2 190,-14 1-115,9-2-45,-1 0-1,1 0 0,-1-1 0,0-1 0,0 0 0,-1-1 0,0-1 1,0 0-1,0-1 0,-1 0 0,0-1 0,-1 0 0,0-1 0,0 0 1,-1-1-1,0 0 0,13-21 0,-6 5 4,-1-1-1,22-58 1,12-67-20,-37 110-10,42-152 28,-52 186-55,-2 6-20,0 0 0,0 1 0,0-1 1,-1 0-1,1 0 0,-1 0 0,1 1 1,-1-1-1,0 0 0,-1-3 0,1 6 32,0 0-1,0 0 1,0-1-1,0 1 0,0 0 1,0 0-1,0 0 1,0 0-1,0 0 0,0-1 1,0 1-1,0 0 1,0 0-1,0 0 0,0 0 1,0 0-1,0-1 1,0 1-1,0 0 0,0 0 1,0 0-1,-1 0 1,1 0-1,0 0 0,0 0 1,0-1-1,0 1 1,0 0-1,0 0 0,0 0 1,-1 0-1,1 0 1,0 0-1,0 0 0,0 0 1,0 0-1,0 0 1,-1 0-1,1 0 0,0 0 1,0 0-1,0 0 1,0 0-1,0 0 0,-1 0 1,1 0-1,0 0 1,0 0-1,0 0 0,0 0 1,0 0-1,-1 0 1,1 0-1,0 0 0,0 0 1,0 0-1,0 1 1,0-1-1,0 0 1,0 0-1,-1 0 0,1 0 1,0 0-1,0 0 1,0 0-1,0 1 0,-7 9-221,0 9 127,-1 0 1,2 1-1,1 0 1,-5 30-1,7-34 80,-9 62-22,2 0-1,5 1 0,4 97 1,3-155 94,3 26 0,-4-41-8,1 0-1,-1 0 1,1 0-1,0 0 1,0 0-1,1-1 1,0 1-1,5 8 1,-7-14-28,-1 1 0,1 0 0,0-1 1,-1 1-1,1 0 0,0-1 0,-1 1 0,1-1 1,0 1-1,-1-1 0,1 0 0,0 1 1,0-1-1,0 0 0,-1 1 0,1-1 0,0 0 1,0 0-1,0 0 0,0 0 0,0 0 1,-1 0-1,1 0 0,0 0 0,0 0 0,0 0 1,0 0-1,0 0 0,-1-1 0,1 1 1,0 0-1,0-1 0,0 1 0,-1 0 0,1-1 1,0 1-1,0-1 0,-1 1 0,1-1 1,-1 0-1,2 0 0,2-4 35,1 0 1,-1 0-1,0 0 1,5-10-1,11-22 50,22-59-1,-5 9 110,-19 51-370,32-50 0,-49 84 136,1 0-1,-1-1 1,1 1-1,0 1 1,-1-1 0,1 0-1,0 0 1,0 1-1,0-1 1,0 1 0,1-1-1,-1 1 1,0 0-1,1 0 1,-1 0 0,5-1-1,-3 2-6,0-1 0,0 1 0,0 0 0,0 1 0,0-1-1,0 1 1,0 0 0,0 0 0,0 0 0,5 2 0,19 9 18,34 19 1,9 5 63,50 10-574,-95-39-3229,33 6 1,-19-11 242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12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65 3552,'-3'-11'1767,"3"7"-388,-1 11-1059,32 435 4075,-17-185-1606,-16-248-2206,-4-10 487,-7-12-152,12 12-902,1-1 0,-1 1-1,1 0 1,-1-1 0,1 1 0,0-1 0,0 1 0,0-1 0,0 1-1,0-1 1,0 1 0,0-1 0,0 1 0,1-1 0,-1 1 0,0 0-1,1-1 1,1-2 0,0-3 35,4-9-61,0 1 1,1-1-1,1 2 1,0-1-1,1 1 1,1 0-1,0 1 1,21-21-1,-25 28-21,1 0-1,0 0 1,0 1-1,0 0 1,0 0-1,1 0 1,0 1-1,0 1 1,0-1-1,0 1 1,1 1-1,-1-1 1,11 0-1,-12 2 3,-1 0 0,1 1 0,0 0-1,-1 0 1,1 1 0,-1 0-1,1 0 1,-1 1 0,1-1 0,-1 1-1,0 1 1,1-1 0,-1 1 0,-1 0-1,1 1 1,0-1 0,-1 1-1,6 5 1,-1 0 19,-1 0 1,14 18-1,-20-23 19,0 1-1,0 0 1,0-1-1,-1 1 1,1 0-1,-1 0 1,-1 0 0,3 11-1,-3-10 4,0 0 0,0-1 0,-1 1 0,0 0 0,-1 7 0,0-10 10,1 0 0,-1 0 0,0-1 0,0 1 0,0 0 0,0-1 0,-1 1 0,1-1 0,-1 0 0,1 1 0,-1-1 0,-3 4 0,-2-1 28,0 0 0,0 0 1,0 0-1,0-1 1,-1 0-1,1-1 1,-1 0-1,0 0 1,0 0-1,0-1 1,-1 0-1,1-1 1,-16 1-1,-4-1 131,-1-1-1,-48-6 0,65 5-202,10 1 18,0 0 1,0 0 0,1 0 0,-1 0-1,0 0 1,1-1 0,-1 1 0,0-1-1,1 1 1,-4-2 0,5 2-1,0 0 0,0 0 0,0 0 0,0 0 0,-1 0 0,1 0 0,0-1 1,0 1-1,0 0 0,0 0 0,0 0 0,-1 0 0,1 0 0,0 0 0,0 0 0,0-1 0,0 1 0,0 0 1,0 0-1,0 0 0,0 0 0,0 0 0,-1-1 0,1 1 0,0 0 0,0 0 0,0 0 0,0 0 0,0-1 1,0 1-1,0 0 0,0 0 0,0 0 0,0 0 0,0-1 0,0 1 0,0 0 0,0 0 0,1 0 0,-1 0 1,0-1-1,0 1 0,8-5-50,15-1 30,195-51 93,-218 57-68,46-15-20,0-2 1,62-32 0,-88 38 56,-1 0 0,0-2 0,0 0 1,-1-1-1,-1-1 0,0 0 0,18-24 0,-32 36-20,1-2-1,-2 1 0,1 0 1,0 0-1,-1-1 0,0 0 1,0 1-1,0-1 0,-1 0 1,1 0-1,0-5 0,-2 10-18,0-1 0,0 1 0,0 0 0,0 0 0,0 0 0,0 0 0,0 0 0,0 0-1,0 0 1,0 0 0,0-1 0,0 1 0,0 0 0,0 0 0,0 0 0,0 0 0,-1 0-1,1 0 1,0 0 0,0 0 0,0-1 0,0 1 0,0 0 0,0 0 0,0 0 0,0 0-1,0 0 1,0 0 0,0 0 0,0 0 0,-1 0 0,1 0 0,0 0 0,0 0-1,0 0 1,0 0 0,0 0 0,0 0 0,0 0 0,0-1 0,-1 1 0,1 0 0,0 0-1,0 0 1,0 0 0,0 1 0,0-1 0,-7 3-67,-9 13-40,-2 8 25,1 1 0,-19 37 0,7-12 108,-4 10 15,29-52-46,1 0 1,-1 0-1,2 0 0,-1 0 0,-1 15 0,3-22 32,1 0-1,0 0 1,0 0-1,0 0 1,0 0-1,0 0 0,0 0 1,0 0-1,0 0 1,0 0-1,1 0 0,-1 0 1,0 0-1,1 0 1,-1 0-1,1 0 1,-1 0-1,1 1 0,0-2-2,-1 1-1,1-1 0,-1 0 0,1 0 1,-1 0-1,1 0 0,-1 1 0,1-1 1,-1 0-1,1 0 0,-1 0 0,1 0 1,-1 0-1,1 0 0,-1 0 0,1 0 1,-1-1-1,1 1 0,-1 0 0,1 0 1,-1 0-1,1 0 0,-1-1 1,1 1-1,0-1 0,3-2 60,1 0-1,0-1 1,-1 1 0,0-1 0,6-7-1,-1-2 2,0 0-1,0-1 0,-2-1 0,8-16 0,-11 21-23,11-26-53,-1 1 1,-3-2 0,13-63-1,-28 125-246,1 0 0,0 0 0,3 30 0,1-47 253,0 0 1,1 0-1,0 0 0,0 0 0,1-1 0,0 1 0,0-1 0,1 0 0,0 0 0,0 0 0,1 0 0,10 11 0,-12-15 7,1 0-1,-1 0 1,1 0-1,0 0 1,0 0-1,0-1 1,0 0-1,1 0 1,-1 0-1,1 0 1,-1-1-1,1 0 1,0 0-1,-1 0 1,1 0-1,0-1 1,0 0-1,-1 0 1,1 0 0,0 0-1,0-1 1,8-2-1,-2 0 17,0-1 0,-1 0-1,0-1 1,0 0 0,0 0 0,0-1 0,-1-1-1,0 1 1,0-2 0,0 1 0,-1-1 0,0 0-1,-1-1 1,0 0 0,10-17 0,2-8 20,-1-2 1,-2 0-1,13-42 1,-11 28-8,-6 9-234,-6 19 135,-6 22 43,0 0-1,0 0 1,0-1-1,0 1 1,0 0-1,0 0 1,0 0-1,0 0 1,0-1-1,0 1 0,0 0 1,0 0-1,0 0 1,0 0-1,0-1 1,0 1-1,0 0 1,0 0-1,0 0 1,0 0-1,1-1 1,-1 1-1,0 0 0,0 0 1,0 0-1,0 0 1,0 0-1,0 0 1,1 0-1,-1 0 1,0-1-1,0 1 1,0 0-1,0 0 0,1 0 1,-1 0-1,0 0 1,0 0-1,0 0 1,0 0-1,1 0 1,-1 0-1,0 0 1,0 0-1,6 10-169,4 27 161,-6-22 95,6 30-217,10 29 9,-1 3 119,-16-67 80,-2-7-64,0 0 1,0-1 0,0 1 0,0-1 0,0 1-1,3 3 1,-3-5 9,-1-1-1,0 0 1,1 1 0,-1-1-1,0 1 1,1-1-1,-1 0 1,0 0 0,1 1-1,-1-1 1,1 0-1,-1 0 1,1 1 0,-1-1-1,1 0 1,-1 0 0,0 0-1,1 0 1,-1 0-1,1 0 1,-1 0 0,1 0-1,-1 0 1,1 0 0,-1 0-1,1 0 1,0 0-1,14-9 90,-9 4-107,-1 0-1,0 0 1,5-8 0,-4 5 29,21-29-3,26-47 0,-17 22 176,9-17 85,-32 53-201,-7 17-133,-1 0-1,6-17 1,-5-2-185,-6 28 232,0-1-1,0 1 1,0 0 0,0 0 0,0-1 0,0 1 0,0 0 0,0 0-1,0-1 1,1 1 0,-1 0 0,0 0 0,0-1 0,0 1 0,0 0 0,1 0-1,-1 0 1,0 0 0,0-1 0,0 1 0,1 0 0,-1 0 0,0 0-1,0 0 1,1 0 0,-1 0 0,0 0 0,0-1 0,1 1 0,-1 0-1,0 0 1,1 0 0,-1 0 0,0 0 0,0 0 0,1 0 0,-1 0-1,0 0 1,0 1 0,1-1 0,20 4-308,2 1 318,-20-5-10,0 0 0,0 1 0,0-1 0,0 1 0,0 0-1,0 0 1,0 0 0,-1 1 0,1-1 0,0 1-1,-1-1 1,1 1 0,-1 0 0,1 0 0,-1 0 0,0 0-1,0 0 1,0 1 0,0-1 0,0 1 0,-1-1 0,1 1-1,-1 0 1,0-1 0,1 1 0,0 5 0,0 5-6,-1 0 0,-1 0 1,-1 21-1,0 2 28,0-24-33,1 0-1,1-1 1,0 1 0,1-1-1,0 1 1,0-1 0,9 22-1,-9-29 30,0 0-1,0 0 1,1 0-1,-1 0 0,6 5 1,-7-8 2,1 0 0,-1 0 0,1 0 0,-1 0 0,1 0 0,0 0 0,-1 0 1,1 0-1,0-1 0,0 1 0,-1 0 0,1-1 0,0 0 0,0 1 0,0-1 0,2 0 0,1-1-9,0 1 0,-1-1 0,1 0-1,-1 0 1,0 0 0,1-1 0,-1 0-1,0 1 1,0-2 0,0 1 0,0 0-1,0-1 1,0 0 0,-1 0 0,1 0-1,-1 0 1,0 0 0,4-6 0,6-8 85,-2 0 1,18-35 0,-15 26-103,54-110 109,-64 123-65,0 3-314,-3 21 19,-1 12 222,-1-5-12,3 23 0,-1-36 69,-1 0 0,1 1-1,1-1 1,-1 0 0,1 0 0,0 0-1,0 0 1,5 8 0,-6-11-13,0-2 0,-1 1 0,1 0 0,0 0 0,0 0 0,0 0 0,0 0 0,0-1 0,0 1-1,0 0 1,0-1 0,0 1 0,1-1 0,-1 1 0,0-1 0,0 0 0,0 1 0,1-1 0,-1 0 0,0 0 0,0 0 0,1 0 0,-1 0 0,0 0 0,0 0 0,0-1 0,1 1 0,-1 0 0,0-1 0,0 1 0,3-2 0,3-1 26,1-1 0,-1 0 0,13-10-1,-10 7-2,47-31 180,-14 10-117,-2-1 1,45-41-1,-79 63-30,0 0 0,0-1 0,5-8-1,-10 14-64,-1 0 0,0 1 0,0-1 0,0 0 0,0 0 1,0 1-1,-1-1 0,1 0 0,-1 0 0,1 0 0,-1 0 0,1 0 0,-1 0 0,0 0 0,0 0 0,0 0 0,0 0 0,0 0 0,-1 0 0,1 0 0,-2-3 0,2 4-4,-1 0 0,0 0 0,0 0-1,0 0 1,1 0 0,-1 0 0,0 1 0,0-1-1,0 0 1,0 1 0,0-1 0,0 1 0,-1-1-1,1 1 1,0 0 0,0-1 0,0 1-1,0 0 1,-1 0 0,1 0 0,0 0 0,0 0-1,0 0 1,0 0 0,-1 0 0,1 0 0,0 0-1,0 1 1,0-1 0,-2 1 0,-4 1-43,1 1 0,0-1 0,-1 1 0,-5 4 0,3-2-1,1 1-1,-1 0 1,1 1-1,1-1 1,-1 2-1,1-1 1,-11 16-1,16-21 56,0 1 0,0 0-1,0 0 1,1 0 0,-1 0 0,1 0-1,0 0 1,0 0 0,0 1-1,1-1 1,-1 0 0,1 0 0,0 1-1,0-1 1,0 0 0,0 1 0,0-1-1,1 0 1,-1 1 0,1-1 0,0 0-1,0 0 1,0 0 0,1 0-1,-1 0 1,1 0 0,-1 0 0,3 3-1,-2-4 8,-1 0-1,1 0 0,0 0 1,0-1-1,0 1 0,1 0 1,-1-1-1,0 1 0,0-1 1,1 0-1,-1 0 0,1 0 1,-1 0-1,4 1 0,0-1 12,-1 0 0,1-1 0,0 1 0,-1-1-1,1 0 1,7-1 0,5-3 63,0 1-1,-1-2 1,22-8-1,36-18-1,30-9-96,-83 32-74,1 2 0,39-6 0,-41 10 77,40 3 0,-17 1 37,11-3 102,-21-1-723,1 3 1,47 5-1,-77-5-36,-1 0-1,0 0 0,0 1 0,0-1 0,0 1 0,0 0 0,0 0 0,3 3 0,7 8-1940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12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35 5888,'-94'-35'2688,"72"47"-2336,22-9-480,3 2 0,21-10-96,2 5 128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20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12 2144,'10'-12'11562,"-9"13"-11440,1-1 0,-1 0 0,0 1 0,0-1-1,0 1 1,0 0 0,0-1 0,0 1 0,0 0 0,0-1 0,0 1-1,0 0 1,-1 0 0,1 0 0,0 0 0,0 0 0,-1 0-1,1 0 1,-1 0 0,1 0 0,-1 0 0,1 0 0,-1 0 0,0 1-1,1-1 1,-1 1 0,2 4 114,-1 0 0,0 1 0,0-1 0,0 9-1,-1-7-38,0 0 2,0 1 0,0 0 0,-1 0 0,0-1 0,0 1 0,-5 12 0,-8 17 282,-24 45 1,31-71-584,0 0 1,-1 0 0,-1-1 0,0 0 0,0 0 0,-1-1 0,-14 12 0,9-10-252,9-6-636,-1-1 0,0 0 0,0 0 0,0-1 0,-10 6 0,3-8-4739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22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5 1728,'0'-5'6682,"-1"14"-5172,-1-6-1324,-1 0 1,1 0-1,0 0 1,-1 0 0,0 0-1,0-1 1,0 1-1,0-1 1,-6 4 0,-3 3 341,-28 23 672,4-4-522,2 2-1,-35 38 0,66-65-693,0 0-1,1 0 1,0 1 0,0-1-1,0 0 1,0 1 0,1-1-1,-1 1 1,0 4 0,1-7 22,1 0 0,0 0 1,0 0-1,0 0 1,0 0-1,0 1 1,0-1-1,0 0 1,1 0-1,-1 0 1,0 0-1,1 0 1,-1 0-1,0 0 1,1 0-1,0 0 1,-1 0-1,1 0 1,-1 0-1,1 0 0,0 0 1,0 0-1,-1-1 1,1 1-1,0 0 1,0-1-1,0 1 1,0 0-1,0-1 1,0 1-1,0-1 1,0 1-1,0-1 1,0 0-1,2 1 1,11 2 11,-1-1 0,1-1 0,0 0 0,-1 0 1,1-1-1,24-4 0,23 0-17,46 8 57,-91-3 71,0 2 0,-1 0 0,1 0 0,27 11 0,-39-12-6,0 0-1,0 0 0,0 0 1,0 1-1,6 4 0,-9-6-82,0 0-1,-1 0 0,1 0 1,0 0-1,0 0 0,0 0 1,-1 0-1,1 0 0,0 0 1,-1 0-1,1 0 0,-1 0 1,1 1-1,-1-1 0,0 0 1,0 0-1,1 0 0,-1 1 1,0-1-1,0 0 0,0 0 1,0 1-1,0-1 0,-1 3 1,-1 1 102,-1 1 1,1 0-1,-1-1 0,0 0 1,-1 0-1,1 0 0,-1 0 1,-5 6-1,-6 4 60,-18 13 0,-66 49 168,28-23-127,-8 1-536,65-48-382,10-6-1324,36-25-9764,-7 2 8494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23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 4736,'-1'-2'247,"-4"-3"1036,11 3 1064,-5 3-2083,-1 1 1,1-1-1,-1 0 1,1 0-1,-1 0 0,1 1 1,0-1-1,0 0 1,-1 0-1,2 1 0,4 6 337,-3-2-320,-1 0 0,0 0 0,0 1 0,0 0 0,-1-1 0,0 1 0,0 0 0,0 7 0,-5 59 1012,2-41-859,-14 159 1689,15-179-1979,1-5-68,-1 6 265,1-13-320,0 1-1,0-1 1,0 0-1,0 0 0,0 1 1,0-1-1,0 0 1,0 0-1,0 1 0,0-1 1,0 0-1,0 0 1,0 1-1,0-1 0,-1 0 1,1 0-1,0 1 0,0-1 1,0 0-1,0 0 1,-1 0-1,1 1 0,0-1 1,0 0-1,0 0 1,-1 0-1,1 0 0,0 1 1,-1-1-1,1-5 327,13-63 222,-9 43-606,14-47 1,-11 50-41,1 1 0,2 0 0,0 0 0,1 1 0,1 0 0,23-29 0,-33 47 31,-1 0 0,1 1 0,0-1 1,0 0-1,0 1 0,0-1 0,0 1 0,0 0 0,0 0 0,1 0 0,-1 0 1,4-1-1,-5 2 40,0 0 0,-1 0 1,1-1-1,0 1 0,0 0 1,0 0-1,0 1 0,0-1 0,0 0 1,0 0-1,0 0 0,-1 1 1,1-1-1,0 0 0,0 1 1,0-1-1,0 0 0,-1 1 1,1-1-1,0 1 0,-1 0 1,1-1-1,0 1 0,-1 0 1,1-1-1,0 1 0,-1 0 0,1-1 1,-1 1-1,0 0 0,1 0 1,0 1-1,1 6 111,-1 0 1,1 0-1,-1-1 1,-1 1-1,0 0 0,0 0 1,0 0-1,-3 11 0,1 18 94,2-22-73,1-12-71,0 1 1,-1 0-1,0 0 1,0-1-1,0 1 0,-1 0 1,1 0-1,-1 0 1,0-1-1,-2 7 1,7-17 152,1-1 1,-2 0 0,1 1 0,2-11-1,11-20-190,-8 22-167,1 1-1,21-26 1,-31 40 135,1 0 0,0 1 0,-1-1 0,1 0 0,0 0 0,-1 0 0,1 1 0,0-1 0,0 1 0,0-1 0,0 0 0,0 1 0,-1-1 0,1 1 0,0 0 0,0-1 0,0 1 0,0 0 0,0 0 0,0-1 0,0 1 0,1 0 0,-1 0 0,0 0 0,1 0 0,-1 1 34,0 0 0,0 0 1,0-1-1,0 1 0,0 0 0,0 0 0,0 0 0,-1 0 0,1 0 1,0 0-1,-1 0 0,1 0 0,-1 0 0,1 0 0,-1 1 0,1-1 1,-1 2-1,3 6 107,-2 1 0,1-1 0,-1 1 0,-1 9 1,-3 175 42,11-195-3978,-6 0 3336,0 0 0,-1 0 0,1 0 0,-1 0 1,0 0-1,1-1 0,-1 1 0,0 0 0,2-3 0,5-5-824,5-3-1311,17-12 0,-19 16 1821,24-19-2878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23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29 4320,'0'-1'85,"0"1"0,0-1 0,0 0 0,0 1 0,0-1 0,1 0 1,-1 1-1,0-1 0,0 1 0,1-1 0,-1 0 0,1 1 0,-1-1 0,0 1 0,1-1 1,-1 1-1,1-1 0,0 0 0,0 1 114,-1-1 1,1 1-1,-1-1 1,1 1-1,-1-1 1,1 0-1,-1 1 1,1-1 0,-1 0-1,0 1 1,1-1-1,-1 0 1,0 1-1,0-1 1,1 0-1,-1 0 1,0 1-1,0-2 1,0 1-22,-1 1 0,1 0 0,0-1 1,-1 1-1,1 0 0,-1 0 0,1-1 0,0 1 1,-1 0-1,1 0 0,-1 0 0,1-1 1,-1 1-1,1 0 0,-1 0 0,1 0 0,-1 0 1,1 0-1,-1 0 0,1 0 0,0 0 1,-1 0-1,0 1 0,-17 0 1027,-7 5-782,1 0-1,0 2 1,0 1-1,1 0 1,0 2 0,0 1-1,1 0 1,1 2-1,0 0 1,1 2-1,1 0 1,-24 25-1,40-37-360,-1 0 0,1 0-1,0 1 1,0-1-1,0 1 1,0 0-1,1 0 1,0 0 0,0 0-1,-2 8 1,4-12-55,0-1 0,0 0 0,0 0 0,0 0 0,0 1 0,0-1 0,-1 0 0,1 0 0,0 1 0,0-1 0,0 0 0,0 0 1,0 0-1,0 1 0,1-1 0,-1 0 0,0 0 0,0 0 0,0 1 0,0-1 0,0 0 0,0 0 0,0 0 0,0 1 0,0-1 0,1 0 0,-1 0 0,0 0 1,0 0-1,0 1 0,0-1 0,1 0 0,-1 0 0,8-1 177,13-12 49,-20 12-213,50-38 447,-38 28-502,0 0 0,0 2 1,1-1-1,0 1 0,0 1 1,24-9-1,-35 16 25,0 1 0,0-1 0,0 1 1,0 0-1,0 0 0,1 0 0,-1 0 0,0 0 0,0 1 1,0-1-1,0 1 0,0 0 0,0 0 0,0 0 0,0 0 1,0 1-1,-1-1 0,1 1 0,0 0 0,-1-1 0,1 1 0,-1 0 1,0 1-1,1-1 0,2 5 0,2 2 17,0 0 0,0 1 0,-1 0 0,-1 0 1,7 17-1,-6-15-358,-1-1 0,1 0 0,1-1 0,13 18 0,-18-25 129,-2-3 85,1 0 0,-1 1 0,0-1 0,0 0 0,0 1 0,0-1 0,1 0-1,-1 0 1,0 0 0,0 1 0,1-1 0,-1 0 0,0 0 0,0 0 0,1 1 0,-1-1-1,0 0 1,0 0 0,1 0 0,-1 0 0,0 0 0,1 0 0,-1 0 0,0 0 0,1 0 0,-1 0-1,0 0 1,1 0 0,-1 0 0,0 0 0,1 0 0,-1 0 0,0 0 0,0 0 0,1 0-1,-1 0 1,0 0 0,1 0 0,-1-1 0,0 1 0,0 0 0,1 0 0,-1 0 0,0-1-1,0 1 1,1 0 0,-1 0 0,0-1 0,0 1 0,3-3-360,0 0 0,-1 0 0,1 0 0,-1 0 0,0 0 0,0 0 0,0 0 0,-1-1 0,1 1-1,-1-1 1,0 1 0,0-1 0,1-6 0,3-6-490,7-19-2000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24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35 4896,'-4'-28'1584,"4"28"-1569,0 0-1,0 0 1,0-1 0,0 1-1,0 0 1,0 0 0,0 0 0,0-1-1,0 1 1,0 0 0,0 0-1,0 0 1,0-1 0,0 1 0,0 0-1,0 0 1,0 0 0,0 0 0,0-1-1,0 1 1,0 0 0,0 0-1,1 0 1,-1 0 0,0-1 0,0 1-1,0 0 1,0 0 0,0 0 0,0 0-1,1 0 1,-1-1 0,0 1-1,0 0 1,0 0 0,1 0 0,-1 0-1,0 0 1,0 0 0,0 0-1,1 0 1,-1 0 0,0 0 0,0 0-1,0 0 1,1 0 0,-1 0 0,0 0-1,0 0 1,0 0 0,0 0-1,4 3 3066,-4 54-124,-5 180 1512,-4 211-3067,10-323-5623,-1-140 2603,0-1 1,2 1 0,-1 0 0,6-17 0,9-17-2147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24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5568,'2'3'2166,"3"3"-1362,-1 0 0,0 1 0,0 0 0,4 11 0,-1 7 375,-2 1 0,4 31 1,-1 57 730,-6-73-1305,-3 314 2589,-2-274-3086,2 151 189,1-130-3778,4-108-1106,2-3 3425,22-62-5723,-6 28 3802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9:57.5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21 6304,'0'0'103,"0"-1"1,0 1 0,0-1-1,0 0 1,0 1 0,1-1-1,-1 1 1,0-1-1,0 1 1,0-1 0,1 0-1,-1 1 1,0-1 0,0 1-1,1-1 1,-1 1-1,0-1 1,1 1 0,-1 0-1,1-1 1,-1 1-1,1-1 1,-1 1 0,1 0-1,-1-1 1,1 1 0,0 0-1,5-5 649,-3 4-49,-1 1 0,0-1 0,0 1 0,1 0 0,-1-1 0,0 1 0,1 0 0,-1 0 0,0 1 0,5 0 0,-6-1-550,0 1 0,0 0 0,0-1 0,1 1 0,-1 0 0,0-1 0,0 1 0,0 0 0,0 0 0,-1 0 0,1 0-1,0 0 1,0 0 0,0 0 0,-1 0 0,1 0 0,-1 0 0,1 1 0,-1-1 0,1 0 0,-1 0 0,0 1 0,1-1 0,-1 0 0,0 2 0,3 37 1245,-3-38-1248,-9 215 1941,4-130-1441,0-34-420,3-43-227,0 0 0,0 0 0,-1 0 0,0-1 0,-1 1 0,0-1 0,0 0 0,-7 10 0,10-17-140,0-1 0,-1 1 0,1 0 0,-1-1 0,1 1 1,-1-1-1,0 0 0,0 0 0,1 1 0,-1-1 0,0 0 1,-3 1-1,4-2-400,-1 1 0,1-1 0,-1 0-1,1 1 1,-1-1 0,1 0 0,-1 0 0,1 0 0,-1 0 0,1 0 0,-3-1 0,-1-10-8140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24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 6464,'10'0'5088,"-7"-1"-4917,1 1 0,-1-1 0,1 0 0,0 0 0,-1 0 0,1 0 1,-1 0-1,0-1 0,0 0 0,1 1 0,-1-1 0,0-1 0,0 1 0,-1 0 1,1-1-1,0 1 0,-1-1 0,0 0 0,1 0 0,-1 0 0,0 0 0,2-5 1,-1 0-72,-1 4-89,0-1 0,0 1 1,-1 0-1,0-1 0,0 1 0,0-1 0,0 1 0,-1-1 0,1 1 0,-1-1 1,-1 1-1,1-6 0,0 10-7,0 0-1,0-1 1,0 1 0,0 0 0,-1 0 0,1-1-1,0 1 1,0 0 0,0 0 0,0-1 0,0 1-1,0 0 1,0 0 0,0 0 0,0-1 0,-1 1-1,1 0 1,0 0 0,0-1 0,0 1 0,0 0-1,-1 0 1,1 0 0,0 0 0,0 0 0,-1-1-1,1 1 1,0 0 0,0 0 0,0 0 0,-1 0-1,1 0 1,-1 0 0,-4 7 227,-2 15 389,7-22-598,-4 15 415,0 1 160,0 0 1,-2 28-1,6-39-498,0 0 0,0 0 0,0 1 0,1-1 0,0 0 0,0 0 0,0 0 0,0 0-1,1-1 1,0 1 0,0 0 0,6 8 0,-8-12-67,1 0 1,-1-1-1,1 1 0,-1 0 0,1-1 1,-1 1-1,1-1 0,0 1 1,-1-1-1,1 0 0,0 1 0,-1-1 1,1 1-1,0-1 0,0 0 0,-1 0 1,1 1-1,0-1 0,0 0 0,0 0 1,-1 0-1,1 0 0,1 0 1,0 0 22,0-1 0,0 1 0,1-1 0,-1 1 1,0-1-1,0 0 0,0 0 0,3-2 0,1 0 26,0-2 0,0 1-1,0-1 1,6-7 0,11-18-95,-16 21-61,0 0-1,10-10 1,-7 8-5,11-10-200,-19 20 280,-1 0 0,0 0 0,1 0 0,-1 0 1,1 0-1,-1 0 0,0 1 0,1-1 0,0 0 1,-1 1-1,1-1 0,-1 1 0,3-1 0,-2 2 36,-1-1 0,0 0 0,0 1 0,1-1 0,-1 0-1,0 1 1,1-1 0,-1 1 0,0 0 0,0 0 0,0-1 0,0 1-1,0 0 1,1 1 0,15 17 631,-12-13-432,-1-2-151,0 0 0,0 0 0,1 0-1,0-1 1,-1 1 0,1-1 0,0 0 0,0 0-1,1-1 1,-1 1 0,0-1 0,7 1-1,-3-1-411,-1-1-1,1 0 0,0 0 0,0-1 0,-1 0 1,1 0-1,14-3 0,61-9-12545,-82 12 12362,1 0 1,-1-1 0,0 1-1,0-1 1,1 0 0,-1 0 0,3-1-1,-4 1 230,0 0 0,0 0 0,0 0 0,0 0 0,0-1-1,0 1 1,0 0 0,0-1 0,0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26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3648,'0'0'66,"0"-1"0,0 1 0,0 0 0,0-1 0,0 1 1,0-1-1,0 1 0,0 0 0,1-1 0,-1 1 0,0-1 0,0 1 0,0 0 0,0-1 1,0 1-1,1-1 0,-1 1 0,0 0 0,0-1 0,1 1 0,-1 0 0,0 0 0,0-1 0,1 1 1,-1 0-1,0 0 0,1-1 0,0 1 108,0 0 0,-1 0 0,1 0 0,0 0 1,-1 0-1,1 0 0,0 0 0,-1 0 0,1 0 0,0 0 0,-1 1 1,1-1-1,0 0 0,-1 1 0,2 0 0,1 0 244,0 1 0,0 1 0,-1-1 0,1 0 0,-1 1 0,1-1 1,-1 1-1,3 3 0,3 10 257,0-1 1,0 2-1,-1-1 1,-1 1-1,-1 0 1,-1 0 0,0 0-1,2 20 1,-2 21 224,-2 65 1,-2-82-671,0 9-11,-4 139 250,3-126-391,3-54-6625,5-22 3107,6-8 1174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27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0 173 4384,'2'0'131,"-1"0"1,0 0-1,1 1 0,-1-1 0,1 0 1,-1 1-1,0-1 0,1 1 1,-1-1-1,0 1 0,0 0 1,1-1-1,-1 1 0,0 0 1,0 0-1,0 0 0,0 0 1,0 0-1,0 0 0,0 0 1,0 0-1,-1 0 0,1 0 1,0 1-1,-1-1 0,1 0 1,0 0-1,0 3 0,1 4 561,0 0 0,-1 1 0,1 15 0,-1-9-196,2 15 393,-2 0-1,-5 43 1,-8 60-275,11-100-1233,1-19-1546,5-52-7195,0-4 7888</inkml:trace>
  <inkml:trace contextRef="#ctx0" brushRef="#br0" timeOffset="1">82 52 3712,'8'-23'1408,"-8"11"-1120,-5 0 576,10 7-1120,3 5-1536,7 0 1056,7 0-1216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27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292 165 4576,'1'-6'316,"0"0"0,0 1 0,-1-1 0,1 0-1,-1 0 1,-1 0 0,1 0 0,-1 0 0,-2-6 0,-1-5 1710,-13-28-1,16 42-1800,-1 0 0,0 0-1,1 0 1,-1 0-1,0 1 1,-1-1 0,1 1-1,0-1 1,-5-3 0,6 6-157,0-1 0,0 0 1,1 1-1,-1-1 0,0 1 1,0-1-1,0 1 0,0-1 1,0 1-1,0-1 1,0 1-1,0 0 0,0 0 1,0 0-1,0 0 0,0 0 1,0 0-1,-1 0 0,1 0 1,0 0-1,0 0 0,0 0 1,0 0-1,0 1 1,0-1-1,0 1 0,0-1 1,0 0-1,0 1 0,1 0 1,-1-1-1,0 1 0,-1 1 1,-4 5 274,0 0 1,0 1-1,1-1 0,0 2 1,-7 16-1,-15 47 951,16-34-1010,2 0 0,1 1-1,3 0 1,1 0-1,1 40 1,18 196 34,-14-258-295,7 45 94,0-7-850,-6-19-2694,-6-41-802,-4-8 3417,2-1-1,0 1 0,1-1 0,0 0 1,-4-19-1,-2-7 319,-25-53 782,24 67 1293,2 0 1,0-1-1,-7-37 0,17 63-1503,0 0 0,0 0 1,0 0-1,0 0 0,0 0 0,0 0 1,1 0-1,-1 0 0,0 0 1,1 0-1,-1 0 0,0 0 0,1 0 1,-1 0-1,1 0 0,0 0 0,-1 0 1,1 0-1,0 0 0,-1 1 0,1-1 1,0 0-1,0 1 0,0-1 0,-1 0 1,1 1-1,0-1 0,0 1 1,0-1-1,0 1 0,0 0 0,0-1 1,0 1-1,2 0 0,4-2 124,-1 1 0,1 0 0,-1 0 0,9 1 0,12 2-615,-1 1 1,-1 1-1,45 12 1,34 7-7916,-72-20 3672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27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67 116 6464,'-17'1'4867,"22"-5"-1522,-1 1-2533,8-7-12,-1 3-541,-1-1 0,0-1 0,0 0 0,12-14 0,-22 22-257,1 0 0,0 1 0,-1-1 0,1 0 0,0 0 0,-1 0 0,1 0 0,-1 0 0,0 0 1,1 0-1,-1 0 0,0 0 0,1 0 0,-1 0 0,0 0 0,0 0 0,0 0 0,0 0 0,0 0 0,0 0 0,0 0 0,0 0 0,0 0 0,-1 0 0,1 0 0,0 0 0,-1 0 0,1 0 0,-1 0 0,1 0 0,-1 0 0,1 0 0,-1 0 0,0 1 0,1-1 0,-2-1 0,1 1 10,-1 0 0,1 1 1,-1-1-1,1 0 1,-1 0-1,0 1 0,1-1 1,-1 1-1,0 0 0,1-1 1,-1 1-1,0 0 1,0 0-1,1 0 0,-1 0 1,0 0-1,1 1 1,-1-1-1,0 0 0,1 1 1,-4 0-1,0 2 152,0 0-1,0 0 1,0 0-1,0 1 1,1 0 0,-1 0-1,1 0 1,0 0-1,0 1 1,0-1-1,1 1 1,0 0 0,0 0-1,0 1 1,0-1-1,-2 9 1,0 1 162,0 0 0,1 1-1,1-1 1,0 1 0,0 17 0,3-21-162,-1-1-1,2 1 1,0-1 0,0 1 0,1-1-1,0 1 1,1-1 0,4 11-1,-5-17-130,1 0 0,-1 0 0,1 0 0,0-1 0,0 1 0,0-1 0,0 0 0,1 1 0,-1-2 0,1 1 0,0 0 0,1-1 0,-1 0 0,1 0 0,-1 0 0,1 0 0,0-1 0,0 0 0,7 2 0,-6-2-150,-1-1 1,1 0-1,-1 0 0,1 0 0,0-1 1,-1 0-1,1 0 0,0-1 0,-1 1 1,1-1-1,0 0 0,-1-1 0,0 1 1,1-1-1,7-4 0,-6 2-478,-1 0 0,0 0 0,0 0 0,-1-1 0,0 0 0,1 0 0,-1 0 0,-1-1 0,1 0 0,-1 1 0,7-14 1,10-29-2532,-2-5-2532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28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7808,'1'0'161,"-1"0"1,0 1-1,0-1 1,1 0-1,-1 0 1,0 1 0,0-1-1,1 0 1,-1 0-1,0 1 1,0-1-1,0 0 1,0 1-1,1-1 1,-1 0-1,0 1 1,0-1-1,0 0 1,0 1 0,0-1-1,0 0 1,0 1-1,0-1 1,0 0-1,0 1 1,0 0-1,0 15 885,0-10-27,-3 187 4809,11 265-2861,-3-357-3212,-5-58-5875,0-40 5221,-2-15-4251,-3-8 1797,1 7 1872,-4-15-1868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28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46 7136,'-31'-17'3232,"26"14"480,15 3-1536,3-4-1249,9 4 1,4-5-544,2 2-192,4-2-96,-1 5-864,-4-3 416,0 3-3423,4 0 2047,-4 0-3616,-4-5 3040,-1 5-416</inkml:trace>
  <inkml:trace contextRef="#ctx0" brushRef="#br0" timeOffset="1">396 34 7456,'-13'15'2784,"13"-2"-2176,-4 7-160,-1-5 2016,-4 5-1440,0 5 1055,1 7-1183,-2 4-160,5-1-416,-3-3-224,3-4-64,1-3-192,4-5 96,-5-9-3967,5-2 2175,22-26-8288,6-3 8288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29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 6976,'-1'0'121,"1"-1"1,-1 1-1,0 0 1,1 0-1,-1 0 1,1-1-1,-1 1 1,0 0-1,1 0 1,-1 0-1,1 0 1,-1 0-1,0 0 1,1 1-1,-1-1 1,1 0-1,-1 0 1,0 0-1,1 0 1,-1 1-1,1-1 1,-1 0-1,1 1 1,-1-1-1,1 0 1,-1 1-1,1-1 1,-1 1 0,0 0-1,1 0 172,0 0 0,0 1-1,0-1 1,0 1 0,0-1 0,0 0-1,1 1 1,-1-1 0,0 0 0,1 1-1,-1-1 1,1 0 0,0 3 0,3 6 1117,0 0 0,2 15 0,5 47 832,-9-49-1696,1 11-79,-3-24-368,1 1 0,0 0 0,0 0 0,1-1 0,4 12 0,-5-21-85,-1 0-1,0 0 0,0-1 0,0 1 0,1 0 1,-1 0-1,0-1 0,1 1 0,-1 0 0,1-1 1,-1 1-1,1-1 0,-1 1 0,1 0 0,-1-1 1,1 1-1,-1-1 0,1 0 0,0 1 1,-1-1-1,1 1 0,0-1 0,-1 0 0,1 0 1,0 1-1,0-1 0,-1 0 0,1 0 0,0 0 1,0 0-1,-1 0 0,1 0 0,0 0 1,0 0-1,-1 0 0,1 0 0,0 0 0,0 0 1,-1 0-1,1-1 0,0 1 0,1-1 0,2-1-6,0-1 0,0 0-1,-1 0 1,1 0 0,6-7-1,123-127-1286,-131 134 1282,17-16-213,-17 18 193,-1 0 0,0 0 0,1 0-1,-1 0 1,1 0 0,-1 0 0,1 1 0,-1-1-1,1 1 1,-1-1 0,1 1 0,-1-1 0,3 1-1,-4 0 27,1 0 0,-1 0 0,1 0-1,-1 0 1,0 0 0,1 0 0,-1 1-1,0-1 1,1 0 0,-1 0 0,0 0-1,1 1 1,-1-1 0,0 0-1,1 0 1,-1 1 0,0-1 0,0 0-1,1 0 1,-1 1 0,0-1 0,0 0-1,0 1 1,1-1 0,-1 0 0,0 1-1,0-1 1,0 0 0,0 1 0,0-1-1,0 1 1,0-1 0,0 0 0,0 1-1,0-1 1,0 0 0,0 1 0,0-1-1,0 1 1,0-1 0,0 1-1,-5 22 412,2-14-171,-13 44 510,10-35-620,1 0 1,0 0 0,-2 20-1,7-37-131,0 0 0,0-1 0,0 1-1,0 0 1,0 0 0,0-1 0,0 1 0,0 0-1,0 0 1,0-1 0,0 1 0,0 0 0,0-1-1,1 1 1,-1 0 0,0-1 0,1 1 0,-1 0-1,0-1 1,1 1 0,-1 0 0,1-1 0,0 1-1,-1 0-11,1-1 0,0 0 0,-1 0 0,1 0 0,0 0 0,-1 0 0,1 0 0,0 0-1,-1 0 1,1 0 0,0 0 0,-1 0 0,1 0 0,0 0 0,-1-1 0,1 1-1,0 0 1,-1-1 0,2 1 0,2-3-82,1 0 1,-1 0-1,0 0 1,0-1-1,4-4 1,25-29-1244,-21 22 977,1 0 0,0 1 0,24-18 0,-37 31 352,1 1 0,0-1 1,-1 1-1,1-1 0,0 1 0,0-1 0,0 1 0,-1-1 0,1 1 0,0 0 0,0-1 0,0 1 0,0 0 0,0 0 0,0 0 0,-1 0 0,1 0 0,0 0 0,0 0 1,0 0-1,0 0 0,0 0 0,0 0 0,0 0 0,0 1 0,-1-1 0,1 0 0,0 1 0,1 0 0,-1 0 57,1 1 0,-1-1 0,0 1 1,0-1-1,0 1 0,0-1 0,0 1 0,0 0 0,0 0 0,0-1 0,-1 1 0,1 0 1,0 3-1,3 25-217,0 1 1,-2 54-1,-2-76-403,0-6-97,0 0-1,0-1 0,0 1 0,1 0 1,-1 0-1,1 0 0,0 0 0,1 2 1,-2-4 396,1-1 1,-1 1 0,0-1 0,0 1 0,1-1 0,-1 0-1,0 1 1,1-1 0,-1 0 0,0 1 0,1-1 0,-1 0-1,0 0 1,1 1 0,-1-1 0,1 0 0,-1 0 0,1 0-1,-1 1 1,1-1 0,0 0 4,0 0-1,0 0 1,0 0-1,-1-1 1,1 1 0,0 0-1,0 0 1,-1-1-1,1 1 1,0 0 0,-1-1-1,1 1 1,0-1-1,-1 1 1,1-1 0,1 0-1,16-17 134,-14 13 1422,0 0 1,0 0 0,0 0 0,0-1 0,-1 1 0,5-11 0,-6 11-732,0 0 0,-1-1 0,1 1 0,-1-1 1,0 1-1,-1-1 0,1 0 0,-1 1 0,0-1 0,-1-8 0,-1 5-353,0 0 0,0 0 1,-1 1-1,0-1 0,-7-12 0,10 21-184,0-1 1,0 1 0,0 0 0,0 0-1,0-1 1,0 1 0,-1 0-1,1 0 1,0-1 0,0 1 0,0 0-1,0 0 1,0 0 0,0-1 0,-1 1-1,1 0 1,0 0 0,0 0-1,0-1 1,-1 1 0,1 0 0,0 0-1,0 0 1,0 0 0,-1 0 0,1 0-1,0 0 1,0-1 0,-1 1-1,1 0 1,0 0 0,0 0 0,-1 0-1,1 0 1,0 0 0,0 0-1,-1 0 1,1 0 0,0 0 0,0 0-1,-1 0 1,1 1 0,0-1 0,0 0-1,-1 0 1,1 0 0,-8 14 806,-2 24 314,7-15-486,-1 44 0,5-56-589,-1-1 0,1 1 0,1 0 0,0-1 0,0 1 0,6 14 0,-7-22-129,1-1 1,-1 1-1,0 0 1,1-1 0,-1 1-1,1-1 1,0 0-1,0 1 1,3 1 0,-4-3-175,0 0 0,1 0 1,-1 0-1,1 0 0,0-1 1,-1 1-1,1 0 1,0-1-1,-1 0 0,1 1 1,0-1-1,-1 0 0,1 0 1,0 0-1,0 0 0,-1 0 1,1 0-1,2-1 0,5-1-1099,-1 0-1,15-7 0,29-16-7752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3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477 37 1568,'-3'-3'554,"11"6"3009,-13-11-219,1 5-3135,1 1 1,-1 0-1,0 0 0,0 1 0,0-1 1,0 1-1,0 0 0,-6-2 1,-3 0 114,-2 0-123,-1 1-1,1 0 1,-1 1 0,0 0 0,-20 3-1,29-2-140,-7 1 40,0 0-1,-1 0 1,1 1-1,0 1 1,-26 9-1,24-7 6,-1 2 0,1 0 0,-25 16 0,33-18-62,1 0 1,-1 1-1,1 1 1,1-1-1,-1 1 1,1 0-1,0 0 0,-9 16 1,10-15 37,1 0 0,0 0 1,1 0-1,-1 1 0,2-1 0,-1 1 0,-2 18 1,5-24-31,0 1 1,0-1-1,0 1 1,0 0-1,1-1 1,-1 1-1,1-1 1,0 1-1,0-1 1,0 1-1,1-1 1,-1 1-1,1-1 1,0 0-1,0 0 1,0 0-1,0 0 1,0 0-1,1-1 1,-1 1-1,1-1 1,5 5 0,-2-3 4,0-1 0,1 1 0,-1-1 1,1 0-1,-1-1 0,1 0 1,7 2-1,51 5 43,-32-5-131,10 2 16,0 2 0,63 19 0,-92-22 71,0 0 1,0 1 0,0 1-1,-1 0 1,0 1-1,-1 0 1,1 1-1,-2 0 1,1 1-1,-1 0 1,10 12-1,-19-19-5,1 0 0,-1 0-1,0 1 1,0-1-1,0 0 1,0 1-1,-1-1 1,1 1-1,-1 0 1,0-1-1,0 1 1,0 0 0,-1 0-1,1 0 1,-1 0-1,0-1 1,0 1-1,0 0 1,-1 0-1,1 0 1,-1 0-1,0-1 1,0 1-1,0 0 1,-1-1 0,1 1-1,-1-1 1,0 1-1,0-1 1,0 0-1,0 1 1,-1-1-1,1 0 1,-1-1-1,0 1 1,0 0 0,-6 3-1,-3 2 54,-1-1 0,0 0 0,-1-1 0,0-1 0,0 0 0,-26 5 0,-3-2 187,-46 3 0,-106-2-194,186-11-1048,9 2 857,0 0-1,0-1 1,-1 1 0,1 0-1,0 0 1,0 0 0,0-1-1,0 1 1,0 0 0,0 0-1,1 0 1,-1-1-1,0 1 1,0 0 0,0 0-1,0 0 1,0 0 0,0-1-1,0 1 1,0 0 0,0 0-1,0 0 1,1 0 0,-1 0-1,0-1 1,0 1-1,0 0 1,0 0 0,0 0-1,1 0 1,-1 0 0,0 0-1,0 0 1,0-1 0,1 1-1,-1 0 1,0 0 0,8-3-1793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38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4160,'7'31'6101,"3"44"-3690,-5 141 1193,-6-167-1379,1-50-2192,1 1 1,-1-1-1,0 0 0,0 1 1,0-1-1,0 0 0,1 1 1,-1-1-1,0 0 1,1 1-1,-1-1 0,0 1 1,1-1-1,0 0 1,4-7 62,1-4-60,-1-1 0,0 0 0,3-13 0,1 0-100,30-76 80,-31 84-64,1 1 0,1 0 0,17-23 0,-24 36 31,0 0 0,0 1 0,1-1 1,0 1-1,0-1 0,0 1 0,0 1 0,0-1 0,7-3 0,-10 6 27,0-1 0,1 1-1,-1-1 1,1 1 0,-1-1-1,1 1 1,-1 0 0,1 0 0,-1 0-1,1 0 1,-1 0 0,1 0-1,-1 0 1,1 0 0,-1 1-1,1-1 1,-1 1 0,1-1 0,-1 1-1,0-1 1,1 1 0,-1 0-1,0 0 1,1-1 0,-1 1-1,0 0 1,0 0 0,0 0 0,0 0-1,0 1 1,0-1 0,0 0-1,0 0 1,1 3 0,1 2 18,-1 0 0,0-1 0,0 1 0,0 0 0,-1 0 1,0 1-1,0-1 0,-1 0 0,1 0 0,-2 11 0,-1 10 123,-7 30-1,7-43-72,1-10-101,0 0 113,0-1-1,1 0 0,-1 0 1,1 1-1,0-1 0,0 0 1,0 1-1,0-1 0,0 0 0,2 6 1,-2-9-70,1 0 0,-1 0 1,1 1-1,-1-1 0,0 0 1,1 0-1,-1 0 0,1 0 1,-1 0-1,1 0 0,-1 0 1,1 0-1,-1 0 0,0 0 1,1 0-1,-1 0 0,1 0 1,-1 0-1,1-1 0,-1 1 1,0 0-1,1 0 0,-1 0 0,0-1 1,1 1-1,-1 0 0,0 0 1,1-1-1,-1 1 0,0 0 1,1-1-1,-1 1 0,0 0 1,0-1-1,1 1 0,-1-1 1,40-52 174,19-22-127,-51 66-124,1 0-1,0 0 1,1 1 0,0 1-1,15-10 1,-24 15 47,1 1 1,0 0-1,0 0 0,0 0 0,1 0 1,-1 0-1,0 1 0,0-1 0,0 1 1,0-1-1,1 1 0,-1 0 0,0 0 1,1 0-1,-1 0 0,0 0 1,0 0-1,1 1 0,-1-1 0,0 1 1,0-1-1,0 1 0,0 0 0,0 0 1,0 0-1,0 0 0,0 1 0,0-1 1,0 0-1,0 1 0,-1-1 1,1 1-1,-1-1 0,1 1 0,-1 0 1,1 0-1,-1 0 0,1 2 0,4 7 40,-1 0 0,-1 0 0,1 0 0,-2 0 0,5 21 0,-4-2 210,-1 0 0,-1 62-1,-2-61 238,0-30-862,6-1-4106,15-5-3190,-3 2 4699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9:59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515 9 5216,'-2'-5'1357,"4"5"-722,7-3 6877,-13 3-6900,-1 1 1,2-1 0,-1 1 0,0 0-1,0 0 1,0 0 0,0 1 0,0-1-1,-3 3 1,-32 21-175,17-9 287,-121 64 39,116-65-728,23-13 0,-42 26 145,43-26-164,-1 1 0,1-1 0,0 1 0,0 0 1,0 0-1,0 0 0,0 1 0,1-1 0,0 1 0,-3 3 0,5-6-10,0 0-1,0 0 1,0 0-1,0-1 1,0 1 0,0 0-1,0 0 1,0 0-1,0-1 1,1 1-1,-1 0 1,0 0-1,0 0 1,1-1 0,-1 1-1,1 0 1,-1-1-1,1 1 1,-1 0-1,1-1 1,-1 1-1,1-1 1,-1 1-1,1 0 1,0-1 0,-1 0-1,1 1 1,0-1-1,1 1 1,25 13 41,-22-12-26,69 27 123,-11-6-98,-60-22-41,5 2 75,0 0-1,-1 1 1,1 0-1,-1 0 1,0 1-1,0 0 1,0 0-1,9 9 1,-16-13-68,0-1 1,1 0 0,-1 1 0,0-1 0,1 0-1,-1 1 1,0-1 0,0 1 0,0-1 0,1 1 0,-1-1-1,0 1 1,0-1 0,0 1 0,0-1 0,0 1-1,0-1 1,0 1 0,0-1 0,0 1 0,0-1-1,0 1 1,0-1 0,0 1 0,0-1 0,-1 0 0,1 1-1,0-1 1,0 1 0,0-1 0,-1 1 0,1-1-1,0 0 1,-1 1 0,1-1 0,0 1 0,-1-1-1,1 0 1,0 1 0,-1-1 0,1 0 0,-1 0 0,1 1-1,-1-1 1,-24 12 333,22-11-286,-17 5 41,0 0-1,-1-2 1,1 0 0,-1-1 0,-27 0 0,8-3 72,-74-10 1,99 8-349,-29-5-1487,40 6 726,0-1-1,0 1 1,0-1-1,-6-3 1,10 5 790,0 0 0,-1 0 0,1 0 0,0-1-1,0 1 1,0 0 0,-1 0 0,1 0 0,0 0 0,0-1 0,0 1-1,-1 0 1,1 0 0,0 0 0,0-1 0,0 1 0,0 0 0,0 0-1,0-1 1,0 1 0,0 0 0,0 0 0,0-1 0,-1 1 0,1 0 0,0-1-1,0 1 1,1 0 0,-1 0 0,0-1 0,0 1 0,0 0 0,0 0-1,0-1 1,0 1 0,0 0 0,0 0 0,0-1 0,0 1 0,1 0-1,-1 0 1,0 0 0,0-1 0,0 1 0,1 0 0,-1 0 0,0 0 0,0 0-1,0-1 1,1 1 0,-1 0 0,16-8-5326,13 3 1956,5 4 1254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39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186 636 5216,'3'-39'4800,"-3"39"-4712,0 0-1,0-1 1,0 1 0,0 0 0,0 0 0,0 0 0,-1-1 0,1 1 0,0 0-1,0 0 1,0 0 0,0-1 0,-1 1 0,1 0 0,0 0 0,0 0-1,0 0 1,-1-1 0,1 1 0,0 0 0,0 0 0,0 0 0,-1 0 0,1 0-1,0 0 1,0 0 0,-1 0 0,1 0 0,0 0 0,0 0 0,-1 0 0,1 0-1,0 0 1,0 0 0,-1 0 0,1 0 0,0 0 0,0 0 0,-1 0-1,1 0 1,0 0 0,0 0 0,0 1 0,-1-1 0,1 0 0,0 0 0,0 0-1,0 0 1,-1 0 0,1 1 0,0-1 0,-11 7 351,4-1-248,0 0 1,1 0 0,0 1 0,0 0-1,-8 13 1,-20 39 529,16-26-260,3 0 0,0 1 0,2 0 0,-11 50-1,22-63-125,2-21-313,0 1-1,0-1 0,0 1 0,0-1 0,0 0 0,0 1 0,0-1 0,0 1 0,0-1 0,0 1 0,0-1 0,0 1 0,1-1 1,-1 1-1,0-1 0,0 0 0,0 1 0,1-1 0,-1 1 0,0-1 0,0 0 0,1 1 0,-1-1 0,0 0 0,1 1 0,-1-1 1,0 0-1,1 1 0,-1-1 0,1 0 0,-1 0 0,0 0 0,1 1 0,-1-1 0,1 0 0,-1 0 0,2 0 0,0 0 39,0-1 1,-1 0-1,1 0 0,0 0 0,0 0 0,0 0 0,-1 0 0,1 0 0,0 0 0,-1-1 0,1 1 0,-1 0 0,1-1 0,1-3 0,16-26 147,-16 26-168,2-4-7,96-185-43,-97 185-55,-3 6 22,1-1 0,0 0 0,0 0 1,0 1-1,0-1 0,5-4 0,-7 8 36,0 0-1,0 0 1,0 0-1,0-1 1,0 1-1,1 0 1,-1 0-1,0 0 1,0 0 0,0 0-1,0 0 1,1-1-1,-1 1 1,0 0-1,0 0 1,0 0 0,0 0-1,1 0 1,-1 0-1,0 0 1,0 0-1,0 0 1,1 0-1,-1 0 1,0 0 0,0 0-1,0 0 1,1 0-1,-1 0 1,0 0-1,0 0 1,0 0-1,0 0 1,1 0 0,-1 0-1,0 0 1,0 1-1,0-1 1,0 0-1,1 0 1,-1 0-1,0 0 1,0 0 0,0 1-1,2 8-139,-3 11 61,-1 1 0,-8 31 0,5-28 50,-4 43 0,8-60 54,1 0-1,1 1 1,-1-1-1,1 0 0,0 1 1,1-1-1,-1 0 0,2 0 1,-1 0-1,4 8 0,-4-12 19,-1-1 0,1 1 0,0 0 0,0 0 0,0-1 0,0 1 0,1-1 0,-1 0 0,1 1 0,-1-1 0,1 0 0,0-1 0,-1 1 0,1 0 0,6 1 0,-5-1 18,1-1 0,-1 0 0,0-1 0,1 1 0,-1-1 0,1 0 0,-1 0 0,1 0-1,-1-1 1,7-1 0,-1 0 4,0-1 0,-1-1 0,1 0 0,-1 0-1,0 0 1,0-2 0,0 1 0,14-13 0,-13 9-38,0-1 1,-1 0 0,0-1-1,-1 0 1,0 0 0,7-15-1,-6 11 4,29-54 43,36-86 1,20-98-147,-30 9-368,-59 220 160,-7 21-35,-1 7 138,-5 12-32,-23 60-183,-26 75 298,-9 123 278,62-250-141,-16 113 94,17-108-95,2 1 1,2 46-1,1-63 38,0 0 0,6 25 1,-7-35-34,-1 0 1,1-1-1,0 1 0,0-1 1,0 1-1,1-1 1,-1 0-1,0 1 1,1-1-1,0 0 1,-1 0-1,1 0 1,0 0-1,0 0 1,0 0-1,1-1 0,-1 1 1,0-1-1,0 1 1,4 1-1,-4-3-12,0 0 0,0 1 0,0-1 0,-1 0 0,1 0 0,0 0 0,0 0 0,0 0 0,-1-1 0,1 1 0,0-1 0,0 1 0,-1-1 0,4-1 0,-1 0 6,-1 0 0,1 0 0,-1-1 0,1 1-1,-1-1 1,3-4 0,5-5 14,-2 0 0,14-22 0,-20 28-44,217-387 242,-194 338-271,-3-2-1,27-93 0,-39 109 21,-2 9-35,-1-1 0,-1 1 0,2-38 0,-10 34-137,1 35 165,0-1 0,0 1 1,0 0-1,-1-1 0,1 1 0,0 0 0,-1-1 0,1 1 0,0-1 0,-1 1 0,0 0 0,1 0 0,-1-1 0,0 1 0,1 0 0,-1 0 0,-2-2 0,2 3-3,0 1-1,0-1 1,-1 0-1,1 0 1,0 1-1,0-1 1,0 1 0,0-1-1,-1 1 1,1-1-1,0 1 1,0 0-1,0 0 1,0-1 0,1 1-1,-1 0 1,-1 1-1,-23 25-183,-2 9 29,2 0 1,-34 66-1,46-73 289,1 1 0,1 0 0,2 1 0,1-1 0,1 2 0,2-1 0,-3 64 0,8-77-43,0-1-1,1 1 1,1-1 0,0 0-1,2 0 1,0 0 0,1 0-1,0 0 1,1-1 0,1 0-1,1 0 1,0-1 0,1 0-1,1 0 1,0-1 0,1-1-1,0 1 1,19 16 0,-9-12 122,28 19 0,-43-32-244,2-1-1,-1 0 1,0 0-1,1-1 1,0 0 0,0 0-1,0-1 1,10 2 0,-15-4-443,0 1 1,0-1 0,1 0 0,-1-1 0,0 1 0,5-2 0,16-5-2045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40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4 324 3136,'0'0'46,"0"0"1,0 0-1,0 0 1,0 0 0,1 0-1,-1 0 1,0 0-1,0 1 1,0-1-1,0 0 1,0 0-1,0 0 1,0 0-1,0 0 1,0 1-1,0-1 1,1 0-1,-1 0 1,0 0-1,0 0 1,0 0-1,0 1 1,0-1-1,0 0 1,0 0-1,0 0 1,0 0-1,0 1 1,0-1 0,0 0-1,-1 0 1,1 0-1,0 0 1,0 1-1,0-1 1,0 0-1,0 0 1,0 0-1,0 0 1,0 0-1,0 0 1,0 1-1,-1-1 1,1 0-1,0 0 1,0 0-1,0 0 1,0 0-1,0 0 1,-1 0-1,1 0 1,0 0 0,0 0-1,0 0 1,0 0-1,0 1 1,-1-1-1,1 0 1,0 0-1,0 0 1,0 0-1,0 0 1,-1-1-1,1 1 1,0 0-1,12 11 2677,-12-11-2698,3 1 194,0 1 0,0-1-1,0 0 1,-1 0 0,1 0-1,0 0 1,0 0 0,0-1 0,0 1-1,1-1 1,-1 0 0,0 0-1,0 0 1,4-1 0,-3 1-38,1-1 0,0 0 0,-1 0 1,1 0-1,-1-1 0,1 0 1,-1 0-1,0 0 0,6-3 1,-1-3 49,1 0 0,-1-1 0,0 0 0,-1 0 1,0 0-1,11-19 0,-5 5-72,-2 0 0,11-27 1,-16 35-119,-1 0 1,-1 0 0,0-1 0,-2 0 0,1 1 0,1-28 0,-5 42-39,0-1 0,0 1 0,0 0 0,0-1 0,-1 1 0,1 0 0,0 0 0,0 0 0,-1-1 0,1 1 0,-1 0 0,0 0 0,0-2 0,0 3-3,1 0 0,0-1 1,0 1-1,-1 0 0,1 0 0,0 0 0,0-1 1,-1 1-1,1 0 0,0 0 0,-1 0 1,1 0-1,0 0 0,-1 0 0,1 0 1,0 0-1,-1 0 0,1 0 0,0 0 1,-1 0-1,1 0 0,-1 0 0,-10 7 6,2 5 3,0-1-1,1 2 1,0-1-1,1 1 1,-8 20-1,5-11 90,-4 8 270,-21 61-1,32-79-173,0 0 0,1 0 0,0 1 0,1-1 0,0 0 0,1 1 0,0-1 0,4 19-1,-4-27-97,1 0 0,0 0 0,0-1 0,0 1 0,1 0 0,-1 0 0,1-1 0,0 1 0,3 4 0,-3-6-37,0 0-1,-1-1 1,1 1 0,0 0-1,0-1 1,0 0 0,0 1-1,1-1 1,-1 0 0,0 0 0,0 0-1,1-1 1,-1 1 0,1-1-1,2 1 1,-2 0-1,1-1-1,-1 0 1,1 0 0,-1 0-1,1-1 1,-1 1 0,1-1-1,-1 0 1,1 0 0,-1 0-1,0 0 1,1-1 0,5-3-1,2-2-13,-1-1 1,15-12-1,-12 9-104,5-4 23,0 1 0,35-21 0,-48 32 20,1 0 0,0 1 0,-1-1 0,1 1-1,0 0 1,0 1 0,1 0 0,-1 0 0,0 0 0,0 1 0,0-1 0,1 1 0,-1 1 0,0-1 0,8 3 0,2 2 174,1 1 1,-1 1-1,21 12 1,-22-11-5,0 0 0,1-1 0,28 8 1,-31-12-152,0-1 1,0 0 0,0-1-1,0-1 1,13 0 0,-15-1-1493,0-1 1,0 0 0,16-5-1,10-6-2237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43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1183 3392,'-3'5'2126,"11"-7"521,-5 2-2400,0-1 0,0 0 0,1 0 0,-1 0 0,0 0-1,0 0 1,0-1 0,0 1 0,0-1 0,0 0 0,-1 0 0,6-5 0,3-1 239,8-7-54,-1 0-1,-1-1 1,29-35 0,36-59 412,110-201 187,-150 229-437,62-171-1,-32 17 511,-71 231-1056,1 0 0,-1 0 0,0 0 0,-1-1 0,1 1 0,-1 0 0,0 0 0,-1-6 0,1 10-50,0 1 0,0-1 0,0 0 0,0 0 0,0 1-1,0-1 1,0 0 0,-1 0 0,1 1 0,0-1 0,-1 0 0,1 1 0,0-1 0,-1 0-1,1 1 1,-1-1 0,1 1 0,-1-1 0,0 0 0,0 1-8,1 0-1,-1 0 1,0 1 0,0-1 0,0 0 0,1 0-1,-1 1 1,0-1 0,0 1 0,1-1-1,-1 1 1,0-1 0,1 1 0,-1-1 0,0 1-1,1-1 1,-1 1 0,1 0 0,-1-1-1,1 1 1,-1 0 0,1 0 0,-7 8 7,2 0 0,-1 0-1,1 1 1,1-1 0,0 1 0,-3 11 0,-16 68 10,13-46-24,-29 133-149,30-124 401,-4 75 0,14 26 285,0-127-298,2-1 0,1 0 0,13 47 0,-15-65-132,0-1 1,1 1 0,0-1-1,0 0 1,0 0-1,7 9 1,-9-14-57,0 0 0,0 0 0,1 0-1,-1 1 1,0-1 0,0 0 0,1-1 0,-1 1 0,0 0-1,1 0 1,-1-1 0,1 1 0,-1-1 0,1 1 0,0-1-1,-1 1 1,1-1 0,-1 0 0,1 0 0,0 0 0,-1 0-1,1 0 1,-1 0 0,1 0 0,0-1 0,-1 1 0,1-1 0,-1 1-1,1-1 1,-1 1 0,1-1 0,-1 0 0,0 0 0,2-1-1,10-7 116,-1-2-1,0 0 1,0 0-1,-2-1 1,14-18-1,-9 12-41,115-129 5,-86 98-187,-33 35-17,-2 4-385,-9 11 468,0 0 0,0 0-1,0 0 1,0 0 0,0 0 0,0 0 0,0 0 0,0-1 0,0 1 0,0 0 0,-1 0 0,1 0 0,0 0 0,0 0-1,-1 1 1,-4 14 63,1 1 0,1 0 0,1 0 0,0 0 0,1 0 0,1 0-1,1 0 1,0 0 0,7 33 0,-7-47-7,0 0 0,0-1 0,0 1 0,0 0 1,0 0-1,1-1 0,-1 1 0,1-1 0,0 1 0,0-1 0,2 3 0,-3-4-17,0 0 0,0 0-1,0-1 1,1 1 0,-1 0-1,0-1 1,0 1 0,1 0-1,-1-1 1,0 0-1,1 1 1,-1-1 0,1 0-1,-1 0 1,0 1 0,1-1-1,-1 0 1,1 0 0,-1-1-1,0 1 1,1 0 0,-1 0-1,1-1 1,1 0 0,3-2 31,1 0 1,-1 0-1,1-1 0,-1 0 1,0 0-1,0-1 1,5-5-1,37-42 59,-40 43-107,58-82 200,-20 28-245,-41 44-213,-1 16 175,-5 5 33,0 0 1,0 0-1,0 0 0,0 0 0,0 1 1,0-1-1,0 0 0,1 0 0,-1 1 0,1-1 1,0 0-1,-1 0 0,1 5 0,0-3 29,0 0 0,-1 1 0,0-1 1,0 0-1,0 1 0,-3 7 0,4-12 6,0 0 0,-1 0 0,1 0 0,0 1 0,0-1 0,0 0 0,0 0 0,0 1-1,0-1 1,0 0 0,0 0 0,0 1 0,0-1 0,0 0 0,0 0 0,0 1 0,0-1 0,0 0 0,0 0 0,0 1 0,0-1 0,0 0 0,0 0 0,0 0 0,0 1 0,0-1 0,0 0 0,2 7 229,-7-3-104,5 8-260,0 14 75,-4 38 0,3-55 45,0 0 0,1 0 0,1 11 1,0 5 125,-1-24 243,9-21 155,-4 6-433,0-1 1,2-15-1,3-10-46,17-39 58,17-59 73,-1-50-120,-39 171-41,10-49 1,28-137-147,-41 197 105,-1 1 1,1-1-1,-1 0 0,0 0 1,-1-9-1,1 15 34,0 0 1,0-1-1,0 1 1,0 0-1,0 0 0,0 0 1,0-1-1,0 1 1,0 0-1,0 0 1,0 0-1,0-1 0,0 1 1,-1 0-1,1 0 1,0 0-1,0 0 0,0-1 1,0 1-1,0 0 1,0 0-1,0 0 1,0 0-1,-1-1 0,1 1 1,0 0-1,0 0 1,0 0-1,0 0 0,-1 0 1,1 0-1,0 0 1,0 0-1,0-1 1,0 1-1,-1 0 0,1 0 1,0 0-1,0 0 1,0 0-1,-1 0 0,1 0 1,0 0-1,0 0 1,0 0-1,-1 0 1,-7 9-165,-5 16 29,-7 29 4,3 0-1,-18 97 1,22-93 92,-64 307 69,-21 24 38,49-240 282,45-140-171,0 1 1,-9 13-1,12-21-105,-9 9 263,6-13-205,3-7-9,1 5-94,0 0-1,1 0 1,0 0-1,0 0 1,0 1-1,0-1 1,1 0-1,2-5 1,21-30 30,-11 16-137,6-8-6,13-25-38,-12 18 128,3 0 1,0 2-1,43-48 0,-50 67-7,1 0-1,1 0 0,21-13 1,-16 13 84,32-31 1,102-91 112,-143 127-195,-1-1 0,0 0 1,-1-1-1,13-18 1,-22 25 5,1 1 0,-1-1 0,0-1 0,0 1 0,-1 0 0,0-1 0,-1 0 0,1 0 0,-1 0 0,-1 0 0,0 0 0,1-9 0,-2 16-7,0 1 1,0-1 0,0 0 0,0 0 0,0 1 0,0-1 0,0 0 0,0 0 0,0 1-1,-1-1 1,1 0 0,0 0 0,0 1 0,-1-1 0,1 0 0,0 1 0,-1-1 0,1 0 0,-1 1-1,1-1 1,-1 1 0,1-1 0,-1 1 0,1-1 0,-1 1 0,-1-1 0,1 1-6,0-1 0,0 1 0,0 0 1,0 0-1,-1 0 0,1 0 1,0 0-1,0 0 0,0 0 0,0 1 1,0-1-1,-1 0 0,1 1 0,0-1 1,-1 1-1,-4 2-32,0 1 1,0-1-1,0 1 1,-7 7-1,6-5 43,1 1 1,-1 0-1,2 0 0,-1 1 1,-6 11-1,10-15 8,0 0 0,0 0 0,0 0 0,0 0 0,1 0 0,0 1 0,-1-1-1,2 0 1,-1 1 0,0-1 0,1 1 0,1 8 0,0-8-3,0 0 1,1 0 0,0-1-1,0 1 1,0-1-1,1 1 1,-1-1-1,1 0 1,0 0-1,0 0 1,7 6 0,4 3 48,26 18 0,-20-16-212,55 36 912,-65-45-1443,1 0 0,0-1 0,0 0 0,0 0 0,14 2 0,-9-5-4065,2 1 1429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44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29 6048,'-37'-28'2752,"32"31"-2400,5 2-512,10-2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46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5 838 3552,'-4'4'8772,"15"-15"-7474,-3 3-462,4-7-269,-1 0 0,0 0 0,9-19 0,-4 6-115,105-180 828,-96 161-1110,54-109 247,-49 91-144,-3 11 62,28-88 1,-53 138-281,-1 0 1,-1-1-1,1 1 1,0-1 0,-1-8-1,0 12-42,0 1-20,0 0-1,0-1 1,0 1-1,0 0 0,0-1 1,0 1-1,-1 0 1,1 0-1,0-1 0,0 1 1,0 0-1,0-1 1,0 1-1,-1 0 0,1 0 1,0-1-1,0 1 0,-1 0 1,1 0-1,0-1 1,0 1-1,-1 0 0,1 0 1,0 0-1,0 0 1,-1-1-1,1 1 0,0 0 1,-1 0-1,1 0 1,0 0-1,-1 0 0,1 0 1,0 0-1,-1 0 1,1 0-1,0 0 0,-1 0 1,1 0-1,0 0 1,-1 0-1,1 0 0,0 0 1,-1 0-1,1 1 1,0-1-1,0 0 0,-1 0 1,1 0-1,0 0 1,-1 1-1,1-1 0,0 0 1,-13 12-22,0 1 1,1 0 0,1 0 0,0 1-1,1 1 1,0-1 0,1 2 0,1-1-1,-11 32 1,2-1 14,-20 97 0,6 51-209,28-175 296,2 1 0,0 0-1,1 0 1,6 38-1,-5-49-17,1 0-1,0 0 1,1-1-1,0 0 1,0 1-1,1-1 1,0 0-1,0 0 0,1-1 1,0 1-1,0-1 1,1 0-1,7 7 1,-10-11 12,0-1 1,0 0 0,0 0 0,0 0-1,1 0 1,-1 0 0,0-1 0,1 0-1,-1 1 1,1-1 0,-1-1 0,1 1-1,4 0 1,-2-1 17,0 0-1,0 0 1,0-1 0,0 1-1,0-2 1,-1 1 0,9-3-1,5-4 64,-1 0-1,0-2 0,28-18 1,-42 25-145,114-83 190,-102 73-163,-1-1 0,-1-1 0,0 0 1,-1-1-1,12-18 0,-18 22-208,1 0 0,17-19 0,-25 31 173,0 0-1,0 0 1,0 0-1,0 0 1,1 0 0,-1 0-1,0 0 1,0 0-1,0 0 1,0 1-1,1-1 1,-1 0-1,0 0 1,0 0-1,0 0 1,0 0 0,1 0-1,-1 0 1,0 0-1,0 0 1,0 0-1,0 1 1,0-1-1,0 0 1,1 0-1,-1 0 1,0 0 0,0 0-1,0 1 1,0-1-1,0 0 1,0 0-1,0 0 1,0 0-1,0 1 1,0-1-1,0 0 1,0 0 0,0 0-1,0 0 1,0 1-1,0-1 1,0 0-1,-1 14 20,0-1 0,-1 0 0,-4 14 0,-4 28 64,9-49-36,-1 6 116,1 0-1,1 1 0,0-1 1,1 1-1,3 18 0,-4-31-139,0 0 0,0 0 0,0 1 0,1-1 0,-1 0-1,0 0 1,0 0 0,0 0 0,0 0 0,0 0 0,1 0-1,-1 0 1,0 0 0,0 0 0,0 0 0,0 0 0,1 0 0,-1 0-1,0 0 1,0 0 0,0 0 0,0 0 0,1 0 0,-1 0 0,0 0-1,0 0 1,0 0 0,0 0 0,1 0 0,-1 0 0,0 0-1,0 0 1,0 0 0,0 0 0,0 0 0,1-1 0,-1 1 0,0 0-1,0 0 1,12-8 279,9-11-54,60-69 45,-70 78-309,28-28-21,-34 34-14,-1 0-1,1 1 0,0 0 1,0 0-1,0 0 1,10-3-1,-15 6 49,1 0 1,-1 0-1,1-1 1,0 1-1,-1 0 0,1 0 1,-1 0-1,1 0 1,0 0-1,-1 0 0,1 0 1,-1 1-1,1-1 1,0 0-1,-1 0 0,1 0 1,-1 1-1,1-1 1,-1 0-1,1 1 1,-1-1-1,1 0 0,-1 1 1,1-1-1,-1 0 1,1 1-1,-1-1 0,0 1 1,1-1-1,-1 1 1,0-1-1,1 1 0,-1-1 1,0 1-1,0 0 1,1-1-1,-1 1 1,1 2-9,-1-1 0,1 1 0,-1-1 0,1 1 0,-1-1 0,0 1 0,0 3 0,-4 9 70,1 0-1,-2 0 1,0-1 0,-14 26-1,18-36 4,-2 1-55,-3 10 647,7-13-286,6-8-219,6-8-71,0 1 0,1 1 0,16-11 0,-23 18-118,0 0 0,1 1 0,0 0 0,0 0 0,0 0 0,0 1 0,1 1 0,14-4 1,-21 6 27,0 0 0,1-1 0,-1 1 1,1 0-1,-1 0 0,0 1 0,1-1 0,-1 0 1,1 1-1,-1 0 0,0-1 0,0 1 1,3 1-1,-4-1 9,1 0 1,-1 0 0,0 0-1,0 0 1,0 0-1,0 1 1,0-1 0,0 0-1,-1 0 1,1 0-1,0 1 1,-1-1-1,1 0 1,-1 1 0,1-1-1,-1 1 1,1-1-1,-1 1 1,0-1 0,0 1-1,0-1 1,0 3-1,0 35 126,0-39-110,0 0 0,0 0 0,0 1 0,0-1 0,0 0 0,1 0 1,-1 0-1,0 0 0,0 0 0,0 0 0,0 0 0,0 0 0,0 0 1,0 0-1,1 1 0,-1-1 0,0 0 0,0 0 0,0 0 1,0 0-1,0 0 0,0 0 0,1 0 0,-1 0 0,0 0 0,0 0 1,0 0-1,0 0 0,0 0 0,0 0 0,1 0 0,-1 0 0,0 0 1,0-1-1,0 1 0,0 0 0,0 0 0,0 0 0,0 0 0,1 0 1,-1 0-1,0 0 0,0 0 0,0 0 0,11-6 155,10-8-26,-21 14-137,22-14 64,33-16 0,-7 5-21,-44 22-111,1 0 0,-1 1 0,1 0 0,-1 0 0,1 0-1,0 0 1,7 0 0,-11 1 45,1 1 0,-1 0 0,1 1-1,-1-1 1,1 0 0,0 0 0,-1 1 0,1-1-1,-1 1 1,0-1 0,1 1 0,-1 0-1,1-1 1,-1 1 0,0 0 0,0 0 0,1 0-1,-1 0 1,0 0 0,0 0 0,0 0 0,0 0-1,0 1 1,0-1 0,0 0 0,-1 1-1,2 2 1,7 14 11,15 24 110,-23-41-80,0 1 1,0-1 0,0 0 0,0 0 0,0 1 0,0-1 0,0 0-1,1 0 1,-1 0 0,0-1 0,1 1 0,-1 0 0,0 0-1,1-1 1,-1 1 0,1-1 0,-1 1 0,1-1 0,-1 0 0,1 1-1,2-1 1,-1 0 40,1-1 0,-1 1 0,0-1 0,1 0 0,-1 0-1,0 0 1,0 0 0,0 0 0,5-4 0,4-2 62,-1-2 0,0 1 0,17-18 1,-21 18-113,0 0 0,-1 0 0,0-1 0,0 1 1,5-14-1,18-46 128,-26 58-156,0 0 0,0 0 1,2-16-1,-6 8-214,1 18 227,0 0 0,0 0 1,0 0-1,0 0 1,0 0-1,0 0 1,0-1-1,0 1 0,0 0 1,0 0-1,0 0 1,0 0-1,0 0 0,0 0 1,0 0-1,0 0 1,0 0-1,0 0 1,-1-1-1,1 1 0,0 0 1,0 0-1,0 0 1,0 0-1,0 0 1,0 0-1,0 0 0,0 0 1,-1 0-1,1 0 1,0 0-1,0 0 0,0 0 1,0 0-1,0 0 1,0 0-1,0 0 1,-1 0-1,1 0 0,0 0 1,0 0-1,-7 8-246,-11 23-39,-20 49 0,33-69 297,1 0-1,1 0 0,0 1 1,0-1-1,1 1 0,1 0 1,0-1-1,0 20 1,1-27 18,1-1 0,-1 1 0,1-1 0,-1 1 0,1-1 0,0 1 0,0-1 0,1 0 0,-1 1 0,1-1 0,-1 0 0,1 0 0,0 0 0,0-1 0,1 1 0,-1 0 0,0-1 0,1 1 0,0-1 0,-1 0 0,1 0 0,0 0 0,0 0 0,0 0 0,1-1 0,-1 1 0,0-1 0,0 0 0,1 0 0,-1 0 0,1-1 0,-1 1 0,8-1 0,-3 1-496,1-1 1,-1-1 0,1 0-1,0 0 1,10-4-1,-9 2-1638,1 0 0,0-2 0,14-7 0,-2 0-1362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46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5984,'-31'8'2688,"31"-4"-1536,8-4-864,6-4-96,9 4-128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46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9 263 7712,'-8'-4'3520,"84"-4"-3072,-22-3 736,4 2-736,60-22 192,11 2-384,29-10-96,-10-1-96,13 3 288,-16 9-160,-6 8-3200,-18 13 1632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47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388 539 4224,'-1'-1'178,"0"0"-1,0 0 1,0 0 0,0 0 0,0 0 0,0 0-1,0 0 1,0 1 0,0-1 0,0 0-1,0 0 1,-1 1 0,1-1 0,0 1-1,0-1 1,-1 1 0,1 0 0,0-1 0,-1 1-1,1 0 1,-1 0 0,1 0 0,0 0-1,-1 0 1,1 0 0,-2 1 0,-5 0 372,1 1 0,-1 0 0,-11 6 0,6-3-254,-129 50 2230,126-47-2304,0 0 0,0 1 0,1 0 0,1 1 0,0 1 0,-19 18 0,29-24-100,-1 0 0,1 0 0,0 0 0,1 1 0,-5 8 1,7-13-87,0 1-1,1-1 1,-1 0 0,1 1 0,-1-1 0,1 0 0,0 1 0,-1-1 0,1 1-1,0-1 1,0 0 0,0 1 0,0-1 0,0 1 0,0-1 0,1 1 0,-1-1-1,0 0 1,1 1 0,-1-1 0,1 0 0,0 1 0,-1-1 0,1 0 0,0 0-1,0 1 1,0-1 0,-1 0 0,1 0 0,3 2 0,-1-1 36,1 0 0,0 0 0,0 0 0,0 0 0,0-1 0,0 0 0,0 1 0,0-1 0,0-1 0,0 1 0,1-1 0,-1 1 0,0-1 0,1-1 0,5 0 0,6-1 150,0-1 0,27-9 0,-31 8-128,0 0 0,0-1 0,0 0-1,0-1 1,-1 0 0,16-12-1,-24 16-37,-1-1-1,1 1 1,-1-1-1,0 0 1,0 1-1,0-1 1,0 0-1,0 0 1,-1 0-1,1-1 1,-1 1-1,0 0 1,0 0-1,0-1 1,-1 1-1,1-7 1,0-2 73,-2-1 0,0 1 1,-3-18-1,0-5-43,3 7-37,2 0 1,1 0-1,1 1 1,8-30-1,-9 45-19,7-34-22,2 0 0,1 1 0,36-83 0,-42 117-76,0 0-1,0 0 0,0 0 0,2 1 1,-1 0-1,1 0 0,1 1 0,11-11 1,-19 19 56,0 1 1,-1-1 0,1 0 0,0 0-1,0 1 1,0-1 0,0 1 0,0-1 0,0 1-1,0-1 1,0 1 0,0 0 0,0-1-1,0 1 1,0 0 0,0 0 0,0 0-1,0 0 1,0 0 0,1 0 0,-1 0-1,0 0 1,0 0 0,0 0 0,0 1-1,0-1 1,0 0 0,0 1 0,0-1-1,0 1 1,0-1 0,1 2 0,0 0 5,0 0 1,0 1-1,-1-1 1,1 1-1,-1-1 1,1 1-1,-1-1 1,0 1-1,0 0 1,0 0-1,-1-1 1,1 1-1,0 4 1,2 22-53,-1 0 0,-3 36 0,-8 59 66,9-123-8,-20 173 155,-75 314 0,43-321 81,41-138 61,-1-2 0,-2 0 0,-27 42 0,36-61-32,0-2 0,-1 1 1,-13 12-1,17-17-190,0 0 0,-1-1-1,1 1 1,-1 0 0,0-1-1,1 1 1,-1-1-1,0 0 1,0 0 0,0 0-1,0 0 1,0-1 0,-5 1-1,7 0-57,0-1 0,0-1 0,1 1 0,-1 0 1,0 0-1,0 0 0,0 0 0,0-1 0,0 1 0,1 0 0,-1-1 0,0 1 0,0 0 0,1-1 0,-1 1 0,0-1 0,1 0 0,-1 1 0,0-1 0,1 1 1,-1-1-1,1 0 0,-1 0 0,1 1 0,-1-1 0,1 0 0,-1 0 0,1 1 0,0-1 0,0 0 0,-1-2 0,1 0 12,-1 1-1,1-1 1,0 0 0,0 0-1,0 0 1,1 0-1,-1 0 1,1 0 0,0-3-1,5-11 1,1 1 0,0 0 0,1 0 0,13-19-1,47-57-230,-56 78 189,1 1 0,0 0 0,1 1 1,0 1-1,1 0 0,0 1 1,33-17-1,-25 18-482,0 0 0,0 1 0,1 1 0,0 1 0,33-3 0,10 2-1015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48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33 103 2656,'-20'-4'837,"20"4"-794,-1 0 0,1 0-1,-1 0 1,1 0 0,-1-1-1,1 1 1,-1 0 0,0 0-1,1 0 1,-1 0 0,1 0-1,-1 1 1,1-1 0,-1 0-1,0 0 1,1 0 0,-1 0 0,1 1-1,-1-1 1,-1 4 1444,22 15 2535,-15-16-3678,1 0 1,-1 0 0,1-1 0,0 0 0,-1 0-1,1 0 1,0-1 0,0 0 0,0 0 0,0 0-1,12-1 1,-3-1 86,-1 0 0,1-1 0,25-6 0,-35 7-327,0-1 0,0 1 0,0-1 1,-1-1-1,1 1 0,0-1 0,-1 1 0,1-1 0,-1-1 1,0 1-1,0-1 0,4-4 0,-7 6-85,1 0-1,-1 0 1,1 0-1,-1 0 1,0 0 0,0-1-1,0 1 1,0 0-1,-1-1 1,1 1-1,-1-1 1,1 1 0,-1 0-1,0-1 1,0 1-1,0-1 1,0 1 0,0-1-1,-1 1 1,1-1-1,-1 1 1,1 0-1,-1-1 1,0 1 0,0 0-1,-2-4 1,3 6-28,-1-1 0,1 0 0,-1 0-1,1 0 1,-1 1 0,1-1 0,-1 0 0,0 0 0,1 1 0,-1-1 0,0 1 0,0-1 0,1 1 0,-1-1 0,0 1 0,0-1-1,0 1 1,0 0 0,0-1 0,1 1 0,-1 0 0,-1 0 0,0 0-9,0 0 0,0 0 1,0 0-1,0 0 0,1 1 0,-1-1 1,0 1-1,0 0 0,1-1 0,-4 3 1,-1 0-27,0 1 0,1 1 0,-1-1 0,-9 10 0,8-6 50,0 0 0,0 0 0,1 1 0,-6 10 0,10-15 1,0 1 1,0 0-1,0 0 1,1-1-1,0 1 1,0 0-1,0 0 0,0 0 1,1 0-1,0 10 1,1-4 93,1-1-1,0 0 1,0 0 0,1 0 0,0 0-1,1-1 1,0 1 0,0-1 0,1 0-1,9 13 1,-10-18-2,-1 1 0,1-1 0,-1-1 0,1 1-1,0 0 1,1-1 0,-1 0 0,1 0 0,6 3 0,-7-4-43,-1-1 1,1 0-1,-1 0 1,1 0-1,0 0 0,0 0 1,0-1-1,-1 0 1,1 0-1,0 0 1,0 0-1,0-1 1,-1 1-1,6-3 1,4-1 61,0-1 1,0 0-1,0-2 1,-1 1 0,0-1-1,16-13 1,5-3 37,319-191-76,-342 208-121,0 0-45,1 0-1,-1 1 1,19-7 0,-26 12 78,0-1 1,0 0 0,0 1-1,0-1 1,0 1 0,0 0-1,-1 0 1,1 0 0,0 0-1,0 0 1,0 1 0,0-1-1,0 1 1,0 0 0,0 0-1,-1 0 1,1 0 0,0 1-1,4 2 1,2 4 122,0 1-1,0-1 0,-1 1 1,11 16-1,-11-14 82,0-1 0,0 0 0,1 0 0,11 8 0,-13-13-37,-1-1 1,1 0-1,0 0 0,1 0 1,-1-1-1,1 0 0,-1 0 1,1-1-1,8 2 0,-10-3-400,-1-1-1,1 1 1,-1-1-1,1 0 0,0-1 1,-1 1-1,9-3 1,-9 2-835,-1 0 0,0-1-1,0 0 1,0 0 0,0 0 0,4-3 0,5-4-3910,1 0 1674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49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694 9 5152,'-11'-7'1648,"11"7"-1631,0-1 0,0 1 0,-1 0 0,1 0 0,0 0 0,0 0-1,0 0 1,0 0 0,0 0 0,0 0 0,-1 0 0,1 0 0,0 0 0,0 0 0,0 0 0,0 0 0,-1 0 0,1 0 0,0 0 0,0 0 0,0 0 0,0 0 0,0 0 0,-1 0 0,1 0 0,0 0 0,0 0 0,0 0 0,0 0-1,0 0 1,0 0 0,-1 0 0,1 1 0,0-1 0,0 0 0,0 0 0,0 0 0,0 0 0,-26 18 2532,-27 23 1,-228 175 3723,210-165-5843,-54 47-151,92-69-370,-48 53-1,74-72-2132,7-10 2174,0 0 0,0 0 0,0 0 0,0 0 1,0 0-1,0 0 0,0 0 0,0 0 0,0 1 1,0-1-1,0 0 0,0 0 0,0 0 0,0 0 1,0 0-1,0 0 0,0 0 0,0 0 0,0 0 1,0 0-1,0 0 0,0 0 0,0 1 0,0-1 1,0 0-1,1 0-598,-1 0 599,0 0-1,0 0 0,0 0 0,0 0 0,1 0 1,-1 0-1,0 0 0,0 0 0,0 0 0,0 0 1,0 0-1,0 0 0,0 0 0,0 0 0,0 0 0,17-6-5035,-11 3 4041,22-8-2646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00.0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58 110 6816,'8'-1'3060,"-7"1"-2810,0 0 1,0 0 0,-1 0 0,1 0-1,0-1 1,0 1 0,0 1 0,0-1-1,0 0 1,-1 0 0,1 0 0,0 0-1,0 0 1,0 1 0,-1-1-1,3 1 1,-2 0 316,1 0 0,0-1-1,0 1 1,0-1 0,0 1 0,0-1-1,1 0 1,2 0 0,22-3 1150,-15-1-1498,1 0 1,12-5 0,-23 8-207,-1 0-1,1 0 1,0 1-1,0-1 1,-1 0-1,1 0 0,0-1 1,-1 1-1,1 0 1,-1 0-1,1-1 1,-1 1-1,0-1 1,0 1-1,0-1 1,1 0-1,-1 1 0,-1-1 1,1 0-1,0 0 1,0 0-1,-1 0 1,1 0-1,-1 1 1,1-5-1,-1 3-9,-1 1 1,1 0-1,-1 0 0,0-1 1,0 1-1,0 0 0,0 0 1,0 0-1,0 0 0,0 0 0,-1 0 1,1 0-1,-1 0 0,1 1 1,-1-1-1,0 0 0,0 1 1,1 0-1,-1-1 0,0 1 1,0 0-1,-3-1 0,1 0 14,0 0-1,0 1 0,1-1 1,-1 1-1,0 0 1,0 1-1,-1-1 0,1 0 1,0 1-1,0 0 1,0 0-1,0 1 0,0-1 1,0 1-1,0-1 1,0 1-1,0 1 0,0-1 1,-5 3-1,0 1 139,0-1 0,0 2 0,1 0 0,0 0 0,0 0 1,-13 15-1,18-18-82,1 0 0,0 1 0,0-1-1,0 0 1,0 1 0,0-1 0,1 1 0,0 0 0,-1 0 0,2-1 0,-1 1 0,0 0 0,1 0 0,-1 0 0,1 0 0,0 0 0,1 0 0,-1 0 0,1 0 0,-1 0 0,1-1 0,2 8 0,0-4 64,0 0 0,0 0 0,0 0 0,1 0 0,0-1 0,0 1 0,1-1 0,0 0 0,0 0 0,0-1 0,7 7 0,-7-10-79,0 1 0,0 0 0,0-1 0,0 0-1,0 0 1,0 0 0,0-1 0,1 0 0,-1 0 0,0 0 0,1-1-1,-1 1 1,1-1 0,7-1 0,0-1-391,1 0 1,-1 0 0,0-1-1,23-8 1,-35 10-107,1 0 0,0 1 0,-1-1 0,0 0 0,1 1 0,-1-1 0,1 0 0,-1 0 0,2-2 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50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268 674 4160,'-4'-12'4974,"-6"25"1760,2-3-7541,1-2 1112,-1-2 0,1 1 0,-2-1 0,1 0 0,-1-1 0,0 0 0,-15 7 0,-11 6 433,13-6-226,-26 21 0,42-28-447,0 0 0,1 0 1,-1 1-1,1 0 0,0 0 0,1 0 1,-1 0-1,-4 11 0,8-15-36,-1 0 1,1 0-1,0 1 0,1-1 1,-1 0-1,0 0 1,1 1-1,-1-1 0,1 1 1,0-1-1,0 0 0,0 1 1,0-1-1,0 1 0,0-1 1,1 0-1,-1 1 0,1-1 1,-1 0-1,1 1 0,0-1 1,0 0-1,0 0 0,0 0 1,1 1-1,-1-2 1,1 1-1,-1 0 0,1 0 1,-1 0-1,1-1 0,0 1 1,0 0-1,0-1 0,0 0 1,3 2-1,2 0 65,-1 0 0,0-1 0,1 1 0,-1-1 0,1-1 0,-1 0 0,1 0 0,0 0 0,0 0-1,0-1 1,13-2 0,-6 0 19,1-1 0,-1-1-1,0-1 1,24-11-1,51-33 85,-12 6-135,20-1-217,-71 35-187,-25 9 331,-1 0-1,1 0 1,0-1-1,-1 1 1,1 0-1,-1 0 1,1 0-1,-1 0 1,1 0-1,-1 0 1,1 0-1,-1 0 1,1 0-1,0 0 1,-1 1-1,1-1 1,-1 0-1,1 0 1,-1 0-1,1 1 1,-1-1-1,1 0 1,-1 0 0,0 1-1,1-1 1,-1 1-1,1-1 1,-1 0-1,0 1 1,1-1-1,-1 1 1,0-1-1,1 1 1,-1-1-1,0 1 1,0-1-1,1 1 1,-1-1-1,0 1 1,0-1-1,0 1 1,0-1-1,0 1 1,0 0-1,0 9 83,-1-1 0,-3 15-1,2-17-60,0 1 0,1 1 0,0-1 0,1 0 0,0 9 0,1-12 11,-1-1 0,1 1 0,0 0 0,0 0 0,0-1 0,4 9 0,-4-11 8,0 0 0,1-1 0,-1 1 0,0-1 0,1 1-1,-1-1 1,0 0 0,1 1 0,0-1 0,-1 0 0,1 0 0,0 0 0,-1 0 0,1 0 0,0-1 0,0 1 0,0 0 0,0-1 0,3 1 0,2 0 47,0-1-1,1 0 1,-1 0 0,0-1 0,0 0 0,0 0 0,0 0 0,12-5 0,4-3 118,25-12 1,-30 13-173,0-1 1,-1 0 0,0-2 0,-1 0 0,0-1 0,14-13 0,-11 5 40,-2 0 0,0-2 1,-1 0-1,21-40 0,42-105 40,-48 98-138,35-72-39,60-140-290,-116 256 210,-9 25 144,-1 0 0,0 0 1,0 0-1,0-1 0,0 1 0,0 0 1,0 0-1,0 0 0,1-1 1,-1 1-1,0 0 0,0 0 1,0-1-1,0 1 0,0 0 1,0 0-1,0-1 0,0 1 1,0 0-1,0 0 0,-1-1 0,1 1 1,0 0-1,0 0 0,0 0 1,0-1-1,0 1 0,0 0 1,0 0-1,-1 0 0,1-1 1,0 1-1,0 0 0,0 0 0,0 0 1,-1 0-1,1-1 0,0 1 1,0 0-1,-1 0-12,0 0 0,0 0 1,0 1-1,1-1 0,-1 0 0,0 1 0,0-1 0,0 0 0,1 1 1,-1-1-1,0 1 0,1-1 0,-2 2 0,-5 4-36,1 0 0,-1 0 1,1 1-1,0 0 0,1 1 0,-7 9 0,-15 32-40,2 0 1,2 2-1,-32 106 0,36-83 145,3 0 0,-9 110-1,24-173-33,-4 73 195,6-75-128,-1 0 0,1 1-1,0-1 1,1 0 0,0 1-1,6 13 1,-8-22-57,1 1 0,-1 0 0,1-1 0,0 1-1,0 0 1,-1-1 0,1 1 0,0-1 0,1 0 0,-1 1 0,0-1 0,0 0 0,0 1 0,1-1 0,-1 0-1,1 0 1,-1 0 0,1 0 0,-1 0 0,1-1 0,0 1 0,-1 0 0,1-1 0,0 1 0,-1-1 0,1 0-1,0 1 1,0-1 0,-1 0 0,1 0 0,0 0 0,0 0 0,0 0 0,-1-1 0,1 1 0,2-1-1,4-2 42,1-1 0,-1 0 0,0-1 0,0 0 0,12-10 0,-13 11-68,-5 2 7,16-11 83,27-25 1,-40 33-91,-1 0-1,1 0 1,-1-1 0,0 1-1,0-1 1,-1 0 0,0 0 0,0-1-1,4-10 1,-7 16-9,1-1 1,-1 1-1,1-1 1,-1 1 0,1-1-1,-1 1 1,0-1-1,0 0 1,0 1-1,0-1 1,0 1-1,0-1 1,0 1-1,-1-1 1,1 1-1,-1-1 1,1 1-1,-1-1 1,1 1-1,-1-1 1,0 1 0,0 0-1,1-1 1,-3-1-1,2 2-12,-1 1 0,1-1 0,-1 0 0,0 1 0,1-1 0,-1 1-1,0-1 1,0 1 0,1 0 0,-1-1 0,0 1 0,0 0 0,1 0 0,-1 1 0,0-1 0,0 0-1,1 0 1,-1 1 0,0-1 0,1 1 0,-4 1 0,-4 3 2,0-1-1,0 1 1,0 1-1,1 0 1,0 0 0,0 1-1,0 0 1,1 0-1,0 1 1,1 0 0,0 0-1,-10 16 1,15-22 28,0-1 0,0 1 0,1 0 0,-1-1 1,0 1-1,1-1 0,-1 1 0,1 0 0,0-1 0,0 1 0,0 0 1,-1 0-1,1-1 0,1 1 0,-1 0 0,0-1 0,1 3 0,0-2 7,0-1 0,0 0 0,0 1 0,0-1 0,0 0 0,0 0-1,0 0 1,1 0 0,-1 0 0,0 0 0,1 0 0,-1 0-1,1-1 1,-1 1 0,1-1 0,-1 1 0,1-1 0,-1 1 0,1-1-1,3 1 1,14 1 55,1 0 0,0 0 0,0-2-1,22-3 1,83-13 142,-97 12-117,219-42 84,-220 38-335,-18 5 100,0 1 0,13-3 0,-22 5 55,0 0 0,0 0 1,0 0-1,0 0 0,0 0 1,0 0-1,0 0 0,1 0 0,-1 0 1,0-1-1,0 1 0,0 0 1,0 0-1,0 0 0,0 0 0,0 0 1,0 0-1,1 0 0,-1 0 1,0 0-1,0 0 0,0 0 0,0 0 1,0 1-1,0-1 0,0 0 0,0 0 1,1 0-1,-1 0 0,0 0 1,0 0-1,0 0 0,0 0 0,0 0 1,0 0-1,0 0 0,0 0 1,0 0-1,0 1 0,0-1 0,1 0 1,-1 0-1,0 0 0,0 0 1,0 0-1,0 0 0,0 0 0,0 0 1,0 1-1,0-1 0,0 0 0,0 0 1,0 0-1,0 0 0,0 0 1,0 0-1,0 0 0,0 1 0,-7 7-108,-19 15 43,19-18 49,-16 14-75,9-9 90,0 2-1,1-1 1,-14 17-1,24-24 23,0 0 0,0 1 0,0-1 0,1 0 0,0 1 0,0-1 0,0 1 0,0 0 0,0 0 0,1 0 0,0 0 0,0 0-1,1 0 1,-1 0 0,1 9 0,0-13-7,0 0-1,0 0 0,0 1 0,0-1 1,0 0-1,0 0 0,1 0 0,-1 0 1,0 1-1,1-1 0,-1 0 1,1 0-1,-1 0 0,1 0 0,-1 0 1,1 0-1,0 0 0,-1 0 0,1 0 1,0-1-1,0 1 0,0 0 0,0 0 1,0-1-1,0 1 0,0 0 1,0-1-1,0 1 0,0-1 0,0 1 1,0-1-1,0 0 0,0 0 0,0 1 1,0-1-1,1 0 0,-1 0 1,0 0-1,0 0 0,0 0 0,2 0 1,0-1 20,0 0 0,0 0 0,0 0 1,0-1-1,0 1 0,0-1 1,0 1-1,0-1 0,-1 0 0,4-3 1,23-26 167,-22 24-148,21-23 79,-14 15-69,0-1 0,-1 0-1,14-23 1,63-129 90,-10-12 73,2-6-452,-69 160 142,0 0-99,-1-1 0,10-34 0,-22 60 170,0 1 0,1-1 0,-1 0 0,0 1 1,0-1-1,1 0 0,-1 0 0,0 1 1,0-1-1,0 0 0,0 0 0,0 0 0,0 1 1,0-1-1,0 0 0,0 0 0,-1 1 1,1-1-1,0 0 0,0 0 0,-1 1 0,1-1 1,-1 0-1,1 1 0,0-1 0,-1 0 1,0 1-2,0 0 1,0 0-1,0 0 1,0 0-1,0 0 1,0 0-1,0 0 1,0 0-1,0 1 1,0-1-1,0 0 1,0 1-1,0-1 1,0 1 0,0-1-1,0 1 1,1-1-1,-1 1 1,0 0-1,0-1 1,1 1-1,-1 0 1,0 0-1,-9 9 0,0 0 0,2 1 0,-1 0 0,1 0 0,1 1 0,-12 24 0,-29 86 83,15-16 59,-29 179 1,49-225-1444,2-23-5082,5-28 1329,0-5 1711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50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25 9152,'-23'-5'4128,"54"5"-3584,-3-3 1248,7 3-1088,28-5-1,1 2-447,39-6-224,1 9-64,3 0 160,-8 5-64,-14-1-4607,-12 4 2495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53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12 998 1984,'0'0'56,"-1"0"-1,1 0 1,-1 0-1,1 0 1,0 0 0,-1 0-1,1 0 1,-1 0 0,1 0-1,0 0 1,-1 0 0,1 0-1,-1 1 1,1-1-1,0 0 1,-1 0 0,1 0-1,0 1 1,-1-1 0,1 0-1,0 0 1,-1 1 0,1-1-1,0 0 1,0 1 0,-1-1-1,1 0 1,0 1-1,0-1 1,0 0 0,-1 1-1,1-1 1,0 1 0,0-1-1,0 0 1,0 1 0,0-1-1,0 1 1,0-1-1,0 0 1,0 1 0,0-1-1,0 1 1,0-1 0,0 1-1,0 0 84,1 0-1,-1 0 1,0-1-1,0 1 0,1 0 1,-1 0-1,1 0 1,-1-1-1,1 1 1,-1 0-1,1 0 0,-1-1 1,1 1-1,0-1 1,-1 1-1,1 0 1,0-1-1,-1 1 0,3 0 1,-1-1 66,1 1 0,-1 0 0,1-1 0,-1 0 0,1 0 0,0 0 0,-1 0 0,1 0 0,-1 0 0,1-1 0,4-1 0,31-12 1387,-25 8-1095,8-2-190,0-1 0,0-1 0,-1-2 0,-1 1 0,0-2 0,0-1 0,-2 0 0,22-22 0,4-14-168,49-71 0,29-68 108,-68 105-106,-30 46-87,26-56 0,-40 75 40,-2-1 0,0-1 0,-1 1 0,-1-1 0,3-22 0,-7 38-69,-1 0 0,0 0 0,1 0 0,-2 0 1,1 0-1,-1 0 0,1 0 0,-1 0 0,-2-6 0,3 10-34,-1 1 0,1-1 0,0 0 0,0 1 0,0-1 0,-1 1 0,1-1 0,0 0 0,-1 1 0,1-1 0,0 1 0,-1-1 0,1 1 0,-1-1 0,1 1 0,-1-1 0,1 1 0,-1 0 0,1-1 0,-1 1 0,1 0 0,-1-1 0,1 1 0,-1 0 0,0 0 0,1-1 0,-1 1 1,0 0-1,1 0 0,-1 0 0,0 0 0,1 0 0,-1 0 0,1 0 0,-1 0 0,0 0 0,1 0 0,-1 0 0,0 1 0,1-1 0,-1 0 0,0 0 0,1 0 0,-1 1 0,1-1 0,-1 1 0,1-1 0,-1 0 0,1 1 0,-1 0 0,-3 2-23,1 0 0,0 0 0,0 0 0,0 1-1,0-1 1,-2 5 0,-9 17 22,0 1 0,2 0 0,1 1 0,1 1 0,1 0-1,2 0 1,1 0 0,1 1 0,-2 42 0,4 92 170,5-135-14,1 0 1,1 0 0,14 49 0,-16-69-68,1 0 0,0 0 1,1-1-1,0 1 0,0-1 1,0 0-1,1 0 1,10 11-1,-11-14-8,0-1 0,-1 0 1,1 0-1,0 0 0,0-1 0,1 1 1,-1-1-1,0 0 0,1 0 0,0 0 0,-1-1 1,1 0-1,0 0 0,0 0 0,-1 0 1,9-1-1,-4 0 21,-1-1 1,1-1 0,0 1-1,0-2 1,-1 1 0,1-1-1,-1 0 1,0-1 0,0 0-1,0 0 1,-1 0 0,1-1-1,-1-1 1,0 1 0,12-13-1,-10 6-41,1 0-1,-2 0 0,0-1 0,0 0 1,-1-1-1,10-27 0,-13 31-40,-1-1 0,0 0 1,-1-1-1,0 1 0,-1 0 0,0 0 1,0-1-1,-1 1 0,-1-1 0,-2-10 0,2 17-22,0 1 0,0-1 0,-1 1-1,0-1 1,0 1 0,0 0 0,-5-7 0,7 10-2,-1 0 0,0 0 0,0 0 0,1 0 0,-1 0 0,0 1 0,0-1 1,0 0-1,0 0 0,0 1 0,0-1 0,0 0 0,-1 1 0,1-1 0,0 1 1,0 0-1,0-1 0,-1 1 0,1 0 0,0 0 0,0 0 0,0 0 0,-1 0 1,1 0-1,0 0 0,0 0 0,-1 0 0,1 0 0,0 1 0,0-1 0,0 1 1,-1-1-1,1 1 0,0-1 0,-1 2 0,-4 2-18,1 0 0,-1 0 0,1 1 0,0 0 0,1 0 0,-1 0 0,1 1 0,0 0 0,-5 9 0,-1 3-14,1 0 0,-7 24-1,10-25 54,1 0-1,1 1 0,0-1 0,2 1 0,-2 21 0,4-33 11,0 1 0,0-1-1,1 1 1,-1-1-1,1 1 1,1-1 0,-1 0-1,1 0 1,0 1-1,1-1 1,-1 0 0,1-1-1,0 1 1,1 0 0,-1-1-1,1 0 1,8 9-1,-5-8 112,1 0 0,-1 0 0,1-1 0,1 0 0,9 5 0,-12-7-46,-1-1-1,1 0 1,-1-1-1,1 0 1,0 1-1,-1-2 1,1 1-1,0-1 0,0 0 1,6 0-1,-3-2-31,0 1-1,-1-1 1,1-1-1,-1 0 1,0 0-1,0 0 1,0-1-1,-1 0 1,1-1-1,-1 0 1,0 0-1,0 0 1,-1-1-1,10-10 1,2-5 56,0-2 1,-2 0-1,17-31 0,57-138-255,-77 160-80,-11 26 117,1 1-183,-3 16 184,-9 96 237,1-24-230,5-42 79,1-14 120,1-1 1,4 52-1,-3-77-65,0 0 0,0 0 0,0 0 0,0 0 0,0 0 1,1 0-1,-1 0 0,0 0 0,1 0 0,-1 0 0,1 0 0,-1-1 0,1 1 0,-1 0 0,1 0 1,-1 0-1,1-1 0,0 1 0,0 0 0,1 1 0,-2-2-13,1 0 1,0 0-1,-1 0 1,1 0-1,0-1 1,-1 1-1,1 0 1,-1 0-1,1 0 1,0 0-1,-1-1 1,1 1-1,-1 0 0,1 0 1,-1-1-1,1 1 1,-1 0-1,1-1 1,-1 1-1,1-1 1,-1 1-1,1-1 1,-1 1-1,0-1 1,1 1-1,-1-1 0,0 1 1,1-1-1,-1 1 1,0-2-1,20-36 269,-1-1 1,18-60-1,3-5-307,2 14-246,-42 89 254,0 0-1,1 0 1,-1 1-1,0-1 1,1 0-1,-1 0 1,0 1 0,1-1-1,-1 0 1,1 1-1,-1-1 1,1 0 0,0 1-1,-1-1 1,1 1-1,0-1 1,-1 1-1,1-1 1,0 1 0,-1 0-1,1-1 1,0 1-1,0 0 1,0-1-1,-1 1 1,1 0 0,0 0-1,0 0 1,0 0-1,0 0 1,1 0 0,-1 1-3,0-1 0,0 1 0,0 0 0,0 0 0,0-1 0,0 1 1,0 0-1,-1 0 0,1 0 0,0 0 0,0 0 0,-1 0 0,1 0 0,-1 1 1,1-1-1,-1 0 0,0 0 0,1 0 0,-1 3 0,5 15-38,1 1 0,0-1 0,16 32 0,-18-43 74,0-1 1,1 1 0,0 0-1,0-1 1,1 0 0,0 0-1,0-1 1,1 0 0,-1 0-1,15 9 1,-17-12 6,1-1-1,0 0 1,0 0 0,0-1-1,0 1 1,0-1 0,0 0 0,0 0-1,0-1 1,0 0 0,0 0-1,0 0 1,0 0 0,1-1 0,-1 0-1,6-1 1,-5 0 4,0 0-1,0-1 1,0 1 0,0-1 0,0 0-1,-1-1 1,1 1 0,-1-1-1,0 0 1,0-1 0,0 1 0,6-9-1,-2 2-2,-2-1-1,1 0 1,-1 0-1,-1 0 1,0-1-1,-1 0 1,-1 0-1,0 0 1,0-1-1,-2 1 1,1-1-1,0-22 1,-3 34-41,0 1 0,0 0 1,0-1-1,0 1 1,0 0-1,0-1 0,0 1 1,-1 0-1,1-1 1,0 1-1,-1 0 0,1 0 1,-1-1-1,1 1 1,-1 0-1,0 0 1,1 0-1,-1 0 0,0 0 1,-2-2-1,2 3 1,0-1 0,0 1 0,0 0 0,0 0 1,-1 0-1,1 0 0,0 0 0,0 0 0,0 0 0,-1 0 0,1 1 0,0-1 0,0 0 0,0 1 0,0-1 0,-1 1 0,1-1 1,0 1-1,0-1 0,0 1 0,0 0 0,-1 1 0,-5 3-27,0 1 0,1 0 0,0 1 0,0-1-1,0 1 1,1 0 0,-7 13 0,3-4-24,1 0 0,-11 31 1,15-35 52,1 0-1,0 0 1,1 0 0,0 0 0,0 19 0,2-25 22,1-1 0,-1 1 0,1-1-1,0 1 1,0 0 0,0-1 0,1 0 0,0 1 0,0-1 0,0 0-1,1 0 1,0 0 0,0 0 0,3 4 0,-1-4 5,-1 0 1,1-1-1,0 1 0,0-1 1,1 0-1,8 5 1,-11-7 5,0-1 1,0 1 0,1-1 0,-1 0 0,0 0 0,1 0 0,-1-1 0,1 1 0,-1-1-1,1 0 1,-1 0 0,1 0 0,-1 0 0,5-1 0,-2-1 16,0 0 0,0 0 0,0-1 0,0 1 0,-1-1 0,1-1 0,-1 1 1,0-1-1,0 0 0,0 0 0,0 0 0,-1-1 0,1 1 0,4-9 0,5-6 59,-2-1-1,16-34 1,-18 35-47,124-231 226,-118 221-240,-2 0 0,0 0 1,-2-1-1,12-49 1,-16 48-145,-2-1 1,-2 0 0,1-49-1,-5 76 79,-1-19-128,1 23 135,0 0 0,-1 0 1,1 0-1,0 0 0,-1 1 0,1-1 0,0 0 0,-1 0 0,1 0 0,-1 0 0,0 1 1,1-1-1,-1 0 0,0 1 0,1-1 0,-1 0 0,0 1 0,-1-2 0,2 2 12,-1 0-1,1 0 0,-1 0 0,1 0 0,0-1 1,-1 1-1,1 0 0,-1 0 0,1 0 1,-1 0-1,1 0 0,-1 0 0,1 0 1,0 0-1,-1 0 0,1 0 0,-1 1 1,1-1-1,-1 0 0,1 0 0,0 0 1,-1 0-1,1 1 0,-1-1 0,1 0 0,0 0 1,-1 1-1,-5 4-45,0 1 0,0-1 0,0 1 0,1 0 0,0 0 1,0 1-1,1-1 0,0 1 0,-5 9 0,-2 9 22,-14 41 0,14-28 38,1 0 0,1 1-1,-5 74 1,13-88 59,1-1 0,1 0 1,1 1-1,1-1 0,1 0 0,1 0 0,12 35 0,-14-52-22,0 1-1,0-1 0,1 0 0,0 0 1,0-1-1,0 1 0,1-1 0,0 0 1,0 0-1,1-1 0,0 1 1,0-1-1,0 0 0,0-1 0,1 1 1,0-1-1,0-1 0,0 1 0,0-1 1,0-1-1,1 1 0,-1-1 1,1 0-1,0-1 0,-1 0 0,15 0 1,-7-1-799,0-2 0,27-5-1,6-5-5454,-13 3 2286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56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14 554 3328,'-14'-28'6613,"19"37"-5429,-2 2-817,0-1 0,1 13 0,1 4 132,7 36 782,6 97-1,-1 3 196,-10-136-1140,-5-22 161,-1 1 0,1 0 0,-1 0 0,1 9 0,-2-15-481,0 0-1,0 0 0,0 0 0,0 1 1,0-1-1,0 0 0,0 0 0,0 0 1,0 1-1,0-1 0,0 0 0,0 0 1,0 0-1,0 1 0,0-1 0,0 0 1,0 0-1,0 0 0,0 1 0,0-1 1,0 0-1,1 0 0,-1 0 0,0 0 1,0 1-1,0-1 0,0 0 0,0 0 1,1 0-1,-1 0 0,0 0 0,0 0 1,0 0-1,1 1 0,-1-1 0,0 0 1,0 0-1,0 0 0,1 0 0,-1 0 1,0 0-1,0 0 0,0 0 0,1 0 1,-1 0-1,0 0 0,0 0 0,0 0 1,1 0-1,-1 0 0,0-1 0,0 1 1,0 0-1,0 0 0,1 0 0,-1 0 1,0 0-1,0 0 0,0 0 0,0 0 1,1-1-1,-1 1 0,0 0 0,3-6 29,0-1-1,0 1 1,-1-1 0,1 0-1,1-13 1,5-20-43,25-107 114,-23 109-253,30-69 0,-39 103 94,1 0 1,-1-1 0,1 1-1,0 0 1,0 0 0,0 0-1,6-4 1,-9 7 39,1 1-1,0-1 1,-1 1-1,1-1 1,0 1 0,-1-1-1,1 1 1,0-1 0,0 1-1,-1 0 1,1-1-1,0 1 1,0 0 0,0 0-1,-1 0 1,1 0 0,0-1-1,0 1 1,0 0-1,0 0 1,-1 1 0,1-1-1,0 0 1,0 0 0,0 0-1,0 0 1,-1 1 0,1-1-1,0 0 1,0 1-1,-1-1 1,1 1 0,0-1-1,-1 1 1,1-1 0,0 1-1,-1-1 1,1 1-1,-1 0 1,1-1 0,-1 1-1,1 0 1,-1-1 0,1 1-1,-1 0 1,0 0-1,1 0 1,-1-1 0,0 2-1,4 9 5,-1-1 0,0 1 0,-1 0 0,-1-1 0,1 1 0,-2 0 0,0 11 0,4 115 795,-4-136-771,0-1 0,0 0 0,0 1 1,0-1-1,0 1 0,0-1 0,0 0 0,0 1 0,0-1 0,0 0 1,0 1-1,0-1 0,0 1 0,0-1 0,0 0 0,1 1 0,-1-1 1,0 0-1,0 1 0,0-1 0,1 0 0,-1 1 0,6-4 259,6-12 76,-12 15-356,36-65 378,12-20-266,-47 84-115,10-16-37,24-26-1,-32 39-13,1 0 0,0 1 0,0-1 0,1 1 0,-1 0 0,1 0-1,0 0 1,-1 1 0,1-1 0,0 1 0,7-2 0,-10 4 32,0-1-1,0 1 1,0 0-1,0 0 1,0 0-1,0 0 1,0 0-1,0 0 1,0 1-1,0-1 1,0 1-1,-1-1 1,1 1-1,0 0 1,0-1-1,0 1 1,-1 0-1,1 0 1,0 1-1,-1-1 1,1 0-1,-1 0 1,0 1-1,1-1 1,-1 1 0,0-1-1,2 3 1,1 3 22,0 0 1,0 1-1,-1-1 1,5 17-1,3 17 120,8 65-1,-4-18 316,-14-85-424,8 29 283,-9-31-276,1 0 0,-1 1-1,1-1 1,0 0 0,-1 0 0,1 1-1,0-1 1,0 0 0,0 0 0,0 0-1,0 0 1,0 0 0,0 0 0,0 0-1,0-1 1,0 1 0,1 0 0,-1-1-1,0 1 1,0 0 0,3 0 0,-2-1 10,0 0 1,1 0-1,-1 0 1,0-1-1,1 1 0,-1-1 1,0 1-1,0-1 1,0 0-1,1 1 1,-1-1-1,4-3 1,24-17 95,-22 15-103,7-8-151,1 1 1,-2-2 0,0 0-1,21-30 1,39-74-95,-2 3 34,-61 97-50,-10 19 214,-1-1 0,1 1 0,-1-1 0,0 1 0,1-1 0,-1 0 0,0 1 1,1-1-1,-1 1 0,0-1 0,0 0 0,0 1 0,1-1 0,-1 0 0,0 1 0,0-1 0,0 0 0,0 1 0,0-1 0,0 0 0,-1-1 0,-8 18-313,-4 11 173,1 1 0,-12 44 0,-9 62 380,30-120-157,2-10-30,0-1 0,0 1 0,0-1 0,0 1-1,1 0 1,0-1 0,-1 1 0,1 0 0,1-1 0,-1 1 0,0 0-1,2 3 1,-2-7-19,0 1-1,0-1 0,1 0 0,-1 1 0,0-1 0,0 0 1,1 0-1,-1 1 0,0-1 0,0 0 0,1 0 0,-1 0 1,0 1-1,1-1 0,-1 0 0,0 0 0,1 0 0,-1 0 1,0 0-1,1 0 0,-1 1 0,0-1 0,1 0 1,-1 0-1,0 0 0,1 0 0,-1 0 0,0 0 0,1 0 1,-1-1-1,0 1 0,1 0 0,-1 0 0,0 0 0,1 0 1,-1 0-1,0 0 0,1-1 0,-1 1 0,0 0 0,0 0 1,1-1-1,-1 1 0,0 0 0,0 0 0,1-1 1,-1 1-1,0-1 0,17-19 318,25-60-55,-9 17-215,-24 45-105,15-24-70,-22 40 103,0-1 0,-1 1-1,1 0 1,0 0 0,0 0 0,0 0 0,0 0-1,1 1 1,-1-1 0,0 0 0,1 1-1,-1 0 1,5-2 0,-6 3-3,0 0 0,0 0 0,0 0-1,1 0 1,-1 0 0,0 0 0,0 0 0,0 0 0,0 0 0,0 1 0,1-1-1,-1 0 1,0 1 0,0-1 0,0 1 0,0-1 0,0 1 0,0 0 0,0 0 0,0-1-1,-1 1 1,1 0 0,0 0 0,0 0 0,-1 0 0,1-1 0,0 1 0,-1 0-1,1 1 1,0 0 0,2 5-77,1 1-1,-1 0 0,2 10 0,-1-5 50,11 39 72,-9-28 109,10 25-1,-13-43-88,0 1 0,0-1 0,0 1 0,1-1 0,0 0 0,0-1 0,1 1-1,6 6 1,-9-11-19,0 1 1,0 0-1,0-1 0,0 1 0,0-1 0,0 0 0,0 0 0,0 0 1,0 0-1,1 0 0,-1 0 0,0 0 0,1-1 0,-1 1 0,0-1 1,1 0-1,-1 0 0,1 0 0,-1 0 0,1 0 0,-1 0 0,0-1 0,1 1 1,-1-1-1,0 0 0,1 1 0,2-3 0,1 0 18,0-1 0,-1 0 0,1 0-1,-1 0 1,1-1 0,-1 0 0,0 0-1,4-6 1,11-17 43,-1 0-1,0-1 0,20-47 1,29-98 11,-6-56-42,-44 132-252,6-101-1,-23 189 138,0 8 17,-1 0 1,0 0-1,1 1 0,-1-1 1,0 0-1,0 0 0,0 0 0,-1 0 1,1 0-1,0 0 0,-2-2 1,0 9-212,-21 103-139,9-38 257,-56 415 288,66-442-118,-10 127 774,16-143 215,-2-27-1018,0 0-1,0 0 1,0 0 0,0 0-1,0 0 1,0 0 0,0 1-1,0-1 1,0 0 0,0 0 0,0 0-1,0 0 1,0 0 0,0 0-1,0 0 1,0 0 0,0 0 0,0 0-1,0 1 1,0-1 0,0 0-1,0 0 1,0 0 0,0 0-1,0 0 1,1 0 0,-1 0 0,0 0-1,0 0 1,0 0 0,0 0-1,0 0 1,0 0 0,0 0-1,0 0 1,0 0 0,0 0 0,1 0-1,-1 0 1,0 0 0,0 0-1,0 0 1,0 0 0,0 0-1,0 0 1,0 0 0,0 0 0,0 0-1,1 0 1,-1 0 0,0 0-1,0 0 1,0 0 0,6-11 230,30-83 16,-6 11-247,-19 58-58,0 1 0,2 0 0,20-27 0,-28 43 10,1 0 0,1 1 0,-1 0 0,1 0 0,1 0 0,-1 1 1,1 0-1,0 0 0,1 1 0,-1 0 0,1 1 0,10-4 0,-18 7 30,1 0 0,0 1-1,0-1 1,0 1 0,0-1-1,0 1 1,1 0 0,-1 0 0,0 0-1,0 0 1,4 1 0,-6-1 10,1 0 0,-1 1 1,1-1-1,0 1 0,-1-1 0,1 1 1,-1-1-1,1 1 0,-1-1 1,1 1-1,-1 0 0,0-1 1,1 1-1,-1 0 0,0-1 1,0 1-1,1 0 0,-1-1 0,0 1 1,0 0-1,0 0 0,0-1 1,0 1-1,0 0 0,0 0 1,0-1-1,0 1 0,0 0 0,0 0 1,0-1-1,-1 1 0,1 0 1,0-1-1,-1 2 0,-1 4 0,0 0 0,0 0 0,-1 0-1,1 0 1,-2-1 0,-4 9 0,-27 29 122,29-36-58,-5 5 14,8-10-68,1 0 1,0 0-1,0 0 1,-1 1-1,1-1 0,1 0 1,-1 1-1,0 0 0,1-1 1,-1 1-1,1 0 1,0 0-1,-1 4 0,2-6-12,0-1 0,0 1 0,1 0-1,-1-1 1,0 1 0,1 0 0,-1 0 0,1-1-1,-1 1 1,1-1 0,-1 1 0,1 0 0,-1-1-1,1 1 1,-1-1 0,1 0 0,0 1-1,-1-1 1,1 1 0,0-1 0,0 0 0,-1 1-1,1-1 1,0 0 0,0 0 0,1 0 0,23 4-44,-13-3 79,1-2 1,0 0-1,0 0 1,0-1-1,-1-1 1,1 0-1,17-7 1,7-5-35,39-21 0,21-20 257,-82 45-239,0 0 0,0-1 1,23-25-1,-32 30-12,0-1 0,-1 1 0,0-1 1,0 0-1,-1 0 0,0-1 0,0 1 0,-1-1 1,0 0-1,-1 0 0,0 0 0,0 0 0,0-12 1,-2 21-14,0 0 1,0-1 0,0 1-1,0 0 1,0 0-1,0 0 1,0 0 0,0-1-1,0 1 1,0 0 0,0 0-1,0 0 1,0 0 0,0-1-1,0 1 1,-1 0 0,1 0-1,0 0 1,0 0-1,0 0 1,0-1 0,0 1-1,0 0 1,-1 0 0,1 0-1,0 0 1,0 0 0,0 0-1,0 0 1,0 0 0,-1 0-1,1 0 1,0 0-1,0 0 1,0-1 0,-1 1-1,1 0 1,0 0 0,0 0-1,0 0 1,0 1 0,-1-1-1,1 0 1,0 0 0,0 0-1,0 0 1,0 0-1,-1 0 1,1 0 0,0 0-1,0 0 1,0 0 0,0 0-1,0 0 1,-1 1 0,1-1-1,0 0 1,0 0 0,0 0-1,0 0 1,0 0-1,0 1 1,-1-1 0,-11 11-48,10-9 17,-17 14-40,13-12 80,0 0 0,1 1 1,0 0-1,0 0 0,0 0 0,0 1 1,-4 7-1,8-11-4,-1 0 1,1 0-1,0-1 1,0 1-1,1 0 1,-1 0-1,0 0 1,1 0-1,-1 0 0,1 0 1,-1 0-1,1 0 1,0 0-1,0 0 1,0 0-1,0 0 1,0 0-1,1 0 0,-1 0 1,0 0-1,1 0 1,0 2-1,0-2 174,13 3 101,-13-6-257,1 1 0,0 0 0,0-1 0,0 1 0,0-1 0,0 0 0,-1 1 0,1-1 0,0 0 0,-1 0 0,1 0 0,-1 0 0,1-1 0,-1 1 0,1 0 0,-1-1 0,0 1 0,1-1 1,-1 1-1,0-1 0,1-2 0,-1 1 11,0 0 0,0 0 0,-1 0 1,1 0-1,-1 0 0,0 0 0,0-4 0,0 5-30,0 1-1,-1 0 0,1-1 0,-1 1 0,1 0 0,-1 0 0,1 0 0,-1-1 0,1 1 0,-1 0 0,0 0 0,0 0 0,0 0 0,1 0 0,-1 0 1,0 1-1,0-1 0,0 0 0,-1 0 0,1 1 0,-2-2 0,1 1-17,-1 0 1,1 0-1,0 0 0,-1 0 1,1 1-1,-1-1 1,1 1-1,-1-1 0,1 1 1,-1 0-1,1 0 1,-1 0-1,0 1 0,1-1 1,-1 0-1,-3 2 0,2 0 8,0-1 0,1 1-1,-1 0 1,1 0 0,0 1-1,0-1 1,0 0 0,0 1-1,0 0 1,-3 3 0,2-1-1,0 0 0,1 0 0,0 0 1,0 1-1,0-1 0,0 1 0,1 0 1,0-1-1,0 1 0,1 0 0,-1 0 1,1 0-1,1 0 0,-1 9 0,2-6 15,0 1 0,1 0 0,0-1 0,1 1 0,0-1 0,0 0 0,1 0 0,0 0 0,6 8 0,-7-12 20,0 0 1,0-1-1,0 0 1,1 1-1,0-1 1,0-1-1,0 1 0,0-1 1,0 1-1,1-1 1,0 0-1,-1-1 1,1 1-1,0-1 1,0 0-1,1 0 1,6 2-1,-9-4 3,1 0-1,-1 0 1,0 0 0,0 0-1,0 0 1,0-1-1,0 1 1,0-1 0,0 0-1,0 0 1,5-2-1,-1-1 12,-1 1 0,0-1 0,-1 0 0,11-9-1,-1-2 16,-1-1 0,19-26 0,8-12 103,21-29 0,-58 76-232,0 0 0,1 0 0,0 1 0,1 0 0,0-1 0,10-7 0,-16 14 75,0 0 0,0 0 0,1 0 0,-1 0 0,0-1 0,0 1 0,0 0 0,0 0 0,0 0 0,0 0 0,1 0 0,-1 0 0,0 0 0,0 0 0,0 0 1,0 0-1,0 1 0,0-1 0,1 0 0,-1 0 0,0 0 0,0 0 0,0 0 0,0 0 0,0 0 0,0 0 0,1 0 0,-1 0 0,0 0 0,0 0 0,0 1 0,0-1 0,0 0 0,0 0 0,0 0 0,0 0 0,0 0 0,0 0 0,0 0 0,0 1 0,1-1 0,-1 0 1,0 0-1,0 0 0,0 0 0,0 0 0,0 1 0,0-1 0,0 0 0,0 0 0,0 0 0,0 0 0,-1 0 0,1 0 0,0 1 0,0-1 0,0 0 0,0 0 0,-1 11-91,-83 192 101,83-200-5,-19 37 180,18-37-153,1 0 0,-1-1-1,0 1 1,-1-1 0,1 1 0,0-1-1,-1 0 1,1 0 0,-1 0 0,-4 3 0,7-5-10,-1 0 0,0 1 0,1-1 0,-1 0 1,1 0-1,-1 1 0,0-1 0,1 0 0,-1 0 1,0 0-1,1 0 0,-1 0 0,1 0 0,-1 0 1,0 0-1,1 0 0,-1 0 0,0 0 0,1-1 1,-1 1-1,1 0 0,-1 0 0,0-1 0,1 1 1,-1-1-1,0 1 6,0-1 1,0 0-1,0 0 1,1 0-1,-1 0 1,0 0-1,1 0 1,-1 0 0,1 0-1,-1 0 1,1-1-1,-1-1 1,0 0-28,1 0-1,-1 0 1,1 1 0,0-1 0,0 0 0,0 0 0,0 0 0,1 0 0,-1 0 0,1 1 0,1-6 0,0 5-22,-1 1 0,1-1 0,0 1 0,0 0 1,0 0-1,0 0 0,0 0 0,0 0 0,1 1 1,-1-1-1,1 0 0,-1 1 0,1 0 0,-1 0 1,1 0-1,0 0 0,-1 0 0,1 0 0,0 1 1,0-1-1,4 1 0,8-1 109,-1 1-1,1 0 0,15 3 1,-7-1-21,-4-1-93,1 0-56,1 1 1,31 7-1,-46-7-595,0 0 0,1 0 0,-1 0 0,10 7 0,-12-7-215,-1 1 0,1-1-1,-1 1 1,0 0 0,0 0 0,0 0-1,-1 0 1,5 6 0,6 14-2916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57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0 930 3552,'0'0'1147,"11"4"3332,-10-3-4262,1 0-1,-1-1 0,0 1 0,1 0 1,-1-1-1,1 0 0,-1 1 1,1-1-1,-1 0 0,1 0 0,-1 0 1,1 0-1,-1 0 0,1 0 0,2-1 1,0 0 55,0 0 0,-1 0 0,1-1 1,0 1-1,-1-1 0,4-2 0,6-5 269,-1-1-1,15-15 1,-23 21-355,242-220 2160,-236 214-2248,-5 6-95,-1-1 1,1 1-1,1 0 0,-1 0 0,10-4 0,-15 7-8,0 1-1,0 0 0,0 0 0,0 0 0,1 0 0,-1 0 0,0 0 0,0 0 0,0 0 0,0 1 1,1-1-1,-1 0 0,0 0 0,0 0 0,0 0 0,0 0 0,1 0 0,-1 0 0,0 0 0,0 0 1,0 0-1,0 1 0,0-1 0,1 0 0,-1 0 0,0 0 0,0 0 0,0 0 0,0 0 0,0 1 1,0-1-1,0 0 0,0 0 0,0 0 0,0 0 0,0 1 0,0-1 0,0 0 0,0 0 0,0 0 1,0 0-1,0 1 0,0-1 0,0 0 0,0 0 0,0 1 0,0 7 25,-2 0 0,1 0 0,-1 0 0,-3 9 0,1-5-83,-3 22 1,5-11 81,0 42 0,3-54 44,0 0 1,0 0-1,1 0 1,1 0-1,7 20 1,-9-29-17,0 1 0,0-1 0,0 1 1,1-1-1,-1 0 0,1 1 0,0-1 1,-1 0-1,1 0 0,0 0 0,0 0 1,0-1-1,0 1 0,1 0 0,-1-1 1,0 0-1,1 1 0,-1-1 0,4 1 1,-4-2 2,1 1 0,-1-1 1,1 0-1,-1 0 0,1 0 1,-1 0-1,1-1 0,0 1 1,-1-1-1,0 1 0,1-1 1,-1 0-1,1 0 1,-1 0-1,0 0 0,0 0 1,1-1-1,-1 1 0,0-1 1,0 1-1,3-4 0,33-35 252,35-46 0,-9 10-92,-19 25-146,-1-2-1,-3-1 1,66-117 0,-72 96-22,-2-1-1,25-90 1,-56 159-113,0 0 0,0 0 0,-1 0 0,0 0 0,0-8 0,-1 15 62,0 0-1,0-1 0,0 1 0,1 0 0,-1-1 0,0 1 0,0-1 1,0 1-1,0 0 0,0-1 0,0 1 0,0 0 0,0-1 1,0 1-1,-1-1 0,1 1 0,0 0 0,0-1 0,0 1 1,0 0-1,0-1 0,-1 1 0,1 0 0,0-1 0,0 1 1,-1 0-1,1 0 0,0-1 0,0 1 0,-1 0 0,1 0 1,0-1-1,-1 1 0,1 0 0,0 0 0,-1 0 0,1 0 1,0 0-1,-1-1 0,0 2-4,0 0-1,0-1 1,0 1 0,0 0 0,0-1-1,0 1 1,0 0 0,0 0 0,1 0-1,-1 0 1,0 0 0,1 0 0,-1 0 0,1 0-1,-1 2 1,-6 11-64,2 0 0,0 0 0,-4 18 0,-8 49-53,8-18 281,1-1 0,4 2-1,2-1 1,3 0 0,3 0-1,2 0 1,4 0 0,23 86 0,-19-112 171,-13-34-294,0 0 0,1 0 0,-1-1 0,1 1 0,0 0 0,0-1 1,0 1-1,0-1 0,4 4 0,-5-6-84,-1 0-1,0 1 1,1-1-1,-1 0 1,1 1-1,-1-1 1,1 0-1,-1 0 1,1 1 0,-1-1-1,1 0 1,-1 0-1,1 0 1,0 0-1,-1 0 1,1 0-1,-1 0 1,1 0-1,-1 0 1,1 0 0,0 0-1,-1 0 1,1 0-1,-1 0 1,1 0-1,-1-1 1,1 1-1,-1 0 1,1 0 0,-1-1-1,1 1 1,-1 0-1,1-1 1,-1 1-1,0 0 1,2-2-1,6-16-2940,-7 17 2556,7-19-1770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57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 5984,'-1'0'120,"-8"-8"1506,9 8-1592,0 0 1,0 0-1,0 0 1,0 0-1,0 1 1,0-1 0,0 0-1,0 0 1,0 0-1,0 0 1,0 0-1,0 0 1,-1 0-1,1 0 1,0 0 0,0 0-1,0 1 1,0-1-1,0 0 1,0 0-1,0 0 1,0 0 0,0 0-1,0 0 1,0 0-1,0 0 1,0 0-1,-1 0 1,1 0-1,0 0 1,0 0 0,0 0-1,0 0 1,0 0-1,0 0 1,0 0-1,0 0 1,0 0-1,0 0 1,-1 0 0,1 0-1,0 0 1,1 0 64,-1 1 1,1-1 0,-1 0 0,1 0 0,-1 1-1,1-1 1,0 0 0,-1 0 0,1 0-1,-1 0 1,1 0 0,0 0 0,-1 0-1,1 0 1,-1 0 0,2-1 0,1 1 204,71 6 1528,-7 1-1574,31-6-62,69 5 83,-47 2-371,-67-8-4312,-40 0 2095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5:58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 4640,'-32'-4'2112,"22"16"-1824,15-7-384,3 1 0,11 3 544,9 2-256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01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82 2144,'-4'-30'986,"3"16"3190,7 47-2448,-2 38-81,-11 135-1,4-166-1157,-7 114 731,-6 84 408,15-98 1662,3-148-3009,-1 0 1,1 0-1,0 0 0,5-10 0,-2 1-183,1 1-96,0 0 1,1 1-1,0 0 0,1 0 1,1 0-1,0 1 1,1 1-1,1-1 0,0 2 1,15-14-1,-10 12-37,1 0 1,0 2-1,0 0 1,2 1-1,-1 1 1,2 0-1,32-10 0,-39 16-12,1 0 0,-1 1 0,1 1-1,14-1 1,-21 3 24,0 0 1,-1 0-1,1 0 1,0 1-1,-1 0 0,1 0 1,0 1-1,-1 0 0,0 0 1,7 3-1,-11-3 24,0-1 1,0 0-1,0 1 1,-1-1-1,1 1 1,0 0-1,-1-1 1,1 1-1,-1 0 0,0 0 1,0 0-1,0 0 1,0 0-1,0 0 1,0 1-1,0-1 0,-1 0 1,1 0-1,-1 1 1,1-1-1,-1 0 1,0 0-1,0 1 0,0-1 1,-1 5-1,0 1 31,-1 0 0,1-1 0,-1 1 0,-1 0 0,-6 14 0,-1-4 95,0 0 1,-1 0-1,-1-1 0,-1 0 0,0-1 0,-25 22 0,19-21 17,0-1 0,-2-1 1,0 0-1,0-2 0,-25 11 0,18-13-32,0 1-75,68-33-133,-19 12 179,54-26 117,163-119 22,-80 48-33,-55 31-22,-49 33-52,-52 41-127,0-1 0,0 1 0,0-1 0,-1 1 0,1-1 0,0 1 0,-1-1 0,0 0 0,1 0 0,-1 0 0,2-3 0,-12 9-254,1 3 247,1 0 1,0 0 0,0 1 0,1 0-1,0 0 1,-10 17 0,14-20 25,-1 0 0,1 1-1,0-1 1,0 0 0,0 1 0,1-1 0,0 1 0,0-1-1,0 1 1,1 0 0,0-1 0,0 1 0,2 11 0,-2-15 6,1 1 0,0-1 0,0 0 0,0 0 1,0 1-1,0-1 0,0 0 0,1 0 0,-1 0 0,1 0 1,-1-1-1,1 1 0,0 0 0,0-1 0,0 1 1,0-1-1,0 1 0,0-1 0,0 0 0,0 0 0,1 0 1,-1 0-1,0 0 0,1-1 0,2 1 0,5 1 38,1-1 0,0 0 0,0 0 0,13-2 0,-24 1-51,44-3 116,0-3-1,0-1 1,-1-2-1,0-2 1,75-30-1,-74 22-387,-44 19 267,0 0 0,0 0 0,0 0 0,0 0 0,0 0 0,0 0 0,0 0 0,0 0 0,0 0 0,0 0 0,0 1 0,0-1 0,0 0 0,0 0-1,0 0 1,0 0 0,0 0 0,0 0 0,0 0 0,0 0 0,0 0 0,0 0 0,0 0 0,1 0 0,-1 0 0,0 1 0,0-1 0,0 0 0,0 0 0,0 0 0,0 0-1,0 0 1,0 0 0,0 0 0,0 0 0,0 0 0,0 0 0,1 0 0,-1 0 0,0 0 0,0 0 0,0 0 0,0 0 0,0 0 0,0 0 0,0 0 0,0 0 0,0 0 0,0 0-1,1 0 1,-1 0 0,0 0 0,-5 6-35,4-6 18,-5 9-32,1 0 1,-1 0-1,1 1 1,1-1 0,0 1-1,-4 12 1,-12 62 91,18-71 23,0 1 1,1 0 0,0 19-1,1-29-35,0 0-1,1 0 0,-1 0 0,1 0 1,0 0-1,0 0 0,0 0 0,0-1 1,1 1-1,-1 0 0,1-1 0,0 1 1,0-1-1,0 1 0,4 4 0,-4-8-2,-1 1 1,0 0-1,0 0 0,0 0 0,0-1 0,1 1 0,-1-1 1,0 1-1,0-1 0,1 1 0,-1-1 0,1 0 0,-1 1 0,0-1 1,1 0-1,-1 0 0,1 0 0,-1 0 0,0 0 0,1-1 1,-1 1-1,0 0 0,1-1 0,-1 1 0,0-1 0,1 1 0,-1-1 1,0 1-1,0-1 0,0 0 0,1 0 0,-1 0 0,0 0 1,0 0-1,0 0 0,1-2 0,3-2 32,-1 0 1,0 0-1,0-1 1,-1 0-1,6-11 1,3-12 29,-2-1 0,-1 0 1,8-45-1,-16 68-95,0 0 0,-1 0 0,0 1 0,0-1 0,-1 0 0,1 0 0,-4-9 0,4 14-6,0-1 0,-1 1 0,0 0 0,1 0 0,-1 0 0,0 0 0,0 0 0,0 0 0,0 0 0,0 0 0,-1 1 0,1-1 0,-1 0 0,1 1 0,-1-1 0,1 1 0,-1-1 0,0 1 0,0 0 0,0-1 0,0 1 0,0 0 0,0 1 0,0-1 0,-4-1 0,5 2 10,-3-1-6,0 0 0,0 1 0,0 0 0,0-1 0,0 2 0,-1-1-1,1 0 1,0 1 0,0 0 0,-5 1 0,9-2 14,0 0 1,1 0-1,-1 0 0,0 0 0,0 1 0,0-1 1,0 0-1,1 0 0,-1 0 0,0 0 0,0 0 0,0 0 1,0 1-1,0-1 0,0 0 0,0 0 0,1 0 0,-1 0 1,0 1-1,0-1 0,0 0 0,0 0 0,0 0 0,0 0 1,0 1-1,0-1 0,0 0 0,0 0 0,0 0 1,0 1-1,0-1 0,0 0 0,0 0 0,0 0 0,0 0 1,0 1-1,0-1 0,0 0 0,0 0 0,-1 0 0,1 0 1,0 1-1,0-1 0,0 0 0,0 0 0,0 0 1,0 0-1,0 0 0,-1 1 0,1-1 0,0 0 0,0 0 1,0 0-1,0 0 0,-1 0 0,1 0 0,0 0 0,20 4 96,-9-4-90,1-1 0,-1-1 0,16-3 0,12-3 3,443-47-166,-478 55 122,0 0-1,1 0 1,-1 0-1,0 1 0,6 0 1,-9-1 31,-1 0-1,0 0 1,0 0 0,0 0-1,1 0 1,-1 0 0,0 0-1,0 1 1,0-1 0,0 0 0,1 0-1,-1 0 1,0 0 0,0 0-1,0 0 1,0 0 0,1 1-1,-1-1 1,0 0 0,0 0-1,0 0 1,0 0 0,0 0-1,0 1 1,1-1 0,-1 0 0,0 0-1,0 0 1,0 0 0,0 1-1,0-1 1,0 0 0,0 0-1,0 0 1,0 1 0,0-1-1,0 0 1,0 0 0,0 0 0,0 1-1,0-1 1,0 0 0,0 0-1,-2 2-1,1-1 0,0 0-1,0 0 1,-1 1-1,1-1 1,-1 0 0,1-1-1,-1 1 1,-2 1 0,-42 22 1,2 2 1,-53 40 0,68-43 2,1 1 0,1 1 1,1 1-1,-22 31 0,44-53 20,0 1 1,0 0-1,1-1 0,0 1 0,0 1 0,0-1 1,1 0-1,0 1 0,0-1 0,0 1 0,0 0 1,1-1-1,-1 9 0,2-14-11,0 1 0,0 0-1,1-1 1,-1 1 0,0-1 0,0 1 0,0 0-1,0-1 1,1 1 0,-1-1 0,0 1 0,1-1 0,-1 1-1,0-1 1,1 1 0,-1-1 0,1 1 0,-1-1-1,0 1 1,1-1 0,-1 0 0,1 1 0,-1-1 0,1 0-1,0 1 1,-1-1 0,1 0 0,-1 0 0,1 0-1,0 1 1,-1-1 0,1 0 0,-1 0 0,1 0-1,0 0 1,-1 0 0,1 0 0,-1 0 0,1 0 0,0-1-1,3 1 28,0-1 0,-1 1 0,1-1 0,0 0 0,-1-1 0,7-2 0,8-6 80,0-1-1,-1-1 1,29-25-1,42-52 15,-64 61-195,-9 10-87,26-23 1,-33 33 82,-3 5-92,-6 9 1,-1 6 92,1-4 57,-2 4 5,2 1-1,0 0 1,0 15-1,1-25 14,1 1 0,-1 0 0,1-1 0,-1 1 0,1-1-1,0 1 1,1-1 0,-1 1 0,0-1 0,1 0 0,0 0-1,0 0 1,0 0 0,0 0 0,0 0 0,4 3 0,-4-5 4,0 1 0,0-1 0,0 0 0,-1 0 0,1 0 1,0 0-1,0 0 0,1 0 0,-1-1 0,0 1 0,0-1 0,0 1 1,0-1-1,0 0 0,1 0 0,3 0 0,2-1 0,-1 0-1,0-1 1,11-3 0,-16 4-9,38-14 162,64-35-1,-6 3-95,-2 9-178,20-7 44,-114 44 58,1 0 0,-1-1 0,1 1 0,-1 0 0,1-1 0,-1 0 0,0 1 0,0-1 0,3-4 0,-5 4-113,-6 2 31,-15 6-8,-11 6 93,1 1 0,-35 21 0,48-23-6,1 1 0,0 0 0,1 1 0,-29 30 0,33-30-22,-25 30-25,34-39 69,0 0 0,0 0-1,0 0 1,1 1 0,0-1-1,0 1 1,0 0 0,-1 6 0,4 1 145,-1-12-152,0 0 0,0 0 0,0 1 0,0-1-1,1 0 1,-1 0 0,0 0 0,0 0 0,0 0-1,1 0 1,-1 1 0,0-1 0,0 0 0,0 0 0,1 0-1,-1 0 1,0 0 0,0 0 0,1 0 0,-1 0-1,0 0 1,0 0 0,0 0 0,1 0 0,-1 0-1,0 0 1,0-1 0,1 1 0,-1 0 0,0 0 0,23-16 153,-14 9-109,63-47 154,103-75-239,-156 116 53,-1-1 0,0-1 0,-1 0 0,0-2 0,-2 1 0,0-2 0,19-28 0,-14 12 1,-2 0 0,28-72 0,14-80-143,-56 172 73,1 1 7,-1 0-1,0-1 1,-2 0-1,1 0 1,-2 0-1,1-19 1,-2 32 34,0 0 0,0 1 1,0-1-1,0 0 1,-1 0-1,1 1 1,0-1-1,0 0 1,0 1-1,-1-1 1,1 0-1,0 1 0,-1-1 1,1 0-1,-1 1 1,1-1-1,0 1 1,-1-1-1,0 0 1,0 1 3,1 0-1,0 0 1,-1-1 0,1 1 0,-1 0 0,1 0 0,-1 0 0,1 0 0,0 0-1,-1 0 1,1 1 0,-1-1 0,1 0 0,-1 0 0,1 0 0,0 0 0,-1 0-1,1 1 1,-1-1 0,1 0 0,0 0 0,-1 0 0,1 1 0,-3 1-11,0 1 1,1-1 0,0 1-1,0 0 1,-1-1-1,-2 7 1,-9 20-80,2 1 0,1 1 0,-9 37 0,9-28 42,-3 7 26,2 0 0,-7 70-1,17-96 75,1 0 0,0 1 0,2-1 0,1 0 0,1 0-1,0 0 1,2 0 0,7 21 0,22 41 95,-31-76-115,1 1 1,1-1-1,-1 0 0,1 0 0,1 0 1,-1-1-1,1 0 0,8 7 0,-12-12-5,0 1 1,0-1-1,1 0 0,-1 0 0,1 0 0,-1 0 1,1 0-1,-1 0 0,1-1 0,0 1 0,-1-1 0,1 0 1,0 0-1,0 0 0,-1 0 0,1 0 0,0 0 1,-1-1-1,1 1 0,4-2 0,3-2 68,1-1 0,-1 0 0,16-10 0,-15 9-43,25-17 76,0-2 0,-2-1 0,34-33 0,-60 51-93,0 0 1,9-14-1,-15 19-27,0 0-1,0 0 0,-1 0 1,1 0-1,-1 0 1,1 0-1,-1-1 0,0 1 1,0 0-1,-1-1 0,1-3 1,-1 7-10,0-1 1,0 0-1,0 1 1,0-1-1,0 0 1,0 1-1,0-1 1,-1 0-1,1 1 1,0-1-1,0 1 1,-1-1-1,1 1 1,0-1-1,-1 1 1,1-1-1,-1 1 1,1-1-1,0 1 1,-1-1-1,1 1 1,-1-1-1,0 1 1,1 0 0,-1-1-1,-1 0-17,0 1 0,0-1 0,1 1 0,-1-1 0,0 1 0,0 0-1,0 0 1,-3 0 0,-2 0-45,0 1 0,0 0 0,-9 2 0,6 0 46,1 1 0,-1 0-1,1 0 1,0 1 0,0 0 0,1 0-1,0 1 1,0 0 0,0 1 0,0 0 0,1 0-1,-9 11 1,8-7 21,0 1-1,0 0 1,1 0 0,0 1-1,1-1 1,1 1-1,0 1 1,-4 16 0,7-23 27,0 2 21,0-1 1,0 0 0,1 1-1,0-1 1,0 1 0,1-1-1,0 1 1,0-1 0,3 12-1,-3-19-28,0 1-1,1-1 0,-1 0 0,0 0 1,1 0-1,-1 0 0,1 0 1,-1-1-1,1 1 0,-1 0 1,1 0-1,0 0 0,-1 0 1,1 0-1,0-1 0,0 1 1,0 0-1,-1-1 0,1 1 0,0-1 1,0 1-1,0-1 0,0 1 1,0-1-1,0 0 0,0 1 1,0-1-1,0 0 0,2 0 1,0 0 18,0 0 0,0 0 0,1-1 0,-1 0 1,0 0-1,0 0 0,0 0 0,0 0 0,0-1 1,4-1-1,65-39 153,-17 9-220,98-43-1,-131 68-84,1 0 0,0 1 0,31-5 0,-46 11 98,-1 0-1,0 0 1,0 1 0,1 0 0,-1 1 0,0-1-1,0 1 1,1 1 0,-1-1 0,0 1-1,0 1 1,0-1 0,-1 1 0,1 0-1,6 5 1,27 25 297,-28-23-38,23 17 0,-24-20-162,1 0-1,1-1 1,-1 0-1,1-1 1,0-1 0,0 1-1,0-2 1,1 0-1,-1-1 1,1 0-1,21 0 1,6-4-783,-1-1 0,49-9 1,-33 0-3697,-1-2-3676,-5 2 2399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03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3552,'4'-2'10060,"8"-4"-6925,22-10-2651,-12 1 178,0 1-1,46-20 0,-67 33-654,0 0 0,1 1-1,-1-1 1,1 1 0,-1 0-1,1-1 1,-1 1-1,1 0 1,-1 0 0,0 0-1,1 0 1,-1 0 0,1 0-1,-1 0 1,1 1-1,-1-1 1,1 0 0,-1 1-1,0-1 1,1 1 0,1 1-1,-1-1 43,0 1 0,0 0-1,-1-1 1,1 1 0,0 0-1,-1 0 1,1 1 0,-1-1-1,0 0 1,0 0 0,0 1-1,2 4 1,-3-6-34,2 6 219,1-1 0,0 1 1,0-1-1,7 12 0,-8-16-124,-1 1-1,1-1 1,1 0-1,-1 0 1,0-1-1,0 1 1,1 0-1,-1-1 1,1 1 0,0-1-1,-1 0 1,1 0-1,0 0 1,0 0-1,3 0 1,2 0 27,0 0 0,0-1 1,0 0-1,0 0 1,0-1-1,-1 0 0,1-1 1,8-2-1,10-4 82,25-11 0,88-35 107,-120 44-717,-14 6-2553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03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33 5632,'-7'-27'1834,"7"27"-1818,0 0 0,0 0 0,0 0-1,0-1 1,0 1 0,0 0 0,0 0 0,0 0-1,0 0 1,0-1 0,0 1 0,0 0-1,0 0 1,0 0 0,0-1 0,0 1-1,0 0 1,0 0 0,0 0 0,-1 0-1,1 0 1,0-1 0,0 1 0,0 0 0,0 0-1,0 0 1,0 0 0,-1 0 0,1 0-1,0 0 1,0-1 0,0 1 0,0 0-1,0 0 1,-1 0 0,1 0 0,0 0-1,0 0 1,0 0 0,-1 0 0,1 0-1,0 0 1,0 0 0,0 0 0,-4 0 130,1 1-1,0-1 1,0 1 0,0 0 0,0-1-1,0 2 1,0-1 0,0 0 0,0 0-1,0 1 1,0 0 0,1-1 0,-1 1 0,1 0-1,-1 0 1,1 1 0,0-1 0,0 0-1,0 1 1,-3 4 0,-17 28 537,1 0-1,-30 70 1,43-86-365,1 1-1,0 0 1,-5 31 0,11-39-108,-1-1 1,1 1-1,1 0 1,0 0-1,0 0 1,1 0-1,5 18 1,-5-26-102,0 1 1,0-1 0,1 0-1,0 0 1,0 0 0,0 0-1,1 0 1,-1 0 0,1-1-1,0 1 1,0-1 0,0 0 0,6 5-1,-4-5 30,0 1-1,0-1 0,0-1 0,1 1 1,-1-1-1,1 0 0,0 0 0,-1-1 1,8 2-1,4-1 97,1-1 0,-1-1 1,1-1-1,-1 0 0,0-1 0,19-5 1,-3-1 34,-1-1 1,0-2 0,31-14-1,-52 19-222,1-1-1,-1 1 0,-1-2 1,1 0-1,-1 0 0,-1-1 0,1 0 1,-1 0-1,-1-1 0,0 0 1,-1-1-1,1 0 0,5-13 0,-9 16-53,0 1 0,-1-1-1,0-1 1,0 1 0,-1 0-1,0-1 1,0 1-1,-1-1 1,0 1 0,-1-1-1,0 0 1,0 0-1,-1 1 1,0-1 0,-1 1-1,1-1 1,-2 1-1,1-1 1,-1 1 0,-6-11-1,7 16-1,1 0-1,-2 0 0,1 0 0,0 0 0,0 1 1,-1-1-1,1 1 0,-1 0 0,0 0 0,0 0 1,0 0-1,0 0 0,-3-1 0,0 1-3,0 0 0,0 0-1,0 0 1,0 1-1,0 0 1,-11 0 0,-1 1 11,0 1 0,0 1 0,-32 8 0,30-5-5,1 1-1,-31 13 1,38-13-1054,0 1-1,-15 10 1,7 2-823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00.6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92 213 5472,'2'-4'8901,"0"5"-8471,1-1-1,0 1 1,0-1 0,-1 0-1,1 0 1,0 0 0,0 0 0,-1 0-1,1-1 1,0 1 0,-1-1-1,1 0 1,0 1 0,2-3-1,9-1 139,-8 3-479,0-2 0,1 1 0,-1-1 0,0 0 0,0 0 0,-1 0 0,1-1 0,-1 0 0,0 0 0,1 0 0,-2-1 0,1 0-1,7-10 1,-7 8-58,0 0 0,0-1-1,-1 1 1,0-1 0,-1 0-1,1-1 1,-2 1 0,1-1-1,2-16 1,-5 22-29,1 1 0,-1-1-1,0 1 1,0-1 0,-1 0 0,1 1 0,0-1-1,-1 0 1,0 1 0,-1-4 0,2 5-2,-1 0 1,1 0-1,-1 0 0,0 0 1,1 1-1,-1-1 1,0 0-1,1 0 0,-1 1 1,0-1-1,0 1 0,1-1 1,-1 1-1,0-1 1,0 1-1,0-1 0,0 1 1,0 0-1,0-1 0,0 1 1,0 0-1,0 0 1,0 0-1,0 0 0,0 0 1,0 0-1,0 0 0,0 0 1,0 0-1,0 0 1,-1 1-1,-12 4 73,0 0 1,0 1-1,1 1 1,-18 10-1,5-2 307,10-5-57,-1 0 1,1 0-1,1 2 1,0 0-1,-21 22 1,34-32-271,1 0 0,-1 0 1,1 0-1,-1 0 0,1 0 0,0 0 0,0 0 1,0 1-1,0-1 0,0 0 0,0 1 1,1-1-1,-1 0 0,1 1 0,-1 3 0,1-4-6,1 1 0,-1-1 0,0 0-1,1 0 1,-1 0 0,1 0-1,0-1 1,0 1 0,0 0-1,0 0 1,0 0 0,0 0-1,0-1 1,1 1 0,-1-1-1,1 1 1,-1-1 0,4 3-1,7 5 135,0-1 0,1-1-1,0 1 1,1-2-1,-1 0 1,1-1 0,0 0-1,16 3 1,-11-5-481,-1 0 1,21 1 0,-19-4-2068,36-3 1,-19-2-1436,6 1-4811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04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7392,'-12'0'2373,"12"0"-2349,0 0-1,-1 0 1,1 0 0,0 0 0,0 0-1,0 0 1,0 0 0,0 0 0,-1 0-1,1 0 1,0 0 0,0 0 0,0 1-1,0-1 1,0 0 0,-1 0-1,1 0 1,0 0 0,0 0 0,0 0-1,0 0 1,0 0 0,0 0 0,0 0-1,0 1 1,-1-1 0,1 0 0,0 0-1,0 0 1,0 0 0,0 0-1,0 0 1,0 1 0,0-1 0,0 0-1,0 0 1,0 0 0,0 0 0,0 1-1,-4 12 1320,0 0 0,1 0-1,-2 20 1,-2 9-799,4-28-242,0 1 0,0 21 0,3-35-243,0 1 0,0 0 0,0-1 0,1 1 0,-1 0 0,0-1 0,1 1 0,-1-1 0,1 1 0,0-1 0,0 3 0,0-4-50,-1 0-1,0 0 1,0 0 0,0 1 0,0-1 0,1 0 0,-1 0 0,0 0 0,0 0 0,0 1 0,1-1 0,-1 0-1,0 0 1,0 0 0,1 0 0,-1 0 0,0 0 0,0 0 0,1 0 0,-1 0 0,0 0 0,0 0 0,1 0-1,-1 0 1,0 0 0,0 0 0,1 0 0,-1 0 0,1 0-61,0-1 1,0 1-1,-1-1 0,1 0 0,0 1 1,0-1-1,-1 0 0,1 1 1,-1-1-1,1 0 0,0 0 0,0-1 1,12-17-3202,9-1 869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04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8 5632,'-4'-8'1285,"-1"9"261,-4 16 892,8-14-2289,-3 10 199,0-1 0,1 1-1,0-1 1,1 1-1,0 0 1,1 17 0,1-5 316,1 0 0,5 32 1,-5-49-444,1 0 1,0 0-1,0-1 1,0 1-1,1-1 1,0 1-1,1-1 0,0 0 1,0 0-1,9 11 1,-11-15-127,1-1 0,0 1 0,0-1 0,0 1 1,0-1-1,0 0 0,1 0 0,-1-1 0,1 1 0,-1 0 1,1-1-1,0 0 0,0 0 0,-1 0 0,1-1 0,0 1 1,0-1-1,0 0 0,0 0 0,0 0 0,-1-1 0,1 1 1,6-2-1,3-2 7,0 0 0,0-1 0,0 0 0,0-1 0,-1 0 0,0-1 0,-1-1 0,1 0 0,-1 0 0,11-11 0,-1-2 110,-1-1 1,-1-1 0,26-39 0,-42 58-195,-1 0 0,1-1 0,-1 1 0,0 0 0,0-1 0,0 0 0,-1 1 0,1-1 0,-1 0 0,0 0 0,-1 1 0,1-6-1,-1 7-21,-1 1-1,1-1 1,-1 1-1,1 0 1,-1 0-1,0-1 1,0 1-1,0 0 1,0 0-1,0 0 1,-1 0-1,1 0 1,0 0-1,-1 0 1,0 0-1,1 1 1,-1-1-1,0 1 1,0-1-1,0 1 1,0 0-1,0-1 1,0 1-1,0 0 1,0 0-1,-5 0 1,-6-4-27,0 2 0,-1 0 0,0 1 0,0 0 0,1 1 0,-1 1-1,0 0 1,0 0 0,0 2 0,0 0 0,1 0 0,-1 1 0,1 1 0,-1 0 0,1 1 0,1 1 0,-1 0 0,1 0 0,0 1 0,0 1-1,1 0 1,-19 17 0,23-17-926,1 0-1,0 0 0,1 0 0,0 1 0,0 0 0,1 0 0,0 0 1,0 0-1,-2 12 0,0 13-1591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04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56 4320,'-8'1'492,"7"-1"-396,-1 0 0,1 0 1,-1 0-1,1 0 0,-1 1 0,1-1 1,-1 1-1,1-1 0,-1 1 0,1 0 1,0-1-1,-1 1 0,1 0 1,-1 1-1,-7 4 640,0 1 1,1 0 0,0 1-1,1 0 1,0 0-1,0 0 1,1 1-1,0 0 1,-6 11-1,9-14-525,1 0 0,-1 0-1,1 1 1,0-1 0,1 0-1,-1 1 1,1-1-1,1 1 1,-1-1 0,1 1-1,0-1 1,1 1 0,-1-1-1,1 1 1,1-1 0,-1 0-1,3 8 1,-3-11-93,0-1 1,1 1-1,-1 0 1,0 0-1,1-1 1,0 1-1,-1-1 1,1 0-1,0 1 1,0-1-1,0 0 1,1 0-1,3 3 0,-4-4-48,0 0 0,0-1-1,0 1 1,0 0 0,1-1-1,-1 1 1,0-1-1,0 0 1,1 1 0,-1-1-1,0 0 1,0-1-1,1 1 1,-1 0 0,0-1-1,1 1 1,-1-1-1,2 0 1,4-3 62,0 0 0,0 0 0,0 0 0,-1-1 0,0 0 0,0-1 0,8-7-1,42-48 119,-52 56-206,2-2-11,-1 0 0,-1-1 0,1 0 0,-1 1-1,-1-1 1,1-1 0,-1 1 0,-1-1 0,1 0 0,-2 0-1,1 0 1,2-17 0,-5 23-53,0 0 1,0 0-1,0 0 1,0 0-1,0 0 1,0 0-1,-1 0 1,0 0-1,0 0 1,1 0-1,-2 0 1,1 0-1,0 0 1,0 1-1,-1-1 1,0 1-1,1-1 1,-1 1-1,0-1 1,0 1-1,0 0 1,-1 0-1,1 0 1,-1 0-1,1 0 1,-1 1-1,1-1 1,-1 1-1,0 0 1,0-1-1,1 1 1,-1 1-1,0-1 0,0 0 1,0 1-1,0-1 1,0 1-1,0 0 1,-1 0-1,1 0 1,0 0-1,0 1 1,-4 0-1,1 1-391,-1 0-1,1 1 0,-1 0 1,1 0-1,-9 6 0,-24 21-5571,24-14 3365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05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179 332 4480,'-6'-14'1445,"6"18"-999,1-1 0,0 0 0,-1 0-1,0 0 1,0 1 0,0-1 0,0 0 0,0 1 0,-1-1-1,1 0 1,-1 0 0,-1 5 0,-16 43 590,-40 68 1082,-1 5-1116,50-101-651,1 1-1,1 0 1,-4 29-1,11-43-29,3-8 522,-1-3-684,0-1 0,-1 1 0,1 0 1,-1-1-1,1 1 0,-1-1 0,3-2 1,22-34 188,-1-1 1,35-72-1,-45 78-340,21-69 0,-1-36-186,-3 8 180,-25 106 17,-4 11-85,1 0 0,0 0-1,0 0 1,2 1 0,10-20-1,-14 31-25,-1 5 19,4 58-132,-5 72 1,-2-72 464,10 89 1,-7-144-165,-1-1 11,1 0 1,-1-1 0,1 1-1,1 0 1,-1-1 0,1 1-1,0-1 1,0 0 0,1 1-1,4 5 1,-7-10-81,1 0 0,-1 0 1,1-1-1,0 1 0,0 0 0,-1-1 1,1 1-1,0-1 0,0 1 0,0 0 1,0-1-1,-1 0 0,1 1 0,0-1 1,0 0-1,0 1 0,0-1 0,0 0 1,0 0-1,0 0 0,0 0 0,0 0 1,0 0-1,0 0 0,0 0 0,0 0 1,0 0-1,0-1 0,0 1 0,0 0 0,0-1 1,0 1-1,0-1 0,0 1 0,-1-1 1,1 1-1,0-1 0,0 1 0,1-2 1,3-3 11,1 0 1,-1 0 0,0-1 0,4-6 0,-7 10-38,17-27 31,-2 0 0,-1 0 0,23-58 0,-4 7-21,-3 15-130,66-97 1,-95 157 48,0 0 1,1 1-1,-1 0 0,1 0 0,0 0 1,1 0-1,-1 1 0,7-4 0,-11 6 60,1 1-1,-1 0 1,1 0-1,-1-1 0,1 1 1,-1 0-1,1 0 1,-1 0-1,1 0 0,-1 0 1,1 0-1,0 0 1,-1 0-1,1 0 0,-1 0 1,1 0-1,-1 0 1,1 0-1,-1 0 1,1 0-1,0 1 0,-1-1 1,1 0-1,-1 0 1,1 1-1,-1-1 0,1 0 1,-1 1-1,0-1 1,1 0-1,0 1 0,8 17-158,-8-15 142,2 8 6,0-1-1,-1 0 1,0 1-1,0-1 1,-1 1-1,-1 13 1,1-11 14,-3 143 2,2 17 216,0-114-17,-1-43 92,0 1 0,2 0 1,0 0-1,4 16 1,-4-26-540,16-11-12851,-8 3 9125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06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0 191 4896,'2'0'595,"-1"0"0,1 0 1,-1 0-1,1 0 0,-1 0 0,0 0 1,1 0-1,-1 1 0,1-1 0,-1 0 1,2 2-1,18 2 2224,-17-4-2592,-1-1 0,0 1 0,0-1 0,0 0 0,0 0 0,0 0 0,0 0 0,0 0 0,0 0 0,0-1 0,4-2 0,27-25 894,-23 18-849,-1 2-80,0-1-1,-1 0 0,14-19 0,-19 24-159,-1 1 0,-1-1 0,1 0 0,-1 0-1,0 0 1,0-1 0,0 1 0,-1 0 0,1-1-1,-1 1 1,0-9 0,-1 14-38,0-1-1,0 1 1,1-1 0,-1 1-1,0-1 1,0 1-1,0-1 1,0 1 0,0-1-1,0 1 1,-1-1-1,1 1 1,0-1 0,0 1-1,0-1 1,0 1 0,0-1-1,-1 1 1,1-1-1,0 1 1,-1-1 0,1 1-1,0 0 1,-1-1 0,1 1-1,0-1 1,-1 1-1,1 0 1,-1 0 0,1-1-1,0 1 1,-1 0-1,1-1 1,-1 1 0,1 0-1,-1 0 1,1 0 0,-1 0-1,1 0 1,-1-1-1,1 1 1,-1 0 0,1 0-1,-1 0 1,0 0 0,1 1-1,-1-1 1,1 0-1,-1 0 1,-2 1-30,1 0 0,-1 0-1,1 0 1,0 1 0,-1-1 0,1 1-1,0-1 1,-4 4 0,-2 5 44,0-1 1,0 1 0,1 0 0,0 1-1,1-1 1,-9 21 0,12-23 134,0 0-1,0 1 1,1-1 0,0 1 0,0-1 0,1 1-1,0 0 1,1-1 0,-1 1 0,3 14 0,-1-20-78,0 0-1,0 1 1,0-1 0,0 0 0,1 0 0,-1 1 0,1-1 0,0-1 0,0 1-1,0 0 1,0 0 0,1-1 0,-1 1 0,1-1 0,-1 0 0,1 1 0,0-1-1,0-1 1,0 1 0,0 0 0,0-1 0,0 1 0,1-1 0,-1 0 0,7 1-1,3 1 83,0-1-1,0-1 1,0 0-1,0-1 1,21-2-1,-12 0-96,77-10 457,-85 9-655,0 0 1,0-1-1,0 0 0,24-12 1,-37 15 47,44-26-4460,-41 25 3790,0-1 0,0-1 0,0 1 0,-1 0 0,0-1 0,0 0 0,0 0 1,3-4-1,8-17-2814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06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5216,'3'-9'1537,"-3"9"-1400,0 1 0,0-1 0,0 1 0,0-1 0,0 0 0,0 1 0,0-1 0,0 1 0,0-1 0,0 1 0,1-1 0,-1 1 0,0-1 0,0 0 0,0 1 0,1-1 0,-1 1 0,0-1 0,1 1 0,2 2 145,0 0 1,0 1-1,0-1 0,-1 1 1,1-1-1,-1 1 0,0 0 1,0 0-1,0 0 0,2 9 1,1 6 333,3 24 1,-6-31-359,23 254 3415,-1-10-1165,-21-228-2165,-3-22-123,1 0 0,-1 0 0,1 0 0,0 0 0,1 0 0,4 11 0,-6-17-181,0 1 1,1-1-1,-1 1 1,0-1-1,1 0 1,-1 1-1,1-1 1,-1 0-1,1 1 1,-1-1-1,1 0 1,-1 1-1,1-1 0,-1 0 1,1 0-1,0 1 1,-1-1-1,1 0 1,-1 0-1,1 0 1,-1 0-1,1 0 1,0 0-1,-1 0 0,1 0 1,-1 0-1,1 0 1,0 0-1,-1-1 1,1 1-1,-1 0 1,1 0-1,-1-1 1,1 1-1,-1 0 1,1 0-1,-1-1 0,2 0 1,2-1 48,-1-1 0,1 0 0,0 0 0,5-6 0,0-1 53,-2 0 0,10-15 0,-11 16-106,91-124 255,-57 80-308,237-291-19,-242 302-22,-7 7-5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2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62 2304,'2'-8'214,"-2"7"34,0-1-1,1 1 0,-1 0 1,0-1-1,1 1 0,-1-1 1,1 1-1,-1 0 0,1 0 1,-1-1-1,1 1 0,0 0 1,0 0-1,0 0 0,-1 0 1,1 0-1,2-2 0,1 1 488,0 1 0,1-1 0,-1 1 0,0 0-1,0 0 1,1 0 0,-1 0 0,1 1 0,-1 0-1,9 0 1,-6 1 1155,-6-1-1818,-1 0-1,0 0 0,1 0 0,-1 0 0,0 0 1,1 0-1,-1 0 0,0 1 0,0-1 0,1 0 1,-1 0-1,0 0 0,0 1 0,1-1 0,-1 0 1,0 0-1,0 1 0,1-1 0,-1 0 0,0 1 1,0-1-1,0 0 0,0 0 0,0 1 0,1-1 0,-1 0 1,0 1-1,2 15 1185,-4 16-335,-4 26-415,-3 1-1,-3-2 1,-2 0-1,-41 105 1,47-144-451,-1-1 0,0 0 1,-1-1-1,-1 0 0,0-1 1,-2 0-1,1-1 0,-2 0 0,0-1 1,0-1-1,-1 0 0,-1 0 0,0-2 1,0 0-1,-1-1 0,0-1 1,-1 0-1,0-1 0,0-1 0,0-1 1,-28 4-1,31-7 24,-1-1 0,1 0 0,-1-1 0,1-1 0,-1-1 0,1 0 0,-27-7 0,34 7-77,1-1 0,0 0-1,0 0 1,0 0-1,1-1 1,-1 0-1,1 0 1,0 0-1,0-1 1,0 0-1,1-1 1,0 1-1,0-1 1,0 0-1,0 0 1,1 0-1,0-1 1,-4-10-1,2 2-5,1-1 0,0-1 0,1 1 0,1-1 0,1 0 0,0 1 0,1-1 0,1 0 0,1 0 0,0 0 0,1 0 0,1 1 0,0-1 0,9-22 0,-7 23 9,1 0-1,1 1 1,1 0 0,0 0 0,1 1-1,0 0 1,1 1 0,1-1 0,0 2-1,0 0 1,2 0 0,-1 1-1,1 1 1,22-14 0,-9 10-37,1 1-1,1 1 1,33-9-1,89-15 94,93 13 853,-240 23-900,352-7 935,-300 6-3392,58-9 1,-98 9-1228,2 2-5476,1 4 3253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2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2400,'-4'-4'324,"4"3"-272,-1 1-1,1-1 1,-1 0-1,1 1 1,-1-1-1,0 1 0,1-1 1,-1 1-1,1 0 1,-1-1-1,0 1 1,1 0-1,-1-1 0,0 1 1,1 0-1,-1 0 1,0-1-1,0 1 1,1 0-1,-1 0 0,-1 0 1,4 1 345,-1 0 0,0 0 0,1 1-1,-1-1 1,0 0 0,0 1 0,0-1 0,0 1 0,0-1 0,-1 1 0,1-1 0,0 1 0,-1-1-1,1 3 1,11 33 375,23 309 3302,-34-328-3913,9 130 890,15 445 1892,-25-257-1668,0 11-289,0-316-908,5 300 506,5 30 29,-13-20 256,-13-85-575,9-150-60,-29 287 176,6-61-201,16-1-134,39 274 437,-12-386-432,-5-97-193,5 136 2,-7 8-113,-5-120-57,-7 236-2532,-8-260-1355,-2-44-3365,11-45 4115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2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 2656,'-1'0'139,"1"1"1,-1-1-1,0 0 0,1 0 1,-1 0-1,1 1 0,-1-1 1,0 0-1,1 1 0,-1-1 1,1 0-1,-1 1 0,1-1 1,-1 1-1,1-1 0,-1 1 1,1-1-1,-1 1 1,1-1-1,0 1 0,-1 0 1,0 15 3837,1-9-3986,-1 13 1402,-4 23 0,2-23-580,0 25-1,-9 157 1753,10-189-1726,2 1-1,0-1 1,2 21 0,13-34-482,-1-1-266,1-1 1,0 0-1,-1 0 0,0-2 1,1 0-1,17-7 0,81-42 46,-103 48-172,18-10 0,35-12 0,-49 23 67,0-1 0,0 2 1,1 0-1,27-2 0,-27 5-37,159-3 234,-67 5-142,72 5 55,-103 2-67,94 9 256,470 34-326,-190 0 80,64-6-167,-258-28 143,59 2-141,-160-13 105,242 5 169,63-8-184,-133-7 32,-155-2-94,429-18 105,-363 2-79,-51 4 52,922-77 102,-802 62 21,222-10-92,-316 27 68,26 5 33,-47 2-215,114-1 276,-285 8-229,333-6-23,36 0 268,-270 1-150,-4 6 71,-81 1 653,-53-12-425,-24-12-370,-62-24-1,-3 12 62,95 30-77,0 0 1,1 0 0,-15-11-1,1-2 122,-36-36 0,40 35-360,21 20 240,1 0 0,-8 0 0,73 19 0,-27-14-11,30 4 36,107 29-1,-169-37 1,-1 0 0,0 1 0,0-1 1,0 1-1,9 6 0,-14-8 2,0 0 0,1 0 0,-1 0 1,0 0-1,0 0 0,0 0 0,0 0 0,0 0 0,0 1 0,0-1 0,0 0 0,0 1 0,-1-1 0,1 1 1,-1-1-1,1 1 0,-1-1 0,1 1 0,-1-1 0,0 1 0,0-1 0,0 1 0,0 0 0,0-1 1,0 1-1,0-1 0,0 1 0,-1-1 0,1 1 0,0 0 0,-2 1 0,-8 17 223,-1-1-1,0 0 1,-22 25-1,11-13-196,-13 15-225,13-18-797,2 0 1,-18 33 0,37-58 518,0-1 1,0 0 0,1 0-1,-1 1 1,0-1 0,1 0-1,0 1 1,-1-1 0,1 0-1,0 1 1,0-1 0,1 0-1,-1 1 1,0-1 0,2 4-1,9 14-2781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2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 6464,'-4'-22'2989,"3"10"646,2 27 1736,4 17-3432,-2-9-1111,25 252 2473,-20 5-3023,-8-273-391,1 3-212,-1 0-1,-1 0 1,0 0 0,0 0 0,-1 0 0,-2 9-1,3-18 216,1-1-1,0 0 0,0 1 0,0-1 1,0 1-1,0-1 0,0 0 0,-1 1 1,1-1-1,0 0 0,0 0 0,0 1 0,-1-1 1,1 0-1,0 0 0,-1 1 0,1-1 1,0 0-1,0 0 0,-1 1 0,1-1 1,0 0-1,-1 0 0,1 0 0,0 0 1,-1 0-1,1 0 0,-1 0 0,1 1 1,0-1-1,-1 0 0,1 0 0,0 0 1,-1 0-1,1-1 0,0 1 0,-1 0 1,1 0-1,-1 0 0,1 0 0,0 0 1,-1 0-1,-4-1-1990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33.6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483 0 2912,'-2'0'1559,"-9"2"7904,6-1-9291,2 1 101,2-1-123,0 0 0,0-1 0,0 1 0,0 0 0,0-1 0,0 1 0,0-1 0,0 0 0,0 1 0,0-1 0,0 0 0,0 0 0,-2 1 1,-33 2 1747,-12 5-629,38-7-1113,0 0-1,0 1 0,-1 0 1,-12 4-1,-9 2 135,17-3-179,1 0-1,0 1 0,0 1 1,0 0-1,1 0 1,-15 12-1,16-9-81,1 1-1,0-1 0,1 2 0,0-1 0,0 2 0,-7 12 1,7-9 52,0 0 1,2 0 0,-1 1 0,2 1 0,-7 23-1,12-30-102,0-1-1,1 0 0,0 0 0,1 0 0,1 1 0,-1-1 1,2 0-1,-1 0 0,1 0 0,7 19 0,-7-24 32,1-1-1,-1 1 1,1-1-1,0 0 1,0 0-1,1-1 1,-1 1-1,1-1 1,0 1-1,0-1 1,0 0-1,0-1 1,0 1-1,7 2 1,0 0 25,1 0 1,0-1-1,0 0 1,18 3-1,-10-4 54,1-1-1,0 0 0,0-2 1,0 0-1,0-1 0,0-1 0,-1-1 1,38-11-1,-45 9-8,1-1 0,-1-1 0,-1 0 0,21-15 0,-30 20-51,-1 0 1,0 0 0,-1 0-1,1-1 1,0 1-1,-1 0 1,1-1-1,-1 1 1,1-1-1,-1 1 1,0-1-1,1-3 1,-2 4-8,1 0 0,-1 1 0,1-1 0,-1 0 1,0 0-1,0 1 0,0-1 0,0 0 0,0 0 0,0 0 0,0 1 1,0-1-1,-1 0 0,1 0 0,-1 1 0,1-1 0,-1 0 0,0 1 0,-1-4 1,-8-6 155,6 7-131,1-1-1,-1 1 0,0 0 1,-8-5-1,10 7-35,-1 1-1,0-1 0,1 1 0,-1 0 0,0 0 1,0 0-1,0 1 0,0-1 0,0 1 0,0-1 1,-6 1-1,-7 0 10,-1 0 0,1 2 0,-28 4 0,22 0 125,-1 0 1,1 1-1,-37 18 0,36-13-250,1 1 0,-36 29 1,38-27-71,12-9 59,0 0 0,-10 11 0,15-14-226,1 0-1,-1 0 1,1 0 0,0 1-1,0-1 1,0 1-1,0 0 1,1-1-1,-2 7 1,-2 6-3050,0-4 1062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2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9216,'0'0'193,"-1"-1"0,1 1 0,0 0 0,0 0 0,0-1 0,0 1 0,0 0 0,0-1 0,1 1 0,-1 0 0,0 0 0,0-1 0,2-2 2509,-2 3-2509,0 0 0,1 0 0,-1 0 0,0 0 0,0-1 0,1 1 0,-1 0 0,0 0 0,0 0 0,1 0 0,-1 0 0,0 0 0,1 0 0,-1 0 0,0 0 0,0 0 0,1 0 0,-1 0 0,1 0 0,22 0 2142,-8 0-1219,28-4 393,66-14-1,41-21-379,22-4-747,-161 41-391,9-3 42,-1 1 1,1 1-1,0 1 1,0 1-1,27 1 1,-29 1-43,2 0-851,-19-1 611,0 0 0,-1 1 0,1-1 0,0 0 0,-1 1 0,1-1 0,-1 0 0,1 1 0,0-1 0,-1 1 0,1-1 0,-1 1 0,1-1 0,-1 1 0,1 0 0,3 3-1773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26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11 116 5728,'-8'-12'2565,"5"8"129,7 13 2692,2 7-4509,-1 1-1,0-1 1,-1 1 0,2 18 0,0-11-535,-5-19-132,1 0 0,-1 1 0,0-1 0,0 8 0,-1-12 163,0-9 91,1-21-408,0 1 0,2-1 0,1 1 0,1 0 0,17-51 0,-21 76-1,0-1 0,1 1 0,0 0-1,-1 0 1,1-1 0,0 1 0,3-3 0,-4 5-21,0 0 1,0 0-1,0 1 0,0-1 1,0 0-1,0 0 0,1 0 1,-1 1-1,0-1 0,1 1 1,-1-1-1,0 1 0,1-1 1,-1 1-1,0 0 1,1 0-1,-1-1 0,1 1 1,-1 0-1,1 0 0,1 1 1,7 1 88,-1 1 1,0 0-1,0 0 1,-1 1-1,1 1 1,-1-1 0,9 7-1,11 5-82,6 0 626,-32-16-726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2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2 224 7712,'0'1'74,"0"-1"0,0 0-1,-1 0 1,1 0 0,0 0 0,0 0 0,0 0 0,0 0 0,0 1 0,0-1 0,0 0-1,0 0 1,0 0 0,0 0 0,0 0 0,-1 1 0,1-1 0,0 0 0,0 0 0,0 0-1,0 0 1,0 1 0,0-1 0,0 0 0,0 0 0,0 0 0,1 0 0,-1 0 0,0 1-1,0-1 1,0 0 0,0 0 0,0 0 0,0 0 0,0 0 0,0 1 0,0-1 0,0 0-1,0 0 1,1 0 0,-1 0 0,0 0 0,0 0 0,0 0 0,0 0 0,0 1 0,1-1 0,-1 0-1,0 0 1,0 0 0,14 7 2309,16 3 559,-21-9-2530,0 0-1,0-1 1,0 0 0,0 0 0,0 0 0,-1-1-1,1-1 1,0 0 0,0 0 0,-1 0 0,0-1-1,1-1 1,11-6 0,-16 7-352,0 0-1,-1-1 1,1 1 0,-1-1 0,0 0-1,-1 0 1,1 0 0,0 0-1,-1-1 1,0 1 0,0-1 0,-1 1-1,1-1 1,-1 0 0,0 1-1,0-1 1,0 0 0,-1 0 0,0 0-1,0 0 1,0 0 0,-1-5-1,1 3-52,-1 1-1,0-1 0,-1 0 0,1 1 0,-1 0 0,-1-1 0,1 1 0,-1 0 0,0 0 1,0 0-1,-1 0 0,0 1 0,0 0 0,0-1 0,0 2 0,-7-6 0,10 8 1,-1 1 0,0 0 0,0 0 0,0 0 0,0 0 1,0 0-1,0 0 0,0 0 0,0 1 0,0-1 0,0 1 0,0-1 0,0 1 0,0 0 0,0 0 0,0 0 0,-1 0 0,-1 1 0,1-1 22,0 1-1,0 0 1,0 1 0,0-1 0,0 0-1,0 1 1,0 0 0,1 0-1,-1-1 1,0 1 0,-1 3-1,-2 1 71,1 0-1,0 0 0,0 1 1,1-1-1,0 1 0,0 0 1,0 0-1,1 1 0,-3 8 1,4-10-19,1 0 1,0 1 0,0-1 0,0 1 0,1-1 0,0 1 0,0-1 0,0 1 0,1-1-1,0 1 1,0-1 0,1 0 0,0 1 0,0-1 0,0 0 0,1 0 0,0 0 0,0-1-1,1 1 1,-1-1 0,1 0 0,0 0 0,7 7 0,1-2 114,0-1 0,1 0 0,1-1 0,-1 0 0,25 9 0,-29-14-269,-1 0 0,0 0-1,1-1 1,0-1-1,-1 1 1,1-1-1,0-1 1,0 0-1,0 0 1,0 0 0,11-3-1,-15 1-576,-1 1 1,1-1-1,0 1 0,-1-1 1,0-1-1,1 1 0,-1-1 1,4-3-1,17-15-7679,-13 12 5253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6:27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3 734 5824,'-3'1'2491,"7"1"-1820,-4-2-449,1 1 0,0-1-1,0 0 1,0 0 0,0 0 0,0 0-1,-1 1 1,1-1 0,0 0-1,0 0 1,0-1 0,0 1 0,1 0-1,7-3 1191,-5 1-992,1 1-1,-1-1 1,0 0 0,0 0 0,0-1-1,0 1 1,0-1 0,4-4-1,1 0-60,-2 0-1,1-1 1,-1 0-1,7-11 0,6-12 481,27-55 0,10-43 43,-16 34-327,-21 51-341,4-5 730,31-97-1,-52 132-478,3-23-1,-5 28-145,-1 8-294,0 1 0,0-1-1,0 0 1,1 1 0,-1-1 0,0 0-1,0 1 1,0-1 0,0 0-1,0 1 1,0-1 0,0 0 0,-1 1-1,1-1 1,0 0 0,0 1-1,0-1 1,-1 0 0,1 1 0,0-1-1,-1 0 1,1 1 0,-1-1 0,1 1-1,0-1 1,-1 1 0,1-1-1,-1 1 1,0-1 0,1 1 0,-1 0-1,1-1 1,-1 1 0,1 0-1,-1-1 1,0 1 0,1 0 0,-1 0-1,0-1 1,-1 1 19,0 0-1,0 1 1,0-1 0,0 0 0,0 1-1,0-1 1,0 1 0,0-1 0,1 1-1,-1 0 1,0 0 0,-3 2 0,2 0 5,-1-1 0,1 2 1,0-1-1,0 0 1,0 1-1,1-1 1,-1 1-1,1 0 1,0 0-1,-3 5 1,1-1 19,-2 6 23,0 0 1,1 0-1,0 1 1,1-1-1,1 1 0,-2 26 1,2 2 74,4 45 0,0-65-118,0 0 1,2-1-1,1 1 1,13 41-1,-14-56-312,0 1 0,1-1 1,-1 0-1,2 0 0,-1 0 0,1-1 1,0 0-1,1 1 0,-1-2 0,1 1 1,1-1-1,-1 0 0,1 0 0,0-1 1,13 8-1,15 1-1780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7:1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50 3136,'-7'-13'1029,"7"8"-629,1 2 29,0 0 0,1 0-1,-1 0 1,1 0-1,0 0 1,0 1 0,9-10 7660,-9 15-6534,-1 0-1265,1 0 0,-1 0 0,0 0 0,1 0 0,-1 0 0,-1 0 0,1 1 0,0-1 0,-1 4 0,2 37 522,-2-24-353,1 9-247,6 237-707,-7-244-508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7:1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 4480,'5'-19'9386,"-3"38"-5226,1-1-3173,-1 62 335,-11 85 1,1-106-1454,4-34-1257,-1 30 0,5-46-49,1 0 1,-1 0-1,2 0 0,1 8 1,5 8-2100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7:1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 2656,'0'-1'23,"0"1"1,0 0 0,0 0-1,-1 0 1,1 0-1,0 0 1,0 0 0,0 0-1,0 0 1,0 0-1,0 0 1,0-1-1,0 1 1,-1 0 0,1 0-1,0 0 1,0 0-1,0 0 1,0 0-1,0 0 1,0-1 0,0 1-1,0 0 1,0 0-1,0 0 1,0 0-1,0 0 1,0-1 0,0 1-1,0 0 1,0 0-1,0 0 1,0 0 0,0 0-1,0 0 1,0-1-1,0 1 1,0 0-1,0 0 1,6-5 767,13-1 2172,-16 4-866,-2 2-1899,0 0-1,1 0 0,-1-1 0,0 1 0,0 0 0,0 0 1,0 0-1,0 0 0,0 0 0,0 1 0,1-1 0,-1 0 0,0 0 1,0 1-1,0-1 0,0 0 0,0 1 0,0 0 0,0-1 1,0 1-1,0-1 0,0 1 0,-1 0 0,1 0 0,0-1 1,0 1-1,-1 0 0,1 0 0,1 2 0,0 0 107,0 0-1,0 0 0,-1 1 1,1-1-1,-1 1 0,1-1 1,-1 1-1,0 3 0,4 33 840,-3-1 0,-3 49-1,0-30-596,-3 37 60,1-59-1066,2 0 0,5 57 0,-4-91 328,3 8-1137,-3-10 1154,0 0-1,0 0 1,0 0 0,1 0-1,-1 0 1,0 0-1,0 0 1,0 0 0,0 0-1,1 0 1,-1 0-1,0 0 1,0 0 0,0 0-1,0 0 1,1 0-1,-1 0 1,0 0 0,0 0-1,0 0 1,0 0-1,1 0 1,-1 0 0,0 0-1,0 0 1,0 0-1,0 0 1,0 0 0,2-2-1155,-2 2 1155,0 0-1,0 0 1,0-1 0,0 1-1,0 0 1,0 0-1,0 0 1,0-1 0,9-10-3469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7:1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14 144 2080,'-14'0'11708,"15"0"-11512,7-14 4454,3 1-4103,20-18-1,-13 19-463,0 1 0,1 1 1,0 0-1,1 2 0,0 0 0,23-5 0,-30 9 56,-1 1 0,0 1 0,1 0 1,0 1-1,-1 0 0,1 1 1,0 0-1,19 4 0,-30-4-97,-1 0-1,1 1 1,-1-1 0,1 1-1,-1-1 1,1 1 0,-1-1-1,0 1 1,1 0-1,-1 0 1,0-1 0,2 3-1,-3-3-4,1 1-1,-1-1 1,1 1 0,-1-1-1,0 1 1,1 0-1,-1-1 1,0 1-1,1 0 1,-1-1-1,0 1 1,0 0-1,0 0 1,0-1 0,0 1-1,0 0 1,0 0-1,0 0 1,0 1 39,-1 1 0,1-1 0,-1 0 0,0 0 0,0 0 0,0 0 0,0 1 0,-1-2 0,1 1 0,0 0 0,-1 0 0,-2 3 0,-13 9 83,-1 0 1,0 0-1,-40 20 1,11-7 39,44-25-223,1-1-1,-1 1 0,1 0 0,0 0 1,-1 0-1,1 0 0,0 0 0,0 0 1,0 0-1,-2 5 0,3-6 12,1 0 0,0 0 0,0 1 0,-1-1 0,1 0-1,0 0 1,0 1 0,0-1 0,0 0 0,0 0 0,1 1 0,-1-1 0,0 0-1,1 0 1,-1 0 0,1 0 0,-1 1 0,1-1 0,-1 0 0,1 0 0,0 0-1,-1 0 1,1 0 0,0 0 0,2 1 0,3 4-1,0-1 0,0 0 1,1 0-1,0 0 0,0-1 0,11 5 0,14 8 122,-22-10-16,1 0 0,-1 1 0,0 1 0,-1-1 0,0 1 0,9 12 0,-15-17-4,-1-1 0,1 1-1,0 0 1,-1 1 0,0-1 0,0 0-1,0 1 1,-1-1 0,1 1 0,-1-1 0,0 1-1,-1 0 1,1-1 0,-1 1 0,0 0-1,0-1 1,0 1 0,0 0 0,-2 6 0,0-8-29,1 1 0,-1 0 1,0-1-1,0 1 1,-1-1-1,1 0 1,-1 1-1,1-1 0,-1 0 1,0 0-1,0-1 1,0 1-1,0-1 1,-8 4-1,0 1 47,-1-1 1,0-1-1,-16 6 1,6-5-725,-1-1 0,0-1 0,0 0 0,0-2 0,0-1 1,-43-3-1,40-1-2486,7-2 970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7:1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1728,'3'-1'12080,"3"-3"-6125,43-15-5361,-28 14-479,0 0 0,0 2 1,0 1-1,0 0 0,1 2 1,-1 0-1,28 5 0,-44-4-57,0 0-1,0 0 1,0 0-1,0 1 1,0 0-1,-1 0 1,1 1-1,-1-1 1,0 1-1,1 0 1,-1 0-1,0 0 1,4 5-1,-4-2 22,1-1-1,-1 1 0,0 0 0,0 0 0,-1 0 0,0 1 0,0-1 0,3 12 0,-3-4 87,0 1 0,0-1 0,-2 1 0,0 0 0,0-1 0,-2 1-1,0 0 1,-4 21 0,3-23-76,-1 0 0,-1 0 0,0-1-1,-1 0 1,0 1 0,-1-2 0,0 1-1,-1-1 1,-1 0 0,1 0 0,-2-1-1,1 0 1,-13 10 0,8-9 223,10-9-220,-1 1 0,1-1 0,0 1 0,0 0 0,-4 5 0,7-8-76,0 0 0,0 1 0,0-1 0,0 0 0,0 0-1,0 0 1,0 0 0,0 0 0,0 1 0,0-1 0,1 0 0,-1 0 0,0 0 0,0 0 0,0 0 0,0 0 0,0 0 0,0 1-1,0-1 1,0 0 0,0 0 0,0 0 0,0 0 0,1 0 0,-1 0 0,0 0 0,0 0 0,0 0 0,0 0 0,0 1 0,0-1-1,1 0 1,-1 0 0,0 0 0,0 0 0,0 0 0,0 0 0,0 0 0,0 0 0,1 0 0,-1 0 0,0 0 0,0 0 0,0 0 0,0 0-1,0 0 1,0 0 0,1 0 0,-1-1 0,0 1 0,0 0 0,0 0 0,10-1 239,-9 1-165,21-4 613,39-12 0,-19 4-2233,1 4-6426,-38 8 6114,-1-1-1,1 0 1,0 0-1,-1-1 0,6-2 1,12-4-2910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7:2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1568,'0'-1'26,"0"1"-1,0-1 1,0 1-1,-1-1 1,1 1-1,0-1 1,0 1 0,0-1-1,0 1 1,0-1-1,0 1 1,0-1-1,0 1 1,0-1 0,0 1-1,1-1 1,-1 1-1,0-1 1,0 1 0,0-1-1,1 1 1,-1-1-1,0 1 1,0 0-1,1-1 1,-1 1 0,0-1-1,2 1 1,13-6 1007,-11 5-733,-1 0 107,-1-1 0,1 1 1,-1-1-1,0 1 1,1-1-1,-1 0 1,0 0-1,0 0 1,0 0-1,0-1 1,-1 1-1,1 0 0,-1-1 1,1 1-1,-1-1 1,0 0-1,0 1 1,0-1-1,1-3 1,-2 6-211,0-1 0,0 1 0,0 0 0,0-1 0,0 1 0,0 0 0,0 0 0,0-1 1,0 1-1,0 0 0,0-1 0,0 1 0,0 0 0,2-3 2563,-1 3-2563,-1-1 0,0 1 0,0 0 0,1 0 0,-1 0 0,10 4 2049,-8-3-2100,-1 1 0,1 0 0,-1-1 0,1 1 0,-1 0 0,1 0 1,-1 0-1,0 0 0,0 0 0,1 2 0,0 8 293,-1-1 0,0 1 0,0 15 0,1 16 360,12 42 236,2 6-289,-9-33-568,4 71-1263,-11-108 429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05.2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 4160,'4'6'17094,"-1"2"-13104,-1-1-6365,1 3 2619,1 1 1,-2-1-1,1 1 1,-1 0 0,-1 0-1,0 16 1,1-1-11,7 369 1907,-10-269-1845,1-111-199,-2 0-1,-5 26 0,4-24-203,2-12 278,1-4-250,0 1 1,-1-1-1,1 1 1,0-1-1,-1 1 0,1-1 1,-1 1-1,1-1 1,-1 1-1,-1 2 1,1-4-89,0 0 1,1 0 0,-1 1 0,0-1 0,0 0 0,1 0 0,-1 0 0,0 0 0,0 0 0,1 0 0,-1 0 0,0 0 0,0 0 0,1 0 0,-1 0-1,0 0 1,0 0 0,1-1 0,-1 1 0,0 0 0,1 0 0,-1-1 0,0 1 0,1-1 0,-1 1 0,0-1 0,1 1 0,-1-1 0,-25-15-6229,16 4 3633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7:2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100 146 5824,'-9'-6'878,"9"5"-666,-1 0 1,1 1-1,-1-1 0,1 1 0,-1-1 0,0 1 1,1-1-1,-1 1 0,1 0 0,-1-1 0,0 1 0,1 0 1,-1-1-1,0 1 0,0 0 0,1 0 0,-1 0 0,0 0 1,0 0-1,1-1 0,-1 1 0,0 0 0,1 1 0,-1-1 1,0 0-1,0 0 0,1 0 0,-1 0 0,0 1 1,0-1-1,1 0 0,-1 0 0,0 1 0,1-1 0,-1 1 1,1-1-1,-1 1 0,1-1 0,-1 1 0,0-1 0,1 1 1,0-1-1,-1 1 0,0 0 0,-4 6 210,0-1-1,1 1 1,-1 0-1,2 0 1,-1 1-1,1-1 1,0 1-1,0-1 1,1 1-1,0 0 1,0 0-1,0 9 1,1-7-240,0 1-1,1 0 1,1-1-1,-1 1 1,2 0 0,-1 0-1,2-1 1,6 21 0,-7-27-124,0 1 0,0-1 0,0 0 0,1 0 0,0 0 0,-1 0 1,2 0-1,-1 0 0,0-1 0,1 1 0,0-1 0,-1 0 1,1 0-1,5 2 0,-3-2 31,1 0-1,-1 0 1,1-1 0,0 0 0,0 0-1,0 0 1,0-1 0,13 0 0,-3-1 68,-1-1 0,1 0 0,0-2 0,-1 0 0,0-1 0,0 0 0,22-10 1,-29 11-72,0-1 1,0 0 0,0-1 0,-1 0-1,1 0 1,-1-1 0,-1 0 0,1 0 0,-1-1-1,11-12 1,-14 13-44,-1 1 0,0-1-1,0 0 1,-1 0 0,1 0 0,-1 0-1,-1 0 1,1 0 0,-1-1-1,1-12 1,-2 10-13,0 0 0,-1 0 0,0 0 0,-1 0 0,0 1 0,0-1 0,-7-17-1,3 13-41,0 1-1,-1-1 0,-1 1 0,0 0 0,-1 1 1,0-1-1,0 2 0,-1 0 0,-21-17 0,25 22-118,-1 1-1,0-1 0,0 1 0,0 1 0,-1-1 0,1 1 0,-1 1 0,0-1 1,0 1-1,0 0 0,0 1 0,0 0 0,0 0 0,0 1 0,-1 0 0,1 1 1,0-1-1,0 2 0,0-1 0,0 1 0,0 0 0,0 1 0,0 0 0,1 0 1,0 0-1,-1 1 0,1 0 0,0 1 0,1 0 0,-1 0 0,1 0 0,-8 9 1,5-4-965,0 1 0,1 0 0,-13 21 0,6 0-846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7:2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1888,'1'-1'112,"0"0"97,0 1 0,0-1 1,-1 0-1,1 1 1,-1-1-1,1 0 1,0 0-1,-1 1 1,0-1-1,1 0 1,-1 0-1,1 0 1,-1 0-1,0 0 1,1 0-1,-1 0 0,0 1 1,0-1-1,0 0 1,0 0-1,0-2 1,5-17 8478,-5 42-4539,0 7-3608,1 90 183,5-42-5568,-3-60 908,4-1 1254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7:2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3552,'3'-23'9440,"-3"26"-7200,5 2-1312,-10 2-417,5 6-319,-3 2-96,6 2-64,-3 3-1215,0 0 639,0-9-3008,0 1 1952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7:2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9056,'-16'12'4096,"2"8"-3552,4-5 1184,5 2-1056,-3 11-1,3 3-415,-3 9-384,8 0 64,0 0-2111,5 0 1215,-2-7-4832,10-10 3232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7:3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1 510 1568,'6'12'1681,"-5"-11"-1546,-1 0-1,1 0 1,0 1 0,0-1-1,-1 0 1,1 0 0,-1 1-1,1-1 1,-1 0 0,1 3 0,0 5 300,0 1 1,4 16 0,-3-17-164,-1 0-1,2 19 1,-2-11 263,4 24 0,-2-19-117,1-1-104,6 21-1,4 19-1,-2 21-78,11 96-106,-10-81-134,3 22 418,-14-95-210,8 33 1,-1-10-102,-3-21-95,8 27-1,6 23-85,-14-39 115,16 118 181,-19-137-235,0 0 1,10 35-1,-1-10 0,-6-17 217,4 37 0,-9-51-134,-1 0 1,0 0 0,-1 0 0,0 0-1,-5 19 1,5-23-1,0-1 0,1 1 0,0-1 0,0 1 0,2 14 0,2-8-129,-1-1 1,-1 1-1,2 23 0,0 8 20,1 23 40,13 29-401,-14-63-1572,-3-38 1895,-1-1 1,1 1 0,0 0 0,0 0-1,2-4 1,4-19-182,3-63-472,14-95 338,-8 83 386,-7 34 43,21-173 89,-16-4-197,-14 216 101,10-244 16,-4 207 80,15-100-66,-16 141 2,1 0 0,1 1 0,1 0 0,19-38 0,-21 47-13,0 0 0,0 0 1,4-29-1,2-4 248,10-39 498,-17 69-789,-2 0 0,3-30 0,4-18 128,-6 41-27,-1 0-1,-1 0 1,-2-37-1,0 32-136,5-52 1,-4 75 53,1 0 1,0 0 0,4-8-1,-4 10 19,0 0 0,0 1-1,-1-1 1,1 0 0,-1 0-1,-1-1 1,1-4 0,8-57-229,-9 62 97,0-13 71,-2 15 77,0 10 2,-8 31 148,4-22-213,1 1 0,0-1 0,1 1 0,-2 29 0,1 73 118,10 98-310,3 69 623,-14-29-656,-9-59 577,9-141-481,-1-16 94,5-32 99,0-1-1,1 0 1,0 1 0,0-1-1,1 1 1,0 8 0,2 5-20,-1 31 1,0 5 157,1 128-92,-3-98-61,1-84-39,0 23 76,0 0 0,-2 0 0,-9 45 0,10-65 0,0-4-61,0 0-1,1 0 0,-1-1 0,0 1 0,0 0 0,-3 4 1,-33 57 113,-5 12 1573,41-73-1672,0-1 0,0 1 0,0-1 1,0 1-1,0 0 0,0 0 0,1-1 0,0 1 1,-1 0-1,1 5 0,-3 13 45,3-18-39,0 0 1,-1-1 0,1 1 0,0-1 0,0 1-1,1 4 1,0 6 204,-1-12 310,0 19-326,2-5-321,-1 0 0,2-1 0,5 19 1,-4-19 67,22 91 66,-21-88 67,-4-11-101,1 1 1,0 0-1,1-1 1,-1 1-1,1-1 0,6 9 1,-9-14-7,0-1 0,1 1 1,-1 0-1,0-1 0,0 1 0,0 0 1,0-1-1,0 1 0,0-1 0,0 1 1,0 0-1,0-1 0,0 1 0,0-1 0,-1 2 1,1-2-5,0 1 0,0 0 0,0-1 0,0 1 0,0-1 0,0 1 0,0-1 0,0 1 0,0 0 0,0-1 0,0 1 0,0-1 0,0 1 0,0-1 0,0 1 0,0-1 0,1 1 0,-1-1 0,0 1 0,0-1 1,1 2-1,1-1 16,-1 1 1,0-1-1,0 1 1,0 0-1,0-1 1,0 1-1,0 0 1,-1 0-1,2 2 1,3 8-121,-4-10 356,7 14-240,-3-6 183,-5-9-185,1 0 1,0-1-1,-1 1 1,1 0 0,-1 0-1,0 0 1,1 0 0,-1 0-1,0 0 1,1 0 0,-1 0-1,0 1 1,1 4-12,-1-1 1,1 0-1,0 0 1,4 9 0,-1-5-65,-3-8 106,0 1-1,0-1 1,-1 1 0,1-1-1,0 1 1,-1 0 0,1-1-1,-1 1 1,0 0 0,1 1-1,-1-2 47,3 19-309,-1-4 353,-2-15-109,0-1 0,0 1-1,0-1 1,0 1-1,0-1 1,1 1 0,-1 0-1,0-1 1,0 1-1,1-1 1,-1 1-1,0-1 1,0 1 0,1-1-1,-1 1 1,1-1-1,-1 0 1,0 1 0,1-1-1,-1 0 1,1 1-1,-1-1 1,2 1 0,-2 0-20,1 0 1,-1 0-1,1 0 1,-1 0-1,1 0 1,-1 0-1,1 0 1,0 0 0,0 0-1,-1-1 1,2 2-1,3 8 64,0 0-96,-1 0 109,-4-10-62,0 1-1,0 0 0,0-1 0,0 1 0,0-1 1,0 1-1,0-1 0,1 1 0,-1-1 0,0 1 1,0-1-1,1 1 0,-1-1 0,0 0 0,1 1 1,0 0-1,-1-1-73,5 17-32,-4-13 100,0-1 1,0 1-1,0-1 1,0 1-1,1-1 1,-1 0-1,1 1 1,0-1-1,3 4 1,6 12-141,-6-10 121,-4-7 24,0-1 0,0 1-1,-1-1 1,1 1 0,0-1 0,-1 1 0,1 0 0,-1-1-1,1 1 1,-1 0 0,0 3 0,1 0-8,0-1-1,0 1 1,0 0 0,1 0 0,3 6-1,2 9-9,2 4 23,-7-21-6,0 1-1,-1-1 0,1 1 1,-1 0-1,1 6 0,1 2-64,0 0 1,8 22-1,-6-23 79,-2 0 1,1 1 0,1 12-1,-3-14-11,1 0 0,0-1-1,0 1 1,1-1 0,7 13 0,-8-17 4,6 16-21,-8-17 17,1 0 1,-1 0-1,1 0 1,0 0 0,1 0-1,2 4 1,13 15-50,-13-16 95,1 0 1,0 0 0,0-1 0,8 7 0,4 4-58,-14-13 28,0 0 0,0 0 0,0-1 0,1 1 1,-1-1-1,7 3 0,15 8-214,-20-10 204,-1-1-1,1 0 1,0 0 0,0-1-1,11 4 1,-8-4-39,0 2 0,-1-1 0,15 9-1,0-1 48,49 16 188,-65-26-152,0 0-39,9 11 3,-13-10-25,0-1-1,0 1 1,0 0-1,0 1 1,0-1 0,-1 0-1,1 1 1,-1-1-1,4 6 1,-5-7-2,0 0 1,0 0 0,0 0-1,0 0 1,0 0-1,0 0 1,0-1-1,0 1 1,0 0-1,0-1 1,0 1 0,2 0-1,11 8 2,-5-2 23,-8-6-26,0-1 1,0 1 0,0-1 0,0 1 0,0 0 0,-1-1-1,1 1 1,0 0 0,0 0 0,-1-1 0,1 1 0,-1 0-1,1 0 1,-1 0 0,1 1 0,22 17 76,-18-14-85,0-1 0,0-1 1,0 1-1,1-1 1,6 3-1,9 6-18,-1 10 92,-10-12-6,-3-4-58,0 1 1,0 0-1,6 10 0,0-1 96,5 11-139,-6-9-14,0 0 0,27 30 0,-12-16 116,-15-19-43,1-1 0,0 0-1,1 0 1,1-1 0,31 17-1,-20-12-130,-6-5 94,2 0 1,-1-2 0,1 0-1,0-1 1,43 8-1,-24-5 17,-2-2 46,46 6 0,-79-14-78,1 0-1,-1 0 1,0 0-1,0 1 1,0 0 0,0 0-1,-1 0 1,1 1-1,0 0 1,-1 0-1,10 7 1,-7-4-7,1-1 1,0 0 0,0-1-1,0 0 1,0 0-1,0-1 1,1-1 0,15 3-1,-11-1 67,0-1 0,24 10 1,-14-4-2,1 0 1,0-2-1,1-1 1,45 4-1,19 5 25,-70-10-55,0 2 1,24 11-1,11 4-213,-42-17 211,0 0 0,0 1 0,-1 0 0,1 1 0,-1 0 1,-1 1-1,0 0 0,0 1 0,-1 1 0,0-1 0,0 2 0,-1-1 0,0 1 0,10 17 1,-15-20 14,1-1 1,0 0 0,1-1 0,0 1 0,0-1-1,0 0 1,1-1 0,0 0 0,0 0-1,10 6 1,-3-4-6,-1-1 0,1-1 0,0 0 0,0-1 0,20 4 0,36 6 139,44 7-110,11-5 29,-105-12 35,-1 1-1,22 7 1,-21-5 133,24 5 1,-41-12-198,1 1 1,-1 0-1,0 1 0,0-1 1,0 1-1,0-1 1,0 1-1,0 0 0,2 2 1,14 8 22,-11-8 57,-2-1-105,0 0-1,0 0 1,0 1 0,10 7-1,-15-9-6,1-1-1,0 0 0,0 0 1,-1 0-1,1 0 0,0 0 0,3 1 1,-3-1-12,1 0 0,-1-1 0,0 1 0,0 1 0,-1-1 0,1 0 0,3 3 0,0-1 35,0 1 1,0-1-1,0 0 0,0 0 1,0-1-1,1 1 0,-1-1 1,1 0-1,0-1 0,0 1 1,-1-1-1,12 1 0,-8-1-50,-1 1-1,0 0 0,16 6 1,7 2-50,68 11 10,-31-16-451,-51-4 522,-1 0 0,0 1 0,20 4 0,-7 1-113,11 4-34,34 11-299,-13-5 424,-38-11 48,0-1 0,0-1 0,0-1 0,36-1 1,15 2-58,40 6-236,207 28 365,-270-31-102,54 1 1,-59-6 121,77 14 15,-112-14-126,111 11 76,-110-11-123,13 2 58,-1 1 0,37 11 0,-14-2 209,-33-10-156,-1 0 0,24 10-1,-24-9-74,0 0 0,23 6-1,-7-3 85,-21-6-63,2 0 0,-1-1 0,0 0 0,12-1 0,16 3 110,52 1 302,-15-2-382,-18 2-117,23 2 13,-68-4 96,0 0 0,-1 1-1,1 0 1,12 6-1,32 10 227,-15-10-91,81 43-342,-108-47 185,0-1-1,0 0 1,0-1-1,1 0 0,-1-1 1,1-1-1,0 0 0,14-1 1,-20 1-22,0 0-1,0 0 1,10 3 0,-10-2-23,0 0 0,0-1 0,12 1-1,-14-2 53,0 1 0,1 0 0,-1 0 0,0 1 0,11 4 0,-11-4-33,0 1-1,0-1 1,1-1 0,-1 1 0,13 0-1,2-2-68,0-1 53,31 5 0,-28-2 33,1-1 1,26-3-1,-6 1-95,-37 1 107,-1 0-1,1-1 0,10-2 1,12 0-316,-26 2 273,0-1-1,0 2 0,0-1 0,0 0 0,0 1 1,0 0-1,6 0 0,3 1 292,-5-4-309,-8 2 34,1 1 0,-1 0 0,0-1-1,1 1 1,-1 0 0,1 0 0,-1 0 0,0-1 0,1 1 0,-1 0 0,0 0 0,1 0 0,-1 0 0,1 0 0,-1 0-1,1 0 1,-1 0 0,0 0 0,1 0 0,-1 0 0,1 0 0,-1 0 0,0 0 0,1 0 0,-1 0 0,1 0 0,-1 0-1,0 1 1,1-1 0,0 0 0,-1 1-80,4-1 75,-1-1 1,0 1 0,1-1-1,-1 0 1,0 0-1,0-1 1,1 1 0,-1-1-1,0 1 1,0-1-1,0 0 1,-1 0-1,1 0 1,0-1 0,-1 1-1,3-4 1,22-10-55,-12 14 250,-13 1-191,0 0 0,0 1 0,0 0-1,0-1 1,0 1 0,0 0 0,0 0-1,0 0 1,3 1 0,31 0-60,-31-2 64,1 1-1,0-1 1,9-3-1,-11 2 20,0 1 1,0 0-1,0 0 0,1 0 0,-1 0 0,0 1 1,1 0-1,-1 0 0,6 1 0,-2 0 8,1 0 0,0 0 0,0-1-1,0 0 1,10-1 0,7-1 198,19 6-86,59-4-234,-102-1 105,0 1 0,-1 0 0,1-1 0,-1 1 0,1-1 0,-1 1 0,1-1 0,-1 0 0,0 0 0,1 0 0,-1 1 0,0-1-1,1-1 1,-1 1 0,0 0 0,0 0 0,1-2 0,0 1 32,0 0 1,-1 0-1,1 1 0,0-1 0,0 1 1,0-1-1,4-1 0,-4 1-36,-1 1 0,0-1 0,0 1 1,1-1-1,-1 0 0,0 1 0,0-1 0,-1 0 0,2-3 0,3-5 56,37-62-61,-40 67-1,1 0 0,-1 0 0,0 0-1,0 0 1,0 0 0,-1 0 0,1-1 0,0-9-1,-2 8 17,1 1-1,0-1 1,0 1-1,4-9 0,-3 8-21,0 0 0,-1 0 1,1 0-1,0-12 0,2-5 252,-4 12-270,1-1-1,-1 1 0,2 0 1,5-23-1,-6 29 95,0-1-1,0 1 1,0-10-1,-1 10-131,0 0-1,0 0 1,1 0 0,2-7-1,2-38 198,-4 43-97,0-1 1,0 1-1,-1 0 1,-1-14-1,0-22-166,6 8 309,-1 9-195,0-35 0,4-3 249,-3 34-143,0-6 5,-1-3 192,8 20-363,-11 19 78,0 0 17,-1-1 0,1 0 1,0 1-1,-1-1 0,1 0 0,-1 0 1,0 1-1,1-1 0,-1 0 0,0 0 1,0-2-1,0 3-13,0 0 0,1 0 1,-1 0-1,0 0 0,1 0 1,-1 0-1,1 0 0,-1 0 1,1 0-1,-1 0 0,1 1 1,0-1-1,0 0 0,-1 0 1,2 0-1,-1-3-2,-1-19 54,0 14 101,1 8-282,-1 1 118,0 0 1,1 0-1,-1-1 1,0 1-1,0 0 0,0 0 1,0 0-1,0 0 0,1 0 1,-1 0-1,0-1 1,0 1-1,0 0 0,0 0 1,0 0-1,0 0 1,1-1-1,-1 1 0,0 0 1,0 0-1,0 0 0,0 0 1,0-1-1,0 1 1,0 0-1,0 0 0,0 0 1,0-1-1,0 1 1,0 0-1,0 0 0,0 0 1,0-1-1,0 1 0,0 0 1,0 0-1,0 0 1,-1 0-1,1-1 0,4-23-300,-2 8 445,-3 1-127,1 15-15,0 0-1,0-1 0,0 1 1,0 0-1,0 0 1,0-1-1,0 1 1,0 0-1,-1 0 0,1-1 1,0 1-1,0 0 1,0 0-1,0 0 0,-1-1 1,1 1-1,0 0 1,0 0-1,0 0 1,-1 0-1,1-1 0,0 1 1,0 0-1,-1 0 1,1 0-1,0 0 1,0 0-1,-1 0 0,1 0 1,-1 0-1,-1-1-116,5 1 77,-3-1 119,0 1-77,0 0 0,0 0 0,0 0 0,0 0 0,0 0 0,0 0 1,1-1-1,-1 1 0,0 0 0,0 0 0,0 0 0,0 0 0,0 0 0,0-1 0,0 1 0,0 0 0,0 0 0,0 0 0,0 0 0,0 0 0,0-1 0,0 1 0,0 0 0,0 0 0,0 0 0,0 0 0,0-1 0,0 1 1,0 0-1,0 0 0,0 0 0,-1 0 0,1 0 0,0-1 0,0 1 0,0 0 0,0 0 0,0 0 0,0 0 0,0 0 0,-1 0 0,1 0 0,0 0 0,0-1 0,0 1 0,0 0 0,0 0 0,-1 0 0,1 0 0,0 0 1,0 0-1,0 0 0,0 0 0,-1 0 0,1 0 0,0 0 0,0 0 0,0 0 0,0 0 0,0 0 0,-1 0 0,1 0 0,0 0 0,-1 0-113,3-8 250,-1 6-1132,1-1-192,-2 4 1435,0 0-201,5-8-48,-3 7-2,0 0-1,0-1 1,0 1-1,0-1 1,0 1-1,0-1 1,0 0-1,0 0 1,-1 1 0,1-1-1,0 0 1,1-2-1,0 0 54,-3 3-53,0 0-1,0 0 1,0 0-1,0 0 1,0 0 0,0 0-1,0 0 1,0 0-1,0 0 1,0 0-1,0 0 1,0 0-1,0 1 1,0-1 0,0 0-1,0 0 1,0 0-1,0 0 1,0 0-1,0 0 1,1 0 0,-1 0-1,0 0 1,0 0-1,0 0 1,0 0-1,0 0 1,0 0 0,0 0-1,0 0 1,0 0-1,0 0 1,0 0-1,0 0 1,0 0 0,1 0-1,-1 0 1,0 0-1,0 0 1,0 0-1,0 0 1,0 0-1,0 0 1,0 0 0,0 0-1,0 0 1,0 0-1,0 0 1,0 0-1,0 0 1,0-1 0,0 1-1,0 0 1,0 0-1,1 0 1,-1 0-1,0 0 1,0 0 0,0 0-1,0 0 1,0 0-1,0 0 1,0 0-1,0 0 1,0 0 0,0-1-1,0 2 627,0-11-1080,0 5 566,0 8-95,0-2-57,0-21 4,0 0-94,-1 7 121,1 0 0,1 0 0,0 0 1,1 1-1,3-16 0,18-85-42,-12 61 58,-8 35 70,10-33-1,-8 34-9,5-31-1,-8 33-58,1 1 1,0 0 0,6-16-1,3-6-63,2-5 322,-7 16-40,-6 22-211,-1-1 0,1 0 0,-1 1-1,1-1 1,0 0 0,0 1 0,0-1-1,1 1 1,1-4 0,-1 4-11,-1-1 0,1 1 0,-1 0 1,0-1-1,0 1 0,0-1 0,0-2 1,8-15 12,-2 6 41,0-1 0,-1 0-1,-1 0 1,6-24-1,-8 23 54,2-30 1,-4 31-99,1-1-1,4-18 1,-2 20 84,-1 0 0,0-1 0,2-28 0,-5 40-103,1-1 1,-1 1-1,1 0 0,0-1 0,1 1 1,-1 0-1,0 0 0,1 0 0,0 0 1,-1 0-1,1 0 0,5-5 0,-3 3 62,1 0 0,0 0 0,0 0 0,12-8 0,-14 12-15,1-1 1,-1 1-1,1-1 1,0 1-1,-1 0 1,1 1-1,0-1 1,0 0 0,0 1-1,0 0 1,0 0-1,-1 0 1,1 1-1,0-1 1,0 1-1,0 0 1,-1 0-1,1 0 1,0 0-1,-1 1 1,1 0-1,-1 0 1,1 0 0,2 2-1,3 3 20,-1 0-1,0 1 1,0 0-1,0 1 1,-1-1-1,-1 1 1,0 1-1,0-1 1,-1 1 0,0 0-1,4 11 1,7 36 109,-13-41-165,1 1 0,13 28 0,0 3 134,-14-38-159,1 0 0,-1 0-1,2 0 1,7 14 0,-10-22 60,-1 0 0,1 0 0,-1 0 0,1 0 1,0 0-1,-1 0 0,1 0 0,3 2 0,14 12 20,-15-12-42,0 0 0,0-1 0,0 1 0,-1 0 0,1 1-1,-1-1 1,0 1 0,-1-1 0,1 1 0,3 9 0,-6-13-129,9 6 299,-3 3-63,-5-8-107,0 0 0,0 0 0,0 0-1,0 0 1,0 0 0,1-1 0,-1 1 0,0 0 0,1 0-1,2 1 1,9 11 117,15 22 1,-10-13 7,5 14-126,-19-33-4,0 1 1,-1 0-1,0 0 1,0 1-1,-1-1 1,1 0-1,-1 1 1,1 6-1,20 49-7,23 78 166,-39-116-200,0 0-1,2 0 1,1-1 0,1-1-1,20 31 1,-9-12 45,-9-21 63,20 34-190,-29-46 178,1-1 0,-1 0 0,1 0 0,0-1 0,12 11 0,-9-9 114,0 0-1,7 10 1,-5-2-40,0 0 1,-1 0 0,-1 0-1,0 1 1,-2 1-1,9 26 1,14 103-194,-28-145 52,21 136 58,-19-124-103,1 1 0,1-1-1,0 0 1,0 0 0,1-1-1,1 1 1,11 15 0,-16-26 76,2 4-65,0 1 0,0-1 0,1-1 0,9 9 0,-5-4-64,0-1 0,12 19 0,-13-16 61,1-1 0,15 16 0,45 40 161,-23-22-274,55 41 0,-81-71 135,1-1 0,1-1 1,40 17-1,6 4-36,-47-22 101,38 15-1,-3-3-172,-51-22 104,0 0-1,0 0 1,0 1-1,-1 0 1,6 4-1,18 10 239,61 15-118,-17-9-1989,-65-21-1168,-8-15-4682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04.3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0 241 3232,'1'-7'9845,"5"1"-6360,16-4-5181,-7 3 2451,42-18-690,2 2-1,67-16 1,-33 11 61,135-50-206,-222 75 118,-1 1 30,1 0 1,0 0-1,-1 0 0,1 1 0,0-1 1,0 1-1,0 1 0,0-1 1,0 1-1,10 1 0,-15-1-35,0 0 1,0 1-1,0-1 0,0 0 0,0 1 0,0-1 1,0 1-1,0-1 0,0 1 0,-1 0 0,1-1 0,0 1 1,0 0-1,0-1 0,-1 1 0,1 0 0,-1 0 1,1 0-1,0 0 0,-1 0 0,1 0 0,-1-1 1,0 1-1,1 0 0,-1 0 0,0 0 0,0 0 1,1 1-1,-1-1 0,0 0 0,0 0 0,0 0 1,0 0-1,-1 0 0,1 0 0,0 0 0,0 0 1,-1 2-1,-1 2 63,1 1 0,-1-1 0,-1 0 1,1 1-1,-6 7 0,8-13-96,-5 8-18,1-1 0,-7 17 0,10-22 11,0 0 1,0 0-1,1 0 0,-1 0 0,1 0 1,0 0-1,-1 1 0,1-1 0,0 0 0,0 0 1,0 0-1,1 1 0,-1-1 0,1 0 0,-1 0 1,1 0-1,1 4 0,-1-5 16,-1 0 0,1 0-1,0 0 1,0 0 0,0 0-1,0 0 1,0 0 0,0-1-1,1 1 1,-1 0 0,0 0 0,0-1-1,0 1 1,1-1 0,-1 1-1,0-1 1,1 0 0,-1 1 0,0-1-1,1 0 1,-1 0 0,2 0-1,6 0 91,0-1 0,14-1 0,-21 1-95,442-89 652,-405 80-798,-2-2 0,72-34 0,-96 38-2213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05.6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14 208 3136,'0'-2'8306,"0"-3"-5091,0 1-3095,-1 0-1,1 0 0,0 1 1,1-1-1,-1 0 0,2-4 1,19-18 744,-14 17-745,-1 1 0,1 0 1,1 1-1,0-1 0,0 2 1,0-1-1,1 1 0,15-8 1,-1 2-11,1 1 1,33-11-1,-5-4 89,-74 47 842,-39 21-569,39-28-397,0 0 0,2 2 1,-37 34-1,50-43-13,-1 0 0,-14 10 0,-8 8 305,23-21-473,8-4 38,13 0-43,2-1 197,24-4-1,-2 0 62,-32 4-60,0 0 0,0 0 0,0-1 0,0 1 0,0-1 0,0-1 0,0 1 0,-1-1 0,1 0 0,-1 0 1,9-7-1,-12 8-54,-1 1 0,1-1 0,-1 1 0,1-1 0,-1 0 0,1 1 0,-1-1 0,0 0 0,0 0 0,0 0 0,0 0 0,0 0 0,-1 0 0,1 0 0,0-1 0,-1 1 0,0 0 0,1 0 1,-1 0-1,0-1 0,0 1 0,0 0 0,-1 0 0,1 0 0,0-1 0,-1 1 0,0 0 0,1 0 0,-1 0 0,0 0 0,0 0 0,0 0 0,0 0 0,-3-3 0,-13-16-477,9 13-3541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14.0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1065 2912,'0'16'4901,"10"-17"-3578,-8 0-1200,0-1 0,0 1 0,1-1 0,-1 0 0,0 1-1,0-1 1,-1 0 0,1 0 0,0-1 0,-1 1 0,2-2 0,15-32 209,-14 30-225,11-29 216,27-54 272,42-44 268,-48 80-396,54-109 0,34-198 625,-118 339-957,11-49 297,2-8 533,-19 78-963,1 0 1,-1-1-1,0 1 1,0 0 0,0-1-1,0 1 1,1 0-1,-1-1 1,0 1-1,0 0 1,0-1-1,0 1 1,0-1 0,0 1-1,0 0 1,0-1-1,0 1 1,0 0-1,0-1 1,0 1-1,0-1 1,0 1-1,-1 0 1,1-1 0,0 1-1,0 0 1,0-1-1,0 1 1,-1 0-1,1-1 1,0 1-1,0 0 1,-1 0-1,0-1 1,1 1-17,-1 0 0,1 0 0,-1 0 0,1 0 0,-1 0 0,1 0 0,-1 0 0,1 0 0,-1 1 0,1-1 0,-1 0 0,1 0 0,-1 1 0,1-1 0,-1 0 0,1 0 0,-1 1 0,1-1 0,-1 1 0,1-1 0,-1 1 0,-3 4 8,1 0 1,-1 0-1,1 1 0,0-1 0,1 0 0,-1 1 1,-1 7-1,-10 46 10,4 6 94,0 91 1,7-96 7,3 35-150,1-42 25,-2-40 37,1-1 0,1 1 1,0 0-1,1-1 1,1 1-1,-1-1 0,2 0 1,0 0-1,0 0 1,12 21-1,-15-31 17,1 1-1,-1-1 1,1 1 0,0-1-1,-1 0 1,1 0 0,0 0-1,0 0 1,0 0 0,1-1-1,-1 1 1,0-1 0,1 1-1,-1-1 1,1 0 0,-1 0-1,1 0 1,-1 0 0,1 0-1,0 0 1,0-1 0,-1 1-1,1-1 1,0 0 0,0 0-1,0 0 1,-1 0 0,1-1-1,0 1 1,0-1 0,-1 0-1,1 1 1,0-1 0,-1 0-1,5-3 1,-1 1 45,-1 0-1,1-1 1,-1 1-1,0-1 1,0-1-1,0 1 1,0-1-1,-1 0 1,0 0-1,0 0 1,0 0-1,0-1 0,-1 0 1,0 0-1,0 1 1,-1-2-1,0 1 1,0 0-1,0 0 1,1-9-1,-3 12-60,1 0 0,-1 1-1,0-1 1,1 0 0,-1 0-1,-1 1 1,1-1 0,0 0-1,-1 0 1,1 1 0,-1-1-1,0 0 1,-2-4 0,3 7-37,-1 0-1,1 0 1,0 0 0,-1-1 0,1 1 0,0 0 0,-1 0 0,1 1 0,-1-1-1,1 0 1,0 0 0,-1 0 0,1 0 0,0 0 0,-1 0 0,1 0-1,0 1 1,-1-1 0,1 0 0,0 0 0,-1 0 0,1 1 0,0-1-1,0 0 1,-1 0 0,1 1 0,0-1 0,0 0 0,0 1 0,-1-1 0,1 1-1,-8 9-179,5-5 159,1-1 0,-1 1 0,1 0 0,1 0 0,-1 0 0,1 0 0,-1 0 0,1 0 0,1 0-1,-1 0 1,1 1 0,0-1 0,0 0 0,0 0 0,1 1 0,0-1 0,0 0 0,0 0 0,1 0 0,0 0 0,0 0 0,0 0 0,0-1 0,1 1 0,-1-1-1,1 1 1,1-1 0,-1 0 0,0 0 0,1-1 0,0 1 0,0-1 0,0 1 0,0-1 0,1 0 0,5 2 0,1 0 149,-1-1-1,1 0 1,0-1 0,0 0 0,1 0 0,-1-2 0,20 2 0,-24-3 7,0 0 0,0-1 0,0 0 0,0 0 0,0 0 0,0-1 0,-1 0 0,1 0 0,-1-1 0,1 0 0,-1 0 0,0 0 0,9-8 0,-13 10-56,0-1 1,0 0-1,-1 1 0,1-1 0,0 0 0,-1 0 1,0-1-1,1 1 0,-1 0 0,0 0 1,0-1-1,0 1 0,0 0 0,-1-1 1,1 1-1,0-6 0,-1 6-46,0 1 0,0-1-1,0 0 1,0 0 0,-1 0-1,1 1 1,0-1 0,-1 0 0,0 1-1,1-1 1,-1 0 0,0 1 0,0-1-1,0 1 1,0-1 0,0 1-1,0-1 1,0 1 0,0 0 0,-1 0-1,1 0 1,0-1 0,-1 1 0,1 0-1,-3-1 1,-5-1-40,1-1 0,-1 1 0,0 0 0,0 1 1,0 0-1,0 0 0,0 1 0,0 0 0,0 1 0,-1 0 0,1 0 0,0 1 0,0 1 1,-17 3-1,11-1-178,10-4 123,1 1 0,-1 0 0,0 1 0,1-1 0,-1 1 0,1-1 0,0 1 0,0 1 0,-1-1 0,-3 3 0,56-12-379,44-11 596,134-33 212,-178 36-381,-40 13-16,-7 2 53,-1 0 0,0-1 0,0 1 0,0 0 0,1 0 0,-1 0 0,0 0-1,0 0 1,0 0 0,1 0 0,-1 0 0,0 0 0,0 0 0,1 0 0,-1 0 0,0 0 0,0 0-1,0 1 1,1-1 0,-1 0 0,0 0 0,0 0 0,0 0 0,1 0 0,-1 0 0,0 0 0,0 1-1,0-1 1,0 0 0,1 0 0,-1 0 0,0 0 0,0 1 0,0-1 0,0 0 0,0 0 0,0 1-1,-5 10 306,-4 9-217,8-18-108,0-1 1,0 1-1,0 0 0,1-1 1,-1 1-1,0 0 0,1 0 1,-1 0-1,1 0 0,0 0 1,-1 0-1,1-1 0,0 1 1,0 0-1,0 0 0,1 0 1,-1 0-1,0 0 0,1 0 1,-1 0-1,2 2 0,-1-2 39,0 1 0,0-1 0,0 0-1,0 1 1,0-1 0,1 0 0,-1 0-1,1 0 1,0 0 0,0 0 0,-1 0-1,1 0 1,0-1 0,1 1 0,-1-1-1,0 0 1,0 1 0,1-1 0,-1 0 0,0 0-1,1 0 1,-1-1 0,1 1 0,-1 0-1,1-1 1,-1 0 0,1 0 0,0 0-1,-1 0 1,1 0 0,-1 0 0,5-1-1,-6 1 26,1-1 0,-1 1 0,1 0-1,0 0 1,-1-1 0,1 1-1,-1-1 1,0 0 0,1 1-1,-1-1 1,1 0 0,-1 0 0,0 0-1,0 0 1,1 0 0,-1 0-1,0 0 1,0 0 0,0 0 0,0-1-1,0 1 1,-1 0 0,1-1-1,0 1 1,-1 0 0,1-1 0,0 1-1,-1-1 1,1-1 0,-1 0-23,0 1 0,0 0 0,-1 0 0,1-1 1,0 1-1,-1 0 0,1 0 0,-1-1 0,0 1 0,0 0 0,0 0 1,0 0-1,0 0 0,0 0 0,0 0 0,-1 1 0,1-1 1,-1 0-1,1 1 0,-4-3 0,1 0-50,-1 1 0,0-1-1,0 1 1,-1 0 0,1 0 0,-1 1 0,1 0 0,-1 0-1,0 0 1,0 1 0,0-1 0,0 1 0,0 1-1,-6-1 1,5-2-249,7 2-41,3 1 85,5 1 195,0 0-1,1-1 0,-1 0 1,0-1-1,0 0 0,13-3 1,-1 1-22,12-3-497,-1 0 0,58-21 0,-87 26 180,0 0 0,0 0 1,0 0-1,0 0 0,0 0 0,0-1 1,0 1-1,0 0 0,3-4 0,3-1-1189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14.3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95 194 3968,'-63'-3'1824,"37"11"-1600,21-8 1568,5 4-1024,5-8 544,8 4-768,23-8 608,4 5-672,33-17 128,4 3-352,13-19 32,-6 9-160,29-21 224,-5 8-224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17.5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1100 3808,'1'0'82,"-1"0"1,1-1-1,-1 1 1,1 0-1,-1-1 1,1 1-1,0 0 1,-1 0-1,1 0 1,-1 0-1,1 0 1,0 0-1,-1-1 1,1 1-1,0 1 1,-1-1-1,1 0 1,-1 0-1,1 0 1,0 0-1,-1 0 1,1 1-1,2-1 261,4-1 178,0 0 0,0 0 1,0-1-1,0 0 0,0 0 0,0 0 1,-1-1-1,1 0 0,6-5 1,3 0 185,-4 1-456,-1 0 0,0 0 0,0-2 1,-1 1-1,0-1 0,0 0 0,-1-1 1,0-1-1,-1 1 0,0-1 0,-1 0 1,0-1-1,0 0 0,-2 0 0,1 0 1,-2-1-1,6-21 0,55-277 1322,-63 294-1529,2-9-137,-1 20-81,-1 7-120,4 21 385,-2-1 0,0 1-1,-1 0 1,-1 0 0,-2 31-1,2 3-37,1 12 670,-8 94 0,5-160-663,0 0 0,0 0 1,-1 0-1,1 0 0,-1 0 1,1 0-1,-1-1 0,0 1 1,0 0-1,0 0 0,0-1 1,0 1-1,-2 1 0,3-2-56,-1-1 0,1 0 0,-1 1 0,1-1 0,-1 1-1,0-1 1,1 0 0,-1 1 0,0-1 0,1 0 0,-1 0-1,0 0 1,1 0 0,-1 1 0,0-1 0,0 0 0,1 0-1,-1 0 1,0 0 0,1 0 0,-1-1 0,0 1 0,0 0-1,1 0 1,-1 0 0,0-1 0,1 1 0,-1 0 0,0-1 0,1 1-1,-1 0 1,1-1 0,-1 1 0,1-1 0,-1 1 0,0-2-1,-2 0-57,1 0-1,-1-1 0,1 1 1,0-1-1,-1 1 0,1-1 1,1 0-1,-3-4 0,3 6-6,1-1 0,-1 1 0,1 0 1,0-1-1,-1 1 0,1-1 0,0 1 0,0 0 0,0-1 0,0 1 0,1 0 0,-1-1 0,0 1 0,0-1 0,1 1 1,-1 0-1,1 0 0,-1-1 0,1 1 0,0 0 0,-1 0 0,3-2 0,0 0-29,2 0-1,-1 0 1,0 0-1,0 1 1,1 0-1,-1 0 1,7-2-1,2-1 260,-1-1 36,0 0-1,-1-1 1,0 0-1,0-1 1,-1-1-1,18-18 1,47-64 482,-55 65-630,181-229 306,-184 232-313,-2 0 1,-1-1-1,-1-1 1,-1 0-1,-1-1 1,-1 0-1,-1 0 0,-2-1 1,-1 0-1,6-53 1,-9 54-25,-1 18-1,0 0 0,-1-1 0,-1 1 0,0 0 0,0 0 0,0-1 0,-1 1-1,-2-10 1,0 12-309,2 14 24,-1 8 154,-6 28 132,-36 164 817,-49 219-160,88-391-598,3-22 284,0-1 1,0 1-1,-6 14 0,21-56-67,72-154-321,-84 181 14,27-43-115,-25 41 105,-1 0 1,0 1-1,1-1 1,-1 1-1,1-1 1,0 1 0,0 0-1,0 0 1,0 0-1,0 0 1,5-2-1,-8 4 8,1 0 0,0 0 0,0 0 0,0 0 0,-1 0 0,1 0 0,0 0 0,0 0 0,0 0 0,-1 0 0,1 0 0,0 0 0,0 0 0,-1 1 0,1-1 0,0 0 0,0 1 0,-1-1 0,1 0 0,0 1 0,-1-1 0,1 1 0,0-1 0,-1 1 0,1-1 0,-1 1-1,1 0 1,0 0 0,10 22-81,-10-22 82,6 20-29,5 31 0,-5-24 9,0 8-97,-6-26 124,1 0 0,0 0 1,0-1-1,1 1 1,1-1-1,0 1 0,8 15 1,-11-24 5,-1 0 0,1 0 0,-1 0 1,1 0-1,0 0 0,-1 0 0,1 0 1,0-1-1,0 1 0,0 0 0,0 0 1,0-1-1,0 1 0,0 0 1,0-1-1,0 1 0,0-1 0,0 0 1,0 1-1,0-1 0,0 0 0,0 1 1,0-1-1,0 0 0,1 0 0,-1 0 1,0 0-1,0 0 0,0 0 0,0 0 1,0-1-1,1 1 0,-1 0 0,0-1 1,1 0-1,2-1 26,-1-1-1,1 0 1,-1 0-1,0-1 1,0 1 0,0 0-1,0-1 1,3-6-1,17-37-50,-7 14 63,48-87 264,-61 113-286,1 1 0,0 0 0,-1 0 0,0 0 0,0-1 0,-1 0 0,1 1 0,-2-1 0,2-8 0,-3 15-27,0-1 0,0 1-1,0 0 1,1 0 0,-1 0 0,-1 0 0,1 0 0,0 0 0,0 0 0,0 0 0,0 0 0,0-1 0,0 1 0,0 0 0,0 0 0,0 0 0,0 0 0,0 0 0,0 0 0,0 0 0,0 0 0,0 0 0,0 0 0,0 0 0,0-1 0,0 1 0,0 0 0,-1 0 0,1 0 0,0 0 0,0 0 0,0 0 0,0 0 0,0 0-1,0 0 1,0 0 0,0 0 0,0 0 0,-1 0 0,1 0 0,0 0 0,0 0 0,0 0 0,0 0 0,0 0 0,-6 3-135,-5 6-48,5 0 119,-1 0 0,2 1 1,-1 0-1,2 0 1,-1 0-1,1 1 0,-3 12 1,5-16 80,-5 14-39,2 0 0,0 0 0,1 1 0,1-1 0,1 1 0,1 0 0,1 22 0,1-40 32,-1-1 0,1 1 1,0 0-1,0-1 0,0 0 1,4 7-1,-5-9 7,0-1-1,1 1 0,-1 0 1,0-1-1,1 1 1,-1-1-1,1 1 1,-1-1-1,1 1 1,-1-1-1,1 1 0,-1-1 1,1 0-1,-1 1 1,1-1-1,0 0 1,-1 0-1,1 1 1,0-1-1,-1 0 0,1 0 1,0 0-1,-1 0 1,1 0-1,0 1 1,-1-1-1,1-1 1,0 1-1,-1 0 0,1 0 1,0 0-1,-1 0 1,1 0-1,0-1 1,-1 1-1,1 0 0,-1 0 1,1-1-1,0 1 1,-1-1-1,1 1 1,-1 0-1,1-1 1,-1 1-1,1-1 0,0 0 1,2-3 36,1 0 0,-1 0 0,0 0 0,0 0 0,0 0 0,0-1 0,3-9 0,14-40 120,-16 42-138,3-11-5,-1 0-1,-1 0 1,-1-1-1,2-33 1,-6 55-64,0 0 0,0-1 0,0 1 0,0 0 0,-1-1 0,1 1 0,-1 0 1,-1-3-1,2 5 16,-1 0 0,1 0 0,-1 0 1,0 1-1,1-1 0,-1 0 1,1 0-1,-1 1 0,1-1 0,-1 0 1,1 1-1,-1-1 0,1 1 1,0-1-1,-1 0 0,1 1 0,0-1 1,-1 1-1,1 0 0,0-1-2,-3 4-22,1 0 1,0 1-1,0-1 1,0 1-1,1-1 1,-1 1-1,1 0 1,0 0-1,0 7 1,0 5 6,3 23 1,-1-28 31,0 2 4,0 0 0,1 0 0,1 0 0,6 20 0,-6-29 15,-1 1 0,0-1 0,1 1 0,0-1 0,7 8-1,-9-11 13,1 0-1,0 0 0,0 0 0,0 0 0,0 0 0,1 0 1,-1-1-1,0 1 0,1-1 0,-1 0 0,1 0 0,5 2 1,-6-3 6,0 0 0,0 1 1,0-1-1,0 0 1,0 0-1,0-1 1,0 1-1,0 0 1,0-1-1,0 1 0,0-1 1,0 0-1,0 1 1,0-1-1,-1 0 1,1 0-1,0 0 0,0 0 1,2-3-1,2-2 41,1 0-1,-1-1 0,6-8 1,-7 8-81,19-26 80,31-59 0,7-11-40,-51 87-30,10-19 0,-19 22 8,-3 13-67,1 9-76,1 9 69,1-1 1,0 1 0,7 25-1,-5-29 36,1 0-1,0-1 1,10 20-1,-14-29 40,1-1 0,0 1 1,0-1-1,1 0 0,-1 1 0,1-1 0,-1 0 0,1-1 1,0 1-1,0 0 0,0-1 0,0 1 0,1-1 0,-1 0 0,1 0 1,-1-1-1,8 3 0,-10-4 13,1 0 0,0 0 0,-1 0-1,1 0 1,0 0 0,-1-1 0,1 1 0,0-1 0,-1 1 0,1-1 0,-1 0-1,1 1 1,-1-1 0,1 0 0,-1 0 0,0 0 0,1 0 0,-1 0 0,0 0-1,2-3 1,2-2-9,0 0 1,0 0-1,4-10 0,50-111 225,-41 85-295,-16 32 37,-1 7 15,0 0 0,-1 0 1,1 0-1,0 0 0,0 0 0,1 1 0,2-6 1,-4 21-188,-20 215 66,16-155 166,-17 151-2,15-161 98,-5 22 549,8-76-234,1-14 78,-1-15-213,5-9-380,10-56-1,-5 44 130,12-114-35,17-91-369,-32 231 336,0 1 0,1 0 1,0 0-1,9-15 1,-11 22-20,1 1 0,0 0 1,1-1-1,-1 2 0,1-1 1,0 0-1,1 1 0,-1 0 1,11-7-1,-13 11-12,0-1 0,0 1 0,1-1-1,-1 1 1,0 0 0,1 0 0,-1 1 0,1-1 0,-1 1-1,1 0 1,-1-1 0,1 2 0,-1-1 0,1 0 0,-1 1-1,1-1 1,-1 1 0,0 0 0,5 2 0,-6-2 52,0 0 1,0 0-1,0 0 0,0 0 1,0 0-1,-1 0 1,1 1-1,-1-1 1,1 0-1,-1 1 1,1 0-1,-1-1 0,0 1 1,1 0-1,-1-1 1,0 1-1,0 0 1,-1 0-1,1 0 1,0 0-1,-1 0 1,1 0-1,-1 0 0,1 0 1,-1 0-1,0 0 1,0 0-1,0 1 1,0-1-1,0 0 1,-1 0-1,0 4 1,-1-2 12,1 0 1,-1 0-1,0 1 0,0-1 1,-1 0-1,1-1 1,-1 1-1,0 0 1,0-1-1,0 1 1,0-1-1,-1 0 1,1 0-1,-1-1 1,0 1-1,0-1 1,0 1-1,0-1 1,0 0-1,-9 2 1,10-3-349,-1 0 0,0 0 0,1-1 1,-1 0-1,0 1 0,1-1 0,-1 0 1,0-1-1,-4 0 0,6 1-361,0-1 0,1 1 0,-1 0 1,1 0-1,-1 0 0,0 0 0,1 0 0,-1 0 0,-2 1 0,-1 3-2473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05.8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37 4736,'-2'-1'982,"1"1"-839,1-1-1,-1 1 1,0-1-1,0 1 1,1-1-1,-1 1 0,0-1 1,1 0-1,-1 1 1,1-1-1,-1 1 1,-2-13 10258,12 13-7276,138-8 1702,-17 3-3768,185 1 351,-229 13-1704,-86-10 245,1 1 0,-1 0 0,0 0 0,0 0-1,1 0 1,-1 0 0,0 0 0,0 0-1,1 0 1,-1 0 0,0 0 0,1 0-1,-1 0 1,0 1 0,0-1 0,1 0 0,-1 0-1,0 0 1,0 0 0,0 0 0,1 0-1,-1 1 1,0-1 0,0 0 0,1 0-1,-1 0 1,0 0 0,0 1 0,0-1 0,0 0-1,0 0 1,1 1 0,-1-1 0,0 0-1,0 0 1,0 1 0,0-1 0,0 0-1,0 0 1,0 1 0,0-1 0,0 0 0,0 0-1,0 1 1,0-1 0,0 0 0,0 1-1,0-1 1,0 0 0,0 0 0,0 1-1,0-1 1,0 0 0,-1 1 0,-12 12-4658,6-6 1807,-2 4 298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19.0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64 4064,'-2'-22'1505,"5"12"1998,1 11-1980,-4-1-1468,1 0 1,-1 0-1,0 0 1,1 0-1,-1 0 1,0 0-1,1 0 0,-1 0 1,0 0-1,1 0 1,-1 0-1,0 0 1,0 0-1,1 0 1,-1 0-1,0 1 1,1-1-1,-1 0 1,0 0-1,0 0 1,1 1-1,-1-1 1,0 0-1,0 0 0,0 0 1,1 1-1,-1-1 1,0 0-1,0 1 1,0-1-1,6 15 602,-1 0 0,-1 0-1,4 21 1,-3-14-116,15 120 1097,-8-37 191,-10-100-1339,-2-8-59,2-13 152,-1-1-589,40-141-363,-35 139 308,1 1 0,1-1 1,1 1-1,1 1 0,0-1 0,16-17 1,-22 30 102,0 0 1,1 0-1,0 1 0,0 0 1,0 0-1,0 0 1,1 0-1,0 1 1,-1 0-1,1 0 1,11-3-1,-14 5 19,0 0 0,0 1 1,1-1-1,-1 1 0,0 0 0,0 0 1,1 0-1,-1 0 0,0 1 0,0-1 1,1 1-1,-1 0 0,0-1 0,0 2 0,0-1 1,0 0-1,0 1 0,0-1 0,-1 1 1,1 0-1,0 0 0,-1 0 0,1 0 1,-1 0-1,3 4 0,0 1 29,0 0 1,0 0-1,-1 1 0,0 0 1,-1 0-1,1 0 0,2 13 1,13 63 247,-18-74-316,26 157-177,-26-160-127,1 5-2445,-2-11 2615,1-1 1,-1 0 0,0 0 0,0 0-1,1 1 1,-1-1 0,0 0 0,1 0 0,-1 0-1,0 0 1,1 0 0,-1 0 0,0 0 0,1 0-1,-1 0 1,0 0 0,1 0 0,-1 0-1,1 0 1,-1 0 0,0 0 0,1 0 0,-1 0-1,0 0 1,1 0 0,-1 0 0,0 0 0,1-1-1,-1 1 1,0 0 0,0 0 0,1 0-1,-1-1 1,0 1 0,1-1 0,12-9-3766,5 3 1269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19.4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0 7968,'-2'4'562,"1"-1"-1,-1 0 1,1 1 0,0-1-1,0 1 1,0-1 0,0 5 0,0 3 76,0 1 1,2 17-1,0-4 291,-1 5-290,-1-8 148,4 39 0,-2-56-634,-1 1 1,2 0 0,-1-1 0,1 1 0,-1-1 0,2 0-1,-1 1 1,0-1 0,1 0 0,0 0 0,7 8 0,-10-13-101,1 1 0,-1 0 0,1-1 0,-1 1 1,1-1-1,0 1 0,-1-1 0,1 1 0,0-1 0,-1 1 0,1-1 1,0 0-1,-1 1 0,1-1 0,0 0 0,0 0 0,-1 1 0,1-1 1,0 0-1,1 0 0,-2 0-17,1 0 1,-1-1-1,1 1 0,0 0 1,-1-1-1,1 1 0,-1 0 1,1-1-1,-1 1 0,0 0 1,1-1-1,-1 1 0,1-1 1,-1 1-1,0-1 0,1 1 1,-1-1-1,0 1 0,0-1 1,1 0-1,1-5 113,-1 1 1,0-1-1,0 1 1,1-8-1,-1 7-77,0-18 131,0-1 0,-1 1-1,-6-45 1,4 59-310,1 0 1,-2 1-1,1-1 0,-1 0 1,-1 1-1,0 0 0,-8-15 1,11 23 21,1 0 0,-1 0 0,0 0 0,0 0 0,0 0 0,1 0 0,-1 0 0,0 0 0,0 0 0,0 1 0,0-1 0,0 0 0,-3 0 0,4 1-34,-1 0 0,0 0 0,1-1 0,-1 1 0,1 0 0,-1 0 0,0 0 0,1 1-1,-1-1 1,0 0 0,1 0 0,-1 0 0,1 0 0,-1 0 0,0 1 0,1-1 0,-1 0-1,1 1 1,-2 0 0,1 0-191,0 0 0,0 0 0,0 0 0,0 0 0,0 1 0,0-1 0,0 0 0,1 1 0,-1-1 0,0 1 0,1-1 0,-1 1 1,1-1-1,-1 1 0,1-1 0,0 1 0,0-1 0,0 3 0,0-2-342,0 1-1,1 0 1,-1 0 0,1-1 0,0 1 0,0 0 0,0-1 0,2 3 0,-3-4 345,8 15-2077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19.8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28 6304,'8'-27'6282,"-7"29"-6047,-1 0-1,1-1 0,-1 1 1,1 0-1,0 0 0,0-1 0,0 1 1,0 0-1,0-1 0,2 3 1,4 8 665,-3-2-288,0 0 0,3 18 1,1 3 168,64 240 888,-64-235-1684,15 79-844,-22-111 215,1 9-1462,-9-28-7357,2 6 7095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20.2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25 6880,'-3'-5'3136,"11"2"-2720,0-2 1440,7 10-1088,12-5 1408,9 0-1280,4-5 287,0 5-703,5-4-160,-4 1-192,-1-2-96,-3 10 0,-6-5-128,1 0 64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21.3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2 3392,'-1'0'254,"1"0"0,0-1 1,-1 1-1,1 0 0,0 0 0,-1 0 0,1 0 1,-1 0-1,1 0 0,0 0 0,-1 0 1,1 0-1,0 0 0,-1 0 0,1 0 0,-1 0 1,1 0-1,0 0 0,-1 0 0,1 0 0,0 0 1,-1 0-1,1 1 0,-10 7 1587,-7 16-1114,16-22-474,-6 11 375,0 1-1,0 0 0,-7 28 0,-9 51 763,14-45-868,2 1 1,3 0 0,1 0-1,6 62 1,-1-88-397,2 0 0,0 1-1,2-2 1,1 1 0,0-1-1,2 0 1,0 0 0,2-1-1,0 0 1,1-1 0,1-1 0,1 0-1,30 31 1,-38-43-84,0-1 0,1-1 0,0 1 0,12 6 0,-16-10-230,0 0 0,1 0 0,-1-1 1,1 0-1,-1 0 0,1 0 0,-1 0 0,1 0 0,0-1 0,0 1 0,-1-1 0,1 0 0,6-1 0,8-2-1274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39.8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 2656,'11'-11'7555,"-3"6"-2382,-8 5-5135,0 0 0,0 0 1,0 0-1,0 0 0,0 0 1,0 0-1,0 0 0,5 34 2511,32 271 77,-34-289-2548,-2-6-160,7 58 513,-7-60-726,-1 1-1,0-1 1,-1 1-1,0-1 1,-3 15-1,3-22 70,1-1 72,0 1 1,0-1-1,0 1 0,-1-1 0,1 0 1,0 1-1,0-1 0,0 1 1,0-1-1,0 1 0,0-1 0,0 1 1,0-1-1,0 1 0,0-1 1,0 1-1,0-1 0,0 1 0,0-1 1,1 1-1,-1-1 0,0 1 1,0-1-1,1 1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40.3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25 100 7712,'-1'0'127,"1"0"0,-1 0 0,1 0 1,0-1-1,-1 1 0,1 0 0,-1 0 1,1 0-1,0 0 0,-1 0 0,1 0 1,-1 0-1,1 0 0,0 0 0,-1 0 0,1 0 1,-1 0-1,1 0 0,0 0 0,-1 0 1,1 1-1,-1-1 0,1 0 0,0 0 1,-1 0-1,1 1 0,0-1 0,-1 0 0,1 0 1,0 1-1,-1-1 0,1 0 0,0 1 1,0-1-1,-1 0 0,1 1 0,0-1 0,0 0 1,0 1-1,-1-1 0,1 0 0,0 1 1,0-1-1,0 1 0,-2 24 1650,2-15-1343,-3 32 590,0-7-411,2 0 0,4 67 0,-1-96-499,-1 0 0,1 1 0,0-1-1,0 0 1,1 0 0,0 0 0,0 0-1,0-1 1,6 8 0,-7-11-46,0 0 0,0 0 0,0 0 0,0 0 0,0 0 1,1 0-1,-1-1 0,0 1 0,1-1 0,3 2 0,-4-2-28,0 0-1,0-1 1,0 0 0,-1 1-1,1-1 1,0 0 0,0 0-1,0 0 1,-1 0 0,1-1-1,0 1 1,0 0-1,0-1 1,-1 1 0,1-1-1,0 0 1,-1 1 0,3-2-1,0-1 31,0 0-1,0 0 1,0 0 0,-1-1-1,1 1 1,-1-1-1,0 0 1,0 0-1,0 0 1,0 0-1,-1-1 1,0 1 0,3-8-1,2-7 31,8-40-1,-12 47-40,2-10-12,-1-1-1,-1 1 1,-1-1-1,-1 0 1,-1 1-1,-3-26 1,2 41-64,0 1 0,0-1 0,-1 1 0,0 0 0,0 0 0,-1 0 0,0 0 0,-7-11 0,8 14-55,-1-1 1,0 1-1,0 0 0,0 0 1,0 0-1,0 0 1,-1 1-1,1-1 1,-1 1-1,0 0 0,0 0 1,1 0-1,-1 1 1,-5-2-1,7 3 8,0-1 1,1 1-1,-1 0 0,0 0 1,1 0-1,-1 0 0,0 0 1,0 0-1,1 0 1,-1 1-1,0-1 0,1 1 1,-1-1-1,0 1 0,1 0 1,-1-1-1,1 1 0,-1 0 1,1 0-1,0 0 0,-1 0 1,-1 2-1,1-1-505,0 1-1,0-1 0,0 1 1,0-1-1,1 1 1,-1 0-1,1 0 1,0-1-1,-1 1 1,1 0-1,0 4 1,0-7 387,1 1 1,0-1 0,0 1-1,0-1 1,0 1 0,0 0-1,0-1 1,0 1 0,0-1-1,0 1 1,0-1 0,0 1-1,0-1 1,1 1 0,-1-1-1,0 1 1,0-1 0,0 1-1,1-1 1,-1 1 0,0-1-1,1 1 1,-1-1 0,0 0-1,1 1 1,-1-1 0,0 0-1,1 1 1,-1-1 0,1 0-1,-1 1 1,1-1 0,-1 0-1,1 0 1,-1 1 0,1-1-1,-1 0 1,1 0 0,12 4-2667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40.7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33 105 5408,'-15'-7'1728,"14"7"-1657,1-1 0,-1 1 1,0 0-1,1-1 0,-1 1 0,1-1 1,-1 1-1,1-1 0,-1 0 1,1 1-1,-1-1 0,1 1 0,-1-1 1,1 0-1,0 1 0,-1-1 1,1-1-1,-5-6 3632,5 8-3492,0 0 0,0 0 0,-1 0 0,1-1 0,0 1 0,-1 0 0,1-1-1,0 1 1,0 0 0,0-1 0,-1 1 0,1 0 0,0-1 0,0 1 0,0 0 0,0-1-1,0 1 1,0-1 0,0 1 0,0 0 0,0-1 0,0 1 0,0 0 0,0-1-1,0 1 1,0-1 0,0 1 0,0 0 0,0-1 0,0 1 0,0 0 0,1-1 0,-1 1-1,0-1 1,1 0 49,0 0-1,0 0 0,1 0 0,-1 0 1,0 0-1,0 1 0,1-1 1,-1 0-1,3 0 0,38-11-144,-36 10 420,50-13-141,-32 7-574,0 2 1,24-3 0,-37 6-495,-1 0-3671,-4 12-2038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41.2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 14 6304,'-7'-14'5287,"6"15"-5072,1-1 1,-1 0 0,0 0-1,1 1 1,-1-1 0,1 0-1,-1 1 1,1-1 0,-1 0 0,1 1-1,-1-1 1,1 1 0,-1-1-1,1 1 1,-1-1 0,1 1-1,-1 0 1,-1 2-25,-7 6 230,2 1 0,0 0 0,0 0 0,0 0 1,-5 13-1,3 0 195,-11 37 0,9-22-263,1 1 1,2 1-1,2-1 0,-1 52 0,7-82-252,0 0 0,1 0 0,0 0 0,5 14 0,-6-20-47,1-1 1,0 1 0,0 0-1,0 0 1,1-1-1,-1 1 1,0-1 0,1 1-1,0-1 1,0 0-1,0 1 1,0-1 0,0 0-1,0 0 1,0 0-1,1-1 1,3 3 0,-4-3-10,1 0 1,-1-1 0,0 0 0,1 1 0,-1-1 0,1 0-1,-1 0 1,0-1 0,1 1 0,-1 0 0,0-1 0,1 1-1,-1-1 1,0 0 0,0 0 0,1 0 0,-1 0 0,2-2-1,1 0 38,0 0-1,0 0 1,0-1-1,0 0 1,8-8-1,-10 8-81,0 0 0,-1 0 0,1 0 0,0 0-1,-1-1 1,0 1 0,0-1 0,2-9 0,-4 13-17,0 0 0,1 0 0,-1 0 0,0 0 0,0 0 0,0 0 0,0 0 0,0 0 0,-1 0 0,1 0 0,0 0 0,0-1 0,-1 1 0,1 0 0,-1 0 0,1 0 0,-1 1 0,0-3 0,0 2-26,0 1 1,0-1 0,-1 0-1,1 0 1,0 0 0,0 1-1,-1-1 1,1 1 0,0-1 0,-1 1-1,1-1 1,-1 1 0,1 0-1,-1 0 1,1-1 0,0 1-1,-4 1 1,1-1-53,0 1 0,0-1 0,0 1 0,0 0 0,1 1 0,-1-1 0,0 1 0,0 0 0,1 0 0,-1 0 0,-4 3 0,-1 2-1014,0 1-1,-13 12 1,8-2-2481,5 1 1109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42.3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79 4800,'-3'-1'420,"-1"-1"867,7 2 1203,-7 103 3747,-12 52-5115,9-96-492,-1 3-360,-5 93 1060,16-145-761,0-9-22,2-7-266,-1-5-171,-1-1 0,4-20 1,-7 29-106,32-178 209,-25 136-176,2 0 1,2 1-1,2 0 0,27-63 1,-40 107-29,0-1 1,1 0-1,-1 0 1,1 0-1,-1 1 1,0-1 0,1 0-1,-1 1 1,1-1-1,0 0 1,-1 1-1,1-1 1,0 1 0,-1-1-1,1 1 1,0-1-1,-1 1 1,1-1-1,0 1 1,0 0-1,0-1 1,-1 1 0,3 0-1,-2 0 3,0 0 0,0 0 1,0 0-1,1 1 0,-1-1 0,0 1 0,0-1 1,0 1-1,0-1 0,0 1 0,0 0 0,0-1 0,0 1 1,0 0-1,0 0 0,0 0 0,0 1 0,4 5 79,0 0 0,-1 0 0,1 1 0,-2 0 0,1 0 0,3 12 0,2 4 59,0 4-57,-7-20-42,1 0 1,6 13-1,-9-21-33,0 1 0,1-1 0,-1 1 1,0-1-1,0 1 0,1-1 1,-1 1-1,0-1 0,1 1 0,-1-1 1,1 1-1,-1-1 0,1 0 0,-1 1 1,1-1-1,-1 0 0,1 1 1,-1-1-1,1 0 0,-1 0 0,1 1 1,-1-1-1,1 0 0,0 0 0,-1 0 1,2 0-1,-1 0 22,0 0 0,0-1 0,0 1 0,0-1 0,0 1 0,-1-1-1,1 1 1,0-1 0,0 1 0,0-1 0,0 0 0,-1 1 0,1-1 0,0-1 0,4-5 92,0 0 1,-1 0-1,4-9 0,-7 14-158,38-97-421,-1 3-46,-38 96 488,0-1 1,1 1 0,-1-1-1,0 0 1,1 1 0,-1-1-1,0 1 1,1-1-1,-1 1 1,1-1 0,-1 1-1,1-1 1,-1 1 0,1-1-1,-1 1 1,2-1 0,-2 1 10,0 0 0,0 0 1,1 0-1,-1 0 0,0 0 0,1 0 1,-1 0-1,0 0 0,1 0 1,-1 0-1,0 1 0,1-1 0,-1 0 1,0 0-1,0 0 0,1 0 1,-1 0-1,0 1 0,0-1 0,1 0 1,-1 0-1,0 0 0,1 1 1,10 19 656,-10-18-582,5 16 123,0 0 0,-2 1 0,0-1 1,-1 1-1,1 32 0,-1-12-114,10 123 240,-12-149-486,-1-8-60,0-1 0,0 0 0,1 0 1,-1 0-1,1 0 0,3 8 0,-4-12 171,0 0-1,0 0 0,0 0 0,0 0 1,0 0-1,1 1-760,-1-1 761,0 0-1,0 0 0,0 0 1,0 0-1,0 0 0,0 0 0,0 0 1,0 0-1,0 0 0,0 0 1,0-1-1,0 1 0,1 0 0,-1 0 1,0 0-1,0 0 0,0 0 1,0-1-761,0 1 760,0 0 1,0 0-1,0 0 0,0 0 0,0 0 1,0 0-1,4-9-2973,2-12-2193,-6 19 4686,5-18-2589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3:5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20 9792,'-53'0'4448,"48"-5"-3872,5 2-160,5 3-352,-5-8-96,0 4-2624,4 4 1472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07.1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10 103 5984,'-10'2'15528,"16"-4"-12385,19-6-1645,45-23 0,-3 2-1198,-51 23-205,0 0-23,1 0 1,1 0-1,20-2 1,-34 7-36,0 0-1,1 1 1,-1 0 0,0 0 0,0 0-1,1 0 1,-1 1 0,0 0 0,0-1-1,0 2 1,1-1 0,-1 0-1,-1 1 1,1 0 0,0 0 0,0 0-1,-1 0 1,7 5 0,2 4 83,-2-1 169,24 17-1,-31-24-205,1-1 0,-1 0 0,1 0-1,0 0 1,0-1 0,-1 0 0,1 1-1,0-1 1,0 0 0,0-1 0,7 1-1,-2-1-19,-1 0 0,1-1 0,-1 0 0,0-1 0,1 0 0,-1 0 0,0-1 0,0 0 0,12-6 0,33-19-1333,-47 22-1329,-38 8-19702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42.6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96 8064,'0'1'267,"1"0"1,-1 0 0,1 0-1,-1 0 1,0 0 0,1 0-1,0-1 1,-1 1 0,1 0-1,-1 0 1,1 0 0,0-1-1,0 1 1,0 0 0,-1-1-1,1 1 1,0 0 0,0-1-1,0 1 1,2 0 0,-1-1 16,0 1 1,0-1-1,0 1 1,0-1-1,1 0 1,-1 0-1,0 0 1,0 0-1,4-1 1,-1 0 16,0 0 1,1-1 0,-1 1 0,0-1-1,0-1 1,-1 1 0,9-5-1,-6 2-23,-1 0 0,1-1 0,-1 1 0,6-9 0,-11 13-252,1 0-1,-1-1 0,0 1 0,-1 0 1,1-1-1,0 1 0,0-1 0,-1 1 1,1-1-1,0 1 0,-1-1 1,0 0-1,1 1 0,-1-1 0,0 0 1,0 1-1,0-1 0,0 0 0,0 1 1,0-1-1,0 1 0,-1-1 0,1 0 1,-1 1-1,1-1 0,-1 1 0,1-1 1,-3-2-1,2 3 2,0 0-1,0 0 1,0 0 0,-1 0 0,1 0-1,-1 0 1,1 0 0,0 0-1,-1 0 1,0 1 0,1-1 0,-1 1-1,1-1 1,-1 1 0,0 0-1,1-1 1,-1 1 0,0 0-1,1 0 1,-1 0 0,0 0 0,-3 1-1,2 0 26,0-1-1,0 1 1,-1 0-1,1 0 1,0 0-1,0 0 1,0 0-1,0 1 1,0 0-1,0-1 1,-2 3-1,2 0 81,0-1 1,0 1-1,0-1 0,0 1 1,1 0-1,-1 0 0,1 0 1,0 0-1,1 0 0,-1 1 1,1-1-1,-1 1 0,1 4 1,0-5-71,1-1 1,-1 1-1,1-1 0,0 1 1,1-1-1,-1 1 0,1-1 1,-1 1-1,1-1 1,0 0-1,0 1 0,0-1 1,1 0-1,-1 0 1,1 0-1,0 0 0,4 5 1,-1-2 8,1 0-1,0-1 1,0 0 0,0 0-1,1 0 1,0-1 0,0 0-1,0-1 1,0 1 0,0-1-1,1-1 1,-1 1 0,1-1-1,15 2 1,-10-3-408,0 0 1,0-1-1,16-1 1,-11-1-2153,30-8 0,-26 6 590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43.0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11 259 7456,'-11'-9'2421,"15"2"3108,-4 7-5458,22 34 4419,-10-10-3539,-2 1 0,0 0 0,11 42-1,9 84 259,-15-74-807,-7-27-125,-4-24 198,15 51-1,-19-76-414,0 0-1,1 0 1,-1 0-1,0 0 1,1 0 0,-1-1-1,1 1 1,-1 0-1,1 0 1,-1-1-1,1 1 1,-1 0-1,2 0 1,-2 0-47,1-1 1,-1 0-1,0 0 0,0 0 1,0 0-1,1 0 1,-1 0-1,0-1 0,0 1 1,0 0-1,1 0 0,-1 0 1,0 0-1,0 0 1,0 0-1,1 0 0,-1 0 1,0 0-1,0 0 0,0-1 1,0 1-1,1 0 1,-1 0-1,0 0 0,0 0 1,0-1-1,0 1 1,0 0-1,0 0 0,1 0 1,-1-1-1,0 1 0,0 0 1,6-24 456,-5 22-400,61-260 346,18-18-2223,-26 79-4471,-45 162 4230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43.5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 7040,'-1'-3'1190,"1"3"-1150,0 0 0,0 0 0,0 0-1,1-1 1,-1 1 0,0 0 0,0 0-1,0 0 1,0 0 0,0 0 0,0 0 0,0 0-1,0 0 1,1 0 0,-1 0 0,0 0-1,0 0 1,0 0 0,0 0 0,0 0-1,0 0 1,1 0 0,-1 0 0,0 0-1,0 0 1,0 0 0,0 0 0,0 0-1,0 0 1,0 0 0,1 0 0,-1 0-1,0 0 1,0 0 0,0 0 0,0 0-1,0 1 1,0-1 0,0 0 0,0 0 0,0 0-1,1 0 1,-1 0 0,0 0 0,0 0-1,0 0 1,0 1 0,0-1 0,0 0-1,108 89 6564,-93-75-5859,-1 1 1,0 0-1,-2 0 1,22 35-1,-9-8 7,-3 0 0,-1 2 0,-2 0 0,14 54 0,-21-61-387,-3 0 1,-1 1 0,-1 0-1,-2 1 1,-2 0-1,-2-1 1,-6 64-1,2-75-684,-1-1 0,-2 1 1,-1-1-1,-1 0 0,-1-1 0,-1 0 0,-1 0 0,-1-1 0,-2 0 0,0-1 0,-27 33 0,-5-2-1680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45.1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332 1 2976,'1'0'194,"-1"0"-90,1 0-1,-1 0 0,1 0 1,-1 0-1,0 0 0,1 0 1,-1 0-1,1 0 0,-1 0 1,0 0-1,1 0 0,-1 0 1,1 0-1,-1 0 0,1 0 1,-1 0-1,0 0 0,1 0 1,-1 1-1,0-1 0,1 0 1,-1 0-1,0 1 0,1-1 1,-1 0-1,0 0 0,1 1 1,-1-1-1,0 0 0,0 1 1,1-1-1,-1 0 0,1 3 1829,-8-3 2638,3 0-4061,1 1 0,-1 0 0,0 0 0,0 0-1,1 1 1,-1-1 0,-4 3 0,-4 2 60,-29 11 527,2 0-564,-57 32 0,95-48-548,0-1 0,0 1 0,0 0 0,0-1 0,0 1-1,0 0 1,0 0 0,0 0 0,0 0 0,0 0 0,1 0 0,-1 0 0,0 0 0,1 0-1,-1 1 1,1-1 11,0-1 0,0 1 0,0-1 0,0 1 0,0-1 0,0 1 0,0-1 0,0 1 0,0-1 0,0 1 0,1-1 0,-1 1 0,0-1-1,0 1 1,0-1 0,1 0 0,-1 1 0,0-1 0,1 1 0,-1-1 0,0 0 0,1 1 0,-1-1 0,1 0 0,0 1 0,4 2-10,1-1 0,-1 1 1,1-1-1,0 0 1,6 0-1,0 2-20,-10-3 41,87 30 109,-79-27 68,-1 1 0,0 0 0,0 0 0,0 0-1,-1 1 1,0 1 0,8 7 0,-15-13-119,0 0 0,0 0 1,0 0-1,0 0 0,0 0 0,0 1 1,-1-1-1,1 0 0,-1 1 0,1-1 1,-1 0-1,1 1 0,-1-1 0,1 1 0,-1-1 1,0 1-1,0-1 0,0 1 0,0-1 1,0 3-1,-1-2 1,0 0 0,0 1 0,0-1 0,0 0 0,0 0 0,0 0 0,0 0 0,-1 0 0,1 0 0,-1 0 0,-2 2-1,-5 4 51,-1-1 0,0 0 0,0 0 0,-12 5-1,15-9-75,-18 10 28,-2-2-1,-28 9 0,11-5-51,5-2-53,28-10-617,-1 1 1,1 0-1,-20 11 1,45-14-6119,6-6 4869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46.2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1 267 5056,'5'-2'1485,"1"0"0,0 0 0,-1 1 0,1-1 0,7 0 0,7-2-203,-10 1-827,75-22 2234,-75 21-2392,-1 0 1,1 0-1,-1-1 1,1-1-1,-2 1 1,11-9-1,-18 13-258,0 0-1,0 0 1,0 1 0,0-1-1,-1 0 1,1 0 0,0 0-1,0 0 1,-1 0 0,1 0-1,-1 0 1,1 0 0,-1-1-1,1 1 1,-1 0 0,0 0-1,1 0 1,-1-2 0,0 2-19,0 0-1,-1 0 1,1 0 0,0 0 0,0 0 0,-1 0 0,1 0 0,-1 0 0,1 1 0,-1-1 0,1 0 0,-1 0 0,0 0 0,1 1 0,-1-1 0,0 0 0,1 1-1,-2-2 1,-2 0 20,1 0-1,-1 0 1,0 0-1,0 1 0,0-1 1,0 1-1,0 0 0,0 0 1,0 0-1,-5 0 1,2 1 2,0 1 1,0-1 0,0 1 0,0 0 0,1 0 0,-1 1-1,0 0 1,1 0 0,-1 1 0,1-1 0,0 1 0,0 1-1,0-1 1,-7 6 0,9-6 9,0 0 0,1 1 1,-1-1-1,0 1 0,1 0 0,0 0 0,0 0 1,0 0-1,1 1 0,-1-1 0,1 1 0,0 0 1,0-1-1,1 1 0,-1 0 0,1 0 0,0 0 1,0 0-1,1 0 0,0 8 0,0-5 19,1 0-1,1 1 0,-1-1 0,2 0 1,-1 0-1,1 0 0,0 0 1,1 0-1,-1 0 0,2-1 1,7 12-1,-5-11-24,0 0 1,1 0-1,-1 0 0,2-1 1,-1 0-1,1-1 0,0 0 1,16 8-1,-16-9-4,1 0 0,0-1 0,1-1 0,-1 0 0,0 0 0,1-1 0,0 0 0,-1-1 0,1 0 0,0-1 0,0 0 0,0-1 0,-1 0 0,1 0 0,0-1 0,-1-1 0,0 0 0,1 0 1,14-8-1,-9 2 31,0-2 1,0 0-1,-1-1 1,22-23-1,-14 11-17,35-49 1,-49 59-85,0 1 1,-1-1 0,8-19 0,-13 25 15,0-1-1,-1 0 0,1 0 0,-2 0 1,1-1-1,0-17 0,-2 24-33,-1 0-1,1 0 0,-1 0 1,1 0-1,-1 0 1,0 0-1,-2-5 0,3 7 23,-1 0-1,1 0 0,-1 0 1,1 0-1,-1 0 0,0 0 1,1 0-1,-1 0 0,0 1 1,0-1-1,1 0 0,-1 0 1,0 1-1,0-1 0,0 1 1,0-1-1,0 1 1,0-1-1,0 1 0,0 0 1,0-1-1,0 1 0,0 0 1,0 0-1,0 0 0,0 0 1,-1 0-1,0 0 0,-3 1-29,0 0 0,0 1 0,0 0 0,0 0 0,1 0-1,-1 0 1,1 1 0,-1 0 0,1 0 0,-8 7 0,8-7 72,-1 2 1,1-1-1,0 0 1,0 1-1,1 0 1,-1 0-1,1 0 1,0 0-1,-4 10 1,6-12 4,0 1 1,1-1-1,-1 1 1,1-1-1,0 1 1,0-1-1,0 1 1,0-1-1,0 1 1,1-1-1,0 1 1,0-1-1,0 1 1,0-1-1,0 0 1,1 1-1,-1-1 1,1 0-1,0 0 1,0 0-1,4 5 1,0-4 78,0 1-1,0-1 1,0 0 0,9 4 0,-12-6-54,0-1-1,1 0 1,-1 0 0,0 0 0,1 0 0,-1 0-1,1-1 1,-1 1 0,1-1 0,-1 0 0,6-1 0,1-1 21,0 0 0,0-1 0,0-1 0,0 0 0,-1 0 0,17-11 0,50-40 257,-49 34-218,45-38-37,25-20-366,-80 71 375,-17 8-74,1 0 0,-1 0-1,1-1 1,-1 1 0,1 0 0,-1 0-1,1 0 1,-1 0 0,1 0-1,-1 0 1,1 0 0,-1 1 0,0-1-1,1 0 1,-1 0 0,1 0 0,-1 0-1,1 1 1,0-1 0,0 1 7,-1 0 1,1 0 0,-1 1-1,1-1 1,-1 0 0,1 0 0,-1 0-1,0 0 1,0 1 0,1-1-1,-1 0 1,0 0 0,0 0-1,0 1 1,0-1 0,0 0-1,-1 0 1,1 0 0,0 1-1,-1-1 1,0 1 0,-1 7 52,-2 0 0,1 0 1,-1 0-1,-1-1 0,-6 9 1,-6 15 9,12-25-32,4-6-36,0-1 0,1 1 1,-1 0-1,1-1 0,-1 1 1,1 0-1,-1 0 0,1-1 1,-1 1-1,1 0 0,0 0 1,-1 0-1,1-1 0,0 1 1,0 0-1,0 0 0,0 0 0,-1 0 1,1 0-1,0 0 0,1 0 1,-1 0-1,0 0 11,1-1 0,-1 0 0,1 0 0,0 0 0,-1 0-1,1 0 1,-1 0 0,1 0 0,-1 0 0,1 0 0,-1 0 0,1 0 0,0 0 0,-1 0-1,1 0 1,-1 0 0,1-1 0,-1 1 0,2-1 0,15-6 230,-14 5-225,24-12 42,-1-2 1,39-32-1,-36 26-207,-9 5 47,-16 13 85,0 0-1,0 1 0,0 0 1,0 0-1,1 0 0,-1 0 1,1 1-1,8-4 0,-12 6 15,1 0-1,-1 0 1,1 0 0,-1 0-1,1 0 1,-1 0 0,1 0-1,-1 1 1,1-1-1,-1 1 1,1-1 0,-1 1-1,0-1 1,1 1 0,-1 0-1,0-1 1,1 1-1,-1 0 1,0 0 0,0 0-1,0 0 1,0 0 0,0 0-1,0 1 1,0-1-1,0 0 1,1 3 0,2 2 126,-1 1-1,0-1 1,0 1 0,3 10 0,-2-4 47,11 33 250,-14-42-398,1-1 1,0 0-1,-1 0 0,1 0 1,0 0-1,1 0 1,-1 0-1,0-1 0,1 1 1,0-1-1,3 3 1,-5-4-104,0 0 0,0-1 0,0 1 0,1-1 0,-1 0-1,0 1 1,0-1 0,1 0 0,-1 0 0,0 0 0,0 0 0,1 0 0,-1 0 0,0 0 0,0 0 0,1 0 0,-1 0 0,0-1 0,0 1 0,1-1 0,-1 1 0,0-1 0,0 1 0,0-1 0,0 0 0,0 1 0,2-2 0,2-3-1501,1 0 0,-1-1 0,9-9 1,-6 4-1036,13-9-996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49.9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29 167 2560,'-11'-1'593,"-2"-1"222,12 2-768,1 0 0,0 0 0,0 0 0,0 0 0,0 0 0,0 0 0,0 0 0,-1 0 0,1 0 0,0 0 0,0 0 0,0 0 0,0 0 0,0 0 0,0 0 0,0 0 0,-1 0 0,1 0 0,0 0 0,0 0-1,0-1 1,0 1 0,0 0 0,0 0 0,0 0 0,0 0 0,-1 0 0,1 0 0,0 0 0,0 0 0,0 0 0,0 0 0,0-1 0,0 1 0,0 0 0,0 0 0,0 0 0,0 0 0,0 0 0,0 0 0,0 0 0,0-1 0,0 1 0,0 0 0,0 0 0,0 0 0,0 0-1,0 0 1,0 0 0,0-1 0,0 1 0,0 0 0,0 0 0,0 0 0,0 0 0,0 0 0,2-5 3077,2-2 147,-1 6-2954,0 0 0,0 1 0,0-1 1,1 1-1,-1 0 0,0 0 0,0 0 1,0 0-1,5 1 0,11 0 644,340-9 1497,-181 1-2305,1 0-226,27 4 537,-164 5-303,-26 0 192,-12-1 83,-5-1 246,-18-1-583,1 0 0,0-2 0,-24-5 0,29 5-52,-147-34 289,145 34-369,1-2-1,0 0 1,-22-11 0,35 16 16,0 0 1,1-1 0,-1 1-1,0 0 1,1-1 0,-1 1-1,1 0 1,-1-1 0,1 1-1,-1-1 1,1 1 0,-1-1-1,1 1 1,-1-1 0,1 0-1,0 1 1,-1-1 0,1 1-1,0-1 1,0 0 0,-1 1-1,1-1 1,0-1 0,0 1-5,0 1 1,0-1 0,1 0 0,-1 0 0,0 1-1,1-1 1,-1 0 0,1 1 0,-1-1-1,1 0 1,-1 1 0,1-1 0,-1 1-1,1-1 1,-1 1 0,1-1 0,0 1-1,-1-1 1,1 1 0,0-1 0,0 1-1,7-4-33,0 1 1,0 0-1,0 1 0,0 0 0,1 0 0,-1 1 0,9 0 0,64 0 80,-60 2 1,-1 2 1,1 0-1,21 6 0,-32-6 37,0 0 0,0 1-1,-1 0 1,0 0 0,1 1-1,-2 0 1,1 1 0,10 8 0,-16-12-44,-1 1 0,1 0 0,-1-1 0,0 1 0,1 0 0,-1 0 0,-1 0 0,1 0 0,0 1 0,-1-1 0,0 0 0,1 1 0,-1-1 1,-1 1-1,1-1 0,0 1 0,-1-1 0,0 1 0,0 0 0,0 4 0,-2 5-529,0 1 0,-1 0 1,-1-1-1,-9 23 0,3-7-990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50.6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66 3712,'7'2'10982,"35"11"-7927,-11-9-2358,-1-2 1,56-2 0,-33-1-482,264-12 719,0 1-622,-172 12-1086,-162-8-3542,9 5 3164,-1 2-121,1-1-1,0-1 0,0 1 0,0-1 1,0-1-1,1 0 0,-13-8 0,5-6-1532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51.0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35 112 5408,'-22'7'1728,"22"-7"-1640,-1 1 0,1-1 1,-1 0-1,1 0 0,-1 0 1,1 0-1,-1 0 0,1 0 1,0 0-1,-1 0 0,1 0 0,-1-1 1,1 1-1,-1 0 0,1 0 1,-1 0-1,1 0 0,0-1 1,-1 1-1,1 0 0,0 0 1,-1-1-1,1 1 0,0 0 0,-1-1 1,0-1 1163,4 5 1530,-4-3-2726,1 0-1,0 0 1,0 0-1,0 0 1,0 0 0,0 0-1,0-1 1,0 1-1,0 0 1,0 0-1,0 0 1,0 0-1,0 0 1,0 0-1,0-1 1,0 1-1,0 0 1,0 0 0,0 0-1,0 0 1,0 0-1,0 0 1,0 0-1,1-1 1,-1 1-1,0 0 1,0 0-1,0 0 1,0 0 0,0 0-1,0 0 1,0 0-1,0 0 1,0 0-1,0 0 1,1-1-1,-1 1 1,0 0-1,0 0 1,0 0 0,35-10 2573,-25 4-2109,-1 0 1,15-15 0,9-5 34,-14 11-291,-15 11-254,0 1-1,-1 0 1,1 0 0,0 0 0,1 1 0,-1-1-1,0 1 1,7-2 0,-10 3-14,-1 1 0,0 0 1,0 0-1,1 0 0,-1 0 0,0 0 0,1 0 0,-1 0 1,0 0-1,1 0 0,-1 0 0,0 0 0,1 0 0,-1 0 0,0 0 1,1 0-1,-1 0 0,0 0 0,1 0 0,-1 0 0,0 0 1,1 0-1,-1 1 0,0-1 0,0 0 0,1 0 0,-1 0 1,0 1-1,1-1 0,-1 0 0,0 0 0,0 1 0,0-1 1,1 0-1,-1 0 0,0 1 0,0-1 0,0 0 0,0 1 1,0-1-1,0 0 0,1 1 0,-1-1 0,0 0 0,0 1 1,0 0-1,-4 14 65,3-14-54,-9 22 217,-1 0 0,-1-2 0,-1 1 0,-1-1 0,-25 29 0,33-44-113,1 0 1,0 0-1,1 0 1,-1 1-1,1-1 1,1 1-1,-1 0 1,1 0-1,-3 10 1,6-16-102,0 0 1,-1 0 0,1-1 0,0 1-1,0 0 1,0 0 0,0-1-1,0 1 1,0 0 0,0 0 0,1-1-1,-1 1 1,0 0 0,0 0 0,0-1-1,1 1 1,-1 0 0,0-1 0,1 1-1,-1 0 1,1-1 0,-1 1 0,1-1-1,-1 1 1,1-1 0,0 1-1,1 0-29,-1 0 0,1 0 0,-1 0-1,1-1 1,0 1 0,0-1 0,-1 1-1,1-1 1,0 0 0,3 0-1,4 0-778,-1 0 0,1-1 0,13-3 0,11-3-4615,37-1 0,-21 3 261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53.3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 2912,'0'0'258,"0"0"-1,1 1 1,-1-1 0,0 0-1,1 1 1,-1-1 0,0 0-1,1 1 1,-1-1 0,0 1-1,0-1 1,1 0 0,-1 1-1,0-1 1,0 1 0,0-1-1,0 1 1,1-1 0,-1 1-1,0 0 1,0-1 118,0 1 0,0 0-1,0 0 1,0-1 0,1 1 0,-1 0-1,0 0 1,0-1 0,1 1 0,-1 0 0,1-1-1,-1 1 1,1 0 0,-1-1 0,1 1-1,-1-1 1,1 1 0,-1-1 0,1 1-1,0-1 1,-1 1 0,1-1 0,0 0-1,-1 1 1,1-1 0,1 1 0,14-2 415,0-1 0,0 0 0,25-8 0,-23 5-673,1 1 1,21-1 0,-22 4-85,-1-1 155,31 2 1,-43 1-85,1-1 1,-1 1-1,0 0 0,0 0 1,-1 1-1,1 0 1,0 0-1,0 0 1,-1 0-1,8 5 1,19 22 563,-24-22-321,-1 0 0,1-1 1,1 1-1,14 8 1,-20-14-268,0 0 1,1 0-1,-1-1 1,0 1-1,0-1 1,1 1-1,-1-1 1,0 0 0,1 0-1,-1 0 1,0 0-1,1-1 1,-1 1-1,0 0 1,1-1-1,-1 0 1,0 0 0,0 1-1,0-1 1,0 0-1,0-1 1,3-1-1,3-2-288,-1 0-1,0-1 0,0 0 1,9-10-1,-15 14-156,0 0-1,1 0 1,-1 1 0,0-1 0,0 0 0,0 0-1,0 0 1,0-1 0,-1 1 0,1 0 0,0-3-1,0-15-9968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53.7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0 5408,'5'31'11270,"-4"21"-7623,-3 58-1845,0-44-1030,-6 63 179,-4 84-355,6-84-1011,5-104-897,3-9 352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07.5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9 8800,'1'-8'7674,"4"17"-3548,-2-1-4167,-2 11 842,0-1 0,-1 1 0,-1-1 0,-4 21 0,0 12-123,-25 290 1687,24-288-2160,3 5-88,-3 20-84,4-59-764,0 31 0,2-44-212,-5-18-8081,1-2 5333,3-2-2911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54.7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62 4576,'0'-1'103,"0"1"1,0-1-1,-1 1 0,2-1 1,-1 1-1,0-1 0,0 1 1,0-1-1,0 1 1,0-1-1,0 1 0,0-1 1,1 1-1,-1-1 0,0 1 1,0 0-1,1-1 1,-1 1-1,0-1 0,0 1 1,1 0-1,-1-1 0,0 1 1,1 0-1,-1-1 0,1 1 1,-1 0-1,1 0 1,-1-1-1,0 1 0,1 0 1,-1 0-1,1 0 0,-1 0 1,1-1-1,-1 1 1,1 0-1,-1 0 0,1 0 1,-1 0-1,1 0 0,-1 0 1,1 0-1,-1 1 1,1-1-1,-1 0 0,1 0 1,-1 0-1,1 0 0,-1 1 1,0-1-1,1 0 0,-1 0 1,1 1-1,26 15 3321,-25-14-3233,0 0-1,0 1 1,0-1 0,0 0 0,0 1 0,0 0-1,0-1 1,-1 1 0,0 0 0,3 5 0,7 33 968,-4 0-73,5 79-1,-11 46 158,-1-94-593,4-33-202,-2-33 17,0-12-391,0-11-170,16-205-304,-7 127 461,30-127 1,-41 217 52,3-9 119,-3 14-225,0 0 0,0 0 0,0 0 0,0-1-1,1 1 1,-1 0 0,0 0 0,0 0 0,0 0 0,0 0 0,0-1-1,0 1 1,0 0 0,0 0 0,0 0 0,0 0 0,1 0 0,-1 0-1,0-1 1,0 1 0,0 0 0,0 0 0,0 0 0,1 0 0,-1 0-1,0 0 1,0 0 0,0 0 0,0 0 0,0 0 0,1 0 0,-1 0-1,0 0 1,0 0 0,0 0 0,0 0 0,1 0 0,-1 0 0,0 0 0,0 0-1,0 0 1,0 0 0,0 0 0,1 0 0,-1 0 0,0 0 0,0 0-1,0 0 1,0 1 0,0-1 0,1 0 0,-1 0 0,0 0 0,0 0-1,0 0 1,0 0 0,0 1 0,0-1 0,0 0 0,0 0 0,0 0-1,1 0 1,3 6 83,-1 0 0,1 1 0,-1-1-1,0 1 1,0-1 0,-1 1-1,0 0 1,3 14 0,3 63 123,-5-50-130,-2-23-57,2 27 221,11 49 0,-14-86-235,0-1 0,0 1 0,0 0 0,1 0 1,-1-1-1,0 1 0,0 0 0,1-1 0,-1 1 1,0 0-1,1-1 0,-1 1 0,1 0 0,-1-1 1,2 2-1,1-5 135,1-10-86,4-26-322,1 1 0,1 0 0,30-68 0,-39 104 280,0 0-1,0 1 1,0-1 0,0 0 0,0 1-1,0-1 1,0 1 0,1-1-1,-1 1 1,1 0 0,-1-1 0,1 1-1,-1 0 1,1 0 0,0 0-1,-1 0 1,1 0 0,0 1 0,0-1-1,2 0 1,-2 1 11,0 0 0,-1 0 1,1 0-1,-1 0 0,1 0 0,0 1 1,-1-1-1,1 1 0,-1-1 0,1 1 0,-1 0 1,0-1-1,1 1 0,-1 0 0,0 0 1,1 0-1,-1 0 0,0 0 0,0 0 0,0 0 1,0 0-1,0 1 0,0-1 0,1 2 1,5 10 141,-1 0 0,0 0 1,-1 1-1,-1-1 0,5 24 0,-5-18 36,10 48 105,8 99 1,-22-160-630,2 31-927,-2-34 526,0-1-1,0 1 1,0 0 0,-1 0-1,1 0 1,-1-1 0,0 1 0,1 0-1,-3 2 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55.1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66 7040,'3'2'1127,"0"0"0,0 0 1,0 0-1,0-1 0,0 1 1,1-1-1,3 1 0,-3-1-895,0-1 0,0 0 0,0-1 1,0 1-1,0-1 0,0 0 0,-1 1 0,1-2 0,0 1 0,0 0 0,-1-1 0,1 0 0,6-4 0,-9 6-209,0-1 0,0 0 0,1 0 0,-1 1-1,0-1 1,0 0 0,0 0 0,0-1 0,0 1-1,0 0 1,0 0 0,-1 0 0,1 0 0,0-1-1,-1 1 1,1 0 0,-1-1 0,1 1 0,-1-1-1,0 1 1,1 0 0,-1-1 0,0 1 0,0-1-1,0 1 1,0-1 0,0 1 0,-1-1 0,1 1-1,0 0 1,-1-1 0,1 1 0,0 0 0,-1-1 0,0 1-1,1 0 1,-1-1 0,-1-1 0,1 2 1,0 0 1,0 0-1,0 0 0,-1 0 1,1 0-1,0 0 1,0 0-1,-1 0 1,1 0-1,-1 1 1,1-1-1,0 0 0,-1 1 1,1-1-1,-1 1 1,0 0-1,1-1 1,-1 1-1,1 0 0,-1 0 1,1 0-1,-1 0 1,0 0-1,1 1 1,-3 0-1,0-1 44,1 1 1,0 0-1,0 1 1,0-1-1,0 1 0,0-1 1,0 1-1,0 0 1,1 0-1,-1 0 0,-3 4 1,0 1 71,0 0 0,1 1 1,0 0-1,1 0 1,0 0-1,0 0 0,0 1 1,1 0-1,1 0 1,-1 0-1,2 0 0,-1 0 1,1 0-1,0 0 1,1 0-1,0 0 0,1 1 1,0-1-1,0 0 1,1 0-1,0 0 0,0 0 1,1 0-1,1-1 0,-1 1 1,1-1-1,1 0 1,-1 0-1,1 0 0,1-1 1,-1 1-1,1-1 1,1-1-1,-1 1 0,1-1 1,12 8-1,-3-4-1,-1-1 0,2-1 0,19 8 0,-30-14-537,0 0 0,1 0 0,-1-1 0,1 1 1,-1-1-1,1-1 0,0 1 0,-1-1 0,1-1 0,-1 1 0,14-3 1,-1-1-1273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55.4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12 132 9152,'-12'-6'5904,"18"17"-4944,-1 0 0,-1-1 1,0 2-1,0-1 1,4 23-1,4 63 858,-11-76-1463,13 100 709,3 43 16,-15-132-860,13 116 1224,-13-137-601,-2-8-431,2-6-170,1-3-128,6-16-34,-1 0 0,7-30 0,4-12-123,91-223-1391,-27 105-2084,-33 64-2511,-26 63 3155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8:58.1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353 29 2144,'0'0'43,"0"0"1,0 0-1,-1-1 1,1 1-1,0 0 1,0 0-1,0 0 0,0 0 1,0 0-1,0-1 1,0 1-1,0 0 1,0 0-1,-1 0 0,1 0 1,0-1-1,0 1 1,0 0-1,0 0 1,0 0-1,0 0 0,0-1 1,0 1-1,0 0 1,0 0-1,0 0 1,0 0-1,1 0 0,-1-1 1,0 1-1,0 0 1,0 0-1,0 0 1,0 0-1,0-1 0,0 1 1,0 0-1,0 0 1,1 0-1,7-6 2261,-7 6-1912,0-1 0,0 1 0,0-1 1,0 1-1,-1-1 0,1 1 0,0-1 0,0 0 1,0 1-1,-1-1 0,1 0 0,0 0 0,-1 1 1,1-1-1,0 0 0,-1 0 0,1 0 0,-1 0 0,0 0 1,1-1-1,-17 5 2120,-19 8-1921,0 0 0,0 3 0,2 1-1,-47 27 1,58-28-324,0 0-56,-23 19 0,39-28-178,1-1 1,0 2-1,0-1 1,0 0 0,0 1-1,1 0 1,0 0-1,1 0 1,-4 8-1,6-12-15,0 0 0,1 0 0,0 0 0,-1 0 0,1 1 0,0-1 0,0 0-1,0 0 1,0 0 0,0 1 0,1-1 0,-1 0 0,1 0 0,-1 0 0,1 0 0,0 0-1,0 0 1,0 0 0,0 0 0,0 0 0,0 0 0,1 0 0,-1-1 0,1 1 0,-1-1-1,1 1 1,2 2 0,5 3 44,0 0 0,1-1 0,0 0 0,10 5 0,9 2 145,39 12 0,-48-19-142,0 1 0,0 1 1,-1 0-1,0 2 0,27 18 0,-43-25-12,0-1 0,0 1-1,0 0 1,-1-1 0,0 1 0,1 0-1,-1 1 1,0-1 0,1 4-1,-2-6-24,0 1 0,-1-1 1,1 1-1,-1-1 0,1 1 0,-1 0 0,0-1 0,0 1 0,0-1 0,0 1 0,0-1 0,0 1 0,0 0 1,0-1-1,-1 1 0,1-1 0,0 1 0,-1-1 0,0 1 0,1-1 0,-1 0 0,0 1 0,0-1 0,1 0 0,-1 1 1,-2 0-1,-2 4 46,-1-2 0,0 1 0,-1-1 0,1 1 0,-1-2 0,0 1 0,0-1 0,-9 3 0,-6 1 100,-34 7-1,17-8 136,-1-1 1,-61-1-1,89-6-220,11 1-75,7 0-32,27-1-89,43-7 1,-25 2 138,78-15 23,-107 17-49,1-2 1,-2-1-1,36-17 0,7-12 61,69-53-1,-119 80-18,0-2-1,0 0 0,20-23 1,-29 29-36,0 0 1,-1 0 0,0-1-1,0 1 1,0-1 0,-1 0-1,0 0 1,0 0 0,0-1-1,-1 1 1,2-11 0,-4 15-32,0 0 0,0 0 0,0 0 0,0 0 0,-1 1 0,1-1 0,-1 0 1,1 0-1,-1 1 0,0-1 0,0 0 0,0 1 0,0-1 0,-1 1 1,1-1-1,-1 1 0,0 0 0,1 0 0,-1-1 0,0 1 0,0 0 1,0 1-1,-1-1 0,1 0 0,0 1 0,-1-1 0,1 1 0,-1 0 0,1-1 1,-1 1-1,-5-1 0,4 1-17,0 0-1,0 0 1,-1 1 0,1-1 0,0 1-1,0 0 1,0 0 0,-1 1-1,1-1 1,0 1 0,0 0 0,0 0-1,0 0 1,0 1 0,0-1 0,0 1-1,1 0 1,-1 0 0,0 0 0,-6 6-1,5-3 36,0 1-1,1 0 0,0 0 1,0 0-1,0 0 1,0 0-1,1 1 1,0 0-1,1 0 0,-3 8 1,0 9 2,-5 41 0,9-61-2,0 8-7,0-1-1,1 1 1,0 0-1,1-1 1,0 1 0,1 0-1,0-1 1,1 0-1,6 16 1,-7-20 39,1 0 0,1-1 1,-1 0-1,1 1 0,0-1 0,1-1 1,0 1-1,-1-1 0,2 0 1,-1 0-1,1 0 0,-1 0 0,1-1 1,0 0-1,14 6 0,-8-5 21,2-1-1,-1 0 1,0-1-1,1 0 1,-1-1-1,1-1 1,0 0-1,0 0 1,16-3-1,-10 0-9,0-1-1,1-1 0,-1-1 0,-1 0 1,29-13-1,-37 14-34,0-1 0,-1-1 1,0 0-1,0 0 0,0-1 1,0 0-1,-1-1 0,-1 0 0,1 0 1,10-15-1,-1-3-23,-2-2 0,17-37 0,-29 56-10,0 1 0,-1-1 0,0 0 0,0-1 0,-1 1 0,-1 0 1,1-1-1,-1 1 0,-1-1 0,0 1 0,0-1 0,-1 1 0,-3-12 0,4 20 9,0 0-1,-1 0 0,1 0 1,-1 0-1,1 0 1,-1 0-1,1 1 0,-1-1 1,1 0-1,-1 0 1,0 1-1,1-1 0,-1 0 1,0 1-1,0-1 1,0 1-1,1-1 0,-1 1 1,0-1-1,0 1 0,0 0 1,0-1-1,0 1 1,0 0-1,0 0 0,0 0 1,0 0-1,-1-1 1,0 2 1,0-1-1,0 0 1,-1 0 0,1 1 0,0-1 0,0 1 0,0-1 0,0 1 0,0 0 0,0 0 0,0 0-1,0 0 1,-2 2 0,-6 5-13,1 1 0,0 0 0,1 0 0,0 1 0,0 0-1,1 1 1,-7 13 0,1 3 93,1-1-1,-10 32 1,18-44-36,0 0 1,0 0 0,-2 26 0,6-34 3,-1 0 0,1-1 0,1 1 0,-1-1 1,1 1-1,0-1 0,0 1 0,1-1 0,-1 1 0,1-1 0,0 0 1,1 0-1,3 6 0,-3-6 6,0-1 1,0 0-1,0 0 1,1 0-1,-1 0 1,1-1-1,0 1 0,0-1 1,1 0-1,-1 0 1,0-1-1,1 1 1,0-1-1,0 0 1,-1 0-1,1-1 0,0 1 1,0-1-1,1 0 1,-1 0-1,0-1 1,0 0-1,7 0 1,0-2 27,0 0 1,0-1 0,0-1 0,-1 1 0,0-2 0,1 0 0,-2 0 0,1-1 0,18-13 0,6-8 38,40-39 1,-66 57-64,92-81 11,22-20-63,-105 92-43,1 2-1,38-27 1,-55 42 67,-1 0-1,1 0 1,-1 0 0,0 1 0,1-1 0,-1 1 0,1-1-1,0 1 1,-1-1 0,1 1 0,-1 0 0,3 0-1,-4 0-4,1 0-1,-1 0 0,1 0 1,0 1-1,-1-1 0,1 0 1,-1 0-1,1 1 1,-1-1-1,0 0 0,1 1 1,-1-1-1,1 1 0,-1-1 1,1 0-1,-1 1 0,0-1 1,1 1-1,-1-1 0,0 1 1,0-1-1,1 1 0,-1 0 1,0-1-1,0 1 0,0-1 1,0 1-1,0-1 0,0 1 1,0 0-1,0-1 0,0 1 1,0-1-1,0 1 0,0 0 1,-1 24 85,-2-1 0,-9 41 0,4-25-51,2-12 114,-20 56 1,14-56 114,21-37-208,-1-1 0,13-18 0,7-17 70,15-22-21,-36 58-146,0 1-1,0-1 1,0 2 0,1-1 0,10-7 0,-17 14 30,0 0 0,0 0 1,0 0-1,1 0 0,-1 1 0,0-1 1,1 0-1,-1 0 0,1 1 1,-1-1-1,1 1 0,-1-1 0,1 1 1,-1 0-1,1 0 0,-1 0 0,1-1 1,-1 1-1,1 1 0,-1-1 1,1 0-1,-1 0 0,1 1 0,-1-1 1,1 0-1,-1 1 0,1 0 0,-1-1 1,1 1-1,-1 0 0,0 0 1,1-1-1,-1 1 0,0 0 0,0 0 1,0 1-1,0-1 0,0 0 0,0 0 1,0 0-1,0 1 0,0-1 1,-1 0-1,2 3 0,7 16 213,0 1 1,10 37-1,-12-36 110,0 0-1,19 38 0,-23-54-201,1 1 0,0-1-1,1 0 1,-1 0 0,8 7-1,-10-11-84,0 0-1,0-1 0,0 1 0,0-1 0,1 1 0,-1-1 1,1 0-1,-1 0 0,1 0 0,-1 0 0,1 0 0,-1-1 1,1 1-1,0-1 0,-1 0 0,1 0 0,0 0 1,3 0-1,2-1-114,1 0 0,-1 0 0,1-1 0,-1 0-1,0 0 1,1-1 0,-1 0 0,-1 0 0,1-1 0,0 0 0,-1-1 0,12-8 0,-12 5-848,1 0 0,-2 0-1,11-15 1,13-30-6351,-9 16 3100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27.7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182 176 1984,'18'-4'4485,"-18"4"-4425,0 0 0,0 0 0,0 0 0,0 0 1,0 0-1,0 0 0,0-1 0,0 1 0,0 0 0,0 0 0,0 0 0,0 0 0,0 0 0,0 0 0,0 0 0,0-1 0,0 1 0,0 0 1,0 0-1,1 0 0,-1 0 0,0 0 0,0 0 0,0 0 0,0 0 0,0 0 0,0-1 0,0 1 0,0 0 0,0 0 0,0 0 0,0 0 1,0 0-1,1 0 0,-1 0 0,0 0 0,0 0 0,0 0 0,0 0 0,0 0 0,0 0 0,0 0 0,1 0 0,-1 0 0,0 0 0,0 0 1,0 0-1,0 0 0,0 0 0,0 0 0,0 0 0,0 0 0,1 0 0,-1 0 0,0 0 0,0 0 0,0 0 0,0 0 0,0 0 1,0 0-1,0 0 0,0 0 0,0 0 0,1 1 0,4 5 1166,-4 1-864,0 0 1,-1 0 0,1 0-1,-1-1 1,-1 1 0,1 0-1,-3 11 1,-16 48 894,11-44-919,-62 273 2120,29-107-1498,28-135-195,-29 72 1,42-125-751,0 1 0,0-1 0,0 1 0,0-1 0,-1 0 0,1 1 0,0-1 0,0 1 0,-1-1 0,1 0 0,0 1 0,0-1 0,-1 0 0,1 1 0,0-1 0,-1 0 0,1 1 0,-1-1 0,0 0 0,-4-4 231,4 2-215,1 0 0,-1 0 0,0 0 0,1-1 0,-1 1 0,1 0 0,0-3 0,1-18-35,7-42-1,-2 23-39,98-489-233,-45 338 287,-34 118 81,-15 36 48,-10 39-135,0 0 1,0-1-1,0 1 1,0 0 0,1-1-1,-1 1 1,0 0-1,0 0 1,0-1 0,0 1-1,1 0 1,-1 0-1,0 0 1,0-1 0,0 1-1,1 0 1,-1 0-1,0 0 1,0-1 0,1 1-1,-1 0 1,0 0-1,0 0 1,1 0 0,-1 0-1,0 0 1,0 0-1,1 0 1,-1 0 0,0 0-1,1 0 1,-1 0-1,1 0 1,8 7 138,6 16 171,-4 5 75,13 53 0,0 0 86,69 257 779,-48-139-977,-18-111-720,-25-67-3617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28.1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4 8640,'-27'-4'3200,"27"8"-2496,5-4 2368,4 3-2017,9 5 769,8 4-1056,3 1 128,6-1-544,-9 0-192,2-4-96,-1 0 0,0-8-32,-4 0-2048,-2 0 1088,3 0-4991,7-5 3295,4 2-2848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32.5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1190 4800,'-4'1'434,"4"-1"-354,0 0 0,0 0 0,-1 0 0,1 0 0,0 0 0,-1 0 0,1 0 0,0 0 0,0 0 0,-1 0 0,1 0 0,0 0 0,-1 0 0,1 0 0,0 0-1,-1 0 1,1 0 0,0 0 0,0 0 0,-1 0 0,1 0 0,0-1 0,0 1 0,-1 0 0,1 0 0,0 0 0,0 0 0,-1-1 0,1 1 0,0 0-1,0 0 1,0-1 0,-1 1 0,1 0 0,0 0 0,0-1 0,0 1 0,0 0 0,0 0 0,0-1 0,-1 0 0,19-2 3952,-14 2-3763,1-1 1,-1 0-1,0 1 0,0-2 1,0 1-1,-1 0 1,1-1-1,0 0 1,-1 0-1,0 0 1,4-3-1,-2-1 23,0 0 1,0 1-1,-1-2 0,0 1 1,5-12-1,-1-3 79,-1 0-1,-1 0 0,4-32 1,35-259 1586,-43 300-1841,0 0-1,1 0 1,1 0-1,0 0 1,8-15-1,-12 27-106,0 1-1,0-1 1,0 1-1,1 0 1,-1-1-1,0 1 1,0-1 0,1 1-1,-1 0 1,0-1-1,0 1 1,1 0-1,-1-1 1,0 1-1,1 0 1,-1-1-1,1 1 1,-1 0-1,0 0 1,1 0-1,-1-1 1,1 1-1,-1 0 1,1 0-1,-1 0 1,1 0 0,-1 0-1,1 0 1,0 0-1,0 0 8,0 1-1,0-1 1,0 0-1,-1 1 1,1-1-1,0 1 1,0 0-1,0-1 1,0 1-1,-1 0 1,1-1-1,0 1 0,0 1 1,3 4 71,0 0 0,6 13 1,-9-18-87,11 26 172,-2 1 0,15 54 0,2 62 78,-26-140-247,0 4-7,13 95 154,-14-92-47,1 0 0,-2 1 0,1-1 0,-2 0 1,1 1-1,-2-1 0,-3 12 0,6-22-88,-1 1-1,0-1 1,0 1 0,1-1-1,-1 0 1,0 1 0,0-1 0,0 0-1,-1 0 1,1 1 0,0-1-1,0 0 1,-1 0 0,1-1 0,0 1-1,-1 0 1,1 0 0,-1-1-1,1 1 1,-1-1 0,1 1 0,-1-1-1,0 1 1,1-1 0,-1 0-1,1 0 1,-1 0 0,0 0 0,1 0-1,-1 0 1,1-1 0,-1 1-1,0 0 1,-1-1 0,-5-2-69,0 1 1,1-1-1,-1 0 1,1-1-1,-13-7 1,7 2-135,-1 0 0,2-1 1,-1-1-1,2 0 0,-20-23 1,31 33-469,6 6 219,18 15 92,12 12 659,-22-22-62,-1 0 1,2 0-1,-1-2 1,19 9-1,-27-15-180,0 0 1,1 1-1,-1-2 0,1 1 1,-1-1-1,1 0 0,-1 0 0,1-1 1,0 0-1,-1 0 0,1-1 0,-1 0 1,11-2-1,1-3-32,-1-1 1,0 0-1,0-2 1,0 0-1,-2 0 1,1-2-1,-1 0 1,-1-1-1,25-24 1,3-11-78,56-80 1,-73 93 16,3-10 71,-20 30-115,1 0-1,1 1 0,20-22 1,-29 33 48,1 1 0,-1-1 1,1 1-1,0 0 1,-1 0-1,1-1 1,0 1-1,0 0 1,-1 1-1,1-1 0,0 0 1,0 0-1,0 1 1,0-1-1,0 1 1,0 0-1,0 0 0,0 0 1,0 0-1,0 0 1,3 0-1,-2 1 10,0 0 1,1 1-1,-1-1 0,0 1 0,0 0 0,-1-1 0,1 1 0,0 0 1,0 1-1,-1-1 0,5 5 0,15 21 608,-27-39-17,-5-1-556,-1 1-1,0 0 0,-25-19 1,32 27-69,0 1 0,-1 0 0,1 0 0,-1 0 0,0 0 0,0 1 0,1-1 0,-1 1 0,0 1 0,0-1 0,0 1 0,0-1 0,0 2 1,-8 0-1,9-1 17,1 1 1,-1 0 0,1 0 0,-1 1 0,1-1-1,0 1 1,0-1 0,0 1 0,0 0-1,0 0 1,0 1 0,0-1 0,1 0 0,-1 1-1,1 0 1,-1-1 0,1 1 0,0 0 0,0 0-1,1 1 1,-3 3 0,0 5 29,0 0 0,0 1-1,2-1 1,-1 1 0,2-1 0,-1 1 0,2 24 0,2-14 80,0 0 0,1-1 1,10 35-1,-8-41 23,0-1 0,1 1 0,0-1 1,1-1-1,14 21 0,-19-31-78,1 0 0,1 1 0,-1-1 0,0 0 0,1-1 0,0 1 0,0-1 0,0 1 0,0-1 0,1 0 0,-1-1 0,1 1 0,0-1 0,0 0 0,0 0 0,0-1 0,0 1 0,0-1 0,0 0 0,8 0 0,-6-1-18,-1-1-1,1 0 1,-1 0 0,1-1 0,-1 0-1,0 0 1,0-1 0,0 1-1,0-1 1,-1 0 0,8-6 0,6-5-37,30-28 0,46-59-193,-20 20 158,-59 65-32,17-17 37,67-53 1,-97 83 28,1 1 0,0-1-1,0 1 1,-1 0 0,1 1-1,1-1 1,-1 1 0,0 0-1,0 0 1,0 0 0,1 0-1,4 0 1,-5 2 11,-1-1 0,1 0 0,-1 1 0,1 0 0,-1-1 0,0 1 0,1 1 0,-1-1 0,0 0-1,0 1 1,0 0 0,0-1 0,0 1 0,0 0 0,3 4 0,4 3 26,11 11 107,-20-19-109,0 0-1,0 0 0,0 1 0,0-1 1,0 1-1,0-1 0,-1 0 1,1 1-1,0-1 0,-1 1 1,1 0-1,-1-1 0,1 4 1,-1-4 377,-2-1-346,1 0-1,-1 0 1,1 0 0,0-1 0,-1 1-1,1 0 1,0-1 0,-1 1 0,1-1 0,0 0-1,-1 1 1,1-1 0,0 0 0,-2-1-1,-4-3 16,-27-14 46,24 13-183,0 0 0,0 1 0,0 0 0,-20-6 1,27 10 56,0 1 0,0-1 0,0 1 0,0 0 0,0 0 0,-1 0 0,1 0 0,0 0 0,0 1 0,0-1 0,0 1 0,0 0 0,0 0 0,0 0 0,0 0 0,1 0 1,-1 1-1,0-1 0,1 1 0,-1 0 0,1 0 0,-4 3 0,0 1 0,1 1 0,0 0 0,0 0 0,0 0 0,1 1 0,0-1-1,0 1 1,1 0 0,0 0 0,-1 9 0,-3 10-75,-4 49 0,9-57 149,1 0 0,1-1 1,3 27-1,-2-34-19,1 0 0,1-1 0,0 1 1,0-1-1,1 1 0,0-1 0,6 11 0,-8-18 1,0 0 1,0 0-1,0-1 0,0 1 0,0 0 0,0-1 0,1 1 1,-1-1-1,1 0 0,0 0 0,0 0 0,-1 0 0,6 2 0,-6-4-10,0 1-1,0-1 1,0 0-1,0 1 1,0-1-1,0 0 0,0 0 1,0 0-1,0 0 1,0-1-1,0 1 0,-1-1 1,1 1-1,0-1 1,0 1-1,0-1 0,0 0 1,-1 0-1,1 0 1,0 0-1,-1 0 0,1 0 1,2-3-1,0 0-47,0 0-1,-1 0 1,0-1-1,1 1 0,-2-1 1,1 0-1,0 1 1,-1-1-1,0 0 1,2-8-1,1-6-162,4-31 0,-8 39 165,9-82-424,-2-121 1,-3 227 269,9 68 314,0-2-41,16 35 362,-24-96-404,1 0 1,1 0-1,1 0 0,11 17 1,-13-25-38,-5-6 15,1 1-1,-1-1 0,1-1 1,0 1-1,1 0 0,5 5 1,-8-8-16,0-1 1,0 1-1,1-1 1,-1 1 0,0-1-1,0 1 1,1-1-1,-1 0 1,0 1-1,0-1 1,1 0-1,-1 0 1,0 0 0,1 0-1,-1 0 1,0 0-1,1 0 1,-1-1-1,0 1 1,0 0-1,1-1 1,-1 1-1,0-1 1,0 1 0,0-1-1,1 0 1,-1 1-1,0-1 1,0 0-1,1-1 1,1-1-17,1 0-1,-1-1 1,0 0 0,0 0-1,0 0 1,0 0 0,0 0-1,-1 0 1,0 0 0,3-9 0,1-7-132,5-24 0,-8 32 92,38-195-967,-15 62 630,-12 75 330,-3 0 0,-3-1 1,-3-1-1,-6-90 0,-1 149-25,2 13 69,0 0-1,0 0 1,0-1 0,0 1 0,0 0 0,0 0 0,0 0-1,0 0 1,0 0 0,0 0 0,0 0 0,0 0-1,0 0 1,0 0 0,0 0 0,0 0 0,0 0 0,0 0-1,-1 0 1,1 0 0,0 0 0,0 0 0,0 0 0,0-1-1,0 1 1,0 0 0,0 0 0,0 0 0,0 0 0,0 0-1,0 0 1,0 0 0,0 0 0,0 0 0,0 0 0,-1 0-1,1 0 1,0 0 0,0 0 0,0 0 0,0 0-1,0 0 1,0 0 0,0 0 0,0 0 0,0 1 0,0-1-1,0 0 1,0 0 0,0 0 0,0 0 0,0 0 0,0 0-1,0 0 1,-1 0 0,1 0 0,0 0 0,0 0 0,0 0-1,0 0 1,0 0 0,0 0 0,0 0 0,0 0 0,0 0-1,0 1 1,-5 20-128,-8 100 406,5 1 0,5 0 0,19 167 0,-14-267-225,1 0 0,1 0-1,1-1 1,0 1 0,2-1-1,1-1 1,15 31 0,-22-49-55,-1-1 0,1 1 0,0-1 1,0 0-1,-1 1 0,1-1 0,0 0 1,1 0-1,-1 1 0,0-1 0,0 0 1,0 0-1,1 0 0,-1-1 0,0 1 1,1 0-1,-1 0 0,1-1 0,-1 1 1,1-1-1,-1 1 0,1-1 0,-1 0 1,1 1-1,0-1 0,-1 0 0,1 0 1,-1 0-1,1 0 0,0-1 1,-1 1-1,1 0 0,-1-1 0,1 1 1,-1-1-1,1 1 0,1-2 0,3-1-56,-1-1-1,1 0 0,-1 0 1,-1 0-1,1-1 0,0 1 1,-1-1-1,4-6 1,7-11-148,-1 0 0,18-38 0,16-53-65,-28 65 172,10-27 12,-3 0 0,-3-2-1,21-128 1,-32 108 382,2-132 1,-24 261-118,-7 120 121,6-54-120,-6 54 215,4 227 0,16-336-291,18 79 0,-12-71 23,-7-39-102,0-1 0,1 0 0,0 0 0,1 0 0,0-1 0,12 19 0,-15-27-8,-1-1-1,1 1 0,0-1 1,0 1-1,-1-1 0,1 0 1,0 0-1,0 0 0,1 0 1,-1 0-1,0 0 0,0-1 1,0 1-1,0-1 0,1 1 1,-1-1-1,0 0 0,1 0 1,-1 0-1,0 0 0,0 0 1,1-1-1,-1 1 0,0-1 1,3 0-1,0-1-41,1 0 1,-1 0 0,0-1-1,-1 0 1,1 0-1,0 0 1,-1 0-1,0 0 1,0-1 0,0 0-1,0 0 1,0 0-1,5-9 1,-3 2-12,-1 0-1,-1 0 1,0-1 0,0 1-1,-1-1 1,-1 0 0,0 0-1,0 0 1,-1-15 0,-1-5-74,-2 0 1,-6-39-1,5 55 129,-8-28 0,11 43-33,-1 1 0,1-1 0,0 0 0,0 1-1,-1-1 1,1 0 0,0 1 0,-1-1 0,1 1 0,0-1 0,-1 1-1,1-1 1,-1 1 0,1-1 0,-1 0 0,0 1 11,1 0 0,0 0 0,0 0 0,-1 0 0,1 0 0,0 0 0,0 0 0,-1 0 0,1 0 0,0 0 0,0 0 0,-1 0 0,1 0 0,0 0 0,0 0 0,0 0 0,-1 1 0,1-1 0,0 0 0,0 0 0,0 0 0,-1 0 0,1 0 0,0 0 0,0 1 0,0-1 0,-1 0 0,0 2-2,-1 0 0,1 0 0,0 1 0,0-1 0,0 0 0,0 0 0,-1 3 0,-5 24 189,2 0 0,0 0 1,0 34-1,5-43-101,0-1 0,1 0 0,6 39 1,-5-48-1,1 0-1,0 0 1,0-1 0,1 1 0,0-1 0,0 0 0,1 0 0,1 0 0,6 9 0,-10-16-53,0 0 1,-1 0 0,1-1 0,0 1-1,0 0 1,0-1 0,0 0-1,1 1 1,-1-1 0,0 0-1,1 0 1,-1 0 0,0 0-1,1-1 1,-1 1 0,1 0-1,-1-1 1,1 0 0,-1 0-1,1 0 1,-1 0 0,1 0-1,0 0 1,-1-1 0,1 1-1,-1-1 1,5-1 0,2-2-21,-1 0 1,1-1-1,-1 1 0,1-2 1,-1 1-1,8-9 0,-7 6-27,0-1-1,-1 0 1,0 0-1,-1-1 0,1 0 1,-2 0-1,9-17 0,29-83-22,-25 59 91,-10 21-82,6-32-1,25 244-98,-34-164 223,0 0 1,1 0 0,1 0-1,1-1 1,1 0 0,15 22-1,-24-38-85,0 1 1,0-1-1,1 1 0,-1-1 0,0 0 0,0 0 0,1 1 0,-1-1 0,1 0 0,-1 0 0,1 0 0,-1 0 0,1-1 0,-1 1 0,1 0 0,0-1 0,0 1 0,-1-1 0,1 0 0,2 1 0,-2-1 7,0-1-1,1 1 0,-1-1 1,0 1-1,0-1 1,0 0-1,1 1 0,-1-1 1,0 0-1,0-1 1,0 1-1,0 0 0,2-3 1,4-3 23,-2 0 0,1 0-1,-1-1 1,0 0 0,10-17 0,-5 4-43,1-1-22,0 1 0,1 0 0,23-26 0,-36 46 30,1 1 0,-1-1-1,1 0 1,-1 1 0,1-1 0,-1 1 0,1-1-1,-1 1 1,1 0 0,-1-1 0,1 1-1,0 0 1,-1-1 0,1 1 0,0 0 0,-1-1-1,1 1 1,0 0 0,-1 0 0,1 0 0,0 0-1,-1 0 1,1 0 0,0 0 0,1 0-1,-2 0 1,1 1 0,0-1 0,0 1 0,-1 0-1,1-1 1,-1 1 0,1-1 0,0 1 0,-1 0-1,1 0 1,-1-1 0,0 1 0,1 0 0,-1 0-1,0-1 1,1 1 0,-1 1 0,2 4 16,-1 0-1,0 1 1,0-1 0,-1 8-1,1 19 223,-4 72 239,2-89-369,4-25-327,3-9 21,3-2 41,-6 11 141,1 1 1,-1 0-1,1 1 1,8-12-1,-11 18-7,1-2 29,0 0-1,1 0 0,-1 0 0,1 1 1,-1-1-1,1 1 0,4-3 1,-6 4 2,0 1 0,0 0 1,0-1-1,0 1 1,0 0-1,0 0 0,0 0 1,0 0-1,0 0 1,0 0-1,0 0 0,0 0 1,0 0-1,0 0 0,0 1 1,0-1-1,0 0 1,0 1-1,0-1 0,-1 0 1,1 1-1,0 0 1,0-1-1,0 1 0,0-1 1,-1 1-1,1 0 1,0 0-1,-1-1 0,1 1 1,0 1-1,22 34 259,-12-16 156,-9-16-372,-1 0 0,1-1 1,0 1-1,5 5 1,-6-8-50,0 0 0,0 0 0,0 0 0,0 0 0,0 0 0,0-1 0,0 1 1,1 0-1,-1-1 0,0 1 0,1-1 0,-1 1 0,0-1 0,1 0 0,-1 0 0,0 1 1,1-1-1,1 0 0,9-1 26,0-1 0,0 0 1,-1 0-1,1-1 0,-1-1 1,0 0-1,20-10 0,-13 6-57,10-6 18,0-2 1,0 0-1,-2-2 0,43-37 1,-53 40 30,15-19 0,11-9-183,-38 34 90,-5 8 12,0 4 3,-5 11-70,-13 24 1,-2 5 126,-3 6 31,16-34 46,-13 31-1,18-35-28,1-8-31,1 0 0,0 0 1,0 1-1,0-1 0,0 7 0,1-10-14,0 0 0,0 1 0,0-1 0,0 1 0,0-1 0,0 0 0,1 1 0,-1-1 0,0 0-1,0 1 1,0-1 0,0 0 0,1 1 0,-1-1 0,0 0 0,0 0 0,1 1 0,-1-1 0,0 0 0,0 0-1,1 1 1,-1-1 0,0 0 0,1 0 0,-1 0 0,0 0 0,1 0 0,-1 1 0,0-1 0,1 0 0,-1 0-1,1 0 1,-1 0 0,0 0 0,1 0 0,-1 0 0,0 0 0,1 0 0,-1 0 0,1 0 0,-1-1 0,0 1-1,1 0 1,-1 0 0,0 0 0,1 0 0,-1 0 0,1-1 0,20-9 23,-20 9-16,8-4 0,0-2-1,-1 1 0,0-1 1,12-12-1,-13 12-23,0-1 1,1 2-1,0-1 0,11-7 0,-18 14 11,0-1-1,1 0 1,-1 1-1,1-1 1,-1 1-1,0-1 1,1 1-1,-1 0 1,1 0-1,-1-1 1,1 1-1,-1 0 1,1 0-1,-1 1 1,1-1-1,-1 0 1,0 0-1,1 1 0,-1-1 1,3 2-1,-1-1-10,-1 1-1,1-1 0,-1 1 1,1 0-1,-1 0 0,0 0 1,0 0-1,0 1 0,3 4 0,0 1-19,-1 0 0,0 0-1,0 0 1,-1 1 0,4 14-1,-4-8 52,-1-1-1,0 21 1,1 11 17,-1-24 11,-1 1 0,-1-1-1,-2 1 1,0-1 0,-1 0-1,-1 1 1,-1-1 0,-1-1-1,-1 1 1,-12 25-1,14-38-67,0 1-1,0-1 1,-1 0-1,0-1 1,0 1-1,-1-1 1,0-1-1,-1 1 1,1-1-1,-2-1 1,1 1-1,-1-1 0,1-1 1,-2 1-1,1-2 1,0 1-1,-1-1 1,0-1-1,0 0 1,0 0-1,-1-1 1,1 0-1,0-1 1,-14 1-1,11-2-2,1-1 1,-1 0-1,0 0 0,1-1 1,0-1-1,-1 0 0,1-1 1,0 0-1,1 0 0,-1-2 1,1 1-1,0-1 0,0-1 1,1 0-1,0-1 0,0 0 1,-12-12-1,19 16 31,-1 0-1,1 0 1,0-1 0,0 1-1,0-1 1,0 0 0,1 1-1,0-1 1,0 0 0,0 0-1,1-1 1,-1 1 0,0-10-1,2 11 22,0 0 0,0 0-1,0 0 1,1 1-1,-1-1 1,1 0 0,0 0-1,0 0 1,0 0 0,1 1-1,-1-1 1,1 0 0,0 1-1,0 0 1,0-1 0,1 1-1,-1 0 1,1 0-1,5-4 1,0 0 37,0 1-1,1 0 1,0 0-1,1 1 1,19-8-1,53-12 95,-74 22-148,304-69-1778,-273 64 287,-28 6 18,1 1 0,-1 0-1,21 1 1,-31 0 1182,0 0-1,0 0 1,0 0-1,0 0 1,1 0 0,-1 1-1,0-1 1,0 0-1,0 0 1,0 1 0,0-1-1,0 1 1,0-1-1,0 1 1,0 0 0,0-1-1,0 1 1,0 0-1,0 0 1,0 0-1,0-1 1,-1 1 0,2 1-1,-1 1-419,-1 0 0,1 0 0,0-1 0,-1 1-1,0 0 1,1 0 0,-1 0 0,-1 3 0,2-1 14,-2 0 0,1 1 0,0-1 0,-3 9 0,0-8-54,1 0 0,-1 0 1,-7 11-1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32.8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92 7968,'-5'0'2944,"14"-8"-2272,19 8-192,-6 0 2688,14 0-1825,9 5 1921,8-5-1856,24-5 800,36-4-1280,8 1-288,-8 1-416,-18-6-160,-11 2-32,-12-1-1728,4 4 928,-3-1-5536,4 3 3489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37.7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24 509 3904,'-24'0'4096,"27"-1"-2464,6-1-1153,0 0 1,0-1-1,-1 0 1,1-1-1,0 1 0,-1-2 1,0 1-1,0-1 1,8-7-1,-1-3-172,0-1 1,0-1-1,-2 0 0,0-1 0,12-22 1,45-102 531,-48 93-519,-4 12-92,26-63 701,-43 87-651,-2 13-60,1 6 113,0 15-13,-1 7-135,2 0 0,1 0 0,6 29 0,15 59 665,-20-100-734,1 0-1,1-1 0,14 30 1,-17-41-84,0-1 1,0 1 0,1-1-1,-1 0 1,1 1-1,0-1 1,0 0 0,0-1-1,0 1 1,0 0 0,1-1-1,-1 0 1,1 0 0,0 0-1,6 3 1,3-1 46,1 0 0,-1-1 1,19 2-1,-28-5-50,7 1 14,0 0 0,0-1 1,0-1-1,0 0 0,0 0 0,-1-1 0,1 0 0,0-1 0,17-7 0,-10 3 22,-1-2 0,0 0 0,-1 0 0,27-22 0,-37 26-54,-1 0 1,1-1 0,-1 1 0,-1-1-1,1 0 1,-1-1 0,0 1 0,-1-1-1,1 1 1,-1-1 0,-1 0 0,4-14-1,-3 10 3,-1 1-1,-1-1 1,0 0-1,-1 0 0,0 0 1,0 0-1,-1 0 1,-3-13-1,3 20-23,0 0 0,-1 0 0,1 0 0,-1 0 0,-4-6 0,6 9 4,0 0 0,0 1-1,-1-1 1,1 0 0,-1 1 0,1-1-1,0 0 1,-1 1 0,1-1 0,-1 1-1,1-1 1,-1 1 0,0-1 0,1 1 0,-1-1-1,1 1 1,-1 0 0,0-1 0,1 1-1,-1 0 1,0 0 0,0-1 0,1 1-1,-1 0 1,0 0 0,0 0 0,1 0-1,-1 0 1,0 0 0,1 0 0,-1 0-1,0 0 1,0 0 0,1 1 0,-1-1-1,0 0 1,1 0 0,-1 1 0,0-1 0,1 0-1,-1 1 1,0-1 0,1 1 0,-2 0-1,-2 4-9,0-1-1,1 2 1,-1-1-1,1 0 0,0 1 1,0-1-1,1 1 1,-3 6-1,0 3 148,1 0-1,-3 18 1,6-25-74,0 0 0,1 0 0,0 0 0,0 0 0,1 0 1,0 0-1,1 0 0,0 0 0,0 0 0,0 0 0,1-1 0,0 1 0,0-1 0,1 0 1,0 0-1,1 0 0,-1 0 0,1-1 0,0 0 0,1 0 0,0 0 0,0-1 0,0 0 1,0 0-1,1 0 0,0-1 0,0 0 0,0 0 0,0-1 0,1 0 0,-1 0 0,12 2 1,-15-4-38,-1 0 1,1-1-1,0 0 1,-1 0-1,1 0 1,0 0-1,0 0 1,-1-1 0,1 1-1,0-1 1,-1 0-1,1 0 1,-1 0-1,1-1 1,-1 1 0,0-1-1,1 0 1,-1 0-1,0 0 1,0-1-1,0 1 1,-1-1-1,1 1 1,4-6 0,4-7-3,-1-1 1,-1 0 0,0 0 0,-1-1-1,0 0 1,9-33 0,25-114-428,-42 164 407,0 0 0,0-1 0,0 1 0,0 0 0,0 0 0,0 0-1,1 0 1,-1 0 0,0-1 0,0 1 0,0 0 0,0 0 0,0 0 0,0 0 0,0 0-1,0 0 1,1 0 0,-1 0 0,0 0 0,0-1 0,0 1 0,0 0 0,0 0-1,0 0 1,1 0 0,-1 0 0,0 0 0,0 0 0,0 0 0,0 0 0,0 0 0,1 0-1,-1 0 1,0 0 0,0 0 0,0 0 0,0 0 0,0 0 0,1 0 0,-1 0 0,0 0-1,0 0 1,0 1 0,0-1 0,0 0 0,0 0 0,0 0 0,1 0 0,-1 0-1,0 0 1,0 0 0,0 0 0,0 1 0,7 6-46,-3 1 64,1 1-1,-2 0 0,1 0 1,3 15-1,1 4 80,27 79-39,-30-91 41,0 0 0,2 23 1,-6-34-73,0 0 1,-1 0-1,1 0 1,-1 0-1,-1 1 1,1-1-1,-1 0 1,1 0-1,-2 0 1,1 0-1,0 0 1,-4 6 0,4-9-5,0 0 1,-1 0-1,1-1 1,-1 1-1,0 0 1,1-1-1,-1 1 1,0-1-1,0 0 1,0 1-1,0-1 1,0 0-1,0 0 1,0 0-1,-1-1 1,1 1-1,0 0 1,0-1-1,-1 1 1,1-1-1,0 0 1,-1 0-1,1 0 1,0 0-1,-1 0 1,1-1-1,0 1 1,-3-1-1,-6-2-125,1 0-1,-1-1 0,1 0 0,-16-8 1,22 10 69,1 0 1,0-1 0,-1 1 0,1 0 0,0-1 0,0 0 0,0 0 0,1 0 0,-1 0 0,1 0-1,-1 0 1,-1-5 0,4 8 22,0-1-1,0 1 1,0-1-1,0 1 1,0-1-1,0 1 1,0 0-1,0-1 1,0 1 0,0-1-1,0 1 1,0-1-1,0 1 1,1-1-1,-1 1 1,0 0-1,0-1 1,0 1-1,1-1 1,-1 1-1,0 0 1,1-1-1,-1 1 1,0 0 0,1-1-1,-1 1 1,0 0-1,1-1 1,-1 1-1,1 0 1,-1 0-1,0 0 1,1-1-1,-1 1 1,1 0-1,18-4-237,75 1 284,-1-5 0,100-21 0,-149 19 109,75-28 1,-116 37-129,7-1 42,-12 12-7,0-5-31,-1 6 30,0-1 1,-1 16 0,-4 16 44,7-38-24,0 1 1,0 0-1,1 0 0,-1 0 1,1 0-1,1 0 1,-1 0-1,1 0 1,0 0-1,0 0 1,2 7-1,0-3 49,-3-9-100,0 1 1,0 0-1,0 0 0,0 0 0,1-1 1,-1 1-1,0 0 0,0 0 0,1-1 0,-1 1 1,1 0-1,-1 0 0,1-1 0,-1 1 0,1-1 1,-1 1-1,1 0 0,0-1 0,-1 1 1,1-1-1,0 1 0,-1-1 0,1 0 0,1 1 1,-1-1 1,1 0 1,-1 0-1,0 0 1,0 0-1,0 0 1,0 0-1,0-1 1,0 1-1,0 0 1,0-1-1,0 1 1,0-1-1,0 1 1,0-1-1,2-1 1,2-2-21,-1 0 0,1-1-1,-1 1 1,0-1 0,5-7 0,-7 8-41,0-1 0,0 1 1,0-1-1,-1 1 0,1-1 0,-1 0 0,0 0 0,0 0 1,-1 0-1,0 1 0,0-1 0,0 0 0,-1-8 0,-2-6-34,-1-1 0,-6-18 0,4 18 154,3 8-111,-1-1-1,0 1 0,-10-19 1,12 28 28,1 1 1,0-1 0,-1 1-1,1 0 1,-1-1 0,0 1-1,0 0 1,0 0 0,0 0-1,0 0 1,0 0 0,-1 1-1,1-1 1,0 1-1,-1-1 1,0 1 0,1 0-1,-1 0 1,0 0 0,1 0-1,-1 1 1,-5-1 0,5 1 14,0 1 1,1-1 0,-1 1 0,0 0 0,0 0-1,1 0 1,-1 0 0,1 1 0,-1-1 0,1 1 0,-1 0-1,1-1 1,0 1 0,0 0 0,0 0 0,0 0-1,0 1 1,0-1 0,1 0 0,-1 1 0,1-1 0,-2 4-1,2-4-7,0 0 0,-1 1 0,1-1 0,0 1 0,0 0 0,1-1-1,-1 1 1,0 0 0,1 0 0,0-1 0,0 1 0,0 0 0,0 0-1,0 0 1,0-1 0,1 1 0,-1 0 0,1-1 0,0 1 0,0 0-1,0-1 1,2 6 0,-2-7 13,1 0 1,-1 0-1,0 1 0,1-1 0,-1 0 1,0 0-1,1 0 0,0 0 1,-1 0-1,1-1 0,-1 1 0,1 0 1,0-1-1,0 1 0,-1-1 0,1 0 1,0 0-1,0 1 0,-1-1 0,1 0 1,2-1-1,4 0 39,0 0-1,-1 0 1,12-5 0,-17 6-40,25-9 50,0 1 160,48-10-1,-67 17-209,-1 0 0,1 0 0,0 1 0,-1 0 0,1 1 0,0-1 0,0 1 0,-1 1 0,1 0 0,-1 0 0,9 3-1,-13-4 13,-1 0-1,1 1 1,-1-1-1,1 1 0,-1-1 1,0 1-1,0 0 0,0 0 1,0 0-1,0 0 0,0 0 1,0 0-1,-1 1 0,1-1 1,-1 1-1,1-1 0,-1 1 1,2 4-1,-3-3 3,1 0 1,-1-1-1,1 1 1,-1 0-1,0 0 0,-1-1 1,1 1-1,-1 0 1,1-1-1,-1 1 0,0 0 1,0-1-1,-4 7 0,-1 3 87,-1 0 0,-15 20-1,16-21-120,5-9 32,2-6 159,4-5-248,0 1 0,0 0 0,0-1 0,1 2 0,0-1 0,0 1-1,12-10 1,56-34-45,-68 46 114,5-3 5,-1 1-1,1 1 1,0-1 0,1 2-1,-1 0 1,20-5 0,-27 8-2,1 1 0,-1-1 0,1 1 0,-1 0 0,1 0 0,-1 0 0,1 0 0,-1 1 0,1 0 0,-1 0 0,1 0 1,-1 0-1,0 1 0,0-1 0,0 1 0,1 0 0,-2 1 0,1-1 0,0 1 0,6 5 0,2 6 61,0 0-1,-1 0 0,0 1 1,16 31-1,-27-45-66,0 0 0,1 0 1,-1 0-1,1 0 0,0-1 0,-1 1 0,1 0 0,0 0 1,-1-1-1,1 1 0,0 0 0,0-1 0,0 1 0,0 0 1,-1-1-1,1 0 0,0 1 0,0-1 0,0 1 0,0-1 1,0 0-1,0 0 0,2 1 0,-2-1 9,1-1 0,0 1 0,0 0 0,0-1 0,-1 1 0,1-1 0,0 1-1,0-1 1,-1 0 0,1 0 0,-1 0 0,3-1 0,3-4 33,-1 0-1,1 0 1,-1 0-1,9-12 1,6-14-70,-1 0 0,21-49 0,-26 51 5,-4 10-82,-11 20 100,0 0-1,0 0 0,0 0 1,0 0-1,1 0 1,-1 0-1,0 0 0,0 0 1,0 0-1,0 0 1,0 1-1,1-1 0,-1 0 1,0 0-1,0 0 1,0 0-1,0 0 0,0 0 1,1 0-1,-1 0 1,0 0-1,0 1 0,0-1 1,0 0-1,0 0 1,0 0-1,0 0 0,0 0 1,1 1-1,-1-1 1,0 0-1,0 0 1,0 0-1,0 0 0,0 1 1,0-1-1,0 0 1,0 0-1,0 0 0,0 0 1,0 1-1,0-1 1,0 0-1,3 12 14,-2-10-18,1 5 6,-1-1 0,0 0 0,-1 0 0,1 1 0,-1-1 0,0 0 0,-1 1 0,0 6 0,-2 21 0,2-14 91,-4 24 0,2-26-113,2-12 35,0 1 0,0-1 0,-1 1 0,0-1 0,0 0 0,-6 12 0,3-14-8,0 0 6,5-3 58,-1-1-112,-3 0 8,4 1 34,-1-1 0,1 0 0,0 0 0,-1 0 1,1 0-1,0 0 0,-1 0 0,1 0 0,0 0 0,-1 0 0,1 0 0,-1 0 0,1 0 0,0 0 0,-1 0 0,1 0 0,0 0 1,-1-1-1,1 1 0,0 0 0,-1 0 0,1 0 0,0 0 0,-1-1 0,1 1 0,0 0 0,0 0 0,-1-1 0,1 1 1,0 0-1,0-1 0,-1 1 0,1 0 0,0 0 0,0-1 0,0 0 0,-1-1-16,1 0-1,0-1 0,0 1 1,0 0-1,0 0 1,0-1-1,0 1 1,1 0-1,-1 0 0,1 0 1,0 0-1,1-4 1,2-6-6,-2 1-59,-1 1-1,0-1 1,-1-19-1,0 16 56,0 13 17,0 0 0,0 0 0,0 0 0,0 0 0,-1 0 0,1 0 0,0 0 0,-1 0-1,1 0 1,0 1 0,-1-1 0,1 0 0,-1 0 0,0 0 0,1 0 0,-1 1 0,-1-2 0,2 2 5,0 0 0,-1-1 1,1 1-1,-1 0 0,1 0 0,0 0 1,-1 0-1,1-1 0,-1 1 0,1 0 1,0 0-1,-1 0 0,1 0 0,-1 0 1,1 0-1,-1 0 0,1 0 0,0 1 1,-1-1-1,1 0 0,-1 0 1,1 0-1,0 0 0,-1 0 0,1 1 1,0-1-1,-1 0 0,1 0 0,0 1 1,-1-1-1,1 0 0,0 1 0,-1-1 1,1 0-1,0 1 0,0-1 0,-1 0 1,1 1-1,0-1 0,0 0 0,0 1 1,0-1-1,-1 1 0,1 0 0,-6 12-18,1 1 0,0 0-1,1 0 1,-3 17-1,5-17 67,-1 0-1,0 20 1,3-29-5,1 1 1,-1 0 0,1-1-1,0 1 1,0 0-1,0-1 1,1 0-1,3 9 1,-4-12-25,0 0 1,1 1-1,-1-1 0,0 0 1,1 1-1,-1-1 1,4 2-1,-5-3-6,1-1 0,0 1 0,-1-1 0,1 0 0,0 1 0,-1-1-1,1 0 1,0 0 0,0 1 0,-1-1 0,1 0 0,0 0 0,0 0 0,-1 0-1,1 0 1,0 0 0,0 0 0,0 0 0,-1 0 0,1-1 0,0 1 0,0 0 0,-1 0-1,1-1 1,0 1 0,-1 0 0,1-1 0,0 1 0,1-2 0,0 1-3,1-2 1,-1 1-1,0 0 1,1 0-1,-1-1 1,0 1-1,0-1 0,-1 0 1,1 1-1,0-1 1,-1 0-1,2-5 1,1-5-48,5-23 0,-4 12-9,4-8-25,5-20-88,-14 51 160,0 0-1,0 0 1,1 0 0,-1 1 0,0-1-1,0 0 1,1 0 0,-1 0 0,0 0 0,1 0-1,-1 1 1,1-1 0,-1 0 0,1-1 0,0 2-3,-1 0 0,0 0 1,0 0-1,1 0 1,-1 1-1,0-1 1,0 0-1,1 0 1,-1 0-1,0 0 1,0 0-1,1 0 1,-1 0-1,0 0 1,0 1-1,0-1 1,1 0-1,-1 0 1,0 0-1,0 1 0,0-1 1,0 0-1,0 0 1,1 0-1,-1 1 1,0-1-1,0 0 1,0 0-1,0 1 1,0-1-1,0 0 1,10 29 15,-10-26 94,18 46 107,-8-22 22,-9-25-199,0 1 0,-1-1 0,1 0 0,1 1 0,-1-1 0,0 0 0,1 0 0,-1 0 0,1 0 0,2 2 0,-3-3-26,0 0 0,0-1 0,0 1 0,0-1-1,0 1 1,0-1 0,0 0 0,0 1 0,0-1-1,1 0 1,-1 0 0,0 0 0,0 0 0,0 0 0,0 0-1,1 0 1,-1 0 0,0 0 0,0-1 0,0 1-1,0 0 1,0-1 0,0 1 0,2-2 0,19-9-76,28-18 1,-14 7 146,-22 13-74,0 1 0,1 1 0,0 0-1,0 1 1,1 0 0,19-3 0,-33 8 10,0 1 0,0 0 1,-1 0-1,1 0 1,0 0-1,0 0 0,-1 0 1,1 0-1,0 0 0,0 1 1,-1-1-1,1 1 0,0-1 1,-1 1-1,1 0 0,-1-1 1,1 1-1,-1 0 0,1 0 1,-1 0-1,1 0 0,-1 1 1,0-1-1,0 0 1,1 0-1,-1 1 0,0-1 1,0 1-1,-1-1 0,1 1 1,0-1-1,0 1 0,-1 0 1,1-1-1,-1 1 0,1 0 1,-1 0-1,0-1 0,0 1 1,0 0-1,0 0 1,0-1-1,0 1 0,0 0 1,0 0-1,-1-1 0,1 1 1,-1 0-1,1-1 0,-1 1 1,0 0-1,1-1 0,-1 1 1,-2 2-1,-27 26 363,19-19-317,11-11-61,0 0 0,0 0 0,0 0 0,0 0 0,0 0-1,0 0 1,0 0 0,0 0 0,0 0 0,0-1-1,0 1 1,0 0 0,0 0 0,0 0 0,0 0 0,0 0-1,0 0 1,0 0 0,0 0 0,0 0 0,0-1 0,0 1-1,0 0 1,0 0 0,0 0 0,0 0 0,0 0 0,0 0-1,0 0 1,0 0 0,0 0 0,-1 0 0,1 0-1,0-1 1,0 1 0,0 0 0,0 0 0,0 0 0,0 0-1,0 0 1,0 0 0,0 0 0,-1 0 0,1 0 0,0 0-1,0 0 1,0 0 0,0 0 0,0 0 0,49-41-247,-32 28 277,-12 10-57,0 0 0,1 0 0,-1 1 0,1 0 0,0 0 0,11-3 0,-14 4 0,-2 1 25,1 0 0,0 0 0,-1 0 0,1 0 0,0 0 0,-1 0 0,1 0 0,0 0 0,-1 1 0,1-1 0,-1 0 0,1 1 0,-1 0 0,1-1 0,-1 1 0,1 0 0,-1 0 0,1 0 0,-1 0 0,0 0 0,0 0 0,3 2 0,2 4 39,0 0 0,-1 0-1,6 10 1,6 8 306,-16-23-331,1 0 0,0 0 0,0 0 0,0 0 0,0 0 0,0 0 0,0-1 0,0 1 0,1-1 0,-1 0 0,1 0 0,-1 1 0,1-2 0,-1 1 0,1 0 0,-1 0 0,1-1 0,0 1 0,-1-1 0,1 0 0,0 0 0,0 0 0,-1 0 0,1-1 0,0 1 0,-1-1 0,1 1 0,0-1 0,-1 0 0,5-2 0,34-21-73,-18 9 18,128-73 22,-139 81 11,17-15 0,-1 1-169,-37 27 139,0 1 0,1 0 0,0 0 1,0 1-1,-13 18 0,16-20 51,1 1-1,-1 0 1,2 0-1,-1 0 1,1 0-1,0 0 1,1 1-1,0 0 1,-2 8-1,4-13 1,0-1 0,0 0 0,0 1 0,0-1 0,1 0 0,-1 0 0,1 1 0,-1-1 0,1 0 0,0 0-1,0 0 1,0 0 0,0 1 0,0-2 0,1 1 0,-1 0 0,0 0 0,1 0 0,0-1 0,-1 1 0,1 0 0,0-1 0,0 0-1,0 1 1,0-1 0,2 1 0,2 1 15,0 0 0,0 0-1,0-1 1,0 0 0,1 0 0,-1-1 0,0 0-1,9 1 1,11-1 24,0-1 1,1-2-1,-1 0 0,0-2 1,0-1-1,-1-1 0,43-15 1,-57 16-82,0 0 0,-1 0 1,0-1-1,0 0 0,0-1 1,-1 0-1,0-1 1,0 0-1,-1 0 0,0-1 1,-1 0-1,1 0 0,-2-1 1,7-11-1,-11 16 6,0 1 0,0-1 1,0 0-1,1-9 0,-3 13 24,1-1 1,-1 1-1,0-1 1,0 1 0,0-1-1,1 1 1,-2 0-1,1-1 1,0 1-1,0-1 1,0 1-1,-1-1 1,1 1-1,0 0 1,-1-1-1,0 1 1,1 0-1,-1-1 1,0 1 0,-1-2-1,2 3 2,0 0-1,-1-1 1,1 1-1,-1 0 1,1 0-1,-1 0 1,1 0-1,0 0 1,-1 0-1,1 0 1,-1-1-1,1 1 1,-1 0-1,1 0 1,-1 1 0,1-1-1,0 0 1,-1 0-1,1 0 1,-1 0-1,1 0 1,-1 0-1,1 1 1,0-1-1,-1 0 1,1 0-1,-1 1 1,1-1-1,-12 11-114,9-8 41,-1 1 130,0 0 0,1 0 0,-1 1-1,1-1 1,0 1 0,1 0 0,-1 0-1,1 0 1,0 0 0,0 0 0,0 1-1,1-1 1,0 0 0,0 1 0,0-1-1,0 1 1,1 0 0,0-1 0,1 1 0,-1-1-1,1 1 1,0-1 0,2 8 0,-1-9-41,-1 1 0,1 0 0,0 0 0,0-1 1,0 0-1,1 1 0,0-1 0,0 0 1,0 0-1,0 0 0,1 0 0,-1-1 1,1 0-1,0 1 0,0-1 0,0-1 0,0 1 1,1-1-1,-1 1 0,1-1 0,0 0 1,-1-1-1,1 1 0,0-1 0,0 0 0,7 1 1,6-2-238,0-1 0,0 0 1,0-1-1,27-6 0,-19 3-680,16-3-1751,52-17 1,-81 21 1282,0-1-1,-1 0 1,0-1 0,0-1 0,0 0 0,-1 0 0,1-1-1,13-14 1,-13 10-427,-2-1 0,17-24-1,10-27-2932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40.5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13 811 2816,'-8'2'308,"6"-1"821,2 0-846,0-1-1,-1 0 1,1 1-1,0-1 0,0 1 1,0-1-1,-1 0 0,1 1 1,0-1-1,0 1 0,0-1 1,0 0-1,0 1 1,0-1-1,0 1 0,0-1 1,0 1-1,0-1 0,0 0 1,0 1-1,0-1 0,0 1 1,0-1-1,0 1 1,0-1-1,0 0 0,1 1 1,0 0-111,-1-1 1,1 0-1,0 0 0,-1 1 1,1-1-1,0 0 1,-1 0-1,1 0 1,0 0-1,0 0 1,-1 0-1,1 0 0,0 0 1,0 0-1,-1 0 1,1 0-1,0 0 1,-1 0-1,1-1 1,0 1-1,0 0 0,-1 0 1,1-1-1,1 0 1,16-9 1494,5-9-1069,-1 0-1,-1-2 1,0 0-1,-2-2 1,24-35-1,70-134 16,-42 68-256,-61 107-333,30-47 551,-3-2 0,32-81 0,-65 137-443,-2 6-67,0-1 0,0 1 0,-1-1 0,1 1 0,0-7 1,5 43 456,-5 30-388,-4 1-1,-9 64 1,5-65-199,1 2 72,-3 0 0,-21 76 1,-2-29 400,-6-2 1,-85 177 0,116-276-322,-11 22 97,16-30-151,0 0 0,-1 0 0,1-1 0,0 1 0,-1 0 0,0-1 0,1 1 0,-1-1 0,0 0 0,0 1 0,-3 1 0,4-3-30,1 0 1,-1 0 0,0 0-1,1 0 1,-1 0 0,1 0-1,-1 0 1,0 0-1,1 0 1,-1 0 0,1 0-1,-1 0 1,0-1-1,1 1 1,-1 0 0,1 0-1,-1-1 1,1 1 0,-1 0-1,1-1 1,-1 1-1,1 0 1,-1-1 0,1 1-1,0-1 1,-1 1 0,1-1-1,-1 1 1,1-1-1,0 1 1,0-1 0,-1 1-1,1-1 1,0-1-1,-6-21-71,5 11 40,1 0 0,1-1 0,0 1-1,0 0 1,2 0 0,-1 0 0,1 0-1,1 0 1,0 1 0,7-14-1,-3 9 5,1 0-1,0 1 0,1 0 0,1 1 0,0 0 0,19-18 0,16-8-60,51-32 0,-11 9 15,35-21 438,-120 83-351,0 1-1,0-1 0,0 1 1,1-1-1,-1 1 1,0 0-1,0-1 0,0 1 1,0 0-1,1 0 1,-1 0-1,2 0 0,-3 0 38,0 5 20,-1 0-44,1-1 0,-1 1-1,-1 0 1,1 0-1,-1-1 1,0 1-1,-2 5 1,1-6-14,1 0 1,0 1-1,1-1 1,-1 1-1,1-1 1,0 1-1,-1 5 0,-2 9 118,-5 52 452,9-69-572,0-1-1,0 0 0,0 0 0,0 1 0,0-1 0,0 0 0,1 0 0,-1 1 0,0-1 0,1 0 0,-1 0 0,1 0 1,-1 1-1,1-1 0,-1 0 0,1 0 0,0 0 0,0 0 0,-1 0 0,1 0 0,0 0 0,0-1 0,2 2 0,-2-1 3,1 0 0,0-1 0,-1 0-1,1 1 1,0-1 0,-1 0 0,1 1 0,0-1-1,0 0 1,0-1 0,-1 1 0,1 0-1,0 0 1,2-2 0,4 0 19,-1 0 0,0-1 0,0-1-1,-1 1 1,1-1 0,10-7 0,-14 8-46,1 0 0,-1 0 1,1-1-1,-1 1 0,0-1 0,0 1 0,0-1 1,-1 0-1,0 0 0,1 0 0,-1 0 0,0-1 0,-1 1 1,1 0-1,-1-1 0,0 1 0,0-1 0,-1 0 0,1 1 1,-1-1-1,0 0 0,0 1 0,0-1 0,-1 0 1,0 1-1,0-1 0,0 1 0,0-1 0,-1 1 0,1 0 1,-1-1-1,0 1 0,-4-6 0,2 5-31,0 0 0,-1 1-1,1-1 1,-7-5 0,5 6 8,1-1 0,0 0 0,-5-7 0,6 7 35,0-2 4,12 6 11,2 1 0,16 1 40,0 1 0,-1 1 1,28 7-1,72 25 561,-101-26-483,0 2 0,0 0 0,-1 1 0,-1 1 0,0 1 0,-1 1 0,0 1 0,23 24 0,-41-38-171,-1 1 1,1-1-1,1 1 0,-1-1 1,0 0-1,1 0 1,-1 0-1,1-1 1,-1 1-1,1-1 1,0 0-1,-1 0 0,1 0 1,0 0-1,6-1 1,-5 0-512,1 0 1,-1-1 0,0 0 0,0 0 0,0-1-1,0 0 1,0 1 0,0-1 0,0-1-1,0 1 1,6-5 0,74-45-8967,-19 5 1706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08.0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83 9216,'-9'-9'2431,"9"9"-2374,-1-1 1,1 1-1,0 0 1,0 0-1,-1 0 0,1 0 1,0 0-1,0 0 0,-1 0 1,1 0-1,0 0 1,-1 0-1,1 0 0,0 0 1,0 0-1,-1 0 1,1 0-1,0 0 0,0 0 1,-1 0-1,1 0 0,0 0 1,-1 0-1,1 1 1,0-1-1,0 0 0,-1 1 4,0 0-1,0 1 1,0-1-1,1 0 0,-1 0 1,1 1-1,-1-1 1,1 0-1,-1 1 1,1-1-1,0 1 0,0-1 1,0 0-1,0 1 1,0-1-1,0 2 1,-2 28 2092,-6 40 0,4-49-1320,1 0-1,1 0 1,1 0-1,3 34 1,-1-45-628,1 0-1,1 0 1,0 0 0,1 0 0,0-1 0,9 18 0,-10-23-120,0 0 1,0 0-1,1-1 0,0 1 1,0-1-1,0 0 0,0 0 1,0 0-1,1 0 0,0-1 1,0 0-1,0 0 1,0 0-1,10 4 0,-12-6-49,1-1-1,-1 1 0,1 0 0,-1-1 1,1 0-1,-1 0 0,1 0 1,0 0-1,-1-1 0,1 1 1,-1-1-1,0 0 0,1 0 1,-1 0-1,1 0 0,-1-1 1,0 1-1,0-1 0,0 0 0,0 0 1,0 0-1,0 0 0,-1-1 1,3-2-1,1 0-46,-1-1 0,0-1 0,-1 1 0,1 0 0,-1-1 0,0 0 1,-1 0-1,0 0 0,0-1 0,2-8 0,-1-3 26,0 0 0,-2 0 1,0-1-1,-1 1 0,-2-21 0,-3 2 25,-13-61 0,15 89-43,0 0 1,-1 1 0,0-1 0,-1 1 0,0 0 0,-1 0 0,-8-12 0,11 18-27,0 1-1,0-1 0,0 1 1,0-1-1,-1 1 1,1 0-1,-1 0 0,0 0 1,0 0-1,1 1 0,-1-1 1,0 1-1,0-1 1,-1 1-1,1 0 0,0 0 1,0 1-1,0-1 0,-1 1 1,1-1-1,0 1 1,-1 0-1,1 0 0,0 1 1,-1-1-1,-2 1 1,-4 2-307,1 1 0,0-1 0,0 1 0,0 1 0,0 0 0,1 0 0,0 1 0,0 0 0,0 0 0,-12 14 0,18-18-56,1 0 1,-1 0-1,0 0 1,1 0-1,-1 1 1,1-1-1,0 1 1,0-1-1,0 1 1,-1 3-1,2-5 77,0 1 0,-1-1-1,1 0 1,0 1 0,0-1-1,0 1 1,0-1 0,1 1-1,-1-1 1,0 0 0,1 1-1,-1-1 1,1 1 0,-1-1-1,1 0 1,-1 0 0,1 1-1,0-1 1,1 1 0,11 9-5845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43.4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15 774 2400,'-3'2'-1008,"-8"9"9962,18-8-7258,-4-3-1456,0 0-1,0 0 0,0 0 0,0 0 0,0-1 1,0 1-1,0-1 0,0 0 0,0 0 1,0 0-1,0 0 0,-1 0 0,1-1 1,0 1-1,-1-1 0,1 0 0,2-2 1,8-6 646,21-25 0,-24 25-693,44-44 604,-10 11-467,47-60-1,-19 4 220,75-139 1,-94 130 420,-51 103-857,0-1 0,-1 1 0,1 0 0,-1-1 0,0 1 0,0-1 0,-1 1 0,1-1 0,-1 1 0,-1-9 0,1 14-109,0 0 0,0 0 0,0 0 1,0 0-1,0-1 0,-1 1 0,1 0 0,0 0 0,0 0 0,0 0 1,0-1-1,0 1 0,0 0 0,0 0 0,0 0 0,0 0 0,0 0 1,-1 0-1,1-1 0,0 1 0,0 0 0,0 0 0,0 0 0,0 0 1,-1 0-1,1 0 0,0 0 0,0 0 0,0 0 0,0 0 1,0 0-1,-1 0 0,1 0 0,0 0 0,0 0 0,0 0 0,0 0 1,-1 0-1,1 0 0,-8 4 98,-6 10 57,14-13-138,-8 9 49,0 1 1,1 0-1,0 0 0,1 0 1,-8 19-1,-16 62 155,21-61-115,-1 1-25,-43 157 443,42-142-306,3-1 1,-4 54-1,12-91-144,0 1-1,0-1 1,1 0-1,0 0 0,0 0 1,1 0-1,1 0 1,-1 0-1,6 10 0,-7-17-59,0 1-1,0-1 1,1 1-1,-1-1 1,1 0-1,-1 0 1,1 0-1,0 0 1,0 0-1,0 0 1,0 0-1,0 0 1,0-1-1,1 1 1,-1-1-1,0 0 1,1 0-1,-1 0 1,1 0-1,0 0 1,-1 0-1,1-1 1,0 1-1,-1-1 1,1 0-1,0 1 1,-1-1-1,1-1 1,0 1-1,0 0 1,-1-1-1,1 1 1,0-1-1,2-1 1,6-2 31,1-1 0,-1 0 0,0 0 1,-1-2-1,1 1 0,-1-1 0,-1-1 0,1 1 0,-1-2 1,0 1-1,8-12 0,2-5-30,-1 0 0,-1-2 0,15-32 0,-24 47-7,-7 9-26,1 1 1,0 0 0,-1-1-1,1 1 1,-1-1-1,0 0 1,0 1 0,0-1-1,1-4 1,2 16-222,-3 6 182,0 1 1,-1-1-1,-3 31 0,0 11 174,2-49-17,2 1 0,-1-1 0,1 0-1,1 1 1,0-1 0,0 0 0,3 9 0,-4-17-79,-1 0-1,1 0 0,-1 0 0,1 0 1,0 0-1,-1 0 0,1 0 0,-1 0 0,1 0 1,-1 0-1,1 0 0,-1-1 0,1 1 1,-1 0-1,1 0 0,-1-1 0,1 1 1,0-1-1,-1 1 11,4-2-20,0-1-1,0 0 0,0 0 1,-1 0-1,1 0 0,-1 0 0,0-1 1,0 0-1,0 1 0,0-1 0,2-6 1,4-9-105,10-26 0,-5 12 13,3-7-195,-12 48-96,-2 1 330,0 1-1,-2 0 1,2 12 0,-2-13 82,0 0 1,1 0-1,0 0 1,5 14 0,-4-14 13,1 0 0,1 0 1,0-1-1,7 11 0,-10-17-37,-1 0-1,1 0 0,0 0 0,0 0 0,0 0 1,0-1-1,0 1 0,0-1 0,1 1 0,-1-1 0,0 0 1,1 0-1,-1 0 0,0 0 0,1 0 0,0-1 1,-1 1-1,1-1 0,-1 0 0,1 0 0,2 0 0,9-1 37,1-1 0,-1-1 0,-1 0 0,1-1 0,23-11 0,63-36 94,-65 31-110,-11 6-54,26-21 0,2-3-20,-52 38 33,0 0-1,1 0 1,-1 0 0,0-1-1,0 1 1,0 0 0,0 0-1,0 0 1,0 0 0,0 0-1,0 0 1,0 0 0,1 0-1,-1 0 1,0 0 0,0-1-1,0 1 1,0 0 0,0 0-1,0 0 1,1 0 0,-1 0-1,0 0 1,0 0-1,0 0 1,0 0 0,0 0-1,1 0 1,-1 0 0,0 0-1,0 0 1,0 0 0,0 0-1,0 0 1,0 1 0,1-1-1,-1 0 1,0 0 0,0 0-1,0 0 1,0 0 0,0 0-1,0 0 1,0 0 0,1 0-1,-1 0 1,0 1 0,0-1-1,0 0 1,0 0-1,0 0 1,0 0 0,0 0-1,0 0 1,0 1 0,0-1-1,0 0 1,0 0 0,-1 9-48,1-7 31,-6 26-100,3-17 73,1 0 0,1 0 0,-1 12-1,2-11 53,1 0 0,0-1 0,1 1 0,5 16 0,-5-20 44,1-1 1,-1 0-1,2 1 0,-1-1 1,1-1-1,0 1 1,9 11-1,-12-16-36,1 0 0,0 0 0,0-1 0,0 1 0,0 0 1,0-1-1,0 1 0,0-1 0,1 0 0,-1 1 0,0-1 0,1 0 0,-1-1 0,5 2 0,-5-2-2,0 0 0,1 0 0,-1 0 0,0-1-1,1 1 1,-1-1 0,0 1 0,0-1 0,1 0 0,-1 0 0,0 0 0,0 0-1,0 0 1,0 0 0,0-1 0,0 1 0,1-2 0,2-2-14,-1 1 1,0 0-1,-1-1 0,1 0 1,-1 0-1,0 0 1,0-1-1,3-6 1,-2 2 44,0 0 1,-1 0 0,4-20-1,-7 26-60,1-1 1,-1 1-1,-1 0 0,1-1 0,0 1 0,-1-1 0,-2-5 0,3 8 6,0 1 0,-1 0 1,1-1-1,-1 1 0,1 0 1,-1 0-1,1-1 0,-1 1 1,0 0-1,1 0 0,-1 0 1,0 0-1,0 0 0,0 0 1,0 0-1,0 0 0,0 0 1,0 0-1,0 1 0,0-1 1,-1 0-1,1 1 0,0-1 0,0 1 1,-1-1-1,1 1 0,-2-1 1,2 1 5,0 1 0,0-1-1,1 0 1,-1 0 0,0 0 0,1 1 0,-1-1 0,0 0 0,0 1 0,1-1 0,-1 1 0,1-1-1,-1 1 1,0-1 0,1 1 0,-1-1 0,1 1 0,-1 0 0,1-1 0,0 1 0,-1 0 0,1-1-1,0 1 1,-1 0 0,1-1 0,0 1 0,0 0 0,-1 0 0,1-1 0,0 1 0,0 0 0,0 0-1,0-1 1,0 1 0,0 0 0,0 0 0,0 0 0,1-1 0,-1 1 0,1 1 0,-1 1-4,0 1 14,1-1-1,-1 1 1,1 0-1,0-1 0,1 1 1,-1-1-1,0 1 1,1-1-1,0 1 0,0-1 1,0 0-1,0 0 1,0 0-1,4 3 0,-6-6-3,1 1-1,-1-1 0,0 0 1,1 0-1,-1 0 0,0 1 1,1-1-1,-1 0 0,0 0 1,0 1-1,1-1 0,-1 0 1,0 1-1,0-1 0,0 0 1,1 1-1,-1-1 0,0 0 1,0 1-1,0-1 0,0 1 1,0 0-1,-6 1 301,4-2-292,0 0 1,0-1-1,0 1 1,0 0-1,0-1 1,0 1-1,-3-2 0,1 0-18,1 0 0,0 1-1,0-1 1,-1 1 0,1 0-1,-1 0 1,1 1 0,-1-1-1,0 1 1,1-1 0,-6 1-1,7 0 3,1 1-1,-1-1 0,1 0 0,-1 0 1,1 1-1,-1-1 0,1 0 0,0 1 1,-1 0-1,1-1 0,0 1 0,-1 0 1,1 0-1,0 0 0,0-1 0,0 1 0,0 0 1,0 1-1,0-1 0,0 0 0,0 0 1,0 0-1,0 1 0,1-1 0,-1 0 1,0 1-1,1-1 0,-1 0 0,1 1 1,-1 1-1,-1 6 32,1 1-1,0-1 1,0 0 0,1 1 0,1-1 0,-1 0 0,1 0 0,1 1-1,-1-1 1,2 0 0,-1 0 0,6 12 0,-7-20-16,-1 0 1,0 0-1,1 0 1,-1-1-1,1 1 0,-1 0 1,1 0-1,-1 0 1,1-1-1,-1 1 1,1 0-1,0-1 0,0 1 1,-1 0-1,1-1 1,0 1-1,0-1 1,0 0-1,-1 1 1,1-1-1,0 1 0,0-1 1,0 0-1,0 0 1,0 0-1,0 1 1,0-1-1,0 0 0,0 0 1,0 0-1,0 0 1,0-1-1,0 1 1,-1 0-1,1 0 1,0 0-1,0-1 0,0 1 1,0-1-1,0 1 1,0 0-1,-1-1 1,1 0-1,0 1 1,0-1-1,0 0 0,11-9 58,0-1 0,-1 0 0,-1 0 0,0-1-1,0 0 1,8-15 0,-16 23-73,1-1 0,-1 0 0,0 0-1,0-1 1,-1 1 0,1 0 0,-1 0 0,0-1 0,-1 1 0,1-1-1,-1 1 1,0-1 0,-1 1 0,-1-10 0,1 10-20,0 1 0,0 0 0,0 0 0,0 0 1,-1 0-1,0 0 0,0 0 0,0 1 0,0-1 0,0 1 1,-1-1-1,0 1 0,1 0 0,-1 0 0,-1 0 0,1 0 0,0 0 1,-7-3-1,7 5 25,0 0 0,1 0 0,-1 0 1,0 1-1,1-1 0,-1 1 0,0 0 0,0 0 1,1 0-1,-1 0 0,0 0 0,-4 1 1,4 0-24,-1-1 1,1 0-1,-1 0 1,0 0-1,1 0 1,-5-1-1,7 1 29,-1 0 1,1 0-1,0 0 0,-1 0 0,1 0 0,0 0 1,-1 0-1,1 1 0,-1-1 0,1 0 1,0 1-1,0-1 0,-1 1 0,1 0 0,0-1 1,0 1-1,-2 1 0,3-2 2,0 1 0,0-1 0,0 1 1,0-1-1,0 0 0,0 1 0,0-1 0,0 0 0,1 1 0,-1-1 0,0 0 1,0 1-1,0-1 0,0 0 0,1 0 0,-1 1 0,0-1 0,0 0 0,0 0 1,1 1-1,-1-1 0,0 0 0,1 1 0,-1-1 5,6 4 56,-1 0-1,1-1 1,0 1-1,0-1 1,0 0-1,1-1 1,-1 0-1,0 0 1,1 0-1,0-1 1,-1 0-1,13 1 1,11-1 65,47-5 0,-52 2-189,270-30-1278,-221 17-2444,-27-1-5758,-46 16 9296,-1 0 10,1 0 0,0-1 0,-1 1 0,1 0 0,-1 0 0,1-1 0,0 1 0,-1-1-1,1 1 1,-1 0 0,1-1 0,-1 1 0,1-1 0,-1 1 0,1-1 0,-1 0 0,1 1-1,-1-1 1,1-1-630,-1-1 0,0 1-1,0 0 1,0 0 0,0-1-1,0 1 1,-1-3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43.8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49 9888,'-10'-9'3648,"15"9"-2816,8 5-256,0-5 2367,19 4-1727,21 4 864,29-5-1248,21-3-32,5 0-480,4-3-224,28-5-32,8-4-3680,-4-1 1984,4-2-8063,5 7 5407,-22 8 1472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45.7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357 15 3072,'1'0'191,"-1"-1"-1,0 0 1,1 0-1,-1 0 1,1 1 0,-1-1-1,1 0 1,-1 1-1,1-1 1,0 0 0,-1 1-1,1-1 1,0 1 0,0-1-1,-1 1 1,1-1-1,0 1 1,0-1 0,0 1-1,-1 0 1,1 0 0,2-1-1,8-1 7619,-8 8-6184,-2 7-1373,-1-12-88,-1 6 242,1 0-1,-1 1 0,-1-1 1,1 0-1,-1 0 1,-3 7-1,-20 41 842,21-47-1055,-66 117 1574,9-19-929,38-58-671,11-22-74,-1-2 1,-28 44-1,38-65-72,0 1 0,0-1 0,0 0 0,-1 0 0,1 0 0,-8 4 1,10-6-6,0-1 0,-1 1 0,1 0 0,-1-1-1,1 1 1,-1-1 0,1 1 0,-1-1 0,0 0 0,1 1 0,-1-1 0,1 0 0,-1 0 0,0 0 0,1 0 0,-1-1 0,1 1 0,-1 0 0,1-1 0,-1 1 0,1-1 0,-3 0 0,0-2-13,0-1 1,-1 1-1,1-1 1,1 0-1,-1 0 0,0 0 1,1 0-1,0-1 1,0 1-1,0-1 0,1 0 1,0 0-1,-1 0 1,2 0-1,-3-7 1,2 3-11,0 1 1,0-1 0,1-1 0,0 1-1,1 0 1,0 0 0,0 0 0,2-13-1,-1 17 31,0 1-1,1-1 1,-1 1 0,1-1-1,-1 1 1,1 0-1,0 0 1,1 0 0,-1 0-1,1 0 1,0 0-1,0 0 1,0 1 0,0 0-1,1-1 1,-1 1-1,6-3 1,-4 4 14,-1-1 0,1 1 0,0 0 0,0 1-1,0-1 1,0 1 0,0 0 0,0 0 0,1 1 0,-1-1 0,0 1 0,0 0 0,1 0 0,-1 1 0,7 1 0,4 2 25,-1 0 1,1 2-1,-1 0 1,0 0-1,0 1 1,0 1 0,-1 0-1,21 18 1,6 8 279,48 52-1,-8-6-153,-54-54-4977,-19-38-3056,-2-6 1824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46.1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9 7968,'-13'-9'2944,"8"18"-2272,10 7-192,-5-7 1632,-5 6-1248,0 1 2047,2-1-1663,-7 5 256,5 5-896,1-2-384,-1 2-128,0-2 32,5-3-64,-3-3-736,3-5 384,0-1-4351,0-2 2559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46.5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437 21 5632,'2'-3'458,"0"1"0,0-1 0,1 1-1,-1 0 1,0 0 0,7-4 1616,-10 6-1868,1 1 0,0-1 0,-1 1 0,1-1 0,-1 1 0,1-1 0,0 0 0,-1 1 0,1-1 0,-1 1-1,1-1 1,-1 0 0,1 0 0,-1 1 0,1-1 0,-1 0 0,1 0 0,-1 0 0,0 0 0,1 1 0,-2-1 0,-4 2 804,-29 13 1163,-57 18-1,-8 2-1002,82-28-1019,3-1-66,-20 11 1,33-16-75,-1 0 1,1 1 0,0-1-1,-1 1 1,1 0-1,0 0 1,0 0 0,0 0-1,0 0 1,1 0-1,-1 0 1,0 1-1,1-1 1,-3 5 0,4-6-5,0 0 1,0 0 0,0 1 0,0-1 0,0 0-1,0 0 1,1 0 0,-1 0 0,0 0-1,0 0 1,1 0 0,-1 0 0,1 0 0,-1 0-1,1 0 1,-1 0 0,1 0 0,0 0-1,-1-1 1,1 1 0,0 0 0,0 0 0,-1-1-1,1 1 1,0 0 0,0-1 0,2 2 0,1 1 19,22 16 147,1-1 0,1-1 0,30 13 1,-23-13 575,55 37 0,-77-44-626,21 16 334,-31-24-382,-1 0-1,0 1 0,1-1 0,-1 1 0,0 0 0,0-1 0,-1 1 0,1 0 0,2 6 1,-4-7-57,0-1 0,0 0 1,1 0-1,-1 1 0,0-1 1,0 0-1,-1 1 0,1-1 1,0 0-1,0 0 1,-1 1-1,1-1 0,-1 0 1,1 0-1,-1 1 0,1-1 1,-1 0-1,0 0 0,1 0 1,-1 0-1,0 0 0,0 0 1,0 0-1,0 0 1,0 0-1,0-1 0,0 1 1,0 0-1,-2 1 0,-4 1-19,0 1 1,1-1-1,-1-1 0,-8 3 0,-13 2-626,0-1-1,-1-1 1,-51 2 0,-89-12-6581,128 0 2967,8-2 1398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48.0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17 490 3712,'-2'1'260,"2"-1"-193,-1 0 1,0 0 0,1 0 0,-1 0 0,1 0 0,-1 0 0,0 0 0,1 0 0,-1 1 0,1-1 0,-1 0 0,0 1-1,1-1 1,-1 0 0,1 1 0,-1-1 0,1 0 0,-1 1 0,1-1 0,-3 7 5412,3-6-5219,0 0 0,0 0 0,0 0 0,0 0 0,0-1 0,0 1 0,0 0 0,0 0 0,1 0 0,-1 0 0,0 0 0,1 0 0,-1 0 0,1 0 1,-1-1-1,1 2 0,1 0 17,-1 0 0,1-1 1,0 1-1,-1-1 0,1 1 1,0-1-1,0 1 0,0-1 1,0 0-1,1 0 0,-1 0 1,0 0-1,0-1 0,1 1 1,-1 0-1,0-1 0,4 1 1,-3-2-89,1 1 0,-1 0 0,0-1 0,1 0 0,-1 0 0,0 0 0,0 0 0,0 0 0,0 0 0,0-1 0,4-2-1,6-5 22,-1-1 0,0-1 0,0 0 0,13-16 0,-13 13 106,261-233 489,-149 142-82,-83 65-180,-40 39-400,0 2-132,-1-1 0,0 1 0,1 0 0,-1 0 0,0 0 0,0 0 0,0 0 0,0 0 0,1-1 0,-1 1 0,0 0 0,-1 1 0,1-1-2,0 9-30,-1 0 1,-3 14 0,-2 17-46,4 1 143,7 70 0,-2-86 114,1 0-1,1 1 1,16 44 0,-19-64-123,1-1 1,0 0 0,0 1-1,1-1 1,7 9 0,-10-14-58,0 1 1,0-1 0,0 1 0,1-1 0,-1 0-1,1 0 1,-1 1 0,1-1 0,-1 0-1,1 0 1,-1-1 0,1 1 0,0 0-1,0-1 1,-1 1 0,1-1 0,0 1-1,0-1 1,0 0 0,-1 1 0,1-1-1,0 0 1,0-1 0,0 1 0,0 0-1,2-1 1,0-1 9,0 0 0,1 0 0,-2 0 0,1-1 0,0 1-1,0-1 1,-1 0 0,1 0 0,-1-1 0,0 1 0,4-6 0,5-9 25,13-22 0,-7 10 12,199-250 43,-161 213-193,-51 61 37,0-1-1,1 2 1,-1-1 0,1 1 0,9-6-1,-15 10 45,1 1 0,-1 0-1,1-1 1,0 1-1,-1 0 1,1 0 0,-1 0-1,1 0 1,0 0-1,-1 0 1,1 0-1,0 0 1,-1 0 0,1 0-1,0 0 1,-1 0-1,1 0 1,0 0 0,-1 0-1,1 1 1,-1-1-1,1 0 1,-1 1-1,1-1 1,0 0 0,-1 1-1,1-1 1,-1 1-1,1-1 1,-1 0-1,0 1 1,1-1 0,-1 1-1,1 0 1,-1-1-1,0 1 1,1-1 0,-1 1-1,0 0 1,2 3-24,0 0 0,-1 0 1,1-1-1,-1 1 0,1 5 1,1 12 24,0-1 1,-2 1-1,-1 0 1,-3 39-1,-2-29 9,0 0 0,-15 46 0,17-67 42,-1 0-1,1 0 1,-1-1-1,-1 1 1,0-1-1,0 0 1,-1 0-1,-9 10 0,14-17-30,-1-1-1,1 0 0,-1 1 0,1-1 1,-1 0-1,1 0 0,-1 0 0,0 0 1,1 0-1,-1-1 0,0 1 0,0-1 0,0 1 1,0-1-1,1 1 0,-1-1 0,0 0 1,0 0-1,0 0 0,-3 0 0,2-1 2,0 0-1,1 0 1,-1 0-1,0 0 1,0 0-1,1-1 1,-1 1-1,1-1 1,-1 1-1,1-1 1,0 0-1,-3-3 1,2 2-12,0 0-1,0-1 1,0 1 0,0-1 0,1 1 0,0-1 0,0 0 0,0 0 0,0 0 0,0 0 0,1-1 0,0 1 0,0 0-1,0-1 1,0 1 0,1 0 0,0-9 0,0 11-6,1 0 0,0 0 0,0 0 0,0 0 0,0 0 0,0 0 0,1 0 0,-1 0 0,1 1 0,-1-1 0,1 1 0,-1-1 0,1 1 0,0-1 0,0 1 0,-1 0 0,1 0 0,0 0 0,0 0 0,0 0 0,1 0 0,-1 1 0,3-2 0,6 0-20,0-1 1,1 2 0,11-1 0,5 0-51,-1 3 1,43 4 0,12 11-4382,-55-8-41,-21-6 2724,0 0 0,1 0 1,-1-1-1,0 1 0,12 0 0,-4-2-2700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48.3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32 6880,'-29'-11'2560,"26"11"-1568,11-5-2336,11-3-288,12 4 928,22 1-2144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49.7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1 538 7136,'-1'8'563,"1"-1"0,0 0 0,0 0 0,1 0 0,0 1 0,2 6 0,-3-13-407,1 0-1,-1 0 1,1 1 0,-1-1 0,1 0-1,-1 0 1,1 0 0,0 0-1,-1 0 1,1 0 0,0 0-1,0-1 1,-1 1 0,1 0 0,0 0-1,0-1 1,0 1 0,0 0-1,0-1 1,0 1 0,1-1-1,-1 1 1,0-1 0,0 0 0,0 1-1,0-1 1,0 0 0,2 0-1,0 0-14,-1 0 1,0 0-1,1 0 0,-1 0 0,0-1 0,0 1 0,1-1 0,-1 1 0,0-1 0,0 0 0,0 0 0,0 0 0,2-1 0,8-7 270,-1-1 0,-1 0 0,0 0-1,0-1 1,-1 0 0,11-18-1,41-80 770,-55 97-1053,39-91 493,4-8 24,-22 62-378,37-50 1,-61 95-220,0 0 1,0 1-1,0-1 1,1 1-1,-1-1 0,8-4 1,-10 7-29,0 0 0,0 1 0,0-1 0,0 1-1,0-1 1,0 1 0,0 0 0,1-1 0,-1 1 0,0 0 0,0 0 0,0 0 0,0 0 0,0 0 0,0 0 0,1 0 0,-1 0 0,0 0-1,0 1 1,0-1 0,0 0 0,0 1 0,0-1 0,0 1 0,0-1 0,0 1 0,0-1 0,0 1 0,0 0 0,0-1 0,-1 1 0,1 0-1,0 0 1,0 0 0,0 1 0,6 8 47,-1 1-1,0 0 1,-1 0-1,0 0 0,-1 1 1,4 20-1,-1-8-32,1 2 115,-1 0-1,-1 1 1,-1 0 0,1 53 0,-6-67-68,-1 0 1,0 0 0,-1 0-1,0-1 1,-1 1-1,0-1 1,-1 1 0,-1-1-1,0 0 1,0-1-1,-1 1 1,-12 16 0,13-21-90,-1 1 0,0-1 0,0-1 1,0 1-1,-1-1 0,0 0 1,-1-1-1,1 1 0,-1-1 0,0-1 1,0 0-1,-1 0 0,1 0 1,-1-1-1,0-1 0,0 1 0,0-1 1,0-1-1,0 0 0,0 0 1,-1-1-1,1 0 0,0 0 0,0-1 1,0 0-1,0-1 0,0 0 1,0 0-1,-15-7 0,5 1-193,0-1-1,1-1 0,0 0 1,-29-23-1,47 33 176,-1-1 1,1 1-1,-1 0 1,1 0-1,0-1 0,-1 1 1,1 0-1,0-1 1,-1 1-1,1 0 0,0-1 1,-1 1-1,1-1 1,0 1-1,0 0 0,-1-1 1,1 1-1,0-1 1,0 1-1,0-1 0,0 1 1,0-1-1,0 1 1,0-1-1,0 1 19,0-1 0,1 1 1,-1 0-1,1 0 0,-1-1 0,1 1 1,-1 0-1,1 0 0,-1 0 0,1 0 0,-1 0 1,1 0-1,0 0 0,-1 0 0,1 0 0,-1 0 1,2 0-1,33 9 159,-29-8-254,8 2 106,1-1 1,-1 0-1,24-1 1,46-5 243,-47 1-66,28-1 143,68-14 1,-106 12-306,-1 0 0,1-2 0,-1-1 0,-1-1 0,31-17 0,-48 22 18,1 0 0,-2-1 1,1 1-1,-1-2 0,0 1 0,0-1 1,0 0-1,-1 0 0,9-15 0,-12 18-34,-1 0 0,0 1 0,-1-1 0,1 0-1,-1 0 1,1 0 0,-1 0 0,0 0 0,-1 0-1,1 0 1,-1 0 0,0 0 0,0 0 0,0 0-1,0 0 1,-1-1 0,1 1 0,-1 0 0,0 0 0,-1 0-1,1 0 1,-1 1 0,1-1 0,-4-5 0,4 8-21,0 0 0,1 1 0,-1-1 0,0 0 0,0 1 0,1-1 0,-1 0 0,0 1 0,0-1 0,0 1 1,0-1-1,0 1 0,0 0 0,0-1 0,0 1 0,0 0 0,0 0 0,0-1 0,0 1 0,0 0 1,0 0-1,0 0 0,0 0 0,0 1 0,0-1 0,0 0 0,0 0 0,0 1 0,0-1 0,0 0 1,0 1-1,0-1 0,0 1 0,0-1 0,-1 2 0,-5 2-6,1 1-1,-1-1 1,-8 9 0,11-9 120,-2 1-35,0 1-1,0 1 1,0-1-1,1 1 1,0 0-1,0 0 1,1 1-1,-1-1 0,-2 9 1,6-12-32,-1 0-1,1 0 1,0 0-1,0 0 1,0 1 0,1-1-1,0 0 1,-1 0-1,2 1 1,-1-1 0,0 0-1,1 0 1,0 0-1,0 1 1,0-1 0,0 0-1,1 0 1,-1 0-1,1-1 1,3 6 0,-2-4 10,1 0 1,0 0 0,0 0 0,0 0 0,0 0 0,1-1 0,0 0 0,0 0-1,0 0 1,0-1 0,1 0 0,-1 0 0,1 0 0,0 0 0,0-1 0,0 0 0,0 0-1,0-1 1,0 0 0,1 0 0,-1 0 0,12-1 0,9-1 128,1-1 0,33-8 0,55-16-19,-95 21-162,3-1-2,0-1 1,-1-1-1,0-1 0,0-1 1,31-19-1,-42 21 5,-1 0-1,0 0 1,-1-1-1,0 0 1,0-1-1,-1 0 1,0-1-1,-1 1 1,0-2-1,-1 1 1,10-20-1,-15 24-29,1 0-1,0 0 1,-1 1-1,-1-2 1,3-11-1,-4 17 25,0 1-1,0 0 1,0-1-1,0 1 1,0 0-1,-1-1 1,1 1 0,0 0-1,-1-1 1,1 1-1,-1 0 1,1 0 0,-1-1-1,1 1 1,-1 0-1,-1-1 1,1 1-1,0 0 0,0 0 1,0 1-1,0-1 0,0 1 0,-1-1 1,1 1-1,0-1 0,0 1 0,0 0 0,-1-1 1,1 1-1,0 0 0,-1 0 0,1 0 1,0 0-1,0 0 0,-1 0 0,1 0 1,-2 1-1,-5 1-17,1 1-1,-1 0 1,1 0 0,0 0 0,0 1 0,0 0 0,1 1-1,-11 8 1,2-2 17,-3 2 49,2 0 0,-1 1 0,2 1 0,0 0 0,1 1 0,-15 22-1,27-35-13,0 0 0,0 0 0,0 0 0,0 0 0,1 0 0,0 1 0,0-1 0,0 0 0,0 1 0,0-1 0,0 1 0,1 0 0,0-1 0,0 1 0,0-1 0,0 1 0,0-1 0,1 1 0,0-1 0,-1 1 0,1-1 0,1 1 0,1 5 0,3 1 46,1 0-1,0-1 0,0 0 0,0 0 0,1 0 1,1-1-1,17 14 0,-21-19-39,1 1 0,-1-1 0,0 0 0,1-1 0,0 1 0,-1-1-1,1 0 1,0-1 0,0 1 0,0-1 0,0 0 0,0-1 0,1 1 0,-1-1 0,0 0 0,11-2-1,-2-2 41,1-1 0,-1 0 0,0-1 0,0 0 0,-1-2 0,0 1 0,0-2 0,23-18 0,5 0 16,1 1 0,2 1 0,82-31 0,-78 40 107,-48 16-181,0-1 1,-1 1-1,1 0 1,0 0-1,0-1 0,0 1 1,0 0-1,-1 0 0,1 0 1,0 0-1,0 0 1,0 0-1,0 0 0,0 0 1,-1 0-1,1 1 0,1-1 1,-1 1-2,-1-1 1,0 1-1,0 0 1,1-1-1,-1 1 0,0 0 1,0-1-1,0 1 1,0-1-1,0 1 1,0 0-1,0-1 0,0 1 1,0 0-1,0-1 1,0 1-1,0 0 1,0-1-1,-1 1 1,1 0-1,0-1 0,0 1 1,-1-1-1,1 1 1,-1 0-1,-2 5 13,0 0-1,0-1 1,-1 1-1,0-1 1,0 0-1,0 0 1,-1 0-1,-9 7 1,-49 31 169,22-15-132,17-12 46,22-14-67,3-3-7,12-8-18,94-56-110,-92 57 73,1 1 1,-1 1-1,1 1 0,0 0 1,27-5-1,-35 10 74,0-1 1,-1 1-1,1 1 0,0-1 1,0 1-1,0 1 0,0-1 1,14 6-1,-6 0 244,1 0-1,28 19 0,-38-22-294,1 0 0,-1 0 0,1 0 0,0-1 0,0-1 0,0 1 0,1-1 0,-1 0 0,0-1 0,1 0 0,-1-1 0,1 1 0,-1-2 0,1 1 0,-1-1 0,16-4 0,129-29-5635,117-29-13018,-220 47 14461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51.2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286 583 5216,'0'-1'95,"-1"0"0,1 1 0,0-1 0,-1 0-1,1 1 1,0-1 0,0 0 0,0 0 0,0 1 0,0-1 0,0 0 0,0 1 0,0-1 0,0 0 0,0 0-1,0 1 1,0-1 0,0 0 0,0 0 0,1 1 0,-1-1 0,0 0 0,1 1 0,-1-1 0,0 1 0,1-2 0,2-2 424,-3 4-371,0-1 0,1 1-1,-1 0 1,0-1-1,0 1 1,0-1 0,0 1-1,0 0 1,0-1-1,0 1 1,0-1 0,0 1-1,0 0 1,0-1-1,0 1 1,0 0 0,0-1-1,0 1 1,0-1-1,0 1 1,-1 0 0,1-1-1,0 1 1,0 0 0,0-1-1,-1 1 1,1 0-1,0-1 1,0 1 0,-1 0-1,1 0 1,0-1-1,-1 1 1,1 0 0,0 0-1,-1-1 1,1 1-1,0 0 1,-1 0 0,1 0-1,0 0 1,-1 0-1,0-1 1,-20-4 2149,17 4-1793,-1 0-236,-1 0 0,0 0 0,0 1-1,0 0 1,1 0 0,-1 0 0,0 1 0,0 0 0,1 0-1,-1 1 1,1-1 0,-1 1 0,-7 3 0,5 0-12,1 0 1,-1 0 0,1 0 0,0 1-1,0-1 1,0 2 0,-10 12 0,1 3 226,1 1 0,1 1 0,1 0 0,-17 43 0,28-62-409,0 0 0,0 1 0,0-1 1,0 1-1,1-1 0,0 1 0,0-1 1,0 1-1,1 0 0,0-1 0,0 1 1,2 9-1,-2-15-64,0 1 0,0-1 0,0 1 0,1-1 0,-1 1 0,0-1-1,1 1 1,-1-1 0,0 0 0,1 1 0,-1-1 0,0 0 0,1 1 0,-1-1 0,1 0 0,-1 1 0,1-1 0,-1 0 0,1 0 0,-1 1 0,1-1 0,-1 0 0,1 0 0,-1 0-1,1 0 1,-1 0 0,1 0 0,-1 0 0,1 0 0,-1 0 0,1 0 0,-1 0 0,1 0 0,-1 0 0,1 0 0,-1 0 0,1-1 0,-1 1 0,1 0 0,-1 0 0,1 0 0,0-1 0,2 0-10,-1-1 1,1 0-1,0 1 1,-1-1 0,0 0-1,4-3 1,5-9-141,0-1 0,-1 0 0,-1 0 0,0 0 0,11-32 0,5-6 52,1 5 131,-26 64-102,-2-4 54,-2 18 252,1 36-1,3-56-145,0 0 0,1 1 0,1-1 0,0 0 0,0 0 0,1 0 0,6 14 0,-7-20-60,0 0 0,1 0 0,0 0 0,-1 0 0,1 0 0,1-1 0,-1 1 0,1-1 0,-1 0 0,1 0 0,0 0 0,0-1 0,0 1 0,0-1 0,1 0 0,-1 0 0,0 0 0,1-1 0,0 0 0,-1 0 0,6 1 0,1-1 44,0 0-1,1 0 1,-1-1-1,1-1 1,-1 0-1,0 0 1,21-6-1,-16 2-51,-1 0 0,1 0 0,-2-2-1,20-10 1,-25 11-13,0 0 1,0 0-1,-1-1 0,0 0 0,-1-1 0,1 0 1,10-15-1,-1-4-37,-1 0 1,-1-2-1,20-54 1,21-98 34,-39 108 46,-3-1 0,5-94 0,-16 52 128,-8 135 37,-2 21-208,3 71 203,0-62-162,3 0-1,5 53 1,18 97-12,-13-157-340,-2-11-1861,-4-2-4741,15-44-7422,0-8 10170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51.5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36 13056,'-19'-9'4831,"33"9"-3775,22-3-256,-6 3 1024,17 0-1152,6-3 160,10 3-512,8-5-576,24 1 160,18-4-3744,3 8 2112,-8 0-7455,14-3 5119,-23 6 1216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34.8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 1984,'5'-15'16384,"-3"13"-15377,153 6 1804,-131-2-2211,-3 0-1663,2-1-4868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51.9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3 9728,'-1'-1'184,"1"1"0,0 0 0,-1 0 0,1-1-1,-1 1 1,1 0 0,-1 0 0,1 0 0,-1 0 0,1 0 0,-1 0 0,0 0 0,1 0 0,-1 0 0,1 0 0,-1 0 0,1 0 0,-1 0 0,1 0 0,-1 0 0,0 1 0,0 14 3632,1-15-3802,-6 87 6352,2-41-4978,1-6-774,-52 511 1855,52-528-2532,1-13-1166,1 1 0,-6 18 1,29-88-16932,-6 5 15035,-5-8 901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52.3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 99 10208,'-65'-28'12897,"78"28"-11848,26 4 822,15 1 148,109-4 0,105-34-1385,-90 0-3423,-157 27 1527,-17 4 440,-1 1 0,1-1 1,-1 1-1,1 0 0,0 1 0,-1-1 0,1 1 0,0-1 0,-1 1 0,1 0 0,7 1 0,-11 0 606,1-1-1,-1 0 0,1 0 0,-1 0 0,0 1 0,1-1 1,-1 0-1,1 0 0,-1 1 0,0-1 0,1 0 0,-1 1 0,0-1 1,1 1-1,-1-1 0,0 0 0,0 1 0,1-1 0,-1 1 1,0-1-1,0 1 0,0-1 0,0 1 0,1-1 0,-1 1 0,0-1 1,0 1-1,0-1 0,0 1 0,0-1 0,0 1 0,-1 0 0,-6 15-3432,-10 4-57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52.7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31 195 8384,'-19'-8'2067,"19"7"-1997,-1 1 1,1 0-1,0 0 0,-1 0 1,1-1-1,0 1 0,-1 0 1,1 0-1,0 0 0,-1 0 1,1-1-1,-1 1 0,1 0 1,0 0-1,-7 4 5527,12 4-3474,1 0-1,11 12 0,-12-15-1759,0 0-1,0 0 0,0 0 0,1-1 0,0 0 0,0 0 1,0 0-1,7 2 0,-11-5-327,-1-1 0,0 0 1,0 0-1,0 0 0,1 0 0,-1 0 0,0 0 1,0 0-1,0 0 0,1 0 0,-1 0 1,0-1-1,0 1 0,0 0 0,0-1 1,1 1-1,-1-1 0,0 1 0,0-1 0,0 0 1,0 1-1,0-1 0,0 0 0,0 0 1,-1 0-1,1 0 0,0 0 0,0 0 1,-1 0-1,1 0 0,0-1 0,4-6-121,-1 0-1,-1 0 1,5-12-1,-3 6 26,5-9 65,0-3 0,1 0 0,1 2 1,29-47-1,-39 69 43,-1 0 1,0 1-1,1-1 0,-1 0 0,1 1 0,0-1 1,-1 1-1,1 0 0,0 0 0,0-1 0,0 1 1,0 0-1,0 1 0,0-1 0,0 0 0,0 1 0,4-2 1,-3 2 39,1 1 0,-1-1 0,1 0 0,-1 1 0,1 0 0,-1 0 1,1 0-1,-1 0 0,0 0 0,5 3 0,35 19 266,-26-13-202,0-1 0,31 11-1,-40-17-548,24 6 855,-10-7-5875,-12 18-10187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53.1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7 119 7392,'0'1'154,"0"0"0,0-1 1,1 1-1,-1-1 0,0 1 1,0-1-1,1 1 0,-1-1 1,0 1-1,1-1 0,-1 1 1,0-1-1,1 0 1,-1 1-1,1-1 0,-1 0 1,0 1-1,1-1 0,-1 0 1,1 1-1,-1-1 0,2 0 1,14 7 592,-10-5 694,-4-1-1103,1-1 0,-1 1-1,0-1 1,0 0 0,0 0 0,1 0-1,-1 0 1,0 0 0,0 0 0,1 0-1,2-1 1,24-8 2046,-14 1-1820,-1 0 0,0-1 0,22-17 0,-34 25-550,-1-1 0,1 1 0,-1 0 0,0 0 0,1-1 0,-1 1 0,0-1 0,0 1 0,0-1 0,0 1 0,0-1 0,-1 0 0,1 0 0,0 1 0,-1-1 0,1 0 0,-1 0 0,0 0 0,1 1 0,-1-1 0,0 0 0,0 0 0,0 0 0,-1 0 0,1 0 0,0 1 0,-1-1 0,1 0 0,-1 0 0,1 0 0,-1 1 0,0-1 0,0 0 0,0 1 0,0-1 0,0 1 0,0-1 0,0 1 0,-1 0 0,1-1 0,0 1 0,-1 0 0,1 0 0,-1 0 0,1 0 0,-1 0 0,-2-1 0,0 1 45,-1 0-1,1 0 1,-1 1-1,1 0 1,0-1-1,-1 2 0,1-1 1,-1 0-1,1 1 1,-1 0-1,1 0 1,0 0-1,-1 1 1,1-1-1,0 1 0,-4 2 1,-2 2 327,0 0 1,1 1-1,-1 0 0,1 0 1,-8 9-1,15-14-289,0 1 1,0-1-1,0 1 0,0-1 0,0 1 0,0 0 0,0 0 1,1 0-1,0 0 0,-1 0 0,1 0 0,0 0 1,1 0-1,-1 1 0,1-1 0,-1 0 0,1 0 0,0 1 1,0-1-1,0 0 0,0 0 0,1 1 0,0-1 0,-1 0 1,1 0-1,0 0 0,2 5 0,0-3-57,0 1 0,1-1 1,-1 0-1,1 0 0,0 0 0,0-1 0,0 1 0,1-1 0,0 0 0,0 0 0,0-1 0,0 0 1,0 1-1,6 1 0,-5-3-700,0 0 0,1 0-1,-1-1 1,0 1 0,1-2 0,11 1 0,41-3-7325,-52 2 6746,29-5-2142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53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21 596 9312,'-10'0'1451,"-1"0"777,23-5 2476,11-2-3576,9-3-27,-1 0 1,45-23 0,-66 28-1019,-1-1 1,1 0-1,-1 0 1,-1-1-1,1-1 1,-1 1-1,0-1 1,-1-1-1,0 1 1,0-1-1,8-14 1,-6 4-26,0 0 0,-1-1 0,-1 0 1,6-24-1,10-85 217,-20 112-228,0 0 95,-1-1-1,0 0 0,-1 0 1,-1 1-1,-3-27 0,-4 23 223,7 21-337,0-1-1,-1 1 0,1-1 1,-1 1-1,1-1 1,0 1-1,-1-1 0,1 1 1,-1-1-1,1 1 0,-1 0 1,1-1-1,-1 1 0,1 0 1,-1-1-1,0 1 1,1 0-1,-1 0 0,0-1 1,0 1 4,0 0 1,0 0-1,0 0 1,1 1 0,-1-1-1,0 0 1,0 0-1,0 0 1,1 1 0,-1-1-1,0 0 1,0 1 0,1-1-1,-1 1 1,-1 0-1,-14 17 268,5 0 6,1 0 0,0 1 1,-13 39-1,-11 65 874,32-108-1077,-1 0 1,2 1-1,0-1 1,1 1-1,0-1 0,2 1 1,0-1-1,0 1 0,6 17 1,-5-23-196,1 1 0,0-1 0,0 0 0,1-1 0,0 1 0,1-1 0,0 0 0,1 0 0,-1-1 1,2 0-1,-1 0 0,1 0 0,16 11 0,-19-16-431,0 0 0,0-1 0,0 0 0,0 1 1,0-2-1,1 1 0,-1 0 0,1-1 0,10 1 0,2-2-2361,33-2 0,-30 0 881,76-5-2385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54.2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84 6048,'-7'-3'825,"-21"-7"518,8 8 9886,31-3-7901,6 3-2120,0 1 1,22 0 0,14 0 44,250-30 387,-195 19-1781,-65 5 8,-4 0-1911,-14 5-3165,-39 12-3500,6-4 6837,-13 7-4192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54.5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50 140 9152,'-45'-3'3360,"40"6"-2592,5 2 2399,18-1-2079,9-1 2048,18-3-1792,13-3 800,10-6-1248,0-2 0,-6-6-544,-2-3-64,-2 0-192,0 0-2176,-5 0 1152,-3 5-5024,-9 2 3329,-1 10-6017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55.4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85 242 4224,'-22'10'1931,"4"-2"2943,17-8-4506,1 0 0,0 1 0,-1-1 0,1 0 0,-1 0 0,1 0 0,-1 0 0,1 1 0,-1-1 0,1 0 1,-1 0-1,1 0 0,-1 0 0,0 0 0,1 0 0,-1 0 0,1 0 0,-1 0 0,1-1 0,-1 1 0,0 0 0,1-1-240,0 1 0,0 0 0,0-1 0,0 1 0,0-1 0,0 1 0,0 0 0,0-1 0,0 1 0,0-1 0,0 1 0,0 0 0,1-1 0,-1 1 0,0-1 0,0 1 0,0 0 0,0-1 0,1 1 0,-1 0 0,0-1 0,3-2 33,-1-1 0,1 1-1,0 0 1,6-5 0,10-8 397,21-21-1,-24 21-213,36-27 0,-29 28-254,1 2 0,0 0 1,0 2-1,41-14 0,-27 14 57,0 1-1,60-7 0,-80 15-60,0 1-1,0 0 1,35 4 0,-48-2-60,1 0 0,-1 0 1,0 0-1,0 0 0,1 1 1,-1 0-1,0 0 0,-1 0 0,1 1 1,0 0-1,-1 0 0,1 0 1,-1 0-1,0 1 0,0-1 1,0 1-1,5 7 0,-8-9 15,1 1 1,-1 0-1,0 0 0,0 0 0,0 0 1,0 0-1,0 1 0,-1-1 0,0 0 0,1 0 1,-1 0-1,0 1 0,0-1 0,-1 0 1,1 0-1,-1 0 0,0 1 0,0-1 0,-2 5 1,1-2 5,-1 0 1,0 0 0,0 0-1,-1-1 1,0 1 0,0-1-1,0 0 1,-10 9-1,2-4-12,0-1 0,-1 0 0,-26 13 0,-48 16 87,-11 6 118,77-34-183,-27 17-63,43-24 9,1 0 1,0 0 0,-1 1-1,1 0 1,1-1 0,-1 1-1,-4 7 1,7-11-4,1 1-1,-1 0 1,1 0 0,0-1 0,-1 1 0,1 0-1,0 0 1,0 0 0,-1-1 0,1 1-1,0 0 1,0 0 0,0 0 0,0 0 0,0-1-1,0 1 1,0 0 0,0 0 0,0 0-1,1 0 1,-1-1 0,0 1 0,1 0 0,-1 0-1,0 0 1,1-1 0,-1 1 0,1 0-1,0 0 1,2 2-8,-1 0 0,1-1 0,0 1-1,1-1 1,3 3 0,-4-3 10,104 64-3,-65-43-66,-2 2 0,68 56 0,-31-5 220,-66-62-60,0 0 0,-1 0 0,0 1 0,8 17 0,-17-29-56,0-1-1,1 1 1,-1 0-1,0 0 1,0 0-1,-1 0 1,1 0-1,-1 0 1,1 4-1,-1-6-15,-1 1 0,1-1 1,0 0-1,-1 1 0,1-1 0,-1 0 1,1 1-1,-1-1 0,0 0 0,1 0 1,-1 0-1,0 0 0,0 1 0,0-1 1,0 0-1,0 0 0,0-1 1,0 1-1,0 0 0,0 0 0,0 0 1,-2 0-1,-6 3 47,0 0 1,0-1 0,0 0 0,-1 0-1,1-1 1,-12 1 0,6-1-33,-51 8-31,0-3 0,-90-1-1,103-8-2149,-88-15-1,131 15 951,0-1 0,-1 1 0,1-2 0,-17-7 0,20 7-426,-1-1 0,1 1 0,0-1 0,1-1 0,-1 1 0,-6-9 0,-18-20-3019,1 1 2016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56.0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1 233 5408,'-1'-4'6712,"7"-5"-3385,14-16-1869,-8 10-316,6-9 140,1 2 0,27-26 0,-21 23-158,-17 17-691,0 0 0,0 1 0,1-1 0,0 2 0,0-1-1,15-7 1,-23 13-387,1 1 0,-1-1 0,0 1 0,1 0 0,-1-1 0,1 1 0,-1 0 0,1 0 0,-1 0 0,1 0 0,-1 0 0,0 0 0,1 1 0,-1-1 0,1 0 0,-1 1 0,0-1 0,1 1 0,-1-1 0,0 1 0,1 0 0,-1-1 0,0 1 0,0 0 0,0 0 0,1 0 0,-1 0 0,0 0 0,-1 0 0,1 0 0,0 1 0,0-1 0,0 0 0,-1 0 0,2 3 0,2 5 59,0 0 0,-1 0 0,0 1 0,3 11-1,-3-8 153,4 19 77,-5-22-179,0 0 0,1 0 0,0 0 0,0-1 0,1 1 0,1-1 0,-1 0 0,9 12-1,-12-19-133,1 0 0,-1-1 0,0 0-1,1 1 1,-1-1 0,1 0 0,0 1-1,-1-1 1,1 0 0,0 0 0,0-1-1,-1 1 1,1 0 0,0-1 0,0 1-1,0-1 1,0 1 0,0-1 0,0 0-1,0 0 1,0 0 0,0 0 0,0 0-1,0 0 1,0 0 0,0-1 0,0 1 0,0-1-1,0 0 1,-1 1 0,1-1 0,2-1-1,6-4-24,-1 0 1,0 0-1,0-1 0,13-12 0,-13 11-48,37-34-621,55-45-7305,-98 84 7283,0 1-1,0 0 1,0 0-1,0 1 1,0-1-1,0 0 1,1 1-1,-1 0 1,0 0-1,1 0 1,-1 0-1,1 0 1,-1 1-1,1 0 1,-1-1-1,8 2 1,13 6-5273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57.7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180 73 7136,'-11'-22'2309,"10"21"-2113,1 0-1,0 0 1,0 0 0,-1 0-1,1 0 1,0 0 0,0 0 0,0-1-1,0 1 1,0 0 0,0 0-1,1 0 1,-1 0 0,0 0-1,0 0 1,1 0 0,-1-1-1,1 1 1,-1 0 0,1 0-1,-1 0 1,1 1 0,0-1 0,-1 0-1,4-2 2081,-4 9-1295,0 1 1,-1-1-1,-1 10 0,-1 5 38,1-6-548,-1 0 1,-1 0 0,-6 17-1,-3 9 48,-121 509 1993,133-541-2375,-1 0 1,1 0-1,0 9 0,15-27 135,-10 4-293,0-1 0,0 0-1,0 0 1,-1 0 0,0-1-1,0 1 1,3-14 0,42-144-408,-6 18 367,79-225 265,-120 366-147,10-22 281,-11 27-327,0 0-1,0-1 1,1 1 0,-1 0 0,0-1 0,0 1-1,0 0 1,0-1 0,1 1 0,-1 0 0,0 0-1,0-1 1,1 1 0,-1 0 0,0 0 0,0-1 0,1 1-1,-1 0 1,0 0 0,1 0 0,-1 0 0,0-1-1,1 1 1,-1 0 0,0 0 0,1 0 0,-1 0 0,0 0-1,1 0 1,-1 0 0,1 0 0,-1 0 0,0 0-1,1 0 1,-1 0 0,0 0 0,1 0 0,-1 0 0,0 1-1,1-1 1,-1 0 0,0 0 0,1 0 0,-1 0-1,0 1 1,0-1 0,1 0 0,-1 0 0,0 1 0,1-1-1,-1 0 1,0 0 0,0 1 0,0-1 0,1 0-1,-1 1 1,0-1 0,0 0 0,0 1 0,0 0-1,4 5 44,-1 1 0,-1-1 0,1 1-1,-1 0 1,-1 0 0,1 0-1,0 9 1,1 56 129,-2-37-92,25 410 422,-25-438-490,-1-2 22,0-1 0,1 0 0,-1 1 0,1-1-1,0 0 1,1 1 0,2 7 0,-4-12-41,1 0 0,-1 0 0,0 0 0,0 0 0,0 0 0,1 0 1,-1 0-1,0 1 0,0-1 0,0 0 0,1 0 0,-1 0 0,0 0 0,0 0 0,1 0 0,-1 0 0,0 0 0,0 0 0,1 0 0,-1 0 0,0 0 0,0 0 1,0 0-1,1-1 0,-1 1 0,0 0 0,0 0 0,0 0 0,1 0 0,-1 0 0,0 0 0,0 0 0,0-1 0,1 1 0,-1 0 0,0 0 0,0 0 0,0 0 1,0-1-1,0 1 0,0 0 0,1 0 0,-1 0 0,0-1 0,0 1 0,0 0 0,3-6-4,0 0-1,0 0 1,0 0 0,-1 0-1,1-1 1,-2 1-1,3-13 1,0 0-84,12-41-688,41-101-1,-35 110 544,8-22 239,65-111-1,-93 180 50,0 1 1,0 0-1,1 0 0,-1 0 0,1 0 1,-1 1-1,6-5 0,-7 7-41,0-1-1,0 1 0,0-1 0,0 1 1,0-1-1,0 1 0,0 0 0,0 0 1,0-1-1,0 1 0,0 0 1,0 0-1,0 0 0,0 0 0,0 0 1,0 0-1,0 1 0,0-1 0,0 0 1,0 0-1,0 1 0,0-1 1,0 0-1,0 1 0,0-1 0,-1 1 1,1 0-1,0-1 0,0 1 0,1 1 1,4 4 44,-1-1-1,0 2 1,-1-1 0,1 0 0,-1 1 0,0 0-1,-1 0 1,4 11 0,1 5 191,8 37-1,9 86-272,7 179 0,-31-290-4416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35.5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50 5888,'-1'0'287,"0"-1"0,0 0 0,0 1 0,0-1 0,0 0 0,0 0 0,0 0 1,0 0-1,0 0 0,0 0 0,0 0 0,0-3 0,1 4-92,0-1 1,0 0-1,0 1 0,0-1 1,1 0-1,-1 1 0,0-1 1,1 0-1,-1 1 0,0-1 1,1 1-1,-1-1 0,1 1 1,-1-1-1,1 1 0,-1-1 1,1 1-1,-1-1 0,1 1 1,-1-1-1,1 1 0,0 0 1,-1 0-1,1-1 1,0 1-1,-1 0 0,1 0 1,1-1-1,6-2 7,0-1 0,1 1 1,-1 0-1,1 1 0,0 0 0,0 0 1,18-1-1,-23 3-152,1 1 0,-1-1 0,1 1 0,-1 0 0,0 0 1,0 0-1,1 1 0,-1-1 0,0 1 0,0 0 0,0 0 0,-1 0 1,1 1-1,0 0 0,-1-1 0,0 1 0,0 0 0,6 7 0,-6-6 70,0 0 0,1 0 0,-2 1-1,1 0 1,0-1 0,1 7-1,-3-9-54,0 1 0,0 0-1,-1 0 1,1 0 0,-1-1-1,0 1 1,0 0 0,0 0-1,0 0 1,-1-1 0,1 1-1,-1 0 1,1 0 0,-3 4-1,0 1 60,-1 1-1,-1-1 0,1 0 1,-1 0-1,-1-1 0,0 1 1,0-1-1,0 0 0,-1-1 1,-9 8-1,-7 3 391,-51 28-1,60-37-337,5-4-93,-1 1 25,10-3-80,7-1-33,10-2 72,1-1 0,-1 0 0,23-7 0,-18 4-73,34-4 0,-40 8-136,25-6 1,-36 6-881,0 0 0,0 1 0,0 0 0,8 1 0,-1-1-7313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58.2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43 302 8544,'-10'-8'5877,"12"9"-4757,1 0-836,0 0-1,-1 0 1,1-1 0,0 1 0,0-1 0,0 0-1,0 1 1,0-1 0,0 0 0,0-1 0,0 1-1,0 0 1,-1-1 0,1 0 0,0 1 0,0-1-1,0-1 1,-1 1 0,1 0 0,0 0-1,-1-1 1,0 0 0,1 1 0,2-4 0,2-1-130,-1 1 1,0-1-1,0-1 0,-1 1 1,0-1-1,0 0 1,7-13-1,-8 12-84,0-1 0,0 0 0,-1 0 0,0 0 0,-1 0 0,0 0 0,0-1 0,-1 1 0,0-1 0,-1 1 0,0-1 0,-1 0 0,0 1 0,0-1 0,-1 1 0,-5-16 0,6 22-46,0 0 0,0 0 1,0 0-1,-1 1 0,1-1 1,-1 1-1,0-1 0,0 1 1,0 0-1,0-1 0,0 1 1,-4-3-1,5 4 7,-1 0 0,0 0 0,1 1-1,-1-1 1,0 0 0,0 1 0,0-1 0,0 1 0,0-1 0,1 1 0,-1 0 0,0 0 0,0 0 0,0 0-1,0 0 1,0 0 0,0 1 0,0-1 0,0 0 0,-3 2 0,1 0 45,0 0-1,0 0 1,0 1 0,1-1 0,-1 1 0,0 0-1,1 0 1,0 0 0,0 0 0,0 1 0,0-1-1,0 1 1,1 0 0,-3 5 0,-2 5 222,0 1 0,-7 25 1,7-16-7,1-1 0,2 1 0,0 0 0,1 1 0,2-1 0,0 0 0,5 35 0,-4-54-235,1 0 0,0 0 1,0-1-1,1 1 0,0 0 0,-1-1 1,1 0-1,1 1 0,-1-1 1,1 0-1,0 0 0,0 0 0,0-1 1,0 1-1,0-1 0,1 1 1,0-1-1,0 0 0,0-1 0,0 1 1,0-1-1,0 1 0,1-1 0,-1-1 1,1 1-1,6 1 0,10 1-119,0 0-1,0-2 0,0-1 0,40-2 0,-22-2-1881,67-16 0,-34 0-1739,-50 11 93,28-13-1,-14 2-3779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9:58.6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14 285 10976,'-13'-8'5133,"17"13"-4357,-3-2-331,1 1 0,0 0 0,-1 0-1,1-1 1,-1 1 0,0 0 0,-1 0 0,1 5 0,2 8 1044,41 284 3828,-25-136-4170,-11-85-749,-4-37 291,15 70 0,-17-101-500,2 5 280,-4-17-453,0 1-1,0-1 1,1 0-1,-1 1 0,0-1 1,0 0-1,1 0 0,-1 1 1,0-1-1,1 0 1,-1 0-1,0 1 0,1-1 1,-1 0-1,0 0 1,1 0-1,-1 0 0,1 0 1,-1 0-1,0 0 0,1 1 1,-1-1-1,0 0 1,1 0-1,-1 0 0,1 0 1,-1-1-1,0 1 1,1 0-1,-1 0 0,0 0 1,1 0-1,-1 0 0,1 0 1,-1-1-1,0 1 1,1 0-1,-1-1 0,4-1 50,0 0 0,-1-1-1,1 1 1,-1-1 0,0 0-1,0 0 1,0-1 0,3-3-1,-2 2-32,17-21 13,-2-2 1,18-32 0,-23 37-39,119-183 11,-15 23-37,-14-4-876,0-65-5894,-86 205 997,-3 23 1803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10.4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184 1 2656,'-9'6'9557,"12"4"-9829,17 212 2524,-17-165-1816,1 99 609,-3-88-508,-4 1 0,-17 111 0,5-64-198,7-47 9,-19 80-1,22-128-365,3-9 235,-1-1 0,-1 1 1,1-1-1,-2 0 0,-9 19 1,11-23-273,0-1 1,0 1-1,-2 14 1,2-8 16,-8 34 28,-5 70 0,13-87 8,-41 453 408,38-40-198,8-400-177,8 100 268,-8-9-257,-3-79-30,0 52-8,6 212 13,-2-138 35,-1-12-40,2-40 159,-4-119-198,1-13 128,2-27 118,3-157-123,-5 173-115,11-192 1,-10 193 6,31-213-547,-32 218 480,-1 7 51,0-1 1,0 0 0,0 0 0,1 0 0,-1 0 0,1 0 0,-1 1 0,1-1 0,-1 0 0,1 0 0,0 1 0,0-1 0,0 0 0,0 1 0,3-4 0,-4 6 24,0-1 0,1 0 0,-1 0 0,0 0 0,1 0-1,-1 0 1,0 0 0,0 0 0,1 0 0,-1 1 0,0-1 0,0 0 0,1 0 0,-1 0 0,0 1 0,0-1-1,1 0 1,-1 0 0,0 0 0,0 1 0,0-1 0,0 0 0,1 1 0,-1-1 0,0 0 0,0 0-1,0 1 1,0-1 0,0 0 0,0 1 0,4 9-4,-1 0-1,0 0 0,0 0 1,-1 1-1,1 13 1,2 57 59,-5-72-43,-29 532 599,2-320-171,25-204-461,0-3-71,1 0-1,1 0 1,1 17 0,-8-23 511,6-4-343,0-3-103,0 0-1,0 1 1,1-1 0,-1 1-1,1-1 1,-1 1 0,1-1-1,-1 1 1,1 0-1,0-1 1,0 1 0,0-1-1,0 3 1,0-3 1,1 0 0,0 0 0,-1 0 0,1 0 1,0 0-1,-1-1 0,1 1 0,0 0 0,0 0 0,0-1 0,-1 1 0,1-1 0,0 1 1,0-1-1,0 1 0,0-1 0,0 1 0,0-1 0,0 0 0,0 0 0,0 1 0,1-1 0,-1 0 1,0 0-1,0 0 0,0 0 0,0 0 0,0 0 0,2-1 0,6-1 83,-1 0-1,17-5 1,-6 0-201,6 1 98,24-6 209,-43 11-159,-1 0 0,0 1-1,1-1 1,-1 1 0,0 1 0,12 1 517,-22-1-91,-15 14-303,-1 0 0,-33 16-1,-22 14-99,75-44-71,0-1 1,0 1 0,0 0 0,-1 0-1,1 0 1,0 0 0,1 0-1,-1 0 1,0 0 0,0 0-1,0 0 1,1 0 0,-1 1 0,0-1-1,1 0 1,-1 0 0,1 1-1,0-1 1,-1 0 0,1 1-1,0-1 1,0 0 0,0 1 0,0-1-1,0 3 1,1-3 29,-1 1 0,1 0 0,0-1 0,0 1 1,-1 0-1,1-1 0,0 1 0,0-1 0,1 0 0,-1 1 0,0-1 0,0 0 1,1 1-1,-1-1 0,1 0 0,-1 0 0,1 0 0,-1 0 0,3 0 0,5 3 30,1 0 0,-1-1-1,1-1 1,-1 0-1,19 2 1,49-1 508,-54-3 125,-31 0 5,-29 10-319,28-7-286,0 0 1,0-1-1,-13 2 0,-40 2-750,66-12 59,39-13 790,89-25 0,-129 43-142,2 0 87,0-1 0,0 0 0,0 0 0,-1 0 0,1-1 0,0 1 0,3-5 0,-5 5-29,-5 4-123,-5 4-38,0 4 93,-9 16 88,-10 22-150,19-32 69,-16 24 1,20-36 17,1 0-1,-1-1 1,0 1 0,0-1-1,0 0 1,-1 0 0,1 0 0,-1 0-1,1-1 1,-1 0 0,-7 4-1,-2-4-572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11.5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154 0 2144,'0'21'3957,"-6"-10"-3028,0-1-1,0 0 1,-12 13-1,-3 6-135,-19 23 437,25-34-504,-15 24 0,26-36-617,3-5-88,0 0 0,1-1 0,-1 1-1,0 0 1,1-1 0,-1 1 0,1 0 0,0 0 0,-1-1-1,1 1 1,-1 0 0,1 0 0,0 0 0,0 0-1,-1-1 1,1 1 0,0 0 0,0 0 0,0 0 0,0 0-1,0 0 1,0 0 0,2 3 399,11-10 119,-9 5-502,0 0-14,1 0 0,-1 1-1,0-1 1,1 1 0,-1 0-1,1 0 1,5 1 0,4 0 8,1 0 0,28-2 1,-14 0 204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14.2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12 2080,'14'-12'4181,"-6"53"-1936,15 42-1333,-23-82-881,1 0-1,-1 0 1,0 0-1,1 0 1,0 0-1,-1-1 1,1 1-1,0 0 1,-1 0-1,1 0 1,0 0-1,0-1 1,0 1-1,0 0 1,0-1-1,-1 1 1,1-1-1,0 1 1,0-1-1,1 0 0,-1 1 1,0-1-1,0 0 1,0 1-1,0-1 1,0 0-1,0 0 1,0 0-1,0 0 1,0 0-1,0 0 1,1-1-1,-1 1 1,0 0-1,0-1 1,0 1-1,1-1 1,6-2 64,-1 0 1,1-1-1,-1 0 1,7-5-1,0 1 45,0 0-126,1 0 92,22-9 1,-33 15-81,1 1 1,-1 0-1,1 0 1,-1 0-1,1 0 0,-1 1 1,1-1-1,0 1 1,-1 0-1,6 1 1,-9-1 78,0 1 0,1-1 0,-1 0 1,0 0-1,0 0 0,0 1 0,0-1 0,0 0 1,0 1-1,0-1 0,0 1 0,2 0 1,-14 6 636,9-6-794,-20 9 205,1-2-1,-1-1 1,0-1-1,-42 7 1,13-9-281,51-4 121,0 0 1,0 0-1,0 0 1,0-1-1,0 1 1,1 0-1,-1 0 1,0 0-1,0 0 1,0 0-1,0 0 1,0-1-1,0 1 1,0 0-1,0 0 1,0 0-1,0 0 1,0 0-1,1 0 1,-1-1-1,0 1 1,0 0-1,0 0 1,0 0-1,0 0 1,0-1-1,0 1 1,0 0-1,0 0 1,0 0-1,-1 0 1,1 0-1,0-1 1,0 1 0,0 0-1,0 0 1,0 0-1,0 0 1,0 0-1,0-1 1,0 1-1,0 0 1,0 0-1,-1 0 1,1 0-1,0 0 1,0 0-1,0 0 1,0 0-1,0-1 1,0 1-1,-1 0 1,1 0-1,0 0 1,40 4 224,278 4 2225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3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2656,'4'-22'17920,"-2"23"-19476,-1 0 1580,0-1-1,-1 1 1,1-1 0,0 1-1,0-1 1,-1 0-1,1 1 1,0-1-1,0 0 1,0 0-1,-1 1 1,1-1-1,0 0 1,0 0 0,2 0-1,18-1 346,-13 1-232,23-1 319,49-8 0,-68 8-384,0 1-1,-1-1 0,18 3 1,5 0-32,-25-2 168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3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73 3904,'-8'-3'7770,"8"-3"-6369,0 4-940,0 4 259,21-17-150,-7 6-297,-3 1-138,2 1 0,18-9 1,-27 14-66,1 1 0,-1-1 0,1 1 0,0 0 0,-1 0 0,1 1 1,0-1-1,0 1 0,-1 0 0,1 1 0,6 0 0,-10-1-40,-1 1 1,1-1-1,-1 0 0,1 1 1,-1-1-1,1 0 0,-1 1 1,1-1-1,-1 1 0,1-1 1,-1 1-1,1-1 0,-1 1 0,0-1 1,1 1-1,-1 0 0,0-1 1,0 1-1,1-1 0,-1 1 1,0 0-1,0-1 0,0 1 0,0 0 1,0-1-1,0 1 0,0 0 1,0-1-1,0 1 0,0-1 1,0 1-1,0 0 0,-1-1 0,1 1 1,0 1-1,-9 25 612,4-18-502,-1 1-1,0-1 1,0 0-1,-12 14 0,10-14-46,0 1-1,1 0 1,-9 16-1,9-13-125,-3 9-177,10-22 182,0 0-1,-1 1 1,1-1 0,0 1 0,0-1-1,0 0 1,0 1 0,0-1-1,0 1 1,0-1 0,0 1-1,0-1 1,0 0 0,0 1-1,0-1 1,0 1 0,0-1-1,0 0 1,0 1 0,0-1-1,0 1 1,1-1 0,-1 0 0,0 1-1,0-1 1,1 0 0,-1 1-1,0-1 1,0 0 0,1 1-1,-1-1 1,0 0 0,1 0-1,-1 1 1,0-1 0,1 0-1,96 41-99,-94-40 195,-1 0 0,1 0 0,-1 1 0,0-1-1,0 1 1,1-1 0,-1 1 0,0 0 0,-1 0-1,1 0 1,0 0 0,0 0 0,-1 0 0,0 1 0,1-1-1,-1 0 1,0 1 0,0-1 0,0 1 0,0-1-1,-1 1 1,1 0 0,-1-1 0,1 1 0,-1 0-1,0-1 1,0 1 0,0 0 0,0-1 0,-1 1-1,1 0 1,-1-1 0,0 1 0,0 2 0,-3 5 131,0 0 0,0-1 1,-1 1-1,-1-1 1,1 0-1,-1-1 0,-12 14 1,5-7-18,-3 3-119,-1 0 1,0 0 0,-24 17 0,33-28-360,7-6 64,-1 0 0,1 0 0,0 0 1,0 0-1,0 0 0,0 0 0,-1-1 0,1 1 1,0 0-1,-1-1 0,1 1 0,-1-1 1,1 1-1,-1-1 0,-1 1 0,3-1 89,0-1 0,-1 1 0,1 0-1,0 0 1,0 0 0,-1 0 0,1-1-1,0 1 1,0 0 0,0 0 0,-1 0-1,1-1 1,0 1 0,0 0 0,0 0-1,0-1 1,-1 1 0,1 0 0,0 0-1,0-1 1,0 1 0,0 0 0,0-1-1,0 1 1,0 0 0,0 0 0,0-1-1,0 1 1,0 0 0,0 0 0,0-1-1,0 0 1,2-9-2999,5-2 919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4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13 2976,'5'-10'1104,"-1"7"747,-3 9 2047,-5 65-12,-13 38-2585,6-41-877,-15 146 440,25-200-784,0-11-58,1-1 0,-1 0-1,1 0 1,0 1 0,0-1 0,0 0-1,0 0 1,0 1 0,1-1 0,0 3-1,0-18 150,0-26-325,2 0 0,2 0 0,10-42 0,45-116 104,-55 180 60,2 2 1,0-1 0,10-16-1,-17 31 6,1 1 1,-1-1-1,0 0 0,1 1 1,-1-1-1,0 1 0,1-1 0,-1 1 1,1-1-1,-1 1 0,0 0 0,1-1 1,-1 1-1,1 0 0,0-1 0,-1 1 1,1 0-1,-1-1 0,1 1 1,-1 0-1,1 0 0,0 0 0,-1 0 1,2-1-1,-1 2 4,0-1-1,-1 0 1,1 1 0,-1-1 0,1 1 0,-1-1-1,1 1 1,0-1 0,-1 1 0,0-1 0,1 1-1,-1-1 1,1 1 0,-1 0 0,0-1 0,1 1-1,-1-1 1,0 2 0,3 5 86,-1 1 1,0 0-1,1 8 0,-3-12-103,7 33 318,-1-9-151,-2-1 0,1 39 1,-5-64-150,2 16 76,-2-17-82,0-1 0,0 1 0,0 0 0,0-1 0,0 1 0,1 0 0,-1-1 0,0 1 0,1-1 0,-1 1 0,0 0 0,1-1 0,-1 1 0,1-1 0,-1 1 0,1-1 0,-1 1 0,1-1 0,-1 0 0,1 1 0,0 0 0,-1-2-4,1 1-1,-1-1 1,1 1 0,-1-1 0,0 1 0,1 0-1,-1-1 1,0 1 0,0-1 0,1 0 0,-1 1-1,0-1 1,0 1 0,0-1 0,0 1 0,1-1-1,-1 1 1,0-1 0,0 0 0,0 1 0,0-1-1,-1 1 1,1-1 0,0-2 28,36-169-487,-35 169 447,1-1 0,-1 1 0,1-1 0,-1 1 0,1 0 0,3-5 0,7-11-66,-12 19 69,0 0 0,0 0 0,0 0 0,0 0 0,0 0 0,0-1 0,0 1 0,0 0 0,0 0 0,0 0 0,0 0 0,0 0 0,0 0 0,1 0 0,-1 0 0,0 0 0,0 0 0,0 0 0,0 0 0,0 0 0,0 0 0,0 0 0,0 0 0,0 0 0,0-1 0,0 1 0,0 0 0,1 0 0,-1 0 0,0 0 0,0 0 0,0 0 0,0 0 0,0 0 0,0 0 0,0 0 0,0 0 0,0 0 0,0 0 0,1 1 0,-1-1 0,0 0 0,0 0 0,0 0 0,0 0 0,0 0 0,0 0 0,0 0 0,0 0 0,0 0 0,0 0 0,0 0 0,0 0 1,0 0-1,1 0 0,-1 0 0,0 0 0,0 1 0,0-1 0,0 0 0,0 0 0,0 0 0,0 0 0,0 0 0,0 0 0,0 0 0,0 0 0,0 1 0,4 10 216,2 17 465,0 20-478,-2 0-1,-3 74 1,-2-56-4579,1-55 2705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4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6144,'3'-5'5372,"10"-6"-3206,10-9-1907,-17 12-100,-1-1 0,0 1 1,0-1-1,4-13 0,-7 18-47,-1-1 0,1 0 0,-1 0 0,0 0-1,0-1 1,-1 1 0,1 0 0,-1 0 0,0 0 0,-1-6 0,1 11-102,0-1 1,0 1-1,0 0 1,0 0 0,0-1-1,0 1 1,-1 0-1,1 0 1,0-1 0,0 1-1,0 0 1,0 0 0,0 0-1,0-1 1,0 1-1,-1 0 1,1 0 0,0 0-1,0-1 1,0 1-1,0 0 1,-1 0 0,1 0-1,0 0 1,0 0-1,-1-1 1,1 1 0,0 0-1,0 0 1,0 0 0,-1 0-1,1 0 1,0 0-1,0 0 1,-1 0 0,1 0-1,0 0 1,0 0-1,-1 0 1,1 0 0,0 0-1,0 0 1,-1 0 0,1 0-1,0 0 1,0 0-1,-1 0 1,1 1 0,0-1-1,0 0 1,-1 0-1,1 0 1,0 0 0,0 0-1,0 1 1,0-1 0,-1 0-1,1 0 1,0 0-1,0 1 1,0-1 0,0 0-1,0 0 1,0 1-1,-1-1 1,-10 17 435,7-5-265,1 1 0,0-1 0,1 0 0,0 1 0,1 0 0,0-1 0,1 1 0,0 0 0,1 0 0,1-1 0,0 1 0,1-1 0,0 0 0,1 1 0,6 13 0,-7-21-138,-1 1 0,2-1-1,-1 0 1,1 0 0,-1 0 0,1 0-1,1-1 1,-1 1 0,1-1 0,7 6 0,-10-9-112,0 0 0,0 1 0,1-1 0,-1 0 0,0 0 0,0-1 0,1 1 0,-1 0 0,1-1 0,-1 1 0,0-1 0,1 0 0,-1 0 0,1 0 0,-1 0 0,1 0 0,-1 0 0,1-1 0,-1 1 0,0-1 0,1 0 0,-1 0 0,0 0 0,1 0 0,-1 0 0,0 0 0,2-2 0,1-1-502,0 0 0,0-1 0,-1 0-1,1 1 1,-1-1 0,-1-1 0,5-5 0,18-42-3980,-19 38 3228,11-22-1023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4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23 237 4992,'-1'0'95,"0"1"0,0-1 0,0 1 0,0-1 1,0 1-1,0 0 0,0-1 0,0 1 0,1 0 0,-1 0 0,0 0 0,1 0 1,-1-1-1,0 1 0,1 0 0,-1 0 0,1 0 0,-1 0 0,1 0 1,0 0-1,-1 1 0,1-1 0,0 0 0,0 2 0,-1 3 289,-1-1 255,1 1-1,0 0 0,0 0 0,1 0 1,0 0-1,0 0 0,0 0 0,2 11 0,0-2 72,25 187 2847,-13-106-1648,-8-78-1430,-6-18-460,0 0 0,1 1 0,-1-1-1,0 0 1,0 1 0,1-1 0,-1 0 0,0 0-1,0 1 1,1-1 0,-1 0 0,0 0-1,1 1 1,-1-1 0,0 0 0,1 0 0,-1 0-1,0 0 1,1 0 0,-1 0 0,1 1-1,-1-1 1,0 0 0,1 0 0,-1 0 0,0 0-1,1 0 1,-1 0 0,1-1 0,-1 1-1,0 0 1,1 0 0,-1 0 0,0 0 0,1 0-1,-1 0 1,0-1 0,1 1 0,-1 0-1,0 0 1,1-1 0,-1 1 0,0 0 0,1 0-1,-1-1 1,0 1 0,0 0 0,0-1-1,1 1 1,-1 0 0,0-1 0,0 1 0,0-1-1,9-12 171,-2-1-1,0 0 1,0 0-1,4-16 1,-2 5-86,24-55-4,47-123-1665,-10 20-3719,-38 101 2688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36.0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45 6976,'0'-1'128,"0"1"0,0 0 0,0-1-1,0 1 1,0-1 0,0 1 0,0 0 0,0-1 0,1 1 0,-1 0 0,0-1 0,0 1 0,0-1-1,1 1 1,-1 0 0,0-1 0,0 1 0,1 0 0,-1 0 0,0-1 0,1 1 0,-1 0 0,0 0 0,1-1-1,-1 1 1,0 0 0,1 0 0,-1 0 0,1 0 0,20-11 2565,-4 2-679,-15 7-1930,0 0 1,1 1 0,-1-1-1,1 1 1,0 0 0,-1-1-1,1 1 1,0 0 0,0 0-1,0 1 1,0-1-1,0 1 1,0-1 0,0 1-1,0 0 1,-1 0 0,1 0-1,0 1 1,0-1 0,0 1-1,0-1 1,0 1 0,0 0-1,0 0 1,-1 1 0,1-1-1,0 0 1,-1 1 0,1 0-1,-1-1 1,0 1 0,1 0-1,-1 0 1,0 0 0,0 1-1,0-1 1,-1 0 0,1 1-1,0-1 1,-1 1 0,0 0-1,1-1 1,-1 1 0,0 0-1,-1 0 1,1 0 0,0 3-1,0-2-7,-1 0 0,1 1 0,-1-1 0,0 0-1,-1 1 1,1-1 0,-1 0 0,0 1 0,0-1-1,-2 6 1,-3 4 235,-11 22 0,2-7 54,-2 5 484,-27 39 1,19-33-419,24-38-346,20-3 356,45-16-107,32-8-2875,-48 21-2021,-39 4 2575,1 0 0,-1 1 1,10 2-1,-16-2 1410,0-1-1,0 1 0,0 1 1,0-1-1,0 0 0,0 1 1,2 1-1,11 12-2612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4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41 2656,'-3'-19'1843,"2"-2"6554,-4 28-4493,-7 15-2534,3 3-828,2 1-1,1-1 1,-5 48 0,4 77 48,9-84-206,11 72-1,21 62 556,-26-154-762,-4-23-31,5 22 759,-9-37 83,-4-11-364,-4-8-354,-7-9-202,0 0 0,-29-27 0,-39-28 95,78 70-162,-4-2-29,0 0 1,-1 0-1,1 1 0,-17-8 1,26 14 24,0 0 0,0 0 0,0 0 1,0 0-1,0 0 0,0 0 0,0 0 1,-1 0-1,1 0 0,0 0 0,0 0 1,0 0-1,0 0 0,0 0 0,0 0 1,0 0-1,0-1 0,0 1 1,0 0-1,-1 0 0,1 0 0,0 0 1,0 0-1,0 0 0,0 0 0,0 0 1,0 0-1,0 1 0,0-1 0,0 0 1,0 0-1,-1 0 0,1 0 1,0 0-1,0 0 0,0 0 0,0 0 1,0 0-1,0 0 0,0 0 0,0 0 1,0 0-1,0 0 0,0 0 0,0 0 1,0 0-1,-1 1 0,1-1 0,0 0 1,0 0-1,0 0 0,0 0 1,0 0-1,0 0 0,0 0 0,2 8-240,9 14-199,-8-16 395,5 9 63,1 0-1,0 0 0,17 19 1,-21-28-2,1 0 0,-1 0 0,1 0 0,1-1 0,-1 0 0,1 0 0,0-1 1,0 1-1,11 3 0,-12-6 54,0 0 0,1-1 0,-1 0-1,0-1 1,1 1 0,-1-1 0,0 0 0,1-1 0,-1 0 0,0 1 0,0-2-1,0 1 1,0-1 0,0 0 0,0 0 0,0-1 0,0 0 0,5-3 0,11-8-70,-1-1-1,38-34 1,-57 48-6,17-17-2198,23-28 1,-40 44 1502,0-1 0,0 1 1,1 0-1,-1 0 0,1 0 0,-1 0 0,1 0 0,5-3 1,-6 5-12,0-1-1,0 1 1,0-1 0,0 1 0,0 0 0,0-1 0,0 1 0,0 0 0,4 1 0,16 3-3334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4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369 113 3712,'-11'-7'9590,"9"14"-6263,1 0-4052,-17 210 4941,-2 112-2326,13 79-529,8-316-1234,3-206-143,-3 84 82,-16-335-676,-4 85 722,2 23-165,16 249 87,0 0 0,0 0 0,-1 0 0,0 1 0,-1-1 0,1 0 1,-1 1-1,-1 0 0,-5-9 0,7 13-23,2 2 16,0 0 0,-1 1-1,1-1 1,-1 1 0,1-1-1,0 0 1,-1 1 0,1-1-1,-1 1 1,1-1 0,-1 1-1,0-1 1,1 1 0,-1 0-1,0-1 1,-1 1-17,1 0 1,0 0-1,0 1 0,0-1 0,0 0 0,0 1 0,0-1 1,0 1-1,0-1 0,0 1 0,0 0 0,-1 0 1,-8 5-86,-2 2 89,0-1-1,0 2 0,1-1 0,0 2 1,-15 15-1,7 2 220,-24 45-1,25-40-196,8-13 14,-9 26-1,11-25-110,14-34 74,1-1 1,1 1 0,1 1 0,18-23-1,-11 17-2,2 1 0,30-24 0,-22 21 0,76-56-324,-90 70 328,0 0 1,0 1 0,1 0 0,0 1 0,0 0-1,0 1 1,18-3 0,-27 7 35,-1 0 0,1 0 0,0 0 0,-1 0 0,1 0 1,0 1-1,-1 0 0,1 0 0,-1 0 0,1 0 0,-1 0 0,1 1 0,-1-1 0,0 1 0,0 0 1,0 0-1,0 0 0,0 0 0,0 1 0,4 3 0,3 6-287,0 1 0,-1-1 0,13 23 0,-8-12-1376,-5-11-1374,0 0 868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4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214 128 6880,'0'-1'313,"-1"-1"1,1 1-1,-1 0 1,0 0-1,0 0 1,1 0-1,-1 0 1,0 0-1,0 0 1,0 0-1,0 1 0,0-1 1,0 0-1,0 0 1,0 1-1,0-1 1,-2 0-1,2 1-45,-1 1 0,0-1 0,1 0 0,-1 1 0,1-1 0,-1 1 0,1-1 0,0 1 0,-1 0-1,1 0 1,0 0 0,-1-1 0,1 1 0,0 0 0,0 1 0,-2 1 0,-17 16 283,2 1 0,0 1 1,1 1-1,1 0 0,1 2 1,2-1-1,-16 36 0,24-49-484,1-1-1,1 1 1,0 0-1,0 1 0,1-1 1,0 0-1,-1 18 1,3-22-77,0 0 0,1 0 0,0 0 0,0 0 1,0 0-1,1-1 0,0 1 0,0-1 0,0 1 0,1-1 1,0 0-1,0 1 0,0-1 0,8 8 0,-4-5 48,0-2 0,1 1 0,0-1-1,0 0 1,0 0 0,0-1-1,1 0 1,0-1 0,0 0 0,0 0-1,15 3 1,-12-4 52,1-1-1,0 0 1,-1 0-1,1-1 1,0-1-1,0 0 1,0-1-1,16-3 1,-21 2-21,0 0-1,0 0 1,0-1 0,0 0-1,-1 0 1,0-1 0,1 0-1,-1-1 1,-1 1 0,1-1-1,-1-1 1,0 1 0,0-1-1,0 0 1,6-9 0,-4 2 17,0 0 1,0 0 0,-2-1-1,1 0 1,-2 0 0,0 0-1,5-27 1,0-4 223,6-77 0,-15 108-190,-1-1-1,0 0 0,-1 1 0,-1-1 1,0 1-1,-1-1 0,0 1 1,-1 0-1,-11-24 0,13 34-129,0 1 0,0-1 0,0 0 0,-1 1-1,1-1 1,-1 1 0,0 0 0,0-1 0,0 2 0,-1-1 0,1 0-1,-5-2 1,6 4-33,-1 0 0,0 0 0,1 0 0,-1 0 0,0 0 0,0 1 0,1 0 0,-1-1 0,0 1 0,0 0 0,0 0 0,1 1 0,-1-1 0,0 0 0,0 1 1,0 0-1,1 0 0,-1-1 0,1 2 0,-4 0 0,1 1-106,0 0 0,0 0 0,0 1 0,0 0 0,1 0 1,0 0-1,0 0 0,0 1 0,0-1 0,0 1 1,1 0-1,0 0 0,0 1 0,0-1 0,1 0 1,-2 8-1,0-3-440,2 0 0,-1 0 0,1 1 0,1-1 1,0 1-1,0-1 0,1 1 0,2 15 0,-1-20-94,0 0-1,1 0 0,-1 0 1,4 6-1,12 20-1609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4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 10720,'-18'-3'4864,"4"9"-4256,9-1 1727,5 7-1407,-3-1 0,-2 1-576,-3 1-416,8-1 32,-10-4-416,10 1 224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5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43 2304,'0'0'23,"0"0"0,0 0-1,-1 0 1,1 0 0,0 0 0,0-1 0,0 1-1,0 0 1,-1 0 0,1 0 0,0 0 0,0 0 0,0 0-1,0-1 1,0 1 0,0 0 0,-1 0 0,1 0-1,0 0 1,0-1 0,0 1 0,0 0 0,0 0 0,0 0-1,0-1 1,0 1 0,0 0 0,0 0 0,0 0-1,0-1 1,0 1 0,0 0 0,0 0 0,0 0 0,0 0-1,0-1 1,0 1 0,0 0 0,0 0 0,0 0-1,0-1 1,0 1 0,0 0 0,1 0 0,-1 0 0,2-9 1668,-7 0 4442,4 9-5985,1-1-1,-1 0 0,1 0 1,-1 0-1,0 1 0,1-1 1,-1 0-1,0 1 0,1-1 1,-1 0-1,0 1 0,0-1 1,0 1-1,1-1 0,-1 1 1,0 0-1,0-1 0,0 1 1,0 0-1,0 0 0,0 0 1,0-1-1,0 1 0,0 0 1,0 0-1,0 0 0,1 0 1,-1 1-1,0-1 0,0 0 1,0 0-1,0 1 0,0-1 1,-1 1-1,-2 0 30,0 1-1,0-1 1,0 1 0,0 0 0,1 1-1,-1-1 1,-4 4 0,-2 3 75,0 1 1,0 0-1,1 1 1,-12 16-1,18-22-235,0-1 0,1 1-1,0-1 1,0 1 0,0-1 0,1 1-1,0 0 1,-1 0 0,2 0-1,-1 0 1,1 0 0,-1 0 0,1 0-1,1 0 1,-1 0 0,2 7-1,-1-5 25,1 1 0,0-1 0,1 0-1,0 0 1,0 0 0,0 0-1,1 0 1,0-1 0,0 1 0,1-1-1,0 0 1,0 0 0,0-1 0,1 0-1,-1 0 1,1 0 0,0 0-1,1-1 1,-1 0 0,1 0 0,8 2-1,-12-5-6,-1 0-1,1 0 1,-1-1-1,1 1 1,-1-1-1,1 1 1,0-1-1,-1 0 1,1 0-1,-1-1 1,1 1-1,0 0 1,-1-1-1,1 0 1,2 0-1,-1-1 29,0 0-1,-1 0 0,1 0 0,-1-1 1,1 1-1,-1-1 0,0 0 0,5-5 0,1-3 156,-1-1 0,-1 1 0,0-2-1,11-23 1,-12 19 2,-1 0-1,4-20 1,-4 14 16,-4 17-139,1 0 1,-1 0 0,0-1 0,-1 1-1,0 0 1,0-1 0,0 1 0,-1-1-1,0 1 1,0 0 0,0-1 0,-1 1-1,-3-9 1,4 14-97,1 0 0,-1 0 0,1 0 0,-1 0 0,0 1-1,1-1 1,-1 0 0,0 0 0,0 1 0,1-1 0,-1 0 0,0 1 0,0-1-1,0 1 1,0-1 0,0 1 0,0-1 0,0 1 0,0 0 0,0-1 0,0 1-1,0 0 1,0 0 0,0 0 0,0 0 0,-2 0 0,-2 1-155,1 0 0,-1 0 0,1 0 1,-1 1-1,-4 1 0,-2 2-363,9-4 366,0 0 1,1 0 0,-1-1 0,1 2-1,-1-1 1,1 0 0,0 0 0,-1 0-1,1 1 1,0-1 0,0 0-1,0 1 1,0-1 0,0 1 0,-1 3-1,0-2-474,1 1 0,0-1 0,0 1 0,0-1 0,0 1 0,1 0 0,-1 5 0,4 7-1086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5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25 4384,'-13'9'1424,"11"-7"-926,0 0 0,0-1 0,0 1 0,1 0 0,-1 0 0,1 0 0,0 0-1,-3 5 1,-1 1 546,-14 18 1321,8-13-1352,1 1 1,0 0 0,1 0 0,-12 29 0,20-40-941,0 0 0,0 0 0,0 0 1,0 0-1,1 1 0,0-1 0,-1 0 0,1 1 0,0-1 0,1 0 0,0 6 0,-1-8-55,1 1 1,-1 0 0,1-1 0,0 1 0,-1-1 0,1 0-1,0 1 1,0-1 0,0 1 0,0-1 0,0 0-1,0 0 1,1 0 0,-1 0 0,0 0 0,0 0-1,1 0 1,-1 0 0,1 0 0,-1-1 0,1 1-1,-1 0 1,1-1 0,-1 1 0,3-1 0,3 2 73,0-1 1,0-1 0,0 1-1,0-1 1,0 0 0,0-1-1,0 1 1,0-1 0,0-1-1,0 0 1,12-4 0,-15 4-39,0 0 0,0 0 1,-1 0-1,1 0 1,-1-1-1,1 0 1,-1 1-1,0-1 0,0 0 1,0 0-1,-1-1 1,1 1-1,-1-1 1,0 1-1,0-1 0,0 0 1,0 0-1,0 0 1,-1 0-1,0 0 1,1-5-1,0-2-38,-1 0-1,0 1 1,-1-1 0,0 0-1,-1 0 1,-2-13 0,2 17-217,-1 1 1,0-1-1,0 0 1,0 1-1,-1 0 1,0-1-1,0 1 1,-1 0-1,1 0 1,-10-10-1,13 16 107,-1-1 0,0 0-1,0 0 1,1 1 0,-1-1 0,0 0-1,0 1 1,0-1 0,0 1 0,0-1-1,1 1 1,-1 0 0,0-1 0,0 1-1,0 0 1,0 0 0,0-1 0,0 1 0,0 0-1,0 0 1,0 0 0,-1 0 0,1 0-1,0 1 1,0-1 0,0 0 0,-1 1-1,0 0-307,0 0 0,0 0 0,0 0 0,0 1 0,0-1 0,0 1 0,0 0 0,1-1 0,-1 1 0,-1 3 0,-7 10-1459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5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4640,'0'0'45,"0"0"0,0 0 0,0 0 0,0 0 0,0 0 0,0 0 0,0 0 0,1 0 0,-1 0 0,0 0 0,0 0 0,0 0 0,0 0 0,0 0 0,0 0 0,1 0 0,-1 0 0,0 0 0,0 0 0,0 0 0,0 0 0,0 0 0,0 0 0,0 0 0,0 1 0,1-1 0,-1 0 0,0 0 0,0 0 0,0 0 0,0 0 0,0 0 0,0 0 0,0 0 0,0 0 0,0 1 0,0-1 0,0 0 0,0 0 0,0 0 0,0 0 0,0 0 0,0 0 0,0 1 0,0-1 0,0 0 0,4 12 1194,2 16 516,3 47 68,-3 0-1,-4 0 1,-12 136-1,10-199-1663,0 0-1,3 20 0,-1-34-146,0 0 0,0-1 0,0 0-1,0 1 1,-1-1 0,1 0 0,-1 0 0,1 0-1,-1 0 1,0 0 0,-1 0 0,1-1 0,0-4-1,26-157-62,-7 38-154,-14 92 273,17-79-156,-19 99 246,1 0 0,1 1 0,0 0 0,0 0 0,13-18 0,-19 31-108,0 1 0,0 0 0,1-1 0,-1 1-1,0 0 1,0-1 0,1 1 0,-1-1-1,0 1 1,1 0 0,-1 0 0,0-1-1,1 1 1,-1 0 0,1 0 0,-1-1 0,0 1-1,1 0 1,0 0 0,4 5 383,2 20-139,9 113 347,25 141-93,-39-269-502,4 15 35,-6-25-75,0 1 0,1 0 0,-1 0 0,1 0 0,-1-1 0,1 1 1,-1 0-1,1 0 0,-1-1 0,1 1 0,0 0 0,-1-1 0,1 1 0,0-1 0,-1 1 0,1-1 0,0 1 1,0-1-1,0 1 0,-1-1 0,1 0 0,2 1 0,-3-1-7,1 0-1,-1 0 1,1 0 0,-1 0-1,1 0 1,0 0-1,-1 0 1,1 0 0,-1 0-1,1 0 1,-1-1 0,1 1-1,-1 0 1,1 0-1,-1-1 1,1 1 0,-1 0-1,1 0 1,-1-1 0,1 1-1,-1-1 1,1 1-1,-1 0 1,1-2 0,6-13-196,-4 9 119,3-11-4,-1 0 0,0 0 0,-1 0 1,2-20-1,1-4 11,10-42-22,12-70 228,-28 148-117,4-21 390,-5 25-371,0 0 1,0 0 0,1 0-1,-1 0 1,0 0 0,1 1-1,-1-1 1,1 0 0,-1 0-1,1 0 1,-1 1 0,1-1-1,-1 0 1,1 0-1,0 1 1,0-1 0,-1 1-1,1-1 1,0 1 0,0-1-1,0 1-27,-1 0-1,0 0 0,1 0 0,-1 0 1,0 0-1,1 0 0,-1 0 0,0 0 0,0 0 1,1 0-1,-1 0 0,0 1 0,0-1 1,1 0-1,-1 0 0,0 0 0,0 0 1,1 1-1,-1-1 0,0 0 0,0 0 1,0 1-1,1-1 0,-1 0 0,0 0 0,0 1 1,0-1-1,0 0 0,0 0 0,0 1 1,0-1-1,1 1 0,1 12 76,-1-11-48,23 214 1100,-13-93-989,-3-62-681,-2-21-2790,-6-39 3176,4 12-1691,2-7-2720,1-6 1646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5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91 7296,'-1'0'160,"0"1"0,0 0 0,1-1 0,-1 1 0,1 0 0,-1 0 0,1 0 0,-1-1 0,1 1 0,-1 0 0,1 0 0,0 0 0,0 0 0,-1 0 0,1 0 0,0 0 0,0 0 0,0-1 0,0 1 0,0 0 0,0 0 0,0 0 0,0 0 0,0 0 0,1 0 0,-1 0 0,0 0 0,0 0 0,1 0 0,-1-1 0,1 1 0,-1 0 0,1 0 0,-1 0 0,1-1 0,-1 1 0,1 0 0,0-1 0,0 1 0,-1 0 0,1-1 0,0 1 0,1 0 0,0 0 11,-1 0 1,1 1-1,-1-1 1,1 0 0,0-1-1,0 1 1,0 0 0,-1 0-1,1-1 1,0 1 0,0-1-1,0 0 1,0 1-1,0-1 1,0 0 0,0 0-1,0 0 1,0-1 0,0 1-1,0 0 1,0-1-1,0 1 1,-1-1 0,1 1-1,0-1 1,0 0 0,0 0-1,-1 0 1,1 0 0,0 0-1,-1 0 1,2-3-1,0 1-49,-1 0 0,0 0 0,0 0-1,0 0 1,0-1 0,-1 1 0,1-1 0,-1 0-1,0 1 1,0-1 0,0 0 0,0-6-1,0 5-5,-1 0-1,0 0 0,0 0 1,0 0-1,-1 0 0,0 0 0,1 1 1,-2-1-1,-2-9 0,3 13-81,1 0 0,0 0 0,-1 1 1,1-1-1,-1 0 0,1 0 0,-1 0 0,0 1 0,1-1 0,-1 0 0,0 1 0,1-1 0,-1 1 0,0-1 0,0 0 0,1 1 0,-1 0 0,0-1 0,0 1 0,0-1 0,0 1 0,0 0 0,0 0 0,0 0 1,0-1-1,0 1 0,1 0 0,-1 0 0,0 0 0,0 0 0,0 1 0,0-1 0,0 0 0,0 0 0,0 1 0,0-1 0,0 0 0,-1 1 0,-1 1 32,0-1 0,1 1 1,-1 0-1,0 0 0,1 0 0,-1 0 0,1 1 0,0-1 0,-4 6 1,0 3 117,1 1 0,0-1 0,1 2 0,0-1 0,-4 23 0,7-28-87,0-1 0,1 1 0,0-1 0,0 1 0,0-1 0,1 1 0,2 10 0,-2-13-69,0-1 1,0 1-1,0-1 1,1 1-1,-1-1 1,1 0-1,0 0 1,0 0-1,0 0 1,0 0-1,0 0 1,1 0-1,0-1 1,-1 1-1,5 2 1,5 2-96,0 0 0,0-1 0,1 0 0,-1-1 0,1 0 0,0-1 0,27 4 0,-30-7-535,0 0 0,0-1 0,0 0 0,17-2 1,-18 0-535,0 0 1,0 0 0,0-1-1,-1 0 1,14-7-1,5-4-1583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0:5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10624,'0'0'2842,"3"3"-1042,4 11-278,9 23 575,-6-9-868,-2-1-1,6 40 1,4 61 151,-9-53-654,-4-34-399,12 70 1026,-12-94-1053,0-9-64,-5-8-229,0 0-1,0 0 1,0 0 0,0 0-1,0 0 1,0 0-1,0 0 1,1 1-1,-1-1 1,0 0 0,0 0-1,0 0 1,0 0-1,0 0 1,0 0-1,0 0 1,0 0 0,1 0-1,-1 0 1,0 0-1,0 0 1,0 0-1,0 0 1,0 0-1,0 0 1,0 0 0,1 0-1,-1 0 1,0 0-1,0 0 1,0 0-1,0 0 1,0 0 0,0 0-1,0 0 1,0 0-1,1-1 1,-1 1-1,0 0 1,0 0 0,0 0-1,0 0 1,0 0-1,0 0 1,0 0-1,0 0 1,0 0 0,0-1-1,4-7 201,0 0-1,-1 0 1,5-17 0,20-85-54,15-49-487,-31 123-735,1-1 1,25-45-1,-7 32-323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4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 2656,'-1'-8'7850,"-1"13"-3310,3 2-6189,15 473 6843,-17-445-5100,-2 0 0,0-1 0,-3 0 0,-11 43 0,16-75-183,1-1 1,-1 0-1,1 1 0,-1-1 1,0 1-1,1-1 1,-1 0-1,0 0 0,-2 3 1,3-4-72,0 0 0,-1 1 1,1-1-1,-1 0 0,1 1 0,-1-1 1,1 0-1,0 0 0,-1 0 1,1 1-1,-1-1 0,1 0 0,-1 0 1,1 0-1,-1 0 0,1 0 1,-1 0-1,1 0 0,-1 0 0,0 0 1,-1-1-310,0 1 1,1-1 0,-1 0 0,0 0 0,1 0 0,-1 0 0,1 0-1,0-1 1,-1 1 0,1 0 0,0-1 0,-1 1 0,0-3-1,-7-9-3989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37.7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3328,'4'0'13066,"-3"5"-10229,0-4-2403,-2 10 486,1-11-872,0 0 0,0 1 0,0-1 1,0 0-1,0 0 0,0 1 0,0-1 0,0 0 1,0 0-1,0 1 0,0-1 0,0 0 0,0 0 1,0 1-1,-1-1 0,1 0 0,0 0 0,0 1 1,0-1-1,-1 0 0,1 0 0,0 0 1,0 1-1,0-1 0,-1 0 0,1 0 0,0 0 1,0 0-1,-2 1 870,9 4-1,122 54 128,167 69-911,-206-90-179,-51-23 161,-1 1 0,43 27 1,-76-40-92,-3-1 24,1-1 0,-1 1 0,1 0 0,0-1-1,-1 0 1,1 1 0,6 0 0,-10 6 116,0-6-129,0-1 1,1 0-1,-1 1 0,0-1 1,0 0-1,0 0 0,0 0 1,0 1-1,0-1 0,0 0 1,0 0-1,0-1 0,0 1 1,-1 0-1,1 0 0,-2 0 1,-25 9 417,16-6-278,7-3-146,-88 34 505,7 11-295,49-30-424,-2-2 0,0-1 0,-47 8 0,73-18-657,-1-2 1,-13 1-1,8-2-2587,1-2-3432,9-1-873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4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61 2560,'-5'-9'416,"-11"-13"725,7 4 11344,32 24-10851,4 1-847,93-5 818,-65-3-1482,153-10 253,-126 6-202,-78 4-179,7 1 5,0-1 0,0 0 0,15-5-1,-24 6-388,20 31-18757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4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14 103 2912,'-4'-2'416,"4"2"-340,-1 0 0,0 0 0,1-1 0,-1 1 0,-5-6 5565,9 11-4158,3 8-1052,-1-1 0,0 1 0,-1 0 0,-1 1 0,0-1 0,0 14 0,5 15 333,-5-19-491,-3-18-119,1 1-1,0 0 1,0-1-1,0 1 1,5 10 0,-1-3 922,-4-26 519,6-60-1313,-2 11-436,-1 37 180,-2 6 38,1 1 0,7-25 0,-8 37-34,0 1-1,0-1 1,1 1 0,0 0 0,0-1 0,0 1 0,0 1 0,1-1 0,0 0 0,0 1 0,7-6-1,-9 9 7,-1 0-1,1 0 0,-1 1 0,1-1 0,-1 0 1,1 1-1,0 0 0,-1-1 0,1 1 0,0 0 1,-1 0-1,1 0 0,0 0 0,-1 0 1,1 0-1,0 0 0,-1 0 0,1 1 0,0-1 1,-1 1-1,1-1 0,-1 1 0,1 0 0,-1-1 1,1 1-1,-1 0 0,1 0 0,-1 0 0,2 2 1,2 1 41,-1 0 0,0-1 0,0 1 0,-1 0 0,1 1 0,-1-1 0,0 1 0,3 5 0,7 19 141,15 44 1,-28-68 102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4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4992,'0'2'236,"0"0"0,0 0 0,1 0 0,-1 0 1,1 0-1,-1 0 0,1 0 0,0 0 0,0 0 0,0 0 1,0-1-1,0 1 0,0 0 0,0 0 0,0-1 0,1 1 1,-1-1-1,1 1 0,-1-1 0,1 0 0,0 1 0,0-1 0,-1 0 1,1 0-1,0 0 0,3 0 0,0 1 91,-1 0-1,1-1 1,0 0-1,0 0 1,0-1-1,0 1 1,0-1-1,-1 0 1,1 0-1,8-2 1,-11 2-251,0 0-1,0-1 1,-1 1 0,1-1 0,0 1 0,-1-1 0,1 0 0,-1 0 0,1 0 0,-1 0 0,1 0 0,-1 0 0,0 0 0,0 0 0,1 0 0,-1-1 0,0 1 0,0 0 0,0-1 0,0 1 0,0-1 0,1-2 0,-2 2-41,1-1-1,0 1 1,-1-1-1,0 0 1,1 1 0,-1-1-1,0 0 1,-1 1-1,1-1 1,0 1 0,-1-1-1,1 0 1,-2-3 0,1 3-42,0 0 0,-1 0 0,1 1 1,0-1-1,-1 1 0,0-1 1,1 1-1,-1 0 0,0-1 0,0 1 1,0 0-1,-4-2 0,5 3 9,0 0-1,-1 0 0,1 1 1,-1-1-1,1 0 0,-1 1 1,0-1-1,1 1 0,-1-1 1,1 1-1,-1 0 1,0 0-1,1 0 0,-1 0 1,0 0-1,0 0 0,1 0 1,-1 1-1,1-1 0,-1 0 1,0 1-1,-1 0 0,-1 1 90,1 0 0,-1 0-1,1 0 1,-1 0 0,1 1-1,0 0 1,0-1 0,0 1-1,0 0 1,1 0 0,-1 1-1,1-1 1,0 1 0,0-1-1,0 1 1,0-1 0,-2 8-1,3-9-8,1 1-1,-1 0 1,1 0-1,-1 0 1,1 0-1,0 0 0,0 0 1,0 0-1,1 0 1,-1 0-1,1 0 1,-1 0-1,1 0 1,0 0-1,0 0 0,1-1 1,-1 1-1,0 0 1,1-1-1,0 1 1,-1-1-1,1 1 0,0-1 1,0 0-1,3 2 1,2 1 48,-1 0 0,2 0 0,-1-1 1,1 0-1,-1 0 0,1-1 0,0 0 1,1 0-1,-1-1 0,17 3 0,6-2-807,52 0 0,-70-4 81,-9 1-354,0 0-1,0 0 1,0-1-1,0 0 1,6-2-1,12-6-8087,-8 2 5876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4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15 292 2144,'-1'0'129,"1"0"-1,-1 0 1,0 0 0,1 0-1,-1 1 1,0-1 0,1 0-1,-1 1 1,0-1 0,1 0 0,-1 1-1,1-1 1,-1 1 0,1-1-1,-1 0 1,1 1 0,-1-1-1,1 1 1,-1 0 0,1-1-1,0 1 1,-1-1 0,1 1 0,0 0-1,-1-1 1,1 1 0,0 0-1,0-1 1,0 1 0,-1 1-1,2-1 78,-1-1 0,1 1 0,0 0 0,-1-1 0,1 1 0,0-1-1,-1 1 1,1-1 0,0 1 0,-1-1 0,1 1 0,0-1-1,0 0 1,-1 0 0,1 1 0,0-1 0,0 0 0,0 0 0,0 0-1,-1 0 1,1 0 0,0 0 0,0 0 0,1 0 0,3 0 102,0 0 0,1-1 0,-1 0-1,0 0 1,0 0 0,0-1 0,0 0 0,0 1 0,-1-2 0,9-4 0,-6 3-161,0-2-1,0 1 0,-1-1 1,0 1-1,0-2 1,6-7-1,-4 3-150,-1 0 1,0-1-1,0 0 0,-1 0 0,-1 0 0,0-1 1,-1 0-1,4-15 0,-6 18-24,1-6 187,2-23 0,-5 35-149,0 0 0,0 0 1,0 1-1,0-1 0,0 0 0,-1 1 0,0-1 0,0 0 0,0 1 0,0-1 0,-1 1 0,-1-5 1,2 8 1,1-1 0,0 1 0,-1-1 1,1 1-1,0-1 0,-1 1 1,1-1-1,0 1 0,-1 0 1,1-1-1,-1 1 0,1-1 1,-1 1-1,1 0 0,-1 0 1,1-1-1,-1 1 0,0 0 0,1 0 1,-1 0-1,1-1 0,-1 1 1,0 0-1,1 0 0,-1 0 1,1 0-1,-1 0 0,0 0 1,1 0-1,-1 1 0,1-1 1,-1 0-1,1 0 0,-1 0 1,0 0-1,1 1 0,-1-1 0,1 0 1,-1 1-1,1-1 0,-1 0 1,1 1-1,0-1 0,-1 1 1,1-1-1,-1 0 0,1 1 1,0-1-1,-1 1 0,1-1 1,-1 2-1,-2 3 121,-1 1 1,1-1-1,-4 11 1,5-13-29,-3 7 105,1 0-1,1 0 1,-1 1-1,2-1 1,-1 1-1,1 0 1,0 17-1,2-22-172,0 0 0,1 1 0,0-1 0,0 0 0,0 0 0,1 0 0,0 0-1,0 0 1,0 0 0,1-1 0,0 1 0,0-1 0,0 1 0,6 5 0,-6-6-109,1-1 0,0 0 0,0 0 0,0 0 0,9 6 0,-11-9-180,0 0 1,0-1-1,-1 1 1,1 0-1,0 0 1,0-1-1,1 0 1,-1 1-1,0-1 1,0 0-1,0 0 1,0 0-1,0 0 1,0 0-1,0 0 1,0-1-1,0 1 1,3-2-1,13-8-3614,0-6 1258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4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3 3552,'-2'-2'2044,"-2"5"-261,-8 9 614,8-8-1971,-26 29 2163,-8 6-538,20-23-1246,2-4-392,2 1-1,0 0 1,0 1-1,1 1 1,-19 27-1,18-16-195,1 1-1,0 0 1,3 0-1,0 1 1,1 1-1,2-1 1,1 1-1,1 1 1,-1 48-1,7-61-112,0 1-1,1-1 1,1 1-1,0-1 1,2 0-1,0 0 1,1 0-1,0-1 1,10 18-1,32 53 170,12 25-61,-58-109-401,-1 0 0,0 0 0,1 0 0,0-1-1,-1 1 1,1 0 0,0-1 0,0 1 0,5 3 0,-6-5-110,0-1 0,0 1 0,0-1 1,0 0-1,1 1 0,-1-1 1,0 0-1,0 0 0,0 1 1,0-1-1,0 0 0,0 0 0,1 0 1,-1-1-1,0 1 0,0 0 1,0 0-1,0 0 0,0-1 0,0 1 1,0-1-1,0 1 0,0-1 1,0 1-1,0-1 0,0 0 0,0 1 1,0-1-1,0 0 0,1-1 1,11-9-5430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4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17 156 3712,'-16'-4'4688,"19"-1"-1936,14-28-156,-14 26-2373,1 0 1,-1 0-1,1 1 1,0-1-1,1 1 1,-1 0-1,12-11 1,-8 11-122,0 0 0,0 1 1,1-1-1,0 2 1,15-7-1,-17 8-39,0 1 0,0 0-1,0 0 1,1 1 0,-1-1-1,0 2 1,1-1 0,11 1-1,-16 1-41,0-1 0,0 1-1,0-1 1,1 1 0,-1 0 0,0 1 0,-1-1-1,1 0 1,0 1 0,0-1 0,0 1-1,-1 0 1,1 0 0,-1 0 0,3 3-1,-2-1 28,0 0-1,-1-1 0,1 1 0,-1 0 0,0 0 0,0 1 0,-1-1 0,1 0 0,1 9 0,-1-2 70,-1 0 0,0 1 0,-1-1 0,0 1 0,-1 0 0,0-1 0,-5 20 0,1-16 0,0 1 1,-1 0-1,-1-1 1,0-1-1,-1 1 1,-1-1-1,0 0 1,-12 13-1,-14 13 183,-47 41-1,29-30 173,45-44-286,7-6-126,-1 0 0,1 0 0,-1-1 0,1 2 0,0-1 0,0 0 0,0 0 0,0 0 0,0 0 0,0 1-1,0-1 1,0 0 0,0 1 0,0-1 0,1 1 0,-1 1 0,10-3 431,112-21 303,93 0-650,-189 19-371,28 2-1,-24 1-3578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4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4 5728,'0'0'247,"1"0"0,0-1 0,-1 1 0,1-1 0,0 1-1,0 0 1,-1 0 0,1-1 0,0 1 0,0 0 0,0 0 0,-1 0 0,1 0 0,0 0 0,0 0 0,0 0 0,-1 0 0,1 0 0,2 1 0,-3 0-44,1 0 1,-1 1 0,1-1 0,-1 0 0,0 1-1,1-1 1,-1 0 0,0 1 0,0-1-1,0 0 1,0 1 0,0-1 0,0 2 0,-2 11 300,0 0 1,0 0 0,-1 0 0,-1 0 0,-10 23 0,0-4 148,-1 0 0,-2-1 1,-39 56-1,45-73-489,0-1-1,-1 0 1,-1 0-1,0-1 1,-1-1-1,-1-1 1,1 0-1,-31 17 1,40-26-129,-1 0 0,0 0 1,1 0-1,-1-1 0,0 0 0,0 0 0,-9 0 1,13-1-65,1 0 0,0 0 0,0 0 0,0 0 1,-1-1-1,1 1 0,0 0 0,0-1 0,0 1 1,0-1-1,0 1 0,0-1 0,-1 1 0,1-1 1,0 0-1,0 1 0,-1-2 0,2 1-17,-1 0 0,1 0-1,0 0 1,-1 0 0,1 0 0,0-1-1,-1 1 1,1 0 0,0 0-1,0 0 1,0 0 0,0 0 0,0 0-1,0 0 1,0 0 0,1-1-1,-1 1 1,0 0 0,1 0 0,-1 0-1,0 0 1,2-2 0,0-1-7,1-1 0,0 1 0,0-1 0,0 1 0,0 0 0,1 0 0,0 0 0,-1 0 0,2 1 0,6-5 0,-9 6 79,1 0 0,0 0 0,0 1 1,0-1-1,0 1 0,0 0 0,0-1 0,0 2 0,0-1 1,0 0-1,1 1 0,-1-1 0,0 1 0,1 0 1,-1 0-1,0 0 0,1 1 0,3 0 0,4 3 305,1 1 0,-1 0 0,0 1 0,13 9-1,38 32 764,-59-46-1079,13 13 31,-1 1 0,17 19 1,-30-31-67,0-1 0,0 1 0,-1 0 0,1 0 0,1 4 0,3 5-2308,-5-2-4600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4:4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4384,'9'0'2953,"10"8"-888,16 14 1679,-26-17-3065,0 0 0,-1 1 0,1 0-1,-1 0 1,0 1 0,8 10 0,-2 1 203,-2 1 1,0 1-1,16 33 0,19 67 1034,-24-54-1194,-3 1 0,12 79 0,-29-128-704,-2 1 0,0 0 0,-1-1 0,-1 1 0,-1 0 0,-1-1 0,-6 24 0,-46 124-3990,46-141 2232,3-9-42,4-9 827,0 0 1,-1-1-1,1 1 1,-2-1-1,1 0 0,-1 0 1,-4 7-1,5-11 222,1 0 0,-1 0 0,1 0-1,-1-1 1,0 1 0,0-1 0,-4 2 0,7-3 716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1:1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56 1824,'-1'0'67,"1"0"0,0 0 0,0 0 0,0 0 0,0 0 0,0 0 0,0 0 0,0 0 0,-1 0 0,1 0 0,0 0 0,0 0 0,0 0 0,0 0 0,0 0 0,0 0 0,-1 0 0,1 0 0,0 0 0,0 0 0,0 0 0,0 0 0,0 0 0,0 0 0,0 0 0,0 0 0,0 0 0,-1-1 0,1 1 0,0 0 0,0 0 0,0 0 0,0 0 0,0 0 0,0 0 0,0 0 0,0 0 0,0-1 0,0 1 0,0 0 0,0 0 0,3-6 1994,11-7 957,-9 9-127,-3 5-2686,0-1 1,0 0-1,0 1 0,0-1 1,0 0-1,1 0 1,2-1-1,2 0 45,13 0 25,1-1 0,22-5 1,17-2-142,-36 8-378,18-2-508,-39 3 98,-1-1 0,1 1-1,-1-1 1,1 0 0,-1 0 0,1 0 0,2-2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1:1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5408,'9'0'2410,"52"-12"2568,106-15-1246,-145 24-3816,46-3-1032,-39 4-3376,-27 1 3899,0 1 0,-1 0 1,1-1-1,0 1 0,-1-1 0,1 1 1,-1-1-1,1 0 0,0 1 1,-1-1-1,0 0 0,3-2 1,-5-4-1335,0 6 1747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39.1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 3232,'2'-10'21320,"-1"10"-20958,3 1-1117,-3 0 1017,17 27 836,-12-25-1070,-1 1-1,0-2 0,1 1 0,0-1 1,-1 0-1,1 0 0,0-1 1,7 2-1,15 4 53,1 3-71,180 51 456,-183-56-544,76 18 95,-84-17 7,-1 0-1,0 0 0,27 16 1,-33-15 3,-1 1-1,0 0 1,0 1 0,-1 0 0,14 18 0,-10-5-53,-12-21 672,-2 7-533,-2-2-108,0 0 0,0-1-1,0 0 1,-1 0 0,0 0-1,0 0 1,-9 7 0,9-8-2,-7 6 52,0-1 0,0 0 0,-1-1 0,0 0 0,-23 10 0,-70 24 228,73-31-365,-191 57-1368,195-59 129,20-6-380,-1-1 1,-18 4 0,12-4-4446,25-3-474,8 0 2392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1:1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13 245 2720,'0'0'90,"0"0"-1,-1 0 1,1-1-1,0 1 1,0 0 0,0 0-1,0 0 1,0-1 0,0 1-1,0 0 1,0 0-1,0 0 1,0-1 0,0 1-1,0 0 1,1 0-1,-1 0 1,0-1 0,0 1-1,0 0 1,0 0 0,0 0-1,0-1 1,0 1-1,0 0 1,1 0 0,-1 0-1,0 0 1,0-1 0,0 1-1,0 0 1,1 0-1,-1 0 1,0 0 0,7-7 1695,-5 2-1162,0 1 0,0-1 0,0 0 0,-1 0 0,1-6 0,5-14 279,5-5-308,-7 16-211,15-29 0,-16 37-289,0-1 0,1 1 0,0 0-1,0 1 1,0-1 0,1 1 0,-1 0-1,1 0 1,1 1 0,-1 0 0,1 0-1,-1 0 1,1 1 0,0 0 0,1 0-1,-1 1 1,0 0 0,11-1 0,-16 2-32,0 1 1,-1 0 0,1 0-1,0 0 1,-1 0 0,1 0 0,0 0-1,0 0 1,-1 0 0,1 1 0,0-1-1,-1 1 1,1-1 0,-1 1 0,1 0-1,0 0 1,-1 0 0,0 0 0,1 0-1,-1 0 1,2 1 0,-2 0 27,1 0 0,-1 0 1,0 0-1,0 0 0,0 1 1,0-1-1,0 0 0,0 1 1,-1-1-1,1 0 0,-1 1 1,0-1-1,0 4 0,0 5 141,-1 1-1,0 0 1,-1 0-1,-6 20 1,-11 23 219,-44 92 1,54-128-428,-18 43-93,24-54-78,0 1-1,1-1 0,1 1 1,-1-1-1,0 17 0,3-22 125,-1-1 0,0 0 0,1 1 0,-1-1 0,1 0-1,0 0 1,-1 1 0,1-1 0,0 0 0,1 0 0,-1 0-1,0 0 1,0 0 0,1 0 0,2 2 0,4 3-37,-1 0-1,14 8 1,3 4-195,-20-16 309,-1 0 1,0 1 0,0-1-1,0 1 1,0 0-1,-1 0 1,1 0-1,-1 0 1,0 0 0,3 9-1,-4-10 5,-1 0 0,1 1 1,-1-1-1,0 0 0,1 0 0,-1 1 0,-1-1 0,1 0 1,0 1-1,-1-1 0,0 0 0,0 0 0,0 1 0,0-1 1,-3 6-1,1-3 84,-1 0 0,1 0 0,-1 0 1,0 0-1,-1 0 0,-7 7 0,10-11-112,0-1-1,-1 1 1,1-1 0,0 0-1,-1 1 1,1-1 0,-1 0-1,1-1 1,-1 1 0,1 0-1,-1-1 1,1 0 0,-1 1-1,0-1 1,1 0 0,-1 0-1,0 0 1,1-1 0,-1 1-1,1-1 1,-4-1 0,-11-2-479,-38-11-2109,21 2-2190,23 9-756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1:1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57 187 4576,'0'-2'2631,"0"2"-2575,1 0 30,-1 1 0,0-1 0,1 0 0,-1 1 0,0-1 0,1 1 0,-1-1 0,0 0 0,0 1 0,1-1 0,-1 1 0,0-1 0,0 1 0,0-1 0,1 1 0,-1-1 0,0 1 0,0-1 1,0 1-1,0-1 0,0 1 0,0-1 0,0 2 0,0 4 349,0 46 1734,-10 85 0,9-134-2111,-4 31 382,-1-1 0,-1 0 0,-14 34 1,21-68-445,0 1 1,0 0-1,0 0 1,0 0 0,0 0-1,0 0 1,0 0 0,0 0-1,0 0 1,0 0 0,0 0-1,0-1 1,0 1 0,0 0-1,0 0 1,0 0 0,0 0-1,-1 0 1,1 0 0,0 0-1,0 0 1,0 0 0,0 0-1,0 0 1,0 0-1,0 0 1,0 0 0,0 0-1,0 0 1,-1 0 0,1 0-1,0 0 1,0 0 0,0 0-1,0 0 1,0 0 0,0 0-1,0 0 1,0 0 0,0 0-1,0 0 1,-1 0 0,1 0-1,0 0 1,0 0 0,0 0-1,0 0 1,0 0-1,0 0 1,0 0 0,0 0-1,0 0 1,0 0 0,0 1-1,0-1 1,-1 0 0,1 0-1,0 0 1,0 0 0,0 0-1,0 0 1,0 0 0,0 0-1,-2-7-167,2 7 183,-2-9-102,1 0 0,0-1 0,0 1 0,1 0-1,0 0 1,2-12 0,13-58-326,-2 15 365,10-61-69,2-5 325,-16 88-87,-8 38-44,0 0 1,0 0 0,1 0-1,-1 1 1,1-1-1,0 0 1,0 1 0,4-4-1,-6 7 5,1 0 1,0 1-1,0-1 0,-1 1 1,1-1-1,-1 1 0,1-1 0,0 1 1,-1 0-1,1-1 0,-1 1 1,1 0-1,-1-1 0,1 2 0,4 9 105,-1 1 0,0 0-1,0 0 1,-1 0-1,-1 0 1,2 21-1,1 1 31,-4-29-191,8 46 296,5 87 0,-11-80-735,6-68-586,-7 5 909,-1 0 0,0 0 1,0 0-1,0 0 0,0-5 1,2-8-51,50-261-827,-52 274 1063,0 0 1,0 1 0,0-1 0,1 1 0,0-1 0,0 1 0,0 0-1,0-1 1,6-6 0,-8 11-69,1-1 0,-1 1 1,0 0-1,0 0 0,1-1 0,-1 1 0,0 0 0,0 0 0,1 0 1,-1-1-1,0 1 0,1 0 0,-1 0 0,0 0 0,1 0 0,-1 0 0,0 0 1,1 0-1,-1 0 0,0 0 0,1 0 0,-1 0 0,0 0 0,1 0 1,-1 0-1,0 0 0,1 0 0,-1 0 0,0 0 0,1 1 0,-1-1 1,0 0-1,1 0 0,-1 0 0,0 0 0,1 1 0,-1-1 0,0 0 0,0 0 1,0 1-1,1-1 0,-1 0 0,0 1 0,0-1 0,0 0 0,1 0 1,-1 1-1,10 18 629,-2 7-155,-2 0-1,8 53 0,-7-29-163,34 193 209,-39-230-1604,-1 0 0,0 18 0,-1-25-299,-9-9-4571,0-13 383,8 9 2854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1:16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3808,'2'0'141,"-1"1"0,0 0 0,1-1 1,-1 1-1,1 0 0,0-1 0,-1 0 0,1 1 1,-1-1-1,1 0 0,-1 0 0,1 0 0,1 0 0,0 0 54,-1 0 0,1 0-1,-1 0 1,1 1-1,-1-1 1,5 2-1,1 2 398,0-2 0,0 1 0,1-1 0,-1-1 0,0 1-1,1-1 1,-1-1 0,18 0 0,-20 0-217,-4 0-308,0 0 1,-1 0-1,1 0 1,0-1 0,0 1-1,0 0 1,-1-1 0,1 1-1,0-1 1,-1 0 0,1 1-1,0-1 1,-1 0-1,1 0 1,-1 0 0,1 0-1,-1 0 1,0-1 0,1 1-1,-1 0 1,0-1-1,0 1 1,0-1 0,0 1-1,0-1 1,0 1 0,1-4-1,-1 3-33,-1 0 1,0-1-1,1 1 0,-1 0 0,0-1 0,0 1 0,0 0 1,0-1-1,0 1 0,-1 0 0,1-1 0,-1 1 0,1 0 1,-1 0-1,0-1 0,0 1 0,0 0 0,0 0 0,0 0 1,-1 0-1,-1-2 0,0 0 97,-1 1 0,1 0 1,-1 0-1,1 0 0,-1 1 0,0-1 1,-1 1-1,1 0 0,0 0 0,0 0 1,-1 0-1,1 1 0,-1 0 0,-5-1 1,8 1-65,0 1 1,0 0-1,0 0 1,0 0 0,0 0-1,0 0 1,0 0-1,0 1 1,1-1-1,-1 0 1,0 1 0,0 0-1,0-1 1,0 1-1,1 0 1,-1 0 0,0 0-1,1 0 1,-1 0-1,1 0 1,-1 1-1,1-1 1,-1 1 0,1-1-1,0 1 1,0-1-1,0 1 1,0-1-1,0 1 1,0 0 0,0 0-1,1-1 1,-1 1-1,0 0 1,1 0-1,-1 3 1,1-2-37,0 0-1,0-1 1,0 1 0,1-1-1,-1 1 1,1-1 0,-1 1-1,1-1 1,0 1 0,0-1-1,0 1 1,0-1-1,1 0 1,-1 0 0,0 0-1,1 0 1,0 0 0,-1 0-1,1 0 1,0 0 0,0 0-1,4 2 1,3 2 59,1 1 1,-1-2-1,21 10 1,-6-6-143,1-2 1,38 8 0,-24-7-313,-27-6-1039,0 0 0,0-2-1,18 0 1,-16 0-2743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1:1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5 120 2976,'-1'-2'126,"0"-1"-1,0 0 1,1 0 0,-1 0-1,1 0 1,-1-5 0,1 7-30,0 0 1,0 1 0,0-1 0,1 1 0,-1-1 0,0 0 0,0 1-1,0-1 1,1 1 0,-1-1 0,0 0 0,1 1 0,-1-1-1,0 1 1,1-1 0,-1 1 0,1-1 0,-1 1 0,0 0 0,1-1-1,-1 1 1,1-1 0,0 1 0,-1 0 0,1 0 0,-1-1-1,1 1 1,-1 0 0,1 0 0,0 0 0,-1-1 0,1 1 0,0 0-1,-1 0 1,1 0 0,-1 0 0,2 0 0,-1 1 78,-1-1 0,1 1 0,-1-1 1,1 1-1,-1-1 0,1 1 0,-1 0 0,0-1 1,1 1-1,-1-1 0,0 1 0,1 0 0,-1-1 1,0 1-1,0 0 0,0 1 0,1 0 281,12 41 1456,-2 0 0,5 46 0,-12-66-1440,4 63 803,-2-12-481,-1-24-56,-2 68-1,-3-110-537,0-9-201,0 1 1,0-1-1,0 0 1,0 1-1,1-1 1,-1 0-1,0 1 1,0-1-1,1 1 1,-1-1-1,0 0 0,1 1 1,-1-1-1,1 0 1,4-7-19,0-6 0,-1-1-1,4-26 0,-2 3-38,13-50-348,23-106-329,15 5-5137,-44 159 523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02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385 130 2400,'18'-59'3813,"-16"53"-3139,-1-1 1,0 1-1,0-1 0,0 0 0,-1 1 0,-1-11 0,1 2 1268,-7 27-1382,-1 11-40,-8 33-1,9-30-236,-12 30 1,-101 261 1438,81-198-1486,28-92-27,-1 0 1,-19 32-1,28-55-117,1 0 0,-1 1 0,-1-1-1,-4 5 1,7-8-61,0 0 0,0-1 0,1 1-1,-1 0 1,0 0 0,-1-1 0,1 1-1,0-1 1,0 1 0,0-1 0,0 1-1,0-1 1,0 0 0,-1 1 0,1-1-1,0 0 1,0 0 0,0 0 0,-1 0-1,1 0 1,0 0 0,0 0 0,-1-1-1,1 1 1,-2-1 0,1-1 20,-1 1 1,0-1-1,1 0 1,0 0 0,0 0-1,-1 0 1,1-1-1,0 1 1,1-1-1,-1 1 1,0-1-1,-1-3 1,-14-34 178,17 40-229,-10-27-41,2 0-1,2 0 0,0-1 1,2 0-1,1 0 1,1 0-1,1 0 1,1 0-1,8-49 1,-8 75 14,0 0 0,1 1 0,-1-1 0,1 0 0,-1 0 0,1 1 0,0-1 1,-1 1-1,1-1 0,0 0 0,0 1 0,0-1 0,0 1 0,0 0 0,1-1 0,-1 1 0,0 0 1,0 0-1,1 0 0,-1 0 0,1 0 0,-1 0 0,1 0 0,0 0 0,-1 1 0,1-1 0,0 0 1,-1 1-1,1 0 0,0-1 0,0 1 0,0 0 0,-1 0 0,1 0 0,0 0 0,0 0 0,-1 0 1,3 1-1,1 0 25,0 1 0,0-1 1,0 1-1,0 0 0,-1 0 1,1 1-1,-1-1 0,1 1 1,-1 0-1,0 0 0,0 0 1,5 7-1,52 64 811,-38-43-641,2-1 0,55 52 0,-47-54 82,2-2 0,0-1-1,68 36 1,-98-59-462,36 15 851,-37-15-1911,0-1 0,0 0 1,0-1-1,7 1 0,-7-1-1806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0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83 727 3136,'0'0'191,"0"0"0,-1 0 0,1 0 0,0 0 0,0 1 0,-1-1 0,1 0 0,0 0 0,0 0 0,-1 1 0,1-1 0,0 0 0,0 0 0,-1 1 0,1-1 0,0 0 0,0 1 0,0-1 0,0 0 0,0 1 0,0-1 0,-1 0 0,1 1 0,0-1 0,0 0-1,0 1 1,0-1 0,0 0 0,0 1 0,0-1 0,0 1 0,-3 20-649,1-10 1029,-14 147 1045,4-33-790,-12 165 492,15-192-774,1 13 469,12-89 1447,-4-22-2420,-2-16 692,-1-26-379,1 0 0,5-66 1,1 43-284,-1-2-110,3 1-1,29-126 0,-25 155-73,0 1-1,22-47 1,-25 68 63,0 0 1,1 1-1,1 0 0,0 1 0,1-1 0,1 2 0,0 0 1,13-12-1,-18 19 13,1 1 1,0-1-1,0 1 1,0 0-1,1 1 0,0 0 1,-1 0-1,1 0 1,0 1-1,0 1 1,0-1-1,1 1 0,-1 0 1,0 1-1,0 0 1,16 2-1,-17-1 34,-1 0 1,0 0-1,0 1 0,0 0 0,0 0 1,0 0-1,0 1 0,-1 0 0,1 0 1,-1 0-1,1 1 0,-1 0 0,0 0 0,-1 0 1,1 0-1,-1 1 0,0 0 0,0 0 1,0 0-1,-1 0 0,0 1 0,3 6 0,-2-1 35,0 0-1,-1 1 1,-1 0-1,0-1 0,1 22 1,-2-13 102,-2-1 0,-4 33 0,3-44-75,0 0 1,0 0-1,0 0 1,-1-1-1,0 1 1,-1-1-1,1 0 1,-1 0-1,-1 0 0,0 0 1,1-1-1,-2 0 1,1 0-1,-1 0 1,0-1-1,0 1 1,-11 5-1,8-5-34,-1-1 0,0 0 0,0-1 0,0 0 1,-1-1-1,1 0 0,-1 0 0,0-1 0,0-1 0,0 0 0,0 0 0,-17-2 0,-43-7 280,70 8-302,1 0 0,-1 0 0,0 0 0,1-1 0,-1 1 0,0 0 0,1 0 0,-1-1 0,0 1 0,1 0 0,-1-1 0,1 1 0,-1-1-1,0 1 1,1-1 0,-1 0 0,1 1-5,0 0-1,-1-1 0,1 1 0,0 0 0,0 0 0,0-1 0,0 1 1,0 0-1,0-1 0,0 1 0,0 0 0,0-1 0,0 1 1,0 0-1,0-1 0,0 1 0,1 0 0,-1 0 0,0-1 0,0 1 1,0 0-1,0-1 0,0 1 0,1 0 0,-1-1 0,1 0-14,1 0 1,-1-1-1,1 1 0,-1 0 0,1-1 0,-1 1 0,1 0 0,0 0 1,3-1-1,121-38 50,-56 17-59,-32 12 40,1-2 1,-2-2-1,63-34 0,11-11 334,-53 31-328,144-63 325,-170 73-401,-25 14 142,-20 13-167,-32 14 173,27-9-90,0 1-1,2 1 1,0 1-1,0 0 1,2 1-1,0 0 1,1 1-1,0 1 1,-15 32-1,12-20 35,2 1-1,1 0 0,2 1 0,-10 43 0,21-72 2,-1-1 0,1 1 0,-1 0 1,1-1-1,0 1 0,0-1 0,1 1 0,0 6 0,0-10-20,-1 1-1,0-1 1,0 0-1,1 1 0,-1-1 1,0 1-1,1-1 1,-1 0-1,0 1 0,1-1 1,-1 0-1,0 0 0,1 1 1,-1-1-1,1 0 1,-1 0-1,1 0 0,-1 1 1,0-1-1,1 0 1,-1 0-1,1 0 0,-1 0 1,1 0-1,-1 0 1,1 0-1,-1 0 0,1 0 1,-1 0-1,1 0 1,-1 0-1,1 0 0,-1-1 1,0 1-1,1 0 1,-1 0-1,1 0 0,-1-1 1,1 1-1,-1 0 1,0 0-1,1-1 0,-1 1 1,7-7 87,-1 1 0,0-1 0,-1 0 1,0-1-1,0 1 0,-1-1 1,4-8-1,2-2 25,105-206 314,-76 145-377,-26 56-218,-10 18-21,0 1 0,0-1 0,0 0 0,-1 0 0,0-1 0,3-9 0,4 40 25,-2-4 118,2 1 0,0-1 0,1 0 0,18 27 0,-23-41 51,0 0 1,1 0-1,0 0 0,0-1 0,9 7 0,-14-12 0,1 0 0,-1 0 0,1 0 1,0 0-1,-1 0 0,1 0 0,0-1 0,0 1 1,0-1-1,-1 1 0,1-1 0,0 0 0,0 0 1,0 1-1,0-1 0,0-1 0,0 1 0,-1 0 1,1 0-1,0-1 0,0 1 0,0-1 0,-1 1 1,1-1-1,0 0 0,0 0 0,-1 0 0,1 0 1,-1 0-1,3-2 0,15-13 122,-1-2 0,26-33 0,-25 29-181,32-32-1,-41 43-356,-7 6 208,-2 6-44,-1 0 227,0 0 1,0-1 0,1 1 0,-1 0 0,0-1-1,0 1 1,0-1 0,1 1 0,-1 0-1,0-1 1,1 1 0,-1-1 0,0 1 0,1-1-1,-1 1 1,1 0 0,3 4-10,-1 4-27,0-1 0,-1 1 0,0-1-1,2 16 1,0 6 7,-1-16 28,0 0 82,6 22 1,-8-33-60,0 1 0,1-1 0,-1 0 0,1 0 0,0 0 0,0 0 1,0 0-1,0 0 0,0 0 0,1-1 0,4 5 0,-5-6 10,-1 0 0,1 0 0,0 0 0,0-1 0,0 1 0,0-1 0,0 1 0,0-1 0,0 0 0,0 0 0,0 0 0,0 0 0,0 0 0,0 0 0,0 0 0,0-1 0,0 1 0,0-1 0,-1 1 0,1-1 0,3-1-1,4-3 34,0 0 0,0 0 0,9-7-1,58-49 384,13-9-427,-64 52-65,40-37 0,-53 43 65,0-2 1,-1 1-1,0-1 1,15-28-1,-10 6-22,-1-1 0,16-60 0,-25 74-24,27-86-15,27-176-1,-60 266-176,-2 12-33,1 7 241,1 0 0,0 0-1,-1 0 1,1 0 0,0 0 0,0 0-1,-1 0 1,1 0 0,0 0 0,-1 0-1,1 1 1,0-1 0,0 0 0,-1 0-1,1 0 1,0 1 0,0-1-1,-1 0 1,1 0 0,0 0 0,0 1-1,0-1 1,-1 0 0,1 0 0,0 1-1,0-1 1,0 0 0,0 1 0,-7 12-76,0 1 1,1 0 0,1 0-1,0 0 1,1 0 0,-2 17 0,2-15 58,-31 202-116,21-118 6,8-60 98,-13 91 174,17-100-151,0 1-1,4 35 0,2-36 139,9 37-1,-12-65-80,0 0-1,0 0 1,0 0-1,1-1 1,-1 1 0,1 0-1,-1-1 1,1 1-1,0-1 1,3 5 0,-4-7-22,0 1 0,-1 0 0,1-1 0,0 1 0,0 0 1,-1-1-1,1 1 0,0-1 0,0 1 0,0-1 0,0 0 0,0 1 0,0-1 1,0 0-1,0 1 0,0-1 0,0 0 0,0 0 0,0 0 0,0 0 1,0 0-1,0 0 0,0 0 0,0-1 0,0 1 0,-1 0 0,1 0 1,0-1-1,0 1 0,0-1 0,0 1 0,0-1 0,1 0 0,9-9 96,0-1 0,-1 0 0,0 0 0,10-17 0,6-6-10,2-4-181,-27 36 52,0 1 0,0 0 0,0-1 0,0 1 0,0-1 0,0 1 0,0-1 0,0 0 0,0 1 0,-1-1 0,1 0 0,-1 1 0,1-1 0,-1 0 0,1-3 0,-1 4-169,-10 148-459,10-143 694,-1 1-1,0-1 1,1 1 0,0-1 0,0 0-1,1 1 1,-1-1 0,1 1-1,0-1 1,0 0 0,0 1 0,0-1-1,4 7 1,-4-11-31,-1 1 0,1-1 0,-1 1 0,1 0 0,-1-1 1,1 1-1,-1-1 0,1 0 0,0 1 0,-1-1 0,1 1 0,0-1 0,0 0 0,-1 0 0,1 1 0,0-1 0,0 0 1,-1 0-1,1 0 0,0 0 0,0 0 0,-1 0 0,1 0 0,0 0 0,0 0 0,-1 0 0,1 0 0,0 0 1,0-1-1,-1 1 0,1 0 0,0-1 0,0 1 0,0-1 0,4-2 53,-1 1-1,1-1 1,7-7-1,-7 6 10,6-5-10,10-8-6,1 1 0,37-22 0,104-32-53,-121 53 0,40-11-85,-52 23-240,-34 7 290,1-1 0,-1 1 0,1 0 0,0 0 1,0 1-1,-1-1 0,2 1 0,-1 0 0,-4 5 0,3-4 37,-5 5-2,0 0 0,1 1 1,0 0-1,1 0 0,0 0 0,1 1 0,0 1 0,-7 17 1,11-21 2,0 0 0,0 1 0,0-1 1,1 0-1,1 0 0,-1 1 1,1-1-1,1 1 0,-1-1 1,1 0-1,1 1 0,0-1 1,4 13-1,-4-14 8,1-1 0,-1 0 0,1 0-1,0 0 1,1-1 0,0 1 0,-1-1 0,2 1 0,4 4 0,-7-9 10,0 1 1,0-1-1,0 1 1,0-1 0,0 0-1,0 0 1,0 0 0,0 0-1,1 0 1,-1-1 0,0 1-1,1-1 1,-1 1 0,0-1-1,1 0 1,-1 0 0,0 0-1,1 0 1,-1 0-1,1-1 1,-1 1 0,0-1-1,1 1 1,-1-1 0,0 0-1,0 0 1,4-2 0,0 0 40,0-1 0,0-1 0,0 1 1,0-1-1,0 0 0,8-10 0,27-40 131,-25 32-245,78-93 162,-56 71 17,-2-1 0,43-72-1,-50 59-182,37-108 0,-18 6-97,-28 88 173,-17 62-9,8-33-140,-10 42 87,-1-1 0,0 1 0,1-1 0,-1 1 0,0 0 0,-1-1 0,1 1 1,0-1-1,-1 1 0,1 0 0,-1-1 0,0 1 0,0 0 0,-1-3 0,1 4 30,1 1 0,-1-1 0,1 0-1,-1 1 1,1 0 0,-1-1 0,1 1 0,-1-1-1,1 1 1,-1 0 0,0-1 0,1 1-1,-1 0 1,0 0 0,1-1 0,-1 1-1,0 0 1,1 0 0,-1 0 0,0 0 0,1 0-1,-1 0 1,0 0 0,1 0 0,-1 0-1,0 0 1,1 0 0,-2 1 0,-19 9-146,13-3 101,-1 1 0,1 0 0,0 0 0,1 0-1,0 1 1,0 0 0,1 1 0,-9 17 0,-1 6 69,-14 46 0,12-25-110,2 1 1,2 1 0,-7 69-1,19-107 115,1-1-1,1 1 0,1-1 1,0 1-1,1-1 0,1 0 0,8 29 1,-8-38 17,0 0-1,0-1 1,1 1 0,0-1 0,1 0 0,-1 0 0,12 12 0,-12-15 4,1 1 1,0-2-1,0 1 1,0 0 0,0-1-1,0 0 1,1 0-1,0-1 1,-1 1-1,1-1 1,11 2-1,-6-2 11,0-1-1,0 0 1,1-1-1,-1-1 0,0 1 1,0-2-1,0 0 1,0 0-1,0-1 1,10-4-1,10-4 87,-1-2 1,33-20-1,-50 25-94,0 0-1,0-1 1,-1-1 0,-1 0-1,1 0 1,-2-1 0,12-15-1,-21 26-43,19-29-29,-19 28 11,-1-1 0,1 1 0,0 0 0,-1-1-1,1 1 1,-1-1 0,0 1 0,1-1 0,-1 1 0,0-1-1,0 1 1,0-1 0,0 1 0,0-1 0,0 1-1,0-1 1,-1 1 0,0-3 0,1 4 15,0 0-1,0-1 1,0 1 0,0 0 0,-1 0-1,1 0 1,0-1 0,0 1-1,0 0 1,-1 0 0,1 0 0,0-1-1,0 1 1,-1 0 0,1 0 0,0 0-1,0 0 1,-1 0 0,1 0-1,0 0 1,-1 0 0,1 0 0,0 0-1,0 0 1,-1 0 0,1 0-1,0 0 1,0 0 0,-1 0 0,1 0-1,0 0 1,-1 0 0,1 0-1,0 0 1,0 0 0,-1 0 0,1 1-1,0-1 1,0 0 0,-1 0 0,1 0-1,-13 10-93,9-7 11,-3 3 62,0-1 1,0 1 0,0 0 0,1 0 0,0 0 0,1 1-1,-1 0 1,1 0 0,1 1 0,-1-1 0,1 1-1,0 0 1,1 0 0,0 1 0,0-1 0,1 0 0,0 1-1,1 0 1,0-1 0,0 1 0,1 16 0,1-10 93,0-1 1,2 0-1,4 18 1,-5-27-35,-1 1-1,1-1 1,1 0 0,-1 1-1,1-1 1,0 0-1,0-1 1,0 1 0,1 0-1,7 7 1,-9-10-9,-1-1 0,1 0-1,0 0 1,0 0 0,-1 0 0,1 0-1,0 0 1,0 0 0,0 0 0,0-1 0,0 1-1,0-1 1,0 0 0,0 1 0,0-1 0,4 0-1,-3-1 17,0 1-1,0-1 0,0 0 1,0 0-1,0 0 1,0-1-1,0 1 0,0 0 1,-1-1-1,4-2 0,4-4 91,-1-1 1,1 0-1,-1-1 0,9-13 0,-11 13-77,116-118 233,-80 85-145,-29 30-354,-1 0-1,26-16 1,-39 28 200,0 1 0,1 0-1,-1 0 1,0-1 0,1 1 0,-1 0 0,0 0-1,1-1 1,-1 1 0,0 0 0,1 0 0,-1 0-1,0 0 1,1 0 0,-1 0 0,1 0 0,-1-1 0,0 1-1,1 0 1,-1 0 0,1 0 0,-1 1 0,0-1-1,1 0 1,-1 0 0,1 0 0,-1 0 0,0 0-1,1 1 1,0-1 4,-1 1 0,0-1 0,0 1 0,0 0 0,1-1 0,-1 1 0,0-1 0,0 1 0,0 0 0,0-1 0,0 1 0,0 0 0,0-1 0,0 1 0,0 0 0,-1 0 0,-8 31-75,7-29 34,-17 52-26,-3 10 181,-59 121 0,75-176 7,0 1 0,-1-1 0,-1-1 0,-12 14 0,17-20-83,-1 0 0,1 0 0,-1-1 0,1 1-1,-1-1 1,0 0 0,-4 2 0,6-3-13,1-1 0,-1 1 0,0-1 0,0 1-1,0-1 1,0 0 0,0 0 0,1 0 0,-1 0 0,0 0 0,0 0 0,0-1-1,0 1 1,0 0 0,1-1 0,-4-1 0,-12-9 77,17 11-92,0 0 1,0 0 0,-1 0-1,1 0 1,0 0-1,0 0 1,-1 0 0,1-1-1,0 1 1,0 0-1,0 0 1,0 0 0,-1-1-1,1 1 1,0 0-1,0 0 1,0 0-1,0-1 1,0 1 0,-1 0-1,1 0 1,0-1-1,0 1 1,0 0 0,0 0-1,0-1 1,0 1-1,0 0 1,0 0-1,0-1 1,0 1 0,0 0-1,0 0 1,0-1-1,0 1 1,0 0 0,0 0-1,0-1 1,0 1-1,1 0 1,-1 0-1,0 0 1,0-1 0,0 1-1,0 0 1,0 0-1,1 0 1,-1-1 0,50-29-194,70-17 395,-30 13-161,-24 3-973,-25 6-2495,-13 5 1260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0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29 5568,'-35'-20'3104,"38"17"-3296,7 3 96,4-5-384,-6 10 256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0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1 373 6656,'3'-28'3008,"97"-32"-2624,-29 20 576,6 7-608,44-19 352,-3 4-416,25 5 0,-9 15-192,3 4 160,-21 8-160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1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16 3488,'-3'-11'1158,"1"6"1693,2 14-1714,-4 73 233,-20 115-1,13-123-1004,1 6 0,-8 49 348,9-38-342,8-66 104,-2 0 1,-6 33-1,9-58-404,0 1 0,0-1 0,0 1 0,0-1 0,0 0 0,0 1 0,0-1 0,0 1 0,0-1 0,-1 1 0,1-1 0,0 0 0,0 1 0,0-1 0,-1 0 0,1 1 0,0-1 0,0 0 0,-1 1 0,1-1-1,0 0 1,-1 1 0,1-1 0,0 0 0,-1 1 0,-3-10 651,1-19-276,3 16-409,1 1-1,1-1 1,0 1 0,1-1-1,0 1 1,1 0 0,0 0-1,1 0 1,0 1 0,0-1 0,1 1-1,12-15 1,-8 12-108,1 1 0,0-1 1,1 2-1,0 0 0,1 0 0,0 1 1,1 1-1,20-11 0,-30 18 26,1 0-1,-1 1 0,1-1 1,-1 1-1,1 0 1,0 0-1,0 0 0,-1 0 1,1 1-1,6 0 1,-9 0 34,0 1 1,0-1-1,0 0 1,1 1-1,-1-1 1,0 1-1,0 0 1,0 0 0,0 0-1,0 0 1,0 0-1,0 0 1,-1 1-1,1-1 1,0 0-1,-1 1 1,1 0 0,-1-1-1,1 1 1,-1 0-1,0 0 1,1-1-1,-1 1 1,1 3-1,1 5 31,0 0-1,-1 0 0,0 0 0,-1 0 0,0 0 0,-1 1 0,0-1 1,-1 13-1,0-6-14,1-1-1,2 20 1,-2-36-4,8 45 156,-7-41-110,0 0 1,0-1-1,0 1 0,1-1 0,-1 0 0,1 0 1,0 1-1,0-1 0,0 0 0,4 4 0,-4-6-18,-1 0 0,1 0 0,0 0 0,-1 0 0,1-1 0,0 1 0,0-1 0,-1 1 0,1-1 0,0 0 0,0 1 0,0-1 0,0 0 0,-1 0 0,1-1 0,0 1 0,0 0 0,0 0 0,-1-1-1,1 0 1,2 0 0,5-2 118,-1-1 0,15-8 0,8-8 36,-1-1 0,30-29 0,21-14 4,-42 38-155,66-32 0,-104 57-29,0 1 0,0-1 1,-1 1-1,1-1 1,0 0-1,0 1 0,0-1 1,-1 0-1,1 0 0,0 0 1,-1 0-1,2-1 0,-2-1-72,-6 5-39,-7 7 64,0 1 0,0 0 0,1 1 0,0 0 0,1 1 0,0 0 0,1 1 0,-12 19 0,16-22 42,1-1 0,0 1 0,0 1 1,1-1-1,0 0 0,1 1 0,0 0 1,1 0-1,0 0 0,1 0 0,0 0 1,0 0-1,2 13 0,0-20 22,-1-1 0,1 0 1,-1 0-1,1 0 0,0 0 0,2 3 0,-3-5-10,0-1 0,1 1 0,-1-1 0,0 1 0,1-1 0,-1 1 1,1-1-1,-1 1 0,0-1 0,1 0 0,-1 1 0,1-1 0,-1 1 0,1-1 0,0 0 0,-1 0 0,1 1 0,-1-1 0,1 0 0,-1 0 0,1 0 0,0 1 0,-1-1 1,1 0-1,0 0 0,-1 0 0,1 0 0,-1 0 0,1 0 0,0-1 0,-1 1 0,1 0 0,-1 0 0,1 0 0,0 0 0,-1-1 0,1 1 0,0-1 0,3-1 77,0-1 0,0 0 0,0 0-1,-1 0 1,0 0 0,1 0-1,-1-1 1,3-4 0,21-35 247,49-75 125,-71 109-426,-1 3-69,0 0 0,0 0 1,-1-1-1,0 1 0,0-1 1,-1 0-1,1 0 0,1-12 1,-5 17-241,-2 7 28,-1 9-18,1 1 247,2 0-1,0 1 0,0-1 0,1 0 0,1 1 1,1-1-1,0 0 0,1 1 0,0-1 0,2-1 0,-1 1 1,2-1-1,12 24 0,-2-14 221,-15-23-173,0 0 0,0 0 0,0 0 0,0 0 1,0 0-1,0 0 0,0 0 0,0 0 0,0-1 0,0 1 1,0-1-1,1 1 0,-1 0 0,0-1 0,0 0 1,1 1-1,-1-1 0,3 0 0,-1 0 27,0-1 0,-1 0-1,1 0 1,-1 0 0,1 0-1,0 0 1,-1-1 0,0 1 0,1-1-1,-1 1 1,3-4 0,23-24 259,-26 27-288,78-97 617,-9 12-720,-45 52-67,-21 28 79,-1 0 0,1 1 1,0 0-1,0 0 0,1 0 0,10-8 0,-15 19-76,1 1 0,-1-1-1,1 12 1,7 104 157,-9-119 11,0 0-1,0 0 1,1 0 0,-1 0-1,1 0 1,-1 0 0,1 0-1,0 0 1,0-1 0,0 1-1,0 0 1,0 0 0,0-1-1,1 1 1,-1 0 0,0-1-1,1 0 1,-1 1 0,1-1-1,0 0 1,-1 1 0,4 0-1,-4-2 3,-1 0 0,1 0 0,0 0 0,0-1 0,0 1 0,-1 0 0,1 0 0,0-1 0,0 1 0,-1 0 0,1-1 0,0 1 0,0-1 0,-1 1 0,1-1 0,-1 1 0,1-1 0,0 1 0,-1-1 0,1 0 0,-1 1 0,1-1 0,-1 0 0,1-1 0,14-24 212,-11 19-199,12-18-75,2 0 0,0 1-1,38-37 1,-55 60 7,0 0-1,0 0 1,0 1-1,1-1 1,-1 0-1,0 1 1,0-1-1,1 1 1,-1-1-1,0 1 1,1-1-1,-1 1 1,0 0-1,1 0 1,-1 0-1,0 0 1,1 0-1,-1 0 1,1 0-1,-1 0 1,0 1-1,1-1 1,1 1 0,4 1-84,0 1 0,-1 0 1,10 5-1,0 1 149,-5-5 3,1 0-1,-1 0 1,1-1-1,0 0 1,0-1-1,0-1 0,0 0 1,0 0-1,0-1 1,1-1-1,-1 0 1,21-5-1,-12 1 61,-12 4-47,0-1-1,-1-1 1,1 1-1,0-2 1,-1 1 0,0-1-1,13-8 1,-12 6-57,-2 1 62,0 0 0,11-10 0,-17 13-45,1 1 1,-1-1-1,0 1 0,1-1 0,-1 0 0,0 0 0,0 0 1,0 0-1,-1 0 0,1 0 0,0 0 0,-1 0 0,1 0 1,-1 0-1,1-4 0,-1 5-22,0 0 1,0 0-1,-1 1 1,1-1-1,0 0 1,0 0-1,0 0 1,-1 0-1,1 0 1,0 1-1,-1-1 1,1 0-1,-1 0 1,1 1-1,-1-1 1,1 0-1,-1 1 1,1-1-1,-1 0 1,0 1-1,1-1 1,-1 1-1,0-1 1,1 1-1,-1-1 1,0 1-1,0 0 1,0-1-1,1 1 1,-1 0-1,0 0 1,0-1-1,0 1 1,0 0-1,0 0 1,0 0-1,-1 0 1,-3 0-45,0 1-1,0-1 1,1 1 0,-1 0 0,-8 3-1,-6 2-30,1 2-1,-1 0 0,2 1 1,0 1-1,-25 18 0,40-27 73,-1 1-1,1 0 1,0 0-1,0 0 1,0 0-1,1 0 1,-1 1-1,0-1 0,1 0 1,0 1-1,-1-1 1,1 1-1,0 0 1,0-1-1,0 1 1,1 0-1,-1 0 1,1-1-1,0 1 0,-1 0 1,1 0-1,0 0 1,1 0-1,-1-1 1,0 1-1,1 0 1,1 4-1,0-1 22,1-1 0,0 0-1,0 0 1,0 0 0,0 0 0,1-1 0,0 1 0,0-1-1,0 0 1,0 0 0,1 0 0,6 4 0,-2-3 75,0 0 1,0 0-1,0-1 1,0 0 0,1-1-1,0 0 1,0-1-1,0 0 1,10 1-1,-5-2-138,0 0 1,0-1-1,0-1 0,0-1 0,21-4 0,-10 2-444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1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2 910 2560,'0'1'162,"0"-1"1,0 0-1,-1 1 1,1-1-1,0 1 1,0-1-1,0 0 1,-1 1-1,1-1 1,0 1-1,0-1 1,0 1-1,0-1 1,0 0-1,0 1 1,0-1-1,0 1 1,0-1-1,0 1 0,0-1 1,0 1-1,1-1 1,-1 0-1,0 1 1,1 5 1252,13-16 665,39-52-120,-11 11-1376,87-76 227,-52 53-206,-24 22-26,-44 41-402,-8 5-146,-4 9-83,0 1 0,0-1 0,0 0 0,0 1 1,1 0-1,-1 0 0,1 0 0,0 0 0,0 0 1,-2 6-1,-16 53-104,17-47 167,0-1 0,1 1 0,1-1 0,0 1 0,1 0 0,0 0 0,2-1 0,0 1 0,0-1 0,2 1 0,0-1 1,0 0-1,1 0 0,11 19 0,-13-27 43,1-1 1,1 0 0,-1 0 0,1-1 0,0 1 0,7 5-1,-11-10-12,1 1-1,0 0 0,0-1 1,0 0-1,0 1 0,1-1 0,-1 0 1,0 0-1,0 0 0,1 0 1,-1-1-1,0 1 0,1-1 0,-1 1 1,1-1-1,-1 0 0,1 0 0,-1 0 1,1 0-1,-1 0 0,0-1 1,4 0-1,-2-1 42,1 0 0,-1-1 0,0 1 1,0-1-1,0 0 0,0 0 0,-1 0 0,1-1 0,-1 1 1,0-1-1,5-7 0,3-6 174,14-28 0,-11 18-196,47-73 157,-15 25-137,-43 71-110,0 0 1,1 0-1,-1 0 1,5-4-1,11-14-164,-24 34 315,-9 44 124,-1 7-214,13-45-30,1-9 77,-1 0 1,1 0 0,-1 0-1,-4 9 1,50-99 1584,-37 69-1681,1 1 1,0 0 0,0 1-1,1-1 1,1 2-1,0-1 1,0 1-1,1 1 1,0 0 0,0 1-1,0 0 1,22-10-1,-31 17-7,0-1 1,-1 0-1,1 1 0,0-1 0,0 1 0,0-1 0,0 1 0,0 0 0,0 0 0,-1 0 0,1 0 0,0 0 0,0 0 0,0 0 0,0 1 0,0-1 0,0 1 0,-1-1 1,1 1-1,0 0 0,3 2 0,-3-1 16,0 0 1,0 0 0,-1 0-1,1 0 1,0 1 0,-1-1-1,1 0 1,-1 1 0,0-1-1,0 1 1,0 0 0,0-1-1,0 4 1,8 47 63,-6-34-113,0 1 0,7 21 1,-8-37 72,-1 1 0,1-1 0,0 1 0,0-1 0,0 0 1,1 0-1,-1 0 0,1 0 0,0-1 0,0 1 0,1-1 1,-1 0-1,1 0 0,3 3 0,-5-5 11,0 0-1,0 0 1,0-1 0,0 1 0,0 0-1,0-1 1,1 0 0,-1 1-1,0-1 1,0 0 0,0 0-1,0 0 1,0-1 0,1 1-1,-1 0 1,0-1 0,0 0 0,0 1-1,0-1 1,0 0 0,0 0-1,3-2 1,5-3 57,-1 0 0,0-1 0,9-9 1,-16 15-81,16-17 116,26-33 0,-25 28-30,-2 2-49,0-2 0,-2 1-1,0-2 1,-1 0 0,-2-1-1,0 0 1,11-39 0,63-272 149,-65 241-215,-20 91-39,0 0 0,-1-1 0,0 1 0,1 0 0,-2-6 0,1 10 53,0 0 0,0-1 0,0 1 0,0 0 1,0 0-1,0-1 0,0 1 0,0 0 0,0 0 1,0 0-1,0-1 0,0 1 0,0 0 0,0 0 0,-1 0 1,1-1-1,0 1 0,0 0 0,0 0 0,0 0 1,0 0-1,0-1 0,-1 1 0,1 0 0,0 0 0,0 0 1,0 0-1,0 0 0,-1-1 0,1 1 0,0 0 1,0 0-1,0 0 0,-1 0 0,0 1-8,0-1 0,1 1 0,-1 0 0,0-1 0,1 1 0,-1 0 0,0 0 0,1 0 0,-1-1 0,1 1 0,-1 0 0,1 0 0,-1 1 0,-10 27-57,2 0 0,0 0 0,2 1 1,-5 44-1,1-6 87,-20 140-219,27-172 187,2 39 0,2-57 2,1 0-1,2 0 1,-1 0 0,7 18-1,-7-29 44,0-1 1,1 0-1,0 0 1,5 9-1,-7-13 10,1 0 0,-1 0-1,0 0 1,1 0 0,0-1-1,-1 1 1,1 0 0,0-1 0,0 0-1,-1 1 1,1-1 0,0 0-1,1 0 1,-1 0 0,3 1-1,-3-2-7,0 0-1,0 0 0,0 0 1,0 0-1,-1 0 0,1-1 0,0 1 1,0-1-1,0 1 0,-1-1 1,1 0-1,0 1 0,3-3 0,23-18 98,-14 10-66,11-6-27,57-44 348,-73 53-331,1 0-1,-1-1 1,-1-1-1,0 0 1,12-18 0,-18 26-40,-1-1 0,0 1 0,0 0 0,-1-1 1,1 1-1,0-1 0,-1 1 0,1-1 0,-1 1 1,0-5-1,0 6-14,0 0 0,0 1 0,0-1 1,0 0-1,0 1 0,0-1 0,-1 0 0,1 1 1,0-1-1,0 0 0,-1 1 0,1-1 0,-1 1 1,1-1-1,0 1 0,-1-1 0,1 1 0,-1-1 1,1 1-1,-1-1 0,1 1 0,-1 0 0,1-1 1,-1 1-1,0 0 0,1-1 0,-1 1 0,1 0 1,-1 0-1,0 0 0,1-1 0,-1 1 0,0 0 1,1 0-1,-1 0 0,0 0 0,1 0 0,-1 0 1,0 0-1,1 1 0,-1-1 0,-1 0 0,-4 2-36,0 0 0,0 0 0,0 1 0,0-1 0,0 1 0,1 0 0,-1 1 0,1 0 0,0-1 0,0 2 0,0-1 0,-7 9 0,6-6 12,0 0-1,1 1 1,0-1-1,0 1 1,0 1-1,1-1 1,1 0-1,-4 12 1,6-16 26,0-1-1,0 1 1,0 0 0,1 0 0,0 0 0,-1-1 0,2 1 0,-1 0-1,0 0 1,1 0 0,-1-1 0,1 1 0,0 0 0,1-1 0,-1 1 0,3 4-1,-2-5 16,-1-1 0,2 1 0,-1 0-1,0-1 1,0 0 0,1 1-1,-1-1 1,1 0 0,0 0-1,-1-1 1,1 1 0,0-1 0,0 1-1,0-1 1,0 0 0,0 0-1,1 0 1,-1 0 0,4 0-1,2-1 30,0 0 0,0 0 0,0-1 0,0 0 0,0-1 0,0 0 0,0 0 0,13-6 0,0 2 0,41-16 93,61-32 0,-87 37-98,51-26 60,-74 35-69,0-1 0,-1 0 0,0 0 0,12-14 0,1-8 220,-27 29-347,-4 4 24,-8 6-8,-4 7-69,1 1 1,-25 32 0,37-43 142,-2 3-2,1 1-1,0-1 1,0 1-1,1 0 1,0 0-1,1 0 1,0 1-1,0-1 1,1 1-1,0 0 1,1 0-1,0 0 1,0 13-1,1-20 30,1-1 1,-1 1-1,0 0 0,1 0 0,-1-1 0,1 1 0,2 5 0,-3-8-8,0 0 1,0 1-1,1-1 1,-1 0-1,0 0 1,0 0-1,0 1 1,0-1-1,0 0 1,1 0-1,-1 0 1,0 1-1,0-1 1,0 0-1,0 0 1,1 0-1,-1 0 1,0 0-1,0 0 0,1 1 1,-1-1-1,0 0 1,0 0-1,1 0 1,-1 0-1,0 0 1,0 0-1,1 0 1,-1 0-1,0 0 1,0 0-1,0 0 1,1 0-1,0-1 22,0 0-1,0 1 1,-1-1-1,1 0 1,0 0-1,-1 0 0,1 0 1,0 1-1,-1-1 1,1 0-1,-1 0 1,1 0-1,-1-2 1,21-41 329,-13 28-300,0-1 0,-1-1-1,-1 1 1,0-1-1,4-26 1,-5 22-279,-4 15-132,-2 18-156,-7 55 366,2-14 147,-8 82-3,-4 29-4,11-121 20,-22 75 0,22-92 86,-7 20 167,13-42-223,-1 0 1,0 0 0,1 0-1,-1 0 1,0 0-1,0 0 1,-1-1 0,1 1-1,0 0 1,-5 2-1,6-4-27,-1 0-1,1-1 1,-1 1-1,1 0 1,-1-1-1,1 1 1,-1-1-1,0 0 0,1 0 1,-1 1-1,0-1 1,1 0-1,-1 0 1,0-1-1,1 1 1,-1 0-1,0 0 0,1-1 1,-1 1-1,1-1 1,-1 0-1,1 1 1,-1-1-1,1 0 1,-1 0-1,-2-2 1,-1-1-24,-1 0 1,1-1 0,0 0 0,0 0 0,-6-9 0,9 10-2,0 1 0,0-1 0,1 0 0,-1 0 0,1 0 0,0 0 0,0 0 0,0 0 0,1 0 0,-1 0 0,1-1 0,0 1 0,0 0 1,1 0-1,-1 0 0,1 0 0,0 0 0,0 0 0,0 0 0,1 0 0,-1 0 0,1 0 0,0 0 0,0 1 0,0-1 0,0 1 0,1 0 0,4-6 0,9-4-72,1 1 0,0 0 0,24-12 0,3-2-4,73-59 156,-59 41 26,188-156 277,-236 191-349,0-1-1,-1 0 0,0-1 0,-1 0 0,0 0 0,10-20 1,-18 30-38,1-1-1,-1 1 1,0 0 0,1 0 0,-1 0 0,0-1 0,0 1 0,0 0-1,0 0 1,0-1 0,0 1 0,0 0 0,0 0 0,-1-1 0,1 1-1,0 0 1,-1 0 0,1 0 0,-1 0 0,1-1 0,-1 1 0,1 0-1,-1 0 1,0 0 0,0 0 0,1 0 0,-1 1 0,0-1 0,0 0-1,0 0 1,0 0 0,0 1 0,0-1 0,0 0 0,-1 1 0,1-1-1,0 1 1,0 0 0,0-1 0,0 1 0,-1 0 0,1 0 0,0-1-1,0 1 1,-1 0 0,1 0 0,0 0 0,-2 1 0,-2 0-10,-1 0 1,1 0-1,-1 1 1,1 0-1,0 0 1,-1 0-1,-6 5 1,11-6 7,-1 0 0,1 0 0,-1 1 1,1-1-1,-1 0 0,1 1 1,0-1-1,0 1 0,0 0 0,0-1 1,0 1-1,0 0 0,0 0 1,0-1-1,1 1 0,-1 0 0,1 0 1,-1 0-1,1 0 0,0 0 1,0 0-1,0 0 0,0 0 0,0 0 1,0 0-1,1 2 0,0 1 7,0 0-1,1 1 0,-1-1 0,1 0 0,0 0 0,1 0 0,-1 0 1,1-1-1,0 1 0,7 8 0,4 9 0,-12-18 8,0-1 1,0 1-1,0-1 1,0 0-1,5 6 1,15 16-91,-17-19 112,1 0 0,-1 0-1,1 0 1,12 9 0,-15-14-3,-1 1 1,1-1-1,0 0 1,0 0-1,-1 0 1,1 0 0,0 0-1,0 0 1,0-1-1,0 0 1,0 1-1,0-1 1,0 0-1,0 0 1,0-1 0,0 1-1,4-2 1,-2 1 1,0-1 0,-1 0 1,1 0-1,0 0 1,-1 0-1,1-1 1,-1 0-1,5-4 0,31-30 243,-15 12-113,5-2-86,43-36 61,-50 39-132,-2 2-117,-20 21 93,0 0 0,0 0 0,0 0 0,0 0 0,1 1 0,-1-1 0,0 0 0,0 1 0,1-1 0,-1 1 0,0-1 0,1 1 0,2-1 0,-4 1 17,1 1 0,-1-1 1,0 0-1,1 1 1,-1-1-1,0 1 0,1-1 1,-1 1-1,0-1 1,0 0-1,1 1 0,-1-1 1,0 1-1,0-1 1,0 1-1,0-1 0,0 1 1,0-1-1,0 1 0,0-1 1,0 1-1,0 0 1,0 0-1,0 17-50,0-16 116,0 3-47,0 0 0,1-1 1,0 1-1,-1-1 0,1 1 0,1-1 0,-1 1 1,1-1-1,0 0 0,0 0 0,0 0 0,0 0 1,5 6-1,-2-4 24,-1-2 0,1 1 0,0 0 1,1-1-1,-1 0 0,1 0 0,0 0 0,9 4 1,-3-3 35,1-1 1,-1 0 0,1 0 0,0-1-1,0-1 1,0 0 0,0-1 0,0 0 0,19-2-1,-12-2-165,0 0-1,0-1 0,0-1 0,0-1 1,-1-1-1,29-14 0,-44 19-567,-1-1-1,1 1 1,-1 0 0,6-6-1,-9 8 370,1-1 0,0 1-1,-1-1 1,1 1-1,-1-1 1,1 1 0,-1-1-1,1 0 1,-1 1 0,1-1-1,-1 0 1,0 0-1,0 1 1,1-1 0,-1 0-1,0 0 1,0 1 0,0-1-1,1 0 1,-1 0-1,0 0 1,0 1 0,0-1-1,-1 0 1,1 0-1,0 0 1,0 1 0,0-2-1,-5-3-3554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49.7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320 60 2976,'2'0'244,"0"0"0,1 1 0,-1-1 0,1 1 1,-1 0-1,0 0 0,0 0 0,3 1 0,-3-1 44,0 1 0,0-2 0,0 1 0,0 0 0,1 0 0,-1-1 0,4 2 0,5 1 1798,-3 0 2846,-12-9-1950,-1 0-2681,-1 0 0,0 0 1,0 1-1,-1 0 0,1 0 1,-1 0-1,0 1 0,0 0 1,-1 1-1,1-1 0,-15-3 1,1 2-56,14 3-210,0 0 0,0 0 0,0 1-1,0 0 1,0 0 0,0 1 0,-1 0-1,1 0 1,0 0 0,-10 3 0,10-1-53,-1-1 0,0 2 1,1-1-1,-1 1 1,1 1-1,0-1 1,0 1-1,0 0 0,1 1 1,-1 0-1,1 0 1,0 0-1,0 0 0,1 1 1,0 0-1,0 1 1,-4 6-1,0 2 21,2 0 1,0 0-1,0 1 0,2-1 1,0 2-1,1-1 1,0 0-1,1 1 0,1 0 1,1 28-1,1-36 38,1-1 0,0 1 0,1 0 0,0-1 0,0 1 0,1-1 0,0 1 0,6 12 0,0-6 44,0 0 1,1 0 0,15 18 0,-15-23-31,0 0 0,13 9-1,-17-14 23,1 0-1,-1 1 0,0 0 0,0 0 0,0 0 0,-1 1 0,0-1 1,0 1-1,4 10 0,-8-14-43,0 0 0,0 0 0,-1 0 0,1 0 0,-1 0 0,0 0 1,0 0-1,0 0 0,0 0 0,0 1 0,-1-1 0,1 0 0,-1 0 0,0 0 0,-2 4 0,-3 5 86,0 0 0,-10 15 0,5-9 36,5-9-278,0 1-1,-1-1 0,-1 0 1,-9 9-1,14-14-416,-7 5-2327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1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56 3712,'-27'-3'1221,"20"3"-312,8 3 84,6 1-212,2-1-365,0-1-1,0 0 1,0 0 0,18 0 0,-5 0 331,31 2 742,83-3 0,55-16-254,-78 6-882,39-4-64,122-7 744,-261 20-1155,24-3-899,-35 3 572,0 0 1,0-1 0,0 1 0,0-1 0,0 0-1,0 1 1,0-1 0,-1 0 0,1 0 0,0 0-1,0 0 1,-1-1 0,3-1 0,1-1-1936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2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92 5632,'-41'-28'2560,"36"16"-2208,5 4 352,5 8-448,5-12-576,6 0 128,13 1 128,2 2 64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2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1065 2976,'-1'0'143,"0"0"0,1-1 0,-1 1 0,0 0 0,0 0 0,0 0 0,0-1 0,0 1 0,0 0 0,0 1 1,1-1-1,-1 0 0,0 0 0,0 0 0,0 0 0,-4 1 2608,4-2-2624,1 0 1,-1 1-1,1-1 0,-1 0 1,0 1-1,1-1 1,-1 0-1,1 0 1,0 0-1,-1 1 0,1-1 1,0 0-1,-1 0 1,1 0-1,0 0 1,0 0-1,0 0 0,0 1 1,0-1-1,0 0 1,0 0-1,0 0 1,0-1-1,6-24 225,-4 19-114,3-10-96,1 1 1,1-1-1,0 2 1,1-1-1,13-20 1,57-67 825,-26 35-199,-22 28-87,56-57 1,-81 92-621,15-14 111,-19 18-160,-1 0 1,1 0 0,0 1-1,0-1 1,-1 1 0,1-1 0,0 1-1,0-1 1,0 1 0,0-1-1,0 1 1,0 0 0,0 0 0,0-1-1,0 1 1,0 0 0,0 0-1,0 0 1,0 0 0,1 0 0,-1 1-14,0 0 1,0-1 0,-1 1 0,1 0 0,0 0-1,0 0 1,-1 0 0,1 0 0,0 0 0,-1 0-1,1 0 1,-1 0 0,1 0 0,-1 0 0,0 0-1,1 0 1,-1 0 0,0 0 0,0 0 0,0 2-1,2 26 66,-2-27-58,-2 22 69,0 0 0,-11 43 0,8-43 19,1-1-1,-3 45 0,10-42 1009,5-37-864,0 0-1,1 0 1,0 1-1,0 0 1,15-11-1,61-43-191,-44 35-23,18-16-63,79-55 1,-138 100 31,0-1 1,1 1-1,-1 0 1,0 0-1,1 0 1,-1-1-1,0 1 0,1 0 1,-1 0-1,0 0 1,1 0-1,-1-1 0,0 1 1,1 0-1,-1 0 1,0 0-1,1 0 0,-1 0 1,0 0-1,1 0 1,-1 0-1,1 0 0,-1 0 1,0 0-1,1 0 1,-1 0-1,0 1 1,1-1-1,-1 0 0,0 0 1,1 0-1,-1 0 1,0 1-1,1-1 0,-1 0 1,0 0-1,0 1 1,1-1-1,-1 0 0,0 0 1,0 1-1,1-1 1,-1 0-1,0 1 0,0-1 1,0 0-1,0 1 1,0-1-1,1 0 0,-1 1 1,0-1-1,0 1 1,0-1-1,0 0 1,0 1-1,0-1 0,0 0 1,0 1-1,-2 23-11,-1-14 3,0 0 0,0 0 0,-6 9 0,4-8-47,1-1 0,-5 16-1,9-22 43,-4 10-51,1 0 0,-1 20 0,4-31 96,0 1 0,0-1-1,0 0 1,0 0 0,0 0 0,1 1-1,-1-1 1,1 0 0,0 0-1,0 0 1,0 0 0,1 0 0,-1 0-1,1 0 1,0 0 0,3 4-1,-4-6 16,0 0-1,0 0 1,1-1 0,-1 1-1,0 0 1,0-1-1,1 1 1,-1-1-1,0 0 1,1 1-1,-1-1 1,1 0-1,-1 0 1,0 0-1,1 0 1,-1 0-1,1 0 1,-1 0-1,0 0 1,1 0 0,-1-1-1,2 0 1,2 0 55,-1-1 0,1 0 0,0 0 0,7-5 1,13-11 139,45-40 0,-48 38-260,-15 14 30,-1-1 0,0 1 0,0-1 0,0 0 0,-1-1 0,7-12 0,0 4-40,-10 14 10,0 0 1,-1 0-1,1 0 0,-1 0 0,1 0 1,-1-1-1,1-2 0,-2 33-360,-9 30 195,-1 7 223,10-57-28,-1 0 0,2 0 0,-1 0 1,1-1-1,0 1 0,2 8 0,-3-14 15,1-1 0,-1 0-1,0 0 1,1 0-1,-1 0 1,0 0-1,1 0 1,-1 0 0,1 0-1,0-1 1,-1 1-1,1 0 1,0 0-1,0 0 1,-1 0 0,1-1-1,0 1 1,0 0-1,0-1 1,1 2-1,-1-2 19,0 0-1,0 0 1,1 0-1,-1 0 0,0 0 1,0 0-1,0 0 1,0-1-1,0 1 0,0 0 1,0 0-1,0-1 1,0 1-1,-1-1 0,1 1 1,0-1-1,0 1 1,0-1-1,1 0 0,18-16 159,0-1 0,20-23 0,2-3-222,-6 5 39,-25 26-117,0 0 1,17-13-1,-28 26 97,0 0 0,0 0 0,0 0 0,1 0 0,-1 0 0,0 1 0,0-1 0,0 0 0,0 0 0,1 0 0,-1 0 0,0 0 0,0 0-1,0 1 1,0-1 0,0 0 0,1 0 0,-1 0 0,0 0 0,0 1 0,0-1 0,0 0 0,0 0 0,0 0 0,0 1 0,0-1 0,0 0 0,0 0 0,0 0-1,0 1 1,0-1 0,0 0 0,0 0 0,0 0 0,0 1 0,0-1 0,0 0 0,0 0 0,0 0 0,0 1 0,0 14 0,0-13-22,0 7-26,0 6-8,0 1 0,4 19 0,-3-30 83,0 0 0,0 0-1,1 0 1,0-1 0,0 1 0,0 0 0,0-1 0,1 0 0,-1 1 0,1-1-1,5 4 1,-6-6 17,0 0 0,0-1 0,0 1-1,0-1 1,1 0 0,-1 0 0,1 0-1,-1 0 1,0 0 0,1 0 0,0-1 0,-1 1-1,1-1 1,-1 0 0,1 0 0,0 0-1,-1 0 1,1 0 0,4-1 0,8-2 78,-1 0 0,19-7 0,-17 5-89,14-4 11,-1-1 0,1-1 1,-2-1-1,0-2 0,31-20 0,-10 3 45,-31 20-107,-1 0 1,-1 0 0,20-19 0,-29 24-69,-7 6 92,0 0 1,0 0 0,0 0-1,0 0 1,0 0 0,0 0-1,0 0 1,0 0-1,0 0 1,0 0 0,0 0-1,0 0 1,0 0 0,0-1-1,0 1 1,0 0 0,0 0-1,1 0 1,-1 0 0,0 0-1,0 0 1,0 0-1,0 0 1,0 0 0,0 0-1,0 0 1,0 0 0,0 0-1,0 0 1,0 0 0,0 0-1,0 0 1,0 0 0,1 0-1,-1 0 1,0 0 0,0 0-1,0 0 1,0 0-1,0 1 1,0-1 0,0 0-1,0 0 1,0 0 0,0 0-1,0 0 1,0 0 0,0 0-1,0 0 1,0 0 0,0 0-1,0 0 1,0 0-1,0 0 1,0 0 0,0 0-1,0 0 1,0 0 0,1 1-1,-1-1 32,-14 15 122,4-1-249,-12 11-27,17-17 134,-1-1 0,-13 12 1,9-10-69,1-3 23,0 2 1,1-1-1,1 1 1,-1 0 0,1 0-1,-11 19 1,16-22 36,0-1 0,0 1 0,0 0 0,1 0 0,0 0 0,0 1-1,0-1 1,0 0 0,1 0 0,1 10 0,-1-14-1,0 1 0,0 0 0,0-1 0,1 1 0,-1 0-1,1-1 1,0 1 0,-1 0 0,1-1 0,0 1 0,0-1 0,0 1 0,0-1 0,0 0-1,0 1 1,0-1 0,0 0 0,1 0 0,-1 0 0,0 0 0,1 0 0,-1 0-1,1 0 1,-1 0 0,1-1 0,-1 1 0,1 0 0,0-1 0,-1 0 0,1 1-1,0-1 1,-1 0 0,1 0 0,3 0 0,3 0 33,-1-1 0,0 0 0,1 0-1,-1-1 1,0 0 0,12-5 0,42-23 119,-19 8-134,18-4-90,100-50 203,-142 65-68,-1 0-1,0-1 0,0-1 0,-2-1 1,1 0-1,20-26 0,-12 7-59,-1-2 0,-1 0 0,19-44 0,40-122 66,-79 195-80,6-14-18,-2 0 0,0-1-1,0 0 1,-2 0 0,2-34 0,-6 54 17,0 0-1,0 0 1,0 0 0,0 0-1,0 0 1,0 1 0,0-1-1,-1 0 1,1 0 0,0 0-1,-1 0 1,1 0 0,0 0-1,-1 0 1,0-1 0,0 2-3,1-1-1,-1 1 1,1 0 0,0 0 0,-1-1 0,1 1 0,-1 0-1,1 0 1,-1 0 0,1 0 0,-1-1 0,1 1 0,-1 0-1,1 0 1,-1 0 0,1 0 0,-1 0 0,1 0 0,0 0 0,-1 0-1,1 1 1,-2-1 0,0 1-11,-1 0 0,1 0 0,0 0 0,-1 1 0,1-1 0,0 1 0,0 0-1,0-1 1,0 1 0,-3 3 0,-14 18-39,1 2 1,2-1-1,0 2 0,-18 39 0,16-22-4,1 0 0,-12 53 1,23-69 62,0-1 0,-1 39 0,6-52-14,1 0 1,0 0 0,1 0 0,0 0 0,2 0-1,-1-1 1,6 16 0,-5-21 22,0 0-1,0 0 1,1 0 0,0 0-1,1 0 1,-1-1 0,1 0-1,1 0 1,10 10 0,-11-12 25,-1-1 1,0 0-1,1 0 1,-1-1-1,1 1 0,0-1 1,0 0-1,0 0 1,0-1-1,0 1 1,0-1-1,0 0 1,1-1-1,-1 1 1,8-1-1,-5-1 5,-1 1 0,1-1 0,-1-1 0,1 0 0,-1 0 0,0 0 1,0-1-1,0 0 0,0 0 0,-1-1 0,1 1 0,-1-2 0,0 1 0,0-1 0,0 0 0,5-5 0,3-6 19,0 0 0,-1-1 0,19-32-1,-28 41-52,-1 1 0,1 0-1,-1-1 1,0 0-1,-1 0 1,0 0 0,0 0-1,-1 0 1,0 0-1,0-1 1,-1 1 0,-1-15-1,1 21-6,0-1-1,-1 1 0,1 0 1,-1-1-1,0 1 0,0 0 0,0-1 1,0 1-1,0 0 0,0 0 1,0 0-1,-1 0 0,1 0 1,-4-3-1,4 4-5,0 0 0,0 1 1,0-1-1,0 0 0,0 1 1,0-1-1,0 1 0,0-1 0,0 1 1,0-1-1,-1 1 0,1 0 0,0 0 1,0-1-1,0 1 0,-1 0 0,1 0 1,0 0-1,0 0 0,0 0 0,-1 1 1,1-1-1,0 0 0,0 1 0,0-1 1,0 0-1,0 1 0,0-1 0,-1 1 1,1 0-1,-1 0 0,-2 2 3,0 0 0,1 0 0,-1 0 0,1 1 0,-1-1 0,-3 7 0,-10 14-60,1 1-1,2 1 1,1 0-1,0 1 1,-9 32-1,20-53 57,1 1-1,0-1 1,0 1-1,0 0 0,1-1 1,0 1-1,0 0 1,0-1-1,1 1 1,0 0-1,1-1 0,-1 1 1,4 7-1,-4-12 27,0 0 0,1 0-1,-1 0 1,0 0 0,1 0-1,-1 0 1,1-1 0,0 1 0,0 0-1,0-1 1,-1 1 0,1-1-1,0 0 1,1 0 0,-1 0-1,0 0 1,0 0 0,0 0-1,1 0 1,-1-1 0,0 1-1,1-1 1,-1 0 0,1 1-1,-1-1 1,3-1 0,9 1 36,-1-1 1,0-1-1,19-4 1,-25 5-36,215-63 465,-189 53-437,10-3-45,-2-3 1,0-1 0,55-34-1,-91 49-28,0-1 0,0 0 0,5-6 0,-7 6 49,-30 36-273,11-13 178,-32 30 1,40-43 61,1 1 0,-1 0 1,1 0-1,1 1 0,0 0 1,0 0-1,0 1 1,-6 11-1,12-18 29,-1-1 1,1 1-1,0-1 0,-1 1 1,1-1-1,0 1 1,0-1-1,0 1 0,0 0 1,0-1-1,1 1 1,-1-1-1,1 2 0,-1-2-1,0-1-1,0 1 1,0-1-1,1 1 1,-1-1-1,0 1 1,1-1-1,-1 1 1,0-1-1,1 0 1,-1 1-1,0-1 1,1 1-1,-1-1 0,1 0 1,-1 1-1,0-1 1,1 0-1,-1 0 1,1 1-1,-1-1 1,1 0-1,-1 0 1,1 0-1,-1 0 1,1 0-1,0 0 1,-1 0-1,1 0 1,-1 0-1,1 0 1,-1 0-1,1 0 1,-1 0-1,1 0 1,-1 0-1,1 0 1,-1 0-1,1-1 0,0 1 1,8-3 54,-1-1 0,1 0 0,-1 0-1,0-1 1,0 0 0,0 0 0,-1-1 0,0 0 0,0 0 0,8-9 0,40-59-187,-29 37 14,-22 31 25,2-4-115,-3 10 83,-3 5 3,0 6 70,0 1-1,1 0 1,0-1 0,1 1 0,0-1 0,1 1 0,0-1 0,8 19 0,-10-29 53,0 1 1,0 0 0,1-1-1,-1 1 1,0-1 0,1 0-1,-1 1 1,1-1 0,-1 0-1,1 0 1,-1 0 0,1 0-1,0 0 1,0 0 0,0 0-1,-1-1 1,1 1 0,0-1-1,0 1 1,0-1 0,0 0 0,0 1-1,0-1 1,0 0 0,0-1-1,0 1 1,0 0 0,2-1-1,7-1 115,0-1 1,-1 0-1,20-9 0,-22 8-117,103-52 89,-57 27-186,85-51 32,-135 78 30,-1 0-1,0 1 1,0-1 0,1 1 0,-1-1 0,1 1-1,-1 0 1,1 0 0,0 0 0,-1 1-1,1-1 1,0 1 0,5 0 0,-8 0 16,-1 1 0,1-1 0,0 0 0,0 1 0,-1-1 0,1 1 0,-1-1 0,1 1 0,0-1 0,-1 1 0,1-1 0,-1 1 0,1 0 0,-1-1 0,1 1 0,-1-1 0,0 1 0,1 0 0,-1 0 0,0-1 0,1 1 0,-1 0 0,0 0 0,0-1 0,0 1 0,0 1 0,2 22-58,-2-22 52,0 15 6,1 1 1,0 0-1,6 24 0,-6-38 19,0-1 0,1 1 0,0-1 0,0 1 0,0-1 0,0 0 0,0 1 0,0-1 0,1 0 0,0-1 0,0 1 0,0 0 0,0-1 0,0 0 0,0 1-1,5 1 1,-2-1 67,-1 0-1,1-1 0,0 1 1,0-2-1,0 1 1,0 0-1,0-1 0,0 0 1,8 0-1,-7-1-58,-1-1-1,0 1 1,0-1-1,0 0 1,0 0 0,0-1-1,0 0 1,0 0-1,6-3 1,-8 3-882,0-1-1,1 0 1,-1 0-1,0 0 1,-1 0-1,1-1 1,5-6-1,9-18-6129,0 0 2182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2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12 628 2912,'-11'7'923,"11"-6"-848,0-1 1,0 1 0,0 0-1,0-1 1,0 1 0,0-1-1,0 1 1,0 0 0,0-1-1,0 1 1,1 0 0,-1-1-1,0 1 1,0-1 0,1 1-1,-1-1 1,0 1 0,1-1-1,-1 1 1,1 0 0,1 1 113,-1-1 0,1 1 0,-1-1 1,1 1-1,0-1 0,-1 0 0,1 0 0,0 0 0,0 0 1,0 0-1,0 0 0,0-1 0,0 1 0,0 0 1,0-1-1,0 0 0,0 1 0,0-1 0,0 0 0,0 0 1,1 0-1,-1-1 0,0 1 0,0 0 0,0-1 1,0 1-1,0-1 0,0 0 0,0 0 0,0 0 0,0 0 1,-1 0-1,1 0 0,3-3 0,3-2 270,-1-1 0,0-1 0,0 1 0,-1-1 0,10-15 1,60-107 1289,31-43-368,95-99-85,-201 270-1301,1 0 1,0 0-1,-1 0 1,1 0-1,0 0 1,0 1-1,0-1 0,3-1 1,-5 3-3,1 0-1,-1 0 1,1 0 0,-1-1 0,1 1 0,-1 0-1,1 0 1,-1 0 0,1 0 0,-1 0 0,1 0 0,0 0-1,-1 0 1,1 1 0,-1-1 0,1 0 0,-1 0-1,1 0 1,-1 0 0,1 1 0,-1-1 0,1 0-1,-1 1 1,0-1 0,1 0 0,-1 1 0,1-1 0,-1 0-1,0 1 1,1-1 0,-1 1 0,0-1 0,1 1-1,-1-1 1,0 1 0,0-1 0,1 1 0,-1-1-1,0 1 1,0 0 0,4 12-43,-1 0 0,0 1 0,-1-1 0,-1 0 0,0 1 0,0-1 0,-3 24 0,-1-16 120,-1 0 0,0 0 0,-2 0 0,0-1 1,-1 0-1,-17 32 0,23-49-8,-1 1 0,0-1 1,0 1-1,0-1 1,-1 0-1,1 0 0,-1 0 1,0 0-1,0 0 0,0-1 1,0 1-1,-7 3 0,9-5-33,0-1-1,-1 1 0,1-1 0,-1 0 0,1 1 0,-1-1 0,1 0 0,-1 0 1,1 0-1,-1 0 0,1 0 0,-1-1 0,1 1 0,-1 0 0,1-1 1,-1 1-1,1-1 0,0 1 0,-3-2 0,-24-16 224,20 11-171,-15-9-178,2-1-1,-26-26 0,45 40-335,6 6 151,8 10 80,-7-7 194,0-1 0,1 0 1,-1 0-1,1 0 0,0-1 1,0 0-1,1 0 0,-1 0 1,1-1-1,9 4 0,-4-3 63,0-1 0,0 0 0,0-1 0,0-1-1,21 1 1,-3-3 66,1-2 0,-1 0-1,0-3 1,35-9 0,-28 2-34,-28 10-83,0-1 0,0 1 0,1 1 0,-1 0 1,16-1-1,-23 3-15,0 0-1,0 0 1,0 0 0,0 1 0,0-1-1,-1 1 1,1 0 0,0-1 0,0 1 0,0 0-1,0 0 1,-1 0 0,1 0 0,-1 1-1,1-1 1,-1 0 0,1 1 0,-1-1 0,1 1-1,-1-1 1,0 1 0,0 0 0,0-1 0,0 1-1,0 0 1,0 0 0,-1 0 0,1 0-1,-1-1 1,1 5 0,2 6 16,-2 0 0,0 0 0,0 24-1,-1-24-17,0 22 12,0 82 92,-18 142 1,15-217-13,2-27 146,0-1 1,-1 1-1,-4 13 1,5-21 49,2-8 31,2-13 126,3-44-96,17-156-52,18-4-386,-31 184 60,27-63 0,-29 81-28,1 0 1,0 1-1,1 0 0,1 0 1,20-22-1,-27 34 35,1 0-1,0 0 1,0 0-1,1 0 1,-1 1-1,1 0 1,0 0-1,0 1 1,0-1-1,0 1 0,0 1 1,1-1-1,-1 1 1,0 0-1,1 0 1,11 1-1,-14 0 31,-1 0 0,1 1 0,0-1 1,0 1-1,0 0 0,-1 0 0,1 0 0,-1 1 0,1-1 0,-1 1 0,1 0 0,-1 0 0,0 0 0,0 0 0,0 1 1,0-1-1,0 1 0,0 0 0,-1-1 0,1 1 0,-1 1 0,0-1 0,0 0 0,0 0 0,0 1 0,-1-1 1,1 1-1,1 7 0,-2-1 35,0-1 1,0 1-1,-1-1 0,0 1 1,-1-1-1,0 1 1,-1-1-1,1 1 1,-2-1-1,0 0 0,0 0 1,0 0-1,-1 0 1,0 0-1,-1-1 1,-7 11-1,7-13 12,1-1 1,-1 0-1,0 0 1,0 0-1,-1-1 1,1 0-1,-1 0 1,0 0-1,0-1 1,-8 4-1,10-5-14,0-1 0,-1 1 0,1-1-1,0 0 1,-1-1 0,1 1-1,-1-1 1,1 0 0,0 0 0,-1 0-1,1 0 1,-1-1 0,1 0-1,0 0 1,-1 0 0,-6-3 0,-31-21 148,26 15-150,10 6-75,3 2-175,7 2 28,2 0 180,116-8-171,62-5 201,-148 9 53,-1-3 1,0 0-1,41-16 0,-64 18-36,0 0-1,-1-1 1,1 0-1,-1-1 1,0 0-1,-1 0 1,1-1 0,-1-1-1,-1 0 1,0 0-1,0-1 1,-1 0-1,0-1 1,7-12 0,-4 4-10,-4 9 1,0-1 1,-1 1-1,-1-2 1,7-15-1,-10 22-75,-2 6 12,-2 12-15,-7 23-23,6-24 88,-1 1-1,2 0 1,0 0 0,1 1 0,0-1 0,1 0 0,0 0 0,4 24 0,-4-36 14,0-1 1,0 1 0,0 0-1,1 0 1,-1-1 0,0 1-1,0 0 1,1-1 0,-1 1-1,0 0 1,1-1 0,-1 1-1,1-1 1,-1 1 0,1 0-1,-1-1 1,1 1 0,0-1 0,-1 0-1,1 1 1,-1-1 0,1 1-1,0-1 1,0 1 0,1-1 5,0 0 0,-1 1 1,1-1-1,0 0 0,-1 0 1,1 0-1,0 0 1,0 0-1,-1-1 0,3 1 1,2-2 15,1 0 1,-1 0 0,0-1 0,-1 0-1,7-3 1,20-12-49,1 2 1,0 2-1,66-20 0,-89 31-12,0 1-1,16-2 1,-24 4 4,1-1 1,-1 1 0,1 0-1,0 0 1,-1 0-1,1 0 1,-1 1-1,1-1 1,-1 1 0,1-1-1,-1 1 1,1 0-1,-1 0 1,0 0-1,3 2 1,-4-2 4,0 0 0,0 0-1,0 0 1,-1 0 0,1 0 0,0 0-1,0 0 1,-1 0 0,1 0 0,-1 0 0,0 1-1,1-1 1,-1 0 0,0 0 0,1 1 0,-1-1-1,0 0 1,0 1 0,0-1 0,-1 2 0,1 3 44,-2-1-1,1 1 1,-4 8 0,3-11-19,1 1 0,0 0-1,0 0 1,0-1 0,0 6-1,1-9-10,0 1 1,0-1-1,0 0 0,0 1 0,0-1 0,0 0 0,0 1 1,0-1-1,0 0 0,0 0 0,0 1 0,0-1 0,0 0 1,1 0-1,-1 1 0,0-1 0,0 0 0,0 0 0,1 1 1,-1-1-1,0 0 0,0 0 0,0 0 0,1 0 0,-1 1 1,0-1-1,0 0 0,1 0 0,-1 0 0,0 0 0,1 0 1,-1 0-1,14-1 244,13-9 17,-25 9-270,10-5 29,0-1-1,0-1 1,-1 0 0,12-11 0,-14 11-57,1 0-1,0 1 0,0 0 0,1 0 0,-1 1 0,13-4 0,-18 8 13,-1 1 0,0 1-1,0-1 1,0 0 0,0 1 0,1 0-1,-1 0 1,0 0 0,0 1 0,0-1-1,1 1 1,-1 0 0,0 0 0,0 1-1,0-1 1,4 3 0,5 3-2,0 0 1,0 2-1,12 9 0,-17-12-123,0 0 1,-1 1-1,0 0 0,0 0 0,-1 1 0,0 0 0,7 12 1,0 8-3479,-6 3-3300,-4-17 4611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2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52 6464,'-86'-52'2944,"28"52"-2560,34 0-128,11 5-224,-4-5-32,3 4 32,5-1-128,4 5 64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2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12 3488,'0'-3'236,"0"3"-197,1-1 0,-1 1 0,0 0 0,0 0 1,0-1-1,0 1 0,0 0 0,0 0 0,0-1 0,0 1 0,0 0 0,0 0 0,0-1 1,0 1-1,0 0 0,0 0 0,0-1 0,0 1 0,-1 0 0,1 0 0,0-1 1,0 1-1,0 0 0,0 0 0,0-1 0,0 1 0,-1 0 0,1 0 0,0 0 0,0-1 1,0 1-1,-1 0 0,1 0 0,0 0 0,0 0 0,-1 0 0,1 0 0,0-1 1,0 1-1,-1 0 0,1 0 0,0 0 0,-1 0 0,0 1 298,0 1-1,-1-1 0,1 0 1,0 1-1,0-1 1,0 0-1,0 1 1,0 0-1,1-1 1,-1 1-1,-1 2 0,-9 22 362,6-14-434,0 0-1,-8 11 0,-2 2 60,-130 204 2026,135-214-2229,1 0 0,0 0 0,1 1-1,1 0 1,0 1 0,1 0 0,1 0-1,1 0 1,0 0 0,-1 19 0,4-11 20,1 1 0,1 0 0,1-1 0,2 1 0,0-1 0,2 0 0,15 45 1,-6-33 221,2 0 0,2-2 1,1 0-1,31 42 1,-47-71-229,1 1 0,0-1-1,0 0 1,1 0 0,-1-1 0,1 1 0,1-1 0,-1-1 0,9 6-1,-15-10-127,1 0 0,-1 0 0,1 1 0,-1-1 0,1 0 0,-1 0 0,1 0 0,-1 0-1,1 0 1,-1 0 0,1 0 0,-1 0 0,1 0 0,-1 0 0,0 0 0,1 0 0,-1 0-1,1 0 1,-1 0 0,1-1 0,-1 1 0,1 0 0,-1 0 0,0 0 0,1-1 0,-1 1-1,1 0 1,-1-1 0,0 1 0,1 0 0,-1-1 0,0 1 0,1 0 0,-1-1 0,0 1-1,0-1 1,1 1 0,-1 0 0,0-1 0,0 1 0,0-1 0,0 0 0,6-24-2959,-5 19 1887,3-8-896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2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21 5632,'0'-1'161,"-1"1"-1,0 0 1,0 0 0,0 0 0,0 0 0,0 0 0,1 0-1,-1 0 1,0 0 0,0 1 0,0-1 0,0 0 0,0 0-1,1 1 1,-1-1 0,0 0 0,0 1 0,1-1 0,-1 1-1,0-1 1,0 1 0,-17 16 818,10-9-627,-4 3-6,-2 1 40,1 0 0,-14 18 0,23-25-293,-1 1 0,2 0 1,-1 0-1,1 1 0,0-1 1,0 1-1,1-1 1,0 1-1,-2 8 0,3-5 7,0 0 1,1 0-1,0 0 0,0 0 0,1-1 1,1 1-1,0 0 0,0 0 0,1-1 0,0 1 1,0-1-1,1 0 0,0 0 0,1 0 1,0 0-1,1-1 0,-1 0 0,2 0 0,-1-1 1,1 1-1,0-1 0,0-1 0,10 7 1,-13-10-10,0-1 0,0 0 0,0 0 1,0 0-1,1 0 0,-1 0 0,1-1 1,-1 0-1,1 0 0,-1 0 1,1 0-1,0-1 0,0 0 0,-1 0 1,1 0-1,5-1 0,-4-1 28,0 0-1,0 1 0,0-2 0,0 1 0,0-1 1,0 0-1,0 0 0,-1-1 0,1 1 1,-1-1-1,7-7 0,4-7 48,0-1 0,-1-1 0,-1 0 0,-1-1 1,0-1-1,13-34 0,-22 46-115,0-1 0,-1 0-1,0 0 1,-1 0 0,0 0 0,-1-1 0,0-21 0,-1 27-32,-1 0 1,0 1-1,0-1 0,0 0 1,-1 1-1,1-1 1,-5-8-1,4 11-25,1 1 0,-1-1 0,0 0 1,0 1-1,0-1 0,0 1 0,0 0 0,0-1 0,-1 1 1,1 0-1,-1 1 0,0-1 0,0 0 0,-4-1 0,3 1-6,-1 1 0,1 0-1,-1 0 1,0 0 0,1 1-1,-1-1 1,0 1 0,-8 1-1,1 1 13,1-1 0,-14 5-1,15-2-117,0-1 0,0 2 0,1-1 0,0 1-1,0 0 1,0 1 0,0 0 0,1 1-1,0-1 1,1 2 0,-9 8 0,13-11-555,0 0 0,0-1 1,0 1-1,1 0 0,0 0 0,0 0 1,0 0-1,0 1 0,1-1 0,0 1 1,0-1-1,1 0 0,-1 9 0,5 23-2057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3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62 2976,'0'-5'475,"-2"-11"2840,2 16-3240,0-1 0,0 1 0,-1 0 0,1-1 0,0 1 0,0 0-1,-1-1 1,1 1 0,0 0 0,-1-1 0,1 1 0,0 0 0,-1 0-1,1-1 1,-1 1 0,1 0 0,0 0 0,-1 0 0,1 0 0,-1 0 0,1-1-1,-1 1 1,1 0 0,0 0 0,-1 0 0,1 0 0,-1 0 0,1 0 0,-1 0-1,1 1 1,-1-1 0,0 0 0,-12 3 138,-1 0 0,1 1 1,0 0-1,0 1 0,0 1 0,1 0 0,0 1 1,0 0-1,0 0 0,-12 12 0,19-14-155,0-1-1,0 1 0,0 0 1,1 0-1,0 1 0,0-1 1,1 1-1,0 0 1,0 0-1,0 0 0,0 0 1,1 0-1,0 1 1,0-1-1,1 1 0,0-1 1,0 1-1,1 0 1,-1-1-1,1 1 0,1 0 1,-1 0-1,3 8 1,-2-10 37,1 0 0,-1 0 0,1-1 0,0 1 0,0-1 0,0 1 0,1-1 0,0 0 1,-1 0-1,2 0 0,-1 0 0,0 0 0,1-1 0,-1 1 0,1-1 0,0 0 0,5 2 0,-6-3 19,1 0-1,0 0 0,-1-1 0,1 1 1,0-1-1,0 0 0,0-1 0,0 1 0,0-1 1,0 1-1,0-1 0,0 0 0,1-1 0,-1 1 1,0-1-1,0 1 0,0-1 0,-1-1 1,1 1-1,0 0 0,4-3 0,-3 1-17,1 0 0,0 0 0,-1-1 0,0 1 0,1-1 0,-2-1 0,1 1 0,0-1 0,-1 1 0,0-1 0,6-10 0,-4 4 45,0-1 1,-1 0-1,7-23 0,-10 29-109,-1 0 0,0 1 0,-1-1 0,1 0 0,-1 0 0,0 0 0,0 1 0,-1-1 0,0 0 0,-2-11 0,1 15-41,1-1 1,-1 0-1,1 0 0,-1 1 0,0-1 0,0 1 0,-4-5 0,4 6 20,1 0 1,-1-1-1,1 1 1,-1-1-1,1 1 1,0-1-1,0 1 1,0-1-1,0 0 1,0 0-1,0 0 1,0 1-1,1-1 0,-1 0 1,0-2-1,2 3-11,-1-1-1,0 1 0,1 0 1,-1 0-1,1 0 0,-1 0 0,1 0 1,0 1-1,-1-1 0,1 0 0,0 0 1,0 0-1,0 1 0,0-1 1,-1 0-1,1 1 0,0-1 0,0 0 1,0 1-1,2-1 0,27-12 28,-19 8 4,65-22 10,-52 19-98,-17 6 72,1 0 0,0 0 0,0 1-1,0 0 1,0 0 0,0 1 0,-1 0 0,16 2-1,-22-2 10,1 1 0,0 0 0,-1-1 0,0 1 0,1 0 0,-1 0 0,1 0 0,-1 0 0,0 0-1,0 0 1,0 1 0,0-1 0,0 0 0,0 0 0,0 1 0,0-1 0,0 1 0,0-1 0,0 3-1,2 4 110,-1 0 0,3 14 0,-4-17-87,1 3 24,1 11 160,1-1-1,1 1 1,9 22-1,-12-36-183,0 0 0,1 0 0,0 0 0,0-1 0,0 1 0,0-1-1,1 0 1,0 0 0,0 0 0,0 0 0,0-1 0,0 1 0,1-1 0,0 0 0,9 4 0,-3-3 41,0-1 0,1 0 0,-1-1 0,1 0 0,-1-1 0,1 0 0,-1-1 0,1 0 0,0-1 1,14-3-1,-4 0-674,0-1 1,-1-1 0,1-1 0,28-13-1,-10 0-1221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3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13 281 4064,'-11'0'4466,"17"3"-3007,-4-2-1090,0-1 1,0 1-1,1 0 0,-1-1 0,0 0 1,0 1-1,1-1 0,-1 0 0,0 0 1,0 0-1,4-1 0,-3 0-200,-1 0 1,1 0-1,-1-1 0,1 1 1,-1-1-1,1 1 0,-1-1 0,0 0 1,0 0-1,3-3 0,21-25 312,-2-1 0,-1-1 0,-2-1 0,-1-1 0,23-54-1,-35 69-341,-12 26-248,-13 28-75,-3 18 204,2 0 0,2 0 1,3 2-1,-9 66 0,15-47 271,3 85-1,4 59 585,5-170 272,-14-53-686,6 3-490,0 0 0,-1 0 0,1 0 0,0 1 0,-1-1 0,1 1 0,-6-2 0,2 4 60,0-1 0,0 1-1,1 1 1,-11 3 0,-4 5-156,20-9 117,1-1 1,-1 1 0,0-1-1,1 1 1,-1-1 0,1 1 0,-1-1-1,1 1 1,-1 0 0,1-1-1,-1 1 1,1 0 0,0-1-1,-1 1 1,1 0 0,0 0 0,-1-1-1,1 1 1,0 1 0,0-2 20,0 1 1,1-1 0,-1 0-1,0 0 1,0 1 0,1-1 0,-1 0-1,0 0 1,1 0 0,-1 1-1,0-1 1,1 0 0,-1 0 0,0 0-1,1 0 1,-1 0 0,0 0-1,1 0 1,-1 0 0,0 1-1,1-1 1,-1 0 0,0 0 0,1-1-1,-1 1 1,0 0 0,1 0-1,-1 0 1,1 0 0,16-3 405,-13 2-380,27-4 274,1 1 1,0 1-1,34 2 0,-23 2-372,12 0 183,-47 0-1374,-1 1 0,15 3 0,-13-1-1097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3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4640,'0'-7'296,"1"-20"2496,-1 26-2753,0 1 1,0-1-1,0 1 0,1 0 1,-1-1-1,0 1 1,0-1-1,0 1 0,0 0 1,1-1-1,-1 1 0,0 0 1,0-1-1,1 1 0,-1 0 1,0-1-1,1 1 0,-1 0 1,0 0-1,1-1 0,-1 1 1,0 0-1,1 0 0,-1 0 1,1 0-1,-1-1 0,0 1 1,1 0-1,-1 0 0,1 0 1,-1 0-1,0 0 0,1 0 1,-1 0-1,1 0 0,-1 0 1,0 0-1,1 0 0,-1 0 1,1 1-1,-1-1 0,0 0 1,1 0-1,-1 0 0,0 0 1,1 1-1,-1-1 0,1 0 1,-1 0-1,0 1 0,0-1 1,1 1-1,2 1 142,1 1 0,-1 0 0,-1 0 0,1 0 0,0 1 0,-1-1 0,1 1 0,2 4 0,3 6 377,126 190 3783,-105-163-3761,58 89 1382,-77-111-1691,0-1 1,-2 2-1,0-1 0,-1 1 1,7 32-1,-10-21-2,-1 0-1,-2 0 1,-1 1-1,-1-1 1,-11 62-1,5-62-88,-1 0 0,-2 0-1,-1-1 1,-1-1 0,-23 40 0,2-14-1941,-67 84 0,76-108-607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50.1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21 5152,'-6'-1'641,"5"1"-522,-1-1 0,1 1 0,0 0 0,0 0 1,0-1-1,0 1 0,-8-11 9089,9 11-8999,10-3 3217,21 3-2876,-21 0 667,160-3 857,15 3-1135,-145 0-4613,0 0-3996,-50 15-3636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3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63 6240,'9'-19'11871,"-12"19"-11572,1 0-205,0 0 1,0 0-1,0 0 1,0 0-1,1 0 1,-1 0-1,0 0 1,0-1-1,0 1 1,0-1-1,0 1 1,1-1-1,-1 0 1,0 1-1,1-1 1,-1 0-1,0 0 1,1 0-1,-1-1 1,-1-1-1,-14-13-137,15 15 44,0-1 0,0 1 0,0-1 0,-1 1 0,1 0 0,0 0 0,-1 0 0,1 0 0,-1 0 0,1 0 0,-1 1 0,0 0 0,1-1 0,-1 1-1,0 0 1,1 0 0,-1 0 0,1 0 0,-1 1 0,0-1 0,1 1 0,-1 0 0,-2 0 0,2 0-3,0 1 0,0-1 0,0 0 0,1 1 0,-1 0 0,0-1 0,1 1 0,-1 0 0,1 1 0,0-1 0,-1 0 0,1 1 0,0-1 0,1 1-1,-1-1 1,0 1 0,1 0 0,-2 3 0,2-5 7,1-1 0,0 1 0,0 0 1,0-1-1,-1 1 0,1 0 0,0-1 0,0 1 0,0 0 0,0-1 0,0 1 0,0 0 0,0-1 0,0 1 0,0 0 0,0-1 0,1 1 0,-1 0 0,0-1 0,0 1 0,1-1 0,-1 1 0,0 0 0,1-1 0,-1 1 0,0-1 0,1 1 0,0 0 0,1 0 22,-1 0-1,1-1 0,-1 1 1,0-1-1,1 1 0,-1-1 0,1 1 1,0-1-1,-1 0 0,1 0 0,-1 0 1,3 0-1,2 0 58,0-1 0,0 0 0,1 0 0,-1 0 0,9-4 0,-7 1 57,-1 0 0,0 0 0,0 0 0,8-7-1,-15 11-134,0 0 0,0 0 0,0 0 0,0 0-1,0 0 1,0 0 0,0 0 0,0 0 0,0 0 0,0 0-1,0-1 1,0 1 0,-1 0 0,1 0 0,0 0-1,0 0 1,0 0 0,0 0 0,0 0 0,0 0 0,0 0-1,0 0 1,0 0 0,0 0 0,0 0 0,0 0-1,0 0 1,0 0 0,0 0 0,0 0 0,0 0 0,0 0-1,0 0 1,0 0 0,0 0 0,0 0 0,0 0-1,0-1 1,0 1 0,0 0 0,0 0 0,0 0 0,0 0-1,0 0 1,0 0 0,0 0 0,0 0 0,0 0-1,-7 3-76,-3 6 63,-33 32-18,39-36 50,0 0-1,0 0 1,0 0-1,1 0 1,0 0-1,0 1 1,-3 6-1,6-12-15,0 1 0,0-1-1,0 0 1,0 1 0,-1-1-1,1 0 1,0 0 0,0 1 0,0-1-1,0 0 1,0 0 0,0 1-1,0-1 1,0 0 0,0 1-1,1-1 1,-1 0 0,0 0-1,0 1 1,0-1 0,0 0 0,0 0-1,0 1 1,1-1 0,-1 0-1,0 0 1,0 1 0,0-1-1,0 0 1,1 0 0,10 3-199,13-5-1521,-20 1 1032,0 0-1,0-1 1,0 1-1,0-1 0,0 0 1,0 0-1,0 0 1,-1 0-1,1 0 0,-1-1 1,1 0-1,2-3 1,20-17-3880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3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29 2496,'0'-1'200,"0"0"-1,0 0 1,1-1-1,-1 1 1,0 0-1,0 0 1,1-1 0,-1 1-1,1 0 1,-1 0-1,1 0 1,-1 0-1,1-1 1,0 1 0,-1 0-1,1 0 1,0 0-1,0 1 1,0-1-1,1-2 1,2 0 702,-6 47 1669,-6 23-1140,-29 115 0,25-128-1029,-5 8 78,-2 0 0,-42 89 0,54-135-343,-10 25 259,16-40-437,1 1-1,0-1 1,-1 1 0,1-1 0,-1 1 0,0-1 0,1 0-1,-1 1 1,0-1 0,0 0 0,0 0 0,0 1-1,0-1 1,0 0 0,0 0 0,0 0 0,-2 1 0,3-2-126,0-1 0,0 1 0,0 0 0,0-1 0,0 1 0,0 0 0,0 0 0,0-1 1,-1 1-1,2 0 0,-1-1 0,0 1 0,0 0 0,0 0 0,0-1 0,0 1 1,0 0-1,0 0 0,0-1 0,0 1 0,0 0 0,0 0 0,1-1 0,0-1-468,0 0-1,1 0 0,-1 0 0,0 0 0,-1-1 0,1 1 1,0 0-1,0-5 0,3-5-1700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3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79 5312,'-11'-7'1701,"11"7"-1678,0 0 1,-1 0-1,1-1 0,0 1 1,0 0-1,0 0 0,0 0 0,0 0 1,0 0-1,0 0 0,0 0 0,0-1 1,0 1-1,0 0 0,0 0 1,0 0-1,-1 0 0,1 0 0,0-1 1,0 1-1,0 0 0,0 0 0,0 0 1,0 0-1,0 0 0,1 0 1,-1-1-1,0 1 0,0 0 0,0 0 1,0 0-1,0 0 0,0 0 1,0 0-1,0-1 0,0 1 0,0 0 1,0 0-1,0 0 0,0 0 0,1 0 1,-1 0-1,0 0 0,0 0 1,0-1-1,0 1 0,0 0 0,0 0 1,1 0-1,5-3 520,226-26 5283,-34 6-3999,-157 18-1690,0 1 0,1 3 1,41 3-1,-67 0-172,-1 0 1,17 5-1,10 5-5061,-29-7 2974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4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 3392,'0'11'1996,"0"10"-771,0-1 0,-2 0 1,0 0-1,-6 25 0,-113 319 2749,-15-74-1660,128-273-1882,8-11 328,4-9-240,89-75-61,-64 51-461,-18 15-74,0 1-1,2 1 1,-1-1 0,1 2 0,28-16 0,-39 24 58,0 0-1,-1 1 1,1-1-1,0 1 1,0 0-1,-1-1 1,1 1-1,0 0 1,0 0-1,0 0 1,-1 0-1,1 0 1,0 1-1,0-1 1,0 0-1,-1 1 1,1 0-1,0-1 1,-1 1-1,1 0 1,0 0-1,-1 0 1,1 0-1,-1 0 1,0 0-1,1 0 1,-1 0-1,0 1 1,1-1-1,-1 0 1,0 1-1,1 1 1,2 4-15,0-1-1,-1 1 1,0 1 0,0-1 0,0 0 0,1 9-1,8 36 90,-9-31 150,2-2-1,0 1 0,1 0 1,11 23-1,-16-41-177,0 0 0,0 0 0,1 0 0,-1 0 0,1 0 0,-1 0 0,1 0 0,-1 0 0,1-1 0,0 1 0,0-1 0,0 1 1,0-1-1,0 0 0,0 0 0,0 0 0,0 0 0,1 0 0,-1 0 0,0 0 0,5 0 0,-2-1 33,1 0 0,0-1 1,-1 1-1,1-1 0,-1 0 0,1 0 1,-1-1-1,8-3 0,4-2 43,1 0 1,-2-2-1,1 0 1,-1-1-1,-1 0 0,15-14 1,-20 16-62,0-1 0,-1 0 0,-1 0 1,0-1-1,0 0 0,-1-1 0,0 0 0,0 0 0,7-20 1,-13 27-38,1 0-1,-2-1 1,1 1 0,0 0 0,-1-1 0,0 1 0,0-1-1,0 1 1,0-1 0,-1 1 0,-2-7 0,3 9-22,0 0-1,-1 0 1,0 0 0,1 0 0,-1 0-1,0 0 1,0 1 0,0-1 0,0 0 0,-1 1-1,1-1 1,0 1 0,-1-1 0,1 1-1,-1-1 1,1 1 0,-1 0 0,1 0 0,-1 0-1,0 0 1,0 0 0,0 0 0,1 1-1,-1-1 1,0 0 0,-3 0 0,2 2-6,1-1 0,0 0 0,-1 1 0,1-1 0,0 1 0,-1 0 1,1-1-1,0 1 0,0 0 0,0 0 0,-1 1 0,1-1 0,1 0 1,-1 1-1,-2 2 0,1-2-12,-4 4-4,1-1 0,0 1 0,1 1 1,0-1-1,0 1 0,0 0 0,-7 15 0,-20 55 7,31-74 34,-3 7 4,1-1 0,0 1 0,1 0 0,0-1 1,-1 12-1,3-18 11,0-1 0,0 1 1,0 0-1,1-1 0,-1 1 1,1 0-1,-1-1 0,1 1 1,0-1-1,0 1 0,0-1 1,0 0-1,0 1 1,0-1-1,1 0 0,-1 0 1,1 0-1,0 0 0,0 0 1,0 0-1,-1 0 0,2-1 1,-1 1-1,4 2 0,-1-2 33,0 1-1,0-1 1,0 0-1,0-1 1,1 1-1,-1-1 0,1 0 1,-1-1-1,1 1 1,9-1-1,2-2 137,0 0-1,18-5 1,-20 4-166,7-2 34,0 0 0,-1-1-1,0-2 1,0 0 0,-1-1-1,0-1 1,-1-1 0,0-1-1,0 0 1,-2-2 0,32-28-1,-37 28-33,-1-1-1,0 0 0,0-1 0,11-24 1,-20 37-43,-1 1 3,0-1-1,0 1 1,0 0 0,0 0 0,0-1 0,0 1 0,-1 0 0,1-1-1,-1-3 1,0 6 5,-1 1-1,1-1 1,-1 0 0,1 0-1,-1 0 1,1 1-1,0-1 1,-1 0 0,1 1-1,-1-1 1,1 0-1,0 1 1,-1-1-1,1 0 1,0 1 0,0-1-1,-1 0 1,1 1-1,0-1 1,0 1-1,0-1 1,-1 1 0,1-1-1,0 1 1,0-1-1,0 2 1,-1 16-19,-1 1 0,-1-1 0,-5 19-1,7-32 28,-2 7 6,1 0 0,0 1 0,1-1 0,0 0 0,2 23 0,5-14 138,-6-21-126,1 1 0,-1-1 0,0 0 1,0 0-1,0 1 0,0-1 0,0 0 1,0 1-1,0-1 0,1 0 0,-1 0 1,0 0-1,0 1 0,0-1 0,0 0 1,1 0-1,-1 0 0,0 1 0,0-1 1,1 0-1,-1 0 0,0 0 0,0 0 1,1 0-1,-1 1 0,0-1 0,0 0 1,1 0-1,-1 0 0,0 0 0,1 0 1,-1 0-1,0 0 0,0 0 0,1 0 1,-1 0-1,0 0 0,1 0 0,-1 0 1,0 0-1,0-1 0,1 1 0,-1 0 1,0 0-1,0 0 0,1 0 0,-1-1 1,11-12 115,0 0 1,-2-1 0,1-1-1,-2 0 1,10-23 0,0 2-91,-15 29-27,10-16-369,-13 23 348,0 0 0,0-1 0,0 1-1,0 0 1,0 0 0,0 0 0,1 0 0,-1-1 0,0 1-1,0 0 1,0 0 0,1 0 0,-1 0 0,0 0 0,0-1-1,0 1 1,1 0 0,-1 0 0,0 0 0,0 0 0,1 0 0,-1 0-1,0 0 1,0 0 0,1 0 0,-1 0 0,0 0 0,1 0-1,-1 1-7,1-1 0,-1 1 0,0-1 0,1 1 0,-1-1 0,0 1 0,1-1 0,-1 1 0,0 0 0,1-1-1,-1 1 1,0-1 0,0 1 0,0 0 0,0-1 0,0 2 0,1 8 3,0 0 1,-1-1-1,0 1 0,-3 13 1,1 1 12,-25 250-126,0-96 235,17-138-29,0 1 0,-21 47 1,28-81-5,0 0 0,-1 0 0,1 0 0,-1-1 0,-1 1 0,1-1 0,-1 0 0,0-1 0,-1 1 0,1-1 0,-1 0 0,-9 6 0,12-9-43,0 0-1,-1-1 1,1 1-1,-1-1 1,1 0-1,-1 0 1,0 0-1,0 0 1,1-1-1,-1 0 1,0 1-1,0-1 1,0-1-1,1 1 1,-1 0-1,0-1 1,0 0 0,1 0-1,-1 0 1,0 0-1,1-1 1,-1 1-1,1-1 1,0 0-1,0 0 1,-4-3-1,3 2-27,0-1-1,0 1 1,0-1 0,1 0-1,0 0 1,0 0-1,0-1 1,0 1 0,0-1-1,1 0 1,0 1-1,0-1 1,0 0 0,1 0-1,-1 0 1,1-1-1,1 1 1,-1 0 0,1 0-1,0 0 1,0-9-1,1 3-26,0 0 1,1 0-1,1 0 0,-1 0 0,2 1 0,-1-1 0,2 1 1,-1 0-1,9-14 0,-1 7 12,1-1-1,1 1 1,1 1 0,0 1 0,1 0 0,24-18-1,-16 16 25,0 2 0,1 0 0,1 2-1,36-15 1,-34 16-67,13-5 271,-37 16-918,-1 0 0,1 0 0,0 0 0,7 0 0,-3 3-1453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4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269 134 2144,'0'0'699,"6"-7"650,-18 14 5338,-37 34-4985,12-8-1252,3 2-1,-56 71 1,79-90-430,1 1-1,-16 34 1,25-48 42,0-1 1,0 1-1,0-1 1,1 1-1,-1 0 1,1-1-1,0 1 1,0 0-1,0 0 0,0-1 1,0 1-1,1 0 1,-1-1-1,1 1 1,0 0-1,-1-1 1,1 1-1,0-1 1,1 1-1,-1-1 1,0 0-1,1 0 0,-1 1 1,1-1-1,0 0 1,0 0-1,0 0 1,0-1-1,0 1 1,0 0-1,0-1 1,0 1-1,1-1 0,-1 0 1,1 0-1,-1 0 1,1 0-1,-1 0 1,1 0-1,0-1 1,-1 1-1,1-1 1,0 0-1,5 0 0,-2-1 37,1 0 0,-1-1 0,0 0 0,0 0 0,1 0 0,-1-1 0,-1 0 0,1 0 0,0 0 0,6-6 0,-3 1-19,-1 1 1,0-1 0,0-1 0,-1 1-1,10-15 1,-2-3 47,-1-1 0,-1 0 1,16-49-1,-24 61-95,0 0 0,-1 0 0,-1 0 0,3-30 0,-12 65-353,2 0 304,2 0 0,0 0 0,0 0 0,2 1 0,1-1 0,5 32 0,-5-45 26,1 0 0,-1 0 0,2 0 0,-1-1-1,1 1 1,0-1 0,0 0 0,7 10 0,-8-13 41,0 0 0,0-1-1,1 1 1,-1-1 0,1 1 0,-1-1-1,1 0 1,0 0 0,-1 0 0,1-1-1,0 1 1,0-1 0,1 1 0,-1-1-1,0 0 1,0 0 0,1 0 0,-1-1-1,6 1 1,4-2 42,-1 0-1,1-1 1,-1 0 0,0-1-1,1-1 1,-2 0 0,1-1-1,0 0 1,10-6-1,1-3-10,0 0 0,-2-1 0,26-23-1,25-31-86,-56 49-129,-14 17 107,0 0-1,0 0 1,0 0 0,0 0 0,1 1 0,-1-1 0,1 1 0,4-4-1,-7 6 21,1 0-1,-1 0 0,0 0 0,1-1 1,-1 1-1,0 0 0,1 0 0,-1 0 1,1 0-1,-1 0 0,0 0 0,1 0 1,-1 0-1,1 0 0,-1 0 0,0 0 1,1 0-1,-1 0 0,1 0 0,-1 0 1,0 0-1,1 0 0,-1 0 0,1 0 0,-1 1 1,0-1-1,1 0 0,-1 0 0,0 0 1,1 1-1,-1-1 0,0 0 0,1 1 1,-1-1-1,0 0 0,0 1 0,1-1 1,-1 0-1,0 1 0,7 19-170,-5-10 176,34 76 55,-34-80-34,0 0-1,1 0 1,0 0 0,0-1 0,1 1-1,-1-1 1,1 0 0,0 0-1,1 0 1,-1 0 0,7 4-1,-7-6 25,0 0 0,0 0 0,1-1 0,-1 0 0,1 0 0,-1 0 0,1 0 0,0-1 0,-1 1 0,1-1 0,0 0 0,0-1 0,0 1 0,10-2 0,0 0 36,0-2-1,0 0 0,0-1 1,0 0-1,0-1 0,-1-1 0,0 0 1,0-1-1,0-1 0,14-10 1,-11 6-21,-1-1 0,0-1 0,-1 0 1,0-1-1,-1-1 0,23-34 1,-24 29-35,-1 0 0,0 0 0,-2-1 0,0-1 0,9-36 0,-17 54-22,-2 1 0,1-1 0,0 1 0,-1-1 0,0 1 0,0-1 1,0 0-1,-1 1 0,-1-7 0,2 10-14,0 0-1,0 0 1,0 0-1,-1 0 1,1 0-1,0 0 1,-1 0-1,1 1 1,-1-1 0,1 0-1,-1 0 1,0 0-1,1 1 1,-1-1-1,1 0 1,-1 0-1,0 1 1,0-1 0,1 1-1,-1-1 1,0 1-1,0-1 1,0 1-1,0 0 1,0-1-1,0 1 1,0 0 0,1-1-1,-1 1 1,0 0-1,0 0 1,0 0-1,0 0 1,0 0-1,0 0 1,0 0 0,0 0-1,-1 1 1,-2 0-33,0 0 0,0 1 1,1 0-1,-1 0 0,1 0 1,-1 0-1,-4 4 0,-4 5 25,2 0 0,-1 0 0,2 1 0,-1 1 0,2 0-1,0 0 1,0 0 0,-9 25 0,13-29 40,1 0 1,1 1-1,0 0 0,0-1 0,0 1 1,1 19-1,1-23 0,0-1 0,1 0 0,-1 1 0,1-1 0,1 0 0,-1 0 0,1 0 0,0 0 0,0 0 0,0 0 0,0 0 0,1-1 1,0 1-1,4 5 0,-1-4 55,0-1-1,1 1 1,-1-1 0,1 0 0,0-1 0,0 0 0,1 0 0,-1 0-1,1-1 1,0 0 0,0-1 0,0 1 0,0-2 0,0 1 0,1-1-1,-1 0 1,0-1 0,1 0 0,-1 0 0,0-1 0,9-2 0,-2 1-278,-1-1 0,1-1 1,-1-1-1,0 0 1,-1-1-1,1 0 1,-1-1-1,0 0 0,-1-1 1,0-1-1,13-10 1,-7 6-1564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4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20 193 4992,'-5'-10'2378,"1"10"-1218,-1 17-805,2 12 356,0-1 0,4 52-1,0-26-255,22 305 1689,-10-282-1680,-2-17 635,-8-28 2479,-10-91-2970,-6-108-327,1 21-168,10 104-124,0-21 24,5-63 0,-1 107-45,0 0 0,2 0 0,0 1 1,1 0-1,1 0 0,0 0 0,17-31 0,-7 19-40,-7 12 52,1 1-1,17-22 1,-24 36-14,-1 0 1,1 0-1,0 1 1,0-1-1,0 1 0,0-1 1,0 1-1,0 0 0,1 1 1,-1-1-1,1 0 0,-1 1 1,1 0-1,0 0 0,7-1 1,-6 1 24,0 1 0,0 1 0,0-1 0,0 1 0,0-1 0,0 1 0,0 1 0,0-1 0,0 1 0,8 4 0,-3-1 21,-1 1-1,1 0 0,-1 1 1,0 0-1,-1 1 0,0 0 1,0 0-1,0 0 0,-1 1 1,6 10-1,-9-12-2,1 0 1,-1 0-1,-1 0 0,0 1 0,0 0 0,0-1 1,2 12-1,-5-15 12,0 1 0,1 0 0,-2-1 0,1 1 0,0 0 0,-1-1 0,0 1 0,0-1 0,-1 1 0,1-1 0,-1 1 0,0-1 0,0 0 0,-4 7 0,-22 29 298,-2 0 0,-44 44-1,22-26-100,39-45-202,-8 8 6,20-19-20,0-1-1,0 0 1,0 1 0,0-1 0,1 0 0,-1 1 0,0-1 0,0 1-1,1-1 1,-1 1 0,1 0 0,0-1 0,-1 3 0,2-3 4,-1 0 1,1 0-1,-1 0 1,1 1 0,0-1-1,-1 0 1,1 0-1,0 0 1,0 0 0,0 0-1,0 0 1,0 0-1,0-1 1,0 1-1,0 0 1,0-1 0,0 1-1,1 0 1,-1-1-1,0 1 1,3 0 0,5 3-120,-6-2 104,32 19-88,-2 2 1,0 1 0,41 39-1,-69-58 106,0 0 0,-1 1 0,1 0 0,-1 0 0,-1 0 0,1 0 0,-1 0 0,0 1 0,0-1 0,-1 1 0,0 0 0,2 11 0,-4-14 9,-1-1 0,1 1-1,-1-1 1,1 1 0,-1 0-1,0-1 1,0 1-1,-1-1 1,1 0 0,-1 1-1,0-1 1,0 0 0,0 0-1,0 0 1,0 0 0,-1 0-1,1-1 1,-5 4 0,-4 4 42,0-1 0,-1 0 0,-16 9 0,-71 39 74,43-28 134,50-26-219,0-1 1,0 0 0,0 0 0,0-1 0,0 1 0,-1-1 0,-6 0-1,21-3-833,0 1 0,0-1-1,-1-1 1,1 0 0,-1 0-1,1 0 1,9-7 0,14-5-1464,62-22-2146,76-33-1315,-138 55 5297,0-1 1,-2-2-1,34-26 1,-40 27 1503,-2-2 0,0-1-1,-1 0 1,-1-1 0,-1-2 0,27-42-1,-39 50-38,-6 12-449,-6 10-383,-2 8 80,0 0-1,0 1 1,-8 25 0,-10 53 675,25-93-969,-2 13 129,0-1 0,0 1 0,1 0 0,1 22 0,1-31-50,0 0 0,0-1 0,1 1 0,0 0 0,0-1 0,0 1 0,1-1 1,0 0-1,-1 1 0,2-1 0,-1 0 0,0 0 0,1 0 0,0 0 0,-1-1 0,1 1 0,5 3 1,-5-4 6,1 0 0,-1-1 1,0 1-1,1-1 1,0 0-1,-1 0 0,1 0 1,0-1-1,0 1 0,0-1 1,0 0-1,0 0 1,1 0-1,-1-1 0,0 0 1,0 1-1,0-2 1,0 1-1,1 0 0,-1-1 1,0 0-1,0 1 1,0-2-1,0 1 0,0 0 1,0-1-1,0 0 1,-1 0-1,1 0 0,0 0 1,-1-1-1,0 1 1,1-1-1,-1 0 0,0 0 1,-1 0-1,1 0 1,0-1-1,-1 1 0,2-5 1,0 3-77,-2 1 0,1-1 1,0-1-1,-1 1 0,0 0 1,0 0-1,-1-1 0,0 0 1,1 1-1,-2-1 0,1 1 1,-1-1-1,0 0 0,0 1 1,0-1-1,-1 0 0,0 1 1,0-1-1,0 1 0,-1-1 1,0 1-1,0-1 0,0 1 1,-1 0-1,0 0 0,0 0 1,0 1-1,0-1 0,-1 1 1,0 0-1,-7-7 0,9 10-35,0-1-1,0 0 0,0 1 0,0 0 1,0 0-1,-1 0 0,1 0 1,0 0-1,-1 0 0,1 0 0,-1 1 1,1-1-1,-1 1 0,0 0 0,1 0 1,-1 0-1,1 0 0,-1 0 1,1 0-1,-1 1 0,1-1 0,-1 1 1,1 0-1,-1 0 0,1 0 0,-4 2 1,3-2 3,0 1 1,1 0-1,-1 0 1,1 0 0,0 0-1,-1 0 1,1 0-1,0 0 1,0 1 0,0-1-1,1 1 1,-1-1-1,1 1 1,-1 0-1,1 0 1,0 0 0,0-1-1,0 1 1,0 0-1,1 0 1,-1 1 0,1 3-1,0-5 18,0 1-1,0-1 1,1 0 0,-1 1-1,1-1 1,0 0-1,-1 1 1,1-1 0,0 0-1,0 0 1,0 0-1,1 0 1,-1 0 0,1 0-1,-1 0 1,1 0-1,-1 0 1,1-1 0,0 1-1,0-1 1,0 1-1,0-1 1,0 0 0,0 1-1,0-1 1,0 0-1,1-1 1,2 2 0,2 0 73,1 0 1,-1 0-1,1-1 1,0 0-1,0-1 1,-1 1-1,11-2 1,-5-1-9,0 0 0,0 0-1,-1-2 1,1 1 0,12-7 0,3-2 182,25-16 0,-26 10-162,0-1 0,-1-1 0,-2-2 0,0 0 0,40-49 0,1-16-7,-16 19-34,6-5-223,-55 73 168,0 0 0,1-1 0,-1 1 1,0 0-1,0-1 0,1 1 0,-1 0 0,0 0 1,0-1-1,1 1 0,-1 0 0,0 0 0,1 0 1,-1-1-1,0 1 0,1 0 0,-1 0 0,1 0 1,-1 0-1,0 0 0,1 0 0,-1 0 1,0 0-1,1 0 0,-1 0 0,1 0 0,-1 0 1,0 0-1,1 0 0,-1 0 0,0 0 0,1 0 1,-1 0-1,0 1 0,1-1 0,-1 0 1,0 0-1,1 0 0,-1 1 0,0-1 0,1 0 1,-1 0-1,0 1 0,0-1 0,1 0 0,-1 1 1,0-1-1,0 0 0,0 1 0,1-1 0,-1 0 1,0 1-1,0-1 0,0 0 0,0 1 1,0-1-1,0 0 0,0 1 0,0-1 0,0 1 1,0-1-1,0 1 0,1 12-21,0 0 1,-1 0-1,-3 18 1,1-4-18,-12 147 13,9-132 147,-3 0 0,-12 42 0,18-77-47,-1 0-1,1 0 1,-1-1 0,-6 10-1,7-13-26,1-1 0,-1 1 0,0-1 0,-1 0 0,1 1 0,0-1 0,-1 0 0,1 0 1,-1-1-1,1 1 0,-1-1 0,-5 3 0,1-2 47,0 0-1,0-1 1,0 1 0,0-2 0,0 1 0,0-1-1,0 0 1,-11-2 0,1 0 67,1-1 0,-28-9-1,34 7-222,0 1 0,0-1-1,0-1 1,-16-12 0,26 18 64,0 0 1,0 0 0,0 0 0,0-1 0,0 1 0,0 0 0,0 0-1,0 0 1,0-1 0,0 1 0,0 0 0,0 0 0,0 0-1,0 0 1,0-1 0,0 1 0,0 0 0,0 0 0,1 0-1,-1 0 1,0-1 0,0 1 0,0 0 0,0 0 0,0 0-1,1 0 1,-1 0 0,0 0 0,0-1 0,0 1 0,0 0-1,1 0 1,-1 0 0,0 0 0,0 0 0,0 0 0,1 0-1,-1 0 1,0 0 0,0 0 0,10-2-26,0 1 0,0 0 0,0 1 0,-1 0-1,13 2 1,9-1-72,11-1 49,72-10 0,-97 7 74,1 0 0,-1-2 1,1-1-1,-1 0 0,-1 0 1,28-17-1,25-18 98,-2-3 0,92-79 0,-220 194-588,48-54 381,2 0 1,-11 21-1,17-30 78,1 1-1,0 0 1,1 1-1,0-1 1,0 1-1,-2 14 1,5-21 16,0 1-1,0 0 1,0 0-1,0 0 1,1 0-1,-1-1 1,1 1-1,0 0 1,2 5-1,-2-7 8,0 0-1,0 0 1,0 0 0,0-1-1,1 1 1,-1 0 0,0 0-1,1-1 1,0 1 0,-1-1-1,1 1 1,0-1-1,0 0 1,0 0 0,-1 0-1,1 0 1,5 2 0,2-1 53,0 0 0,0 0-1,0-1 1,1 0 0,-1-1 0,0 0 0,1 0 0,-1-1 0,0 0 0,0-1 0,1 0 0,-1 0 0,0-1 0,13-6 0,-12 4-39,-1 1-1,1-2 1,-1 1 0,0-1 0,0-1 0,0 0 0,-1 0 0,0 0 0,-1-1 0,0 0 0,0-1-1,6-11 1,-7 10 8,-1-1 0,0 0 0,0 0 0,-2-1 0,1 1-1,-2-1 1,3-19 0,-4 21-29,0 1 0,-1-1-1,0 1 1,-1 0 0,0-1-1,-1 1 1,0 0 0,0 0 0,-7-16-1,8 22-20,-1 0 0,1 0 0,-1 0 0,0 1 0,0-1 0,0 1 1,0-1-1,0 1 0,0 0 0,-1 0 0,1 0 0,-1 0 0,1 0 0,-1 1 0,-3-2 0,1 1-9,0 0 1,1 1-1,-1 0 1,0 0-1,0 0 1,0 0-1,0 1 1,-9 0-1,0 2 3,0 0-1,0 1 0,0 0 0,1 1 1,-25 11-1,18-2-65,-2 0-45,17-11 152,6-1 31,12-2 104,24-7 62,26-7-300,161-30-5,-215 43 54,1 2 0,-1-1 0,1 1-1,-1 1 1,1 0 0,-1 0 0,12 3-1,-17-3 29,-1 1-1,1-1 1,-1 0 0,0 1-1,1 0 1,-1 0-1,0 0 1,0 0-1,0 0 1,0 1-1,-1 0 1,1-1-1,0 1 1,-1 0 0,0 0-1,0 0 1,0 0-1,0 1 1,0-1-1,-1 0 1,2 5-1,0 5 0,1 1-1,-2 0 1,0 0-1,-1 0 1,0 24 0,-11 72 255,9-106-228,-1 11 94,1-4 759,12-29-478,3-7-258,46-80 65,-47 86-234,0 0 1,2 1-1,23-22 1,-34 36 22,13-12-99,19-15-1,-31 28 66,0-1 0,0 1 0,0 0 0,0 0 0,0 1 0,1 0 0,-1 0 0,1 0 0,10-2 0,-14 4 30,0 0 0,0 0 1,0 0-1,0 1 0,0-1 0,0 1 0,1-1 1,-2 1-1,1-1 0,0 1 0,0 0 0,0 0 0,0 0 1,0 0-1,-1 1 0,1-1 0,0 0 0,-1 1 1,1-1-1,-1 1 0,0-1 0,1 1 0,-1 0 1,0-1-1,0 1 0,1 3 0,3 5-59,-1 0 0,0 0-1,3 19 1,-6-27 67,5 23-81,1 8 144,2 0 0,1 0-1,1-1 1,18 34 0,-27-63-34,1 1-1,-1-1 1,0 1 0,1-1 0,0 0 0,0 0 0,0 0 0,4 3 0,-5-5 0,0 1 1,0-1-1,0 0 1,0 0-1,0 0 1,0 0-1,0-1 1,0 1-1,0-1 1,1 1-1,-1-1 1,0 0-1,0 1 1,0-1-1,1 0 1,-1-1-1,3 1 1,0-2 24,-1 1-1,1-1 1,0 0 0,-1-1 0,1 1 0,-1-1 0,0 0 0,0 0 0,0 0 0,0 0 0,0-1 0,-1 0 0,1 0 0,3-5 0,4-8-25,0 0 0,9-22 0,-16 32-14,20-40-16,34-64 66,-44 86-178,2 2 1,24-31-1,-38 52 96,0-1 0,1 1 0,-1 0 0,1 0 0,-1 0 0,1 0 0,0 0 0,-1 0 0,6-1 0,-7 2 12,0 1-1,0 0 1,0-1 0,1 1 0,-1 0 0,0 0 0,0 0 0,0 0 0,1 0 0,-1 0 0,0 1 0,0-1 0,0 0 0,0 0 0,1 1 0,-1-1 0,0 1 0,0-1 0,0 1-1,0 0 1,0-1 0,0 1 0,0 0 0,0 0 0,0-1 0,-1 1 0,1 0 0,1 2 0,4 5-7,-1 1-1,0-1 1,-1 1 0,1 0-1,-2 0 1,5 17 0,-1 0-16,3 36 0,-7-37 86,0 0 0,-2 0-1,-1 0 1,-1 0 0,-1 0-1,-2 0 1,-7 31 0,9-50-9,0-1 1,0 1-1,-1-1 0,0 0 1,0 0-1,0 0 1,0 0-1,-5 5 1,6-8-20,0 0-1,0 0 1,0 0 0,0-1 0,-1 1-1,1 0 1,-1-1 0,1 1 0,-1-1 0,1 0-1,-1 0 1,0 0 0,0 0 0,1 0 0,-1-1-1,0 1 1,0-1 0,0 0 0,-3 0 0,1-1 0,-1 1 0,0-2 0,1 1 1,-1-1-1,0 1 0,1-2 0,0 1 1,0 0-1,0-1 0,-5-3 0,-4-5 64,-25-23 0,15 12-150,17 14-136,6 8 193,1 0 1,0 0 0,0 0 0,0 0 0,0 0 0,0-1 0,0 1 0,0 0 0,0 0-1,0 0 1,0 0 0,0 0 0,0 0 0,0 0 0,-1 0 0,1 0 0,0 0 0,0-1-1,0 1 1,0 0 0,0 0 0,0 0 0,0 0 0,0 0 0,0 0 0,0 0 0,0 0-1,0-1 1,0 1 0,0 0 0,0 0 0,0 0 0,0 0 0,0 0 0,0 0 0,1 0-1,-1 0 1,0 0 0,0-1 0,0 1 0,0 0 0,0 0 0,0 0 0,0 0-1,0 0 1,0 0 0,0 0 0,0 0 0,0 0 0,0 0 0,1 0 0,-1 0 0,0 0-1,0 0 1,0 0 0,0 0 0,0 0 0,0 0 0,0 0 0,0 0 0,1 0 0,-1 0-1,0 0 1,0 0 0,10 7-146,-2-3 147,0-1 0,0 0 0,0-1 0,11 2 0,2 1 1,47 12 83,1-4 0,77 5 0,-84-15 87,-31-2-19,40 7 0,-46-1-2744,-12 3-2812,-4 1 2004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4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7712,'-8'5'3520,"-5"11"-3072,3-9 1792,10 6-1312,-14-1 0,9-1-576,-3 1-1,8 5-191,-8-6-1471,8 1 703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5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195 347 3136,'0'-10'1642,"1"10"-1613,-1 0 0,0 0-1,0 0 1,0 0-1,0 0 1,0 0-1,0 0 1,0 0-1,0 0 1,0 0-1,0 0 1,0-1-1,0 1 1,0 0-1,0 0 1,0 0-1,0 0 1,0 0-1,0 0 1,0 0-1,0 0 1,0 0-1,0 0 1,0 0-1,0 0 1,0 0-1,0-1 1,0 1 0,0 0-1,0 0 1,0 0-1,0 0 1,0 0-1,0 0 1,0 0-1,0 0 1,0 0-1,0 0 1,0 0-1,-1 0 1,1 0-1,0 0 1,0 0-1,0 0 1,0 0-1,0 0 1,0 0-1,0 0 1,0 0-1,0-1 1,0 1-1,0 0 1,0 0 0,0 0-1,0 0 1,-1 0-1,1 0 1,0 0-1,0 0 1,0 0-1,0 0 1,0 1-1,0-1 1,0 0-1,0 0 1,0 0-1,0 0 1,0 0-1,-5 0 2127,1 1-1950,0 1 1,1-1-1,-1 1 0,1 0 1,0-1-1,0 2 0,-4 2 1,0-1 39,-4 5 6,0 1-1,0 0 1,1 0-1,0 1 1,1 0 0,-12 19-1,7-11-63,7-8-38,-1 0 0,2 1 0,-1-1 0,1 1 0,-4 14-1,8-20-63,0 1-1,0-1 0,1 0 1,0 1-1,0 0 0,1-1 1,0 1-1,0-1 0,0 1 1,1 0-1,0-1 0,2 8 1,-2-13-40,-1 1 1,1 0 0,-1 0 0,1-1-1,0 1 1,0-1 0,0 1 0,0 0 0,0-1-1,0 0 1,1 1 0,-1-1 0,0 0-1,1 1 1,-1-1 0,1 0 0,-1 0 0,1 0-1,-1 0 1,1-1 0,0 1 0,0 0-1,-1-1 1,1 1 0,0-1 0,0 0 0,0 1-1,-1-1 1,1 0 0,0 0 0,0 0-1,0 0 1,3-1 0,5-1 178,0-1 0,0 1 0,0-2 1,16-7-1,-18 8-123,27-14 29,-2-2-1,0-1 1,-1-1-1,-2-2 1,0-1-1,38-40 1,-66 62-154,0 0 0,0 0 1,1 0-1,-1 0 0,1 1 1,3-3-1,-5 4 12,-1 0 1,1-1-1,-1 1 1,0 0-1,1 0 1,-1 0-1,1 0 1,-1 0-1,1 0 0,-1 0 1,1 0-1,-1 0 1,1 0-1,-1 0 1,0 0-1,1 0 1,-1 1-1,1-1 1,-1 0-1,1 0 0,-1 0 1,0 1-1,1-1 1,-1 0-1,0 0 1,1 1-1,-1-1 1,0 0-1,1 1 1,-1-1-1,0 1 0,0-1 1,1 0-1,-1 1 1,0-1-1,0 1 1,0-1-1,1 0 1,-1 1-1,0-1 1,0 1-1,0-1 0,0 1 1,0-1-1,0 1 1,0-1-1,0 1 1,5 20-76,0-1 0,14 32 0,-11-30 113,-7-18 19,1-1-1,0 1 1,-1-1-1,1 0 1,0 0 0,1 0-1,-1 0 1,1 0-1,-1 0 1,1 0-1,0-1 1,0 1 0,0-1-1,0 0 1,0 0-1,0 0 1,5 1-1,-6-2 5,0 0 0,0-1-1,1 1 1,-1-1 0,0 0-1,0 1 1,1-1-1,-1 0 1,0 0 0,1-1-1,-1 1 1,0 0 0,1-1-1,-1 1 1,0-1 0,0 0-1,0 0 1,0 0-1,0 0 1,0 0 0,0 0-1,0-1 1,0 1 0,0-1-1,0 1 1,-1-1 0,1 1-1,-1-1 1,2-2-1,3-6-13,0 1-1,-1-1 1,0 0 0,0 0-1,-1-1 1,-1 1-1,0-1 1,0 0-1,-1 0 1,0 0-1,-1 0 1,0 0-1,-1 0 1,0 0-1,-1-1 1,0 1-1,-1 0 1,-3-11-1,4 5-313,1 11 41,16 8-18,64 2 295,0-3 0,103-13 0,-141 7-67,0-1 0,0-3 0,62-20 0,-18-2 364,-126 77-5,20-22-345,-2-1 0,-47 39 1,17-18 11,47-39 0,-47 46 23,47-46-2,1 0 0,0 1-1,0 0 1,0 0 0,0 0-1,1 1 1,0-1-1,-2 8 1,5-12-7,-1 0 0,1 0-1,-1 0 1,1 0 0,0 1-1,0-1 1,0 0 0,0 0 0,0 1-1,1-1 1,-1 0 0,1 0 0,-1 0-1,1 0 1,0 0 0,1 3-1,-1-3 18,0-1 0,0 0 0,0 0 0,0 0 0,0 1 0,0-1 0,1 0 0,-1-1 0,0 1 0,0 0 0,1 0 0,-1 0 0,1-1-1,-1 1 1,1-1 0,-1 1 0,1-1 0,-1 1 0,1-1 0,-1 0 0,1 0 0,-1 0 0,1 0 0,2 0 0,3-2 66,0 0-1,0 0 1,0 0 0,0-1 0,-1 0 0,1-1 0,-1 1-1,10-8 1,-8 6-79,4-3 33,0-1 0,0 0 0,0 0 0,-1-2 0,-1 1 0,0-1 0,0-1 0,-1 0 0,0 0 0,12-25 0,46-86-353,-71 148-230,-1 0 414,-2 6 111,-4 41 0,10-63 68,1 0 0,0-1 1,0 1-1,1 0 0,0-1 0,1 1 0,0-1 0,0 1 0,6 13 1,-8-21-41,1 0 0,-1-1 1,1 1-1,-1 0 1,0-1-1,1 1 0,0 0 1,-1-1-1,1 1 0,-1 0 1,1-1-1,0 1 0,-1-1 1,1 1-1,0-1 1,0 0-1,-1 1 0,1-1 1,0 0-1,0 1 0,0-1 1,0 0-1,-1 0 1,1 0-1,0 0 0,0 0 1,0 0-1,0 0 0,0 0 1,-1 0-1,1 0 0,1-1 1,3 0 36,0-1-1,0 0 1,0 0 0,6-4-1,-2 1 25,22-13-12,0-2-1,-1 0 1,-1-2-1,-1-1 1,-1-2-1,-2 0 1,0-2-1,-2-1 1,0 0-1,-2-2 1,21-40 0,-36 58-63,7-12-90,21-29-1,-24 43-198,-10 9 277,0 1 1,0 0-1,1 0 1,-1 0-1,0 0 1,0 0-1,0 0 1,0 0-1,0 0 1,0 0-1,0 0 1,1 0-1,-1 0 1,0 0-1,0 0 1,0 0-1,0 0 1,0 0-1,0 0 1,1 0-1,-1 0 1,0 0-1,0 0 1,0 0-1,0 0 1,0 0-1,0 0 1,0 0-1,0 0 1,1 0-1,-1 0 1,0 0-1,0 1 1,0-1-1,0 0 1,0 0-1,0 0 1,0 0-1,0 0 1,0 0-1,0 0 1,0 0-1,1 0 1,-1 1-1,0-1 1,0 0-1,0 23-412,-1-11 415,-7 76-117,3-43 171,2 78 0,3-117 13,1 0 1,-1 0-1,1 0 0,0 0 1,0 0-1,1-1 1,0 1-1,0 0 1,5 10-1,-6-16-40,0 1 1,0 0-1,-1-1 0,1 1 0,0-1 1,0 0-1,0 1 0,0-1 0,0 0 0,0 1 1,0-1-1,-1 0 0,1 0 0,0 0 0,0 0 1,0 0-1,0 0 0,0 0 0,0 0 1,0 0-1,0 0 0,0-1 0,0 1 0,0 0 1,0-1-1,0 1 0,-1 0 0,1-1 0,0 1 1,0-1-1,0 1 0,0-2 0,4-1 23,-1 0 0,0 0-1,-1 0 1,1-1 0,5-6-1,0-3-4,0 0 0,-1-1 0,-1-1 0,11-27 0,15-65-196,-29 91 79,1-8-10,-5 24 58,1 1-1,-1-1 1,1 1-1,-1-1 1,0 1 0,1-1-1,-1 1 1,1-1-1,-1 1 1,0-1-1,1 1 1,-1 0-1,0-1 1,0 1 0,0 0-1,1-1 1,-1 2-1,2 7 10,1-1 0,1 1 0,-1-1 0,1 0 1,1 0-1,-1-1 0,1 1 0,1-1 0,-1 0 0,1 0 0,1-1 0,9 8 0,-10-8 60,1-1 0,0-1 1,0 1-1,0-1 0,1-1 0,-1 1 0,1-1 1,0 0-1,0-1 0,0 0 0,0 0 1,0-1-1,13 1 0,-6-2-23,0-1 1,0-1 0,0 0-1,-1 0 1,1-2-1,-1 0 1,0 0-1,0-2 1,0 0 0,0 0-1,-1-1 1,0-1-1,-1 0 1,0-1-1,0 0 1,-1 0-1,0-2 1,0 1 0,-1-1-1,-1-1 1,0 0-1,0 0 1,-2-1-1,13-25 1,-12 15-4,0 0-1,-2-1 1,5-30 0,-10 49-19,-1 1 1,1-1-1,-1 0 1,0 1 0,0-1-1,-1 1 1,1-1-1,-1 1 1,0-1 0,-2-5-1,2 9-2,1-1-1,-1 1 0,1-1 0,-1 0 1,0 1-1,1 0 0,-1-1 1,0 1-1,0-1 0,0 1 1,0 0-1,-1 0 0,1-1 0,0 1 1,0 0-1,-1 0 0,1 0 1,-1 1-1,1-1 0,-1 0 1,1 0-1,-1 1 0,-2-1 0,1 0-6,1 1-1,-1 0 0,0 0 0,0 1 0,0-1 0,0 0 0,0 1 1,0 0-1,1 0 0,-1 0 0,0 0 0,-3 2 0,-5 4-34,0-1 0,1 2 0,0-1 0,0 1 0,-9 11 0,8-6-3,-1 1 0,2 1-1,0 0 1,1 0 0,0 0 0,1 1 0,1 1-1,0-1 1,-6 30 0,11-39 62,0-1 0,1 1 0,0 0 0,0 0 0,1-1 0,0 1 0,0 0 0,0 0 0,1 0 0,0-1 0,0 1 1,1 0-1,0-1 0,0 1 0,1-1 0,-1 0 0,1 0 0,1 0 0,-1 0 0,1 0 0,0-1 0,0 1 0,1-1 0,0 0 0,0-1 0,0 1 0,7 4 0,-1-1 48,0-1 0,1 0-1,-1-1 1,1 0 0,0-1-1,1 0 1,-1-1 0,1-1-1,0 0 1,0 0 0,0-1-1,1-1 1,-1 0 0,15-2-1,-13 0 22,-1-1 0,1 0 0,16-6 0,-3-5-4106,-27 13 3602,0-1 1,0 0 0,0 1 0,0-1 0,0 0-1,-1 1 1,1-1 0,0 0 0,0 0 0,-1 0-1,1 1 1,-1-1 0,1 0 0,-1 0-1,1 0 1,-1 0 0,1 0 0,-1 0 0,0 0-1,1-2 1,-1 1-209,4-15-3501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5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1298 2656,'-9'-6'1446,"14"0"1887,5 0-2416,8-12-189,-1-1 0,-1-1 0,0 0 0,-2-1 0,14-26 0,-16 27-483,122-187 1211,99-221 453,-226 407-1858,-6 16-211,-4 15-120,-65 182 459,-140 278-1,17-17 659,93-217 1414,97-235-2201,1 0 0,0 0-1,-1 0 1,1-1 0,-1 1-1,0 0 1,1 0 0,-1-1 0,1 1-1,-1 0 1,0-1 0,0 1 0,1-1-1,-3 2 1,-2-5 244,2-8-91,2 3-174,1-1 1,0 0 0,0 1 0,1-1-1,0 0 1,4-13 0,21-54-25,-16 49-15,1 1 1,2 1-1,0 0 1,29-39-1,-24 42 46,2 2-1,33-29 1,48-28-32,3-3-136,-66 46 106,68-77 1,20-53 156,-115 152-117,-11 12-18,0 0 0,0 0 1,0 0-1,0 0 0,0 0 0,1 0 0,-1 0 0,0 0 1,0 0-1,0 0 0,0-1 0,0 1 0,0 0 0,1 0 0,-1 0 1,0 0-1,0 0 0,0 0 0,0 0 0,1 0 0,-1 0 0,0 0 1,0 0-1,0 1 0,0-1 0,0 0 0,1 0 0,-1 0 1,0 0-1,0 0 0,0 0 0,0 0 0,0 0 0,0 0 0,0 0 1,1 0-1,-1 1 0,0-1 0,0 0 0,0 0 0,0 0 1,1 3-41,-1-1 0,1 1 0,-1 0 0,0-1 0,0 1 0,0 4 0,0 0 67,-2 23-65,-9 57 0,6-63 69,1 1-1,1-1 0,2 1 0,1 27 1,1-46-20,-1 2 63,1-1-1,0 1 1,0-1 0,1 0-1,2 8 1,-3-14-38,0 1 1,-1-1 0,1 0 0,0 1-1,-1-1 1,1 0 0,0 1 0,0-1-1,0 0 1,0 0 0,1 0 0,-1 0-1,0 0 1,0 0 0,1 0 0,-1 0-1,0-1 1,1 1 0,-1 0 0,1-1-1,-1 1 1,1-1 0,-1 0 0,1 1-1,-1-1 1,1 0 0,-1 0-1,1 0 1,-1 0 0,3 0 0,1-1 25,1 0 1,-1-1-1,0 1 1,0-1-1,0 0 1,0-1-1,-1 1 0,1-1 1,7-5-1,3-4 95,18-18-1,-31 28-135,29-29 46,-1-2-1,30-45 0,43-77-171,-90 134 106,-12 20-12,-1 0-1,0 0 1,1 0-1,0 0 1,-1 0-1,1 1 1,-1-1-1,1 0 1,0 0-1,-1 1 1,1-1-1,0 0 1,0 1-1,0-1 1,-1 1 0,1-1-1,0 1 1,0-1-1,1 1 1,-1 0 8,-1 0 0,1 0 1,-1 1-1,1-1 0,-1 0 0,1 1 1,-1-1-1,0 0 0,1 1 1,-1-1-1,0 0 0,1 1 0,-1-1 1,0 1-1,1-1 0,-1 1 1,0-1-1,0 1 0,1-1 1,-1 1-1,0-1 0,0 1 0,0-1 1,0 2-1,2 7-34,-1 0 0,-1 17 0,0-24 33,-4 67 0,-1 9-5,5-68 44,0-1 0,1 1 0,1 0 0,-1-1 0,6 17 0,-6-24 8,0 0-1,0 0 0,0 0 1,0 0-1,0 0 0,0 0 0,0-1 1,0 1-1,1 0 0,-1-1 1,1 1-1,2 1 0,-3-2-5,0-1 0,0 1 1,0-1-1,0 1 0,1-1 0,-1 0 0,0 1 0,0-1 0,0 0 0,0 0 1,1 0-1,-1 0 0,0 0 0,0 0 0,1 0 0,-1 0 0,0 0 0,0-1 1,0 1-1,0 0 0,2-2 0,5-2 7,0 0-1,0-1 1,-1-1 0,1 1 0,-1-1-1,0 0 1,-1-1 0,0 0 0,0 0 0,9-14-1,6-8 97,29-53 0,-44 70-157,9-17-232,31-44-1,-35 61 104,-10 12 143,-1 0 1,0 0-1,0 0 1,1-1-1,-1 1 1,0 0-1,0 0 1,1 0 0,-1 0-1,0 0 1,1 0-1,-1 0 1,0 0-1,1 0 1,-1 0-1,0 0 1,0 0-1,1 0 1,-1 0-1,0 0 1,1 0 0,-1 0-1,0 0 1,0 0-1,1 0 1,0 2-8,0-1 1,0 0 0,0 1 0,-1-1-1,1 1 1,0-1 0,-1 1 0,1-1-1,-1 1 1,0-1 0,1 1 0,-1 0-1,0-1 1,0 4 0,1 25-8,-4 50 0,0-34 20,2-29 1,-6 23 0,4-26 242,1 0 0,-1 18 0,3-32-232,0 1 0,0-1 0,0 0 0,0 0 0,0 0 0,0 0 0,0 1 1,0-1-1,0 0 0,0 0 0,0 0 0,0 0 0,0 1 0,0-1 0,0 0 1,0 0-1,0 0 0,0 0 0,0 1 0,0-1 0,0 0 0,0 0 0,0 0 1,0 0-1,0 1 0,0-1 0,1 0 0,-1 0 0,0 0 0,0 0 0,0 0 1,0 0-1,0 1 0,1-1 0,-1 0 0,0 0 0,0 0 0,0 0 0,0 0 1,0 0-1,1 0 0,-1 0 0,0 0 0,7-6 217,5-13-126,-3 0-57,10-22-36,26-40 1,-38 70-62,1 0 0,0 0 0,1 1 0,0 0 0,1 0 0,0 1 0,0 0 0,12-7 0,-20 15 41,0 0 1,-1 0-1,1 0 1,0 0-1,0 0 1,0 1-1,0-1 1,0 0-1,-1 1 1,1 0-1,0-1 1,0 1-1,0 0 1,0 0-1,0 0 1,0 1-1,0-1 1,0 0-1,0 1 1,0-1-1,0 1 1,0-1-1,0 1 1,0 0-1,0 0 1,-1 0-1,1 0 1,0 0-1,-1 0 1,1 1-1,-1-1 1,1 1-1,-1-1 1,0 1-1,1-1 1,-1 1-1,1 2 1,5 8-3,0 1 0,-1 1 0,-1-1 0,7 26 0,-7-22-30,1 0-1,13 28 1,-17-42 75,-1-1 0,1 1 0,0-1 0,-1 1-1,1-1 1,0 1 0,1-1 0,-1 0 0,0 0 0,1 0 0,-1 0 0,1 0 0,-1-1 0,1 1-1,0-1 1,0 0 0,5 2 0,-3-2 2,-1-1 0,1 1 0,-1-1 0,1 0 0,-1 0 0,1-1 0,-1 1 0,1-1 0,-1 0 1,0 0-1,5-2 0,6-4 7,1 0 0,-1-1 1,-1-1-1,0 0 0,18-15 1,71-72-49,-79 70-14,2 2 0,1 0 0,0 2 0,32-19 0,-48 34-21,-8 5 25,-1 0 0,1 0 0,0 0 0,0 1 1,0-1-1,0 1 0,0 0 0,0 0 0,0 0 0,6-1 0,-9 2 16,1 0 0,-1 0 1,0 0-1,0 0 0,0 0 0,1 0 0,-1 0 0,0 0 0,0 0 0,0 0 1,1 0-1,-1 0 0,0 0 0,0 0 0,0 0 0,1 0 0,-1 0 0,0 0 0,0 0 1,0 0-1,1 0 0,-1 0 0,0 0 0,0 0 0,0 0 0,0 0 0,1 1 1,-1-1-1,0 0 0,0 0 0,0 0 0,0 0 0,1 0 0,-1 1 0,0-1 0,0 0 1,0 0-1,0 0 0,0 0 0,0 1 0,0-1 0,0 0 0,0 0 0,0 0 1,0 1-1,1-1 0,-1 0 0,0 0 0,0 0 0,0 1 0,-1-1 0,1 0 0,0 0 1,0 0-1,0 1 0,0-1 0,0 0 0,0 0 0,0 0 0,0 1 0,0-1 1,0 0-1,-1 0 0,-10 13-9,6-9-2,-13 19 11,1 0 0,1 1 1,1 0-1,-22 50 0,35-70-5,-1 1-4,-9 19-34,1 0 0,0 1 1,2-1-1,-7 34 1,15-53 42,0 1 1,1-1 0,0 0 0,0 1-1,0-1 1,1 1 0,-1-1 0,3 8-1,-3-11 14,1-1 0,-1 0 0,1 1-1,-1-1 1,1 0 0,0 1-1,0-1 1,-1 0 0,1 0-1,0 1 1,0-1 0,0 0-1,0 0 1,1 0 0,-1 0-1,0-1 1,0 1 0,0 0 0,1 0-1,-1-1 1,0 1 0,1-1-1,-1 1 1,1-1 0,-1 1-1,1-1 1,-1 0 0,1 0-1,-1 0 1,0 0 0,1 0-1,-1 0 1,1 0 0,-1 0 0,1-1-1,1 0 1,20-6 46,1-1-1,-2-2 1,1 0-1,28-18 1,-12 5-21,-2-2 1,-1-1 0,-1-2-1,-1-1 1,55-62-1,-51 45 15,-1-2 0,-3-2-1,52-98 1,-64 101-33,-3 0 1,19-71-1,-31 96-18,36-138-84,35-106 176,-75 260-121,-3 5 4,1 0 1,-1 0-1,1 0 1,-1-1 0,1 1-1,-1 0 1,0-1-1,1 1 1,-1 0 0,0 0-1,0-1 1,0 1-1,0 0 1,0-1-1,-1 1 1,1-2 0,0 3 17,0-1 0,0 1 0,0 0 0,0 0 1,-1 0-1,1 0 0,0 0 0,0-1 0,0 1 0,0 0 1,0 0-1,0 0 0,0 0 0,0 0 0,-1 0 1,1-1-1,0 1 0,0 0 0,0 0 0,0 0 1,0 0-1,0 0 0,-1 0 0,1 0 0,0 0 0,0 0 1,0 0-1,0 0 0,-1 0 0,1 0 0,0 0 1,0 0-1,0 0 0,0 0 0,-1 0 0,1 0 1,0 0-1,0 0 0,0 0 0,0 0 0,0 0 0,-1 0 1,1 0-1,0 0 0,0 0 0,0 1 0,0-1 1,0 0-1,0 0 0,-1 0 0,-6 7-124,3-2 95,1 0 0,0 1 1,0-1-1,0 1 0,0 0 0,1 0 0,-3 10 1,0 1-19,-25 80-116,-20 112-1,-2 106-67,41-223 373,0 122 0,11-213-134,0 7 51,0 0 0,0 0 0,1 1 0,0-1 0,0 0 1,5 15-1,-6-22-41,0 0 1,0 0 0,1-1 0,-1 1-1,0 0 1,0-1 0,1 1 0,-1 0-1,1-1 1,-1 1 0,1 0-1,-1-1 1,1 1 0,-1-1 0,1 1-1,-1-1 1,1 1 0,-1-1 0,1 1-1,0-1 1,-1 0 0,1 1 0,0-1-1,0 0 1,-1 0 0,1 1 0,0-1-1,0 0 1,-1 0 0,1 0 0,0 0-1,0 0 1,-1 0 0,1 0-1,0 0 1,0 0 0,-1-1 0,1 1-1,0 0 1,-1 0 0,2-1 0,2-1 0,-1 0-1,-1-1 1,1 1 0,0-1 0,-1 1 0,4-5 0,-4 4 2,58-69-62,-25 28 133,2 1 1,72-65 0,-104 104-141,17-12-128,-22 16 176,0-1 1,1 1-1,-1 0 0,0 0 0,1 0 1,-1 0-1,1-1 0,-1 1 1,0 0-1,1 0 0,-1 0 0,1 0 1,-1 0-1,0 0 0,1 0 1,-1 0-1,1 0 0,-1 0 0,0 0 1,1 0-1,-1 0 0,0 0 1,1 1-1,-1-1 0,1 0 0,-1 0 1,0 0-1,1 1 0,-1-1 0,0 0 1,1 0-1,-1 1 0,0-1 1,0 0-1,1 0 0,-1 1 0,0-1 1,0 0-1,1 1 0,-1-1 1,0 1-1,0-1 0,0 0 0,0 1 1,0-1-1,1 0 0,-1 1 1,0-1-1,0 1 0,0-1 0,0 1 1,0 9-44,1 0 0,-2 1 0,1-1 0,-2 0 0,1 0 0,-4 13 0,2-11 18,-2 12-31,-2 5 95,2 1 1,-3 49-1,8-76-17,0 0 0,0 1 1,0-1-1,1 0 1,-1 0-1,1 0 0,0 1 1,0-1-1,0 0 0,1 0 1,1 3-1,-2-5-2,0 1-1,0-1 0,0 0 1,0 1-1,1-1 0,-1 0 1,1 0-1,-1 0 1,1 0-1,-1 0 0,1 0 1,-1-1-1,1 1 0,0 0 1,-1-1-1,1 1 0,0-1 1,0 0-1,-1 0 1,1 0-1,3 0 0,2 0 3,0-1-1,0-1 0,-1 1 1,1-1-1,0 0 0,-1-1 0,1 1 1,-1-1-1,0-1 0,0 1 1,0-1-1,5-5 0,12-9 49,29-30-1,-51 46-47,26-26-27,45-59 0,-61 68-63,-10 16 66,1 0 1,-1 1-1,1-1 0,0 0 1,0 1-1,3-4 0,-5 7 2,0-1 1,0 0-1,0 1 0,0-1 0,0 0 1,0 0-1,1 1 0,-1-1 0,0 0 1,0 1-1,0-1 0,0 0 0,0 1 1,0-1-1,0 0 0,0 1 0,0-1 1,0 0-1,-1 0 0,1 1 0,0-1 1,0 0-1,0 1 0,0-1 0,-9 24-59,2-1 0,1 1 1,1 0-1,1 0 0,-1 27 0,4-40 94,1 0 0,0 0 0,2 17 0,-1-23-16,0-1 0,0 1 0,0 0 1,1 0-1,0-1 0,0 1 0,0-1 1,1 1-1,-1-1 0,4 5 0,-5-8-5,0 0 0,-1 0 1,1 0-1,0 0 0,0 0 0,0-1 0,0 1 0,0 0 0,0 0 0,0-1 1,0 1-1,0 0 0,0-1 0,0 1 0,0-1 0,0 0 0,0 1 0,0-1 0,1 0 1,-1 1-1,0-1 0,0 0 0,0 0 0,1 0 0,-1 0 0,0 0 0,0-1 0,0 1 1,1 0-1,-1-1 0,0 1 0,0 0 0,0-1 0,0 1 0,0-1 0,0 0 1,0 1-1,0-1 0,0 0 0,0 0 0,0 1 0,0-1 0,0 0 0,0-1 0,4-4 7,0-1 0,-1 1 0,0-1-1,0 0 1,4-9 0,-2 0 9,0-1 1,-2 0 0,1 0 0,-2 0 0,-1 0 0,0-1 0,-1 1 0,-1-1 0,0 0-1,-1 1 1,-7-30 0,8 43-37,-1 1-1,0 0 1,0-1-1,0 1 1,0 0 0,-1 0-1,1 0 1,-1 0-1,0 0 1,1 0-1,-2 0 1,1 0-1,0 1 1,0-1 0,-1 1-1,0 0 1,1 0-1,-1 0 1,0 0-1,0 0 1,0 0-1,0 1 1,-5-2 0,6 2 11,-5-2-15,0 0-1,0 1 1,0 0-1,0 0 1,0 1-1,-1-1 1,1 2-1,0-1 1,-12 1-1,7 1 17,19-4 0,21-7 0,34-9 3,45-13-160,-94 29 148,0 1 0,0 0 0,0 1-1,0 0 1,1 1 0,16 3 0,-27-3 5,0 1 0,0-1 1,0 1-1,0 0 1,0 0-1,0 0 1,0 0-1,0 0 1,-1 1-1,1-1 0,-1 1 1,1 0-1,-1 0 1,1 0-1,-1 0 1,0 0-1,0 0 1,0 1-1,0-1 0,-1 1 1,1-1-1,-1 1 1,1-1-1,-1 1 1,0 0-1,0 0 1,0 0-1,0 0 0,-1 0 1,1 0-1,-1 0 1,0 0-1,1 0 1,-2 0-1,1 0 1,0 0-1,0 0 0,-2 3 1,-2 13 109,-11 32-1,8-32 85,-6 30 1,13-41-122,2-6 152,10-14 134,14-20-293,1 2-1,1 1 0,34-28 1,-54 51-103,0 0 1,0 1-1,0 0 1,1 0-1,15-6 1,-21 10 13,-1 0 0,1 0 0,0 0 0,-1 0 0,1 0 0,0 1 0,0 0 0,0-1 0,0 1 0,0 0 0,-1 0 0,1 1 0,0-1 0,0 0 0,0 1 0,0 0 0,-1 0 0,1 0 0,0 0 0,-1 0 0,1 0 0,-1 1 0,4 2 0,0 2 9,-1 0 1,0 0 0,0 1-1,-1 0 1,1 0-1,-2 0 1,1 0-1,-1 1 1,4 10-1,1 12 23,6 33-1,-11-45 45,0-4-128,27 149-637,-30-160 243,0 0 0,1 0 0,-1 0 0,0 0 0,0 0 0,-1 3 0,1-6 316,0 1 0,-1-1-1,1 0 1,0 1 0,0-1 0,0 1 0,0-1 0,-1 1 0,1-1 0,0 0 0,-1 1-1,1-1 1,0 1 0,-1-1 0,1 0 0,0 0 0,-1 1 0,1-1 0,-1 0 0,1 0 0,0 1-1,-1-1 1,1 0 0,-1 0 0,1 0 0,-1 0 0,1 1 0,-1-1 0,1 0 0,-1 0 0,1 0-1,-1 0 1,1 0 0,-1 0 0,1 0 0,0-1 0,-1 1 0,1 0 0,-1 0 0,1 0 0,-1 0-1,1-1 1,-1 1 0,-10-5-1997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5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913 151 6240,'-14'-11'2816,"11"14"-2464,-2-3 384,10 0-480,-2 5-32,2-2-128,-5 1 0,5 4-64,-1 0-2560,1 1 1376</inkml:trace>
  <inkml:trace contextRef="#ctx0" brushRef="#br0" timeOffset="1">1 128 7808,'5'-25'3520,"44"14"-3040,-17-1 640,3-1-704,41-11 256,6 8-384,31 1-256,-2 7-32,-3 4 64,-13 8-32,-11 7-1632,-7 9 864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3:5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33 5568,'-4'-9'1086,"1"3"2041,11 0 78,2 3-2925,-1 1 0,1 0 0,-1 0 0,1 0 0,0 2 0,0-1 0,0 1 0,0 0-1,10 3 1,-5-2-87,138 0 368,-91-3-399,101 12 0,-125-4-226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50.7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44 4160,'-13'-4'3877,"12"5"-3311,1 0 0,-1 0-1,0 0 1,1 0 0,-1 0 0,0 0 0,1 0-1,-1 0 1,0-1 0,-2 2 0,1 0-354,0 0-1,-1-1 1,1 1 0,0 0 0,0 0 0,0 0-1,1 0 1,-1 0 0,0 0 0,1 1-1,-1-1 1,1 0 0,0 1 0,0-1-1,0 1 1,0 0 0,0-1 0,1 1 0,-1 0-1,1-1 1,-1 1 0,1 0 0,1 5-1,0-4-158,0-1 0,1 0-1,-1 0 1,1 1-1,0-1 1,0 0-1,0 0 1,0-1 0,1 1-1,-1 0 1,1-1-1,0 1 1,0-1-1,0 0 1,0 0 0,0 0-1,0 0 1,0-1-1,1 1 1,-1-1-1,0 0 1,1 0 0,-1 0-1,1 0 1,0-1-1,-1 0 1,1 1-1,0-1 1,-1 0 0,1-1-1,-1 1 1,1-1-1,0 1 1,5-3-1,-7 2 21,0-1 0,1 1 0,-1 0 0,0-1 0,0 1 0,0-1 0,0 0 0,-1 0 0,1 0 0,0 0 0,-1 0 0,1 0 0,1-4 0,0 1 110,-1-1-1,0 1 1,0-1 0,2-9 0,-3 13-133,0 0 0,-1 0-1,1-1 1,-1 1 0,0 0 0,0-1-1,1 1 1,-2 0 0,1-1-1,0 1 1,0 0 0,-1 0-1,1-1 1,-1 1 0,0 0 0,0 0-1,0 0 1,0 0 0,0 0-1,0 0 1,0 0 0,-1 0 0,1 0-1,-4-3 1,1 1-53,1 0-1,-1 0 1,0 1 0,-1-1-1,1 1 1,-1 0 0,1 0-1,-1 1 1,0-1 0,-10-2-1,10 4-1665,0-1-1,0 2 1,1-1 0,-8 1-1,20 1-3874,-3 0 4363,8 0-3848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5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4 582 2560,'0'0'26,"0"0"0,0 0 0,0 0 0,0 0 0,0 1 0,0-1 0,0 0 0,0 0 0,0 0 0,0 0 0,0 0 0,0 0 0,0 0 0,0 0 0,0 0 0,0 0 0,0 1 0,0-1 0,0 0 0,0 0 1,0 0-1,0 0 0,0 0 0,0 0 0,-1 0 0,1 0 0,0 0 0,0 0 0,0 0 0,0 0 0,0 1 0,0-1 0,0 0 0,0 0 0,0 0 0,0 0 0,0 0 0,0 0 0,-1 0 0,1 0 0,0 0 0,0 0 0,0 0 0,0 0 0,0 0 0,0 0 0,0 0 0,0 0 0,0 0 0,-1 0 0,1 0 0,0 0 0,0 0 0,0 0 0,0 0 0,0 0 1,0 0-1,0-1 0,0 1 0,0 0 0,0 0 0,0 0 0,0 0 0,-1 0 0,1 0 0,0 0 0,8 10 2818,-7-9-2460,1 1-1,-1-1 1,1 0-1,0 1 1,-1-1-1,1 0 1,0 0-1,0 0 1,0 0-1,0 0 0,0-1 1,0 1-1,3 0 1,0-1-76,-1-1 0,1 0 0,0 0 0,-1-1 0,0 1 0,1-1-1,-1 0 1,0 0 0,8-6 0,-1 2 197,12-9-147,-1 0 0,0-1 0,-1-2 0,0 0 0,-2-1 0,18-22 0,-4 1 126,38-62 0,17-48 398,-46 76-652,-39 67-245,-3 6 10,0 1 0,1-1 0,-1 0 0,1 0 0,-1 0 0,0 1 0,1-1 0,-1 0 0,1 1 0,0-1 0,-1 0-1,1 1 1,0-1 0,-1 1 0,1-1 0,1 0 0,-2 1-4,1 0 1,-1 1-1,0-1 0,0 0 0,1 0 0,-1 1 1,0-1-1,1 0 0,-1 0 0,0 1 1,0-1-1,0 0 0,1 1 0,-1-1 1,0 0-1,0 1 0,0-1 0,0 1 1,0-1-1,1 0 0,-1 1 0,0-1 1,0 1-1,0-1 0,0 0 0,0 1 0,0 0 1,-6 89-339,6-48 378,1 1-1,3-1 1,11 61 0,-13-96 13,0 0 0,1 0-1,-1 0 1,7 12 0,-8-18-8,0 1-1,0-1 0,0 1 0,0-1 0,0 0 1,0 1-1,0-1 0,0 0 0,1 0 0,-1 0 1,0 0-1,1 0 0,-1 0 0,1 0 0,-1 0 1,1-1-1,-1 1 0,1-1 0,-1 1 0,1-1 1,0 1-1,-1-1 0,1 0 0,0 0 0,-1 0 1,1 0-1,2 0 0,0-2 41,0 1 1,-1-1-1,1 0 0,-1 0 1,0 0-1,1-1 0,-1 1 0,0-1 1,0 0-1,-1 0 0,1 0 1,4-6-1,61-109 458,-51 87-508,2-6-80,2 2 0,2 0-1,1 2 1,2 0 0,53-52 0,-78 84 39,0 0 0,1 0 1,-1 0-1,0 0 1,1 0-1,-1 0 0,1 1 1,0-1-1,-1 0 0,1 1 1,-1-1-1,1 1 1,2-1-1,-3 1 13,-1 1-1,1-1 1,0 0-1,-1 0 1,1 0-1,0 0 1,-1 1-1,1-1 1,0 0-1,-1 1 1,1-1-1,0 0 1,-1 1 0,1-1-1,-1 1 1,1-1-1,-1 1 1,1-1-1,-1 1 1,1-1-1,-1 1 1,0-1-1,1 1 1,-1 0-1,0-1 1,1 1-1,-1 0 1,0-1 0,0 1-1,0 0 1,0-1-1,1 1 1,-1 0-1,0 0 1,0 0-1,0 8-15,-1 0 1,1-1-1,-2 1 0,-2 14 0,3-20 22,-11 56 112,-3-1 1,-2-1-1,-3-1 0,-42 85 0,37-104 300,29-39-416,0 0 0,0 0 0,0 0 0,0 1 0,0 0 0,9-2 0,10-2 0,160-36 106,-84 22-2562,-2-6-5871,-94 24 7651,0 1 1,0-1-1,-1 0 0,1 0 0,0 0 0,-1-1 0,1 1 0,-1-1 1,1 0-1,2-2 0,5-1-2364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3:5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32 5632,'-41'-32'2560,"38"40"-2208,-2-8-352,10 0-64,3 4-256,5 4 192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0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1333 2976,'-11'17'971,"11"-17"-959,0 0 1,-1 0 0,1 0-1,0 0 1,0 1 0,0-1-1,0 0 1,0 0 0,0 0-1,-1 1 1,1-1 0,0 0 0,0 0-1,0 0 1,0 1 0,0-1-1,0 0 1,0 0 0,0 0-1,0 1 1,0-1 0,0 0-1,0 0 1,0 1 0,0-1-1,0 0 1,0 0 0,1 1 0,0 1 147,0 0 1,0 1 0,0-1 0,1 0 0,-1 0-1,1 0 1,-1 0 0,1 0 0,0 0 0,0-1-1,0 1 1,0 0 0,0-1 0,0 0 0,1 1-1,-1-1 1,0 0 0,1 0 0,-1 0 0,1-1-1,-1 1 1,1-1 0,3 1 0,2 0 292,-1 0 1,1 0 0,0-1-1,0 0 1,0-1-1,-1 0 1,9-2-1,-7 1-167,-1-2 0,1 1 0,-1-1 0,1 0 0,-1-1 0,-1 1 0,1-2 0,-1 1-1,0-1 1,0 0 0,10-12 0,-1-1 167,0-2 0,23-40-1,21-45 393,41-67 593,-78 137-1106,-9 13-219,0 2 1,22-26-1,-25 40-363,-11 7 240,0 0 1,0 0 0,1 0-1,-1 0 1,0 0-1,0 0 1,1 0 0,-1 0-1,0 0 1,0 0 0,1 0-1,-1 1 1,0-1 0,0 0-1,0 0 1,1 0-1,-1 0 1,0 0 0,0 1-1,0-1 1,1 0 0,-1 0-1,0 0 1,0 1 0,0-1-1,0 0 1,0 0-1,1 1 1,0 2-25,0 0 0,-1 0 0,1 0 0,0 0 0,-1 6 0,0-8 40,11 265-145,-14-135 283,1-108 0,-1 0 0,-1 0 0,-11 34 0,15-55-112,-1 0 0,1-1 0,-1 1 0,1 0-1,-1-1 1,1 1 0,-1 0 0,0-1 0,0 1 0,0-1-1,0 1 1,0-1 0,0 0 0,-1 0 0,1 1-1,0-1 1,-1 0 0,1 0 0,-1 0 0,1 0-1,-1 0 1,1-1 0,-1 1 0,0 0 0,1-1-1,-1 1 1,-2 0 0,1-1-6,0 0 0,1-1 0,-1 1-1,0 0 1,0-1 0,0 1 0,1-1 0,-1 0-1,0 0 1,1 0 0,-1 0 0,1-1 0,-1 1 0,1-1-1,0 1 1,0-1 0,-1 0 0,1 0 0,0 0 0,-2-3-1,-3-4 17,0-1 0,1 1 0,-8-16 0,12 22-32,-4-8-16,-8-15-15,1 0 0,0 0 0,2-1-1,-8-31 1,19 56-22,-1-1 1,0 0-1,1 0 0,-1 1 1,0-1-1,-1 1 0,-1-5 1,7 13-10,0 0 0,1-1 0,-1 0 0,1 0 1,1 0-1,-1 0 0,1-1 0,-1 0 0,1 0 1,1-1-1,-1 1 0,0-1 0,12 3 0,-6-3 43,-1-2-1,1 1 1,-1-2-1,1 0 1,0 0-1,17-3 1,-3-2 77,49-14 0,-45 8-15,-2-1 0,1-2 0,-1 0-1,40-29 1,97-86 200,-57 37-328,-22 16 171,-105 108-592,7-8 456,1 1 0,1 0 0,1 0 0,1 1 0,-6 43 0,9-39 75,0 58 0,5-87-17,-1 3 45,1-1-1,1 1 1,-1 0-1,0-1 1,3 7-1,-3-9-48,0-1-1,0 1 1,1 0 0,-1-1-1,0 1 1,1-1 0,-1 1-1,1-1 1,-1 1 0,0-1-1,1 1 1,-1-1 0,1 0-1,0 1 1,-1-1 0,1 0-1,-1 1 1,1-1 0,0 0-1,-1 1 1,1-1 0,-1 0-1,1 0 1,0 0 0,-1 0-1,1 0 1,0 0 0,-1 0-1,1 0 1,0 0 0,-1 0-1,1 0 1,0 0 0,-1 0-1,2-1 1,1 0 25,1 0 0,-1 0 1,0-1-1,0 1 0,0-1 0,0 0 1,0 0-1,0 0 0,5-4 0,22-27 215,-16 16-185,11-11 28,55-59 42,-63 70-150,0 2 0,2 0 0,19-13 0,-35 26-40,0 0-1,0 1 1,0-1 0,0 1 0,1 0 0,-1-1 0,7 0 0,-9 2 43,0 0 1,-1 0-1,1 0 1,0 0-1,0 0 1,0 0-1,0 0 1,0 1-1,-1-1 1,1 0-1,0 0 1,0 1-1,-1-1 1,1 1-1,0-1 1,0 1-1,-1-1 1,1 1-1,0-1 1,-1 1-1,1-1 1,-1 1-1,1 0 1,-1-1-1,1 1 1,-1 0-1,1 0 1,-1-1-1,0 1 0,1 0 1,-1 0-1,0 0 1,0-1-1,1 1 1,-1 0-1,0 0 1,0 0-1,0 0 1,0 1-1,0 25-24,-2 0 0,0 0 0,-10 41-1,12-66 34,-8 34-1,-2 0 0,-14 38 0,-35 64 36,44-104-13,-81 191 45,-8 20 344,92-219-258,-1-1-1,0 0 1,-2 0-1,-19 23 1,31-45-120,0 0-1,1 0 1,-1 0 0,0 0-1,0 0 1,-1-1 0,1 0 0,-1 1-1,1-1 1,-1 0 0,0-1-1,1 1 1,-5 0 0,5-1-16,1-1 0,0 0 1,0 0-1,0 0 0,0 0 1,0-1-1,0 1 0,0 0 1,0-1-1,0 1 0,0-1 0,0 0 1,0 0-1,0 0 0,1 0 1,-1 0-1,0 0 0,1 0 1,-1-1-1,0 1 0,1 0 0,0-1 1,-1 1-1,1-1 0,0 0 1,0 0-1,0 1 0,-1-3 1,-4-8-1,0 0 1,1 0 0,0-1 0,1 0-1,1 0 1,-4-26 0,4 15-37,1 0 0,2 0-1,2-26 1,-1 33 2,2-1 0,0 1 0,1 0 0,1 0 0,0 1 0,9-17 0,-3 11-13,1 1-1,1 0 1,31-37 0,158-160-248,31-1 220,14 21 167,-241 195-113,15-12-77,28-15 1,-43 27 54,0 0 0,0 1 0,0-1 0,0 1 0,1 0 0,-1 1 0,1 0 0,-1 0 0,1 0 0,8 1 0,-13 0 25,0 0 0,-1 0 0,1 1 1,0-1-1,-1 1 0,1-1 0,0 1 1,-1 0-1,1-1 0,0 1 0,-1 0 1,1 0-1,-1 0 0,0 0 0,1 1 1,-1-1-1,0 0 0,0 0 0,0 1 1,0-1-1,0 1 0,0-1 0,0 1 1,0-1-1,0 1 0,-1 0 0,1-1 1,-1 1-1,1 0 0,-1 0 0,0-1 1,1 3-1,-1 6 11,1 1 0,-2-1 0,1 1 0,-4 14 0,4-21-10,-11 55 84,-24 73 1,-4 15 708,41-173 81,4 4-853,0-1 1,2 1 0,1 1 0,0-1 0,2 1 0,0 1-1,26-34 1,-23 37-53,-1 1-1,2 0 1,0 1 0,1 1-1,0 1 1,1 0 0,1 1-1,33-18 1,-46 28-10,-1 0 0,0 1 0,1-1-1,0 1 1,-1 0 0,1 0 0,0 0 0,6 1 0,-9 0 28,-1 0 1,1 0-1,0 0 0,-1 0 1,1 1-1,0-1 0,-1 1 1,1-1-1,0 1 0,-1 0 0,1-1 1,-1 1-1,1 0 0,-1 0 1,0 0-1,1 0 0,-1 0 1,0 1-1,0-1 0,0 0 1,0 1-1,0-1 0,0 0 1,0 1-1,0-1 0,0 1 1,0 1-1,1 4 4,0 1 0,0-1 0,0 0 0,-1 1 0,-1-1 0,1 1 0,-1 10 1,-2 6-35,-6 23 1,5-32 117,0-1 0,1 0 0,1 1 0,1-1-1,1 25 1,-1-39-69,0 1 0,0-1 0,0 0 0,0 1 0,0-1 0,0 0 0,0 0 0,0 1 0,0-1 0,0 0 0,0 0 0,0 1 0,0-1-1,0 0 1,0 0 0,0 1 0,1-1 0,-1 0 0,0 0 0,0 1 0,0-1 0,0 0 0,0 0 0,1 1 0,-1-1 0,0 0 0,0 0 0,1 0 0,-1 0 0,0 0 0,0 1-1,0-1 1,1 0 0,-1 0 0,0 0 0,0 0 0,1 0 0,-1 0 0,0 0 0,1 0 0,-1 0 0,0 0 0,0 0 0,1 0 0,-1 0 0,0 0 0,0 0 0,1 0-1,-1 0 1,0 0 0,0 0 0,1 0 0,-1 0 0,0-1 0,0 1 0,1 0 0,-1 0 0,0 0 0,0 0 0,1-1 0,16-17 329,-12 12-312,60-84 120,-50 69-144,10-11-23,1 1 0,38-35 0,-57 59-40,0 1-1,1 0 1,-1 0 0,13-6-1,-18 10 28,0 1-1,1 0 0,-1 1 0,0-1 0,0 0 1,1 1-1,-1-1 0,0 1 0,0 0 0,5 0 1,-6 0 19,0 0 1,0 0-1,0 1 1,1-1-1,-1 0 1,0 1-1,0-1 1,0 1 0,0 0-1,0-1 1,1 1-1,-1 0 1,-1 0-1,1 0 1,0-1-1,0 1 1,0 0 0,0 0-1,-1 0 1,2 2-1,3 7-10,-1 0 0,-1 0-1,0 0 1,0 1-1,-1-1 1,1 17 0,6 20 122,-5-31-102,11 25 1,-14-37 22,1 0 1,0 0 0,0 0-1,1 0 1,-1-1 0,1 1 0,0-1-1,-1 0 1,1 0 0,1 0-1,5 4 1,-5-5 11,1 1-1,0-2 1,-1 1 0,1-1-1,0 1 1,0-1 0,0-1-1,0 1 1,0-1 0,0 1-1,0-2 1,0 1 0,0 0-1,0-1 1,-1 0 0,1 0-1,0-1 1,7-2 0,8-4-1,-1-2 1,0 0-1,18-13 1,-35 22-24,21-15 52,32-30 1,-20 16-47,20-16 6,-12 9-112,62-41 0,-102 76 52,1 0 1,-1 1-1,0-1 1,1 1-1,-1 0 1,7-2-1,-9 3 36,-1 0 0,1 0 0,0 0 0,0-1 0,0 1 0,0 0 0,0 0 0,0 0-1,0 1 1,0-1 0,0 0 0,0 0 0,0 0 0,0 1 0,0-1 0,-1 0 0,1 1 0,0-1 0,0 1 0,0-1 0,0 1 0,-1 0-1,1-1 1,0 1 0,-1-1 0,1 1 0,0 0 0,-1 0 0,1 0 0,0 1 0,0 2 0,1 1 0,-1-1 0,-1 1 0,1-1 1,-1 1-1,1-1 0,-1 1 0,0-1 0,-1 1 0,1-1 0,-3 8 0,-2 7 29,-10 25 0,9-28-5,-1 9 19,5-18 47,1-1 0,-2 1 0,1-1 0,-1 1 1,-5 10-1,16-48 536,-1 17-626,0 0-1,0 1 0,2 0 0,-1 1 1,2 0-1,0 0 0,0 1 0,1 0 1,0 1-1,23-16 0,-30 24-30,-1 0 1,1 0-1,0 0 0,0 0 0,0 0 0,1 1 0,-1 0 0,8-2 1,-10 3 29,0 0 0,-1 0-1,1 0 1,0 0 0,0 0 0,0 0 0,-1 0 0,1 1 0,0-1 0,0 1 0,-1-1 0,1 1 0,0 0 0,-1 0 0,1-1 0,-1 1 0,1 0 0,-1 0 0,1 1 0,-1-1-1,0 0 1,1 0 0,-1 1 0,1 1 0,-1-2 1,-1 0 0,1 1 0,0-1 0,-1 0 0,0 1 0,1-1 0,-1 1 0,0-1 0,0 1 0,1-1 0,-1 1 0,0-1 0,-1 1 0,1 1 0,-6 24-59,0 1 94,6-27-15,0-1-1,0 1 1,0-1-1,0 1 1,0 0-1,0-1 1,0 1-1,0 0 1,0-1-1,0 1 1,0 0-1,0-1 1,0 1-1,0-1 1,1 1-1,-1 0 1,0-1-1,0 1 1,1-1-1,-1 1 1,1-1-1,-1 1 1,0-1-1,1 1 1,-1-1-1,1 1 1,-1-1-1,1 1 1,1-1 19,0 0 0,0 0 0,0-1 0,0 1 0,0-1 0,0 1 0,0-1 0,0 0 0,2-1 0,-3 2-29,101-50 216,-70 33-231,0 1 1,59-20 0,-86 35-30,0-1-1,0 1 1,1 0-1,-1 1 1,0-1-1,7 1 1,-10 0 23,0 1 0,0-1 0,0 0 0,0 1 0,0 0 0,-1-1 0,1 1 0,0 0 0,0 0 0,0 0 0,-1 0 0,1 0 0,-1 1 0,1-1 0,-1 0 0,1 1 0,-1-1 0,0 1 0,2 2 0,10 17-91,-8-12 119,0-1 1,0 0-1,1 0 0,0-1 1,8 9-1,-12-15 14,0 1 0,0-1-1,0 0 1,0 0-1,0 0 1,0 0 0,0 0-1,0 0 1,1 0 0,-1-1-1,0 1 1,1-1 0,-1 0-1,0 1 1,0-1 0,1 0-1,-1 0 1,0-1 0,1 1-1,-1 0 1,0-1-1,1 1 1,-1-1 0,3-1-1,5-3 39,-1 0 0,0 0 0,0-1 0,10-8 0,-3 2-126,-6 5 73,-1-1 1,0 1 0,0-2 0,-1 1-1,13-17 1,-19 22-9,1-1 0,-1 1 0,0-1 0,0 1 0,-1-1 0,1 0 0,-1 1 0,1-1 0,-1 0 1,0 0-1,0 0 0,-1 0 0,0 0 0,1 0 0,-1 0 0,0 0 0,-1 0 0,1 0 0,-1 0 0,-1-5 0,2 8-9,0 0 1,-1-1-1,1 1 0,-1 0 1,1 0-1,-1 0 1,1 0-1,-1 0 0,0 0 1,1 0-1,-1 0 1,0 0-1,0 0 0,0 0 1,0 0-1,0 0 1,0 1-1,0-1 0,0 0 1,0 1-1,0-1 0,0 1 1,0-1-1,-1 1 1,1 0-1,0-1 0,0 1 1,0 0-1,-1 0 1,1 0-1,0 0 0,0 0 1,-1 0-1,1 0 1,0 0-1,0 1 0,0-1 1,-1 0-1,1 1 0,0-1 1,0 1-1,0-1 1,0 1-1,-2 1 0,-4 2-40,0 1 0,0 0 0,1 0 0,0 1-1,-9 9 1,8-5 17,0-1 0,0 1-1,1 0 1,0 1 0,1 0 0,1-1-1,-1 2 1,2-1 0,-1 0-1,2 1 1,-1-1 0,0 14 0,2-14 46,1-1 1,-1 1-1,2-1 0,-1 1 1,2-1-1,-1 1 1,2-1-1,-1 0 1,1 0-1,1 0 1,-1 0-1,2-1 1,0 1-1,5 8 1,-7-14 2,0 0 0,0-1 0,0 1 1,1-1-1,-1 0 0,1 0 0,0 0 1,0 0-1,0-1 0,0 1 0,0-1 1,0 0-1,1 0 0,-1-1 0,1 1 1,8 0-1,-4-1 19,-1 0-1,1-1 1,-1 0-1,1-1 1,-1 0-1,1 0 1,-1-1-1,12-4 1,11-5 3,0-2 1,0-2-1,-2 0 1,41-28-1,-43 24 3,-1 0-1,-1-1 1,0-2 0,38-44-1,-48 47-25,-1-1 0,0 0 0,11-25 1,24-66 45,-40 88-50,117-314 105,-117 310-157,-1-1 0,-1 0 0,-1 0 0,-2 0 0,1-36 0,-5 59 23,0-1 0,0 1 0,-1 0 0,0 0 0,-2-6 0,3 11 10,0-1 0,0 0 0,0 1 0,-1-1 0,1 0 0,0 1 0,0-1 0,-1 0 0,1 1 0,0-1 0,-1 0-1,1 1 1,-1-1 0,1 1 0,-1-1 0,1 1 0,-1-1 0,1 1 0,-1 0 0,1-1 0,-1 1 0,0-1 0,1 1 0,-1 0 0,1 0 0,-1-1 0,0 1-1,0 0 1,1 0 0,-1 0 0,0 0 0,1 0 0,-1 0 0,0 0 0,1 0 0,-1 0 0,0 0 0,0 0 0,1 0 0,-1 0 0,0 1 0,1-1 0,-1 0 0,1 1-1,-1-1 1,0 0 0,1 1 0,-1-1 0,-7 6-54,2-1 1,-1 1-1,0 0 0,1 1 0,1-1 1,-1 1-1,1 0 0,-6 10 0,0 3-44,1-1-1,-9 27 0,2 3 11,-18 92 0,5 54-40,26-149 142,0 76-1,6-95 101,0 0-1,2 0 0,1 0 0,9 29 0,-12-52-52,-1 1 1,1-1-1,0 1 0,0-1 1,0 0-1,1 1 1,-1-1-1,6 6 0,-6-8-32,0-1 1,-1 0-1,1 1 0,0-1 0,0 0 0,0 0 0,0 0 0,0 0 0,0 0 0,0-1 1,0 1-1,0-1 0,1 1 0,-1-1 0,0 0 0,0 0 0,0 1 0,1-2 1,-1 1-1,0 0 0,4-1 0,12-4 21,-1-1 0,30-14 1,0-1-41,3 3 7,-9 4 43,0-1-1,-1-3 0,38-22 0,-63 29-43,0-1 1,0 0-1,13-16 0,-25 25-35,1 0 0,-1-1 1,-1 1-1,1-1 0,0 0 0,-1 0 0,0 0 0,0 0 0,0 0 0,0 0 0,-1 0 0,0-1 0,2-6 1,41 32-23,-42-20 39,0 1 0,0-1-1,0 1 1,-1-1 0,1 1 0,0 0 0,-1 0 0,0 0 0,1 0 0,-1 0 0,0 0 0,0 0 0,0 0 0,0 1 0,0-1 0,-1 0 0,1 0 0,-1 1 0,1-1 0,-1 1 0,0 2 0,0-2-2,0 1-1,-1 0 1,1-1 0,-1 1-1,0-1 1,0 1 0,0-1-1,0 1 1,0-1 0,-1 0-1,0 1 1,0-1 0,-3 4-1,-11 12 26,-18 24 51,32-40-63,0 1 1,0-1 0,0 0-1,1 1 1,-1-1-1,1 1 1,0 0-1,0-1 1,0 1-1,0 7 1,1-10 2,0 1 1,0-1-1,0 0 0,0 1 1,0-1-1,1 0 1,-1 0-1,1 1 0,-1-1 1,1 0-1,-1 0 0,1 1 1,0-1-1,-1 0 1,1 0-1,0 0 0,0 0 1,0 0-1,0 0 0,0 0 1,0 0-1,0-1 0,0 1 1,1 0-1,-1 0 1,0-1-1,0 1 0,2 0 1,1 0 27,-1-1-1,0 1 1,1 0 0,-1-1 0,0 0 0,1 0 0,-1 0 0,0 0 0,1 0-1,4-2 1,5-1-2,-7 2-38,1 0-1,-1-1 1,1 0-1,-1 0 1,0-1-1,10-5 1,82-51 167,55-35 139,-54 34-486,-95 57 278,-3 2-114,0 0 1,1 0-1,-1 0 0,1 0 0,0 0 0,-1 0 1,1 1-1,0-1 0,-1 0 0,1 1 0,0-1 1,0 1-1,-1 0 0,4-1 0,-4 2-9,-2 7-42,-2 1 63,-1-1 1,0 0 0,-1 0 0,0-1 0,0 1-1,0-1 1,-1 0 0,-9 9 0,7-9 10,1 1 0,0 1 0,0 0 1,-10 17-1,16-23-6,-2 3-6,1-1-1,0 1 1,-3 11-1,4-17 16,1 1 1,0 0-1,0-1 0,-1 1 0,1 0 1,0 0-1,0 0 0,0-1 0,0 1 1,0 0-1,0 0 0,0 0 0,0-1 1,0 1-1,1 0 0,-1 0 1,0-1-1,0 1 0,1 0 0,-1 0 1,1-1-1,-1 1 0,0 0 0,1-1 1,-1 1-1,1-1 0,-1 1 0,1 0 1,0-1-1,-1 1 0,1-1 0,0 0 1,-1 1-1,1-1 0,0 1 0,-1-1 1,1 0-1,0 0 0,1 1 1,12 0 76,-1 0 1,1-1 0,0 0 0,-1-1-1,24-4 1,68-22 400,-68 16-444,9-3-151,-1-2 1,85-44-1,-98 45-30,57-20 0,-91 40 16,-9 9 60,0-2 35,-3 5 46,0 1 0,2 0 1,-13 25-1,24-42-8,1 0 0,-1 1 0,0-1 0,1 1 0,0-1 0,-1 0 0,1 1 0,0-1 1,0 1-1,0-1 0,-1 1 0,2-1 0,-1 1 0,0-1 0,0 1 0,0-1 0,1 0 0,-1 1 0,1-1 0,0 2 0,0-1 27,0 0 0,0-1-1,1 1 1,-1 0-1,1-1 1,-1 0-1,1 1 1,0-1-1,-1 0 1,1 0-1,0 1 1,3 0-1,1 0 51,1 1-1,0-1 1,-1 0-1,1-1 1,0 0-1,0 0 0,8 0 1,47-4-620,101-18 1,-140 17-399,-8 2-868,1-1-1,15-6 1,-27 7 1364,9-4-2379,-12 6 2606,-1-1 0,0 1 0,1 0 1,-1-1-1,0 1 0,0-1 1,0 1-1,1 0 0,-1-1 1,0 1-1,0-1 0,0 1 0,0-1 1,0 1-1,0-1 0,0 1 1,0 0-1,0-1 0,0 1 1,0-1-1,0 1 0,0-1 0,0 1 1,0-1-1,-1 1 0,1-1 1,-5-9-3628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0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1668 60 8384,'-40'-33'3808,"45"33"-2944,4 0-800,4 0 256,10 0-192,-1 0 32,6 5-96,-6-2-3136,-4 2 1664</inkml:trace>
  <inkml:trace contextRef="#ctx0" brushRef="#br0" timeOffset="1">0 223 11712,'10'-23'5311,"170"6"-4607,-96 2-544,-2-1-224,52-16 96,2 4 0,21-4 192,-18 7-128,14 2-800,-13 11 352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12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446 29 3392,'7'-13'966,"3"-3"4702,-37 36-2299,-52 47-2124,52-41-917,1 2 0,-38 53 1,-31 70 424,66-100-321,-39 95 0,58-119-359,1 1 0,1 0 0,1 1 0,2-1 0,-3 48-1,7-41 6,8 66-1,-4-83-60,0 0 0,1 0 0,1-1 0,1 0 0,13 29-1,-9-27 39,1-1-1,0 0 0,1 0 1,1-1-1,1 0 0,1-2 1,0 1-1,1-2 0,0 0 0,25 16 1,-19-16-101,41 24 867,-57-35-925,0 0 0,1 0 0,-1-1 0,1 0 0,-1 0 0,1-1 1,-1 1-1,11-1 0,-15-1-159,-1 0 1,1 0-1,-1 0 1,1 0-1,-1 0 1,1-1-1,-1 1 1,1 0-1,-1-1 1,1 0-1,-1 1 1,0-1-1,1 0 1,-1 1 0,0-1-1,0 0 1,1 0-1,-1 0 1,0 0-1,0 0 1,0 0-1,1-2 1,11-13-2858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13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33 257 3968,'-15'7'1285,"15"-7"-1276,0 0 1,0 0-1,0 0 0,-1 1 0,1-1 1,0 0-1,0 0 0,0 0 0,0 0 1,0 0-1,0 0 0,0 0 0,0 0 1,0 0-1,-1 0 0,1 0 0,0 0 0,0 0 1,0 0-1,0 0 0,0 0 0,0 0 1,0 0-1,-1 0 0,1 0 0,0 0 1,0 0-1,0 0 0,0 0 0,0 0 1,0 0-1,0 0 0,0 0 0,0 0 1,-1 0-1,1 0 0,0 0 0,0 0 0,0-1 1,0 1-1,0 0 0,0 0 0,0 0 1,0 0-1,0 0 0,0 0 0,0 0 1,0 0-1,0 0 0,0-1 0,-1 1 1,1 0-1,0 0 0,0 0 0,0 0 0,-3-6-156,2 5 632,0 0-1,0-1 1,0 1 0,0 0-1,0-1 1,0 1 0,1 0-1,-1-1 1,1 1 0,-1-3-1,16-19 536,14-28 0,14-21 284,-41 69-1272,38-47 616,-35 45-575,0 0 0,0 0 0,0 1 0,0 0 0,1 0 0,0 0 0,8-3 0,-13 6-60,1 1 0,-1 0-1,0-1 1,0 1 0,0 0-1,1 0 1,-1 0 0,0 0-1,0 0 1,0 0 0,1 0-1,-1 0 1,0 0 0,0 1-1,0-1 1,1 0 0,-1 1-1,0-1 1,0 1 0,0-1-1,0 1 1,0 0 0,0 0-1,0-1 1,0 1 0,0 0-1,0 0 1,0 0 0,-1 0-1,1 0 1,0 0 0,-1 0-1,1 0 1,0 0 0,-1 0 0,1 2-1,2 5 34,1 0 0,-1 0 0,3 16-1,-6-20-46,12 55 72,-8-34 26,0-1 0,2 0 0,14 38 0,-17-56-50,0 1-1,1-1 0,0 1 1,0-1-1,0 0 1,0-1-1,1 1 0,0-1 1,0 0-1,1 0 0,-1 0 1,1-1-1,0 0 1,0 0-1,1-1 0,12 6 1,-11-6 29,0-1 1,0 0-1,0 0 1,0-1-1,1 0 1,-1 0-1,0-1 1,1 0-1,-1-1 1,1 0-1,-1 0 1,0-1-1,0 0 1,0 0-1,0-1 1,0 0-1,9-5 1,-3 1-35,0-2 0,0 0 0,-1-1 0,-1 0 0,1 0 0,-2-2-1,0 1 1,12-16 0,-7 5-27,-4 6 40,0 0 0,2 1-1,-1 0 1,23-18-1,-34 32-51,0-1-1,-1 1 0,1 0 1,0 0-1,0 0 0,0 0 1,0 0-1,0 1 0,0-1 0,0 0 1,1 1-1,-1 0 0,0-1 1,0 1-1,0 0 0,1 0 1,-1 0-1,0 1 0,4 0 0,-2 0 28,0 1 1,0-1-1,-1 1 0,1 1 0,0-1 0,-1 0 0,1 1 0,-1 0 0,5 4 0,11 14 99,-1 1 0,-1 1 0,15 26 0,-20-30 22,-3-7-59,-4-6 45,-1 1 1,0 0-1,0-1 1,-1 1-1,6 14 1,-8-18-159,-1-3-84,0 1 0,0-1 0,0 1 0,0-1-1,1 0 1,-1 1 0,0-1 0,0 1-1,0-1 1,0 0 0,0 1 0,0-1 0,0 1-1,0-1 1,0 0 0,0 1 0,-1-1-1,1 1 1,0-1 0,0 0 0,0 1 0,0-1-1,-1 1 1,1-1 0,0 0 0,0 1 0,0-1-1,-1 1 1,-4 6-1778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13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4896,'-18'3'1584,"18"-3"-1570,0 0-1,-1 0 1,1 0 0,0 0 0,0 0 0,-1 0 0,1 0-1,0 0 1,0 1 0,0-1 0,-1 0 0,1 0-1,0 0 1,0 0 0,0 0 0,-1 1 0,1-1 0,0 0-1,0 0 1,0 0 0,0 1 0,0-1 0,0 0-1,-1 0 1,1 0 0,0 1 0,0-1 0,0 0 0,0 0-1,0 1 1,0-1 0,0 0 0,0 0 0,0 1-1,0-1 1,0 0 0,0 0 0,0 1 0,0-1 0,0 0-1,0 0 1,0 0 0,1 1 0,-6 166 3661,5-129-2897,-3 143 2093,1 74-494,3 83-909,-2-186-2387,2-127-2729,3-1 998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15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220 651 2976,'0'-16'1787,"0"16"-1615,0-1 0,0 1 0,0-1 0,0 1 0,0 0 0,0-1 0,0 1 1,0-1-1,0 1 0,0 0 0,-1-1 0,1 1 0,0 0 0,0-1 1,0 1-1,-1 0 0,1-1 0,0 1 0,0 0 0,-1-1 0,1 1 1,0 0-1,-1 0 0,1-1 0,0 1 0,-1 0 0,1 0 0,0 0 1,-1-1-1,1 1 0,-1 0 0,1 0 0,0 0 0,-1 0 0,1 0 1,-1 0-1,0 0 0,-1 0 30,-1 0 1,1 0-1,-1 1 1,1-1-1,0 1 1,-1 0-1,-2 1 1,-2 0-187,0 2-1,0-1 1,0 1 0,-8 6-1,-21 28 78,28-29-100,-2 3 48,0 1 0,1 0 0,1 0 1,1 1-1,-1 0 0,-4 16 0,3-7 28,2 1 0,-9 49 1,14-61-20,1-1 0,0 1 0,1 0 0,2 20 0,-2-29-16,1 0-1,-1 0 1,1 0-1,0 0 1,0 0-1,0 0 1,1 0 0,-1-1-1,1 1 1,1 2-1,-1-3 7,-1-1 0,1 0-1,-1 1 1,1-1 0,-1 0-1,1 0 1,0 0-1,-1 0 1,1 0 0,0 0-1,0-1 1,0 1 0,0 0-1,-1-1 1,1 0 0,0 1-1,2-1 1,-1 0 13,0 0 0,0-1 0,-1 1 0,1 0 1,0-1-1,-1 0 0,1 0 0,0 0 0,-1 0 0,1 0 0,-1 0 0,0-1 1,1 1-1,-1-1 0,0 1 0,0-1 0,0 0 0,2-3 0,2 1 69,12-13 98,-1-1 0,0 0 1,24-36-1,-11 14-88,23-28 38,50-67 230,-84 106-319,0-1 0,-3-1 0,0 0 0,-2-2-1,-2 1 1,11-41 0,-9 24-50,-3 1 0,-1-2 0,-3 1 0,1-68-1,-8 103-131,-3-24-1,3 34 36,-1 0 1,0 0-1,0 0 1,-1 0-1,1 0 1,-1 0-1,1 0 1,-1 0-1,-5-6 1,6 9 44,0 0 0,1 0 0,-1 1 0,0-1 0,0 0 1,0 1-1,0-1 0,0 0 0,0 1 0,0-1 0,0 1 0,0-1 1,0 1-1,0 0 0,0-1 0,0 1 0,0 0 0,0 0 0,0 0 1,0 0-1,0 0 0,-1 0 0,1 0 0,0 0 0,0 0 0,0 1 1,0-1-1,-1 1 0,-1 0-5,0 1 1,0-1 0,0 1-1,0 0 1,0 0 0,1 0-1,-1 0 1,1 1 0,-4 3-1,-4 8 17,0 0-1,1 1 0,0 0 1,-7 19-1,-24 71-144,23-56 118,3 1 1,2 0 0,2 1 0,-4 79 0,13-106 53,2 1 1,0-1 0,2 0-1,1 0 1,0 0 0,2-1-1,11 29 1,-12-40 59,0 0 0,0-1 0,1 1 0,1-1 0,0-1 0,0 1-1,1-1 1,0-1 0,1 1 0,0-1 0,1-1 0,14 11 0,-19-16-31,0 0-1,0-1 1,0 0-1,0 0 1,0 0-1,1 0 1,-1-1-1,0 0 1,1 0 0,-1 0-1,1-1 1,-1 0-1,1 0 1,-1 0-1,1-1 1,-1 0-1,1 0 1,-1 0-1,1-1 1,-1 1 0,9-6-1,1-1 25,-2 0 0,1-1 0,-1-1 0,-1 0 0,20-21 1,-4 1 53,25-37 0,-35 42-29,32-47 118,-49 70-219,0 0 0,0 1 0,0-1 0,0 0 0,0 0 0,-1 0 1,1 0-1,-1 0 0,1 0 0,-1 0 0,1-2 0,-1 4-1,0 0 1,0 0-1,0 0 1,0-1-1,0 1 0,0 0 1,0 0-1,0 0 0,0 0 1,0-1-1,0 1 0,0 0 1,0 0-1,0 0 1,0 0-1,-1 0 0,1-1 1,0 1-1,0 0 0,0 0 1,0 0-1,0 0 0,0 0 1,0 0-1,0-1 1,-1 1-1,1 0 0,0 0 1,0 0-1,0 0 0,0 0 1,0 0-1,0 0 0,-1 0 1,1 0-1,0 0 1,0-1-1,0 1 0,0 0 1,-1 0-1,1 0 0,0 0 1,0 0-1,0 0 0,-9 5-181,-5 7 25,8-5 121,0 1-1,0 0 0,1 0 0,0 0 0,1 1 0,0 0 0,0 0 1,1 0-1,0 0 0,-3 16 0,4-11 22,0 1 1,1 0-1,0 0 1,1 0-1,1 0 1,2 17-1,-1-24 58,-1-1 0,1 1 0,1 0 0,-1-1-1,1 1 1,1-1 0,-1 0 0,10 12 0,-12-16-14,1-1 1,0 1-1,0-1 1,1 0-1,-1 0 1,0 0-1,1 0 0,0 0 1,-1 0-1,1-1 1,0 1-1,0-1 1,-1 0-1,1 0 0,0 0 1,0 0-1,0 0 1,1-1-1,-1 0 1,0 1-1,0-1 0,0 0 1,0 0-1,0-1 1,4 0-1,-1-1 22,0 0 0,0 0-1,0-1 1,0 0 0,-1 0 0,1-1-1,-1 1 1,0-1 0,0 0 0,-1 0-1,1-1 1,5-7 0,1-1 52,-2 0 0,1-1 0,11-23 0,-14 23-75,-1 0 0,-1 0 0,0-1 0,4-16 0,-8 27-10,0-1-1,-1 0 1,1 1 0,-1-1-1,0 0 1,0 0 0,0 1-1,-1-1 1,1 0 0,-1 0-1,0 1 1,-1-1 0,1 1-1,-1-1 1,0 1 0,-4-8-1,3 9-12,0 0 1,0 0-1,0 0 0,0 0 0,-1 0 0,1 1 0,-1 0 0,0 0 0,0 0 0,1 0 0,-1 0 0,0 1 0,0 0 1,-1 0-1,-3-1 0,2 1-45,0 0 0,0 1 0,0-1 0,0 1 0,0 1 0,0-1 0,0 1 0,0 0 0,-10 3 0,13-3 16,0 1 0,1-1 0,-1 0 0,0 1 0,0 0 0,1 0 0,-1 0 0,1 0 0,0 0 0,0 0 0,0 0 0,0 1 0,0-1 0,0 1 0,0 0 0,-1 2 0,3-3 23,-1 0 0,1-1 0,-1 1 0,1 0 0,-1 0 0,1-1 0,0 1 1,0 0-1,0 0 0,0 0 0,0-1 0,1 1 0,-1 0 0,0 0 0,1-1 0,-1 1 0,1 0 0,0-1 0,0 1 0,-1 0 0,1-1 0,0 1 1,0-1-1,1 1 0,-1-1 0,0 0 0,0 0 0,1 1 0,-1-1 0,3 1 0,2 2 9,0 0 1,0 0-1,1-1 0,0 0 0,0 0 1,0-1-1,0 0 0,0 0 0,0-1 1,14 1-1,2 0 3,48-5 0,-37 0 124,0-2-1,-1-1 1,37-12-1,-51 12-34,0-1-1,0-1 0,-1-1 1,0 0-1,-1-1 0,26-20 1,-38 26-81,0 0 1,0 0-1,0-1 1,0 1-1,-1-1 1,0 0 0,0 0-1,0-1 1,0 1-1,3-10 1,-3 5 30,-1 0-1,0 0 1,0-1 0,-1 1 0,-1-1 0,0 0-1,0 0 1,-1 1 0,-2-21 0,2 29-53,0 1 0,-1 0 0,1-1 0,0 1 0,-1 0 0,1-1 0,-1 1 0,1 0 0,-1 0-1,0-1 1,1 1 0,-1 0 0,0 0 0,0 0 0,0 0 0,0 0 0,0 0 0,0 0 0,0 0 0,0 1 0,-1-1 0,1 0 0,0 1 0,0-1 0,-3 0 0,3 1-14,-1 0 0,1 0-1,-1 0 1,0 0 0,1 0 0,-1 0 0,1 1-1,-1-1 1,1 1 0,-1-1 0,1 1-1,-1 0 1,1-1 0,0 1 0,-1 0-1,1 0 1,0 0 0,0 0 0,0 0-1,0 0 1,0 1 0,-2 1 0,-4 7-8,0-1 0,1 1 0,0 1 0,1-1 0,0 1 0,1 0-1,0 0 1,1 0 0,0 1 0,0-1 0,2 1 0,-1 0 0,1 0 0,1-1 0,0 1 0,1 0 0,0 0 0,4 14 0,2 0 59,0-1 0,23 48 0,-27-66-9,0 0 54,1 0 0,0 0-1,0 0 1,0 0 0,9 9 0,-12-14-49,1-1-1,-1 1 1,0-1 0,1 0-1,-1 1 1,1-1 0,-1 0-1,1 0 1,0 0-1,-1 0 1,1-1 0,0 1-1,0 0 1,0-1-1,-1 1 1,1-1 0,0 1-1,0-1 1,0 0 0,0 0-1,0 0 1,0 0-1,0 0 1,0 0 0,0-1-1,-1 1 1,1-1-1,3 0 1,1-3 32,-1 0 0,0-1 0,0 1 1,0-1-1,0 0 0,-1-1 0,1 1 0,-2-1 0,5-6 0,6-8 60,227-265 22,-238 282-187,0 0 0,0 0 1,0 0-1,1 1 0,3-3 1,-6 4 46,-1 1 1,1-1-1,0 1 1,0 0 0,-1-1-1,1 1 1,0 0 0,0 0-1,-1 0 1,1-1-1,0 1 1,0 0 0,0 0-1,-1 0 1,1 0 0,0 1-1,0-1 1,0 0 0,-1 0-1,1 0 1,0 1-1,0-1 1,-1 0 0,1 1-1,0-1 1,-1 0 0,1 1-1,0-1 1,-1 1-1,1-1 1,0 1 0,-1-1-1,2 2 1,0 2-13,0 0 1,0 0-1,0-1 1,0 1-1,-1 1 1,0-1-1,1 0 0,-1 0 1,-1 0-1,1 1 1,-1-1-1,0 6 1,0 9 26,-4 28 0,2-28 9,-37 226 36,35-224 36,-2 0 0,0 0 0,-14 31 0,17-46-38,0-1 1,0 1 0,0-1-1,-1 1 1,1-1-1,-1 0 1,-1-1 0,1 1-1,-1-1 1,1 0 0,-1 0-1,-1 0 1,1 0 0,0-1-1,-1 0 1,-8 3 0,10-5-31,1 0 1,-1-1-1,0 1 0,0-1 1,0 0-1,0 0 1,0 0-1,0-1 1,0 1-1,0-1 1,0 0-1,0 0 0,0 0 1,1-1-1,-1 1 1,0-1-1,1 0 1,-1 0-1,1 0 1,-4-4-1,2 2-39,0 0 1,1 0-1,-1 0 1,1-1-1,0 0 1,1 0-1,-1 0 1,1 0-1,0 0 1,0-1-1,0 1 1,-2-10-1,4 14 2,1-1-1,0 1 0,-1 0 1,1 0-1,0-1 0,0 1 1,0 0-1,0 0 0,0-1 1,0 1-1,0 0 0,0 0 1,0-1-1,1 1 0,-1 0 1,1 0-1,-1 0 0,1-1 1,-1 1-1,1 0 0,-1 0 1,1 0-1,0 0 0,0 0 1,0 0-1,-1 0 1,1 0-1,0 1 0,0-1 1,0 0-1,0 0 0,0 1 1,1-1-1,-1 1 0,0-1 1,0 1-1,0-1 0,3 0 1,4 0 29,0-1 0,0 1 0,0 1 0,16 0 0,-13 0 61,92 3 321,39-2 103,-108-2-374,0-2 1,38-8-1,-61 9-736,0-1-1,20-9 0,2-4-4335,-10 8 1929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17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1183 2560,'-39'21'2288,"36"-19"-1470,0-1-1,0 0 1,0 0-1,-1 0 0,1-1 1,-6 1-1,9-1-753,0 0-1,0-1 0,0 1 0,-1 0 0,1 0 0,0-1 1,0 1-1,0 0 0,0-1 0,0 1 0,0 0 1,0 0-1,0-1 0,0 1 0,0 0 0,0 0 1,1-1-1,-1 1 0,0 0 0,0-1 0,0 1 0,0 0 1,0 0-1,0-1 0,1 1 0,-1 0 124,3-5 84,0 1 1,0-1 0,0 1-1,-1-1 1,4-10 0,5-11 103,74-121 297,-65 119-460,1 0-1,1 2 1,2 1 0,39-34-1,-25 29 173,1 1-1,65-35 0,-91 56-298,1 1 0,15-4 1,-26 9-85,0 1 0,0 0 1,0 0-1,0 1 0,0-1 1,0 1-1,1-1 0,-1 1 1,0 0-1,0 0 0,0 1 1,1-1-1,-1 1 0,0-1 1,6 3-1,-8-2 5,0-1 0,0 1 0,0-1 0,-1 1 0,1 0 0,0-1 0,0 1 0,-1 0-1,1 0 1,0 0 0,-1 0 0,1-1 0,-1 1 0,1 0 0,-1 0 0,1 0 0,-1 0 0,0 0 0,1 0 0,-1 0 0,0 0-1,0 0 1,0 0 0,0 2 0,0 1 31,0 0 0,-1 0-1,0 0 1,-2 7 0,2-5 26,-41 121 193,-1 4 26,25-64 316,18-66-583,0-1 1,0 1 0,-1 0-1,1-1 1,0 1 0,0 0-1,0-1 1,0 1 0,0 0-1,0-1 1,0 1 0,0 0-1,0-1 1,0 1 0,0 0-1,0-1 1,0 1 0,1-1-1,-1 1 1,0 0 0,0-1-1,1 1 1,-1-1 0,0 1-1,1-1 1,-1 1 0,2 0-1,-1-1 10,0 0-1,0 0 1,0 0-1,0-1 0,0 1 1,0 0-1,0-1 1,0 1-1,0-1 1,0 0-1,0 1 0,0-1 1,0 0-1,0 1 1,-1-1-1,1 0 1,0 0-1,0 0 0,-1 1 1,1-1-1,0-2 1,13-13 105,78-89 177,16 7-355,-88 82-44,1 0 0,1 2 0,35-18 0,-55 31 82,-1 0 0,1 1 0,0-1 0,0 0 0,0 1 0,-1-1 0,1 1 0,0-1 0,0 1 0,0 0 1,0 0-1,0 0 0,0 0 0,0 0 0,0 0 0,-1 1 0,1-1 0,0 0 0,0 1 0,3 1 0,-4-1 15,1 0 0,-1 1 0,0-1 0,0 0 1,1 1-1,-1-1 0,0 1 0,0 0 0,-1-1 0,1 1 0,0 0 1,0-1-1,-1 1 0,1 0 0,-1 0 0,1 0 0,-1 0 0,0 0 1,0-1-1,0 1 0,0 3 0,-1 10-70,-1 0 0,-3 17 1,-3 12 45,2 94 301,6-133-240,0 1-1,0-1 1,1 1-1,-1-1 1,1 1-1,0-1 1,1 1-1,3 8 1,-5-14-29,0 1 1,1-1-1,-1 1 0,0-1 1,1 1-1,-1-1 1,0 1-1,1-1 0,-1 1 1,1-1-1,-1 0 1,0 1-1,1-1 1,-1 0-1,1 1 0,-1-1 1,1 0-1,0 1 1,-1-1-1,1 0 0,-1 0 1,1 0-1,-1 0 1,1 0-1,0 0 1,-1 1-1,1-1 0,-1 0 1,1-1-1,0 1 1,-1 0-1,1 0 0,-1 0 1,1 0-1,0 0 1,-1-1-1,1 1 1,-1 0-1,1 0 0,-1-1 1,1 1-1,-1 0 1,1-1-1,3-2 21,-1 0-1,0 0 1,0 0 0,4-6 0,-4 5 23,36-37 34,0 1 1,3 1 0,1 3 0,62-40-1,-95 69-119,0 2 0,1-1 0,14-4 0,-9 0-190,-14 9 109,-5 9 68,2-8 41,-13 26-89,7-14 85,0 1-1,0 0 0,1 1 1,-4 16-1,4-9 4,1 0-1,-2 27 0,7-39 9,-1 1 1,1-1-1,1 0 0,0 1 0,0-1 0,1 0 0,0 0 0,3 10 0,-4-17 9,0 0-1,0 0 1,0 0 0,0 0-1,0 0 1,0 0-1,1 0 1,-1-1 0,1 1-1,-1 0 1,1-1-1,-1 0 1,1 1 0,0-1-1,0 0 1,3 2 0,-3-2 9,-1-1 1,1 1 0,-1-1 0,1 0 0,0 0-1,-1 0 1,1 1 0,0-1 0,-1-1-1,1 1 1,0 0 0,-1 0 0,1-1 0,-1 1-1,1-1 1,-1 1 0,1-1 0,-1 0 0,1 1-1,-1-1 1,1 0 0,2-2 0,2-3 26,0 0 0,-1 0 0,1 0 0,-1 0 1,-1-1-1,1 0 0,-1 0 0,0-1 0,0 1 1,4-16-1,-1-1 14,0 0 1,3-32-1,-9 48-68,0 1 1,-1-1-1,0 0 1,0 1-1,-1-1 1,0 1-1,0-1 0,-1 1 1,1 0-1,-2-1 1,1 1-1,-4-7 1,3 10-7,1 0 1,0 0 0,-1 1 0,0-1 0,0 1 0,0-1 0,0 1 0,0 0 0,-1 0 0,1 0 0,-1 1 0,0-1 0,0 1 0,0 0-1,0 0 1,0 0 0,-1 1 0,1 0 0,0-1 0,-1 1 0,-7 0 0,-13 1-160,24 0 143,0 0 0,0 0 1,-1 0-1,1 0 0,0 0 0,0 0 1,-1 1-1,1-1 0,0 1 1,0-1-1,0 1 0,0-1 0,0 1 1,-1-1-1,1 1 0,-1 1 0,2-1 15,0-1-1,0 1 1,0-1-1,0 1 1,0-1 0,0 1-1,0-1 1,0 1-1,1-1 1,-1 1-1,0-1 1,0 1-1,0-1 1,1 1-1,-1-1 1,0 0-1,1 1 1,-1-1-1,0 0 1,1 1 0,-1-1-1,1 0 1,-1 1-1,1-1 1,-1 0-1,0 0 1,1 1-1,0-1 1,17 8-5,-16-7 4,8 2-5,0 0 0,0-1 1,0 0-1,0 0 0,17 0 0,54-5 226,-58 1-176,0-1 0,0-2-1,0 0 1,-1-1 0,0-1-1,0-1 1,-1-1 0,0-1-1,34-22 1,-11 3-3,-2-3 0,62-58 0,-69 54 12,-3-2 0,-1-2 0,37-60 0,-36 48 32,-3-1 1,37-92-1,-57 122-97,0 1-80,10-36-1,-19 57 96,0 1-1,0-1 0,1 1 0,-1-1 1,0 1-1,0-1 0,0 1 0,0-1 0,0 0 1,0 1-1,0-1 0,0 1 0,0-1 1,0 1-1,0-1 0,0 0 0,0 1 1,0-1-1,-1 1 0,1-1 0,-1 0 1,1 1-4,-1 0 1,0 1 0,0-1-1,1 0 1,-1 1 0,0-1 0,1 0-1,-1 1 1,1-1 0,-1 1-1,0-1 1,1 1 0,-1 0-1,1-1 1,0 1 0,-1-1 0,1 1-1,-1 1 1,-1 1 0,-7 8-2,1 1 0,-8 16-1,3 1-20,1 1 0,1 1 0,2-1-1,-7 42 1,-10 133 17,22-147 93,3-1-1,2 1 0,3-1 1,2 1-1,15 59 0,-16-94 21,-2-4 56,2-1 0,7 19 0,-5-25-923,-7-12 734,1 0 0,-1 0 0,0 0-1,0 0 1,0 0 0,0 0 0,0 0-1,1 0 1,-1 0 0,0 0-1,0 0 1,0 0 0,0 0 0,0 0-1,1 0 1,-1 0 0,0 0-1,0 0 1,0 0 0,0 0 0,0 0-1,0 0 1,1 0 0,-1 0-1,0 0 1,0-1 0,0 1 0,0 0-1,0 0 1,0 0 0,0 0-1,0 0 1,1 0 0,-1 0 0,0-1-1,0 1 1,0 0 0,0 0-1,0 0 1,0 0 0,0 0 0,0-1-1,1-1-345,-1 0-1,0 0 1,1-1-1,-1 1 1,0 0-1,0 0 1,0-1-1,-1 1 1,0-3-1,-5-19-3127,1-1 1168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17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49 6048,'-36'-35'2752,"31"30"-2400,5 2 1440,10 6-1056,-2-3 416,10 0-672,14 0 416,8 0-512,28-3 64,3 3-256,14-5-32,-4 5-96,-8 0 384,-11 5-256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51.2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69 5888,'0'1'231,"0"-1"1,0 0-1,0 1 0,0-1 1,0 1-1,1-1 1,-1 0-1,0 1 0,0-1 1,0 0-1,1 1 1,-1-1-1,0 1 0,0-1 1,1 0-1,-1 0 1,0 1-1,1-1 0,-1 0 1,0 0-1,1 1 1,-1-1-1,0 0 0,1 0 1,17 15 777,-2-3 618,-6-2-770,-2 0 4424,-8-34-3905,0 13-1308,2-21 60,-2 30-119,1 0-1,-1 0 0,1 0 0,0 0 1,-1 0-1,1 0 0,0 0 0,0 1 1,1-1-1,-1 0 0,0 1 1,0-1-1,1 1 0,1-2 0,0 0 33,0 0-1,1 1 1,-1-1-1,1 1 1,-1 0-1,1 0 1,0 0-1,0 0 1,0 1-1,0-1 1,0 1-1,0 0 0,0 0 1,0 1-1,1-1 1,7 1-1,4 1 229,32 6 0,-6-1 260,-16 1-117,-6 0-1153,-7-7-2978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20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485 875 4576,'0'-2'194,"-2"0"1,1 0-1,0 0 0,0 0 0,-1 1 1,1-1-1,0 0 0,-1 1 1,0-1-1,1 1 0,-1 0 1,0 0-1,0-1 0,0 1 1,0 0-1,0 0 0,0 1 1,0-1-1,0 0 0,0 1 1,0-1-1,0 1 0,-1 0 1,1-1-1,0 1 0,0 0 1,0 1-1,-1-1 0,1 0 1,0 0-1,-4 2 0,-22 5 284,0 1 0,0 2 0,1 0 0,-48 27 0,-33 26 219,92-52-551,1 0 1,1 1-1,0 1 0,-17 19 1,26-27-83,1 1-1,0 0 1,0 0-1,1 0 1,0 0 0,0 0-1,0 1 1,1-1 0,0 1-1,0 0 1,-1 9-1,3-13-33,0-1-1,-1 1 1,2 0-1,-1-1 0,0 1 1,1-1-1,-1 1 1,1-1-1,-1 1 0,1-1 1,0 1-1,0-1 0,1 0 1,-1 0-1,0 1 1,1-1-1,-1 0 0,1 0 1,0 0-1,-1-1 1,1 1-1,0 0 0,0-1 1,0 1-1,0-1 0,1 1 1,-1-1-1,0 0 1,1 0-1,-1 0 0,0 0 1,6 0-1,3 2 43,0-2 0,0 1 0,0-1 0,0-1 0,0 0 0,18-3 0,68-16 235,-68 12-165,-1-1 0,0-2 0,0-1 1,-1-1-1,41-25 0,-38 17-84,0-3 0,-1 0-1,-2-2 1,-1-1 0,29-35 0,12-28 214,96-168 0,-129 195-198,47-122 1,1-83-107,-62 203 187,-20 55-349,-4 13 61,-7 18 76,-17 50 187,-42 77 1,-48 118 351,24 8-107,49-139-192,37-113-128,-2 6 254,0 1 0,2 0 0,-5 36 0,14-56 393,3-8-331,8-10-175,-7 3-148,111-80 13,-35 24-63,-76 57-44,1 0 0,0 0 1,0 1-1,0-1 1,14-3-1,-19 6 40,0 1 0,0 0 0,1-1 0,-1 1 0,0 0 0,1 0 0,-1 0 0,0 0 0,1 0 0,-1 0 0,0 0 0,1 0 0,-1 0 0,0 1 0,0-1 0,1 1 0,-1-1 0,0 1 0,0-1 0,0 1 0,0 0 0,1-1 0,-1 1 0,0 0 0,0 0 0,0 0 0,-1 0 0,1 0 0,0 0 0,0 0 0,0 0 0,-1 0 0,1 0 0,-1 1 0,1-1 0,-1 0 0,1 2 0,8 28-62,-5-17 47,1 1 0,9 19 0,-12-29 37,1-1 1,-1 0-1,1 0 0,0 0 0,0 0 1,0 0-1,1-1 0,-1 0 1,1 1-1,0-1 0,8 5 0,-8-7 20,0 1-1,0 0 0,0-1 1,0 0-1,1 0 0,-1 0 1,0-1-1,1 1 1,-1-1-1,0 0 0,1 0 1,6-2-1,6-1 132,30-10 1,5-6-140,-1-2 1,-1-3-1,-2-1 1,0-3-1,44-34 1,-63 42 19,48-37-59,-63 45 21,-1 0 1,0 0 0,14-20 0,-18 20-125,-9 12 113,0 0 1,0 0-1,-1 0 0,1 0 0,0 0 0,0 0 0,0 0 1,0 0-1,0 0 0,0 0 0,0 0 0,0 0 0,0 0 1,0 0-1,0 0 0,0 0 0,0 0 0,0 0 1,0 0-1,0 0 0,-1 0 0,1 1 0,0-1 0,0 0 1,0 0-1,0 0 0,0 0 0,0 0 0,0 0 0,0-1 1,0 1-1,0 0 0,0 0 0,0 0 0,-1 0 0,1 0 1,0 0-1,0 0 0,0 0 0,0 0 0,0 0 0,0 0 1,0 0-1,0 0 0,0 0 0,0 0 0,0 0 0,0 0 1,0 0-1,0 0 0,0 0 0,0 0 0,0-1 0,0 1 1,0 0-1,0 0 0,0 0 0,-1 0 0,1 0 0,0 0 1,0 0-1,0 0 0,0 0 0,0 0 0,0 0 1,1 0-1,-1-1 0,0 1 0,0 0 0,-23 16-23,12-9 22,-152 111-168,122-86 127,-67 72 0,101-97 47,1 0-1,0 0 1,0 1 0,1-1-1,0 1 1,0 1-1,1-1 1,-3 10-1,6-17 8,1 0-1,0 0 1,0 0 0,-1 0-1,1 0 1,0 0-1,0 0 1,0 0 0,0-1-1,1 1 1,-1 0-1,0 0 1,0 0 0,0 0-1,1 0 1,-1 0-1,1 0 1,-1 0-1,1 0 1,-1 0 0,1-1-1,-1 1 1,1 0-1,-1 0 1,1-1 0,0 1-1,0 0 1,-1-1-1,1 1 1,0-1 0,0 1-1,0-1 1,0 1-1,-1-1 1,1 0-1,0 1 1,0-1 0,0 0-1,0 0 1,0 0-1,0 1 1,1-1 0,4 0 51,-1 0 0,1 1 0,-1-2 0,1 1 1,-1-1-1,8-1 0,8-4 25,0 0 0,0-2 0,-1 0-1,-1-1 1,1-1 0,31-23 0,-31 19-67,-1-1 1,-1-1-1,0 0 1,-1-2-1,18-23 1,-18 17-55,-1 0 1,-1-1 0,18-37-1,-31 53-75,-4 11-32,-9 17-57,-36 71-54,-11 23 206,56-108 49,0 0 1,1 0-1,-1 1 1,1-1-1,-1 10 1,2-14 5,0 1 1,0-1-1,0 0 0,0 0 1,0 1-1,0-1 1,0 0-1,1 0 1,-1 1-1,0-1 1,1 0-1,-1 0 1,1 0-1,-1 0 1,1 0-1,0 0 1,-1 0-1,1 0 1,0 0-1,0 0 1,0 0-1,0 0 0,0 0 1,0 0-1,0-1 1,0 1-1,0 0 1,0-1-1,0 1 1,2 0-1,4 0 39,0 1-1,0-1 1,0-1 0,0 1-1,0-1 1,0 0-1,0-1 1,0 0-1,0 0 1,0 0 0,10-4-1,0-1-15,0 0 0,-1-2 0,23-12 0,10-11-31,-27 17-51,0 0 1,0 2-1,33-14 1,-52 25 26,1 0 1,0 0 0,-1 1-1,1-1 1,0 1 0,0 0-1,-1 0 1,1 0 0,0 1-1,0-1 1,-1 1 0,5 1-1,-6-2 25,-1 1-1,1-1 0,-1 1 0,0-1 1,1 1-1,-1 0 0,0 0 0,1 0 0,-1 0 1,0-1-1,0 2 0,0-1 0,0 0 1,0 0-1,0 0 0,0 0 0,0 1 1,0-1-1,-1 0 0,1 1 0,-1-1 1,1 0-1,-1 1 0,1-1 0,-1 1 1,0-1-1,1 1 0,-1-1 0,0 1 0,0-1 1,-1 4-1,0 4 7,-2 1-1,1-1 1,-2 0 0,1 0 0,-1 0 0,0 0-1,-1-1 1,-6 9 0,-15 32 290,47-64 131,24-12 1,-39 24-340,2-2-85,114-64-144,-94 55 68,2 0 0,40-11 1,-66 24 55,-1 0 1,0 0 0,0 0 0,1 1 0,-1 0 0,0-1 0,1 1 0,-1 1-1,1-1 1,-1 0 0,0 1 0,0-1 0,1 1 0,-1 0 0,0 0 0,0 1-1,6 2 1,-6-2 6,0 1 0,0-1 1,0 1-1,-1 0 0,1-1 0,-1 1 0,0 0 0,0 0 0,0 1 0,0-1 0,0 0 0,-1 1 0,1-1 0,-1 1 0,0-1 0,1 5 0,-1-1 10,1-1 0,0 1 1,1 0-1,5 9 0,-7-13 10,0-1-1,1 0 1,-1 0 0,1 1-1,0-1 1,0 0 0,0 0-1,0-1 1,0 1 0,0 0-1,0-1 1,0 1 0,1-1-1,-1 0 1,4 2 0,0-2 10,0 0 0,0 0 0,0 0 0,0-1 0,0 1 0,1-2 0,-1 1 0,6-2 0,54-12 57,24-13-58,-1-3 1,105-53-1,-173 73 94,0-2 0,-1-1 0,0 0 1,22-21-1,-39 29-180,-3 5 61,0 0 1,0 0-1,0 0 1,0 0-1,0 0 1,0 1-1,0-1 1,0 0 0,0 0-1,0 0 1,0 0-1,-1 0 1,1 0-1,0 0 1,0 0-1,0 0 1,0 0-1,0 0 1,0 0-1,0 0 1,0 0-1,0 0 1,-1 0-1,1 0 1,0 0-1,0 0 1,0 0-1,0 0 1,0 0-1,0 0 1,0 0-1,0 0 1,0 0-1,-1 0 1,1 0-1,0 0 1,0 0-1,0 0 1,0 0-1,0 0 1,0 0-1,0 0 1,0-1-1,0 1 1,0 0-1,0 0 1,0 0-1,-1 0 1,1 0 0,0 0-1,0 0 1,0 0-1,0 0 1,0 0-1,0-1 1,0 1-1,0 0 1,0 0-1,0 0 1,0 0-1,0 0 1,0 0-1,0 0 1,0 0-1,0 0 1,0-1-1,-58 30-268,-9 8 192,-85 63 0,133-86 42,0 1-1,-23 25 0,33-31 31,1 0-1,0 1 1,1 1-1,0-1 0,0 1 1,-6 15-1,8-6 93,5-19-82,-1-1 0,1 0 1,0 1-1,0-1 0,0 0 0,0 1 0,0-1 0,0 0 0,0 0 0,0 1 0,0-1 0,0 0 0,0 1 0,0-1 0,0 0 0,0 1 0,0-1 0,0 0 0,0 1 0,0-1 0,0 0 0,1 0 0,-1 1 0,0-1 0,0 0 1,0 0-1,0 1 0,1-1 0,-1 0 0,0 0 0,0 1 0,1-1 0,-1 0 0,0 0 0,0 0 0,1 0 0,-1 1 0,0-1 0,0 0 0,1 0 0,-1 0 0,0 0 0,1 0 0,-1 0 0,0 0 0,1 0 0,-1 0 0,0 0 1,1 0-1,-1 0 0,0 0 0,0 0 0,1 0 0,-1 0 0,0 0 0,1 0 0,-1-1 0,7-2 72,-1-1 1,1 0-1,-1-1 1,0 1-1,-1-1 1,1 0-1,9-12 0,4-3 67,117-101 40,-134 119-245,0 0-1,0 0 1,0 1-1,0-1 1,0 1 0,0 0-1,4-2 1,-6 3 53,1 0 0,-1 0 0,0 0 1,1 0-1,-1 0 0,0-1 0,1 1 1,-1 0-1,0 0 0,1 1 1,-1-1-1,0 0 0,1 0 0,-1 0 1,0 0-1,1 0 0,-1 0 0,0 0 1,0 0-1,1 1 0,-1-1 0,0 0 1,1 0-1,-1 1 0,1-1 2,-1 1 0,0 0-1,1 0 1,-1-1 0,0 1 0,1 0-1,-1 0 1,0 0 0,0 0 0,0-1 0,1 1-1,-1 0 1,0 0 0,0 1 0,-1 9-49,-1 0 1,1 0 0,-2-1-1,-3 12 1,-1 8 8,-55 291 17,48-253 14,-19 75 120,26-118 5,-2 0 0,0-1 0,-19 35 0,25-53-42,0-1 1,-1 1 0,0-1 0,0 1 0,0-1 0,0-1-1,-1 1 1,-6 4 0,10-8-48,-1 0 0,0 0 1,0 0-1,0 0 0,0 0 0,0 0 0,0-1 0,0 1 0,0-1 1,0 1-1,0-1 0,0 0 0,0 0 0,-1 0 0,1 0 1,0 0-1,0-1 0,0 1 0,0-1 0,0 1 0,0-1 0,0 0 1,0 1-1,0-1 0,0 0 0,-3-3 0,0 0-5,-1 0 1,2-1-1,-1 0 0,0 0 0,1 0 0,0 0 0,0-1 1,0 1-1,-5-12 0,1 3-11,4 6-15,0 1 0,1-1 1,-1 0-1,2 1 1,-1-1-1,1-1 0,0 1 1,1 0-1,-1 0 1,2-1-1,-1 1 0,1-1 1,1 1-1,-1 0 1,1-1-1,1 1 0,0 0 1,5-15-1,-3 12-26,1 0 0,1 1 0,0 0 0,0 0 0,1 0 0,0 1 0,1 0 0,0 1 0,0-1 0,1 1 0,0 1 0,18-12 0,12-3-86,78-31 0,-15 8 124,-57 22 114,100-54 186,-126 64-273,0 0 1,-1 0-1,0-2 1,-2 0-1,18-20 1,-24 21-6,-1 1 1,-1-2-1,0 1 0,-1-1 1,9-30-1,-12 35-23,-2 0-1,1 0 1,-1 0 0,-1 0 0,0-1 0,0 1-1,-1 0 1,0-1 0,-1 1 0,0-1-1,-4-12 1,5 22-14,0 0-1,0 1 0,0-1 1,-1 0-1,1 0 0,0 0 1,-1 0-1,1 0 1,-1 1-1,1-1 0,-1 0 1,1 0-1,-1 1 0,0-1 1,1 0-1,-1 1 1,0-1-1,1 0 0,-1 1 1,0-1-1,0 1 0,0-1 1,1 1-1,-1 0 0,0-1 1,0 1-1,0 0 1,0 0-1,0 0 0,0-1 1,-1 1-1,1 1-7,-1-1-1,1 1 1,-1-1 0,1 1-1,-1 0 1,1-1 0,0 1-1,-1 0 1,1 0-1,0 0 1,0 0 0,-1 0-1,1 1 1,0-1 0,0 0-1,0 0 1,-1 3 0,-2 5 22,-1 0 1,2 1-1,-1 0 1,1 0-1,0 0 1,1 0 0,1 0-1,-1 0 1,2 1-1,-1-1 1,1 1 0,1-1-1,0 0 1,3 13-1,-3-20 22,0 1-1,0-1 0,0 0 1,1 1-1,0-1 0,-1 0 1,1 0-1,0 0 0,1 0 1,-1 0-1,0 0 1,1-1-1,3 4 0,-1-3 8,0 1 0,0-1 0,0 0 0,1-1 1,-1 0-1,0 1 0,10 1 0,4 0 112,1-1 0,0-1 1,34-1-1,-53-1-138,187-15-2827,-146 11-679,9 0 278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23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33 606 2304,'-2'1'-29,"-20"12"2017,21-13-1837,1 1 0,-1-1 0,0 1 0,1-1 0,-1 1 0,1 0 0,-1-1 0,1 1 0,-1 0-1,1-1 1,-1 1 0,1 0 0,0 0 0,0-1 0,-1 1 0,1 0 0,0 0 0,0 0 0,0-1 0,0 1-1,0 0 1,0 0 0,0 0 0,0 0 0,0-1 0,0 1 0,0 0 0,1 1 0,-1-1-56,0-1 0,1 0 1,-1 1-1,0-1 0,0 0 1,1 0-1,-1 1 1,0-1-1,1 0 0,-1 0 1,0 1-1,1-1 0,-1 0 1,0 0-1,1 0 0,-1 0 1,0 0-1,1 1 0,-1-1 1,1 0-1,-1 0 0,0 0 1,1 0-1,-1 0 0,1 0 1,-1 0-1,0 0 1,1 0-1,-1-1 0,1 1 1,-1 0-1,16-6 1327,-11 4-855,12-5-60,0-1 0,-1 0 0,-1-1 0,1-1 0,26-23 0,-31 24-371,27-23 405,-1-1-1,58-72 0,75-124 935,-76 93-971,-93 135-511,0-1-16,1 0 1,0 0-1,-1 0 0,1 0 0,0 0 0,3-2 0,-4 4 18,-1 0 0,0 0 0,1-1 0,-1 1 0,0 0 0,1 0 0,-1 0 0,0 0 0,1 0 0,-1 0 0,0 0 0,1 0 0,-1 0 0,1 0 0,-1 0-1,0 0 1,1 0 0,-1 0 0,0 0 0,1 0 0,-1 0 0,0 0 0,1 1 0,0-1-6,0 1 1,-1 0-1,1-1 0,-1 1 1,1 0-1,-1 0 0,1-1 1,-1 1-1,1 0 0,-1 0 1,0 0-1,1 0 0,-1 0 1,0 1-1,5 20 4,-2 0-1,-1 1 1,-1 0-1,-1 27 1,-1-16 12,1 4 46,-3 145 28,0-143 24,-1-1-1,-16 62 0,19-96-57,-1 4 61,-1 0 0,0 0 1,-8 16-1,10-23-74,1-1-1,-1 1 1,0-1 0,0 1 0,0-1 0,0 1-1,-1-1 1,1 0 0,0 1 0,-1-1 0,1 0-1,-1 0 1,1 0 0,-1 0 0,1 0 0,-1 0-1,0-1 1,1 1 0,-1-1 0,0 1 0,1-1-1,-1 1 1,0-1 0,0 0 0,0 0 0,-3 0-1,-2-1 39,-1-1-1,1 0 1,0 0-1,0 0 1,1-1 0,-1 0-1,-9-7 1,-42-32 56,29 19-62,-22-20-61,-5-5-481,47 43 267,9 5 207,0 0 0,0 0-1,0 0 1,0 0-1,0 0 1,0 0 0,0 0-1,0 0 1,-1 0 0,1 0-1,0 0 1,0 1-1,0-1 1,0 0 0,0 0-1,0 0 1,0 0 0,0 0-1,0 0 1,0 0-1,0 0 1,0 0 0,0 0-1,0 0 1,0 0 0,0 0-1,-1 0 1,1 0-1,0 0 1,0 0 0,0 0-1,0 1 1,0-1 0,0 0-1,0 0 1,0 0-1,0 0 1,0 0 0,0 0-1,0 0 1,0 0 0,0 0-1,0 0 1,0 0-1,0 0 1,0 0 0,0 1-1,0-1 1,0 0 0,0 0-1,0 0 1,1 0-1,-1 0 1,0 0 0,10 15-297,0-6 260,0-1 1,0-1-1,0 0 0,1 0 0,0-1 0,21 8 0,-13-6 69,0-2-1,0 0 1,32 4-1,-41-9 24,-1 0-1,1-1 1,0 0-1,-1 0 1,1-1-1,0-1 1,16-4-1,-11 1-4,-1 0 0,0-2-1,0 1 1,16-12 0,4-5 47,-2-1 0,49-49 0,174-198 127,-251 266-216,73-87-121,-88 115-182,-12 38 1,12-23 275,0 0 0,3 1 1,-6 59-1,13-87 45,1 0 0,0 0 0,1 0 1,0 0-1,0 0 0,1 0 0,1-1 0,0 1 0,7 18 1,-8-24 16,1-1 0,-1 0 0,1 0 0,0 0 1,0 0-1,0 0 0,0 0 0,1-1 0,-1 1 1,1-1-1,0 0 0,0 0 0,0-1 0,0 1 1,1-1-1,-1 0 0,1 0 0,-1 0 1,1-1-1,0 1 0,0-1 0,-1 0 0,10 0 1,-7-1 9,1-1 0,0 1 0,-1-2-1,0 1 1,1-1 0,-1 0 0,0 0 0,0-1 0,0 0 0,0 0 0,0-1 0,-1 1 0,8-7 0,2-2-42,0-1 1,-1-1-1,20-23 0,52-61-55,158-137 0,-207 204 148,40-35-194,-85 67 56,1 7 37,5-7-1,0 0 0,0 0 0,0 0 0,0 0 0,0 1 0,0-1 0,0-1 0,-1 1 0,-1 1 0,-24 14 30,1 2-1,1 0 1,1 1 0,-25 26 0,24-16-83,1 0 0,2 1 1,1 2-1,2 0 0,0 1 1,3 1-1,-18 47 0,31-72 61,0 0 0,1 0 0,0 0 0,1 0 0,-1 1 0,2-1 0,-1 0 0,2 17 0,0-24 6,-1-1 1,1 1-1,-1 0 0,1 0 1,0 0-1,0 0 1,0-1-1,0 1 1,0-1-1,0 1 1,0 0-1,0-1 0,1 0 1,-1 1-1,1-1 1,-1 0-1,1 0 1,-1 1-1,1-1 1,0-1-1,-1 1 1,1 0-1,0 0 0,0-1 1,0 1-1,0-1 1,0 1-1,0-1 1,-1 0-1,1 0 1,0 0-1,4 0 0,2 0 32,1-1 0,-1-1-1,0 1 1,0-1-1,16-6 1,-14 4-22,0-1 0,0 0 0,0 0 0,-1-1 0,0-1 0,0 1 0,0-1 1,13-15-1,-13 11 24,0-1 1,0 0-1,-1 0 1,-1-1 0,11-24-1,-5 1-31,-2 0 1,-1-1-1,-2 0 0,3-43 0,-7 56-64,0-14-24,-5 33-157,-1 8 42,-2 11 67,-19 189-291,-14 92 387,29-249 99,-64 312 358,65-331-343,-13 30-1,16-47-3,0-1 1,-1 1-1,-1-1 0,1 0 0,-14 16 0,16-22-45,0 0 0,-1 0-1,1 0 1,0-1 0,-1 1-1,0-1 1,1 0 0,-1 0-1,0 0 1,0 0 0,0-1 0,0 1-1,-1-1 1,1 0 0,0 0-1,0-1 1,-8 1 0,6-2-22,1 1-1,0-1 1,-1 0 0,1 0 0,0-1-1,0 1 1,0-1 0,0-1 0,0 1 0,0 0-1,0-1 1,1 0 0,-1 0 0,-3-5 0,-5-4-22,1 0 1,0-1 0,1-1 0,0 0 0,2-1 0,-1 1 0,2-2-1,0 1 1,1-2 0,0 1 0,1 0 0,1-1 0,1 0 0,1 0 0,0-1-1,-1-21 1,5 31-3,-1 1 0,1-1 0,0 1 0,1 0 0,0-1 0,0 1 1,0 0-1,1 0 0,0 0 0,1 0 0,-1 1 0,7-9 0,-3 5-8,1 1 0,0 0 1,1 1-1,0 0 1,0 0-1,0 1 0,16-9 1,20-7-25,71-28 1,-74 35 53,-1-2 0,72-43 0,-89 44 18,0-1-1,-1-2 1,0 0 0,-2-2 0,20-25 0,51-85-52,-5 5-125,-69 104 59,1 2 0,0 0 1,30-25-1,-46 44 77,0 0 0,-1 0 0,1 0 0,0 1 1,0-1-1,0 1 0,0 0 0,1 0 1,4-2-1,-8 3 7,1 0 0,0 0 0,0 0 0,0 0 0,0 0 0,-1 0 0,1 0 0,0 0-1,0 0 1,0 1 0,0-1 0,-1 0 0,1 0 0,0 1 0,0-1 0,-1 0 0,1 1 0,0-1 0,-1 1 0,1-1 0,0 1 0,-1-1 0,1 1 0,-1 0 0,1-1 0,-1 1 0,1 0 0,-1-1 0,1 1 0,-1 0 0,1 0 0,-1-1 0,0 1 0,0 0 0,1 0-1,-1 0 1,0-1 0,0 1 0,0 0 0,0 1 0,0 3 5,0 0 0,0 1-1,0-1 1,-1 0 0,0 0 0,0 0-1,-3 9 1,-1 4 16,-42 141 64,5-23 715,42-136-789,0 0 0,0 0 0,-1 0 0,1 0 0,0 0 0,0 0 0,0 0 0,0 0 0,0 0 0,0 0 0,0 0 1,0 0-1,0 0 0,0 0 0,0 0 0,0 1 0,0-1 0,0 0 0,0 0 0,0 0 0,0 0 0,0 0 0,0 0 0,0 0 0,0 0 0,0 0 0,0 0 0,0 0 0,0 1 0,0-1 0,0 0 0,0 0 0,0 0 0,0 0 0,0 0 0,0 0 0,0 0 0,0 0 0,0 0 0,0 0 0,0 0 0,0 0 0,0 0 0,1 0 0,-1 0 0,0 1 0,0-1 0,0 0 0,0 0 0,0 0 0,0 0 0,0 0 0,0 0 0,0 0 0,0 0 1,0 0-1,0 0 0,0 0 0,1 0 0,-1 0 0,0 0 0,0 0 0,0 0 0,0 0 0,0 0 0,0 0 0,0 0 0,0 0 0,0 0 0,5-4 76,52-70 109,-8 8-259,-24 38 70,1 0 0,44-37 1,-65 61-48,-1 1 0,1-1 0,0 1 0,1 0 1,-1 1-1,0-1 0,1 1 0,0 0 1,-1 0-1,1 1 0,11-2 0,-14 3 22,0 0 0,0 0 1,1 0-1,-1 1 0,0-1 0,0 1 0,0 0 0,0 0 0,0 0 0,0 0 0,0 1 1,0-1-1,0 1 0,-1 0 0,1-1 0,0 1 0,-1 1 0,0-1 0,1 0 0,-1 0 1,0 1-1,0-1 0,1 4 0,16 27 27,-1 0 0,20 56 0,-5-12 241,16 31-68,-39-85-2032,1 0-3212,-4-9 2528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23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61 7296,'-94'-57'3328,"49"57"-2912,32 0-352,3 0-128,1 0 96,4 0 0,14-3-736,6 3 416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27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5 895 6720,'0'0'102,"0"0"0,0 0 0,-1 0 0,1 0 0,0 0 0,0 0 1,0 0-1,0 0 0,-1 0 0,1 0 0,0 0 0,0 0 0,0 0 0,0 0 0,0 0 1,-1 1-1,1-1 0,0 0 0,0 0 0,0 0 0,0 0 0,0 0 0,0 0 0,-1 0 1,1 1-1,0-1 0,0 0 0,0 0 0,0 0 0,0 0 0,0 0 0,0 1 0,0-1 1,0 0-1,0 0 0,0 0 0,0 0 0,0 0 0,0 1 0,0-1 0,3 9 2787,-2-7-2654,-1-1 1,1 0 0,0 0-1,0 0 1,0 0 0,0 0-1,0 0 1,0 0 0,0 0-1,0 0 1,0 0 0,3 1-1,-1-2 54,0 0 0,1 0 0,-1 0 0,1-1 0,-1 1 0,0-1-1,1 1 1,-1-1 0,0 0 0,0-1 0,1 1 0,-1 0 0,5-5 0,6-2 336,20-19 0,-32 26-587,7-7 92,92-81 594,25-45 32,-99 102-542,-2-1-1,30-53 1,-49 75-172,4-6 57,17-26 0,-27 43-98,1 0 0,-1 0-1,0-1 1,0 1 0,0 0 0,1 0 0,-1 0 0,0 0-1,0 0 1,0 0 0,0-1 0,1 1 0,-1 0 0,0 0-1,0 0 1,0-1 0,0 1 0,0 0 0,0 0 0,0 0-1,0-1 1,1 1 0,-1 0 0,0 0 0,0 0-1,0-1 1,0 1 0,0 0 0,0 0 0,0-1 0,0 1-1,0 0 1,0 0 0,-1 0 0,1-1 0,0 1 0,0 0-1,0 0 1,0 0 0,0-1 0,0 1 0,0 0 0,0 0-1,-1 0 1,1 0 0,0-1 0,0 1 0,0 0 0,0 0-1,-1 0 1,1 0 0,-1 0-8,1 0-1,-1 0 1,0 0-1,1 0 1,-1 0-1,0 1 1,1-1-1,-1 0 1,0 1-1,1-1 1,-1 0-1,1 1 1,-1-1-1,0 1 1,1-1-1,-1 1 1,1-1-1,0 1 1,-2 0-1,-7 13-79,0 0 0,1 0-1,1 0 1,0 1 0,1 0-1,-8 29 1,8-20 109,2 0 0,0 1 0,-1 45 1,5-58-1,1 0 1,0 1 0,1-1-1,0 0 1,0 0 0,7 15-1,-8-23 18,0-1 0,0 0 0,1 1 0,0-1-1,-1 0 1,1 0 0,0 0 0,1 0 0,-1-1 0,0 1 0,1 0-1,0-1 1,-1 0 0,1 0 0,0 0 0,0 0 0,0 0-1,0 0 1,1-1 0,-1 1 0,0-1 0,1 0 0,-1 0 0,1-1-1,4 2 1,0-2 46,-1 0 0,1-1-1,-1 0 1,1 0 0,-1-1 0,1 1-1,-1-2 1,0 1 0,0-1 0,0 0-1,10-6 1,-9 4-102,0 0 0,0-1 0,-1 0 0,0 0 0,0-1 0,0 1 0,-1-2 0,9-12 1,3-5 135,-12 19-139,-1-1-1,0-1 1,7-13-1,-6 11 47,-5 9-13,0 0 0,-1 0 0,1 1 0,-1-1 0,1 0 0,-1 0 0,1 1 0,-1-1 0,0 0 0,1 0 0,-1 0 0,0 0 0,0 0 0,1 0 0,-1-1 0,0-1-22,1 0 0,0 1 0,0-1 1,0 0-1,0 0 0,0 1 0,3-5 0,9-22 103,6-33-66,-8 25-25,17-39 0,40-56-4,48-107-128,-97 187-277,-14 43 222,-5 9 178,0 0 0,0 0 1,0 0-1,0 0 0,0 0 1,0 0-1,0 0 1,0 0-1,0 0 0,0 0 1,0 0-1,0 0 0,0 0 1,0 0-1,0 0 0,0 0 1,0 0-1,0 1 0,0-1 1,0 0-1,0 0 1,0 0-1,0 0 0,0 0 1,0 0-1,0 0 0,0 0 1,0 0-1,0 0 0,0 0 1,0 0-1,0 0 0,0 0 1,0 0-1,0 0 1,0 0-1,0 0 0,0 0 1,0 0-1,1 0 0,-1 0 1,0 0-1,0 0 0,0 0 1,0 0-1,0 0 0,0 0 1,0 0-1,0 0 1,0 0-1,0 0 0,0 0 1,0 0-1,0 0 0,0 0 1,0 0-1,0 0 0,0 0 1,0 0-1,0 0 0,0 0 1,-4 22-400,-86 223 324,-28 168 150,94-316-19,-100 374 154,121-461-171,-36 109 39,31-97 185,-2-1 1,0 0-1,-15 21 1,25-41-236,0-1-1,0 1 1,0-1 0,-1 1 0,1-1 0,0 1-1,-1-1 1,1 1 0,0-1 0,-1 1-1,1-1 1,0 0 0,-1 1 0,1-1 0,-1 0-1,1 1 1,-1-1 0,1 0 0,-1 0 0,1 1-1,-2-1 1,3-11 276,11-35-16,3-2-142,38-108-32,-36 120-211,1 1 0,40-60 1,-45 77 12,1 1 0,1 0 0,0 1 0,1 0 0,1 1 0,25-16 0,15-3-2289,1 3 1,68-26-1,-59 28-2142,-57 24 3654,-7 5 345,-1-1 1,0 0-1,0 0 1,0 0-1,0 0 1,0-1-1,0 1 1,0-1-1,0 1 1,3-4-1,1-1-2129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28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20 7808,'-18'-11'3520,"1"7"-3040,12-1-480,5 10-96,5-5-512,8 0 320,6 0-2112,7 0 1312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36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5 885 3072,'0'0'63,"-1"0"-1,1 0 1,0 0-1,0 1 1,-1-1 0,1 0-1,0 0 1,0 0 0,-1 1-1,1-1 1,0 0 0,0 0-1,0 1 1,-1-1 0,1 0-1,0 0 1,0 1 0,0-1-1,0 0 1,0 1-1,-1-1 1,1 0 0,0 0-1,0 1 1,0-1 0,0 0-1,0 1 1,0-1 0,0 0-1,0 1 1,8 6 1102,16 1 360,-24-8-1485,7 2 358,0-1 0,0 0 0,0 0 0,0-1 0,0 0 0,0 0 1,8-1-1,3-2 772,27-9 0,-36 9-981,1-1-1,-1 0 1,0 0 0,0-1 0,-1 0 0,1-1-1,-1 0 1,12-11 0,-4 1-5,-2 0 0,24-34 0,113-176 370,-70 117-179,61-92 211,-122 168-341,-1 0 0,-2-2 1,-1 0-1,14-46 0,-29 73-320,-4 10-18,-6 9-6,-22 42 94,2 2-1,3 0 1,2 2 0,2 0-1,3 2 1,3 0 0,2 1-1,-10 102 1,24-159 21,-2 20 34,2 26-1,0-43 36,0 0 0,1 0 0,0 0 0,1 0 0,-1 0 0,1 0 0,0-1 0,0 1 0,5 7 0,-6-12-52,0 1-1,-1-1 0,1 0 0,0 0 0,0 0 1,0-1-1,0 1 0,0 0 0,0 0 1,0 0-1,0-1 0,0 1 0,1 0 0,-1-1 1,0 1-1,0-1 0,1 0 0,-1 1 0,0-1 1,0 0-1,1 0 0,-1 0 0,0 1 1,1-2-1,-1 1 0,0 0 0,1 0 0,-1 0 1,0 0-1,0-1 0,1 1 0,-1-1 0,0 1 1,0-1-1,2-1 0,4-2 79,1 0-1,-2-1 1,1 0 0,8-9-1,-10 10-73,13-13-10,-2-1 1,0 0-1,-1-1 1,14-22 0,42-86-91,-40 71 153,-29 52-106,11-17 63,-13 21-52,0-1 0,0 1 0,0 0-1,1 0 1,-1-1 0,0 1 0,0 0 0,0 0-1,1-1 1,-1 1 0,0 0 0,0 0-1,1 0 1,-1 0 0,0-1 0,0 1-1,1 0 1,-1 0 0,0 0 0,0 0-1,1 0 1,-1 0 0,0 0 0,1 0 0,-1 0-1,0 0 1,0 0 0,1 0 0,-1 0-1,0 0 1,1 0 0,-1 0 0,0 0-1,0 0 1,1 0 0,-1 0 0,0 0 0,0 1-1,1-1 1,-1 0 0,0 0 0,0 0-1,1 0 1,-1 1 0,0-1 0,0 0-1,0 0 1,1 1 0,-1-1 0,0 0-1,0 0 1,0 1 0,0-1 0,0 0 0,1 0-1,-1 1 1,0-1 0,0 0 0,0 1-1,1 2-9,0 0 0,-1 1 0,1-1 0,-1 0 0,1 1-1,-1-1 1,0 0 0,0 1 0,-1-1 0,0 5 0,0 7 21,-5 68 10,-2 79-261,8-151 283,0-1 1,1 0-1,0 1 0,4 13 1,-4-21 22,0 1 1,0-1-1,1 1 0,-1-1 1,1 0-1,0 0 0,0 1 1,0-1-1,0-1 0,0 1 1,1 0-1,-1 0 0,1-1 1,0 0-1,5 5 0,-6-7-36,-1 1-1,0-1 1,1 0-1,-1 1 0,1-1 1,-1 0-1,1 0 1,-1 0-1,0 0 0,1 0 1,-1 0-1,1 0 1,-1-1-1,0 1 0,1 0 1,-1-1-1,1 1 0,-1-1 1,0 0-1,0 1 1,1-1-1,-1 0 0,0 0 1,0 0-1,0 0 1,0 0-1,0 0 0,1-1 1,4-4 38,0-1 0,-1 0 0,7-10 0,11-24 9,-3-1 0,19-50 0,-19 43-69,14-45-174,-29 87 73,-2 10-93,0 13-5,-4 1 103,-4 24 0,2-24 118,0 31-1,3-42-1,1-1-1,-1 1 0,1-1 0,0 1 0,1-1 1,-1 1-1,1-1 0,0 0 0,5 9 0,-6-12 1,0 0-1,1-1 0,-1 1 0,0 0 1,1-1-1,-1 1 0,1-1 0,0 1 1,-1-1-1,1 0 0,0 1 0,0-1 1,0 0-1,0 0 0,0-1 0,0 1 1,0 0-1,3 0 0,0 0 0,-1-1-1,1 0 1,-1 0 0,1 0-1,0 0 1,-1-1 0,1 0-1,5-1 1,6-3 32,-1-1-1,0 0 1,24-15-1,-15 7-49,-2-1 0,0-2 0,32-29-1,52-66-56,-79 83 145,6-10-135,-34 45 9,1 0 0,-1 0 0,0-1-1,-2 7 1,-9 21 52,-56 189-372,66-213 350,0 0 0,0-1 0,1 1 1,1 0-1,-1 0 0,3 15 0,-2-20 38,1-1 0,-1 1 0,1 0 0,0-1 0,0 1 0,1-1 0,-1 0 0,1 1 0,0-1 0,-1 0 0,2 0 0,-1 0 0,0 0 0,0 0 0,1-1 0,0 1 0,-1-1 0,6 4 0,-6-5-14,0 0 1,0-1-1,0 1 0,-1-1 1,1 1-1,0-1 0,0 1 1,0-1-1,0 0 0,0 0 1,0 0-1,0 0 0,0-1 1,0 1-1,0 0 0,0-1 0,0 1 1,0-1-1,0 0 0,0 0 1,0 1-1,-1-1 0,1 0 1,0-1-1,-1 1 0,3-2 1,2-2 18,0 0 0,0-1 0,-1 0 1,0 0-1,8-11 0,-8 8-6,1-1 1,-2 1-1,0-1 1,0 0-1,0 0 0,-2-1 1,1 1-1,-1-1 0,-1 1 1,1-1-1,-2-14 1,-1-10-31,-2 0 0,-9-38 0,11 68 8,1 0-19,-1 0 0,-1 0 0,1 0 0,-1-1-1,0 1 1,0 1 0,0-1 0,-1 0 0,1 0-1,-1 1 1,0 0 0,-1-1 0,1 1 0,-6-5 0,6 7-24,-10-4-51,12 9 27,51 0-312,-28-7 478,0-1 1,-1-1-1,30-12 0,10-4-60,43-14 303,23-7-850,-103 35-3375,-16 6 1786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36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72 3552,'-94'-12'1632,"67"17"512,32-5-1312,27 0-64,8 7-480,31-7 1216,5 5-832,59-13 416,-4 4-640,40-12-192,-14 4-160,19-4 256,-23 7-160,-6 3-2432,-20 1 1216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37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557 9 3808,'0'-1'33,"0"1"-1,0 0 1,0 0 0,0-1 0,0 1-1,0 0 1,-1 0 0,1 0 0,0-1-1,0 1 1,0 0 0,0 0 0,0-1-1,0 1 1,1 0 0,-1 0 0,0-1-1,0 1 1,0 0 0,0 0-1,0 0 1,0-1 0,0 1 0,0 0-1,0 0 1,1 0 0,-1-1 0,0 1-1,0 0 1,0 0 0,0 0 0,1 0-1,-1-1 1,0 1 0,0 0 0,0 0-1,1 0 1,-1 0 0,0 0 0,0 0-1,1 0 1,-1 0 0,0 0 0,0 0-1,0 0 1,1 0 0,-1 0 0,0 0-1,0 0 1,1 0 0,-1 0-1,0 0 1,0 0 0,1 0 0,-1 0-1,1 1 76,0-1-1,0 1 1,0 0-1,-1-1 1,1 1-1,0 0 1,0 0-1,-1 0 1,1 0-1,-1-1 1,1 1-1,-1 0 1,2 2-1,-2 0 129,1-1-1,-1 1 1,1 0-1,-1 0 1,0-1-1,0 1 1,0 0-1,0 0 0,0-1 1,-1 1-1,1 0 1,-1 0-1,0-1 1,-1 4-1,-3 6 600,-12 22 1,8-18-513,-144 225 2301,47-101-1776,77-103-528,-26 24 210,43-49-378,6-6-9,0 0-1,0 0 1,0-1-1,-1 0 1,0 0-1,-12 6 1,16-10-101,1 0 1,-1 0 0,1 0 0,-1-1 0,0 1 0,1-1 0,-1 1 0,0-1-1,1 0 1,-1 0 0,0 0 0,1-1 0,-1 1 0,0-1 0,1 1 0,-1-1-1,0 0 1,1 0 0,-1 0 0,1 0 0,0 0 0,-1-1 0,1 1 0,-4-3-1,1-2-6,-1 1 0,1-1 0,0 0 0,1 0 0,-1 0 0,1-1-1,0 0 1,1 0 0,0 0 0,0 0 0,0 0 0,1 0 0,0-1-1,0 0 1,0-10 0,1 8-70,0 0-1,1 0 1,0 0-1,0 0 1,1 0-1,0 0 1,1 0-1,1 1 1,-1-1-1,1 0 1,6-11-1,-7 17 14,0 0 0,0 1 0,0-1-1,1 1 1,0 0 0,-1 0 0,1 0-1,0 0 1,0 0 0,5-3 0,-6 5 21,0 0 1,0 0-1,0 0 1,1 0-1,-1 0 1,0 1-1,1-1 1,-1 1-1,1-1 1,-1 1-1,1 0 1,-1 0-1,0 0 1,1 0-1,-1 1 1,1-1-1,-1 1 1,5 1-1,14 6 14,-1 2 0,-1 0-1,0 2 1,28 21-1,-16-11 74,327 223 1716,-349-238-1867,26 16 842,-20-18-1947,-14-5 1042,-1 0 0,1 0 1,-1 0-1,0 0 0,1 0 1,-1 0-1,1 0 0,-1 0 1,0 0-1,1-1 0,-1 1 1,0 0-1,1 0 1,-1 0-1,1-1 0,-1 1 1,0 0-1,0 0 0,1-1 1,-1 1-1,0 0 0,1 0 1,-1-1-1,0 1 0,0 0 1,0-1-1,1 1 0,-1-1 1,4-10-2135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37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9 6304,'1'-9'2016,"-1"15"-513,-2 18-233,-8 19-210,-2-1-1,-23 52 1,10-27-938,19-52-135,2-6 121,1-1 0,0 1 1,-2 14-1,5-20-301,-1 0-1,1-1 1,0 1-1,0 0 1,1 0-1,-1-1 1,1 1-1,-1 0 1,1 0-1,0-1 1,0 1-1,0-1 1,0 1-1,0-1 1,1 1-1,1 2 1,11 12-3866,6 2 1233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38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0 5152,'-6'2'364,"0"0"1,0 0 0,0 1-1,1 0 1,-1 0 0,1 0-1,-9 7 1,-73 66 3889,73-63-3953,0 0-162,1 1 0,0 0 1,1 1-1,1 0 1,0 1-1,-13 27 1,22-38-107,0-1 0,0 0 0,1 0 0,0 1 0,-1-1 1,1 1-1,1 0 0,-1-1 0,1 1 0,0-1 0,0 1 0,0 0 1,1-1-1,-1 1 0,1-1 0,0 1 0,0-1 0,1 1 1,0-1-1,-1 0 0,1 0 0,5 7 0,10 12 456,27 30-1,9 11 839,-38-46-1088,-11-13 88,1 0-1,-1 1 1,0 0 0,4 8-1,-7-13-261,-1 0 0,1 0 0,-1 0 0,1 0 0,-1 0 0,0 0 0,0 1 0,1-1 0,-1 0 0,0 0 0,0 0 0,0 0 0,0 0 0,0 1 0,-1-1 0,1 0 0,0 0 0,-1 0 0,1 0 0,0 0 0,-1 0 0,1 0 0,-1 0 0,1 0 0,-1 0 0,0 0 0,0 0 0,1 0 0,-1 0 0,0-1 0,-1 2 0,0 0-20,-1-1-1,0 0 1,0 1-1,0-1 1,0 0 0,0 0-1,0 0 1,0-1-1,0 1 1,-4 0 0,-34 0 52,34-1-88,-137-9-1934,116 5 554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52.0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4 6720,'-10'-3'3435,"10"3"-3366,0 0 0,0 0 0,0 0 0,-1 0 1,1 1-1,0-1 0,0 0 0,0 0 0,0 0 0,0 1 1,0-1-1,0 0 0,0 0 0,0 0 0,0 1 0,0-1 1,-1 0-1,1 0 0,0 0 0,0 1 0,1-1 0,-1 0 1,0 0-1,0 0 0,0 1 0,0-1 0,0 0 0,0 0 1,0 1-1,10 23 2192,-5-13-619,-1-2-1072,-1 1-1,-1 0 1,0 1 0,-1-1 0,1 15-1,1 21 967,-3-45-608,9-10-666,-2-5-182,-2 0-64,2 0 0,10-18 0,-10 18-16,-6 12 20,0 0-1,0 0 1,0 1-1,0-1 1,0 0-1,0 0 1,1 0-1,1-1 1,-3 3-6,0 0 1,0-1-1,1 1 0,-1 0 1,0 0-1,0 0 1,1 0-1,-1-1 0,0 1 1,1 0-1,-1 0 1,0 0-1,0 0 1,1 0-1,-1 0 0,0 0 1,1 0-1,-1 0 1,0 0-1,0 0 1,1 0-1,-1 0 0,0 0 1,1 0-1,-1 0 1,0 0-1,0 0 1,1 1-1,-1-1 0,10 9 545,3 15-57,-10-18-417,-1 0 1,-1 0-1,1 0 0,-1 1 1,0-1-1,-1 1 0,1-1 1,-2 11-1,1-16-58,9-10 661,-3 3-618,-1 0 0,0 0 1,0-1-1,6-9 0,-7 10-156,0 0 0,0 0 0,1 0 0,0 1 0,0-1 0,7-5 0,-9 9 61,0 0 0,1-1 0,-1 2 0,1-1 0,-1 0 0,1 1 0,0-1 0,0 1 0,-1 0 0,1 0 0,0 1 0,0-1 0,0 1 0,6 0 0,-8 0 48,0 1 1,0-1 0,0 1 0,0-1-1,0 1 1,0 0 0,-1-1-1,1 1 1,0 0 0,0 0-1,0 0 1,-1 1 0,1-1 0,-1 0-1,1 1 1,-1-1 0,1 1-1,-1-1 1,0 1 0,0 0 0,0 0-1,0-1 1,0 1 0,0 0-1,0 0 1,0 0 0,-1 0-1,1 0 1,0 3 0,0 9 167,0 0-1,0-1 1,-2 21 0,-1-2 70,0-20-2451,2-12 2085,0 0 0,-1 0 0,1 0 0,0 0 0,0 0 0,0 0 0,0 1 1,-1-1-1,1 0 0,0 0 0,0 0 0,-1 0 0,1 0 0,0 0 0,0 0 0,0 0 0,-1 0 1,1 0-1,0 0 0,0 0 0,0 0 0,-1 0 0,1 0 0,0 0 0,0 0 0,-1 0 0,1 0 1,-14-11-9190,31 15-1383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39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453 52 4576,'0'-1'140,"0"1"0,0-1 0,-1 1 0,1 0 0,0-1 1,0 1-1,0 0 0,0-1 0,0 1 0,0 0 0,-1-1 0,1 1 0,0 0 1,0-1-1,0 1 0,-1 0 0,1 0 0,0-1 0,-1 1 0,1 0 0,0 0 1,0-1-1,-1 1 0,1 0 0,0 0 0,-1 0 0,1 0 0,0 0 0,-1-1 1,1 1-1,-1 0 0,1 0 0,-19 1 1923,-15 8-798,18-2-902,0 1 0,0 1 1,1 0-1,0 1 0,1 0 1,-16 16-1,-69 81 470,84-89-727,-12 15-26,0 0 0,3 2 0,-40 73 0,62-103-50,-1 0 0,1 1-1,1 0 1,-1-1 0,1 1-1,0 0 1,0 0 0,1 5-1,0-8 6,0-1 0,0 0 1,0 0-1,0 0 0,1 0 0,-1 1 0,1-1 0,0 0 0,0 0 0,-1 0 0,1 0 0,0 0 0,1-1 1,-1 1-1,0 0 0,1 0 0,-1-1 0,0 1 0,1-1 0,0 1 0,-1-1 0,1 1 0,4 1 0,-3-2 33,1 1 0,0-1 0,-1 0-1,1 0 1,0 0 0,0-1 0,0 1-1,0-1 1,0 0 0,0 0 0,-1 0-1,1 0 1,0-1 0,0 0 0,0 0-1,0 0 1,-1 0 0,1 0 0,0-1-1,6-3 1,0-1-5,0-1-1,-1 0 0,1 0 1,-1-1-1,12-14 1,-4 2-32,-1 0 1,-1-2 0,-1 1-1,14-31 1,38-99 217,-43 95-107,-20 48-142,0 2-2,0-1 0,-1 1-1,0-1 1,0 0 0,0 0-1,0-9 1,-2 16-1,0-1 0,0 1 0,0-1 0,0 1 0,0 0 0,0-1-1,0 1 1,0-1 0,0 1 0,0-1 0,0 1 0,0 0 0,0-1 0,0 1 0,-1-1 0,1 1 0,0 0 0,0-1-1,-1 1 1,1 0 0,-1-1 0,-5 3-175,4 0 155,1 0 1,-1 0-1,1 0 1,0 0-1,-1 0 0,1 0 1,-1 3-1,-6 28 71,1 0 0,-5 63 0,9-59 51,1 60 0,3-85-35,0 0 0,1 0 0,1 0 0,-1 0 0,2 0 0,0-1 0,0 1 0,11 18 0,-13-26-30,0-1 0,0 0 1,0 0-1,1-1 0,-1 1 1,1 0-1,0-1 1,0 0-1,-1 0 0,2 0 1,-1 0-1,0 0 0,0 0 1,1-1-1,-1 1 0,1-1 1,-1 0-1,1 0 0,-1-1 1,1 1-1,0-1 0,-1 1 1,1-1-1,0 0 1,-1-1-1,1 1 0,0-1 1,6-1-1,4-2 43,1-1-1,-1 0 1,0-1-1,0 0 1,19-13 0,-11 4-7,0 0 0,-1-1 0,-1-2 1,0 0-1,22-27 0,-20 18-6,35-53 1,13-38-76,-37 59-59,-30 54 67,-1 2-39,-1 0 1,1 0-1,0 0 0,-1 1 0,1-1 1,0 1-1,1-1 0,3-3 0,-5 6 32,-1 0 0,1 0 0,-1 1 0,0-1 0,1 0 0,-1 0 0,0 1 0,1-1 0,-1 0 0,0 0 0,0 1-1,1-1 1,-1 0 0,0 1 0,0-1 0,0 0 0,1 1 0,-1-1 0,0 1 0,0-1 0,0 0 0,0 1 0,0-1 0,0 1-1,0-1 1,0 1 0,4 20-52,0 34 0,-4-36 27,2 0 0,6 33 0,-5-38 75,1-1 0,0 0 0,1 0 1,12 22-1,-15-31-18,0-1 0,0 0-1,0 0 1,0 0 0,1 0 0,0-1 0,-1 1 0,1-1 0,0 1 0,0-1-1,1 0 1,-1 0 0,0 0 0,1-1 0,-1 1 0,1-1 0,-1 0 0,1 0-1,0 0 1,-1 0 0,1-1 0,6 1 0,-1-2 9,0 0-1,-1 0 1,1-1-1,0 0 1,-1-1-1,0 0 1,0 0-1,13-7 1,60-40 339,-52 28-249,0 0 0,-1-3 0,-2 0 0,0-1 0,29-41 0,-47 56-129,0 0 0,9-19 0,-16 27 8,1 1 0,-1-1-1,0 1 1,0-1 0,-1 1 0,1-1 0,-1 0 0,1 1 0,-1-1-1,0 0 1,0 1 0,0-1 0,0 0 0,0 0 0,-1 1-1,1-1 1,-1 1 0,-1-4 0,1 4-14,0 0 1,0 1-1,0-1 1,-1 0-1,1 1 1,0-1-1,-1 1 1,1 0-1,-1 0 1,1-1-1,-1 1 1,0 0-1,0 0 1,1 0-1,-1 1 1,0-1-1,0 0 1,0 1-1,0-1 1,0 1-1,0 0 1,0-1-1,0 1 1,0 0-1,0 0 1,-4 1-1,-1 0-29,1 0 0,-1 0 0,0 1 0,0 0 0,1 0-1,-10 5 1,8-3 39,1 1 0,-1 0 0,1 0 0,0 1 0,0 0 0,1 0 1,-1 0-1,2 1 0,-1 0 0,1 0 0,0 1 0,0-1 0,1 1 0,0 0 0,0 0 0,1 1 0,0-1 0,0 1 0,1-1 0,0 1 0,1 0 0,0 0 0,0 11 0,1-10 42,0 1 0,0-1-1,1 1 1,1-1 0,0 1 0,0-1 0,1 0 0,1 0-1,-1 0 1,2-1 0,-1 1 0,1-1 0,1 0 0,-1 0-1,2 0 1,-1-1 0,1 0 0,0-1 0,15 13 0,-14-15 44,0 1 1,1-1-1,-1-1 1,1 1 0,1-1-1,-1-1 1,1 0-1,-1 0 1,1-1-1,0 0 1,0-1 0,-1 0-1,1-1 1,12 0-1,-10-1-381,1-1-1,-1 0 0,0 0 0,1-2 1,-2 1-1,1-2 0,0 1 0,-1-2 1,0 1-1,18-14 0,44-33-8276,-33 27 4694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40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7 284 2240,'0'0'56,"0"0"-37,0 0 0,0 0 0,0 0 0,-1 0 0,1 0 0,0 0 1,0 0-1,0 0 0,-1 0 0,1 0 0,0 0 0,0 0 0,0 0 0,0 0 0,-1 0 0,1 0 1,0 0-1,0 0 0,0 0 0,-1 0 0,1 0 0,0 0 0,0 0 0,0 0 0,0 0 1,-1 0-1,1 0 0,0 1 0,0-1 0,0 0 0,0 0 0,0 0 0,-1 0 0,1 0 0,0 1 1,0-1-1,0 0 0,0 0 0,0 0 0,0 0 0,0 1 0,0-1 0,0 0 0,-1 0 0,1 0 1,0 0-1,0 1 0,0-1 0,2 4 218,0 0 1,0 0-1,0 0 1,0-1-1,0 1 1,1-1-1,0 0 0,-1 1 1,1-1-1,0 0 1,1-1-1,-1 1 1,0-1-1,1 1 0,6 2 1,-4-2 42,1 0 1,-1-1 0,1 0-1,-1 0 1,1-1-1,0 0 1,0 0-1,0-1 1,0 1-1,6-2 1,3 0 40,0-2-1,0 1 1,-1-2-1,1 0 1,-1-1-1,0-1 1,-1 0-1,1-1 1,-1 0-1,-1-1 1,18-13-1,-15 8-77,0-1 0,-1 0 0,0-2 0,-1 1-1,-1-2 1,0 1 0,-2-2 0,12-20 0,-19 30-102,-1 1 0,1-1 1,-1-1-1,2-12 0,-4 18-110,0 0-1,-1 0 1,1 0-1,-1 0 1,0-1-1,0 1 1,-1 0-1,1 0 1,0 0-1,-1 0 1,0 0-1,0 0 1,0 0-1,0 0 1,-3-5-1,3 7-29,0 0-1,0 0 1,0 0-1,0 0 0,0 0 1,0 0-1,0 0 0,0 0 1,-1 0-1,1 1 0,0-1 1,-1 0-1,1 1 0,-1-1 1,1 1-1,0-1 0,-1 1 1,1 0-1,-1 0 0,1-1 1,-1 1-1,1 0 0,-1 1 1,1-1-1,-1 0 0,1 0 1,-1 1-1,1-1 0,-1 0 1,1 1-1,-2 0 1,-2 1-30,1 0 1,-1 1-1,1-1 1,-1 1-1,1 0 1,0 0-1,0 1 1,-3 3-1,-2 4 35,0 0 0,1 0 0,1 1-1,0 0 1,0 0 0,-9 26 0,9-17 85,0 1 0,2 1 0,-4 30 0,7-35 35,1 0 1,0 0-1,2 0 0,0 0 0,4 22 0,-4-34-49,1 1 0,-1-1 0,1 0 0,1 0 0,-1 0 0,1 0 0,0 0 0,0 0 0,0-1 1,1 1-1,0-1 0,0 0 0,1 0 0,-1-1 0,1 1 0,0-1 0,9 6 0,-10-8-17,0 0-1,0 0 0,0-1 0,0 0 0,0 0 0,0 0 0,0 0 1,0-1-1,0 1 0,1-1 0,-1 0 0,0-1 0,0 1 0,0-1 0,0 1 1,0-1-1,0 0 0,0-1 0,0 1 0,6-4 0,5-3 40,-1 0 0,0-2 0,22-18 0,-27 21-62,125-109 155,15-12 149,-125 109-337,34-25-111,-49 38 43,1 0 1,-1 1-1,1 0 1,13-5-1,-22 9 61,1 1 0,0-1 0,-1 1 0,1 0 0,0-1 0,-1 1 0,1 0 0,-1 0 0,1 0 0,0 0 0,-1 0 1,1 1-1,0-1 0,-1 0 0,1 1 0,0 0 0,-1-1 0,1 1 0,-1 0 0,1-1 0,-1 1 0,0 0 0,1 0 0,-1 0 0,0 0 0,0 0 0,1 1 0,-1-1 0,0 0 0,1 2 0,2 4 35,-1-1 0,1 1-1,-1 0 1,-1 0-1,3 10 1,-3-12-34,18 65 93,-6-19 157,21 50 1,-29-87-139,0-1 0,1 1 0,0-1 0,1-1 0,1 1 0,0-1 0,1-1 1,14 14-1,-20-21-85,0-1 0,0 0 0,0 0 1,1 0-1,-1 0 0,1-1 0,0 0 0,0 0 1,0 0-1,0-1 0,0 1 0,0-1 1,0-1-1,0 1 0,0-1 0,1 1 1,-1-1-1,0-1 0,0 1 0,0-1 0,0 0 1,1 0-1,-1-1 0,0 1 0,5-3 1,-6 2-769,0 0 0,-1 0 1,1 0-1,0 0 0,-1-1 1,1 0-1,-1 1 0,0-1 1,0 0-1,0-1 1,0 1-1,-1 0 0,1-1 1,-1 1-1,3-7 0,5-10-1859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41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918 5 6560,'-19'-5'2117,"9"6"-1285,-2 2-675,-5 0 745,1 2 1,-22 8-1,6 1-95,0 2 1,1 2-1,1 1 1,-39 31-1,-136 122 1225,201-168-2014,-200 152 439,173-136-422,-3 3 96,1 1-1,-40 37 0,68-57-284,-12 15 413,16-18-413,1 0 0,-1 0 0,1-1 0,-1 1 1,1 0-1,-1 0 0,1 0 0,0 0 0,0 0 0,-1 0 1,1 0-1,0 0 0,0 0 0,0 0 0,0 0 1,0 0-1,0 0 0,0 0 0,0 0 0,1 0 0,-1 1 1,7 7-1831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44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284 728 6304,'-7'-7'1805,"7"6"-1648,-1 1 0,1-1-1,-1 0 1,1 1 0,-1-1-1,1 0 1,-1 1 0,1-1-1,-1 1 1,0-1 0,1 1-1,-1-1 1,0 1 0,0 0-1,1-1 1,-1 1 0,0 0 0,0 0-1,1-1 1,-1 1 0,0 0-1,0 0 1,0 0 0,0 0-1,-7 2 130,0 1-1,0-1 0,1 1 1,0 1-1,-1-1 1,1 1-1,1 1 0,-1-1 1,0 1-1,1 0 1,0 1-1,1-1 0,-10 13 1,-5 7 41,2 2 1,-17 32 0,34-58-315,-4 7 33,-13 24 114,-18 42 0,32-64-104,0 0 1,1 0 0,0 0 0,1 0-1,0 0 1,0 1 0,1-1 0,1 1 0,1 14-1,-1-21-9,1 0-1,0 0 1,0 0-1,0 0 0,1 0 1,-1 0-1,1 0 0,0 0 1,0 0-1,0-1 1,1 1-1,-1-1 0,1 0 1,0 0-1,0 0 0,0 0 1,0 0-1,0-1 0,1 1 1,-1-1-1,1 0 1,0 0-1,0 0 0,-1 0 1,1-1-1,0 0 0,1 0 1,-1 0-1,0 0 1,0 0-1,0-1 0,0 0 1,1 0-1,-1 0 0,7-1 1,0-2 45,0 0 0,-1-1 0,0 0 0,0-1 1,17-10-1,45-35 100,-71 50-191,75-63 75,108-112 0,-168 159-57,15-16 16,-1-1 0,-1-1 1,-2-2-1,23-40 0,-13 5 26,34-95-1,-54 124-58,62-132-69,-31 75 91,-35 71-13,-7 16-77,0 0 0,-1-1-1,0 0 1,2-13 0,-7 26 63,0 0 1,0 0-1,0 0 0,0 0 0,0 0 1,0 0-1,0 0 0,0 0 1,0 0-1,0 0 0,0 0 0,0 0 1,0 0-1,0 0 0,-1 0 1,1 0-1,0 0 0,0 0 0,0 0 1,0 0-1,0 0 0,0 0 1,0 0-1,0 0 0,0 0 0,0 0 1,0 0-1,0 0 0,0 0 1,0 0-1,0 0 0,0 0 0,0 0 1,0-1-1,0 1 0,0 0 1,0 0-1,0 0 0,0 0 0,0 0 1,0 0-1,0 0 0,0 0 1,0 0-1,0 0 0,0 0 0,0 0 1,0 0-1,0 0 0,0 0 0,0 0 1,0 0-1,0 0 0,0 0 1,0-1-1,0 1 0,0 0 0,0 0 1,0 0-1,0 0 0,0 0 1,0 0-1,0 0 0,0 0 0,0 0 1,0 0-1,0 0 0,-4 5-56,-7 14 36,-20 72-75,29-84 100,-78 257 222,-44 205 495,99-364-392,6-32-149,-7 31 758,27-89-473,3-12-153,4-8-128,1-10-101,0 1 0,0-1-1,12-32 1,2-3-9,-9 21-122,-4 7-39,1 1-1,1 0 1,1 1 0,21-27 0,-33 46 82,-1 1 0,0-1 0,1 0 0,-1 1 0,1-1 0,-1 1 0,1-1 0,0 1 0,-1-1 0,1 1 0,-1-1 0,1 1 0,0 0 0,-1-1 0,1 1 0,0 0 0,0-1 0,-1 1 0,1 0 0,0 0-1,0 0 1,-1 0 0,1 0 0,0 0 0,0 0 0,-1 0 0,1 0 0,0 0 0,0 0 0,-1 0 0,1 1 0,0-1 0,0 0 0,-1 0 0,1 1 0,0-1 0,-1 1 0,1-1 0,0 1 0,-1-1 0,1 1 0,-1-1 0,1 1 0,-1-1 0,1 1 0,-1-1 0,1 1 0,0 1 0,1 2-23,0 0 0,0 0 0,-1 0 0,1 1-1,-1-1 1,2 8 0,0 13 12,-2 0 1,0 25-1,0 26 153,0-65-102,1-1 1,-1 0-1,2 0 1,-1 0-1,6 12 1,-7-20-33,0 0 0,0 0 0,0 0 1,0 0-1,1-1 0,-1 1 0,0 0 1,1-1-1,0 1 0,-1-1 1,1 1-1,0-1 0,0 0 0,-1 0 1,1 0-1,0 0 0,0 0 0,0 0 1,0 0-1,1-1 0,-1 1 0,0-1 1,2 1-1,5-1 64,0 0 1,0 0-1,0 0 1,14-4-1,8-2-30,-1-1 0,0-1 0,0-2 0,0-2-1,-1 0 1,-1-2 0,0-1 0,-2-1 0,1-1 0,36-32 0,-8-3 82,74-89 1,-120 131-92,16-21 54,-24 29-84,1 0 0,-1 0-1,1-1 1,-1 1-1,0 0 1,0-1-1,0 1 1,-1-1-1,1 1 1,-1-1-1,1-3 1,-1 6 1,0-1 0,0 1 1,0 0-1,0-1 0,0 1 1,0-1-1,0 1 0,0 0 0,0-1 1,0 1-1,0 0 0,0-1 1,-1 1-1,1-1 0,0 1 0,0 0 1,0-1-1,-1 1 0,1 0 1,0-1-1,0 1 0,-1 0 0,1 0 1,0-1-1,0 1 0,-1 0 1,1 0-1,0 0 0,-1-1 0,0 1-4,0 0 0,0 0 1,0 0-1,0 0 0,1 0 0,-1 0 0,0 0 0,0 0 0,0 0 0,0 1 0,0-1 0,-1 1 0,-20 13-136,5 3 110,0 0 0,2 2 0,0 0 0,-24 40-1,30-44 3,-22 32 0,-27 45 15,51-78 22,0-1 0,1 0 0,1 1 0,0 0 0,-2 17 0,5-25 28,2-1 0,-1 0 0,1 0 0,0 1-1,0-1 1,0 1 0,2 6 0,-2-10-15,1 0 1,-1-1-1,1 1 1,-1 0-1,1-1 1,0 1 0,0-1-1,0 1 1,0-1-1,0 1 1,0-1-1,0 0 1,0 0-1,0 1 1,1-1-1,-1 0 1,1 0 0,-1 0-1,1 0 1,-1 0-1,1-1 1,-1 1-1,1 0 1,0-1-1,2 1 1,-1 0 4,0-1 0,0 0 0,-1 0 0,1-1 0,0 1 0,0 0 0,-1-1 1,1 0-1,0 0 0,-1 0 0,1 0 0,-1 0 0,1 0 0,-1 0 0,0-1 0,1 1 0,-1-1 0,0 0 0,3-2 0,2-3-18,-1 0-1,0 0 0,0-1 0,8-13 0,2-7 132,21-56 0,5-34-123,-38 104-41,4-8-5,-5 16 8,-1-1 1,0 1-1,0-1 0,0 0 1,-1 0-1,1-9 1,-3 9-150,-2 12 33,-1 13-17,-5 90-189,2-58 436,1 61 1,6-104-64,0 0 0,1 0 0,-1 0 0,4 12 0,-3-17-16,-1-1-1,0 0 1,1 1 0,0-1-1,-1 0 1,1 1-1,0-1 1,-1 0 0,1 0-1,0 1 1,0-1-1,0 0 1,0 0 0,0 0-1,0 0 1,0 0-1,1 0 1,-1-1 0,0 1-1,0 0 1,1-1-1,-1 1 1,0 0 0,1-1-1,-1 0 1,1 1-1,-1-1 1,0 0 0,3 0-1,0 0 16,1 0 1,0-1-1,-1 0 0,1 0 0,-1 0 0,1-1 0,-1 0 0,7-3 1,32-22 32,-32 19-50,61-44 22,88-85 0,-87 72-125,-64 57 77,43-34-79,-47 38 78,1 0 0,0 1 0,0-1 1,0 1-1,0 1 0,1-1 0,7-1 0,-13 4 12,0-1 0,0 1 0,0 0 0,0 0 0,0 0 0,0 0 0,0 0 0,0 0 0,0 0 0,0 0 0,0 0 0,0 0 0,0 1 0,0-1 0,0 0 0,0 1 0,0-1 0,0 1 0,0-1 0,0 1-1,0-1 1,0 1 0,-1 0 0,1-1 0,0 1 0,0 0 0,-1 0 0,1 0 0,0 0 0,-1-1 0,1 1 0,-1 0 0,1 0 0,-1 0 0,0 0 0,1 0 0,-1 0 0,0 2 0,1 3-11,0 1 0,0-1 1,-1 1-1,-1 12 0,1-16 22,-7 57 64,-3-1 0,-21 76 1,21-95 202,10-40-265,0 0 0,0-1 0,0 1 0,0 0 0,0 0 0,1 0 0,-1 0 0,0 0 0,0 0 0,0 0 0,0 0 0,0 0 0,0 0 0,1 0 0,-1 0 0,0 0 0,0 0 0,0 0 0,0 0 0,0 0 0,0 0 0,1 0 0,-1 0 0,0 0 0,0 0 0,0 1 0,0-1 0,0 0 0,0 0 0,1 0 0,-1 0 0,0 0 0,0 0 0,0 0 0,0 0 0,0 0 0,0 1 0,0-1 0,0 0 0,0 0 0,0 0 0,0 0 0,0 0 0,0 0 0,1 0 0,-1 1 0,0-1 0,0 0 0,0 0 0,0 0 0,0 0 0,0 1 0,13-16 240,1-6-132,-1 0 0,19-40 0,-7 10-278,-14 30 124,41-72-91,-43 79 99,1 1 0,0-1-1,1 2 1,16-16-1,-8 16-106,-19 11 131,1 1 0,-1 0 0,1 0 0,-1 0 0,1 0 0,-1 0 0,0 0 0,1-1 0,-1 1 0,1 0 0,-1 0 0,1 0 0,-1 0 0,0 0 0,1 1 0,-1-1 0,1 0 0,-1 0 0,1 0 0,-1 0 0,0 0 0,1 1 0,-1-1 0,1 0 0,-1 0 0,0 1 0,1-1 0,-1 0 0,0 0 0,1 1 0,-1-1 0,0 0 0,0 1 0,1-1 0,-1 1 0,0-1 0,0 0 0,0 1 0,1-1 0,-1 1 0,0-1 0,0 0 0,0 1 0,0-1 0,0 1 0,0-1 0,0 1 0,0 10-14,0-1 1,-1 0 0,0 0-1,-1 0 1,0 0 0,-5 13 0,1 2-25,-2 9 41,-8 34 142,-10 85 0,26-151-122,0 1 0,0 0 0,0 0 1,0-1-1,0 1 0,1 0 0,-1-1 0,2 4 0,-2-5-4,1 0 0,-1 0-1,1 0 1,-1 0-1,1 0 1,-1 0 0,1-1-1,0 1 1,-1 0-1,1 0 1,0-1 0,0 1-1,0 0 1,0-1-1,-1 1 1,1-1 0,0 1-1,0-1 1,0 1-1,0-1 1,0 0 0,0 0-1,0 1 1,0-1-1,0 0 1,2 0 0,12-1 17,0 0 0,0-1 0,0 0 0,0-1 0,18-7 0,-19 6-43,24-6 10,-1-2 0,-1-1 0,0-2 0,-1-1 0,-1-2 0,-1-2 0,51-38 0,85-90 174,-1 9-106,-166 136-73,0 2-2,0 0 1,0-1 0,0 1 0,0-1 0,-1 0 0,1 0 0,-1 0 0,1 0 0,-1 0 0,1 0 0,-1 0 0,0 0 0,0 0 0,0 0 0,0-4 0,0 6 7,-1 0 1,0-1-1,0 1 0,0-1 1,0 1-1,0-1 1,0 1-1,0 0 1,0-1-1,0 1 1,0-1-1,-1 1 1,1 0-1,0-1 1,0 1-1,0-1 1,0 1-1,-1 0 1,1-1-1,0 1 0,0 0 1,0-1-1,-1 1 1,1 0-1,0-1 1,-1 1-1,1 0 1,0 0-1,-1-1 1,1 1-1,0 0 1,-1 0-1,1 0 1,-1-1-1,1 1 1,-1 0-1,-13-1-36,14 1 38,-4 1-15,0 0 0,0 0 0,0 1 0,0-1 0,0 1-1,0 0 1,0 0 0,1 0 0,-1 0 0,-3 4 0,-1-1-15,-2 3 8,-1 1 0,1-1 1,0 2-1,1-1 0,0 1 0,1 1 0,0 0 0,1 0 0,-7 12 0,-4 15-35,-21 59-1,39-96 59,-31 98 84,28-84-44,0 0-1,1 0 1,1 0 0,0 27-1,2-36-46,-1 1 0,1 0 0,3 9-1,-3-14 18,-1 0-1,1 0 0,0-1 0,0 1 1,0 0-1,-1 0 0,2-1 0,-1 1 0,0-1 1,0 1-1,0-1 0,1 0 0,-1 1 1,1-1-1,-1 0 0,4 2 0,-4-3 7,0 0 1,0 1-1,0-1 0,0 0 0,0 0 0,1 0 1,-1 0-1,0 0 0,0 0 0,0 0 0,0 0 0,0 0 1,1-1-1,-1 1 0,0 0 0,0-1 0,0 1 1,0-1-1,0 1 0,0-1 0,0 1 0,0-1 1,0 0-1,0 1 0,1-2 0,2-2 41,0 0-1,0 0 1,-1-1 0,6-7-1,7-15 2,-1 0 0,12-32 1,21-65-18,-28 69-75,42-128-57,-62 183 75,0-1 0,0 1 0,1-1 0,-1 1 0,0-1-1,0 0 1,0 1 0,1-1 0,-1 1 0,0-1 0,0 1 0,0-1 0,0 0 0,0 1 0,0-1 0,0 1 0,0-1 0,-1 0 0,1 1 0,0-1-1,0 1 1,0-1 0,-1 1 0,1-1 0,0 1 0,-1-1 0,1 1 0,0-1 0,-1 1 0,1-1 0,-1 0 0,0 1-2,0 0-1,0 1 1,0-1 0,0 0 0,-1 0 0,1 1-1,0-1 1,1 0 0,-1 1 0,0-1 0,0 1 0,0-1-1,0 1 1,0 0 0,0-1 0,1 1 0,-1 0-1,0 0 1,0 0 0,0 1 0,-4 4 4,1 0 0,0 0 0,1 0 1,-1 0-1,1 1 0,0-1 0,-3 14 0,-11 58-61,12-51 53,-37 197-101,-14 164 123,35-221 59,9-89 40,-25 88-1,34-158-44,1 0 1,-1 0-1,0 0 0,-1 0 0,1 0 0,-2-1 1,-5 9-1,8-14-27,0 0 0,0 0 0,0 0 0,0 0 0,0 0 0,0-1 0,0 1 0,-1-1 0,1 0 0,0 1 0,-1-1 0,0 0 0,1-1 0,-1 1 0,1 0 0,-1-1 0,0 1 0,1-1 0,-1 0 0,0 0 0,0 0 0,1 0 0,-1 0 0,0-1 0,1 1 0,-5-2 0,-3-2-2,1 0 0,0 0 0,0-1 0,0 0 0,0 0 0,1-1 0,0 0 0,0-1 1,1 0-1,-1 0 0,-9-13 0,3 1-12,0 0-1,1-1 1,-19-39 0,19 25-51,0-1-1,2 0 1,2 0 0,1-1 0,-3-42 0,10 68 28,0 0 0,1 1 0,0-1 1,0 0-1,1 1 0,0-1 0,3-10 1,-3 17-2,0 0 1,0-1 0,1 1-1,-1 0 1,1 0 0,-1 0-1,1 0 1,0 0 0,0 0 0,0 1-1,1-1 1,-1 0 0,1 1-1,-1 0 1,1 0 0,0 0-1,0 0 1,0 0 0,0 0-1,0 1 1,0-1 0,0 1 0,6-1-1,11-2-77,0 2-1,0 1 1,0 0-1,1 1 1,30 5-1,-17-2 18,-15-3 134,0 0 1,0-1-1,0 0 1,0-2-1,33-9 1,88-37 144,-83 27-104,-38 15-104,0-1 0,-1-1 0,0 0 0,0-2 0,-1 0 0,21-17 0,-24 14 19,0 1 1,0-2-1,-1 0 1,-1 0-1,0-1 0,-2-1 1,1 0-1,10-25 1,-6 5-55,-2-1 1,-1 0 0,8-44-1,-17 67 7,-1 0-1,2-26 1,-4 38 3,-1 0 1,1 0 0,0 0-1,-1 1 1,1-1 0,-1 0-1,0 1 1,0-1-1,0 0 1,0 1 0,0-1-1,0 1 1,-1 0 0,1-1-1,-3-2 1,3 4 16,-1 0 0,1 0-1,0 0 1,0 1 0,-1-1 0,1 0 0,0 0 0,-1 1-1,1-1 1,-1 1 0,1-1 0,-1 1 0,1 0 0,-1-1 0,0 1-1,1 0 1,-1 0 0,1 0 0,-1 0 0,1 0 0,-1 1-1,1-1 1,-1 0 0,1 1 0,-1-1 0,1 1 0,-1 0 0,1-1-1,-2 2 1,-3 2-11,0 0 0,0 0 0,0 1 0,1 0 0,0 0 0,-1 0 0,2 1 0,-1 0 0,1 0 0,0 0 0,0 0 0,-4 11 0,0 1-26,1 0 0,0 0 0,-5 31 1,9-37 41,2 0 1,0 1 0,0-1 0,1 1-1,0-1 1,1 1 0,1-1 0,0 0-1,1 1 1,0-1 0,0 0 0,8 15-1,-7-19 25,-1-1-1,1 0 0,0 0 0,1-1 0,0 1 1,0-1-1,0 0 0,1 0 0,0 0 0,0-1 1,0 0-1,1 0 0,0-1 0,0 0 0,0 0 0,0-1 1,0 1-1,1-1 0,14 3 0,-13-5-2,0 0-1,-1 0 1,1-1-1,0 0 1,0 0-1,-1-1 1,1 0-1,9-3 1,5-3 103,38-16 0,-8-1 19,96-59 1,-104 52-93,0-2 1,41-41 0,74-87-263,-151 152 219,-6 6-7,1-1-1,-1 1 1,0-1 0,1 0-1,-2 0 1,1 0 0,0 0-1,2-6 1,-5 9-7,0 1 1,0 0-1,0-1 0,0 1 1,0 0-1,0-1 0,0 1 0,0-1 1,0 1-1,0 0 0,0-1 1,0 1-1,-1 0 0,1-1 0,0 1 1,0 0-1,0-1 0,0 1 1,-1 0-1,1 0 0,0-1 0,0 1 1,-1 0-1,1 0 0,0-1 1,0 1-1,-1 0 0,1 0 0,0-1 1,-1 1-1,1 0 0,0 0 1,-1 0-1,1 0 0,0 0 0,-1 0 1,1 0-1,0-1 0,-1 1 1,1 0-1,0 0 0,-1 0 0,1 0 1,0 1-1,-1-1 0,1 0 1,-1 0-1,-17 2 80,-2 5-110,1 0 0,0 2 1,0 0-1,0 1 0,1 0 1,1 2-1,0 0 0,-23 22 1,11-5 20,1 0 0,2 2 1,-30 45-1,42-55-10,-16 33 0,25-45 8,1 0-1,1 0 0,0 0 0,0 1 1,1 0-1,-2 15 0,4-22 41,-1 0-1,2 0 1,-1 1 0,0-1-1,1 0 1,1 6 0,-2-8-2,0 0 1,1 0-1,-1 0 1,1 0-1,-1 0 1,1-1-1,-1 1 1,1 0-1,-1 0 1,1 0 0,0-1-1,-1 1 1,1 0-1,0-1 1,0 1-1,0 0 1,-1-1-1,1 1 1,0-1-1,0 0 1,0 1-1,0-1 1,0 0 0,0 1-1,0-1 1,1 0-1,3 0 25,-1 0 0,0-1 0,0 1-1,0-1 1,0 0 0,0-1 0,0 1-1,0 0 1,0-1 0,5-3 0,37-25-31,-40 26-22,10-8 8,-1-1 0,-1 0 1,0-2-1,0 1 1,13-21-1,48-82 37,-50 75-3,-2 0 0,-2-1 1,17-52-1,20-125 19,-16-5-150,-41 219 101,4-20 5,-2 10-35,0 1 0,-1-1 0,-1 1 0,0-1 0,-2-15 0,-5 12-405,6 19 426,0 0 0,0 0 0,0 0 0,0 0 0,0-1 1,0 1-1,0 0 0,0 0 0,0 0 0,0 0 0,0-1 1,-1 1-1,1 0 0,0 0 0,0 0 0,0 0 0,0 0 1,0 0-1,-1-1 0,1 1 0,0 0 0,0 0 1,0 0-1,0 0 0,-1 0 0,1 0 0,0 0 0,0 0 1,0 0-1,0 0 0,-1 0 0,1 0 0,0 0 0,0 0 1,0 0-1,-1 0 0,1 0 0,0 0 0,0 0 0,0 0 1,0 0-1,-1 0 0,1 0 0,0 0 0,0 1 0,0-1 1,0 0-1,0 0 0,-1 0 0,1 0 0,0 0 0,0 0 1,0 1-1,-4 4-36,0-1 1,1 2-1,-1-1 0,1 0 1,1 1-1,-1-1 1,1 1-1,0 0 1,-2 7-1,-74 302-230,71-272 324,3 0 0,1 1 0,3 50 0,5-30 105,18 92 1,-19-133-64,1-1 1,1 0-1,1 0 0,1-1 1,1 0-1,14 24 1,-21-41-51,0-1-1,1 0 1,-1 1 0,1-1-1,0 0 1,0 0 0,0-1 0,0 1-1,0-1 1,1 1 0,-1-1-1,1 0 1,0 0 0,5 2-1,-5-3-34,1 0-1,0 0 1,0 0-1,0-1 1,0 0-1,0 0 1,0 0-1,0 0 1,1-1-1,-2 0 1,8-1-1,27-14-1037,3 0 234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44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42 5888,'-8'-23'1898,"8"23"-1881,0 0 0,0 0 0,0-1 0,0 1 0,-1 0 0,1 0 0,0 0 0,0 0 0,0-1 0,0 1 0,0 0 0,0 0 0,0 0 0,0 0 0,0-1 0,0 1 0,0 0-1,0 0 1,0 0 0,0-1 0,0 1 0,0 0 0,0 0 0,0 0 0,0 0 0,0-1 0,0 1 0,0 0 0,0 0 0,0 0 0,0 0 0,1-1 0,-1 1 0,0 0 0,0 0 0,0 0-1,0 0 1,0 0 0,0 0 0,1-1 0,-1 1 0,0 0 0,0 0 0,0 0 0,2-1-119,-1-1 222,1 1 0,-1 1 0,0-1 0,0 0-1,0 0 1,1 0 0,-1 1 0,0-1 0,1 0-1,-1 1 1,0 0 0,1-1 0,-1 1 0,1 0-1,-1-1 1,1 1 0,-1 0 0,1 0 0,-1 0-1,0 0 1,1 1 0,-1-1 0,1 0 0,-1 1 0,2 0-1,7 5 332,-1 0-1,1 1 0,7 8 1,4 3 185,21 17 9,-2 2 1,-1 1 0,-3 2 0,-1 2 0,-1 1 0,-3 2 0,-2 1 0,25 53 0,-39-68-416,-1 1 0,-2 1-1,-1 0 1,-1 0 0,-2 1 0,-2 0 0,-1 0 0,1 38 0,-6-29-107,-1 0 1,-2 0-1,-3 0 1,-1-1-1,-2 1 1,-14 41-1,11-52-19,-1 0 1,-2-2-1,-1 0 0,-1 0 1,-2-1-1,-26 32 1,-60 66 824,77-97-2058,-1-2 0,-36 29-1,37-36-945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4:45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38 6816,'0'-2'307,"0"1"0,0 0 0,0-1 0,1 1 0,-1 0 0,0-1 0,1 1 0,-1 0 0,1 0 0,-1-1 0,1 1 1,-1 0-1,1 0 0,0 0 0,0 0 0,-1 0 0,1 0 0,0 0 0,0 0 0,0 0 0,0 0 0,0 0 0,1 0 0,0 0 0,7-6 3606,-63 11-297,52-3-3591,-1-1 1,1 1 0,0 0-1,0-1 1,0 1 0,0 0-1,0 1 1,0-1 0,0 0-1,-3 3 1,2-2 25,0 0 0,-1 0 0,1 0 0,-1 0 0,1 0 1,-5 1-1,8-3-23,0 0 1,0 0 0,0-1-1,0 1 1,0 0 0,0 0-1,0 0 1,0 0 0,0 0-1,0 0 1,0 0 0,0 0-1,0 0 1,0 0 0,0 0-1,0-1 1,0 1 0,0 0-1,0 0 1,0 0 0,0 0-1,0 0 1,0 0 0,0 0-1,0 0 1,0 0-1,0 0 1,0 0 0,-1 0-1,1 0 1,0 0 0,16-10 211,23-10-496,-35 19 215,-6 6-36,1 0 83,0-4-1,1 0-1,0 0 1,-1 0 0,1 0-1,0 0 1,0 0 0,0 0-1,0 0 1,0 0 0,0 0 0,0 0-1,0 0 1,0 1 0,7 11-3015,2-1 1159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5:2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11 5472,'-7'-10'11069,"5"24"-10486,1-8-81,-7 36 623,-2 0 0,-21 53 0,14-47-626,-14 67 0,13 8-389,6-36 52,12-82-217,-1 0-1,0 1 1,-1-1-1,1 0 1,-1 0 0,0 1-1,0-2 1,-1 1-1,-3 6 1,5-10-67,1-1 0,0 1 0,-1-1 1,1 1-1,-1-1 0,1 0 1,-1 1-1,0-1 0,1 0 0,-1 1 1,1-1-1,-1 0 0,1 0 0,-1 0 1,0 1-1,1-1 0,-1 0 0,0 0 1,1 0-1,-1 0 0,0 0 1,1 0-1,-1 0 0,1 0 0,-1-1 1,0 1-1,1 0 0,-1 0 0,1 0 1,-1-1-1,0 1 0,1 0 0,-1-1 1,1 1-1,-1 0 0,1-1 0,-1 1 1,1-1-1,-1 1 0,0-1 1,-3-4-1808,-1 0 0,1 0 1,-5-7-1,1 1-1775,-2 1 477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5:2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19 220 7040,'-15'-12'2282,"14"12"-2251,1 0 0,0-1 0,0 1 0,0 0 0,-1 0 0,1 0 0,0 0 0,0 0-1,0 0 1,0-1 0,0 1 0,-1 0 0,1 0 0,0 0 0,0 0 0,0-1 0,0 1 0,0 0-1,0 0 1,0 0 0,0-1 0,0 1 0,0 0 0,0 0 0,0 0 0,-1-1 0,1 1-1,1-1 1,-2-1 249,1 0 0,0 0-1,1 0 1,-1-1-1,0 1 1,1 0 0,-1 0-1,1 0 1,0 0-1,-1 0 1,1 0 0,0 0-1,0 0 1,0 0 0,1 0-1,-1 0 1,0 1-1,1-1 1,-1 0 0,4-2-1,7-5 315,0 1 0,1 0-1,0 1 1,0 0 0,0 1-1,1 0 1,0 2 0,24-7-1,10 3-142,63-5 0,-75 10-376,223-15 42,-257 18-103,5 0-305,0-1-1,0 1 1,0-1 0,0 0 0,0-1-1,0 0 1,-1 0 0,9-3-1,-10 2-984,17-10-2789,-8 3-1831,-1 1 2334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5:26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6816,'0'0'123,"0"0"0,-1 0 0,1 0 0,-1 0 1,1 0-1,-1 0 0,1 0 0,0 0 0,-1 0 0,1 0 1,-1 0-1,1 0 0,-1 0 0,1 0 0,0 1 0,-1-1 1,1 0-1,-1 0 0,1 0 0,0 1 0,-1-1 0,1 0 1,0 0-1,-1 1 0,1-1 0,0 0 0,-1 1 0,1-1 1,-1 1-1,-8 18 2294,-1 21 159,-33 242 2217,0-7-3069,-14 114-908,56-377-740,0 1 0,1-1 0,1 18 0,2-21 35,1-14-46,6-26-102,-4 11-108,11-32-540,21-61-316,-28 89 794,1 0-1,21-35 0,-27 50 183,30-42-244,-31 45 259,1 0 1,0 0-1,0 1 0,1 0 1,10-8-1,-15 12 30,-1 1 1,1-1-1,0 1 0,-1 0 0,1-1 0,0 1 1,-1-1-1,1 1 0,0 0 0,0 0 1,-1-1-1,1 1 0,0 0 0,0 0 1,-1 0-1,1 0 0,0 0 0,0 0 1,-1 0-1,1 0 0,0 0 0,0 0 1,0 0-1,-1 0 0,1 1 0,0-1 0,0 0 1,-1 1-1,1-1 0,0 0 0,-1 1 1,1-1-1,-1 1 0,2 0 0,-1 1 64,0-1-1,0 1 0,-1-1 0,1 1 1,0-1-1,-1 1 0,0 0 0,1-1 1,-1 1-1,0 0 0,0 0 1,0-1-1,0 1 0,0 2 0,-9 86 1245,3-50-1178,3 0-1,1 64 0,4-85-87,-2-10-27,0-1-1,1 1 1,0-1-1,0 0 1,1 1 0,0-1-1,1 0 1,4 10 0,-6-16 39,12-2 28,-13 0-96,1 0 0,0 0 0,-1 0 1,1 0-1,0 0 0,-1 0 1,1-1-1,0 1 0,-1 0 1,1 0-1,0 0 0,-1-1 1,1 1-1,0 0 0,-1-1 0,1 1 1,-1 0-1,1-1 0,-1 1 1,1-1-1,-1 1 0,1-1 1,0 0-1,1-1 200,-1 1-207,-1 1 1,0 0-1,0-1 1,1 1-1,-1-1 1,0 1-1,0 0 1,0-1-1,1 1 1,-1-1-1,0 1 1,0-1-1,0 1 1,0-1-1,0 1 1,0-1-1,0 1 1,0 0-1,0-1 1,0 1-1,0-1 1,0 0-1,0 1-4,0 0 0,0 0 0,0 0 0,0 0-1,0 0 1,0 0 0,0 0 0,0 0 0,0 0-1,0 0 1,0 0 0,1 0 0,-1 0 0,0 0-1,0 0 1,0 0 0,0 0 0,0 0 0,0 0-1,0 0 1,0 0 0,0 0 0,0 0 0,0 0-1,1 0 1,-1 0 0,0 0 0,0 0 0,0 0 0,0 0-1,0 0 1,0 0 0,0 0 0,0 0 0,0 0-1,0-1 1,0 1 0,0 0 0,0 0 0,0 0-1,0 0 1,0 0 0,0 0 0,0 0 0,3 1 4,0 0 1,0 0 0,0 0-1,0 0 1,0 0 0,0-1-1,5 1 1,0 1 24,10 1-36,0 0 0,1-1 0,-1-1 0,1-1 0,-1 0 0,30-5 0,-36 3 16,0-1 0,-1 0-1,1-1 1,-1 0 0,1 0 0,-1-2-1,0 1 1,-1-1 0,0-1 0,19-15-1,-8 2 63,-1-1-1,-2 0 1,0-2-1,-1 0 1,-1-1-1,22-44 1,-35 60-52,0 0 0,0 0 0,-1 0 1,0 0-1,-1 0 0,1-1 0,-1-10 0,-1 15-8,0 1 0,0 0 0,0-1-1,0 1 1,-1-1 0,1 1 0,-1 0-1,0 0 1,0-1 0,0 1 0,-1 0-1,1 0 1,-1 0 0,1 0 0,-1 0-1,0 1 1,0-1 0,-1 1 0,1-1-1,0 1 1,-6-4 0,6 5-30,0 0 1,0 0-1,0 0 0,0 1 1,-1-1-1,1 1 1,0-1-1,0 1 0,-1 0 1,1 0-1,0 0 1,0 0-1,-1 1 1,1-1-1,0 0 0,0 1 1,-1 0-1,1-1 1,0 1-1,0 0 0,0 0 1,0 0-1,0 0 1,0 1-1,-3 2 0,-1 0 93,0 1 0,0 1-1,1-1 1,0 1-1,0 0 1,-8 11 0,9-10 32,1 1 0,-1 0 1,1 0-1,1 0 1,-1 0-1,1 0 1,1 0-1,-1 0 1,1 1-1,1-1 0,0 11 1,2 5 232,0-1-1,11 40 1,-9-44-172,1-1-1,1 0 1,1 0 0,1 0-1,16 28 1,-19-39-132,0 0 0,0 0 0,0 0 0,1-1 0,0 0-1,1 0 1,0 0 0,-1-1 0,2 0 0,-1 0 0,0-1 0,1 0 0,0 0 0,16 5 0,-12-7-45,0 1 1,0-2-1,0 1 1,0-2-1,0 0 1,1 0-1,-1-1 1,0 0-1,0-1 1,0-1-1,-1 0 1,1-1-1,19-8 1,-7 1-840,-1-2 0,0 0-1,-1-1 1,-1-2 0,26-23 0,-19 14-2341,-2-2 1,-1-1-1,27-39 1,12-22-2886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5:3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245 572 2080,'-2'-21'1633,"3"20"-1261,-1-1-1,0 0 1,0 1-1,0-1 0,-1 1 1,1-1-1,0 1 1,0-1-1,-1 1 0,-1-3 1,2 3-277,-1 0 0,0 0 0,0 1 0,0-1 1,0 0-1,1 1 0,-1-1 0,0 1 0,0-1 1,0 1-1,0-1 0,-1 1 0,1 0 0,0 0 1,0-1-1,0 1 0,0 0 0,0 0 0,0 0 1,0 0-1,-2 0 0,-2 1 44,0 0 1,0-1-1,0 1 0,0 1 0,0-1 1,0 1-1,0 0 0,1 0 0,-1 0 1,1 1-1,-1 0 0,1 0 0,0 0 1,-4 4-1,-6 6 110,1 0 1,-19 25-1,25-29-162,1 1 0,0 0 0,0 1 0,-5 14 0,-14 49 36,14-42-105,9-23 10,-1-1 0,1 1-1,0-1 1,1 1 0,0 0-1,1 0 1,-1 0 0,3 15-1,-2-22 17,1 1 1,-1-1-1,1 1 0,0-1 0,0 1 0,-1-1 0,2 1 0,-1-1 0,0 0 1,0 0-1,1 0 0,-1 1 0,1-1 0,0-1 0,0 1 0,0 0 0,0 0 1,0-1-1,0 1 0,0-1 0,0 1 0,0-1 0,1 0 0,-1 0 0,1 0 1,-1 0-1,1-1 0,-1 1 0,1-1 0,-1 1 0,1-1 0,-1 0 0,6 0 1,-3 0 17,1 0 0,-1 0 1,1-1-1,-1 1 0,1-1 1,-1-1-1,1 1 0,-1-1 1,0 1-1,0-2 0,0 1 1,0 0-1,0-1 0,0 0 1,4-4-1,-3 1-29,0 1 0,0-2 0,-1 1 1,0-1-1,0 1 0,-1-1 0,0-1 1,0 1-1,0 0 0,-1-1 0,0 0 0,-1 0 1,0 0-1,0 0 0,0 0 0,-1 0 0,-1-1 1,1 1-1,-1 0 0,0-1 0,-3-10 0,2 9-34,-1 0 0,-1 0 0,0 0-1,0 1 1,-1-1 0,0 1 0,-1 0-1,0 0 1,-1 0 0,1 1 0,-1 0-1,-1 0 1,0 0 0,0 1 0,0 0-1,-13-9 1,18 15-14,1 0-1,-1 1 0,1-1 1,-1 1-1,1-1 0,-1 1 1,1 0-1,-1-1 0,1 1 1,-1 0-1,0 0 0,1 0 1,-1 0-1,1 0 0,-1 1 1,1-1-1,-1 0 1,0 1-1,1-1 0,-1 1 1,1 0-1,0-1 0,-1 1 1,-1 2-1,2-3 7,0 1 0,0 0 0,0-1 0,0 1 1,0 0-1,0 0 0,1 0 0,-1 0 0,0 0 0,1 0 0,-1 0 0,1 0 0,-1 0 1,1 0-1,-1 0 0,1 0 0,0 0 0,-1 0 0,1 0 0,0 0 0,0 1 0,0-1 1,0 0-1,0 0 0,0 0 0,0 0 0,0 1 0,1-1 0,-1 0 0,0 0 1,1 0-1,-1 0 0,1 1 0,0-1 12,0 0 1,0 0-1,0 0 0,0 0 1,0 0-1,0 0 1,0 0-1,0 0 1,0 0-1,0-1 0,0 1 1,0 0-1,1-1 1,-1 1-1,0-1 0,1 0 1,-1 1-1,0-1 1,1 0-1,-1 0 0,0 0 1,1 0-1,-1 0 1,0 0-1,1 0 0,-1 0 1,2-1-1,3 0 44,0-1 1,0 0-1,0 0 0,-1 0 0,8-5 1,37-23 173,-1-2 1,-1-3 0,-2-1 0,51-54 0,-79 71-164,0-1 1,-2-1-1,0 0 0,-2-1 1,23-45-1,-9 4 12,19-66 0,-39 109-100,-3 13-72,-4 7 99,-1 0-1,0 0 0,0 0 1,0 0-1,0 0 0,0 0 1,0 0-1,0 0 1,0-1-1,0 1 0,1 0 1,-1 0-1,0 0 0,0 0 1,0 0-1,0 1 0,0-1 1,0 0-1,0 0 1,0 0-1,1 0 0,-1 0 1,0 0-1,0 0 0,0 0 1,0 0-1,0 0 0,0 0 1,0 0-1,0 0 0,0 0 1,0 0-1,1 0 1,-1 1-1,0-1 0,0 0 1,0 0-1,0 0 0,0 0 1,0 0-1,0 0 0,0 0 1,0 0-1,0 0 1,0 1-1,0-1 0,0 0 1,0 0-1,0 0 0,0 0 1,0 0-1,0 0 0,0 0 1,0 0-1,0 1 0,1 12-60,-1 1-1,0-1 0,0 1 0,-5 22 0,2-14 27,-43 336 86,-13 18-4,42-301 210,-3-2-1,-59 138 1,77-205-196,-1 0 0,0 0 0,0 0-1,0-1 1,-1 1 0,0-1 0,0 0 0,0 0 0,0 0 0,-1-1-1,0 1 1,-6 3 0,9-7-29,0 0 0,0 0 1,0 0-1,0 0 0,0 0 0,0 0 0,-1-1 1,1 1-1,0-1 0,-1 1 0,1-1 0,0 0 1,-1 0-1,1 0 0,0-1 0,-1 1 0,1 0 1,0-1-1,0 1 0,-1-1 0,1 0 0,0 0 1,0 0-1,0 0 0,0 0 0,-3-3 0,-1 0 25,1-1-1,0 1 1,0-1-1,1-1 1,-1 1-1,1-1 1,-6-9-1,6 7-26,0 0-1,0 0 1,0 0 0,1-1 0,1 1-1,0-1 1,-3-16 0,5 21-34,-1-1 1,1 0-1,1 1 0,-1-1 1,1 0-1,-1 1 0,1-1 1,0 0-1,1 1 1,-1 0-1,1-1 0,0 1 1,0 0-1,1 0 1,-1 0-1,6-7 0,0 3 13,1 0 0,-1 1-1,1 0 1,0 0-1,1 1 1,0 0 0,0 1-1,0 0 1,1 1-1,11-4 1,19-3-9,56-9 0,-94 19 1,25-4-586,-5 0 1123,48-3 0,-65 7-900,-1 1 0,1 1 0,0-1 0,0 1-1,0 0 1,0 0 0,-1 0 0,1 1 0,-1 0 0,1 0 0,-1 1 0,0-1 0,7 5 0,1 5-4958,1 4 1638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52.8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121 0 4896,'19'4'18335,"-22"-4"-18154,0 1-1,1-1 0,-1 1 0,0 0 1,1 0-1,-5 3 0,-1-1-23,-6 3-29,1 0 0,0 1 0,0 0 0,1 1 0,-13 10 0,23-16-111,0-1 1,1 1-1,-1 0 0,1 0 1,-1-1-1,1 1 0,0 0 1,0 0-1,0 1 0,0-1 1,-1 3-1,2-4-18,-1 1-1,1-1 1,0 1 0,-1-1-1,1 1 1,0-1 0,0 1-1,0-1 1,0 0 0,1 1-1,-1-1 1,0 1 0,1-1-1,-1 1 1,0-1 0,1 0-1,0 1 1,-1-1 0,2 2-1,5 6-28,0-1 0,1 0 0,-1 0 0,12 7 0,-17-13 34,0 0 0,0-1 1,1 0-1,-1 1 0,1-1 0,-1 0 0,1 0 0,-1-1 0,1 1 0,3 0 0,-4-1 1,-1 0-1,1 0 1,-1 0-1,1 0 1,-1 0-1,0-1 1,1 1-1,-1-1 1,0 1-1,1-1 1,-1 1-1,0-1 1,1 0-1,-1 1 1,0-1-1,0 0 1,0 0-1,0 0 1,0 0-1,2-2 1,5-8-277,-1 0 1,9-15 0,2-5 71,-17 29 207,-1 0 0,1 1-1,0-1 1,-1 0 0,1 0-1,-1 0 1,1 0 0,-1 0-1,0 0 1,0 0 0,0 0-1,-1-4 1,1 4 125,5 49 375,-4-40-468,0-1 1,0 0 0,0 0 0,1 0 0,0 0-1,3 6 1,6 25 204,-11-35-313,1 0 0,0 0-1,-1 0 1,1-1 0,0 1 0,0 0-1,2 2 1,2 5-2187,-4-9 1403,1 0 0,0 0 0,0 0 1,0 0-1,0 0 0,-1-1 1,1 1-1,2-1 0,17-15-6734,-6 4 4924,7-3-345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5:3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97 277 1824,'-4'0'492,"1"0"0,-1 0-1,0 1 1,1 0 0,-1 0 0,1 0 0,-6 2 0,5-1-142,1-1 0,-1 0 0,1 0 0,-1 0 0,0 0 0,1-1 1,-8 1-1,8-1-64,-15-1 1537,13 0-1016,5-1-363,0-5 372,0 6-694,0-1 1,0 1-1,0-1 0,0 0 0,0 1 0,0-1 0,0 1 0,1-1 0,-1 0 0,2-2 1,12-14 129,0 0 0,2 1 0,0 1 1,23-18-1,78-50-112,-80 59-123,-32 22 1,5-5-14,1 1-1,0 1 1,0 0-1,19-8 1,-28 13 0,1 1 1,-1-1 0,1 0-1,-1 1 1,1-1 0,-1 1-1,1 0 1,-1 0 0,1 0-1,0 0 1,-1 0 0,1 1-1,-1-1 1,1 1 0,-1-1-1,1 1 1,-1 0 0,1 0-1,-1 0 1,0 0 0,0 1-1,1-1 1,-1 1 0,0-1-1,0 1 1,0 0 0,-1 0-1,4 3 1,0 3 63,0-1 0,-1 1 1,0 0-1,0 1 0,-1-1 0,0 1 1,0 0-1,-1 0 0,0 0 0,0 10 1,0-5-8,-2 0 1,0 0 0,0 0 0,-2 0 0,1-1 0,-6 19 0,-8 16 155,-3-1 1,-2-1 0,-1 0-1,-44 67 1,46-85-83,-1-1 1,-1 0 0,-1-2-1,-2 0 1,0-2-1,-37 27 1,56-46-115,-9 7 114,-1 0 0,1-1-1,-19 8 1,23-17-28,8-2-48,7 0 26,61-11 187,106-5 0,-146 16-207,0 2-1,0 0 1,-1 2 0,1 1-1,0 1 1,-1 1-1,31 12 1,-46-14-487,29 10 1825,-36-13-1741,-1 0 0,0-1 0,1 1 0,-1-1 0,1 1 0,-1-1 0,1 0 0,0 0 0,-1-1 0,1 1 0,-1 0 0,5-2 0,3-3-2387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5:4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 12 3712,'1'-1'114,"-1"0"0,1 0 0,0 0 0,-1 0 0,1 1 0,0-1 0,0 0 0,0 0 1,-1 1-1,1-1 0,0 1 0,0-1 0,0 1 0,0-1 0,0 1 0,0 0 0,2-1 0,-2 1 675,0 1-619,0-1 0,0 1 0,0 0 0,0 0 0,-1-1 0,1 1-1,0 0 1,-1 0 0,1 0 0,-1 0 0,1 0 0,0 2-1,-1 2 153,-1 0 0,1 0 0,-1 0 0,-1 0 0,1 0 0,-1 0 0,1-1 0,-5 8 0,-24 36 1255,13-20-985,-32 59 581,19-30-507,-40 54 0,58-95-575,0-1-1,-1 0 0,0 0 0,-2-2 0,1 1 0,-2-2 0,-27 18 0,32-24-7,1 0-1,-1-2 0,1 1 0,-1-1 0,-1-1 1,1 0-1,-17 3 0,23-6-22,0 1-1,-1-1 1,1 0 0,0 0-1,-1-1 1,1 0 0,0 0 0,0 0-1,-1 0 1,1-1 0,0 0-1,0 0 1,1 0 0,-1-1 0,0 1-1,1-1 1,-1 0 0,-4-5-1,3 1-20,0 0 0,0 0 0,1-1 0,0 0 0,0 1 0,1-2 0,0 1 0,1 0 0,0-1 0,0 0 0,0 0 0,0-9 0,1 10-45,1-1 0,0 0-1,1 0 1,-1 0 0,2 0 0,-1 1 0,1-1 0,1 0 0,0 0-1,0 1 1,0-1 0,8-15 0,-6 17-31,1 0 0,-1 1 0,1 0 1,1 0-1,-1 0 0,1 1 0,0-1 0,0 2 0,0-1 0,1 0 0,0 1 0,0 1 0,0-1 1,0 1-1,0 0 0,1 1 0,13-4 0,-10 4 24,0 0 0,1 1 0,-1 0 0,1 1-1,-1 0 1,1 1 0,-1 0 0,0 0 0,1 2 0,-1-1 0,18 8 0,-17-5 76,1 2 1,-1-1 0,0 2 0,0 0-1,-1 0 1,0 1 0,0 0-1,-1 1 1,18 21 0,-4 4 446,40 73-1,-4-5 139,-45-81-296,23 27 0,-36-48-411,-1 0 1,1 0 0,-1 0-1,1 0 1,-1 0 0,1 0-1,-1-1 1,1 1 0,0-1-1,0 1 1,-1-1 0,1 0-1,0 1 1,0-1-1,-1 0 1,1 0 0,0 0-1,0-1 1,-1 1 0,1 0-1,0-1 1,0 1 0,-1-1-1,3 0 1,3-2-1257,0 0 1,0 0-1,0-1 1,7-4-1,12-9-1586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5:4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 5888,'-4'-3'2548,"5"4"-2390,-1 0-1,0-1 1,1 1-1,-1 0 1,0-1-1,0 1 1,1 0 0,-1 0-1,0-1 1,0 1-1,0 0 1,0-1 0,0 1-1,0 1 1,-4 9 646,0 0 0,0 0 0,-1-1 0,-13 19 0,-3 10 120,-16 45-63,-36 130 0,66-193-2194,6-1 336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5:4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0 4064,'-32'4'7161,"-15"10"-6409,28-7 140,-21 6-29,-45 22 1,65-26-708,1 1 0,1 1 0,0 1 0,-19 17 0,32-25-130,0 0 1,0 1-1,1 0 1,-1 0-1,1 0 1,1 1 0,-7 11-1,9-15 2,0 0 1,0 0-1,1 1 0,-1-1 0,0 1 0,1-1 0,0 1 1,0-1-1,-1 1 0,1-1 0,1 1 0,-1-1 1,0 1-1,1-1 0,-1 0 0,1 1 0,0-1 1,0 1-1,0-1 0,0 0 0,0 0 0,0 0 0,1 0 1,1 3-1,3 2 30,1-1 1,-1 0-1,1 0 0,0 0 1,10 5-1,45 24 260,-43-25-165,82 41 688,-53-28 344,81 51 0,-127-72-1087,0 0 0,1-1 0,-1 1 1,0 0-1,0 0 0,0 1 0,0-1 0,0 0 1,-1 0-1,1 1 0,-1-1 0,0 1 0,1 0 1,0 3-1,-2-5-49,0 0 1,0 0-1,0 0 0,0 0 0,0 0 1,0 0-1,0 0 0,0 0 1,0 0-1,0 0 0,-1 0 1,1 0-1,0 0 0,-1 0 1,1 0-1,-1 0 0,1 0 0,-2 1 1,1-1-16,-1 1-1,1-1 1,-1 1 0,0-1 0,1 0 0,-1 0 0,0 1-1,0-1 1,0-1 0,0 1 0,-4 1 0,-21 5 60,-1-2 0,-37 3 1,17-3 96,-143 15-268,111-16-4091,32-1 1437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03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21 3808,'0'-1'51,"0"1"0,0 0 0,0-1 0,0 1 1,0-1-1,0 1 0,0 0 0,0-1 0,0 1 0,16-16 13728,-18 25-11270,-3 4-1982,1 0-1,-10 16 0,4-8-147,-70 186 1098,42-99-1090,-59 122-1,46-144-543,50-84 144,-1 1-244,1-1 0,-1 0 0,0 0 0,1-1 0,-1 1 0,0 0 0,-4 2 0,6-3 99,-1-1-1,1 0 1,-1 1 0,1-1-1,-1 0 1,1 0 0,-1 0-1,0 1 1,1-1 0,-1 0-1,1 0 1,-1 0 0,1 0-1,-1 0 1,0 0 0,1 0-1,-1 0 1,1 0 0,-1-1-1,1 1 1,-1 0 0,1 0-1,-1 0 1,0 0 0,1-1-1,-1 1 1,1 0 0,0-1-1,-1 1 1,1 0 0,-1-1-1,1 1 1,-1-1 0,1 1 0,0-1-1,-1 1 1,1-1 0,0 1-1,0-1 1,-1 1 0,1-1-1,0 0 1,-4-12-3767,3 0 1317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0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43 161 5888,'-14'-2'977,"10"1"-570,1 1 0,0 0 0,0-1 0,0 0-1,-6-2 1,8 3-324,1 0 0,0 0-1,0 0 1,-2-1 1403,2 1-1404,0 0 1,0 0 0,0 0-1,0 0 1,0-1-1,0 1 1,0 0-1,0 0 1,0 0 0,0 0-1,0 0 1,0 0-1,0 0 1,0-1-1,0 1 1,0 0 0,0 0-1,0 0 1,0 0-1,0 0 1,0 0-1,0 0 1,1-1 660,-1 0-660,9-5 3899,15-3-933,172-29 567,-50 11-2986,-76 11-443,142-26 196,-193 40-370,61-5 2,-69 7-36,0 0-1,0 0 0,1 2 1,19 4-1,-24-5-325,19 8 1093,-26-9-887,1 0 1,-1 0 0,1 0 0,-1 0 0,0 1-1,1-1 1,-1 0 0,1 0 0,-1 0 0,0 1 0,1-1-1,-1 0 1,0 0 0,1 1 0,-1-1 0,0 0-1,0 1 1,1-1 0,-1 0 0,0 1 0,0-1 0,1 1-1,-1-1 1,0 0 0,0 1 0,0-1 0,0 1-1,0-1 1,0 1 0,0-1 0,0 0 0,0 1 0,0-1-1,0 1 1,0-1 0,0 1 0,0-1 0,0 0-1,0 1 1,-1 0 0,-3 7-6654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0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13 5824,'6'-12'3258,"-4"32"1169,-2 10-2816,-2-1 1,-11 57 0,3-49-936,-1 0 1,-1 0-1,-31 61 1,-220 525 1712,229-541-2254,10-27 408,24-55-535,0 0 0,0 0 0,0 0 1,0 0-1,-1 1 0,1-1 1,0 0-1,0 0 0,0 0 0,0 0 1,0 1-1,0-1 0,0 0 1,0 0-1,0 0 0,-1 0 0,1 1 1,0-1-1,0 0 0,0 0 0,0 0 1,0 1-1,0-1 0,0 0 1,0 0-1,0 0 0,0 0 0,1 1 1,-1-1-1,0 0 0,0 0 1,0 0-1,0 1 0,0-1 0,0 0 1,0 0-1,0 0 0,0 0 0,1 0 1,-1 1-1,0-1 0,0 0 1,0 0-1,9-6 1,18-19-321,-22 20 299,25-24-80,42-46-220,-38 37 201,48-44 0,-81 81 111,0 0-1,0 0 0,0 1 0,0-1 1,0 0-1,0 0 0,0 0 0,0 1 1,1-1-1,-1 1 0,0-1 1,0 1-1,1-1 0,-1 1 0,0 0 1,0 0-1,1-1 0,-1 1 1,0 0-1,1 0 0,-1 0 0,0 1 1,1-1-1,-1 0 0,2 1 0,-1 0 22,0 0 0,-1 0-1,1 0 1,-1 1-1,1-1 1,-1 1 0,0-1-1,1 1 1,-1-1-1,0 1 1,0-1-1,0 1 1,0 0 0,-1 0-1,1 0 1,0 2-1,6 17 232,3 26 0,-7-29-139,1 0 0,10 24 0,-14-41-113,5 11 40,0 1 0,0-1 1,2-1-1,14 22 0,-20-31-11,1 0 0,0 1-1,0-1 1,0 0 0,1 0-1,-1-1 1,0 1 0,1 0-1,-1-1 1,1 0 0,0 1-1,-1-1 1,1 0 0,0 0-1,0-1 1,0 1 0,-1 0-1,1-1 1,0 0 0,0 0-1,0 0 1,0 0 0,0 0 0,0 0-1,0-1 1,0 1 0,5-3-1,-1 0 33,-1 0 1,1 0-1,0-1 0,-1 1 0,0-2 1,0 1-1,0-1 0,-1 1 0,0-2 1,0 1-1,0 0 0,0-1 0,-1 0 0,0 0 1,0-1-1,5-10 0,1-8-50,-1 1 0,-1-2 0,-1 1 0,-2-1 0,0 0 0,-2 0 0,1-29 0,-4 46-48,-1 0 0,1 1 0,-2-1-1,1 1 1,-4-10 0,5 17 15,0-1-1,-1 1 1,1-1 0,-1 1-1,1 0 1,-1-1 0,0 1-1,1 0 1,-1 0 0,0-1-1,-1 0 1,2 2 13,-1 0-1,1 0 1,0 0 0,0-1 0,-1 1 0,1 0-1,0 0 1,0 0 0,-1 0 0,1 0-1,0 0 1,0 0 0,-1 0 0,1 0-1,0 0 1,0 0 0,-1 0 0,1 0-1,0 0 1,0 1 0,-1-1 0,1 0-1,0 0 1,0 0 0,-1 0 0,-8 10-143,3-1 233,1 1 1,0 0-1,0 0 0,1 0 0,1 0 0,0 1 0,-2 10 1,-11 80 925,15-90-883,0-1-1,1 1 1,0-1-1,1 1 0,0-1 1,0 1-1,1-1 1,0 1-1,1-1 1,1 0-1,5 13 1,-6-17-88,0-1 0,1 0-1,-1 0 1,1 0 0,0 0 0,0 0 0,0-1 0,1 0 0,0 0 0,0 0 0,0-1 0,0 1 0,0-1-1,1 0 1,0-1 0,-1 1 0,1-1 0,0 0 0,0-1 0,9 2 0,2-1-230,0-1 0,0-1-1,0 0 1,18-4 0,32-6-3378,-55 8 2179,-1-1 0,0 0 0,0-1 1,0 0-1,13-8 0,13-8-2296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0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55 102 4224,'2'-9'1471,"-2"9"-1347,0 0 1,0-1-1,0 1 0,0-1 1,0 1-1,1-1 0,-1 1 1,0 0-1,0-1 0,0 1 1,0-1-1,0 1 1,0-1-1,0 1 0,0-1 1,-1 1-1,1-1 0,0 1 1,0 0-1,0-1 0,0 1 1,-1-1-1,1 1 0,0 0 1,0-1-1,-1 1 0,1 0 1,-1-1-1,0-5 4922,-1 9-2828,-1 14-818,1-7-971,-13 62 816,5-29-712,2 1-1,-3 52 1,11-85-487,-1 10 90,1-1 0,3 30 0,-2-45-65,0 1-1,0-1 0,1 0 1,-1 1-1,1-1 1,0 0-1,1 0 0,-1 0 1,1 0-1,0-1 1,0 1-1,0-1 0,9 8 1,-11-11-38,0 0 1,0 0-1,1 0 0,-1 0 1,1 0-1,-1 0 1,1-1-1,-1 1 1,1 0-1,-1-1 1,1 0-1,0 1 1,-1-1-1,1 0 1,0 0-1,-1 0 0,1 0 1,0 0-1,-1 0 1,1 0-1,-1-1 1,1 1-1,0 0 1,-1-1-1,1 1 1,1-2-1,4-1 98,-1-1 0,1 0 0,-1-1 0,8-7 0,-13 12-127,15-14 85,-1-1-1,-1 0 1,0-1 0,-1-1-1,13-23 1,46-94 30,-69 129-147,-2 1-10,0 1 0,1 0 0,0-1 0,0 1 0,0 0 0,3-3 1,-5 6 29,1 0 0,-1-1 1,0 1-1,0 0 0,0 0 1,0 0-1,0 0 1,0 0-1,0 0 0,0 0 1,1 0-1,-1 0 0,0 0 1,0 0-1,0 0 1,0-1-1,0 1 0,0 0 1,1 0-1,-1 0 1,0 0-1,0 0 0,0 0 1,0 0-1,0 0 0,1 0 1,-1 0-1,0 1 1,0-1-1,0 0 0,0 0 1,0 0-1,0 0 0,1 0 1,-1 0-1,0 0 1,0 0-1,0 0 0,0 0 1,0 0-1,0 0 0,0 1 1,1-1-1,1 8-143,-1 11 15,-1-19 119,0 17 44,1-1 0,1 0 0,0 0 0,1 0 1,1 0-1,9 25 0,-10-33 4,0-1 0,1 0-1,0 0 1,0 0 0,0-1 0,1 1-1,0-1 1,0 0 0,0 0 0,1-1-1,0 0 1,0 0 0,1 0 0,-1-1 0,14 8-1,-14-10 39,1 1-1,-1-1 0,1 0 0,0-1 1,-1 0-1,1 0 0,0 0 0,0-1 1,0 1-1,0-2 0,-1 1 1,9-2-1,-10 1-7,0-1-1,0 1 1,0-1 0,-1 0-1,1 0 1,-1-1 0,1 1 0,-1-1-1,0 0 1,0 0 0,0 0 0,0-1-1,-1 1 1,1-1 0,-1 0-1,5-8 1,-1 0-1,-1-2-1,0 1 0,0-1 1,-2 0-1,0 0 0,4-23 1,5-87-99,-13 113 25,2-5-232,-2 1-1,0 0 1,-1-1 0,0 1 0,-7-29 0,15 55 98,0 0 0,1-1 0,15 16 0,-16-20 155,0 0 0,0 0 0,0-1 0,1 0 0,-1-1 0,1 1 0,1-1 0,-1-1 0,11 4 0,7 0 41,49 7-1,-42-10 44,0-1 0,0-2 0,0-1 1,0-1-1,1-3 0,-2 0 0,1-2 0,-1-1 1,48-18-1,-75 23-32,-1 1 0,0-1 0,0 0 0,0-1 0,-1 1 0,1-1 0,0 1 0,-1-1 0,0 0 0,1 0 0,-1-1 0,0 1 0,4-7 1,-7 9-59,0 1 1,1-1 0,-1 0 0,0 1 0,0-1 0,0 1 0,1-1 0,-1 0 0,0 1 0,0-1 0,0 0-1,0 1 1,0-1 0,0 0 0,0 1 0,0-1 0,0 0 0,-1 1 0,1-1 0,0 1 0,0-1 0,0 0-1,-1 1 1,1-1 0,0 1 0,-1-1 0,1 1 0,-1-1 0,1 1 0,0-1 0,-1 1 0,1-1 0,-1 1 0,1 0-1,-1-1 1,-1 0 0,0 0-21,0 0 0,0 0-1,0 1 1,0-1 0,0 0-1,0 1 1,0 0 0,-1-1-1,-2 1 1,0 0 11,0 1 1,0-1-1,0 1 1,0 0-1,1 1 0,-1-1 1,0 1-1,0 0 1,-4 2-1,4-1 9,-9 4-8,0 1 0,1 1 0,0 0 0,0 1 0,1 0 0,-12 13 0,9-9 8,-8 9 4,-31 38-1,44-49 5,2 1-1,0-1 0,0 1 0,1 1 1,-9 22-1,15-33 14,0-1 1,1 1 0,-1 0-1,0 0 1,1-1 0,0 1-1,-1 0 1,1 0-1,0 0 1,1-1 0,-1 1-1,0 0 1,1 0 0,0-1-1,-1 1 1,1 0-1,0-1 1,0 1 0,1 0-1,-1-1 1,0 0 0,1 1-1,0-1 1,-1 0-1,1 0 1,2 2 0,-1-1 23,0-1-1,1 0 1,-1 0 0,0 0 0,1-1 0,-1 1 0,1-1 0,-1 0 0,1 0-1,0 0 1,-1 0 0,1-1 0,0 1 0,0-1 0,-1 0 0,1 0 0,0-1 0,6 0-1,-1-1-1,-1-1-1,1 1 0,-1-2 1,0 1-1,0-1 0,0 0 1,0 0-1,-1-1 0,0 0 1,0-1-1,0 0 0,-1 0 1,0 0-1,0-1 0,0 1 1,5-10-1,5-11-7,0-1 0,-2 0 1,13-36-1,-4 8-187,-12 38 2,-11 17 142,0 1 0,0 0-1,0-1 1,1 1 0,-1 0 0,0 0 0,0-1 0,0 1-1,1 0 1,-1-1 0,0 1 0,0 0 0,0 0-1,1 0 1,-1-1 0,0 1 0,1 0 0,-1 0 0,0 0-1,0 0 1,1 0 0,-1-1 0,0 1 0,1 0 0,-1 0-1,0 0 1,1 0 0,-1 0 0,0 0 0,1 0-1,-1 0 1,0 0 0,1 0 0,-1 0 0,0 0 0,1 0-1,-1 1 1,0-1 0,1 0 0,-1 0 0,0 0-1,0 0 1,1 0 0,-1 1 0,0-1 0,0 0 0,1 0-1,-1 1 1,0-1 0,0 0 0,0 0 0,1 1-1,-1-1 1,0 1 0,2 3-29,0 1 0,0 0 0,-1 0 1,1 0-1,-1 1 0,-1-1 0,1 7 0,-1 43 71,0-29-12,0-11 34,0 0 0,2 0 0,-1 0 0,2 0 0,0 0 0,1-1 0,1 1 0,0-1 0,1 0 0,0 0 0,1-1 0,9 13 0,-16-25-37,1 0 0,-1 0 0,1-1 0,-1 1 0,1 0 0,0 0 1,-1-1-1,1 1 0,0 0 0,0-1 0,0 1 0,0-1 0,-1 1 0,1-1 0,0 1 0,0-1 0,0 0 0,0 1 0,0-1 0,0 0 0,0 0 0,2 0 0,-2 0-1,0 0-1,0-1 0,1 1 0,-1-1 1,0 1-1,0-1 0,0 1 0,0-1 1,0 0-1,0 0 0,0 1 0,0-1 1,0 0-1,0 0 0,1-2 0,3-5 25,-1 1 0,0-1 1,0 0-1,3-10 0,-6 16-41,11-35-61,16-74 1,-19 65 84,2-2-27,13-61-355,-22 98 168,0 10-51,0 23-44,-3 47 117,6 142 370,-4-203-188,0-1 0,0 0 1,0 0-1,1 0 0,5 10 0,-7-15-1,0-1-1,1 0 0,0 1 1,-1-1-1,1 0 0,0 1 0,0-1 1,-1 0-1,1 0 0,0 0 0,0 0 1,0 0-1,0 0 0,1 0 1,-1 0-1,0 0 0,0-1 0,0 1 1,1 0-1,-1-1 0,0 1 1,1-1-1,-1 1 0,1-1 0,-1 0 1,0 1-1,1-1 0,-1 0 0,1 0 1,-1 0-1,1 0 0,-1-1 1,1 1-1,1-1 0,1-1 7,0 0 0,0-1-1,0 0 1,0 1 0,0-2 0,-1 1-1,1 0 1,-1-1 0,0 1-1,0-1 1,0 0 0,3-7 0,-1 4-24,20-34-200,33-71 0,-16 27-47,-33 67 194,-6 12-4,0-1 0,0 1 1,1-1-1,0 1 0,0 0 0,11-10 0,-15 16 55,1-1 0,-1 1-1,1-1 1,-1 1 0,1 0-1,0-1 1,-1 1 0,1 0-1,0-1 1,-1 1 0,1 0 0,0 0-1,-1 0 1,1 0 0,0-1-1,-1 1 1,1 0 0,0 0-1,0 0 1,-1 1 0,1-1 0,0 0-1,-1 0 1,1 0 0,0 0-1,0 1 1,-1-1 0,1 0 0,-1 1-1,1-1 1,0 0 0,-1 1-1,1-1 1,-1 1 0,1-1-1,-1 1 1,1-1 0,-1 1 0,2 1-1,1 2-31,0 1-1,0-1 0,-1 1 0,3 7 1,-2-6 26,2 5 17,42 83 264,-38-80-206,0 1 1,0-1-1,2-1 0,12 14 1,-19-23-16,0-1 1,0 1 0,1-1-1,-1 1 1,1-1 0,0-1-1,0 1 1,0-1 0,0 0-1,0 0 1,8 2 0,-10-3-31,0-1 1,-1 0 0,1 0 0,0 0-1,0 0 1,-1 0 0,1 0 0,0-1-1,-1 1 1,1-1 0,0 0 0,-1 1-1,1-1 1,-1-1 0,1 1 0,-1 0-1,0-1 1,1 1 0,-1-1 0,0 1-1,0-1 1,0 0 0,0 0 0,0 0-1,1-3 1,3-4-7,-2 1 1,1-1-1,-1 0 0,0-1 0,-1 1 1,0-1-1,2-12 0,9-76 68,-12 76-76,0 10-82,-1 1 0,0 0 0,-1 0 0,0-1 0,-1 1 0,0 0 0,-1 0 0,-5-19 0,6 29 64,1 0 1,0 0-1,0 1 1,-1-1-1,1 0 0,0 1 1,-1-1-1,1 0 1,-1 1-1,1-1 1,-1 0-1,1 1 1,-1-1-1,1 1 0,-1-1 1,1 1-1,-1-1 1,0 1-1,1 0 1,-1-1-1,0 1 1,1 0-1,-1-1 0,0 1 1,-1 0-1,1 0 2,0 0 0,0 0 0,0 0 0,0 1 0,0-1 0,0 0 0,0 1 0,0-1 0,0 1 0,0 0 0,0-1-1,0 1 1,0-1 0,0 1 0,-1 1 0,-2 3-4,0 0-1,0 0 1,0 1-1,-6 10 0,0 9 143,0-1 0,2 1 0,1 0 0,1 1 0,1 0-1,1 0 1,2 0 0,0 28 0,2-43-54,1-1 1,0 0 0,0 1-1,1-1 1,1 0 0,0 0-1,0 0 1,1 0-1,0-1 1,11 18 0,-12-21-50,1-1 1,0 1 0,1-1-1,-1 0 1,1-1 0,0 1-1,0-1 1,0 0-1,1 0 1,0 0 0,0-1-1,0 1 1,0-2 0,0 1-1,0-1 1,1 0-1,10 2 1,-2-2-263,0-1-1,-1 0 1,1-2-1,0 0 1,-1 0-1,1-1 1,0-1 0,17-6-1,-14 3-1920,0-1-1,-1 0 1,21-13-1,-34 18 1411,0-1 0,0 1 0,-1-1 0,1 1 1,-1-1-1,1 0 0,-1-1 0,0 1 0,-1 0 0,1-1 0,0 0 0,-1 1 0,0-1 0,0 0 0,2-6 0,10-27-4227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1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1170 3968,'-1'1'235,"0"1"0,0-1 0,0 0 0,0 1 0,0-1 0,1 1 0,-1-1 1,0 1-1,0 2 0,1-3-13,0-1 0,0 1 0,0 0 0,-1-1 0,1 1 0,0 0 0,0-1 0,0 1 0,0 0 0,0-1 0,0 1 0,1 0 0,-1-1 0,0 1-1,0 0 1,0-1 0,1 1 0,-1 0 0,0-1 0,1 1 0,-1-1 0,0 1 0,1-1 0,-1 1 0,2 1 1696,0-5 855,1-1-2487,0 1-1,-1-1 1,1 0-1,-1 0 0,0 0 1,0 0-1,0 0 0,0 0 1,-1-1-1,2-5 0,3-8 139,18-56 602,10-27-185,3 5-339,46-118 169,-60 144-271,16-77 0,-4-11 581,-35 153-947,-2 6-30,-5 15-31,-26 106-112,-4-5-8,-29 98 118,-19 127 168,64-256-123,-52 237 38,25-108 57,-44 84 876,85-279-758,7-20-228,0 0 1,0 0-1,0 1 0,0-1 0,0 0 0,0 0 0,0 0 0,0 0 1,0 0-1,0 1 0,0-1 0,0 0 0,0 0 0,-1 0 1,1 0-1,0 0 0,0 0 0,0 1 0,0-1 0,0 0 0,0 0 1,0 0-1,0 0 0,-1 0 0,1 0 0,0 0 0,0 0 1,0 0-1,0 0 0,0 0 0,-1 1 0,1-1 0,0 0 0,0 0 1,0 0-1,0 0 0,0 0 0,-1 0 0,1 0 0,0 0 1,0 0-1,0 0 0,0-1 0,0 1 0,-1 0 0,1 0 0,0 0 1,0 0-1,0 0 0,0 0 0,-1 0 0,-1-10-7,4-7-32,0 0 0,1 1 1,1-1-1,1 1 1,9-25-1,-7 21 2,13-36-139,37-72 0,-45 105 136,1 0 1,1 2-1,1-1 1,1 2-1,37-37 1,-5 16 190,75-48 0,-92 70-113,-2-2-1,0-1 1,44-43 0,-53 41 54,0-1 0,-2 0 1,29-55-1,-16 20-10,-9 20 126,-2-1-1,23-67 1,-40 99-131,-1 1 0,0-1 0,-1 1 0,1-18 0,-2 26-77,0 0 0,0-1 0,0 1 0,0 0 0,0 0 0,0 0 0,0 0 0,0-1 1,0 1-1,0 0 0,0 0 0,0 0 0,0 0 0,0-1 0,0 1 0,0 0 1,0 0-1,0 0 0,0 0 0,0-1 0,0 1 0,0 0 0,0 0 0,0 0 1,-1 0-1,1 0 0,0 0 0,0-1 0,0 1 0,0 0 0,0 0 0,0 0 0,-1 0 1,1 0-1,0 0 0,-5 4-35,-3 9-10,4 0 46,0 0-1,1 0 1,1 1-1,0-1 1,1 26-1,0-20 12,-1 13 89,-2 21 54,3 1 0,8 79 0,-6-127-101,1 1 1,-1-1-1,1 0 0,0 0 0,1 0 1,3 7-1,-5-12-36,0 0 0,-1 1 0,1-1-1,0 0 1,0 0 0,0-1 0,-1 1 0,1 0 0,0 0 0,0 0 0,1-1 0,-1 1 0,0 0 0,0-1 0,0 1 0,2 0 0,-2-1 7,1 0 1,-1 0 0,0 0-1,0 0 1,0-1 0,0 1-1,1 0 1,-1 0 0,0-1 0,0 1-1,0-1 1,0 1 0,0-1-1,0 0 1,0 1 0,0-1 0,0 0-1,0 0 1,0 0 0,-1 1-1,3-3 1,2-4 50,1-1-1,-1 0 1,0 0-1,6-13 1,16-43-102,-11 24-2,-11 29 53,20-49-36,40-67-1,-58 114 39,-6 10-17,0 1 0,0 0-1,0 0 1,0 0-1,0 0 1,0 0-1,1 0 1,-1 0-1,1 0 1,0 1-1,3-4 1,-5 6-10,1-1 0,0 1 1,0-1-1,0 1 0,-1-1 0,1 1 1,0-1-1,0 1 0,-1-1 1,1 1-1,-1 0 0,1 0 0,-1-1 1,1 1-1,-1 0 0,1 0 1,-1 0-1,1-1 0,-1 1 0,0 0 1,0 0-1,1 0 0,-1 0 0,0 1 1,4 20 24,0 0 0,0 27 0,-2-14 77,4 52 96,-2-23 6,18 94-1,-22-154-176,1-1 0,0 1 0,0-1 0,1 1 1,-1-1-1,4 6 0,-4-8-15,-1-1 1,1 1-1,0 0 0,-1 0 1,1-1-1,0 1 0,-1 0 1,1-1-1,0 1 0,0-1 1,0 1-1,0-1 0,-1 1 1,1-1-1,0 0 0,0 1 1,0-1-1,0 0 1,0 0-1,0 1 0,0-1 1,0 0-1,0 0 0,0 0 1,0 0-1,0-1 0,2 1 1,0-1 9,1-1 0,-1 1 0,1-1 0,-1 1 1,0-1-1,0 0 0,0-1 0,0 1 0,0 0 1,2-4-1,23-28 171,-22 27-185,30-47-50,49-97-1,4-8-51,-86 153 59,1 1-1,0-1 0,0 1 1,0 0-1,0 0 0,1 1 1,0-1-1,0 1 0,7-5 1,-12 9 33,0 0 0,1 0 1,-1 0-1,1 0 0,-1 0 0,0 0 1,1 0-1,-1 0 0,1 0 1,-1 0-1,1 0 0,-1 0 0,1 0 1,-1 0-1,0 0 0,1 0 1,-1 0-1,1 1 0,-1-1 0,0 0 1,1 0-1,-1 0 0,1 1 1,-1-1-1,0 0 0,1 1 0,-1-1 1,0 0-1,0 1 0,1-1 1,-1 0-1,0 1 0,0-1 0,1 0 1,-1 1-1,0-1 0,0 1 1,0-1-1,0 0 0,0 1 0,0-1 1,0 1-1,1 0 0,3 22 91,-3 4-11,-2-1 0,-4 38-1,-2 27-90,6-8 114,3-66 175,-1-17-277,-1 0 0,0 0 0,0 0 0,0 0 0,0 0 0,0 0 1,1 0-1,-1 0 0,0 0 0,0 0 0,0 0 0,0 0 0,1 0 0,-1 0 0,0 0 1,0 0-1,0 0 0,0 0 0,0 0 0,1 0 0,-1 0 0,0 0 0,0-1 0,0 1 1,0 0-1,0 0 0,0 0 0,1 0 0,-1 0 0,0 0 0,0 0 0,0 0 1,0-1-1,0 1 0,0 0 0,0 0 0,0 0 0,0 0 0,0 0 0,1-1 0,-1 1 1,0 0-1,0 0 0,0 0 0,12-30-226,-9 23 234,21-65-28,7-17 8,-26 77-30,1 1 0,0 0 1,0 0-1,1 0 0,10-11 0,-15 20 44,0-1 1,0 1-1,0 0 1,1 0-1,-1 0 1,1 0-1,4-2 0,-6 3-4,-1 1 0,1 0 0,0 0 0,-1 0 0,1-1 0,0 1 0,-1 0 0,1 0-1,0 0 1,0 0 0,-1 0 0,1 0 0,0 0 0,-1 1 0,1-1 0,0 0 0,-1 0-1,1 0 1,-1 1 0,1-1 0,0 0 0,-1 1 0,1-1 0,-1 1 0,1-1 0,-1 0-1,1 1 1,-1-1 0,1 1 0,-1-1 0,1 1 0,-1 0 0,0-1 0,1 1 0,-1-1-1,0 1 1,1 0 0,-1-1 0,0 1 0,0 0 0,0 1 0,5 14-41,-2 0 1,0 1 0,1 26-1,-1-13 47,-1-13-44,0 5-6,8 34-1,-9-54 54,0 0 0,0 1 0,-1-1-1,1 0 1,1 0 0,-1 0 0,0 0 0,0 0 0,1-1-1,-1 1 1,1 0 0,-1-1 0,1 1 0,0-1 0,0 1-1,0-1 1,0 0 0,0 1 0,0-1 0,0 0 0,0-1-1,0 1 1,0 0 0,1-1 0,-1 1 0,0-1 0,0 1-1,1-1 1,-1 0 0,0 0 0,1 0 0,3-1 0,5-1 17,0 0 1,-1 0 0,1-1-1,-1 0 1,14-7-1,-2 0-12,0-2-1,-1 0 1,26-21 0,-33 23-16,17-13-46,-1-2 0,-1 0 0,-1-2 0,39-51-1,-48 61 80,-12 13 2,-9 10-213,-4 4 72,1-1 0,0 1 0,1 0 0,-6 21 0,-7 44 224,14-63-116,-12 87-72,14-85 83,1-1 1,0 1 0,0-1 0,2 1 0,2 14-1,-2-22-19,-1 0 0,1-1-1,0 1 1,1-1 0,-1 1 0,1-1-1,0 0 1,1 0 0,7 8-1,-9-10 23,0-1 0,0 0 0,0-1 0,0 1 0,1 0 0,-1-1 0,1 1 0,-1-1 0,1 0 0,-1 0 0,1 0 0,0 0 0,0 0 0,-1 0 0,1-1 0,0 0 0,0 1 0,0-1 0,0 0-1,0 0 1,5-1 0,3-2 12,0 1 0,0-2 0,-1 1 0,1-2 0,-1 1 0,0-1 0,19-13 0,14-10 44,-9 5-99,39-32 0,-62 46 86,11-9-19,-21 17-20,0 0-1,0 0 1,-1 0 0,1 0-1,0 0 1,0 0-1,-1 0 1,1-1-1,0 1 1,-1 0 0,1 0-1,-1 0 1,0-1-1,1-1 1,56-44-272,-34 18 405,-1 0 0,33-60 0,-32 50-137,2-2-64,-3-1 1,31-78-1,-30 46 120,24-130 0,-11-79-81,-35 256-115,-1-1 0,-4-35 0,0 42-61,-1 14 11,5 7 170,0 0-1,-1 0 0,1 0 0,0 0 1,0 0-1,-1 0 0,1 0 0,0 0 0,0 0 1,-1 0-1,1 0 0,0 0 0,0 0 1,-1 1-1,1-1 0,0 0 0,0 0 0,-1 0 1,1 0-1,0 1 0,0-1 0,0 0 1,-1 0-1,1 0 0,0 1 0,0-1 0,0 0 1,0 0-1,0 1 0,0-1 0,-1 0 1,1 1-1,-5 9-22,0 0 0,1 0 1,-5 20-1,-54 233-22,8 26 311,46-219-202,2 1 0,4 73 0,4-123-40,4 86 27,-3-91 10,1 0 1,0 0-1,1-1 0,9 23 1,-12-35-39,0 0 0,0-1 0,1 1 0,-1-1 0,1 1 0,0-1 0,0 0 0,0 0 0,2 3 1,-3-5-13,0 1 1,0-1 0,0 1 0,-1-1 0,1 1 0,0-1 0,0 0 0,0 0 0,0 1-1,0-1 1,-1 0 0,1 0 0,0 0 0,0 0 0,0 0 0,0 0 0,0 0 0,0 0-1,0 0 1,0-1 0,-1 1 0,1 0 0,0 0 0,0-1 0,0 1 0,0-1 0,-1 1 0,1-1-1,0 1 1,0-1 0,-1 1 0,1-1 0,0 0 0,-1 1 0,1-1 0,-1 0 0,2-1-1,6-10 5,-1-1 0,0 0 0,-1-1 0,8-22 0,2-4-5,70-140-590,-86 180 585,0 0-1,0 0 1,0 0 0,0 0-1,0 0 1,0 0-1,0 0 1,0 0-1,0 0 1,0 0-1,0 0 1,0 1-1,0-1 1,0 0 0,0 0-1,0 0 1,0 0-1,0 0 1,0 0-1,0 0 1,0 0-1,0 0 1,0 0-1,1 0 1,-1 0 0,0 0-1,0 0 1,0 0-1,0 0 1,0 0-1,0 0 1,0 0-1,0 0 1,0 0-1,0 0 1,0 0-1,0 0 1,0 0 0,0 0-1,0 0 1,1 0-1,-1 0 1,0 0-1,0 0 1,0 0-1,0 0 1,0 0-1,0 0 1,0 0 0,0 0-1,0 0 1,0 0-1,0 0 1,0 0-1,0 0 1,0 0-1,0 0 1,0 0-1,0 0 1,0 0 0,0-1-1,0 1 1,0 0-1,0 0 1,1 0-1,-1 0 1,0 0-1,0 0 1,2 9-78,1 14 31,0 50 39,3 34 148,-4-95-134,0 1-1,1-1 1,1 0 0,-1 0 0,2-1 0,8 18-1,-11-27 2,-1 1-1,1-1 1,0 0-1,0 1 1,0-1-1,0 0 0,0 0 1,1 0-1,-1 0 1,1-1-1,-1 1 1,1-1-1,0 1 0,-1-1 1,1 0-1,0 0 1,0 0-1,0-1 1,0 1-1,0-1 1,0 1-1,5-1 0,2 0 34,0-1-1,-1 0 0,1-1 0,0 0 0,14-5 1,1-2-7,-1-2 1,0 0-1,40-27 0,-45 26-28,21-16-148,61-55 1,-52 41-10,-60 71-139,-46 75 221,8-17 41,42-71 67,0 0 1,1 1-1,-8 30 0,14-44-29,-1 1-1,0-1 0,1 1 1,0-1-1,0 1 0,0-1 1,0 0-1,1 1 0,-1-1 0,1 1 1,0-1-1,0 0 0,0 1 1,0-1-1,0 0 0,1 0 1,0 0-1,-1 0 0,1 0 1,1 0-1,-1 0 0,0-1 0,0 1 1,1-1-1,0 0 0,4 4 1,-4-4 15,1 0 0,0 0 0,0 0 0,0-1 0,-1 0 0,2 1 1,-1-1-1,0-1 0,0 1 0,0 0 0,0-1 0,0 0 0,1 0 0,-1 0 0,0-1 1,0 0-1,0 1 0,0-1 0,0 0 0,6-3 0,-4 1-20,0-1 0,0 1 0,0-1 0,-1 0 0,0 0-1,0-1 1,0 1 0,0-1 0,-1 0 0,1-1 0,-1 1 0,-1-1 0,1 0 0,-1 0-1,0 0 1,0 0 0,-1 0 0,3-10 0,1-9-5,-2 0 0,0-1 0,0-37 0,-3 44-26,0 6 3,-1 0-1,0 0 1,-1 0 0,-1 0 0,0 1-1,-7-23 1,8 29 22,-2 1-1,1 0 0,0-1 1,-1 1-1,0 0 1,0 0-1,-1 0 1,1 1-1,-1-1 0,0 1 1,0 0-1,-1 0 1,1 0-1,-1 1 1,0 0-1,-8-5 0,-2 2-41,13 5 31,0 1-1,0-1 1,0 0 0,0 1 0,0-1-1,0 0 1,0 0 0,1-1 0,-1 1 0,0 0-1,-2-3 1,4 4 11,0-1 1,0 1-1,0 0 0,0 0 1,0-1-1,0 1 0,0 0 1,0 0-1,0-1 0,0 1 1,0 0-1,0-1 0,0 1 0,0 0 1,0 0-1,0-1 0,0 1 1,0 0-1,0 0 0,1 0 1,-1-1-1,0 1 0,0 0 1,0 0-1,0-1 0,1 1 1,-1 0-1,0 0 0,0 0 1,0 0-1,1-1 0,-1 1 0,0 0 1,0 0-1,1 0 0,11-5-28,-10 4 16,44-21-72,77-24 1,-107 41 145,0 1 0,0 0 0,1 1 0,-1 1 0,1 1 0,0 0 0,-1 1-1,33 5 1,-47-5-36,1 1-1,-1-1 0,0 1 1,0-1-1,0 1 0,0 0 1,1 0-1,-1 0 0,0 0 1,-1 0-1,1 0 0,0 0 1,0 1-1,0-1 0,-1 1 1,1-1-1,-1 1 0,1 0 1,-1 0-1,0 0 0,1 0 1,-1-1-1,0 2 0,0-1 1,-1 0-1,1 0 0,0 0 1,-1 0-1,1 0 0,-1 1 1,1 2-1,-4 16 72,0 0-1,-2 0 1,0 0-1,-11 29 1,14-46-81,-27 75 127,-17 56 223,46-135-361,0 0 1,0 0-1,-1 1 1,1-1-1,0 0 1,0 0-1,0 0 1,0 0-1,0 0 1,0 0-1,0 0 1,0 0-1,0 0 1,0 0-1,0 0 0,0 0 1,0 0-1,0 1 1,0-1-1,0 0 1,0 0-1,0 0 1,0 0-1,0 0 1,0 0-1,0 0 1,0 0-1,0 0 1,0 0-1,0 0 0,0 1 1,0-1-1,0 0 1,0 0-1,0 0 1,0 0-1,0 0 1,0 0-1,0 0 1,0 0-1,0 0 1,0 0-1,1 0 1,-1 0-1,0 0 0,0 0 1,0 0-1,0 1 1,0-1-1,0 0 1,0 0-1,0 0 1,0 0-1,0 0 1,0 0-1,0 0 1,1 0-1,-1 0 1,0 0-1,0 0 0,0 0 1,0 0-1,0 0 1,0 0-1,0 0 1,0 0-1,8-6 103,10-15-29,2-4-122,1 1 0,1 0 0,1 2-1,2 0 1,0 2 0,45-28 0,-63 44 42,0 0 0,0 1 0,1-1-1,-1 2 1,1-1 0,-1 1 0,1 0 0,11-1 0,-15 3 9,1 0-1,-1 0 1,0 1 0,1-1-1,-1 1 1,1 0 0,-1 0-1,0 0 1,0 1-1,0-1 1,0 1 0,0 0-1,0 0 1,0 1-1,-1-1 1,6 5 0,-1 1 3,0 0 0,0 1 0,-1 0 0,0 0 0,9 16 0,24 56 19,-32-62-25,25 67-1211,-15-37-140,-16-42-56,1 1-1,-1-1 0,1 15 1,-2-17-87,-1 1 1,0 0 0,0 0-1,0 0 1,-3 10-1,-2 6-1813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1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52 8128,'-36'-20'3680,"18"12"-3168,9 0 1952,4 5-1184,5-2-1920,5 5 320,0-7-1920,3 7 1248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53.3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 4064,'-2'1'8527,"1"8"-5429,1 17-2256,0-21 216,-4 284 4259,-1-121-4186,3 85-402,3-138-4040,-14-131-9760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1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23 193 11232,'-23'-5'5056,"55"-1"-4385,12 1 1473,6 1-1312,45-12 1408,0 4-1248,48-16-320,-4 8-416,14-8-128,-18 5-64,-18-2-1184,-22 5 608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1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0 513 1472,'2'8'4001,"5"4"-2407,0-1 987,-6-10-2379,0 0 1,0 0 0,0 0-1,0 0 1,0 0-1,0-1 1,0 1 0,0 0-1,0-1 1,0 1 0,1-1-1,-1 1 1,0-1-1,0 0 1,1 1 0,-1-1-1,0 0 1,0 0-1,3 0 1,28 0 2091,-21-1-1991,0 0 1,-1-1-1,1-1 0,0 0 0,-1 0 1,0-1-1,1 0 0,-2-1 0,1 0 0,0-1 1,-1 0-1,0 0 0,16-16 0,-7 3-63,-1-1 0,-1 0 0,25-44 0,-24 32-27,-2 0 1,-2-2-1,12-41 0,19-47 300,-38 109-470,-3 8 0,-1-1 0,1 1-1,-1-1 1,0 0-1,-1 0 1,1 0-1,0-7 1,6 41-81,-4-2 49,3 50 0,-4-34 26,-1 18 179,-7 75 0,3-102-115,2-16-55,0-8-10,0-1-1,-1 0 0,0 0 1,0 0-1,-1 0 1,1 0-1,-2-1 0,1 1 1,-6 10-1,5-13 26,0 0 0,0 0-1,0 0 1,-1-1 0,-8 9 0,9-11-27,0 0 1,1 0 0,-1 0 0,0 0-1,0-1 1,-1 0 0,1 1 0,0-1-1,0 0 1,-1 0 0,1-1 0,-5 1-1,2-1-8,-1 0-1,1 0 0,0-1 1,0 1-1,0-2 1,0 1-1,0-1 0,1 1 1,-1-2-1,-8-3 1,-2-3-13,0 0 1,-18-15-1,33 24-17,0-1 0,0 0 0,0 1-1,0-1 1,0 0 0,0 0 0,0 1 0,0-1 0,0 0-1,1 0 1,-1 0 0,0 0 0,1 0 0,-1 0-1,1 0 1,-1-1 0,1 1 0,-1 0 0,1-2-1,0 2-1,0 0 0,1 0-1,-1 0 1,1 0 0,0 0-1,-1 0 1,1 0-1,0 0 1,0 0 0,-1 0-1,1 1 1,0-1 0,0 0-1,0 1 1,0-1-1,0 0 1,0 1 0,0-1-1,0 1 1,0-1 0,2 1-1,15-7-39,0 2-1,0 0 1,0 2-1,30-4 1,1 0 97,49-5-469,-34 7-2748,-42 2-509,-3-2 1148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1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9632,'-32'-8'4384,"32"5"-3840,0-2-832,8 5 32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1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52 2816,'0'-2'249,"0"1"0,-1 0 1,1-1-1,0 1 0,0-1 1,-1 1-1,1-1 0,1 1 0,-1-1 1,0 1-1,0-1 0,0 1 1,1-1-1,-1 1 0,1 0 0,-1-1 1,1 1-1,0 0 0,-1-1 1,1 1-1,2-2 0,-2 1 293,-1 1 1,1-1-1,0 1 0,0-1 0,-1 1 0,1-1 1,0 0-1,-1 1 0,1-4 827,-2 14 231,-55 232 2541,33-151-3472,-84 246 728,19-75-986,70-200-292,-21 84 882,39-138-694,5-11-11,8-19-3,21-43-326,-10 16 60,61-91 1,-70 121-25,35-44-75,-43 57 19,-1 0 1,1 0-1,0 1 0,1 0 1,-1 1-1,10-6 0,-17 11 45,1-1-1,0 1 0,-1 0 1,1-1-1,0 1 0,-1 0 0,1 0 1,0 0-1,-1-1 0,1 1 1,0 0-1,0 0 0,-1 0 1,1 0-1,0 0 0,-1 0 1,1 1-1,0-1 0,0 0 1,-1 0-1,1 0 0,0 1 1,1 0-1,-1-1 14,0 1 1,0 0-1,0 0 1,0 0-1,-1 1 0,1-1 1,0 0-1,0 0 1,-1 0-1,1 1 1,0 1-1,2 5 56,-1-1 0,-1 1 0,2 13 1,-1 20 152,-3 47 0,-1-57-136,2 1 1,1 0-1,9 58 0,-9-84-66,1-1 1,-1 1 0,2 0-1,-1-1 1,0 1-1,1-1 1,0 0 0,0 0-1,7 9 1,-7-11 21,1 0 0,-1 0 0,0-1 0,1 1-1,0-1 1,-1 1 0,1-1 0,0 0 0,0-1 0,0 1 0,1-1 0,-1 0 0,0 0 0,8 1 0,1-1 29,1-1 1,-1 0 0,1-1 0,-1 0 0,15-4 0,1-1 16,35-13 1,-42 10-57,-1 0 0,0-2 1,-1 0-1,0-1 0,0-1 1,-2-1-1,20-18 1,107-122 147,-115 119-123,-5 7 55,-1-2 1,26-40 0,-49 68-106,0 0 0,1 0 0,-1 0 0,0 0 0,0 0 0,-1-1 0,1 1 0,0 0 0,-1-1 0,1-3 1,-1 6-3,0 0 1,0 0-1,0 0 1,0-1-1,0 1 1,0 0-1,0 0 1,0 0 0,0 0-1,0 0 1,0-1-1,0 1 1,0 0-1,0 0 1,0 0-1,0 0 1,0 0-1,0 0 1,0 0 0,0-1-1,0 1 1,-1 0-1,1 0 1,0 0-1,0 0 1,0 0-1,0 0 1,0 0 0,0 0-1,0 0 1,-1 0-1,1 0 1,0-1-1,0 1 1,0 0-1,0 0 1,0 0 0,0 0-1,-1 0 1,1 0-1,0 0 1,0 0-1,0 0 1,-1 0-1,-7 4-54,-10 11 6,3 6 47,1 0 0,-20 42 0,20-36 5,-37 63 70,19-33 78,-38 86-1,67-134-108,0-1-1,0 1 0,1 0 1,0 0-1,-1 14 0,2-21-16,1 0 0,0 0 0,0 0 1,0 0-1,1 0 0,-1 0 0,0 0 0,1 0 0,-1-1 0,1 1 0,0 0 0,0 0 0,-1 0 0,1-1 0,0 1 0,0 0 0,1-1 0,-1 1 1,0-1-1,1 1 0,-1-1 0,0 0 0,1 1 0,0-1 0,-1 0 0,1 0 0,0 0 0,-1 0 0,1 0 0,0-1 0,0 1 0,2 0 0,0 0 5,0-1-1,0 1 1,0-1-1,0 0 1,0 0-1,0 0 1,-1-1-1,1 1 1,0-1-1,0 0 0,0 0 1,0-1-1,-1 1 1,1-1-1,-1 0 1,1 1-1,-1-2 1,0 1-1,4-3 1,2-2-2,-1-1-1,0 0 1,-1 0 0,0 0 0,0-1 0,5-10 0,15-25-50,36-83 0,-61 124 20,0-2-43,0-1 0,0 1 0,1 0 0,4-6 0,-7 10 39,1 1 0,-1-1 0,0 1 1,1-1-1,-1 1 0,1 0 0,-1-1 0,1 1 0,-1-1 0,1 1 1,-1 0-1,1-1 0,0 1 0,-1 0 0,1 0 0,-1 0 1,1-1-1,0 1 0,0 0 0,0 0 3,0 1 0,-1-1 0,1 0 0,0 0 0,-1 1 0,1-1 0,0 0 0,-1 1 0,1-1 0,-1 1 0,1-1 0,0 1 0,-1-1 0,1 1 0,-1 0 0,1-1 0,-1 1 0,0 0 0,1-1 0,0 2 0,4 11-26,1 1 1,-1-1 0,-1 1-1,2 16 1,-2-12 32,1 0 0,9 22 0,-11-34 35,-1-1 0,1 0 0,0 0 0,0-1 0,0 1 0,1-1 0,-1 1 0,1-1 0,0 0 0,0-1 0,10 7 0,-11-8-8,1 0 0,-1 0-1,1-1 1,-1 0-1,1 0 1,0 0-1,0 0 1,-1 0-1,1-1 1,0 0 0,0 0-1,0 0 1,-1 0-1,1 0 1,0-1-1,0 0 1,0 0-1,-1 0 1,1 0 0,-1 0-1,1-1 1,-1 1-1,5-4 1,4-2 61,-1-1 0,0 0 0,-1 0 1,0-1-1,10-11 0,0-3-91,-1-2 0,-1 0 0,29-54-1,-30 50-9,28-55-75,-18 33 12,53-77-1,-78 126 59,-1 0-1,1 0 0,0 0 0,0 1 1,0-1-1,0 0 0,0 1 0,4-3 1,-5 4 11,-1 0 0,1 0 1,-1-1-1,1 1 0,-1 0 1,1 0-1,-1 0 0,1 0 1,-1 0-1,1 0 0,-1 0 1,1 0-1,-1 0 0,1 0 1,-1 0-1,1 0 0,-1 0 0,1 1 1,-1-1-1,2 0 0,-2 1 3,1-1-1,0 1 1,-1 0-1,1-1 0,-1 1 1,1 0-1,-1 0 1,1-1-1,-1 1 0,1 0 1,-1 0-1,0 0 1,1 0-1,-1 0 0,0-1 1,0 3-1,3 12 7,-1 0 0,-1 0 0,-1 22 0,-7 51 23,4-62-22,-19 136 110,17-137-67,-1 0 1,-1 0-1,-2-1 1,-14 31-1,20-50-12,1 0-1,-1-1 0,0 0 0,0 1 1,-1-1-1,1 0 0,-8 5 1,10-8-27,0 0 1,0 0 0,0 0 0,0-1-1,0 1 1,0 0 0,-1-1-1,1 1 1,0-1 0,0 0 0,-1 1-1,1-1 1,0 0 0,0 0 0,-1 0-1,1 1 1,0-2 0,-1 1 0,1 0-1,0 0 1,-1 0 0,1 0 0,0-1-1,-1 1 1,1-1 0,0 1 0,0-1-1,0 1 1,-1-1 0,1 0 0,0 0-1,0 1 1,-1-3 0,0 2-16,0-1 0,0 0 0,0 0 0,0 0 1,1 0-1,-1 0 0,1 0 0,-1-1 0,1 1 1,0 0-1,0-1 0,-1-2 0,2 4-5,0-1 1,0 1-1,0-1 1,0 1-1,0-1 0,0 0 1,1 1-1,-1-1 0,0 1 1,1-1-1,-1 1 1,1 0-1,0-1 0,-1 1 1,1 0-1,0-1 1,0 1-1,0 0 0,0 0 1,2-3-1,2 0 15,0-1 0,0 1 0,1-1 0,-1 2 0,1-1-1,0 0 1,0 1 0,0 0 0,1 1 0,-1-1 0,1 1 0,-1 1 0,1-1 0,0 1 0,7-1 0,10 1-234,0 2 1,48 5 0,-39-2-399,94 16-11617,-85-8 8352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1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52 130 3136,'-6'0'507,"1"1"0,-1-1-1,1 1 1,-9 2 0,13-2-280,0-1 1,0 0-1,0 1 0,0-1 1,0 1-1,0-1 0,0 1 1,0 0-1,0-1 0,0 1 1,0 0-1,1 0 0,-2 1 1,2-2-64,-1 1 1,1 0 0,0-1 0,0 1 0,-1 0 0,1-1 0,0 1 0,0 0 0,0-1 0,0 1 0,0 0 0,0-1 0,0 1-1,0 0 1,0-1 0,1 1 0,-1 0 0,0-1 0,0 1 0,0 0 0,1-1 0,-1 1 0,0-1 0,2 2 0,1 3 302,0 0 0,1-1 0,0 1 0,0-1 0,0 0 0,1 0 0,-1-1 0,1 1 0,0-1 0,0 0 1,0 0-1,0 0 0,1-1 0,-1 0 0,9 2 0,-9-3-302,-1 0 0,1 0-1,-1 0 1,1-1 0,-1 0-1,1 0 1,-1 0 0,1 0 0,0-1-1,-1 1 1,0-1 0,1-1 0,-1 1-1,0-1 1,1 1 0,-1-1 0,0 0-1,0-1 1,0 1 0,5-5 0,-4 3-71,0-1 0,-1 1 0,0-1 0,0 0 0,0-1 0,-1 1 0,1 0 1,-1-1-1,0 0 0,2-7 0,-4 8-54,1 0-1,-1 0 1,-1 0-1,1 0 1,-1 0-1,0 0 1,0 0 0,0 0-1,-1 0 1,0 0-1,0 0 1,0 0-1,-3-6 1,4 9-56,-1 0 0,0 0 0,1 1 0,-1-1 0,0 0 1,0 1-1,0-1 0,-1 1 0,1-1 0,0 1 0,0 0 0,-1 0 0,1-1 0,-1 1 0,1 0 1,-1 0-1,0 0 0,-1 0 0,0 0 8,1 0 0,-1 0 0,0 1 0,0 0 0,1-1 1,-1 1-1,0 0 0,0 0 0,1 1 0,-1-1 0,-3 1 0,0 1 17,0-1-1,0 2 0,0-1 1,0 0-1,1 1 1,-1 0-1,1 1 1,0-1-1,0 1 0,-6 6 1,4-2 12,0 1 0,1-1 1,0 2-1,0-1 0,1 1 0,1 0 1,-1 0-1,2 0 0,-1 0 1,-3 19-1,3-5 94,1 1 0,1 0-1,1 39 1,2-39 13,0 0-1,2 0 1,1-1-1,1 0 1,1 0-1,1 0 0,2 0 1,0-1-1,14 25 1,-21-43-80,1-1 1,0 1 0,1-1-1,-1 0 1,1 0 0,-1-1-1,1 1 1,0-1-1,1 1 1,-1-1 0,0-1-1,1 1 1,0-1 0,-1 1-1,1-1 1,8 2-1,-7-3-15,-1-1 0,0 1 0,1-1 0,-1 0 0,0 0 0,1 0 0,-1-1 0,0 0 0,0 0 0,1 0 0,-1-1 0,0 1 0,0-1 0,0-1 0,7-4 0,7-4 72,0-1 0,22-19 0,-15 7-54,0-1 0,-1-1 1,40-57-1,-37 47-27,134-187 179,-98 117-614,-64 106 409,0 0-1,0 0 0,0 0 1,0 0-1,0 0 0,0 0 0,0 0 1,0 0-1,0 0 0,0 1 0,0-1 1,0 0-1,0 0 0,0 0 1,0 0-1,0 0 0,0 0 0,0 0 1,1 0-1,-1 0 0,0 0 0,0 0 1,0 0-1,0 1 0,0-1 1,0 0-1,0 0 0,0 0 0,0 0 1,0 0-1,1 0 0,-1 0 0,0 0 1,0 0-1,0 0 0,0 0 1,0 0-1,0 0 0,0 0 0,0 0 1,1 0-1,-1 0 0,0 0 0,0 0 1,0 0-1,0 0 0,0 0 1,0 0-1,0-1 0,0 1 0,0 0 1,0 0-1,1 0 0,-1 0 1,0 0-1,0 0 0,0 0 0,0 0 1,1 11-1,-1-10 6,3 190-42,1-127 190,12 66-1,-15-127-143,-1 1 23,1 1-1,0 0 0,1 0 1,-1-1-1,1 1 1,0-1-1,0 1 0,4 6 1,-6-11-22,0 1 0,1-1 0,-1 1 0,0-1 0,1 0 0,-1 1 0,0-1 0,1 1 0,-1-1 0,1 0 0,-1 1 0,1-1 0,-1 0 0,1 0 1,-1 1-1,1-1 0,-1 0 0,1 0 0,-1 0 0,1 0 0,-1 1 0,1-1 0,0 0 0,-1 0 0,1 0 0,-1 0 0,1 0 0,-1 0 0,1-1 0,-1 1 0,1 0 0,-1 0 0,1 0 0,0-1 1,1 0 7,-1 0 1,1 0 0,-1-1 0,1 1 0,-1 0-1,0-1 1,0 1 0,0-1 0,1 0 0,-1 1 0,-1-1-1,1 0 1,1-2 0,8-25 109,6-30 0,1-4-74,29-91-356,-32 114 137,-10 29 123,0-1 1,0-1-1,2-14 1,-6 24 7,0 2 18,0 0 0,0 0-1,0 0 1,0 0 0,1 0 0,-1 1-1,0-1 1,0 0 0,1 0 0,-1 0-1,0 0 1,1 1 0,-1-1 0,1-1-1,5 10-327,2 15 274,-6-18 71,-1 0 1,1 1 0,1-1 0,-1 0-1,1 0 1,0 0 0,0-1-1,7 9 1,0-2 29,1-2-1,0 1 1,1-1-1,0-1 1,1 0 0,-1 0-1,2-1 1,-1-1-1,1-1 1,-1 0 0,2 0-1,-1-1 1,0-1-1,1-1 1,-1 0-1,1 0 1,0-2 0,0 0-1,-1 0 1,1-2-1,0 0 1,-1 0 0,1-1-1,26-11 1,-23 7-14,-1-1 0,-1-1 0,0 0 0,0-2 0,16-13 0,-22 16-4,-1 0-1,-1-1 0,1 0 0,-1-1 0,-1 1 0,0-1 0,0-1 0,8-18 0,-14 27-21,0 0 0,0-1 0,0 1 1,-1 0-1,1 0 0,-1 0 0,1 0 0,-1-1 0,0 1 0,1 0 0,-1 0 1,-1-1-1,1 1 0,0 0 0,0 0 0,-1 0 0,1-1 0,-1 1 0,0 0 1,0 0-1,0 0 0,0 0 0,0 0 0,-2-3 0,2 4-2,-1 1 0,1 0 0,0-1 0,-1 1 0,1 0 0,0-1 0,-1 1 0,1 0 0,0 0 0,-1 0 0,1 0 0,0 0 0,-1 0 0,1 1 0,0-1 0,-1 0 0,1 1 0,0-1 0,-1 1 0,1-1 0,0 1 0,-2 1 0,-27 16-173,21-11 171,0 1 0,1 0 1,0 0-1,0 0 0,1 1 1,0 1-1,-7 12 0,9-13 45,0 1 0,1 0 0,0 0 0,0 0 0,1 0 0,0 1 0,1-1 0,0 1 0,1 0 0,0 18 0,1-13 10,1 0 1,1-1-1,0 1 1,1-1 0,1 0-1,11 28 1,-13-37-9,1 0 0,0 0-1,0 0 1,0-1 0,1 0 0,0 1 0,0-1 0,5 4 0,-8-7-22,1-1 0,0 0 0,-1 1 0,1-1 0,0 0 1,0 0-1,0 0 0,0 0 0,0 0 0,0-1 0,0 1 0,1-1 0,-1 1 1,0-1-1,0 0 0,0 0 0,1 0 0,-1 0 0,0 0 0,0 0 1,0-1-1,1 1 0,-1-1 0,0 1 0,0-1 0,0 0 0,2-1 0,6-4 6,-2 0-1,1-1 0,0 0 0,13-15 0,-12 12 11,-4 4 1,120-112 194,-96 91-208,2 2 0,45-26 1,-46 32-82,1 2 1,58-23-1,-87 39 59,1 0-1,-1 0 1,0 0 0,0 1-1,0-1 1,1 1 0,-1 0-1,6 0 1,-8 0 8,-1 0 1,1 1-1,0-1 0,-1 0 1,1 0-1,0 1 0,-1-1 1,1 0-1,0 1 0,-1-1 1,1 1-1,-1-1 0,1 1 1,-1-1-1,1 1 0,-1-1 1,1 1-1,-1-1 0,1 1 1,-1 0-1,0-1 0,1 1 1,-1 0-1,0-1 0,0 1 1,0 0-1,1-1 0,-1 1 1,0 0-1,0 0 0,0-1 1,0 1-1,0 0 0,0-1 1,0 1-1,0 0 0,-1 0 1,1-1-1,0 1 0,0 0 1,-1 0-1,-2 9 15,0 1 0,-1-1 0,-8 16-1,-3 5 49,-2 9 66,4-14-27,-9 36 1,21-62-81,1 1 1,0-1-1,0 1 0,0-1 1,0 1-1,-1 0 0,1-1 1,0 1-1,0 0 0,0-1 1,0 1-1,1-1 0,-1 1 1,0 0-1,0-1 1,0 2-1,0-2-16,1 0 0,-1 0 0,0 0 0,0 0 0,0 0 0,1 0 0,-1 1 0,0-1 0,0 0 0,0 0 0,1 0 0,-1 0 0,0 0 0,0 0 0,1 0 0,-1 0 0,0 0 0,0 0 0,0 0 0,1 0 0,-1 0 0,0 0 0,0-1 0,0 1 0,1 0 0,-1 0 0,0 0 0,1 0 0,14-12-1,-14 12-4,52-52-60,-37 36 55,1-1 0,0 2 0,1 0 0,26-15 0,-42 28-4,1 1 1,-1-1-1,1 1 0,0 0 1,-1 0-1,1 0 1,0 0-1,0 1 0,-1-1 1,1 1-1,0-1 1,0 1-1,0 0 0,0 0 1,0 1-1,0-1 1,-1 0-1,1 1 0,0 0 1,0 0-1,3 1 1,-1 1 13,1 1 0,-1 0 0,0 0 0,0 0 0,0 0 0,-1 1 0,1 0 0,5 8 0,49 74-8,2 2-80,-48-73-114,49 61 25,-51-66-1402,0 0-1,14 10 0,-21-18 601,2 2-1651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1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8384,'0'0'2704,"9"2"-1638,164 25 6166,-24-17-4247,-106-8-2370,270 6 1796,253-9-1035,-446-1-1603,266-2 631,-134 6-5125,-163 3 906,-5 3-3741,-15 3 2426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2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232 798 2656,'1'-4'354,"-1"1"0,1 0 0,0-1 0,0 1 0,0 0 0,0 0 0,0 0 0,1 0 0,-1 0 0,1 0 0,0 0 0,0 0 0,0 0 1,4-3-1,-2 1 1087,-4 5-1370,0-1 0,0 1 0,0 0 0,1 0 0,-1-1 0,0 1 0,0 0 0,0 0 0,0 0 0,1-1 0,-1 1 0,0 0 0,0 0 0,1 0 0,-1 0 0,0-1 0,0 1 0,0 0 0,1 0 0,-1 0 0,0 0 0,1 0 0,-1 0 0,0 0 0,0 0 0,1 0 0,-1 0 0,0 0 0,0 0 0,1 0 0,-1 0 0,0 0 0,1 0 0,-1 0 0,0 0 0,0 0 0,1 0 0,-1 0 0,0 0 0,0 0 0,1 1 0,-1-1 0,0 0 0,0 0 0,0 0 0,1 1 0,-1-1 0,0 0 0,0 0 0,0 0 0,1 1 0,-1-1 0,0 0 0,0 0 0,0 1 0,0-1 0,0 0 0,0 0 0,0 1 0,0-1 0,0 0 0,0 0 0,1 1 0,-1-1 0,-1 0 0,1 1 0,0-1 0,0 0 0,0 1 0,-4 80 2601,-15 85 0,-31 83-1029,35-184-1270,-125 430 1296,100-370-298,38-112-1094,1-13-248,1 0 0,0 0-1,0 0 1,0 0 0,0 1 0,0-1-1,0 0 1,0 0 0,0 0-1,0 1 1,0-1 0,0 0 0,0 0-1,0 1 1,0-1 0,0 0 0,0 0-1,0 0 1,0 1 0,0-1-1,0 0 1,0 0 0,0 0 0,0 1-1,0-1 1,0 0 0,0 0 0,0 0-1,0 0 1,1 1 0,-1-1-1,0 0 1,0 0 0,0 0 0,0 0-1,1 1 1,-1-1 0,0 0 0,0 0-1,0 0 1,0 0 0,1 0-1,-1 0 1,1 0 4,0 0 0,-1-1 0,1 1 0,-1-1 0,1 1 0,0-1-1,-1 1 1,1-1 0,-1 1 0,1-1 0,-1 1 0,1-1 0,-1 0 0,0 1 0,1-1-1,-1 0 1,1 0 0,33-83 591,25-112-489,-41 134-99,-15 49-28,75-268-70,-38 104 35,37-131-143,-65 276 209,2 1 0,19-34 0,-26 53-55,0 1 0,1 0 0,0 0 0,1 1 0,1 0 0,-1 0-1,2 1 1,-1 0 0,1 1 0,0 0 0,24-11 0,-25 14 11,0 1 0,0 0 0,0 1 0,0 0 0,1 0 0,-1 1 1,1 1-1,0-1 0,0 2 0,-1 0 0,1 0 0,0 1 0,0 0 0,-1 1 0,14 3 1,-18-3 31,-1 0 0,1 0 0,-1 1 0,1 0 1,-1 0-1,0 0 0,0 0 0,-1 1 0,7 6 1,-8-7-6,-1 0 0,1 0 1,-1 0-1,0 0 0,0 1 1,0-1-1,0 1 0,-1-1 1,1 1-1,-1 0 0,0 0 0,0-1 1,0 1-1,-1 0 0,1 8 1,-2-3-8,0 1-1,0 0 1,-1-1 0,0 1 0,-1-1-1,-5 14 1,-29 52 100,12-33-24,-1-2 0,-3-1-1,-1-1 1,-69 65 0,90-94-115,-1-1 0,0 0 0,-1 0 0,0-1 0,0-1 0,0 0 0,-1-1 0,0 0 0,0 0 0,-1-1 0,1-1 0,-1 0 0,1-1 0,-1 0 0,-15 0 0,57-1-139,-18 0 182,0-1-1,20-1 1,18-5-32,-1-2-1,1-2 1,-2-2 0,1-2-1,46-21 1,62-45 21,-55 26 43,130-60 109,-145 79-120,-59 24 86,1 0-1,33-20 0,-61 31-125,0 0 0,0 0 0,0 0 0,0 0 0,0 0 0,0 0 0,0 0 1,0 0-1,0 0 0,-1 0 0,1 0 0,0 0 0,0-1 0,0 1 0,0 0 0,0 0 0,0 0 0,0 0 1,0 0-1,0 0 0,0 0 0,0 0 0,0 0 0,0 0 0,0 0 0,0 0 0,0 0 0,0 0 0,-1 0 1,1 0-1,0-1 0,0 1 0,0 0 0,0 0 0,0 0 0,0 0 0,0 0 0,0 0 0,0 0 0,0 0 1,0 0-1,0 0 0,0 0 0,0-1 0,0 1 0,0 0 0,0 0 0,0 0 0,1 0 0,-1 0 0,0 0 1,0 0-1,0 0 0,0 0 0,0 0 0,0 0 0,0 0 0,-4-1 2,0 1 1,0 1-1,0-1 0,1 1 0,-1-1 0,0 1 0,0 0 1,1 0-1,-6 3 0,-31 15 87,38-18-83,-12 7 25,1 1-1,0 0 0,0 1 0,1 1 1,0 0-1,1 0 0,-16 21 1,-2 8 122,-26 49 1,44-70-119,0 0 0,1 0 1,1 1-1,1 1 0,1 0 1,0 0-1,-5 40 0,11-59-17,1 0-1,0 1 0,0-1 0,0 0 0,0 1 0,0-1 0,0 0 0,1 0 0,-1 0 0,1 1 0,0-1 1,0 0-1,1 4 0,-1-6-4,0 1 1,0 0-1,-1 0 1,1 0-1,0-1 1,0 1 0,0 0-1,0-1 1,0 1-1,0-1 1,0 1-1,0-1 1,1 0-1,-1 1 1,0-1 0,0 0-1,0 0 1,0 0-1,0 0 1,1 0-1,-1 0 1,0 0-1,0 0 1,0 0-1,0 0 1,1-1 0,0 1-1,3-2 13,0 0-1,0 0 0,-1 0 1,1 0-1,0-1 1,-1 0-1,1 0 1,-1 0-1,5-5 1,2-1 23,8-7-27,-1-1 0,0-1 0,21-27 0,40-66-24,-43 60 55,40-71-64,-72 112-315,-10 20 140,2 2 174,0 0-1,1 0 1,0 0-1,1 0 1,1 0-1,0 1 1,0-1 0,1 0-1,0 1 1,1-1-1,5 21 1,-4-26 30,1 0-1,0 0 1,0-1 0,0 1 0,1 0 0,0-1 0,0 0 0,1 0-1,0 0 1,0-1 0,11 10 0,-12-12 4,0 0-1,0 0 1,0 0-1,0-1 1,0 0-1,0 0 1,1 0-1,-1 0 1,1-1 0,0 1-1,-1-1 1,1-1-1,0 1 1,-1 0-1,1-1 1,0 0-1,0 0 1,0-1 0,8-1-1,-6 0-5,0-1-1,0 1 1,0-2-1,-1 1 1,1-1-1,9-7 1,33-32-152,-14 12 78,183-137 463,-198 155-324,1-1-212,23-12 0,-43 26 127,-1 0-1,0-1 1,0 1 0,0 0 0,1 0 0,-1 0 0,0 0 0,0 0-1,1-1 1,-1 1 0,0 0 0,1 0 0,-1 0 0,0 0 0,0 0-1,1 0 1,-1 0 0,0 0 0,0 0 0,1 0 0,-1 0-1,0 0 1,1 0 0,-1 0 0,0 0 0,0 1 0,1-1 0,-1 0-1,0 0 1,0 0 0,0 0 0,1 0 0,-1 1 0,0-1 0,0 0-1,1 0 1,-1 0 0,0 1 0,0-1 0,0 0 0,0 0 0,0 0-1,1 1 1,-1-1 0,0 0 0,0 1 0,0-1 0,0 0-1,0 0 1,0 1 0,0-1 0,0 0 0,0 0 0,0 1 0,0-1-1,0 0 1,0 1 0,0-1 0,0 0 0,0 0 0,0 1 0,0-1-1,-1 0 1,-5 28 13,2-15-14,1 6 10,1-1 0,0 1 0,1 0 0,1-1 0,1 1 0,0-1 0,2 1 0,0-1-1,1 1 1,0-1 0,14 30 0,-15-41 22,0-1 0,1 0 0,0 0 0,1 0 1,-1 0-1,1-1 0,0 1 0,0-1 0,1-1 0,-1 1 0,1-1 0,0 0 0,1 0 0,-1-1 0,0 1 1,1-2-1,9 4 0,-11-4-16,1-1 0,-1 0 1,1 0-1,-1 0 0,1-1 0,0 0 1,-1 0-1,1 0 0,-1-1 0,1 0 1,-1 0-1,1 0 0,-1 0 0,1-1 1,-1 0-1,0 0 0,0-1 0,0 1 1,0-1-1,0 0 0,-1-1 0,8-6 1,10-13 29,24-37 1,-16 21-125,100-115-19,-126 148 90,-3 5 6,0 0 0,-1 0 0,1 0 0,0 0 0,0 0 0,-1 0 0,1 0 0,0 0 0,0 0 0,0 0 0,0 1 0,0-1 0,0 0 1,1 1-1,-1-1 0,0 1 0,0-1 0,0 1 0,1-1 0,-1 1 0,0 0 0,2 0 0,-3 0 4,1 0 1,-1 0-1,0 0 0,1 0 0,-1 0 0,0 0 1,0 1-1,1-1 0,-1 0 0,0 0 1,1 0-1,-1 1 0,0-1 0,0 0 0,1 1 1,-1-1-1,0 0 0,0 0 0,0 1 1,0-1-1,1 0 0,-1 1 0,0-1 0,0 0 1,0 1-1,0-1 0,0 0 0,0 1 1,0-1-1,0 0 0,0 1 0,0-1 0,0 1 1,0-1-1,-2 19 42,1-12-39,0 19 64,2 28 0,0-12 18,-1-29-78,0 0 0,1 0 0,1 0 0,0 0 0,6 22 0,-7-31 6,0-1 0,1 0 0,-1 0 0,1 1 0,0-1 0,0 0 0,0 0 0,0-1 0,0 1 0,1 0 0,-1-1-1,1 1 1,-1-1 0,1 0 0,0 0 0,0 0 0,0 0 0,1-1 0,-1 1 0,0-1 0,0 0 0,1 0 0,-1 0 0,1 0 0,-1 0-1,4-1 1,3 1 8,0-1-1,0 0 0,0-1 0,0 0 1,-1-1-1,1 0 0,0-1 0,-1 0 1,0 0-1,0-1 0,0 0 1,0 0-1,0-1 0,-1 0 0,10-9 1,4-4 20,0-2-1,-2-1 1,34-42 0,-22 18 0,-2-1 0,31-65-1,-53 97-20,20-43 104,43-119 1,53-256-313,-117 406 129,-4 17 4,-3 7 44,1 1-1,0-1 1,0 0 0,-1 0-1,0 0 1,1 0-1,-1 0 1,0 0 0,0 0-1,0 0 1,0 0-1,0 0 1,0 0 0,0 1-1,-1-1 1,1 0-1,-1 0 1,0 0-1,0-2 1,0 4 9,1-1 0,0 1 0,0 0 0,0 0 0,0 0 0,-1-1 0,1 1 0,0 0 0,0 0 0,0 0 0,-1 0 0,1 0 0,0 0 0,0-1-1,-1 1 1,1 0 0,0 0 0,0 0 0,-1 0 0,1 0 0,0 0 0,0 0 0,-1 0 0,1 0 0,0 0 0,0 0 0,-1 0 0,1 0 0,0 0 0,0 0 0,-1 0 0,1 1 0,0-1 0,-1 0 0,-9 10-47,3-1 57,1 1 0,0 0 0,1 1 1,0-1-1,0 1 0,-4 16 0,-14 74 28,18-77-15,-24 128 226,-11 186 1,28-51 122,12-223-493,1-27-2929,0-62-11308,3 5 10709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2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11136,'-16'0'7899,"16"0"-7799,44 4 3685,24 12-2414,3 1-1604,34-4-3074,-13-3-2890,-56-1 2171,0 6 1370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2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7808,'0'0'2506,"14"13"4443,-4 1-6011,-1 0 0,0 0-1,-1 1 1,0 0 0,-1 0-1,8 27 1,-10-26-463,1 1 1,0-1 0,2-1-1,0 1 1,1-1 0,14 18 0,-23-32-426,1 0 0,0 0 0,0 0 0,0 0 0,0 0 0,0 0 0,0 0 0,0-1 0,0 1 0,1 0 0,-1-1 0,0 1 0,0-1 0,1 1 0,-1-1 0,0 0 0,0 1 0,1-1 0,1 0 0,-1 0 16,0-1 0,0 1 0,0-1 0,0 0 0,0 1 0,0-1 0,0 0-1,0 0 1,-1 0 0,1-1 0,0 1 0,-1 0 0,1 0 0,1-3 0,11-11 109,-2-1 1,0 0-1,0-1 0,9-20 1,11-16 88,-22 37-199,-4 5-28,1 1 0,15-16 0,-21 26-33,0 5 6,-3 7 24,2-9-23,-9 60 127,-2 0 1,-23 68 0,23-95-116,-3 0 1,-18 36 0,-45 66 59,-53 71 111,92-154-99,-75 84 0,104-129-62,0 0 0,-1-1 1,0-1-1,-12 9 0,21-16-29,0-1 0,0 1 0,0-1 0,0 1 0,0-1-1,0 1 1,-1-1 0,1 0 0,0 1 0,0-1 0,0 0 0,-2 0 0,2 0-3,1 0 0,-1 0 0,1 0 0,-1 0-1,1 0 1,-1-1 0,1 1 0,-1 0 0,1 0 0,0-1 0,-1 1 0,1 0-1,0 0 1,-1-1 0,1 1 0,0 0 0,-1-1 0,1 1 0,0-1-1,-1 1 1,1 0 0,0-2 0,-1 0 2,0-1 0,1 0 0,-1 0 0,1 0 0,0 1 0,0-1 0,0 0 0,0 0 0,1 0-1,-1 0 1,2-4 0,2-8-40,1 0 0,0 0-1,1 0 1,0 0-1,2 1 1,0 0 0,12-17-1,-4 11 136,0 2-1,0 0 1,2 0-1,22-16 1,-1 5-918,52-29 0,43-16-5861,-121 67 5624,33-21-6649,-28 20 4469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2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49 12800,'-45'-20'5791,"40"3"-5023,5 9-512,5 8-288,14-4-1728,2 8 960,37 1-4127,5 6 2751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53.6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50 9888,'0'-2'316,"0"1"0,0 0 0,0-1 0,1 1 0,-1 0 0,1-1 0,-1 1 0,1 0 0,-1-1 0,1 1 0,0 0 0,0 0 0,0 0 0,0 0 0,-1-1 0,1 1 0,1 0 0,-1 1 0,0-1 0,0 0 0,0 0 0,0 0 0,1 1 0,-1-1 1,0 1-1,1-1 0,1 0 0,6-1 348,0-1 0,0 2 0,12-2 1,-11 2-476,78-7-251,120 7-1,-106 2-8430,-93-1 5709,1 3-2149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2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15776,'-4'0'7167,"-1"8"-6239,0-5 352,5 1-896,-3 1 0,-2-2-256,0-3-2848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2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1 349 6976,'1'-15'7194,"25"48"-2975,-19-19-3826,-1 1 0,0 0 0,-1 0 0,-1 0-1,6 31 1,-4-14-132,34 203 1159,-20-114-669,-13-67-7,-1 101 0,-7-146 110,-3-9-242,-7-16 50,-8-28-390,5 5-241,2 0 0,2-1 1,-6-49-1,-3-122 38,17 180-60,0-11-20,2 0 1,2-1 0,12-74 0,-8 86 4,2 1 1,1 0-1,2 0 0,0 1 1,28-50-1,-33 69-14,1 0 1,0 0-1,0 0 1,1 1-1,0-1 0,0 2 1,19-15-1,-23 20 9,0 1-1,0-1 1,0 1-1,0 0 1,1 0-1,-1 1 1,0-1-1,1 1 1,-1 0 0,1 0-1,-1 1 1,1-1-1,0 1 1,-1 0-1,1 0 1,-1 1-1,1-1 1,0 1-1,-1 0 1,1 0-1,-1 1 1,0-1-1,7 4 1,1 2 52,-1 0 1,0 0-1,0 1 1,-1 0 0,0 1-1,-1 0 1,1 0-1,-2 1 1,0 0-1,0 1 1,0 0-1,-2 0 1,1 1 0,-1 0-1,-1 0 1,6 21-1,-4-9 95,-1 0-1,-2 0 0,0 1 1,-2-1-1,0 1 1,-2 0-1,-1 0 1,-4 27-1,3-32-39,-2 0 0,0-1 0,0 1 0,-2-1 0,-9 20 0,13-35-79,0 0 0,0-1 1,0 0-1,0 1 0,-1-1 0,1 0 0,-1 0 0,0 0 0,0 0 1,0-1-1,0 1 0,0-1 0,-1 0 0,1 0 0,-1 0 1,1 0-1,-1-1 0,-5 2 0,1-1-8,0-1 1,0 0-1,0 0 0,0-1 0,-1 0 1,1-1-1,-15-2 0,-85-23-655,63 13-2494,42 12 2425,-7-2-1218,38 19-13291,-2-9 11571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2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362 704 5152,'0'2'1214,"0"0"0,0 0 0,0 0 0,-1 0-1,1 0 1,-1 0 0,1 0 0,-1 0 0,0-1 0,-1 3 0,0-1-462,0 0 1,0 0-1,-1 0 0,1-1 1,-4 4-1,-3 1-973,-1 0 0,-16 9 0,13-8 1640,-43 26-607,-98 64 408,146-93-1142,0 2 0,0-1 1,1 1-1,0 0 0,-10 13 0,15-17-70,0-1 1,1 0 0,-1 0-1,1 1 1,0-1 0,0 0-1,-1 1 1,2 0 0,-1-1-1,0 1 1,1-1 0,-1 1-1,1 0 1,0-1-1,-1 1 1,1 0 0,1 0-1,-1-1 1,0 1 0,1 0-1,-1-1 1,1 1 0,0-1-1,0 1 1,2 3 0,-1-3 18,-1-1 1,1 0-1,0 1 1,1-1-1,-1 0 1,0 0-1,1 0 1,-1-1-1,1 1 1,0-1-1,-1 1 1,1-1-1,0 0 1,0 0-1,0 0 1,0 0-1,0 0 1,0-1-1,0 0 1,0 1-1,0-1 1,4 0-1,2-1 87,1 0 0,-1 0 0,0-1-1,0 0 1,1 0 0,8-5 0,-5 2-74,-1-1 0,0 0 1,0-1-1,-1 0 1,1-1-1,-2-1 0,1 1 1,11-14-1,-8 6-5,0-1 0,-2-1 0,1 0 0,12-27 0,-16 28-5,13-23-28,-22 40-9,0 0 0,0-1 0,1 1 0,-1 0 1,0 0-1,0 0 0,0-1 0,0 1 0,0 0 0,1 0 0,-1 0 0,0-1 0,0 1 0,0 0 0,1 0 0,-1 0 0,0 0 0,0 0 0,0 0 0,1 0 0,-1-1 0,0 1 0,0 0 0,1 0 0,-1 0 0,0 0 0,0 0 0,0 0 0,1 0 0,-1 0 0,0 0 0,0 0 0,1 0 0,-1 1 0,6 7-115,3 17 51,-8-22 60,7 29 79,1 1 127,0-1 0,2 0 0,20 41 0,-29-71-161,-1 1 0,1-1 0,0 1 0,0-1 0,0 0 0,3 3 0,-4-4-20,0 0-1,0 0 1,-1-1 0,1 1 0,0-1 0,0 1 0,0-1 0,0 1 0,0-1 0,0 0-1,0 1 1,0-1 0,1 0 0,-1 0 0,0 0 0,0 0 0,0 0 0,0 0 0,0 0 0,0 0-1,0 0 1,0 0 0,2-1 0,2-2 13,0-1 0,0 1 0,0-1-1,0 0 1,0 0 0,-1-1 0,0 0 0,5-6 0,2-1 8,38-43-100,2 4-1,113-88 0,-163 138 62,0 0 0,0 1 0,0-1 0,0 0 0,0 0 0,1 1 0,-1-1 0,0 1 0,1-1 0,-1 1 0,0 0 0,1-1 0,-1 1 0,1 0 0,-1 0 0,0 0 0,1 0 0,-1 0 0,0 0 0,1 1 0,-1-1 0,1 0 1,-1 1-1,0-1 0,0 1 0,2 0 0,0 1-10,0 0 1,-1 0-1,1 1 1,-1-1-1,0 1 1,0-1-1,0 1 1,0 0-1,0 0 1,2 4-1,16 33-16,-11-19 74,2 0-1,0-1 1,24 30-1,-32-46-31,1-1 0,-1 1-1,1-1 1,0 0 0,0 0-1,0 0 1,1-1 0,-1 1 0,1-1-1,-1 0 1,1-1 0,0 1 0,0-1-1,-1 1 1,1-2 0,0 1 0,0 0-1,0-1 1,0 0 0,0 0-1,0-1 1,0 1 0,0-1 0,0 0-1,0 0 1,0-1 0,0 1 0,-1-1-1,1 0 1,-1-1 0,1 1 0,-1-1-1,0 0 1,7-6 0,6-7 24,-2-1 0,0-1 0,14-21 0,9-12-42,-37 50-4,0 0-1,0 0 1,0-1-1,0 1 1,0 0-1,0 1 0,0-1 1,1 0-1,-1 0 1,0 0-1,0 1 0,1-1 1,-1 0-1,3 0 1,-3 1 5,-1 0 1,1 0 0,0 1-1,-1-1 1,1 0 0,0 0-1,-1 0 1,1 1 0,-1-1-1,1 0 1,0 1 0,-1-1-1,1 0 1,-1 1 0,1-1-1,-1 1 1,1-1 0,-1 1-1,1-1 1,-1 1 0,0-1-1,1 1 1,-1 0 0,0-1-1,1 1 1,-1-1-1,0 1 1,0 0 0,1-1-1,-1 2 1,4 14 34,0-1 0,2 20 0,-5-25-7,1-1 1,-1 1-1,1-1 1,1 0-1,0 1 1,0-1 0,1 0-1,0-1 1,9 14-1,-11-19-16,1 0 0,0 0-1,0 0 1,0 0-1,0 0 1,0-1-1,0 0 1,1 1-1,-1-1 1,1 0-1,0-1 1,0 1 0,4 0-1,-2 0 13,0-1-1,0 0 1,1 0 0,-1-1 0,0 0-1,1 0 1,9-2 0,3-2 21,0-1 0,0 0 1,-1-2-1,25-12 0,-31 14-54,-1-1 1,1-1-1,-1 0 0,-1-1 1,1 0-1,-2 0 0,1-1 1,-1-1-1,0 1 0,-1-1 1,0-1-1,0 0 0,-2 0 1,1 0-1,6-16 0,7-24 2,-3-1 0,14-65-1,2-50 178,18-229 1,-51 360-380,-1 32 157,0 5 10,-3 19 2,-23 298 310,22 6 41,17-103-168,-9-188-141,3 22 252,-6-54-244,0-1 1,0 1-1,0-1 1,1 1-1,-1 0 1,0-1-1,0 1 1,0-1-1,1 1 1,-1-1-1,0 1 1,0 0-1,1-1 1,-1 1-1,1-1 1,-1 0 0,0 1-1,1-1 1,-1 1-1,1 0 1,0-1-1,-1 0 0,1 0 0,-1 0 0,1 0 0,-1 0 0,0 0 0,1-1 0,-1 1 0,1 0 0,-1 0 0,0 0 0,1 0 0,-1 0 0,0-1 0,1 1 0,-1 0 0,1 0 0,-1 0 0,0-1 0,0 1 0,1 0 0,-1-1 0,18-24 76,-15 19-127,22-35-64,-12 19 15,0 1 0,30-35 1,-42 55 83,0-1 0,0 1 0,0 0 1,0 0-1,1 0 0,-1 0 0,0 0 1,1 0-1,-1 0 0,1 1 0,-1-1 1,1 0-1,2 0 0,-3 1 7,0 0 0,0 0 0,0 1 0,-1-1 0,1 0-1,0 0 1,0 1 0,0-1 0,0 0 0,0 1 0,-1-1 0,1 1 0,0-1 0,0 1 0,-1 0 0,1-1-1,0 1 1,-1 0 0,1-1 0,-1 1 0,1 0 0,-1 0 0,1-1 0,-1 1 0,1 0 0,-1 1-1,35 79 321,-11-21-56,-22-56-224,0 0-1,1 0 0,-1 0 1,1 0-1,4 6 0,-6-9-29,1 0 0,-1 0-1,0 0 1,0 0 0,1 0-1,-1 0 1,1 0 0,-1 0-1,1 0 1,-1-1 0,1 1-1,-1 0 1,1-1 0,0 0-1,-1 1 1,1-1 0,0 0-1,-1 0 1,3 0 0,5-1 54,0-1 1,-1 0 0,1-1 0,-1 1 0,1-2-1,14-7 1,45-32 95,-42 23-149,-14 11-69,1-1 0,0 2 1,25-13-1,-37 21 56,1-1-1,-1 1 1,0-1 0,0 1-1,1 0 1,-1-1-1,0 1 1,1 0 0,-1 0-1,0 0 1,1 0 0,-1 0-1,0 1 1,1-1-1,-1 0 1,0 0 0,1 1-1,-1-1 1,0 1 0,0-1-1,0 1 1,1 0-1,-1 0 1,0-1 0,0 1-1,0 0 1,0 0 0,0 0-1,1 2 1,0 0 9,0-1 0,-1 1 0,1 0 1,-1 0-1,0-1 0,0 1 0,0 0 1,0 0-1,-1 0 0,1 1 0,-1-1 0,0 5 1,-1 7-3,0-1 0,-1 1 1,-8 24-1,-4 11-56,-3 0-1,-43 91 1,44-110 66,-2-1 1,-1-1 0,-1-1 0,-1 0-1,-40 39 1,14-26-96,43-37 65,-1-1 1,0 0-1,0 0 1,0 0-1,0 0 1,-1-1-1,1 0 1,-7 2-1,12-4 18,-1 0 0,1 0-1,0 0 1,-1 0-1,1 0 1,0 0-1,0 0 1,-1 0 0,1 0-1,0 0 1,-1 0-1,1 0 1,0 0 0,-1 0-1,1 0 1,0 0-1,-1 0 1,1 0 0,0 0-1,0 0 1,-1-1-1,1 1 1,0 0-1,-1 0 1,1 0 0,0 0-1,0-1 1,0 1-1,-1 0 1,1 0 0,0-1-1,0 1 1,0 0-1,-1 0 1,1-1-1,0 1 1,0 0 0,0-1-1,0 1 1,0 0-1,0-1 1,0 1 0,0 0-1,0 0 1,0-1-1,0 0 1,0-1-4,0 1 1,0-1 0,1 0-1,-1 0 1,1 0-1,0 0 1,0 0-1,1-2 1,4-7 26,1 1 0,1 0 0,-1 0 0,14-12 0,44-36-203,-49 43 134,0 2-30,168-140-832,-115 99-1212,-16 12-1316,-1 3-4759,-41 28 3550,-2 6 1564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2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10880,'-7'-14'3509,"7"14"-3489,0 0-1,0 0 1,-1 0 0,1 0-1,0-1 1,0 1-1,0 0 1,0 0 0,0 0-1,0 0 1,0 0 0,0 0-1,0 0 1,0 0 0,0 0-1,0 0 1,0 0 0,0 0-1,0 0 1,0 0 0,0-1-1,0 1 1,0 0 0,0 0-1,0 0 1,0 0 0,0 0-1,0 0 1,0 0 0,0 0-1,0 0 1,0 0 0,0 0-1,0-1 1,0 1 0,0 0-1,0 0 1,0 0 0,0 0-1,0 0 1,0 0-1,0 0 1,0 0 0,0 0-1,0 0 1,0 0 0,0 0-1,0 0 1,1 0 0,-1 0-1,0-1 1,0 1 0,0 0-1,0 0 1,0 0 0,0 0-1,0 0 1,0 0 0,0 0-1,0 0 1,0 0 0,0 0-1,1 0 1,-1 0 0,0 0-1,0 0 1,0 0 0,0 0-1,0 0 1,13-3 1006,1 1-1,-1 0 1,1 1 0,0 1 0,23 1-1,66 9 113,134 16-1102,-195-19-382,56 9-1713,-35 2-3083,-39-8 2013,-11 3-2264,-5 0 1889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2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23 10816,'-73'-23'4864,"55"23"-4224,10 0-672,3 0-1152,15 7-2880,3 9 2432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2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39 480 4736,'-26'0'1530,"25"0"-1448,1 0-1,-1 0 1,1 0-1,0 0 0,-1 0 1,1 0-1,-1 0 0,1 0 1,-1-1-1,1 1 1,-1 0-1,1 0 0,-1 0 1,1 0-1,0-1 0,-1 1 1,1 0-1,0 0 1,-1-1-1,1 1 0,-1 0 1,1-1-1,0 1 0,0 0 1,-1-1-1,1 1 1,0 0-1,0-1 0,-1 1 1,1-1-1,12 5 2740,7 2-1596,8 3 667,0-1 1,56 7 0,-74-14-1641,0 0 0,0-1 0,0-1 0,0 1 0,0-1 1,0-1-1,0 0 0,-1 0 0,1-1 0,-1 0 0,1 0 0,-1-1 0,14-8 0,-14 6-128,-1 0 1,0-1-1,0 1 1,0-1-1,-1-1 1,8-10-1,28-52 381,-1-7 154,54-144-1,-91 207-571,3-5 90,-7 19-176,0 0 0,0 0 0,0 0 0,0 0 0,0 0-1,0 0 1,0 0 0,0 0 0,0 1 0,0-1 0,0 0 0,0 0 0,0 0 0,0 0 0,0 0-1,0 0 1,0 0 0,0 0 0,0 0 0,0 0 0,0 0 0,0 0 0,0 0 0,0 0-1,0 0 1,0 0 0,0 0 0,0 0 0,0 0 0,0 0 0,0 0 0,0 0 0,0 0 0,0 0-1,1 0 1,-1 0 0,0 0 0,0 0 0,0 0 0,0 0 0,0 0 0,0 0 0,0 0-1,0 0 1,0 0 0,0 0 0,0 0 0,0 0 0,0 0 0,0 0 0,0 0 0,0 0 0,0 0-1,0 0 1,0 0 0,0 0 0,0 0 0,1 0 0,-1 0 0,0 0 0,0 0 0,0 0-1,0 0 1,0 12 4,5 141 83,-2-120 107,2 0-1,14 52 1,-17-78-146,0 0 0,1-1 1,-1 1-1,2-1 0,-1 0 0,1 0 1,0 0-1,6 7 0,-9-12-12,0 1-1,1 0 0,0-1 1,-1 0-1,1 1 0,0-1 1,-1 0-1,1 0 0,0 0 1,0 0-1,0 0 0,0 0 1,0-1-1,0 1 0,0-1 1,0 1-1,1-1 0,-1 0 1,0 0-1,0 0 0,0 0 1,0 0-1,0 0 0,1-1 1,-1 1-1,0-1 0,0 1 1,0-1-1,0 0 0,0 0 1,0 0-1,2-1 0,6-5 77,0-1 1,0 0-1,0 0 0,-1-1 0,0 0 0,-1 0 1,7-12-1,48-78 117,-46 70-171,4-7-19,-6 9-99,1 0-1,1 2 1,1 0 0,23-24 0,-39 47 51,0 0 1,-1 1-1,1-1 1,0 0-1,0 1 1,1-1-1,-1 1 1,0 0-1,0-1 1,1 1-1,-1 0 1,4-1-1,-4 3 7,-1-1-1,0 0 0,0 0 0,1 0 0,-1 1 0,0-1 0,0 0 0,0 1 0,0-1 0,1 1 0,-1 0 0,0-1 0,0 1 0,0 0 0,0-1 0,0 1 0,0 0 0,0 0 0,-1 0 0,1 0 0,0 0 0,0 0 0,-1 0 0,1 0 0,-1 1 0,1-1 0,-1 0 0,1 1 0,3 8 8,0 0 0,-1 0-1,-1 1 1,1-1 0,1 21-1,-2 57 61,-2-80-59,-1 20 23,-1 0 1,-1-1 0,-12 44-1,12-60 4,0 0-1,-1 0 1,0 0-1,-1 0 1,-1-1-1,1 0 1,-11 14-1,12-18 12,-1-1-1,0 0 1,1 0-1,-1-1 1,-1 1-1,1-1 1,-1 0-1,1-1 1,-1 1-1,0-1 1,-1 0-1,1-1 1,-12 4-1,17-6-39,0 1 1,0-1-1,0 0 0,0 0 1,0 1-1,0-1 0,0 0 1,0 0-1,1 0 0,-1 0 1,0 0-1,0-1 0,0 1 1,0 0-1,0 0 0,-2-1 1,16-8 58,2 2-141,28-7-1,-7 2-167,60-19-2531,-31 16-3829,-42 14 4039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2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 6880,'-31'-8'3136,"27"13"-2720,4-2-1856,4 2 704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3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315 740 3552,'8'-13'955,"8"-16"2729,-15 27-3209,0 0-1,-1 0 0,1 0 1,-1 0-1,0 0 0,1 0 0,-1-1 1,0 1-1,0 0 0,-1 0 1,1 0-1,0 0 0,-2-4 1,2 4-198,-1 0 0,1 0 0,-1 0 1,0 1-1,0-1 0,0 0 1,0 0-1,0 0 0,-1 1 0,1-1 1,0 0-1,-1 1 0,1 0 0,-1-1 1,0 1-1,-2-2 0,0 1-140,1 1 0,-1 0-1,0 0 1,1 0-1,-1 0 1,0 0 0,0 1-1,0 0 1,-5 0-1,0 0-13,1 1-1,-1 0 0,1 0 0,-1 1 1,1 0-1,0 1 0,-1-1 0,1 2 0,-10 5 1,6-2-59,1 0 0,0 1 0,1 0 0,-1 0 0,-15 18 0,15-12-34,0 0 0,1 0 0,0 0 1,1 2-1,1-1 0,0 1 1,1 0-1,1 0 0,-8 31 1,12-37-8,1-1 0,0 0 1,0 1-1,1-1 0,0 1 1,1-1-1,0 0 0,0 1 0,1-1 1,0 0-1,6 16 0,-5-18 22,1 0-1,0 0 0,0 0 1,0-1-1,1 0 0,0 1 0,0-2 1,1 1-1,0-1 0,0 0 0,0 0 1,0 0-1,1-1 0,9 5 1,-1-2 30,0-1 0,0-1 0,0 0 0,1-1-1,0 0 1,0-1 0,0-1 0,0-1 0,0 0 0,0-1 0,0-1 0,0-1 0,1 0 0,-2-1 0,1 0 0,26-10 0,-7-1-45,0-1-1,-1-2 0,0-1 1,-1-2-1,-2-1 0,0-1 1,-1-2-1,-1-1 0,-2-1 1,0-2-1,29-40 0,-53 65-15,4-7-11,1 0 0,-2 0 1,9-17-1,-39 62-632,-27 76 549,44-93 50,1-1 0,1 1 0,0 1 0,-2 28 0,6-44 34,1 0-1,0-1 0,0 1 1,0 0-1,0 0 1,1-1-1,-1 1 0,1 0 1,-1-1-1,1 1 1,0 0-1,0-1 0,0 1 1,1-1-1,1 3 1,0-2 39,0 0 1,0 0-1,0 0 1,0-1 0,0 1-1,1-1 1,-1 0 0,1 0-1,6 3 1,-6-3-16,1 0 1,-1-1-1,1 1 1,-1-1-1,1 0 1,0 0-1,0 0 0,0 0 1,-1-1-1,1 0 1,0 0-1,0-1 1,0 1-1,0-1 1,-1 0-1,1 0 0,0 0 1,-1-1-1,1 0 1,-1 0-1,1 0 1,-1 0-1,0-1 1,0 0-1,0 1 0,0-1 1,-1-1-1,1 1 1,-1-1-1,0 1 1,0-1-1,5-8 1,-3 3 5,0-1-1,0-1 1,-1 1 0,-1 0 0,1-1 0,-2 0 0,0 1 0,2-17 0,-3 2-54,-1 0 0,-4-44 0,3 62-18,0 1 0,-1-1 1,1 1-1,-1-1 0,0 1 1,-1-1-1,0 1 0,0 0 0,0 0 1,-6-7-1,7 10 1,-1 0 0,0 0 1,0 0-1,0 0 0,-1 0 0,1 0 0,-1 1 1,1 0-1,-1 0 0,0 0 0,0 0 0,0 0 1,0 1-1,0 0 0,0 0 0,0 0 0,-6 0 1,-3-1 68,9 1-8,0 1 0,0 0 0,0-1 0,0 1 0,0 1 0,0-1 0,-5 1 0,80-20 466,-41 8-434,1 1 0,0 2 0,0 1 0,1 1 0,59-2 0,-82 8 1,0 0-1,-1 1 0,1 0 1,0 0-1,-1 1 0,1 1 1,-1-1-1,12 6 1,-15-5-9,0 0 0,0 0 0,-1 0 1,1 0-1,-1 1 0,0 0 1,0-1-1,0 2 0,0-1 1,-1 0-1,0 1 0,0 0 1,0-1-1,3 8 0,-2-3 30,-1 1-1,-1-1 1,0 1 0,0 0-1,0-1 1,-1 1 0,-1 0-1,-1 17 1,-2 7 69,-9 39 1,11-70-139,-5 22 58,4-16 15,0-1 1,-2 19-1,4-27-78,0 0-1,0 0 0,0 0 1,0 0-1,0 0 0,0 0 0,0 0 1,0 0-1,0 0 0,0 0 0,0 0 1,0 1-1,0-1 0,0 0 0,0 0 1,0 0-1,0 0 0,0 0 1,0 0-1,0 0 0,0 0 0,0 0 1,0 0-1,0 0 0,0 0 0,0 1 1,0-1-1,0 0 0,0 0 0,0 0 1,0 0-1,0 0 0,0 0 1,0 0-1,0 0 0,0 0 0,0 0 1,0 0-1,0 0 0,0 0 0,0 1 1,0-1-1,0 0 0,0 0 0,1 0 1,-1 0-1,0 0 0,0 0 1,0 0-1,0 0 0,0 0 0,0 0 1,0 0-1,0 0 0,0 0 0,0 0 1,0 0-1,0 0 0,1 0 1,-1 0-1,0 0 0,0 0 0,0 0 1,0 0-1,3-4 14,1-4-7,72-130 58,-66 122-75,1 2 1,0-1-1,1 1 1,1 1-1,0 0 0,25-19 1,-36 30-17,1 0 1,0 1 0,0-1-1,-1 0 1,1 1 0,1 0-1,-1 0 1,0 0 0,0 0-1,0 0 1,5 0 0,-6 1 19,0 0 1,-1 0 0,1 1-1,0-1 1,0 1-1,-1-1 1,1 1 0,0 0-1,-1-1 1,1 1-1,-1 0 1,1 0 0,-1 0-1,1 0 1,-1 1 0,0-1-1,1 0 1,-1 0-1,0 1 1,0-1 0,0 1-1,0-1 1,1 3-1,6 12 39,-1 1-1,0 1 0,-1-1 0,-1 1 1,3 23-1,1-4 15,-6-23-1,0 2 22,1 1 1,1-1 0,0 0 0,2-1 0,11 24 0,-17-37-52,1 0 1,-1-1-1,0 1 1,1 0-1,-1-1 1,1 1-1,0-1 1,-1 1-1,1-1 1,0 0-1,0 1 1,0-1-1,3 1 1,-3-2-2,-1 1 1,1-1-1,-1 0 1,1 0-1,0 0 1,-1 0-1,1 0 1,-1 0-1,1 0 1,-1 0-1,1-1 0,0 1 1,-1 0-1,1-1 1,1 0-1,1-2 5,0 1 0,0-1-1,0 0 1,0 0 0,-1 0-1,1-1 1,-1 0-1,0 1 1,0-1 0,3-4-1,44-83 22,-20 35-63,140-212 66,-167 263-74,0 1-1,0-1 1,3-9-1,2-4 128,-8 18-112,1-1 0,-1 1-1,0 0 1,0 0 0,1-1 0,-1 1 0,0 0 0,0 0 0,1 0 0,-1 0 0,0-1 0,0 1 0,1 0-1,-1 0 1,0 0 0,1 0 0,-1 0 0,0 0 0,1 0 0,-1 0 0,0 0 0,1 0 0,-1 0 0,0 0 0,0 0-1,1 0 1,-1 0 0,0 0 0,1 0 0,-1 0 0,0 1 0,1-1 0,-1 0 0,0 0 0,0 0 0,1 0-1,-1 1 1,0-1 0,0 0 0,1 0 0,-1 1 0,0-1 0,0 0 0,0 1 0,14 15-117,-12-13 99,7 10 64,0 1 1,-1-1 0,-1 2-1,10 26 1,15 65 10,-26-84-94,30 152 432,-35-166-370,0 0 0,0 0 0,-1 0 0,-2 12 0,2-18-1,0 1-1,0-1 1,-1 0-1,0 1 1,1-1-1,-1 0 1,0 0 0,0 0-1,0 1 1,0-1-1,0 0 1,-1 0 0,1 0-1,-1-1 1,1 1-1,-1 0 1,0-1-1,-2 3 1,3-4-6,0 1-1,0-1 1,0 1-1,-1-1 1,1 0-1,0 1 1,-1-1-1,1 0 1,0 0-1,0 0 1,-1 0-1,1 0 1,0 0-1,-1 0 1,-1-1-1,-22-7 9,17 4-11,-10-3-68,1-1 1,1-1-1,-27-18 1,-41-38-569,88 67 569,0 1 0,1-1-1,-1 0 1,1 0 0,-1-1-1,6 2 1,4 1-11,7 2 98,0 0 1,1-2-1,0 0 1,0-1-1,0-2 0,27 0 1,-35-3-3,1 1 1,-1-2 0,0 0-1,0-1 1,0 0 0,-1-1-1,1 0 1,-1-2-1,0 1 1,-1-1 0,0-1-1,0 0 1,12-12 0,13-13 35,-1-3-1,43-54 1,-70 79-11,-1 0-1,14-24 0,-20 32-40,0 0-1,-1-1 0,1 1 1,-1-1-1,0 0 0,0 1 1,0-1-1,0 0 0,-1 1 0,0-1 1,1 0-1,-1 0 0,-1 0 1,1 1-1,-2-7 0,2 9-11,0 0-1,-1 0 1,1-1-1,0 1 1,-1 0-1,1 0 0,-1 0 1,0 0-1,1 0 1,-1 0-1,0 0 1,0 0-1,1 0 0,-1 0 1,0 1-1,0-1 1,0 0-1,0 0 1,0 1-1,0-1 1,0 1-1,0-1 0,-1 1 1,1-1-1,0 1 1,0 0-1,0-1 1,0 1-1,-1 0 0,1 0 1,0 0-1,0 0 1,-1 0-1,1 0 1,0 0-1,0 1 0,0-1 1,-1 0-1,0 1 1,-2 1-14,0-1-1,0 1 1,0 0 0,0 0 0,1 0-1,-1 1 1,1-1 0,0 1 0,-1 0-1,-2 3 1,0 2 13,1 1 0,-1-1-1,2 1 1,-1 0 0,1 0 0,0 1 0,1-1-1,0 1 1,1 0 0,0 0 0,-2 18-1,3-6-7,0 0-1,2 1 0,0-1 1,6 29-1,-5-43 35,-1 0-1,1 0 1,1 0 0,-1 0 0,2-1-1,-1 1 1,1-1 0,0 0 0,7 10-1,-8-14-1,0 0 0,0 0-1,-1 0 1,2-1 0,-1 1 0,0-1-1,0 0 1,1 0 0,-1 0-1,1-1 1,0 1 0,0-1-1,-1 0 1,1 0 0,0 0-1,0 0 1,0-1 0,0 0-1,0 1 1,0-1 0,7-1-1,3-2 36,0 0-1,0 0 1,0-2 0,-1 1-1,1-2 1,-1 0-1,0 0 1,-1-1-1,13-10 1,2-2-43,-1-2 1,41-43-1,91-118 135,-142 162-120,-5 6-73,0 0 1,0-1-1,15-33 1,-24 45 13,-1 0 1,-1 0 0,1-1 0,0 1-1,-1 0 1,0-6 0,28 41-265,-18-11 262,-1 0-1,-1 0 0,-1 1 1,8 38-1,-6-22 93,-4-19-34,-1 1 38,1-1 0,0-1-1,2 1 1,0-1-1,19 33 1,-25-49-53,1 1 1,0-1-1,0 0 0,0 0 0,0 0 1,0 0-1,0 0 0,3 2 0,-3-3-2,-1-1 0,0 1 0,0-1 0,1 1 0,-1-1 0,0 0 0,1 1 0,-1-1 0,1 0 0,-1 0 0,1 0-1,-1 0 1,0 0 0,1 0 0,-1 0 0,1-1 0,-1 1 0,0 0 0,1-1 0,1 0 0,5-4 26,0 1 0,0-1 1,-1 0-1,0-1 0,13-12 0,33-40 173,-38 41-177,181-202-36,-189 212-4,0 0-1,1 1 1,-1 0 0,14-8 0,-11 7-75,-14 55-199,7 70 544,-4-95-235,2-1 0,0 0 1,2 0-1,0 0 0,9 28 1,-12-48-15,1 0 0,0-1 1,0 1-1,0 0 0,0 0 1,0-1-1,0 1 0,2 2 1,-2-4-5,-1 0 0,1 1 0,-1-1 0,0 0 0,1 1 0,-1-1 0,1 0 0,-1 0 0,1 1 0,-1-1 0,1 0 0,-1 0 0,1 0 0,-1 0 0,1 0 0,-1 0 0,1 0 0,0 0 0,-1 0 0,1 0 0,-1 0 0,1 0 0,-1 0 0,1 0 0,-1 0 0,1 0 0,-1-1 0,1 1 0,-1 0 0,1 0 0,-1-1 0,1 1 0,-1 0 0,0-1 0,1 1 0,-1 0 0,1-1 0,-1 1 0,1-1 0,4-8 22,1 0 0,-1 0-1,-1-1 1,0 0 0,4-11-1,-4 10-60,21-56-228,44-127-314,-65 182 378,-1 16 61,5 12 104,-3-10 46,0 0 0,1-1 0,0 1 0,0-2 0,0 1 0,0-1-1,1 0 1,0 0 0,0 0 0,0-1 0,0 0 0,0-1 0,1 1-1,-1-1 1,1-1 0,-1 0 0,12 1 0,6-1 86,1-2 1,-1-1-1,0 0 1,26-7-1,-25 4-13,0-2 0,0 0 0,48-21 0,-67 24-72,1 0 1,-1-1-1,10-7 0,-15 11-2,0-1 0,0 0 1,0 0-1,0 0 0,0 0 0,0 0 1,-1 0-1,1-1 0,-1 1 0,0 0 0,0-1 1,0 1-1,2-6 0,-3 7-10,0 0 1,0 0-1,0 1 0,0-1 1,0 0-1,0 0 0,0 0 1,0 1-1,0-1 0,-1 0 1,1 0-1,0 1 0,-1-1 1,1 0-1,0 0 0,-1 1 1,1-1-1,-1 0 0,1 1 1,-1-1-1,1 1 0,-1-1 1,1 0-1,-1 1 0,0-1 1,1 1-1,-1 0 0,0-1 1,0 1-1,1 0 0,-1-1 1,0 1-1,0 0 0,1 0 1,-1-1-1,-1 1 0,-2-1-40,0 1 0,0-1 0,0 1-1,0 0 1,-8 1 0,-6 1 64,1 2 0,0 0 0,0 0 0,0 2 0,0 0 0,-15 9 0,24-11-5,1 0-1,-1 0 1,1 1 0,0 0-1,1 0 1,-1 1 0,1 0-1,1 0 1,-1 0 0,1 1-1,0 0 1,0 0-1,1 0 1,-7 15 0,9-16-6,1 0 1,-1 0-1,1 0 1,1 0-1,-1 1 0,1-1 1,0 0-1,1 0 1,0 1-1,0-1 1,0 0-1,0 0 1,1 0-1,0 0 0,0 0 1,1 0-1,0-1 1,0 1-1,0-1 1,0 0-1,1 0 1,8 9-1,-7-10 8,0 1 0,0-1-1,0 0 1,1-1 0,0 1 0,0-1 0,0 0-1,0 0 1,0-1 0,10 3 0,-5-3 16,-1 0 0,1-1 0,-1 0 0,1-1 0,0 0 0,11-1-1,-3-2-37,1-1-1,-1-1 0,0 0 0,-1-1 0,1-1 1,31-18-1,82-59 35,-50 29-136,-76 52 78,-1-1 1,1 0-1,-1 0 0,0 0 0,5-6 0,-22 13-284,8-1 293,-1 0 0,1 1 0,1-1 0,-1 1 0,0 0 0,1 0 0,-1 0 0,1 0 0,0 1 0,0-1 0,0 1 0,1 0 0,-4 6 0,-1 5-7,1 0 0,-7 25 0,7-23-4,-2 11 32,1 0 0,0 0 1,3 1-1,0 0 0,2 0 1,1 34-1,1-59 3,1 0 0,0 0 0,-1 0-1,2 0 1,-1 0 0,0 0 0,1 0 0,0 0 0,-1-1 0,5 6-1,-5-8-3,0 0 0,-1 0 0,1 0 0,0 0 0,0 0-1,0 0 1,0-1 0,0 1 0,0 0 0,0-1 0,0 1-1,0-1 1,0 1 0,0-1 0,1 0 0,-1 1 0,1-1-1,0 0-4,-1 0-1,0 0 0,1 0 1,-1-1-1,1 1 0,-1-1 0,0 1 1,1-1-1,-1 1 0,0-1 0,1 0 1,-1 1-1,0-1 0,0 0 1,0 0-1,0 0 0,0 0 0,1-1 1,8-10 32,-1-1 0,-1 0 0,0 0 1,-1 0-1,10-28 0,-8 21-21,12-27 20,-2 0 0,18-70 1,21-191-277,-50 238 214,0-120 0,-9 177 31,0-1-1,-5-23 1,4 30-10,0 1 0,0 0 0,0 0 1,-1 0-1,1 1 0,-1-1 0,-7-8 1,10 13 7,-1 0 1,1 1 0,-1-1 0,1 0-1,-1 1 1,0-1 0,1 1 0,-1-1-1,0 1 1,1-1 0,-1 1 0,0 0-1,1-1 1,-1 1 0,0 0 0,0-1-1,0 1 1,1 0 0,-1 0 0,0 0-1,0 0 1,0 0 0,-1 0 0,1 0-2,0 0 1,-1 1 0,1-1 0,0 1-1,0 0 1,0-1 0,0 1 0,-1 0-1,1 0 1,0 0 0,0-1-1,1 1 1,-3 2 0,-1 3-4,0-1 1,1 1-1,-1 0 1,1 0 0,-3 11-1,-12 38 87,4 1-1,1 0 0,-8 100 1,16-72-12,11 163-1,-2-201-233,14 57 0,-14-86-662,0-1 0,1 0 0,1 0 0,1-1 0,0 0 0,17 26 1,-20-36 242,-1 0 1,1 0-1,0-1 1,1 0-1,4 4 1,-5-5-321,0 0 0,0-1 0,0 0 0,1 0 0,-1 0 0,0 0 0,6 0 0,29 7-3793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3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13632,'-5'23'6175,"-8"34"-5375,3-34 2464,10-3-1952,-8 0 160,3 5-864,-9-5-1568,9-5 512,-3-7-5184,3 0 3072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3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620 272 2496,'-1'-7'942,"1"0"0,-1 0 1,-2-13-1,0 9 1219,2 7-1802,0-1 0,0 1-1,-1 0 1,1-1-1,-1 1 1,0 0 0,-1 0-1,1 0 1,-1 0-1,1 0 1,-1 1 0,0-1-1,0 1 1,-1 0-1,1 0 1,-1 0 0,0 0-1,1 1 1,-1-1-1,0 1 1,-1 0 0,1 0-1,0 1 1,-9-3-1,-9-1 272,0 1-1,-1 1 0,-23 0 1,25 3-334,0 1-1,0 1 1,1 1 0,-1 1 0,-37 12 0,45-12-229,0 2-1,1 0 1,0 0 0,0 1 0,1 0-1,0 1 1,0 1 0,1-1 0,-18 20-1,16-13 3,0 1 1,1 1-1,1 0 0,0 0 0,-10 26 0,10-16 77,1 1 0,-11 56 1,16-63-108,2 0 1,0 0 0,1 0 0,2 0 0,4 34 0,-3-43 6,0 1 1,1-1-1,1 1 1,0-1 0,1-1-1,0 1 1,1-1 0,0 1-1,1-2 1,13 19 0,-6-15 16,0 0 0,1-1 1,0-1-1,1 0 1,0-1-1,1-1 0,0 0 1,35 13-1,-35-17 28,-1 0-1,1-2 1,33 5-1,-39-8-21,0 0 0,1-1 0,-1-1-1,0 1 1,0-2 0,0 0-1,13-4 1,-4-1 41,0-1-1,0-1 0,-1-1 0,-1 0 1,29-22-1,79-73 239,-116 96-317,13-10 76,-1-2 1,-1 0 0,-1-2-1,-1 0 1,23-36-1,-29 35-114,-2 0 0,-1-1-1,-1 0 1,-1-1 0,-1 0-1,-1 0 1,3-37 0,-8 48 12,-1 1 0,0-1 0,-1 1 1,0-1-1,-1 1 0,-1 0 1,0 0-1,-1 0 0,0 0 0,-1 0 1,-13-23-1,12 26-15,-1 1 1,0 0-1,-1 0 1,0 0 0,0 1-1,-1 0 1,0 0-1,-1 1 1,0 1-1,0-1 1,-1 2-1,0-1 1,-20-8-1,14 10-153,1 0 0,-1 1-1,0 1 1,0 0 0,0 1 0,0 1-1,0 1 1,0 0 0,0 2-1,0-1 1,0 2 0,-25 7 0,40-10-144,0 1 0,-1 0 1,1-1-1,0 1 0,0 0 1,0 0-1,0 0 0,-1 1 1,2-1-1,-1 0 0,0 1 1,0 0-1,0-1 0,1 1 1,-1 0-1,1 0 0,-1-1 1,1 1-1,0 1 0,-1-1 1,1 0-1,0 0 0,1 0 1,-1 0-1,0 1 1,1-1-1,-1 0 0,1 1 1,0-1-1,-1 0 0,1 3 1,4 26-3038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54.0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1 180 7712,'9'13'2880,"-5"-1"-2240,1 4-192,0-4 1312,-2 0-1056,-3-1 640,0 1-800,0 1-224,0-1-193,0-1-606,0-2-2913</inkml:trace>
  <inkml:trace contextRef="#ctx0" brushRef="#br0" timeOffset="1">72 20 7552,'-8'-15'2816,"3"15"-2208,5-5-160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3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1177 3552,'-9'4'9090,"13"-11"-3617,1 1-6229,-2 1 1168,1-1-1,-1 1 1,1-1-1,3-9 0,5-9 210,-3 11-356,1 0 0,0 1 0,0 0 1,24-18-1,-22 19-119,177-139 1966,-133 107-1542,-53 41-522,1-1-1,0 1 1,-1 0 0,1 0-1,0 0 1,0 0 0,0 1-1,7-2 1,-10 2-29,0 1 1,0 0 0,1 0-1,-1 0 1,0 0 0,0 0-1,1 0 1,-1 0 0,0 0-1,0 1 1,1-1 0,-1 0-1,0 1 1,0-1 0,0 1-1,0-1 1,1 1 0,-1 0-1,0-1 1,0 1 0,0 0-1,0 0 1,-1 0 0,1 0-1,0 0 1,0 0 0,0 0-1,-1 0 1,1 0 0,-1 0-1,1 0 1,0 2 0,1 4 81,-1 1 0,1-1 0,-1 1 0,-1 0 0,0 0 0,0 0 0,0-1 0,-1 1 0,-2 12 0,-1 10 147,2-10-153,0-12-49,1 1 0,1 0 0,-1-1 0,2 11 1,-1-18-44,0-1 0,0 1 1,0-1-1,0 0 1,0 1-1,0-1 1,0 1-1,0-1 1,0 0-1,0 1 1,0-1-1,1 1 1,-1-1-1,0 0 1,0 1-1,0-1 1,1 1-1,-1-1 0,0 0 1,0 1-1,1-1 1,-1 0-1,0 0 1,1 1-1,-1-1 1,0 0-1,1 0 1,-1 1-1,1-1 1,-1 0-1,0 0 1,1 0-1,-1 0 1,1 0-1,-1 1 1,0-1-1,1 0 0,-1 0 1,1 0-1,-1 0 1,0 0-1,1 0 1,-1 0-1,1-1 1,-1 1-1,1 0 1,-1 0-1,0 0 1,1 0-1,-1 0 1,1-1-1,-1 1 1,1 0-1,18-18 148,-18 18-148,6-9 19,1-1 0,10-17 0,-11 14-21,16-18 1,-7 11-5,-13 14-3,1 1 0,0-1 0,1 1-1,-1 0 1,1 0 0,0 1 0,1 0 0,8-7 0,-13 11-10,0-1 1,1 1 0,-1 0-1,0-1 1,0 1 0,0 0-1,0 0 1,0 0 0,1-1-1,-1 1 1,0 0 0,0 1-1,0-1 1,1 0 0,-1 0-1,0 0 1,0 1 0,0-1-1,0 1 1,0-1 0,0 1-1,0-1 1,0 1 0,0 0 0,0-1-1,0 1 1,0 0 0,0 0-1,0-1 1,-1 1 0,2 2-1,2 3 52,0 0 0,-1 0 1,0 0-1,4 11 0,6 11 146,-9-24-151,-1 0 1,1 0-1,0 0 1,0-1-1,0 1 1,0-1-1,0 0 1,1 0 0,0 0-1,-1-1 1,1 0-1,0 0 1,0 0-1,0-1 1,1 1-1,-1-1 1,0 0 0,0-1-1,1 1 1,-1-1-1,0 0 1,1 0-1,8-2 1,12-4-4,1 0 1,39-17 0,-55 19 8,0-1 0,-1 0 1,0-1-1,0 0 0,0-1 0,-1 0 1,0 0-1,16-18 0,-15 12 34,0-2-1,-1 0 0,14-30 1,15-50-38,22-106-158,-49 161 116,5-19-28,-2 0 0,9-86-1,-22 122 25,2 2-14,-2 0 0,0-1-1,-2 1 1,-4-37 0,5 58 29,0-1 0,-1 0 0,1 1 0,0-1 0,0 1 1,0-1-1,0 0 0,-1 1 0,1-1 0,0 1 0,-1-1 0,1 1 0,0-1 0,-1 1 0,1-1 0,-1 1 0,1-1 0,-1 1 0,1-1 0,-1 1 1,0-1-1,1 1-4,-1 0 0,1 0 1,-1 0-1,1 0 0,0 0 1,-1 0-1,1 1 0,-1-1 1,1 0-1,-1 0 0,1 0 1,0 1-1,-1-1 0,1 0 1,0 0-1,-1 1 0,1-1 1,0 0-1,-1 0 0,1 1 1,0-1-1,-1 1 0,-1 2-17,-1 1 0,1-1 0,0 1 0,0 0 0,-2 5 0,-11 41 40,1 0-1,3 1 1,-4 53-1,-5 158 400,19-207-244,2 0 0,2 0 0,13 67 0,-14-111-105,1-1 0,5 16 0,-7-22-60,1-1 1,-1 0 0,1 0-1,-1 0 1,1 0-1,0-1 1,0 1-1,1 0 1,-1-1 0,0 1-1,6 3 1,-6-5 2,0-1 0,0 1 0,-1 0 0,1-1 0,0 0 0,0 1 0,0-1 0,-1 0 0,1 0 0,0 0 0,0 0 0,0-1 0,0 1 0,-1 0 0,1-1 0,0 1 0,0-1 0,-1 0 0,1 1 0,0-1 1,-1 0-1,1 0 0,2-2 0,6-4 23,0 0 1,12-12-1,-19 16-38,23-21 5,-4 3-17,27-19 0,-46 38-10,-1 0-1,1 0 0,0 1 0,0-1 1,0 1-1,0 0 0,0 0 0,0 0 0,6-1 1,-7 2 11,-1 0 0,1 0 1,-1 0-1,1 0 0,0 1 1,-1-1-1,1 0 0,-1 1 0,0-1 1,1 1-1,-1-1 0,1 1 1,-1-1-1,0 1 0,1 0 1,-1 0-1,0 0 0,0 0 1,1 0-1,-1 0 0,0 0 0,1 2 1,5 7 85,-1 0 0,0 0 0,6 17 0,-7-15 89,0-2-1,13 21 1,-17-29-144,0 0 1,1-1-1,-1 1 1,0-1-1,1 1 1,-1-1-1,1 0 0,-1 0 1,1 0-1,0 0 1,-1 0-1,1 0 1,0 0-1,0 0 1,0-1-1,-1 1 1,1-1-1,0 1 1,0-1-1,0 0 0,0 0 1,0 0-1,0 0 1,0 0-1,0 0 1,0 0-1,0-1 1,0 1-1,0-1 1,0 1-1,2-2 1,5-2 36,0-1 1,-1 0 0,1-1 0,14-13-1,-7 7-88,16-13 28,-18 12-77,1 2 1,30-18 0,-44 28 67,1 0 0,0 1 0,-1-1 0,1 0-1,0 1 1,-1-1 0,1 1 0,0 0 0,-1 0 0,1 0 0,0 0 0,0 0 0,-1 0-1,1 0 1,0 0 0,-1 1 0,1-1 0,0 0 0,-1 1 0,1 0 0,0-1-1,-1 1 1,1 0 0,-1 0 0,1 0 0,-1 0 0,0 0 0,1 0 0,-1 0 0,1 2-1,2 1 6,-1 0 1,-1 1-1,1-1 0,-1 0 0,1 1 0,-1 0 0,0-1 0,-1 1 1,3 9-1,1 19 53,-1 0-1,0 46 1,-8 72 112,3-128-144,-15 154 72,10-144-35,-1 0-1,-2 0 0,-17 42 0,14-46 46,-2-1-1,0 0 0,-30 41 1,36-58-78,-1 0 0,-1-1 0,0 1 0,0-2 0,0 1 0,-2-2 0,1 1 0,-1-2 1,0 1-1,-16 6 0,22-12-16,0 0 0,-1 0 1,1 0-1,-1-1 1,1 0-1,-1 0 0,0-1 1,1 0-1,-1 0 0,0-1 1,1 0-1,-1 0 1,1 0-1,-1-1 0,1 0 1,-1 0-1,1 0 1,0-1-1,0 0 0,0 0 1,1-1-1,-1 0 0,-8-7 1,7 5 8,0 0 0,1-1 1,0 1-1,1-1 0,0 0 1,0-1-1,0 1 0,1-1 1,0 0-1,0 0 0,1 0 1,0-1-1,0 1 0,1-1 0,0 0 1,1 1-1,-1-14 0,2 16-10,1 1 0,0-1 0,0 0 0,0 0 0,1 1 0,-1-1 0,1 1 0,1-1 0,-1 1 0,1 0 0,0 0 0,0 0 0,0 0 0,1 1 0,0-1 0,0 1 0,0 0 0,0 0 0,5-4 0,8-4 25,0 1 1,1 1-1,35-16 1,12 0-1143,105-27 1,-149 48 42,-13 3-410,1 0 0,0 1 0,11-1 0,25 4-11678,-23 2 8101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3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14 355 4064,'-13'0'5520,"25"7"-1656,-4-1-2315,12 8 192,-15-10-1297,0 0 0,1 0 0,-1 0 0,1-1 0,0 0 0,0 0 0,0-1 0,1 1 0,10 1 0,-10-3-176,1-1-1,-1 0 1,1-1 0,-1 0-1,1 0 1,-1-1-1,1 0 1,-1 0 0,10-5-1,-6 2-114,0 0 0,-1-1 0,0-1 0,0 1 1,10-10-1,-12 8-107,0 0 0,-1-1 0,0 0 0,0 0 1,-1-1-1,0 1 0,-1-2 0,0 1 1,0 0-1,-1-1 0,3-13 0,-3 10-32,-1-1-1,0 1 0,-2-1 0,1 0 1,-2-23-1,0 31-7,0 0 1,-1 1-1,0-1 1,0 0-1,0 1 0,-1-1 1,0 1-1,-1-1 1,1 1-1,-1 0 1,-1 0-1,1 0 0,-1 0 1,-6-7-1,9 12-7,0 0 0,-1-1 1,1 1-1,-1 0 0,1 0 0,-1 0 0,1 0 0,-1 0 0,0 1 0,0-1 0,1 0 1,-1 1-1,0-1 0,0 1 0,0 0 0,1 0 0,-1-1 0,0 1 0,0 0 0,0 1 1,0-1-1,1 0 0,-1 0 0,0 1 0,0-1 0,0 1 0,1 0 0,-1-1 0,0 1 1,1 0-1,-1 0 0,1 0 0,-4 2 0,-2 3 11,1 0-1,0 0 0,0 1 1,0-1-1,-7 12 1,-3 7 73,0 1 0,-20 50 0,-12 58 404,42-115-350,1 0 0,1 0 1,1 0-1,1 0 0,0 28 1,2-36-64,0 0 0,2-1 0,-1 1 0,1-1 0,1 1 0,0-1 0,0 0 0,1 0 0,0 0 0,1-1 0,7 12 0,-10-18-41,0 0 0,0-1 1,0 1-1,1-1 0,-1 0 0,1 0 0,-1 0 1,1 0-1,0 0 0,0 0 0,-1-1 1,1 1-1,0-1 0,1 0 0,-1 0 1,0 0-1,0 0 0,0-1 0,1 1 1,5-1-1,3 0 67,-1-1 1,1-1-1,-1 0 0,19-6 1,21-7 46,-1-2 1,50-26-1,-77 32-141,-1-1-1,0-1 0,-1-1 1,0-1-1,-1-1 0,-1 0 1,0-2-1,-2 0 0,0-1 1,-1 0-1,-1-2 0,0 0 1,20-42-1,12-51-90,-36 98-1,-11 16 80,0 0 0,0 0 0,0 0-1,0 1 1,0-1 0,0 0 0,0 0-1,0 0 1,0 1 0,1-1 0,-1 0 0,0 0-1,0 0 1,0 1 0,0-1 0,0 0-1,0 0 1,0 0 0,0 0 0,1 1-1,-1-1 1,0 0 0,0 0 0,0 0-1,0 0 1,1 0 0,-1 0 0,0 0-1,0 1 1,0-1 0,0 0 0,1 0-1,-1 0 1,0 0 0,0 0 0,0 0-1,1 0 1,-1 0 0,0 0 0,0 0 0,0 0-1,1 0 1,-1 0 0,0 0 0,0 0-1,0 0 1,1 0 0,-1 0 0,0 0-1,0-1 1,0 1 0,1 0 0,-1 0-1,0 0 1,0 0 0,0 0 0,0 0-1,1 0 1,-1-1 0,0 1 0,0 0-1,0 0 1,0 0 0,0-1 0,-1 22-12,1-17-12,-6 61 24,0 7-97,3 100-1,3-134 296,-1-32-144,0 1 0,1-1 0,1 1 0,-1 0 0,1-1 0,0 1 0,0-1 0,1 1 0,2 7 0,-4-14-39,0 1 0,1-1 0,-1 0 0,0 1 0,0-1 0,0 1 0,1-1 0,-1 0 0,0 1 0,0-1 0,1 0 0,-1 1 0,0-1 0,1 0 0,-1 1 0,0-1 0,1 0 0,-1 0 0,0 0 0,1 1 0,-1-1 0,1 0 0,-1 0 0,0 0 0,1 0 0,-1 0 0,1 1 0,-1-1 0,1 0 0,-1 0 0,1 0 0,-1 0 0,0 0 0,1-1 0,-1 1 0,1 0 0,-1 0 0,1 0 0,-1 0 0,0 0 0,1 0 0,-1-1 0,1 1 0,0-1 0,15-17 139,-11 10-88,17-22-96,19-36-1,-21 33-158,25-34-1,-31 50 120,-4 3-64,22-22-1,-31 35 134,0 0 1,0 1-1,0-1 1,0 0 0,0 1-1,0-1 1,0 0-1,0 1 1,1-1-1,-1 1 1,0 0 0,0-1-1,0 1 1,1 0-1,-1 0 1,0 0-1,1 0 1,-1 0 0,0 0-1,0 0 1,1 0-1,-1 1 1,0-1-1,0 0 1,1 1 0,-1-1-1,0 1 1,0-1-1,2 2 1,3 2-23,0 0 0,0 1 0,0 0 1,5 6-1,7 5 35,-7-8 32,1-1 1,-1 0-1,1-1 0,0 0 0,1-1 1,-1 0-1,1-1 0,0 0 0,0-1 0,16 1 1,-20-2 0,0-2 0,0 0 1,0 0-1,0 0 1,0-1-1,0 0 0,0-1 1,0 0-1,0-1 0,-1 1 1,1-2-1,-1 1 1,0-1-1,0 0 0,15-11 1,-17 9-23,0 0 1,-1 0 0,1 0-1,-1-1 1,0 0 0,-1 0-1,1 0 1,-1-1 0,5-15-1,-2 4-51,-2 0 0,7-39 0,-9 41-25,-2 0-1,0 1 0,-1-1 0,-3-26 1,3 42 38,0-1-1,0 0 1,-1 1 0,1-1 0,-1 1 0,1-1 0,-1 1 0,1-1 0,-1 1-1,0 0 1,0-1 0,0 1 0,-2-2 0,3 2 11,-1 1-1,1 0 1,0 0 0,-1-1 0,1 1-1,-1 0 1,1 0 0,-1 0 0,1 0-1,0 0 1,-1-1 0,1 1 0,-1 0-1,1 0 1,-1 0 0,1 0 0,-1 0-1,1 1 1,-1-1 0,0 0 0,0 0-6,0 1 1,0 0 0,0-1 0,-1 1 0,1 0 0,0 0 0,0-1 0,0 1 0,0 0 0,-1 1-1,-6 10-32,0 0-1,0 1 1,1 0-1,1 0 1,-9 26-1,6-17 63,1-2 1,-3 8 137,0 1 0,-12 50 0,22-69-118,-1-1 0,1 0 0,1 1 0,0-1 1,0 1-1,1-1 0,0 0 0,0 1 0,1-1 1,0 0-1,1 0 0,0 0 0,5 10 0,-6-17-7,-1 1 0,1 0 0,0-1 0,0 1 0,0-1-1,0 0 1,1 1 0,-1-1 0,1 0 0,-1 0-1,1-1 1,0 1 0,-1 0 0,1-1 0,0 0-1,0 0 1,0 0 0,0 0 0,0 0 0,0 0 0,1-1-1,-1 0 1,0 1 0,0-1 0,0 0 0,0-1-1,1 1 1,-1-1 0,0 1 0,0-1 0,0 0 0,0 0-1,0 0 1,4-3 0,19-9 45,0 0 0,38-30 0,42-41-73,-60 45 21,47-41 17,-90 78-50,5-7-53,1 1 0,1 1 0,11-8 0,-19 13 50,1 1 0,0-1 0,-1 1 0,1 0-1,0 0 1,0 0 0,0 1 0,3-1 0,-5 1 9,0 0 0,1 0 1,-1 0-1,0 0 0,1 0 1,-1 0-1,0 0 0,1 1 0,-1-1 1,0 1-1,0-1 0,0 1 1,1-1-1,-1 1 0,0 0 1,0 0-1,0-1 0,1 3 1,0-1 8,0 0 0,-1 0 0,0 0 0,0 0 0,1 1 0,-1-1 0,0 1 0,-1-1 0,1 0 0,0 1 0,-1-1 0,0 1 0,1 0 0,-1-1 0,0 1 0,0-1 0,0 1 0,-1 2 0,-1 7 43,0 0 1,-6 16-1,7-27-43,-28 91 110,28-91-95,1 0 0,0 0 0,-1 0 0,1-1 0,0 1 0,0 0 0,0 0 0,0 0 0,0 0 0,0 0 0,0 0 0,0 0 0,0 0 0,1 1-1,-1-2-9,0 0-1,0 0 1,0 1-1,1-1 1,-1 0-1,0 0 0,0 1 1,1-1-1,-1 0 1,0 0-1,0 0 0,1 0 1,-1 0-1,0 1 1,1-1-1,-1 0 0,0 0 1,0 0-1,1 0 1,-1 0-1,0 0 1,1 0-1,-1 0 0,0 0 1,1 0-1,-1 0 1,1 0-1,3-2 13,0 1 0,0 0 1,-1-1-1,1 0 0,3-2 0,1-1-62,21-10 1,-18 8 47,0 1 0,17-7 1,-24 12-19,0 0 0,0 0 0,0 0 0,0 0 0,0 1 0,0-1 0,0 1 1,0 0-1,0 0 0,0 1 0,7 1 0,0 2 0,0 0 0,-1 1 0,1 0 0,-1 1 0,0 1 0,-1-1 0,17 16 0,-14-12 79,0-1 0,1 0 0,18 10 0,-22-15-352,0 0-1,0 0 1,1-1 0,-1-1-1,12 3 1,-15-4-1067,1-1 0,-1 0 1,9-1-1,-9 1-829,-1-1 1,0 0-1,0-1 1,8-2-1,5-4-2900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4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1370 3808,'-10'3'1013,"9"2"2269,2-3-2815,-1-1 1,1 1 0,0-1-1,0 1 1,0-1-1,0 0 1,0 1-1,0-1 1,2 2-1,1 0-87,-1-1 1,1 1-1,-1 0 0,1-1 0,0 0 0,0 0 0,0 0 1,0 0-1,0-1 0,1 1 0,-1-1 0,0 0 1,1-1-1,-1 1 0,1-1 0,-1 1 0,1-2 0,-1 1 1,1 0-1,-1-1 0,0 0 0,1 0 0,7-2 0,-5 0-202,0 0-1,0-1 0,-1 0 0,1 0 0,-1 0 1,0-1-1,0 0 0,0 0 0,-1-1 0,0 1 1,0-1-1,0 0 0,6-12 0,-2 2-5,-1-1 1,0 0-1,7-27 0,10-60 372,-14 54-310,0-1 18,-5 20 51,16-48 1,0 22-48,-14 42-263,-8 14 4,0 1 0,0 0 1,1 0-1,-1-1 0,0 1 1,0 0-1,0 0 0,0 0 0,1-1 1,-1 1-1,0 0 0,0 0 1,1 0-1,-1-1 0,0 1 1,0 0-1,1 0 0,-1 0 1,0 0-1,0 0 0,1 0 1,-1 0-1,0-1 0,1 1 1,-1 0-1,0 0 0,0 0 0,1 0 1,-1 0-1,0 0 0,1 0 1,-1 1-1,0-1 0,1 0 1,-1 0-1,0 0 0,0 0 1,1 0-1,-1 0 0,0 0 1,0 1-1,1-1 0,-1 0 1,0 0-1,0 0 0,0 1 1,1-1-1,-1 0 0,0 0 0,0 1 1,0-1-1,0 0 0,1 0 1,-1 1-1,0-1 0,0 0 1,0 0-1,0 1 0,0-1 1,0 0-1,0 1 0,0-1 1,5 17-16,-1-1 0,-1 1 1,2 26-1,1 4-34,48 364 1198,-51-377-1042,-2 0-1,-1 0 1,-2-1-1,-8 43 1,9-71-80,1-4-4,0 1-1,0 0 0,0-1 1,0 1-1,-1 0 1,1-1-1,-1 1 0,1-1 1,-1 1-1,0-1 1,0 1-1,1-1 1,-1 1-1,0-1 0,0 0 1,0 0-1,-1 1 1,1-1-1,0 0 0,-2 1 1,3-2-15,-1 1 0,1-1 0,0 0 0,0 0 0,-1 0 0,1 0 0,0 0 0,0 0 0,-1 0 0,1 0 0,0 0 0,-1 0 0,1 0 0,0 0 0,0 0 0,-1 0 0,1 0 0,0 0 0,-1 0 0,1 0 0,0-1 0,0 1 0,-1 0 0,1 0 0,0 0 0,0 0 0,-1 0 0,1-1 0,0 1 0,0 0 0,-1-1 0,-5-6 9,0-1 1,0-1-1,1 1 1,0-1-1,-4-10 1,0 3-54,-38-86-41,-4 5-470,51 97 546,0 0 1,1 0-1,-1 0 0,0 0 0,0 0 0,0 0 0,1 0 0,-1 0 0,0 0 0,0 0 0,0 0 0,1 0 0,-1 0 0,0 0 0,0 0 0,0 0 0,1 0 0,-1 0 0,0 0 0,0 0 0,0 0 0,1 0 0,-1 0 0,0 0 0,0 0 0,0-1 0,0 1 0,1 0 0,-1 0 0,0 0 0,0 0 0,0 0 0,0-1 0,0 1 0,1 0 0,-1 0 0,0 0 1,0 0-1,0-1 0,0 1 0,0 0 0,0 0 0,0 0 0,0-1 0,0 1 0,0 0 0,0 0 0,0 0 0,0-1 0,0 1 0,0 0 0,0 0 0,0 0 0,0-1 0,0 1 0,0 0 0,0 0 0,0 0 0,0-1 0,0 1 0,-1 0 0,1 0 0,0 0 0,0 0 0,0-1 0,0 1 0,0 0 0,-1 0 0,16 6 72,-14-6-80,0 1 13,10 4 7,0 0 0,0 0 1,0-1-1,1-1 0,-1 0 0,18 3 0,-2-4 98,0-1 0,0-2-1,44-5 1,79-25 293,-132 26-366,0-1 1,0-1-1,0 0 1,-1-1-1,0-1 1,-1 0-1,0-2 0,0 0 1,-1 0-1,14-15 1,6-11-2,-2-2 0,-2-1 0,36-60 0,-27 35 173,59-130 0,-73 121-293,-3-2-1,18-107 0,-30 126 22,-2-1 0,-4 1 1,0-64-1,-5 116 46,-1-1 1,1 1-1,-1-1 0,0 1 0,0 0 0,0 0 1,-1-1-1,0 1 0,-4-8 0,6 12 10,-1-1 0,0 1 1,1 0-1,-1 0 0,0 0 0,0-1 0,0 1 0,0 0 0,0 0 0,0 1 1,0-1-1,0 0 0,-1 0 0,1 0 0,0 1 0,0-1 0,-1 0 1,-1 0-1,2 1 3,0 1-1,-1-1 1,1 0 0,0 0 0,0 0 0,0 1 0,-1-1-1,1 1 1,0-1 0,0 1 0,0-1 0,0 1 0,0 0 0,0-1-1,0 1 1,0 0 0,0 0 0,0 0 0,0 0 0,0 0-1,1 0 1,-1 0 0,0 0 0,1 0 0,-1 0 0,0 2-1,-7 13-5,0 1 0,1 0 0,-9 34 0,-8 61 118,11-32 8,2 0 0,5 0 0,3 1 0,3-1 0,15 112 0,-10-159-33,19 61 0,-20-80-26,2 0 0,-1 0 0,2-1 0,0 0-1,0 0 1,16 19 0,-20-29-30,0 0-1,-1 0 0,1-1 0,0 1 0,1-1 0,-1 0 0,0 1 0,1-2 0,-1 1 0,1 0 0,0-1 1,-1 1-1,1-1 0,0 0 0,0-1 0,0 1 0,0-1 0,0 1 0,0-1 0,4 0 0,0-1 16,0-1 0,1 1 0,-1-1 0,0-1 0,0 1 0,-1-1 0,1-1 0,11-6 0,0-2-27,0-1 1,0-1 0,21-22-1,44-52-93,-66 69 107,86-89-229,-76 82 151,59-40 1,-66 48 104,-13 12-210,-20 25-19,-5 7 147,2 2 0,1 0 0,1 1 1,-9 32-1,9-28 46,-88 223 160,98-250-155,-4 12 83,-5 20 1,11-34-74,0 0 1,0 0-1,0 1 1,1-1-1,-1 0 0,1 1 1,1-1-1,-1 0 1,0 0-1,3 8 1,-3-12-25,0 1 1,0-1-1,0 1 1,0-1 0,1 0-1,-1 1 1,0-1-1,0 1 1,1-1 0,-1 0-1,0 1 1,1-1-1,-1 0 1,0 1-1,1-1 1,-1 0 0,1 0-1,-1 1 1,0-1-1,1 0 1,-1 0-1,1 0 1,-1 0 0,1 1-1,-1-1 1,0 0-1,1 0 1,-1 0 0,1 0-1,-1 0 1,1 0-1,-1 0 1,1 0-1,-1 0 1,1 0 0,-1-1-1,1 1 1,-1 0-1,0 0 1,1 0 0,-1 0-1,1-1 1,-1 1-1,1-1 1,17-12 74,-17 12-63,2-3-12,1 1 0,-1-1 0,0 0-1,0 0 1,0 0 0,-1 0 0,0-1-1,1 1 1,-2-1 0,4-8 0,0-1-2,79-252-109,-56 171-16,-11 46-290,-13 43 191,-2 11 127,1 19 35,-3-21 41,3 73-137,-3-45 251,6 53-1,-4-72-92,1 0-1,0-1 1,0 1-1,1-1 1,1 0-1,0 0 1,10 17-1,-13-24 16,1-1 0,0 1 0,0 0 0,0-1 0,0 0 0,1 0 0,0 0 0,-1 0 0,1 0 0,0-1 0,0 0 0,0 1 0,1-2 0,-1 1 0,0 0 0,1-1 0,-1 0 0,1 0 0,-1 0 0,1-1 0,0 1 0,6-1 0,-2-1 4,-1 0 0,0 0-1,0-1 1,1 0-1,-1 0 1,0-1-1,-1 0 1,11-5-1,-5 0 15,0 0 0,-1-1-1,18-16 1,-12 8 20,-1 0 0,0-2-1,24-37 1,31-65 3,-57 94-108,4-7-17,26-69-1,-1-44-35,-43 143 101,115-480-503,-112 461 294,1-46 0,-5 65 158,0 1 0,0-1 0,-1 0 0,0 0 0,-1-5 0,2 9 43,0-1 1,0 1-1,0-1 1,0 1-1,-1 0 1,1-1-1,0 1 1,0-1-1,0 1 1,-1 0-1,1-1 1,0 1-1,0 0 1,-1-1-1,1 1 1,0 0-1,-1-1 1,1 1-1,0 0 1,-1 0-1,1-1 1,0 1 0,-1 0-1,1 0 1,0 0-1,-1 0 1,1-1-1,-1 1 1,1 0-1,-1 0 1,1 0-1,0 0 1,-1 0-1,1 0 1,-1 0-1,1 0 1,-1 0-1,1 0 1,0 0-1,-1 1 1,1-1-1,-1 0 1,1 0-1,0 0 1,-1 0-1,1 1 1,0-1-1,-1 0 1,1 0-1,0 1 1,-1-1 0,1 0-1,0 1 1,-1-1-1,1 0 1,0 1-1,0-1 1,-1 1-1,-3 4-9,1 0 0,-1 0 0,1 0 0,0 0 0,0 1 0,1 0 0,0-1 0,0 1 0,-3 10 0,-42 259 347,36-182-140,4 0 0,4 1 0,4 0-1,18 127 1,-19-219-182,3 21 79,2 0 0,0 0 1,13 35-1,-15-51-67,0-1 0,0 0 1,0 1-1,1-2 0,0 1 1,1 0-1,5 5 1,-7-8-5,0 0 0,1 0 0,-1-1 1,1 0-1,-1 1 0,1-1 1,0 0-1,0-1 0,0 1 1,0-1-1,1 0 0,6 2 1,-1-3-7,-1 1 0,1-1 1,-1-1-1,0 0 0,1 0 1,-1-1-1,0 0 0,1 0 1,-1-1-1,0-1 0,-1 1 1,12-8-1,2-1 3,-1-2 0,-1 0 0,27-25-1,-19 14 39,47-55-1,-65 67-91,-1 0 0,0-1 1,-1 0-1,0 0 0,-1 0 0,10-31 0,-15 39-2,-1 0 1,1-1-1,-2 1 0,1-1 0,-1 1 0,0-11 0,0 15 22,0 0 0,-1 1 1,1-1-1,-1 0 0,1 1 0,-1-1 0,0 0 0,1 1 0,-1-1 1,0 1-1,0-1 0,0 1 0,0-1 0,0 1 0,0 0 1,-1-1-1,1 1 0,0 0 0,-1 0 0,1 0 0,-1 0 1,1 0-1,-1 0 0,1 1 0,-4-2 0,1 1-27,0 0-1,-1 0 0,1 0 1,-1 0-1,1 1 1,-1 0-1,1-1 1,-8 2-1,5 0 44,0 1-1,0-1 0,1 1 1,-1 0-1,1 1 1,0-1-1,-1 1 1,1 1-1,0-1 0,1 1 1,-8 5-1,6-3 18,1 1 0,-1 0-1,1 0 1,0 0 0,1 1-1,0 0 1,-7 14 0,6-9 15,1 0 0,0 0 1,1 1-1,1 0 0,0 0 0,1 0 0,0 0 1,1 1-1,0-1 0,4 26 0,-2-29-5,1 0 0,1 0-1,0 0 1,0 0 0,1 0 0,0 0-1,1-1 1,10 16 0,-12-21-3,1 1 0,1-1 0,-1 0 1,1-1-1,-1 1 0,1-1 1,1 0-1,-1 0 0,0 0 1,1-1-1,0 0 0,0 0 1,0 0-1,0-1 0,0 0 0,10 2 1,-11-4-4,0 1 1,0-1-1,0 0 1,0 0-1,0 0 1,0-1-1,1 0 1,-1 0 0,0 0-1,0-1 1,-1 0-1,1 1 1,0-2-1,-1 1 1,1-1-1,-1 1 1,1-1-1,6-7 1,4-4 9,0 0-1,-2-2 1,17-22 0,-27 34-35,23-31 24,90-115-53,-87 116-118,2 1 0,40-32 0,-64 59 147,-4 3 7,0 0 1,0 1-1,0-1 0,1 1 0,-1 0 1,0 0-1,1 0 0,0 0 1,-1 1-1,8-2 0,-11 2 2,0 1-1,0 0 0,0 0 0,0 0 0,1 0 0,-1 0 0,0 0 0,0 0 1,0 0-1,1 0 0,-1 0 0,0 0 0,0 0 0,0 0 0,1 0 1,-1 0-1,0 0 0,0 1 0,0-1 0,1 0 0,-1 0 0,0 0 0,0 0 1,0 0-1,0 0 0,1 0 0,-1 1 0,0-1 0,0 0 0,0 0 1,0 0-1,0 0 0,0 1 0,0-1 0,1 0 0,-1 0 0,0 0 0,0 0 1,0 1-1,0-1 0,0 0 0,0 0 0,0 0 0,0 1 0,0-1 0,0 0 1,0 0-1,0 0 0,0 1 0,0-1 0,0 0 0,0 0 0,0 0 1,0 1-1,-1-1 0,1 0 0,0 0 0,0 1 0,-9 18 62,-4 7 1,-66 136 50,65-128-20,-1 7-5,-3-2 0,-32 55 0,45-88 23,0 0-1,-1 0 1,-10 8 0,19-15-99,-1-1 0,1 1 1,-1-1-1,1 1 0,-1 0 1,1 0-1,-1 0 0,1 0 0,0 1 1,3-2-1,33 0-121,-15 1 51,9-1-20,91-10-988,-113 10 288,1-1 0,-1 0-1,1 0 1,-1-1-1,0-1 1,-1 0-1,1 0 1,11-9 0,-20 13 404,0-1 1,0 1 0,0-1-1,0 1 1,0-1 0,-1 0-1,1 0 1,-1 1 0,1-1-1,-1 0 1,0-1 0,0 1-1,0 0 1,0 0 0,0 0-1,0-1 1,-1 1 0,1 0 0,-1-1-1,1-3 1,0-18-2896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4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11648,'0'11'5247,"26"38"-4543,-7-29 1792,-1 0-1504,22 3 384,10 2-832,29-5-192,3 0-224,8-9-96,-4-2 0,-20-6-1952,-11 2 1056,-15-10-3935,-8 2 2655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4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32 109 10976,'-32'0'4960,"37"6"-4321,4-6 513,9 0-768,27-6 1248,5-3-896,44-15-160,4 4-352,15-12-576,-10 9 160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4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320 675 2720,'0'-99'8720,"0"98"-8548,0-1 1,0 1 0,-1-1-1,1 0 1,0 1 0,0-1 0,-1 0-1,1 1 1,-1-1 0,1 1-1,-1-1 1,0 1 0,0-1 0,1 1-1,-1 0 1,0-1 0,0 1-1,-1 0 1,1 0 0,0 0-1,0 0 1,0 0 0,-1 0 0,1 0-1,-1 0 1,1 0 0,0 0-1,-1 1 1,1-1 0,-1 1 0,0-1-1,1 1 1,-1 0 0,-1-1-1,-2 1 64,-1-1 0,1 1 0,0 1 1,-1-1-1,1 1 0,0 0 0,0 0 0,-1 0 0,-8 4 0,1 1-12,1 1 0,0 0 1,0 0-1,1 1 0,0 1 1,0 0-1,1 0 1,-15 19-1,11-12-108,2 2 0,0-1 0,1 2 0,0-1-1,-7 22 1,12-27-71,1 1-1,1-1 0,0 1 1,-4 24-1,8-34 4,-1 0-1,1 0 1,0 0 0,0 0-1,1 0 1,-1 0-1,1 0 1,0-1 0,0 1-1,0 0 1,0 0-1,0 0 1,1-1 0,0 1-1,0-1 1,0 0 0,0 1-1,1-1 1,-1 0-1,1 0 1,5 4 0,-1-1 59,0-2-1,1 1 1,-1-1 0,1 0 0,0-1 0,1 0 0,-1 0 0,0-1 0,1 0 0,-1-1 0,14 2 0,-12-3-2,-1 1 0,1-2 1,0 1-1,0-1 0,0-1 0,-1 0 1,1 0-1,0-1 0,16-7 1,-20 7-81,0-1 1,0-1 0,0 1 0,0-1 0,-1 0 0,1 0 0,-1-1 0,-1 1 0,1-1-1,-1 0 1,0-1 0,0 1 0,-1-1 0,5-11 0,-3 6-41,-2 1 0,1-1 1,-2 0-1,1 0 0,-2-1 1,0 1-1,0 0 0,-1-16 1,-1 25-34,1-1 1,-1 0 0,1 0 0,-1 1-1,0-1 1,-1 1 0,1-1 0,0 1-1,-1-1 1,0 1 0,0 0 0,0-1-1,0 1 1,-1 0 0,1 1 0,-1-1-1,-5-4 1,6 5 42,0 1 1,-1 0-1,1 0 0,0 0 0,-1 0 0,1 0 0,-1 0 0,0 1 1,1-1-1,-1 1 0,0 0 0,1 0 0,-1 0 0,0 0 0,1 0 1,-1 0-1,0 1 0,1-1 0,-1 1 0,1 0 0,-1 0 0,1 0 1,-1 0-1,1 0 0,0 1 0,-4 1 0,1 1 26,1 0-1,-1 0 1,1 0-1,0 1 1,0 0-1,1-1 1,-1 1-1,1 0 1,0 1-1,0-1 1,1 1-1,-4 10 1,6-16-3,0 1 1,-1 0-1,1-1 1,0 1-1,0-1 1,0 1-1,0-1 1,0 1 0,0 0-1,0-1 1,0 1-1,0-1 1,0 1-1,0-1 1,0 1-1,1 0 1,-1-1-1,0 1 1,0-1-1,0 1 1,1-1-1,-1 1 1,0-1-1,1 1 1,-1-1-1,1 1 1,-1-1-1,0 0 1,1 1-1,-1-1 1,1 0-1,-1 1 1,1-1-1,-1 0 1,1 1-1,-1-1 1,1 0-1,-1 0 1,2 1 0,-1-1 34,1 0 1,-1 0 0,1-1-1,-1 1 1,0 0 0,1 0-1,-1-1 1,1 1 0,-1 0-1,0-1 1,0 1 0,1-1-1,-1 0 1,0 0 0,0 1-1,0-1 1,2-2 0,6-5 136,-2-1 0,1 0 0,-1 0 1,8-14-1,24-49 283,-17 29-292,114-235-95,6-11-103,-141 287-10,0-1 1,0 1-1,0 0 0,0 0 0,1 0 1,-1 1-1,1-1 0,-1 0 0,4-2 1,-4 3 22,-1 1 1,0 0 0,0 0 0,1 0-1,-1 0 1,0 0 0,0 0 0,0 0-1,1 0 1,-1 0 0,0 0 0,0 0-1,1 0 1,-1 0 0,0 0 0,0 1 0,0-1-1,1 0 1,-1 0 0,0 0 0,0 0-1,1 0 1,-1 0 0,0 0 0,0 1-1,0-1 1,0 0 0,1 0 0,-1 0-1,0 1 1,0-1 0,6 15-31,-3-1 44,-2 0 0,1 0 0,-1 0 0,-1 1 0,-1-1 0,-4 27 1,1-9-13,-46 315 98,38-274-26,-47 237-7,3-90 274,37-158-114,-40 93 1,51-139-117,-1 1 0,-21 30-1,24-40-58,0 0 0,-1 0 0,1 0 0,-1-1 0,-1 0 0,1 0 0,-13 7 0,18-12-22,-1 1 0,0-1-1,1 0 1,-1 0 0,0 0-1,0 0 1,0-1 0,1 1-1,-1-1 1,0 1 0,0-1-1,-4 0 1,5-1-9,1 1 0,-1-1-1,1 1 1,0-1 0,-1 1 0,1-1-1,0 0 1,0 0 0,0 1 0,-1-1-1,1 0 1,0 0 0,0 0 0,0 0-1,0-1 1,1 1 0,-1 0 0,0 0 0,0-1-1,1 1 1,-1 0 0,0-1 0,1 1-1,0 0 1,-1-1 0,1 1 0,0-1-1,0 1 1,0 0 0,0-3 0,-1-5 12,2 0 1,-1 0-1,1 0 1,1 0 0,-1 0-1,2 0 1,3-10-1,2-4 26,19-36 0,-18 42-33,0 0-1,2 1 0,0 1 1,0 0-1,2 0 0,0 1 1,0 1-1,25-20 0,-11 15 9,1 1 1,1 0-1,0 3 0,1 0 0,60-18 0,-8 11-64,90-13-1,-157 32-1,21-5-666,0 2 1,0 2-1,50 1 1,-81 2-180,1 1 0,-1-1 0,0 1 0,0 0 0,0 1 0,0-1 1,8 5-1,-10-5-50,-1 1 1,1 0 0,0 0-1,-1 0 1,1 0-1,-1 1 1,4 4 0,12 19-3630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4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78 266 5312,'-8'-26'2046,"-2"-6"856,9 30-2371,1 0 0,0 1 0,0-1 0,0 0 0,0 0 0,0 1 0,0-1 0,1-3 1,1-2 1943,-2 12-1290,-2 13-462,3 29 749,7 61 0,3 55-255,-8-65-924,1-31-74,29 310 879,-31-355-690,-1 27 0,-3-53 330,-3-8-538,1 1 0,-5-16 1,-14-174 368,23 199-568,-23-177 100,21 168-95,-18-117-116,-11-89-244,29 195 383,1 0 0,1 1-1,1-1 1,4-23 0,-3 32-23,1 0 0,1 1 0,-1-1 0,2 1 0,0 0 0,0 0 0,14-22 0,-13 27-39,0 0 1,0 1 0,0-1-1,1 1 1,0 0-1,0 1 1,0 0-1,1 0 1,0 1 0,0-1-1,0 2 1,1-1-1,-1 1 1,17-4-1,-4 3 21,-1 1 0,1 1 0,0 1-1,0 0 1,27 4 0,-31-1 22,-1 0 1,1 2-1,0 0 1,-1 1-1,0 0 1,0 1-1,-1 1 1,1 1-1,-1 0 1,23 17-1,-30-19 13,0 1-1,-1-1 0,0 1 0,0 1 1,0-1-1,-1 1 0,0 0 0,0 0 0,-1 1 1,0 0-1,-1 0 0,0 0 0,0 0 0,-1 1 1,0 0-1,-1-1 0,0 1 0,-1 0 1,1 15-1,-2-17 21,-1 1 1,0 0-1,0-1 0,-1 1 1,0-1-1,0 1 1,-1-1-1,-1 0 0,1 0 1,-10 15-1,6-12 5,-2 0-1,1-1 1,-1 1 0,-1-2-1,0 1 1,-17 11-1,-162 101 292,146-96-288,34-20-70,-11 6 34,-19 15-1,39-26-19,-1-1 0,1 0 0,-1 0 0,1 1-1,0-1 1,-1 0 0,1 0 0,0 1-1,-1-1 1,1 0 0,0 1 0,0-1 0,-1 1-1,1-1 1,0 0 0,0 1 0,0-1 0,0 1-1,-1-1 1,1 1 0,0-1 0,0 0-1,0 1 1,0-1 0,0 1 0,0-1 0,0 1-1,0-1 1,0 1 0,0-1 0,1 0-1,-1 1 1,0-1 0,0 1 0,0-1 0,0 0-1,1 1 1,-1-1 0,0 1 0,1 0-1,15 10-73,-15-11 84,30 17-73,15 8-117,59 41 1,-80-47 242,42 42-1,-56-49-55,0 0 0,-1 1 1,-1 1-1,0-1 0,11 22 0,-18-29 11,0-1-1,0 0 1,0 0-1,-1 1 0,2 9 1,-3-13-14,0 1 0,0 0 1,0-1-1,0 1 0,0 0 1,-1-1-1,1 1 0,-1-1 0,0 1 1,0-1-1,0 1 0,0-1 1,0 0-1,-3 5 0,1-3 12,-1 0 0,0 0 0,-1 0 1,1-1-1,0 1 0,-1-1 0,0 0 0,-6 3 0,-43 16 230,13-10-102,0-1 0,-1-2-1,-60 6 1,78-15-289,1 0-1,-1-1 1,0-1 0,-28-7-1,16 3-1897,21 1-1507,34 9-6265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4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2 292 5472,'0'-1'56,"0"1"0,0 0 1,0 0-1,-1 0 0,1 0 0,0-1 0,0 1 1,0 0-1,0 0 0,0 0 0,-1 0 1,1-1-1,0 1 0,0 0 0,0 0 1,0-1-1,0 1 0,0 0 0,0 0 1,0 0-1,0-1 0,0 1 0,0 0 1,0 0-1,0-1 0,0 1 0,0 0 0,0 0 1,0 0-1,0-1 0,1 1 0,-1 0 1,0 0-1,0 0 0,0-1 0,0 1 1,1 0-1,7-1 804,-5 1-705,-2 0 3,0 0 0,-1 0 1,1 0-1,0 1 0,-1-1 1,1 0-1,0 0 0,-1 0 1,1 0-1,0 1 0,-1-1 1,1 0-1,-1 1 0,1-1 1,-1 1-1,1-1 1,0 0-1,-1 1 0,1 0 1,8 5 1719,9 1 581,-6-1-883,1-2 0,0 1 0,15 2-1,-24-7-1403,0 1 0,0-1 0,0 1-1,0-1 1,1-1 0,-1 1-1,0-1 1,0 1 0,0-1 0,0 0-1,0-1 1,0 1 0,0-1 0,6-3-1,-4 1-84,0-1-1,0 1 0,-1-1 1,0-1-1,0 1 1,0-1-1,0 0 0,-1 0 1,0 0-1,0-1 0,-1 1 1,0-1-1,0 0 1,0 0-1,-1 0 0,2-11 1,-2 7-82,0 0 0,0 0 0,-2 0 0,1-1 1,-2 1-1,1 0 0,-1 0 0,-1 0 0,0 0 0,-6-17 1,6 24 16,0-1 0,0 1 0,-1-1 0,1 1 0,-1 0 0,0 0 0,0 0 0,-1 0 0,-4-3 0,7 5-14,-1 1 1,0-1-1,0 1 0,0 0 0,0-1 1,0 1-1,0 0 0,0 0 0,0 0 1,-1 1-1,1-1 0,0 0 0,-1 1 1,1 0-1,0-1 0,-1 1 1,1 0-1,0 0 0,-1 0 0,1 1 1,0-1-1,-3 1 0,0 1 41,0 0 0,1 1 0,-1 0 1,1-1-1,0 2 0,0-1 0,0 0 0,0 1 0,0 0 0,1 0 0,0 0 0,0 0 1,-4 6-1,-4 10 165,-15 36 1,24-53-196,-12 29 220,2 0 0,1 1 0,2 0 1,1 0-1,-5 49 0,12-72-126,1-1 0,1 0 1,-1 1-1,1-1 0,4 15 1,-4-21-69,0 0 1,0 1-1,0-1 1,0 0-1,1 0 1,0 0-1,-1 0 0,1 0 1,0 0-1,0 0 1,1 0-1,-1-1 1,0 0-1,1 1 1,0-1-1,0 0 1,5 4-1,-1-4 12,0 1-1,0-1 0,0 0 0,1-1 0,-1 0 0,0 0 0,1-1 1,7 1-1,64-8-6,-59 4-56,171-30-1413,-67-3-4149,-43 3-2538,-53 20 4789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4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179 129 3136,'4'-31'1029,"-1"22"-629,13-20 2211,-15 28-2243,0-1 0,0 1 0,-1-1 0,1 1 1,-1-1-1,1 0 0,-1 1 0,1-1 0,-1 0 0,0 1 0,0-1 0,0 0 1,0 1-1,0-1 0,-1 0 0,1 1 0,0-1 0,-1-2 0,0 4-281,1-1 0,0 1 0,0-1 0,-1 1 0,1 0-1,0-1 1,-1 1 0,1 0 0,0-1 0,-1 1 0,1 0 0,0-1 0,-1 1-1,1 0 1,-1 0 0,1-1 0,0 1 0,-1 0 0,1 0 0,-1 0 0,1 0-1,-1 0 1,1 0 0,-1-1 0,1 1 0,-1 0 0,1 0 0,-1 0-1,1 1 1,-1-1 0,0 0 0,-14 10 1528,5 0-1134,0 0 1,2 1-1,-1 0 1,1 0-1,1 1 1,-9 17-1,4-3-70,2 0 0,-10 33-1,18-50-305,0-1-1,0 1 1,1-1-1,0 1 1,1 0-1,0-1 1,0 1-1,2 10 1,-2-16-69,1 0-1,0-1 1,-1 1 0,1 0 0,0 0 0,0-1-1,0 1 1,1 0 0,-1-1 0,1 0 0,-1 1-1,1-1 1,0 0 0,0 1 0,0-1-1,0 0 1,0-1 0,1 1 0,-1 0 0,1-1-1,-1 1 1,1-1 0,-1 0 0,1 0 0,0 0-1,-1 0 1,1 0 0,4 0 0,2 0 66,1 0 0,0-1 0,0-1 0,0 1 0,0-2 0,-1 1 0,1-1 0,0-1 0,-1 0 0,19-8 0,-15 5-38,0-1-1,0-1 1,-1 0 0,0 0-1,0-1 1,19-20 0,-18 14 12,0 0 0,-1 0 1,-1-2-1,11-20 0,-18 31-43,0-2 0,-1 1 0,0 0 0,0-1 0,-1 1 0,0-1 0,-1 0 0,1 0 0,-1 0 0,-1 0 0,0 0 0,0 0 0,-1-9-1,0 14-17,0 0 0,0 0-1,0-1 1,0 1-1,0 0 1,-1 1 0,1-1-1,-1 0 1,0 0-1,0 1 1,0-1-1,0 1 1,0-1 0,-4-2-1,1 2-11,1 0-1,0 1 0,0-1 1,-1 1-1,0 0 1,1 0-1,-1 1 0,-9-3 1,7 3-15,-1 0 0,0 0 0,0 1 0,0 0 0,0 0 0,1 0 0,-1 1 0,0 1 0,0-1 0,1 1 0,-13 5-1,10-1-6,0 0 0,0 0-1,0 1 1,1 0 0,0 1-1,0 0 1,-13 15 0,15-14-299,-1 1 0,2-1 0,-1 1 1,1 1-1,0-1 0,1 1 0,1 0 1,-1 0-1,2 0 0,-4 14 0,5-14-825,1 0 0,0-1-1,0 1 1,1 0 0,0 0-1,1-1 1,0 1 0,1 0-1,0-1 1,1 1 0,5 15-1,10 11-2714,4 9 741,-22-44 3371,1 0 1,-1-1-1,1 1 1,-1 0-1,0 0 1,0-1-1,0 1 1,0 0-1,0 0 1,0-1-1,0 1 0,-1 0 1,1-1-1,-1 1 1,1 0-1,-1-1 1,1 1-1,-1 0 1,0-1-1,0 1 1,0-1-1,0 0 1,0 1-1,0-1 1,-2 2-1,-4 3 953,1-1 0,-1 0 0,0-1 0,-9 6 0,-10 6 477,16-8-1003,0 1-1,0 1 0,1 0 1,-14 18-1,21-25-540,0 0 0,0 0 0,0 0 0,0 0 0,1 1 0,-1-1 0,1 1 0,0 0 0,0-1 0,0 1 0,0 0 0,1-1 0,-1 1 0,1 0 0,0 0-1,0-1 1,1 1 0,-1 0 0,1 0 0,2 6 0,-3-8-55,1 0 0,0 0 0,0-1 0,0 1-1,0 0 1,0-1 0,0 1 0,0-1 0,1 1 0,-1-1-1,0 0 1,1 1 0,-1-1 0,1 0 0,-1 0 0,1 0 0,0 0-1,0 0 1,3 1 0,-2-2 7,0 1-1,0-1 1,0 0 0,0 0-1,0 0 1,0 0 0,0 0-1,0-1 1,0 1 0,0-1-1,4-2 1,4-1 72,0-1 0,-1-1 0,0 0 0,0 0 0,12-11 0,30-24 86,39-32 247,-85 68-456,-1 0 1,1-1-1,-1 1 0,-1-1 1,1 0-1,-1 0 0,0-1 1,3-6-1,-6 11-59,0 0 1,0 0-1,-1 0 1,1 0-1,-1 0 0,1 0 1,-1 0-1,0 0 0,0 0 1,0 0-1,0 0 1,0 0-1,-1 0 0,1-1 1,0 1-1,-1 0 0,0 0 1,1 0-1,-1 1 1,0-1-1,0 0 0,0 0 1,0 0-1,0 1 0,-1-1 1,1 0-1,0 1 1,-1-1-1,0 1 0,1 0 1,-4-3-1,3 3-111,-1-1-1,0 0 0,1 1 1,-1 0-1,0-1 0,0 1 1,0 0-1,0 0 1,0 1-1,0-1 0,-1 1 1,1-1-1,0 1 0,0 0 1,0 0-1,0 1 1,0-1-1,-1 1 0,1-1 1,-4 3-1,3-2-513,-1 1 0,1 0 1,0 0-1,0 0 0,0 1 0,1-1 0,-1 1 0,1 0 0,-1 0 0,1 0 0,0 1 1,0-1-1,-2 4 0,-10 21-2578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5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0 2560,'-8'0'11093,"-28"2"-5529,-20 8-3352,45-6-2086,0 1 0,0 0 0,0 1 1,0 0-1,1 0 0,0 1 0,1 1 0,-12 10 1,10-6 29,0 0 1,1 1 0,-17 27-1,-17 45 227,34-65-331,-1 0 63,1 2 0,1-1-1,1 1 1,1 0 0,-6 36 0,12-51-23,0 1 0,1 0 0,0-1 0,0 1 0,1 0 0,0-1 0,0 1 0,5 13 0,-4-15 34,1-1-1,0 1 0,0-1 1,0 0-1,1 0 0,-1 0 1,1 0-1,0 0 0,1-1 1,-1 0-1,1 0 0,7 5 1,-7-6-64,0 0 1,-1-1-1,2 1 1,-1-1-1,0-1 1,0 1 0,1-1-1,-1 0 1,1 0-1,-1 0 1,1-1-1,-1 1 1,1-2 0,-1 1-1,1 0 1,9-3-1,0-1 20,0-1 0,0 0-1,0-1 1,23-13-1,16-14-60,90-73-1,-29 20-18,-72 54-42,-19 13-42,35-20 0,-52 35 75,0 0 1,0 1 0,1-1 0,-1 2 0,1-1-1,0 1 1,0 0 0,0 1 0,14-2-1,-17 4-6,-1-1-1,1 0 0,-1 1 0,1 0 1,-1 0-1,1 1 0,-1-1 0,0 1 0,0 0 1,0 0-1,7 4 0,0 2-44,0 1 1,13 14-1,1 0 130,-23-22 2,-1-7 254,-1-4-357,-3 1-14,1 1-1,-1-1 1,-1 1 0,0 0-1,0 0 1,0 1 0,-9-12-1,10 15 39,0 0 0,-1 0 0,0 0 0,1 0 0,-1 0 0,-1 1 0,1 0 0,0 0 0,-1 0 0,0 0 0,1 1 0,-10-4 0,7 4-10,-1 0 1,1 1-1,0 0 0,0 0 0,-1 1 0,1 0 0,0 0 1,-12 2-1,7 0-1,1 0 0,0 1 0,0 1 0,0 0 0,0 0 0,1 1 1,0 0-1,0 1 0,0 0 0,0 1 0,-12 11 0,11-6-3,-1 0 1,2 1-1,-1 0 1,2 0-1,-10 20 0,14-26 15,2 1 0,-1 0 0,1 0 0,0 0 0,1 1 0,0-1 0,0 0 0,1 1 0,0 0 0,0-1 0,2 14 0,-1-16 46,2-1-1,-1 0 1,1 0 0,-1 0-1,1 0 1,1 0 0,-1 0-1,1 0 1,0-1-1,0 1 1,0-1 0,1 0-1,-1 0 1,1 0 0,0 0-1,0-1 1,0 1-1,1-1 1,-1 0 0,1 0-1,0-1 1,0 0-1,0 1 1,0-2 0,8 3-1,-6-2 2,0 0-1,1 0 1,0-1-1,-1 0 0,1-1 1,0 0-1,-1 0 1,1 0-1,0-1 0,-1 0 1,1-1-1,-1 0 0,1 0 1,-1 0-1,0-1 1,0 0-1,10-6 0,-7 1-10,-1 1 0,-1-1 0,1 0 0,-1-1-1,-1 0 1,0 0 0,0-1 0,-1 0-1,9-18 1,3-12-51,16-53 0,-24 60-21,19-74-221,-33 135 117,2 0 0,1 38-1,10 74 370,-7-130-129,0 0 1,0 0-1,4 10 0,-5-16-47,1 0 0,-1-1 0,1 1 0,0-1 0,0 1 0,0-1-1,0 0 1,1 0 0,-1 0 0,6 5 0,-7-7-37,1-1 1,-1 1-1,0 0 1,1-1-1,0 1 1,-1-1-1,1 1 1,-1-1-1,1 0 1,-1 0-1,1 0 1,0 0-1,-1 0 1,1 0-1,-1 0 1,1 0-1,0-1 1,-1 1-1,1-1 1,-1 1-1,1-1 1,-1 0-1,1 1 1,-1-1-1,0 0 1,1 0-1,1-2 1,5-3 30,-1 0 1,0 0 0,8-10 0,-12 13-25,-1 1-22,162-167-110,-128 136 70,1 1 0,75-47-1,-111 78 40,4-2-24,1 0-1,0-1 0,0 2 1,11-5-1,-16 7 34,0 0 0,-1 0 1,1-1-1,0 1 0,0 0 0,0 0 0,0 0 0,0 0 1,0 0-1,0 0 0,0 0 0,0 0 0,-1 0 0,1 0 1,0 1-1,0-1 0,0 0 0,0 0 0,0 1 0,0-1 1,-1 1-1,1-1 0,0 1 0,0-1 0,-1 1 0,1 0 1,0-1-1,-1 1 0,1 0 0,-1-1 0,1 1 0,0 0 1,-1 0-1,0 0 0,1-1 0,-1 1 0,0 0 0,1 0 1,-1 0-1,0 0 0,0 0 0,0 0 0,1 1 0,-1 5 26,0 1 0,-1 0 0,0 0 0,0-1 0,0 1 0,-4 10 0,3-11-8,-20 75 233,22-72-143,2-9 38,2-6-79,17-41-77,-15 32 36,0 0-1,0 1 1,15-21 0,-16 26-66,-3 4 14,1 0 1,-1 1 0,1 0 0,-1-1 0,5-2-1,-7 5 18,1 1-1,-1-1 1,1 1-1,-1 0 0,1 0 1,-1-1-1,1 1 1,-1 0-1,1 0 0,-1-1 1,1 1-1,0 0 1,-1 0-1,1 0 0,-1 0 1,1 0-1,0 0 1,-1 0-1,1 0 0,-1 0 1,1 0-1,0 0 1,-1 0-1,1 1 0,-1-1 1,1 0-1,-1 0 1,1 1-1,-1-1 0,1 0 1,-1 1-1,1-1 1,-1 0-1,1 1 0,-1-1 1,1 1-1,-1-1 1,0 0-1,1 1 0,-1-1 1,0 1-1,0-1 1,1 2-1,6 11 41,-1 0-1,0 1 1,-1 0-1,0 0 1,-2 1-1,4 17 1,1 15 263,7 25 29,-14-68-463,0 4 225,1-1-1,1 0 0,-1-1 1,1 1-1,6 10 0,-8-16-209,0 0-1,0 0 0,0 1 0,0-1 0,0 0 0,0 0 0,0 0 0,0 0 0,1 0 0,-1-1 0,0 1 0,1 0 1,-1-1-1,0 1 0,1 0 0,-1-1 0,1 0 0,-1 1 0,1-1 0,-1 0 0,1 0 0,-1 0 0,1 0 0,-1 0 1,1 0-1,0 0 0,-1-1 0,1 1 0,-1 0 0,0-1 0,4-1 0,-4 2-840,1-1 0,0 0 0,-1 1 0,1-1 0,-1 0 0,1 0 0,-1 0 0,1 0 0,-1-1 0,1 1 0,-1 0 0,0-1 1,0 1-1,2-3 0,6-10-3664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54.5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4 5472,'-13'0'12522,"13"0"-12559,0-3 623,-1 12-532,-1-5 18,1-1 0,-1 1 0,0-1 0,1 1 0,0 0 0,0-1 0,0 1 0,1 0 0,-1 6 0,0 1 146,1-1 1,1 16 0,0-23-178,-1 0 0,1 0 0,-1 0 0,1 0 0,0 0 0,0-1 0,0 1 0,1 0 1,-1 0-1,0-1 0,1 1 0,0-1 0,0 1 0,0-1 0,0 0 0,3 3 0,-4-5 0,0 1 0,1-1 0,-1 0 0,1 1 0,-1-1 0,1 0 0,-1 0 0,1 0 0,-1 0-1,0 0 1,1 0 0,-1-1 0,1 1 0,-1 0 0,1-1 0,-1 1 0,0-1 0,1 0 0,-1 1 0,0-1-1,0 0 1,0 0 0,1 0 0,0-1 0,2-1 21,-1 0-1,1-1 1,-1 1-1,0-1 1,4-7-1,-5 9-18,-2 0 0,1 0-1,0 0 1,0 0 0,-1 0-1,1 0 1,-1 0 0,0-1-1,1 1 1,-1 0 0,0 0-1,0 0 1,-1-1 0,1 1-1,0 0 1,-1 0 0,1 0-1,-1 0 1,0-1 0,0 1-1,0 0 1,0 0 0,0 1-1,0-1 1,0 0 0,-1 0-1,1 0 1,0 1 0,-1-1-1,0 1 1,1-1 0,-1 1-1,0 0 1,0 0 0,0 0-1,0-1 1,-2 0 0,-2 0-261,1 0 0,-1 0 1,0 0-1,-10-2 0,12 4-537,1-1 0,-1 1 0,1 0 0,0 1 0,-1-1 0,-5 2 0,8-2 361,1 0 0,-1 0 1,0 0-1,0 1 0,1-1 0,-1 0 0,0 1 0,1-1 0,-1 0 0,0 1 0,1-1 0,-1 1 0,0-1 0,1 1 0,-2 1 0,2 5-2358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5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423 593 4160,'-7'-13'1333,"7"13"-1292,-1 0-1,1-1 0,0 1 1,0 0-1,0 0 0,0 0 1,0-1-1,0 1 0,0 0 1,0 0-1,0-1 0,0 1 1,0 0-1,0 0 0,0-1 1,0 1-1,0 0 1,0 0-1,0-1 0,1 1 1,-1 0-1,0 0 0,0 0 1,0-1-1,0 1 0,2-3 2282,-11 0 1414,8 3-3624,0-1 0,0 1-1,0-1 1,0 1 0,0-1-1,0 1 1,-1 0 0,1 0 0,0-1-1,0 1 1,-2 0 0,-13 1 216,0 0 0,1 1-1,-1 0 1,0 1 0,1 1 0,0 1 0,0 0 0,0 1 0,1 0-1,-1 1 1,1 1 0,1 0 0,0 1 0,0 0 0,1 1 0,0 1-1,0 0 1,-13 17 0,11-9-140,1 1-1,0 0 1,2 1 0,0 0-1,-14 42 1,19-45-32,1 1 1,0-1 0,2 1-1,0 0 1,1 0-1,1 1 1,3 35 0,-2-50-98,1-1 0,0 0 0,-1 0 0,2 0 1,-1 0-1,0 0 0,1 0 0,0 0 0,-1-1 1,2 1-1,-1 0 0,0-1 0,1 0 1,-1 1-1,6 3 0,-5-5 4,0 1 0,0-1 1,1-1-1,-1 1 0,1 0 0,-1-1 0,1 0 1,-1 0-1,1 0 0,0 0 0,0 0 1,-1-1-1,1 0 0,0 1 0,0-1 0,0-1 1,4 0-1,3-1 3,0 0 0,0-1 0,0 0 0,0-1 0,-1 0 0,1-1-1,-1 0 1,0-1 0,0 0 0,12-10 0,-10 6-34,-1 0 0,0-1 0,-1 0-1,0 0 1,-1-1 0,13-22 0,-21 33-31,23-36-74,-2 0 0,-2-2-1,24-62 1,-27 47-57,-2-1 0,9-77 1,-14 58-79,0-131 0,-11 157-88,-13-86 0,13 129 243,0 0 1,0 0 0,0 0 0,0 0-1,-1 1 1,0-1 0,0 1-1,0-1 1,-3-4 0,4 8 45,1 0 0,-1 1-1,1-1 1,-1 1 0,1-1 0,-1 1-1,1-1 1,-1 1 0,1-1 0,-1 1 0,0-1-1,1 1 1,-1 0 0,0-1 0,1 1 0,-1 0-1,0 0 1,1 0 0,-1-1 0,0 1-1,0 0 1,1 0 0,-1 0 0,0 0 0,1 0-1,-1 0 1,0 0 0,0 1 0,1-1 0,-1 0-1,0 0 1,1 0 0,-1 1 0,0-1 0,1 0-1,-1 1 1,0-1 0,0 1 0,-1 1 1,0 0 0,-1 0 0,1 0 0,1 0 0,-1 1 0,0-1 0,0 0 0,1 1 0,-3 4 0,-6 19 7,2-1 0,-10 43 0,-3 59 390,17-96-278,2 0-1,1 0 1,1 0-1,2 1 0,1-1 1,2-1-1,0 1 1,3-1-1,0 1 0,2-2 1,1 0-1,25 47 1,-35-73-124,7 12 69,0-2 1,0 1-1,1-1 0,15 16 0,-22-26-39,1 0 0,-1-1 0,1 1 0,0-1-1,0 0 1,0 0 0,0 0 0,0 0 0,1 0 0,-1-1 0,1 1-1,-1-1 1,1 0 0,-1 0 0,1-1 0,0 1 0,-1-1 0,1 1-1,0-1 1,-1 0 0,1-1 0,0 1 0,-1-1 0,8-1 0,0-2 49,-1-1 1,1 0 0,-1 0 0,0-1-1,12-9 1,0-2-80,21-22-1,-35 31 17,0 0 1,-1-1 0,1 0-1,9-16 1,-16 23-7,1-1 0,-1 1-1,0 0 1,0-1 0,0 1 0,0-1 0,0 1 0,0-1 0,-1 0 0,1 1 0,-1-1-1,0 0 1,0 1 0,0-1 0,0 0 0,0 1 0,-1-1 0,1 0 0,-1 1-1,0-1 1,1 1 0,-1-1 0,0 1 0,-3-5 0,3 5-23,-1 1 1,1-1-1,-1 1 0,1 0 1,-1 0-1,0 0 0,1 0 1,-1 0-1,0 0 0,0 1 1,1-1-1,-1 0 0,0 1 1,0-1-1,0 1 0,0 0 1,0 0-1,0 0 0,0 0 1,0 0-1,1 0 0,-4 1 1,1-1-11,0 1 0,0 0-1,0 0 1,0 0 0,1 1 0,-1-1 0,0 1 0,1 0 0,-7 4 0,4-1 39,1 1 1,0-1 0,-1 1 0,2 0 0,-1 1 0,1-1 0,0 1 0,0 0 0,1 0-1,0 0 1,-4 15 0,3-6 35,0 0-1,1 1 0,1 0 0,0 25 1,2-37-42,0 14 93,1 0-1,3 19 0,-3-33-45,-1-1 0,1 1 0,1-1-1,-1 1 1,1-1 0,-1 0 0,1 1-1,1-1 1,-1 0 0,0 0 0,1 0-1,0-1 1,0 1 0,4 4 0,-4-7-18,-1 1 0,0-1 0,1 0 1,-1 0-1,1 0 0,0 0 0,-1 0 1,1 0-1,0-1 0,-1 1 0,1-1 1,0 0-1,0 0 0,5 0 0,2-1 53,0-1 0,0 0-1,11-4 1,12-6-33,-1-2 0,51-30-1,-60 31-46,180-111-131,-118 68-12,-60 41 99,-10 7 153,18-14-1,-26 16-113,1 1-1,0 0 1,0 1-1,1 0 1,13-5 0,-19 9-22,-3 0 34,0 0-1,0 0 0,0 0 1,0 0-1,0 0 0,0 0 1,0 0-1,1 0 0,-1 0 1,0 0-1,0 0 0,0 0 1,0 0-1,0 0 0,0 0 1,0 0-1,0-1 0,0 1 1,0 0-1,1 0 0,-1 0 1,0 0-1,0 0 0,0 0 1,0 0-1,0 0 0,0 0 1,0 0-1,0 0 0,0 0 1,0-1-1,0 1 0,0 0 1,0 0-1,0 0 0,0 0 1,0 0-1,0 0 0,0 0 1,0 0-1,0-1 0,0 1 1,0 0-1,0 0 0,0 0 1,0 0-1,0 0 0,0 0 1,0 0-1,-44 2 89,30 2-90,0 1 1,1 0-1,0 2 0,0-1 1,0 1-1,1 1 1,0 0-1,0 1 0,1 0 1,0 1-1,1 0 1,0 1-1,1 0 0,0 0 1,1 1-1,0 0 1,0 1-1,2 0 0,-11 26 1,15-32 17,0 1-1,1 0 1,0-1 0,0 1-1,0 0 1,1 0 0,1 0 0,-1 0-1,1 0 1,0-1 0,1 1 0,0 0-1,0-1 1,1 1 0,4 8-1,-5-11-11,0-1-1,1 0 0,0 0 0,-1 0 0,1 0 0,0 0 0,1-1 0,-1 1 0,1-1 0,0 0 0,0 0 0,0 0 0,0 0 0,0-1 0,0 0 0,1 0 0,-1 0 0,1 0 0,-1-1 0,1 0 0,0 0 0,0 0 0,0 0 0,-1-1 0,10 0 0,-1-1 39,-1-1-1,1 0 0,-1-1 1,19-6-1,50-26-6,-69 30-29,212-115 82,91-83 86,-242 147-289,-70 54 75,-3 1 22,1 1 0,-1 0 0,0 0-1,1-1 1,-1 1 0,0 0 0,1 0-1,-1-1 1,0 1 0,1-1 0,-1 1-1,0 0 1,0-1 0,1 1 0,-1 0-1,0-1 1,0 1 0,0-1 0,1 1-1,-1-1 1,0 1 0,0-1 0,0 1-1,0-1 1,-9 4-193,-13 12 210,0 1-1,1 2 0,1 0 0,-35 41 0,27-24-46,2 2-1,-26 47 1,44-71 94,1 1 1,-7 18-1,12-26-18,1 0-1,-1 0 1,1 0 0,0 0 0,0 1 0,1-1 0,0 0-1,0 9 1,0-14-25,0 0 0,1 1 0,-1-1 0,0 0 0,0 1 0,1-1 0,-1 0 0,0 0 0,1 1 0,-1-1 0,1 0 0,0 0 0,-1 0 0,1 0 0,0 0 0,0 0 0,0 0 0,0 0 0,0 0 0,2 1 0,-2-1-1,0-1 0,0 0 0,0 1 0,1-1 0,-1 0 0,0 0 0,0 0-1,0 0 1,1 0 0,-1 0 0,0 0 0,0 0 0,0-1 0,1 1 0,-1 0 0,0-1 0,2 0 0,3-2 15,-1-1 1,1 1-1,-1-1 0,0 0 0,0 0 1,7-9-1,1-2 11,-2 0-1,0-1 1,-1-1 0,12-27 0,-14 27-34,35-86-38,-9 16-29,-32 83-21,0 0 0,-1 0-1,1 0 1,-1-1 0,0 1 0,0-7 0,-2 12 76,1 0 1,-1 0-1,1 1 0,-1-1 0,1 0 1,-1 0-1,1 0 0,0 0 0,-1 1 0,1-1 1,0 0-1,0 3 0,0-1-2,-6 48 99,1 0-1,3 0 1,3 0-1,6 54 0,-6-98-9,1 0-1,-1 0 0,1-1 0,4 11 1,-5-16-56,-1 0 1,1 0 0,-1 0 0,1 0-1,-1 0 1,1 0 0,-1-1 0,1 1-1,0 0 1,0 0 0,-1-1-1,1 1 1,0 0 0,0-1 0,0 1-1,0-1 1,1 1 0,-1-1-8,0 0 1,0 0-1,0 0 1,0 0-1,0 0 1,0 0-1,0-1 1,0 1-1,-1 0 1,1-1-1,0 1 1,0 0-1,0-1 1,0 1-1,-1-1 1,1 0-1,0 1 1,0-1-1,-1 0 0,1 1 1,0-1-1,-1 0 1,1-1-1,15-18 46,12-23-1,0 1-12,-22 34-43,97-129-53,-80 109 64,2 1 0,45-38 0,-66 61-51,10-5-107,-14 9 138,1 0 1,-1 0-1,0 0 1,1 0-1,-1 0 1,0 0-1,1 0 1,-1 0-1,0 0 1,1 0-1,-1 0 1,0 0-1,1 0 1,-1 0-1,0 0 1,1 0-1,-1 0 1,0 1-1,1-1 1,-1 0-1,0 0 1,0 0-1,1 1 1,-1-1-1,0 0 1,0 0-1,1 1 1,-1-1-1,0 0 1,0 1-1,0-1 1,0 0-1,1 1 1,-1-1-1,0 0 1,0 1-1,0-1 1,0 0-1,0 1 1,0-1-1,0 1 1,1 3 5,0 0 1,-1 0 0,0 1-1,1-1 1,-2 0 0,1 1-1,0-1 1,-1 0 0,-1 5-1,0 2 25,-41 165 137,22-99-38,9-44 116,10-29-188,0 1 1,0 0-1,0-1 0,1 1 0,-1 0 1,1 0-1,0 0 0,1 0 1,-1 1-1,1 7 0,1-13-48,-1 0 0,0 0 0,0 0 0,0 0 0,0 1 0,0-1 0,0 0 0,1 0-1,-1 0 1,0 0 0,0 0 0,0 1 0,0-1 0,1 0 0,-1 0 0,0 0 0,0 0 0,0 0 0,1 0 0,-1 0 0,0 0 0,0 0 0,0 0-1,1 0 1,-1 0 0,0 0 0,0 0 0,0 0 0,1 0 0,-1 0 0,0 0 0,0 0 0,1 0 0,-1 0 0,0 0 0,0 0 0,0-1 0,0 1 0,1 0-1,-1 0 1,0 0 0,9-6 60,19-26 109,47-68 0,-10 11-253,-51 72-2,1 1 0,31-28 1,-45 43 68,0 0-1,0 0 1,0 0 0,0 1 0,0-1 0,0 0 0,0 1-1,0-1 1,0 1 0,0-1 0,0 1 0,0 0 0,1-1-1,-1 1 1,0 0 0,0 0 0,0 0 0,0 0 0,1 0 0,-1 0-1,0 0 1,2 0 0,-2 1 3,0-1-1,0 1 1,0 0 0,0 0 0,0-1-1,-1 1 1,1 0 0,0 0-1,0 0 1,0 0 0,-1 0 0,1 0-1,-1 0 1,1 0 0,0 1-1,-1-1 1,1 2 0,1 4-14,-1 1-1,1-1 1,-1 1 0,-1 0-1,0 13 1,-2 0 18,-1 0 0,-1 0 1,-1-1-1,0 1 0,-2-1 0,-1 0 0,0-1 0,-1 0 0,-1 0 1,-17 24-1,-35 41-62,6-8 70,-124 198 466,153-233-328,-45 53 1,59-78-84,-1-2 1,0 0 0,-22 16-1,31-26-31,-1 0-1,1 0 0,-11 4 1,14-7-10,-1 0 0,1 0 0,-1-1 0,0 1 1,0-1-1,1 1 0,-1-1 0,0 0 0,-4-1 1,4 1-9,1 0 0,0-1 0,0 0 1,-1 1-1,1-1 0,0 0 0,0 0 1,0 0-1,0 0 0,0-1 0,0 1 0,0 0 1,0-1-1,1 0 0,-1 1 0,0-1 1,1 0-1,0 0 0,-1 0 0,1 0 1,0 0-1,0 0 0,0 0 0,-1-4 1,1 5-7,-3-8-3,1 1 0,-1-1 0,2 0-1,-1 1 1,1-1 0,-1-18-1,2 8-23,2 1 0,2-26 0,0 26 55,0 1 0,0 0 0,2 0 0,0 0 0,1 1 1,1 0-1,13-24 0,-14 30-55,0 0 0,1 0 0,1 1 0,-1 0-1,2 1 1,-1-1 0,1 1 0,0 1 0,1 0 0,-1 0 0,1 1 0,14-6 0,-4 4-7,0 1 1,0 0 0,27-3-1,62-5-370,-70 10-58,87-4-3269,-67 9 1803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5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11 993 2976,'-1'0'94,"1"0"1,-1 0-1,1 1 1,-1-1-1,1 0 1,-1 0-1,1 0 1,-1 1-1,1-1 0,-1 0 1,1 0-1,0 1 1,-1-1-1,1 0 1,-1 1-1,1-1 1,0 1-1,-1-1 1,1 1-1,0-1 1,0 0-1,-1 1 0,1-1 1,0 1-1,0-1 1,0 1-1,-1-1 1,1 1-1,0-1 1,0 1-1,0-1 1,0 1-1,0 0 0,0 23 3695,1-17-3072,-1-5-471,0-1 0,0 0 0,0 0 0,0 1 0,0-1 0,0 0 0,0 0 1,0 1-1,1-1 0,-1 0 0,1 0 0,-1 0 0,1 1 0,-1-1 0,1 0 0,0 0 0,-1 0 0,1 0 0,0 0 0,0 0 0,1 1 1,-1-2-84,0 1 0,1-1 1,-1 1-1,0-1 0,0 0 1,1 1-1,-1-1 0,0 0 1,1 0-1,-1 0 0,0 0 1,1 0-1,-1 0 0,0-1 1,1 1-1,1-1 0,4-2 96,0 0 0,0 0 0,0 0 0,-1-1 0,13-9 0,20-20 322,37-41 0,-9 7-271,-25 29-90,-3 5-14,-3-3 0,0 0 1,31-45-1,-63 77-119,-1-1 1,0 1-1,0-1 1,0 0-1,-1 0 1,1 0-1,-1-1 1,0 1-1,0-6 1,-2 11-86,0 0-1,0 0 1,0-1 0,0 1 0,0 0 0,0 0 0,0 0 0,0 0 0,0 0 0,0-1-1,0 1 1,0 0 0,-1 0 0,1 0 0,0 0 0,0 0 0,0 0 0,0 0 0,0-1-1,0 1 1,-1 0 0,1 0 0,0 0 0,0 0 0,0 0 0,0 0 0,-1 0 0,1 0 0,0 0-1,0 0 1,0 0 0,0 0 0,-1 0 0,1 0 0,0 0 0,0 0 0,0 0 0,0 0-1,0 0 1,-1 0 0,1 0 0,0 0 0,0 0 0,0 1 0,0-1 0,0 0 0,-1 0 0,1 0-1,0 0 1,0 0 0,0 0 0,0 0 0,0 1 0,0-1 0,0 0 0,0 0 0,-1 0-1,1 1 1,-12 8 35,9-6-20,-4 4 25,1-1 1,0 2 0,0-1-1,0 1 1,1 0-1,0 0 1,1 0-1,0 1 1,0 0-1,0 0 1,2 0-1,-4 13 1,2-4 67,1 1-1,1 0 1,1 0-1,0 0 1,3 23 0,0-25 149,0-1 1,7 23 0,-6-31-145,-1 0 0,1 0 0,1-1 0,0 1 0,0-1 0,7 11 0,-10-17-86,1 1 0,-1 0 1,0-1-1,1 1 1,-1-1-1,1 0 1,-1 0-1,1 1 1,0-1-1,0 0 1,-1 0-1,1-1 0,0 1 1,0 0-1,0 0 1,0-1-1,0 0 1,3 1-1,-2-1-2,0 0-1,0-1 1,-1 1-1,1-1 1,0 1 0,-1-1-1,1 0 1,-1 0-1,1 0 1,-1-1-1,1 1 1,2-2 0,3-4 17,1-1 1,-1 1 0,0-2-1,-1 1 1,9-13 0,31-49 29,-32 45 22,2 0 0,1 1 0,21-22 0,-29 37-156,1 0 0,0 0 0,14-8 0,-25 17 64,1 0 0,-1 0-1,1 0 1,-1 0 0,0 0-1,1 0 1,-1 0 0,1 0-1,-1 1 1,0-1 0,1 0-1,-1 0 1,0 0 0,1 1-1,-1-1 1,0 0 0,1 1-1,-1-1 1,0 0 0,0 0-1,1 1 1,-1-1 0,0 0-1,0 1 1,0-1 0,1 1-1,-1-1 1,0 0 0,0 1-1,0-1 1,0 1 0,1 6 54,0 0 1,0 0 0,-1 1 0,0-1-1,-1 0 1,1 0 0,-1 0-1,-3 10 1,0 8-1,-6 35-6,5-35 148,1-1-1,0 29 1,15-65-173,0-7-54,2 0 0,0 1 1,1 0-1,1 2 0,0-1 1,33-25-1,-46 40 23,0 1-1,0-1 0,0 1 1,1 0-1,-1 0 1,0 0-1,1 0 1,-1 0-1,1 0 0,-1 1 1,1-1-1,-1 1 1,4 0-1,-4 0-4,0 0 0,-1 1 1,1-1-1,0 1 0,-1-1 0,1 1 0,0 0 0,-1-1 0,1 1 0,-1 0 0,0 0 1,1 0-1,-1 0 0,1 1 0,-1-1 0,0 0 0,0 1 0,0-1 0,0 0 0,2 4 0,4 9 4,0 1 0,0 0 0,7 28-1,-11-30 55,1 1 0,1-1 0,0-1-1,1 1 1,1-1 0,12 20-1,-17-30-33,-1-1-1,0 1 0,0-1 0,1 0 0,-1 1 0,0-1 0,1 0 0,0 0 0,-1 1 1,1-1-1,0-1 0,-1 1 0,1 0 0,0 0 0,0-1 0,0 1 0,0-1 0,-1 1 1,1-1-1,0 0 0,4 0 0,-3 0 2,0-1 1,-1 0 0,1 0-1,0 0 1,0 0-1,-1 0 1,1-1-1,-1 1 1,1-1 0,-1 1-1,1-1 1,3-4-1,4-6 8,0 1-1,-1-2 0,0 1 1,9-18-1,-16 27-31,133-258 280,-98 161-233,31-124-1,-26 74-200,2 2 204,-42 142-113,-1 0-1,0 0 1,0 0 0,-1-10-1,-2 8-119,2 8 184,0 0 0,-1 0 0,1 0 0,0 1 0,-1-1-1,1 0 1,0 0 0,-1 0 0,1 0 0,0 1 0,-1-1-1,1 0 1,0 0 0,0 1 0,-1-1 0,1 0 0,0 0-1,0 1 1,0-1 0,0 0 0,-1 1 0,1-1 0,0 1-1,-3 6-11,0 0 0,0 0 0,0 0 0,1 0 0,1 1 0,-2 7-1,-1 5 10,-29 169-93,12-53 132,-6 50 302,24-147-196,1 0 0,7 68 0,-5-103-129,1 3 17,0 0 0,0 1 0,5 11 0,-6-18-18,1 1 0,-1 0 0,1-1-1,0 0 1,0 1 0,0-1 0,0 1-1,0-1 1,0 0 0,0 0 0,0 1-1,0-1 1,0 0 0,1 0 0,-1 0-1,0 0 1,1-1 0,-1 1 0,1 0 0,-1-1-1,1 1 1,2 0 0,-2-1 1,0 1 1,1-1 0,-1 0-1,1-1 1,-1 1-1,0 0 1,1-1 0,-1 1-1,0-1 1,0 1 0,3-3-1,27-14 40,-31 16-43,230-143 183,-146 99-303,-85 45 116,1 0-1,-1 0 1,0 0-1,0 0 1,0 0-1,0-1 1,0 1 0,0 0-1,0 0 1,0 0-1,0 0 1,0 0-1,0 0 1,0 0-1,0 0 1,1 0 0,-1 0-1,0 0 1,0 0-1,0 0 1,0 0-1,0 0 1,0 0 0,0 0-1,0 0 1,0 0-1,1 0 1,-1 0-1,0 0 1,0 0-1,0 0 1,0 0 0,0 0-1,0 0 1,0 0-1,0 0 1,0 0-1,0 0 1,1 0-1,-1 0 1,0 0 0,0 1-1,0-1 1,0 0-1,0 0 1,0 0-1,0 0 1,0 0 0,0 0-1,0 0 1,0 0-1,0 0 1,0 0-1,0 0 1,0 1-1,0-1 1,0 0 0,0 0-1,0 0 1,0 0-1,0 0 1,0 0-1,-6 26-141,1-8-18,-9 41 135,-7 77-1,19-119 58,1 1-1,1-1 1,1 1 0,1-1-1,0 1 1,1-1 0,9 30-1,-10-42-10,1 0 0,-1 0 0,1-1 0,0 1 0,0-1 0,1 0 0,-1 1 0,9 6 0,-11-11-19,0 1-1,-1 0 0,1 0 1,0-1-1,0 1 1,0 0-1,0-1 0,0 1 1,0-1-1,0 1 0,1-1 1,-1 0-1,0 0 1,0 1-1,0-1 0,0 0 1,0 0-1,1 0 0,-1 0 1,0 0-1,0 0 0,0-1 1,0 1-1,0 0 1,1 0-1,-1-1 0,0 1 1,0-1-1,0 1 0,0-1 1,0 1-1,0-1 1,0 0-1,0 0 0,-1 1 1,1-1-1,0 0 0,0 0 1,0 0-1,-1 0 0,1 0 1,-1 0-1,1 0 1,-1 0-1,1 0 0,0-2 1,2-5 8,0 1-1,0-1 1,-1 0 0,0-1 0,0 1 0,1-11-1,-2-53 109,-1 50-114,0 4-56,-1 1-1,-1 0 1,-5-24-1,5 32 32,-1 1 1,0-1-1,0 1 0,0 0 0,-1 0 0,0 0 0,-1 1 0,-8-12 0,13 19 18,0 0 0,0 0 0,0 0-1,0-1 1,-1 1 0,1 0 0,0 0-1,0 0 1,0-1 0,0 1 0,-1 0 0,1 0-1,0 0 1,0 0 0,-1 0 0,1 0-1,0-1 1,0 1 0,0 0 0,-1 0-1,1 0 1,0 0 0,0 0 0,-1 0-1,1 0 1,0 0 0,0 0 0,-1 0-1,1 0 1,-1 0 0,1 1 4,0-1 0,0 0 0,0 0 0,0 1 0,0-1 0,-1 0-1,1 0 1,0 1 0,0-1 0,0 0 0,0 1 0,0-1 0,0 0 0,0 0 0,0 1 0,0-1 0,0 0 0,0 1 0,0-1 0,0 0-1,1 1 1,-1-1 0,0 0 0,0 0 0,0 1 0,0-1 0,2 4-4,1-1 0,-1 1-1,1-1 1,0 0 0,0 0 0,0 0-1,0 0 1,0-1 0,5 4 0,3 3 9,-3-3-4,0 0-1,0 0 1,1-1 0,-1 0 0,1-1 0,0 1 0,0-2-1,1 1 1,-1-1 0,1-1 0,-1 0 0,1 0 0,0-1 0,0 0-1,0-1 1,0 0 0,0 0 0,17-4 0,-13 2-776,1 0 1,-1-1-1,1-1 1,-1 0-1,0-1 1,0 0-1,-1-1 1,16-10-1,-27 15 511,-1 0-1,1 0 1,0 0-1,-1-1 1,0 1-1,1 0 1,-1-1 0,0 0-1,1 1 1,-1-1-1,0 0 1,0 1-1,-1-1 1,1 0-1,0 0 1,-1 0-1,1 0 1,-1 0-1,1 0 1,-1 0-1,0 0 1,0 0-1,0 0 1,0 0 0,0 0-1,0 0 1,0 0-1,-1 0 1,1 0-1,-1 0 1,0 1-1,1-1 1,-1 0-1,0 0 1,0 0-1,-3-2 1,0-3-467,-1 1-1,0 0 1,0 0 0,-1 0-1,1 1 1,-1 0-1,-1 0 1,-9-6 0,-10-4-504,0 1 0,-38-13 0,34 16 2210,-40-7 0,-215-29 3742,-26 12 2976,294 33-7021,7 1 89,0 0 1,0 1-1,-15 1 1,24-2-707,1 1 1,0 0 0,-1 0 0,1 0-1,0 0 1,0 0 0,-1 0 0,1 0-1,0 0 1,-1 0 0,1 0 0,0 1-1,-1-1 1,1 0 0,0 0-1,0 0 1,-1 0 0,1 0 0,0 0-1,0 1 1,-1-1 0,1 0 0,0 0-1,0 0 1,-1 1 0,1-1 0,0 0-1,0 0 1,0 1 0,0-1-1,-1 0 1,1 1 0,0-1-2,1 1 1,-1-1 0,0 1-1,1-1 1,-1 0-1,1 1 1,-1-1-1,0 1 1,1-1-1,-1 0 1,1 0 0,-1 1-1,1-1 1,-1 0-1,1 0 1,-1 1-1,2-1 1,3 1 86,0 0-1,1 0 1,-1 0 0,0 0-1,1-1 1,10-1 0,2 1-22,339-8 25,-207 2-3900,-53 5-2258,-63 0 1043,-3-6 1654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5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15 285 11040,'-15'-17'4096,"30"5"-3168,15-24-289,-2 13-415,26-14-256,27-6-543,22 3 319,-13 7-4256,9 6 2464,23 11-3424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5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88 252 5888,'-5'-6'750,"3"4"-304,0 1 0,1-1 0,0 1 0,-1-1 0,1 0 0,0 0 0,0 0 0,0 1 0,0-1 0,0 0 0,0 0 0,0 0 0,1 0 0,-1-1 0,1 1 0,0 0 0,-1-3 0,2-3 74,1 0-1,0 0 1,0 0-1,0 0 1,1 0-1,0 1 1,1-1 0,0 1-1,8-11 1,-5 5-63,-1 3-140,1 0 1,0 0-1,0 0 0,1 1 0,0 0 0,15-12 0,-19 18-271,0 0 0,0 0 1,0 0-1,1 1 0,-1 0 1,1 0-1,-1 0 0,1 0 0,0 0 1,0 1-1,0 0 0,0 0 0,-1 1 1,1-1-1,0 1 0,0 0 0,0 0 1,7 1-1,-3 2-9,-1 0 0,0 0 0,0 0 0,0 1 1,-1 0-1,0 0 0,1 1 0,-1 0 0,-1 0 0,11 11 0,-5-3 77,0 0-1,-1 0 1,-1 1-1,11 20 1,-15-23-66,-1-1 1,0 1 0,-1 0-1,0 1 1,-1-1-1,0 1 1,0-1-1,-2 1 1,2 23-1,-4-20-3,0-1 0,-1 1-1,0 0 1,-1-1 0,-1 1-1,0-1 1,-11 23 0,-20 45 34,10-22 164,-62 109 0,74-149-161,-1 0-1,-1-2 1,0 1 0,-32 26 0,38-36 2,-1-2 1,-1 1-1,1-1 1,-1-1-1,0 0 1,0 0-1,-1-1 1,0-1-1,1 0 1,-22 4 0,3-7 177,29-1-250,1 0-1,-1 0 1,1 0-1,-1 0 1,1-1-1,0 1 0,-1 0 1,1 0-1,-1 0 1,1 0-1,0-1 1,-1 1-1,1 0 1,-1 0-1,1 0 0,0-1 1,-1 1-1,1 0 1,0-1-1,-1 1 1,1-1-1,0 1 7,0-1-1,0 0 1,0 1-1,0-1 1,1 1-1,-1-1 1,0 1-1,0-1 1,0 1-1,1-1 1,-1 1-1,0-1 1,1 1-1,-1 0 1,1-1-1,-1 1 1,0-1-1,1 1 1,-1 0-1,1-1 1,-1 1-1,2-1 1,15-10 109,0 0 0,1 0 1,0 2-1,1 0 0,0 1 1,1 1-1,0 1 0,0 1 1,21-3-1,-9 4-130,0 1-1,0 2 1,1 1 0,-1 1-1,36 7 1,-40-4 40,56 9-5994,-79-13 4901,-1 1 0,1-1 0,0 0 0,-1 0 0,1-1 0,-1 1 1,6-2-1,16-9-5920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5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691 6 6816,'-3'-5'2904,"14"31"965,-8-16-3301,-2 0 0,1 0 0,-2 0-1,1 0 1,-1 0 0,-1 1 0,0-1 0,0 0 0,-1 0 0,0 0 0,-6 15 0,1-9-161,-1 0 0,0 0 0,0-1 0,-2-1 0,0 1 0,-14 14 0,-59 61 545,-95 81 0,163-157-899,-13 11 13,-35 24-1,55-44-23,0 1 0,-1-1 1,1-1-1,-1 1 1,0-2-1,0 1 0,-1-1 1,1-1-1,-14 3 1,19-5-21,0 0 0,0 0 0,0 0 1,0 0-1,0-1 0,0 1 0,0-1 1,1 0-1,-1 0 0,0-1 0,0 1 1,1-1-1,-7-3 0,5 1-33,0 0 0,1 0 0,-1 0 1,1 0-1,0-1 0,0 1 0,1-1 0,-5-7 0,1-2-100,0 0 0,1 0-1,1-1 1,0 0 0,1 0 0,-3-18-1,6 20 67,-1 0 0,1 0 0,1 0 0,1 0 0,0 0 0,0 0 0,4-15 0,-3 23 42,-1 0 1,1 1-1,0-1 1,0 0-1,0 1 1,0 0-1,1-1 1,0 1 0,5-6-1,-5 8 21,-1-1 1,0 2-1,1-1 0,0 0 0,-1 0 1,1 1-1,0-1 0,0 1 0,0 0 1,-1 0-1,1 0 0,1 0 1,-1 1-1,0-1 0,0 1 0,6-1 1,2 3 146,-1-1 1,1 1 0,0 1 0,-1 0 0,1 0 0,-1 1-1,17 10 1,-14-9-68,31 17 475,-1 1 0,56 42 1,71 73 137,-70-54-577,-94-78-355,20 15 625,-25-20-633,0 0 0,1 0 1,-1 0-1,1 0 0,-1 0 1,1-1-1,0 1 0,-1 0 0,1-1 1,0 0-1,-1 1 0,1-1 0,0 0 1,3 0-1,-4 0-64,0 0 0,0-1 1,0 1-1,0 0 0,0-1 0,0 1 0,0-1 1,0 1-1,-1-1 0,1 0 0,0 1 1,0-1-1,0 0 0,-1 0 0,1 1 1,0-1-1,-1 0 0,1 0 0,-1 0 1,1 0-1,0-2 0,6-25-5439,-5 15 3281,8-23-1154,7-1-736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5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17 9888,'2'-6'1043,"3"-5"1281,-4 26 1322,-1-11-3095,0-1 0,-1 1 0,1 0 0,-1 0 0,0 0 0,-1-1 1,1 1-1,0 0 0,-1-1 0,0 1 0,0-1 0,-4 7 0,-3 0-61,-1 1 1,-14 11-1,1 1 16,-75 84-634,96-105 45,-6 7-1103,-15 23 0,12-7-2692,11-23 3209,-1 0 1,1 0-1,0 0 0,-1 0 0,1 0 0,0-1 0,0 1 0,1 0 0,-1 0 0,1 3 1,7 14-3300,0 1-768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6:5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841 15 8384,'0'-1'165,"-1"0"-1,1 0 1,0 0 0,-1 0 0,0 0 0,1 1 0,-1-1 0,1 0 0,-1 0 0,0 1-1,0-1 1,1 0 0,-1 1 0,0-1 0,0 1 0,0-1 0,-1 1 0,-17-1 1358,4 1 87,-139 8 4964,125-4-5992,0 1 0,0 1-1,-35 13 1,58-17-516,1 1-1,-1-1 1,1 1 0,0 0 0,-8 6-1,11-8-36,1 0-1,-1 1 1,1-1-1,0 0 0,0 1 1,-1-1-1,1 1 0,0-1 1,0 1-1,1-1 1,-1 1-1,0 0 0,0 0 1,1-1-1,-1 1 0,1 0 1,0 0-1,-1 0 0,1 0 1,0-1-1,0 4 1,2 5 165,1 0 1,0 0 0,0-1 0,1 1 0,6 11 0,3 9 134,10 26 282,29 83 874,-50-133-1423,0 0-1,-1 0 0,0 0 1,0 0-1,0 1 1,-1-1-1,1 0 0,-2 1 1,1-1-1,-1 0 1,0 1-1,0-1 0,-1 0 1,1 0-1,-1 0 1,-1 0-1,1 0 1,-1 0-1,0-1 0,-1 1 1,1-1-1,-1 0 1,0 0-1,0 0 0,0-1 1,-1 1-1,0-1 1,0 0-1,0-1 1,0 1-1,-1-1 0,-10 5 1,-11 1-777,-1-1-1,1-2 1,-1 0 0,0-2 0,0-1 0,-1-2 0,1 0-1,-1-2 1,-31-5 0,48 4-656,1 1 0,-1-2 0,1 1 1,-22-9-1,29 9 781,0 0 0,0-1 0,0 1 0,1-1 0,-1 1 0,1-1 0,-1 0 0,1-1-1,0 1 1,0 0 0,0-1 0,1 0 0,-1 1 0,1-1 0,0 0 0,-2-5 0,-2-9-1364,-4-21-1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3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31 2400,'0'-1'90,"0"1"-60,0 0-1,0-1 1,0 1-1,0 0 1,0 0-1,0 0 1,0-1-1,0 1 1,0 0-1,0 0 0,0 0 1,0-1-1,0 1 1,0 0-1,0 0 1,0-1-1,0 1 1,0 0-1,0 0 1,0 0-1,0-1 1,1 1-1,-1 0 0,0 0 1,0 0-1,0 0 1,0-1-1,0 1 1,0 0-1,1 0 1,-1 0-1,0 0 1,0 0-1,0 0 0,1-1 1,-1 1-1,0 0 1,0 0-1,2 0 1745,11-7 6775,-14 6-8375,0 0 0,-1 0 0,1 0 0,0 1-1,0-1 1,0 0 0,-1 1 0,1-1 0,0 1 0,-1-1-1,1 1 1,-1 0 0,1-1 0,0 1 0,-1 0 0,1 0-1,-1 0 1,1 0 0,-3 1 0,-7-2 424,8 1-501,1-1 0,-1 1 0,0 0 0,1-1 0,-1 1 0,0 0 0,1 1 0,-1-1 0,0 1 0,1-1 0,-1 1 1,1 0-1,-1-1 0,1 2 0,-1-1 0,1 0 0,-1 0 0,1 1 0,-3 2 0,0-1 49,-1 1-1,1 0 0,0 0 1,1 0-1,-1 0 1,1 1-1,0 0 1,0 0-1,0 0 1,1 1-1,0-1 0,0 1 1,0 0-1,1 0 1,-1 0-1,-1 11 1,2-5 46,0 0 1,1 0 0,1 0 0,0-1 0,1 1 0,0 0-1,1 0 1,3 14 0,-3-20-116,0 1 0,0-1 0,0 0-1,1 0 1,0 0 0,0 0 0,1 0 0,7 9 0,-9-13-55,-1 0 1,1 0-1,0 0 1,0 0-1,0-1 1,1 1-1,-1 0 1,0-1-1,1 0 1,-1 0-1,1 1 1,-1-1-1,1-1 1,-1 1-1,1 0 1,0-1-1,-1 1 1,1-1-1,0 0 1,0 0-1,-1 0 1,1 0-1,5-1 1,6-3-65,-1 0 1,0-1-1,0-1 0,21-12 1,45-35-197,-75 51 236,7-6-5,-1-1 1,0 1-1,17-20 1,-24 24-21,0 0 1,0 0 0,0 0-1,0-1 1,-1 1 0,1-1-1,-1 1 1,0-1 0,-1 0 0,1 0-1,-1 0 1,0 0 0,1-6-1,-3 8 35,1 0 0,-1 0 0,0 0 0,0 0 0,0 0 0,0 1 0,0-1 0,0 0 0,-1 0 0,0 1 0,1-1 0,-1 1 0,0-1 0,0 1 0,0 0 0,0 0 0,-1 0 0,1 0 0,-1 0 0,1 1 0,-1-1 1,-3-1-1,-5-3 59,-1 0 0,0 1 0,-23-6 1,17 7 10,-31-3 0,-4-1 11,49 7 15,0 0 0,0 1 0,0 0 0,0 0 0,0 0 0,-1 0 0,-4 1 0,15-2-11,0 0-1,0 1 1,0 0 0,0 0 0,0 0 0,8 2-1,-8-1-69,167 10 351,79 11-98,-219-19-282,-1 0 0,37-3 0,-35 0 270,-33 0-256,-1 0 0,1 0 1,-1-1-1,1 1 0,-1 0 0,1 0 1,-1 0-1,0-1 0,1 1 0,-1 0 1,1 0-1,-1-1 0,0 1 1,1 0-1,-1-1 0,0 1 0,1 0 1,-1-1-1,0 1 0,1-1 0,-1 1 1,0-1-1,0 1 0,0 0 0,1-1 1,2-14 5,-3 14-17,0 0 1,0 1-1,0-1 0,0 1 0,0-1 0,0 1 1,-1-1-1,1 0 0,0 1 0,0-1 0,0 1 1,-1-1-1,1 1 0,0-1 0,0 1 0,-1-1 1,1 1-1,-1-1 0,1 1 0,0-1 0,-1 1 0,1 0 1,-1-1-1,1 1 0,-1 0 0,1-1 0,-1 1 1,0-1-1,-1 1-8,0 0-1,1-1 1,-1 1 0,0 0 0,0 0-1,1 0 1,-1 0 0,0 0 0,1 1-1,-3 0 1,-2 0-31,1 1 0,0 0-1,-1 0 1,1 0 0,0 1-1,-5 3 1,5-2 68,-14 10 33,1 1 0,-20 20-1,34-30-4,1 0-1,-1 0 0,1 0 0,1 0 0,-1 0 0,1 1 0,0 0 0,0-1 1,0 1-1,1 0 0,0 0 0,0 0 0,0 0 0,1 0 0,0 0 1,0 0-1,2 8 0,-2-10-22,1-1 1,0 1-1,0 0 1,0 0-1,0 0 1,0 0 0,1-1-1,0 1 1,0-1-1,0 1 1,0-1-1,0 0 1,1 1-1,-1-1 1,1-1-1,0 1 1,0 0 0,0-1-1,0 1 1,0-1-1,1 0 1,-1 0-1,1 0 1,-1 0-1,1-1 1,7 2-1,-6-2-20,0 0-1,0-1 0,1 0 0,-1 0 0,0 0 0,0-1 0,0 0 0,10-3 0,4-2-19,19-9-1,6-3-40,282-85-345,-286 89 259,-25 8 96,0 0 0,25-5 0,-30 9-1,1-1 1,10-5-1,-15 6 35,14 1-250,-5 2 313,-7 1-19,-8-2-42,0 0-1,0 0 1,0 0 0,0 0-1,-1 0 1,1 0 0,0 0-1,0 0 1,0 0 0,0 0-1,0 0 1,0 0-1,0 0 1,0 0 0,0 0-1,0 0 1,0 0 0,0 0-1,0 0 1,0 0 0,-1 0-1,1 0 1,0 0-1,0 0 1,0 0 0,0 0-1,0 0 1,0 0 0,0 0-1,0 0 1,0 0 0,0 0-1,0 0 1,0 0-1,0 0 1,0 1 0,0-1-1,0 0 1,0 0 0,0 0-1,0 0 1,0 0 0,0 0-1,0 0 1,0 0-1,0 0 1,0 0 0,0 0-1,0 0 1,0 0 0,0 0-1,0 1 1,0-1 0,0 0-1,0 0 1,0 0-1,0 0 1,0 0 0,0 0-1,0 0 1,0 0 0,0 0-1,0 0 1,0 0 0,0 0-1,0 0 1,-45 16-50,28-11 37,0 1-1,1 0 0,0 2 0,0 0 0,-29 19 0,40-23 23,-1 1-1,1-1 1,0 1 0,1 0 0,-1 1 0,1-1 0,0 1-1,0 0 1,1-1 0,0 2 0,0-1 0,0 0 0,1 1-1,0-1 1,0 1 0,0 0 0,1-1 0,-1 11-1,2-12 21,0 1-1,0 0 1,0-1-1,1 1 0,0-1 1,0 1-1,0-1 1,1 0-1,0 1 0,0-1 1,0 0-1,1 0 0,-1 0 1,1 0-1,0-1 1,1 1-1,-1-1 0,1 0 1,0 0-1,0 0 0,0 0 1,0-1-1,1 1 1,0-1-1,-1 0 0,1-1 1,0 1-1,0-1 0,1 0 1,-1 0-1,0-1 1,1 1-1,-1-1 0,1-1 1,-1 1-1,1-1 1,-1 0-1,1 0 0,0 0 1,-1-1-1,10-2 0,-5 0-11,0 0-1,1-1 1,-2 0-1,1-1 0,-1 0 1,11-8-1,50-42-80,-28 21-25,7 0-97,63-34 0,-66 43 87,-2-2 0,49-39 1,-78 55 164,-11 8-73,-1 1 1,1-1 0,-1 1-1,0-1 1,4-5 0,-7 5-38,-6 3 54,-5 3 20,-2 3 46,0 1 1,0 0 0,0 0-1,1 2 1,0-1 0,1 2-1,-17 16 1,22-20-46,1 1 1,0 0-1,0 0 0,1 0 1,0 1-1,0-1 0,-3 10 1,6-15-18,1 1 1,-1 0 0,0 0-1,1 0 1,0-1 0,-1 1-1,1 0 1,0 0 0,1 0-1,0 5 1,-1-6 3,1 0 1,0-1-1,-1 1 1,1 0-1,0-1 0,0 1 1,0-1-1,0 1 1,0-1-1,1 0 0,-1 1 1,0-1-1,0 0 1,1 0-1,-1 0 0,1 0 1,-1 0-1,1 0 1,1 0-1,2 1 25,-1-1 1,0 0-1,0-1 1,0 1-1,0-1 0,1 0 1,-1 0-1,0 0 0,0 0 1,1-1-1,-1 0 1,5-1-1,11-4-6,22-8 0,-31 10-51,25-11-97,0-2 0,0-1 0,-2-2-1,48-36 1,-57 34 119,1 0-152,-15 9 150,-9 12 84,-5 6-12,2-4-65,-6 15 81,0-1 1,-9 27-1,15-36-27,-1 1 0,1-1 0,0 1 0,1-1 0,0 1 0,0 0 0,0-1 0,0 1 0,4 12 0,-3-15-8,0 1 0,0-1 0,1 0 0,-1 0 0,1 0 0,5 7 0,-6-10-46,-1 0-1,1 0 1,0 0 0,0-1 0,0 1-1,0 0 1,-1 0 0,1-1-1,0 1 1,0-1 0,0 1-1,1-1 1,-1 1 0,0-1-1,0 1 1,0-1 0,0 0 0,0 0-1,0 0 1,1 0 0,-1 0-1,0 0 1,0 0 0,0 0-1,0 0 1,1 0 0,-1-1 0,0 1-1,0 0 1,0-1 0,0 1-1,2-2 1,28-14-152,32-25-1,-10 7 111,-2 3 3,1 2 0,79-31-1,-129 59 55,1 0-1,0 0 0,1 0 0,-1 0 0,0 1 1,0-1-1,0 1 0,0 0 0,0 0 1,7 0-1,-8 1 2,0 0 0,0 0 0,0 0-1,0 0 1,0 0 0,0 0 0,-1 0 0,1 0 0,0 1 0,-1-1 0,1 1 0,0-1 0,-1 1 0,0 0 0,1-1 0,-1 1-1,2 4 1,86 152 1154,-85-150-1179,1-1 0,0 0 0,0 1 0,0-2 0,11 10 0,-14-13 0,1-1 0,0 0 0,-1 0 0,1 0 0,0 0 0,1-1 0,-1 1 0,0-1 0,0 0 0,1 0 0,-1 0 0,0 0 0,1-1 0,-1 1 0,1-1 0,-1 0 0,4 0 0,10-2-270,0-2 1,-1 0-1,1-1 0,-1 0 0,20-11 1,-21 10-204,-6 2-244,69-31-4278,-68 30 3636,1-1 0,-2-1 0,1 1 0,-1-2 0,11-9 0,-14 9 361,1 0-1,-1 0 1,-1-1 0,7-13-1,21-47-5603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3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311 685 3808,'10'-8'13877,"-11"8"-12448,-6 1-861,1 0 0,1 1-1,-1 0 1,0 0 0,0 0 0,-9 6 0,-7 2 145,-8 2 202,-61 26 1129,81-32-1864,0 0 1,-1 1 0,2 0 0,-1 1-1,1 0 1,-10 12 0,13-14-49,0 1 0,1 1-1,1-1 1,-1 1 0,1 0 0,-6 15 0,9-19-80,-1 1-1,1-1 1,0 1-1,0 0 1,1-1-1,-1 1 1,1 0-1,0-1 1,0 1-1,1 0 1,-1-1-1,1 1 1,0-1-1,2 7 1,-2-9-37,-1 0 0,1-1-1,0 1 1,0-1 0,0 1 0,0-1 0,0 1 0,0-1 0,0 0 0,1 0-1,-1 1 1,0-1 0,1 0 0,-1 0 0,1 0 0,-1-1 0,1 1 0,-1 0 0,3 0-1,-1 0-14,0 0 0,0-1 0,0 0 0,0 0-1,0 0 1,0 0 0,0 0 0,-1-1 0,1 1 0,5-2-1,1-2-52,1 0-1,-1 0 0,0-1 1,0 0-1,11-9 0,2-2-101,-1-1 0,-1-1-1,-1-1 1,-1-1 0,0-1 0,-1 0-1,-2-1 1,23-42 0,-37 63 200,-1 0 0,1 0 0,-1 0 0,1 0 0,-1-1-1,0 1 1,1 0 0,-1 0 0,0-1 0,0 1 0,0 0 0,0 0 0,0-1 0,0 1 0,0-1 0,-1 1-29,1 1 1,0 0-1,0 0 1,0 0-1,0 0 0,0-1 1,0 1-1,0 0 1,-1 0-1,1 0 0,0 0 1,0 0-1,0 0 1,0-1-1,-1 1 0,1 0 1,0 0-1,0 0 1,0 0-1,-1 0 0,1 0 1,0 0-1,0 0 0,0 0 1,-1 0-1,1 0 1,0 0-1,0 0 0,0 0 1,0 0-1,-1 0 1,-10 7 205,7-4-180,1-1-1,0 1 1,0 0-1,0 0 1,1 1-1,-1-1 1,1 0-1,-1 1 1,1 0-1,0-1 0,1 1 1,-1 0-1,1 0 1,-1 0-1,1 0 1,0 0-1,1 0 1,-1 1-1,1-1 1,0 0-1,0 8 0,1-5 24,0 1-1,1 0 0,0-1 0,0 1 1,0-1-1,1 0 0,0 1 0,1-2 1,0 1-1,0 0 0,0-1 0,1 1 1,-1-1-1,2 0 0,-1-1 0,1 0 1,0 1-1,0-2 0,0 1 0,7 3 1,-9-6-43,-1-1-1,1 0 1,0 0 0,-1 0 0,1 0 0,0 0 0,0-1 0,-1 0 0,1 0-1,0 0 1,0 0 0,-1-1 0,1 1 0,0-1 0,0 0 0,-1 0-1,7-3 1,5-3-24,-1 0 0,25-17 0,-30 18 31,98-57-52,-57 35-144,80-59-1,-116 74 70,1 0 0,-2-1 1,0 0-1,-1-1 0,21-33 0,37-89-298,-66 129 371,37-85 4,52-177 0,-83 237 51,3-18 329,-12 43-204,-5 11-109,-5 13-55,7-13 30,-15 34 83,2 0 1,1 1-1,-15 69 0,20-72-73,-51 209 324,46-170-311,-7 100 0,13 32-143,8-118-9311,7-101-1268,-5 9 9546,-1-1 0,1 1 0,-1-1 1,0 1-1,-1-1 0,1 1 0,-1-6 0,-7-14-1161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35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 14048,'-5'-25'6367,"10"30"-5535,9-5 1792,7 0-1600,16 4 1280,16 1-1344,28 1 0,9-1-576,-8-2-384,-6-3-32,-13-3-928,-10-2 544,-3 2-4352,-13 0 2656,-11-6-5887,6 4 4511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54.9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72 8064,'-23'5'5450,"25"-4"-4479,4 5 248,-1 1 0,1-1 0,-1 1 1,7 12-1,-12-18-1192,0-1 0,1 1 0,-1-1 0,0 0-1,1 1 1,-1-1 0,1 0 0,-1 0 0,0 1 0,1-1 0,-1 0 0,1 0 0,-1 0 0,1 1 0,-1-1 0,1 0 0,-1 0 0,1 0 0,-1 0 0,1 0 0,-1 0 0,1 0 0,-1 0-1,0 0 1,1 0 0,-1 0 0,1 0 0,-1-1 0,1 1 0,-1 0 0,1 0 0,0-1 0,15-7 43,-14 6-75,52-36-873,15-9 466,-60 42 776,1 0-1,-1 0 0,1 1 1,0 1-1,0 0 0,11-2 1,-20 5-315,0 0 0,0 0 0,0 0 1,0 0-1,1 0 0,-1 1 0,0-1 1,0 0-1,0 0 0,0 1 0,0-1 1,0 1-1,0-1 0,0 1 0,0 0 1,0-1-1,0 1 0,0 0 1,0 0-1,0-1 0,-1 1 0,1 0 1,0 0-1,-1 0 0,1 0 0,0 0 1,-1 0-1,1 0 0,-1 0 0,0 0 1,1 0-1,-1 2 0,2 3 38,-1 0 1,1-1-1,-1 1 0,-1 0 1,1 7-1,-2 12-30,1 19-2262,1-34 162,0 0 0,3 13 0,1 0-5114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4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5 782 1728,'0'0'30,"-1"0"-1,1 0 1,0 1-1,-1-1 1,1 1 0,0-1-1,0 0 1,-1 1-1,1-1 1,0 1 0,0-1-1,0 0 1,-1 1 0,1-1-1,0 1 1,0-1-1,0 1 1,0-1 0,0 1-1,0-1 1,0 1-1,0-1 1,0 0 0,0 1-1,0-1 1,0 1 0,0-1-1,1 1 1,-1-1-1,0 1 1,0-1 0,0 0-1,3 3 2194,-2-2-1978,0 0-1,0 0 1,0 0 0,0 0 0,0 0 0,0 0-1,1 0 1,-1-1 0,0 1 0,0 0 0,3 0-1,-2 0 285,2 1-282,0-1-1,0 0 1,0 0-1,1 0 0,-1 0 1,0-1-1,0 1 1,0-1-1,1 0 1,-1 0-1,0-1 0,0 1 1,1-1-1,-1 0 1,4-2-1,9-3 275,0 0 0,19-12 0,-18 9-288,70-29 728,21-10-384,-92 38-479,0 1 0,0-2 0,28-24 1,-23 15 43,-1-1-1,27-34 1,-36 39-89,-2-1-1,0 1 1,0-1-1,11-33 0,-9 17 179,14-67-1,-23 83-127,-1 0 1,0 0-1,-1 0 0,-1 0 1,-1-1-1,-2-16 0,2 29-75,0 0 0,-1 0 0,1 0 0,-3-5 0,4 9-29,-1 0 0,1 0 0,0 1-1,0-1 1,-1 0 0,1 1-1,0-1 1,-1 1 0,1-1 0,-1 0-1,1 1 1,0-1 0,-1 1 0,0-1-1,1 1 1,-1-1 0,1 1 0,-1-1-1,1 1 1,-1 0 0,0-1 0,1 1-1,-1 0 1,0 0 0,0-1 0,1 1-1,-1 0 1,0 0 0,1 0-1,-1 0 1,0 0 0,0 0 0,1 0-1,-1 0 1,0 0 0,1 0 0,-1 1-1,-1-1 1,-1 3-13,0-1-1,0 0 0,0 1 1,0 0-1,0-1 1,1 1-1,-1 0 1,1 1-1,0-1 1,0 0-1,0 1 1,-1 4-1,-4 9 49,-6 22 1,13-38-32,-11 35 60,-53 225 679,61-246-711,2 1-1,0 0 1,1 0-1,1-1 1,0 1-1,1 0 1,1-1 0,5 18-1,-6-24 37,1-1-1,0 1 1,1-1-1,0 1 0,0-1 1,1-1-1,0 1 1,0-1-1,1 1 1,0-1-1,0-1 1,1 1-1,0-1 1,0-1-1,12 8 1,-16-11-34,1-1 0,-1 1 0,1-1 0,0 0 0,-1-1 0,1 1 0,0 0 0,0-1 0,0 0 0,0 0 0,-1 0 0,1-1 0,0 1 0,5-2 0,8-3 83,31-12 0,-38 13-81,42-15 195,-1-3-1,-2-3 0,58-36 1,-102 58-179,0-1 0,0 0 1,0-1-1,-1 1 0,1-1 1,-1 0-1,0 0 0,-1 0 1,5-8-1,-7 11-41,0 0 1,0 0-1,0 0 0,0-1 0,-1 1 1,1 0-1,-1-1 0,1 1 0,-1-1 0,0 1 1,0-1-1,0 1 0,0 0 0,0-1 1,-1 1-1,1-1 0,-1 1 0,1 0 1,-1-1-1,0 1 0,0 0 0,0 0 1,0 0-1,-1 0 0,1 0 0,0 0 0,-3-3 1,1 3-64,1 0 0,0 0 0,-1 0 0,1 0 0,-1 1 1,0-1-1,0 1 0,1 0 0,-1 0 0,0 0 0,0 0 0,0 0 1,0 1-1,0-1 0,0 1 0,0 0 0,0 0 0,0 0 0,0 0 1,0 1-1,0-1 0,0 1 0,0 0 0,0 0 0,-4 1 0,1 1-14,-1-1-1,1 1 1,0 0-1,1 1 1,-1 0-1,0 0 1,1 0-1,0 0 0,0 1 1,-7 8-1,9-9 51,0-1 0,1 1 0,0 0-1,0-1 1,0 1 0,1 0-1,-1 0 1,1 0 0,0 1 0,0-1-1,0 0 1,1 0 0,-1 0 0,1 8-1,1-6 35,0 1-1,0-1 0,1 0 1,0 0-1,0 0 0,0-1 0,0 1 1,1 0-1,7 9 0,-6-9 40,1 0 0,0 0 0,0 0 0,0-1 0,1 0 0,0 0 0,0 0 0,0-1 0,14 8 0,-15-10 4,0 0 0,0 0 0,0 0 0,0 0 1,0-1-1,1 0 0,-1 0 0,1 0 0,-1-1 0,1 0 0,-1 0 0,1 0 0,-1-1 1,10-2-1,2-2 24,-1-1 0,0 0 0,-1-2 0,0 0 0,0 0 0,0-1 0,-1-1 0,-1-1 0,0 0 0,0 0 0,14-18 0,0-4-136,30-41 152,-51 66-79,-2 8-107,-3 15-123,-1-10 200,3 130 89,-3-130-49,0 1 0,1 0-1,0 0 1,0-1 0,0 1 0,1-1 0,-1 1-1,6 9 1,-7-15-19,0 1 0,0-1 0,0 1 0,1-1 0,-1 1 0,0-1 1,1 1-1,-1-1 0,0 0 0,1 1 0,-1-1 0,0 0 0,1 1 0,-1-1 0,1 0 0,-1 0 0,1 1 0,-1-1 0,1 0 0,-1 0 0,1 0 0,-1 0 0,1 1 0,-1-1 0,1 0 0,0 0 0,0-1 12,0 1 1,0 0-1,1 0 0,-1-1 0,0 1 0,0-1 0,0 1 1,0-1-1,0 0 0,0 1 0,1-2 0,3-2 65,0-1 0,0 0 0,5-7 0,110-130 7,-70 90-331,-50 52 235,1 0 0,-1 0-1,1-1 1,-1 1 0,0 0-1,1 0 1,-1 0 0,1 0-1,-1 0 1,1 0 0,-1 0 0,1 0-1,-1 0 1,1 0 0,-1 0-1,1 0 1,-1 0 0,1 0-1,-1 1 1,1-1 0,-1 0-1,1 0 1,-1 0 0,0 1-1,1-1 1,-1 0 0,1 0-1,-1 1 1,0-1 0,1 1 0,-1-1-1,1 1 1,15 17-62,-10-12-68,3 5 100,0-1 0,1-1 0,1 1 0,-1-2 0,1 1 0,1-2 0,14 8 0,-12-8 43,1-1 0,0 0-1,22 4 1,-29-8 39,0-1-1,0 0 0,0-1 0,0 0 0,-1 0 0,1 0 0,0-1 0,13-3 1,-15 2-10,-1 0 1,1 0-1,0-1 0,-1 0 1,1 0-1,-1-1 1,0 1-1,0-1 1,5-5-1,-6 5-25,0 1 0,-1-1 0,0 0 0,0 0 0,0-1 1,0 1-1,-1 0 0,1-1 0,-1 0 0,0 1 0,1-7 0,-2 4-20,0-1 0,0 1 0,-2-13 1,1 3-67,0 16 65,0 0-1,0 1 1,0-1-1,0 0 1,0 0 0,0 1-1,0-1 1,0 0-1,0 0 1,0 0 0,0 1-1,0-1 1,-1 0 0,1 0-1,0 1 1,-1-1-1,1 0 1,0 1 0,-1-1-1,1 0 1,-1 1 0,1-1-1,-1 1 1,1-1-1,-1 1 1,0-1 0,1 1-1,-1-1 1,0 1-1,1-1 1,-1 1 0,0 0-1,1-1 1,-1 1 0,0 0-1,0 0 1,1 0-1,-1-1 1,0 1 0,0 0-1,0 0 1,1 0-1,-1 0 1,0 0 0,0 1-1,1-1 1,-1 0 0,0 0-1,0 0 1,-1 1-1,-3 1-98,0 0 0,0 0 0,0 1 0,1 0-1,-9 6 1,7-5 82,1 1 0,0 0-1,0 0 1,0 1 0,1-1 0,0 1-1,0 0 1,-3 7 0,5-10 8,0 1 0,1-1 0,0 1 0,-1-1 0,1 1 0,1 0 1,-1-1-1,0 1 0,1 0 0,0-1 0,0 1 0,0 0 0,0 0 0,1-1 0,-1 1 1,3 6-1,0-3 3,0 0 1,0-1-1,1 0 1,0 0-1,0 0 1,0 0-1,1-1 1,0 0-1,11 10 1,-14-13 37,1 0 0,-1 0 0,1 0 0,0-1 0,0 1 0,0-1 0,0 1 0,0-1-1,0 0 1,0 0 0,0 0 0,0-1 0,1 1 0,-1-1 0,0 0 0,0 0 0,1 0 0,-1 0 0,0 0 0,0-1 0,1 0 0,-1 1 0,4-3 0,25-13 105,0-3 0,-2 0 1,53-44-1,-64 46-88,-1 0 0,-1-1 0,-1-1 0,0 0 0,20-35 0,-7 3-54,28-67-1,-44 88-8,16-54 0,-25 68 34,-1 0 0,0-1-1,-1 1 1,-1 0 0,-1-24-1,0 38-55,0 0-1,-1 0 0,1-1 0,0 1 1,-1 0-1,0 0 0,1 0 1,-1 0-1,0 0 0,0 0 1,0 0-1,-3-4 0,4 6 21,-1-1 0,1 1 0,0 0 0,-1-1 0,1 1 0,-1 0 0,0-1 0,1 1 0,-1 0 0,1 0 0,-1-1 0,1 1 0,-1 0 0,0 0 0,1 0 0,-1 0 0,1 0 0,-1 0 0,-1 0 0,1 0 2,0 1 1,-1-1 0,1 0 0,0 1 0,-1 0-1,1-1 1,0 1 0,0 0 0,-1-1 0,1 1-1,-2 2 1,-1 2-22,-1 0-1,1 1 1,0 0-1,0 0 1,1 0 0,0 0-1,0 1 1,0-1-1,-3 13 1,-6 22 35,1 0 0,2 0 0,1 1 0,3 0 1,2 0-1,2 57 0,2-83 38,1 1 1,0 0 0,1-1-1,1 0 1,1 0-1,7 16 1,-8-22 24,1 0 0,0 0 0,1 0 0,0-1 0,0 0 0,1 0 0,0-1 0,0 0 0,18 14 0,-22-20 5,0 0-1,0 0 1,0 0 0,0-1 0,0 1 0,1-1-1,-1 0 1,0 0 0,1 0 0,-1 0-1,1-1 1,0 1 0,6-1 0,-4-1-2,-1 1 1,1-1-1,0 0 0,-1-1 1,1 0-1,-1 0 1,0 0-1,6-3 1,0-1-6,-1-1-1,0 1 1,-1-2 0,1 0 0,-2 0 0,1 0-1,12-17 1,3-9-163,-2-1-1,27-59 0,-49 93 97,1 0 1,-1 0-1,0 1 0,1-1 0,-1 0 0,1 0 1,-1 0-1,1 1 0,-1-1 0,1 0 0,-1 1 0,1-1 1,0 1-1,-1-1 0,1 1 0,0-1 0,0 1 1,-1-1-1,2 0 0,-1 1 7,-1 0 0,1 0 1,-1 1-1,1-1 0,-1 0 0,1 0 1,-1 0-1,1 0 0,-1 1 0,0-1 1,1 0-1,-1 0 0,1 1 0,-1-1 1,0 0-1,1 1 0,-1-1 0,1 0 1,-1 1-1,0-1 0,0 0 0,1 1 1,-1 0-1,2 3 8,0-1-1,-1 0 1,1 1 0,-1-1 0,0 1 0,0 0-1,0 7 1,2 19-46,-1-16 43,-1-1 1,0 1-1,-1-1 0,-1 1 0,0-1 0,0 1 1,-2-1-1,-3 15 0,2-17 26,3-5-5,-1 0 1,0 0-1,-1-1 1,-4 10-1,6-14-4,1 0 0,-1 0 0,1-1 1,-1 1-1,0 0 0,1 0 0,-1-1 0,0 1 0,0 0 0,0-1 0,0 1 0,1 0 0,-1-1 1,0 1-1,0-1 0,0 0 0,0 1 0,0-1 0,0 0 0,0 0 0,0 1 0,0-1 0,0 0 1,0 0-1,0 0 0,-1 0 0,1 0 0,0-1 0,0 1 0,0 0 0,0 0 0,0-1 0,-1 0 1,-6-3 48,0-1 0,0 1 0,1-2 0,-1 1 0,1-1 0,1 0 0,-11-13 0,16 19-70,1 0 1,-1-1 0,1 1 0,-1-1 0,1 1-1,0-1 1,-1 1 0,1-1 0,-1 1-1,1-1 1,0 1 0,0-1 0,-1 1 0,1-1-1,0 0 1,0 1 0,0-1 0,0 1 0,0-1-1,-1 0 1,1 1 0,0-1 0,0 0 0,1 1-1,-1-1 1,0 1 0,0-1 0,0 0 0,0 1-1,1-2 1,0 1-7,0 0 1,0 1-1,0-1 0,0 0 0,0 0 0,0 0 0,0 1 1,0-1-1,0 1 0,1-1 0,-1 1 0,0-1 0,2 1 1,6-2-34,-1 1 0,1 0 1,10 0-1,129 6-924,-14-2-6270,-104-1 3505,0 2-1,40 9 1,-19 0-147,-1 3 1738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1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91 247 2720,'0'-38'2994,"0"11"5670,0 29-7762,1 120 2179,-11 433 2392,6-348-4448,4-161-551,-1-40-225,-2-8 49,-3-13 40,1-9-265,-2-26 1,1 1-72,-7-27-59,-18-129-366,27 161 420,2 0-1,2 0 1,9-69-1,1 49-157,31-109 0,-35 151 174,2 1 1,0-1-1,1 1 0,18-29 0,-23 44-1,0 0 0,0 0 0,0 1 0,1-1 0,-1 1 0,1 0 0,1 1 0,-1-1 0,1 1 0,-1 0 0,1 0 0,0 1 0,1 0 0,-1 0 0,0 0 0,1 1 0,0 0 0,12-2 0,-14 4 0,1-1 1,-1 2-1,0-1 1,0 1-1,0-1 1,0 1-1,0 1 1,0-1-1,0 1 1,0 0-1,-1 0 1,1 0-1,0 1 1,-1-1 0,0 1-1,0 0 1,0 0-1,0 1 1,0-1-1,-1 1 1,1 0-1,5 8 1,-1 1 29,0 0 1,-2 0 0,1 0-1,-1 0 1,-1 1 0,6 26-1,-7-24-4,-2-1-1,0 0 1,-1 0 0,0 1-1,-1-1 1,-1 1-1,0-1 1,-2 0-1,1 0 1,-2 0 0,0 0-1,-1 0 1,-10 22-1,9-24-11,-1-1-1,0 0 1,-1 0-1,-1-1 1,1 0-1,-2-1 1,1 0-1,-2 0 0,1-1 1,-1 0-1,-1-1 1,1 0-1,-1-1 1,-1 0-1,-13 5 1,9-6-71,7-2-27,0 0 0,0 0 0,-18 12 0,26-15 57,0 1 0,0-1 0,0 1 0,0 0 0,0 0 0,0 0 0,0 0 0,1 0 0,-1 0 1,1 0-1,0 1 0,-1-1 0,1 1 0,0-1 0,0 1 0,1-1 0,-1 1 0,0-1 0,1 1 0,0 0 0,-1 2 0,2 6 65,0 0 1,1 0-1,0 0 0,4 12 0,4 16 83,-1 10 143,2 0 1,2-1-1,2-1 0,40 84 0,-52-125-284,0 0 56,0 1 0,0-1 0,1 1-1,0-1 1,0 0 0,0-1 0,1 1-1,0-1 1,0 0 0,9 7 0,0-20 16,-13 7-67,0 1 0,-1-1 1,1 0-1,0 1 0,0-1 1,-1 0-1,1 0 0,-1 0 1,1 0-1,0 0 0,-1 1 1,0-1-1,1 0 0,-1 0 1,1 0-1,-1 0 0,0-1 1,0 1-1,0-1 0,0 1 41,13 1-44,0-1 1,-1 0 0,1-1-1,-1-1 1,0 0 0,17-7-1,-13 3-6,-1-1-1,0-1 0,-1 0 0,0-1 0,0-1 0,-1 0 0,-1-1 1,0 0-1,0-1 0,-1 0 0,-1-1 0,0 0 0,-1 0 0,-1-1 1,0-1-1,9-23 0,-15 32-35,0 0 0,-1 0 0,0 0-1,0 0 1,0 0 0,-1 0 0,0 0 0,0 0 0,-1 0 0,0 0 0,0 0 0,-1 0 0,1 0 0,-6-11 0,5 14 24,0 0 1,0 0 0,0 0-1,0 0 1,-1 1 0,1 0-1,-1-1 1,0 1 0,0 0-1,0 0 1,0 0 0,-1 1-1,1-1 1,-1 1 0,0 0-1,0 0 1,0 0 0,0 0-1,0 1 1,0-1 0,0 1-1,0 0 1,0 1 0,-1-1-1,-6 0 1,7 2 12,0-1-1,1 1 1,-1-1 0,0 1 0,0 0-1,1 0 1,-1 1 0,0-1 0,1 1-1,0 0 1,-1 0 0,1 0 0,0 0-1,0 0 1,0 1 0,-4 4 0,2-2 11,1 0 1,0 0-1,0 1 1,1-1-1,0 1 0,0 0 1,0 0-1,1 0 1,-2 7-1,-1 6 15,1 0 0,1 1 0,1 0 0,1-1 0,0 1 0,2 0 0,0-1 0,8 36 0,-7-42 35,1-1-1,1 0 1,0 0 0,1 0-1,0 0 1,1-1 0,0 1-1,1-1 1,0-1 0,1 0-1,0 0 1,1 0 0,0-1-1,15 12 1,-9-10 40,0 0 0,1-1 1,0-1-1,21 8 0,-33-15-53,1 0 1,0 0-1,0-1 1,0 0-1,0 0 1,0 0-1,0 0 1,1-1-1,-1 0 1,0 0-1,0 0 0,0-1 1,0 0-1,0 0 1,0 0-1,0 0 1,0-1-1,0 0 1,8-4-1,-7 2-35,1 0 0,-1 0 0,0-1 0,-1 0 0,1 0-1,-1 0 1,0 0 0,0-1 0,-1 0 0,1 0 0,-1 0 0,-1-1 0,1 1-1,-1-1 1,0 0 0,1-7 0,40-180-146,-7 23 192,-31 149-111,-4 11 10,1 0-1,9-20 0,-12 30 53,0 1 0,0 0 0,0 0-1,0-1 1,0 1 0,0 0 0,1-1 0,-1 1 0,0 0 0,0 0-1,0-1 1,0 1 0,1 0 0,-1 0 0,0 0 0,0-1-1,1 1 1,-1 0 0,0 0 0,0 0 0,1 0 0,-1-1-1,0 1 1,1 0 0,-1 0 0,0 0 0,0 0 0,1 0 0,-1 0-1,0 0 1,1 0 0,-1 0 0,0 0 0,1 0 0,-1 0-1,0 0 1,0 0 0,1 0 0,-1 0 0,0 0 0,1 1-1,-1-1 1,0 0 0,0 0 0,1 0 0,-1 0 0,0 1 0,0-1-1,1 0 1,-1 0 0,0 0 0,0 1 0,0-1 0,1 0-1,-1 0 1,0 1 0,0-1 0,0 0 0,0 0 0,0 1-1,0-1 1,1 1 0,-1-1-11,5 7 6,1 0 1,-2 0 0,1 1-1,-1 0 1,0 0 0,0 0-1,-1 0 1,3 11-1,13 71 29,-17-79-19,3 17 62,1 4 24,4 61 1,-10-85-69,0 1 1,-1-1-1,1 0 1,-2 0-1,1 1 1,-1-1-1,0 0 1,-1 0-1,0-1 1,0 1-1,0 0 1,-7 9-1,7-14-10,1 0 1,-1 0-1,1 0 0,-1 0 0,0-1 0,0 1 1,0-1-1,0 0 0,0 0 0,0 0 0,-1 0 1,1-1-1,-1 1 0,1-1 0,-1 0 0,0 0 1,1 0-1,-1 0 0,0-1 0,0 0 0,-4 1 1,4-2-28,-1 1 0,0-1 0,1 0 0,-1 0 0,0 0 1,1-1-1,0 0 0,-1 1 0,1-2 0,0 1 0,0 0 0,0-1 1,0 0-1,0 0 0,1 0 0,-6-5 0,9 7 5,0 1 0,-1-1 0,1 1 0,0 0 0,-1-1 0,1 1 0,0-1 0,0 1 0,-1-1 0,1 1 0,0-1 0,0 1 0,0-1 0,0 1 0,-1-1 0,1 1 0,0-1 0,0 0 0,0 1 0,0-1 0,0 1 0,0-1 0,1 1 0,-1-1 0,0 1 0,0-1 0,0 1 0,0-1 1,1 1-1,-1-1 0,0 1 0,1-1 0,-1 1 0,0-1 0,1 1 0,-1 0 0,0-1 0,1 1 0,-1-1 0,1 1 0,-1 0 0,0 0 0,1-1 0,-1 1 0,2-1 0,3-1-4,0-1 0,0 1 0,10-3 0,-8 3-63,14-6 67,82-29 87,103-54 0,-140 56 11,89-66 0,-134 82 19,-20 28-75,-6 9-51,-1 0 1,-14 32-1,-1 3 16,16-41 9,1 1 0,1 1-1,0-1 1,0 0 0,2 1 0,-1 20 0,2-29 8,1 0 1,-1 0 0,1 0 0,0 0 0,0 0 0,0 0-1,1 0 1,0-1 0,0 1 0,0 0 0,1-1 0,-1 0-1,1 1 1,0-1 0,0 0 0,1 0 0,-1-1 0,1 1-1,0-1 1,6 5 0,-7-6-2,0-1 1,-1 0-1,1 1 0,0-1 0,0 0 1,1-1-1,-1 1 0,0 0 0,0-1 1,0 0-1,0 0 0,1 0 1,-1 0-1,0 0 0,0-1 0,0 1 1,0-1-1,1 0 0,-1 0 0,0 0 1,0 0-1,-1 0 0,1-1 0,0 1 1,0-1-1,-1 0 0,1 0 1,-1 0-1,1 0 0,-1-1 0,0 1 1,0 0-1,0-1 0,0 0 0,0 1 1,-1-1-1,1 0 0,1-5 0,0-6-85,0 1-1,-1-1 1,0 0-1,-1 0 1,-1 0-1,-1-13 1,-2 0-26,-1 1 1,-8-30-1,11 50 82,-16-50-34,15 51 58,0 1-1,0-1 0,-1 1 1,1-1-1,-1 1 0,0 0 1,0 0-1,-8-7 0,-15-14 372,88 6 0,-41 10-287,0 0 0,1 2 0,0 1 0,36-6 1,-45 11-49,1-1 1,-1 2-1,0-1 1,1 2 0,-1 0-1,1 1 1,-1 0-1,0 1 1,14 4-1,-23-5-32,-1 0 0,1 0 0,0 0-1,-1 0 1,1 0 0,-1 1 0,0 0-1,0 0 1,0 0 0,0 0 0,0 0-1,0 1 1,-1-1 0,0 1 0,0-1 0,0 1-1,0 0 1,0 0 0,-1 0 0,0 0-1,0 0 1,0 0 0,0 0 0,0 8-1,0 3 58,-1-1-1,-1 1 0,0-1 1,-1 1-1,-6 24 0,2-18 4,-1-1-1,-2-1 1,0 1-1,-18 29 1,10-27 24,8-16-38,8-7-57,1 1 1,0 0 0,-1 0-1,1 0 1,0 0-1,0-1 1,-1 1 0,1 0-1,0 0 1,0-1-1,0 1 1,-1 0-1,1 0 1,0-1 0,0 1-1,0 0 1,0 0-1,-1-1 1,1 1 0,0 0-1,0-1 1,0 1-1,0 0 1,0-1-1,0 1 1,0 0 0,0-1-1,0 1 1,0 0-1,0-1 1,0 1 0,0 0-1,0-1 1,1-9-46,0 0 0,1 0 1,0 0-1,0 0 0,1 0 0,5-10 1,27-56-110,-27 62 137,1 0 0,0 1 0,1 0 0,0 1 0,1 0 0,0 1 0,1 0 0,0 0 0,17-10 0,-25 19 8,0-1 0,0 0 0,1 1 1,-1 0-1,1 0 0,5-1 0,-8 2 3,1 1 0,-1-1 0,0 1 0,0 0 0,0 0 0,1 0 0,-1 0 0,0 0 1,0 1-1,0-1 0,0 1 0,1-1 0,-1 1 0,0 0 0,0 0 0,0 0 0,2 1 0,0 2 18,1 0-1,0 0 1,-1 0 0,0 0-1,0 1 1,0 0 0,0 0-1,-1 0 1,0 0 0,4 7-1,3 10 90,8 29-1,-13-37-96,4 21 177,-8-28-160,1-1 0,0 1 1,0 0-1,0-1 0,1 1 1,-1-1-1,2 0 0,-1 0 1,8 10-1,-10-15-16,0-1 0,0 1 0,0 0 0,0-1 0,0 1 0,0 0 1,0-1-1,0 1 0,0-1 0,0 0 0,0 1 0,0-1 0,1 0 0,-1 0 0,0 0 0,0 0 0,0 0 0,1 0 0,-1 0 1,0 0-1,0 0 0,0 0 0,1-1 0,-1 1 0,0 0 0,0-1 0,0 1 0,0-1 0,0 0 0,0 1 0,0-1 0,0 0 1,1 0-1,5-5-7,0 1 0,-1-1 1,9-10-1,-12 13 5,40-46-15,-23 25-50,44-41 0,-18 27 144,1 2 1,64-37-1,-70 50-48,72-42-187,-100 54 40,-13 10 104,0 1 0,0 0-1,0 0 1,0 0 0,0 0-1,0 0 1,0 0 0,0-1-1,0 1 1,0 0 0,0 0-1,0 0 1,0 0 0,0 0-1,0 0 1,0-1 0,0 1-1,0 0 1,0 0 0,0 0-1,0 0 1,0 0 0,0 0-1,0-1 1,0 1 0,0 0-1,-1 0 1,1 0 0,0 0-1,0 0 1,0 0 0,0 0-1,0 0 1,0 0 0,0 0-1,-1 0 1,1 0 0,0-1-1,0 1 1,0 0 0,0 0-1,0 0 1,0 0 0,-1 0-1,1 0 1,0 0 0,0 0-1,0 0 1,0 0 0,0 0-1,0 0 1,-1 1 0,-3-1-63,0 0 1,1 1 0,-1-1 0,0 1-1,0 0 1,-5 2 0,-8 3 55,1 1 1,0 0-1,1 2 0,0-1 1,0 2-1,1 0 1,0 1-1,0 0 1,2 1-1,-1 0 0,1 1 1,1 0-1,1 1 1,-14 22-1,6 1 15,1 0 0,-15 48 0,32-83 9,-1 0 0,0 0 0,1 0 0,-1 0-1,1 1 1,-1-1 0,1 0 0,0 0 0,0 1 0,0-1 0,0 0 0,1 0 0,-1 1-1,1-1 1,-1 0 0,1 0 0,0 0 0,0 0 0,0 0 0,0 0 0,0 0-1,0 0 1,0 0 0,1 0 0,-1 0 0,1-1 0,-1 1 0,4 2 0,-2-3-4,-1 1 0,1-1 0,0 0 0,-1 0 0,1 0 0,0 0 0,0-1 0,0 1 0,0-1 0,0 1 0,0-1 0,0 0 0,-1 0 0,1-1 0,0 1 0,0 0 0,0-1 0,0 0 0,0 0 0,-1 0 0,1 0 0,3-1 0,2-3-23,0 0-1,0-1 0,0 1 0,-1-1 1,0-1-1,0 1 0,0-1 0,-1-1 1,6-9-1,8-12-257,17-37 0,-16 28 82,0-4 25,-16 30 148,1 0 0,0 0 1,1 0-1,1 1 0,10-13 1,-15 25 89,-1 2-31,0 1 1,0-1-1,0 1 0,0-1 0,-1 1 1,0 0-1,1 0 0,0 6 0,5 40 138,-4-28-104,2 20 96,3 0 0,1-1 0,22 61 0,-29-98-135,-1 0 1,1 0-1,0 0 1,1-1-1,-1 1 0,5 5 1,-6-8-32,-1-1 0,1 1 0,0 0-1,-1-1 1,1 1 0,0-1 0,0 1 0,-1-1 0,1 0 0,0 1 0,0-1 0,0 0 0,-1 0 0,1 1 0,0-1 0,0 0 0,0 0 0,0 0 0,0 0 0,0 0-1,-1 0 1,1 0 0,0 0 0,0-1 0,0 1 0,0 0 0,0 0 0,-1-1 0,1 1 0,0 0 0,0-1 0,-1 1 0,1-1 0,0 1 0,-1-1 0,1 0-1,0 1 1,0-2 0,8-9-9,0 0 0,-1 0-1,0-1 1,-1 0 0,0 0-1,-1-1 1,5-14-1,9-19 121,-16 39-140,13-26 19,24-35 1,-35 59 36,0 0 1,1 1-1,0 0 1,0 0 0,1 1-1,0 0 1,0 0-1,17-9 1,-25 16-23,1 0 0,-1-1 0,0 1 0,1 0 0,-1-1 0,1 1 1,-1 0-1,1 0 0,-1 0 0,1-1 0,-1 1 0,1 0 0,-1 0 1,1 0-1,-1 0 0,1 0 0,-1 0 0,1 0 0,-1 0 0,1 0 0,-1 0 1,1 0-1,-1 0 0,1 0 0,-1 1 0,1-1 0,-1 0 0,1 0 1,-1 0-1,1 1 0,-1 0-5,1 0 0,-1 0-1,1 0 1,-1 0 0,0 0 0,0 0 0,0 0 0,1-1-1,-1 1 1,0 0 0,0 0 0,0 0 0,-1 0 0,1 2 0,-2 7-10,-1 0 0,-4 12 0,5-18 39,-59 177 38,75-236-69,-9 42 2,1 1 0,0 1 0,1-1 1,0 1-1,1 0 0,0 1 0,0-1 0,1 2 0,1-1 0,18-14 0,-22 20 2,0 0 0,1 1 0,-1-1 0,1 1 0,-1 0 0,1 1 0,0 0 0,0 0 0,10-1 0,-12 2-4,1 1-1,0 0 1,0 0 0,-1 1-1,1-1 1,0 1 0,-1 1-1,1-1 1,-1 1 0,1 0-1,-1 0 1,10 6 0,-9-4-10,0 0 1,0 0-1,-1 1 1,0 0-1,0 0 1,0 0-1,0 1 1,-1-1-1,7 13 1,1 6 7,13 33 1,-14-29 93,22 48-145,-33-75 53,0 0 0,1-1 0,-1 1 0,0 0 0,1 0 0,-1 0 0,1 0 0,-1-1 0,1 1 0,-1 0 0,1-1 0,0 1 0,-1 0 0,1-1 0,0 1 0,-1-1 0,1 1 0,0-1 0,0 1 0,0-1 0,-1 0 0,1 1 0,1-1 0,0 0 0,-1 1 0,1-1 0,-1-1 0,1 1 0,0 0 0,-1 0 0,1-1 0,-1 1 0,1 0 0,-1-1 0,1 0 0,1 0 0,3-3 0,-1 1 0,0-1 0,0 1 0,0-1 0,8-10 0,0-2 2,20-35-1,3-4-89,75-74-338,-108 126 425,10-13-244,-9 11 58,-9 6 64,3 2 114,0-1 0,-1 0-1,1 1 1,0-1 0,1 1-1,-1-1 1,0 1 0,-1 4-1,-2 3 9,-4 6 9,1 1 1,1 0-1,1 1 0,-7 28 0,6-13 33,-5 58 0,11-80 13,1 0 0,0 0 0,0 0-1,1-1 1,1 1 0,4 18 0,-5-25-38,1 0-1,-1-1 0,1 1 1,0 0-1,0-1 0,0 1 1,0-1-1,1 0 0,-1 0 0,1 0 1,0 0-1,0 0 0,0 0 1,0-1-1,1 1 0,-1-1 1,1 0-1,-1 0 0,1-1 1,0 1-1,5 1 0,3 0-1,0-1 0,-1-1 0,1 0 1,0 0-1,0-1 0,0-1 0,16-2 0,-2-1-80,0-2 0,30-10 0,-38 9 34,0 0-1,-1-1 1,0 0 0,27-20-1,-33 20-56,-1 0-1,1-1 0,-2 0 0,1-1 0,-2 0 1,1-1-1,11-18 0,-12 15-2,0-1 0,-1 0 0,-1 0 0,0-1-1,-1 0 1,-1 0 0,0 0 0,-1-1 0,-1 1 0,0-22 0,-2 33 103,-1 0 0,1 0 1,-1 1-1,0-1 0,-1 0 1,1 1-1,-1-1 0,-2-4 1,4 8-4,-1 0 0,1 0 0,0 0 1,-1 1-1,1-1 0,-1 0 0,1 0 1,-1 1-1,1-1 0,-1 0 0,0 1 1,1-1-1,-1 0 0,0 1 0,0-1 1,1 1-1,-1-1 0,0 1 0,0 0 1,0-1-1,0 1 0,1 0 0,-1 0 1,0-1-1,0 1 0,0 0 0,0 0 1,0 0-1,0 0 0,0 0 0,0 0 1,1 0-1,-1 1 0,0-1 0,0 0 1,0 0-1,0 1 0,0-1 0,0 0 1,1 1-1,-1-1 0,0 1 0,0-1 1,1 1-1,-1-1 0,0 1 0,1 0 1,-1-1-1,1 1 0,-2 1 0,-2 3 28,0 0-1,0 0 1,1 1-1,0 0 1,0-1-1,0 1 1,0 0-1,1 0 1,0 1-1,0-1 1,1 0-1,-1 11 1,0-1 52,1-1 0,1 1 0,1-1 0,2 19 0,0-18 15,0 0 1,1 1-1,1-1 1,0-1-1,13 25 1,-14-33-87,-1 0 1,1 0 0,1-1 0,-1 0-1,1 1 1,0-2 0,1 1 0,-1-1-1,1 1 1,0-2 0,0 1 0,1-1-1,13 8 1,-17-11-18,-1 0 0,1-1 0,0 1 0,0 0 0,-1-1 0,1 1 0,0-1 0,0 0 0,0 0 0,0 0 0,-1-1 0,1 1 0,0-1 0,0 1 0,3-2 0,-2 0 0,1 0 0,-1 0 0,0-1 0,0 1 0,0-1 0,-1 0 0,1 0 0,4-5 0,3-6 0,0 0 0,-1 0 0,15-29 0,-20 35 0,3-7-30,92-154-83,-82 142 115,2 1 0,0 1 0,2 1 0,26-23 0,-40 41 33,-5 2-23,0 1 0,0 1 0,1-1 1,0 0-1,-1 1 0,7-3 0,-9 5-11,-1 0-1,1-1 0,0 1 1,0 0-1,0 0 0,0 0 1,0 0-1,0 0 0,0 0 1,-1 0-1,1 0 0,0 1 1,0-1-1,0 0 0,0 1 1,0-1-1,-1 0 0,1 1 1,0-1-1,0 1 0,-1-1 1,1 1-1,0-1 1,-1 1-1,1 0 0,0-1 1,-1 1-1,1 0 0,-1-1 1,1 1-1,-1 0 0,1 0 1,-1-1-1,0 1 0,1 0 1,-1 1-1,2 3 0,-1 0 0,0 0 0,0 0 0,0 0 0,-1 0 0,1 0 0,-1 0 0,-1 0 0,0 8 0,0 2 0,-1 6-10,0 0 0,-2-1-1,0 1 1,-1-1 0,-1 0 0,-1 0 0,-1 0 0,-1-1-1,0 0 1,-15 21 0,19-33 9,0-1 0,-1 0 1,0 0-1,0 0 0,0 0 0,-1-1 0,-7 5 0,11-8-36,-1 0 0,1 0 0,-1 0-1,1-1 1,-1 0 0,1 1 0,-1-1-1,0 0 1,0-1 0,0 1 0,1-1-1,-1 1 1,0-1 0,0-1 0,0 1-1,-6-1 1,7-1 207,4 1-40,8 0 39,16 1-3,69 7-88,-34-1-202,1-4 0,61-4 0,-113 1-599,-1 0 0,1-1 0,-1 0 0,1 0 0,9-5 0,-13 4-555,0 1 0,1-1 0,-1 0 0,-1 0 0,1-1 0,0 1 1,-1-1-1,5-5 0,5-7-7399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1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13 307 4160,'-1'2'315,"-1"0"0,1 0 0,0 0 0,0-1 0,0 1 1,0 0-1,0 1 0,0-1 0,0 0 0,1 0 0,-1 0 0,1 0 0,-1 1 0,1-1 1,0 0-1,0 0 0,0 1 0,0-1 0,1 0 0,-1 0 0,1 3 0,0 1 598,1 0 0,-1 0 0,1 0 0,0-1-1,1 1 1,5 9 0,-7-14-788,-1 0 0,1 0-1,0 0 1,-1 0 0,1 0 0,0 0 0,0-1-1,0 1 1,0 0 0,0-1 0,0 1 0,0-1-1,0 1 1,0-1 0,0 1 0,0-1 0,0 0-1,0 1 1,0-1 0,2 0 0,-1 0 5,0 0 0,0 0 0,0-1 0,0 1 1,0 0-1,1-1 0,-1 0 0,0 1 0,0-1 1,2-2-1,1 1 30,0-1 0,-1-1 0,1 1 0,-1-1 0,0 0 0,0 0 0,6-7 0,28-47 607,32-66 0,-49 86-679,42-87 781,-62 123-801,0 0 0,0 0 0,-1-1 1,1 1-1,0-1 0,-1 1 0,0-1 0,1 1 1,-1 0-1,0-5 0,0 6 30,-11 12 515,8-6-537,1 0 0,0 0 0,0 0 0,0 0 0,0 0 0,1 1 0,-2 10 0,0 41 324,5-25-231,1 0 0,13 53 0,-13-74-84,0 0 1,1 0 0,0 0-1,0-1 1,1 1 0,0-1-1,1-1 1,0 1 0,1-1-1,0 0 1,0 0 0,1-1-1,0 0 1,1 0-1,0-1 1,10 7 0,-12-11-46,-1 1 0,1-1 0,0 0 1,0-1-1,0 0 0,1 0 0,-1-1 1,0 1-1,1-2 0,-1 1 0,1-1 1,-1 0-1,1 0 0,-1-1 0,1 0 1,-1-1-1,0 1 0,1-2 0,-1 1 1,0-1-1,0 0 0,-1 0 0,1 0 1,-1-1-1,1 0 0,-1-1 0,0 0 1,-1 1-1,1-2 0,-1 1 0,0-1 0,5-6 1,10-26-29,-1 0-1,-2-1 1,19-70 0,-30 92-11,14-30-98,-8 21 66,2 7 431,-11 23-362,-1 1-1,1-1 1,-1 1 0,0 0 0,0 0 0,0 0-1,0 0 1,-1 0 0,0 0 0,1 9 0,3 60 111,-1-40-192,6 47-31,-8-64-30,5 23 0,2 10 429,-7-42-300,-1 1 0,2-1 0,-1 1 0,1-1-1,6 13 1,-8-20-78,1 1 69,21 12 395,-22-14-410,0-1 1,0 1 0,-1-1 0,1 1 0,0-1 0,-1 1-1,1-1 1,0 1 0,-1-1 0,1 1 0,-1-1-1,1 0 1,-1 1 0,1-1 0,-1 0 0,1 0-1,-1 1 1,1-3 0,-1 2 1,58-122 25,-42 83 9,31-53-1,-28 62-78,1 2-1,44-48 0,-63 75 36,0 1-1,1 0 0,-1-1 0,0 1 0,1 0 0,-1 0 0,1 0 1,0 0-1,-1 0 0,1 0 0,0 1 0,-1-1 0,1 0 1,0 1-1,0-1 0,-1 1 0,4 0 0,-3 0 15,0 0 0,-1 0 0,1 1-1,0-1 1,-1 1 0,1-1 0,0 1 0,-1 0 0,1 0-1,-1-1 1,1 1 0,-1 0 0,0 1 0,1-1 0,1 1-1,3 6 22,0-1-1,-1 1 1,0 0-1,0 1 1,5 11-1,-10-19-32,16 30 22,89 172-7,-102-198-33,1 0 1,0 0-1,0 0 0,0-1 0,0 0 1,1 1-1,4 2 0,11 4-2712,-18-10 1101,-2-1 1485,0 0 1,0 0-1,0 0 1,4-13-6957,-4 13 6790,-1-18-5354,-3-14 1888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1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 11040,'-99'-4'4096,"77"8"-3168,-1-4-289,20 0-831,-2 0-31,0 0-1665,15 0 1056,16 0-4160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1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51 4736,'0'0'61,"19"-31"2809,-17 29-2436,0 0 0,0 1 1,-1-1-1,1 0 0,0 1 0,1-1 0,-1 1 1,0 0-1,0-1 0,0 1 0,1 0 0,3-1 1,-5 2-322,-1 0 0,1 0 0,-1 0 0,1 0 1,0 1-1,-1-1 0,1 0 0,-1 0 0,1 0 1,-1 1-1,1-1 0,-1 0 0,1 0 0,-1 1 1,1-1-1,-1 0 0,1 1 0,-1-1 0,1 1 1,-1-1-1,0 1 0,1-1 0,-1 1 1,0-1-1,1 1 0,-1-1 0,0 1 0,0-1 1,1 1-1,-1-1 0,0 1 0,0 0 0,0 0 1,6 25 1886,-5-20-1727,1 6 184,-1 1 1,0 0-1,-1 0 0,-1-1 1,0 1-1,0 0 0,-1-1 1,-6 21-1,-6 9 239,-22 46 1,31-77-622,-52 104 681,44-95-611,1 0-1,-2-1 0,-24 25 0,34-39-109,-1 0 0,0-1 0,-1 1 0,1-1 0,-1-1 0,1 1-1,-1-1 1,0 0 0,-1 0 0,1 0 0,-8 1 0,10-3-63,0-1 1,0 1-1,0-1 1,0 0-1,0 0 1,0 0-1,1-1 0,-1 1 1,0-1-1,0 0 1,0 0-1,1 0 1,-1-1-1,0 1 1,1-1-1,-1 0 0,1 0 1,0 0-1,0-1 1,-5-3-1,0-2-60,0 0 0,1-1 0,0 0 0,0 0 0,-9-17 0,-21-54-402,35 77 511,1-1 1,0 0 0,0 1 0,0-1 0,0 0 0,0 0 0,1 1-1,0-1 1,0 0 0,0 0 0,1-7 0,-1 10 39,1-1-1,-1 1 1,1-1 0,-1 1 0,1-1 0,0 1-1,0 0 1,0-1 0,0 1 0,0 0 0,0 0-1,0 0 1,0 0 0,0 0 0,0 0 0,1 0-1,-1 0 1,0 0 0,1 0 0,-1 1 0,1-1-1,-1 1 1,1-1 0,-1 1 0,1-1 0,-1 1-1,1 0 1,-1 0 0,1 0 0,-1 0 0,4 0 0,6 1 173,0 0 1,1 0 0,-1 1 0,0 1-1,17 6 1,53 25 426,-46-17-421,-1 2 0,-1 1 0,0 2 0,-2 1 0,0 1 0,32 34 0,-47-40-271,-6-7-60,1 0 0,16 12 0,-27-22-43,0-1 1,0 0-1,0 0 1,1 0-1,-1 1 0,0-1 1,0 0-1,1 0 1,-1 0-1,0 0 1,0 0-1,1 0 1,-1 0-1,0 0 1,0 0-1,1 1 1,-1-1-1,0 0 0,0 0 1,1 0-1,-1 0 1,0-1-1,0 1 1,1 0-1,-1 0 1,0 0-1,1 0 1,-1 0-1,0 0 1,0 0-1,0 0 0,1 0 1,-1-1-1,0 1 1,0 0-1,1 0 1,-1 0-1,0-1 1,0 1-1,0 0 1,0 0-1,1 0 0,-1-1 1,0 1-1,0 0 1,0 0-1,0-1 1,0 1-1,0 0 1,0 0-1,0-1 1,0 1-1,0 0 1,0 0-1,0-1 0,0 1 1,0 0-1,0-1 1,0 1-1,0 0 1,0-27-6300,-1 15 4223,4-39-8840,-6 36 8831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2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11712,'-3'-3'4352,"3"6"-3393,0 2-255,8-2 2272,5-3-1760,1 5 992,9-2-1280,4 1-32,4 4-544,1-3-416,-1-2 0,-4 1-416,-1 1 256,-2-5-3264,-1 0 1920,-6 0-5407,1 0 3903,-5 0-3008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2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8 7232,'-7'-8'2171,"8"13"-435,0-3-1458,0 1 0,0 0 0,0 0 1,-1 0-1,1 0 0,-1 0 0,0 0 0,0 3 0,-2 7 479,0 0 0,-1 0 0,-1 0 0,0 0 0,-1-1 0,-1 0 0,0 0 0,0 0-1,-1-1 1,0 0 0,-17 19 0,-6 2 39,-1-3 0,-46 35-1,59-49-606,15-13-192,-9 8 94,0 0 0,0-2 0,-1 1 0,-26 11 0,36-18-104,-1-1 1,1 0 0,-1 0 0,1 0-1,-1 0 1,0-1 0,0 1 0,1-1-1,-1 0 1,0 0 0,0-1 0,1 1-1,-1-1 1,0 0 0,1 0 0,-1 0-1,1 0 1,-1 0 0,1-1-1,-1 0 1,1 1 0,0-1 0,0-1-1,0 1 1,-3-3 0,1 0-42,0 1 0,1-1 0,0 0 0,0-1 0,1 1 0,-1 0 0,1-1 0,0 0 0,0 0 0,1 0 0,0 0 0,0 0 0,0-1 0,1 1-1,0-1 1,0 1 0,1-1 0,0 1 0,0-1 0,0 1 0,1-1 0,2-8 0,-3 12 115,1 1 0,0 0 0,0 0 0,0 0 0,0-1 0,0 1 0,0 0 0,1 0-1,-1 0 1,0 1 0,1-1 0,0 0 0,-1 0 0,1 1 0,0-1 0,0 1 0,0 0 0,0 0-1,0-1 1,0 1 0,1 0 0,-1 1 0,0-1 0,1 0 0,-1 1 0,0-1 0,1 1 0,1 0 0,8-1 214,-1 1 0,0 1 0,1 0 0,16 3 0,-25-3-238,31 5 538,0 2 0,-1 1 1,60 25-1,-75-26-435,-1 1 0,-1 1 1,1 0-1,-2 1 0,1 1 0,-1 1 0,-1 0 0,19 23 0,-8-1-115,-1 0-1,19 41 0,-29-52-321,5 15-2855,-12-23-3141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2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1284 5888,'0'7'927,"0"0"1,1 0-1,0 0 1,3 14 0,-3-19-574,0 1 0,0 0 0,0-1 0,0 1 0,1-1 0,-1 0 0,1 1 1,-1-1-1,1 0 0,0 0 0,0 0 0,0 0 0,0 0 0,0-1 0,5 4 1,-6-4-188,0-1 1,1 0-1,-1 1 1,1-1-1,-1 0 1,1 1-1,-1-1 1,1 0-1,-1 0 1,1 0-1,-1 0 1,1-1-1,-1 1 1,1 0-1,-1-1 1,1 1-1,-1-1 1,0 1-1,1-1 1,-1 0-1,0 1 1,1-1-1,-1 0 1,2-2-1,3-2 153,0 0-1,-1 0 1,7-9-1,-11 14-307,20-27 514,-2-1 1,0 0 0,27-59 0,28-98 294,-55 121-567,-13 40-104,2 1-1,0-1 1,19-36 0,-27 59-130,1 1 0,-1-1 0,1 0 0,-1 1 0,0-1 0,1 0 0,-1 1 0,1-1 0,-1 1 0,1-1 0,-1 1 0,1-1 0,0 1 0,-1-1 0,1 1 0,0-1 0,-1 1 0,1 0 0,0 0 0,-1-1 0,1 1-1,0 0 1,0 0 0,0 0 0,0 0 4,0 0-1,0 0 0,0 1 0,0-1 0,0 0 0,0 1 0,-1-1 0,1 1 0,0 0 0,0-1 0,0 1 0,-1-1 0,1 1 1,0 0-1,-1 0 0,2 0 0,2 6 92,0 0 1,0 1-1,5 12 1,-6-15-78,96 241 890,-91-222-852,-1 0 1,6 41-1,-11-51-28,0 1 0,-2-1 0,0 1 0,0-1 0,-5 27 0,5-39-27,-1 0 0,1 0 0,-1 0 0,1 0 0,-1 0 0,0 0 0,0 0 0,0 0 0,0 0 0,0 0 0,0-1 0,0 1 0,-1 0 0,1-1 0,0 1 0,-1-1 0,-2 2 0,2-2-57,0 0 0,0-1 0,1 1 0,-1-1 0,0 1 0,0-1 0,0 0 0,0 0 0,1 0 0,-1 0 0,0 0 0,0 0 0,0-1 0,0 1 0,1-1 0,-1 1 0,0-1 0,0 1 0,1-1 0,-3-1-1,-37-20-535,1-1 1,2-2-1,-43-35 0,75 55 519,0-1 1,0 0 0,-6-10 0,8 11 8,0 0 1,0 0 0,-1 0-1,1 0 1,-8-5-1,34 19 1088,-7-3-749,37 13 448,57 14 0,-54-18-443,-53-14-295,32 9 308,1-1 0,46 6 0,-70-14-257,0 0 0,0-1 0,0 0 0,0-1 0,0 0 0,0-1 0,0 0 0,0-1 0,-1 0 0,1-1 0,17-8 0,-9 1-163,-1-1 0,0 0 0,0-2 0,-2 0 0,0 0 0,19-23 0,-13 10-11,-1-2 0,-1 0 0,18-35 0,-31 50 107,72-119-325,-78 131 335,0 1 0,0-1 0,0 1 0,0-1 0,0 1 0,1-1 0,-1 1 0,1 0 0,-1 0 0,1-1 0,-1 1 0,1 0 0,0 1 0,-1-1 0,3-1 0,-2 2 4,-1 0 1,0 0-1,0 1 1,0-1-1,1 0 1,-1 1-1,0-1 0,0 0 1,0 1-1,0-1 1,0 1-1,0 0 1,0-1-1,0 1 0,0 0 1,0 0-1,0 0 1,0-1-1,-1 1 1,1 0-1,0 0 1,-1 0-1,1 0 0,0 2 1,20 33 148,-1 0 1,14 40-1,-6-14 233,-27-61-374,-1 0 0,1 1 0,-1-1-1,1 0 1,-1 1 0,1-1 0,-1 1-1,0-1 1,1 1 0,-1-1-1,0 1 1,0-1 0,0 3 0,-1-4-9,1 1 0,0-1 0,0 1 0,-1-1 0,1 1 0,0-1 0,0 1 0,-1-1 0,1 1 0,0-1 0,-1 0 0,1 1 0,-1-1 0,1 0 0,0 1 0,-1-1 0,1 0 0,-1 0 0,1 1 0,-1-1 0,1 0 0,-1 0 0,1 0 0,-1 0 0,0 1 0,-3-1-43,-1 0 0,1-1 1,-1 1-1,1-1 1,0 1-1,-1-1 0,-4-2 1,-83-29-772,54 17 647,-41-9 0,65 20 130,-1 1-1,1 1 0,-19-1 0,28 3 41,1 0 0,-1 1 0,0-1 0,1 1 0,-1 0 0,1 0 0,-1 0 0,1 1 0,-1-1 0,1 1-1,0 0 1,0 0 0,0 1 0,-6 4 0,5-3 51,0 1-1,1-1 1,0 0-1,0 1 1,1 0-1,-1 0 1,1 0 0,0 1-1,0-1 1,1 1-1,-4 8 1,0 6 111,3-12-97,0 0 1,0 1 0,1-1-1,0 1 1,1 0 0,0 0-1,0 0 1,1 0 0,0 0-1,2 11 1,3 4 58,1-1 0,2 0 0,0-1 0,17 33 0,-22-49-108,0-1-1,1 0 1,-1 1 0,1-1-1,0-1 1,0 1 0,0 0-1,1-1 1,6 5 0,-7-7-21,0 1 1,1-1-1,-1 0 1,0-1-1,1 1 1,0-1-1,-1 0 1,1 0-1,0 0 1,-1-1-1,1 1 0,0-1 1,5-1-1,14-1-61,-1-1-1,1-1 0,34-12 1,67-29-285,37-30-312,-36 14-86,-50 30 268,-20 8 271,75-41 1,-103 44 45,-26 19 160,-1 1 0,0-1-1,0 0 1,-1 0 0,1 0 0,0 1 0,0-1 0,0 0 0,0 0 0,-1 0-1,1-1 1,-1 1 0,1 0 0,-1 0 0,1 0 0,-1 0 0,1-1-1,-1 1 1,0 0 0,0 0 0,0 0 0,0-3 0,0 3 6,-1 0 1,1 0 0,-1 1-1,0-1 1,1 0-1,-1 0 1,0 0-1,0 1 1,0-1-1,0 0 1,0 1 0,0-1-1,0 1 1,0-1-1,0 1 1,0-1-1,0 1 1,0 0 0,0-1-1,0 1 1,0 0-1,0 0 1,0 0-1,0 0 1,0 0-1,0 0 1,-1 0 0,1 0-1,0 1 1,-1-1-1,-6 1 95,1 1-1,-16 4 0,3 1-20,0 1-1,1 0 0,-34 21 0,44-23-18,1 0-1,0 0 1,0 1-1,1 0 1,0 1-1,0-1 1,1 1-1,0 1 1,1-1-1,-7 12 1,7-8 16,1-1 1,0 1-1,0-1 0,1 1 1,-1 13-1,-4 64 468,8-89-544,0 19 120,0 1-1,2-1 0,5 28 0,-6-43-99,7 19 159,-8-22-186,1-1-1,-1 1 0,0-1 1,0 0-1,0 1 0,0-1 1,1 0-1,-1 1 0,0-1 1,0 1-1,1-1 1,-1 0-1,0 0 0,1 1 1,-1-1-1,0 0 0,1 0 1,-1 1-1,0-1 0,1 0 1,-1 0-1,1 0 1,-1 1-1,0-1 0,1 0 1,-1 0-1,1 0 0,-1 0 1,0 0-1,1 0 0,-1 0 1,1 0-1,-1 0 1,1 0-1,-1 0 0,0 0 1,1 0-1,-1-1 0,1 1 1,-1 0-1,0 0 0,1 0 1,-1 0-1,0-1 1,1 1-1,-1 0 0,0 0 1,1-1-1,-1 1 0,0 0 1,1-1-1,6-9-182,0-1 0,-1 0 0,0 0 0,-1 0 0,7-19 0,-3 6-12,9-22-273,-3 0 0,12-56 0,-1 1 601,-26 128 283,0 0 0,2 0-1,6 31 1,-1-22-216,24 60 0,-26-83-152,0-1 0,1 0 0,0-1 1,1 0-1,1 0 0,0 0 0,0-1 1,13 13-1,-18-20-52,0-1 0,1 1 0,-1-1 0,1 0 0,-1 1 0,1-2 1,0 1-1,-1 0 0,1-1 0,0 1 0,0-1 0,0 0 0,0-1 0,0 1 0,1-1 1,-1 0-1,0 1 0,0-2 0,0 1 0,0-1 0,0 1 0,0-1 0,0 0 0,0 0 1,0-1-1,0 1 0,0-1 0,0 0 0,-1 0 0,1 0 0,-1-1 0,5-3 0,7-6-175,-2-1 0,1 0 0,-1-1-1,-1-1 1,16-25 0,-11 13-132,-1-1 0,19-50 0,-12 9-168,27-135-1,-44 178 457,53-370-255,-59 395 282,7-105-69,-7 84 195,0 0 0,-6-36 0,2 47 48,4 11-169,0 0 0,0 0 0,0 0 0,0 0 0,0 0-1,-1 0 1,1 0 0,0 0 0,0-1 0,0 1 0,0 0-1,0 0 1,0 0 0,0 0 0,-1 0 0,1 0 0,0 0 0,0 0-1,0 0 1,0 0 0,0 0 0,0 0 0,0 0 0,-1 0-1,1 1 1,0-1 0,0 0 0,0 0 0,0 0 0,0 0-1,0 0 1,0 0 0,0 0 0,-1 0 0,1 0 0,0 0 0,0 0-1,0 0 1,0 1 0,0-1 0,0 0 0,0 0 0,-9 20 257,7-15-221,-11 33 57,2 1-1,1 0 0,-7 66 1,2 123 133,14-213-195,-1 203 386,4-155-213,16 87 0,-17-140-191,1-1-1,0 1 1,1-1-1,0 0 1,0 0 0,1 0-1,0 0 1,6 9-1,-9-17-36,0 0-1,-1-1 0,1 1 1,0-1-1,-1 1 0,1 0 1,0-1-1,-1 0 0,1 1 0,0-1 1,0 1-1,0-1 0,0 0 1,-1 1-1,1-1 0,0 0 1,0 0-1,0 0 0,0 0 0,0 0 1,0 0-1,0 0 0,-1 0 1,1 0-1,0 0 0,0 0 0,0-1 1,0 1-1,0 0 0,-1-1 1,1 1-1,0 0 0,0-1 1,-1 1-1,1-1 0,0 0 0,0 1 1,0-1-1,6-5-120,0 0-1,-1 1 1,7-9 0,-7 7 68,12-13-131,-1 0-1,-1-1 1,-1 0-1,-1-2 1,-1 0-1,14-35 1,43-150-517,-33 89 639,-9 37 90,35-117-144,-3-135 344,-57 305 152,-1-1 1,-3-55 0,-2 74-36,2 11-316,1 0-1,0-1 0,0 1 1,0 0-1,0 0 1,0 0-1,0 0 0,0 0 1,-1-1-1,1 1 0,0 0 1,0 0-1,0 0 0,0 0 1,-1 0-1,1 0 1,0 0-1,0 0 0,0 0 1,0 0-1,-1 0 0,1 0 1,0 0-1,0 0 0,0 0 1,-1 0-1,1 0 1,0 0-1,0 0 0,-1 0 1,0 1 13,0 0 0,0 0 1,-1 0-1,1 0 1,0 0-1,0 0 0,0 0 1,0 0-1,0 0 1,1 1-1,-2 1 0,-10 21 112,1 0 0,1 1 0,-10 38 0,-9 25 248,20-66-298,-22 55 263,-35 130 0,-16 226 549,78-402-778,-2 50 0,7-63-65,0-1 0,1 0 0,0 1 0,7 20 1,-4-19-25,-3-9 18,1 1 0,1-1 0,5 12 0,-7-18-43,-1-1-1,1 0 1,1 0-1,-1 0 1,0 0-1,1 0 1,0 0-1,-1-1 1,1 1-1,0-1 1,0 0-1,0 0 1,6 3-1,-3-3-42,1 0 0,-1 0 0,1 0 0,0-1 0,-1 0 0,1 0 0,0-1 0,0 0 0,0 0 0,0 0-1,0-1 1,-1 0 0,1 0 0,10-4 0,1-1-222,1-1-1,-1-1 1,31-19-1,-41 22 162,1 0 0,-1-1-1,-1 0 1,1 0-1,-1-1 1,0 0 0,-1 0-1,0 0 1,0-1 0,0 0-1,-1-1 1,0 1-1,-1-1 1,0 0 0,0 0-1,4-15 1,-3 6 68,-1 0 1,-1-1-1,0 1 1,-1-1-1,-1 1 1,-1-1-1,-1 0 1,0 1-1,-1-1 1,-7-26-1,9 45 41,-1 0-1,1-1 0,0 1 0,0-1 1,0 1-1,0-1 0,0 1 1,-1 0-1,1-1 0,0 1 1,0-1-1,-1 1 0,1 0 1,0-1-1,0 1 0,-1 0 1,1-1-1,0 1 0,-1 0 1,1 0-1,-1-1 0,1 1 1,0 0-1,-1 0 0,1 0 1,-1-1-1,1 1 0,-1 0 1,1 0-1,0 0 0,-1 0 1,1 0-1,-1 0 0,1 0 1,-1 0-1,1 0 0,-1 0 1,1 0-1,-1 0 0,1 0 1,0 1-1,-1-1 0,0 0 1,-1 1 13,1 0 1,-1 0 0,0 0 0,0 1 0,1-1 0,-1 0 0,-2 3-1,-4 6 106,1 1 0,0 0 0,0 0 0,1 0 0,1 1 0,0 0 0,0 0 0,1 0 0,1 1 0,0-1 0,1 1 0,0 0 0,0 17 0,2-24-81,1 0-1,-1 1 0,1-1 0,1 0 0,-1 0 0,1 0 0,5 10 1,1 0 85,13 19 1,-19-31-126,0-1 0,1 0-1,-1 0 1,1 0 0,-1-1-1,1 1 1,0-1 0,0 1 0,0-1-1,1 0 1,-1 0 0,1 0 0,-1-1-1,1 1 1,-1-1 0,1 0 0,5 2-1,-5-3-43,1 1-1,0-1 0,0 0 1,0 0-1,0-1 1,0 1-1,0-1 0,0 0 1,-1-1-1,1 1 0,0-1 1,8-4-1,7-5-158,0-1-1,0-1 1,-1 0 0,-1-2-1,-1 0 1,27-29 0,-34 32 177,-1 1 1,0-1 0,-1 0-1,-1-1 1,0 0 0,0 0-1,-1-1 1,-1 0 0,-1 0-1,0 0 1,4-24-1,-7 32 37,0-1 0,-1 0 0,0 1 0,0-1-1,-1 0 1,1 0 0,-1 1 0,-4-12-1,1 12 201,1 13-75,3 14 17,0-19-142,2 33 80,1-1 1,9 36-1,-8-46 50,-1-10-91,0-1 0,1 1 0,0-1 0,1 0 0,11 21 0,-14-29-38,1-1 1,-1 0-1,1 0 1,0-1-1,0 1 1,0 0-1,0-1 1,1 0-1,-1 1 1,1-2 0,0 1-1,0 0 1,0-1-1,0 1 1,0-1-1,1 0 1,-1-1-1,0 1 1,1-1-1,7 1 1,-3-1-36,0 0 0,1-1 1,-1-1-1,0 0 0,1 0 1,-1-1-1,0 0 0,0 0 0,0-1 1,0 0-1,-1-1 0,1 0 1,-1 0-1,0-1 0,0 0 1,0-1-1,8-7 0,95-91-181,-111 104 215,1 0 0,-1-1 0,0 1 0,1 0 0,-1-1 0,0 1 0,1 0 0,-1-1 1,0 1-1,1 0 0,-1 0 0,1-1 0,-1 1 0,0 0 0,1 0 0,-1 0 0,1 0 0,-1 0 0,1-1 1,-1 1-1,1 0 0,-1 0 0,1 0 0,-1 0 0,1 0 0,-1 1 0,0-1 0,1 0 0,-1 0 0,1 0 0,-1 0 1,1 0-1,-1 1 0,0-1 0,1 0 0,0 1 0,0 0 10,0 1 0,0-1 0,-1 0 0,1 1 0,0-1 0,-1 1 0,1 0 0,-1-1-1,1 1 1,-1 3 0,1 5 70,0 0-1,-2 15 1,0 62 576,2-51-569,-1-35-68,1-1-42,0 0 1,0 0-1,1-1 0,-1 1 0,0-1 1,0 1-1,0-1 0,0 1 0,0-1 1,0 0-1,0 1 0,0-1 0,0 0 1,0 0-1,1-1 0,13-17-462,-12 15 391,12-16-119,1 0-1,19-18 0,-30 33 238,0 0 0,0 0 0,1 1-1,-1 0 1,1 1 0,0-1 0,0 1 0,0 0 0,1 0 0,-1 1 0,1 0 0,13-3 0,-19 5-28,0 0 0,0 0 1,0 0-1,0-1 0,0 1 1,0 0-1,1 0 0,-1 1 0,0-1 1,0 0-1,0 0 0,0 1 1,0-1-1,0 0 0,0 1 1,0-1-1,0 1 0,0-1 1,0 1-1,0 0 0,1 0 0,-2 0 8,0 0-1,1-1 0,-1 1 1,0 0-1,1 0 0,-1 0 1,0 0-1,0 0 0,0 0 0,0 0 1,1 0-1,-1 0 0,-1 0 1,1-1-1,0 1 0,0 0 0,0 0 1,0 0-1,-1 1 0,-1 4 61,-1 0 0,0 0 0,0-1 0,0 1 0,-7 8 0,3-5-20,5-6-40,0 0 1,-1 0-1,1 0 1,-1 0-1,-4 4 1,7-7-28,0 0-1,0 0 1,0 0-1,0 0 1,0 0 0,0 1-1,0-1 1,-1 0 0,1 0-1,0 0 1,0 0-1,0 0 1,0 0 0,0 0-1,0 0 1,0 0-1,0 0 1,0 0 0,0 0-1,0 0 1,-1 0 0,1 0-1,0 1 1,0-1-1,0 0 1,0 0 0,0 0-1,0 0 1,0 0-1,0 0 1,-1 0 0,1 0-1,0 0 1,0 0 0,0 0-1,0 0 1,0-1-1,0 1 1,0 0 0,0 0-1,0 0 1,-1 0-1,1 0 1,0 0 0,0 0-1,0 0 1,0 0 0,0 0-1,0 0 1,0 0-1,0 0 1,0 0 0,0 0-1,0-1 1,0 1-1,0 0 1,-1 0 0,1 0-1,0 0 1,0 0 0,0 0-1,0 0 1,0 0-1,0-1 1,0 1 0,0 0-1,0 0 1,0 0-1,5-7-193,5-1-100,-8 7 273,-1-1 0,1 1 0,0-1 1,0 1-1,0 0 0,0-1 1,0 1-1,1 0 0,-1 0 1,0 1-1,5-2 0,-7 2 29,1 0 0,-1 1 0,0-1 0,1 0 0,-1 0-1,0 1 1,0-1 0,1 0 0,-1 1 0,0-1 0,0 0-1,1 1 1,-1-1 0,0 1 0,0-1 0,0 0-1,0 1 1,0-1 0,0 1 0,1-1 0,-1 0 0,0 1-1,0-1 1,0 1 0,0-1 0,-1 1 0,1 13 134,-4 5 42,3-13-151,0 0 0,-1 0 0,1 0 0,-1 1 0,-4 6-1,6-12 160,-7 3-496,6-3 193,0 0-1,0 0 1,1-1-1,-1 1 1,0 0-1,0-1 1,0 1-1,0-1 1,0 0-1,0 1 1,-1 0-1,1-1 76,1 0-1,0 0 0,0 0 1,-1 0-1,1 0 0,0 0 1,0 0-1,-1-1 0,1 1 1,0 0-1,0 0 0,-1 0 1,1 0-1,0 0 0,0 0 1,-1 0-1,1 0 0,0-1 1,0 1-1,-1 0 0,1 0 1,0 0-1,0-1 0,0 1 0,0 0 1,-1 0-1,1 0 0,0-1 1,0 1-1,0 0 0,0 0 1,0-1-1,0 1 0,0 0 1,0 0-1,-1-1 0,1 0 1,4-13-520,15-14 380,-2 10 136,0 1-1,2 1 1,26-17-1,-40 29 73,20-12 126,44-22-1,-42 24 18,-26 13-132,1 0-1,0 0 0,0 0 1,0 1-1,0-1 1,0 1-1,0-1 0,0 1 1,0-1-1,0 1 1,4 0-1,-5 0-1,0 1-1,1-1 1,-1 1-1,0-1 1,0 1 0,1-1-1,-1 1 1,0 0-1,0-1 1,0 1 0,0 0-1,0 0 1,0 0-1,0 0 1,0 0 0,0 0-1,0 0 1,1 2-1,11 21 283,0 0 0,10 30 0,0-1 46,-22-50-358,0-1 0,1 1 0,-1 0 0,1-1 0,0 1 0,-1-1 0,1 1 0,0-1 0,1 0 0,3 4-1,-4-5-11,-1-1-1,1 1 0,-1 0 0,1-1 0,0 1 0,-1-1 0,1 0 0,0 1 0,0-1 0,-1 0 0,1 0 0,0 0 0,0 0 0,-1-1 0,1 1 0,0 0 0,-1-1 1,1 1-1,0-1 0,1 0 0,11-5-128,0 0 0,-1 0-1,0-1 1,0-1 0,0 0 0,-1-1 0,-1 0 0,12-12 0,2-1-119,13-15 100,-34 33 137,-1 1 0,-1-1 0,1 0 1,-1 0-1,1 0 0,-1 0 0,0-1 0,2-7 0,-4 11 13,1 1 0,-1-1 1,0 1-1,0-1 0,0 1 1,0-1-1,0 1 0,0-1 1,0 0-1,0 1 0,0-1 1,0 1-1,0-1 0,0 0 1,0 1-1,0-1 0,0 1 1,-1-1-1,1 1 9,0-1 1,-1 1-1,1 0 1,0 0-1,0 0 1,-1 0 0,1 0-1,0 0 1,0 0-1,-1 0 1,1 0-1,0 0 1,0 0-1,-1 0 1,1 0-1,0 0 1,0 0-1,-1 0 1,1 0-1,0 1 1,0-1-1,0 0 1,-1 0-1,1 0 1,0 0-1,0 0 1,-1 1-1,-14 14 455,-19 47 41,28-49-297,1 0 0,0 0 0,-5 22-1,3-9 70,7-25-265,-1 0-1,1 0 1,-1 0-1,1 0 1,0 0 0,0 0-1,0 0 1,0 0-1,-1 0 1,1 0-1,0 0 1,0 0 0,1-1-1,-1 1 1,0 0-1,0 0 1,0 0-1,1 2 1,0-3-20,-1 0 0,1 0 0,-1 0 0,1 0 0,-1 0 0,1 0 0,-1-1 0,1 1 0,-1 0 0,1 0 0,-1 0 0,1 0 0,-1-1 0,1 1 0,-1 0 0,0-1-1,1 1 1,-1 0 0,1-1 0,0 0-35,18-11-225,131-74 75,-148 85 220,0 0 0,0 0 0,0 1 0,0-1 0,0 0 0,0 1 0,0-1 0,0 1-1,1 0 1,-1 0 0,0 0 0,0 0 0,0 0 0,0 0 0,1 1 0,2 0 0,-4-1-13,0 1 0,1 0 0,-1 0 0,0 0 0,0-1 0,0 1 0,0 0 0,0 0 1,0 1-1,0-1 0,0 0 0,0 0 0,-1 0 0,1 1 0,0-1 0,-1 0 0,1 0 0,-1 1 0,0-1 0,1 1 0,-1-1 0,0 0 0,0 1 0,0-1 0,0 1 0,0 2 0,-1 5 26,0 1-1,-1 0 1,0-1-1,0 0 1,-1 1 0,-4 8-1,3-9-12,-31 87 33,-54 106 0,78-183-108,0-1 0,-1 1 0,0-2-1,-2 0 1,0 0 0,-1-1 0,0-1 0,-25 18 0,31-26 17,1-1 0,-2 0 0,1-1 1,-1 0-1,0-1 0,0 0 0,0 0 0,-1-1 0,1 0 1,-1-1-1,1 0 0,-1-1 0,0 0 0,0-1 1,0 0-1,0-1 0,1 0 0,-17-4 0,19 4-16,1-2 0,-1 1 0,1-1 0,0 0 0,0-1 0,0 0 0,0 0 0,1 0 0,-1-1 0,1 0 0,-9-9 0,11 10-6,1-1-1,-1 0 1,1 1 0,0-1 0,1 0 0,-1-1 0,1 1 0,0 0 0,0-1-1,0 1 1,1-1 0,0 0 0,0 0 0,1 1 0,-1-1 0,2-8-1,0-1-286,1 1-1,1 0 0,0 0 0,1 0 1,0 0-1,2 0 0,-1 1 0,10-16 0,5-5-4538,44-54 1,-58 80 3226,-2 4 479,0-1-1,-1 1 0,0-1 0,0 0 1,0 1-1,0-1 0,2-7 1,-6-6-1680,1 16 2615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2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89 12288,'-45'-60'4575,"37"57"-3583,-7-6-256,25 1-7391,-5 5 5919,-5-2-2816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2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72 12896,'-35'-20'4767,"30"20"-3711,13 5-288,6-10 640,27 2-928,31-6 1696,41 1-1216,8 0 544,13 1-896,43-1-480,2 8-96,-23-5-768,2 1 416,8 4-5088,0 4 2976,-16 9-7711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56.6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20 2976,'22'-20'15989,"-22"22"-14656,-1 10-891,0 1-1,-1-1 1,-1 1-1,-3 12 1,-2 8-63,-69 351 1738,73-359-2066,1 0 1,0 34 0,3-56-15,0 1 0,0-1 0,1 0 0,0 1 0,-1-1 1,1 0-1,1 0 0,-1 0 0,0 0 0,1 0 0,-1 0 1,1 0-1,0 0 0,0-1 0,0 1 0,0-1 0,1 1 1,-1-1-1,1 0 0,-1 0 0,1 0 0,0 0 0,0 0 1,0-1-1,0 1 0,0-1 0,0 0 0,0 0 1,0 0-1,1 0 0,-1-1 0,6 1 0,11-1-87,1-1-1,-1-1 0,22-5 1,-8 2-945,-25 4-64,-1 0-1,0 0 1,13-4 0,-9 1-1214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2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46 5568,'-1'-1'202,"0"0"0,0 0 0,0 0 0,0 0 0,0-1 0,1 1-1,-1 0 1,0-1 0,1 1 0,-1 0 0,1-1 0,0 1 0,-1-1 0,1-2 0,-1 3 271,0 0 0,0-1 0,0 1 0,0 0 0,0-1 0,-1 1 0,1 0 0,0 0 0,0 0 0,-1 0 0,1 0 0,-1 0 0,1 1 0,-1-1 0,-2 0 0,-1-1-175,0 1-1,-1 0 1,1 0 0,-1 0 0,1 1 0,-1-1 0,1 2-1,-1-1 1,1 0 0,-1 1 0,1 0 0,-6 2-1,-11 4 361,-33 14-1,42-15-281,-16 6 189,0 2-1,2 0 0,0 2 0,-38 29 0,56-38-393,0 1 0,0 1 0,0-1 0,1 1 1,0 1-1,1 0 0,0 0 0,1 0 0,0 1 0,0 0 0,1 0 0,1 0 0,0 1 0,-5 20 0,8-25-140,0 0 1,1 0 0,0 0-1,0-1 1,0 1-1,1 0 1,0 0-1,0 0 1,0-1-1,1 1 1,0-1-1,0 1 1,1-1 0,0 0-1,0 0 1,1 0-1,-1 0 1,1 0-1,1-1 1,-1 0-1,1 0 1,-1 0 0,2 0-1,-1-1 1,0 0-1,1 0 1,0 0-1,0-1 1,0 0-1,0 0 1,0 0 0,1-1-1,-1 0 1,1 0-1,12 1 1,-2-2-34,0-1 0,1 0 0,-1-1 1,1-1-1,-1-1 0,0-1 0,27-8 0,114-56-198,-58 23 84,88-26-52,110-48 208,-9-30 317,-287 148-328,1 0-1,-1-1 1,0 1-1,1-1 1,-1 1-1,0-1 1,0 0-1,2-2 0,-18 9 324,-1 4-301,0 0-1,1 2 0,0 0 1,-15 15-1,-24 19-115,-92 45 313,31-21-37,103-61-188,1-1-1,-1 2 1,1 0 0,-14 15 0,20-18 3,0-1 0,0 1 0,0-1 0,1 1 0,0 0 0,0 0 0,0 1 0,1-1 0,0 1 0,-2 12 0,3-17-13,1 0 0,0 1-1,0-1 1,0 0 0,0 1 0,0-1 0,0 0 0,1 0 0,-1 1 0,1-1 0,-1 0-1,1 0 1,0 0 0,0 1 0,0-1 0,0 0 0,0 0 0,0-1 0,1 1 0,-1 0-1,1 0 1,-1-1 0,4 3 0,-3-2 2,1 0-1,0-1 0,0 1 1,0-1-1,0 0 1,0 0-1,0 0 1,0-1-1,1 1 0,-1-1 1,0 1-1,0-1 1,0 0-1,1 0 1,-1-1-1,5 0 0,3-2-75,1 0 0,0-1 0,-1 0 0,1-1 0,-1 0 0,-1-1 0,1 0 0,-1-1 0,15-11 0,-10 5-60,-1-1 1,0 0-1,-1 0 1,0-2 0,12-20-1,-6 3 3,-2-1 0,-1-1 1,13-45-1,-6 17 285,-17 52 3,-6 11-164,0 0 0,0 0 0,0 0 0,0 0 0,0 0 0,0 0 0,0 0 0,0 0 0,1 0 0,-1 0 0,0 0 0,0 0 0,0 0 0,0 0 0,0 0 0,0 0 1,0 0-1,0 0 0,0 0 0,0 0 0,0 0 0,1 0 0,-1 0 0,0 0 0,0 0 0,0 0 0,0 0 0,0 0 0,0 1 0,0-1 0,0 0 0,0 0 0,0 0 1,0 0-1,0 0 0,0 0 0,0 0 0,0 0 0,0 0 0,0 0 0,0 0 0,0 1 0,1-1 0,-1 0 0,0 0 0,0 0 0,0 0 0,0 0 0,0 0 0,-1 0 0,1 0 1,0 0-1,0 0 0,0 1 0,0-1 0,1 23 538,-2-15-610,4 50 907,19 106 1,-14-116-611,-5-32-122,1 0 0,0-1 0,1 1 0,14 28-1,-18-42-97,0 0 0,0 0 0,0 0 0,1-1 0,-1 1 0,0 0 0,1 0 0,-1-1 0,1 1 0,-1-1 0,1 0 0,0 1 0,0-1 0,0 0 0,0 0 0,-1 0 0,1 0 0,1 0 0,-1-1 0,0 1 0,0-1 0,0 1 0,0-1 0,0 0 0,0 1 0,1-1 0,-1 0 0,0-1 0,0 1 0,0 0 0,4-2 0,4-1-58,0-1 0,0 0 0,0 0 0,0-1 1,10-8-1,-10 7 8,77-48-254,98-81 0,-72 43 453,-107 87-94,0 1 1,0-1-1,14-6 1,-20 11-56,1 0 0,0-1 0,0 1 0,0 0 0,0-1 0,0 1 0,0 0 0,0 0 0,0 0 0,0 0 0,0 0 0,0 0 0,0 0-1,0 0 1,0 0 0,1 1 0,-1-1-3,-1 1-1,1-1 1,-1 1-1,1-1 1,-1 1-1,1-1 1,-1 1-1,1 0 1,-1-1-1,1 1 1,-1 0-1,0-1 1,1 1-1,-1 0 1,0 0-1,0-1 1,0 1-1,1 0 1,-1-1-1,0 1 1,0 0-1,0 0 1,0 0-1,-1 0 1,0 13 20,0-1 0,-2 0 0,1-1 0,-2 1 0,0 0 1,0-1-1,-10 19 0,3-6-24,53-65-916,-36 33 912,0 1 0,1-1 0,-1 1 0,11-7 0,-14 11 39,0 1 0,0-1 0,0 0 0,0 1 0,0 0 0,0-1 0,1 1 0,-1 1 0,1-1 0,-1 0 0,0 1 0,1 0 0,-1 0 0,1 0 0,4 0 0,8 4 31,0 0-1,-1 0 1,29 13-1,45 28-27,-50-25 6,-10-5-15,40 14 1,-60-26-388,0 0 1,1-1-1,-1 0 1,1 0-1,0-1 1,-1 0-1,1-1 1,19-2-1,-23 2-837,1-1-1,-1 0 0,1-1 0,-1 1 0,1-1 1,-1-1-1,0 1 0,0-1 0,0 0 1,0 0-1,0-1 0,-1 0 0,0 0 0,8-7 1,10-16-5353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3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193 770 5472,'-21'-19'3162,"19"15"461,2-3-2024,-1 6-1435,1 0 1,0 1 0,-1-1 0,1 0 0,-1 1 0,1-1 0,-1 1 0,1-1 0,-1 1 0,1-1 0,-1 1 0,0-1-1,1 1 1,-1 0 0,0-1 0,1 1 0,-1 0 0,0-1 0,1 1 0,-1 0 0,0 0 0,0 0 0,1 0-1,-1 0 1,0 0 0,1 0 0,-1 0 0,0 0 0,0 0 0,1 0 0,-1 0 0,-1 1 0,-27 7 1678,26-7-1603,-4 2 21,-1 1 1,1 0-1,0 0 1,0 0 0,0 1-1,1 0 1,-1 0-1,1 1 1,0 0-1,-5 7 1,7-8-159,0 0-1,0 0 1,1 1 0,-1 0-1,1-1 1,1 1 0,-1 1-1,1-1 1,0 0 0,1 0-1,-1 1 1,1-1 0,0 9-1,1-8-25,1 0-1,0 0 1,1 0-1,-1 0 0,2 0 1,-1 0-1,1-1 1,-1 1-1,2-1 1,-1 0-1,1 0 1,0 0-1,0 0 0,1-1 1,-1 0-1,1 0 1,1 0-1,-1 0 1,1-1-1,9 6 1,-13-8-76,1-1 1,0 1 0,0-1-1,-1 0 1,1 0 0,0 0 0,0-1-1,0 1 1,0-1 0,0 1 0,0-1-1,0 0 1,0 0 0,0-1 0,0 1-1,6-2 1,-5 1-21,-1-1 0,1 1 1,0-1-1,0-1 0,-1 1 0,1 0 0,-1-1 0,1 1 0,-1-1 0,5-6 0,0-1-123,-1-1 0,0 0 0,0 0 0,-1 0 0,-1-1-1,9-23 1,-13 29 97,1 0-1,-1 0 1,0-1 0,0 1-1,0-1 1,-1 1-1,-1-9 1,-1-2 179,-7-26-1,8 40-119,0 0-1,0 1 1,0-1 0,0 1-1,-1 0 1,1-1 0,-1 1-1,1 0 1,-1 0-1,0 0 1,0 0 0,0 0-1,0 0 1,0 1 0,0-1-1,0 1 1,-1-1 0,-2 0-1,4 1 16,-1 0 0,0 1 0,0-1 0,1 1-1,-1-1 1,0 1 0,0 0 0,0-1 0,0 1 0,0 0-1,1 0 1,-1 1 0,0-1 0,0 0 0,0 0 0,0 1 0,0 0-1,1-1 1,-1 1 0,0 0 0,1 0 0,-1-1 0,0 1-1,1 1 1,-1-1 0,1 0 0,-2 2 0,3-3 0,-1 0 0,1 1-1,-1-1 1,1 1 0,-1-1 0,1 1 0,-1-1 0,1 1 0,0-1 0,-1 1 0,1-1-1,0 1 1,0-1 0,-1 1 0,1 0 0,0-1 0,0 1 0,0 0 0,0-1-1,0 1 1,0-1 0,0 1 0,0 0 0,0-1 0,0 1 0,0 1 0,1-1 4,0-1 1,-1 1 0,1 0 0,-1 0 0,1 0-1,0-1 1,0 1 0,0 0 0,-1-1-1,1 1 1,0-1 0,0 1 0,0-1 0,2 1-1,0 1 17,1-1-1,0 0 0,0 0 0,0 0 0,1 0 0,-1-1 1,4 0-1,2-1-9,-1-1 1,1-1 0,-1 0-1,0 0 1,10-5 0,16-6-29,2 2 122,0 2 0,0 2 0,1 1 0,0 1 0,0 3 0,0 1 0,74 6 0,-104-3-76,0 0 0,0 1 0,0 0-1,0 1 1,0 0 0,0 0 0,-1 0 0,1 1 0,8 6 0,-13-8-32,0 0-1,-1 1 1,1-1 0,-1 1-1,1-1 1,-1 1 0,0 0 0,0-1-1,0 1 1,0 0 0,-1 0-1,1 1 1,-1-1 0,0 0-1,0 0 1,0 1 0,0-1-1,-1 1 1,1-1 0,-1 1-1,0-1 1,0 1 0,0-1-1,-1 5 1,-2 5 63,-1-1 0,-1 1 0,0-1-1,0 0 1,-1 0 0,-9 12 0,6-8 20,7-13-66,-3 6-127,16-16-198,-11 6 279,39-34-764,4-5 520,-38 36 299,0 1 0,1-1 0,-1 1 1,1 0-1,0 0 0,0 1 0,7-3 0,-12 5-43,0 0 0,0 0 0,0 0 0,1-1 0,-1 1-1,0 0 1,0 0 0,0 1 0,0-1 0,0 0 0,0 0 0,1 0 0,-1 1 0,0-1 0,0 1-1,0-1 1,0 1 0,0-1 0,0 1 0,0-1 0,0 1 0,-1 0 0,1 0 0,0-1 0,0 1 0,0 0-1,-1 0 1,1 0 0,0 1 0,2 4 36,0-1 0,0 1 0,-1 0 0,2 8 0,1 1 108,1 2-51,0 1-1,5 33 0,-8-34-36,1 1 0,0-1 1,1-1-1,14 31 0,-18-44-60,0-1 0,0 0 0,0 1 0,1-1 0,-1 0 0,1 0 0,0 0 0,0 0 1,0 0-1,-1-1 0,2 1 0,-1 0 0,0-1 0,0 0 0,0 1 0,1-1 0,-1 0 0,4 1 0,3 0 8,0-1 0,0 1-1,0-2 1,15 0 0,-22 0 8,0 1-64,1-1 43,0 1-1,-1-1 1,1 0-1,-1 0 1,1 0 0,-1 0-1,1-1 1,0 1-1,-1-1 1,1 0 0,-1 1-1,0-1 1,1 0-1,-1 0 1,3-2 0,4-1 49,14-6-115,0-1 0,-1-1 0,0-1 0,-1-1 0,0-1 0,-1-1 0,22-22 0,-12 10-124,53-55-574,-72 71 650,-1 0 0,-1-1 0,-1 0 0,1 0 1,8-22-1,2-18-145,-2 0 1,15-91 0,-27 120 201,36-215-135,-32 162 107,-1-84-1,-8 160 89,-2-25 229,2 25-219,0 1-1,0-1 1,0 1 0,0-1 0,-1 0 0,1 1-1,0-1 1,0 1 0,-1-1 0,1 1-1,0-1 1,-1 1 0,1-1 0,-1 1 0,0-1-1,1 1-4,0-1 0,-1 1 0,1 0-1,0 0 1,-1 0 0,1 0 0,-1 0-1,1 0 1,0 0 0,-1 1 0,1-1-1,0 0 1,-1 0 0,1 0 0,0 0-1,-1 0 1,1 0 0,0 1 0,-1-1-1,1 0 1,0 0 0,-1 1 0,1-1 0,0 0-1,0 0 1,-1 1 0,1-1 0,0 0-1,0 1 1,-8 9 5,2 0 1,-1 0-1,2 1 0,-1 0 0,-5 15 1,-1 3 71,-7 20 72,2 0 0,-12 60 0,13-45-84,-4 7 6,-40 185 605,58-240-612,1-1-1,0 1 1,1 0-1,3 24 1,-1-30-23,0 0 0,0 0 0,1-1 0,0 1 0,1-1 1,0 0-1,0 0 0,8 11 0,-11-18-44,1 1 1,0-1-1,-1 1 0,1-1 1,0 0-1,0 0 0,1 0 1,-1 0-1,0 0 0,1-1 1,-1 1-1,1 0 0,-1-1 1,1 0-1,0 0 0,0 0 1,-1 0-1,1 0 0,0 0 1,0-1-1,0 0 0,0 1 1,0-1-1,0 0 0,0 0 1,0-1-1,0 1 0,0 0 1,0-1-1,-1 0 0,1 0 1,0 0-1,0 0 0,-1 0 1,4-2-1,141-95-485,-145 97 507,-1 0 0,1 0 1,-1 0-1,1 0 0,0 1 0,-1-1 1,1 0-1,0 1 0,0 0 0,0-1 0,-1 1 1,4 0-1,-3 0-20,-1 0 0,0 1 0,0-1 1,0 0-1,0 1 0,0-1 0,0 1 0,0-1 1,0 1-1,0-1 0,0 1 0,0 0 0,0-1 1,0 1-1,0 0 0,-1 0 0,1 0 0,0 0 0,0 0 1,-1 0-1,2 1 0,0 4 16,0-1 0,0 0 1,0 1-1,0-1 0,-1 1 0,0-1 0,1 10 1,-2 43 20,0-17-34,7 57-10,-6-93 0,-1 1 0,0-1-1,3 10 1,-2-14 0,-1 0 0,0 0 0,0-1 0,1 1 1,-1 0-1,0 0 0,1-1 0,-1 1 0,1 0 0,-1 0 0,1-1 0,-1 1 0,1-1 1,1 2-1,-2-2 0,1 0 0,-1 0 1,0 0-1,1 0 0,-1 0 1,1 0-1,-1 0 0,1 0 1,-1 0-1,1 0 0,-1 0 1,1 0-1,-1 0 0,1 0 1,-1 0-1,0-1 1,1 1-1,-1 0 0,1 0 1,-1 0-1,0-1 0,1 1 1,-1 0-1,1-1 0,-1 1 1,0 0-1,0-1 0,1 0 1,21-28 63,-8 8-48,18-20-6,43-44 0,-56 66-33,1 0 1,1 2 0,1 1 0,27-17 0,-44 30 23,2 0 0,-1 0 1,0 0-1,1 0 0,-1 1 0,1 0 0,0 1 0,12-2 1,-18 3 0,0 0 1,0 0-1,0 0 0,-1 0 1,1 0-1,0 0 1,0 1-1,0-1 1,0 0-1,0 1 0,0-1 1,0 1-1,0-1 1,0 1-1,-1-1 1,1 1-1,0 0 0,0-1 1,-1 1-1,1 0 1,0-1-1,-1 1 1,1 0-1,-1 0 1,1 0-1,-1 0 0,1 0 1,0 3-10,0 0 0,0 0 0,0 0 0,0 0 0,-1 8 0,0 11 14,0 1 0,-2 0 0,-1 0 0,-1-1-1,-8 26 1,3-19 0,-1 1 0,-2-2 1,-22 40-1,18-41-17,-2-1 0,-2-1 1,0 0-1,-1-2 0,-2 0 0,0-2 1,-2 0-1,0-2 0,-1-1 1,-48 27-1,69-44 9,1 1 0,-1-1 0,1 0 0,-1-1 0,0 1 0,0-1 0,0 0 0,0-1 0,0 1 0,0-1 0,0 0 0,0 0 0,0 0 0,-8-2 0,7 0-8,0 1 0,1-2 0,-1 1 0,1 0 0,-1-1 0,1 0 0,0-1 0,0 1 0,1-1 0,-1 0 0,-7-8 0,8 8 13,0-1 0,1 1-1,-1-1 1,1-1 0,0 1-1,1 0 1,-1-1 0,1 1 0,0-1-1,0 0 1,1 1 0,0-1-1,0 0 1,0 0 0,0 0-1,1 0 1,0 0 0,1 0-1,-1 0 1,2-7 0,0 6 1,0 1 1,0-1-1,0 1 1,1 0-1,0 0 1,0 0-1,1 0 1,-1 1-1,1-1 0,0 1 1,1 0-1,-1 0 1,1 0-1,0 1 1,0-1-1,1 1 1,-1 1-1,8-5 1,2 1 3,0 1 1,1 0 0,-1 1-1,23-4 1,68-7-54,-57 10-35,94-18-2635,-48 3-6300,-74 17 3562,1 1 0,34-1 0,-51 4 5286,35-1-2799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5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94 100 2144,'-1'-3'188,"0"1"0,0-1 0,0 0 0,0 1 0,1-1 0,-1 0 0,1 0 0,-1 0 0,1 1 0,0-1 0,0 0 0,0 0 0,1 0 0,-1 0 0,1 1 0,-1-1 0,1 0 0,0 0 0,0 1 0,0-1 0,1 1 0,-1-1 0,2-2 0,7-17 2384,-10 12 962,-5 15-2104,2 1-1279,1 1 1,-1-1 0,1 1 0,0 0 0,1 0 0,0 0 0,0 0 0,0 0 0,1 9 0,-3 16 185,-37 269 1529,20-177-1152,-3 39 503,22-143-953,1-14 194,1-13 654,2-13-1046,1 1 0,0-1 0,2 1-1,0 0 1,2 0 0,0 1 0,0 0 0,17-23-1,-21 34-116,2 1 0,-1 0 0,1 1 0,-1 0 0,2-1 0,-1 2 0,10-7 0,-13 9 25,0 1 1,0-1 0,0 0 0,0 1 0,0 0 0,1 0-1,-1 0 1,0 0 0,1 0 0,-1 1 0,1-1 0,-1 1-1,1 0 1,-1 0 0,1 0 0,-1 1 0,0-1 0,1 1 0,3 1-1,-5-1 21,0 0-1,0 1 0,0-1 0,0 1 1,-1 0-1,1-1 0,0 1 0,-1 0 1,1 0-1,-1 0 0,0 0 1,0 0-1,1 0 0,-2 1 0,1-1 1,0 0-1,0 0 0,-1 1 0,1-1 1,-1 1-1,1-1 0,-1 0 0,0 1 1,-1 2-1,1 3 62,0 0 1,-1-1-1,0 1 0,0 0 0,-1-1 1,-5 13-1,4-13 12,0 0 0,0-1-1,-1 1 1,0-1 0,0 0 0,-1 0 0,-9 9-1,12-13-41,-1 0 0,1 0 0,0 0 0,-1 0 0,1-1 0,-1 1 0,0-1 0,1 0 0,-1 1 0,0-1 0,0 0 0,0-1 0,0 1 1,0-1-1,0 1 0,0-1 0,0 0 0,0 0 0,0 0 0,0 0 0,-5-1 0,-1-2-94,0 1 0,0-1 0,-16-9 0,101 56-151,-69-40 222,0-1-1,0 0 1,0-1 0,0 1-1,1-1 1,-1-1 0,1 1-1,-1-2 1,1 1 0,0-1 0,-1 0-1,16-2 1,2-2 16,0-2-1,37-14 1,-34 11 45,33-12 88,83-42 0,-139 60-117,0 1 0,0-1 0,-1 0-1,1-1 1,-1 1 0,0-1 0,1 0 0,-2 0 0,1 0 0,0 0 0,-1-1 0,0 0 0,0 1 0,0-1 0,-1 0 0,1-1 0,1-5 0,-4 11-37,0 0 0,0-1 0,0 1 1,0 0-1,0-1 0,0 1 0,0 0 0,0-1 0,-1 1 0,1 0 1,0-1-1,0 1 0,0 0 0,0-1 0,0 1 0,-1 0 0,1-1 1,0 1-1,0 0 0,0 0 0,-1-1 0,1 1 0,0 0 0,-1 0 1,1 0-1,0-1 0,0 1 0,-1 0 0,1 0 0,0 0 0,-1 0 1,1 0-1,-13-4-198,7 5 127,1 0 0,-1 0 1,1 0-1,-1 0 0,1 1 1,0 0-1,0 0 0,-5 4 1,-2 0-34,1 0 1,-14 12-1,21-15 103,0 0 0,0 0 0,0 1 0,1-1 0,0 1 0,0 0 0,0 0 0,0 0 0,0 0 0,1 0 0,-1 1 0,1-1 0,0 1 0,1-1 0,-1 1 0,1 0 0,0 0 0,0 0 0,1-1 0,-1 1 0,1 0 0,0 0 0,0 0-1,1 0 1,-1 0 0,1 0 0,0 0 0,1 0 0,2 5 0,0 0 2,1 0 0,0 0 0,0 0-1,1-1 1,1 0 0,0-1 0,0 1 0,0-1-1,15 12 1,-16-15 8,0-1 1,1 1-1,0-1 0,-1-1 0,1 1 0,11 3 1,-14-6 14,1 0 0,-1 0 0,1 0 0,-1 0 0,1-1 0,-1 1 1,1-1-1,-1-1 0,1 1 0,0-1 0,6-1 0,-1-1 34,-1-1-1,1 0 0,-1 0 0,1-1 1,-1 0-1,10-8 0,46-44 112,1 1-1,-36 34-121,108-85 150,-116 88-167,-1-1 0,-2-1-1,0 0 1,18-28 0,-16 16 17,-1-1-1,16-39 1,-27 51-6,0-1 0,-2 0 1,-1 0-1,6-40 1,-11 55-55,0 1 0,-1-1 0,-2-14 0,2 20-6,0 0-1,-1 0 1,1 1-1,-1-1 1,1 0 0,-1 1-1,0-1 1,1 0 0,-1 1-1,-2-2 1,3 2 0,-1 0 1,1 1 0,-1-1-1,0 1 1,1 0-1,-1-1 1,1 1-1,-1-1 1,0 1 0,0 0-1,1 0 1,-1-1-1,0 1 1,0 0-1,1 0 1,-1 0 0,0 0-1,0 0 1,1 0-1,-1 0 1,0 0 0,0 0-1,1 0 1,-2 1-1,-3 1-20,1 0 1,-1 0-1,1 1 0,0 0 0,0 0 0,0 0 0,0 0 1,1 0-1,-1 1 0,1 0 0,-4 5 0,5-7 30,-21 27-85,2 0 0,1 2 0,-21 43 0,13-16 192,-21 65 0,43-105-104,0 0 0,2 0-1,0 0 1,1 1 0,-1 37 0,3-49 18,2-1 1,-1 1 0,1-1 0,0 1-1,0-1 1,1 1 0,-1-1-1,2 0 1,-1 0 0,1 0 0,0 0-1,0 0 1,0 0 0,1-1 0,0 0-1,0 1 1,0-2 0,1 1 0,0 0-1,7 5 1,-7-7 22,-1-1-1,1 0 1,0 0 0,-1 0-1,1 0 1,0-1 0,0 1-1,0-2 1,0 1 0,0 0-1,0-1 1,1 0 0,-1 0-1,8-1 1,6-3 96,0 0 0,27-9 0,-41 11-115,32-12 66,-1-1 0,44-27 0,-18 10-107,-26 7-112,-48 58-138,6-20 262,1 0-1,1 0 1,0 0 0,-3 26 0,6-30 21,0 0 1,0 0 0,2 0-1,-1 0 1,1 0 0,0 0 0,1 0-1,3 10 1,-5-17 6,1 1 0,0-1 1,0 0-1,0 0 0,1 1 0,-1-1 0,1 0 0,-1 0 1,1 0-1,0-1 0,-1 1 0,1 0 0,0-1 0,0 1 1,4 2-1,-5-4-11,1 1 0,-1-1 0,0 0 0,0 1 0,0-1 0,0 0 0,0 0-1,1 0 1,-1 0 0,0 0 0,0 0 0,0 0 0,1 0 0,-1 0 0,0-1 0,0 1 0,0 0 0,0-1 0,0 1 0,0-1 0,0 1 0,0-1 0,0 0 0,0 1 0,0-1 0,0 0 0,0 0 0,0 1 0,0-1-1,-1 0 1,1 0 0,0 0 0,0-2 0,6-10 84,-1 0-1,0 0 0,-2 0 1,1-1-1,-2 1 0,0-1 1,3-25-1,-6 34-66,0 0 0,0-1-1,0 1 1,-1 0 0,1 0 0,-1 0 0,-1 0-1,1 0 1,-1 0 0,1 0 0,-2 0 0,1 1-1,-3-6 1,3 7-52,0 1 0,0-1-1,0 1 1,0-1 0,0 1-1,0 0 1,-1-1 0,1 1 0,-1 1-1,0-1 1,0 0 0,1 1-1,-1-1 1,0 1 0,0 0-1,0 0 1,0 0 0,-1 0 0,1 0-1,0 1 1,-4-1 0,0-2-193,7 3 224,0 0 1,0 0 0,0-1 0,0 1 0,0 0 0,0 0 0,0 0 0,0 0 0,0 0-1,0-1 1,0 1 0,0 0 0,0 0 0,0 0 0,0 0 0,0-1 0,0 1-1,0 0 1,0 0 0,0 0 0,0 0 0,1 0 0,-1 0 0,0-1 0,0 1 0,0 0-1,0 0 1,0 0 0,0 0 0,1 0 0,-1 0 0,0 0 0,0 0 0,0 0 0,0 0-1,1 0 1,-1 0 0,0 0 0,0 0 0,0 0 0,0 0 0,1 0 0,-1 0 0,0 0-1,0 0 1,25-2 27,-20 2 14,1 0 0,0 0 1,10-3-1,6 0-51,0 0 0,-1 2 0,30 0 0,3 1 55,-16-2-72,-1 1 0,1 2 0,59 10 0,-92-10 67,1 0 1,-1 1-1,0-1 0,-1 1 1,8 4-1,-12-6-26,1 0 0,0 1 0,0-1 1,0 1-1,0-1 0,-1 1 0,1 0 0,0-1 0,0 1 0,-1 0 1,1-1-1,-1 1 0,1 0 0,0 0 0,-1 0 0,0 0 0,1 0 1,-1-1-1,1 1 0,-1 0 0,0 0 0,0 0 0,0 0 1,1 0-1,-1 0 0,0 0 0,0 0 0,0 0 0,0 0 0,-1 0 1,1 0-1,0 0 0,0 0 0,-1 0 0,1 1 0,-3 2 31,0 1-1,0-1 1,0 0-1,0 0 1,-7 6-1,0 0-10,-66 63 39,37-36-48,32-31 23,1 0 0,-1-1 1,-11 8-1,17-13-37,-1 1 0,1 0 0,0-1 0,0 1-1,0-1 1,0 0 0,0 1 0,-1-1 0,1 0-1,0 0 1,0 0 0,-1 1 0,1-1 0,-3-1-1,4 1-7,-1-1 0,1 1 0,-1 0 0,0-1 0,1 1 0,-1-1 0,1 1 0,-1-1 0,1 1 0,-1-1 0,1 0 0,0 1 0,-1-1 0,1 0 0,0 1 0,-1-1 0,1 0 0,0 1 0,0-1 0,0 0 0,-1 0 0,1 1 0,0-1 0,0 0 0,0 0 0,0 1 0,0-1 0,1-1 0,-1-2-3,1-1-1,0 0 1,0 1-1,0-1 1,1 1-1,0-1 1,-1 1-1,2 0 1,-1 0-1,0 0 1,1 0-1,0 0 1,5-6-1,-1 2 18,1 1 0,0 0 0,0 0 0,0 0 0,12-6 0,4 0-61,0 1 0,1 1 1,1 1-1,43-11 0,-64 20 43,1 0-1,-1 0 1,1 0-1,-1 1 1,0 0 0,1 0-1,-1 0 1,7 1-1,-11 0 8,1-1 0,0 1 0,0 0 0,-1-1 0,1 1 0,0 0 0,-1 0 0,1 0 0,-1 1 0,1-1 0,-1 0 0,0 0-1,1 1 1,-1-1 0,0 1 0,0-1 0,0 1 0,0-1 0,0 1 0,0 0 0,-1-1 0,1 1 0,0 0 0,-1 0 0,1 2 0,1 8-4,-1 0 0,0 0 0,-2 23 0,0-26 7,1 0-1,-1 0 0,2 0 0,-1-1 0,1 1 0,1 0 1,0 0-1,5 16 0,-7-25-4,1 1 0,-1 0 0,1 0-1,-1 0 1,1 0 0,-1 0 0,1 0 0,-1-1 0,1 1 0,0 0 0,-1-1-1,1 1 1,0 0 0,0-1 0,0 1 0,-1-1 0,1 1 0,0-1 0,0 1-1,0-1 1,0 0 0,0 1 0,0-1 0,0 0 0,0 0 0,0 0 0,0 0-1,0 0 1,0 0 0,0 0 0,0 0 0,0 0 0,0 0 0,0-1 0,0 1-1,0 0 1,0-1 0,-1 1 0,1 0 0,0-1 0,0 1 0,0-1 0,0 0-1,-1 1 1,2-2 0,5-3-7,-1-1 0,1 0 1,-2 0-1,7-8 0,-11 13-2,11-13 13,1 0 1,0 1-1,1 1 1,0 0 0,1 1-1,18-11 1,145-69 26,1-1-132,-95 41 306,-136 94-443,-2-7 185,16-10-49,-49 41 0,76-58 96,1 1-1,0 1 0,1-1 0,1 1 0,-1 1 0,2-1 0,0 2 0,-12 24 1,18-33-7,0 0 0,0 0 0,0 0 0,0 0 1,1 8-1,0-12 10,0 0 0,0 0 0,0 0-1,0 0 1,0 0 0,0 0 0,0 0 0,0 0 0,0 0 0,0 0 0,0 0 0,0 0-1,0 0 1,0 0 0,0 0 0,1 0 0,-1 0 0,0 0 0,0 0 0,0 0 0,0 0-1,0 0 1,0 0 0,0 0 0,0 0 0,0 0 0,0 0 0,0 0 0,0 0 0,0 0-1,0 0 1,0 0 0,1 0 0,-1 0 0,0 0 0,0 0 0,0 0 0,0 0 0,0 0-1,0 0 1,0 0 0,0 0 0,0 0 0,0 0 0,0 0 0,0 0 0,0 1 0,92-87 458,8-14-291,-48 48-206,-46 44-6,3-2-1,-6 10-6,-2 7-45,-2 4 55,0 1 0,-1 0 0,-1-1 0,-5 16 0,1 0-4,-8 32-33,-27 90 158,33-122-92,-2 0 0,0-1-1,-22 35 1,26-50 50,-1 0 1,0-1-1,0 0 0,-1-1 1,-1 1-1,0-2 0,0 1 1,-1-1-1,1-1 0,-16 8 1,24-14-32,0 0 1,-1 1-1,1-1 1,-1 0-1,1-1 1,-1 1 0,0 0-1,1-1 1,-1 0-1,0 1 1,1-1-1,-1 0 1,0 0-1,0-1 1,1 1 0,-1 0-1,0-1 1,-3-1-1,3 1-15,0-1 0,0 0-1,0 0 1,0 0 0,0 0-1,0-1 1,1 1 0,-1-1-1,1 1 1,0-1 0,0 0-1,-3-5 1,0-1-11,0-2-1,1 1 1,0 0-1,1-1 1,0 0-1,0 0 1,-1-20 0,3 21-13,1 0 1,0-1-1,1 1 1,0 0 0,1 0-1,0 0 1,0 0-1,7-17 1,-7 21 18,1 1 0,0 0 0,0-1 0,1 1-1,-1 0 1,1 0 0,0 1 0,0-1 0,1 1 0,-1 0 0,1 0 0,0 0 0,0 1-1,0 0 1,11-5 0,2 2 17,0 0 0,0 2 0,1 0 0,0 1 0,23-1 0,-20 2-5,58-4-47,-45 5 62,-1-2 0,1-2 0,-1-1 0,45-13 0,-46 7 43,-1-2 0,-1-1 0,39-24 0,-25 12 20,21-14-50,-6 6 171,-60 47-298,0-1 129,-1 0 1,-1-1 0,-4 14 0,3-12-10,-2 24 1,4-25-13,1 0-1,1 1 0,1 13 1,-1-21 8,-1 0 0,1-1 1,0 1-1,1 0 0,-1 0 0,1-1 1,-1 1-1,1-1 0,0 1 0,0-1 1,1 0-1,4 6 0,-6-8 5,0 0 0,1 0-1,-1 0 1,1-1-1,-1 1 1,1 0 0,-1-1-1,1 1 1,-1 0 0,1-1-1,0 0 1,-1 1 0,1-1-1,0 0 1,-1 0 0,1 0-1,0 0 1,-1 0 0,1-1-1,0 1 1,-1 0 0,4-2-1,3-1 76,-1 0-1,1-1 1,10-6-1,-8 4-60,136-85 164,-134 82-219,1 0 0,0 1 1,0 0-1,0 1 0,1 1 1,0 0-1,20-6 0,-33 12 22,1-1 0,-1 1 0,1 0 0,-1 0 0,1 0 0,-1 0 1,1 0-1,-1 0 0,1 0 0,-1 0 0,1 1 0,-1-1 0,1 0 0,1 2 0,-2-2 1,0 1 0,-1-1 0,1 1 0,0-1 0,-1 1-1,1 0 1,-1-1 0,1 1 0,-1 0 0,1-1 0,-1 1 0,1 0 0,-1 0 0,0 0 0,1 0 0,-1-1 0,0 1-1,1 1 1,-1 3 8,0 1 0,0-1 1,0 0-1,-1 1 0,1-1 0,-3 8 0,0-2-5,1 1-6,-1 0-1,-8 17 1,-4 13 155,22-55-90,1 0 1,0 0 0,1 1 0,0 0-1,1 0 1,16-15 0,-14 18-85,0 1-1,1 0 1,0 1 0,0 1 0,0 0 0,1 0-1,0 2 1,0 0 0,0 0 0,1 1 0,-1 1-1,1 1 1,-1 0 0,1 0 0,0 2-1,-1 0 1,1 0 0,18 5 0,-20-2 13,24 10 0,-29-10 33,-1-1-1,1 0 1,0 0 0,0-1 0,0 0-1,1 0 1,13 0 0,-7-2-18,0-2 0,0 0-1,0-1 1,0 0 0,0-1 0,23-10 0,-20 6-13,-1 0 1,1-1-1,-2-1 0,28-21 1,-31 19 20,-1 0 0,17-21 0,-126 161-477,68-87 254,-37 73 0,57-91 357,7-14-30,2-8-67,2-4-13,33-42 195,-32 42-229,-1 0 0,1 0 0,0-1 0,0 2 1,5-5-1,-7 6-9,-1 1 0,0-1 0,1 1 0,-1 0 1,1-1-1,-1 1 0,0 0 0,1 0 0,-1-1 0,1 1 1,-1 0-1,1 0 0,-1-1 0,0 1 0,1 0 0,-1 0 1,1 0-1,-1 0 0,1 0 0,-1 0 0,1 0 0,-1 0 0,1 0 1,-1 0-1,1 0 0,1 5-53,-2-5 47,2 5-19,-1-1 0,0 1 0,0 0 0,-1 0 0,1 0 0,-1 0 0,0 0 0,0-1 0,-2 10 0,-2 3 16,-6 25 0,4-26 29,0 1 1,-1-1-1,0 0 0,-1-1 1,-1 1-1,-14 17 0,17-25 7,-1-1-1,1 1 1,-1-1-1,-1-1 1,0 1-1,0-1 1,0-1-1,0 1 1,-1-1-1,0-1 1,0 0-1,-16 5 1,23-8-2,-1 0 0,0 0-1,0 0 1,0-1 0,0 1 0,0-1 0,0 0 0,0 0 0,0 0 0,0 0-1,0-1 1,0 1 0,0-1 0,0 0 0,0 1 0,0-2 0,0 1-1,1 0 1,-1 0 0,0-1 0,1 1 0,-1-1 0,1 0 0,0 0 0,-1 0-1,1 0 1,0 0 0,0-1 0,-2-2 0,2 1-26,-1-1 0,1 1 0,0 0 1,0-1-1,0 1 0,1-1 0,0 0 1,0 1-1,0-1 0,0 0 0,1 0 0,0 0 1,0 0-1,0 1 0,0-1 0,1 0 0,0 0 1,0 0-1,0 1 0,1-1 0,-1 1 0,1-1 1,0 1-1,1-1 0,-1 1 0,5-6 1,3-3-37,1 0 1,0 0-1,1 2 1,0-1-1,1 1 1,20-12-1,-5 4 20,1 3-1,1 0 0,0 2 1,1 1-1,1 1 0,0 2 1,57-11-1,95-4-2573,-60 15-3617,-123 10 5726,1 0-1,0 0 1,0 0 0,0 0-1,0 0 1,-1 0 0,1 0 0,3 1-1,-20 9-6479,-21 3 3914,-12 3 838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5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57 10464,'-60'-45'3872,"47"42"-3008,10 3-224,11 0-1280,0-5 224,11 2-320,-1 3 416,8 3-3040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5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2 742 5472,'-2'-2'1586,"5"4"-746,-1 0-554,1-1 1,-1 1-1,1-1 0,0 1 0,5 1 1,1-3 350,1 1 1,-1-2 0,1 1 0,-1-1-1,0-1 1,1 0 0,-1 0-1,0-1 1,12-4 0,2-1-8,11-2 274,-1-2 0,59-31 0,-74 32-753,0 0 1,-1-1-1,0-1 0,0 0 0,-2-2 1,18-19-1,3-14 71,-2-1 0,43-82 0,-30 48 179,65-113 505,-110 192-863,0 1-30,0 0 1,0 1 0,-1-1 0,1 0 0,-1-1 0,0 1 0,0 0 0,0 0 0,0-6 0,-1 9-16,1 0 0,-1 0 0,0-1 0,0 1 0,0 0 0,0-1 0,0 1 0,0 0 1,0 0-1,0-1 0,-1 1 0,1 0 0,0 0 0,0-1 0,0 1 0,0 0 0,0 0 0,0-1 1,0 1-1,0 0 0,-1 0 0,1 0 0,0-1 0,0 1 0,0 0 0,-1 0 0,1 0 0,0 0 0,0-1 1,-1 1-1,-7 3-131,-7 14-91,7-2 221,0 1 1,1-1-1,0 1 0,1 0 1,1 1-1,-5 28 1,3-13 4,-10 36-16,-27 127 362,38-160-305,1 1 0,2 0 0,3 54 0,0-84 25,1 0 0,0 0 0,0-1 0,0 1 0,0-1 0,1 1 0,0-1 0,3 7 0,-4-11-35,0 1 1,0-1-1,0 0 0,0 1 1,0-1-1,0 0 0,0 0 0,1 0 1,-1 0-1,0 0 0,1 0 1,-1-1-1,1 1 0,-1 0 1,0-1-1,1 1 0,0-1 0,-1 1 1,1-1-1,-1 0 0,1 0 1,0 1-1,-1-1 0,1 0 1,-1-1-1,1 1 0,0 0 0,-1 0 1,1-1-1,-1 1 0,1-1 1,-1 1-1,3-2 0,18-7 155,33-21-1,-21 11-124,125-77 67,-100 57-175,-56 37-50,-8 5-66,-10 8 12,-14 17 234,-16 19-213,40-41 140,1 0-1,-1 1 0,1-1 1,0 1-1,1 0 1,-4 11-1,6-17 1,0 1 0,1 0 0,-1 0 0,1 0 0,0-1 0,0 1 0,-1 0 0,1 0 0,0 0 0,1 0 0,-1-1 0,0 1 0,0 0-1,1 0 1,-1 0 0,1-1 0,0 1 0,-1 0 0,1-1 0,0 1 0,0 0 0,0-1 0,0 1 0,0-1 0,1 0 0,-1 1 0,0-1 0,1 0 0,-1 0 0,0 0 0,1 0 0,0 0 0,-1 0 0,1 0 0,-1 0 0,1-1 0,0 1 0,0 0 0,-1-1 0,1 0 0,0 1 0,0-1 0,0 0 0,2 0 0,4 0 56,0-1 1,0 0-1,-1 0 1,1-1-1,-1 0 0,1 0 1,13-7-1,-18 8-48,-1 0-1,0 0 1,1 0-1,-1-1 1,0 1-1,0-1 1,0 1-1,0-1 1,0 0-1,0 0 1,0 0-1,-1 0 1,1 0-1,-1 0 1,1 0-1,-1 0 1,0-1-1,0 1 1,0-1-1,0 1 1,0-1-1,-1 1 0,1-1 1,-1 1-1,0-1 1,1 0-1,-2-3 1,1 1-23,-1 0-1,0 1 1,-1-1 0,1 0 0,-1 1 0,0-1 0,0 1-1,-1 0 1,1-1 0,-1 1 0,-4-4 0,6 6-26,-2-1 0,1 1 1,0 0-1,0 0 0,-1 0 1,1 0-1,-1 1 0,0-1 0,1 1 1,-1-1-1,0 1 0,0 0 1,0 0-1,0 0 0,0 1 1,0-1-1,-5 0 0,8 1 26,-1 0 0,1 0 0,0 0 0,0 0 0,0 0 0,0 0 0,-1 0 0,1 0 1,0 0-1,0 0 0,0 0 0,-1 0 0,1 0 0,0 0 0,0 0 0,0 0 0,0 0 0,-1 0 0,1 1 0,0-1 0,0 0 0,0 0 0,0 0 0,0 0 0,-1 0 0,1 0 0,0 1 0,0-1 0,0 0 0,0 0 0,0 0 0,0 0 0,0 1 0,0-1 0,0 0 0,-1 0 0,1 0 0,0 0 0,0 1 0,0-1 1,0 0-1,0 0 0,0 0 0,0 1 0,0-1 0,0 0 0,0 0 0,0 0 0,0 0 0,1 1 0,-1-1 0,0 0 0,0 0 0,0 0 0,0 0 0,0 1 0,0-1 0,0 0 0,0 0 0,1 0 0,-1 0 0,8 10-69,-3-7 61,0 0 0,0-1 0,1 0 0,-1 1 0,1-2 0,-1 1 0,1-1 1,11 2-1,0 0-35,21 3-70,62 2 1,-59-6 106,-17-2-830,1 0 0,44-7-1,-46 3-3879,31-10-1,-53 14 4425,1 0 0,-1-1 0,0 1 0,0 0 0,0-1 0,0 0 0,0 1-1,0-1 1,0 0 0,0 1 0,1-2 0,-2 1-103,1 0 0,-1 1-1,0-1 1,1 0 0,-1 0-1,0 0 1,0 1 0,0-1 0,0 0-1,1 0 1,-1 0 0,-1-1 0,1 2 338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5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60 9792,'-27'-20'3648,"32"20"-2848,22 0-224,-5 0 320,19-5-608,12 2 543,10 3-511,5-4-64,12-1-160,25-3-96,16 1 32,-5 2-2367,-8 2 1279,-13 3-5152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5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14 206 6048,'-2'-1'589,"-7"-3"438,9 4-864,0 1 0,0-1 0,-1 0 0,1 0 0,0 1-1,0-1 1,0 0 0,-1 0 0,1 1 0,0-1 0,0 0-1,0 0 1,0 1 0,0-1 0,0 0 0,-1 1 0,1-1-1,0 0 1,0 1 0,0-1 0,0 0 0,0 1-1,0-1 1,0 0 0,0 1 0,0-1 0,1 1 0,0 0 23,0 0 1,0-1-1,0 1 1,0 0-1,0-1 1,1 1 0,-1 0-1,0-1 1,2 1-1,-2-1-57,5 2 160,1 0 0,-1-1-1,1 0 1,-1 0 0,1-1 0,10 0-1,42-6 1167,-57 5-1379,28-3 476,-1-1 0,38-12-1,-58 14-446,0 0 1,0 0-1,-1-1 0,0-1 0,0 1 0,0-1 1,0-1-1,-1 1 0,0-1 0,0-1 0,10-11 0,-15 16-83,0-1 0,0 0 0,-1 1 0,1-1-1,-1 0 1,0 0 0,0 0 0,0 0 0,0 0 0,0 0-1,0 0 1,-1 0 0,0 0 0,0 0 0,0 0-1,0 0 1,0 0 0,0-1 0,-1 1 0,0 0 0,1 0-1,-1 0 1,0 0 0,0 0 0,-1 1 0,1-1-1,-1 0 1,1 0 0,-1 1 0,0-1 0,0 1 0,0 0-1,0-1 1,-1 1 0,1 0 0,0 0 0,-1 1-1,0-1 1,1 0 0,-1 1 0,0 0 0,0-1 0,-3 0-1,-2 0-58,0 0-1,1 1 0,-1 0 0,0 0 1,0 0-1,0 1 0,0 1 0,0-1 1,0 1-1,0 1 0,0-1 0,0 1 1,1 1-1,-10 3 0,4-1 54,1 1 0,0 0 0,0 1 1,0 1-1,1 0 0,0 0 0,-16 15 0,19-14 22,0 1 1,1-1-1,0 1 0,1 0 1,0 1-1,1-1 0,0 1 0,0 1 1,1-1-1,0 0 0,1 1 1,1 0-1,-3 21 0,5-22 25,-1 0-1,2-1 1,-1 1-1,1 0 1,1-1-1,0 1 1,0-1-1,1 0 1,1 0-1,0 0 1,0 0-1,0 0 1,2-1-1,-1 0 0,12 15 1,-13-20-11,-1 0-1,1-1 1,0 1 0,0-1-1,0 0 1,0 0 0,1 0-1,-1 0 1,1-1 0,0 0-1,0 0 1,0 0 0,0-1-1,0 1 1,0-1 0,0 0 0,0-1-1,1 1 1,-1-1 0,0 0-1,10-2 1,0 0 72,0-2 0,-1 0 0,1 0 0,-1-2 0,0 0 0,15-8 0,4-5-4,-1-1-1,0-1 1,-2-1-1,49-48 1,14-36-234,-70 77 100,31-47 2,-8 10 157,-38 60-457,-6 12 90,-6 20-5,3-20 204,-12 60 18,-8 48 239,19-94-165,0-1 1,2 1-1,2 34 1,7-27 175,-9-27-243,0 1-1,0-1 1,0 0 0,0 0 0,0 0 0,0 0-1,0 0 1,0 0 0,0 0 0,0 0-1,0 0 1,0 0 0,0 0 0,0 0 0,0 0-1,0 1 1,0-1 0,0 0 0,0 0-1,0 0 1,0 0 0,0 0 0,0 0 0,0 0-1,0 0 1,0 0 0,0 0 0,0 0-1,1 0 1,-1 0 0,0 0 0,0 0 0,0 0-1,0 0 1,0 0 0,0 0 0,0 0-1,0 0 1,0 0 0,0 0 0,0 0 0,0 0-1,0 0 1,1 0 0,-1 0 0,0 0-1,0 0 1,0 0 0,0 0 0,0 0 0,0 0-1,0 0 1,0 0 0,0 0 0,0 0-1,0 0 1,0 0 0,0 0 0,0 0 0,0 0-1,0 0 1,1 0 0,-1-1 0,0 1-1,0 0 1,27-19 208,-1-2 0,-1-1 0,24-26-1,18-16-269,49-29-420,-115 92 467,0 0 0,0 0 1,0 1-1,0-1 0,1 0 0,-1 0 1,0 1-1,0-1 0,1 1 1,-1-1-1,0 1 0,1-1 0,-1 1 1,0 0-1,1 0 0,-1-1 0,1 1 1,-1 0-1,1 0 0,2 1 0,-3 0-1,1-1 0,-1 1 0,1 0 0,-1 0 0,0 0 0,1 0 0,-1 1 0,0-1 0,0 0 0,1 0 0,-1 1 0,0-1 0,0 1-1,0-1 1,-1 1 0,2 1 0,5 13 10,1-2-1,1 1 0,0-1 0,1 0 1,23 24-1,-29-34 49,0-1 0,1 1 1,-1-1-1,1 1 0,0-1 0,-1-1 0,1 1 0,1-1 1,-1 1-1,0-2 0,0 1 0,1 0 0,-1-1 1,1 0-1,0-1 0,-1 1 0,1-1 0,0 0 1,-1 0-1,1-1 0,9-1 0,2-3-8,1 0-1,-1-2 1,0 1-1,0-2 1,-1-1 0,0 0-1,-1 0 1,25-21-1,-32 22 27,0 0 0,0-1 0,6-9 0,-11 15-60,-1-1 0,0 0 0,0 1 0,0-1 0,0 0 0,0 0 0,-1 0 0,0 0 0,0 0 0,0 0 0,1-6 0,-2 9-5,0-1 0,0 1-1,0 0 1,0 0 0,0 0 0,-1 0-1,1-1 1,0 1 0,-1 0-1,1 0 1,0 0 0,-1 0 0,1 0-1,-1 0 1,0 0 0,1 0 0,-1 0-1,0 0 1,1 0 0,-1 0 0,0 0-1,0 1 1,0-1 0,0 0-1,0 1 1,0-1 0,0 0 0,0 1-1,0-1 1,0 1 0,0 0 0,0-1-1,0 1 1,-1 0 0,0 0-1,-1-1-19,0 1-1,0 0 1,0 1-1,1-1 1,-1 1-1,0-1 0,0 1 1,1 0-1,-1 0 1,0 0-1,1 0 0,-1 0 1,-3 3-1,-4 3-21,0 1-1,0 1 0,1 0 1,1 0-1,-1 0 1,1 1-1,1 1 0,0-1 1,0 1-1,-8 21 1,11-23 78,0 1 1,1-1 0,0 0 0,1 1 0,0 0-1,1-1 1,0 1 0,0 0 0,1 0 0,0 0-1,1-1 1,0 1 0,0 0 0,6 16 0,-7-24-9,1 1 0,0-1 1,0 1-1,0-1 1,0 0-1,0 0 0,0 0 1,1 0-1,-1 1 1,1-2-1,0 1 0,-1 0 1,1 0-1,0 0 1,0-1-1,0 1 1,0-1-1,0 0 0,0 0 1,1 1-1,-1-1 1,0 0-1,1-1 0,-1 1 1,0 0-1,1-1 1,-1 0-1,1 1 0,-1-1 1,1 0-1,-1 0 1,1 0-1,4-1 1,9-4 2,0 0 0,0 0 0,19-12 0,3 1 51,337-162 1,-358 169-121,-9 4 49,1 0-1,1 0 1,14-4 0,-23 9-6,-1 0 0,1 0 0,-1 0 0,1-1 0,-1 1 0,1 0 0,-1 0 0,1 0 0,-1 0 0,1 0 0,0 0 0,-1 1 0,1-1 0,-1 0 0,1 0 0,-1 0 0,1 0 0,-1 1-1,1-1 1,-1 0 0,1 0 0,-1 1 0,1-1 0,-1 0 0,0 1 0,1-1 0,-1 1 0,1-1 0,-1 1 0,1 1-7,0-1-1,-1 1 1,1-1-1,-1 1 1,1-1-1,-1 1 1,1 0 0,-1-1-1,0 1 1,0 2-1,0 1-22,0 0 0,-1 0 0,1 0 0,-1-1 0,0 1 0,-3 8-1,-8 8 228,0 1 0,-21 25-1,7-10-84,20-29-60,6-9 30,10-14 28,1 2-120,1 0-1,1 0 0,0 1 1,1 1-1,1 0 0,-1 1 1,18-9-1,-25 16 5,0 0 0,-1 0 0,1 0-1,0 1 1,0 0 0,1 0 0,-1 1 0,0 0-1,0 1 1,1-1 0,7 2 0,-5 0 43,0 0-1,-1 1 1,1 1 0,-1-1 0,1 2 0,-1-1 0,12 7 0,6 6 119,-1 2 0,0 0 1,45 44-1,-60-52-156,80 77 19,-88-84-98,0-1 0,1 1-1,-1-1 1,1 0 0,0 0-1,-1 0 1,1 0-1,0-1 1,0 1 0,0-1-1,0 0 1,0 0-1,0-1 1,1 1 0,-1-1-1,0 0 1,0 0 0,0 0-1,1-1 1,-1 0-1,8-2 1,-1-1-992,0 0 0,-1-1 1,1-1-1,-1 0 0,0 0 0,13-12 1,59-36-10356,-33 8 6427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5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7 945 6816,'-6'-5'4249,"7"5"-3915,-1 0 0,1 1 0,0-1 0,0 0 1,0 0-1,0 0 0,0 0 0,-1 0 0,1 0 0,0 0 0,0 0 0,0 0 0,0 0 0,0 0 0,0-1 0,4-1-32,-1 0 0,0-1 0,0 1 0,0-1 0,-1 0 0,1 0 0,-1 0 0,1 0 0,-1 0 0,5-8 0,10-9 536,175-180 1765,-188 194-2522,-1 1-75,-1 1 1,1-1 0,1 1-1,8-7 1,-12 11-11,-1-1 0,1 1 1,0-1-1,0 1 0,0-1 1,0 1-1,0-1 0,0 1 0,1 0 1,-1 0-1,0 0 0,0-1 0,0 1 1,0 0-1,0 0 0,0 0 0,0 1 1,0-1-1,0 0 0,0 0 0,1 1 1,-1-1-1,0 0 0,0 1 0,0-1 1,0 1-1,-1-1 0,1 1 1,0 0-1,0-1 0,1 2 0,1 2 5,0-1-1,0 1 1,-1 0 0,1 0-1,-1 0 1,0 0-1,0 1 1,0-1-1,-1 0 1,1 1 0,-1-1-1,0 1 1,-1 0-1,1 8 1,0 0 15,-1 1 1,-1-1-1,-5 27 1,-3-2 78,-2-1 0,-1 0 0,-2 0 0,-20 35 0,29-61-51,-1-1 0,-1 1 1,0-1-1,0-1 1,-1 1-1,0-1 1,-1-1-1,-10 10 0,16-16-21,0 0-1,1 0 0,-1 0 0,0 0 0,0-1 0,0 1 0,-1-1 1,1 0-1,0 0 0,0 0 0,-1 0 0,1 0 0,-1-1 0,1 0 1,-1 1-1,1-1 0,0-1 0,-1 1 0,1 0 0,-1-1 0,1 0 1,0 0-1,-1 0 0,1 0 0,0 0 0,0 0 0,0-1 1,0 0-1,0 0 0,0 0 0,0 0 0,-3-3 0,-2-3-8,1 0 0,0-1 0,1 1 0,0-1 0,0-1-1,1 1 1,0-1 0,1 0 0,-5-15 0,8 22-25,0 1 0,0-1 0,1 0 0,0 1 0,-1-1 0,1 0 0,0 0 0,0 1 0,0-1 0,1 0 0,-1 0 0,2-4 0,-2 6-1,1-1 0,0 1-1,0-1 1,0 1-1,0-1 1,0 1-1,0 0 1,0-1 0,0 1-1,0 0 1,0 0-1,1 0 1,-1 0-1,1 0 1,-1 0 0,1 0-1,-1 0 1,1 1-1,-1-1 1,1 0-1,2 0 1,10-1-36,1 0-1,-1 1 1,1 0 0,28 3 0,-13-1 70,3 0 47,150-1 236,-150-2-249,-1-1 0,-1-2 0,56-15 0,-53 9 42,114-38 18,-111 35 99,66-37 1,-88 42-162,-1-2 1,0 1-1,0-2 1,-1 0-1,-1 0 1,0-1-1,0-1 1,-2 0-1,1-1 1,-2 0-1,12-23 1,-4-1-17,-2-1-1,-1-1 1,13-64 0,-6-6 20,-18 88-35,-1 0 1,-1-41-1,-2 56-34,0-1-1,0 1 1,-1 0-1,0 0 1,-4-11 0,5 17-10,1 1 1,-1-1-1,1 1 1,-1-1 0,0 1-1,0-1 1,0 1-1,1 0 1,-1-1-1,-1 1 1,1 0 0,0 0-1,0 0 1,0 0-1,-1 0 1,1 0 0,0 0-1,-1 0 1,1 0-1,-1 1 1,1-1-1,-1 0 1,1 1 0,-1 0-1,0-1 1,1 1-1,-1 0 1,1 0 0,-1 0-1,0 0 1,1 0-1,-1 0 1,-3 1 0,-2 1-4,0 0 1,-1 1 0,1 0 0,1 1-1,-1-1 1,0 1 0,1 1 0,0-1 0,-11 11-1,9-7 20,0 2 0,0-1 0,1 1 0,0 0 0,-8 17 0,2 4-7,1-1 1,1 2-1,-9 49 1,10-37-27,2-1-1,2 1 1,-1 49 0,7-75 46,1-1 0,1 1 0,1-1 0,6 25-1,-6-31 38,1 0-1,1-1 0,-1 1 0,2-1 0,-1 0 0,1-1 0,14 17 0,-15-21-6,0 0 0,0 0 0,1 0 0,-1-1 1,1 0-1,0 0 0,1-1 0,-1 0 0,0 0 0,1 0 0,0-1 1,0 0-1,0 0 0,0-1 0,0 0 0,13 1 0,0-2 64,0-1 0,0-1-1,0-1 1,35-8 0,-25 1-64,0 0 1,42-23 0,3-1 59,-13 9-33,203-73-244,-258 96 186,0-1 0,-1 0 0,10-5 0,-57 24 312,24-8-374,-108 55-183,110-54 256,0 1 0,0 0 1,1 2-1,1-1 0,-23 26 0,20-17-45,1 0 0,0 2 0,-13 26-1,24-40 58,0 0-1,1 0 0,-1 1 0,2-1 0,-1 1 1,1 0-1,1 0 0,-1 0 0,1 0 1,1 0-1,0 0 0,2 14 0,-2-23-24,0 0-1,0 1 0,0-1 1,0 0-1,0 0 1,0 1-1,0-1 0,0 0 1,0 0-1,0 1 1,0-1-1,0 0 0,1 0 1,-1 1-1,0-1 1,0 0-1,0 0 0,0 0 1,1 1-1,-1-1 0,0 0 1,0 0-1,1 0 1,-1 0-1,0 0 0,0 1 1,1-1-1,-1 0 1,0 0-1,0 0 0,1 0 1,-1 0-1,0 0 1,1 0-1,10-5 131,11-14 1,-20 17-130,26-25 90,167-148 148,-172 156-235,-16 13-45,0 0 0,0 1 0,1-1 0,-1 1 0,1 1 0,15-7 0,-22 10 26,0 1-1,0 0 0,0 0 1,-1 0-1,1 0 0,0 0 1,0 0-1,0 0 1,0 0-1,-1 0 0,1 1 1,0-1-1,0 0 1,0 0-1,-1 1 0,1-1 1,0 1-1,-1-1 1,1 0-1,0 1 0,0-1 1,-1 1-1,1 0 0,-1-1 1,1 1-1,-1-1 1,1 1-1,-1 0 0,1-1 1,-1 1-1,1 1 1,2 4-31,0 0 0,-1 0-1,2 8 1,1 2 103,9 17-34,10 26-3,-20-52-18,-1-1-1,1 0 0,1 0 1,-1 0-1,1-1 0,9 9 0,-13-12 7,1-1-1,0 1 0,0-1 1,0 0-1,0 0 0,0 0 0,0 0 1,0 0-1,0 0 0,0-1 1,0 1-1,1-1 0,-1 1 0,0-1 1,0 0-1,5 0 0,-3 0 7,-1-1 0,1 0-1,-1 0 1,0 0 0,1 0-1,-1-1 1,0 1 0,0-1-1,6-4 1,3-3 34,-1-1 0,0-1 0,0 0 0,9-13 0,-13 16-32,10-15-31,0-1-1,-1-1 1,-1 0-1,14-34 1,35-111 64,-30 75-42,8-11-126,-7 18-105,41-154 0,-76 242 195,0-1-1,1 0 0,-1 0 1,0 1-1,1-1 1,-1 0-1,0 1 1,0-1-1,0 0 0,0 0 1,0 1-1,0-1 1,0 0-1,0 0 1,0 0-1,0 1 0,0-1 1,0 0-1,-1-1 1,-10 18-439,-3 6 353,2 1-1,1 0 1,-14 39 0,3 16 227,3 1 1,4 2 0,-9 159-1,23-225-81,1-1 0,1 1-1,0-1 1,1 1 0,5 19 0,-6-30-12,0 1-1,1-1 1,0 1 0,-1-1 0,1 0 0,1 0 0,-1 0 0,1 0 0,-1 0 0,1-1-1,0 1 1,0-1 0,1 0 0,-1 0 0,1 0 0,-1 0 0,1-1 0,0 1-1,0-1 1,0 0 0,5 2 0,4-1 4,1 0-1,-1 0 1,1-2-1,0 1 1,0-2-1,15-1 1,86-13 115,-87 10-136,-18 2-3,0 0 0,0-1 0,0 0 0,0 0 0,-1-1-1,1 0 1,-1-1 0,0 0 0,0-1 0,-1 0 0,11-8 0,-15 10-1,0 0-1,-1 1 1,1-1 0,-1-1 0,0 1-1,0 0 1,0-1 0,0 0 0,-1 0 0,0 0-1,0 0 1,0 0 0,-1 0 0,0 0-1,0 0 1,0 0 0,0-1 0,-1 1 0,0 0-1,0-1 1,0 1 0,-1 0 0,-1-7-1,2 10-2,-1 1 0,1-1-1,0 1 1,-1 0 0,1-1-1,0 1 1,-1 0-1,0-1 1,1 1 0,-1 0-1,0 0 1,1-1 0,-1 1-1,0 0 1,0 0-1,0 0 1,0 0 0,0 0-1,0 0 1,-1 1-1,1-1 1,0 0 0,-2 0-1,2 1-21,-1 0 0,0 0 0,1 0 0,-1 0 0,1 0 0,-1 1 0,0-1 0,1 1 0,-1-1 0,1 1 0,-1-1 0,1 1 0,-1 0 0,1 0 0,-1 0 0,1 0 0,0 0 0,-3 2 0,-2 3 2,1-1-1,-1 1 0,1 0 1,1 1-1,-1-1 0,1 1 0,0 0 1,0 0-1,1 0 0,0 1 1,0-1-1,-2 13 0,3-14 26,1 0-1,0 0 1,1 1 0,-1-1-1,1 0 1,1 0 0,-1 0-1,1 0 1,0 0 0,0 0-1,0 0 1,1 0 0,0 0-1,1-1 1,-1 1 0,7 10-1,-3-8 44,-3-3-10,0 0-1,1 0 1,0-1 0,5 5 0,-8-8-25,1 1 1,-1-1-1,1 0 1,0 0 0,-1 0-1,1 0 1,0-1 0,0 1-1,-1 0 1,1-1-1,0 1 1,0-1 0,0 0-1,0 0 1,0 1 0,4-2-1,0 0 31,1 0-1,-1 0 1,1-1-1,-1 0 0,0 0 1,0-1-1,7-3 1,41-28 37,-26 15 13,1 1-73,8-6-116,2 1 0,43-19-1,-86 53 106,-3-1-24,0 0-1,-1 0 1,-1-1 0,1-1 0,-1 1 0,-1-1-1,-10 7 1,6-5 70,2 0 0,-1 1 0,-12 15 0,16-17-144,5-5 82,0-1 0,1 1 0,-1 1-1,-4 5 1,8-9 12,0-1 0,-1 1 0,1-1 0,0 1 0,0-1 0,-1 1 0,1-1 0,0 1 0,0-1 0,0 1 0,0 0 0,0-1 0,0 1 0,0-1 0,0 1 0,0-1 0,0 1 0,0 0 1,0-1-1,0 1 0,0-1 0,0 1 0,1-1 0,-1 1 0,0-1 0,0 1 0,1-1 0,-1 1 0,0-1 0,1 1 0,-1-1 0,1 1 0,-1-1 0,0 0 0,1 1 0,-1-1 0,1 0 0,-1 1 0,1-1 0,-1 0 0,1 1 0,-1-1 0,1 0 0,-1 0 0,1 0 0,0 0 0,0 1 0,10 0 27,-1 1-1,1-1 1,-1-1-1,1 0 1,0 0-1,-1-1 1,15-3-1,10 0-23,-1 2-210,80-10 7,-91 9-1304,0-2-1,42-13 1,-64 17 1210,1 1 0,-1-1 0,1 1 1,-1-1-1,1 0 0,-1 0 0,1 0 1,-1 0-1,1 0 0,-1 0 0,0 0 1,0 0-1,0-1 0,0 1 0,0 0 1,0-1-1,0 1 0,0-1 0,0 1 1,0-1-1,-1 1 0,1-1 0,-1 0 1,1 1-1,-1-1 0,0 0 0,0 1 1,1-1-1,-1 0 0,0 1 0,-1-1 1,1 0-1,0 0 0,0 1 0,-1-1 1,1 0-1,-1 1 0,1-1 0,-1 1 1,0-1-1,0 1 0,-1-3 0,-18-23-4107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5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10464,'-18'-12'3872,"23"12"-3008,16 9-224,-2-3 895,7 7-959,6-1 1248,23 0-1024,21-1-64,27 6-416,5-2-224,-10-2-64,-16-6-192,-19 1 96,-10-3-2368,-8-2 1344,-9-3-3871,-9 5 2783,-14 2-4064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5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5 208 13056,'-5'-13'5887,"28"21"-5087,4-8-1664,23-3 320,43-6 800,30-7-128,6-4 256,16-7-256,43-6-288,1 1 96,-15 4-4575,26 5 2559,-12 11-4960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3:5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37 173 5632,'-27'-48'2560,"17"31"-2208,10 6-64,5 7-224,8-16-160,6 4 32,12-1 32,1 5 32,18-3-3744,3 2 2048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57.0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44 9792,'-21'-7'3648,"26"14"-2848,8-11-224,0 4 672,9-3-801,6-2 1953,12 5-1344,0-3 288,1-2-800,-1 2-256,0-1-192,-8-1-96,-1 2 32,-4-2-1664,-4 2 896,-1 3-3583,-4 0 2431,0 0-4096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5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161 568 4384,'-4'-1'520,"4"0"-424,-1 1 0,1 0 1,-1 0-1,1 0 0,-1-1 0,0 1 0,1 0 0,-1-1 0,1 1 0,0 0 0,-1-1 0,1 1 1,-1-1-1,1 1 0,-1-1 0,1 1 0,0-1 0,-1 1 0,1-1 0,-1-1 1936,1 1-1613,0 0-1,-1 0 0,1 0 0,-1 0 1,1 0-1,-1 1 0,0-1 1,1 0-1,-1 0 0,0 0 0,1 1 1,-1-1-1,-1 0 0,0 0-258,0 0 1,0 0-1,0 1 0,0-1 1,0 1-1,0 0 0,0-1 0,0 1 1,-1 0-1,1 0 0,0 0 0,0 1 1,0-1-1,0 0 0,0 1 0,0-1 1,0 1-1,0 0 0,0 0 0,0 0 1,0 0-1,0 0 0,0 0 1,1 0-1,-3 3 0,-4 1 57,1 2 1,0-1-1,1 1 0,-11 12 0,13-12-117,0 0-1,0 0 0,0 0 0,1 0 1,0 1-1,0 0 0,-2 11 0,2-3 122,1 0-1,0 0 0,1 16 0,1-25-146,0 0 0,1 0-1,0 0 1,0 0 0,1 0 0,0 0-1,0-1 1,0 1 0,1-1 0,0 0 0,6 10-1,-8-15-38,0 0-1,0 0 1,0 0-1,0 0 0,1 0 1,-1 0-1,0 0 1,0-1-1,1 1 0,-1 0 1,1-1-1,-1 1 1,0-1-1,1 1 1,-1-1-1,1 0 0,-1 0 1,1 0-1,-1 0 1,1 0-1,-1 0 0,1 0 1,-1 0-1,1 0 1,-1-1-1,1 1 0,-1-1 1,0 1-1,1-1 1,-1 1-1,1-1 1,0-1-1,6-2 93,-1-1 0,0 0-1,0-1 1,7-6 0,-14 12-126,9-8 88,0-1 0,-1 0 0,0 0 0,0-1 0,-1 0 0,0 0 0,8-18 1,-12 22-77,-1 0 1,0 0 0,0 0 0,-1 0 0,0-1-1,0 1 1,0-1 0,-1 1 0,1-1-1,-2 1 1,1-1 0,-1 1 0,0-1 0,0 1-1,-5-13 1,3 12-57,0-1-1,-1 0 0,0 1 1,0 0-1,-1 0 0,-6-8 1,9 13-22,0-1 0,0 1 0,0 0 0,-1 0 0,1 0 0,0 0 0,-1 0 0,1 1 0,-1-1 0,0 1 0,1-1 0,-1 1 1,0 0-1,0 0 0,0 0 0,0 1 0,0-1 0,0 1 0,0 0 0,-4-1 0,5 2 64,0-1 0,1 0 1,-1 1-1,1-1 0,-1 1 0,1-1 0,-1 1 1,1 0-1,-1 0 0,1-1 0,0 1 0,0 0 1,-1 0-1,1 0 0,0 1 0,0-1 1,0 0-1,0 0 0,0 1 0,0-1 0,0 0 1,1 1-1,-1-1 0,0 1 0,1-1 0,-1 1 1,1-1-1,0 1 0,-1 0 0,1-1 0,0 1 1,0-1-1,0 1 0,0 0 0,0-1 0,0 1 1,1-1-1,-1 1 0,0-1 0,1 1 1,-1-1-1,1 1 0,0-1 0,-1 1 0,1-1 1,0 1-1,0-1 0,0 0 0,0 0 0,0 1 1,0-1-1,1 0 0,0 1 0,1-1 61,0 1 0,0-1 0,0 0 0,0 0 0,0 0 0,1-1 0,-1 1 0,0-1 0,0 1 0,1-1-1,-1 0 1,6-1 0,5-1 189,22-6 0,-25 5-155,7-1 48,-1-2-1,0 0 1,0-1-1,0 0 1,-1-2 0,0 0-1,-1-1 1,0 0-1,23-22 1,-10 5-37,-2-1-1,-1-1 1,32-50 0,-11 9-26,87-118 236,-117 165-272,-13 18-77,0 1 1,0 0-1,0 0 1,1 0-1,-1 0 1,5-4-1,-8 8 29,0 0 0,1 0 1,-1 0-1,0 0 0,1-1 0,-1 1 0,0 0 0,1 0 0,-1 0 0,0 0 0,0 0 1,1 0-1,-1 0 0,0 0 0,1 0 0,-1 0 0,0 0 0,1 0 0,-1 0 1,0 0-1,1 0 0,-1 0 0,0 0 0,1 0 0,-1 1 0,0-1 0,0 0 1,1 0-1,-1 0 0,0 0 0,0 1 0,1-1 0,-1 0 0,0 0 0,0 1 0,1-1 1,-1 0-1,0 0 0,0 1 0,0-1 0,6 14-67,-5-4 50,0-1-1,-1 0 1,1 1-1,-2-1 1,-2 18-1,0 1-2,-46 343-12,43-342 41,-46 198 71,38-179-7,-2 0 0,-36 73 0,48-112-15,-2 1 0,1 0 1,-1-1-1,-12 14 0,17-23-31,1 1 0,-1 0 0,0-1 0,1 1-1,-1-1 1,0 1 0,0-1 0,0 1 0,1-1 0,-1 1 0,0-1-1,0 0 1,0 1 0,-2-1 0,3 0-10,-1 0 0,1 0-1,-1 0 1,1 0 0,-1 0 0,1 0 0,-1 0 0,1-1-1,-1 1 1,1 0 0,0 0 0,-1-1 0,1 1-1,-1 0 1,1 0 0,0-1 0,-1 1 0,1 0 0,-1-1-1,1 0 1,-1-1 20,-1 0 0,1 0 0,0 0 0,1-1 0,-1 1 0,0 0 0,1 0 0,-1-1 0,1-3 0,-1-4-18,2 1 1,0 0-1,0-1 0,0 1 1,1 0-1,1 0 0,0 0 1,0 0-1,6-10 0,-2 3-40,1 2-1,1-1 1,0 1-1,16-18 1,-13 20 4,1 0 1,0 0-1,0 1 1,1 1-1,1 1 1,0 0 0,0 1-1,0 0 1,30-9-1,7 1-295,92-15 1,-114 26 113,102-16-3307,67 0-8222,-123 14 5231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5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231 155 5728,'0'-31'1840,"0"29"-1731,0 0-1,0 0 1,0 0 0,0 0 0,0 0-1,1 0 1,-1 0 0,1 0 0,-1 1-1,1-1 1,0 0 0,-1 0 0,1 0 0,0 1-1,2-4 1,2-1 1425,-5 5-1374,0 1 0,0 0 0,0-1 0,0 1 0,1 0-1,-1-1 1,0 1 0,0 0 0,0-1 0,1 1 0,-1 0-1,0-1 1,0 1 0,1 0 0,-1 0 0,0 0-1,1-1 1,-1 1 0,0 0 0,1 0 0,-1 0 0,0 0-1,1 0 1,-1-1 0,0 1 0,1 0 0,-1 0 0,1 0-1,-1 0 1,0 0 0,1 0 0,0 0 0,-1 1-36,1-1 0,0 1 0,-1 0 0,1-1 0,-1 1 0,1 0 0,-1-1 1,1 1-1,-1 0 0,1 0 0,-1-1 0,0 1 0,1 0 0,-1 1 0,2 7 242,0 0 1,0 0-1,-1 0 0,-1 0 0,1 0 0,-3 17 1,-10 59 802,10-73-1019,-15 65 632,-2-1 0,-38 94 0,47-137-683,7-24 73,1-1-1,-6 14 1,8-22-158,0 0 0,0 0 0,0 0 0,0 0 0,0 0 0,0 0 0,0 0 0,0 0 0,0 0 0,0 0 0,0 0 0,0-1 0,0 1 0,0 0 0,0 0 0,0 0 0,0 0 0,0 0 0,0 0 0,0 0 0,-1 0 0,1 0 0,0 0 0,0 0 0,0 0 0,0 0 0,0 0 0,0 0 0,0 0 0,0 0 0,0 0 0,0 0 0,0 0 0,0 0 0,0 0 0,0 0 0,0 0 0,0 0 0,0 0 0,0 0 0,-1 0 0,1 0 0,0 0 0,0 0 0,0 0 0,0 0 0,0 0 0,0 0 0,0 0 0,0 0 0,0 0 0,0 0 0,0 0 0,0 0 0,0 0 0,0 0 0,0 0 0,0 0 0,0 0 0,0 0 0,0 0 0,-1 0 0,1 0 0,0 0 0,0 0 0,0 0 0,0 0 0,0 1 0,0-1 0,-2-9 337,-2-14-310,4 20 32,-5-61 151,5-125 0,1 156-201,2-1 1,2 1-1,1 0 1,16-51-1,-19 75-37,2-1-1,-1 1 0,1 1 1,0-1-1,1 1 1,0 0-1,1 0 1,-1 1-1,2-1 1,-1 2-1,1-1 0,0 1 1,0 0-1,0 0 1,1 1-1,0 1 1,0-1-1,13-3 1,-9 3 21,1 1 0,-1 1 1,1 0-1,0 1 0,0 1 1,1 0-1,-1 0 0,0 2 1,0 0-1,0 0 0,0 1 1,20 6-1,-28-6-19,1 1 1,-1-1-1,1 1 0,-1 0 0,0 1 1,0 0-1,0 0 0,-1 0 1,8 7-1,-10-8 45,0 1 0,0-1 0,-1 1 0,1-1 0,-1 1 0,0 0-1,0 0 1,0 0 0,0 0 0,-1 0 0,1 1 0,-1-1 0,0 0 0,-1 1 0,1-1 0,-1 5 0,0 4-2,-1 0 0,-1 0 0,0-1 0,-1 1 0,0-1 0,-1 1 0,0-1 0,-1 0 0,-1-1 0,-9 17 0,3-9 4,-2-1 1,1 0-1,-2-1 1,0-1 0,-22 18-1,33-30-61,-1 0 1,1 0-1,0 0 0,0 1 0,-5 6 0,9-10 19,-1 1-1,0-1 1,1 0-1,-1 0 1,1 1-1,-1-1 1,1 0-1,0 1 1,0-1-1,-1 0 1,1 1-1,0-1 0,0 1 1,0-1-1,1 0 1,-1 1-1,0-1 1,0 0-1,1 1 1,-1-1-1,1 0 1,-1 1-1,1-1 1,-1 0-1,1 0 0,0 0 1,0 1-1,1 0 1,16 18-113,31 26 1,-29-28 60,24 27 0,-39-37 76,1-1 1,-1 1-1,0-1 0,0 1 0,-1 1 1,0-1-1,4 17 0,-7-20 28,0 0-1,0 0 1,-1 1-1,1-1 1,-1 0-1,-1 0 1,1 0-1,-1 1 1,0-1-1,0 0 1,0 0-1,-1 0 1,-3 6-1,4-7-10,-1 0 0,0-1-1,0 1 1,0-1 0,0 0-1,-1 0 1,0 0 0,1 0 0,-1 0-1,0 0 1,0-1 0,0 1 0,-1-1-1,1 0 1,-1 0 0,1 0 0,-1 0-1,-4 1 1,-11 1 9,1-1 0,-1-1-1,0 0 1,-1-1 0,-31-3-1,5-3-12,-54-13-1,59 9-663,1-2 1,0-2 0,-47-22 0,82 32-353,-1 0 1,1 0 0,-9-7-1,13 9 902,1 1 0,0 0-1,0 0 1,0 0-1,-1 0 1,1-1 0,0 1-1,0 0 1,0 0-1,0 0 1,-1-1 0,1 1-1,0 0 1,0 0-1,0-1 1,0 1 0,0 0-1,0 0 1,0-1-1,0 1 1,0 0 0,0-1-1,0 1 1,0 0-1,0 0 1,0-1 0,0 1-1,0 0 1,0 0-1,0-1 1,0 1 0,0 0-1,1 0 1,-1-1-1,0 1 1,0 0 0,0 0-1,0 0 1,0-1-1,1 1 1,-1 0 0,0 0-1,0 0 1,1 0-1,-1-1 1,0 1 0,0 0-1,0 0 1,1 0-1,-1 0 1,0 0 0,0 0-1,1 0 1,-1 0-1,0 0 1,0 0 0,1 0-1,-1 0 1,0 0-1,1 0 1,21-5-2446,-19 5 2267,89-5-5859,-31 5 1738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7:5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5472,'2'0'248,"1"-1"0,-1 1 0,0-1 1,0 1-1,0 0 0,0 0 0,1 0 0,-1 0 0,0 0 1,0 0-1,4 1 0,15 0 1179,47 2 2491,-46-1-2675,0-1 1,0-1 0,0 0 0,0-2 0,33-7 0,-52 8-1026,1 0 1,0-1-1,0 1 1,-1-1-1,1 0 1,-1 0-1,1 0 0,3-4 1,-5 5-169,-1 0 0,0 0 0,0 0 0,0-1 0,0 1 0,0 0 0,0-1 0,0 1 0,-1-1 0,1 1 0,0-1 0,-1 0 0,1 1 0,-1-1 0,0 0 0,1 1 0,-1-1 0,0 0 0,0 1 1,0-1-1,-1-3 0,1 2-27,0 0 0,-1 0 1,0 0-1,0 0 0,0 0 1,0 0-1,0 0 0,-1 0 1,1 1-1,-1-1 0,0 0 1,0 1-1,0 0 1,0-1-1,0 1 0,0 0 1,-4-3-1,2 3-26,1 0-1,-1 1 1,0-1-1,0 1 1,0-1 0,1 1-1,-1 1 1,-1-1 0,1 0-1,0 1 1,0 0 0,0 0-1,-6 1 1,-8 0 27,0 2 0,0 0 0,-33 12 0,43-13 91,-1 2 0,1-1 0,0 1 0,0 0 0,1 1 0,-1 0-1,1 0 1,0 1 0,1 0 0,-8 7 0,11-9-42,1 0 1,-1 0-1,1 0 0,0 0 1,0 1-1,1-1 1,-1 0-1,1 1 0,0-1 1,0 1-1,0-1 1,1 1-1,0 0 0,0-1 1,0 1-1,0 0 0,1-1 1,0 1-1,-1-1 1,3 6-1,1 3 2,1 0-1,0 0 1,1-1 0,1 0-1,12 19 1,-14-23-2,1 0 0,0-1-1,1 0 1,0 0 0,0 0 0,0-1-1,10 7 1,-13-11-49,1 1 1,0-1-1,-1 1 0,1-1 1,0 0-1,0-1 0,0 0 0,1 1 1,-1-1-1,0-1 0,0 1 1,0-1-1,1 0 0,-1 0 0,7-2 1,-3 0-31,0 0 0,1-1 1,-1 0-1,-1-1 1,13-7-1,42-29-1846,-7 5-625,-15 15-1544,0 2 0,2 2 0,76-18-1,-69 22-868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8:0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71 6656,'-1'-1'182,"1"0"-1,-1 0 1,0 1 0,1-1 0,-1 0 0,0 1 0,0-1-1,1 1 1,-1-1 0,0 1 0,0-1 0,0 1 0,0-1-1,0 1 1,0 0 0,0 0 0,0 0 0,-1-1 0,-24 2 2968,14 1-1623,-24 9-1,-16 4 394,33-10-1504,0 1 0,1 0 0,0 2 0,0 0 0,-20 12 0,35-18-374,0 0 0,0 0 0,0 1 0,1 0 0,-1-1 0,1 1-1,-1 0 1,1 0 0,0 0 0,0 1 0,0-1 0,1 0 0,-3 5 0,4-5-11,-1-1 1,1 1-1,-1-1 1,1 1-1,0 0 1,0-1-1,0 1 1,0-1-1,0 1 0,1-1 1,-1 1-1,1 0 1,0-1-1,-1 1 1,1-1-1,0 0 1,1 1-1,-1-1 1,3 4-1,0-1 39,0-1 0,0 1 1,0-1-1,1 0 0,-1 0 0,1 0 0,0 0 0,0-1 1,1 0-1,-1 0 0,8 3 0,-8-5-4,-1 1 0,0-1 0,1 0 0,-1 0 0,1-1 0,-1 1 0,1-1-1,-1 0 1,1 0 0,-1 0 0,1-1 0,-1 1 0,1-1 0,-1 0 0,0-1 0,6-1 0,0-3 79,-1 1 0,0-1 0,0 0 0,0-1 1,-1 0-1,0 0 0,-1-1 0,1 0 1,-1 0-1,-1-1 0,10-17 0,-12 20-51,-1 0 0,0-1 1,-1 0-1,1 0 0,-1 0 0,-1 0 0,1 0 0,-1-9 0,0 11-69,-1 0-1,-1 0 0,1 0 1,-1 0-1,0 0 1,0 0-1,0 0 0,-1 0 1,0 1-1,0-1 0,0 1 1,-5-8-1,4 8-131,0 0-1,0 1 0,0-1 1,-1 1-1,1 0 0,-1 0 1,0 0-1,0 1 0,0-1 1,0 1-1,0 0 1,-1 0-1,1 1 0,-1-1 1,1 1-1,-1 0 0,1 0 1,-1 0-1,0 1 1,1 0-1,-1 0 0,0 0 1,0 0-1,1 1 0,-1-1 1,0 1-1,1 1 0,-1-1 1,1 0-1,-1 1 1,1 0-1,-8 5 0,10-6-234,0 1 0,0 0 0,0-1 0,0 1 0,0 0 0,0 0-1,0 0 1,1 0 0,-1 0 0,1 0 0,0 1 0,0-1 0,-1 0-1,1 1 1,1-1 0,-1 1 0,0-1 0,1 1 0,-1 3 0,1-1-505,-1 0 0,2-1 0,-1 1 0,1 0 0,-1 0 0,1 0 0,1-1 1,-1 1-1,3 5 0,4 10-3489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8:0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57 5824,'-6'0'606,"0"0"1,0 0-1,0 1 0,0-1 1,0 1-1,1 1 0,-1-1 1,0 1-1,-6 3 1,-44 18 2953,36-16-2679,1 1 0,-27 15-1,28-12-389,0 1 1,1 1-1,-15 14 1,26-22-360,1 0 0,0 1 0,1-1 1,-1 1-1,1 0 0,0 0 1,0 1-1,1-1 0,0 1 0,0 0 1,1-1-1,-3 13 0,4-17-88,1 0 0,0 1 0,0-1 0,0 0 0,0 1-1,0-1 1,0 0 0,1 1 0,-1-1 0,1 0 0,0 1-1,-1-1 1,1 0 0,0 0 0,0 0 0,1 0 0,-1 0 0,0 0-1,1 0 1,-1 0 0,1-1 0,-1 1 0,1 0 0,0-1-1,0 1 1,0-1 0,0 0 0,0 0 0,0 0 0,0 0-1,0 0 1,0 0 0,4 1 0,3 0 75,0 0 0,0 0 0,0-1 0,0 0 0,0 0 0,0-1 0,12-1 0,-10-1-55,-1 0-1,1 0 1,0-1-1,-1-1 1,1 0 0,-1 0-1,0-1 1,0 0-1,-1 0 1,1-1 0,-1-1-1,0 0 1,-1 0-1,0 0 1,0-1 0,-1 0-1,0-1 1,0 0-1,-1 0 1,0 0 0,0-1-1,-1 0 1,-1 0-1,1 0 1,-2-1 0,3-10-1,-4 16-109,-1-1 0,0 1-1,0 0 1,-1-1 0,0 1 0,0-1-1,0 1 1,0-1 0,-1 1-1,0 0 1,0-1 0,-1 1 0,1 0-1,-1 0 1,0 0 0,0 0 0,-1 0-1,0 0 1,0 1 0,0-1-1,0 1 1,-1 0 0,1 0 0,-1 0-1,0 0 1,0 1 0,-1-1 0,1 1-1,-1 0 1,1 1 0,-1-1-1,0 1 1,-9-3 0,8 3-278,-1 1-1,1-1 1,-1 2 0,1-1 0,-1 1 0,0 0-1,1 0 1,-12 3 0,15-3 36,1 1 0,0-1 0,-1 1 0,1 0 0,0 0 0,0 0 0,0 0 0,-1 1 0,1-1 0,0 0 0,0 1 0,1-1 0,-1 1 0,0 0 0,0 0 0,1 0 1,-1 0-1,1 0 0,0 0 0,0 0 0,0 0 0,0 0 0,0 1 0,0-1 0,0 0 0,0 4 0,-1 24-4965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48:0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24 10624,'0'0'269,"-1"-1"1,1 1-1,-1 0 1,1 0-1,0 0 0,-1 0 1,1 0-1,-1 0 1,1 0-1,-1 0 1,1 0-1,-1 0 1,1 0-1,-1 0 1,1 1-1,-1-1 0,1 0 1,-1 0-1,1 0 1,-1 1-1,1-1 1,0 0-1,-1 0 1,1 1-1,-1-1 1,1 0-1,0 1 0,-1-1 1,1 1-1,0-1 1,0 0-1,-1 1 1,1-1-1,0 1 1,-1 0-1,-7 8 1353,-1-5-735,5-2-487,0 1 1,-1-1-1,1 0 1,-1 0-1,1-1 1,-1 1-1,-8 0 1,13-2-370,-1 0 0,1 0 0,0 0 1,0 0-1,-1 0 0,1-1 0,0 1 1,0 0-1,-1 0 0,1 0 0,0-1 1,0 1-1,0 0 0,-1 0 0,1 0 1,0-1-1,0 1 0,0 0 0,0-1 1,0 1-1,0 0 0,-1 0 0,1-1 1,0 1-1,0 0 0,0 0 0,0-1 1,0 1-1,0 0 0,0-1 1,0 1-1,0 0 0,0-1 0,0 1 1,1 0-1,-1 0 0,0-1 0,0 1 1,0 0-1,0 0 0,0-1 0,0 1 1,1 0-1,-1 0 0,0-1 0,9-18 92,-6 13-57,3-6-46,-5 12-13,-1 0 1,0-1-1,1 1 0,-1-1 1,0 1-1,0 0 1,1-1-1,-1 1 0,0-1 1,0 1-1,0-1 1,0 1-1,1-1 0,-1 1 1,0-1-1,0 1 1,0-2-1,-1 2-250,1-1 1,-1 1-1,0 0 1,0-1-1,1 1 1,-1 0-1,0 0 1,0 0-1,1-1 0,-1 1 1,0 0-1,0 0 1,1 0-1,-1 0 1,0 0-1,0 0 0,0 1 1,0-1-25,1 0-1,-1 0 1,1 0-1,-1 0 1,1 0-1,0 1 1,-1-1 0,1 0-1,-1 0 1,1 1-1,0-1 1,-1 0-1,1 1 1,0-1 0,-1 0-1,1 1 1,0-1-1,0 0 1,-1 1 0,1-1-1,0 1 1,0-1-1,0 0 1,-1 1-1,1 0 1,-3 6-2988,-13 9-1870,-3 1 176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59:5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4 640,'0'-1'184,"-1"1"0,1 0 1,0 0-1,0-1 0,0 1 0,-1 0 0,1 0 0,0 0 1,0 0-1,-1-1 0,1 1 0,0 0 0,-1 0 1,1 0-1,0 0 0,0 0 0,-1 0 0,1 0 1,0 0-1,-1 0 0,1 0 0,0 0 0,-1 0 0,1 0 1,0 0-1,-1 0 0,1 0 0,0 0 0,-1 0 1,1 0-1,0 0 0,0 0 0,-1 0 0,1 1 1,-8 11 1136,0 18-1553,3-5 587,-8 27 0,-3 9 129,-21 190 222,32-210-697,-28 157 748,1-11-74,18-89-316,-6 52-46,20-148-343,-4 23 383,0-16-210,4-9-158,0 0 0,0 0 0,0 1 1,-1-1-1,1 0 0,0 0 0,0 0 0,0 0 1,0 0-1,0 0 0,-1 0 0,1 1 1,0-1-1,0 0 0,0 0 0,-1 0 0,1 0 1,0 0-1,0 0 0,0 0 0,-1 0 0,1 0 1,0 0-1,0 0 0,0 0 0,0 0 0,-1 0 1,1 0-1,0 0 0,0 0 0,0-1 0,-1 1 1,1 0-1,0 0 0,0 0 0,-1-1-259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59:5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1068 2560,'2'0'1153,"-5"0"-679,1 0-114,5 0 448,-9-10 1421,6-21-1519,1 10-364,1 10-158,0-1 0,1 0-1,0 1 1,1 0 0,7-16 0,-4 9-3,3-6-37,1-1-1,1 2 1,1-1 0,1 2 0,2 0 0,0 0-1,1 2 1,1 0 0,1 1 0,0 1 0,2 0-1,0 2 1,24-15 0,-40 28-122,69-46 444,-72 47-468,-1 1 0,1 0 0,-1 1 0,1-1 0,0 0 0,-1 0 0,1 1 0,0-1-1,0 1 1,-1-1 0,1 1 0,0 0 0,0 0 0,0 0 0,-1 0 0,5 0 0,2 0-14,-6 6 50,0-4-31,-1 0 1,1 1 0,0 0-1,-1 0 1,1-1 0,-1 1-1,0 0 1,0 0 0,0 0-1,-1 0 1,1 0 0,-1 0 0,1 3-1,-1 6 45,0-1 1,-3 15-1,0 14-210,-9 126 452,3-58-342,8-83 245,1-25-191,0 0 1,0 0-1,0 0 1,0 0-1,0 0 1,0 0-1,0 0 1,0 0-1,0 0 0,0 0 1,0 0-1,0 0 1,0 1-1,0-1 1,0 0-1,0 0 1,0 0-1,0 0 1,0 0-1,0 0 1,0 0-1,0 0 1,0 0-1,0 0 0,0 0 1,0 0-1,0 1 1,0-1-1,0 0 1,0 0-1,0 0 1,0 0-1,0 0 1,0 0-1,0 0 1,0 0-1,0 0 0,1 0 1,-1 0-1,0 0 1,0 0-1,0 0 1,0 0-1,0 0 1,0 0-1,0 0 1,0 1-1,0-1 1,0 0-1,0 0 0,0 0 1,0 0-1,1 0 1,-1 0-1,0 0 1,0 0-1,0 0 1,0 0-1,0 0 1,0-1-1,0 1 1,0 0-1,4-13 307,31-114-83,-34 122-252,13-32-37,35-66-1,-44 94 51,22-41-126,-23 44 72,0 0 0,0 0 0,1 0 0,0 0 1,8-7-1,-3 6-51,-10 7 113,0 0-1,0 0 0,0 0 0,0 0 1,0 0-1,0 0 0,0 0 0,0-1 1,0 1-1,1 0 0,-1 0 0,0 0 1,0 0-1,0 0 0,0 0 0,0 0 1,0 0-1,0 0 0,0 0 0,0 0 1,0 0-1,1 0 0,-1 0 0,0 0 1,0 0-1,0 0 0,0 0 0,0 0 1,0 0-1,0 0 0,0 0 0,0 0 1,1 0-1,-1 0 0,0 0 0,0 0 1,0 0-1,0 0 0,0 0 0,0 0 1,0 0-1,0 0 0,0 0 0,0 0 1,1 0-1,-1 0 0,0 0 0,0 1 1,0-1-1,0 0 0,0 0 0,0 0 1,0 0-1,0 0 0,0 0 0,0 0 1,13 16 86,-9-9-66,-1 0 0,0 0 0,0 0 0,0 0 0,-1 1 0,1 7 0,4 49 38,-2-21-162,-3-21 139,-1-11-17,0-1 0,1 1 0,0 0 0,1-1 0,0 0 1,0 1-1,6 9 0,-6-14 23,3 4 229,-3-7-205,-1-3-39,-1 0-1,1 0 1,-1 0 0,0 0-1,1 0 1,-1 0-1,1 0 1,-1-1 0,0 1-1,1-1 1,-1 1-1,0-1 1,1 1 0,1-2-1,-2 1-14,6-3 9,-1 0 0,1-1 0,-1 0 0,0-1 0,0 0 1,0 1-1,-1-2 0,9-12 0,13-14 257,4-6-237,1-1-179,-25 34 89,-1 1 0,1-1-1,1 1 1,-1 0 0,0 1 0,1 0 0,16-7 0,-10 7 10,0 0 0,0 0 0,0 2 0,18-2 0,-24 3 1,1 0 48,-1 1 1,1 0 0,10 1 0,-6 0-41,-1 0 1,20-2-1,-11 1 164,-18 0 556,-3-1-651,-1 0-1,1 0 1,0 0-1,0 0 1,-1 0-1,1 1 1,0-1-1,-1 0 1,1 0-1,0 1 1,-1-1-1,1 0 1,-1 0-1,0 1 1,0-2-1,-1 0-38,0 1-28,-1 0 0,1 0 0,-1 0 0,0 0 0,1 0-1,-1 0 1,0 1 0,0-1 0,-3 1 0,-5-2 69,3 1-88,1 0 0,0 1 1,-1 0-1,1 0 0,0 1 0,-1 0 0,1 0 0,0 1 0,-10 3 0,8-2-10,0 1-1,0 0 0,1 0 1,-1 0-1,1 1 0,-14 12 1,20-15 42,0 0 1,0 0 0,0 0 0,0 1 0,0-1 0,1 1 0,-1-1 0,1 1 0,0-1 0,0 1 0,0 0 0,0 0 0,-1 4-1,1-1-6,1-1-1,-1 1 0,1 0 0,1 0 0,-1 0 0,2 8 0,2 2 13,1 0 0,0-1 0,1 1 0,9 17 0,-11-26 21,0 0 0,0 0 0,1 0 0,0-1 0,0 0 0,0 0 1,1 0-1,0 0 0,8 5 0,11 12 78,-23-20-79,1 1 0,0-1 0,-1-1 0,1 1 0,1 0 0,-1-1 0,0 1-1,1-1 1,-1 0 0,1 0 0,-1 0 0,1-1 0,6 3 0,-9-4-9,37 3 108,-36-3-96,1-1 0,0 1 0,-1 0 0,1-1 0,0 0 0,-1 0-1,1 1 1,-1-1 0,1-1 0,-1 1 0,4-3 0,7-4 92,-9 5-44,0 1 1,-1-1 0,1 0 0,-1 0 0,6-6 0,7-13-24,-1 0 0,-1-1 0,-1-1 0,12-30 0,-10 22-120,6-4 101,-14 26 60,0-1-1,4-11 0,-10 12-64,-1 9-5,0 0 0,0 0 0,0 1 0,0-1-1,0 0 1,1 0 0,-1 0 0,0 0 0,0 0 0,1 0-1,-1 0 1,0 1 0,2-3 0,-1 1-12,1-1 0,0 0 0,-1 0 0,1 0 0,-1 0 0,0 0 0,0-1 1,-1 1-1,1 0 0,0 0 0,-1-1 0,0 1 0,0 0 0,0-7 0,-5 36-774,4-21 766,0 1-1,-1 0 1,2 0 0,-1 0 0,1 0-1,0 10 1,2-6 14,-1-1-1,-1 14 0,2 11-197,0-10 131,-2-21 83,0 0 0,0 0 1,0 1-1,1-1 0,-1 0 0,1 0 1,0 0-1,0 0 0,2 4 1,-2-5 23,-1-2-27,0 1 0,0 0-1,1-1 1,-1 1 0,1-1 0,-1 1-1,0-1 1,1 1 0,-1-1 0,1 1-1,0-1 1,-1 1 0,1-1 0,-1 1-1,1-1 1,0 1 0,1-1 11,0 0 0,-1 0 0,1 0 0,0 0 0,-1 0 0,1 0 0,0 0-1,0-1 1,-1 1 0,1 0 0,0-1 0,-1 0 0,3 0 0,26-13-167,-18 7 223,8-3-10,23-16 0,-29 17-61,-3 2 18,1-1 1,-1 0 0,0 0 0,15-17 0,-19 18-56,0 1-1,0-1 1,1 2 0,0-1 0,9-4-1,47-21-12,-54 28-48,0 0 0,0 0 0,0 1 0,1 0 1,14 0-1,18-3 288,-39 5-213,-1-1 0,1 1 0,-1 0 0,1 0 1,4 1-1,8 0 989,-26-1-1179,9 0 201,-24 0 72,0 1 1,-34 5-1,34-2-260,10-2 120,-1 2 0,-19 5 0,32-8 24,-1 0 1,1 1 0,0-1 0,0 1 0,0-1-1,0 1 1,0 0 0,0 1 0,0-1-1,0 0 1,1 1 0,-1-1 0,1 1-1,0 0 1,-3 5 0,4-5 30,0 0 0,0 0 0,0 0 0,0 0-1,1 0 1,-1 0 0,1 0 0,0 0 0,0 0 0,0 0 0,1 0 0,-1 0 0,1 1 0,-1-1 0,1 0 0,0 0 0,0-1-1,1 1 1,-1 0 0,0 0 0,4 4 0,3 5-11,1 0 0,0-1 0,14 14 0,-18-20 24,16 16 47,34 26-1,-51-44-7,0-1 0,0 1 0,0-1 1,0 0-1,1 0 0,-1 0 0,1 0 0,-1-1 0,1 0 1,0 0-1,8 1 0,-11-2-13,1 0 1,0 0-1,-1 0 0,1-1 0,0 1 1,-1-1-1,1 0 0,-1 0 1,1 1-1,-1-2 0,1 1 1,-1 0-1,0 0 0,1-1 0,-1 1 1,0-1-1,0 0 0,0 0 1,0 0-1,0 0 0,-1 0 1,3-3-1,5-11 51,0 0 0,-1 0 0,-1-1 1,-1 0-1,-1 0 0,5-23 0,1-13-16,6-89 0,-9-54-80,-6 95-90,-1 55 78,-1 0 0,-12-83 0,11 125-54,0 0 1,0 0 0,-1 1-1,1-1 1,-1 0 0,-4-6-1,5 12 39,-1 0 0,1 0 1,-1 0-1,1 0 0,0 0 0,0 0 0,0 0 0,0 0 0,-1 4 1,1-5 34,-4 13-33,1 1 1,-1 0-1,2 0 0,-2 17 0,-2 66-149,5-60 100,1 4 81,1 1 1,2 0-1,2 0 0,18 81 0,-14-92 33,-5-18-37,1 1 1,0-1-1,1 0 0,8 16 0,2 5 158,-10-24-93,-1-1 1,1 0 0,7 9 0,-11-17-13,1 0 0,0 0 0,0 0 0,1 0 0,-1 0 1,0-1-1,1 1 0,-1-1 0,1 1 0,-1-1 0,1 0 0,0 0 0,-1 0 0,6 0 0,2 1 74,0-1-1,19 1 1,-16-2-85,0 0 1,1-1 0,-1 0 0,0-1-1,25-7 1,-6-1-76,-24 8 140,0 0-1,0-1 0,0 0 0,-1-1 0,15-8 1,-18 10-55,-1 0 0,0-1 1,1 0-1,-1 1 1,0-1-1,0 0 1,-1-1-1,1 1 1,-1 0-1,1-1 1,-1 1-1,0-1 1,-1 0-1,1 0 1,-1 0-1,1 0 1,-1 0-1,0 0 1,-1 0-1,1 0 1,-1 0-1,1-1 1,-1 1-1,-1 0 1,0-8-1,0 9-48,1 0 0,-1 0 0,0 0-1,0 0 1,-1 0 0,1 0 0,-1 1 0,1-1 0,-1 0 0,0 1-1,0-1 1,0 1 0,0 0 0,0-1 0,-1 1 0,1 0-1,-1 0 1,1 1 0,-1-1 0,0 0 0,0 1 0,0 0-1,1 0 1,-1 0 0,-1 0 0,1 0 0,0 0 0,0 1-1,0-1 1,0 1 0,-6 0 0,2 1-54,1 0 0,0 1 0,-1-1 0,1 1 0,0 0 0,0 1 0,0 0 0,0 0 0,0 0 0,1 0 0,-6 5 0,7-5 42,1 0-1,0 0 1,1 0 0,-1 1-1,0-1 1,1 1 0,0-1-1,0 1 1,0 0 0,0 0-1,1-1 1,-1 1 0,1 1-1,0-1 1,0 0 0,0 0-1,1 0 1,-1 7 0,2-3 33,-1-1 0,1 0 1,0 1-1,1-1 0,-1 0 1,1 0-1,1 1 0,-1-2 1,1 1-1,1 0 0,-1 0 1,1-1-1,0 0 0,1 0 1,8 9-1,0 0 65,-9-10-9,1 1 0,0-1-1,11 8 1,-14-12-29,1 1 1,0-1-1,0 1 0,-1-1 0,1 0 0,0 0 0,0 0 0,0-1 0,0 1 0,0-1 0,0 1 0,4-1 0,-1 0 31,0-1 0,-1 1 0,1-1 0,0 0 0,-1-1 0,0 1 0,1-1 1,6-3-1,2-2-29,21-16 1,0 0 70,39-25-213,-43 27 1,59-31-1,-88 52 102,-1-1 0,0 0 0,0 1 0,1-1 0,-1 1-1,1-1 1,-1 1 0,1 0 0,-1-1 0,1 1 0,1 0 0,-2 0 10,-1 1-1,1-1 1,0 1-1,-1 0 1,1-1-1,0 1 1,-1 0-1,1-1 0,-1 1 1,1 0-1,-1 0 1,1 0-1,-1-1 1,0 1-1,1 0 1,-1 0-1,1 1 1,2 7 3,0-1 0,0 1 0,-1 0-1,0 0 1,0 0 0,0 14 0,-1 81 175,-1-57-151,4-15 366,10-75 810,14-36-1128,-1 5-510,-24 69 132,0 11 171,-1 13 204,-2-9-81,1-1-1,1 0 0,-1 0 0,1 0 0,1 0 0,4 9 0,25 53 3,-31-68-12,1 1 38,1 0 0,-1 0 0,0 0 0,1 0-1,0-1 1,0 1 0,0-1 0,0 1 0,1-1-1,-1 0 1,1 0 0,6 3 0,-8-5-3,1 0 0,-1 0 0,1 0 0,0-1 0,-1 1 0,1-1 0,-1 1 0,1-1 0,0 0 0,0 0 0,-1 0 0,1 0 0,0-1 0,-1 1 0,1-1 0,-1 0 0,1 1 0,-1-1 0,1 0-1,-1-1 1,1 1 0,3-3 0,1-1 28,-1 0 0,1 0 0,-1-1 0,0 0-1,0 0 1,-1 0 0,8-13 0,27-54 259,-23 39-216,51-104 8,-55 105-102,0 0 0,10-46-1,-5 6-119,-8 40 81,8-61 1,-16 68 52,3-21-289,-3 40-217,0 11 61,-2 15 132,-3 13 207,1 0 0,1 0 0,5 43 0,-1 13 76,-2-65 6,1 0-1,1 0 0,1 0 1,13 40-1,-6-22 14,9 25-70,-17-58 95,1-1-1,-1 0 1,1 0-1,1 0 0,-1 0 1,10 10-1,-13-16-27,0 0 0,0 0 0,0 1 0,1-1 0,-1 0 0,0 0 0,1 0 0,-1-1 0,1 1 0,-1 0 0,1 0 0,-1-1 0,1 1 0,-1-1-1,1 1 1,0-1 0,-1 0 0,1 0 0,0 0 0,-1 0 0,1 0 0,0 0 0,-1 0 0,4-1 0,1-1-301,-1 0 0,0-1 0,0 0 1,0 1-1,9-8 0,-11 7-481,0 1-1,0-1 1,0 1 0,1 0-1,-1 0 1,1 0 0,-1 1-1,1-1 1,0 1-1,0 0 1,5-1 0,-2 4-786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59:5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4320,'10'3'1952,"8"-3"-1696,-5 0 1344,0 0-928,19 0 1120,8 0-992,10 0-64,5 0-448,3 0-192,-5 0-64,-3 0-32,-5 4 0,-9 1 64,-4-2-32,-11 2-640,-2 3 320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59:5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24 6976,'-31'-17'3168,"18"10"-2752,-1 7-224,6 4-192,-15-1-448,4 10 256,-7 2-1952,8 2 1184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57.3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5 232 8064,'-5'8'2976,"15"-3"-2304,-1 2-192,-4 1 1408,-2 5-1120,-3 2 480,5 2-737,-5-5-383,0 4-96,0-4-320,0-4 161,0-1-2849</inkml:trace>
  <inkml:trace contextRef="#ctx0" brushRef="#br0" timeOffset="1">77 24 7712,'-22'-20'2880,"17"20"-2240,5-3-192,5 11-5120,-1 4 3392,6 4-2016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0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5 2080,'7'-4'672,"-12"3"464,3 1 203,-2 0 623,4 0-1904,0 1 0,1-1-1,-1 0 1,0 0 0,0 0 0,0 0-1,0 0 1,0 0 0,0 1 0,0-1-1,0 0 1,0 0 0,1 0 0,-1 0-1,0 0 1,0 1 0,0-1 0,0 0-1,0 0 1,0 0 0,0 0 0,0 0-1,0 1 1,0-1 0,0 0 0,0 0-1,0 0 1,0 0 0,0 1 0,-1-1-1,1 0 1,0 0 0,0 0 0,0 0-1,0 0 1,0 1 0,0-1 0,0 0-1,0 0 1,-1 0 0,-5 14 450,-4 8-189,4 3-257,4-14 4,0-1 1,-2 1-1,1 0 1,-9 16-1,-4 0 44,-34 45-1,34-54 37,-1 0 0,0-1 0,-1-1 1,-35 23-1,41-31-73,0-1 0,0-1 1,0 0-1,0-1 0,-1 0 1,0-1-1,0 0 0,0-1 1,-1 0-1,1-1 0,-22 0 1,31-2-56,-1 0 1,1-1 0,0 1 0,-1-1 0,1 0 0,0 0 0,-1-1-1,1 1 1,0-1 0,0 0 0,0 0 0,0-1 0,1 1-1,-5-4 1,0 0-16,6 4-1,-1 0 1,1 1-1,0-1 0,0 0 1,0 0-1,0 0 0,0 0 1,1-1-1,-1 1 0,0 0 0,1-1 1,0 1-1,0-1 0,-2-5 1,1 0 7,1 2-7,-1-1 0,1 0 0,0-8 1,2 12-24,-1 0 0,0 1 0,1-1 0,-1 0 0,1 1 1,0-1-1,-1 1 0,1-1 0,1 1 0,-1-1 1,0 1-1,2-3 0,1 1 48,0 0 0,-1 0 0,1 0 0,1 1 0,-1-1 0,0 1 0,10-5 0,-2 1 9,9-4 122,0 1-1,43-13 1,-38 14-171,-23 8 24,-1 0-1,1 0 1,0 0 0,0 0-1,1 1 1,-1-1-1,0 1 1,0 0 0,0 0-1,0 0 1,0 0-1,0 0 1,0 1 0,1-1-1,-1 1 1,0 0-1,-1 0 1,1 0 0,0 1-1,0-1 1,0 1-1,2 1 1,25 15 127,-11-8 162,17 13 0,31 36 742,-23-19-662,-35-32-203,-1 1 1,13 15-1,-15-15-93,1-1 0,10 9-1,-17-16-103,1-1-1,-1 0 0,0 1 1,0-1-1,0 0 0,0 0 0,1 0 1,-1 1-1,0-1 0,0 0 1,1 0-1,-1 0 0,0 0 0,0 1 1,1-1-1,-1 0 0,0 0 1,0 0-1,1 0 0,-1 0 0,0 0 1,1 0-1,-1 0 0,0 0 1,0 0-1,1 0 0,-1 0 0,0 0 1,1 0-1,-1 0 0,0 0 1,1 0-1,-1 0 0,0 0 0,0 0 1,1-1-1,4 0-1618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0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119 426 2496,'0'0'80,"0"0"1,0 0-1,0 0 1,-1 0-1,1 0 1,0 0-1,0 0 1,-1 0-1,1 0 1,0 0-1,0-1 0,0 1 1,-1 0-1,1 0 1,0 0-1,0 0 1,0 0-1,0-1 1,-1 1-1,1 0 1,0 0-1,0 0 1,0 0-1,0-1 0,0 1 1,0 0-1,0 0 1,-1 0-1,1-1 1,0 1-1,0-2 1467,0 5-836,-4 2-205,3 1-385,-1 0-1,1 1 0,0 8 0,-3 14 167,-15 51 66,-38 190 1028,51-223-1282,-7 33 479,9-68-42,3-19-255,3-20-159,11-18-48,2-1 1,2 2 0,31-60-1,-35 84 106,0 2 0,0-1 0,2 2 0,0 0 0,1 1 0,1 0 0,33-23 0,-39 31-6,0 1 1,15-7-1,-24 17-177,1 1 0,0 0 1,-1 0-1,1 0 0,-1 0 0,-1 1 0,1-1 1,0 0-1,-1 1 0,2 8 0,-1-4-19,0 0-2,-1 0 0,1 17 0,2 13 330,1-20 324,-3-22-609,0 1 1,0-1 0,0 1 0,0 0 0,0-1 0,1 1 0,-1 0 0,3-1 0,8-7-43,9-12 18,36-43 0,-46 51 55,-7 8-114,0 1-1,0-1 1,6-9 0,-11 14 54,0 1 1,0 0-1,0 0 1,0-1 0,0 1-1,0 0 1,0 0-1,0-1 1,0 1-1,1 0 1,-1 0-1,0 0 1,0-1-1,0 1 1,0 0 0,1 0-1,-1 0 1,0 0-1,0-1 1,0 1-1,1 0 1,-1 0-1,0 0 1,0 0-1,0 0 1,1 0-1,-1 0 1,0-1 0,0 1-1,1 0 1,-1 0-1,0 0 1,0 0-1,1 0 1,-1 0-1,0 0 1,0 0-1,1 0 1,-1 0-1,0 1 1,0-1 0,1 0-1,-1 0 1,0 0-1,0 0 1,0 0-1,1 0 1,-1 0-1,0 1 1,0-1-1,1 0 1,6 11-154,-6-3 222,0 1 0,-1-1 0,0 0 0,0 1 0,0-1 0,-1 0 0,-3 10 0,-1 31 112,9 9-104,-2-33-57,-2-25 9,0 1-1,0 0 1,0 0 0,1-1-1,-1 1 1,0 0 0,0 0-1,0-1 1,1 1 0,-1 0-1,0-1 1,1 1 0,-1 0-1,1-1 1,-1 1 0,1-1 0,-1 1-1,1-1 1,-1 1 0,1-1-1,-1 1 1,1-1 0,0 1-1,-1-1 1,2 1 0,1-3 37,-1 0 0,1 0 1,0 0-1,-1 0 0,1-1 1,-1 1-1,0-1 0,0 0 1,3-3-1,-1 0-7,14-17-8,-13 15-57,1 1 0,10-11-1,21-17 120,66-61-434,-103 96 325,0 0-1,0 0 1,0 0-1,0 0 1,0 0-1,0 0 1,1 0-1,-1 0 1,0 0 0,0 0-1,0 0 1,0 0-1,0 0 1,0 0-1,0 0 1,1 0-1,-1 0 1,0 0-1,0 0 1,0 0-1,0 0 1,0 0-1,0 0 1,0 0 0,0 0-1,1 0 1,-1 0-1,0 0 1,0 0-1,0 0 1,0 0-1,0 0 1,0 0-1,0 0 1,0 0-1,0 1 1,0-1-1,1 0 1,-1 0 0,0 0-1,0 0 1,0 0-1,0 0 1,0 0-1,0 0 1,0 1-1,0-1 1,0 0-1,0 0 1,0 0-1,0 0 1,0 0-1,0 0 1,0 0 0,0 1-1,0-1 1,0 0-1,0 0 1,0 0-1,0 0 1,0 0-1,0 0 1,0 0-1,0 0 1,-1 1-1,0 15-44,-7 20 100,-5 38 136,10-57-171,2-1-4,0 0 1,2 0 0,0 0 0,0-1 0,1 1 0,7 24 0,-9-39 14,1 0-1,-1 0 0,0 1 1,1-1-1,-1 0 0,1 0 1,-1 1-1,1-1 1,0 0-1,-1 0 0,1 0 1,0 0-1,0 0 1,0 0-1,0 0 0,0 0 1,0 0-1,1 0 0,-1 0 1,0-1-1,0 0 0,0 0 0,0 0 0,0 1 1,0-1-1,0 0 0,0 0 0,0 0 0,0 0 0,0-1 1,0 1-1,0 0 0,0 0 0,0-1 0,0 1 1,0 0-1,1-2 0,3-1 18,-1 0-1,0 0 1,1 0 0,-1-1-1,-1 0 1,1 0 0,0 0-1,2-5 1,14-23-57,-10 16 86,14-20 0,-6 13 22,-3 4-105,31-32 0,-40 44-62,3 0-593,-9 7 654,1 1-1,-1-1 1,1 0-1,-1 1 1,1-1-1,-1 0 1,1 1-1,-1-1 0,1 0 1,-1 1-1,0-1 1,1 1-1,-1-1 1,0 1-1,1-1 0,-1 1 1,0-1-1,0 1 1,1-1-1,-1 1 1,0-1-1,0 2 0,23 57-116,-21-54 148,0 0-1,0 0 0,0 0 0,0-1 0,1 1 0,0-1 1,0 0-1,4 5 0,-5-7 27,0 0 1,0 0 0,0 0-1,1 0 1,-1-1 0,0 1-1,1-1 1,-1 1 0,1-1-1,-1 0 1,1 0 0,-1 0-1,1-1 1,0 1 0,0 0-1,5-1 1,-6 0-8,1-1 0,-1 0 1,1 0-1,0 0 0,-1 0 0,0 0 1,1 0-1,-1-1 0,0 0 0,0 1 1,0-1-1,0 0 0,0 0 0,0 0 1,0 0-1,2-3 0,5-6 56,3-1-28,-1-1 1,0-1-1,-1 1 0,-1-2 0,0 1 0,13-31 0,-19 39-177,0-1 0,0 0 1,0 1-1,1 0 0,0 0 0,7-8 1,-11 17 50,0 1 0,-1-1 0,1 1 0,1-1 0,-1 1 0,0-1 0,1 0 0,1 4 0,1 20 216,-4 7 34,-2-1-1,-7 38 0,10-69-147,-1 0-1,1-1 1,0 1 0,-1 0-1,0-1 1,1 1 0,-1-1-1,0 1 1,-1 1 0,2-3-35,0 1 0,0-1 1,0 0-1,-1 0 0,1 0 1,0 0-1,0 1 0,-1-1 1,1 0-1,0 0 0,0 0 1,-1 0-1,1 0 0,0 0 1,0 0-1,-1 0 0,1 0 1,0 0-1,0 0 0,-1 0 0,1 0 1,0 0-1,0 0 0,-1 0 1,1 0-1,0 0 0,-10-9-30,2-10-250,7 17 181,0-1-1,0 1 0,0-1 1,0 1-1,0-1 0,0 1 0,-1-1 1,1 1-1,-3-3 0,7 6 6,0 0-1,1 0 1,-1-1-1,0 0 1,0 1-1,1-1 1,-1 0-1,0-1 0,6 0 1,6 0 135,23-7-1,1-2 137,-1-3-1,-1 0 0,65-35 1,-86 38-97,0 0 1,-1-1 0,0 0-1,-1-1 1,0-1-1,-1 0 1,0-1-1,-1 0 1,-1-1 0,15-25-1,-16 21-28,-2 0-1,0 0 1,-1-1-1,-1 0 1,7-38 0,-7 16 140,0-81-1,-6 115-238,0 0-1,0-1 1,-1 1-1,0-1 1,0 1-1,-1 0 1,0 0-1,-1 0 0,0 0 1,0 0-1,-6-11 1,8 19 26,1 0 0,0 0 0,0 0 0,0-1-1,0 1 1,0 0 0,0 0 0,-1 0 0,1 0 0,0 0 0,0-1 0,0 1 0,-1 0 0,1 0 0,0 0 0,0 0 0,0 0 0,-1 0 0,1 0 0,0 0 0,0 0 0,0 0 0,-1 0-1,1 0 1,0 0 0,0 0 0,0 0 0,-1 0 0,1 0 0,0 0 0,0 0 0,0 0 0,-1 0 0,1 0 0,0 0 0,-7 8-203,-2 11 75,3 7 74,2 1 0,1-1 0,1 42-1,1-19 28,0 22 12,4 0 0,2 0 0,29 130 0,-23-129 200,2 5-30,-9-64-1630,8 23 1,-6-34-2417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0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57 4800,'0'-1'283,"-1"0"0,1-1 0,0 1 0,0 0 1,-1 0-1,1-1 0,0 1 0,0 0 0,0 0 0,1 0 1,-1-1-1,0 1 0,0 0 0,1 0 0,-1 0 0,1 0 0,-1-1 1,1 1-1,-1 0 0,1 0 0,0 0 0,0-1 0,2 0 13,-1 0 0,0 0 0,0 1 0,0-1 0,1 1 0,-1-1-1,1 1 1,-1 0 0,6-1 0,6-2-21,0 1 0,0 1 0,17 0 1,-24 1-150,14 0-141,0 2-1,0 0 1,0 1-1,0 1 1,22 6-1,30 12-2562,-3 7-4367,-33-13 3751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0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2976,'0'0'971,"5"13"2346,-6-1-2653,-1 1-1,0-1 1,-6 20 0,-1 5 3,-42 282 1607,47-290-2084,-32 178 376,34-190-442,0 0 0,1 18 1,-3-23 199,4-12-310,0 0-1,0 0 1,0 0 0,-1 0 0,1 0-1,0 1 1,0-1 0,0 0 0,0 0 0,0 0-1,0 0 1,-1 0 0,1 0 0,0 1 0,0-1-1,0 0 1,0 0 0,0 0 0,0 0 0,0 1-1,0-1 1,0 0 0,0 0 0,0 0-1,0 0 1,0 1 0,0-1 0,0 0 0,0 0-1,0 0 1,0 0 0,0 1 0,0-1 0,0 0-1,0 0 1,0 0 0,0 0 0,0 1 0,0-1-1,0 0 1,1 0 0,-1 0 0,0 0-1,0 0 1,0 0 0,0 1 0,0-1 0,0 0-1,1 0 1,4-20 626,-3 8-509,-2 10-111,0 0 0,1 1 0,-1-1 0,0 0 0,1 0 0,-1 1 1,1-1-1,-1 1 0,1-1 0,1-2 0,9-23 236,-3 5-282,8-9 269,2 2 1,38-51-1,-54 78-222,1-2-25,0 0 0,0 1 0,1 0-1,3-4 1,-6 7 6,-1 0 0,0-1 1,0 1-1,1 0 0,-1 0 0,0 0 0,0 0 0,1 0 1,-1 0-1,0 0 0,0 0 0,1 0 0,-1 0 0,0 0 0,0 0 1,1 0-1,-1 0 0,0 0 0,0 0 0,1 0 0,-1 0 0,0 1 1,0-1-1,1 0 0,-1 0 0,3 3 6,-2-2-5,1 1 1,0-1-1,-1 1 0,0 0 0,1 0 1,-1 0-1,0 0 0,0 0 0,0 0 1,0 0-1,0 0 0,0 0 0,0 0 0,-1 1 1,1 3-1,2 36 9,-2-22 38,0 0 0,1 0 1,1 0-1,9 30 0,-10-43-47,0-1 0,1 0-1,6 11 1,-8-15 26,0 0 0,1 0-1,-1 0 1,1 0 0,-1-1 0,1 1-1,-1 0 1,1-1 0,0 1 0,0-1-1,0 0 1,0 0 0,0 0 0,4 2-1,0-1 36,1 0-1,0 0 0,1-1 0,-1 0 0,0 0 0,0-1 1,0 0-1,1 0 0,-1-1 0,0 0 0,0 0 0,0-1 0,0 1 1,0-2-1,0 1 0,-1-1 0,1 0 0,7-4 0,-5 1-27,0-1 0,0 0 0,0 0 0,-1-1-1,0 0 1,8-10 0,58-67 49,-14 17-522,-59 66 407,0 0 0,1 1 0,-1-1 0,1 1 0,0-1 1,-1 1-1,1 0 0,0-1 0,0 1 0,0 0 0,0 0 0,0 0 0,0 1 0,0-1 0,0 0 0,0 1 0,3-1 0,-2 1-4,0 0 0,0 1 0,0-1 0,0 1 0,0-1 0,0 1 0,0 0 0,0 0 0,-1 0 0,1 1 0,0-1 0,3 3 0,14 8-120,-10-6 191,0 0 0,-1 0 0,10 9 0,-5-4 447,-14-11-472,0 0 1,0 0 0,0 0-1,0 0 1,0 0 0,0 0-1,1 0 1,-1 0 0,0 0 0,0 0-1,0 0 1,0 0 0,0 0-1,0 0 1,0 0 0,0 0-1,0 0 1,0 0 0,0 0 0,0 0-1,0 0 1,1 0 0,-1 0-1,0 0 1,0 0 0,0 0-1,0 0 1,0 0 0,0 0 0,0 0-1,0 0 1,0 0 0,0 0-1,0 0 1,0 0 0,0 0 0,0 0-1,0 0 1,0 0 0,1 0-1,-1 0 1,0 0 0,0-1-1,0 1 1,0 0 0,0 0 0,0 0-1,0 0 1,0 0 0,0 0-1,0 0 1,0 0 0,0 0-1,0 0 1,0 0 0,0 0 0,0 0-1,0 0 1,0-1 0,0 1-1,-5-11 176,2 7-227,-1-1 1,1 1-1,-1-1 1,1 1 0,-1 0-1,-1 1 1,1-1-1,0 1 1,-1-1-1,0 1 1,1 1 0,-1-1-1,0 1 1,-1 0-1,-6-2 1,8 3-22,1 0 1,-1 0-1,0 1 1,0-1-1,0 1 1,0 0-1,1 0 1,-1 1-1,0-1 1,0 1-1,0 0 1,1 0-1,-1 0 1,0 0 0,1 1-1,-1-1 1,1 1-1,0 0 1,-1 0-1,1 0 1,0 1-1,0-1 1,-4 5-1,2-2 23,0 1 0,1-1 0,0 1 0,0 0 0,0 0 0,1 0 0,0 1-1,-3 8 1,4-10 41,1 0-1,0 0 0,0-1 0,1 1 1,0 0-1,0 0 0,0 0 1,0 0-1,1 0 0,-1-1 0,1 1 1,1 0-1,1 5 0,0-1 61,1-1-1,-1 0 0,2 0 1,-1 0-1,8 9 0,-9-13 38,0 0-1,1 0 0,0-1 0,0 1 0,0-1 1,0 0-1,0 0 0,0-1 0,1 1 1,6 2-1,-10-5-61,0 1 0,0-1 0,1 0 0,-1 1 0,0-1 0,0 0 0,0 0 1,0 0-1,0 0 0,0 0 0,1 0 0,-1 0 0,0 0 0,0 0 0,0-1 0,0 1 1,0 0-1,0-1 0,1 0 0,15-14 367,-7 5-346,-2 1-60,-1 0 1,0 0 0,-1 0-1,0-1 1,0 1-1,-1-2 1,-1 1-1,4-12 1,-1-10 264,-7 26-284,1 1 0,0-1 0,1 0 1,2-6-1,-4 12 7,0 0 0,0-1 1,0 1-1,1 0 0,-1-1 0,0 1 1,0-1-1,0 1 0,0-1 1,0 1-1,0-1 0,1 1 0,-1 0 1,0-1-1,0 1 0,0-1 1,-1 1-1,1-1 0,0 1 1,0-1-1,0 0 0,-1 1-120,3 26-561,10 16 419,-8-26 208,13 30 1,5 6 433,-16-38-225,-5-11-98,0 0 0,1-1 0,-1 1 0,0-1 1,1 0-1,0 1 0,-1-1 0,5 4 0,-6-6 296,19-2 155,-17 1-454,1 0 0,-1 0 0,0-1 0,1 1 0,-1 0 0,0-1 0,0 0 0,0 1 0,0-1 0,0 0 0,2-2 0,21-27 77,-20 25-64,26-39 62,29-53 0,-58 95-203,-1 1 1,1-1-1,-1 1 0,1 0 0,0-1 0,0 1 0,-1 0 0,2 0 1,2-3-1,-3 9 50,-1 0 1,0 0-1,1 0 1,-1 0-1,5 6 1,-4-7-35,32 75 187,-20-45-234,-8-17 293,-5-15-163,-1-1 1,0 1-1,1-1 1,-1 1-1,1-1 1,-1 0-1,1 1 0,0-1 1,-1 0-1,1 1 1,-1-1-1,1 0 1,0 0-1,-1 0 1,1 1-1,-1-1 0,1 0 1,0 0-1,-1 0 1,1 0-1,0 0 1,-1 0-1,1 0 0,-1 0 1,1-1-1,0 1 1,-1 0-1,1 0 1,0-1-1,20-8 85,-11 0-98,1-1-1,12-16 0,2-2-130,51-44-200,-75 71 303,1 0-1,-1 0 0,1-1 0,-1 1 1,1 0-1,-1 1 0,1-1 0,0 0 0,0 0 1,-1 1-1,1-1 0,0 1 0,0 0 1,0-1-1,0 1 0,-1 0 0,1 0 0,2 0 1,2 1-23,0 1 0,0-1 1,-1 1-1,8 3 0,11 3 3,39 11 4,-36-9 155,0-2-1,45 7 1,-64-14-34,0 0 0,0-1 1,0 0-1,0 0 1,-1-1-1,1 0 0,0 0 1,0-1-1,0 0 0,-1-1 1,1 1-1,-1-1 1,14-8-1,-19 9-54,1 1 1,-1-1-1,1 0 0,-1 0 0,0-1 1,0 1-1,0 0 0,0-1 1,0 1-1,0-1 0,-1 0 1,1 1-1,-1-1 0,0 0 0,0 0 1,0 0-1,0 0 0,0 0 1,-1 0-1,1 0 0,-1 0 0,0 0 1,0 0-1,-1-6 0,1 5-57,-1 0-1,0 0 0,0 1 0,-1-1 1,1 0-1,-1 0 0,0 1 1,0-1-1,0 1 0,0-1 0,-1 1 1,1 0-1,-1 0 0,0 0 1,0 0-1,0 1 0,0-1 0,-1 1 1,-5-4-1,5 4-20,1 0-1,-1 1 1,0 0 0,0 0 0,0 0-1,0 0 1,1 0 0,-1 1-1,0-1 1,0 1 0,0 0 0,0 0-1,0 1 1,0-1 0,0 1-1,0 0 1,0 0 0,0 0 0,0 1-1,1-1 1,-1 1 0,1 0 0,-1 0-1,1 0 1,-5 5 0,3-3 35,0 0 0,1 0 0,0 0 0,0 1 0,0 0 0,0 0 0,1 0 0,0 1 0,0-1 0,0 1 1,0-1-1,1 1 0,0 0 0,1 0 0,-1 0 0,0 7 0,1-7 86,1 0-1,0 0 1,0 1-1,0-1 1,1 0 0,0 0-1,0 0 1,3 10-1,-3-13 14,1 0 0,-1 0 0,1-1-1,0 1 1,0 0 0,-1-1 0,2 0-1,-1 1 1,0-1 0,0 0 0,1 0-1,-1 0 1,1-1 0,-1 1 0,1-1-1,0 1 1,0-1 0,0 0 0,5 1-1,6 2 64,-1-1-1,1-1 0,0-1 0,19 0 0,57-5-2034,-70 2 238,16 2-238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1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31 270 3072,'0'0'2203,"4"0"-977,26 2 612,-18 0-1018,0-2 0,18 0-1,-27-1-676,0 1-1,0-1 0,0 1 1,0-1-1,0 0 0,0 0 0,0 0 1,-1-1-1,1 1 0,0-1 1,-1 1-1,1-1 0,-1 0 1,5-3-1,-4 1-53,1 0 0,-1 0 0,0 0 0,0-1 0,0 1 0,-1-1 1,1 0-1,-1 1 0,0-1 0,1-7 0,-2 8-38,0 0 0,-1 0 0,0 0 0,0 0 0,0 0 0,0 0-1,-1 0 1,0 0 0,0 0 0,0 0 0,0 0 0,0 0 0,-1 0 0,-2-3 0,2 3-73,0 0 0,0 0 0,-1 0 0,1 1 0,-1-1 0,0 1 0,0 0 0,0 0 0,-1 0 0,1 0 0,-1 0 1,-4-2-1,5 4 8,1 0 1,-1 0 0,1 0 0,0 0 0,-1 1 0,1-1 0,-1 1 0,1-1 0,-1 1 0,0 0-1,1 0 1,-1 0 0,1 1 0,-1-1 0,1 1 0,-1-1 0,1 1 0,-1 0 0,1 0 0,0 0-1,-1 0 1,-3 3 0,0 0 40,-1 0 1,1 1-1,0 0 0,0 1 0,1-1 1,-1 1-1,1 0 0,1 1 0,-1-1 1,1 1-1,0 0 0,-4 11 0,5-12-14,1 0 0,1 0 0,-1 0 0,1 0 1,1 0-1,-1 0 0,1 0 0,0 1 0,0-1 0,0 0 0,1 0 0,0 0 0,0 0 0,1 0 0,0 0 0,4 9 0,-1-4 60,0-2-1,1 1 1,1 0 0,0-1-1,0-1 1,0 1 0,1-1-1,0 0 1,1-1-1,0 0 1,12 8 0,-15-11 2,0-1 1,1 1 0,-1-1-1,1 0 1,0-1 0,0 0-1,0 0 1,1 0 0,-1-1-1,0 0 1,0 0 0,1-1-1,-1 0 1,1 0 0,-1-1-1,0 0 1,0 0 0,9-3-1,-9 1 3,-1 0-1,1 0 0,0-1 0,-1 0 0,0 0 0,0-1 0,9-8 0,-2 0 258,-2 1 0,13-19 0,-9 10 38,15-33 0,-21 29-329,1 1-306,-7 49-373,1 22 361,-3-33 299,3 24 0,3 2-5,-6-30 37,0 0-1,1 0 0,0 0 0,0 0 0,1-1 0,1 1 0,5 11 0,-9-21-36,1 1-1,-1-1 0,0 1 0,0-1 0,0 1 0,1-1 0,-1 1 0,0-1 0,1 1 0,-1-1 1,0 0-1,1 1 0,-1-1 0,0 0 0,1 1 0,-1-1 0,1 0 0,-1 1 0,1-1 1,-1 0-1,1 0 0,-1 0 0,1 1 0,-1-1 0,1 0 0,-1 0 0,1 0 0,-1 0 0,1 0 1,-1 0-1,1 0 0,-1 0 0,1 0 0,-1 0 0,1 0 0,-1 0 0,1-1 0,-1 1 1,1 0-1,-1 0 0,1 0 0,-1-1 0,1 1 0,2-3 39,-1 1 0,1-1 0,-1 1 0,0-1 0,3-5 0,0 0-57,11-17 23,-1 0 1,16-38 0,-7 13-201,-1 2 234,7-14-185,-24 48-64,1-1-327,-7 14 501,0 1 0,1 0 0,-1-1 0,0 1 0,1 0 1,-1-1-1,1 1 0,-1 0 0,0 0 0,1-1 0,-1 1 0,1 0 0,-1 0 0,1 0 1,-1 0-1,1 0 0,-1 0 0,1 0 0,-1 0 0,1 0 0,-1 0 0,1 0 0,-1 0 0,1 0 1,-1 0-1,1 0 0,-1 0 0,0 1 0,1-1 0,127 41-180,-104-36 238,0-1 0,24 2 0,-11-2 124,-30-3-90,1-1 1,-1 1 0,0-1-1,0-1 1,0 1 0,0-1-1,0 0 1,0-1-1,0 0 1,10-4 0,-14 4-37,0 0 1,0 0-1,0 0 0,0-1 1,0 0-1,-1 1 0,1-1 1,-1 0-1,0 0 1,0 0-1,0-1 0,0 1 1,0 0-1,-1-1 0,1 1 1,-1-1-1,0 1 1,1-7-1,-1 1-8,1 0 0,-1-1 0,-1 0 0,0 1 0,0-1 0,-3-12 0,3 20-81,0 0 1,-1 0-1,1 0 1,-1 0-1,1 0 1,-1 0-1,0 0 0,0 0 1,0 1-1,0-1 1,0 0-1,0 1 1,0-1-1,0 0 0,-1 1 1,1-1-1,-1 1 1,-2-2-1,3 2 21,0 1 0,1 0 0,-1-1 0,0 1 0,0 0 0,1 0-1,-1 0 1,0 0 0,0 0 0,0 0 0,1 0 0,-1 0 0,0 0 0,0 0 0,1 0 0,-1 0 0,0 1-1,0-1 1,0 0 0,-1 1 8,1 0-1,0 0 1,-1 0-1,1 0 1,0 0 0,0 1-1,-1-1 1,1 0-1,0 0 1,0 1-1,-1 2 1,-9 16-60,0 1 0,2 1 1,0 0-1,1 0 0,2 1 1,0-1-1,-3 29 0,9-41 148,0 0 0,1 0-1,1 0 1,-1 0 0,1 0-1,1 0 1,0-1 0,0 1-1,1-1 1,0 0 0,1 0-1,0 0 1,7 9 0,-11-16-32,1-1 1,-1 1 0,0-1 0,0 1-1,1-1 1,-1 0 0,1 0-1,-1 1 1,1-1 0,-1 0-1,1-1 1,0 1 0,-1 0 0,1 0-1,0-1 1,0 1 0,0-1-1,-1 1 1,1-1 0,0 0-1,0 0 1,0 0 0,0 0 0,0 0-1,0 0 1,-1-1 0,1 1-1,0 0 1,0-1 0,0 1-1,-1-1 1,3-1 0,4-2 73,0-1 1,0 0-1,-1 0 1,0 0-1,8-8 0,16-16 52,-13 11-200,1 1 1,1 0-1,1 2 1,42-25-1,-60 39 7,0 0-1,0-1 0,0 2 0,0-1 0,0 0 1,0 0-1,0 1 0,0 0 0,0 0 0,6 0 1,-8 0 35,1 0 0,-1 1 1,1-1-1,-1 1 0,1-1 1,-1 1-1,0-1 0,1 1 1,-1 0-1,0-1 0,0 1 1,0 0-1,1 0 0,-1 0 1,0 0-1,0 0 0,0 0 1,0 0-1,-1 1 0,1-1 1,0 0-1,0 0 0,-1 1 1,2 1-1,0 5 26,0 0 0,-1 1 0,0-1 0,0 1 0,0-1 0,-1 0 0,-1 9 0,-2 7 52,-6 27 1,9-36 68,1-5 313,28-40 118,37-21-650,-40 28-100,2 2-1,0 0 1,39-20 0,-66 41 152,0-1 1,0 0-1,0 1 1,1-1-1,-1 1 1,0-1-1,0 1 1,1-1 0,-1 1-1,0 0 1,1 0-1,-1 0 1,0-1-1,1 1 1,-1 1-1,0-1 1,1 0-1,-1 0 1,0 0-1,1 1 1,-1-1 0,0 1-1,1-1 1,-1 1-1,0-1 1,0 1-1,0 0 1,0 0-1,0-1 1,0 1-1,0 0 1,0 0-1,0 0 1,0 0 0,0 0-1,0 0 1,0 0-1,-1 1 1,1-1-1,-1 0 1,1 0-1,-1 1 1,1-1-1,-1 0 1,1 2-1,5 19-18,-5-15 37,1 1-1,1 0 1,-1-1 0,7 11 0,-4-9 26,0 0 1,1-1 0,0 0 0,9 9-1,-12-14 4,0 0 0,0-1-1,0 1 1,0-1-1,1 0 1,-1 0 0,1 0-1,-1-1 1,1 1 0,0-1-1,0 0 1,0 0 0,7 1-1,-4-2-93,-1 0-1,1 0 1,-1-1-1,1 0 1,-1 0-1,1 0 1,-1-1-1,10-4 1,6-4-2339,21-12-1,-13 6-1779,1 3 1456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1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397 530 2240,'-2'0'166,"2"0"-142,0 0 0,-1 0 0,1 0 0,0 0 1,0 0-1,0 0 0,-1 0 0,1 0 0,0 0 0,0 0 1,0 0-1,0 0 0,-1 0 0,1 0 0,0 0 0,0 0 1,0 0-1,-1 0 0,1 0 0,0 0 0,0 0 0,0 0 1,0 0-1,0 0 0,-1-1 0,1 1 0,0 0 0,0 0 1,0 0-1,0 0 0,0 0 0,-1-1 0,1 1 0,0 0 1,0 0-1,0 0 0,0 0 0,0-1 0,0 1 0,0 0 1,0 0-1,0 0 0,0 0 0,0-1 0,0-3 3235,-1 3-3132,1 0 1,-1 0 0,0 0-1,1 0 1,-1 1-1,0-1 1,1 0 0,-1 0-1,0 0 1,0 1-1,0-1 1,0 1 0,0-1-1,0 0 1,0 1-1,0-1 1,0 1 0,0 0-1,0-1 1,0 1-1,0 0 1,-2 0 0,-25-5 457,-29 8 785,39-3-1322,0 1 0,0 0-1,-21 6 1,30-5-40,0 0 0,1 1 0,-1 1-1,1-1 1,0 1 0,0 1 0,0-1 0,-8 8 0,7-5 24,-1 1 1,2 0 0,-1 0 0,1 1 0,0 0 0,1 0-1,0 1 1,0 0 0,1 0 0,0 1 0,1 0-1,-4 11 1,8-18-30,-1 0 0,1 0 0,0 0-1,0 0 1,1 0 0,-1 0 0,1 0-1,0 0 1,0 0 0,1 5 0,-1-8 5,1 1 0,-1 0 0,1 0 0,0-1 1,0 1-1,-1 0 0,1-1 0,0 1 0,0-1 0,1 1 1,-1-1-1,0 1 0,0-1 0,1 0 0,-1 0 0,1 1 1,-1-1-1,1 0 0,-1 0 0,1-1 0,0 1 0,0 0 1,-1-1-1,3 2 0,1-1 96,-1 0 0,1 0 0,0-1 0,0 1 0,0-1 0,-1 0 0,1 0 0,0-1 0,0 1 0,-1-1 0,1 0 1,0-1-1,-1 1 0,7-4 0,-3 2-4,-1-1 0,0 0 0,0-1 1,0 1-1,-1-1 0,0-1 0,9-9 1,-1 1 25,-10 10-75,0 0-1,0 0 1,0 0-1,-1-1 1,1 1-1,2-7 1,-4 7-8,3-5 13,-1-1 0,0 1-1,0 0 1,-1-1 0,3-17 0,-4 35-150,0 0 0,0 0 0,0 0 0,1 0 0,7 13 0,-4-10 121,0 0 1,1 0-1,0 0 1,9 10 0,-6-12 175,0 0 0,13 9 0,-8-7 78,-13-10-235,0 1-1,0 0 0,1-1 1,-1 1-1,0-1 1,1 0-1,0 0 1,-1 0-1,1 0 0,0 0 1,-1-1-1,1 1 1,0-1-1,0 0 1,-1 1-1,1-1 0,0-1 1,0 1-1,4-1 1,-3 0 6,-1-1 1,1 1 0,0-1 0,-1 0 0,1 0-1,-1 0 1,0-1 0,1 1 0,-1-1-1,0 0 1,-1 0 0,5-5 0,49-52 5,-22 26-271,-31 30 161,0 1 0,0 0 0,0 0 0,1 0-1,-1 1 1,1-1 0,0 1 0,5-3 0,-9 5 51,1 0 1,-1 0 0,1 0-1,-1 0 1,0 0 0,1 0-1,-1 0 1,0 0-1,1 0 1,-1 0 0,0 0-1,1 1 1,-1-1 0,0 0-1,1 0 1,-1 0 0,0 0-1,0 1 1,1-1-1,-1 0 1,0 0 0,0 0-1,1 1 1,-1-1 0,0 0-1,0 0 1,1 1-1,-1-1 1,0 0 0,0 1-1,0-1 1,0 0 0,0 1-1,0-1 1,1 0 0,-1 1-1,0-1 1,0 0-1,0 1 1,0-1 0,0 0-1,0 1 1,0-1 0,0 0-1,-1 1 1,-1 20 111,1-16-93,-1 28 35,-2 12-21,3-41-12,1-3-13,0-1 1,0 0-1,-1 1 1,1 0 0,0-1-1,0 1 1,0-1-1,0 1 1,0-1 0,0 1-1,0-1 1,0 1-1,0-1 1,0 1 0,0-1-1,1 1 1,-1-1-1,0 1 1,0-1 0,0 1-1,1 0 1,0 0 472,0-2-407,-1-1 0,1 1 1,0 0-1,1 0 0,-1 0 1,0 0-1,0 0 0,0 0 1,1 0-1,-1 0 0,2 0 0,0-1-3,6-6-63,-1-1 0,9-10 0,-10 11-42,1 0-1,14-13 1,-3 6 35,-10 7-87,1 0 0,15-8-1,-24 15 76,0 0 1,0 1-1,0-1 0,0 1 0,0-1 0,0 1 0,1-1 0,-1 1 0,0 0 0,0-1 0,0 1 0,1 0 0,-1 0 0,0 0 0,0 0 1,1 0-1,-1 0 0,0 1 0,0-1 0,0 0 0,1 1 0,-1-1 0,0 1 0,0-1 0,0 1 0,0-1 0,0 1 0,0 0 0,0-1 0,0 1 1,0 0-1,0 0 0,0 0 0,0 1 0,3 3 25,-1 0 1,0 1-1,-1-1 1,1 1-1,2 10 1,0-1-3,-2-10-11,-1 1 0,1 0 0,0-1 1,0 0-1,1 1 0,0-1 0,-1-1 0,2 1 0,6 6 0,-7-8 53,-1 0 1,1-1-1,0 0 0,0 0 0,0 0 1,0 0-1,0 0 0,1-1 1,-1 0-1,0 0 0,1 0 0,-1 0 1,1-1-1,4 1 0,6-2-28,1 0 0,-1-1 0,0 0 0,0-1 0,-1-1 0,1 0 0,-1-2 0,0 1 0,0-1 0,0-1 0,-1-1 0,0 0 0,-1 0 0,1-1 0,16-17 0,-28 25-28,13-13 180,13-17-1,-24 28-130,-1-1-1,0 1 1,1 0 0,-1-1-1,-1 1 1,1-1 0,0 1 0,-1-1-1,0 0 1,0 0 0,0 0-1,0-4 1,-1 7-71,1 0 0,-1 1 0,0-1 0,0 1 0,0-1 0,0 0 0,0 1 0,-1-1 0,1 0 0,0 1 0,0-1 0,0 1 0,-1-1 0,1 1 0,0-1 0,0 0 0,-1 1 0,1-1 0,0 1 0,-1-1 0,1 1 0,-1-1 0,0 1-5,1 0 1,-1 0 0,1-1 0,-1 1 0,1 0-1,-1 0 1,1 0 0,-1 0 0,1 1 0,-1-1-1,1 0 1,-1 0 0,1 0 0,-1 0 0,1 0-1,-1 1 1,1-1 0,-1 0 0,1 0 0,-1 1 0,-2 1-58,1 0 1,-1 0 0,1 0 0,0 0-1,0 1 1,-4 3 0,-1 7-36,1 0-1,-1 0 1,2 0-1,-5 16 0,8-23 128,1 0-1,0 0 0,0 0 0,0 0 0,1 0 0,0 0 0,0 0 1,0 0-1,1 0 0,0 0 0,0-1 0,1 1 0,2 6 0,-4-11 30,0 0 0,0 0 0,1 0 0,-1 0 0,0-1 0,1 1 0,-1 0 0,1 0 0,-1-1 0,1 1 0,-1 0-1,1 0 1,0-1 0,-1 1 0,1-1 0,0 1 0,-1-1 0,1 1 0,0-1 0,0 1 0,0-1 0,0 1 0,-1-1-1,1 0 1,0 0 0,0 1 0,0-1 0,0 0 0,0 0 0,0 0 0,0 0 0,0 0 0,-1 0 0,1 0 0,0 0 0,2-1-1,-2 0 12,1 0-1,-1 1 1,0-1-1,1 0 1,-1 0-1,0-1 1,1 1-1,-1 0 0,0 0 1,0 0-1,0-1 1,0 1-1,0-1 1,0 1-1,-1-1 1,1 1-1,0-1 0,-1 1 1,1-4-1,2-12 102,-1 0 0,-1-31 0,2 9-1069,-3 38 667,1 1 238,-1 0 0,0 1 0,1-1 0,-1 0 0,0 0 0,0 0 0,1 1 0,-1-1 0,0 0 0,0 0 0,1 1 0,-1-1 0,0 0 0,0 1 0,0-1 0,0 0 0,1 1 0,-1-1 0,0 0 1,0 1-1,0-1 0,0 0 0,0 1 0,0-1 0,0 0 0,0 1 0,0-1 0,0 1 0,0 13-64,0-13 50,6 71-361,-1-17 93,-4-37 256,2 152 184,-5-104-44,2-29-43,-2-1 1,-9 59-1,10-90-11,-1 0 0,1 0-1,-1 0 1,0 0 0,0-1 0,0 1-1,-1 0 1,0-1 0,0 0-1,0 1 1,0-1 0,-1-1 0,1 1-1,-6 4 1,7-7-34,0 0-1,0 1 1,0-1-1,0 0 1,-1 0-1,1-1 1,0 1-1,-1 0 1,1-1-1,0 0 1,-1 1 0,1-1-1,0 0 1,-1 0-1,1 0 1,-1-1-1,1 1 1,0 0-1,-1-1 1,1 0-1,0 1 1,-1-1-1,1 0 1,0 0-1,0 0 1,0-1 0,0 1-1,0 0 1,0-1-1,0 1 1,1-1-1,-3-2 1,-2-1-41,1 0 1,-1-1-1,1 1 1,0-1-1,1 0 1,-1-1-1,1 1 1,0-1-1,1 0 1,-4-10-1,4 8-16,0 0 0,1 0-1,0 0 1,0 0 0,1 0-1,0-1 1,1-10-1,0 15 3,1 0-1,0 0 1,-1 0-1,2 0 0,-1 0 1,0 1-1,1-1 0,0 0 1,0 1-1,1-1 1,-1 1-1,1 0 0,0-1 1,7-6-1,142-123 197,-47 58 445,-24 19-414,-43 30-49,-21 16 6,29-25 0,-30 22-141,-11 11 32,-1-1-1,0 1 0,0-1 0,0 0 0,0 0 0,-1 0 0,1 0 0,3-8 0,2 1-75,-9 11 43,0-1 1,-1 1-1,1 0 0,0 0 1,0 0-1,0 0 0,0 0 1,-1 0-1,1 0 0,0 0 1,0 0-1,0 0 0,-1 0 1,1 0-1,0 0 0,0 0 0,-1 0 1,1 0-1,0 0 0,0 0 1,0 0-1,0 0 0,-1 0 1,1 0-1,0 0 0,0 0 1,0 0-1,-1 1 0,1-1 1,0 0-1,-1 0-47,-11 28-322,-12 30 165,21-50 211,0 0 0,1 0 0,0 0 0,1 1 0,-2 11 0,3-18 7,0 0-1,0 0 0,1 1 1,-1-1-1,0 0 1,1 0-1,-1 0 1,1 0-1,0 0 1,-1 0-1,1 0 1,0 0-1,2 2 1,-3-4 25,1 1 1,0 0 0,0-1 0,0 1 0,0-1-1,0 1 1,0-1 0,0 1 0,0-1 0,0 0-1,0 1 1,0-1 0,0 0 0,0 0-1,0 0 1,0 0 0,0 0 0,0 0 0,0 0-1,0 0 1,0 0 0,0-1 0,0 1 0,0 0-1,0-1 1,0 1 0,0 0 0,0-1 0,0 1-1,0-1 1,1-1 0,95-52 338,-80 42-418,-15 11-5,1-1 1,-1 0-1,0 0 1,1 1-1,-1-1 1,1 1-1,-1 0 1,1 0-1,0 0 0,-1 0 1,6-1-1,-7 3-6,0 0 0,0 0-1,0 0 1,0 0-1,-1 0 1,1 0 0,0 1-1,-1-1 1,1 0 0,0 0-1,-1 0 1,1 3-1,0 0 12,8 20-77,-7-19 101,0 0 1,0 1 0,0-1-1,3 5 1,5 7 44,-6-10 38,0-1 0,0 1 0,0 0-1,7 5 1,-10-10-36,0-1 0,0 0 0,0 0 0,0 0 0,0 0 0,1 0 0,-1-1 0,0 1 0,1 0 0,-1 0 0,1-1 0,-1 1 0,0-1 0,1 0 0,-1 1 0,1-1 0,0 0 0,-1 0 0,1 0 0,-1 0 0,1 0 0,-1 0 0,1 0-1,-1 0 1,1-1 0,1 0 0,4-2 27,0 0 0,-1-1 0,1 0 0,-1 0 0,0-1 0,0 0 0,0 0 0,-1 0 0,1-1 0,4-7 0,1-1 55,-1-1 0,0 0-1,9-21 1,-1-6-42,22-74 0,0-44 112,-17 63-152,9-76-85,-29 155 4,-2 8 31,1 1-1,-1 0 0,-1-1 1,0 1-1,-2-17 0,2 25-13,0 0 1,0 0-1,0 0 0,0 1 0,0-1 0,-1 0 0,1 0 0,0 0 0,-1 1 0,1-1 0,0 0 0,-1 0 0,1 1 0,-1-1 0,1 0 0,-1 1 1,0-1-1,0-1 0,0 2 9,1 0 0,-1 0 0,1 0 0,-1 0 0,1 1 0,0-1 0,-1 0 0,1 0 1,-1 0-1,1 0 0,0 0 0,-1 1 0,1-1 0,-1 0 0,1 0 0,0 1 0,-1-1 0,1 0 1,0 0-1,0 1 0,-1-1 0,1 0 0,0 1 0,-1-1 0,1 1 0,-3 4-51,0 0 0,1 0 0,-1 0 0,-2 8 0,-9 37 190,-14 91 0,8 54-116,16-144-69,4 69 0,1-85 22,-2-27 88,1 1 0,1-1 0,-1 0 0,1-1 0,1 1 0,2 10 0,-1-10-69,-1-2 97,0-1 0,0 1 1,0-1-1,1 0 0,5 7 1,-7-10-43,0-1 0,0 0 1,0 0-1,0 0 1,1 0-1,-1 0 0,1 0 1,-1 0-1,0 0 1,1-1-1,0 1 0,-1 0 1,1-1-1,-1 0 1,1 1-1,0-1 0,-1 0 1,1 1-1,0-1 0,-1 0 1,1 0-1,-1-1 1,3 1-1,1-1 8,18-1 77,0-2 0,36-10 0,154-45-437,-177 49 254,24-7 133,-41 12-225,-17 5 237,0 0 1,0 0 0,0-1 0,0 1 0,-1-1 0,1 1 0,0-1-1,2-1 1,-4 2-62,0 0-1,0 0 0,0 0 1,0-1-1,0 1 1,0 0-1,0 0 0,0 0 1,0 0-1,0 0 1,0-1-1,0 1 0,0 0 1,0 0-1,0 0 1,0 0-1,0 0 0,0-1 1,0 1-1,0 0 1,0 0-1,0 0 0,0 0 1,-1 0-1,1 0 0,0-1 1,0 1-1,0 0 1,0 0-1,0 0 0,0 0 1,0 0-1,0 0 1,-1 0-1,1 0 0,0 0 1,0 0-1,0 0 1,0-1-1,-16-6-30,13 6-34,0 0-1,0 1 1,0-1 0,0 0-1,0 1 1,0-1-1,0 1 1,0 0-1,0 0 1,-1 1-1,1-1 1,0 1-1,0-1 1,0 1-1,0 0 1,-3 1 0,1 1 4,-1 0 1,1 1 0,0-1 0,0 1 0,0 0 0,0 0 0,-5 7 0,8-8 39,-1-1 0,1 1-1,0 0 1,0 0 0,0 0 0,1 1 0,-1-1 0,1 0 0,0 1 0,0-1-1,0 1 1,0-1 0,0 1 0,1-1 0,0 1 0,0 7 0,0-10 44,0 1 0,1 0 1,-1-1-1,1 1 0,-1-1 1,1 1-1,0-1 0,-1 1 1,1-1-1,0 1 0,0-1 1,0 0-1,0 1 0,1-1 0,-1 0 1,0 0-1,0 0 0,1 0 1,-1 0-1,1 0 0,-1 0 1,1 0-1,-1-1 0,1 1 1,-1 0-1,1-1 0,0 0 1,-1 1-1,1-1 0,0 0 1,-1 0-1,1 0 0,0 0 0,-1 0 1,1 0-1,0 0 0,2-1 1,0-1 15,1 0 1,-1 0-1,0 0 1,0-1-1,0 0 0,-1 0 1,1 0-1,-1 0 1,1 0-1,-1-1 1,0 1-1,0-1 1,0 0-1,2-4 1,1-4-48,0-1 0,-1 1 0,6-22 0,-7 26-273,-1 8-187,2 14-343,-2-6 796,2 9-84,-3-9 85,0 0 1,1 0-1,7 13 1,-9-19 43,-1 0 0,1-1 0,1 1-1,-1-1 1,0 1 0,0-1 0,0 0 0,1 0 0,-1 1 0,0-1 0,1 0 0,0 0 0,-1 0 0,1-1 0,-1 1 0,1 0 0,0 0 0,0-1 0,-1 1 0,1-1 0,0 0-1,0 0 1,2 1 0,-1-2 28,1 0 0,-1-1 0,0 1-1,1 0 1,-1-1 0,0 0-1,0 0 1,0 0 0,0 0 0,0-1-1,4-3 1,4-4 6,36-29 101,-28 22-258,22-15 0,-8 12-162,-30 19 201,-1 0 0,1 0 0,-1 0 0,1 0 1,-1 0-1,1 1 0,0-1 0,-1 1 0,1-1 0,0 1 1,2 0-1,-3 1 31,-1-1 0,0 1 0,0-1 1,0 1-1,1 0 0,-1-1 0,0 1 1,0 0-1,0 0 0,0 0 0,0 0 0,-1 0 1,1 0-1,0 0 0,0 0 0,-1 0 1,1 0-1,0 0 0,-1 1 0,1-1 0,-1 0 1,0 0-1,1 1 0,-1-1 0,0 0 1,0 2-1,2 7-19,-1-1 0,-1 14 0,0-21 0,0 13 114,1 0 0,1 0 0,0 0 1,0 0-1,2-1 0,0 1 0,0-1 0,2 0 0,0 0 0,9 16 0,4 5 67,39 55 0,-46-75-108,1 0-1,0 0 1,1-2-1,1 0 1,24 18-1,-32-27-91,-1 0 0,1-1 0,-1 0 0,1 0 0,0 0-1,0-1 1,1 0 0,-1 0 0,0-1 0,1 0 0,-1-1 0,1 1 0,-1-1 0,0-1 0,1 1 0,-1-1-1,1 0 1,-1-1 0,0 0 0,12-5 0,3-2-1496,0-2 0,40-27 0,-7 1-690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2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63 709 1472,'-30'-5'2645,"30"5"-2562,-1 0 0,1 0 0,-1 0 0,1 0-1,-1-1 1,1 1 0,-1 0 0,1 0 0,-1 0 0,1-1-1,-1 1 1,1 0 0,0-1 0,-1 1 0,1 0 0,-1-1-1,1 1 1,0 0 0,-1-1 0,1 1 0,0-1 0,0 1-1,-1-1 1,1 1 0,0-1 0,0 1 0,0-1 0,-1 1 0,1-1-1,0 1 1,0-1 0,0 0 0,0 1-28,0-1-1,0 1 1,0-1 0,0 1 0,0-1-1,0 1 1,0 0 0,0-1-1,-1 1 1,1-1 0,0 1 0,0 0-1,0-1 1,-1 1 0,1 0 0,0-1-1,-1 1 1,1 0 0,0-1 0,0 1-1,-1 0 1,1-1 0,-1 1 0,1 0-1,0 0 1,-1 0 0,1-1-1,0 1 1,-1 0 0,1 0 0,-1 0-1,0 0 4,1 0 0,-1 0 0,1 0 0,0 0 0,-1 0 0,1 0 0,-1 0-1,1 0 1,-1 0 0,1 0 0,-1 0 0,1 0 0,0 0 0,-1 0 0,1 0 0,-1 0-1,1-1 1,0 1 0,-1 0 0,1 0 0,0-1 0,-1 1 0,1 0 0,0 0-1,-1-1 1,1 1 0,0 0 0,-1-1 0,1 1 0,0 0 0,0-1 0,-1 1 0,1 0-1,0-1 1,0 1 0,0-1 0,0 1 0,0-1 0,-1 1 0,1-1 0,1-1 12,-1 0 1,1 1-1,0-1 1,-1 0 0,1 0-1,0 1 1,0-1-1,0 0 1,0 1 0,2-2-1,7-10 415,19-16-1,-29 29-469,21-20 409,-7 6-167,-1 1 1,2 0-1,0 1 0,0 1 0,30-16 1,-44 27-258,-1 0 1,1-1 0,-1 1 0,1 0 0,-1 0 0,1 0 0,-1 0 0,1 0-1,-1 0 1,1 0 0,0 0 0,-1 0 0,1 0 0,-1 0 0,1 0-1,-1 0 1,1 0 0,-1 0 0,1 1 0,-1-1 0,1 0 0,-1 0 0,1 1-1,-1-1 1,2 1 0,-1 0 10,0 1-1,0-1 1,0 0 0,0 1-1,0-1 1,0 1 0,0-1-1,1 4 1,0 1 0,0-1 1,-1 1-1,1 0 1,0 8 0,0 89 354,-2-87-204,0-15-126,0 1 0,1 0 0,-1 0 0,0 0 0,1 0 0,-1 0 0,1-1 0,0 4 0,0-5-30,-1 2 346,2-9 400,46-57-462,-34 43-243,1 1-1,1 1 0,25-25 0,-41 44-47,0 0 0,1 0 0,-1-1 1,0 1-1,1 0 0,-1-1 0,0 1 0,0 0 1,1 0-1,-1-1 0,1 1 0,-1 0 0,0 0 1,1 0-1,-1 0 0,0 0 0,1-1 0,-1 1 1,1 0-1,-1 0 0,0 0 0,1 0 0,-1 0 1,1 0-1,-1 0 0,0 0 0,1 0 0,-1 1 0,1-1 1,-1 0-1,0 0 0,1 0 0,-1 0 0,1 1 1,-1 0 3,1-1 0,0 1 0,-1 0 1,1 0-1,-1 0 0,1 0 0,-1 0 0,0 0 1,1 0-1,-1 0 0,0 1 0,0 0 0,0 33 48,-1-18-94,1 26 1,0-16 164,0-26-97,0 0 1,0-1-1,0 1 0,0 0 1,0-1-1,0 1 0,0 0 0,0 0 1,0-1-1,1 1 0,-1 0 1,0-1-1,0 1 0,1 0 0,-1-1 1,0 1-1,1-1 0,-1 1 0,1-1 1,-1 1-1,1-1 0,-1 1 1,1-1-1,0 2 0,0-2 7,0 0-1,0 0 1,0 0 0,0 1-1,0-1 1,0 0 0,0 0-1,0 0 1,0-1 0,0 1-1,0 0 1,0 0 0,0 0-1,0-1 1,1 0 0,4-2 33,0 0 1,0-1 0,0 0-1,5-4 1,133-98-175,-136 101 68,-3 1 35,2 0 0,-1 0 0,0 1 0,10-4 0,-14 6 0,-1 1-1,1 0 1,-1-1-1,1 1 1,0 0-1,-1 0 0,1-1 1,-1 1-1,1 1 1,0-1-1,1 0 1,-2 1 6,0-1 0,0 0 0,0 1 0,0-1 0,-1 1 0,1-1 0,0 1 0,-1-1 0,1 1 1,0-1-1,-1 1 0,1 0 0,0-1 0,-1 1 0,1 0 0,-1 0 0,0-1 0,1 1 0,-1 0 0,0 0 1,1 0-1,-1 1 0,2 6-30,-1-1 1,0 1-1,0 0 1,-1 10-1,0-12 16,0 0-1,0 0 1,0 0 0,1 0-1,0-1 1,0 1-1,1 0 1,3 9-1,-2-10 32,0 0 0,0 0 0,0 0 0,0-1 0,1 1 0,0-1 0,0 0 0,6 5 0,-7-7 8,0 0 0,1 0 0,-1 0 0,1-1-1,-1 1 1,1-1 0,0 0 0,-1 0 0,1 0 0,0 0 0,0-1 0,0 1 0,4-1 0,2 0 2,0-1-1,-1 0 1,1-1 0,0 0 0,0 0 0,-1-1 0,14-6 0,-5 0 82,0 0 1,27-21 0,-17 7-94,-29 29-158,1 0 0,1 0 1,-1 1-1,1-1 1,2 6-1,-3-7 85,1 5 75,1-1 1,0 0-1,0 0 1,1 0-1,0 0 0,0-1 1,1 1-1,9 14 0,-12-21 11,0-1-1,0 1 0,1-1 0,-1 0 0,0 1 0,1-1 0,-1 0 0,1 0 0,-1 0 1,1 0-1,0 0 0,-1-1 0,1 1 0,0 0 0,0-1 0,-1 0 0,1 1 0,0-1 1,0 0-1,0 0 0,-1 0 0,1 0 0,0 0 0,0 0 0,0 0 0,0-1 0,-1 1 1,1 0-1,0-1 0,0 0 0,2-1 0,5-2 119,-1-1-1,1 0 1,-1 0-1,11-10 1,-15 12-137,-1 0 29,1 1 0,-1-1-1,0 0 1,0 0 0,-1 0 0,1-1 0,-1 1-1,1 0 1,-1-1 0,0 0 0,0 1 0,-1-1-1,1 0 1,1-6 0,-3 7-32,0 0-1,0 0 1,0 0-1,0 0 1,0 1-1,0-1 1,-1 0-1,0 0 1,1 0-1,-1 1 1,0-1-1,0 0 1,-1 1-1,1-1 1,0 1-1,-1-1 1,0 1-1,1 0 1,-1-1-1,0 1 1,-4-3-1,1 1-85,1 1 0,-1 0 0,-1 0-1,1 0 1,-10-4 0,2 2-59,10 3 129,-1 1 0,1 0 0,0 0-1,-1 0 1,-5-1 0,-2-1-411,6 3 293,6-1 130,-1 1-1,0 0 1,1 0 0,-1 0 0,0-1-1,1 1 1,-1 0 0,0 0 0,1-1-1,-1 1 1,0 0 0,0-1 0,1 1-1,-1 0 1,0-1 0,0 1 0,0-1-1,0 1 1,1 0 0,-1-1 0,0 1-1,0-1 1,0 1 0,0 0 0,0-1-1,0 0 1,0 0 5,1 0 0,-1 0-1,1 0 1,0 1 0,-1-1-1,1 0 1,0 0 0,0 0 0,-1 0-1,1 1 1,0-1 0,0 0-1,0 1 1,0-1 0,0 1 0,1-1-1,20-7-1,-13 5-36,67-31-226,-44 24 176,37-7 1,-57 14 118,-1 2-1,1-1 1,0 2 0,-1 0-1,1 0 1,22 4 0,-31-4-18,0 1 0,-1 0-1,1 0 1,0 0 0,-1 0 0,1 1 0,-1-1 0,1 1 0,-1 0 0,0-1 0,1 1 0,-1 0 0,0 0 0,0 0 0,0 1-1,-1-1 1,1 0 0,-1 1 0,1-1 0,-1 1 0,0 0 0,0-1 0,0 1 0,0 0 0,0 0 0,0 3 0,0 1 7,0 0 1,-1 0 0,0-1 0,0 1 0,0 0 0,-1 0 0,0 0-1,0 0 1,-5 12 0,5-16-13,-3 6 77,1 0 1,1 0-1,-4 18 0,6-26-75,0-1 0,0 0 0,1 0 0,-1 1-1,0-1 1,0 0 0,0 0 0,1 1 0,-1-1 0,0 0-1,0 0 1,0 1 0,1-1 0,-1 0 0,0 0-1,1 0 1,-1 0 0,0 0 0,0 0 0,1 1 0,-1-1-1,0 0 1,1 0 0,-1 0 0,0 0 0,1 0-1,-1 0 1,0 0 0,1 0 0,-1 0 0,0 0 0,0 0-1,1-1 1,-1 1 0,0 0 0,1 0 0,-1 0 0,0 0-1,0 0 1,1 0 0,-1-1 0,1 1 0,13-8 351,72-74-422,-50 59 0,-35 23 59,0 1 0,-1 0 0,1 0 0,-1-1 0,1 1 0,0 0 0,-1 0 0,0 0 0,1 0 0,-1-1 0,0 1 0,1 0 0,-1 0 0,0 0 0,0 1 0,1 6-42,0 0 0,-1-1 1,0 12-1,-1 0 184,1-19-142,0 0 0,0 0-1,0 1 1,0-1 0,0 0 0,0 1 0,0-1 0,0 0-1,0 0 1,0 1 0,0-1 0,0 0 0,1 0-1,-1 1 1,0-1 0,0 0 0,0 0 0,0 0-1,0 1 1,1-1 0,-1 0 0,0 0 0,0 0 0,0 1-1,1-1 1,-1 0 0,0 0 0,0 0 0,1 0-1,-1 0 1,0 1 0,1-1 0,9-2 371,12-10 3,-10 1-374,0-1-1,0 0 1,17-24-1,-5 6 0,-24 30-18,0-1 1,1 1-1,-1 0 1,0 0-1,0 0 1,0 0-1,0 0 0,0 0 1,0 0-1,0-1 1,0 1-1,0 0 1,0 0-1,0 0 1,1 0-1,-1 0 0,0 0 1,0 0-1,0 0 1,0 0-1,0 0 1,0 0-1,1 0 1,-1 0-1,0 0 0,0 0 1,0 0-1,0 0 1,0 0-1,0 0 1,1 0-1,-1 0 0,0 0 1,0 0-1,0 0 1,0 0-1,0 0 1,0 0-1,1 0 1,-1 0-1,0 0 0,0 0 1,0 0-1,0 0 1,0 0-1,0 0 1,0 0-1,0 1 1,1-1-1,-1 0 0,0 0 1,0 0-1,0 0 1,0 0-1,0 1 1,3 12-231,-3 26 268,0-27-128,0-6 89,0 0 1,0 0-1,1 0 1,0 0-1,0 0 1,4 10-1,-4-13 27,1-1-1,-1 1 0,1 0 0,-1-1 1,1 1-1,0-1 0,0 1 0,0-1 1,0 0-1,1 0 0,-1 0 0,1 0 1,-1 0-1,1 0 0,4 1 0,-1 0 29,1 0 0,0-1 0,-1-1 0,1 1 0,0-1 0,0 0 1,9 0-1,51-4 167,-40 1-158,-1-1-26,-1-1-1,0-1 1,0-1-1,-1-2 1,1 0 0,32-17-1,-46 20 32,-1-1 0,1 0-1,-2-1 1,1 0 0,12-13-1,-17 16-22,-1 0-1,0-1 0,0 0 1,-1 0-1,1 0 1,-1 0-1,0-1 0,0 0 1,-1 1-1,0-1 1,0 0-1,2-8 0,-2-1 94,0-30-1,-2 38-173,0 1 1,-1-1 0,1 1-1,-2-1 1,1 1-1,-1-1 1,-2-6 0,3 12 5,1-1 0,-1 1 0,1 0 0,-1 0 0,0 0 0,1 0 0,-1 0 0,0 0 0,0 0 0,0 0 0,1 0 0,-1 0 0,0 0 0,0 1 0,0-1 0,-1 0 1,1 1-1,0-1 0,0 0 0,-2 0 0,2 1 22,0 0 0,0 0 1,0 1-1,0-1 0,-1 0 0,1 0 1,0 0-1,0 1 0,0-1 0,0 1 1,0-1-1,0 1 0,0-1 1,0 1-1,0 0 0,0-1 0,1 1 1,-2 1-1,-3 2-11,1 1 0,0 0 0,1 1 0,-1-1 0,1 1 0,-4 7 0,6-11 19,-7 15-105,1 0 0,1 1 0,-6 23-1,11-36 115,0 0 0,0 1 0,1-1 0,0 0 0,0 0 0,0 1 0,1-1 0,-1 0 0,1 0 0,0 1-1,1-1 1,-1 0 0,1 0 0,0-1 0,1 1 0,3 6 0,-2-4 94,0-1 0,1 1 1,0-1-1,0-1 0,0 1 0,1-1 1,0 0-1,0 0 0,0 0 0,0-1 0,13 6 1,-18-9-51,1-1 1,0 1 0,0-1 0,0 0-1,0 0 1,0 0 0,0 0 0,0 0-1,0 0 1,0-1 0,-1 1 0,1-1 0,0 1-1,2-2 1,24-12 127,-18 8-115,5-3-57,-1-1 1,0-1 0,13-12-1,-2 1 23,-20 18-66,0 0 0,0 0 0,0 1 0,1 0-1,11-5 1,-16 8 48,0 1-1,-1 0 0,1 0 0,0 0 1,-1 0-1,1 0 0,-1 0 1,1 0-1,-1 0 0,1 0 1,-1 0-1,0 0 0,0 1 0,1-1 1,-1 0-1,0 0 0,0 0 1,0 2-1,2 28-262,-1-30 292,0 0 0,0-1 1,0 1-1,0-1 0,0 0 0,0 1 0,0-1 0,0 0 0,0 1 0,0-1 0,0 0 0,0 0 0,0 0 0,1 0 0,0 0 0,-1 0 1,3-1 22,-1 0 0,1 0-1,-1 0 1,1-1 0,-1 1-1,1-1 1,-1 0 0,0 0-1,0 0 1,0 0 0,5-5-1,14-9 20,-17 13-190,17-8 255,-22 11-143,0 0 0,1 0 1,-1 0-1,0 0 0,1 0 0,-1 0 0,0 0 0,1 0 0,-1 0 0,0 0 0,0 0 0,1 0 0,-1 0 0,0 0 0,1 0 1,-1 0-1,0 1 0,0-1 0,1 0 0,-1 0 0,0 0 0,0 0 0,1 0 0,-1 1 0,0-1 0,1 1-36,-1-1 0,0 1 0,0 0-1,0-1 1,0 1 0,1 0 0,-1-1-1,0 1 1,0 0 0,0-1-1,0 1 1,-1 0 0,1-1 0,0 1-1,0 0 1,-1 0 0,-4 20 32,0-4 15,-3 24 0,7-36-2,0 1 1,0-1-1,-1 1 1,0-1-1,0 0 1,-4 5 0,-5 19-29,6-14 132,4-14-85,1 0 0,-1 0 0,1 0-1,-1 0 1,1 1 0,0-1 0,-1 0-1,1 0 1,0 1 0,0-1 0,0 0 0,0 1-1,0-1 1,0 0 0,0 0 0,0 1-1,1-1 1,-1 0 0,0 0 0,1 1-1,-1-1 1,2 2 0,-2-2 47,20 2-69,-20-3 1,0 0-1,0 0-1,1 0 0,-1 0 1,0 0-1,1 0 1,-1 0-1,0 0 0,0 0 1,1 0-1,-1 0 1,0 0-1,0 0 0,1 0 1,-1 0-1,0 0 1,0 0-1,1 0 0,-1 0 1,0 0-1,0 1 1,1-1-1,-1 0 0,0 0 1,0 0-1,0 0 1,1 1-1,-1-1 0,0 0 1,0 0-1,0 0 1,0 1-1,0-1 0,1 0 1,-1 0-1,0 1 1,0-1-1,1 1 140,6-2-273,7-14 290,-1-2 0,15-24 0,-14 20-358,26-31 0,-35 46 130,0 1-1,1-1 1,8-5-1,-12 9 48,1 1-1,-1 0 0,1-1 0,-1 1 1,1 0-1,-1 0 0,1 1 1,0-1-1,0 0 0,-1 1 1,1 0-1,3-1 0,-5 2 0,0-1 0,0 0 0,1 1 0,-1-1-1,0 1 1,0-1 0,0 1 0,0 0 0,0-1-1,0 1 1,0 0 0,0 0 0,0-1 0,0 1-1,-1 0 1,1 0 0,0 0 0,0 0 0,-1 0-1,2 2 1,8 22-261,-2 3 326,-6-18-34,0 0 0,1-1 0,1 1 0,-1 0 0,2-1 1,9 16-1,-11-20 30,-1-3 9,-1 0 0,1 1-1,0-1 1,0 0 0,0 0 0,0 0-1,4 3 1,-5-5-22,1 1-1,-1-1 1,1 1-1,-1-1 1,1 0-1,0 0 1,-1 0 0,1 1-1,-1-1 1,1-1-1,0 1 1,-1 0-1,1 0 1,-1-1 0,1 1-1,1-1 1,4-1-15,-1-1 1,0 0-1,0 0 1,0 0-1,0-1 1,0 0-1,-1 0 1,1 0-1,-1-1 0,0 1 1,0-1-1,4-7 1,5-7 11,0-1 0,11-23 0,-16 26-34,-1-1-1,0-1 0,7-30 1,9-62-97,-11 45 68,1 6 65,10-117 0,-19 77-794,-5 99 745,1 1 1,-1-1-1,0 1 1,0-1-1,0 0 1,0 1-1,0-1 0,0 1 1,-1-1-1,1 1 1,0-1-1,0 0 0,0 1 1,0-1-1,-1 1 1,1-1-1,0 1 1,0-1-1,-1 0 0,-6 7-561,-5 21 258,1-1 272,7-19 23,1 1-1,0 0 1,1 0 0,-4 16 0,-14 223-62,15-146 41,3-79 103,2-1 0,0 1 0,1-1 0,2 1 0,0-1 0,1 0 0,9 27 0,-13-47-14,0 0 0,1 0 0,-1 1 0,1-1 0,-1 0 0,1 0 0,-1 0-1,1 0 1,0 0 0,0 0 0,-1 0 0,1 0 0,0 0 0,0 0 0,2 1 0,-2-2 5,1 1 1,-1-1 0,1 0 0,-1 0-1,0 0 1,1 0 0,-1 0 0,1 0 0,-1 0-1,0-1 1,1 1 0,-1 0 0,0-1-1,1 1 1,1-2 0,6-3-26,-1 1 0,0-2 0,0 1 0,0-1 0,0-1 0,7-7 0,1-1 75,11-12-132,-1-1 1,-1-1 0,22-34 0,-33 44 7,-8 9-389,-19 68-732,11-50 1169,1 0 0,0 0-1,0 0 1,1-1-1,0 1 1,0 0-1,1 0 1,0 0 0,1 0-1,2 10 1,-2-12 14,0-1 1,0 0-1,1 0 0,-1 0 1,1 0-1,0 0 1,0 0-1,1-1 0,-1 1 1,1-1-1,0 0 0,0 0 1,1 0-1,-1-1 1,6 4-1,-7-6 29,-1 1 0,1-1 0,0 0 0,0 0 0,0 0 0,-1 0-1,1-1 1,0 1 0,0-1 0,0 0 0,0 1 0,0-1 0,0-1 0,0 1 0,0 0 0,0-1 0,0 1 0,0-1-1,0 0 1,0 0 0,-1 0 0,1-1 0,3-1 0,4-4-9,-1 1 0,0-2-1,-1 1 1,14-16 0,-17 17-59,-2 3-21,-1-1 1,1 1-1,-1-1 0,0 1 1,0-1-1,0 0 0,-1 0 1,1 0-1,-1 0 0,0 0 1,0-1-1,-1 1 0,1-8 1,-4 13-600,0 5 537,1 7 29,1-1 1,0 1-1,1 0 1,0 0-1,2 16 1,-2-28 89,0 0 0,0 0 0,1 0 0,-1 0 0,0 0 0,0 0 0,1 0 0,-1 0 1,1 0-1,-1-1 0,1 1 0,-1 0 0,1 0 0,-1 0 0,1 0 0,0-1 0,-1 1 0,1 0 1,0-1-1,0 1 0,-1 0 0,1-1 0,0 1 0,0-1 0,0 1 0,0-1 0,0 0 0,0 1 1,0-1-1,0 0 0,0 0 0,0 0 0,0 0 0,0 1 0,0-1 0,0-1 0,0 1 0,0 0 0,0 0 1,0 0-1,0 0 0,0-1 0,0 1 0,0 0 0,1-2 0,3 1 34,0-2-1,0 1 1,0-1 0,0 1-1,-1-1 1,1 0-1,5-6 1,9-11-45,-1-2-1,0 0 1,18-32-1,-21 32 49,-11 15-68,2-1-232,-4 9 96,-2 8 39,4 122 463,1-99 214,-5-31-299,13-15 133,42-43-218,-24 24-171,-31 34-18,0-1 0,0 0 0,0 0 0,0 0 0,0 0 0,0 0 0,0 0 1,0 1-1,0-1 0,0 0 0,0 0 0,0 0 0,0 0 0,0 0 0,0 0 0,0 1 0,0-1 0,0 0 0,1 0 0,-1 0 0,0 0 0,0 0 1,0 0-1,0 0 0,0 0 0,0 0 0,0 1 0,0-1 0,0 0 0,1 0 0,-1 0 0,0 0 0,0 0 0,0 0 0,0 0 0,0 0 1,0 0-1,1 0 0,-1 0 0,0 0 0,0 0 0,0 0 0,0 0 0,0 0 0,0 0 0,1 0 0,-1 0 0,0 0 0,0 0 0,0 0 1,0 0-1,0 0 0,0 0 0,0 0 0,1-1 0,-1 1 0,0 0 0,0 0 0,0 0 0,0 0 0,0 0 0,0 0 0,0 0 0,0 0 1,0-1-1,0 11 65,-15 84-148,15-94 98,0 1 1,0-1-1,0 0 1,-1 0-1,1 1 1,0-1-1,0 0 1,0 0-1,0 1 1,0-1-1,1 0 1,-1 1-1,0-1 1,0 0-1,0 0 1,0 1-1,0-1 1,0 0 0,0 0-1,0 1 1,1-1-1,-1 0 1,0 0-1,0 1 1,0-1-1,1 0 1,-1 0-1,0 0 1,0 0-1,0 1 1,1-1-1,-1 0 1,0 0-1,0 0 1,1 0-1,-1 0 1,0 0-1,1 1 1,-1-1-1,0 0 1,0 0-1,1 0 1,-1 0 0,0 0-1,0 0 1,1 0-1,-1 0 1,0 0-1,1-1 1,-1 1-1,0 0 1,0 0-1,1 0 1,-1 0-1,0 0 1,0 0-1,1-1 1,-1 1-1,0 0 1,23-11 72,-19 9-13,27-13 32,0 1 0,55-17 0,-81 30-113,0 0 0,0 0 0,0 1 0,0 0-1,0 0 1,0 0 0,0 0 0,0 1 0,0 0 0,0 0 0,0 0 0,0 1 0,8 3 0,3 4 36,0-1 0,23 20 0,-24-17 26,28 16 1,-21-17-455,32 11 0,24-1-3732,-41-15-39,0 0 0,49-2 0,-46-3 1654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2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6 208 8896,'-5'-3'4032,"36"-17"-3520,6 4 704,8 4-768,39-16 608,6 8-609,13-12-255,-3 7-96,21-6-1599,0 11 831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2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167 507 3552,'5'-8'7274,"-12"11"-5844,0 4-1032,-3 0-107,2 0 1,-1 1-1,1 1 1,-8 10 0,1 1-150,1 0 1,1 1 0,-19 43-1,27-52-112,0 0 55,0 0-1,1 0 1,0 0 0,1 0 0,1 1 0,-2 20 0,3-32-35,1 0 0,0 0-1,0 1 1,0-1 0,0 0 0,1 0-1,-1 0 1,0 0 0,0 1 0,1-1-1,-1 0 1,1 0 0,-1 0 0,1 0-1,-1 0 1,1 0 0,0 0-1,-1 0 1,1 0 0,0 0 0,0-1-1,0 1 1,0 0 0,1 1 0,0-2 15,0 1 1,0 0-1,0-1 1,0 0 0,0 1-1,-1-1 1,1 0-1,0 0 1,0 0 0,0 0-1,0-1 1,0 1-1,3-1 1,3-2 33,1 0 0,-1 0 1,0-1-1,0 0 0,11-8 0,10-10 93,47-50 0,-66 63-186,0-7-265,-10 15 217,1 0-1,-1 0 1,1 0-1,0 0 1,-1 0-1,1 0 1,0 0 0,-1 0-1,1 1 1,0-1-1,1-1 1,-1 19-908,-1-5 783,0-5 126,0 0 0,0 0 1,1 0-1,2 10 1,-2-14 60,0 0 0,0 0 0,0 0 0,1-1 0,-1 1 0,1 0 0,0-1 0,0 1 0,0-1 0,0 0 0,0 0 0,0 0 0,5 3 0,-4-2 43,0-1 1,0 0-1,0 0 0,0-1 1,1 1-1,-1-1 0,1 1 1,-1-1-1,1 0 0,-1 0 1,1-1-1,0 1 0,-1-1 1,1 0-1,0 0 0,0 0 1,-1 0-1,1 0 0,0-1 1,-1 0-1,1 0 1,-1 0-1,1 0 0,-1-1 1,1 1-1,-1-1 0,0 0 1,6-4-1,-3 2-1,0-1 0,0-1 0,-1 1 1,0-1-1,0 0 0,0 0 0,-1 0 0,1-1 0,-2 1 1,1-1-1,-1 0 0,5-14 0,-7 15-96,0 1 1,-1-1-1,0 0 1,0 1-1,0-1 0,0 1 1,-1-1-1,-2-8 0,-1-20-202,1 26-191,3 8 410,0 0-1,0-1 0,-1 1 1,1 0-1,0 0 0,0 0 1,0-1-1,0 1 1,0 0-1,-1 0 0,1 0 1,0-1-1,0 1 0,0 0 1,0 0-1,0-1 1,0 1-1,0 0 0,0 0 1,0 0-1,0-1 0,0 1 1,0 0-1,0 0 0,0-1 1,0 1-1,0 0 1,0 0-1,0-1 0,0 1 1,0 0-1,1 0 0,-1-1 1,0 1-1,0 0 1,0 0-1,0 0 0,0 0 1,1-1-1,-1 1 0,0 0 1,0 0-1,0 0 0,0 0 1,1-1-1,-1 1 1,0 0-1,0 0 0,1 0 1,-1 0-1,0 0 0,0 0 1,1 0-1,-1 0 0,0 0 1,0 0-1,0 0 1,1 0-1,-1 0 0,0 0 1,0 0-1,1 0 0,-1 0 1,0 0-1,56 5 5,-40-3 74,0 0 0,29-1 1,-30-3 34,0 0 0,-1-1 0,1 0 0,0-1 0,23-10 0,2 2 42,-40 15-163,1-1-1,-1 1 0,0 0 0,0 0 0,0 0 1,0 0-1,-1 0 0,0 2 0,0 0-46,-1 7 54,0 0 0,-1 0 0,-7 16 0,5-14-26,-5 23 0,9-33 43,0 0-17,0 0 0,0 1 0,1 0 0,0 7 0,0-11 32,0-1-1,0 1 0,0 0 1,0 0-1,0-1 1,0 1-1,1 0 1,-1-1-1,0 1 0,0 0 1,1 0-1,-1-1 1,1 1-1,-1-1 1,0 1-1,1 0 0,-1-1 1,1 1-1,0-1 1,-1 1-1,1-1 0,-1 1 1,1-1-1,0 0 1,-1 1-1,1-1 1,0 0-1,-1 1 0,1-1 1,0 0-1,0 0 1,-1 0-1,1 1 1,0-1-1,0 0 0,0 0 1,3-1 105,0 1 1,0-1 0,-1 1 0,1-1-1,0 0 1,-1 0 0,1-1-1,0 1 1,4-4 0,30-21 107,-28 19-259,25-21 25,-2-1 0,45-50 0,52-78 67,-94 112 29,-12 15-36,-1-1 0,-2-1 1,-1 0-1,19-43 0,-35 65-121,26-63 164,-27 63-226,0-1 0,0 1 0,-1 0 0,0-1 0,0-12 0,-2 23 118,0 0-1,0 0 0,0 0 0,0 0 0,0-1 0,0 1 0,0 0 0,0 0 0,-1 0 0,1 0 0,0 0 0,0-1 0,0 1 1,0 0-1,0 0 0,0 0 0,0 0 0,0 0 0,-1 0 0,1-1 0,0 1 0,0 0 0,0 0 0,0 0 0,0 0 0,0 0 1,-1 0-1,1 0 0,0 0 0,0 0 0,0 0 0,0 0 0,-1 0 0,1 0 0,0 0 0,0 0 0,0 0 0,0 0 0,-1 0 1,1 0-1,0 0 0,0 0 0,0 0 0,0 0 0,0 0 0,-1 0 0,1 0 0,0 0 0,0 0 0,0 1 0,0-1 1,0 0-1,0 0 0,-1 0 0,1 0 0,0 0 0,0 0 0,0 0 0,0 1 0,0-1 0,0 0 0,0 0 0,0 0 0,0 0 1,0 1-1,-9 8-340,-7 19 158,2 2-1,0 0 1,-15 57 0,-16 100 258,33-128-65,2-19 8,-11 67 84,16-67-33,2-28 40,1 0-1,1 0 0,0 0 1,2 17-1,-2-28-62,1 0 0,1 0 0,-1 0 0,0 0 0,0 0 0,0 0-1,0 0 1,1 0 0,-1 0 0,1 0 0,-1 0 0,0 0 0,1 0 0,0 0 0,-1 0 0,1-1 0,1 2 0,-1-1 0,1 0-1,-1-1 1,1 0 0,-1 1-1,1-1 1,-1 0 0,1 0-1,0 0 1,-1 0 0,3 0 0,-1 0-51,3 0 31,-1-1 0,1 0 0,0 0 0,-1-1 0,1 0 0,-1 1 0,0-2 0,1 1 0,-1-1 0,0 1 0,0-2-1,5-4 1,7-3-366,-16 10 215,-2-2 893,15-18-447,28-124-10,-9 40-372,31-85 61,-63 189 12,65-142 64,-54 122-123,10-30 0,-38 92-123,-57 177 375,38-46-416,14-55 174,16-92 262,1 0 1,-1 42-1,7-53 259,-2-14-462,0 0-1,0 0 0,0 0 0,0 0 0,0 0 1,0 0-1,0 0 0,0 0 0,0 1 0,1-1 0,-1 0 1,0 0-1,0 0 0,0 0 0,0 0 0,0 0 0,0 0 1,0 0-1,0 0 0,1 0 0,-1 0 0,0 0 1,0 0-1,0 0 0,0 0 0,0 0 0,0 0 0,1 0 1,-1 0-1,0 0 0,0 0 0,0 0 0,0 0 0,0 0 1,0 0-1,0 0 0,1 0 0,-1 0 0,0 0 1,0 0-1,0 0 0,0 0 0,0 0 0,0 0 0,1-1 1,12-17 443,-9 11-478,36-68-39,-30 53 67,2 0 1,22-32-1,-29 46-81,7-9-299,-12 17 364,0 0 1,1-1-1,-1 1 1,0 0-1,0 0 1,0 0 0,0-1-1,1 1 1,-1 0-1,0 0 1,0 0-1,1 0 1,-1 0 0,0-1-1,0 1 1,0 0-1,1 0 1,-1 0-1,0 0 1,0 0 0,1 0-1,-1 0 1,0 0-1,1 0 1,-1 0-1,0 0 1,0 0-1,1 0 1,-1 0 0,0 0-1,0 0 1,1 0-1,-1 1 1,0-1-1,0 0 1,0 0 0,1 0-1,-1 0 1,0 0-1,0 1 1,0-1-1,1 0 1,-1 0 0,0 0-1,0 1 1,0-1-1,0 0 1,1 0-1,-1 0 1,0 1 0,0-1-1,0 0 1,0 0-1,0 1 1,0-1-1,0 0 1,0 0-1,0 1 1,19 62-240,-11-31 576,14 31 1,-17-53-250,0 1 0,0-1 0,1-1 0,0 1 0,1-1 1,14 16-1,-14-18-89,0 0 0,0-1 1,1 0-1,-1 0 0,1-1 1,1 0-1,-1 0 0,1-1 1,-1 0-1,1-1 0,1 0 1,-1 0-1,0-1 0,0 0 1,19 1-1,-26-3-397,0 0-1,1-1 1,-1 1 0,0-1-1,1 1 1,-1-1-1,0 0 1,0 0 0,0 0-1,0 0 1,0-1 0,0 1-1,0-1 1,0 1 0,0-1-1,-1 1 1,1-1-1,0 0 1,-1 0 0,0 0-1,1 0 1,-1 0 0,0 0-1,0 0 1,0 0 0,0 0-1,-1-1 1,1 1-1,0-3 1,4-7-1962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2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8128,'18'-5'3680,"31"5"-3168,-21 0 896,-2 0-864,14 0 352,0 0-544,2 0-320,-7 0-64,1 0-224,-4 5 160,-1-5-256,-4 0 224,-1 0-1568,-2 4 928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57.8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28 7136,'-10'1'2076,"13"3"-974,-2-3-769,0-1 1,0 1-1,0 0 0,0 0 1,0 0-1,0 0 0,0 1 1,0-1-1,1 2 1,0 4 841,0-1 0,0 1 1,2 10-1,-3 0 290,1 24 0,-2-40-1410,0 0-1,0 0 1,0 0 0,0 0-1,0 0 1,1 0-1,-1 0 1,0 0-1,1 0 1,-1 0-1,1 0 1,0 1 0,-1-1-50,1 0 171,0-2-27,4-1-177,-1-1-1,0 0 1,0 0-1,0 0 1,-1 0-1,1-1 1,3-4-1,7-6-228,-6 5 163,15-21-1,-17 23 93,0-1 1,0 1-1,0 0 0,14-12 1,-12 13 137,-6 3 53,1 1 1,0 0 0,0 0 0,0 0-1,0 0 1,1 1 0,4-3 0,-8 4-146,1 0 0,-1 0-1,1 0 1,0 0 0,-1 0 0,1 0 0,0 0 0,-1 0 0,1 0 0,-1 0 0,1 0 0,0 1 0,-1-1 0,1 0-1,-1 0 1,1 1 0,-1-1 0,1 0 0,0 1 0,0 0 2,0 0-1,0 0 1,0 1-1,0-1 1,-1 0 0,1 0-1,0 1 1,-1-1 0,1 0-1,-1 1 1,1-1-1,-1 2 1,1 4 185,0 0 0,0 0 0,-1 0 0,-1 9-1,0 1-13,1-16 23,1-1-310,0 0 37,0-1 1,0 1 0,0 0-1,0-1 1,0 0-1,0 1 1,0-1 0,0 1-1,0-1 1,-1 0-1,1 0 1,0 1 0,-1-1-1,1 0 1,1-2-1,1-1-50,4-2-104,-1-1 0,15-9 0,-18 14 170,0 0 0,0 0-1,0 0 1,0 1-1,1-1 1,-1 1-1,0 0 1,1 0-1,-1 0 1,7-1 0,-9 3 61,0-1 1,0 0 0,0 0 0,0 1 0,0-1 0,1 1-1,-1-1 1,0 1 0,0-1 0,0 1 0,0 0 0,0-1 0,-1 1-1,1 0 1,0 0 0,0 0 0,0 0 0,-1 0 0,1-1 0,0 1-1,-1 1 1,1-1 0,-1 0 0,1 0 0,-1 0 0,0 0-1,1 1 1,1 5 117,0 0-1,-1 1 0,1 6 1,-1-10-149,0 16 266,-1 25-1,-1-19-771,-2-21-781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2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7040,'4'-9'3200,"19"-6"-2752,-15 7-3872,5 5 1792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3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67 927 2976,'-4'3'432,"-1"-1"1,0 1-1,1 0 0,0 0 1,-8 8-1,0 0 611,-8 6 3245,25-24-4067,-1 0 0,1 0 0,-1-1 1,-1 0-1,1 1 0,3-15 0,0 4-9,21-57 208,48-104-13,-67 161-328,1-2 134,15-38 1,-24 56-204,0 0 0,-1 0 0,1 0 0,-1 0 0,1 0 0,-1 0 0,0 0 0,0-4 0,0-2-158,3 38-290,8 40 1,9 4 273,-8-33 131,-7-24 78,1-1 0,0 0 1,13 23-1,-17-36-42,0 0-1,1 0 1,-1 0-1,1 0 1,0 0 0,-1 0-1,1-1 1,0 1-1,1-1 1,-1 0 0,0 0-1,1 0 1,4 2 0,-2-2 3,1 0 0,-1 0 0,0-1 0,0 0 0,1 0 0,-1-1 1,10 0-1,3-2 16,-1-1 0,0 0 1,0-1-1,28-11 0,-19 4 103,1-1 0,-1-1 0,-1-2 0,-1 0 0,0-2 0,-1-1 0,-1 0 1,36-39-1,-54 52-48,0-1 1,-1 1 0,0-1 0,0-1-1,0 1 1,-1 0 0,0-1 0,0 0 0,2-8-1,-4 10-43,0 0-1,0 0 0,0 0 0,-1 0 0,0 0 0,0 0 0,0 0 0,-1 0 0,1 0 1,-1 0-1,-1 0 0,1 0 0,-1 0 0,-2-5 0,2 6-22,-1 0-1,1 1 1,-1-1-1,0 1 1,0 0-1,0 0 1,-1 0-1,1 0 1,-1 0-1,1 1 1,-1 0-1,0-1 1,0 1-1,0 1 1,0-1-1,0 1 1,-8-2-1,6 1-96,0 1 0,0 0 0,0 0 1,0 1-1,0 0 0,0 0 0,1 0 0,-1 1 0,0 0 0,0 0 0,0 0 1,0 1-1,-5 2 0,8-2 47,-1 0 0,1 0 0,0 0-1,0 0 1,0 0 0,0 1 0,1 0 0,-1-1 0,1 1 0,-1 0 0,1 0 0,0 0-1,0 1 1,0-1 0,1 0 0,-1 1 0,1-1 0,0 1 0,0 0 0,0-1 0,0 1-1,0 0 1,1-1 0,0 1 0,0 0 0,0 0 0,1 6 0,1 2-12,0 0 0,1 0-1,0 0 1,1 0 0,0-1 0,1 0 0,7 12 0,2 4 53,2-2 0,26 34 0,-35-50 42,1 0-1,0-1 0,0 0 0,1-1 0,0 0 0,0 0 0,1-1 0,0 0 0,14 6 0,-22-11-7,1 0 0,0 0-1,-1 0 1,1-1-1,-1 1 1,1-1 0,0 0-1,-1 0 1,1 0 0,0 0-1,-1 0 1,1 0-1,0-1 1,-1 0 0,1 1-1,-1-1 1,1 0 0,-1 0-1,1 0 1,-1 0 0,1-1-1,-1 1 1,0-1-1,0 0 1,0 1 0,0-1-1,0 0 1,0 0 0,2-3-1,4-7 114,-1 1 0,0-1 0,0 0 0,7-20 0,-6 12-144,38-88 313,-39 88-329,-1-1-1,0 0 0,2-27 1,-7 45-53,-1 0 1,1 0-1,-1 0 0,1 0 1,0 0-1,3-5 0,-4 8 54,0 0 0,0 0-1,0-1 1,0 1 0,0 0 0,0 0-1,1 0 1,-1 0 0,0-1 0,0 1-1,0 0 1,0 0 0,1 0 0,-1 0-1,0 0 1,0-1 0,0 1-1,1 0 1,-1 0 0,0 0 0,0 0-1,1 0 1,-1 0 0,0 0 0,0 0-1,1 0 1,-1 0 0,0 0 0,0 0-1,1 0 1,0 0 2,-1 1 1,1-1-1,-1 1 0,1 0 0,0-1 1,-1 1-1,1-1 0,-1 1 0,1 0 1,-1 0-1,0-1 0,1 1 0,-1 0 1,1 1-1,5 14-112,-1 1 0,0 0-1,-1 0 1,2 20 0,1 72 547,-5-65-290,-2-42-129,2 27 316,-1 0 1,-4 34-1,3-62-273,0 0 0,0 0 0,0 0 0,0 0 0,-1-1 0,1 1 0,0 0 0,0 0 0,-1 0-1,1-1 1,-1 1 0,1 0 0,-1 0 0,1-1 0,-1 1 0,0 1 0,0-2-35,1 0 0,0 0-1,-1 0 1,1 0 0,-1 1-1,1-1 1,0 0 0,-1 0-1,1 0 1,-1 0 0,1 0-1,0 0 1,-1-1 0,1 1-1,0 0 1,-1 0 0,1 0-1,-1 0 1,1 0 0,0-1-1,-1 1 1,1 0 0,0 0-1,0 0 1,-1-1 0,-2-2 38,0 0 1,0 0-1,0 0 1,-4-7-1,-1-3-84,0-1 0,-7-19 0,2 6-178,10 16 65,3 11 82,0-1-1,0 0 1,0 0 0,0 1-1,0-1 1,0 0 0,-1 0-1,1 1 1,0-1-1,0 0 1,-1 0 0,1 1-1,0-1 1,-1 0-1,1 1 1,-1-1 0,1 1-1,-1-1 1,1 1 0,-1-1-1,1 1 1,-1-1-1,1 1 1,-1-1 0,-1 0-1,14 8-415,2 1 224,-6-5 248,0-1 1,0 0-1,1-1 1,-1 1-1,0-2 1,11 1 0,49-6 169,-66 5-166,10-1 99,-1-2-1,1 1 1,0-2 0,-1 1-1,0-1 1,20-11 0,59-42 612,-42 24-531,-31 22-206,-3 2-16,22-11 1,-36 20 33,0 0 0,1 0 0,-1 0 0,0-1 1,1 1-1,-1 0 0,1 0 0,-1 0 0,0 0 0,1 0 0,-1 0 0,0 0 0,1 0 0,-1 0 0,1 0 0,-1 0 0,0 0 0,1 1 0,-1-1 1,0 0-1,1 0 0,-1 0 0,0 0 0,1 1 0,-1-1 0,0 0 0,1 0 0,-1 1 0,1-1 0,5 14-74,0 24 144,-5-30-59,3 117-39,-4-45 74,5 255 883,-5-276 421,0-105-1074,10-60 0,13-57-185,11-63 358,-3 74-88,-30 129-245,-1 20-142,0 0 0,0 0 0,0 0 0,1 0 0,-1 0 0,1 0-1,-1 0 1,1 0 0,0 0 0,0 0 0,3-4 0,-4 7 21,0 0 1,0-1-1,1 1 0,-1 0 1,0 0-1,0 0 0,1 0 1,-1-1-1,0 1 1,1 0-1,-1 0 0,0 0 1,1 0-1,-1 0 1,0 0-1,1 0 0,-1 0 1,0 0-1,1 0 1,-1 0-1,0 0 0,1 0 1,-1 0-1,0 0 1,0 0-1,1 0 0,-1 1 1,0-1-1,1 0 0,-1 0 1,0 0-1,0 0 1,1 1-1,-1-1 0,0 0 1,0 0-1,1 1 1,-1-1-1,0 0 0,0 0 1,0 1-1,0-1 1,1 0-1,-1 1 0,0-1 1,0 0-1,0 1 1,0-1-1,11 23-55,-8-14-1,7 11 123,-1 1-1,-1 0 0,-1 0 1,5 31-1,-6-25-15,-1-8 77,-1 0 0,2 35-1,-6-54-72,0 1 0,0-1 0,0 1 0,0-1 1,0 1-1,0-1 0,0 1 0,0-1 0,0 1 0,0-1 0,0 1 0,0-1 0,0 1 0,0-1 0,0 1 0,0-1 0,-1 1 0,1-1 0,0 1 0,0-1 0,-1 0 0,1 1 0,0-1 0,-1 1 0,1-1 0,0 0 0,-1 1 0,1-1 0,-1 0 0,1 1 0,-1-1 7,0-1 0,0 1 0,1 0 0,-1-1 0,0 1 0,0 0 0,1-1 0,-1 1 0,0-1 0,1 1 0,-1-1 0,1 0 1,-1 1-1,0-1 0,0-1 0,-3-4-17,0 0 0,0 0 0,-4-8 1,4 0-66,3 10 33,1 0 1,-2 1 0,1-1-1,0 0 1,-1 0-1,0 1 1,0-1 0,-4-5-1,5 7-81,-1 1 0,1 0 0,0 0 0,-1-1-1,1 1 1,-1 0 0,0 0 0,1 0 0,-1 1-1,0-1 1,-2-1 0,4 3 59,0-1 0,0 0-1,0 1 1,0-1 0,0 0 0,1 1-1,-1-1 1,0 0 0,0 1 0,0-1 0,1 0-1,-1 0 1,0 1 0,0-1 0,0 0-1,1 0 1,-1 0 0,0 1 0,1-1 0,-1 0-1,0 0 1,1 0 0,-1 0 0,0 0-1,0 0 1,1 1 0,-1-1 0,0 0 0,1 0-1,-1 0 1,0 0 0,1 0 0,0 0-1,17 0 131,14 1-32,1-1-88,1 0 1,56-10-1,112-22 179,-119 15-343,-11 1 343,-63 15-117,-1 0-1,0 0 1,-1-1 0,1 0-1,0-1 1,0 0 0,13-7-1,-20 9-12,0 0 0,0-1-1,-1 1 1,1 0 0,0 0 0,-1 0-1,1-1 1,-1 1 0,1 0-1,-1-1 1,0 1 0,0 0-1,1-1 1,-1 1 0,0 0-1,0-1 1,0 1 0,-1-1-1,1 1 1,0 0 0,0-1 0,-1 1-1,1 0 1,-1-1 0,1 1-1,-2-2 1,0-2-11,0 0 0,-1 0 0,0 0-1,-6-8 1,5 7-44,-1 1-1,0 0 0,0 0 1,0 1-1,-1-1 0,1 1 0,-1 0 1,0 1-1,0-1 0,-1 1 1,1 1-1,-1-1 0,1 1 0,-1 0 1,0 0-1,0 1 0,0 0 1,0 0-1,0 1 0,0-1 0,0 2 1,-7 0-1,8 0-40,1-1-64,-1 1 0,1 0 0,-1 0 0,1 0 0,-8 4 1,11-4 92,0 0 0,1 0 0,-1 0 0,0 0 0,1 0 0,-1 1 1,1-1-1,0 0 0,-1 1 0,1-1 0,0 1 0,0 0 0,0-1 0,0 1 1,0 0-1,0-1 0,1 1 0,-1 0 0,1 0 0,-1 0 0,0 2 0,1-2-6,0 1 1,0 0-1,0-1 0,1 1 0,-1-1 0,0 1 0,1-1 0,0 1 0,-1-1 0,1 1 0,0-1 0,3 4 0,19 29-1,-14-22 28,20 27 12,2 0 0,52 50 0,-79-85 30,0-1 0,1-1 1,-1 1-1,1-1 0,0 1 1,9 3-1,-12-6-14,0 0 1,0 0-1,0-1 0,0 1 1,0-1-1,1 0 0,-1 1 1,0-1-1,0 0 0,0 0 1,0 0-1,0-1 0,1 1 0,-1 0 1,0-1-1,0 1 0,0-1 1,0 0-1,0 0 0,0 0 1,2-1-1,3-3 36,0-1 0,-1 0 0,0 0 0,0-1 0,0 0 0,5-7 0,14-18-32,-6 14-41,1 0-1,0 2 0,1 0 1,1 2-1,0 0 1,1 1-1,0 2 1,40-15-1,-53 23 1,0 1-1,1 0 0,-1 0 1,1 1-1,16 0 1,-13 0 213,-20-3 479,-25-2-79,9 5-714,-1 1 0,0 0 0,-40 8 0,59-8 89,1 1 0,0 0 0,0 0 0,0 0 0,-1 0 0,1 1 0,1-1 0,-1 1 0,0 0 0,0 0 0,0 0 0,1 0 0,-1 0 0,1 1 0,0-1 0,0 1 0,0 0 0,0-1 0,0 1 0,0 0 0,1 0 0,0 0 0,-1 0 0,1 0 0,0 0 0,0 1 0,1-1 0,-1 0 0,1 1 0,-1-1 0,1 0 0,0 1 0,1-1 0,-1 0 0,0 1 0,1-1 0,0 0 0,0 0 0,0 0 0,0 1 0,0-1 0,2 3 0,3 3 39,0-1-1,0 0 1,1 0 0,0-1 0,1 0 0,-1 0-1,1-1 1,0 0 0,1 0 0,13 7-1,-5-5-13,-1-1 0,1 0 0,0-1-1,1-1 1,19 3 0,-24-6 81,0 0 0,26 0 0,-33-3-23,0 1-1,0-1 1,0 0-1,0 0 1,-1-1 0,1 0-1,0 0 1,-1 0-1,7-4 1,0-1 6,-1-1-1,-1 0 1,0 0-1,0-1 1,0-1 0,13-17-1,-11 11 18,-1-1-1,-1-1 0,16-33 1,-13 14-16,0 0 0,-3-1 1,-1 0-1,4-40 0,-2-72 112,-9 106-155,1-5-157,-1 29 66,0-1 0,-2 0-1,0 0 1,-1 0 0,-5-24 0,3 39-484,1 10 197,-1 16 3,1-7 220,-4 43 119,2 0-1,5 75 1,0-42 28,11 132 10,-6-175-20,3-1-1,23 76 1,-29-110 0,1 0-1,0-1 1,1 1 0,0-1 0,1 0 0,0-1 0,0 1 0,1-1 0,9 8-1,-15-16-147,0 0 0,0 1 0,0-1 0,1-1 0,-1 1 0,0 0 0,1 0 0,-1 0 0,1-1 0,-1 1 0,1-1 0,-1 1 0,1-1 0,-1 0 0,1 1 0,0-1 0,-1 0 0,1 0 0,-1 0 0,1 0 0,0-1 0,-1 1-1,1 0 1,-1-1 0,1 1 0,-1-1 0,1 1 0,-1-1 0,2-1 0,12-2-1364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3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7392,'0'0'118,"0"1"0,-1-1 0,1 0 0,0 0 0,0 0 1,-1 0-1,1 0 0,0 0 0,0 1 0,0-1 0,-1 0 0,1 0 1,0 0-1,0 1 0,0-1 0,0 0 0,0 0 0,-1 1 0,1-1 0,0 0 1,0 0-1,0 0 0,0 1 0,0-1 0,0 0 0,0 0 0,0 1 1,0-1-1,0 0 0,0 1 0,0-1 0,0 0 0,0 0 0,0 1 0,0-1 1,11 1 3187,-4-1-3575,5 0 400,-1 0 0,0 1-1,0 0 1,1 1 0,-1 1-1,0 0 1,18 7 0,92 33-3838,-85-32 1830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3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0 968 3552,'3'0'398,"0"-1"0,-1 1 0,1 0 0,0-1 0,0 0 0,-1 1 0,1-1 0,0 0 0,-1-1 0,1 1 0,-1 0 0,0-1 0,1 1 0,-1-1 0,0 0 0,3-3 0,3-3-59,-1 0 0,-1-1-1,7-11 1,-7 10 116,79-128 2030,4 11-1378,-57 87-937,-3-3 0,-1 0 0,26-56-1,10-80 834,-54 148-900,1-3-24,13-66 0,-23 94-91,0 0 0,-1 0 0,0 0 0,0-1 0,0 1 0,-1 0 0,-1-7 0,2 13 2,0 0-1,0 0 0,0 0 0,0 0 1,0 0-1,0 0 0,0 0 0,0 0 1,0 0-1,0 0 0,0 0 0,0-1 1,0 1-1,0 0 0,0 0 0,0 0 0,0 0 1,0 0-1,0 0 0,0 0 0,0 0 1,0 0-1,0 0 0,0 0 0,0 0 1,0 0-1,0 0 0,0 0 0,-1 0 1,1 0-1,0 0 0,0 0 0,0 0 0,0 0 1,0 0-1,0 0 0,0 0 0,0 0 1,0 0-1,0 0 0,0 0 0,0 0 1,0 0-1,0 0 0,0 0 0,0 0 0,0 0 1,0 0-1,-1 0 0,1 0 0,0 0 1,0 0-1,0 0 0,0 0 0,0 0 1,0 0-1,0 0 0,0 0 0,0 0 1,0 0-1,0 0 0,0 0 0,0 0 0,0 0 1,0 0-1,0 1 0,0-1 0,-4 6-260,-3 13 117,1 11-44,1 0-1,-1 41 0,4-37 102,-2 12 47,-7 142-162,11-149 84,2-1 0,12 75 1,-10-95 202,1 0 1,0 0-1,1 0 1,1-1-1,16 29 1,-21-43-37,-1-1 1,1 0-1,0 1 1,0-1-1,0 0 0,0 0 1,0 0-1,4 2 1,-5-3-12,0-1 1,0 1 0,1 0-1,-1-1 1,0 1 0,1-1-1,-1 0 1,0 1 0,1-1-1,-1 0 1,1 0 0,-1 0-1,0 0 1,1 0 0,-1 0-1,1 0 1,-1 0 0,0 0-1,3-1 1,5-4 42,-1 0 0,1-1-1,-1 0 1,0 0 0,-1 0 0,1-1 0,7-10 0,2 0-9,9-8 251,-1-1 0,36-49 0,-60 74-299,-1 0 0,1 0 0,0 0 0,0-1 0,-1 1 0,1 0 0,-1 0-1,1-1 1,-1 1 0,0 0 0,1 0 0,-1-1 0,0 1 0,0-3 0,0 4-23,0 0-1,0 0 1,0-1 0,0 1-1,0 0 1,0 0-1,-1 0 1,1 0-1,0 0 1,0-1-1,0 1 1,0 0 0,0 0-1,0 0 1,-1 0-1,1 0 1,0 0-1,0 0 1,0-1 0,0 1-1,-1 0 1,1 0-1,0 0 1,0 0-1,0 0 1,0 0 0,-1 0-1,1 0 1,0 0-1,0 0 1,-1 0-1,-9 4-297,7-2 270,1 0 0,0 0 0,0 0-1,0 0 1,0 0 0,0 1 0,1-1 0,-1 1 0,0-1 0,1 1 0,0-1 0,0 1 0,0 0 0,0 0 0,0-1 0,0 1-1,1 0 1,-1 0 0,1 0 0,0 0 0,0 0 0,0 4 0,1 0-7,0 0-1,0 1 1,0-1-1,1 0 1,0 0-1,1 0 0,-1 0 1,5 6-1,-4-8 66,1 0 0,0 0 0,0 0 0,0 0 0,0-1 0,1 0 0,0 0 0,0 0 0,0-1 0,0 1 0,0-1 0,1 0 0,10 3 0,-13-5 23,0 0 0,0 0 0,0 0-1,0-1 1,1 1 0,-1-1 0,0 0 0,0 0-1,1 0 1,-1-1 0,0 1 0,5-2 0,-6 1-2,0 1 0,1-2 0,-1 1 0,0 0 0,0 0 0,0-1 1,0 1-1,0-1 0,0 0 0,0 0 0,-1 1 0,1-1 0,-1 0 0,1 0 0,-1-1 1,0 1-1,2-4 0,-1 1 27,0-1 0,0 1 1,-1-1-1,0 1 0,0-1 0,-1 1 1,1-1-1,-1 1 0,0-1 0,-1 0 1,1 1-1,-1-1 0,0 1 0,-1-1 1,1 1-1,-1 0 0,0 0 0,0-1 0,-5-6 1,0 0-42,-1-1 1,-1 1-1,0 1 0,-1 0 1,0 0-1,-15-12 1,14 14-184,-1 0 0,-24-13 0,14 10-948,27 14 860,-1 0-1,1 0 1,-1 0 0,1-1 0,0 0 0,0 0 0,6 1-1,38 1 354,-31-3-210,24 2 89,122 1 514,-132-5-577,-1 0 1,1-3-1,35-8 0,-59 11-360,0-1 1,-1 1-1,1-2 0,-1 1 0,10-6 1,5-5-815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39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5888,'3'-20'2688,"20"0"-2336,1 9 768,2 6-672,24-10 544,8 2-576,9 1-96,-4 4-192,5 1 192,-10 7-192,10-8 512,-6 3-352,24-7-2112,-5 4 992,22-12-4640,-13 5 3072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4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1058 2720,'0'0'891,"6"1"2938,-1-8-3357,0 0 0,0-1 0,0 1 0,-1-1 1,0 0-1,-1 0 0,0-1 0,3-10 0,3-8 207,15-34-33,2 2 1,3 1 0,59-90-1,-49 91-341,47-93-1,-66 108-60,-1-1 0,-3-1-1,13-50 1,-27 85-184,24-108 568,-23 80-432,-3 36-210,0-1 0,0 0 1,0 1-1,-1-1 0,1 0 1,0 0-1,-1 1 0,1-1 1,-1 0-1,0 1 0,0-1 0,1 1 1,-1-1-1,0 1 0,0-1 1,-2-1-1,3 3-2,-1 0 1,1 0-1,-1-1 1,1 1-1,0 0 0,-1 0 1,1 0-1,-1-1 1,1 1-1,-1 0 1,1 0-1,-1 0 0,1 0 1,-1 0-1,1 0 1,-1 0-1,1 0 0,-1 0 1,1 0-1,-1 0 1,1 0-1,-1 0 1,1 1-1,-1-1 0,1 0 1,-1 1-1,-14 10-229,-6 19-1,7-5 127,3 1 0,-14 42 0,-10 58-60,5-16 64,-6 29 101,32-111-13,0-1 0,2 1 0,1 33 0,2-51 56,0-1 0,1 1 1,0-1-1,0 1 1,1-1-1,0 0 0,1 0 1,9 17-1,-12-23 2,1 1-1,0-1 1,1 0-1,-1 0 0,0 0 1,1 0-1,0 0 1,0-1-1,0 1 1,0-1-1,0 0 0,0 0 1,0 0-1,1 0 1,-1 0-1,1-1 1,-1 0-1,1 1 0,0-1 1,0-1-1,-1 1 1,1 0-1,0-1 1,0 0-1,4 0 0,1-2 33,0 1 0,0-2 0,0 1-1,0-2 1,0 1 0,0-1 0,14-9-1,55-43-41,-27 18-117,-33 25-15,46-28-224,-54 36 260,0 0 0,0 1 0,0 0 0,1 1 0,10-3 0,10 0 118,0 2 0,-1 0-1,61 2 1,-84 2-45,0 1 211,0 0 0,0-1 0,0 0 0,0 0 0,1-1 0,10-2 0,-18 3-191,0 0-1,0 0 1,0 0 0,0 0-1,0 0 1,0 0 0,0 0-1,0-1 1,0 1 0,0 0-1,0 0 1,1 0 0,-1 0-1,0 0 1,0 0-1,0 0 1,0 0 0,0 0-1,0 0 1,0 0 0,0 0-1,0 0 1,0 0 0,0 0-1,0 0 1,0-1 0,0 1-1,0 0 1,0 0 0,0 0-1,0 0 1,0 0 0,0 0-1,0 0 1,0 0-1,0 0 1,0 0 0,0 0-1,0 0 1,0 0 0,0-1-1,0 1 1,0 0 0,-1 0-1,1 0 1,0 0 0,0 0-1,0 0 1,0 0 0,0 0-1,0 0 1,0 0-1,0 0 1,0 0 0,0 0-1,0 0 1,-7-5 429,-14-4-298,15 6 20,0 0-174,0 1 0,0 0 1,0 0-1,0 1 0,0 0 0,0 0 1,0 0-1,0 0 0,-1 1 0,1 0 1,0 1-1,-8 1 0,5-1-134,-1 2 0,1-1 0,0 1 0,0 1 0,0-1 0,1 2 0,-10 5 0,13-6 68,0-1-1,0 2 1,0-1-1,1 0 0,0 1 1,0 0-1,0 0 1,1 0-1,-1 1 0,1-1 1,1 1-1,-1 0 1,1 0-1,0 0 1,-3 11-1,3-4-2,0-1 0,1 0 0,0 0-1,1 1 1,0-1 0,1 0 0,3 16 0,-4-25 99,1 0 0,-1-1 0,1 1 0,0-1 1,0 1-1,0-1 0,0 0 0,0 1 0,1-1 0,-1 0 0,1 0 1,-1 0-1,1 0 0,0 0 0,0 0 0,0 0 0,0 0 0,0-1 1,0 1-1,1-1 0,-1 0 0,0 1 0,1-1 0,-1 0 0,1-1 1,-1 1-1,6 1 0,-5-2 22,0 0 0,0 0 0,0 0 0,0 0 0,0-1 0,0 1 0,0-1 0,0 0-1,0 0 1,0 0 0,0 0 0,0 0 0,-1-1 0,1 1 0,4-4 0,2-1 48,-1-1 0,1 0 0,8-10-1,24-30 368,38-58-1,-34 32-473,-31 50 45,-10 18-378,-4 9-35,-3 12-188,2-10 523,0 0 7,0 1 0,1-1-1,0 1 1,0 0 0,0-1 0,1 1 0,0-1 0,1 1 0,-1-1 0,1 0 0,0 1 0,1-1 0,0 0-1,0 0 1,0-1 0,0 1 0,1-1 0,0 1 0,0-1 0,8 7 0,-9-9 97,1 0 1,0 1 0,0-1-1,0-1 1,0 1-1,1-1 1,-1 1-1,1-1 1,-1-1 0,1 1-1,0 0 1,0-1-1,0 0 1,0-1-1,0 1 1,0-1 0,6 0-1,-4 0 36,1-2 0,-1 1 0,1-1 0,-1 0 0,0 0 0,1-1 0,-1 0 0,-1 0 0,1-1 0,9-6 0,-5 1-68,0-1 0,0 1-1,-1-2 1,9-12 0,-17 21 4,12-14 103,16-16-1,-16 13 43,-10 14-190,-4 5 5,0 0 0,0 0 0,0 0-1,0 0 1,0 0 0,0 0-1,0 0 1,0 0 0,0 0-1,0 0 1,0 0 0,0 0-1,0 0 1,0 0 0,0 0 0,0 0-1,0 0 1,0 0 0,0 0-1,0 0 1,0 0 0,0 0-1,0 0 1,0 0 0,0 0 0,0 0-1,0 0 1,0 0 0,0 0-1,0 0 1,0 0 0,0 0-1,0 0 1,0 0 0,0 0 0,0 0-1,0 0 1,0 0 0,1 0-1,-1 0 1,0 0 0,0 0-1,0 0 1,0 0 0,0 0 0,0 0-1,0 0 1,0 0 0,0 0-1,0 0 1,0 0 0,0 0-1,1 8-21,0 1-1,1-1 0,0 0 1,0 0-1,1 0 0,0 0 1,0 0-1,1-1 0,0 1 1,0-1-1,1 0 0,0 0 1,0 0-1,0-1 0,12 11 1,-13-15 64,-1 1-1,1-1 1,0 1 0,0-1 0,0 0-1,0-1 1,0 1 0,1-1 0,-1 0 0,0 0-1,1 0 1,-1 0 0,0-1 0,1 0 0,-1 1-1,1-2 1,-1 1 0,1-1 0,-1 1-1,5-2 1,9-3 83,0-1 0,0-1-1,23-12 1,-22 10-137,4-2 57,10-3 165,-2-2 1,48-31-1,-77 46-197,4-4 119,0 1 0,1-1 0,-2-1 0,10-9 0,-15 15-119,1-1 1,-1 1-1,0-1 0,0 1 1,0 0-1,1-1 0,-1 1 0,0 0 1,0-1-1,0 1 0,0-1 1,0 1-1,0-1 0,0 1 1,0 0-1,0-1 0,0 1 1,0-1-1,0 1 0,0-1 0,0 1 1,0 0-1,0-1 0,0 1 1,-1-1-1,1 1 0,0 0 1,0-1-1,0 1 0,-1-1 0,1 1 1,0 0-1,-1-1 0,1 1 1,0 0-1,-1 0 0,1-1 1,0 1-1,-1 0 0,0-1-91,-1 1 25,1 1 0,0-1-1,-1 1 1,1-1 0,-1 1 0,1 0-1,0 0 1,0 0 0,-1 0-1,1 0 1,-2 2 0,2-3 25,-3 5 4,-1 0-1,0 0 0,1 1 0,0-1 1,1 1-1,-1-1 0,1 1 1,0 0-1,1 1 0,-1-1 0,1 0 1,-1 8-1,1-7-10,0 1 0,1 0 0,0 0-1,1 0 1,0 0 0,0 0 0,1 0 0,0 0 0,3 14-1,-3-19 56,3 8 162,-1 0 1,2 0-1,6 14 0,-11-25-161,0-1-1,0 1 1,0 0-1,0 0 0,0 0 1,0 0-1,0 0 0,0 0 1,0 0-1,0 0 1,0 0-1,0 0 0,1 0 1,-1 0-1,0 0 1,0 0-1,0 0 0,0 0 1,0 0-1,0 0 0,0 0 1,0 0-1,0 0 1,0 0-1,0 0 0,0 0 1,0 0-1,0 0 1,0 0-1,1 0 0,-1 0 1,0 0-1,0 0 1,0 0-1,0 0 0,0 0 1,0 0-1,0 0 0,0 0 1,0 0-1,0 0 1,0 0-1,0 0 0,0 0 1,0 0-1,0 0 1,0 0-1,0 0 0,0 0 1,1 0-1,-1 0 0,0 0 1,0 0-1,0 1 1,0-1-1,0 0 0,0 0 1,0 0-1,0 0 1,0 0-1,0 0 0,0-9 508,-3-15-24,3 21-481,0 3-14,-8-89 65,8 79-307,1 0 1,0 0-1,0 0 0,1 0 1,0 0-1,6-17 0,2 76-302,-3 0 476,0 82-1,-12 50-110,2-104 196,2-48 171,-1 1 0,-2 0 0,-10 41 0,14-69-117,0 0-1,-1 0 0,1-1 1,-1 1-1,0 0 0,1-1 0,-1 1 1,0-1-1,0 1 0,0-1 1,0 1-1,-1-1 0,1 0 0,0 0 1,0 1-1,-1-1 0,1 0 1,-1 0-1,1 0 0,-1 0 0,-1 0 1,0 0-11,0-1 0,0 1 1,0-1-1,0 0 0,0 0 1,0 0-1,0 0 0,0-1 1,0 1-1,0-1 0,0 0 1,-4-1-1,-8-3-118,1-1 0,-1 0-1,-20-13 1,29 16-25,0-1 0,0-1 0,1 1 0,0-1 0,0 0 0,0 0 0,1-1 0,-1 1-1,1-1 1,-5-10 0,8 14 59,0-1 0,0 1 0,0 0 0,0 0 0,1 0 0,-1-1-1,0 1 1,1 0 0,0 0 0,0-1 0,0 1 0,0 0 0,0-1 0,0 1 0,0 0-1,1-1 1,-1 1 0,1 0 0,1-4 0,0 3-33,0 0 0,0 0 0,0 1 1,0-1-1,0 0 0,0 1 0,1 0 0,0-1 0,-1 1 1,1 0-1,0 1 0,4-3 0,25-12-271,62-20 0,-68 28 337,-1-1-1,1-2 1,-2 0-1,28-18 1,-41 21 51,-1 0 1,0-1-1,-1 0 1,0-1-1,15-21 1,33-61 510,-30 45-412,-23 41-200,37-66 369,-37 63-243,1-1 1,-2 1-1,1-1 1,-1 0-1,-1 0 1,2-10-1,-6-17 300,2 34-397,-1 1-1,1 0 1,0 0 0,-1 0 0,1 0 0,-1 0 0,0 0 0,0 0 0,0 0 0,0 0-1,0 0 1,0 0 0,0 0 0,-3-3 0,3 5-21,0 0 0,1-1 0,-1 1 0,0 0 0,1 0 0,-1 0 0,0 0 0,1 0 0,-1 0 0,0 0 0,1 0 0,-1 0 0,0 0 0,1 0 0,-1 0 0,1 0 0,-1 0 0,0 1 0,1-1 0,-1 0 0,0 0 0,1 1 0,-1-1 0,0 1 0,-1 1-32,0-1 0,1 1 0,-1 0 0,0-1-1,1 1 1,0 0 0,-2 3 0,-1 2-41,0 1 0,1-1 0,-4 16-1,5-16 84,0 1-1,1 0 0,0 0 0,0 0 0,1 12 0,0-17 18,1 1-1,-1-1 1,1 1-1,0-1 1,0 0-1,0 1 1,0-1 0,0 0-1,1 1 1,0-1-1,-1 0 1,1 0-1,0 0 1,4 3-1,-3-3 37,0 0-1,0 0 1,1-1-1,-1 1 1,1-1-1,-1 0 1,1 0-1,0 0 1,0 0 0,0-1-1,0 1 1,1-1-1,-1 0 1,6 0-1,-2-1 49,0 0 0,0 0 0,0-1 0,-1 0 0,1-1 0,0 1 0,9-5 0,1-1 67,0-1 0,-1 0 0,0-1 0,-1-1 0,20-15 0,-11 5-58,-1-1 0,28-32 0,-41 41-72,0 0 0,-2 0 0,1-1 0,-2-1 0,14-27 0,-7 5 33,-1 0 0,-2-2 0,-2 1 0,-1-2 0,-2 1 0,-2-1 0,1-40 0,-7 69-325,-1 14-54,-2 16 150,-11 183-32,11-165 207,2 1 1,1 0 0,3-1-1,6 48 1,-2-50-83,14 67 326,-15-87-625,0 0 0,0-1-1,1 1 1,11 18-1,-16-33 158,0 1 0,0-1 0,0 1 0,0-1 0,0 1 0,0-1 0,0 0 0,1 1 0,-1-1 0,0 0-1,1 0 1,2 2 0,-3-3 99,-1 0-1,1 0 1,0 0-1,-1 0 0,1 0 1,0 0-1,-1 0 1,1 0-1,0 0 1,-1 0-1,1 0 0,0-1 1,-1 1-1,1 0 1,0 0-1,-1-1 1,1 1-1,-1 0 0,1-1 1,-1 1-1,1-1 1,-1 1-1,1-1 0,-1 1 1,1-1-1,-1 1 1,0-1-1,1 1 1,-1-1-1,0 1 0,1-1 1,-1-1-1,19-33-6348,-6 13 3718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4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 7040,'-9'-1'680,"-3"0"1538,25 0 1225,130-4 12,-69 1-3207,89 6 1,26 20-2500,-152-17 865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4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43 265 3552,'-2'0'260,"1"0"0,-1 1 1,1-1-1,-1 1 0,1-1 0,-1 1 1,1 0-1,0 0 0,-1 0 0,1-1 1,0 1-1,0 0 0,0 0 1,0 1-1,0-1 0,0 0 0,0 0 1,0 0-1,-1 3 0,1-3 89,0 0 0,1 0 1,-1-1-1,0 1 0,0-1 0,0 1 0,1-1 0,-1 1 1,0-1-1,0 1 0,0-1 0,0 0 0,0 1 0,-2-1 1,2 1 857,2-1-383,0 0-301,1 1-299,0 0-1,1-1 1,-1 1 0,1-1 0,-1 0-1,0 1 1,1-1 0,4-1 0,-6 1-158,70-1 897,124-18 1,-146 10-862,-1-2 0,0-2 1,63-27-1,144-63-136,-80 39-3106,-109 42-998,-6 9 1237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4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679 3 2720,'-6'-3'14902,"6"18"-15432,0 1 691,-5 3 132,-12 30 0,14-42-310,-5 13 61,-1 0 1,-1 0-1,-20 30 0,18-34-48,-11 16 399,-37 39 0,52-62-247,-1-1 0,0 0 0,-1 0 0,0-1 0,0 0 0,-1-1 0,0 0 0,-20 7 0,20-9-91,-1-1 0,1 0 0,-1-1 0,0 0 1,0-1-1,0 0 0,0-1 0,0 0 0,0-1 1,0 0-1,0-1 0,0-1 0,0 0 0,1 0 0,-1-1 1,1 0-1,-15-9 0,-52-36 12,67 41-153,0 0-1,1-1 1,0 0-1,1-1 1,-10-12 0,17 20 29,1-1 0,-1 1 1,1-1-1,0 1 0,0-1 1,0 0-1,0 1 0,0-1 1,0 0-1,1 0 0,0 0 0,-1 0 1,1-4-1,0 5 10,0 1 1,1-1-1,-1 1 0,0-1 1,1 0-1,-1 1 0,1-1 1,-1 1-1,1-1 0,0 1 1,0-1-1,-1 1 0,1 0 1,0-1-1,0 1 0,1 0 1,-1 0-1,0 0 0,0-1 0,0 1 1,1 1-1,-1-1 0,1 0 1,1-1-1,14-4-48,0 0 1,1 1-1,0 1 0,0 0 0,0 2 1,1 0-1,24 1 0,130 14 782,-155-11-695,8 1 184,0 1-1,0 2 0,-1 0 1,0 2-1,0 1 0,0 0 1,30 18-1,-44-19-69,0 0 0,0 1 1,-1 1-1,15 17 0,-15-16-81,0 0 1,0-1-1,1-1 0,15 12 0,-23-20-39,-1 0 0,1 0 0,-1 0-1,1 0 1,0 0 0,-1 0 0,1-1-1,0 1 1,0-1 0,-1 0-1,1 1 1,4-2 0,34-6-1770,-15 1 11,13 0-1940,1 5 1151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1:2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29 2912,'0'-2'336,"1"0"1,0 0-1,-1 0 0,1 0 1,0 0-1,0 0 1,1 0-1,-1 0 0,0 0 1,0 0-1,1 1 0,-1-1 1,3-2-1,-3 7-29,0 0 0,0 0 1,0 0-1,0 0 0,-1 0 0,0 0 0,1 0 1,-1 0-1,-1 5 0,-29 158 30,22-133-209,-1 0-1,-28 61 1,17-53 11,-2-1-1,-28 39 1,29-48 78,4-5-62,-2-1 0,0-1 0,-26 26 0,13-19 293,68-44-496,-4 2 171,210-55 561,-156 45-728,103-18-1492,-161 34 763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0:58.5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6 136 7040,'-5'2'2061,"8"-2"-593,8 1 731,-2 0-1285,0-1 1,0 1 0,0-1 0,-1-1-1,14-1 1,40-12 128,-60 14-977,6-2 36,46-14 591,-49 15-641,0-2 1,0 1 0,0 0-1,0-1 1,0 0-1,-1 0 1,8-7 0,-11 9-48,0 0 0,0 0 0,0 0 0,0-1 0,-1 1 1,1 0-1,0 0 0,-1-1 0,1 1 0,-1-1 0,1 1 0,-1-1 1,1 1-1,-1-1 0,0 1 0,0-1 0,0 1 0,0-1 1,0 1-1,0-1 0,0 1 0,-1-1 0,1 1 0,0 0 0,-1-1 1,1 1-1,-1-1 0,0 1 0,1 0 0,-2-2 0,0 0 24,0 0 0,0 1 0,0 0 0,0-1-1,0 1 1,0 0 0,-1 0 0,1 0 0,-1 0 0,1 1-1,-1-1 1,0 1 0,0-1 0,-4 0 0,2 1 60,0 0 1,-1 0-1,1 0 1,0 1-1,-1 0 1,1 0-1,0 1 1,-1-1-1,1 1 1,0 0-1,-7 3 1,3-1 158,0 0 1,0 1-1,1 0 1,-1 1-1,-11 8 1,19-12-185,-1 0 0,1 0 0,-1 0 1,1 1-1,0-1 0,0 0 0,-1 0 0,1 1 0,0-1 0,0 1 1,0-1-1,1 1 0,-1-1 0,0 1 0,0 0 0,1-1 0,-1 1 1,1 0-1,0-1 0,-1 1 0,1 0 0,0-1 0,0 1 0,0 2 1,1-1 12,0-1 1,0 1 0,0-1 0,0 1-1,0-1 1,0 1 0,1-1 0,-1 0-1,1 0 1,0 0 0,-1 0 0,1 0 0,0 0-1,0 0 1,3 1 0,4 3 22,0 0 1,1 0 0,-1-1-1,1 0 1,21 6-1,56 10-257,-70-17 31,-2-1-1121,0 0 1,1-2-1,24 1 0,-35-2 168,0 0-1,1-1 0,-1 1 1,1-1-1,-1-1 1,0 1-1,1-1 1,-1 0-1,0 0 0,0 0 1,-1-1-1,1 1 1,7-7-1,-8 5 43,0 0 0,-1 0-1,6-9 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5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6 318 1152,'-5'5'5146,"23"-5"-4639,17-5 84,-28 3-483,0 1 0,1 0 1,7 0-1,150 6 804,-145-5-714,4 0 55,0 0 0,0 2 1,29 5-1,-22-4 90,-24-4-241,-1 2 0,0-1 0,11 3 1,13 3 95,1-2 0,-1-1 0,54-2 1,-65-1-102,131 2 597,136-4 218,-47-5-646,-74 3 118,-28 1-167,54-3-87,110-3-130,-158 7 245,110-10 214,-110 8-326,241-1-133,-10-1 358,-197 1-332,354-3-26,-255 6 244,71-1-360,-211-1 167,375-6 346,-154 5-359,-82-10 111,-143 11-189,-34 2 27,-45-1 54,196-12 78,-222 12-207,31-3 298,-52 5-155,-5 1-45,0-1 1,0 1-1,0 0 0,0-1 0,0 1 0,0 0 1,0 0-1,0 0 0,0 0 0,0 0 1,1 0-1,-1 0 0,0 1 0,0-1 1,2 1-1,-2 0 1120,-1-2-1050,0 0 0,0-1-1,0 1 1,0 0 0,0 0-1,0 0 1,-1 0-1,1 0 1,0 0 0,-1 0-1,1 0 1,0 0-1,-1-1 1,-7-1-9,7 3-66,1 0-1,-1 0 1,1 0 0,0 0-1,-1-1 1,1 1 0,-1 0-1,1 0 1,0 0-1,-1-1 1,1 1 0,0 0-1,-1 0 1,1-1 0,0 1-1,-1 0 1,1-1-1,0 1 1,0 0 0,-1-1-1,1 1 1,0-1 0,0 1-1,-1-1 1,-1-2 34,-1 0 0,0 0 1,0 0-1,0 1 0,0-1 0,-1 1 1,-5-4-1,-11-8-49,8 5 42,0 0 0,0 1 0,-22-11 0,24 14-102,1-1 0,-1 0 0,1 0 0,0-1-1,0 0 1,-9-10 0,17 17 50,1-1 0,0 1 0,-1-1-1,1 1 1,0-1 0,-1 1 0,1-1 0,0 1-1,-1-1 1,1 1 0,0-1 0,0 1 0,0-1-1,0 1 1,0-1 0,-1 0 0,1 1 0,0-1-1,0 1 1,0-1 0,1 0 0,-1 1 0,0-1 0,0 1-1,0-1 1,1 0 0,-1 0-16,1 0 0,0 0 0,-1 0 0,1 0 0,0 0 0,0 0 0,0 0 0,0 0 0,0 1 0,0-1 0,2-1 0,1 0-45,1 0 0,-1 1 1,1-1-1,-1 1 0,9-2 1,-2 2-68,1 0 0,20 2 0,-27-1 153,0 1-1,0 0 0,-1 0 1,1 1-1,0-1 0,-1 1 1,1 0-1,-1 0 0,5 4 1,1 0 94,5 4-77,-1 0 1,20 18 0,-31-25 21,1 0 0,-1 1 0,0 0 0,0-1 0,0 1 0,-1 1 0,0-1 0,1 0 0,-1 0 0,-1 1 0,1-1-1,-1 1 1,1 0 0,-1 4 0,0-3 83,0-1-44,-1-1-1,1 0 0,-1 0 0,0 0 1,0 0-1,-1 1 0,1-1 1,-1 0-1,0 0 0,0 0 1,-1 4-1,-6 7-65,1-1-1,-2 0 1,-16 21-1,1-1-2135,23-33 1530,-1 1 0,1 0-1,0 0 1,0 0 0,0 0 0,0 0 0,1 0 0,-1 0 0,0 0 0,1 1 0,-1-1-1,1 4 1,3 5-1709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0:5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34 117 5408,'4'-13'1721,"5"-12"1491,-9 23-2654,1 0 1,-1-1-1,1 1 0,-1 0 1,0-1-1,0 1 0,-1-5 1,1-1 1075,-2 9-1581,0-1-1,1 1 0,-1-1 0,0 1 1,1 0-1,-1 0 0,1 0 1,-1 0-1,1 0 0,0 0 1,-1 0-1,1 0 0,0 1 1,0-1-1,-2 2 0,-10 37-462,12-38 408,1-1-1,-1 1 1,1 0 0,0 0-1,0 0 1,0 0 0,0 0 0,0 0-1,0 0 1,0 0 0,1 0-1,-1-1 1,1 1 0,-1 0 0,1 0-1,0 0 1,0-1 0,0 1-1,0 0 1,1 1 0,-2-2 23,0-1 0,1 0 0,-1 0 0,0 1 0,0-1 1,1 0-1,-1 1 0,0-1 0,1 0 0,-1 0 0,0 0 0,0 1 0,1-1 1,-1 0-1,1 0 0,-1 0 0,0 0 0,1 0 0,-1 1 0,0-1 0,1 0 1,-1 0-1,1 0 0,-1 0 0,0 0 0,1 0 0,-1 0 0,0 0 0,2-1 1,8-8 609,3-15 82,-11 14-596,0 1 0,-1-1 0,-1 1-1,1-1 1,-1 1 0,-1-1 0,0 1-1,-2-10 1,3 18-131,0 1-1,0-1 1,0 1-1,0-1 1,0 1-1,-1-1 1,1 0-1,0 1 1,0-1-1,0 1 1,-1-1-1,1 1 1,0-1-1,0 1 1,-1-1-1,1 1 1,0 0-1,-1-1 0,1 1 1,-1-1-1,1 1 1,-1 0-1,1-1 1,0 1-1,-1 0 1,1 0-1,-1-1 1,1 1-1,-1 0 1,0 0-1,1 0 1,-1 0-1,1-1 1,-2 1-1,2 1-20,-1-1 0,0 0 1,0 1-1,1-1 0,-1 0 0,0 1 0,1-1 0,-1 1 0,0-1 0,1 1 0,-1 0 0,0-1 0,1 1 0,-1-1 0,1 1 0,0 0 0,-1 0 0,1-1 0,-1 1 0,1 0 0,0 0 0,-1 1 0,-2 11-149,0 1 0,-1 26-1,-2 7 210,5-43 19,0 1 1,1-1-1,-1 0 0,1 0 0,0 0 0,0 0 0,1 1 1,-1-1-1,1 0 0,0 0 0,0 0 0,0 0 1,3 6-1,-4-10-19,0 1 0,0-1 0,1 1 1,-1-1-1,0 0 0,0 1 0,0-1 1,0 0-1,1 1 0,-1-1 0,0 0 1,0 1-1,1-1 0,-1 0 0,0 0 0,1 1 1,-1-1-1,0 0 0,1 0 0,-1 1 1,0-1-1,1 0 0,-1 0 0,1 0 1,-1 0-1,0 0 0,1 0 0,-1 0 0,0 1 1,1-1-1,-1 0 0,1 0 0,-1 0 1,0-1-1,1 1 0,-1 0 0,1 0 1,-1 0-1,0 0 0,1 0 0,-1 0 0,1-1 1,-1 1-1,0 0 0,1 0 0,-1 0 1,0-1-1,1 1 0,-1 0 0,0 0 1,0-1-1,1 1 0,-1 0 0,0-1 1,1 0-1,0-1 139,1-1 1,-1 1-1,0-1 1,0 1-1,2-7 1,-1-2 11,0-1 0,0 0 1,-1 0-1,-1-16 1,-8-49 173,8 75-393,-1 0 0,1 0 1,-1 0-1,0 0 0,0 1 1,1-1-1,-1 0 0,-1 0 1,1 1-1,0-1 0,0 1 1,0-1-1,-1 1 0,-1-2 1,3 3 25,0 0 0,0 0 0,0 0 0,-1-1 0,1 1 0,0 0 0,0 0 0,0 0 0,0 0 0,-1 0 1,1 0-1,0 0 0,0 0 0,0 0 0,0 0 0,-1 0 0,1 0 0,0 0 0,0 0 0,0 0 0,-1 0 0,1 0 0,0 0 1,0 0-1,0 0 0,0 0 0,-1 0 0,1 1 0,0-1 0,0 0 0,0 0 0,0 0 0,0 0 0,-1 0 0,1 0 1,0 0-1,0 1 0,0-1 0,0 0 0,0 0 0,-5 8-182,4-5 94,-1 0 101,0 0-1,1 0 0,-1 0 1,1 1-1,0-1 0,0 0 1,0 0-1,0 1 0,1-1 1,-1 0-1,1 1 0,0-1 1,0 1-1,0-1 0,1 7 1,0 11 204,-1-8-1220,13-11-6229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1:1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 2240,'-1'-2'70,"-4"-3"538,8 1-80,-1 3-449,2-6 4445,-6 10-2781,1 1-1685,0-1 1,0 0 0,0 1 0,1-1-1,-1 1 1,1-1 0,0 0 0,0 1-1,0-1 1,1 1 0,0 5 0,1 11 158,15 349 914,-11-276-1012,2 15-227,-7-93-410,-1-15 486,0 0 0,0 0 0,0 0-1,0 0 1,0 0 0,0 0 0,0 0-1,0 0 1,0 0 0,0 0 0,0-1 0,0 1-1,0 0 1,0 0 0,0 0 0,0 0-1,0 0 1,-1 0 0,1 0 0,0 0-1,0 0 1,0 0 0,0 0 0,0 0-1,0 0 1,0 0 0,0 0 0,0 0-1,0 0 1,0 0 0,0 0 0,0 0-1,0 0 1,0 0 0,0 0 0,-1 0-1,1 0 1,0 0 0,0 0 0,0 0-1,0 0 1,0 0 0,0 0 0,0 0-1,0 0 1,0 0 0,0 0 0,0 0 0,0 0-1,0 0 1,0 0 0,0 1 0,0-1-1,0 0 1,0 0 0,0 0 0,0 0-1,0 0 1,0 0 0,-7-21-3916,6 9 2652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1:1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13 237 3328,'-2'-4'284,"0"0"-1,1 1 1,-1-1 0,1 0 0,0 0-1,0 0 1,0 0 0,0 0 0,1 0 0,-1 0-1,1 0 1,1-7 0,-1-1 223,1 0 0,1 0 0,3-13 0,-1 11-171,1-1 0,1 1 0,1 0 0,11-19 0,-17 31-331,0 0 0,0 0 0,1 0 0,-1 1 0,0-1 0,1 0 0,0 1 0,-1-1 1,1 1-1,0 0 0,-1 0 0,1 0 0,0-1 0,0 2 0,0-1 0,0 0 0,0 0 0,0 1 0,0-1 0,0 1 0,1-1 0,-1 1 0,2 0 0,-1 0-3,0 1 0,0-1 0,-1 1 0,1 0 0,-1-1-1,1 1 1,-1 1 0,1-1 0,-1 0 0,1 1 0,-1-1 0,0 1-1,0-1 1,0 1 0,0 0 0,0 0 0,3 4 0,2 3 211,-1 0 1,0 1-1,0 0 1,-1 0-1,-1 0 1,1 1-1,-2 0 0,5 18 1,-6-20-55,-1-1 1,0 1-1,0-1 1,-1 1-1,0-1 1,-1 1-1,0-1 1,0 1-1,-1-1 1,0 1-1,0-1 1,-5 10-1,5-15-176,1-1 0,-1 1 0,0 0 0,0-1 0,0 0 0,-1 1 0,1-1 0,0 0 0,-1 0 0,1 0-1,-1-1 1,0 1 0,0 0 0,0-1 0,1 0 0,-1 0 0,0 0 0,-1 0 0,1 0 0,0-1 0,0 1 0,0-1 0,0 0 0,-6 0 0,-17-3-1537,19 3 721,1 0-1,-1-1 0,-10-3 0,14 3 110,1 0 1,0 0-1,-1 0 1,1 0-1,0 0 1,0-1-1,-4-2 1,1 0-1576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1:1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1248,'1'-2'89,"0"2"-82,-1 0 1,0 0 0,0 0 0,0 0-1,0 0 1,0-1 0,0 1 0,1 0-1,-1 0 1,0 0 0,0 0-1,0 0 1,0 0 0,0 0 0,0 0-1,0 0 1,0-1 0,0 1-1,1 0 1,-1 0 0,0 0 0,0 0-1,0 0 1,0 0 0,0-1 0,0 1-1,0 0 1,0 0 0,0 0-1,0 0 1,0 0 0,0 0 0,0-1-1,0 1 1,0 0 0,0 0-1,0 0 1,0 0 0,0 0 0,0-1-1,0 1 1,0 0 0,-1 0 0,1 0-1,0 0 1,0 0 0,0 0-1,0 0 1,0-1 0,0 1 0,0 0-1,0 0 1,0 0 0,-1 0-1,1 0 1,0 0 0,0 0 0,0 0-1,0 0 1,0 0 0,0 0 0,-1 0-1,1 0 1,0 0 0,0 0-1,0 0 1,0 0 0,0 0 0,-1 0-1,5 16 4386,3 9-3693,-3 29 114,10 142-460,-12-140-506,3 0-1,19 88 0,-20-128-1186,5 0 374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1:1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2240,'-3'0'835,"6"0"1759,-1 4-2029,1 0-439,-1-1-1,0 1 1,0 0-1,0 1 0,0-1 1,-1 0-1,0 1 1,1-1-1,-2 0 0,2 9 1,1 49 427,-3-59-523,3 239 1357,-2-215-1320,2 0 0,7 32 0,-6-32-7,7 10 218,-2-20-452,-9-17 130,1 1 0,-1-1 0,0 0 0,1 1 0,-1-1 0,0 0 0,1 1 1,-1-1-1,0 0 0,1 0 0,-1 1 0,1-1 0,-1 0 0,1 0 0,-1 0 0,1 0 0,-1 0 0,0 1 0,1-1 0,-1 0 0,1 0 0,-1 0 0,1 0 0,-1 0 0,1 0 0,0-1 0,4 1-686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1:3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1056,'4'-41'8821,"-3"59"-7741,8 30 0,-1-4-637,23 274 586,-13-169-453,-17-129 1205,-1-20-1423,0-5-405,1 0 0,-1 1 0,1-1 0,1 1 0,-1-1 0,0 1 0,1 0 0,0 0 0,0 0 0,0-1 0,1 2 0,2-5 0,4-6-73,45-75-472,-52 87 561,0 0 0,-1 0 0,1-1 0,0 1-1,0 1 1,0-1 0,0 0 0,1 0 0,-1 1 0,0-1 0,1 1 0,-1 0 0,1 0 0,-1 0 0,1 0 0,3-1-1,-4 2 25,0 0 0,0 0 0,0 0-1,0 0 1,0 0 0,0 0-1,0 1 1,0-1 0,-1 1-1,1-1 1,0 1 0,0 0-1,0-1 1,-1 1 0,1 0-1,0 0 1,-1 0 0,1 1-1,-1-1 1,1 0 0,-1 0 0,1 1-1,1 2 1,0 1 89,0-1 1,-1 1-1,1 0 0,-1 0 1,0 0-1,0 0 1,-1 0-1,0 0 0,0 1 1,0-1-1,0 0 0,-1 1 1,0 8-1,0-10 46,-1 1-1,1-1 1,-1 0 0,0 1-1,0-1 1,0 0 0,0 0-1,-1 0 1,0 0-1,0 0 1,0-1 0,0 1-1,-1 0 1,1-1 0,-1 1-1,0-1 1,-6 5-1,2-3-104,0-1 0,0-1-1,0 1 1,-1-1 0,1 0-1,-1-1 1,1 0 0,-1 0-1,0-1 1,0 0 0,0 0-1,0-1 1,0 0 0,0 0-1,-16-3 1,14 1-959,6 2 280,1-1 1,-1 0-1,1 1 0,-1 0 1,0 0-1,1 0 1,-5 1-1,1 3-1253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1:3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2144,'0'170'5959,"0"238"-3860,0-389-1938,5 20-1,0 13 2138,-12-49-2161,5-1-247,5-4 35,-8-16-1125,-1-52-937,3 24 1895,-4-112-982,5 82 470,2-38-3758,0 85 2960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1:4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62 250 1984,'0'0'38,"0"0"0,0-1 0,-1 1 0,1 0 0,0 0 1,0 0-1,0-1 0,0 1 0,0 0 0,0 0 0,0-1 0,0 1 0,0 0 0,0 0 0,0 0 1,0-1-1,0 1 0,0 0 0,0 0 0,0-1 0,0 1 0,1 0 0,-1 0 0,0 0 0,0-1 1,0 1-1,0 0 0,0 0 0,0 0 0,1 0 0,-1-1 0,0 1 0,0 0 0,0 0 0,0 0 1,1 0-1,-1 0 0,0-1 0,1 1 1026,-5-4 636,3 2-1408,0 0-1,0 1 1,0-1-1,0 1 0,0-1 1,0 0-1,0 0 0,1 0 1,-1 1-1,1-1 0,0 0 1,-1-3-1,-1-4 316,2 9-561,-1-1 0,0 0 0,1 1 0,-1-1 0,0 1 0,1-1 1,-1 1-1,0 0 0,0-1 0,0 1 0,1 0 0,-1-1 0,0 1 0,0 0 0,0 0 0,1 0 0,-1 0 0,0 0 0,0 0 1,0 0-1,0 0 0,0 0 0,1 0 0,-2 1 0,1-1-42,-1 1 0,1-1 0,0 1 0,0-1 1,0 1-1,0 0 0,0 0 0,1-1 0,-1 1 0,0 0 0,0 0 0,0 0 0,1 0 1,-1 0-1,0 0 0,1 0 0,-1 0 0,1 0 0,-1 0 0,1 1 0,0-1 0,-1 0 1,1 0-1,0 0 0,0 1 0,0-1 0,0 0 0,0 0 0,0 0 0,0 1 1,0-1-1,1 0 0,-1 0 0,1 2 0,0 3-37,1 0 1,0 1-1,0-1 0,1 0 1,3 7-1,-5-12 55,0 1-1,0-1 1,0 1 0,0-1-1,0 1 1,1-1 0,-1 0 0,0 0-1,1 0 1,2 2 0,-3-3 1,-1 1 1,1-1 0,0 0 0,0 1-1,0-1 1,0 0 0,0 0 0,0 0-1,0 0 1,0 0 0,0 0 0,-1 0-1,1 0 1,0 0 0,0 0 0,0-1-1,0 1 1,0 0 0,0-1 0,0 1 0,1-1-1,1-1 65,-1 0-1,1 0 1,-1 0 0,1-1-1,-1 1 1,0-1-1,1 1 1,-1-1-1,0 0 1,-1 0-1,3-4 1,12-36 463,-12 30-355,1 0 3,-2-1 0,0 1 1,0-1-1,-1 0 1,0-14-1,-2 20-120,0 0 1,-1 0-1,0 0 0,0-1 1,-1 1-1,0 1 0,0-1 0,-1 0 1,-6-12-1,9 19-98,-1 0 0,1 0 0,-1 0 0,0 0 0,1 0 0,-1 0 1,0 1-1,1-1 0,-1 0 0,0 0 0,0 0 0,0 1 0,0-1 0,0 0 0,0 1 1,-1-1-1,1 1-1,0-1 0,1 1 0,-1 0 1,0 0-1,1 0 0,-1 0 0,0 0 1,1 1-1,-1-1 0,0 0 0,1 0 1,-1 0-1,0 0 0,1 1 0,-1-1 0,0 0 1,1 1-1,-1-1 0,1 1 0,-1-1 1,-2 3-28,1-1 0,0 1 0,-1 0 0,1-1 1,0 1-1,1 0 0,-1 0 0,-2 6 1,-1 6 16,0 0 1,1 1 0,1-1 0,-2 20-1,0 64-53,5-92 139,0 0 0,1 0 0,0 0 0,0 0 0,0 0 0,1-1 0,0 1 0,0 0 0,4 7 0,-6-13-41,0-1 0,0 0 0,0 0 0,0 1-1,1-1 1,-1 0 0,0 0 0,0 0 0,0 1 0,0-1-1,0 0 1,1 0 0,-1 0 0,0 1 0,0-1 0,0 0-1,0 0 1,1 0 0,-1 0 0,0 0 0,0 1 0,0-1-1,1 0 1,-1 0 0,0 0 0,0 0 0,1 0 0,-1 0-1,0 0 1,0 0 0,1 0 0,-1 0 0,0 0 0,0 0 0,1 0-1,-1 0 1,0 0 0,1 0 0,7-10 496,2-18 31,-7 9-325,-1 0 0,0 0 0,-2-1 0,-1 1 0,-3-26-1,2 30-242,-1 1-1,-7-23 0,4 28-109,6 9 125,0-1 0,0 1 0,-1 0 0,1 0 0,0 0 0,0 0 0,-1 0 0,1 0 0,0 0 0,0 0 0,-1 0 0,1 0 0,0 0 1,0 0-1,-1 0 0,1 0 0,0 0 0,0 0 0,-1 0 0,1 0 0,0 0 0,0 0 0,0 0 0,-1 0 0,1 0 0,0 1 0,-1 0-30,0 0 0,0 0 0,0 0 0,0 0-1,0 0 1,0 0 0,1 0 0,-1 1-1,0-1 1,1 0 0,0 1 0,-1-1-1,1 0 1,-1 3 0,-3 20 13,1-1 0,1 2 0,1-1 0,1 0 1,1 0-1,1 0 0,2 0 0,5 24 0,-8-44 145,4 10 56,-5-14-149,0 0 0,0 0 0,0 1 0,0-1 0,0 0 0,1 0 0,-1 0 0,0 1 0,0-1 0,0 0 0,1 0 0,-1 0 0,0 1 0,0-1 0,0 0 0,1 0 0,-1 0 0,0 0 1,0 0-1,1 1 0,-1-1 0,0 0 0,0 0 0,1 0 0,-1 0 0,0 0 0,1 0 0,-1 0 0,0 0 0,0 0 0,1 0 0,-1 0 0,0 0 0,1 0 0,0-1 45,-1 0 0,1 0-1,0 0 1,0 0 0,-1 0 0,1 0 0,-1-1 0,1 1 0,-1 0 0,0 0 0,1 0-1,-1 0 1,0-1 0,0 1 0,1 0 0,-1 0 0,-1-3 0,2-26 289,-1 26-314,1-27 75,-2 0-1,-2 0 1,0 0-1,-14-53 0,16 81-160,-1 0-1,1 0 0,-1 1 1,1-1-1,-1 0 0,-4-3 1,6 6 27,0-1 1,0 1 0,0-1 0,-1 1 0,1 0-1,0-1 1,-1 1 0,1 0 0,0 0-1,-1-1 1,1 1 0,0 0 0,-1 0 0,1-1-1,0 1 1,-1 0 0,1 0 0,-1 0-1,1 0 1,-1 0 0,1-1 0,0 1 0,-1 0-1,1 0 1,-1 0 0,1 0 0,-1 0-1,1 0 1,0 0 0,-1 1 0,1-1 0,-1 0-1,1 0 1,-1 0 0,1 0 0,0 0-1,-1 1 1,1-1 0,0 0 0,-1 0 0,1 1-1,0-1 1,-1 0 0,1 1 0,0-1-1,-1 0 1,1 1 0,0-1 0,0 0 0,-1 1-1,1-1 1,0 1 0,0-1 0,0 0-1,0 1 1,0-1 0,0 1 0,-1-1 0,1 1-1,-4 15-344,1 0 0,1 0-1,0 1 1,1-1 0,0 0-1,2 0 1,3 30 0,3-13-878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1:4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15 1472,'1'0'224,"-1"-1"0,1 0 0,0 0 0,-1 1 0,1-1 0,0 1 0,-1-1 0,1 1 0,0-1 0,0 1 0,-1-1 0,1 1 0,0-1 0,0 1 0,0 0 0,0 0 0,0-1 0,-1 1 0,1 0 0,0 0 0,0 0 0,0 0 0,0 0 0,0 0 0,0 0 0,2 1 741,2-8 1440,-6 18 209,-5 7-1936,1-1-486,-1-1-1,-10 19 1,-32 80 218,32-72-231,-24 44 0,39-85-181,-15 28 266,-35 49 0,45-71-193,0-1-1,0 0 1,-1 0 0,1-1 0,-2 1 0,1-1 0,-1-1-1,1 0 1,-2 0 0,1 0 0,-13 4 0,16-7-84,1-1 1,0 0-1,0 0 1,0-1-1,0 1 1,-1-1-1,1 0 1,0 0-1,0-1 1,-1 1-1,1-1 1,0 0-1,0 0 0,0 0 1,0 0-1,0-1 1,0 0-1,0 0 1,0 0-1,1 0 1,-1 0-1,1-1 1,0 0-1,-1 1 1,1-1-1,0 0 1,1-1-1,-1 1 1,0-1-1,1 1 0,0-1 1,0 1-1,0-1 1,0 0-1,1 0 1,0 0-1,-1 0 1,1-1-1,1 1 1,-1 0-1,1 0 1,-1-6-1,2-2-85,0 1 0,0 0 1,1-1-1,1 1 0,0 0 0,0 1 0,9-20 0,4-1 124,23-33 0,-39 63-25,6-8 37,0 0 1,1 0-1,0 0 1,1 1 0,8-7-1,-12 11-51,-1 1 0,1 1-1,0-1 1,0 1 0,0-1-1,1 1 1,-1 0 0,0 1-1,1-1 1,0 1 0,-1 0 0,1 0-1,-1 0 1,7 0 0,-8 2 32,1-1 1,-1 1 0,1 0 0,-1-1-1,1 2 1,-1-1 0,0 0 0,0 1-1,1-1 1,-1 1 0,0 0 0,0 0-1,0 0 1,-1 1 0,1-1 0,-1 1-1,4 3 1,3 5 113,0 1 0,13 23 0,-21-34-141,7 14 79,68 109 389,-58-97-281,2-1-1,33 34 1,-46-53-330,1 0 0,-1-1 1,10 6-1,2-1-307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1:00.1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211 255 3488,'2'-2'2903,"-10"4"1564,3-1-3939,-1 0 1,0 1-1,1 0 0,-1 0 0,1 0 0,0 1 0,0-1 0,0 1 1,0 1-1,-5 3 0,-3 1 206,0 1-209,1 0-1,0 0 1,0 1 0,-15 17-1,21-20-411,0 1 1,0 0-1,1 0 0,0 0 1,0 0-1,1 1 0,0 0 0,-4 13 1,7-18-97,0-1 1,0 1 0,1 0-1,0 0 1,-1-1-1,1 1 1,1 0 0,-1 0-1,0 0 1,1-1-1,0 1 1,0 0 0,0-1-1,0 1 1,1-1 0,-1 1-1,1-1 1,0 0-1,0 1 1,0-1 0,1 0-1,-1 0 1,1-1 0,-1 1-1,1 0 1,0-1-1,0 0 1,0 0 0,0 1-1,0-2 1,1 1-1,4 2 1,-3-2 46,-1-1 1,0 1-1,1-1 0,-1 0 0,1 0 0,-1 0 0,1 0 1,-1-1-1,1 0 0,-1 0 0,1 0 0,0-1 1,-1 0-1,1 1 0,-1-1 0,1-1 0,-1 1 1,0-1-1,0 0 0,1 0 0,-1 0 0,0 0 1,-1-1-1,1 1 0,0-1 0,4-5 0,-3 1-29,0 1 0,0 0 0,-1-1 0,0 0 0,-1 0 0,1-1 0,-1 1 0,-1 0 0,1-1 0,-1 0 0,-1 0 0,1 1 0,-2-1 0,1 0 0,-1 0 0,0 0 0,0 0 0,-1 0 0,0 0 0,-1 0 0,1 0 0,-2 1 0,1-1 0,-4-7 0,4 10-52,-1 1 0,0 0 0,0-1-1,0 1 1,0 0 0,0 0 0,-1 1 0,-7-7 0,9 8-10,1 1 0,-1-1-1,0 1 1,0 0 0,0 0 0,0 0 0,0 0-1,-1 0 1,1 0 0,0 0 0,0 1 0,-1-1 0,1 1-1,0-1 1,-1 1 0,1 0 0,0 0 0,-1 0-1,1 0 1,0 1 0,-3 0 0,4-1 13,1 0 1,0 0-1,-1 0 0,1 0 0,0 0 1,-1 1-1,1-1 0,-1 0 1,1 0-1,0 0 0,-1 1 1,1-1-1,0 0 0,0 0 0,-1 1 1,1-1-1,0 0 0,0 1 1,-1-1-1,1 0 0,0 1 1,0-1-1,0 0 0,-1 1 1,1-1-1,0 0 0,0 1 0,0-1 1,0 1-1,0 0 5,0-1 1,1 1-1,-1 0 1,0-1-1,0 1 0,1 0 1,-1-1-1,1 1 0,-1-1 1,1 1-1,-1-1 1,1 1-1,-1-1 0,2 2 1,1 0 66,1 1 0,-1-1-1,1 0 1,6 2 0,-6-2 19,0-1 0,0-1 0,0 1-1,1-1 1,-1 1 0,0-1 0,0 0-1,1-1 1,-1 1 0,0-1 0,0 0-1,0 0 1,0 0 0,0 0 0,0-1-1,0 0 1,0 1 0,0-1 0,-1-1-1,6-3 1,3-3 141,0-1 1,-1-1-1,1 0 1,11-15-1,-8 7-15,-1-1 0,0-1-1,20-41 1,20-38-32,-46 113-529,-4 1 303,0 0-1,-1 1 0,0-1 1,0 28-1,-1-17 46,11 471 1125,-15-462-1025,-1 1 1,-14 64 0,17-98-73,0 0-1,0 0 1,-1 0 0,1 1-1,0-1 1,-1 0 0,1 0 0,-1 0-1,1 0 1,-1 0 0,0 0-1,0 0 1,1 0 0,-1-1 0,0 1-1,0 0 1,0 0 0,0-1-1,0 1 1,-1 0 0,1 0-13,0-1 0,0 0 0,0 0 0,0 0 1,0 0-1,0 0 0,0 0 0,0 0 0,0 0 0,0 0 0,0-1 0,0 1 1,0 0-1,0-1 0,0 1 0,0-1 0,0 1 0,-1-1 0,-1-2-31,-1 0-1,1 0 0,-1 0 1,1 0-1,0-1 0,0 1 1,0-1-1,-4-7 0,5 7-7,0 0 1,0 0-1,1 0 0,-1-1 0,1 1 1,0-1-1,-1-6 0,2 9 43,0 1 0,0-1 0,0 0 0,0 1-1,0-1 1,1 0 0,-1 1 0,0-1 0,1 1 0,-1-1 0,1 0 0,0 1 0,-1-1-1,1 1 1,0 0 0,0-1 0,0 1 0,0 0 0,0-1 0,0 1 0,0 0-1,1 0 1,-1 0 0,3-1 0,3-2 68,0 0-1,1 0 1,-1 1 0,1 1-1,0-1 1,0 1 0,14-2-1,-1 3-15,-1 0-1,21 3 1,57-1-3171,-53-1-4537,-19 0 458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1:4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81 1472,'5'-5'166,"-4"5"49,-1-1 1,1 1-1,-1-1 0,1 1 0,-1-1 0,0 1 0,1-1 0,-1 0 1,0 1-1,1-1 0,-1 1 0,0-1 0,0 0 0,0 1 0,1-1 0,-1 0 1,0 1-1,0-1 0,0 0 0,0 1 0,0-1 0,-1-1 0,2-1 271,-1 0 0,0 0 0,1-1 0,-1 1 0,3-5 0,1-13 4753,-4 20-5160,-1 0 0,1 1 1,0-1-1,0 0 0,-1 1 0,1-1 1,0 1-1,0-1 0,-1 0 0,1 1 1,-1-1-1,1 1 0,-1-1 0,1 1 1,-1-1-1,1 1 0,-1 0 0,1-1 1,-1 1-1,1 0 0,-1-1 0,0 1 1,1 0-1,-1 0 0,-1-1 0,-13-1 181,3 5-412,11-3 146,0 0 0,0 0 0,0 0 1,0 0-1,0 1 0,0-1 0,0 0 0,0 1 1,0-1-1,0 1 0,0-1 0,0 1 0,0-1 1,0 1-1,0 0 0,-1 0 0,-11 15-201,0 0 1,1 0-1,-12 23 1,24-38 201,-1-1 0,1 1 0,0-1 0,-1 1 1,1-1-1,0 1 0,-1-1 0,1 1 1,0-1-1,0 1 0,0 0 0,-1-1 0,1 1 1,0 0-1,0-1 0,0 1 0,0-1 1,0 1-1,0 0 0,0-1 0,0 1 1,1 0-1,-1-1 0,0 1 0,0-1 0,0 1 1,1 0-1,-1-1 0,0 1 0,1-1 1,-1 1-1,0-1 0,1 1 0,-1-1 1,1 1-1,-1-1 0,1 0 0,-1 1 0,1-1 1,-1 1-1,1-1 0,-1 0 0,1 0 1,0 1-1,1 0 84,0-1 0,0 1 1,0-1-1,0 0 0,-1 1 1,1-1-1,0 0 0,0 0 1,0 0-1,0-1 0,0 1 1,0 0-1,3-1 0,-3-1-36,1 1 0,0 0 0,0-1 0,-1 0-1,1 0 1,-1 0 0,1 0 0,-1 0-1,0 0 1,0 0 0,0-1 0,0 1-1,0-1 1,-1 1 0,1-1 0,-1 0 0,0 0-1,2-4 1,-2 4 3,0-1 0,0 1 1,0-1-1,-1 1 0,1-1 0,-1 1 1,0-1-1,0 1 0,0-1 0,-1 1 0,1-1 1,-1 1-1,0-1 0,0 1 0,-2-6 0,3 8-52,-1 0-1,1 0 0,-1 0 0,1 0 0,-1 0 0,0 0 1,1 1-1,-1-1 0,0 0 0,0 0 0,0 1 0,1-1 1,-1 0-1,0 1 0,0-1 0,0 1 0,0-1 0,0 1 0,0-1 1,0 1-1,0 0 0,0 0 0,-1-1 0,1 1 0,0 0 1,0 0-1,0 0 0,0 0 0,0 0 0,0 1 0,0-1 1,0 0-1,0 0 0,0 1 0,0-1 0,0 0 0,0 1 0,-2 0 1,1 0-48,0 0 0,0 1 1,0-1-1,0 1 0,0-1 1,0 1-1,0 0 0,0 0 1,1 0-1,-1 0 0,1 0 1,-1 0-1,1 0 0,0 0 1,-1 3-1,1-2 32,0-1-1,0 1 1,1 0-1,-1-1 1,1 1-1,0 0 1,0-1-1,0 1 0,0 0 1,0 0-1,0-1 1,1 1-1,-1 0 1,1-1-1,0 1 1,0-1-1,0 1 1,0-1-1,0 1 1,1-1-1,-1 0 1,1 1-1,-1-1 1,1 0-1,0 0 1,0 0-1,0 0 1,0 0-1,0-1 1,0 1-1,0-1 1,1 1-1,-1-1 1,1 0-1,3 1 0,1 1 111,-1-1 0,1 0-1,0 0 1,0-1-1,0 0 1,-1 0-1,1-1 1,0 1-1,0-2 1,0 1 0,12-3-1,-16 2-9,1 0 1,-1 0-1,0-1 1,0 1-1,0-1 0,0 0 1,0 0-1,0 0 0,0 0 1,-1 0-1,5-5 0,-6 6-51,0 0-1,0 0 0,0 0 1,0 0-1,-1 0 0,1 0 0,0 0 1,-1 0-1,1-1 0,0 1 1,-1 0-1,0 0 0,1-1 1,-1 1-1,0 0 0,1-1 1,-1 1-1,0 0 0,0-1 1,0 1-1,0 0 0,-1-1 1,1 1-1,0 0 0,0-1 1,-1 1-1,1 0 0,-1-1 0,1 1 1,-1 0-1,0 0 0,1 0 1,-1 0-1,-1-2 0,-3-1 15,1 0-1,-1 0 1,1 1-1,-1-1 1,0 1-1,-1 0 1,1 1-1,0-1 1,-1 1-1,1 0 1,-1 1-1,0-1 1,1 1-1,-8-1 1,6 2-104,0-1 1,1 1 0,-1 0 0,0 1 0,0 0 0,0 0-1,0 0 1,1 1 0,-1 0 0,0 0 0,-11 7 0,10-5-31,1 0 0,0 1-1,0 0 1,0 1 0,0 0 0,1 0 0,0 0 0,0 1 0,1-1 0,-9 14 0,13-18 64,0 1 1,0-1 0,0 1-1,0-1 1,1 1-1,-1-1 1,1 1 0,-1-1-1,1 1 1,0 0 0,0-1-1,0 1 1,0 0-1,0-1 1,1 1 0,-1-1-1,1 1 1,0-1-1,0 1 1,0-1 0,0 1-1,0-1 1,2 4 0,0-2 35,0-1 0,0 1 1,0 0-1,0-1 1,1 1-1,-1-1 1,1 0-1,0 0 0,0 0 1,0-1-1,8 5 1,-7-6 39,0 1 0,0-1 0,0 0-1,0 0 1,0 0 0,0-1 0,0 1 0,0-1 0,9-1 0,-2-1 204,0-1-1,22-6 1,-30 7-167,0 1-1,0-1 1,0 0 0,0 0-1,-1-1 1,1 1 0,-1-1 0,1 1-1,-1-1 1,0 0 0,0 0-1,0-1 1,-1 1 0,1-1-1,3-6 1,-5 8-57,0-1 0,0 1 0,0-1-1,0 1 1,-1-1 0,1 1 0,-1-1 0,0 1 0,0-1-1,1 0 1,-2 1 0,1-1 0,0 1 0,0-1 0,-1 0 0,0 1-1,1-1 1,-1 1 0,0-1 0,0 1 0,-1 0 0,1-1-1,0 1 1,-1 0 0,1 0 0,-1 0 0,-2-2 0,1 0-29,-1 0 0,0 1 0,0 0 0,0 0-1,0 0 1,0 0 0,-1 1 0,1-1 0,-1 1 0,1 0 0,-1 1 0,0-1 0,0 1 0,-5-1 0,3 1-45,0 1 0,0 0 0,1 0 0,-1 1 0,0 0 0,1 0 0,-1 1 0,1 0-1,-13 5 1,15-6 109,-14 7-613,18-8 501,0 0-1,-1 0 1,1 0 0,0 0 0,0 0 0,-1 0 0,1 0 0,0 1 0,0-1 0,-1 0 0,1 0 0,0 0 0,0 1 0,0-1 0,-1 0 0,1 0 0,0 1 0,0-1 0,0 0 0,0 0 0,0 1 0,-1-1 0,1 0 0,0 1 0,0-1-1,0 0 1,0 0 0,0 1 0,0-1 0,0 0 0,0 1 0,0-1 0,0 0 0,0 0 0,0 1 0,0-1 0,1 0 0,-1 1 0,0-1 0,0 0 0,0 0 0,0 1 0,0-1 0,1 0 0,-1 0 0,0 1 0,0-1 0,0 0 0,1 0-1,16 8-3292,8-1 991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1:2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49 1984,'-1'-3'130,"-3"-8"761,4 11-870,0 0 0,0 0 0,0 0-1,0 0 1,0-1 0,0 1 0,0 0 0,0 0-1,0 0 1,0 0 0,0 0 0,0-1 0,1 1 0,-1 0-1,0 0 1,0 0 0,0 0 0,0 0 0,0-1-1,0 1 1,0 0 0,0 0 0,0 0 0,0 0-1,1 0 1,-1 0 0,0 0 0,0 0 0,0-1 0,0 1-1,0 0 1,0 0 0,1 0 0,-1 0 0,0 0-1,0 0 1,0 0 0,0 0 0,0 0 0,1 0-1,-1 0 1,0 0 0,0 0 0,0 0 0,1 0 0,-1-5 1674,0 2-244,14-7 544,-12 8-1957,0 1 0,0-1 1,1 1-1,-1 0 0,0 0 1,1 1-1,-1-1 0,1 0 1,-1 1-1,1-1 0,0 1 1,-1 0-1,1 0 0,-1 0 1,1 0-1,0 0 0,2 1 1,20-1 177,106-3-78,-84 4-68,-42-1-66,1 0 1,-1 1-1,1 0 0,8 3 0,4 1-329,-18-5 265,1 0 0,-1 0 0,0 0 0,1 0 1,-1 0-1,1 0 0,-1 0 0,0 0 0,1 0 0,-1 0 0,0 0 0,1 0 0,-1 0 0,0 0 0,1 1 0,-1-1 0,0 0 0,1 0 0,-1 0 0,0 1 0,0-1 0,1 0 0,-1 0 0,0 1 0,0-1 0,0 0 0,1 1 0,-1-1 0,0 0 0,0 1 0,0-1 0,0 0 0,0 1 1,1-1-1,-1 0 0,0 1 0,0-1 0,0 0 0,0 1 0,0 0 0,0 2-708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1:2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 3392,'-2'0'393,"2"0"-357,-1 0 0,1 0-1,0 0 1,0 0 0,0 0-1,-1 0 1,1 0-1,0 0 1,0 0 0,0 0-1,-1 0 1,1 0 0,0 0-1,0 0 1,-1 0-1,1 0 1,0 0 0,0 0-1,0 0 1,-1 0-1,1 0 1,0 0 0,0 0-1,0 0 1,-1-1 0,1 1-1,0 0 1,0 0-1,0 0 1,0 0 0,-1 0-1,1-1 1,0 1 0,0 0-1,0 0 1,0 0-1,0 0 1,0-1 0,0 1-1,0 0 1,-1 0 0,1-1-1,8-4 1576,-1 1-1,1-1 0,9-2 1,-2-1-896,-9 6-714,-1 0-1,1 0 0,0 1 0,-1-1 1,1 1-1,0 1 0,0-1 0,10 1 1,-4 0-481,0 1 1,0 1 0,17 4 0,-3 2-481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1:51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2080,'0'-4'174,"0"1"467,0 0-1,0-1 0,0 1 0,0 0 0,1-1 1,1-4-1,-1 6 216,0 0 150,-1 3-590,-2 11-102,12 316 2107,-1-201-1873,1 0-195,-10 78-310,0-203-119,0-1-46,0 0 1,0 0 0,0 0-1,0 0 1,0 0 0,0 0-1,-1 0 1,1 0 0,0 0 0,0 0-1,-1 0 1,1 0 0,0 0-1,-1 0 1,1-1 0,-2 2-1,-3-12-3248,2-19-246,2 9 2288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1:5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26 336 4064,'-17'-60'2245,"16"53"-1947,-1 0 0,1 0 0,1 0 0,0 0 0,0 0 0,0 0 0,0 0 0,3-10 0,1-11 311,-4 18-415,1-1 0,1 0 0,0 0 0,0 1 0,1-1 0,0 1 1,1 0-1,0 0 0,11-19 0,-13 26-110,3-4 1,0-1 0,0 2 0,9-10-1,-14 15-84,1 0 1,0 1-1,0-1 0,0 0 0,0 0 0,0 0 0,0 1 0,0-1 0,0 0 0,0 1 0,0-1 1,0 1-1,0-1 0,0 1 0,0 0 0,0-1 0,0 1 0,1 0 0,-1 0 0,0 0 0,0 0 1,0 0-1,1 0 0,-1 0 0,0 0 0,0 1 0,0-1 0,0 0 0,1 1 0,-1-1 0,0 1 1,1 0-1,3 3 41,-1 0 1,1 1-1,-1-1 1,-1 1-1,1 0 1,-1 0-1,0 0 1,0 0-1,0 1 1,-1-1-1,1 1 1,2 11-1,0 6 304,5 46-1,-8-53-207,0 5 175,-1 0 0,-1 0 0,0 0 1,-6 33-1,4-46-168,1 1-1,-1-1 1,-1 0 0,1 0-1,-1 0 1,-1 0 0,0 0 0,0 0-1,0-1 1,-1 0 0,0 0 0,0 0-1,-13 11 1,15-15-128,-1-1-1,1 0 1,-1-1 0,0 1-1,1-1 1,-1 1-1,0-1 1,0 0-1,0-1 1,0 1 0,0-1-1,-7 1 1,-20-4-2502,5-4-4361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1:52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5568,'0'-1'121,"0"1"1,0-1-1,0 1 1,0-1-1,0 0 1,0 1 0,1-1-1,-1 1 1,0-1-1,0 1 1,0-1-1,1 1 1,-1-1-1,0 1 1,0 0-1,1-1 1,-1 1-1,0-1 1,1 1-1,-1 0 1,1-1 0,-1 1-1,1 0 1,-1-1-1,0 1 1,1 0-1,-1 0 1,1-1-1,-1 1 1,1 0-1,-1 0 1,2 0-1,9 14 197,0-2-124,-3 2 3,-1 0 1,0 0-1,8 28 0,-9-24 17,0-1-32,-2 1 1,0 0-1,3 25 0,-1 57 180,-5-72-296,3 174 574,-3-161-416,2 33-176,-2-28 2886,-1-57-2407,0 3-454,0-1 0,0 0 0,1 0 0,1 0 0,3-14 0,2 0-95,1-1 0,0 1 0,2 1 0,1 0 0,1 1 0,1 0 0,0 0 0,18-19 0,-27 36-12,-1 1 0,1 0 0,-1 0 0,1 0 0,0 0 0,0 1 0,1-1 0,-1 1 0,0 0 0,1 0 0,-1 1 0,9-3 0,-11 4 25,1 0 1,-1-1-1,1 1 1,-1 0-1,1 0 1,-1 1-1,1-1 1,-1 0-1,1 1 1,-1 0-1,1-1 1,-1 1-1,0 0 1,0 0-1,1 0 1,-1 1-1,0-1 1,0 0-1,0 1 1,0 0-1,0-1 1,0 1-1,-1 0 1,1 0-1,-1 0 1,3 3 0,2 5 62,-1 1 0,0 0 0,-1 0 0,0 1 0,0-1 0,-1 1 0,-1 0 0,2 23 0,-2-16 46,-2 0-1,-1 0 0,0-1 1,-1 1-1,-6 20 0,7-34 3,0 0 0,0 0-1,-1 0 1,1 0 0,-1 0 0,-1 0-1,1-1 1,-1 1 0,1-1 0,-1 0-1,-1 1 1,-4 5 0,3-7-17,0 1 0,0-1 0,-1 1 1,1-2-1,-1 1 0,1 0 0,-1-1 0,0 0 1,0-1-1,0 1 0,0-1 0,0 0 0,0 0 1,-1-1-1,1 0 0,0 0 0,0-1 1,-10-1-1,5 0-369,0-1 0,0 0 0,1 0 0,-1-1 0,1 0 0,0-1 0,0 0 0,0-1 0,-12-9-1,20 13-216,-1 0-1,1 1 0,0-1 0,0 0 0,0-1 0,0 1 1,0 0-1,0 0 0,-1-5 0,1-1-1647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0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 4736,'5'-9'5349,"-6"11"-5203,1-1 1,0 0-1,0 0 0,0 0 1,0 0-1,0 1 0,0-1 1,0 0-1,0 0 0,1 0 1,0 3-1,0 4 98,0 34 317,-2 0-1,-2 0 1,-9 45 0,2-14-169,-2 43-272,2 171 0,10-284-109,5 69 194,-4-65-135,0 0 0,1 1 1,-1-1-1,2 0 0,-1-1 1,1 1-1,4 9 0,-6-15-39,-1 0 1,1-1-1,-1 1 0,1 0 0,-1-1 0,1 1 0,-1-1 1,1 1-1,-1-1 0,1 1 0,0-1 0,-1 1 0,1-1 1,0 1-1,0-1 0,-1 0 0,1 0 0,0 1 0,0-1 1,-1 0-1,1 0 0,0 0 0,1 0 0,-1 0-35,0 0 0,1 0-1,-1-1 1,1 1-1,-1-1 1,0 1 0,1-1-1,-1 0 1,0 1 0,0-1-1,1 0 1,0-1-1,3-3-104,0 0 0,0 0-1,-1 0 1,7-11-1,50-79-177,26-41 110,-78 124 205,18-20 0,-24 28-49,1 1 0,0-1 0,0 1 0,0 0 0,0 0 0,0 0 0,0 1 0,10-4 0,-13 6 20,0-1 1,1 1-1,-1 0 0,1 0 1,-1 0-1,1 0 1,-1 0-1,1 0 0,-1 1 1,0-1-1,1 0 0,-1 1 1,1-1-1,-1 1 1,0-1-1,0 1 0,1 0 1,-1-1-1,0 1 1,0 0-1,0 0 0,1 0 1,-1 0-1,0 0 0,-1 0 1,1 0-1,0 0 1,1 3-1,2 3 51,0 0 0,0 0-1,5 14 1,-4-4 65,0 1 0,-1 0 0,0-1 0,-2 1 0,1 25 0,-9 91-223,-6-61-5020,11-66 3936,-2 2-2238,2-5 1132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0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693 17 8064,'-9'-17'3648,"4"22"-3168,-9-5 448,1 4-608,-37-1 480,2 10-448,-33-1-32,9 8-192,-14 3-160,14 5 0,1 1-2144,16 2 1152,-11-2-4128,16-6 2880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0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60 2496,'-9'-13'1106,"9"13"-1059,0-1 0,0 1 0,-1 0 1,1-1-1,0 1 0,0 0 0,-1 0 0,1-1 1,0 1-1,-1 0 0,1 0 0,0-1 0,-1 1 1,1 0-1,0 0 0,-1 0 0,1 0 0,-1-1 1,1 1-1,0 0 0,-1 0 0,1 0 0,-1 0 1,1 0-1,0 0 0,-1 0 0,1 0 0,-1 0 1,-1 1 217,0-1 1,0 1-1,0-1 1,0 0 0,0 0-1,0 1 1,0-2-1,0 1 1,0 0 0,0 0-1,1 0 1,-1-1-1,0 1 1,-3-2 0,-11-2 1408,11 5-1237,5-1-390,0 0 1,-1 0-1,1 0 0,-1 1 0,1-1 0,0 0 1,-1 0-1,1 0 0,-1 0 0,1 0 1,-1 0-1,1-1 0,0 1 0,-1 0 0,1 0 1,0 0-1,-1 0 0,1 0 0,-1-1 0,1 1 1,0 0-1,-1 0 0,1 0 0,0-1 1,-1 1-1,1-1 0,-4 1 731,2-1-291,5-1-429,32-8-26,-21 5 2,0 1 1,1 1-1,-1 0 1,1 1 0,-1 1-1,24 0 1,-12 0-21,296-1-30,-281 8 206,-10-1-3575,-35 7-2268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0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64 4480,'-1'0'46,"1"0"1,0 0-1,0 0 1,0 0-1,0-1 1,0 1-1,0 0 1,-1 0-1,1 0 1,0 0-1,0 0 1,0 0-1,0-1 1,0 1 0,0 0-1,0 0 1,0 0-1,0 0 1,0-1-1,0 1 1,0 0-1,0 0 1,0 0-1,0 0 1,0-1-1,0 1 1,0 0-1,0 0 1,0 0-1,0 0 1,0 0-1,0-1 1,0 1-1,0 0 1,0 0-1,0 0 1,0 0-1,0 0 1,0-1-1,1 1 1,-1 0-1,9-7 1645,16-7 559,-19 12-1920,2-3-55,1 0 0,-1 1 1,1 0-1,0 1 1,0 0-1,1 0 0,-1 1 1,1 0-1,-1 1 1,16-1-1,7 4-299,58 10 1,-29-2-111,-16-3 54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1:00.8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529 81 4992,'-2'-2'9846,"-3"-4"-6707,-2-2-1522,0 2-945,-1 0 0,0 1 0,0 0 0,-1 1 0,1-1 0,-1 2 0,-14-5 0,0 2 221,-44-7 1,55 12-816,0 0 0,0 0 0,0 1 0,0 0 0,1 1 0,-1 0 0,0 1 0,0 1 0,1 0 0,0 0 1,-1 1-1,1 1 0,-18 9 0,19-9-3,0 1 1,0 1-1,1-1 1,-1 1 0,1 1-1,1 0 1,0 0-1,0 1 1,0-1-1,1 2 1,-7 11-1,5-3 3,1 1-1,1 1 0,0-1 1,1 1-1,1 0 0,1 1 1,1-1-1,1 1 0,1-1 1,1 1-1,0 0 0,2 0 1,3 20-1,-2-30-33,-1 0 0,2 0-1,-1 0 1,1-1 0,1 0-1,0 0 1,1 0 0,-1 0 0,9 8-1,-9-11-6,1 0-1,0-1 1,1 0-1,0-1 1,0 1-1,0-1 1,0-1 0,1 1-1,-1-1 1,1-1-1,0 1 1,11 2-1,3-1-74,0 0 1,1-1-1,-1-2 0,25 0 1,90-8-1098,-91 1-1412,0-2-1,72-21 1,79-41-9341,-109 32 6022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0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263 102 2976,'0'-2'341,"0"0"1,0 0-1,0 0 0,0 0 1,-1 0-1,1 0 0,-1 1 0,1-1 1,-1 0-1,0 0 0,0 0 1,0 1-1,0-1 0,0 0 1,0 1-1,0-1 0,0 1 1,-1-1-1,1 1 0,-2-2 1,-2 1-220,0-1 1,0 1-1,0 0 0,0 1 1,0-1-1,0 1 1,0 0-1,0 1 0,-1-1 1,1 1-1,0 0 1,-1 0-1,1 0 1,0 1-1,0 0 0,0 0 1,-1 0-1,1 1 1,0 0-1,0 0 1,-8 5-1,1-2-131,1 2 1,0-1-1,1 2 0,-16 13 1,21-17 11,1 2 0,-1-1 1,1 0-1,0 1 1,1 0-1,-1 0 1,1 0-1,0 0 1,1 0-1,-4 12 1,2-2 24,1 0 0,1 0 0,1 0 0,0 0 0,0 1 0,2-1 0,0 0 1,1 0-1,1 0 0,0 0 0,8 21 0,-8-27 8,0-1 1,1 0-1,1 0 1,0 0-1,0 0 1,0-1-1,1 1 1,0-1-1,1-1 1,0 1-1,0-1 1,1-1-1,0 1 0,0-1 1,0 0-1,1-1 1,0 0-1,0-1 1,13 6-1,-9-6 85,0-1-1,0 0 0,0-1 1,0-1-1,1 0 1,18-1-1,-26 0-62,-1-1 1,1 0-1,-1 0 1,1 0 0,-1-1-1,1 0 1,-1 0-1,0 0 1,0-1-1,0 0 1,0 0-1,-1 0 1,1 0-1,-1-1 1,1 1-1,-1-1 1,-1 0-1,1-1 1,3-4-1,4-9 126,0 1-1,-2-1 0,14-37 0,-22 55-182,12-39 125,-1-1 0,-1 0-1,-3 0 1,5-46 0,-12 73-131,0 0 0,-1 0 0,-3-21 0,3 29-50,-1-1-1,0 1 1,-1 0 0,1-1-1,-1 1 1,0 0-1,0 0 1,-1 0 0,1 0-1,-7-7 1,8 10-40,-1 0 0,1 1 0,-1-1 0,0 1 0,0-1 1,1 1-1,-1 0 0,0 0 0,0 0 0,0 0 0,0 0 0,-1 0 0,1 1 0,0-1 1,0 1-1,0-1 0,0 1 0,-1 0 0,1 0 0,0 0 0,0 0 0,-1 0 0,1 1 1,0-1-1,0 1 0,0-1 0,0 1 0,-1 0 0,1 0 0,-3 1 0,1 1-570,-1 0 0,0 0 0,1 0 0,0 0 0,0 1 0,0 0 0,0-1 0,1 2 0,-1-1 0,1 0 0,-3 6-1,-4 10-1632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0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28 4160,'-13'-3'1333,"13"3"-1285,0 0 0,-1-1 0,1 1 0,0 0 0,0 0 0,-1 0 0,1-1 0,0 1 0,0 0 0,-1 0 0,1-1 0,0 1 0,0 0 0,0 0 0,0-1 0,0 1 0,-1 0 0,1 0 0,0-1 0,0 1 0,0 0 0,0-1 0,0 1 0,0 0 0,0-1 0,0 1 0,0 0 0,0-1 0,0 1 0,0 0 0,0 0 0,0-1 0,1 1 0,-1 0 0,0-1 0,0 1 0,0-1 0,6-9 2139,-5 10-2065,1-1 0,-1 1 0,1-1 0,-1 1 0,1-1 1,-1 1-1,1 0 0,0 0 0,-1-1 0,1 1 0,0 0 0,-1 1 1,1-1-1,0 0 0,-1 0 0,1 1 0,-1-1 0,1 1 0,-1-1 1,1 1-1,-1 0 0,1 0 0,-1 0 0,1-1 0,-1 1 1,0 1-1,3 1 0,-3-2-19,1 1 0,0 0 0,0 0 0,-1-1 0,1 1 0,-1 0 0,0 0 0,1 1 0,-1-1 0,0 0 0,0 0 0,-1 0 0,1 1 0,0-1 0,-1 1 0,1-1 0,-1 0 0,0 1 0,0-1 1,0 4-1,-1-2 10,0-1 0,0 1 1,-1 0-1,1 0 0,-1-1 1,0 1-1,0-1 0,-1 0 1,1 1-1,-1-1 0,1 0 1,-1-1-1,0 1 0,0 0 1,0-1-1,0 1 0,-1-1 1,1 0-1,-6 2 0,-4 2-68,0 0 0,0-2 0,0 1-1,-19 2 1,-81 10-2600,39-14-6410,67-3 6107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0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90 120 3808,'-4'-5'316,"3"4"-25,0 0 1,0 0-1,1 0 0,-1 0 1,0 0-1,1 0 0,-1 0 0,1 0 1,-1 0-1,1 0 0,-1 0 0,1 0 1,0 0-1,-1-1 0,1 1 1,0 0-1,0 0 0,0-2 0,0 0-88,1 1-1,0-1 1,0 1-1,0-1 1,0 1-1,0-1 1,0 1-1,1 0 1,-1 0-1,1 0 1,-1 0-1,1 0 1,0 0-1,0 0 1,0 0-1,0 1 1,0-1-1,0 1 0,4-3 1,7-4 91,28-12 0,-39 19-260,6-2-51,-1 0 0,1 0 0,0 0 0,-1 1-1,1 0 1,0 1 0,14-1 0,-20 2-1,1 0 0,0 0 0,-1 1 0,1-1 0,-1 1 0,1-1 0,0 1 0,-1 0 0,1 0 0,-1 0 0,0 1 0,1-1 0,-1 0 0,0 1 0,0-1-1,0 1 1,0 0 0,0 0 0,0 0 0,-1 0 0,1 0 0,0 0 0,-1 0 0,0 1 0,1-1 0,0 3 0,0 1 28,0 0 0,0 0 1,-1 0-1,1 1 0,-1-1 0,-1 0 0,1 0 0,-1 1 0,0-1 0,-1 0 0,1 0 0,-1 1 0,0-1 0,-3 6 1,-2 9 33,-2-1 1,-18 33-1,10-21-25,13-25-18,-12 24 123,0-1 0,-2 0-1,-26 34 1,-72 68 500,109-127-560,1 0 55,1-1 0,0 0 0,0 1 0,1 0 0,-1 0-1,-4 10 1,8-15-101,0 0 1,-1 0-1,1 1 0,0-1 0,0 0 1,0 0-1,0 1 0,0-1 1,0 0-1,0 0 0,0 1 0,0-1 1,0 0-1,0 0 0,0 1 0,0-1 1,0 0-1,0 1 0,0-1 0,0 0 1,0 0-1,0 1 0,0-1 0,0 0 1,1 0-1,-1 0 0,0 1 1,0-1-1,0 0 0,0 0 0,1 1 1,-1-1-1,0 0 0,0 0 0,0 0 1,1 0-1,-1 1 0,0-1 0,1 0 1,12 2 412,-11-2-446,134 5 652,-10-1-1744,-103-4-860,-5 0 543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0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5472,'5'3'606,"0"0"0,-1 1 0,0-1 0,0 1 0,0 0 0,0 0 0,0 0 0,-1 0 0,1 1 0,4 9 0,-7-11-440,0 0 0,0 0 0,0 0 0,-1 1-1,1-1 1,-1 0 0,0 1 0,0-1 0,0 1 0,0-1 0,0 0 0,-1 1-1,0-1 1,1 0 0,-1 0 0,-1 1 0,1-1 0,0 0 0,-3 4 0,-5 9 231,-1 1 0,-1-1 1,-1-1-1,0 0 1,-17 16-1,15-18-1009,-1 0 1,-28 18-1,42-30 580,-2 1-338,0 0 1,-1 0-1,1 0 1,-1 0 0,1 0-1,-1-1 1,0 1-1,0-1 1,0 0-1,-4 0 1,-11 0-1492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0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6816,'0'0'2197,"5"5"11,-7 29-747,-11 65 1,0-17-1350,-19 356-950,30-411-602,1-4 374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0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47 4896,'2'-4'662,"1"0"0,-1-1 0,1 1-1,4-6 1,4-4 2455,-11 13-3088,0 1 1,0 0-1,0 0 0,0 0 0,0 0 0,0 0 0,0 0 0,0 0 0,0 0 1,0-1-1,0 1 0,1 0 0,-1 0 0,0 0 0,0 0 0,0 0 1,0 0-1,0-1 0,0 1 0,0 0 0,0 0 0,0 0 0,-1 0 0,1 0 1,0 0-1,0-1 0,0 1 0,0 0 0,0 0 0,0 0 0,0 0 0,0 0 1,0 0-1,0 0 0,0-1 0,0 1 0,0 0 0,-1 0 0,1 0 0,0 0 1,0 0-1,0 0 0,0 0 0,0 0 0,0 0 0,0 0 0,-1 0 1,1 0-1,0 0 0,0 0 0,-11 0 813,-15 7-295,15 0-462,0 1 0,0 0 0,-14 14 0,-6 6 28,18-17-26,1 0 0,1 1 1,0 1-1,0 0 0,1 1 0,1 0 0,0 0 0,-7 18 0,14-29-3,1 0 0,-1 1 0,1-1 0,0 1 0,0 0 0,1-1 0,-1 1 0,1 0 1,-1-1-1,1 1 0,0 0 0,1-1 0,-1 1 0,2 6 0,-1-7-6,0-1-1,0 1 1,0-1 0,0 1 0,0-1 0,1 0 0,-1 0 0,1 1 0,-1-1-1,1 0 1,0 0 0,0 0 0,0-1 0,0 1 0,0 0 0,1-1 0,-1 0-1,0 1 1,1-1 0,4 2 0,11 1-33,0 0 1,1-2-1,-1 0 0,1 0 1,22-3-1,191-14-2743,-181 11 1354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0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 6048,'2'-4'3095,"0"17"-777,-1-9-2082,0-1-1,-1 1 1,1-1 0,-1 1 0,0 0-1,1-1 1,-2 1 0,1 0 0,0-1-1,-1 1 1,-1 4 0,-13 39 1036,13-42-1117,-6 14-38,0-1 1,-1 0 0,-1 0-1,-22 28 1,27-39-622,-1 0-1,1-1 1,-1 0-1,-1 0 1,1 0-1,-1-1 1,0 0-1,0 0 1,-1-1-1,1 0 1,-1 0-1,0-1 1,-13 4-1,-2-2-1697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0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 9888,'-5'-5'6048,"0"5"-5760,0 0-2880,2 0 1408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0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5824,'23'0'2624,"-10"5"544,-13-2-1888,0 2-768,-5-1-1920,0-1 736,-3-3-3936,8 5 2592</inkml:trace>
  <inkml:trace contextRef="#ctx0" brushRef="#br0" timeOffset="1">198 46 4896,'42'0'2208,"-7"-5"-1920,-25 2 1632,3 6-1120,-8-3 992,-2 0-736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1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26 2496,'2'-3'225,"-2"2"-44,1-1-1,-1 1 0,1 0 1,-1 0-1,1 0 0,0 0 1,-1 0-1,1 0 0,0 0 1,0 0-1,0 0 1,0 0-1,0 0 0,0 1 1,0-1-1,0 0 0,4-4 4121,-9 6-3488,-1 2-426,3-3-313,0 1 1,1 0-1,-1 0 0,1 0 1,-1 0-1,1 0 1,-1 0-1,1 0 0,-1 0 1,0 2-1,-5 5 38,0 0 0,1 1 0,1 0 0,-1 0 0,1 0 0,-5 13 0,-20 69 345,25-76-402,-18 67 82,2 1 0,5 1 0,3 0 0,4 1 0,2 105 0,7-158-76,2 1 0,2-1 0,13 56 0,-13-74-276,1 0 1,0 0-1,1 0 0,0-1 1,1 0-1,1 0 0,0-1 0,1 0 1,0 0-1,20 19 0,-12-17-1127,-1-1 0,28 15 0,40 19-1490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1:23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248 66 2240,'9'0'7061,"-13"-14"-2602,1 12-4160,0-1 0,1 1 0,-1-1 1,1 0-1,-3-3 0,4 3-122,-1 1 0,0-1 0,0 1-1,0 0 1,0-1 0,0 1 0,0 0-1,-5-3 1,-1 1 240,7 3-385,0 1 0,1-1 0,-1 1 1,0 0-1,0-1 0,0 1 0,1 0 0,-1-1 1,0 1-1,0 0 0,0 0 0,0 0 0,0 0 1,1 0-1,-1 0 0,0 0 0,0 0 1,0 0-1,0 0 0,0 0 0,-1 1 0,-3 1 28,0 0-1,-1 1 0,1-1 1,0 1-1,1 1 0,-1-1 1,0 0-1,1 1 0,-4 5 1,-5 4 78,-16 23 0,11-10-10,1 1 0,1 0 0,-15 35 0,30-59-105,-1 1 0,1 0 1,0-1-1,0 1 0,0 0 1,1-1-1,-1 1 1,1 0-1,0 0 0,0-1 1,0 1-1,0 0 0,1 0 1,-1-1-1,1 1 0,0 0 1,0-1-1,1 1 0,-1-1 1,1 1-1,0-1 0,0 1 1,0-1-1,0 0 1,0 0-1,1 0 0,-1-1 1,1 1-1,0 0 0,0-1 1,0 0-1,0 1 0,0-1 1,0-1-1,1 1 0,6 2 1,-1-1 52,-1 0 0,1-1 0,1-1 0,-1 0 0,0 0 0,0-1 1,0 0-1,0 0 0,1-1 0,16-3 0,-20 3 93,-6 1-149,1 0 0,-1 0 0,1 0 0,-1 0 0,1 0 0,-1 0 0,1 0 0,-1 0 0,1 0 0,-1-1 0,1 1 0,-1 0-1,1 0 1,-1 0 0,0-1 0,1 1 0,-1 0 0,1-1 0,-1 1 0,0 0 0,1-1 0,-26 17-329,14-6 253,1 1 1,1 0 0,0 0-1,0 1 1,1 0 0,-9 19 0,12-22 64,1 0 0,1 1 1,-1-1-1,2 1 0,-1 0 1,1 0-1,1 0 1,0 0-1,1 20 0,0-23 33,1 0-1,1 0 0,-1-1 0,1 1 0,0-1 0,4 8 1,-4-10-5,0 0 1,0-1 0,0 1 0,0-1 0,1 1-1,-1-1 1,1 0 0,0 0 0,0 0 0,6 4-1,-7-6-21,0 0 1,1 0-1,-1 0 0,0 0 0,1-1 0,-1 0 0,0 1 0,1-1 1,-1 0-1,0 0 0,1 0 0,-1 0 0,0 0 0,1-1 0,-1 1 1,0-1-1,1 0 0,-1 1 0,4-3 0,2-1 10,-1 0 0,1 0 0,-1-1 1,8-6-1,40-38 76,22-16 52,-47 42-148,2 3 0,0 0 1,1 2-1,68-26 1,-97 43-12,0-1 1,0 1 0,0 0-1,1 1 1,-1-1 0,0 1-1,0 0 1,1 0 0,5 0-1,-9 1 1,0-1 0,1 0 0,-1 1 0,0-1-1,0 1 1,0-1 0,1 1 0,-1 0 0,0 0 0,0-1-1,0 1 1,0 0 0,0 0 0,0 0 0,0 0-1,-1 0 1,1 0 0,0 1 0,0-1 0,-1 0-1,1 0 1,-1 0 0,1 1 0,-1-1 0,0 0 0,1 0-1,-1 1 1,0-1 0,0 0 0,0 1 0,0-1-1,0 3 1,-1 3 25,0 0 0,-1 0-1,1 0 1,-1-1 0,-1 1-1,1 0 1,-6 8 0,-4 13 91,4-13 32,4-10 592,9-14-697,1-1 0,1 1 1,0 0-1,12-12 1,-15 16-35,1-1-11,1 0 0,0 0 0,0 1-1,1 0 1,0 0 0,-1 1 0,1-1-1,1 1 1,-1 1 0,1-1 0,12-3 0,-18 7-8,0 0 1,0 0-1,0 0 1,0 0-1,-1 0 1,1 0-1,0 0 1,0 1 0,0-1-1,0 1 1,-1-1-1,1 1 1,0 0-1,-1 0 1,1 0-1,0 0 1,-1 0 0,1 0-1,-1 0 1,0 0-1,1 0 1,-1 1-1,0-1 1,0 1-1,1-1 1,-1 1-1,1 2 1,3 4 11,-1 1-1,0 0 1,5 18-1,-8-24 22,1 5-4,1 1 35,0-1 0,0 1 0,1 0 0,6 10 0,-9-17-35,0 0-1,0-1 0,0 1 0,1 0 0,-1-1 0,1 1 0,-1-1 0,1 0 0,0 1 1,-1-1-1,1 0 0,0 0 0,0 0 0,0 0 0,0 0 0,0-1 0,0 1 0,0 0 1,0-1-1,0 0 0,0 1 0,0-1 0,0 0 0,4 0 0,3-2 11,0 0 0,0 0 0,-1-1 0,1 0 0,-1 0 0,12-8 1,2-1-15,22-18 0,-29 19-33,-4 4 81,-1 0 1,-1 0-1,1-1 1,-1-1-1,-1 1 1,14-18-1,-21 24-60,0 1-1,0-1 1,0 1-1,0-1 1,-1 0-1,1 0 1,-1 1-1,1-1 1,-1 0 0,1 0-1,-1 0 1,0 0-1,0 1 1,0-1-1,0 0 1,0 0-1,-1 0 1,1 0-1,0 1 1,-1-1-1,0 0 1,1 0-1,-1 1 1,0-1 0,0 0-1,0 1 1,0-1-1,0 1 1,0-1-1,0 1 1,0 0-1,-1-1 1,-1 0-1,-1-1-31,1 1-1,-1-1 1,0 1-1,0 0 1,0 0-1,0 1 1,0-1-1,0 1 1,0 0-1,-1 0 1,1 0-1,-9 0 1,9 1 4,-1 0 0,1 1 0,-1-1 0,1 1 0,-1 0 0,1 0 0,0 0-1,-1 1 1,1-1 0,0 1 0,0 0 0,0 0 0,0 1 0,1-1 0,-1 1 0,1 0 0,-1 0 0,1 0 0,0 0 0,0 1 0,0-1 0,0 1 0,1 0 0,0-1-1,0 1 1,0 0 0,0 1 0,-2 6 0,2-3 30,0 0-1,1 0 1,0 0 0,0 1-1,1-1 1,0 0-1,0 0 1,2 11 0,0-7-22,1 5 27,0 0 0,2 0-1,-1-1 1,12 26 0,-14-38 27,0 0 0,0-1 0,0 1 0,1-1 0,-1 0 1,1 1-1,0-1 0,0 0 0,0-1 0,0 1 1,0 0-1,0-1 0,1 0 0,0 0 0,-1 0 0,1 0 1,0 0-1,0-1 0,0 0 0,0 0 0,0 0 0,0 0 1,0 0-1,8-1 0,-3 0-8,0-1-1,0 0 1,0-1 0,0 0 0,0 0 0,-1-1-1,1 0 1,-1-1 0,13-7 0,6-5 87,34-28 0,-22 15-56,63-54 136,-64 50-304,-13 11 44,-7 6 145,34-23-1,-52 39-76,0 0 0,0 0 0,1 0 0,-1 0 0,0 0 0,0-1 0,0 1 0,0 0 0,1 0 0,-1 0 0,0 0 0,0 0 0,0 0 0,1 0 0,-1 0 0,0 0 0,0 0 0,0 0 0,1 0 0,-1 0 0,0 0 0,0 0 0,0 0 0,1 0 0,-1 0 0,0 0 0,0 0 0,0 0 0,1 1 0,-1-1 0,0 0 0,0 0 0,0 0 0,0 0 0,1 0 0,-1 0 0,0 1 0,0-1 0,0 0 0,0 0 0,0 0 0,0 1 0,1-1 0,-1 0 0,2 10 4,-2-8 3,5 23 69,3 13-56,6 13-71,-10-30 127,11 28 0,-13-44-47,0 1 1,1-1-1,0 0 0,0 0 1,0 0-1,0 0 0,1 0 1,0-1-1,7 8 1,-9-11-7,0 0 1,0 0 0,0 0-1,0 0 1,-1 0 0,1-1 0,1 1-1,-1-1 1,0 1 0,0-1 0,0 0-1,0 1 1,0-1 0,0 0-1,0-1 1,0 1 0,0 0 0,0 0-1,1-1 1,-1 0 0,0 1 0,2-2-1,7-3-22,-1 0 1,20-12-1,-16 8 90,114-76-81,-68 44 12,-53 36-17,63-45-7,-61 42-3,1 0 0,-1-1 0,-1 0 0,14-19 0,-22 28 0,1 0-1,-1 0 0,0-1 1,0 1-1,1 0 1,-1-1-1,0 1 0,0 0 1,1-1-1,-1 1 1,0-1-1,0 1 0,0 0 1,0-1-1,0 1 1,0-1-1,1 1 0,-1 0 1,0-1-1,0 1 0,0-1 1,0 1-1,-1 0 1,1-1-1,0 1 0,0-1 1,-9 1-334,-17 11-216,20-6 540,-1-1 0,0 1 1,1 1-1,0-1 0,0 1 1,1 0-1,-1 0 0,2 1 0,-1 0 1,0 0-1,1 0 0,1 0 0,-1 1 1,1-1-1,-3 11 0,2-4-4,0 1 0,1 0 0,1 0-1,0 1 1,1-1 0,1 0 0,1 21 0,1-20 32,0 0 0,2 1 1,-1-1-1,2 0 0,0-1 1,1 1-1,8 14 0,-13-28 15,-1-1 0,1 1 0,0-1 0,0 0 0,0 1 0,0-1 0,0 0 0,0 0 0,0 0 0,1 0 0,-1 0-1,0 0 1,1 0 0,-1 0 0,0 0 0,1-1 0,-1 1 0,1 0 0,-1-1 0,1 1 0,2-1 0,-2 0-2,-1 0 0,0 0 0,1-1 1,-1 1-1,1-1 0,-1 1 0,0-1 0,1 0 1,-1 1-1,0-1 0,0 0 0,1 0 0,-1 0 0,0 0 1,0 0-1,0 0 0,0 0 0,0 0 0,-1 0 1,1 0-1,0-1 0,0 1 0,-1 0 0,1-2 1,5-10 80,-1 0-1,0 0 1,4-27 0,4-43 77,-11 67-155,2-35 139,-2-61 0,-3 68-280,-1 16-128,2 28 232,0 0 0,0 0-1,0 0 1,0 0 0,0 0 0,0 0-1,0 0 1,0 0 0,-1 0 0,1 0 0,0 1-1,0-1 1,0 0 0,0 0 0,0 0-1,0 0 1,0 0 0,0 0 0,0 0-1,0 0 1,0 0 0,0 0 0,0 0 0,0 0-1,0 0 1,0 0 0,0 0 0,0 0-1,0 0 1,0 0 0,0 0 0,-1 0-1,1 0 1,0-1 0,0 1 0,0 0 0,0 0-1,0 0 1,0 0 0,0 0 0,0 0-1,-1 16-83,1 6 40,5 188 163,-1-153 28,-3 1-1,-11 112 1,8-160-122,0 0 1,-1 0 0,0 0-1,-1-1 1,0 1 0,0-1-1,-1 0 1,0 0-1,-1 0 1,0-1 0,0 1-1,-1-2 1,0 1-1,0-1 1,-9 7 0,3-4 19,-1-1 1,0 0-1,0-1 0,-1 0 1,0-1-1,-1-1 1,0-1-1,-21 5 1,29-8-31,-16 4 67,1-1 0,-1-1-1,-32 1 1,49-5-61,-1-1 0,1 1-1,0-1 1,0-1 0,0 1 0,-12-5 0,16 4-22,-1 1 1,0-1-1,0-1 1,1 1 0,-1 0-1,1-1 1,0 0-1,-1 0 1,1 0-1,1 0 1,-1 0 0,-3-5-1,4 5-15,1 0 0,-1 0 0,1 0 0,0 0 0,0 0 0,0 0 0,0 0 0,0 0 0,1 0 1,-1 0-1,1-1 0,0 1 0,0 0 0,0 0 0,0 0 0,1-1 0,-1 1 0,2-4 0,0 2 4,0 0-1,0 0 1,0 1 0,1-1 0,0 0 0,0 1 0,0 0-1,0 0 1,1 0 0,6-6 0,50-38-39,89-54 1,-125 87 26,17-11 3,-11 7 54,41-32 0,-4-6 7,83-94 0,-86 69 235,7-8-43,-70 89-244,10-10-36,-6 9-1,-4 9-104,-9 28 254,-3 42 1,10-66-38,1 0 0,0-1 1,0 1-1,1 0 0,1-1 1,0 1-1,0-1 0,6 18 0,-7-28-42,-1 1 0,0-1 0,0 1 0,1-1 0,-1 1 0,0-1 0,1 0 0,-1 1-1,0-1 1,1 0 0,-1 1 0,1-1 0,-1 0 0,0 1 0,1-1 0,-1 0 0,1 0-1,-1 1 1,1-1 0,-1 0 0,1 0 0,-1 0 0,1 0 0,-1 0 0,1 0-1,-1 0 1,1 0 0,-1 0 0,1 0 0,-1 0 0,1 0 0,0 0 0,-1 0 0,1 0-1,-1 0 1,1-1 0,-1 1 0,0 0 0,1 0 0,-1-1 0,1 1 0,-1 0 0,1-1-1,-1 1 1,24-21 233,-17 15-201,34-30-49,47-39 153,-68 59-146,1 1 0,32-17 1,-48 29-25,0 0 0,1 1 0,-1 0 0,1 0 0,0 0-1,6-1 1,-10 3 4,0 0 0,0 0-1,0 0 1,0 0-1,0 0 1,0 1-1,0-1 1,-1 0 0,1 1-1,0 0 1,0-1-1,0 1 1,0 0-1,-1 0 1,1 0 0,0 0-1,-1 1 1,1-1-1,-1 0 1,3 3-1,-1 0 12,1 0-1,-2 0 0,1 1 0,0-1 0,-1 1 0,0-1 0,0 1 0,0 0 0,-1-1 0,0 1 0,1 0 0,-1 7 0,1 8 50,-3 37-1,0-23 54,1 15-19,-10 72-1,7-101-63,-1 0 1,0-1-1,-2 0 1,0 0-1,-2 0 1,-15 28-1,18-39 14,-1 0-1,0 0 1,0-1-1,-1 0 0,0-1 1,0 1-1,-1-2 1,1 1-1,-1-1 1,-1 0-1,1 0 1,-1-1-1,1 0 1,-1-1-1,0 0 1,-1 0-1,1-1 1,0 0-1,-1 0 1,1-1-1,-14-1 0,14 1-28,0-1 0,0-1-1,0 0 1,0 0-1,0-1 1,0 0-1,0 0 1,1-1-1,-1 0 1,1-1-1,0 0 1,0 0-1,0-1 1,1 0 0,-1 0-1,1-1 1,0 0-1,1 0 1,-1 0-1,1-1 1,1 0-1,-9-14 1,9 13-26,0-2 1,1 1-1,1 0 1,-1-1 0,1 0-1,1 0 1,0 0-1,-1-12 1,3 19 23,0 0 0,0 0 1,0 0-1,0-1 0,1 2 1,-1-1-1,1 0 1,-1 0-1,1 0 0,0 0 1,0 0-1,1 0 0,-1 1 1,1-1-1,-1 1 0,1-1 1,0 1-1,0-1 0,0 1 1,0 0-1,0 0 1,0 0-1,1 0 0,-1 0 1,1 1-1,-1-1 0,1 1 1,0-1-1,-1 1 0,1 0 1,0 0-1,4-1 0,5 0-17,1 0-1,-1 1 1,1 0-1,0 1 0,-1 0 1,21 3-1,77 21-144,-83-18 117,46 14-3114,-3 4-6913,-63-21 7257,1-1-1,0 1 0,14 1 1,-4-3 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1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 4640,'-1'0'51,"1"0"0,0 0-1,0 0 1,-1 0 0,1-1 0,0 1 0,0 0 0,0 0-1,-1 0 1,1 0 0,0-1 0,0 1 0,0 0 0,0 0-1,-1 0 1,1-1 0,0 1 0,0 0 0,0 0 0,0-1-1,0 1 1,0 0 0,0 0 0,-1-1 0,1 1 0,0 0-1,0 0 1,0-1 0,0 1 0,0 0 0,0 0 0,0-1-1,1 1 1,-1 0 0,0 0 0,0-1 0,0 1 0,0 0-1,0-1 1,14-2 1061,-9 3-1031,1-1 65,-1 1-1,1 0 0,0 0 0,0 0 0,0 1 0,0-1 0,0 2 0,0-1 0,0 1 0,-1-1 0,1 2 1,8 4-1,-6-3 3,-1 1 1,0 0 0,0 1-1,0 0 1,-1 0 0,0 0-1,10 13 1,-1 5 76,-1 0 1,-1 1-1,-1 1 1,12 37-1,-3-6 194,-4 1 0,-1 1 1,-4 0-1,8 78 0,-16-42-34,-4 1 0,-5 0 0,-3-1 0,-23 99 0,17-127-333,-3-2 0,-3 0 0,-29 66 0,33-96-794,-1 0 0,-2-1 0,-1-1-1,-1-1 1,-28 31 0,4-13-991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1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 2656,'0'0'3344,"9"1"-1056,-10 2-2017,1 1 0,-1 0 1,0-1-1,0 1 1,0-1-1,0 1 0,-1-1 1,-3 6-1,-19 28 282,23-34-482,-33 40 241,-1-1 0,-2-1 0,-70 58 0,27-24-1091,48-41-2511,23-23 1669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1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4992,'-2'-2'2262,"8"5"-1323,12 5-242,8 10 251,36 34 0,-37-30-693,32 22 0,-38-32-462,83 58 228,-38-17-6699,-51-40 4390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1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12 4384,'-2'-3'184,"1"2"-35,1 1 1,-1-1-1,1 1 0,-1-1 0,1 0 0,-1 1 1,0-1-1,1 1 0,-1-1 0,0 1 0,1 0 1,-1-1-1,0 1 0,0 0 0,1-1 1,-1 1-1,0 0 0,0 0 0,1 0 0,-1 0 1,0 0-1,0 0 0,0 0 0,1 0 1,-2 0-1,-219 19 5274,142-10-5012,33-2-859,-1 1 0,-46 16 0,57-11-4117,34-10 3136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1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5408,'0'0'2432,"5"16"-2112,0 1 608,-2 6-576,2 22 416,0 7-448,-5 8-32,5-1-160,-5 1 64,0-8-128,0 4-1280,0-4 640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49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615 1004 1568,'0'-1'149,"0"-1"1,-1 1-1,1 0 0,0-1 0,0 1 1,0 0-1,0-1 0,0 1 1,1 0-1,-1-1 0,0 1 0,1 0 1,-1-1-1,1 1 0,-1 0 1,1 0-1,0-2 0,0 1-17,0 1 0,0-1-1,-1 1 1,1-1 0,0 0-1,-1 1 1,0-1 0,1 0 0,-1 1-1,0-1 1,0 0 0,0 0-1,0 1 1,0-1 0,-1-2-1,0 1 8,1 0-1,-2 0 0,1 1 1,0-1-1,-1 0 0,1 1 1,-1-1-1,0 1 0,1 0 0,-1-1 1,0 1-1,-1 0 0,1 0 1,0 0-1,-1 1 0,1-1 1,-1 1-1,1-1 0,-1 1 0,0 0 1,1 0-1,-1 0 0,0 0 1,0 0-1,0 1 0,0-1 0,0 1 1,-3 0-1,-2 0 16,-1 0 0,1 1 0,0 0 1,0 0-1,0 1 0,0 0 0,0 1 0,0 0 0,-9 4 0,-24 14 215,1 2 0,1 2 0,2 2-1,0 1 1,2 1 0,-45 49 0,75-72-330,-127 144 684,129-146-719,1-1 1,0 1-1,-1 0 0,1 0 0,1 0 1,-1 0-1,1 0 0,-1 0 0,1 1 1,0-1-1,1 0 0,-1 1 0,1-1 0,0 1 1,0-1-1,0 0 0,0 1 0,1-1 1,0 1-1,0-1 0,0 0 0,0 0 0,1 0 1,0 0-1,0 0 0,0 0 0,0 0 1,4 4-1,0 1 5,1-1-1,0 0 1,0 0 0,1-1 0,0 0-1,1-1 1,16 11 0,-18-13 3,0-1 0,0 0 1,0 0-1,0-1 1,0 0-1,1 0 1,-1-1-1,1 0 0,-1 0 1,1 0-1,12-2 1,4-2 81,-1 0 1,0-2 0,1-1 0,-2-1 0,1-1 0,-1-1 0,0 0 0,-1-2 0,0-1 0,-1 0 0,0-2 0,-1 0 0,-1-1 0,30-31-1,-44 41-77,0 1-1,-1-1 1,1 0-1,-1-1 1,0 1-1,0-1 1,0 1-1,-1-1 1,0 0-1,0 0 1,-1 0-1,0 0 1,2-11-1,-3 12 8,0 0 0,-1 0 0,1 1 0,-1-1 0,0 0 0,0 1 0,0-1 0,-1 0 0,0 1 0,0 0-1,0-1 1,0 1 0,0 0 0,-1 0 0,0 0 0,0 1 0,0-1 0,0 0 0,-5-3 0,-15-11 93,0 1 0,-1 0 1,-32-15-1,-25-4-341,61 27 78,14 6 148,-1 0 1,1 0 0,-1-1-1,-6-5 1,12 9-16,1-1 0,0 1 0,-1-1 0,1 1 0,-1-1 1,1 1-1,0-1 0,-1 1 0,1-1 0,0 1 0,-1-1 0,1 0 0,0 1 1,0-1-1,0 1 0,0-1 0,0 0 0,0 1 0,0-1 0,0 0 0,0 1 1,0-1-1,0 0 0,0 1 0,0-1 0,0 0 0,0 1 0,1-1 0,-1 1 0,0-1 1,0 0-1,1 1 0,-1-1 0,1 1 0,-1-1 0,0 1 0,1-1 0,-1 1 1,1 0-1,-1-1 0,1 1 0,-1-1 0,2 1 0,2-4-20,1 1 0,0 1 0,0-1 0,5-2 0,-3 2-46,248-116 68,-249 117-8,36-17 3,1 2-1,1 1 1,51-10-1,-85 25-12,0 1 0,0 0-1,0 0 1,0 1 0,0 0-1,14 4 1,14 1 165,-10-1-75,-19-3-12,0-1 0,18 2 0,-8-3 43,-7 1 14,-1-1 1,1-1-1,-1 1 1,1-2-1,-1 0 1,21-5-1,-30 5 412,-10 4-414,5-1-117,-1 1 0,1-1 0,-1 1 0,1 0 0,-4 2 0,-17 16-10,1 2 0,2 0 0,0 2-1,1 0 1,-20 32 0,-73 141 50,99-169-96,1 1-1,-14 42 1,26-67 45,0-1 0,1 0-1,-1 1 1,1-1 0,-1 0-1,1 1 1,1-1 0,-1 0-1,0 1 1,1-1 0,-1 0-1,1 0 1,0 1 0,2 4 0,-2-6 25,0-1 1,0 1 0,0-1 0,0 1-1,0-1 1,1 1 0,-1-1 0,0 0 0,1 1-1,-1-1 1,1 0 0,0 0 0,-1 0 0,1 0-1,0 0 1,-1-1 0,1 1 0,0-1-1,0 1 1,-1-1 0,1 1 0,0-1 0,0 0-1,0 0 1,0 0 0,0 0 0,2 0-1,4-1 6,0-1 0,0 0-1,0 0 1,0 0-1,13-7 1,35-22-29,-43 23 90,0 1-38,0 0 0,-1-2 0,0 1 0,0-1 0,-1-1 0,0 0 0,12-16 0,-6 3 9,-1-1 0,-1-1 0,-2 0-1,13-31 1,36-113-166,-57 154 76,17-55-331,18-93 1,-7-90 248,-26 164 69,-6-132 0,-1 213 117,-1 0 0,0 1 0,-1-1 0,0 1 1,-4-12-1,5 16-60,0 1 0,0-1-1,-1 1 1,1 0 0,-1-1 0,1 1 0,-1 0 0,0 0-1,0 0 1,0 0 0,0 1 0,0-1 0,0 0 0,0 1 0,-1-1-1,1 1 1,0 0 0,-1 0 0,-3-1 0,5 2-13,-1-1 0,1 1 0,-1 0 0,1 0-1,-1 0 1,1 0 0,-1 0 0,1 0 0,-1 0 0,1 1 0,-1-1 0,1 0 0,0 1 0,-1-1 0,1 1 0,0 0 0,-1-1 0,-1 3 0,-1-1-17,1 1 0,0 0 0,0 0 0,0 1 0,-5 6 0,-2 7 10,1-1 0,1 2 0,0-1 0,1 1 0,1 0 0,-7 31 0,-13 120-155,23-141 164,-5 51 34,3 0 0,4 1 0,3-1 0,3 0 0,4 0 0,20 79 0,-19-120-30,1-1 1,28 65 0,-31-86 3,0 0 1,2 0 0,0-1 0,0 0 0,1 0 0,1-1-1,1-1 1,14 13 0,-22-23 6,-1 1 0,0-1 0,1 0 0,0 0 0,0 0 0,0-1 0,0 0 0,0 0 0,0 0 0,1-1 0,-1 1 0,1-1 0,-1-1-1,1 1 1,-1-1 0,1 0 0,-1 0 0,1 0 0,-1-1 0,1 0 0,-1 0 0,1 0 0,-1-1 0,0 0 0,0 0 0,0 0 0,9-6 0,9-8-47,0-1 0,21-21 0,-27 23 93,25-24 159,-3-1-1,-1-1 0,46-67 0,-82 105-166,2-1 64,-1-1 0,0 1 0,-1-1 0,1 1 1,3-10-1,-6 14-96,0-1-1,0 1 1,0 0 0,0 0-1,0 0 1,0 0 0,0 0 0,1 0-1,-1 0 1,0 0 0,0 0 0,0 0-1,0-1 1,0 1 0,0 0-1,0 0 1,0 0 0,0 0 0,0 0-1,0 0 1,0 0 0,0 0 0,0-1-1,0 1 1,0 0 0,0 0-1,0 0 1,0 0 0,0 0 0,0 0-1,0 0 1,0-1 0,0 1 0,0 0-1,0 0 1,0 0 0,0 0-1,0 0 1,0 0 0,0 0 0,-1 0-1,1-1 1,0 1 0,0 0-1,0 0 1,0 0 0,0 0 0,0 0-1,0 0 1,0 0 0,0 0 0,-1 0-1,1 0 1,0 0 0,0 0-1,0 0 1,0 0 0,0 0 0,0 0-1,0 0 1,-1 0 0,1 0 0,0 0-1,0 0 1,-10 7-40,-13 17-236,21-23 256,-19 25-3,1 1-1,1 0 1,-25 51-1,22-37 167,-32 67 79,47-92-305,2 0 0,0 0 0,1 0 0,0 1 0,-1 19-1,5-33 97,0-1-1,-1 1 0,1-1 0,1 1 0,-1-1 0,0 1 0,1-1 0,-1 1 1,1-1-1,0 1 0,0 1 0,0-3-5,-1-1 0,0 1 0,1-1 0,-1 0 0,0 1 0,1-1 0,-1 0 0,0 1 0,1-1 0,-1 0 0,1 0 0,-1 1 0,0-1 0,1 0 0,-1 0 0,1 0 0,-1 0 0,1 1 0,-1-1 0,1 0 0,-1 0 0,1 0 0,1 0 6,-1-1 0,1 1 0,-1 0-1,0-1 1,1 1 0,-1-1 0,0 0 0,1 1 0,-1-1 0,0 0 0,2-1 0,12-10 232,23-25 0,-15 15-40,-1-2-77,0 0 0,-1-2 1,-1 0-1,29-55 0,-30 45-62,-1-2 1,-2 0-1,-2-1 0,12-52 1,-12 30 6,-3 0 0,-3-1 0,-2 1 0,-3-1 1,-3-1-1,-14-113 0,12 155 2,-1-1 0,-1 1 0,-1-1 0,-14-37-1,18 56-42,0 1 0,0-1 0,-1 0 0,1 1 0,-1-1 0,1 1 0,-1 0 0,0-1 0,0 1-1,0 0 1,0 0 0,-1 0 0,-1-1 0,3 2-32,0 1-1,0 0 1,0-1-1,1 1 1,-1 0-1,0 0 1,0 0 0,0 0-1,1 0 1,-1 0-1,0 0 1,0 0-1,0 0 1,1 0 0,-1 0-1,0 0 1,0 0-1,0 1 1,1-1-1,-2 1 1,0 0-14,1 0 0,-1 0 0,0 1 0,1-1 0,-1 1 0,1-1 0,0 1 0,-1-1 0,1 1 0,0 0 0,-1 2 0,-6 13 9,0 1 1,1-1-1,1 1 0,1 0 1,-4 30-1,2-2 76,0 52 1,7-26 255,14 124 1,-10-157-89,3 0 0,1 0 0,2-1 1,29 72-1,-29-89-782,1 0 0,1-1 0,26 35 0,-26-41-1262,1 0 0,0-1 1,0 0-1,2-1 0,22 14 0,-1-5-1856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52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82 317 2720,'-10'-3'6112,"11"3"-5980,0 1 0,1 1 0,-1-1 0,0 0 0,0 0 1,-1 0-1,1 1 0,1 1 0,-2-1-86,1 0-1,-1-1 1,1 1 0,-1 0-1,1 0 1,0-1-1,0 1 1,-1 0 0,1-1-1,0 1 1,0-1 0,1 1-1,-1-1 1,0 1-1,0-1 1,1 0 0,-1 0-1,1 0 1,-1 0-1,1 0 1,0 0 0,-1 0-1,1 0 1,0 0 0,-1-1-1,1 1 1,3 0-1,-1 0 62,0 0 0,1 0 0,-1 0 0,1 0 0,0-1 0,-1 0 0,1 0 0,-1 0-1,1-1 1,4 0 0,-1-2-30,-1 0 0,0 0 0,0-1 0,0 0-1,0 0 1,-1-1 0,0 0 0,0 0 0,0 0-1,0-1 1,-1 0 0,0 0 0,0 0 0,-1 0 0,0-1-1,5-9 1,-4 7-14,-1 0 0,-1 0 0,1-1-1,-2 1 1,1-1 0,-1 1 0,0-1 0,-1 0 0,0 0-1,-1 1 1,0-1 0,-3-17 0,2 21-40,0 0 1,-1 0-1,0 0 1,-1 0-1,1 0 1,-1 1-1,-1-1 1,1 1-1,0-1 1,-1 1-1,0 0 1,-7-6-1,7 8-10,0-1-1,0 1 1,0 0 0,-1 0-1,1 1 1,-1-1-1,0 1 1,1 0-1,-1 0 1,0 1 0,0-1-1,0 1 1,0 0-1,-1 1 1,-5-1 0,7 1-21,-1 1 0,1-1 0,0 1 0,0 0 0,0 1 0,0-1 0,0 1 0,0-1 0,1 1 0,-1 0 0,0 1 0,1-1 0,-1 1 0,1-1 0,-5 7 0,1-2-14,0 1 1,0 0 0,1 0-1,1 1 1,-6 10 0,-4 10 35,-21 60 1,32-75 12,0 0 0,1-1 0,1 1 0,0 0 0,1 0 0,0 0 0,3 19 0,-1-23 31,0 1 0,1-1 0,1 1 1,0-1-1,0 0 0,1 0 0,0 0 0,1 0 0,0-1 1,12 17-1,-14-23 11,-1 1-1,1-1 1,-1 0 0,1 1 0,0-1-1,0-1 1,0 1 0,1 0 0,-1-1-1,1 0 1,0 0 0,-1 0-1,1 0 1,0 0 0,0-1 0,0 0-1,8 2 1,-1-1 31,-1-1 0,1-1-1,0 0 1,0 0 0,0-1 0,-1 0-1,1-1 1,0 0 0,11-5-1,61-16-149,-61 18 114,0-1 1,0-1 0,38-18-1,-50 19-15,0-1 0,11-10 0,-5 5-52,-6 3-8,0-1-1,-1 0 0,0 0 1,-1-1-1,0 0 0,6-14 1,1 2 71,1-4 27,-1-1-1,-1-1 1,10-33 0,-23 59-59,-1 1-1,1-1 1,-1 1 0,0-1 0,0 1 0,0-5-1,1-13-19,7 2-40,-6 13 10,0 1 1,0-1 0,0 0 0,-1 1-1,0-1 1,0 0 0,1-5 0,-1 6 1,0 1 0,1 0 0,-1 0 0,1 0 0,0 0 0,0 1 0,0-1 0,1 0 0,-1 1 0,1-1 0,3-2 0,-1-2-284,-3 5 290,1 1 0,-1 0 0,0 0 0,1 0 0,-1 0 0,0 1 0,1-1 0,-1 1 0,1-1 0,-1 1-1,1 0 1,2 0 0,0 0-19,1 1-1,-1 0 1,0 0-1,0 1 0,8 2 1,0 2 18,1 1-1,-1 0 1,0 1 0,-1 0-1,0 1 1,17 16 0,59 69 200,-72-75-103,10 9-15,2-2 0,1-1 0,1-1 1,55 33-1,-79-53-421,-1 0 0,0 0-1,0 1 1,6 5 0,7 12-4958,-10-14 3366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52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720 5 7712,'0'0'70,"0"0"0,0 0 0,0 0 1,0-1-1,0 1 0,0 0 0,0 0 1,0 0-1,0-1 0,0 1 0,0 0 1,-1 0-1,1 0 0,0-1 0,0 1 1,0 0-1,0 0 0,0 0 0,0 0 1,-1 0-1,1-1 0,0 1 0,0 0 1,0 0-1,0 0 0,-1 0 0,1 0 1,0 0-1,0 0 0,0 0 0,-1 0 0,1 0 1,0 0-1,0 0 0,0 0 0,-1 0 1,1 0-1,0 0 0,0 0 0,0 0 1,-1 0-1,1 0 0,0 0 0,0 0 1,0 0-1,-1 0 0,1 0 0,0 0 1,0 0-1,0 0 0,0 1 0,-1-1 1,1 0-1,0 0 0,0 0 0,0 0 1,0 0-1,0 1 0,-1-1 0,-16 13 298,8-7 410,-175 134 2640,50-6-2829,76-72-527,36-40-55,-76 87-4,-62 103-1426,156-206 857,0 1 1,1-1-1,-1 0 1,-3 11-1,5-12-333,1 0 0,0 0-1,0 0 1,0-1 0,1 1 0,0 0 0,0 8-1,3 10-1670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55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245 699 3072,'-10'0'1967,"8"0"-1518,5 0 1300,-17 0 2080,10 0-3689,0 1-1,0 0 1,0 0-1,1 0 1,-1 0 0,0 1-1,0-1 1,1 1-1,-1 0 1,1 0-1,0 0 1,-4 3-1,-6 6 205,-16 16 0,18-14-217,0-1 0,1 1 0,0 1 0,2 0 0,-1 0 0,-6 16 0,3 0 12,0 0 0,-7 36 0,16-54-60,0-1 0,1 1-1,1 0 1,-1 0 0,2 0-1,0 0 1,0 0 0,2 0-1,-1 0 1,1 0 0,6 17-1,-6-25-26,0 0 1,0 1-1,1-1 0,0 0 1,0 0-1,0 0 0,0 0 1,1-1-1,-1 1 0,1-1 0,0 0 1,0 0-1,0-1 0,1 1 1,-1-1-1,1 0 0,-1 0 0,1 0 1,0 0-1,-1-1 0,10 2 1,3-1 129,1 0 1,0-1 0,0 0-1,29-4 1,-34 1-101,0 0-1,0-1 1,0 0-1,0-1 1,-1-1-1,1 0 1,-1-1-1,0 0 1,-1 0-1,0-2 1,0 1-1,0-1 1,15-17-1,-16 15-47,-1-1 1,-1-1-1,0 0 0,-1 0 0,0 0 0,-1-1 0,6-14 0,-6 12-29,32-83 368,-33 83-357,-3 1-91,-2 13 66,-1 0 0,1 1-1,0-1 1,0 0-1,0 0 1,0 0 0,0 0-1,0 1 1,1-1-1,-1 0 1,0 0 0,0 0-1,1 1 1,-1-1-1,0 0 1,1 0 0,-1 1-1,0-1 1,1 0-1,0 0 1,-1 1 0,0 0 0,0 0 0,1 0 0,-1 0 0,0 0 0,0 0 1,0 0-1,0 0 0,0 0 0,1 0 0,-1 0 0,0 1 0,0-1 0,0 0 0,0 0 0,0 0 0,0 0 0,0 0 0,1 0 0,-1 0 0,0 0 1,0 1-1,0-1 0,0 0 0,0 0 0,0 0 0,0 0 0,0 0 0,0 1 0,0-1 0,0 0 0,0 0 0,0 0 0,0 0 0,0 0 0,0 1 1,0-1-1,0 0 0,0 0 0,-3 41-92,1-29 33,1 0 0,1 21 1,1-17 39,1 0 1,1-1 0,0 0 0,1 1-1,1-1 1,0-1 0,1 1 0,13 23-1,-17-36 49,0 1-1,0-1 0,-1 0 1,1 1-1,0-1 0,1 0 1,-1 0-1,0 0 0,1 0 1,-1-1-1,1 1 0,-1-1 1,1 0-1,0 1 0,0-1 0,0 0 1,0 0-1,-1-1 0,1 1 1,0-1-1,0 1 0,0-1 1,0 0-1,0 0 0,0-1 1,0 1-1,5-1 0,-2-1 16,0 0 0,0 0 0,0-1 0,-1 1-1,1-1 1,-1 0 0,1-1 0,-1 0 0,0 1 0,-1-1-1,1-1 1,7-8 0,26-35-36,-2-1 0,42-77 0,-51 77 2,65-127-98,-75 139 6,-3 0 1,21-77-1,-15 1 88,9-158-1,-28 263-57,-1-1-1,1 1 1,-2-1-1,1 1 1,-1-1-1,0 1 1,-1-1 0,-3-11-1,4 20 48,1 0 0,0 0-1,0 0 1,0 0 0,0-1 0,0 1-1,0 0 1,0 0 0,0 0-1,0 0 1,0 0 0,0-1 0,-1 1-1,1 0 1,0 0 0,0 0 0,0 0-1,0 0 1,0 0 0,-1 0 0,1 0-1,0 0 1,0 0 0,0-1-1,0 1 1,0 0 0,-1 0 0,1 0-1,0 0 1,0 0 0,0 0 0,0 0-1,-1 0 1,1 0 0,0 0 0,0 0-1,0 0 1,0 1 0,-1-1-1,1 0 1,0 0 0,0 0 0,0 0-1,0 0 1,0 0 0,-1 0 0,1 0-1,0 0 1,0 1 0,0-1 0,0 0-1,0 0 1,0 0 0,0 0 0,0 0-1,-1 1 1,-6 10-280,6-9 259,-7 15-39,0 2 0,1-1-1,1 1 1,-6 37 0,8-40 50,-40 152 24,-19 101 89,60-243-32,1 0 1,1-1 0,1 1-1,1 0 1,1 0 0,10 43-1,-5-39 138,2 0 0,1 0 0,1-1 0,2 0-1,1-1 1,17 27 0,-25-46-35,1-1 0,10 10-1,-6-7-39,-6-6-115,-1-1 1,2 1 0,-1-1 0,0-1-1,1 1 1,0-1 0,0 0 0,0 0-1,0 0 1,0-1 0,12 3 0,-10-3 51,0-1 0,1 0-1,-1 0 1,1-1 0,-1 0 0,1-1 0,-1 1 0,16-5 0,-16 3-38,-1-1-1,-1 0 0,1-1 1,0 1-1,-1-1 0,0 0 1,1-1-1,-2 1 0,1-1 1,0 0-1,-1-1 0,0 1 0,-1-1 1,5-7-1,2-4 65,0-1 0,-2 0 0,0 0 0,6-21 0,12-43 262,-25 70-299,0 1 1,0-1-1,-1 1 0,0-1 0,-2-19 0,1 28-76,0 0 0,-1 0 0,0 0 0,0 0 0,0 1 0,0-1 0,0 0 1,0 0-1,-3-3 0,3 5 18,0 0 1,1 0-1,-1 0 1,0 1-1,1-1 1,-1 0-1,0 1 1,0-1-1,1 1 1,-1-1-1,0 1 1,0-1-1,0 1 1,0-1-1,0 1 1,0 0-1,0 0 1,0-1 0,0 1-1,0 0 1,0 0-1,0 0 1,0 0-1,0 0 1,0 0-1,0 0 1,0 1-1,0-1 1,0 0-1,0 1 1,0-1-1,0 0 1,0 1-1,1-1 1,-2 2-1,-4 1-8,1 1 0,0 0 0,0 0 0,1 0 0,-1 1 0,1 0 0,0 0 0,0 0 0,1 0 0,-6 11 0,-2 7-22,-10 34 1,13-35 90,-4 13-23,1 0 0,-7 47-1,17-79-25,1 0 0,-1 1 0,1-1 0,0 0 0,1 1 0,-1-1 0,0 0 0,1 0 1,0 1-1,-1-1 0,1 0 0,1 0 0,-1 0 0,0 0 0,3 3 0,-3-4-4,1 0 1,0 0-1,0 0 0,0 0 1,0 0-1,0 0 1,1-1-1,-1 1 1,0-1-1,1 0 1,-1 1-1,1-1 1,0 0-1,-1-1 1,1 1-1,0 0 0,-1-1 1,6 1-1,14 0-2,1-2 0,-1 0-1,1-1 1,-1-1 0,0-1-1,39-13 1,-26 6 68,60-29 0,-74 30-21,-2-1 0,1-1 0,-1-1 0,18-17 0,-20 14 33,19-25 0,-22 25-59,25-25-1,-20 28-85,-14 10 150,-1 0 0,0 0 0,0 0 1,-1 0-1,1-1 0,3-4 0,-17 23 408,-65 103-416,30-46-254,-16 27-73,59-95 215,0 0-1,1 1 1,-1-1 0,1 0 0,-1 0 0,1 1 0,0-1 0,0 7 0,1-9 24,0 0 0,0-1 0,0 1 0,0 0 1,0-1-1,1 1 0,-1-1 0,1 1 0,-1 0 0,1-1 0,-1 1 0,1-1 1,0 0-1,0 1 0,-1-1 0,1 1 0,0-1 0,0 0 0,1 0 0,-1 0 1,0 0-1,0 1 0,1-1 0,-1-1 0,0 1 0,2 1 0,1-1 23,0 1 0,0-1 0,-1 0 0,1 0 0,0 0-1,0-1 1,0 1 0,0-1 0,1 0 0,-1 0 0,0 0 0,0-1-1,0 0 1,0 1 0,0-1 0,-1-1 0,1 1 0,0-1 0,0 1-1,-1-1 1,1 0 0,4-3 0,-3 1 52,1-1 0,-1 0 1,1 0-1,-2 0 0,1 0 0,0-1 1,-1 0-1,0 1 0,0-2 0,-1 1 0,0 0 1,0-1-1,2-7 0,41-179 314,-34 127-159,6-93-1,-11-102-53,-7 201-137,-6-189 253,5 244-283,2 2-3,-1 1 1,0 0 0,0 0-1,-1-1 1,1 1-1,-1 0 1,1-1 0,-1 1-1,1 0 1,-1 0-1,0 0 1,0 0-1,-2-3 1,3 5 2,0 0-1,0 0 1,0 0-1,-1 0 1,1 0-1,0 0 1,0 0-1,0 0 1,-1 0-1,1-1 1,0 1-1,0 0 1,0 0 0,-1 0-1,1 0 1,0 0-1,0 0 1,0 1-1,-1-1 1,1 0-1,0 0 1,0 0-1,0 0 1,0 0 0,-1 0-1,1 0 1,0 0-1,0 0 1,0 0-1,0 0 1,-1 1-1,1-1 1,0 0-1,0 0 1,0 0 0,0 0-1,0 1 1,0-1-1,-1 0 1,1 0-1,0 0 1,0 0-1,0 1 1,0-1-1,0 0 1,0 0-1,0 0 1,0 1 0,0-1-1,-2 16-197,2-14 191,-7 104-183,7 110-1,26-19 198,-19-164-618,1-1-1,14 38 0,-17-55-781,1-1-1,1 0 1,0-1 0,1 1 0,1-1-1,19 22 1,-27-34 961,0 1 0,0-1 0,0 0 0,1 0 0,-1 0 0,0-1 1,1 1-1,-1 0 0,3 0 0,13 4-2457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55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8896,'5'0'4032,"21"-5"-3520,-8 1 1760,4 8-1345,20-4 833,6 5-1024,7-5-352,-2 0-224,-3 0-416,-1 3 128,-4 0-928,5 6 576,-5-1-1279,-5 4 991,0-7-2304,1 1 1728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1:27.2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104 544 1568,'6'-1'6493,"-5"0"-6151,-1 1 0,0-1 0,0 1-1,1 0 1,-1-1 0,0 1 0,0-1 0,0 1 0,1-1 0,-1 1-1,0-1 1,0 1 0,0-1 0,0 0 0,0-2 1517,0 3-1762,0 0 1,0-1-1,0 1 0,0 0 0,0 0 0,0-1 1,1 1-1,-1 0 0,0-1 0,0 1 1,0 0-1,0-1 0,0 1 0,0 0 0,-1 0 1,1-1-1,0 1 0,0 0 0,0-1 0,0 1 1,0 0-1,0 0 0,0-1 0,-1 1 0,1 0 1,0 0-1,0-1 0,0 1 0,-1 0 1,1 0-1,0 0 0,0-1 0,-1 1 0,1 0 1,0 0-1,0 0 0,-1 0 0,1-1 0,0 1 1,0 0-1,-1 0 0,1 0 0,0 0 0,-1 0 1,1 0-1,0 0 0,-1 0 0,1 0 0,-1 0 1,0 0 387,-12 21 1051,3-8-1151,1 0 1,1 0-1,-12 25 0,-1 1-299,17-31-32,1 0 1,-1 0 0,2 1 0,-1-1 0,1 1 0,0 0-1,1 0 1,0 0 0,0 0 0,1 0 0,0-1-1,1 1 1,0 0 0,0 0 0,1 0 0,0 0-1,6 14 1,-8-22-45,0-1 0,0 0 0,1 1 0,-1-1 0,0 1 0,0-1 0,1 1 0,-1-1 0,1 0 0,-1 1 0,0-1 0,1 0 0,-1 1-1,1-1 1,-1 0 0,0 1 0,1-1 0,-1 0 0,1 0 0,-1 0 0,1 0 0,-1 1 0,1-1 0,-1 0 0,1 0 0,-1 0 0,1 0 0,-1 0 0,1 0 0,0 0 0,-1 0-1,1 0 1,-1-1 0,1 1 0,-1 0 0,1 0 0,-1 0 0,0 0 0,1-1 0,-1 1 0,1 0 0,0-1 0,1-1 22,1 0 0,-1 0-1,0 0 1,0 0 0,0 0 0,3-4 0,8-13 60,-1 0 0,-1 0 0,14-34 0,-6 15-67,-13 28-21,-1 0 0,6-16 0,-8 18-27,-2 5-10,0 0-1,0 0 1,0 0 0,-1 0 0,1 0 0,-1-1 0,1-5 0,-1 9-84,0-1 133,0-3 0,0 4 32,0 51-555,0-43 529,1 0 0,0 0-1,1-1 1,-1 1-1,2-1 1,-1 0 0,1 1-1,0-1 1,0 0 0,1 0-1,0-1 1,0 1 0,1-1-1,0 0 1,0 0 0,7 6-1,-10-10 2,1-1-1,0 1 1,-1-1-1,1 1 1,0-1 0,0 0-1,0 0 1,-1 0-1,1-1 1,0 1-1,0-1 1,0 1-1,0-1 1,1 0 0,-1 0-1,0 0 1,0-1-1,0 1 1,0-1-1,0 1 1,-1-1-1,6-2 1,3-2 24,0 1-1,-1-1 1,0-1 0,16-11-1,-10 4 45,-1-1 0,-1 0-1,0-1 1,13-20 0,-24 32-102,-1 0 1,-1 0 0,1 0-1,0 0 1,-1 0 0,0-1-1,1 1 1,-1-1 0,0 1-1,-1-1 1,1 1 0,-1-1-1,0 1 1,0-7 0,0 10-198,2 0-97,0 0 298,0 1 0,-1 0 1,1-1-1,-1 1 0,1 0 1,0 0-1,-1 0 1,1 0-1,-1 0 0,0 0 1,2 2-1,-1-2 8,0 1 0,-1-1-1,1 0 1,0 1 0,0-1-1,0 0 1,0 0 0,3 1-1,27 3 222,-1-1 1,45-1-1,-70-4-198,-1 1-1,1-2 1,-1 1 0,0-1-1,0 0 1,0 0 0,0 0-1,8-5 1,-2 1-13,9-6-92,-19 12 80,-1-1 0,0 1 0,1 0-1,-1 0 1,0-1 0,1 1 0,-1 0-1,1 0 1,-1 0 0,0-1 0,1 1-1,-1 0 1,1 0 0,-1 0 0,1 0-1,-1 0 1,0 0 0,1 0 0,-1 0-1,1 0 1,-1 1 4,-1-1 1,1 0-1,0 0 0,0 1 1,-1-1-1,1 0 0,0 0 1,-1 1-1,1-1 0,0 0 0,0 1 1,0-1-1,-1 0 0,1 1 1,0-1-1,0 1 0,0-1 1,0 0-1,0 1 0,0-1 0,0 1 1,0-1-1,0 0 0,0 1 1,-1 14 5,0-11 6,0 3-34,-2 8 15,0 0 0,0 26 0,2-37 16,1-1 0,0 0 0,1 0 0,-1 0 0,0 0 0,1 0 1,0 0-1,-1 0 0,1 0 0,1 0 0,-1 0 0,0-1 1,1 1-1,-1 0 0,1-1 0,0 1 0,0-1 0,0 1 1,0-1-1,2 2 0,-2-3-6,0 0 1,-1 0 0,1 0-1,0-1 1,0 1-1,0-1 1,-1 1 0,1-1-1,0 0 1,0 0-1,0 1 1,0-1-1,0-1 1,-1 1 0,1 0-1,0 0 1,0-1-1,2 0 1,5-2 16,-1 0 0,13-7 0,-14 6 7,46-20-59,104-31-1,-140 50 24,106-38-180,-115 38 158,-13 6 62,-31 16-224,10-6 156,-5 4-5,11-6-27,0 1 1,-32 22-1,47-29 59,1 1-1,-1 0 1,1 0-1,-1 0 0,2 1 1,-1-1-1,0 1 0,1 0 1,0 0-1,0 0 0,0 0 1,1 1-1,-1-1 0,1 1 1,-1 6-1,3-11 9,0 0 1,-1-1-1,1 1 0,0 0 0,0 0 1,0 0-1,0 0 0,0-1 0,0 1 0,1 0 1,-1 0-1,0 0 0,0-1 0,1 1 1,-1 0-1,0 0 0,1-1 0,-1 1 1,0 0-1,1-1 0,-1 1 0,1 0 0,-1-1 1,1 1-1,0-1 0,-1 1 0,1-1 1,0 1-1,-1-1 0,1 1 0,0-1 1,0 1-1,-1-1 0,1 0 0,0 0 0,0 1 1,1-1-1,1 1 5,0-1 0,0 0 0,0 0 0,0 0 0,1 0 0,-1 0 0,0 0 0,6-2 1,24-9-130,0-1 0,-1-2 1,0-1-1,-2-1 0,1-2 1,30-23-1,-52 34 122,-1-1 0,1 0-1,-1 0 1,0-1 0,-1 0 0,0 0 0,-1-1 0,1 1 0,-2-1-1,0-1 1,0 1 0,0-1 0,3-15 0,-1-1-29,-1 0 1,-1 0 0,1-32-1,-3-84-95,-3 108 117,-3-2-328,3 38 332,0-1-1,0 0 1,0 0-1,0 0 1,0 0-1,-1 0 0,1 0 1,0 0-1,0 0 1,0 0-1,0 0 1,0 0-1,0 1 1,0-1-1,0 0 0,0 0 1,0 0-1,0 0 1,0 0-1,-1 0 1,1 0-1,0 0 1,0 0-1,0 0 1,0 0-1,0 0 0,0 0 1,0 0-1,0 0 1,0 0-1,-1 0 1,1 0-1,0 0 1,0 0-1,0 0 0,0 0 1,0 0-1,0 0 1,0 0-1,0 0 1,0 0-1,-1 0 1,1 0-1,0 0 1,0-1-1,0 1 0,0 0 1,0 0-1,0 0 1,0 0-1,0 0 1,0 0-1,0 0 1,0 0-1,0 0 1,0 0-1,0 0 0,0-1 1,0 1-1,-1 0 1,-5 9-81,-1 9 129,0 0 0,0 1 1,2-1-1,-5 32 0,-1 1-73,2-16 90,2 0 0,-3 39 1,9-63-18,0 1-1,2-1 1,-1 0 0,1 1 0,1-1 0,0 0 0,1 0 0,0 0 0,0 0-1,9 17 1,-8-21-12,-1-1-1,1 0 1,0 0-1,0 0 1,1-1-1,-1 1 1,1-1 0,8 6-1,-10-9-3,0 0 1,0 0-1,0-1 1,0 1-1,0-1 0,0 0 1,0 0-1,0 0 1,0 0-1,1-1 0,-1 1 1,0-1-1,1 0 0,-1 0 1,0 0-1,1 0 1,-1-1-1,0 1 0,0-1 1,5-1-1,1-1 10,-1-1 0,1 0 0,-1 0 0,0-1 0,0 0-1,0-1 1,-1 1 0,0-2 0,9-8 0,-2 0 18,-1-1 0,-1 0 0,14-25 0,-2-5-20,-2-2 0,19-61 0,14-32 5,-35 100-81,-6 13-50,-1-1 0,-1 0 0,10-42 0,-22 71 79,1-1 0,-1 0 0,0 0 0,0 1 0,0-1 0,0 0 0,0 0 0,0 0 0,0 1 0,0-1 0,0 0 0,0 0-1,-1-1 1,1 2-1,0 0 0,0 0-1,-1-1 1,1 1-1,0 0 1,0 0-1,0 0 1,0 0 0,-1 0-1,1-1 1,0 1-1,0 0 1,0 0-1,-1 0 1,1 0 0,0 0-1,0 0 1,0 0-1,-1 0 1,1 0 0,0 0-1,0 0 1,-1 0-1,1 0 1,0 0-1,0 0 1,0 0 0,-1 0-1,1 0 1,0 1-1,-3 0-38,1 0 1,0 0-1,1 0 0,-1 1 0,0-1 0,0 1 1,1-1-1,-4 4 0,-3 5 15,1 1 0,0 0 0,0 1 0,1-1 1,-7 19-1,-17 64 81,23-70 34,-13 47 200,3 2 0,-13 113 1,30-167-182,0 0 0,3 25 0,-1-26-40,-2-15-45,1 0 0,-1 0 0,1 0 0,0 0 0,-1 0 0,1 0 0,1 0 0,-1-1 0,0 1 0,1 0 0,-1 0 0,1-1 0,0 1 0,0-1 0,0 0 0,0 1 0,0-1 0,1 0 0,2 2 0,-3-3 6,0 0 1,1 0-1,0 1 1,-1-2-1,1 1 0,-1 0 1,1 0-1,0-1 1,0 0-1,-1 1 1,1-1-1,0 0 1,0-1-1,-1 1 0,1 0 1,0-1-1,-1 1 1,1-1-1,0 0 1,-1 0-1,5-2 0,4-2 30,0-1 0,0-1 0,-1 0 0,0 0 0,0-1 0,-1 0 0,12-13 0,-8 5-51,0-1 0,-2 0 0,17-32 0,-8 4 3,-1 0 0,12-49-1,11-33-92,-36 112 64,10-23-25,25-49 1,-19 48-12,-22 38-54,0 13-52,-2 84 402,-5 0 1,-24 122 0,26-196-122,-1 0 0,-14 31 0,-2 7 47,22-60-158,-3 9 7,1 0-1,-1 0 1,0-1-1,-1 0 1,0 0-1,0 0 0,-1 0 1,-8 10-1,13-17 288,1-2-417,11-6 82,-8 5 71,0 0 0,1-1 0,-1 1 0,0-1 0,6-7 0,1 1-55,0-1 0,14-9 0,-13 10-98,0 0 1,12-13-1,-21 19 139,-1 0-1,1 1 0,0 0 1,0-1-1,0 1 0,0 0 1,1 0-1,-1 1 0,0-1 1,1 1-1,-1 0 1,1-1-1,0 2 0,-1-1 1,1 0-1,6 0 0,-10 2-19,1-1-1,0 0 0,-1 1 1,1-1-1,-1 0 0,1 1 0,-1-1 1,1 1-1,-1-1 0,1 1 1,-1 0-1,1-1 0,-1 1 0,1-1 1,-1 1-1,0 0 0,1 0 1,0 1-13,2 3 27,0 0 0,0 1 0,0-1 0,-1 1 0,0 0-1,0 0 1,0 0 0,0 6 0,8 23 301,16 37 105,-25-70-409,-1 0 0,1 1 0,0-1 1,0 0-1,0 1 0,1-1 0,-1 0 0,0 0 0,1 0 0,0 0 0,-1 0 0,1 0 0,0 0 1,0-1-1,0 1 0,0-1 0,2 2 0,-2-2-45,0-1 1,0 1-1,0 0 1,0-1-1,0 1 0,0-1 1,1 0-1,-1 0 1,0 0-1,0 0 0,0 0 1,0 0-1,0-1 1,1 1-1,-1-1 0,0 1 1,0-1-1,0 0 1,3-1-1,0-1-450,-1 0-1,1 0 0,-1 0 1,7-7-1,-9 8-102,0 0 0,0 0 1,0-1-1,0 1 0,0-1 0,0 1 0,-1-1 0,1 0 0,1-5 0,-3 7 345,0 0-1,0 0 1,1 1-1,-1-1 1,0 0-1,0 0 1,0 0-1,-1 0 1,1 0-1,0 0 0,0 0 1,0 0-1,-1 0 1,1 0-1,0 0 1,-1 1-1,1-1 1,-1 0-1,1 0 1,-1 0-1,0 1 1,1-1-1,-1 0 0,1 1 1,-1-1-1,0 0 1,0 1-1,0-1 1,1 1-1,-1-1 1,0 1-1,0 0 1,0-1-1,0 1 1,0 0-1,1 0 0,-1-1 1,-1 1-1,-5-1-854,1 0 0,-1 0 0,0 0 0,-6 1 0,12 0 1033,-26 0-1980,-3 0 277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55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29 8384,'-18'0'3808,"23"-12"-3328,0 0-576,3 7-64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59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1324 4224,'-5'0'2165,"8"-1"-354,12 0 737,0-1-1430,-8 0-840,0 1 0,0-1 0,0-1 0,0 0 0,-1 0 0,1 0-1,-1-1 1,7-4 0,3-4 390,22-22 0,-33 30-526,13-16 88,-1 0 0,-1-1 0,0-1 0,17-34-1,-13 23-120,84-153 800,-46 79-356,-53 97-613,1 1 0,0 0 0,1 0 0,13-14-1,-18 21 57,0-1-1,1 1 1,-1 0-1,1 0 1,0 0-1,-1 1 1,1-1-1,0 1 1,0-1-1,0 1 1,0 0-1,0 0 1,0 0-1,0 1 1,0-1-1,1 1 0,-1-1 1,0 1-1,0 0 1,0 0-1,5 2 1,-5-1 15,0 0 1,0 0-1,0 0 1,-1 1-1,1-1 1,-1 1-1,1 0 1,-1 0-1,0 0 0,1 0 1,-1 0-1,0 0 1,-1 1-1,1-1 1,0 1-1,1 3 1,2 3-1,0 1 0,-1 0 1,4 13-1,3 17 111,-2 1 0,-2 0 0,-1 0 0,-3 0 0,-1 1 0,-2-1 0,-5 43 0,4-80-65,1-1 0,-1 1 0,0 0 0,0-1 0,0 1 0,0-1 0,0 1 0,-5 6 0,6-9-61,-1 0-1,0 0 1,1-1-1,-1 1 1,0 0-1,0 0 1,0-1-1,0 1 1,1 0-1,-1-1 1,0 1-1,0-1 1,0 1-1,-1-1 1,1 1-1,0-1 1,0 0 0,0 1-1,0-1 1,0 0-1,0 0 1,0 0-1,-1 0 1,1 0-1,0 0 1,0 0-1,0-1 1,0 1-1,0 0 1,0-1-1,0 1 1,-1 0-1,1-1 1,0 0-1,-1 0 1,-3-3-74,0 1 0,1-1 0,-1 0 0,1 0 0,0 0 0,0-1 0,-6-8 0,-23-41-307,28 45 364,-5-7-209,1 0-1,1-1 0,-11-31 1,19 48 216,0 0 0,0 0 0,0 0 0,-1-1 0,1 1 0,0 0 0,0 0 0,0 0-1,0 0 1,0 0 0,0 0 0,0 0 0,0-1 0,0 1 0,0 0 0,0 0 0,0 0 0,0 0 0,0 0 0,0-1 0,0 1 0,0 0 0,0 0 0,0 0 0,0 0 0,0 0 0,0-1 0,0 1 0,0 0 0,0 0 0,0 0 0,0 0 0,0 0 0,1 0 0,-1 0 0,0-1 0,0 1 0,0 0 0,0 0-1,0 0 1,0 0 0,0 0 0,1 0 0,-1 0 0,0 0 0,0 0 0,8 4-345,12 15 178,-14-13 181,1 0 23,1 0-1,0 0 1,0 0 0,0-1 0,1 0 0,9 3-1,-12-6 11,0 0 0,0 0 0,0-1 0,-1 0 0,1 0 0,0 0 0,0-1 0,0 0 0,1 0 0,-1 0 0,7-2-1,1-2 72,0 0 0,0-1 0,-1-1 0,1 0 0,-1 0 0,-1-1 0,1-1 0,-1 0 0,20-18 0,5-9 179,48-59 1,-75 83-280,87-121 65,-83 108-14,0-1-1,-2-1 0,-1 0 0,-2 0 0,13-54 0,-9 14 186,4-91 1,-11 48 34,-6 86-34,-1 0-1,-7-40 1,7 60-247,1 0-1,-1 1 0,0-1 1,0 1-1,0-1 1,0 1-1,0 0 1,0-1-1,-1 1 1,1 0-1,-1 0 1,-3-4-1,4 6-10,0-1-1,0 0 1,0 0-1,-1 1 1,1-1-1,0 1 0,-1-1 1,1 1-1,0-1 1,-1 1-1,1 0 1,0 0-1,-1 0 1,1 0-1,-1 0 1,1 0-1,0 0 0,-1 0 1,1 0-1,-1 1 1,1-1-1,0 0 1,0 1-1,-1 0 1,1-1-1,0 1 1,-2 0-1,-3 3 25,0 0 0,1 0 0,-1 1 1,1-1-1,0 1 0,0 0 0,0 0 0,1 1 0,0 0 0,0 0 0,0 0 1,-5 12-1,-1 7 72,1 0 0,-6 28 0,12-43-78,-23 90 60,-20 160 0,43-231-32,2 1 1,1-1-1,1 0 0,1 0 0,2 0 0,1 0 0,2 0 0,0-1 0,2 0 0,14 31 0,-20-52-24,1 0-1,0 0 1,0-1 0,0 0-1,1 0 1,0 0-1,0 0 1,1-1-1,-1 0 1,1 0 0,8 5-1,-10-8 6,0 1 1,0-1-1,0-1 0,1 1 1,-1-1-1,0 1 0,1-1 1,-1 0-1,0-1 0,1 1 1,-1-1-1,1 0 0,-1 0 1,1 0-1,-1-1 0,1 0 1,-1 1-1,1-2 0,7-2 1,-4 1-55,0-1 1,-1-1-1,1 0 1,-1 0-1,12-10 1,32-36 78,-32 30 31,-3 5-101,1 0-1,1 1 1,21-14 0,-25 20 10,-1 1-1,1 1 1,1 1-1,-1 0 1,24-6-1,-16 7 11,29-2 0,10-2 157,-61 9-102,1 0-1,0 0 0,0 0 0,-1 0 0,1 0 1,0 0-1,-1 0 0,1 0 0,0-1 0,0 1 1,-1 0-1,1 0 0,-1-1 0,1 1 0,0-1 1,-1 1-1,1-1 0,-1 1 0,1-1 0,-1 1 1,1-1-1,-1 1 0,1-1 0,-1 1 0,1-1 1,-1 0-1,0 1 0,1-1 0,-1 0 0,0-1 1,0 1 5,-1 0 0,1-1 0,-1 1 0,0 0 0,1 0 0,-1 0 0,0 0 0,0-1 0,0 1 0,0 0 0,0 0 1,0 1-1,0-1 0,-1 0 0,1 0 0,0 0 0,-2 0 0,-11-7-24,0 1-1,0 0 1,-23-7-1,31 12-76,-1 0-1,1 1 0,-1 0 1,1 0-1,-1 0 0,0 1 1,1 0-1,-1 0 1,1 1-1,-1 0 0,-8 2 1,11-1-2,0 0 1,-1 0 0,1 0 0,0 1-1,0-1 1,0 1 0,0 0 0,0 0 0,1 1-1,-1-1 1,1 1 0,0 0 0,0 0-1,1 0 1,-1 0 0,1 0 0,0 1-1,-2 4 1,-1 4 107,0 0 0,1 0-1,1 1 1,0-1 0,0 18-1,1-19-8,2 0 0,1 18 0,-1-26-9,1-1 1,-1 1 0,1 0 0,0-1 0,0 1 0,0-1 0,1 1-1,-1-1 1,1 1 0,0-1 0,0 0 0,3 4 0,-4-6-24,-1-1 1,1 1 0,-1-1 0,1 1-1,0-1 1,-1 1 0,1-1 0,0 1-1,-1-1 1,1 0 0,0 1-1,0-1 1,-1 0 0,1 0 0,0 0-1,0 1 1,-1-1 0,1 0 0,0 0-1,0 0 1,-1 0 0,1 0 0,0 0-1,0-1 1,-1 1 0,1 0-1,0 0 1,0-1 0,-1 1 0,1 0-1,0-1 1,-1 1 0,1 0 0,1-2-1,1 0 4,0-1-1,0 0 0,0 0 1,5-6-1,-8 8-9,13-16 21,-2-1 0,17-36 0,-21 38-138,1 0-1,0 1 1,2 0 0,-1 1 0,18-20 0,-26 33 96,0 0 1,0 0 0,0 0 0,0 0 0,0 0-1,0 0 1,0 1 0,0-1 0,0 0 0,1 1-1,-1-1 1,0 1 0,0-1 0,1 1 0,-1-1-1,0 1 1,1 0 0,-1 0 0,0 0 0,1 0-1,-1 0 1,0 0 0,1 0 0,-1 0 0,0 0-1,1 1 1,-1-1 0,0 0 0,1 1 0,-1-1-1,0 1 1,0 0 0,0-1 0,1 1 0,-1 0-1,0 0 1,0-1 0,0 1 0,0 0 0,0 0-1,-1 0 1,2 2 0,4 5-17,0 0 0,-1 1 0,0-1 0,6 16 0,-6-12-27,37 66 170,-36-69-76,0 0 0,1-1 1,0 0-1,0 0 0,1 0 0,9 7 0,-16-14-17,0 0-1,0 0 0,1 0 1,-1 0-1,0 0 0,1 0 0,-1-1 1,1 1-1,-1 0 0,1-1 1,-1 1-1,1-1 0,0 1 0,-1-1 1,1 0-1,-1 0 0,1 0 1,0 0-1,-1 0 0,1 0 0,0 0 1,-1 0-1,1-1 0,-1 1 1,1-1-1,-1 1 0,1-1 0,-1 1 1,3-3-1,4-4 64,-2-1 0,1-1 0,-1 1-1,-1-1 1,0 0 0,0 0 0,6-17 0,0 1-27,16-30-8,-2-1 0,-4-1 0,24-93 0,-9-72 165,-25 145-72,-6 44-23,-2-1-1,-1 0 0,-5-63 1,3 93-125,0 1-24,0 1 1,0 0 0,-1 0 0,1 0-1,0 0 1,-1 0 0,0 0 0,1 0-1,-1 0 1,0 0 0,0 1 0,0-1-1,-2-2 1,3 4 25,0 0 0,0 0 0,0 0-1,0 0 1,0-1 0,0 1 0,-1 0 0,1 0 0,0 0-1,0 0 1,0 0 0,0 0 0,0 0 0,-1 0 0,1 0 0,0 0-1,0 0 1,0 0 0,0 0 0,0 0 0,0 1 0,-1-1 0,1 0-1,0 0 1,0 0 0,0 0 0,0 0 0,0 0 0,0 0-1,0 0 1,-1 0 0,1 0 0,0 0 0,0 1 0,0-1 0,0 0-1,0 0 1,0 0 0,0 0 0,-6 9-122,0 9 73,1 1 76,1-1 0,-2 34-1,0-6 21,-23 272 33,22-221 93,5-64-73,1 1 1,5 37 0,-2-50 21,2-1 1,0 1-1,1-1 1,13 32-1,-16-46-105,1 0 0,0 0-1,0 0 1,1-1 0,-1 1-1,1-1 1,1 0 0,6 6-1,-9-9-2,0 0-1,1 0 0,-1-1 1,1 1-1,-1-1 1,1 1-1,0-1 0,-1 0 1,1 0-1,0 0 0,0-1 1,0 1-1,0-1 1,-1 1-1,1-1 0,0 0 1,0 0-1,0 0 0,0-1 1,0 1-1,5-2 1,5-4 57,1 0 0,-2-1 0,1 0 1,-1-1-1,0 0 0,13-11 0,-4 3-167,-12 9 99,15-11 30,36-33 0,-55 46 0,0 0 0,0-1 0,-1 1 0,1-1-1,-1 0 1,-1 0 0,1-1 0,-1 1 0,0-1 0,0 1 0,-1-1-1,2-10 1,-3 14-40,-1 1 0,0-1 1,-1 0-1,1 0 0,0 0 0,-1 0 0,1 0 0,-1 1 0,0-1 0,0 0 0,0 1 0,-1-1 0,1 0 0,0 1 0,-1 0 0,0-1 1,1 1-1,-1 0 0,0 0 0,0 0 0,-1 0 0,1 0 0,0 0 0,0 1 0,-6-4 0,6 4-14,0 0 0,0 0-1,0 1 1,0-1 0,0 0-1,0 1 1,-1-1 0,1 1-1,0 0 1,0-1 0,0 1-1,-1 0 1,1 0 0,0 1-1,0-1 1,-1 0 0,1 1-1,0-1 1,0 1 0,0 0-1,0 0 1,0 0 0,0 0-1,0 0 1,0 0 0,0 0-1,0 1 1,1-1 0,-1 1-1,1-1 1,-1 1 0,1 0-1,-3 3 1,3-3 26,0 0 1,-1 0-1,1 0 1,1 0-1,-1 0 1,0 1-1,0-1 0,1 0 1,-1 0-1,1 0 1,0 1-1,0-1 1,0 0-1,0 1 0,0-1 1,0 0-1,1 3 1,0-1 0,1 0 1,-1-1-1,1 1 0,-1-1 1,1 1-1,0-1 1,1 1-1,-1-1 0,4 3 1,4 5 28,1-2 1,0 1 0,1-1-1,15 8 1,-13-8 58,1 0 0,0-1 0,0-1 1,1-1-1,20 6 0,-29-10-42,-1-1 0,1 1 0,-1-2 0,1 1 0,0-1 0,-1 1 0,1-2 0,0 1 0,0-1 0,-1 0 0,1-1 1,-1 1-1,1-1 0,-1 0 0,12-7 0,-12 5 40,1 0 1,-2-1 0,1 0 0,0 0 0,-1 0 0,0-1 0,6-9 0,0-2 57,14-27 1,-6-5-85,-15 36-181,1 0 0,10-17 1,-9 63-384,-8-4 566,-2 1 0,-1-2 1,-14 50-1,19-76-56,-2 7 27,-1 0 1,0 0 0,0 0-1,-1-1 1,0 1-1,0-1 1,-1 0-1,0 0 1,-1 0-1,-6 7 1,11-14-20,-1 1-1,0-1 1,1 1-1,-1-1 1,0 0 0,0 0-1,0 0 1,0 0 0,0 0-1,0-1 1,0 1-1,0 0 1,0-1 0,-1 0-1,1 1 1,0-1-1,0 0 1,0 0 0,-1 0-1,-1-1 1,-1 0-51,0 0 0,0-1 0,0 1 0,0-1 1,1 0-1,-1 0 0,-6-5 0,10 7 24,1-1 1,-1 1-1,1 0 1,-1 0-1,1-1 1,-1 1-1,1-1 1,-1 1-1,1-1 1,-1 1-1,1 0 0,-1-1 1,1 0-1,0 1 1,-1-1-1,1 1 1,0-1-1,-1 1 1,1-1-1,0 0 1,0 1-1,0-1 0,0 0 1,-1 1-1,1-1 1,0 1-1,0-2 1,1 1 2,-1 0 1,1 0 0,-1 0 0,1 0-1,0 0 1,-1 0 0,1 0-1,0 1 1,-1-1 0,1 0-1,0 0 1,0 1 0,0-1-1,1 0 1,5-3 4,-1 1 1,1 0-1,10-2 0,15-5-421,63-8 0,128-11-5769,-203 27 3516,41-10-1,-34 6 545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59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8896,'-3'5'4032,"16"-2"-3520,-5 0 1984,2 2-1473,9-1 801,2 4-1088,11-8-128,-1 3-384,14-3-128,-5 5-64,5-5-672,0 9 352,1-6-1312,-1 5 928,-10-4-2623,2 4 1855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2:59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1 307 8480,'0'-3'3840,"26"-13"-3360,-2 4 2304,-3 9-1633,24-17 865,10 0-1184,35-14-160,-1 11-448,28-13-416,-9 7 96,13-5-2368,-8 9 1344,13-2-2271,-10 10 1919,6 9-4416,-19 8 3296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01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197 676 2816,'8'-18'1627,"-8"18"-1500,1-1 1,-1 1-1,1-1 1,-1 1-1,1 0 1,-1-1-1,1 1 1,-1 0-1,1 0 1,-1-1-1,1 1 1,0 0-1,-1 0 1,1 0-1,-1 0 1,1 0-1,0-1 1,11-3 1363,-11 3-1209,0 0 0,-1 1 0,1-1 0,-1 0-1,1 0 1,-1 0 0,1 0 0,-1 0 0,0 1 0,1-1 0,-1 0 0,0 0-1,0 0 1,1 0 0,-1 0 0,0 0 0,0 0 0,0-1 0,-1 1-201,1 1 0,0-1 0,-1 1 0,1-1-1,0 1 1,-1 0 0,1-1 0,0 1 0,-1-1 0,1 1 0,-1 0 0,1-1 0,-1 1 0,1 0 0,-1 0 0,1-1 0,-1 1 0,1 0 0,-1 0 0,1 0 0,-1 0 0,1-1 0,-1 1 0,1 0-1,-1 0 1,0 0 0,1 0 0,-1 0 0,1 1 0,-1-1 0,1 0 0,-1 0 0,1 0 0,-1 0 0,1 0 0,-1 1 0,0-1 0,-4 2 93,0 0-1,0 0 1,0 1 0,-6 3-1,-6 3-81,7-4-74,1 0 0,0 1 0,-1-1 0,2 2-1,-1-1 1,1 1 0,0 1 0,0-1 0,1 1 0,0 1 0,-9 13 0,7-7-59,1-1-1,1 2 1,0-1-1,1 1 1,0 0 0,-4 25-1,8-34 68,1 0 1,0 0-1,1 1 0,-1-1 1,1 0-1,1 0 0,0 0 1,0 0-1,0 0 0,1 0 1,-1 0-1,2 0 0,-1 0 1,1-1-1,0 1 0,0-1 1,1 0-1,0 0 0,0 0 1,1-1-1,-1 1 0,1-1 1,0 0-1,1 0 0,-1-1 0,1 1 1,0-1-1,0 0 0,0-1 1,9 4-1,-13-6 11,0 0 0,1 0 0,-1 0 0,1-1 0,-1 1 0,0 0 0,1-1 0,-1 0 0,1 0 0,-1 0 0,1 0 0,-1 0 0,1 0 0,-1-1 0,1 1 0,-1-1 0,1 0 0,-1 1 0,0-1 0,1 0 0,-1-1 1,0 1-1,0 0 0,0-1 0,0 1 0,0-1 0,0 1 0,0-1 0,-1 0 0,1 0 0,0 0 0,-1 0 0,2-2 0,0-4 8,0 1-1,-1-1 1,1 0 0,-2 0 0,1 0 0,-1 0-1,0 0 1,-1-1 0,0 1 0,0 0 0,-1 0 0,0 0-1,-2-10 1,-3-4-143,0 0 0,-2 0 0,-12-27-1,12 33 86,-2 0 0,1 0-1,-2 1 1,0 0 0,-1 0-1,0 2 1,-16-14 0,13 13-50,10 11-39,1 0-1,1-1 1,-1 1-1,0-1 1,-5-9-1,9 13 102,0 0 0,0 0-1,0 0 1,0 0-1,0 0 1,0-1-1,0 1 1,0 0 0,0 0-1,0 0 1,0 0-1,0 0 1,0-1 0,0 1-1,0 0 1,0 0-1,0 0 1,1 0-1,-1 0 1,0 0 0,0 0-1,0-1 1,0 1-1,0 0 1,0 0 0,0 0-1,1 0 1,-1 0-1,0 0 1,0 0-1,0 0 1,0 0 0,0 0-1,0 0 1,1 0-1,-1 0 1,0 0 0,0 0-1,0 0 1,0 0-1,1 0 1,7-2 150,-7 2-100,9-2 230,-1-2-1,1 1 1,-1-1 0,0 0-1,0-1 1,-1 0 0,16-12 0,-21 14-226,4-2 47,0 0 1,-1-1 0,0 0-1,0-1 1,0 1 0,9-15-1,21-47 280,-31 57-355,18-38 330,25-79-1,-34 82-218,2 0 0,2 0 0,37-63 0,-55 107-150,1 1-1,-1 0 0,1 1 0,-1-1 1,1 0-1,0 0 0,-1 0 0,1 0 1,0 0-1,0 0 0,0 1 0,0-1 1,-1 0-1,1 1 0,0-1 0,0 1 1,0-1-1,0 1 0,0-1 0,0 1 1,0 0-1,1-1 0,-1 1 0,0 0 1,1 0-1,-1 0 4,0 0 0,-1 1 0,1-1 1,0 0-1,-1 1 0,1-1 0,-1 0 0,1 1 0,-1-1 0,1 1 1,-1-1-1,1 1 0,-1-1 0,1 1 0,-1 0 0,1 0 0,6 21-87,3 49-93,-3 0 0,-2 89 0,-19 146-133,12-266 314,-44 335-102,30-277 177,-18 93 104,-14-8-136,47-179-34,-1 4-39,-1 0 1,0 0-1,0-1 0,-1 1 1,0 0-1,0-1 1,0 0-1,-8 8 0,11-14 32,0 0-1,0 1 1,0-1-1,0 0 1,-1 0-1,1 0 1,0-1-1,0 1 1,-1 0-1,1 0 1,-1-1 0,1 1-1,-1-1 1,1 1-1,-1-1 1,-2 1-1,3-1 14,0-1 0,0 1 0,0 0 1,0-1-1,0 1 0,-1-1 0,1 1 0,0-1 0,0 0 0,0 1 0,0-1 1,1 0-1,-1 0 0,0 0 0,0 0 0,0 0 0,1 0 0,-1 0 0,0 0 0,1 0 1,-1 0-1,1 0 0,-1-2 0,-3-5 53,1-1 0,0 1 0,1-1 0,0 0 0,0 0 0,1 1 0,0-1 0,1 0 0,0-10 0,1 6 68,0 0 0,1 1 0,1-1 0,0 1-1,1 0 1,6-16 0,-4 17 9,0 1 1,1 0-1,0 1 0,0-1 0,1 1 0,0 1 0,1 0 0,9-8 0,-8 9-112,1-1 0,-1 1-1,1 1 1,1 0 0,-1 1-1,1 0 1,0 1 0,16-4 0,12-1-208,48-4 0,-60 10 4,129-12-3595,-54 12-3472,-70 6 4539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05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6 148 1888,'0'-38'7845,"0"38"-7806,0-1 0,0 1 0,0 0 0,0 0 0,0 0-1,0 0 1,0 0 0,0-1 0,-1 1 0,1 0 0,0 0 0,0 0 0,0 0 0,0 0 0,0-1 0,0 1-1,0 0 1,0 0 0,-4 1 3078,9 12-1837,0 95-240,-4-73-762,7 36 1,2 18 44,-8-58-270,8 34 0,3 24 38,9 168 213,-17-198 1013,-10-78-1023,2 1-268,-2-23 22,-1-43 0,2 3-224,3 50 286,-7-33 0,1-1-106,-4-7-164,11-1 574,0 27-401,2 27 44,5-32 1,-2 17 56,-3 12-57,1 0 0,2 0-1,0 1 1,12-33-1,-15 49-63,0 0 0,1 0 0,-1 0 0,1 0 0,0 0 1,1 1-1,-1-1 0,1 1 0,0 0 0,0 0 0,1 0 0,-1 0 0,1 1 0,-1 0 0,1 0 0,0 0 0,0 1 0,1-1 0,-1 1 0,0 1 0,1-1 0,10-1 0,-9 2 12,0 0-1,1 1 1,-1 0 0,1 1 0,-1-1-1,0 1 1,1 1 0,-1 0-1,0 0 1,0 0 0,0 1-1,0 0 1,0 0 0,-1 0-1,1 1 1,5 5 0,-7-5 21,0 0 0,0 0-1,0 1 1,-1 0 0,0 0 0,0 0 0,0 1 0,-1-1-1,1 1 1,-1 0 0,-1 0 0,1 0 0,-1 0 0,0 0-1,-1 1 1,1-1 0,-1 1 0,0 8 0,-1-3 20,0-1 0,0 0 0,-2 1 0,1-1 0,-2 0 0,1 1 1,-2-1-1,1 0 0,-1-1 0,-1 1 0,0-1 0,0 0 0,-1 0 0,-1 0 0,1-1 1,-14 14-1,-42 29 22,33-28-62,-62 47 85,74-63-234,14-7 0,5-1 82,0 1 55,1-1 0,-1 1 0,0 0 0,1-1 0,-1 1 0,0 0 0,1 0 0,2 2 0,8 4-84,41 12-120,61 25 153,-97-35 171,1 0-1,-1 1 1,30 23-1,-42-29-70,-1 0 1,0 1-1,0 0 0,0 0 0,-1 0 1,1 1-1,-1-1 0,3 7 0,-6-10-23,-1-1-1,0 0 1,1 0-1,-1 0 0,0 1 1,0-1-1,0 0 1,0 0-1,0 1 0,0-1 1,0 0-1,0 0 1,0 1-1,-1-1 1,1 0-1,-1 0 0,1 0 1,-1 1-1,1-1 1,-1 0-1,1 0 0,-1 0 1,0 0-1,0 0 1,1 0-1,-1 0 1,0 0-1,0-1 0,0 1 1,0 0-1,0 0 1,-2 0-1,-4 3 125,0 0 0,0 0-1,-15 4 1,12-4-112,-28 10 26,14-5-95,1 1 0,0 0 0,-35 23 0,47-26-147,1 0 1,-1 1 0,2 0-1,-1 1 1,1 0 0,1 1-1,-11 14 1,-16 24-6713,31-42 4048,8-3 950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06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3 131 5216,'0'0'1696,"19"5"5589,-5 4-6104,-5-3-636,0 0 0,17 7 0,-23-12-457,0 1 0,1-1 1,-1-1-1,0 1 1,1 0-1,-1-1 0,0 0 1,1 1-1,-1-1 1,0-1-1,1 1 0,-1 0 1,4-2-1,-3 1-8,0 0 1,0 0-1,0-1 0,0 0 0,0 0 1,-1 0-1,1 0 0,-1-1 1,1 1-1,-1-1 0,0 0 0,0 0 1,0 0-1,3-4 0,-5 4-71,1 1 0,-1-1 0,1 0 0,-1 1 0,0-1 0,0 0 0,-1 0 0,1 0 0,0 0 0,-1 0 0,0 0 0,0 0 0,1 1 1,-2-1-1,1 0 0,0 0 0,-1 0 0,1 0 0,-1 0 0,0 0 0,-2-4 0,1 2-54,-1 0 0,1 1 0,-1-1 0,0 1 0,-1-1 0,1 1 0,-1 0 0,0 1 0,0-1 0,0 1 0,0-1 0,0 1 0,-8-3 0,9 4 32,0 1 0,0-1-1,0 1 1,0 0-1,0 0 1,0 1-1,0-1 1,0 0 0,0 1-1,-1 0 1,1 0-1,0 0 1,0 0-1,0 1 1,-1-1-1,1 1 1,0-1 0,0 1-1,0 0 1,0 1-1,0-1 1,0 0-1,1 1 1,-4 2-1,1-1 72,1 1-1,0-1 1,0 1-1,0 1 0,0-1 1,1 0-1,-1 1 1,1 0-1,0 0 0,1 0 1,-1 0-1,1 0 1,-2 6-1,2-3 67,1 0 0,-1 1-1,1-1 1,1 0 0,-1 1 0,1-1-1,1 0 1,1 10 0,1-1 79,1-1 0,1 0 0,1 0 0,0 0 0,0-1 0,2 0-1,0 0 1,14 19 0,-16-26-237,0 0-1,1-1 0,1 0 1,-1 0-1,1 0 0,0-1 1,0 0-1,1 0 0,0-1 1,0 0-1,0-1 0,0 0 1,1-1-1,0 0 1,13 3-1,-7-3-1127,0-1-1,-1 0 1,25-2 0,-16-1-4111,41-8 0,-33 3 1311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07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67 112 2976,'1'-9'1498,"0"-1"2601,-2 10-4002,1 0-1,0-1 1,-1 1-1,1 0 1,0 0-1,-1 0 1,1-1-1,0 1 0,-1 0 1,1 0-1,0 0 1,-1 0-1,1 0 1,-1 0-1,1 0 1,0 0-1,-1 0 0,1 0 1,-1 0-1,1 0 1,0 0-1,-1 0 1,1 0-1,-1 0 1,1 0-1,0 0 0,-1 0 1,1 1-1,-10 0 1010,9-1-1012,0 0 1,0 0-1,0 1 0,0-1 1,0 0-1,0 0 0,0 1 1,0-1-1,0 1 0,0-1 1,0 0-1,0 1 0,0 0 1,0-1-1,0 1 0,-1 1 1,-1 1 13,0 0 1,1 0 0,-1 0-1,1 0 1,-1 1 0,1 0-1,0-1 1,1 1 0,-1 0-1,1 0 1,-1 0 0,1 0-1,0 0 1,0 0 0,1 0-1,-1 0 1,1 0 0,0 0-1,0 0 1,1 0 0,-1 1-1,1-1 1,0 0-1,0 0 1,0 0 0,0 0-1,1-1 1,0 1 0,-1 0-1,2-1 1,1 5 0,0-4 35,0 0 1,0 1-1,0-1 1,1-1-1,0 1 1,-1-1-1,1 0 1,0 0-1,1 0 1,-1-1-1,0 1 1,11 2-1,-11-4-24,-1 0-1,1-1 1,0 0 0,-1 1-1,1-1 1,-1-1 0,1 1-1,-1-1 1,1 0 0,-1 0-1,1 0 1,-1 0-1,0-1 1,1 0 0,-1 0-1,0 0 1,5-3 0,0-1 3,-1-1 1,0 1 0,0-1-1,0-1 1,-1 1 0,0-1-1,6-10 1,-10 13-89,0 0 0,0 1 0,-1-2-1,0 1 1,0 0 0,0 0 0,-1-1 0,1 1 0,-2-1-1,1 1 1,0-1 0,-1 0 0,0 1 0,0-1-1,-2-6 1,1 4-18,0 1 0,-1 0 0,0 0 0,-1 0-1,0 0 1,0 1 0,0-1 0,-1 1 0,-4-7 0,7 11-44,-1 0 1,1 1-1,0-1 1,-1 1-1,0-1 1,1 1-1,-1 0 1,0-1-1,1 1 1,-1 0 0,0 0-1,0 0 1,0 1-1,0-1 1,0 0-1,0 1 1,0-1-1,0 1 1,0 0 0,0 0-1,0-1 1,0 1-1,0 1 1,-1-1-1,1 0 1,0 0-1,0 1 1,0-1-1,0 1 1,0 0 0,0 0-1,0-1 1,1 1-1,-1 1 1,-3 1-1,-2 1-246,1 1 0,-1 1 1,1-1-1,0 1 0,0 0 0,-7 11 0,7-8-902,-1 1 1,1 0-1,1 0 1,0 1-1,0 0 1,1 0-1,-3 13 1,5-12-571,0 0-1,0 0 1,1 14 0,3-4 177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07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100 165 3552,'3'-5'1145,"-3"5"-1074,1 0 0,-1 0 0,0 0 1,0 0-1,0-1 0,0 1 0,0 0 0,0 0 0,0 0 0,1 0 1,-1-1-1,0 1 0,0 0 0,0 0 0,0 0 0,0-1 0,0 1 1,0 0-1,0 0 0,0 0 0,0-1 0,0 1 0,0 0 0,0 0 1,0 0-1,0-1 0,0 1 0,0 0 0,0 0 0,-1 0 0,1-1 1,0 1-1,0 0 0,0 0 0,0 0 0,0 0 0,0-1 0,0 1 1,-1 0-1,1 0 0,0 0 0,0 0 0,0 0 0,-1-1 0,0-1 1461,1 1-1396,-1 0-1,1 0 1,-1 1 0,1-1-1,-1 0 1,1 0 0,-1 1-1,1-1 1,-1 0 0,0 1-1,1-1 1,-1 1 0,0-1 0,1 1-1,-1-1 1,0 1 0,0-1-1,0 1 1,1 0 0,-1-1-1,0 1 1,0 0 0,0 0-1,0 0 1,0 0 0,0 0 0,1 0-1,-2 0 1,-1 0-62,1 1-1,0-1 1,0 1-1,0 0 1,0-1-1,0 1 1,0 0 0,0 1-1,0-1 1,0 0-1,0 1 1,1-1-1,-1 0 1,0 1 0,1 0-1,0-1 1,-1 1-1,1 0 1,0 0-1,-2 3 1,-3 6 67,1-1 0,-7 20 0,8-19-14,1 1 0,0-1 0,0 1 0,1 0 0,0 22 0,2-29-66,0-1 0,0 1 0,1-1 0,-1 1 0,1-1 0,0 0 0,0 1-1,1-1 1,-1 0 0,1 0 0,0 0 0,0 0 0,1 0 0,-1 0 0,1-1 0,-1 1 0,1-1 0,7 6 0,-9-7 2,1-1-1,-1 0 1,1 0 0,-1 0 0,1-1-1,0 1 1,-1 0 0,1-1 0,0 1 0,-1-1-1,1 1 1,0-1 0,0 0 0,0 0 0,-1 0-1,1 0 1,0 0 0,0 0 0,2-1-1,-1 1 36,0-2 0,0 1 0,0 0 0,0-1 0,0 1 0,-1-1 0,1 0 0,0 0 0,-1 0-1,3-2 1,4-6 212,-1 1 0,0-2 0,-1 1 0,8-16 0,-9 16-214,10-17 150,-2-1 0,14-34 0,-26 55-186,1 0 0,-1 0 0,0-1 0,-1 1 0,0 0 0,0-1 0,0 1 0,-1-1 0,0 1 0,0-1 0,-1 1 0,0 0 0,-1-1 0,-3-12 0,3 15-102,-1 0 0,1 1 1,-1 0-1,1-1 0,-1 1 1,-1 0-1,1 0 0,0 1 1,-1-1-1,0 1 0,0 0 1,-7-5-1,8 6-219,1 1 0,-1 0 0,0 0 0,1 0 0,-1 0 0,0 0 0,0 1 0,1-1 0,-1 1 0,0 0 0,0 0 0,0 0 0,0 0 0,1 0 0,-1 0 0,0 1 0,0 0 0,0-1 0,1 1 0,-1 0 0,0 1 0,1-1 0,-1 0 0,-2 2 0,-7 5-3195,3 1 1126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11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493 826 3392,'1'0'168,"-1"0"0,1 0 0,0 0 0,-1 0 0,1 0 0,-1 0 1,1 0-1,0 0 0,-1 0 0,1 0 0,-1-1 0,1 1 0,-1 0 0,1-1 0,-1 1 0,1 0 1,-1-1-1,1 1 0,-1 0 0,1-1 0,-1 1 0,1-1 0,-1 1 0,0-1 0,1 1 0,-1-1 1,1 0-1,-1-1 161,1 0 1,-1 1-1,0-1 0,0 1 1,0-1-1,0 0 1,0 1-1,0-1 1,0 0-1,-1-1 1,0-4 271,-1 1 1,0 1-1,0-1 1,-5-8-1,-8-16 731,12 23-1162,0 0 0,-1 0 0,0 0 0,0 1 0,-6-7 0,2 4-47,-1 0 0,0 1 0,0 0 0,-1 0-1,0 1 1,-1 0 0,1 1 0,-1 1 0,0-1 0,-14-3 0,16 6-125,0 0 1,-1 1 0,0 0-1,0 0 1,1 1 0,-1 1 0,0 0-1,0 0 1,0 1 0,0 0-1,1 0 1,-1 1 0,-14 5-1,13-2-1,0 0 0,0 1-1,1 0 1,0 0-1,0 1 1,0 1-1,1 0 1,0 0-1,0 0 1,1 1-1,1 1 1,-1-1 0,1 1-1,1 1 1,0-1-1,-8 19 1,9-17 60,1 1 0,1-1 0,-1 1 0,-1 26 0,4-33-56,1 0 1,0 0-1,1 0 1,-1 0-1,1 0 1,1 0-1,-1 0 0,1 0 1,0 0-1,0-1 1,0 1-1,7 10 1,2-1 53,0-1 1,1 1-1,1-2 0,0 0 1,1-1-1,0 0 1,17 10-1,-12-9 6,1-2 1,1 0-1,-1-1 0,2-1 0,27 7 0,-38-12-30,0-2-1,1 0 1,-1 0-1,1-1 1,-1 0-1,1-1 1,-1-1-1,1 0 0,-1 0 1,1-1-1,-1 0 1,0-1-1,0 0 1,0-1-1,0-1 0,-1 1 1,0-1-1,0-1 1,0 0-1,0-1 1,-1 0-1,0 0 1,15-17-1,4-7 59,29-37 121,-41 48-179,0 0-1,2 1 1,24-21 0,-29 29-103,1 1 0,0 1 0,1 0 0,0 0 0,30-11-1,-38 18 17,-1 0 0,1 1 0,-1-1 0,1 1-1,-1 1 1,1-1 0,11 2 0,3 1-66,22 6 0,-9-2 170,10 3-21,-29-6 158,0 0 1,1-1-1,20 1 0,-36-3-173,0 0 0,1 0 1,-1 0-1,0 0 0,1 0 0,-1 0 0,0 0 1,1 0-1,-1 0 0,0 0 0,0 0 0,1 0 1,-1 0-1,0-1 0,1 1 0,-1 0 0,0 0 1,0 0-1,1-1 0,-1 1 0,0 0 0,0 0 1,0 0-1,1-1 0,-1 1 0,0 0 0,0 0 1,0-1-1,0 1 0,1 0 0,-1-1 0,0 1 1,0 0-1,0-1 0,-3-13 30,-13-15-207,12 23 134,-1 2 0,1-1 0,-1 0 0,0 1 0,0 0 0,0 0 0,0 0-1,-1 1 1,1 0 0,-1 0 0,0 0 0,0 1 0,0 0 0,0 0 0,-1 0 0,-10-1 0,7 2-32,-1 1 0,0-1 0,1 2 0,-1 0 0,0 0 0,1 1 0,-1 0 1,1 0-1,-17 7 0,23-7 61,-13 4-1,1 1-1,0 0 1,0 1 0,1 1 0,-17 13-1,23-15 0,0 1 0,0 1 0,0 0 0,1 0 0,0 0 0,1 1 0,-6 11 0,11-18 30,0 0 1,1 0-1,-1 0 1,1 1-1,0-1 1,0 0-1,0 0 1,0 1-1,1-1 1,-1 1-1,1-1 1,0 1-1,0-1 1,0 1-1,1-1 1,-1 0-1,1 1 1,0-1-1,-1 1 1,2-1-1,-1 0 1,0 0-1,1 0 1,-1 1-1,1-2 1,0 1 0,0 0-1,0 0 1,4 4-1,-2-4 20,0 1 0,1-1 0,-1 1 0,1-1 0,0 0 0,-1-1 0,1 1 0,1-1-1,-1 0 1,9 2 0,-6-2-26,1-1 0,0 0 0,0 0 0,-1-1 0,1 0 0,11-2 0,-5 0 44,-1-1-1,1-1 0,-1 0 1,1-1-1,-1-1 0,-1 0 1,22-13-1,-25 13-10,0-1 1,-1-1-1,0 1 0,0-1 1,-1-1-1,0 0 0,0 0 1,-1-1-1,0 1 0,-1-2 1,0 1-1,5-13 0,-7 12-109,-4 10 41,0 1 1,0-1 0,0 0-1,0 0 1,1 0 0,-1 0-1,0 0 1,1 0 0,-1 1-1,1-1 1,-1 0-1,1 0 1,-1 0 0,2 0-1,-2 13-422,0-7 488,0-1 40,0 0-1,0 0 1,0 0-1,0 0 1,1 0-1,-1 0 0,1 0 1,0 0-1,0-1 1,0 1-1,1 0 1,-1-1-1,1 1 1,0-1-1,3 6 1,1-2 102,-2-2-17,0 1-1,1-1 0,0 0 0,8 7 0,-11-11-125,0 1 0,0-1 1,1 0-1,-1 0 1,1 0-1,-1 0 0,0 0 1,1 0-1,0-1 0,-1 1 1,1-1-1,-1 0 0,1 0 1,0 0-1,-1 0 1,3 0-1,2-2 1,-1 1 0,1-1 0,-1 1 0,0-2 0,1 1 0,-1-1 0,6-4 1,39-28-206,-24 15 272,46-35-166,-19 15 46,15-9 15,-54 39 52,-10 6-94,-1 1-1,1-1 0,0 1 0,9-4 0,-13 7 24,0-1 0,0 1 0,0 0 0,0 0 0,0-1 0,-1 1 0,1 0 0,0 0 0,0 0 0,0 0 0,0 0 0,0 0 0,0 0 0,0 0 0,0 1 0,0-1 0,0 0 0,0 0 0,0 1 0,0-1 0,0 1 0,0-1 0,0 1 0,-1-1 0,1 1 0,0 0-1,0-1 1,-1 1 0,1 0 0,0-1 0,-1 1 0,2 1 0,1 4-3,0 0 0,0 0 0,-1 0 0,0 1 0,0-1 0,0 1 0,-1-1 0,1 10 0,1 53 101,-3-10-76,0-58-11,0 0 0,0-1 0,1 1 0,-1 0 0,0-1 0,0 1 0,0-1 0,0 1 1,1 0-1,-1-1 0,0 1 0,0-1 0,1 1 0,-1-1 0,1 1 0,-1-1 0,0 1 0,1-1 0,-1 1 0,1-1 0,-1 1 0,1-1 0,-1 0 1,1 1-1,-1-1 0,1 0 0,0 1 0,-1-1 0,1 0 0,-1 0 0,1 0 0,0 0 0,-1 1 0,1-1 0,0 0 0,-1 0 0,1 0 0,-1 0 0,1 0 1,0-1-1,-1 1 0,1 0 0,1 0 0,2-1-18,1-1 1,0 1-1,-1 0 0,7-4 1,13-8 1,0-1-1,25-19 1,-48 32 8,79-64-83,-74 60 44,-6 5 43,0 0 1,0-1-1,0 1 1,1 0-1,-1 0 1,0 0-1,0 0 1,0-1-1,1 1 1,-1 0-1,0 0 1,0 0-1,1 0 1,-1 0-1,0 0 1,0 0-1,1 0 1,-1 0-1,0 0 1,1 0-1,-1 0 1,0 0-1,0 0 1,1 0-1,-1 0 1,0 0-1,0 0 1,1 0-1,-1 0 1,0 0-1,0 0 1,1 1-1,-1-1 1,0 0-1,0 0 1,0 0-1,1 1 0,6 12 35,0 22-7,-7-32-28,2 7 20,-1 3-54,2 0 1,3 13 0,-5-23 45,0 0 1,0 0-1,0 0 1,1 0-1,-1 0 1,1 0-1,0 0 1,0-1-1,0 1 0,0-1 1,0 1-1,1-1 1,3 3-1,1 0 7,-6-4 17,-1 0 0,1 0 1,0-1-1,0 1 0,0 0 0,0-1 0,0 1 1,0-1-1,0 1 0,0-1 0,0 1 0,0-1 0,0 0 1,0 0-1,0 1 0,1-1 0,-1 0 0,0 0 1,0 0-1,0 0 0,0 0 0,0 0 0,0-1 1,0 1-1,1 0 0,0-1 0,5-3-17,0-1 0,-1 0 0,0 0 0,0 0-1,0-1 1,0 0 0,-1 0 0,9-13 0,9-11 4,20-20 44,-24 26-118,35-33 0,-51 54 10,0 0 0,1 0 0,-1 1 1,1 0-1,0-1 0,0 1 0,0 0 0,0 1 1,0-1-1,0 1 0,0 0 0,6-1 0,-8 2 30,-1 0-1,1 0 0,0 0 0,-1 0 0,1 0 1,0 1-1,-1-1 0,1 1 0,0-1 0,-1 1 0,1-1 1,-1 1-1,1 0 0,-1 0 0,1 0 0,-1 0 1,0 0-1,1 0 0,-1 0 0,0 0 0,0 1 0,0-1 1,0 0-1,0 1 0,0-1 0,0 1 0,0-1 0,-1 1 1,1-1-1,0 1 0,-1 0 0,0-1 0,1 3 1,2 9-9,-1 1 0,-1-1 0,0 0 0,-2 19 0,1-18 57,0-1 0,1 1 0,0 0 0,3 14 1,-4-28-24,0 0 1,1 1-1,-1-1 1,0 1-1,0-1 1,0 0-1,0 1 1,1-1-1,-1 0 1,0 1-1,0-1 1,1 0-1,-1 1 1,0-1-1,0 0 1,1 1-1,-1-1 1,0 0-1,1 0 1,-1 0-1,1 1 1,-1-1-1,0 0 1,1 0-1,-1 0 1,1 0-1,-1 0 1,0 0-1,1 0 1,15-3 13,11-13-203,62-61 83,-28 23 54,-61 54 29,0 0 0,1 0 1,-1 0-1,0 0 0,1 1 1,-1-1-1,0 0 0,0 0 1,1 0-1,-1 0 1,0 0-1,0 1 0,1-1 1,-1 0-1,0 0 0,0 0 1,0 1-1,1-1 1,-1 0-1,0 0 0,0 1 1,0-1-1,0 0 0,1 0 1,-1 1-1,0-1 0,0 0 1,0 1-1,0-1 1,0 0-1,0 0 0,0 1 1,0-1-1,0 0 0,0 1 1,0-1-1,0 1 1,2 14 57,-2 5 5,-1-14-64,1 0 0,0 1 1,0-1-1,0 0 0,1 1 0,0-1 0,0 0 0,1 0 0,-1 0 0,4 7 0,-4-12 15,0 1 1,0 0-1,1 0 1,-1-1-1,1 1 1,-1-1-1,1 0 1,-1 1-1,1-1 1,0 0-1,0 0 0,-1 0 1,1 0-1,0 0 1,0 0-1,0 0 1,0-1-1,0 1 1,0-1-1,1 0 1,-1 1-1,2-1 1,1 0-17,1 0 1,-1-1-1,0 1 1,0-1 0,0 0-1,0 0 1,1-1-1,3-1 1,5-4 38,-2-1-1,1 0 1,-1 0 0,0-1 0,-1-1 0,12-12-1,30-24 395,-52 46-434,-1 0-1,0-1 1,1 1 0,-1-1-1,1 1 1,-1 0 0,0-1-1,1 1 1,-1 0 0,1 0-1,-1-1 1,1 1 0,-1 0 0,0 0-1,1 0 1,-1 0 0,1-1-1,-1 1 1,1 0 0,-1 0-1,1 0 1,0 0 0,-1 0-1,1 0 1,-1 0 0,1 0-1,-1 1 1,1-1 0,-1 0 0,1 0-1,-1 0 1,0 0 0,1 1-1,0 1-47,0-1-1,0 1 0,-1-1 0,1 1 1,-1 0-1,1-1 0,-1 1 0,0 3 0,1 3 140,3 16-155,-3-8 42,7 24 1,-7-36 39,1 0 0,-1 0 0,1 0 0,0 0 0,0 0-1,0 0 1,0 0 0,1-1 0,0 1 0,4 4 0,-2-4-5,0 0-1,0 0 0,0-1 1,1 1-1,0-1 1,0-1-1,0 1 0,0-1 1,0 0-1,0 0 0,0-1 1,1 0-1,-1 0 0,1 0 1,-1-1-1,1 0 1,-1 0-1,0-1 0,1 0 1,-1 0-1,1 0 0,-1-1 1,0 0-1,0 0 1,0 0-1,0-1 0,0 0 1,-1 0-1,1-1 0,8-7 1,-12 10-22,0-1 0,-1 1 0,1-1 0,-1 0 1,0 1-1,1-1 0,-1 0 0,0 0 0,0 0 0,0 0 0,0 0 1,0 0-1,-1 0 0,1 0 0,-1 0 0,1 0 0,-1 0 0,0-1 0,0 1 1,0 0-1,0 0 0,0-5 0,-1 4-15,0-1 0,-1 1-1,1-1 1,-1 0 0,1 1 0,-1 0 0,0 0 0,0-1-1,0 1 1,-1 0 0,1 0 0,-1 1 0,-3-4 0,1 2-19,0 0 1,0 1 0,0-1-1,-1 1 1,1 0 0,-1 0-1,1 1 1,-1-1 0,0 1-1,0 1 1,0-1 0,-1 1-1,1 0 1,0 1 0,0-1-1,0 1 1,-13 1 0,-1 1-133,-30 5-78,46-6 263,1 0 1,-1 0-1,0 0 0,1 0 0,-1 1 0,1-1 0,0 1 0,0 0 1,-1 0-1,-3 4 0,7-6 8,-1 0-1,1 1 1,0-1 0,0 0-1,0 0 1,0 0 0,0 0-1,-1 0 1,1 1-1,0-1 1,0 0 0,0 0-1,0 0 1,0 0 0,0 1-1,0-1 1,0 0 0,-1 0-1,1 0 1,0 1 0,0-1-1,0 0 1,0 0 0,0 0-1,0 1 1,0-1-1,0 0 1,0 0 0,0 0-1,0 1 1,1-1 0,-1 0-1,0 0 1,0 0 0,0 0-1,0 1 1,0-1 0,0 0-1,0 0 1,0 0 0,1 0-1,-1 1 1,0-1-1,0 0 1,0 0 0,13 4 170,17-2 23,-10-3-88,0-1 0,0-2 0,0 0 0,-1-1 0,21-8 0,-25 8-59,0-1 0,0-1 1,-1 0-1,0-1 0,-1-1 1,0 0-1,0 0 0,-1-2 1,0 1-1,0-2 0,-2 1 1,1-2-1,-1 1 0,-1-1 1,-1-1-1,1 1 0,9-26 1,4-19 77,-2 0 1,-3-2-1,-2 0 1,-3-1-1,5-71 1,-15 107-338,-1-1-1,-4-49 1,0 63-86,2 12 286,1 0 0,0 0 1,0 0-1,0 0 0,0 0 0,0 0 1,0 0-1,0 0 0,0-1 0,0 1 1,0 0-1,0 0 0,-1 0 0,1 0 1,0 0-1,0 0 0,0 0 0,0 0 0,0 0 1,0 0-1,0 0 0,0 0 0,-1 0 1,1 0-1,0 0 0,0 0 0,0 0 1,0 0-1,0 0 0,0 0 0,0 0 1,0 1-1,0-1 0,0 0 0,-1 0 1,1 0-1,0 0 0,0 0 0,0 0 0,0 0 1,0 0-1,0 0 0,0 0 0,0 0 1,0 0-1,0 0 0,0 1 0,0-1 1,0 0-1,0 0 0,0 0 0,0 0 1,-2 3-30,1 0 1,1-1 0,-1 1 0,0 0-1,1 0 1,-1 4 0,-10 251 40,9-161 4,0 27-1287,22 194-1,-13-226-2150,1 0-5410,-4-72 6321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1:27.6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45 6816,'-3'-1'819,"3"1"-717,0 0 0,-1 0 0,1 0-1,0 0 1,-1 0 0,1 0 0,0-1-1,-1 1 1,1 0 0,0 0 0,-1 0 0,1 0-1,0-1 1,0 1 0,-1 0 0,1 0-1,0-1 1,0 1 0,-1 0 0,1-1 0,0 1-1,0 0 1,0-1 0,0 1 0,0 0-1,-1-1 1,1 1 0,14-1 3946,105-4 340,-2-5-3502,33-3-3398,-101 13-3194,-37-2 2575,-14-4-1551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11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14 148 8800,'-11'-27'2842,"11"27"-2775,-1-1-1,1 0 1,0 1-1,0-1 1,-1 1-1,1-1 1,0 0-1,0 1 1,0-1-1,0 0 1,0 0 0,0 1-1,0-1 1,0 0-1,0 1 1,0-1-1,0 0 1,0 1-1,0-1 1,1 0-1,-1 1 1,0-1-1,0 0 1,1 0-1,1-2 351,-1 0 66,0 0-1,1 0 0,0 0 1,0-1-1,0 2 0,0-1 1,0 0-1,0 0 0,1 1 1,0-1-1,-1 1 1,1 0-1,0 0 0,6-4 1,1 1 44,1 0 0,0 0 0,14-4 0,0 3-328,0 0-1,1 2 1,44-2 0,-23 3-242,93-4-1719,5 14-4785,106 1-3639,-160-8 8255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15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328 786 2720,'0'-35'8880,"-1"34"-8771,1 0 1,0 1 0,-1-1-1,1 0 1,-1 0 0,1 1 0,-1-1-1,1 0 1,-1 1 0,1-1-1,-1 0 1,0 1 0,1-1 0,-1 1-1,0-1 1,0 1 0,1-1-1,-1 1 1,0 0 0,0-1 0,0 1-1,0 0 1,1 0 0,-1 0-1,0 0 1,0-1 0,-1 1 0,-3 0 47,-1-1 0,1 1 0,-1 0 0,1 0 1,-1 1-1,1 0 0,-1 0 0,1 0 0,0 0 1,0 1-1,-7 3 0,-7 4-325,-30 20 0,27-16 132,5-3 0,1 0-1,0 2 0,0 0 1,1 1-1,1 0 1,-23 28-1,35-39 45,0 0 0,1 0-1,-1 1 1,1-1 0,0 0 0,0 1 0,0-1-1,0 1 1,0-1 0,0 1 0,1-1-1,-1 1 1,1 0 0,0-1 0,0 1-1,0 0 1,1 4 0,-1-5 15,1 0 1,0 1-1,0-1 0,0 0 1,0 0-1,1 0 0,-1 0 0,1 0 1,-1 0-1,1-1 0,-1 1 1,1 0-1,0-1 0,0 1 1,4 1-1,3 2 30,0-1-1,0 0 1,0-1 0,0 0-1,1-1 1,0 0 0,-1 0-1,11 0 1,-10-1 55,1-1 0,-1 0 0,0 0 0,1-1 0,-1 0 0,0-1 0,0 0 1,0-1-1,0 0 0,0 0 0,-1-1 0,1 0 0,-1-1 0,17-11 0,-14 6-36,-1-1 0,0 1 0,-1-2 0,0 1 0,-1-2 0,11-17 0,-5 4-43,-1-1 1,12-35-1,-9 13 107,-2-1-1,-3-1 0,-2 0 1,7-98-1,-14 99-103,-3 0-1,-2 0 0,-2 1 0,-2-1 0,-18-69 0,23 114-13,0 3-32,1-1 0,-1 0-1,0 1 1,0-1 0,0 1 0,0-1 0,0 1 0,0 0 0,-1-1 0,1 1 0,-1 0 0,-3-4 0,5 6 4,-1 0-1,1-1 1,0 1 0,-1-1 0,1 1 0,-1 0 0,1 0-1,-1-1 1,1 1 0,-1 0 0,1 0 0,-1-1 0,1 1-1,-1 0 1,1 0 0,-1 0 0,1 0 0,-1 0 0,1 0 0,-1 0-1,1 0 1,-1 0 0,1 0 0,-1 0 0,1 0 0,-1 0-1,1 1 1,-1-1 0,1 0 0,-1 0 0,1 0 0,-1 1-1,1-1 1,-1 0 0,1 1 0,-1-1 0,-11 18-227,9-12 215,-6 13 43,1-1 0,0 1 1,-6 25-1,-11 64 162,17-71-184,-3 22 47,2 1 0,-2 75 0,10-106-15,-1 21 151,6 54 0,-2-90-150,0 1 0,1 0 0,0-1 0,1 1 0,1-1 0,0 0 0,1-1 0,9 16 0,-11-23 21,0 0 1,0-1-1,0 0 0,1 0 0,-1 0 0,1-1 1,1 0-1,-1 1 0,12 5 0,-8-5-14,0-1 0,1 0 0,-1-1 1,1 0-1,19 3 0,-5-3 3,-1-2-1,0 0 1,1-2 0,44-6 0,-35 0 246,34-11 0,-59 16-229,0-1-34,1 0-1,-1 0 1,0-1 0,0 0 0,-1 0 0,1-1 0,-1 0 0,0 0 0,0 0 0,-1-1 0,1-1 0,6-8-1,-9 9-13,0 1-1,0-1 1,-1 0-1,0 0 1,0 0-1,-1 0 1,0 0-1,0-1 1,0 1-1,-1-1 0,0 1 1,0-1-1,0 0 1,-1 1-1,0-1 1,-1 0-1,0-6 1,0 7-38,0 1 0,-1-1 0,1 1 0,-1-1 0,-1 1-1,1 0 1,-1 0 0,1 0 0,-6-7 0,7 11 10,0 0-1,0 0 1,0-1-1,0 1 1,-1 0-1,1 0 1,0 0-1,-1 0 0,1 1 1,-1-1-1,1 0 1,0 1-1,-1-1 1,0 1-1,1-1 1,-1 1-1,1-1 1,-1 1-1,0 0 0,1 0 1,-1 0-1,1 0 1,-1 0-1,0 0 1,1 1-1,-1-1 1,1 0-1,-1 1 0,1 0 1,-1-1-1,1 1 1,-1 0-1,1-1 1,-1 1-1,1 0 1,0 0-1,-1 0 1,-1 2-1,-4 3-20,-1 1 1,1 0-1,0 0 0,1 0 0,0 0 1,0 1-1,0 0 0,-7 17 1,11-22 44,1 1-1,-1-1 1,1 0 0,0 1 0,0-1 0,1 1 0,-1-1 0,1 1 0,0-1 0,0 1 0,0 0 0,0-1 0,1 1 0,-1-1 0,1 1 0,0-1 0,0 1 0,0-1 0,0 0 0,1 1 0,-1-1 0,1 0 0,0 0 0,0 0 0,0 0 0,1-1 0,2 5 0,2-2 33,-1 0 0,1 0 0,0 0 0,0-1 0,0 0 0,9 4 0,48 15-75,-47-19 123,0-1 0,0-1 0,1-1 0,-1 0 0,0-1 0,1-1 0,27-5 0,-34 3-25,-1 1 0,17-7 0,7-3-12,-13 7-3,0-2 0,-1 0 0,0-1 0,32-19 0,-22 9-103,-1-1 0,34-30 0,-43 34 32,0 0 0,28-15 0,-46 29 18,0 0 1,-1 0 0,1 1-1,0-1 1,-1 0-1,1 1 1,0-1 0,0 1-1,-1 0 1,1-1-1,0 1 1,0 0 0,0 0-1,0 0 1,-1 0 0,1 1-1,0-1 1,0 0-1,-1 1 1,1-1 0,0 1-1,0 0 1,-1-1 0,1 1-1,0 0 1,-1 0-1,2 1 1,-2-1 324,-3 0-272,0 0-1,-1 0 1,1-1-1,0 1 1,-1-1-1,1 1 1,-5-1-1,7 0-32,-23 3 35,1 1 0,-30 9 0,40-9-138,1 0-1,-1 1 1,1 1 0,-1 0 0,-16 12 0,15-8 42,0 0 0,-22 24 0,32-31 60,0 1 1,0-1-1,0 1 0,0 0 0,1 0 0,0 0 0,0 0 1,0 1-1,0-1 0,1 1 0,0-1 0,0 1 0,0-1 0,-1 8 1,3-9-16,-1 0 1,1 0 0,0 0 0,0-1 0,0 1-1,0 0 1,0 0 0,0-1 0,1 1-1,-1-1 1,1 0 0,0 1 0,0-1 0,0 0-1,0 0 1,0 0 0,0 0 0,0 0 0,1 0-1,-1-1 1,6 3 0,3 2 40,0-1 0,1 0-1,21 6 1,-7-4-4,2 0 1,-1-2-1,1-1 0,0-1 0,0-1 0,0-2 0,0-1 0,0-1 0,-1-1 0,1-2 0,-1 0 1,44-16-1,-54 15 25,66-24 7,114-60 0,-180 81-68,-7 5 42,-1-2 1,0 1 0,0-1 0,13-12-1,-22 18-47,0 0 0,0 0 0,0 0 0,0 0-1,0 0 1,0 0 0,0 0 0,-1 0 0,1 0-1,0 0 1,0 0 0,0 0 0,0 0 0,0 0 0,0 0-1,0 0 1,0 0 0,0 0 0,-1 0 0,1 0-1,0 0 1,0 0 0,0 0 0,0 0 0,0 0 0,0 0-1,0-1 1,0 1 0,0 0 0,0 0 0,0 0-1,0 0 1,0 0 0,-1 0 0,1 0 0,0 0 0,0 0-1,0-1 1,0 1 0,0 0 0,0 0 0,0 0-1,0 0 1,0 0 0,0 0 0,0 0 0,0 0 0,0-1-1,0 1 1,0 0 0,1 0 0,-1 0 0,0 0-1,0 0 1,0 0 0,0 0 0,0 0 0,0 0 0,0-1-1,0 1 1,0 0 0,0 0 0,-13 3-266,-17 10 132,0 1 1,1 1-1,0 2 0,2 1 1,-40 33-1,52-38 155,0 1 0,-18 23 0,32-36-15,0 0 0,1-1 0,-1 1 0,1 0 0,-1-1 0,1 1 0,-1 0 0,1 0 0,-1 0 0,1-1 0,0 1 0,-1 0 0,1 0 0,0 0 0,0 0 0,0 0 0,-1 0 0,1 0 0,0 0 0,0-1 0,1 1 0,-1 0 0,0 0 0,0 0 0,0 0 0,0 0 0,1 0 0,-1 0 0,0-1 0,1 1 0,-1 0 0,1 0 0,-1-1 1,1 1-1,0 0 0,-1 0 0,1-1 0,-1 1 0,1-1 0,0 1 0,0 0 0,-1-1 0,1 1 0,0-1 0,1 1 0,1 0 14,-1 0 0,1 0 1,0 0-1,-1-1 0,1 1 1,0-1-1,0 1 0,-1-1 1,1 0-1,0 0 0,0 0 1,0-1-1,3 0 0,8-4 36,-1-1 0,1 0-1,-1-1 1,0-1 0,-1 0-1,0 0 1,0-2 0,-1 1-1,0-1 1,-1-1 0,0 0-1,0 0 1,15-26 0,-24 34-61,25-42 244,-24 40-364,0 1 1,0-1 0,-1 0-1,1 0 1,-1 0 0,0 0-1,0-9 1,-8 53-287,6-35 415,1 0 0,0-1 0,0 1-1,0 0 1,0 0 0,1-1 0,-1 1 0,1 0 0,0-1-1,0 1 1,4 6 0,-3-6 9,1 0 0,0 0 0,0 0 0,1 0 0,-1 0 0,1-1 1,0 0-1,7 5 0,1 1 63,1-1 0,0 0 0,1-1-1,19 7 1,-28-12-25,0 0 0,0-1 0,0 1 0,0-1 0,1-1-1,-1 1 1,0-1 0,0 0 0,1 0 0,-1 0 0,0-1-1,0 0 1,1 0 0,-1 0 0,10-4 0,-9 2 13,0-1 1,0 0 0,0 0 0,0 0 0,-1 0 0,1-1-1,-1 0 1,0-1 0,0 1 0,-1-1 0,0 1-1,4-8 1,-3 3-33,0-1 0,-1 1 0,0-1-1,0 0 1,-1 0 0,-1 0 0,2-13 0,-4 23-12,3-22-175,-1 19-57,-2 17 184,-5 109-15,5-115 97,0 0-1,1 0 1,0 0-1,0 0 1,0 0-1,1 0 1,0 0 0,4 10-1,-6-16-34,1 0-1,-1 0 1,1-1 0,-1 1-1,1 0 1,-1 0-1,1 0 1,-1-1 0,1 1-1,0 0 1,-1-1-1,1 1 1,0-1 0,0 1-1,-1-1 1,1 1-1,0-1 1,0 1 0,0-1-1,0 0 1,0 1-1,0-1 1,0 0-1,-1 0 1,1 0 0,0 0-1,0 0 1,0 0-1,0 0 1,0 0 0,0 0-1,0 0 1,0 0-1,0 0 1,0-1 0,0 1-1,0 0 1,-1-1-1,1 1 1,0-1 0,0 1-1,0-1 1,1-1-1,4-2 75,0-2 0,0 1 0,-1 0 0,7-9 0,-9 11-64,-1 1-4,58-72 104,-19 16-284,-38 58 44,0 6 86,2 8-11,-3 1-32,-1 0-1,-1 1 1,0-1 0,-2 0-1,-3 24 1,-24 79-90,11-53 243,14-49-52,-20 91-23,-56 149 0,76-247 3,1 0 0,-2 0 1,1 0-1,-1-1 1,-12 15-1,16-21-15,-1 1-1,0-1 1,-1-1 0,1 1-1,0 0 1,0 0 0,-1-1-1,1 0 1,-1 1 0,1-1-1,-1 0 1,0 0 0,1 0-1,-1 0 1,0-1-1,0 1 1,1-1 0,-1 0-1,0 0 1,0 0 0,0 0-1,0 0 1,1-1 0,-4 0-1,-3-1 0,0-1-1,1-1 0,-1 1 0,1-1 1,0-1-1,-10-6 0,15 9 17,0 0-11,-1-1 1,0 0-1,1 0 0,-1 0 1,1 0-1,0-1 0,0 1 1,0-1-1,1 0 1,-1 0-1,1 0 0,0 0 1,0 0-1,0 0 0,1-1 1,-1 1-1,1 0 0,0-1 1,1 1-1,-1-1 1,1 0-1,0-6 0,0 0 148,2-1-1,-1 1 0,2 0 0,-1-1 0,2 1 1,-1 0-1,9-16 0,-7 17-9,1-1-1,1 1 0,0 0 1,0 0-1,1 1 0,0 0 1,1 1-1,0-1 1,0 2-1,1-1 0,0 1 1,12-6-1,3 0-196,0 1-1,0 1 1,1 2-1,32-8 1,-12 4-1107,26-6-5939,-53 17 4575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17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20 385 2560,'-3'1'193,"-11"3"1243,14-4-1400,0 0-1,0 0 1,0 0-1,0 0 0,0 0 1,0 0-1,-1 0 0,1 0 1,0 0-1,0 0 1,0 0-1,0 1 0,0-1 1,-1 0-1,1 0 0,0 0 1,0 0-1,0 0 0,0 0 1,0 0-1,0 0 1,0 1-1,3 4 4727,1-8-3061,7 0-1080,-1 0-1,1-1 1,-1 0-1,0-1 1,0 0-1,17-13 1,-17 10-467,0-1-1,0 0 1,-1 0 0,0-1 0,-1 0 0,0 0 0,0-1 0,-1 0 0,8-18 0,3-12 146,-2-1 0,-2-1 0,11-54 0,-25 97-326,0-1 0,0 1 0,0-1 0,1 0 0,-1 1 1,0-1-1,0 0 0,0 1 0,0-1 0,0 0 0,0 1 0,0-1 0,0 1 1,0-1-1,0 0 0,-1 1 0,1-1 0,0-1 0,-1 3 11,0 0-1,1 0 0,-1-1 1,1 1-1,0 0 1,-1 0-1,1 0 0,0-1 1,-1 1-1,1 0 0,0 0 1,0 0-1,0 0 1,0 0-1,0 1 0,-7 36-20,-5 38-141,10-45 298,-1-6-76,2 1 0,2 31 0,0-50 61,0 1-1,0-1 0,0 0 1,1 0-1,1 1 1,-1-2-1,1 1 1,0 0-1,1 0 0,-1-1 1,1 0-1,7 8 1,-10-13-61,0 0 0,0 1 0,0-1 1,0-1-1,1 1 0,-1 0 1,0 0-1,1 0 0,-1-1 0,0 1 1,1 0-1,-1-1 0,1 0 0,-1 1 1,1-1-1,-1 0 0,1 0 0,0 0 1,-1 0-1,1 0 0,-1 0 0,1 0 1,-1 0-1,1 0 0,-1-1 0,1 1 1,-1-1-1,1 1 0,-1-1 0,0 0 1,1 0-1,-1 1 0,2-2 0,5-4 26,0 0 0,0-1 0,14-14-1,-15 14-105,24-29 101,-19 21-50,16-15 1,-24 26-9,1 0 0,-1 1 0,1-1 0,-1 1 0,1 0 0,0 0 0,0 1 0,8-3 0,-12 4 0,0 1 1,0 0-1,0 0 0,0-1 1,0 1-1,0 0 0,0 0 1,0 0-1,0 0 1,0 0-1,0 0 0,0 0 1,0 1-1,0-1 0,0 0 1,0 1-1,0-1 0,0 0 1,0 1-1,0-1 0,0 1 1,1 0-1,-1 1 1,0-1 0,1 1 0,-1-1 0,0 1 0,0 0 0,0-1 0,0 1 0,0 0 0,0 0 0,-1-1 0,2 3 0,-1 2 6,0 1 0,0-1 0,0 0 0,-1 0 0,1 1 0,-2 8 0,-2 3-70,2-14 112,0 1-1,0 0 1,0 0-1,1 0 1,0-1-1,0 1 1,0 0-1,2 6 1,1-4 401,4-9-281,-3 0-114,12-6 34,-1-1 0,17-13 0,-18 12-114,0 1 0,29-14 0,-40 22 32,0 0 0,0 0 0,0 0 1,0 1-1,0-1 0,0 1 0,0 0 0,0 0 0,0 0 0,1 0 0,-1 1 0,0-1 0,0 1 0,5 1 0,3 2 54,-1 1 1,18 10-1,-5-3-199,9 8-116,-22-13 301,1 0 0,12 5 0,-19-11-544,-1 1-1,1-1 0,-1 0 1,1 0-1,-1 0 0,1-1 1,-1 1-1,1-1 0,0 0 1,-1 0-1,7-1 0,0 1-1600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18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 8384,'-10'-5'3808,"10"10"-3328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19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1 920 5312,'15'-17'6446,"-3"2"-5376,15-22 0,34-76 1088,-36 63-1263,2 1 0,53-72 0,-31 62-425,45-60-25,-79 98-326,-1-2 0,-1 1 1,18-42-1,-18 26 167,-2 0 0,10-57 0,-20 91-302,-1 0 0,1 1 0,-1-1 0,0 1 0,0-1 0,0 0 0,0 1 0,-1-6 0,1 10 9,0-1 0,0 0 0,0 0 0,0 0 0,0 0 0,-1 1 0,1-1 0,0 0 0,0 0 0,0 0 0,0 0 0,0 0 0,0 1 0,0-1 0,0 0-1,-1 0 1,1 0 0,0 0 0,0 0 0,0 0 0,0 0 0,0 1 0,-1-1 0,1 0 0,0 0 0,0 0 0,0 0 0,0 0 0,0 0 0,-1 0 0,1 0 0,0 0 0,0 0-1,0 0 1,0 0 0,-1 0 0,1 0 0,0 0 0,0 0 0,0 0 0,0 0 0,-1 0 0,1 0 0,0-1 0,0 1 0,0 0 0,0 0 0,-1 0 0,1 0 0,0 0-1,0 0 1,0 0 0,0 0 0,0-1 0,0 1 0,0 0 0,-1 0 0,1 0 0,0 0 0,0 0 0,0-1 0,0 1 0,0 0 0,0 0 0,0 0 0,0 0 0,0-1 0,0 1-1,0 0 1,-8 14-240,-116 302-148,114-277 393,1 1-1,2-1 0,1 1 1,3 0-1,1 1 0,2-1 1,6 51-1,-5-78 45,1-1-1,0 0 1,1 0-1,1 0 1,0 0-1,0 0 1,10 17-1,-12-25-16,1 0 0,-1-1 1,1 1-1,0-1 0,0 1 0,0-1 0,0 0 0,0 0 0,1-1 0,0 1 0,-1-1 1,1 1-1,0-1 0,0 0 0,0-1 0,0 1 0,1-1 0,-1 0 0,0 0 0,0 0 1,1 0-1,-1-1 0,1 0 0,5 0 0,-3-1-21,1 0-1,-1 0 1,1-1 0,-1 0 0,0-1-1,0 0 1,0 0 0,0 0 0,0-1-1,-1 0 1,1 0 0,-1 0 0,0-1-1,0 0 1,-1-1 0,0 1-1,6-8 1,6-9 117,-1-2-1,-1 1 1,14-33-1,-20 41-128,-2-1-1,0 0 1,0 0-1,4-22 1,-9 28-228,-4 9-137,-3 16-170,-2 33 519,-3 70 0,11-108 117,0 0 0,1 0 1,1 0-1,-1 0 0,2-1 1,-1 1-1,7 12 0,-10-22-63,1 1-1,-1-1 1,0 1-1,0 0 1,1-1-1,-1 1 0,0-1 1,1 1-1,-1-1 1,0 1-1,1-1 1,-1 0-1,1 1 0,-1-1 1,1 1-1,-1-1 1,1 0-1,0 1 1,-1-1-15,0 0 0,1-1 0,-1 1 0,0 0 0,0 0 0,0 0 1,1 0-1,-1 0 0,0-1 0,0 1 0,0 0 0,1 0 1,-1 0-1,0-1 0,0 1 0,0 0 0,0 0 0,0-1 0,1 1 1,-1 0-1,0 0 0,0-1 0,0 1 0,0 0 0,0 0 0,0-1 1,2-20 279,-4-17-277,-1 1 1,-3 0-1,0 0 0,-21-64 0,19 80-96,6 17 30,0 0-1,1 0 1,0 1 0,0-1 0,0 0-1,-1-6 1,3 9 64,-1 1-1,0-1 1,0 1 0,0-1-1,0 1 1,1-1 0,-1 1-1,0-1 1,1 1 0,-1-1-1,0 1 1,1 0 0,-1-1-1,0 1 1,1 0-1,-1-1 1,1 1 0,-1 0-1,1-1 1,-1 1 0,0 0-1,1 0 1,-1 0 0,1-1-1,-1 1 1,1 0 0,0 0-1,-1 0 1,1 0 0,-1 0-1,1 0 1,-1 0 0,2 0-1,19 1 297,-21-1-319,71 9-467,1-4-1,93-6 0,-155 1-300,1-1-1,15-4 1,-23 5 263,0-1 0,1-1 0,-1 1 0,0 0 0,0-1 1,0 1-1,0-1 0,0 0 0,0 0 0,0 0 0,2-4 0,-4 6 317,-1-1-1,1 1 0,-1-1 1,1 1-1,-1-1 1,1 1-1,-1-1 0,0 0 1,1 1-1,-1-1 0,0 1 1,1-1-1,-1 0 1,0 1-1,0-1 0,0 0 1,0 1-1,0-1 1,1 0-1,-1 1 0,0-1 1,-1 0-1,1 0 0,0 1 1,0-1-1,0 0 1,0 1-1,-1-2 0,1 1-13,-1-8-1983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19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29 8736,'-10'0'3936,"25"3"-3424,-7-3 1632,5 0-1280,11-3 1119,7 3-1119,17-5-32,2 2-512,22-6-352,1 9 0,-2-3-1280,-3 3 736,-6-5-3135,-7 5 2047,-6-3-4384,1 6 3392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21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104 170 1888,'-2'1'326,"0"0"1,1 0-1,-1-1 1,0 1-1,0-1 1,0 1-1,0-1 1,0 0-1,1 0 1,-1 0-1,0 0 1,0 0-1,0 0 0,-3-1 1,2 1 101,1-1 1,-1 1-1,1 0 1,-1 0 0,1 0-1,-1 1 1,-3-1-1,2 1 258,-1 0 0,0-1 0,0 0 0,-7-1 0,11 1-490,0 0-1,-1 0 1,1 0-1,0-1 0,0 1 1,-1 0-1,1-1 1,0 0-1,0 1 1,-2-1-1,3 0-135,0 1 1,0 0-1,-1 0 0,1-1 0,0 1 0,0 0 0,0-1 0,-1 1 1,1 0-1,0-1 0,0 1 0,0 0 0,0-1 0,0 1 0,0 0 0,0-1 1,0 1-1,-1 0 0,1-1 0,0 1 0,1 0 0,-1-1 0,0 1 1,0-1-1,0 1 0,0 0 0,0-1 0,0 1 0,0 0 0,0-1 1,1 1-1,-1 0 0,0-1 0,1 1 0,8-14 336,1 1 1,1 1-1,1-1 0,13-10 0,9-11 258,-29 29-632,0 0 0,1 1 0,-1-1 0,1 1 0,0 0 1,0 1-1,0-1 0,1 1 0,-1 1 0,1-1 0,0 1 1,7-2-1,-11 4-27,0-1 1,1 1-1,-1 0 1,1 0-1,-1 0 0,1 0 1,-1 0-1,0 1 1,1 0-1,-1-1 1,1 1-1,-1 0 1,0 1-1,0-1 1,0 1-1,0-1 0,0 1 1,0 0-1,0 0 1,-1 0-1,1 1 1,0-1-1,-1 0 1,0 1-1,0 0 1,4 5-1,-3-3-37,-1 1-1,1 0 1,-1-1 0,1 1 0,-2 0-1,1 1 1,-1-1 0,0 0 0,0 0-1,-1 1 1,1-1 0,-1 0-1,-2 9 1,-1 9-10,-2-1-1,-9 29 0,1-5 72,9-28-19,-5 22 35,-2 0 1,-16 40 0,10-42 78,-30 52-1,36-73 50,-1-1 0,0-1 0,-1 0 0,-1-1 0,-16 15 0,30-30-151,0 0 0,0 0 0,-1 0 0,1 0 0,0 0 0,-1 1 1,1-1-1,0 0 0,0 0 0,-1 0 0,1 1 0,0-1 0,0 0 0,0 0 0,-1 0 0,1 1 0,0-1 0,0 0 0,0 0 0,0 1 0,0-1 0,0 0 0,-1 1 0,1-1 0,0 0 0,0 0 0,0 1 0,0-1 0,0 0 0,0 1 0,0-1 0,0 0 0,0 1 0,0-1 0,0 0 0,1 0 0,-1 1 0,0-1 0,0 0 0,0 1 0,0-1 0,0 0 0,0 0 0,1 1 0,-1-1 0,0 0 1,0 0-1,0 0 0,1 1 0,-1-1 0,0 0 0,0 0 0,1 0 0,-1 0 0,0 1 0,2-1 90,0 1 1,-1-1 0,1 1-1,-1-1 1,1 0 0,-1 0-1,1 0 1,0 0 0,-1 0-1,3 0 1,-4 0-100,127-17 1901,-62 16-3594,-47 1-1562,27 6-1,-32-2 1051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22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494 5 3072,'16'-3'9144,"-12"2"-5685,-5 5-3181,-1 0-1,-1 0 0,1 0 0,-4 4 0,-2 1-169,-69 87 594,-27 53 178,81-118-729,-1-2 0,-1-1-1,-42 36 1,60-57-99,0-1-1,-1 0 1,0-1-1,0 1 1,0-2-1,-11 6 0,17-9-31,0 0-1,0 0 0,-1-1 0,1 1 0,0 0 0,0-1 0,-1 0 0,1 1 0,0-1 0,-1 0 1,1 0-1,-1-1 0,1 1 0,0 0 0,0-1 0,-1 1 0,1-1 0,0 0 0,0 0 0,0 0 0,-1 0 1,1 0-1,0 0 0,0 0 0,1-1 0,-1 1 0,0-1 0,0 0 0,-1-2 0,-2-3-26,0 0-1,1-1 1,0 1-1,0-1 0,1 0 1,0 0-1,0 0 0,1 0 1,-2-16-1,2 10 6,1 0-1,1 0 1,0 0 0,0 0-1,4-18 1,-3 29 19,0-1 1,-1 1 0,1 0 0,1 0-1,-1 0 1,0 0 0,1 0 0,-1 0-1,1 0 1,0 0 0,0 1 0,0-1-1,4-3 1,-5 5 32,1 0-1,0-1 0,-1 1 1,1 1-1,0-1 1,0 0-1,-1 0 1,1 1-1,0-1 0,0 1 1,0-1-1,0 1 1,0 0-1,0 0 1,0 0-1,0 0 0,0 0 1,0 0-1,0 0 1,0 1-1,-1-1 0,1 1 1,2 0-1,5 3 201,0 0 0,-1 1-1,0 0 1,0 0-1,-1 1 1,11 9 0,6 5 72,54 45 217,23 17-524,-77-63-25,-16-13-256,0 1 0,1-1 1,-1 0-1,19 8 1,-20-11-5565,-6-3 5344,-1 1 0,1-1 1,-1 0-1,1 0 0,0-1 0,-1 1 0,1 0 0,0 0 1,-1 0-1,1 0 0,-1 0 0,1-1 0,-1 1 1,2-1-487,6-3-172,10-3-2589,4-2 1280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22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30 7040,'3'-3'716,"0"0"-50,-1-1 1,1 1-1,0 1 1,0-1-1,0 0 1,0 1-1,7-5 1,-10 7-572,0 0 1,1 1-1,-1-1 1,0 0-1,1 0 1,-1 0-1,0 0 1,0 0-1,1 1 1,-1-1-1,0 0 1,0 0-1,0 0 1,1 1-1,-1-1 1,0 0-1,0 0 0,0 1 1,0-1-1,1 0 1,-1 1-1,0-1 1,0 0-1,0 0 1,0 1-1,0-1 1,0 0-1,0 1 1,0-1-1,0 0 1,0 1-1,0-1 1,0 0-1,0 0 1,0 1-1,0-1 1,0 0-1,0 1 1,0-1-1,-1 0 1,1 0-1,0 1 1,0-1-1,0 0 1,0 0-1,-1 1 1,-7 15 2194,-2 0-1614,-1-1-1,-1-1 0,-20 20 1,-2 1-551,6-5-465,14-16-454,-22 29 0,33-38-203,-1 1-1,1-1 1,-4 11 0,6-12-127,-1 0-1,1 0 1,0 0 0,1 0 0,-1 0 0,1 6-1,3 6-1445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23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455 84 6560,'1'-6'995,"-1"0"413,0 0 0,-1 0 0,1 0 0,-2-6 0,1 11-1217,1-1 0,-1 1-1,1-1 1,-1 0 0,0 1 0,0-1-1,1 1 1,-1 0 0,0-1 0,0 1-1,0 0 1,-1 0 0,1-1 0,0 1-1,0 0 1,-1 0 0,1 0 0,-1 0-1,-1-1 1,-7-1 21,0 0-1,-1 0 1,1 1-1,0 1 1,-1 0-1,1 0 1,-1 1 0,1 0-1,-1 0 1,1 2-1,-1-1 1,-10 4-1,-20 5 20,-63 27-1,88-30-241,0 1 0,0 1 1,1 0-1,0 1 0,-23 22 1,35-30 48,0 0 1,1 1-1,-1-1 1,1 1-1,0-1 1,0 1 0,-2 4-1,3-6-30,1 0-1,0 0 0,-1 0 1,1 0-1,0-1 1,0 1-1,0 0 0,-1 0 1,1 0-1,0 0 1,0 0-1,1 0 0,-1 0 1,0-1-1,0 1 1,0 0-1,0 0 0,1 0 1,-1 0-1,1 0 0,-1-1 1,0 1-1,1 0 1,-1 0-1,1-1 0,0 1 1,-1 0-1,1-1 1,-1 1-1,1 0 0,0-1 1,0 1-1,1 0 1,10 6 18,0 0 0,1-1 0,0-1 0,0 0 0,19 4 0,23 10 612,29 19 1074,-82-37-1623,0 1 0,1-1 0,-1 0-1,0 1 1,0 0 0,1-1 0,-1 1 0,-1 0-1,4 3 1,-5-4-72,1 0 0,-1 0 0,1-1 0,-1 1 0,0 0 0,1 0 0,-1 0 0,0 0 0,0 0 0,0 0 0,0 0 0,1 0 0,-1-1 0,-1 1 0,1 0 0,0 0 0,0 0 0,0 0 0,0 0 0,-1 0 0,1 0 0,0 0 0,-1-1 0,1 1 0,0 0 1,-1 0-1,0 0 0,0 0 0,-3 5-26,-1-1 0,0-1 1,0 1-1,0-1 0,-1 0 1,1 0-1,-10 5 1,-47 20-458,47-23 371,-58 23-1974,26-13-2848,31-9 1812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1:28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80 11872,'-73'-40'4416,"60"32"-3457,-5 4-255,14 4-3519,4-3 1375,0-5-768,4-1 1312,6 1-1376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29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0 373 3232,'0'-17'4992,"0"9"-986,0 9-3708,0 0 182,1 4-235,4 12-90,-1 0 1,1 20-1,-1-11-2,4 48 121,-1 78 1,-5-58-195,1-8 213,3 60 145,-6-109 687,0-37-725,-4-9 330,3 4-769,0 0-1,1 0 1,-1 0-1,1-6 0,0-5-23,-13-298 47,15 257-4,2 0 0,2 0 0,3 1 0,2 0 0,2 1 0,3 0 0,30-67 0,-42 113-21,0-1-1,0 1 0,2 0 1,-1 1-1,1-1 0,7-7 1,-12 14 34,0 1 0,1-1 0,-1 1 0,1 0 1,0-1-1,-1 1 0,1 0 0,0 0 0,0 0 0,0 0 1,0 0-1,0 1 0,0-1 0,0 1 0,0-1 0,0 1 1,0 0-1,0-1 0,0 1 0,0 0 0,0 1 1,0-1-1,0 0 0,0 0 0,0 1 0,0-1 0,0 1 1,0 0-1,0 0 0,0 0 0,0 0 0,-1 0 0,1 0 1,0 0-1,0 0 0,1 2 0,3 3 40,0 0 1,0 0-1,-1 0 0,0 1 1,0 0-1,-1 0 0,0 0 0,0 0 1,0 1-1,-1-1 0,0 1 1,-1 0-1,0 0 0,0 0 0,0 0 1,0 15-1,-1-10 67,-1 0 0,-1 0-1,0-1 1,0 1 0,-1-1 0,-1 1 0,0-1 0,-1 0-1,0 0 1,-8 17 0,4-16 10,0-1 0,0 0 0,-2 0 0,1-1-1,-1 0 1,-1-1 0,0 0 0,0 0 0,-17 10 0,25-19-183,1 1 1,-1 0-1,1-1 1,0 1-1,0 0 1,0 0 0,0 1-1,-3 4 1,4-6 25,1 0 1,0 0-1,0 0 1,0 0 0,-1 0-1,1 0 1,0 0-1,0 0 1,0 0-1,1 0 1,-1 0 0,0 0-1,0 0 1,1-1-1,-1 1 1,0 0-1,1 0 1,-1 0 0,1 0-1,-1 0 1,1 0-1,-1 0 1,1-1-1,0 1 1,-1 0 0,1 0-1,1 0 1,11 13-63,-3-3 81,0-1-1,-1 2 1,0-1 0,12 22-1,-7-5 46,-2-1 0,0 1 0,7 32-1,-15-45 110,-1 0 0,-1 0 0,0 0 0,-1 0 0,-1 0 0,0 0-1,-1 0 1,-2 17 0,1-27-48,1 0 0,-1 0 1,0-1-1,0 1 0,0 0 0,0-1 0,-1 1 0,0-1 1,0 0-1,0 0 0,-1 0 0,-4 4 0,2-3-13,0 0-1,0 0 0,-1 0 0,1-1 1,-1 0-1,0-1 0,-9 4 1,7-4-84,0 0 1,0 0 0,0-1 0,0 0-1,0 0 1,-13 0 0,16-1-214,4-1-135,6-2-133,52-18 15,30-17 311,71-33 377,-126 54 71,-1-1 1,53-41 0,98-105 664,-178 161-909,-1-1 1,1 1-1,-1 0 0,1 1 1,-1-1-1,4-1 0,-6 3-28,1-1 0,-1 1 0,1 0-1,-1 0 1,0 0 0,1 0 0,-1 0-1,1-1 1,-1 1 0,0 0-1,1 0 1,-1 0 0,1 0 0,-1 0-1,1 0 1,-1 0 0,0 1 0,1-1-1,-1 0 1,1 0 0,-1 0-1,0 0 1,1 0 0,-1 1 0,0-1-1,1 0 1,-1 0 0,0 1-1,1-1 1,-1 0 0,0 0 0,1 1-1,-1-1 1,0 0 0,0 1 0,1-1-1,-1 0 1,0 1 0,0-1-1,0 1 1,0-1 0,0 0 0,1 1-1,-1-1 1,0 1 0,0-1 0,0 0-1,0 1 1,0-1 0,0 1-1,0-1 1,0 1 0,0-1 0,-1 0-1,1 2 1,-2 28-49,-1 0 0,-9 41 0,6-46 6,1 0 0,2-1 0,1 2 0,1 44-1,1-67 59,1-1 0,-1 0 0,0 0-1,1 0 1,0 1 0,0-1 0,-1 0-1,1 0 1,1 0 0,-1 0 0,0 0-1,0-1 1,1 1 0,-1 0 0,1 0 0,2 1-1,-3-2 2,0 0-1,0 0 1,1-1-1,-1 1 1,0-1-1,0 1 1,1-1-1,-1 0 1,0 0-1,1 1 1,-1-1-1,0 0 0,1 0 1,-1 0-1,0 0 1,1 0-1,-1-1 1,0 1-1,1 0 1,-1-1-1,0 1 1,0 0-1,1-1 1,-1 0-1,0 1 1,0-1-1,0 0 1,0 0-1,0 1 1,2-3-1,4-4 41,0-1 0,0 0 0,-1-1 1,0 0-1,0 0 0,5-12 0,-7 13-49,11-23 10,16-46-1,-10 21-18,-17 47-3,1-3-8,0 1-1,12-21 1,-17 32 6,0 0-1,0 0 1,0 0 0,0 0-1,0-1 1,0 1 0,0 0-1,0 0 1,0 0 0,0 0 0,0 0-1,1-1 1,-1 1 0,0 0-1,0 0 1,0 0 0,0 0-1,0 0 1,0 0 0,1 0-1,-1-1 1,0 1 0,0 0-1,0 0 1,0 0 0,0 0-1,1 0 1,-1 0 0,0 0-1,0 0 1,0 0 0,0 0-1,1 0 1,-1 0 0,0 0 0,0 0-1,0 0 1,0 0 0,1 0-1,-1 0 1,0 0 0,0 0-1,0 0 1,0 1 0,0-1-1,1 0 1,-1 0 0,0 0-1,0 0 1,0 0 0,0 0-1,0 0 1,0 0 0,1 1-1,-1-1 1,0 0 0,0 0-1,0 0 1,0 0 0,0 0 0,0 1-1,4 17-135,-1 25-7,1 62 35,-2-94 113,-1 0 0,2 0 0,-1 0 1,2 0-1,-1 0 0,1-1 0,8 14 0,-9-19 11,-1-1-1,1 0 1,0 0 0,1 0-1,-1 0 1,1-1-1,0 0 1,0 1-1,8 4 1,-9-6 9,0-1 0,0 0 0,0 0 0,0 1 1,0-2-1,0 1 0,1 0 0,-1-1 0,0 1 0,0-1 0,1 0 1,-1 0-1,0 0 0,0-1 0,1 1 0,3-2 0,5-2 21,-2 0 0,1-1-1,0-1 1,-1 1 0,0-2-1,0 1 1,-1-1 0,0-1-1,0 0 1,-1 0 0,0 0-1,0-1 1,7-12-1,9-15 20,-2-1 0,21-48-1,-30 59 9,68-156 370,-70 149-341,-2-1 0,-1 0 1,5-60-1,-9 46-47,-2 1 0,-2-1 0,-2 0 1,-14-84-1,12 122-112,4 10 59,0 0 0,0 0 0,0 0 1,0-1-1,0 1 0,-1 0 0,1 0 1,0 0-1,0 0 0,0 0 0,0 0 0,0 0 1,0 0-1,0 0 0,0 0 0,0 0 1,0 0-1,-1 0 0,1 0 0,0 0 0,0 0 1,0 0-1,0 0 0,0 0 0,0 0 1,0 0-1,0 0 0,-1 0 0,1 0 0,0 0 1,0 0-1,0 0 0,0 0 0,0 0 1,0 0-1,0 0 0,0 0 0,0 0 0,0 0 1,-1 0-1,1 0 0,0 1 0,0-1 1,0 0-1,0 0 0,-8 19-181,4-5 102,0 0 0,1 0 0,-1 26 0,2 50-187,2-76 237,4 62 32,22 119 0,-19-155-27,47 208-472,-38-187-346,1-3-1667,-15-52 1875,1 1-1,0-1 0,0-1 1,0 1-1,1 0 0,5 6 1,-9-11 516,1-1 0,-1 0 0,0 0 0,0 1 1,0-1-1,1 0 0,-1 0 0,0 0 0,1 1 1,-1-1-1,0 0 0,0 0 0,1 0 0,-1 0 0,0 0 1,1 0-1,-1 1 0,0-1 0,1 0 0,-1 0 1,0 0-1,1 0 0,7 0-1740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29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8384,'3'-8'3808,"26"-1"-3328,-8 6 960,3 3-896,15-5 288,6 2-512,5-6-32,0 6-192,-2-2 96,-3 5-129,0-3-2206,-9 6 1151,4-3-3328,2 5 2432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33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1392 2720,'-8'1'378,"14"0"1482,15 2 2243,-11-4-3631,-1 1 0,0-2 0,0 1 0,0-1 0,0-1 0,0 0 0,16-8 0,-9 3 15,0 0-1,-1-2 1,15-12 0,-14 8-180,-1 0 0,0 0 0,-1-2 1,20-28-1,37-73 422,-61 101-664,102-193 970,-13-13-283,-9-30-304,-82 229-390,9-43 1,-18 60-291,0 5 65,-1 6-74,-8 35-64,2 0 0,-5 57 0,5-21 159,2-30 92,3-1 1,2 1 0,2-1-1,2 1 1,2-1 0,1 0-1,17 55 1,-19-85 53,1 0-1,0-1 1,2 0-1,-1 0 0,18 26 1,-20-36 32,-1 1 0,1 0 1,1-1-1,-1 0 0,1 0 1,-1 0-1,11 6 0,-12-9 24,1 1 0,-1-1-1,0 1 1,1-1 0,-1 0-1,1-1 1,0 1 0,-1 0-1,1-1 1,0 0 0,-1 0-1,1 0 1,7-1 0,-6-1-1,0 1 1,0-1 0,0 0-1,-1 0 1,1-1 0,0 1-1,-1-1 1,0 0 0,0 0-1,0 0 1,0-1 0,7-7-1,-9 8-32,12-11 93,-2-1-1,0-1 0,16-25 0,22-52 307,-41 74-302,7-15-11,-1-1 1,10-38-1,12-70-7,-30 113-57,18-83 339,17-172 0,-39 243-116,-1 1 1,-5-54-1,0 82-390,3 13 113,0 0-1,0-1 1,0 1-1,0 0 1,0 0-1,-1 0 1,1 0-1,0 0 0,0 0 1,0 0-1,0 0 1,0 0-1,0-1 1,0 1-1,0 0 1,0 0-1,0 0 1,-1 0-1,1 0 1,0 0-1,0 0 1,0 0-1,0 0 1,0 0-1,0 0 0,0 0 1,0 0-1,-1 0 1,1 0-1,0 0 1,0 0-1,0 0 1,0 0-1,0 0 1,0 0-1,0 0 1,-1 0-1,1 0 1,0 0-1,0 0 0,0 0 1,0 0-1,0 0 1,0 1-1,0-1 1,0 0-1,0 0 1,-1 1-52,0 1 1,0-1 0,0 1 0,0 0-1,1-1 1,-1 1 0,1 0-1,-1-1 1,1 1 0,-1 2-1,-5 91-59,3-37 86,-10 134 1,-15 170 23,0-68 367,28-269 213,1-20-242,-1-17 150,0 12-469,0-19 93,0-1 0,2 1 0,5-31-1,16-37-383,-21 81 186,0 0 0,1-1 0,4-6 0,-7 12 78,0 1 1,1 0-1,-1 0 0,0 0 1,1-1-1,-1 1 1,0 0-1,1 0 1,-1 0-1,1 0 1,-1 0-1,0 0 1,1 0-1,-1 0 0,1 0 1,-1 0-1,0 0 1,1 0-1,-1 0 1,1 0-1,-1 0 1,0 1-1,1-1 0,-1 0 1,0 0-1,1 0 1,-1 1-1,0-1 1,1 0-1,-1 0 1,0 1-1,1-1 1,-1 0-1,0 0 0,0 1 1,0-1-1,1 0 1,-1 1-1,14 17-145,15 43-150,-21-41 278,1-1 0,0 0 1,17 23-1,-22-37 46,-1 0 1,2-1 0,-1 1-1,0-1 1,1 0-1,0 0 1,0 0-1,0-1 1,0 1 0,1-1-1,-1-1 1,1 1-1,0-1 1,-1 0-1,12 2 1,-7-2 53,0 0 0,0-1-1,0-1 1,-1 0 0,1 0 0,0-1 0,0 0-1,0-1 1,0 0 0,-1 0 0,1-1 0,-1 0-1,0-1 1,0 0 0,0-1 0,0 1 0,-1-2-1,0 1 1,14-13 0,-5 2 105,26-30 0,-36 37-105,0 0 0,-1 0 1,0-1-1,0 0 0,7-18 0,-12 22-42,0 0 0,0 0 0,0 0-1,-1 0 1,0 0 0,0 0 0,-1-1 0,0 1 0,0 0 0,0 0 0,0 0 0,-1 0 0,0 1 0,-1-1 0,1 0 0,-1 1 0,-5-8 0,6 10-48,0-1 0,-1 1 0,0 0 0,1 0 0,-1 0 0,0 0 1,-1 0-1,1 1 0,0-1 0,-1 1 0,-7-3 0,9 4-34,-1 0 0,0 0 1,0 0-1,0 1 0,0 0 0,0-1 0,0 1 1,1 0-1,-1 0 0,0 1 0,0-1 1,0 1-1,0-1 0,0 1 0,1 0 0,-1 0 1,0 0-1,-3 2 0,1 0 9,0 0 0,0 1 1,1 0-1,-1-1 0,1 1 0,0 1 0,0-1 0,0 0 1,1 1-1,0 0 0,0 0 0,0 0 0,0 0 0,1 1 1,0-1-1,-3 10 0,2-4 24,1-1 0,1 1-1,-1-1 1,2 1 0,-1 0 0,2 0 0,-1-1 0,3 14-1,-1-17 37,0 1-1,0-1 0,1 0 0,0 0 1,0 0-1,1-1 0,0 1 0,0-1 1,0 1-1,1-1 0,0-1 0,6 7 1,-8-9 18,-1-1 0,1 0 0,0 0 1,0 1-1,-1-2 0,1 1 0,0 0 0,1-1 1,-1 1-1,0-1 0,0 0 0,1 0 1,-1 0-1,0-1 0,1 1 0,-1-1 0,1 0 1,-1 0-1,1 0 0,-1 0 0,1 0 1,-1-1-1,1 0 0,-1 1 0,0-1 0,1-1 1,-1 1-1,4-2 0,3-4 82,0 0 1,0 0-1,0-1 1,13-14-1,31-41 175,-40 47-226,-5 5-44,4-5-34,1 0 0,24-22-1,-37 38 10,-1-1 0,0 1-1,1-1 1,-1 1-1,1 0 1,-1-1 0,1 1-1,-1 0 1,0-1-1,1 1 1,-1 0 0,1 0-1,-1 0 1,1-1-1,0 1 1,-1 0 0,1 0-1,-1 0 1,1 0-1,-1 0 1,1 0 0,-1 0-1,1 0 1,-1 0-1,1 0 1,0 0 0,-1 0-1,1 1 1,-1-1-1,1 0 1,-1 0 0,1 0-1,-1 1 1,1-1-1,-1 0 1,0 1 0,1-1-1,-1 0 1,1 1-1,-1-1 1,0 1 0,1-1-1,-1 0 1,0 1-1,1-1 1,-1 1 0,0-1-1,1 2 1,0 1-23,0 1 1,0 0 0,0 0-1,0-1 1,0 7-1,16 156-100,-16-156 115,2 15-144,-3-24 189,1 0 1,-1 0 0,1 1 0,-1-1-1,1 0 1,-1 0 0,1 0-1,0 0 1,-1-1 0,1 1 0,0 0-1,0 0 1,0 0 0,0 0 0,0-1-1,0 1 1,0-1 0,1 2 0,-2-2-5,1 0 1,-1 0 0,0 0 0,1 0 0,-1 0 0,1 0 0,-1 0-1,1 0 1,-1 0 0,0 0 0,1 0 0,-1 0 0,1 0 0,-1-1-1,0 1 1,1 0 0,-1 0 0,0 0 0,1 0 0,-1-1 0,0 1-1,1 0 1,-1-1 0,0 1 0,1 0 0,-1 0 0,0-1-1,0 1 1,1 0 0,-1-1 0,0 1 0,0-1 0,0 1 0,0 0-1,1-1 1,-1 1 0,0-1 0,7-22 591,-4 12-467,13-49 252,-12 37-340,2 1 0,1 0 0,17-38 0,-18 49-167,-5 8 65,1-1 0,0 0 0,-1 1-1,2-1 1,-1 1 0,0 0 0,1 0 0,-1 0-1,1 0 1,0 0 0,4-3 0,-7 6 30,1 0 1,0 0 0,-1-1 0,1 1 0,-1 0 0,1 0-1,-1 0 1,1 0 0,0 0 0,-1 0 0,1 0 0,-1 0-1,1 1 1,0-1 0,-1 0 0,1 0 0,-1 0-1,1 1 1,-1-1 0,1 0 0,-1 0 0,1 1 0,-1-1-1,1 1 1,-1-1 0,0 0 0,1 1 0,-1-1 0,1 1-1,-1-1 1,0 1 0,1-1 0,-1 1 0,1 1-2,1 1-1,-1-1 1,0 0 0,0 1 0,0-1 0,-1 1-1,2 2 1,0 16-29,0 0-1,-1 40 1,-11 47 52,-4-15-47,-47 166-1,56-241 147,0-2-1,-2 1 0,-15 29 1,19-41-68,-1 0 0,1 0 0,-1 0 0,0 0 1,0-1-1,-1 0 0,1 0 0,-1 0 0,0 0 0,0-1 0,0 1 1,0-1-1,-1-1 0,-9 5 0,11-6-37,0-1 1,0 1-1,0-1 0,0 1 0,0-1 1,0-1-1,1 1 0,-1 0 1,0-1-1,-5-1 0,7 2-8,1-1-1,-1 1 1,0-1 0,0 1-1,0-1 1,1 0 0,-1 0 0,0 0-1,1 0 1,-1 0 0,1 0-1,-1 0 1,1 0 0,0-1-1,-1 1 1,1 0 0,0-1-1,0 1 1,0-1 0,0 0-1,-1-2 1,2 3-16,-1 0 0,1 0 1,0-1-1,0 1 0,1 0 0,-1 0 0,0 0 1,0 0-1,1-1 0,-1 1 0,0 0 0,1 0 1,-1 0-1,1 0 0,-1 0 0,1 0 0,0 0 1,-1 0-1,1 0 0,0 0 0,0 0 0,0 1 1,0-1-1,0 0 0,-1 0 0,3 0 0,3-3-42,1 0 0,0 1 0,7-4 0,-7 4 34,10-3-45,0 0 0,0 1 1,30-6-1,55-1-170,-56 8 79,97-6-5148,-106 9 3451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33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14 117 6816,'-13'0'3072,"26"-5"-2656,-3 2 1024,7 6-864,11-3 1120,-1 0-992,12-3 448,6-1-672,28-4-193,-1 0-191,23-9 128,-1 9-128,-4-7-2015,-10 3 1055,1-8-3488,-9 4 2464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36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49 4064,'0'0'1813,"-14"3"3094,-3-13-1825,12 8-2547,0 0 0,0-1-1,0 1 1,-9-7-1,10 6-377,0 0-1,0 1 0,-1 0 0,1-1 1,-7-1-1,6 3-133,-1-1 0,0 1 1,0 0-1,0 0 0,0 0 1,0 1-1,0 0 0,0 1 1,0-1-1,0 1 0,0 0 1,0 0-1,0 1 0,0 0 1,-7 3-1,5-1-61,0 0-1,1 0 0,-1 1 1,1 0-1,0 0 0,0 1 1,0-1-1,1 2 1,0-1-1,0 1 0,1 0 1,-7 10-1,9-11 18,-1 1 0,1 0-1,0-1 1,1 1 0,0 0-1,0 0 1,0 0 0,1 1 0,0-1-1,0 0 1,1 0 0,0 1-1,0-1 1,1 0 0,2 11-1,0-4 11,1-1 0,0 1 0,2-1 0,-1 0-1,1 0 1,1-1 0,0 0 0,1 0 0,17 19-1,-18-23-2,3 4 53,1 0-1,1-1 1,14 12 0,-21-20-8,-1 0 0,1-1 0,-1 1 0,1-1 0,0 0 0,0 0 1,0 0-1,0-1 0,1 0 0,-1 0 0,0 0 0,1 0 0,8-1 0,2-2 51,-1 0-1,0-1 1,1-1-1,-1 0 0,-1-1 1,18-8-1,82-46 203,-57 25-149,-1-2 1,-2-2-1,-1-3 1,59-60-1,-108 97-145,6-6-155,0 1 1,0 0 0,16-11-1,-24 18 126,1 1-1,0-1 0,1 0 0,-1 1 0,0 0 1,0 0-1,1 0 0,-1 0 0,0 0 0,1 1 1,-1-1-1,1 1 0,-1 0 0,1 0 0,-1 0 1,1 1-1,-1-1 0,5 2 0,11 5-11,31 16-1,-31-13 424,28 10-1,-59-26 2133,-34-20-2251,-39-29-23,81 52-316,-1 0 1,1 0 0,-1 1-1,0-1 1,0 1 0,0 1-1,0-1 1,-10-1 0,13 3 31,0-1 0,-1 1 1,1 0-1,0 0 1,-1 1-1,1-1 1,0 0-1,-1 1 0,1-1 1,0 1-1,0 0 1,-1 0-1,1 0 0,0 0 1,0 0-1,0 0 1,0 1-1,0-1 1,1 1-1,-4 2 0,1 2-7,-1 0-1,1 0 0,0 0 0,0 0 1,1 1-1,0 0 0,0 0 0,1 0 1,0 0-1,0 0 0,0 0 0,1 1 0,0-1 1,1 0-1,-1 1 0,1-1 0,1 1 1,1 8-1,1 1 70,0 0-1,1 0 1,1 0 0,1 0-1,1-1 1,13 25-1,-19-39 37,-1-1-1,1 0 0,0 0 0,0 1 0,0-1 0,0 0 0,0 0 0,0 0 0,0 0 0,0 0 0,1 0 0,-1 0 0,0-1 0,1 1 0,-1 0 0,0-1 0,1 1 1,1 0-1,-2-1-9,0 0 1,0 0-1,0 0 1,1 0-1,-1 0 1,0 0 0,0 0-1,0-1 1,0 1-1,0 0 1,0-1 0,0 1-1,0-1 1,0 1-1,0-1 1,0 1-1,0-1 1,0 0 0,-1 1-1,1-1 1,0 0-1,0 0 1,-1 0 0,1 0-1,1-1 1,6-12 183,1 0 0,-2 0 0,0-1 1,-1 0-1,0 0 0,5-25 0,-6 14-560,-1-1 1,-1 0-1,0-34 0,-3 67 245,1 0 0,0-1 0,0 1 0,1-1 1,-1 1-1,1-1 0,1 0 0,-1 1 0,1-1 1,0-1-1,0 1 0,6 7 0,0-1 84,0 0 0,1-1 1,1-1-1,13 11 0,-14-13 142,0-1 1,0 0-1,1 0 0,22 8 1,-28-12-13,1-1 1,-1 1 0,1-1-1,-1 0 1,1 0-1,0-1 1,-1 0 0,1 0-1,0 0 1,0 0 0,-1-1-1,11-3 1,-5 0 18,0-1-1,0 0 1,-1-1 0,0 0 0,0-1-1,9-8 1,53-52 247,-28 23-569,-44 44 172,1-1 1,-1 0 0,1 1 0,0-1 0,-1 0 0,1 1 0,0-1-1,-1 1 1,1-1 0,0 1 0,0-1 0,-1 1 0,1 0-1,0-1 1,0 1 0,0 0 0,-1 0 0,1-1 0,0 1-1,0 0 1,0 0 0,0 0 0,0 0 0,-1 0 0,1 0-1,0 0 1,0 1 0,0-1 0,0 0 0,-1 0 0,1 1-1,0-1 1,0 0 0,0 1 0,-1-1 0,1 1 0,0-1 0,-1 1-1,1-1 1,0 1 0,-1 0 0,1-1 0,-1 1 0,1 0-1,-1-1 1,1 1 0,-1 0 0,1 1 0,2 3-19,-1 1 0,0-1 0,0 1-1,-1-1 1,2 12 0,0 13-56,-2-16 348,5 24 0,-6-37-243,0-1 0,0 0 0,0 0-1,0 0 1,0 0 0,0 1 0,0-1-1,0 0 1,0 0 0,0 0 0,1 0 0,-1 1-1,0-1 1,0 0 0,0 0 0,0 0-1,0 0 1,0 0 0,0 1 0,0-1-1,1 0 1,-1 0 0,0 0 0,0 0 0,0 0-1,0 0 1,1 0 0,-1 0 0,0 1-1,0-1 1,0 0 0,0 0 0,1 0-1,-1 0 1,0 0 0,0 0 0,0 0 0,0 0-1,1 0 1,-1 0 0,0 0 0,0 0-1,0 0 1,0 0 0,1-1 0,-1 1-1,0 0 1,0 0 0,0 0 0,0 0 0,1 0-1,-1 0 1,11-12 405,7-18-5,-4-1-390,-11 24-69,-1 0 0,1 1 0,1-1 0,-1 1 0,1 0 0,0 0 0,8-9 0,-11 14 38,0 1 0,-1-1 1,1 0-1,0 1 0,0-1 0,-1 1 0,1-1 1,0 1-1,0-1 0,0 1 0,0 0 0,0 0 1,-1-1-1,1 1 0,0 0 0,0 0 0,0 0 1,0 0-1,0 0 0,0 0 0,0 0 0,0 0 1,0 0-1,0 0 0,-1 1 0,1-1 0,0 0 1,0 1-1,0-1 0,0 1 0,-1-1 0,1 0 1,0 1-1,0 0 0,-1-1 0,1 1 0,0 0 1,-1-1-1,1 1 0,1 1 0,2 4 34,0 0-1,-1 0 0,1 0 0,2 9 1,-3-10 6,47 90 220,-44-81-254,2-1 1,9 15 0,-14-24-230,0 0 1,0 0-1,0-1 1,1 1-1,-1-1 1,1 0 0,0 0-1,0 0 1,0-1-1,0 1 1,6 1-1,8 2-1197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38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21 744 3392,'-12'-3'995,"12"3"-944,0-1-1,0 1 0,-1 0 1,1 0-1,0 0 0,0 0 1,-1 0-1,1 0 1,0 0-1,-1 0 0,1 0 1,0 0-1,0 0 0,-1 0 1,1 0-1,0 0 0,0 0 1,-1 0-1,1 0 0,0 0 1,-1 0-1,1 1 1,0-1-1,0 0 0,-1 0 1,1 0-1,0 0 0,0 0 1,0 1-1,-1-1 0,1 0 1,0 0-1,0 1 0,0-1 1,0 0-1,-1 1 0,10 0 5236,7 6-4763,0-2 1,1 1 0,-1-2 0,1 0 0,28 2-1,-31-5-196,0 0-1,1-2 1,-1 1-1,0-2 1,0 0-1,0 0 1,18-6-1,-26 5-235,0 1-1,0-1 0,-1 0 1,1 0-1,-1 0 1,0-1-1,0 0 1,0 0-1,-1 0 0,1-1 1,-1 1-1,0-1 1,0 0-1,-1 0 0,0-1 1,1 1-1,-2-1 1,1 0-1,-1 1 1,0-1-1,3-9 0,-6 11-73,1 0 0,0 0 0,-1 1 1,0-1-1,1 0 0,-1 1 0,-1-1 0,1 1 0,0-1 0,-1 1 0,0 0 0,0-1 0,0 1 0,0 0 0,-1 0 0,1 0 0,-1 1 0,1-1 0,-1 1 0,0-1 0,0 1 0,0 0 0,0 0 0,-1 0 0,-5-2 0,5 4-88,-1-1 1,0 1-1,1 0 0,-1 0 0,1 1 0,-1 0 1,0-1-1,1 2 0,-1-1 0,1 0 0,0 1 1,-1 0-1,1 0 0,0 0 0,0 0 1,0 1-1,0 0 0,1-1 0,-4 5 0,-2 1 57,0 0-1,1 1 0,0 0 0,1 0 0,0 1 0,-8 14 0,8-10 48,1 1 1,0 0-1,1 0 0,1 0 1,0 1-1,1 0 0,-1 19 1,3-15 21,0 0 0,2 0 0,0 0 0,1 0 0,7 25 0,-7-34 17,2-1 0,-1 1-1,1-1 1,1 0-1,0 0 1,0-1-1,10 13 1,-11-17-1,-1 0-1,2-1 1,-1 1-1,1-1 1,-1 0 0,1 0-1,0 0 1,1-1 0,-1 0-1,0 0 1,1 0-1,0-1 1,0 0 0,7 2-1,-8-3-13,0 0-1,-1-1 1,1 0-1,0 0 1,0 0 0,0-1-1,0 0 1,-1 0-1,1 0 1,0 0-1,-1-1 1,1 1-1,-1-1 1,1 0-1,-1-1 1,0 1-1,0-1 1,0 0-1,6-6 1,5-5 84,0-1-1,-2-1 1,16-22 0,-13 16-107,22-24 119,2 1 0,2 2 0,2 2 0,2 2 0,98-64 0,-130 94-99,-4 2-119,0 0 0,0 1 0,1 1 0,0 0 0,15-5 0,-25 10 61,0-1 1,0 1 0,1 0-1,-1-1 1,0 1 0,1 0-1,-1 0 1,0 0 0,1 0-1,-1 0 1,0 1 0,1-1-1,-1 0 1,0 1 0,0-1-1,1 0 1,-1 1 0,0 0-1,0-1 1,0 1 0,1 0-1,-1-1 1,0 1 0,0 0-1,0 0 1,0 0 0,-1 0-1,1 0 1,0 0 0,0 0-1,0 0 1,-1 1-1,1-1 1,-1 0 0,1 0-1,-1 1 1,1-1 0,-1 0-1,0 0 1,1 2 0,0 6-8,0 0 0,0 0 0,-1-1 0,0 1 0,-1 9 0,-6 50 112,-4 64-58,11-127 3,1 0 0,-1 0 0,1 0-1,1 7 1,-2-12-36,1 0 0,-1 0 0,0 0 0,0 0 0,0 1 0,0-1 0,0 0 0,0 0 0,0 0 0,0 0 1,0 0-1,0 0 0,0 0 0,1 0 0,-1 0 0,0 0 0,0 0 0,0 0 0,0 0 0,0 0 0,0 1 0,0-1 0,1 0 0,-1 0 0,0 0 0,0 0 0,0 0 0,0 0 0,0 0 0,0 0 0,0 0 0,1-1 0,-1 1 0,0 0 0,0 0 0,0 0 0,0 0 0,0 0 0,0 0 0,0 0 0,0 0 0,1 0 0,-1 0 0,0 0 0,0 0 0,0 0 0,0 0 0,0-1 0,0 1 0,0 0 0,0 0 0,5-5 72,8-15 105,-1-2-1,19-44 1,3-4-139,-21 46-61,20-26-1,-28 42 154,-4 7-135,0-1 0,0 1 0,0-1-1,0 1 1,0 0 0,0 0 0,0-1 0,0 1-1,1 0 1,-1 0 0,2-1 0,-3 2-11,0 0 0,1 0 0,-1 0 0,0 0 0,0 0 0,1 0 0,-1 1 0,0-1 0,0 0 0,0 0 0,1 0 0,-1 0 1,0 0-1,0 0 0,0 1 0,0-1 0,1 0 0,-1 0 0,0 0 0,0 0 0,0 1 0,0-1 0,0 0 0,0 0 0,1 0 1,-1 1-1,0-1 0,0 0 0,0 0 0,0 1 0,0-1 0,0 0 0,0 1 0,2 9-71,-2-10 68,2 26 3,-1 0 0,-4 42 1,1-37-8,3 36 0,0-50 64,-2-11-22,2 0 0,-1 0 0,1 0 0,-1 0 0,2 0 0,-1-1 0,1 1 0,0 0 0,3 6 0,-5-12-24,0 1 1,0-1-1,0 0 0,1 0 0,-1 1 0,0-1 1,0 0-1,1 0 0,-1 0 0,0 1 0,0-1 0,1 0 1,-1 0-1,0 0 0,0 0 0,1 0 0,-1 1 0,0-1 1,1 0-1,-1 0 0,0 0 0,1 0 0,-1 0 1,0 0-1,1 0 0,-1 0 0,0 0 0,1 0 0,-1 0 1,0-1-1,0 1 0,1 0 0,-1 0 0,0 0 1,1 0-1,-1 0 0,0-1 0,0 1 0,1 0 0,-1 0 1,0 0-1,0-1 0,1 1 0,-1 0 0,0 0 1,0-1-1,9-11 119,-8 11-113,43-86 287,-7 15-281,17-11-54,-54 82 36,0 1-5,1 0 0,-1-1-1,0 1 1,0 0 0,0 0-1,0-1 1,1 1 0,-1 0-1,0 0 1,0 0 0,1-1 0,-1 1-1,0 0 1,0 0 0,1 0-1,-1 0 1,0-1 0,1 1-1,-1 0 1,0 0 0,1 0 0,-1 0-1,0 0 1,1 0 0,-1 0-1,0 0 1,1 0 0,-1 0-1,0 0 1,0 0 0,1 0-1,-1 0 1,0 0 0,1 1 0,-1-1-1,0 0 1,1 0 0,-1 0-1,0 0 1,0 1 0,1-1-1,-1 0 1,0 0 0,0 0 0,0 1-1,1-1 1,-1 0 0,0 0-1,0 1 1,0-1 0,1 0-1,-1 1 1,0-1 0,0 0-1,0 0 1,0 1 0,0-1 0,0 0-1,0 1 1,8 23 54,-8-22-59,9 30-102,19 50 0,-21-66 119,0-1-1,1 0 1,1-1 0,0 0-1,14 15 1,-20-26 5,0 1 0,1-1 0,-1 0 0,1 0 0,0 0 0,0-1 0,0 0 0,0 1 0,0-1 0,1 0 0,-1-1 0,7 2-1,-7-2 7,-1 0-1,0-1 0,1 0 0,-1 0 0,0 0 0,0 0 0,1 0 0,-1 0 0,0-1 0,0 0 0,1 0 0,-1 0 1,0 0-1,0 0 0,0 0 0,0-1 0,5-3 0,-1-1 9,0 0 1,-1 0-1,0-1 1,0 0-1,8-12 0,21-42 127,-8 12-120,-17 32-28,-1 0 0,-1 0 0,10-31 0,-14 37-68,-4 11 61,0 0-1,0 0 1,0 0 0,0 0-1,0 0 1,0 0 0,0 0-1,0 0 1,0 0 0,0 0-1,0 0 1,0 0 0,0 0-1,0 0 1,0 0 0,0 0-1,0 0 1,0 0 0,0 0-1,0 0 1,0 0 0,1 1-1,-1-1 1,0 0 0,0 0-1,0 0 1,0 0 0,0 0-1,0 0 1,0 0 0,0 0-1,0 0 1,0 0 0,0 0-1,0 0 1,0 0 0,0-1-1,0 1 1,0 0 0,0 0-1,0 0 1,0 0 0,0 0-1,0 0 1,0 0 0,0 0-1,0 0 1,0 0 0,0 0-1,0 0 1,0 0 0,0 0-1,1 0 1,-2 19-383,0-3 387,2 3-23,0-1 1,2 1 0,0-1-1,1 1 1,12 34 0,-15-52 25,-1 0 0,0 0 0,1 1 0,-1-1 0,1 0 0,0 0 1,-1 0-1,1 0 0,0 0 0,-1 0 0,1 0 0,0 0 0,0 0 1,0 0-1,0-1 0,0 1 0,0 0 0,0 0 0,0-1 0,1 1 0,-1-1 1,0 1-1,0-1 0,0 0 0,2 1 0,-1-1-2,-1 0-1,1 0 1,-1-1-1,1 1 1,-1 0-1,1-1 1,-1 1-1,1-1 1,-1 1-1,0-1 0,1 0 1,-1 1-1,0-1 1,1 0-1,-1 0 1,0 0-1,0 0 1,0 0-1,0 0 1,1-2-1,6-8 65,0-1-1,-1-1 0,0 1 0,8-24 1,13-24 162,-17 40-210,44-84 284,-44 80-224,-2 0 0,12-46 1,10-93 24,-20 102-142,17-155-7,-26 197 38,-2 18 0,2-28-63,-2 28 22,0-1 1,0 0 0,0 0-1,0 0 1,0 1-1,-1-1 1,1 0-1,-1 1 1,1-1 0,-1 0-1,0 1 1,1-1-1,-3-2 1,3 5 30,-1-1-1,1 1 1,0-1 0,-1 1-1,1-1 1,0 1 0,-1-1-1,1 1 1,0-1 0,-1 1 0,1 0-1,0-1 1,0 1 0,0-1-1,0 1 1,0 0 0,0-1-1,0 1 1,0 0 0,0 0 0,-3 19-35,-6 209-160,9-174 209,4 0 0,11 64 1,-9-92-19,1 0 0,2 0 0,0-1 1,14 27-1,60 98-349,-73-134 227,3 4-1218,1-1 1,1 0 0,18 19-1,-31-37 786,0 0 0,0 0 0,0-1 0,1 1 0,-1 0 0,0-1-1,6 3 1,-8-4 264,1 1-1,0-1 1,0 0-1,0 0 1,0 0-1,0 1 1,0-1-1,0 0 1,-1 0 0,1 0-1,0 0 1,0 0-1,0-1 1,0 1-1,0 0 1,0 0-1,0 0 1,0-1-1,-1 1 1,1-1-1,0 1 1,0-1-1,0 1 1,1-2-1,7-6-2417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39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8384,'2'7'6437,"-2"-7"-6248,13 10 1980,17 6-975,49 9-589,86 17 1,12 3-3236,-95-21-1951,-45-12 2640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39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9376,'8'-5'4256,"24"-6"-3680,-23 7-128,0 4-352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41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60 3808,'0'1'80,"0"-1"0,1 0 0,-1 0 0,0 0 0,0 1 0,0-1 1,0 0-1,0 0 0,1 0 0,-1 0 0,0 0 0,0 1 0,0-1 0,1 0 0,-1 0 0,0 0 0,0 0 1,0 0-1,1 0 0,-1 0 0,0 0 0,0 0 0,1 0 0,-1 0 0,0 0 0,0 0 0,1 0 0,-1 0 1,0 0-1,0 0 0,0 0 0,1 0 0,-1 0 0,0 0 0,0 0 0,1 0 0,-1 0 0,0 0 1,0-1-1,0 1 0,1 0 0,-1 0 0,0 0 0,0 0 0,0-1 0,0 1 0,1 0 0,11-10 2481,-11 9-2314,0 0-1,0 0 1,0-1 0,0 1-1,-1-1 1,1 1-1,0-1 1,-1 1 0,1-1-1,-1 1 1,1-1 0,-1 0-1,1-2 1,-2 3-90,1-1 0,0 1-1,0 0 1,-1 0 0,1 0 0,-1 0 0,1 0 0,-1 0-1,0 0 1,1 0 0,-1 0 0,0 0 0,0 0 0,1 0-1,-1 1 1,0-1 0,0 0 0,0 1 0,0-1 0,-2-1-1,0 1-48,1 0-1,-1 0 1,0 0-1,0 1 1,0-1-1,0 1 1,0-1-1,0 1 1,0 0-1,0 0 1,0 0-1,-5 1 1,-43 10 227,35-7-286,0 0-82,1 1-1,0 0 1,0 1 0,0 1 0,1 0 0,0 1 0,-22 16-1,28-18-18,0 1 1,1-1-1,0 1 0,1 0 0,-1 1 0,1-1 0,1 1 0,0 0 0,0 1 0,0-1 1,1 1-1,0 0 0,-4 18 0,7-22 31,0 1 1,0-1-1,1 1 1,-1 0-1,2-1 1,-1 1-1,1 0 1,-1-1-1,1 1 1,3 5-1,-3-7 34,0-1 0,0 0 0,1 1 0,0-1 0,-1 0 0,1 0 0,1 0 0,-1 0 0,0-1 0,1 1 0,-1 0 0,1-1 0,0 0 0,-1 0 0,1 1-1,7 2 1,-5-3 50,1 0-1,-1 0 1,1 0-1,0-1 1,-1 1-1,1-1 1,0-1-1,0 1 1,0-1-1,0 0 1,0-1-1,6 0 0,-4-1 45,1 0-1,-1 0 0,0-1 1,-1 0-1,1-1 0,0 0 0,12-9 1,-7 4 17,-2 0 1,1-2-1,-1 1 0,-1-1 1,0-1-1,-1 0 1,0 0-1,-1-1 1,9-18-1,-4 3 137,-2 0 1,15-59-1,-25 72-228,0 12-166,3 8 53,0 0 95,7 10 85,1 0 1,0-1 0,1 0-1,1-1 1,18 14 0,-24-22-240,0 0 0,0 0 0,0 0 1,0-1-1,1-1 0,0 1 0,0-1 1,0-1-1,0 0 0,0 0 0,0-1 0,15 1 1,10-2-860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58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226 241 1248,'0'0'389,"1"-1"-239,2-2 238,-1 1 1,1-1 0,-1 1 0,1-1 0,-1 0-1,0 0 1,0 0 0,0 0 0,-1-1-1,1 1 1,-1 0 0,0-1 0,0 1 0,0-1-1,0 1 1,0-1 0,-1 1 0,0-1 0,0-4-1,0 3-101,0-1-1,-1 1 0,0 0 0,0 1 1,0-1-1,-1 0 0,1 0 0,-1 0 0,0 1 1,-1-1-1,1 1 0,-1 0 0,0-1 1,0 1-1,-4-5 0,4 7-240,1 0 0,0 0 0,-1 0 0,0 0 0,1 0 0,-1 0 0,0 1 0,0-1 0,0 1 0,0 0 0,0 0 0,0 0 0,0 0 0,0 1 0,0-1 0,-1 1 0,1 0 0,0 0 0,0 0 0,-1 0 0,1 0 0,0 1 0,0-1 0,0 1 0,-5 2 0,4-1-64,0 0 0,1 1-1,-1-1 1,0 1 0,1 0-1,-1 0 1,1 1 0,0-1 0,-5 7-1,-24 39 24,30-45-24,-10 14-157,2 1 0,0 0 0,1 1 0,1 0 0,1 1 0,-5 21 0,12-39 182,-1 0 1,1 0-1,0 0 0,0 1 1,0-1-1,0 0 0,1 0 1,-1 1-1,1-1 0,0 0 0,0 0 1,0 0-1,0 0 0,1 0 1,-1 0-1,1 0 0,0-1 1,-1 1-1,1 0 0,0-1 1,1 1-1,-1-1 0,0 0 1,1 0-1,-1 0 0,1 0 1,0 0-1,0-1 0,0 1 1,-1-1-1,2 0 0,-1 1 1,0-1-1,0-1 0,0 1 1,0 0-1,0-1 0,1 0 1,-1 1-1,0-1 0,0-1 1,4 1-1,0-2 103,-1 0 0,0 0 0,1-1 0,-1 0-1,0 0 1,-1 0 0,1-1 0,0 1 0,-1-1 0,0-1 0,0 1 0,0-1 0,-1 0 0,8-10 0,-7 8-9,-1 0 0,0-1 0,0 0 0,0 0 1,-1 0-1,0 0 0,-1 0 0,0-1 0,0 1 1,1-17-1,-2 13-19,0-1 0,-1 1-1,-1 0 1,0-1 0,-5-23 0,-3-8 166,-4-14-435,16 63-472,3 10 520,-3 1 63,-2-8 90,1 0 0,0 0 1,0 0-1,1 0 0,0 0 1,4 7-1,3 3-35,2 0-1,0-1 1,17 17 0,-21-25 81,0-1 0,1 0 0,0-1 0,0 0 0,0 0 1,1-1-1,13 6 0,-19-10 19,0 0 0,1-1-1,-1 0 1,1 0 0,-1 0 0,1 0 0,-1-1 0,1 1 0,-1-1 0,1 0 0,-1-1-1,1 1 1,7-2 0,-5 0-23,0-1 1,-1 1-1,0-1 0,0-1 1,0 1-1,0-1 0,0 0 1,6-5-1,6-9-6,-1 1 1,-1-2-1,-1 0 0,13-22 0,-26 37-38,30-48 11,-22 34-54,0 1 0,1 0 0,17-19-1,-27 36 32,-1-1-1,0 1 1,1-1-1,-1 1 0,0-1 1,1 1-1,-1-1 1,1 1-1,-1 0 0,1-1 1,-1 1-1,1 0 1,-1 0-1,1-1 0,-1 1 1,1 0-1,-1 0 1,1 0-1,-1-1 0,1 1 1,0 0-1,-1 0 1,1 0-1,-1 0 0,1 0 1,-1 0-1,1 0 1,0 0-1,-1 1 0,1-1 1,-1 0-1,1 0 1,0 1 14,0 0 0,0 0 1,0 0-1,0 0 0,0 1 1,0-1-1,-1 0 0,1 0 0,0 0 1,-1 1-1,1-1 0,0 3 1,1 6 111,0-1 0,1 19 0,2 158 249,-5-186-363,0 0 0,0 0 0,0 0 0,0 0-1,0 0 1,0 0 0,0 0 0,0 0 0,0-1 0,0 1 0,0 0 0,0 0 0,0 0 0,1 0 0,-1 0 0,0 0 0,0 0 0,0 0 0,0 0 0,0 0 0,0 0 0,0 0 0,0 0 0,0 0 0,0 0-1,0 0 1,0 0 0,0 0 0,0 0 0,1 0 0,-1 0 0,0 0 0,0 0 0,0 0 0,0 0 0,0 0 0,0 0 0,0 0 0,0 0 0,0 0 0,0 0 0,0 0 0,0 0 0,1 0 0,-1 0-1,0 0 1,0 0 0,0 0 0,0 0 0,0 0 0,0 0 0,0 0 0,0 0 0,0 0 0,0 0 0,0 0 0,0 0 0,0 0 0,0 1 0,0-1 0,0 0 0,0 0 0,0 0 0,8-12 291,-5 7-258,0-1 0,0 0 0,3-12-1,-1-4 69,17-58-111,-19 69-43,1 1 0,1 0 0,0 0 1,0 0-1,10-13 0,-14 22 32,0 0 0,-1-1 0,1 1 0,0 0 0,1 0 0,-1-1 0,0 1 0,0 0 0,0 0 0,1 1 0,-1-1 0,0 0 0,1 0 0,-1 0 0,1 1 0,-1-1 0,1 1 1,-1-1-1,1 1 0,0 0 0,-1 0 0,1 0 0,-1-1 0,1 2 0,0-1 0,-1 0 0,1 0 0,-1 0 0,1 1 0,-1-1 0,1 1 0,-1-1 0,1 1 0,-1-1 0,1 1 0,-1 0 0,0 0 0,1 0 0,-1 0 1,0 0-1,2 2 0,5 4 32,-1 1 0,0 0 0,0 1 1,10 17-1,-15-22-3,26 43 102,17 24 35,-42-66-229,1 0 0,0 0 0,1 0 0,0 0 0,-1-1 0,1 0 0,0 0 0,10 5-1,-10-7-534,-1 0 0,1 0-1,0 0 1,-1-1-1,1 0 1,0 0-1,7 1 1,14 0-1637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3:59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315 645 2656,'-13'-24'6469,"12"23"-6344,0-1 1,-1 1-1,1-1 0,-1 1 0,0 0 0,1 0 1,-1 0-1,0 0 0,0 0 0,1 0 1,-1 0-1,0 0 0,0 1 0,-2-1 1,-32-4 496,30 5-462,-3-1-95,-1 1-1,1 1 0,0-1 0,-1 2 1,1-1-1,0 1 0,0 0 0,0 1 0,0 0 1,0 1-1,1 0 0,-1 0 0,1 1 1,0 0-1,0 0 0,1 1 0,0 0 1,0 0-1,0 1 0,1-1 0,-8 11 1,9-9-22,-1 1 1,2-1 0,-1 1 0,1-1 0,1 1 0,0 1-1,0-1 1,0 0 0,2 1 0,-3 16 0,3-7 79,0 0 0,2 0 1,0 1-1,5 24 0,-4-32 6,1 0 0,0 0 0,1 0 0,0-1-1,1 1 1,0-1 0,8 12 0,-10-18-64,0-1-1,1 1 1,-1-1 0,1 0 0,0 0 0,0 0-1,1-1 1,-1 1 0,1-1 0,0 0-1,0 0 1,0-1 0,0 1 0,0-1-1,0 0 1,1-1 0,-1 1 0,7 0-1,0-1 16,1 0 0,-1-1-1,1-1 1,-1 0 0,20-4-1,-6-2 149,40-14 0,-35 9-75,-1-2-1,0-2 1,-1 0 0,42-32 0,-36 19-8,0-1 0,54-60 1,-74 73-106,-9 11-6,0-1 0,-1 0 0,8-11 0,-12 18-36,-1 0-1,0-1 1,0 1 0,1 0 0,-1-1 0,0 1 0,0 0 0,1-1 0,-1 1-1,0-1 1,0 1 0,0 0 0,0-1 0,1 1 0,-1-1 0,0 1 0,0 0-1,0-1 1,0 1 0,0-1 0,0 1 0,0 0 0,0-1 0,0 1-1,0-1 1,-1 1 0,1-1 0,0 1 0,0 0 0,0-1 0,0 1 0,-1 0-1,1-1 1,0 0 0,-1 2-13,0-1 0,1 1 0,-1-1 0,0 0 0,1 1 0,-1-1 1,1 1-1,-1-1 0,1 1 0,-1 0 0,1-1 0,-1 1 0,1-1 0,-1 2 0,-8 16-6,1-1 0,1 1 1,1 1-1,0-1 0,1 1 0,2 0 0,-3 22 0,5-26 91,0 0 0,1 1 0,1-1 0,1 0 0,0 1 0,0-1 0,2 0 0,0 0 0,9 21 0,-11-31-31,0-1-1,0 0 0,1 0 0,-1 0 0,1 0 0,0-1 1,0 1-1,0-1 0,0 1 0,6 3 0,-7-6-13,0 0 0,-1 0 0,1 0-1,0 0 1,0 0 0,0-1 0,0 1 0,0-1 0,0 0-1,0 1 1,0-1 0,0 0 0,0 0 0,0 0-1,0 0 1,-1-1 0,1 1 0,0-1 0,0 1 0,0-1-1,0 1 1,0-1 0,0 0 0,-1 0 0,1 0-1,0 0 1,2-2 0,3-3 17,0 0 0,-1 0-1,0-1 1,0 1 0,0-1-1,-1 0 1,0-1 0,6-12 0,0-3 172,14-42 1,-21 53-193,-1 0 1,0-1-1,-1 1 0,0-1 0,0-17 0,-2 24-37,0-1 0,-1 0 0,0 1 0,0-1 0,0 0 0,-1 1 0,0-1 0,0 1 0,-1 0-1,0 0 1,-5-9 0,6 12 0,1 1 0,-1 0 0,0 0 0,0-1-1,0 1 1,0 1 0,-1-1 0,1 0 0,-1 0-1,1 1 1,-1-1 0,1 1 0,-1 0 0,0 0-1,1 0 1,-1 0 0,0 0 0,0 1 0,0-1 0,0 1-1,-4 0 1,-3 1-30,-1 0-1,1 0 0,0 1 1,-16 5-1,6-1 27,17-5 1,3 0 48,7-2 43,53-28 357,24-11-438,-22 17-33,1 3 0,121-22 0,-174 40 27,0 1-1,0 0 1,0 1-1,12 1 1,-20-1 14,0 0 1,0 0 0,-1 0-1,1 0 1,0 1 0,0-1-1,0 1 1,-1-1-1,1 1 1,0 0 0,0-1-1,-1 1 1,1 0 0,-1 0-1,1 0 1,-1 1-1,1-1 1,-1 0 0,0 0-1,1 1 1,-1-1 0,0 1-1,0-1 1,0 1 0,0-1-1,0 1 1,-1 0-1,1 0 1,0 1 0,0 3 37,-1-1-1,0 0 1,0 1 0,0-1 0,0 0 0,-1 0 0,0 1 0,-2 6 0,-18 42 197,7-20-54,-10 33 758,66-110 69,-29 28-1019,0 1 0,2 1 1,-1 0-1,2 1 0,0 1 1,0 0-1,1 1 0,22-10 1,-36 19-28,0 0 0,-1 0 0,1 1-1,0-1 1,0 0 0,0 1 0,0 0 0,3 0 0,-5 0 32,-1 0 1,1 0-1,0 0 0,-1 0 0,1 0 0,0 0 0,-1 0 0,1 1 1,0-1-1,-1 0 0,1 0 0,0 1 0,-1-1 0,1 0 0,-1 1 0,1-1 1,0 1-1,-1-1 0,1 1 0,-1-1 0,0 1 0,1-1 0,-1 1 0,1 0 1,-1-1-1,0 1 0,1-1 0,-1 1 0,0 0 0,0-1 0,0 1 1,1 0-1,-1-1 0,0 1 0,0 0 0,0 0 0,0 0 0,-4 69-59,2-39 193,2 38 1,0-56-27,0-11-69,0 0 0,-1 0-1,1 0 1,0 0 0,1 0 0,-1 0-1,0 0 1,1 0 0,-1 0-1,1 0 1,-1 0 0,1 0 0,2 4-1,-3-6-17,0 0-1,1 0 0,-1 0 0,0 0 1,1 0-1,-1 0 0,1 0 1,-1 0-1,0 0 0,1 0 1,-1 0-1,0 0 0,1 0 0,-1 0 1,1 0-1,-1 0 0,0 0 1,1 0-1,-1 0 0,0 0 1,1-1-1,-1 1 0,0 0 0,1 0 1,-1 0-1,0-1 0,0 1 1,1 0-1,-1 0 0,0-1 0,0 1 1,1 0-1,-1-1 0,14-15 256,-11 13-242,13-16 21,65-70 208,-70 79-291,0 1 0,1 0 0,0 1 1,0 0-1,1 1 0,19-9 1,-24 13-39,0 0 0,0 0 0,0 1 0,1 0 0,-1 1 0,9-1 0,-13 2 49,0 0 0,-1 0 0,1 0 0,0 1 0,-1 0 0,1 0-1,0 0 1,-1 0 0,1 0 0,-1 1 0,1-1 0,-1 1 0,0 0 0,0 0 0,0 0 0,3 3 0,18 21-62,-19-20 158,1 0 0,-1 0 0,1-1 0,0 0 0,9 6 0,-13-9-40,0-1 1,0-1 0,0 1 0,0 0-1,0 0 1,1-1 0,-1 1 0,0-1-1,0 0 1,1 1 0,-1-1-1,0 0 1,0 0 0,0-1 0,1 1-1,-1 0 1,0-1 0,0 0 0,0 1-1,1-1 1,-1 0 0,0 0 0,2-2-1,14-8 112,25-20 1,-27 18-179,0 1 0,21-11 0,-35 22 15,0 0 0,-1 1 0,1-1 0,0 0 0,0 1 0,0-1 0,0 1 0,0 0 0,0 0 0,0 0-1,3 0 1,-4 0 8,0 0 0,0 0 1,0 0-1,0 1 0,0-1 0,0 0 0,-1 1 0,1-1 0,0 1 0,0-1 0,0 1 0,-1-1 0,1 1 0,0 0 0,0-1 0,-1 1 0,1 0 0,-1-1 0,1 1 0,0 0 0,-1 0 0,0 0 0,1 0 0,-1-1 0,1 1 0,-1 0 0,0 1 0,2 5 7,-1-1 0,0 1 0,0-1 0,-1 1 0,0 8-1,0 9 7,-5 206-32,-17-1 47,21-228-17,-56 387 500,44-335 192,10-46-376,-1-7-38,3-2-235,1 0 0,-1 0 0,0 0 0,1 0 0,-1 0 0,1-1 0,0 1 0,-1-3 0,0-26 54,1-1 0,6-55 0,22-77 72,-2 29-155,14-63-39,16 7-191,-50 175 149,1-1 0,14-24 1,-19 37 31,1 0 0,0 0 1,-1 0-1,1 1 0,1-1 1,-1 1-1,0 0 0,1 0 1,0 0-1,-1 0 0,1 0 1,0 1-1,1 0 1,-1 0-1,5-2 0,-7 4 21,0-1 0,0 1 0,0 0 0,0 0 1,-1 0-1,1 0 0,0 0 0,0 0 0,0 0 0,0 0 0,-1 1 0,1-1 0,0 1 0,0 0 0,-1-1 0,1 1 0,2 1 0,-2 0-10,1 0 0,0 0-1,-1 0 1,0 1-1,1-1 1,-1 1-1,0-1 1,0 1 0,1 3-1,1 0 16,-1 0 0,-1 1 0,1-1 0,-1 1 0,0-1 0,-1 1 0,0-1 1,1 14-1,-2-4 104,-3 25 0,2-35-87,-1 0-1,1 0 1,-1 0 0,0 0-1,0-1 1,0 1-1,-6 7 1,0 0 31,0-1 0,-1 0 0,-1 0 0,-11 10-1,18-20-2,0 1 0,0 0 0,0-1 0,-1 0 0,1 1 0,-1-2 0,0 1 0,1 0 0,-1-1 0,0 1 0,0-1 0,0 0 0,0 0 0,0-1 0,0 1 0,0-1 0,0 0 0,-1 0 0,-6-1 0,1-3-243,10 4 202,0 0 0,0 0 0,0 0 0,0 0 1,0 0-1,0 0 0,0 0 0,0 0 0,0 0 1,0 0-1,0-1 0,0 1 0,0 0 0,0 0 0,0 0 1,0 0-1,0 0 0,0 0 0,0 0 0,-1 0 1,1 0-1,0-1 0,0 1 0,0 0 0,1 0 0,-1 0 1,0 0-1,0 0 0,0 0 0,0 0 0,0 0 1,0 0-1,0-1 0,0 1 0,0 0 0,0 0 0,0 0 1,0 0-1,0 0 0,0 0 0,0 0 0,0 0 0,0 0 1,1 0-1,15-8-125,-11 5 166,103-33-72,-32 13 108,300-116 241,-214 80-676,-150 54 331,-15 6 40,-22 12-78,18-7 21,-1 0 1,1 1 0,0 0-1,1 0 1,-10 14-1,-26 45 19,38-60 39,0 1-74,0 0 1,1 1-1,-6 15 0,9-21 86,-1 1-1,0-1 0,1 1 0,-1 0 1,1-1-1,0 1 0,0 0 0,0-1 1,0 1-1,0 0 0,1-1 0,-1 1 1,1 0-1,0-1 0,0 1 0,1 2 1,-1-4-14,-1 0 1,1 0 0,0 0 0,0 0-1,0 0 1,0-1 0,0 1 0,0 0-1,0 0 1,0-1 0,1 1 0,-1-1-1,0 1 1,0-1 0,1 1 0,-1-1-1,0 0 1,0 0 0,1 1 0,-1-1 0,0 0-1,1 0 1,-1 0 0,0-1 0,0 1-1,1 0 1,-1 0 0,0-1 0,0 1-1,1-1 1,1 0 0,4-2 18,-1 0 0,1 0 0,0-1 0,8-6 1,11-10 15,0-1 1,-2-1 0,0-1-1,27-37 1,-48 57-31,-1-1 0,0 1 0,1-1 0,-1 0 0,0 0 0,-1 0 0,1 0 0,-1 0 0,0 0 0,0-1 0,0 1 0,0 0 0,-1-1 0,1 1 0,-2-9 0,1 10-27,-1 0 1,0 0-1,1 1 0,-1-1 0,0 0 1,0 1-1,-1-1 0,1 1 0,-1-1 1,1 1-1,-1-1 0,0 1 0,0 0 1,0 0-1,0 0 0,0 0 1,0 0-1,0 0 0,-1 1 0,1-1 1,-1 1-1,1 0 0,-1 0 0,0 0 1,-3-1-1,-4-1-13,0 1 1,-1 0-1,1 1 0,-1 0 1,1 1-1,-1 0 0,0 1 1,1 0-1,-15 4 0,25-5 28,-1 0-1,1 0 1,-1 0 0,1 0-1,0 0 1,-1 0-1,1 0 1,0 0 0,-1 0-1,1 0 1,-1 0-1,1 0 1,0 1 0,-1-1-1,1 0 1,0 0-1,0 0 1,-1 1 0,1-1-1,0 0 1,-1 0 0,1 1-1,0-1 1,0 0-1,0 1 1,-1-1 0,1 0-1,0 1 1,0-1-1,0 0 1,0 1 0,-1 0-1,2-1 1,-1 1 1,0-1-1,0 1 0,1-1 0,-1 0 0,0 1 1,0-1-1,1 1 0,-1-1 0,1 0 1,-1 1-1,0-1 0,1 0 0,-1 1 0,1-1 1,-1 0-1,0 0 0,1 1 0,-1-1 1,1 0-1,-1 0 0,2 0 0,10 3 2,0-1 1,0-1-1,0 0 0,0 0 0,0-1 0,22-3 1,16 0-96,2 3 186,1-3 0,52-8 1,-63 4-104,47-10-9,-88 17 2,0 0 0,1-1 0,-1 1 0,0 0 0,0-1 0,0 1 1,1 0-1,-1 0 0,0 0 0,0 0 0,0 0 0,1 1 0,-1-1 0,0 0 0,0 0 0,0 1 0,0-1 1,0 1-1,1-1 0,0 2 0,-1-1-6,0 0 1,0 1-1,-1-1 1,1 1 0,0-1-1,-1 1 1,1-1-1,-1 1 1,0-1-1,1 1 1,-1-1-1,0 1 1,0 0-1,0-1 1,0 3 0,-1 41-130,0-14 237,1 0 0,5 33-1,-4-60-87,0 0-1,0 1 1,0-1-1,1 0 1,0 0-1,0 0 0,0 0 1,0-1-1,4 6 1,6 10 97,-12-18-84,1 0 0,-1 0 1,1 0-1,-1 0 1,1 0-1,-1 0 1,1 0-1,0-1 1,-1 1-1,1 0 1,0 0-1,0-1 1,0 1-1,0 0 1,-1-1-1,1 1 0,0-1 1,0 1-1,0-1 1,0 1-1,0-1 1,1 0-1,-1 0 1,0 1-1,0-1 1,0 0-1,0 0 1,0 0-1,0 0 1,0 0-1,0 0 0,0-1 1,0 1-1,0 0 1,1 0-1,-1-1 1,0 1-1,0-1 1,1 0-1,7-6 69,-1 0 1,1-1-1,-2 0 0,14-17 0,9-10 42,0 5-125,1 1 1,2 2-1,48-32 0,-76 56-22,21-13-233,-26 16 243,1 0 1,-1-1-1,1 1 1,-1 0 0,1 0-1,-1-1 1,1 1-1,0 0 1,-1 0-1,1 0 1,-1 0 0,1 0-1,-1 0 1,1 0-1,0 0 1,-1 0 0,1 0-1,-1 0 1,1 0-1,-1 0 1,1 0-1,0 0 1,-1 1 0,1-1-1,-1 0 1,1 0-1,-1 1 1,1-1 0,-1 0-1,1 1 1,-1-1-1,0 1 1,1-1-1,-1 0 1,1 1 0,-1-1-1,0 1 1,1-1-1,-1 1 1,1 0 0,4 23-49,5 42 1,2 7 307,-10-63-156,1-1 0,0 1 1,1 0-1,0-1 0,6 11 1,-10-19-72,1 1 0,0-1 0,0 0 0,0 1 1,0-1-1,0 0 0,1 0 0,-1 0 1,0 0-1,0 0 0,1 0 0,-1 0 0,1 0 1,-1 0-1,1-1 0,-1 1 0,1 0 1,-1-1-1,1 0 0,1 1 0,0-1 7,0 0-1,-1 0 1,1 0-1,0-1 1,0 1-1,-1-1 0,1 1 1,0-1-1,-1 0 1,1 0-1,2-2 1,4-2 42,0-1-1,0 0 1,0-1 0,-1 0 0,11-12 0,83-83-137,-55 54 299,-41 43-287,1 0-1,0 0 1,-1 0-1,1 1 0,1 0 1,8-4-1,-15 8 50,-1-1 0,1 1 0,0 0-1,0-1 1,0 1 0,0 0 0,0 0 0,0-1-1,0 1 1,0 0 0,0 0 0,0 0-1,0 0 1,0 0 0,0 0 0,0 0 0,0 1-1,-1-1 1,1 0 0,0 0 0,0 1 0,0-1-1,0 1 1,0-1 0,0 1 0,-1-1 0,1 1-1,0-1 1,0 1 0,-1 0 0,1-1-1,0 1 1,-1 0 0,1 0 0,-1 0 0,1-1-1,-1 1 1,1 0 0,-1 0 0,0 0 0,1 0-1,-1 0 1,0 0 0,0 0 0,1 2 0,-1 4 1,1 1 0,-1-1 0,0 0 1,-3 14-1,3-13 28,-15 90 497,14-93-234,2-5-85,5-8 5,7-16-130,-8 14-69,1-1-1,0 1 1,0 1 0,1-1-1,0 1 1,1 0 0,0 1 0,0 0-1,1 0 1,10-7 0,-2 4-71,1 1 0,0 0 0,0 1 1,37-12-1,-51 20 47,0-1 0,0 1 1,0 0-1,0 1 0,1-1 0,-1 1 1,0 0-1,0 0 0,0 0 0,6 1 1,-8-1 4,-1 1 1,1-1 0,0 1 0,-1 0 0,1 0-1,-1 0 1,1 0 0,-1 0 0,0 0-1,1 0 1,-1 0 0,0 0 0,0 0 0,1 1-1,-1-1 1,0 1 0,0-1 0,-1 1 0,1-1-1,0 1 1,0-1 0,-1 1 0,1 0 0,-1-1-1,1 1 1,-1 0 0,0 0 0,0 1 0,1 12-45,-2 26 1,0-33 71,1 1 0,-1-1 0,1 1 1,1-1-1,0 1 0,0-1 1,0 1-1,1-1 0,4 9 0,-5-15 4,0 0-1,0 0 0,0-1 0,0 1 0,1 0 0,-1-1 0,0 1 0,1-1 0,0 0 0,-1 1 1,1-1-1,0 0 0,-1 0 0,1 0 0,0 0 0,0 0 0,0-1 0,0 1 0,0-1 0,0 1 1,0-1-1,0 0 0,0 1 0,0-1 0,0 0 0,0 0 0,0-1 0,4 1 0,3-2 43,0 0-1,0-1 1,0 0-1,13-6 1,-21 8-56,54-27-30,69-45 0,-43 23 12,-27 21 75,14-10-131,-62 34 6,-11 3-78,-14 6-65,7 3 201,-1 0-1,1 0 1,1 1-1,-1 0 1,1 1-1,1 0 1,0 1-1,0 0 1,1 1-1,0 0 1,1 1-1,-12 19 1,12-15 1,1 0 0,0 0 1,1 1-1,0 0 0,1 0 0,2 0 1,-1 1-1,2-1 0,-1 28 0,4-40 29,-1 1 0,0-1 0,1 1-1,0-1 1,0 0 0,2 6-1,-2-10-15,-1 0 0,0 0 0,1 0 0,-1 0 0,0 0 0,1 0-1,0 0 1,-1 0 0,1 0 0,-1-1 0,1 1 0,0 0 0,0 0 0,-1 0 0,1-1 0,0 1-1,0-1 1,0 1 0,0-1 0,0 1 0,0-1 0,0 1 0,0-1 0,0 0 0,0 1-1,0-1 1,0 0 0,0 0 0,0 0 0,0 0 0,0 0 0,0 0 0,0 0 0,2 0-1,0-2 14,0 0-1,0 0 0,0 0 0,0 0 0,0 0 0,0 0 0,0-1 0,-1 1 0,1-1 1,-1 0-1,3-5 0,85-128 50,-49 80-32,-21 31 13,-1-2 0,26-47 0,-9-2 14,46-144 0,-78 206-53,72-280-204,-75 286 196,1 1-44,-1 1 0,0 0 0,0 0 0,-1-1 0,0 1 0,0 0 0,-1-12 0,1 17 28,-1 0-1,1 1 1,0-1-1,0 0 1,0 0-1,-1 0 1,1 0-1,0 1 1,-1-1-1,1 0 1,-1 0 0,1 1-1,-1-1 1,1 0-1,-1 1 1,1-1-1,-1 0 1,0 1-1,1-1 1,-1 1-1,0-1 1,0 1-1,1-1 1,-1 1-1,0 0 1,0-1-1,0 1 1,0 0 0,1 0-1,-1 0 1,0-1-1,0 1 1,0 0-1,0 0 1,-1 1-1,-1-1-15,0 1 0,0 0 0,0 0 1,0 0-1,0 1 0,1-1 0,-1 0 0,0 1 0,1 0 0,-1 0 0,-2 3 0,-9 8 3,0 2-1,1 0 0,1 1 1,0 0-1,1 1 0,1 0 1,0 1-1,-7 18 0,0 9-21,1 0 0,-12 62 0,23-85 61,1 0 0,1 0 0,1 1 0,1-1 0,1 1 0,6 42 0,-3-48-1,1-1 0,0 1 1,2-1-1,0-1 0,0 1 0,1-1 1,1 0-1,1 0 0,18 23 1,-16-25 17,1 0 0,0-1 1,0 0-1,2-1 0,26 18 1,-28-21-1095,1-2 1,14 6 0,8 1-1007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1:29.0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1 182 4064,'1'-3'333,"0"1"0,0-1 1,1 0-1,-1 1 0,1-1 0,1-2 1,2-1 2015,-5 6-2272,0-1-1,0 1 1,1 0-1,-1 0 1,0 0-1,0 0 1,0-1-1,1 1 1,-1 0-1,0 0 1,0 0-1,0 0 1,1 0-1,-1 0 0,0 0 1,0 0-1,1 0 1,-1 0-1,0 0 1,0 0-1,1 0 1,-1 0-1,0 0 1,0 0-1,1 0 1,-1 0-1,0 0 1,0 0-1,1 0 1,-1 0-1,0 0 0,0 0 1,0 1-1,1-1 1,-1 0-1,0 0 1,0 0-1,0 0 1,1 1-1,-1-1 1,7 8 1443,-4-3-1108,-1 0 0,1 0 0,-1 0-1,0 0 1,0 0 0,1 11 0,4 36 561,-5-28-594,29 301 3311,-27-274-3280,-4-30-135,2 0 0,0 0 0,8 29 0,-11-70 675,2-26 0,0-2-888,-1-20-84,-5-164 28,1 156-62,3 47 11,-1-1 0,-9-51-1,9 73 103,0 1-1,1-1 1,1 1-1,0-12 1,0 18-68,28-1 244,0 0 15,37-10 0,4 0 79,249-40-28,-305 49-334,-2 0 42,0 1 1,0 0-1,0 0 0,20 1 0,-28 1 28,-1 0 0,0 0 0,0 0 0,0 0 0,0 1 0,0-1 0,0 1 0,0 0 0,0-1 0,0 1 0,0 0 0,0 0 0,0 0 0,0 1 0,-1-1 0,1 0 0,-1 1-1,1-1 1,-1 1 0,1-1 0,-1 1 0,0 0 0,1 0 0,-1-1 0,0 1 0,0 0 0,-1 0 0,1 0 0,0 0 0,-1 0 0,2 4 0,-2-2-7,2 1-1,-1 1 0,0 0 0,-1 0 0,1 0 0,-1-1 0,0 1 0,-1 0 0,0 0 0,-2 9 0,3-11-5,-1-1 0,0 1-1,1 0 1,-1-1-1,1 1 1,0 0 0,1-1-1,0 7 1,0 10-99,3-7 53,4-7-4236,-5-5 2251,0-1 0,0 1 1,0-1-1,0 0 1,7 0-1,6 1-1308,13 3-1424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00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71 359 4736,'2'7'7511,"16"9"-6841,-13-13-522,0 0 1,0-1-1,1 0 0,-1 0 1,1 0-1,-1-1 1,1 1-1,0-1 0,-1-1 1,8 1-1,-11-1-71,0 0-1,0 0 1,0 0 0,0 0-1,0 0 1,0-1 0,0 1-1,0-1 1,0 1 0,0-1-1,0 0 1,0 0 0,0 0-1,0 0 1,-1 0 0,1 0-1,0-1 1,-1 1 0,1 0-1,-1-1 1,1 1 0,-1-1-1,0 0 1,0 1 0,1-1-1,-1 0 1,0 0 0,-1 0-1,1 0 1,0 0-1,0-2 1,1-11 111,0 0-1,-2 0 1,0-1-1,0 1 1,-1 0-1,-1 0 1,-1 0-1,0 0 0,-1 0 1,0 0-1,-1 1 1,-12-23-1,14 32-218,1 1-1,-1-1 1,0 1-1,-1 0 1,1 0-1,-1 0 1,1 1-1,-7-5 1,9 7 6,-1 0 0,1 0 0,-1 0 0,1 0 0,-1 1 0,1-1-1,-1 1 1,0-1 0,1 1 0,-1-1 0,0 1 0,0 0 0,1 0 0,-1 0 0,0 0 0,0 0 0,1 0 0,-1 0 0,0 1 0,1-1 0,-1 1 0,0-1 0,1 1 0,-1 0 0,0-1 0,1 1 0,-1 0 0,1 0 0,-3 2 0,-1 2-60,-1 1 1,1 0 0,0 0 0,0 0-1,0 0 1,1 1 0,-7 14 0,1 1-131,-8 31 0,15-44 193,0 0 0,1 0 0,0 0 0,0 0 0,1 1 0,0-1 1,1 1-1,0-1 0,1 0 0,0 1 0,0-1 0,1 0 0,0 1 0,1-1 0,0-1 1,0 1-1,1 0 0,8 14 0,-5-12 73,0-1 0,0 1 0,2-1 0,-1 0 0,1-1 0,0 0 0,20 14 0,-23-19 33,0 0-1,1-1 1,-1 1-1,1-2 1,0 1-1,0-1 1,0 0-1,0 0 0,1-1 1,-1 1-1,0-2 1,1 1-1,-1-1 1,0 0-1,10-2 1,-6 0 18,0 0-1,0 0 1,-1-1 0,1 0 0,-1-1 0,0-1-1,0 1 1,0-2 0,0 1 0,-1-1 0,0-1 0,0 1-1,-1-2 1,0 1 0,0-1 0,0 0 0,-1-1-1,-1 0 1,1 0 0,-1 0 0,7-16 0,-3 2-90,-1 0 0,-1 0 0,6-28 0,-5 4-412,1 73-18,15 32 1,-11-25 302,-7-18 150,1 0-1,0 0 1,1-1-1,1 0 0,0-1 1,0 0-1,1-1 0,19 16 1,-29-26 0,0-1 0,1 0 0,-1 0 0,1 0 0,0 0 0,-1 0 1,1 0-1,0 0 0,0 0 0,-1-1 0,1 1 0,0-1 0,0 1 0,0-1 0,0 0 0,0 0 1,0 0-1,0 0 0,-1 0 0,1 0 0,0 0 0,0-1 0,0 1 0,0-1 0,0 1 1,-1-1-1,1 0 0,0 0 0,0 0 0,-1 0 0,4-2 0,-2 0 30,0 0-1,0 0 1,0-1 0,0 0-1,0 1 1,-1-1-1,0 0 1,0 0 0,0-1-1,0 1 1,2-8-1,5-33 6,-2 0-1,3-87 1,-6 54-257,-4 50 164,0 20-60,0 1-1,0-1 0,2-8 0,-2 15 69,0 1-1,0-1 1,0 1-1,0 0 0,0-1 1,0 1-1,0-1 0,0 1 1,0 0-1,0-1 1,1 1-1,-1 0 0,0-1 1,0 1-1,0 0 1,1-1-1,-1 1 0,0 0 1,0-1-1,1 1 0,-1 0 1,1-1-1,4 6-422,3 14 46,33 100 144,-36-107 219,-1-2 37,0-1 1,0 1-1,2-1 1,-1 0-1,1-1 0,0 1 1,1-1-1,10 10 1,-14-15 27,0-1 0,0 1 0,0-1 0,0 1 0,1-1 0,-1 0 0,1 0 0,0 0 0,-1-1 0,1 0 0,0 1 0,0-1 0,0 0 0,0-1 0,0 1 0,0-1 0,0 0 0,0 0 0,0 0 0,0 0 0,0-1 0,0 0 0,0 1 0,5-3 0,-5 1 8,-1 1 0,0-1 0,0 0 0,0 0 0,0 0 1,0-1-1,-1 1 0,1-1 0,-1 0 0,1 1 0,-1-1 0,0 0 1,2-4-1,3-4 107,-1-1 0,5-16 1,-8 21-117,0 0 0,-1 0 1,0-1-1,0 0 0,0 1 0,-1-1 1,0 0-1,-1 0 0,0 1 0,0-1 1,0 0-1,-3-10 0,0 4 21,-1 0 0,-1 0-1,-6-14 1,8 21-80,0 0 0,-1 1 1,0-1-1,0 1 0,-1-1 0,1 1 0,-9-8 0,12 13-6,0 0-1,0 0 1,0 0-1,0 1 1,0-1-1,0 0 1,0 0-1,-1 1 1,1-1-1,0 0 1,0 1-1,-1-1 1,1 1-1,0 0 1,-1-1-1,1 1 1,0 0-1,-1 0 1,1 0-1,0 0 1,-1 0 0,1 0-1,0 0 1,-1 0-1,1 1 1,0-1-1,-1 0 1,1 1-1,0-1 1,0 1-1,-1 0 1,1-1-1,0 1 1,0 0-1,0 0 1,0-1-1,0 1 1,0 0-1,0 0 1,0 0-1,-1 2 1,-2 3-65,0 1 0,0 0 1,1 0-1,-1 1 1,-2 11-1,5-17 98,-5 19-82,1 0 1,1 1-1,0 0 0,2 0 1,1 0-1,0 0 0,5 40 1,-2-50 50,0 0 0,1 0 0,0 0 0,0-1 1,2 1-1,-1-1 0,11 18 0,-13-25 65,1 1 1,0-1-1,0 0 0,1 0 0,-1 0 1,1-1-1,0 1 0,0-1 0,0 0 1,0 0-1,0 0 0,1 0 1,-1-1-1,1 0 0,0 0 0,0 0 1,0-1-1,0 1 0,0-1 0,8 1 1,-3-2 35,-1-1 1,0 0 0,0 0 0,0-1-1,0 0 1,-1 0 0,1-1-1,0 0 1,-1 0 0,0-1 0,0 0-1,0-1 1,0 0 0,-1 0-1,11-9 1,0-3-67,-1 0 1,0-1-1,-1-1 0,21-32 1,-37 50-18,1 0-1,-1 0 1,1 1 0,-1-1 0,1 0 0,-1 1 0,1-1 0,0 0 0,-1 1-1,1-1 1,0 0 0,-1 1 0,1-1 0,0 1 0,0 0 0,0-1-1,0 1 1,-1-1 0,1 1 0,1 0 0,-1 0 9,0 0 0,0 0 0,-1 0 0,1 1 0,0-1 1,-1 0-1,1 1 0,-1-1 0,1 0 0,0 1 0,-1-1 0,1 1 0,-1-1 0,1 1 0,-1-1 0,1 1 1,-1-1-1,1 1 0,-1-1 0,1 2 0,2 4 29,0 1 1,-1-1-1,1 1 1,1 8-1,-2-8-29,11 48-70,1 2 249,-14-56-157,0 0 0,1 0 0,-1 0 0,0-1 0,0 1 0,1 0 0,-1-1 0,1 1 0,-1 0 0,0 0 0,1-1 0,-1 1 0,1-1 0,0 1 0,-1-1 0,1 1 0,-1-1 0,1 1 0,0-1 0,0 1 0,0-1-4,-1 0 0,1 0 0,0 0 1,-1 0-1,1 0 0,-1 0 1,1 0-1,-1 0 0,1 0 1,-1-1-1,1 1 0,0 0 0,-1 0 1,1-1-1,-1 1 0,1 0 1,-1-1-1,0 1 0,1 0 1,0-2-1,3-2 52,0-1 1,-1 0-1,0 1 0,4-8 1,-5 7-85,27-51-8,-22 38-35,20-31 0,-26 48 50,-1 1 0,0-1 1,1 0-1,0 0 0,-1 0 0,1 1 0,0-1 0,-1 0 1,1 1-1,0-1 0,-1 1 0,1-1 0,0 0 1,0 1-1,0 0 0,0-1 0,0 1 0,0 0 1,-1-1-1,1 1 0,0 0 0,0 0 0,1 0 0,-1 0 1,1 0 0,-1 1 0,0-1 0,0 0 0,0 1 0,0 0 0,0-1 0,0 1-1,0 0 1,0-1 0,0 1 0,0 0 0,-1 0 0,1 0 0,0-1 0,0 2 0,4 6 12,0 0 0,-1 0 1,6 16-1,-7-17 53,-1-3-56,34 73 298,-32-70-364,0 0 0,1 0 0,0 0 1,0-1-1,0 1 0,1-1 0,11 9 1,-15-14-310,-1 0 1,1 0 0,-1 0 0,1 0-1,0-1 1,-1 1 0,1-1 0,0 1-1,0-1 1,0 0 0,-1 1 0,1-1-1,0 0 1,0 0 0,0-1 0,-1 1-1,1 0 1,0 0 0,2-2 0,9-1-2188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02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1254 5984,'0'0'1920,"2"0"-1174,5 1-362,0 0 0,0 0 0,0-1 0,0 0 0,0-1 0,0 1 0,0-2 0,0 1 0,0-1 0,7-2 0,68-29 1682,-73 29-1689,5-4-135,1 0 0,-1-1 1,-1-1-1,0 0 0,0 0 0,-1-1 1,0-1-1,-1 0 0,0-1 0,-1 0 1,16-28-1,-2-5 110,-2 0 0,24-71-1,-15 49-298,-26 58-58,-5 10-6,0-1 0,0 1 0,0 0 0,0-1 0,0 1 0,0 0 0,1 0 0,-1-1-1,0 1 1,0 0 0,0-1 0,0 1 0,1 0 0,-1 0 0,0 0 0,0-1 0,1 1 0,-1 0-1,0 0 1,0 0 0,1-1 0,-1 1 0,0 0 0,1 0 0,-1 0 0,0 0 0,1 0-1,-1 0 1,0 0 0,1 0 0,-1 0 0,0 0 0,1 0 0,-1 0 0,0 0 0,1 0 0,0 1-8,0-1 1,-1 1 0,1 0-1,0-1 1,0 1 0,-1 0-1,1 0 1,0 0 0,-1-1-1,1 1 1,0 2 0,12 28-107,-13-30 123,36 130 0,-30-104 316,-2 0-1,2 53 1,-6-76-188,0-1 0,0 1 0,0-1 0,-1 1 0,1-1 0,-1 1 0,-3 6 0,4-9-109,0-1 0,-1 1 0,1 0 0,-1 0 0,0 0 0,1-1-1,-1 1 1,0 0 0,1-1 0,-1 1 0,0-1 0,0 1 0,1-1 0,-1 1 0,0-1 0,0 1-1,0-1 1,0 0 0,0 1 0,0-1 0,0 0 0,0 0 0,0 0 0,1 0 0,-1 0 0,0 0-1,0 0 1,0 0 0,0 0 0,0 0 0,0-1 0,0 1 0,0 0 0,-1-1 0,-3-1-16,0 0 0,1-1 0,-1 1 0,1-1 0,-1 0 0,1 0 0,0 0 0,-4-6 0,-31-34-235,37 40 203,-26-32-1361,27 33 744,6 4 181,15 11-59,2 1 305,-14-10 219,0-1-1,1 0 1,-1 0-1,1-1 1,-1 0-1,1 0 0,0-1 1,-1 0-1,1 0 1,0-1-1,13-2 1,-4 0 85,0-1 0,0-1 0,0-1-1,23-9 1,-16 3 95,-1 0-1,0-2 0,-1-1 0,38-31 0,-29 18 102,-3-1 0,0-1 0,-2-2 0,-1-1 0,33-52 0,-44 59-168,-2-1 0,-1-1 0,-1 0 0,15-55 0,-18 46 17,-2-1 1,-1 1-1,-1-59 1,-3 54-83,-10-195 461,9 234-545,0 0 0,0 1 0,0-1 0,-1 0 0,1 0 0,-1 0 0,1 0 0,-1 1 1,0-1-1,0 0 0,0 0 0,-2-2 0,3 4 23,0 0 0,0 0-1,0 0 1,0 0 0,-1 0 0,1-1 0,0 1 0,0 0-1,0 0 1,-1 0 0,1 0 0,0 0 0,0 0-1,0 0 1,-1 0 0,1 0 0,0 0 0,0 0 0,-1 0-1,1 0 1,0 0 0,0 0 0,-1 0 0,1 0 0,0 0-1,0 0 1,0 0 0,-1 0 0,1 0 0,0 1-1,0-1 1,0 0 0,0 0 0,-1 0 0,0 2-13,0-1 0,0 0 1,0 0-1,1 0 0,-1 1 0,0-1 1,1 0-1,-1 1 0,0 1 0,-5 23-120,2-1 0,0 1 0,1 0 0,2 30 0,1-48 131,-1 21-38,-2 79 75,12 121-1,-8-215 8,24 168-257,-19-153 256,1 0 0,1-1-1,1 0 1,17 33-1,-22-51 26,1-1-1,1 0 1,-1 0-1,1 0 1,13 13-1,-18-20-18,1 0 0,0-1-1,0 1 1,1-1 0,-1 1-1,0-1 1,0 1 0,1-1-1,-1 0 1,1 0 0,-1 0-1,1-1 1,-1 1 0,1-1-1,0 1 1,-1-1 0,1 0-1,0 0 1,-1 0-1,1 0 1,0 0 0,-1-1-1,1 1 1,-1-1 0,1 0-1,0 0 1,2-1 0,-3 1-1,1 0 0,-1-1 1,0 1-1,0-1 0,0 1 1,0-1-1,-1 0 0,1 0 1,0 0-1,-1 0 0,3-4 1,12-26 136,-11 21-131,62-150 427,-62 149-485,0 1 1,1 1-1,0-1 0,1 1 0,0 0 1,0 0-1,14-12 0,-16 17-37,1 0-1,0 0 0,0 1 1,0 0-1,1 0 0,-1 1 1,1-1-1,0 1 1,0 1-1,1-1 0,-1 1 1,0 1-1,11-2 0,-6 2 60,0 1-1,0 0 1,0 0-1,0 2 1,0-1-1,0 2 0,0-1 1,0 2-1,-1-1 1,0 2-1,22 10 1,-31-13 1129,-24-5 284,5 0-1427,0 1 0,0 1 0,-27 1 1,39 1-78,-1 0-1,0 0 1,0 0 0,1 1 0,-1 0 0,1 0 0,0 0 0,-1 1 0,1 0 0,0 0 0,1 0 0,-1 0 0,-7 8 0,6-5 21,0 1 0,1 0 0,0 0 0,1 0 0,-1 0 0,1 1 0,1-1 0,-1 1 0,1 0 0,1 0 0,0 0 0,-2 9 0,2-5 17,1 0-1,0-1 0,1 1 1,0 0-1,0-1 0,1 1 0,1-1 1,4 18-1,-4-23 57,1 1 0,0 0 1,0-1-1,0 0 0,0 1 0,1-1 0,0-1 1,1 1-1,-1 0 0,1-1 0,0 0 0,1 0 1,7 5-1,-12-9 26,1 0 1,-1 0 0,1 0 0,0-1 0,-1 1-1,1 0 1,0-1 0,-1 1 0,1-1 0,0 0-1,0 0 1,-1 1 0,1-1 0,0 0-1,0-1 1,-1 1 0,1 0 0,0 0 0,2-2-1,-1 1 13,0 0-1,-1-1 0,1 1 0,0-1 0,-1 0 0,1 1 0,-1-1 1,0-1-1,0 1 0,3-3 0,1-4 45,0 1-1,-1 0 1,-1-1 0,1 0 0,5-17 0,1-15 164,9-56 1,-14 60-504,20-67 1,-26 104 211,0-1 0,0 0 0,1 1 0,-1-1 0,0 0 1,0 0-1,1 1 0,-1-1 0,0 1 0,1-1 0,-1 0 1,1 1-1,-1-1 0,1 1 0,-1-1 0,1 1 0,-1-1 1,1 1-1,-1-1 0,1 1 0,0-1 0,-1 1 0,1 0 1,0 0-1,-1-1 0,2 1 0,-1 0 10,0 0 0,0 1 0,0-1 1,0 0-1,0 1 0,0-1 0,0 1 0,0-1 0,0 1 0,-1-1 0,1 1 0,0 0 0,0-1 1,-1 1-1,1 0 0,0 1 0,4 5-51,0 0-1,-1 0 1,4 10-1,10 25-16,15 31-33,-27-62 148,0 0 0,0-1 0,1 0 0,11 12 0,-17-21 2,-1 0-1,1 0 0,0 0 0,0-1 0,0 1 0,0 0 0,0 0 1,1-1-1,-1 1 0,0-1 0,0 1 0,0-1 0,2 1 0,-2-1 12,0 0-1,-1 0 0,1 0 1,0 0-1,0 0 0,-1 0 1,1 0-1,0 0 0,-1 0 1,1-1-1,0 1 0,-1 0 0,1 0 1,0-1-1,-1 1 0,1-1 1,0 0-1,2-2 100,0 0-1,-1 0 1,0 0 0,0 0-1,0-1 1,3-6 0,-3 6-105,72-172 349,-62 146-175,2-10-7,-2 0 0,-2 0 1,-2-1-1,6-62 1,-6-149-681,-8 225 165,19 295-306,-6-190 633,23 78 0,-18-81 50,29 107-841,-14-63-4104,-31-104 2663,0-8 883,4-15-3537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03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 7552,'-11'-4'1898,"7"5"1210,10 14 1369,-2-7-4915,1 0 648,0 0 0,0 0 0,1-1 0,0 0 0,0 0 0,1 0 0,0-1 1,0 0-1,0 0 0,1-1 0,0 0 0,0 0 0,16 6 0,8 2-205,1-2 0,47 10 0,-43-12 31,84 21-839,-40-15-4149,-79-14 4766,0-1-360,1 1 1,0-1-1,0 1 1,0-1-1,0 0 1,0 0-1,-1 0 1,1-1 0,0 1-1,3-2 1,5-2-1983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03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14 7808,'-5'11'3520,"15"-11"-3040,-1 0 800,4 0-800,10 0 992,9 0-832,3-5 255,6 5-543,4-3-192,0 0-96,13-2-160,0 5 64,10-4-2303,-1 8 1279,1-8-4704,-10-1 3200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04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3 221 5632,'-2'1'10909,"7"1"-11360,4 2 641,0 0 0,0-1-1,1 0 1,-1-1 0,1 0-1,-1 0 1,1-1 0,0 0-1,17-2 1,-23 1-95,1-1 1,-1 0 0,1 0-1,-1 0 1,1 0 0,-1-1-1,0 1 1,0-1-1,0 0 1,0-1 0,0 1-1,0-1 1,0 0 0,-1 1-1,1-2 1,-1 1-1,0 0 1,0-1 0,0 1-1,-1-1 1,1 0-1,3-8 1,-3 6-21,-1 1 1,0-1-1,-1 0 1,1 0-1,-1 0 1,0-1-1,0 1 0,-1 0 1,0 0-1,0 0 1,-1-1-1,-1-9 1,1 12-62,0-1 1,-1 0-1,0 0 1,0 1-1,0-1 0,0 1 1,0 0-1,-1 0 1,0-1-1,0 2 1,0-1-1,-1 0 1,1 1-1,-1-1 1,0 1-1,-5-4 1,4 4-163,0 0 1,0 0 0,0 1-1,0 0 1,-10-4 0,12 6 98,1-1 0,0 1 0,-1 0 0,1 0 0,-1 0 0,1 0 0,0 0 0,-1 1 0,1-1 0,-1 1 0,1-1 0,0 1-1,0 0 1,-1 0 0,1 0 0,-4 2 0,2 1 18,-1-1 0,1 1 0,0 0 0,0 1 0,0-1 0,1 1 0,0-1 0,0 1-1,0 0 1,0 0 0,1 0 0,-1 1 0,1-1 0,-2 10 0,-1 7-121,1 1 0,-2 27 1,6-50 150,-2 23 61,1-1 0,1 0 1,1 1-1,5 28 1,-5-43 16,0 0 0,1 0 0,1-1 0,-1 1 0,1-1 0,0 1 1,1-1-1,0 0 0,0 0 0,0-1 0,1 1 0,0-1 0,0 0 0,1 0 1,9 7-1,-8-9-33,0 0 0,0 0 1,0-1-1,0 0 0,1 0 0,14 3 1,49 6 120,-51-10-102,-12 0-54,28 3-462,43 0 0,-67-5-598,1-1 1,18-3-1,-24 2-55,0 1 1,0-1-1,0-1 1,-1 1-1,11-7 1,5-4-2084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07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0 2496,'1'0'9014,"4"10"-8225,-1 0 0,4 13 0,-7-16-531,0-1 0,-1 1 1,1-1-1,-1 1 0,0 0 0,-1-1 0,0 1 1,0-1-1,0 1 0,-1-1 0,0 0 0,-4 9 1,-1 0 209,-1 0 1,-1-1 0,-16 22 0,19-30-531,1 0-1,-1 0 1,-1 0 0,1-1 0,-1 0 0,-12 7-1,14-9-744,0 0 0,-1-1-1,0 1 1,1-1-1,-12 2 1,-2 0-1406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09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149 690 1728,'-3'-2'221,"3"2"-187,-1-1 1,1 1 0,-1 0-1,1 0 1,-1-1 0,1 1-1,0 0 1,-1-1 0,1 1-1,0 0 1,-1-1 0,1 1 0,0-1-1,0 1 1,-1 0 0,1-1-1,0 1 1,0-1 0,0 1-1,-1-1 1,1 1 0,0-1 0,0 1-1,0-3 2473,0-4 1133,-1 7-3422,1 0 0,-1 0 0,0 0 1,1 0-1,-1 0 0,0 0 0,1 1 0,-1-1 1,0 0-1,1 0 0,-1 0 0,0 1 1,1-1-1,-1 0 0,1 1 0,-1-1 0,1 0 1,-1 1-1,0 0 0,-18 12 559,12-6-724,0 0 0,1 1 0,0 0 0,0 0-1,1 0 1,0 1 0,0-1 0,1 1 0,-4 11 0,-2 11-22,-10 45 1,14-51-52,2 0-1,0 1 1,2-1 0,0 37 0,3-57 34,-1 0 1,1 0 0,0 1-1,1-1 1,-1 0 0,1 0 0,0 0-1,0 0 1,1-1 0,0 1-1,4 6 1,-6-10 0,0 1 0,1 0 0,-1-1 0,1 1 1,0-1-1,0 0 0,-1 1 0,1-1 0,0 0 0,0 0 0,0 0 0,0 0 0,0-1 0,0 1 0,0-1 1,1 1-1,-1-1 0,0 1 0,0-1 0,0 0 0,1 0 0,-1 0 0,0-1 0,0 1 0,0 0 0,0-1 1,0 1-1,1-1 0,1-1 0,5-2 48,0-1 0,-1 0 1,0-1-1,0 1 0,0-1 0,-1-1 1,1 0-1,-2 0 0,8-9 0,6-11 122,23-38 1,-7 1 118,22-32 10,-58 94-335,1 1 0,0 0 0,0-1-1,0 1 1,0 0 0,0 0 0,0 0 0,0 0 0,1 0-1,-1 0 1,0 0 0,0 0 0,1 0 0,1 0 0,-2 1 11,-1 0 1,1 0-1,0 0 1,0 1-1,0-1 1,0 0 0,-1 0-1,1 1 1,0-1-1,0 0 1,0 1 0,-1-1-1,1 1 1,0-1-1,-1 1 1,1-1-1,0 1 1,-1 0 0,1-1-1,-1 1 1,1 0-1,-1-1 1,1 1 0,-1 0-1,1 0 1,-1 0-1,1 0 1,26 50-374,17 28 29,-38-71 404,0 0 0,1 0-1,0 0 1,0-1-1,0 0 1,15 11 0,-21-17-2,1 0 1,-1 0 0,1 0 0,-1 0 0,1-1 0,0 1 0,0 0 0,-1-1 0,1 1 0,0-1 0,0 1 0,-1-1 0,1 0 0,0 0-1,0 0 1,0 0 0,-1 0 0,1 0 0,0-1 0,0 1 0,0 0 0,-1-1 0,1 0 0,2 0 0,-2-1 4,0 1 0,0-1 0,0 0 1,0 0-1,0 0 0,0 0 0,0 0 0,-1 0 1,1 0-1,-1 0 0,1-1 0,-1 1 1,0-1-1,0 1 0,0-1 0,0-3 0,3-9 98,0 0-1,-2-1 0,0 0 0,0 1 1,-3-29-1,-17-115 58,11 143-156,0 0-952,9 13 272,7 5-19,-1 1 681,1 0 1,-1-1-1,0 0 0,1-1 1,-1 0-1,1 0 0,0-1 0,-1 0 1,1-1-1,-1 1 0,1-2 1,-1 1-1,0-1 0,12-4 1,4-3 387,-1 0 0,0-1 0,33-21 0,-43 24-355,-1 0 0,0-1 1,-1-1-1,0 0 0,0 0 1,-1-1-1,10-12 0,-6 2 56,-1-2 0,0 0-1,-2 0 1,15-39 0,-11 18-76,-2-1 0,-2 0 0,-1-1 1,-3 0-1,-2 0 0,0-56 0,-17 137-873,-20 121 733,-36 143 84,-19 46 263,27-96 116,52-228-294,6-18-79,1 0 1,-1 0 0,1 0-1,0 0 1,0 0-1,0 6 1,7-14 69,1-1 0,-1 0 1,-1 0-1,10-11 0,7-13-123,-1 0-1,21-42 1,-21 35 26,34-47 0,-25 48 154,1 1 0,1 2 0,45-35 0,-74 65-136,-1 1 1,1-1 0,-1 0 0,1 1-1,0-1 1,0 1 0,0 0 0,6-2-1,-9 3 13,1 0 0,0-1 0,0 1 0,0 0-1,0 1 1,0-1 0,0 0 0,0 0 0,0 0 0,0 0-1,0 1 1,0-1 0,0 1 0,0-1 0,0 0-1,0 1 1,-1 0 0,1-1 0,0 1 0,0-1-1,-1 1 1,1 0 0,0 0 0,-1-1 0,1 1-1,0 0 1,-1 0 0,1 0 0,-1 0 0,0-1-1,1 1 1,-1 2 0,10 26 3,-1 1-1,-2 0 1,4 31 0,-7-33 46,1 0 0,1-1 1,1 0-1,14 31 1,-10-40 284,-10-17-315,-1-1 1,1 1-1,-1-1 0,1 1 1,-1-1-1,1 1 1,-1-1-1,1 1 1,0-1-1,-1 0 1,1 1-1,0-1 0,-1 0 1,1 1-1,0-1 1,-1 0-1,1 0 1,0 0-1,0 0 1,-1 0-1,1 0 1,0 0-1,-1 0 0,1 0 1,0 0-1,0 0 1,-1 0-1,2-1 1,1 0 10,0-1 0,0 0 0,-1 0 1,1 0-1,-1-1 0,1 1 1,-1 0-1,0-1 0,0 0 0,0 1 1,2-6-1,19-38 69,-17 33-63,25-59 68,41-80 291,-68 145-373,-4 5-55,1 0 1,0 1 0,0-1 0,0 1-1,0-1 1,0 1 0,0-1-1,0 1 1,0 0 0,1-1 0,-1 1-1,3-2 1,-4 3 24,1 0 1,-1 0-1,0 0 1,0 0-1,0 0 1,1 0-1,-1 0 1,0 0-1,0 0 1,0 0-1,1 0 1,-1 0-1,0 0 1,0 0-1,0 0 1,0 0-1,1 1 1,-1-1-1,0 0 1,0 0-1,0 0 1,0 0-1,1 0 1,-1 0-1,0 0 1,0 1-1,0-1 1,0 0-1,0 0 1,0 0-1,0 0 1,1 1-1,-1-1 1,0 0-1,0 0 1,0 0-1,0 0 1,0 1-1,0-1 1,0 0-1,0 0 1,0 0-1,0 1 1,1 9-98,-1-9 73,0 34-17,1-1 0,7 39 0,-6-63 36,0 1 0,0-1 0,1 0 0,1-1 0,0 1 0,0-1 0,0 1 0,1-1 0,1 0 0,0-1 0,11 15 0,-13-20 23,-1 1 1,1-1 0,0 0 0,0 0 0,0 0-1,0 0 1,1-1 0,-1 1 0,1-1 0,-1 0-1,1-1 1,0 1 0,0-1 0,-1 0-1,1 0 1,0 0 0,0-1 0,6 0 0,-4-1 19,-1-1 1,1 0 0,-1 0-1,0-1 1,1 0 0,-1 0-1,0 0 1,-1-1 0,1 0 0,9-8-1,2-4 8,28-33 0,25-47 121,-50 68-128,37-53 118,-49 65 158,-8 16-193,-3 9-234,-12 46-9,5-24-48,-8 53 0,16-64 157,1-1 0,0 0 1,2 24-1,0-36 10,0 0-1,0-1 1,1 1-1,-1-1 1,1 1-1,1-1 1,-1 1 0,1-1-1,0 0 1,1 0-1,-1-1 1,9 10-1,-10-12 27,1-1 0,0 0 1,0 0-1,0 0 0,0 0 0,0 0 0,0-1 0,1 1 0,-1-1 0,0 0 0,1 0 0,-1 0 0,1 0 0,-1-1 1,1 1-1,-1-1 0,1 0 0,0 0 0,-1 0 0,1-1 0,-1 1 0,1-1 0,-1 0 0,5-2 0,-2 2-312,-1-1 0,0 0 0,0-1 0,0 1 0,-1-1 0,1 0 0,-1 0 0,1-1 0,-1 1 0,0-1 0,0 0 0,-1 0 0,1 0 0,-1 0 0,5-8 0,7-27-7491,-8 27 5530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09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20 10400,'-32'-3'4704,"19"-2"-4096,5 2-32,-2-2-1088,10 1 288,18 4-12672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10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31 5824,'-1'-19'1893,"1"7"2936,1 23-2213,4 22-1763,-2-15-552,0 34 1,-4 9 41,-2 0 0,-16 78 0,-7 12-176,-48 231 866,65-330-910,9-44-127,3-9 64,7-18 55,12-30 62,2-6-425,36-59 0,-51 98 285,2 0 1,0 1-1,1 0 0,1 1 0,0 0 0,0 1 0,2 1 1,15-12-1,-28 23-29,0-1 0,1 0 0,-1 1 1,1 0-1,0-1 0,-1 1 0,1 0 1,0 0-1,-1 1 0,1-1 0,0 1 0,0-1 1,0 1-1,0 0 0,0 0 0,0 0 1,0 0-1,-1 0 0,1 1 0,0 0 1,0-1-1,0 1 0,-1 0 0,1 0 0,0 1 1,-1-1-1,1 0 0,-1 1 0,1 0 1,-1-1-1,0 1 0,0 0 0,0 0 1,4 5-1,0 0 28,0 1 1,-1 0-1,0 0 1,0 1-1,-1-1 1,6 19 0,14 59 75,-14-42-128,-3-16-118,15 45-3007,-14-50 1339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12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88 4160,'0'-10'3498,"-4"5"977,-1-6-2265,5 10-2037,-1-1 0,0 1 0,0-1 0,1 1 0,-1 0 0,0-1 0,0 1 0,0 0 0,0-1 0,-1 1 0,1 0 0,-2-1-1,-6-4 80,0 0 0,0 1 0,0 1 0,-1 0 0,0 0 0,0 0 0,0 1 0,0 1 0,-1 0 0,1 0 0,-13 0 0,19 2-295,0 1-1,0-1 0,1 1 0,-1 0 1,0 0-1,1 0 0,-1 0 0,1 1 1,-1 0-1,1-1 0,-1 1 0,1 0 1,0 1-1,0-1 0,0 0 0,0 1 1,1 0-1,-1 0 0,1-1 0,-1 1 1,1 1-1,0-1 0,-2 6 0,-2 3-10,0 1 0,2 0-1,-1-1 1,2 2 0,-4 20-1,2-6-71,2 1 0,1 0 0,1 0 0,2 0-1,6 48 1,-6-70 133,0 0 1,1 0-1,0-1 0,1 1 1,-1 0-1,1-1 0,0 0 0,1 0 1,-1 0-1,1 0 0,1 0 0,-1-1 1,1 0-1,0 0 0,0 0 1,0 0-1,1-1 0,0 0 0,-1 0 1,2-1-1,7 5 0,3-2 93,0-1-1,1 0 1,-1-1-1,1-1 1,0-1 0,0 0-1,0-2 1,0 0-1,0-1 1,30-5-1,-33 3-1,1 0 0,-1-2 0,0 0 0,-1 0 0,1-2 0,-1 1 0,0-2 0,-1 0-1,0-1 1,0 0 0,-1 0 0,18-20 0,-14 10-21,-1-1 0,-2-1 0,0 0-1,18-40 1,-17 32-153,1 1-1,22-30 1,-30 47 52,-5 7-17,1 0-1,-1 0 1,1 1-1,0-1 1,4-2-1,-6 5 25,-1 0-1,1 1 1,0-1-1,0 1 0,0-1 1,0 1-1,0-1 1,0 1-1,0 0 1,0-1-1,0 1 1,0 0-1,0 0 0,0 0 1,0 0-1,0 0 1,0 0-1,0 0 1,0 0-1,0 0 0,0 0 1,1 0-1,-1 1 1,0-1-1,0 1 1,1 0-1,23 13-219,25 18-1,-15-8 697,-26-19 40,-7-6 332,-10-11 464,5 8-1291,-11-15 265,-32-32-1,37 43-360,0 0 0,0 1 0,0 0-1,-1 1 1,-19-11 0,27 17 54,1-1 0,0 0 0,-1 1 0,1-1 0,-1 1-1,1 0 1,-1-1 0,1 1 0,0 0 0,-1 0 0,1 0-1,-1 0 1,1 0 0,-1 0 0,1 1 0,-1-1 0,1 0-1,-1 1 1,1-1 0,0 1 0,-1-1 0,1 1 0,0 0-1,0 0 1,-1-1 0,1 1 0,0 0 0,0 0 0,0 0 0,0 0-1,0 0 1,0 1 0,0-1 0,0 0 0,1 0 0,-1 1-1,0-1 1,0 3 0,-2 3-17,1 0 0,0 0 1,0 1-1,0-1 0,1 1 0,0 9 0,0 6-44,0 1-1,2-1 1,1 1-1,0-1 1,2 1-1,1-1 1,0-1-1,16 39 0,-19-56 125,1 1 0,0-1-1,0 0 1,0 0-1,1-1 1,5 6-1,-8-9 10,0 0-1,0 1 0,0-1 1,0 0-1,0-1 1,0 1-1,1 0 0,-1 0 1,0 0-1,1-1 0,-1 1 1,1-1-1,-1 1 1,1-1-1,-1 1 0,1-1 1,-1 0-1,1 0 1,-1 0-1,1 0 0,-1 0 1,1 0-1,-1 0 0,1-1 1,-1 1-1,1 0 1,-1-1-1,0 1 0,3-2 1,0 0 11,-1-1 0,0 1 1,1-1-1,-1 0 0,0 0 1,-1 0-1,1 0 0,0 0 1,-1-1-1,0 1 0,0-1 0,3-6 1,1-6 133,8-30 1,-8 25-40,30-106 25,-35 125-175,-1-1-47,1 0-1,0 0 1,0 0-1,0 1 1,0-1 0,0 0-1,0 1 1,1-1 0,0 1-1,-1-1 1,3-1-1,-3 4 44,-1 0 0,0 0 0,1 0 0,-1 0 0,0 0 0,1 0 0,-1 0 0,0 0 0,1 0 0,-1 1 0,0-1 0,0 0 0,1 0 0,-1 0-1,0 0 1,0 1 0,1-1 0,-1 0 0,0 0 0,0 1 0,1-1 0,-1 0 0,0 0 0,0 1 0,0-1 0,0 0 0,1 1 0,-1-1 0,0 0 0,0 1 0,5 13-51,-4-11 16,14 39-67,19 45 27,-30-79 129,0-1 0,0 1 0,1-1 0,0 0 0,0 0 0,1-1 0,0 1 0,9 7 0,-13-12 1,1-1 0,-1 1 0,1 0 0,0-1 0,-1 1 0,1-1 0,0 0 0,0 0 0,0 0 0,0-1 0,0 1 0,0-1 0,0 1 0,0-1 0,0 0 0,1 0 0,-1 0 0,0-1 1,0 1-1,0-1 0,0 1 0,0-1 0,0 0 0,0 0 0,-1-1 0,1 1 0,0-1 0,2-1 0,4-3 48,-1-1-1,0 0 1,0 0-1,-1 0 1,0-1-1,0-1 1,6-9-1,28-38 132,26-40 163,-61 86-354,1 1 1,0 0-1,13-12 0,-20 21-34,0 0 0,0 0 0,0 0 0,1 0 0,-1 0 0,0 0 0,0 0 0,0 0 0,0 0 0,1 0 0,-1 0 0,0 0 0,0 0-1,0 0 1,0 0 0,1 0 0,-1 0 0,0 0 0,0 0 0,0 0 0,0 0 0,0 0 0,1 0 0,-1 1 0,0-1 0,0 0 0,0 0 0,0 0 0,0 0-1,0 0 1,0 1 0,0-1 0,0 0 0,1 0 0,-1 0 0,0 0 0,0 0 0,0 1 0,0-1 0,0 0 0,0 0 0,0 0 0,0 0 0,0 1 0,0-1 0,4 13-35,-3-10 30,3 22 32,-1-1 0,-1 0 0,-1 0 0,-2 35 0,0-12-42,1-46 27,0-1-1,0 0 1,0 0 0,0 0-1,0 0 1,0 0-1,0 0 1,0 0 0,0 0-1,0 1 1,0-1-1,0 0 1,0 0 0,0 0-1,1 0 1,-1 0-1,0 0 1,0 0-1,0 0 1,0 0 0,0 0-1,0 0 1,0 1-1,0-1 1,0 0 0,1 0-1,-1 0 1,0 0-1,0 0 1,0 0 0,0 0-1,0 0 1,0 0-1,0 0 1,0 0-1,1 0 1,-1 0 0,0 0-1,0 0 1,0 0-1,0 0 1,0 0 0,0 0-1,0 0 1,1-1-1,-1 1 1,0 0 0,0 0-1,0 0 1,0 0-1,0 0 1,0 0-1,0 0 1,0 0 0,0 0-1,0 0 1,0 0-1,1 0 1,-1-1 0,0 1-1,0 0 1,0 0-1,0 0 1,0 0 0,0 0-1,0 0 1,0-1-1,4-7 84,1-1 1,-1 0-1,-1 0 0,0 0 0,0 0 0,1-11 1,-2 10-108,0 1 0,1-1-1,0 1 1,0 0 0,1 0 0,5-10 0,-8 19 8,-1-1 1,0 1-1,0-1 0,1 1 0,-1-1 0,0 1 0,1-1 0,-1 1 1,1-1-1,-1 1 0,0-1 0,1 1 0,-1 0 0,1-1 1,-1 1-1,1 0 0,-1 0 0,1-1 0,-1 1 0,1 0 0,0 0 1,-1 0-1,1-1 0,-1 1 0,1 0 0,0 0 0,-1 0 0,1 0 1,-1 0-1,1 0 0,-1 0 0,1 0 0,0 1 0,-1-1 1,1 0-1,-1 0 0,1 0 0,-1 1 0,1-1 0,-1 0 0,1 1 1,-1-1-1,1 0 0,-1 1 0,2 0 0,1 3-10,0-1-1,0 1 1,0 0-1,4 8 1,-4-6-37,33 67 43,-24-46 69,17 28 0,-23-47-313,0 1 0,0-1 0,0 0 0,1-1 0,0 1 0,1-2 0,9 8 0,-15-12-36,0-1-1,1 0 1,-1 1 0,1-1-1,-1 0 1,1 0 0,-1 0-1,1-1 1,0 1 0,0-1-1,-1 1 1,1-1 0,0 0-1,2 0 1,22 0-1653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1:30.0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81 234 2720,'-17'1'8143,"2"2"-3976,-16 1 24,30-4-3980,0 0 0,0 0 0,1 0 0,-1 0 0,0 0 0,0 0 0,0 0 0,0 0 0,1-1 0,-1 1 0,0 0 0,0-1 0,1 1 1,-1 0-1,0-1 0,0 1 0,1-1 0,-2 0 0,2 0-141,0 1 0,0-1 0,-1 1 0,1-1 0,0 1-1,0-1 1,0 0 0,0 1 0,0-1 0,0 1 0,0-1 0,0 1 0,0-1 0,0 0 0,0 1 0,0-1 0,0 1 0,1-1 0,-1 1 0,0-1 0,0 1 0,1-1-1,-1 1 1,0-1 0,1 1 0,0-1 0,32-59 1412,0 0-926,-16 33-498,-13 18 40,1 1 1,0 0 0,0 0 0,1 1-1,0-1 1,1 1 0,10-10-1,-16 17-91,0 0-1,-1-1 0,1 1 1,0 0-1,0-1 0,-1 1 1,1 0-1,0 0 0,0-1 1,-1 1-1,1 0 0,0 0 0,0 0 1,-1 0-1,1 0 0,0 0 1,0 0-1,0 1 0,-1-1 1,1 0-1,0 0 0,-1 1 0,1-1 1,0 0-1,0 1 0,-1-1 1,1 0-1,-1 1 0,1-1 1,0 1-1,-1-1 0,1 1 0,-1 0 1,1-1-1,-1 1 0,1-1 1,-1 1-1,0 0 0,1 0 1,-1-1-1,1 2 0,1 3 17,1 0 0,-1 0 0,0 0-1,2 8 1,9 64 366,-3-14 225,-9-58-579,-1 0 13,1 0 1,1-1 0,-1 1-1,0-1 1,4 7-1,-4-10-30,-1 0-1,1 0 0,0 0 1,0 0-1,0 0 0,0 0 0,0 0 1,0 0-1,0 0 0,0 0 0,0-1 1,1 1-1,-1 0 0,0-1 1,0 1-1,1-1 0,-1 1 0,0-1 1,1 0-1,-1 1 0,0-1 1,1 0-1,2 0 0,8-1 53,1-1-1,0-1 1,-1 0 0,1-1-1,-1 0 1,17-8-1,4-1-204,-29 11-37,19-7 20,-9 0-3630,-14 9 3190,1 0 296,-1-1 1,0 1-1,1 0 0,-1 0 0,1 0 1,-1 0-1,0 0 0,1-1 0,-1 1 1,1 0-1,-1 0 0,0 0 0,1 0 1,-1 0-1,1 0 0,-1 1 0,0-1 1,1 0-1,-1 0 0,1 0 0,-1 0 1,0 0-1,1 0 0,0 1 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42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108 105 1984,'-3'-2'603,"0"0"-1,0 0 1,0-1 0,0 1 0,-3-5-1,-8-5 3334,14 11-3614,-1 1 0,1 0 0,-1-1 0,1 1 0,-1 0-1,1-1 1,0 1 0,-1-1 0,1 1 0,-1 0 0,1-1 0,0 1 0,-1-1 0,1 1 0,0-5 3295,1 14-2224,0 25 74,8 51-1,-2-43-1393,3 0 0,16 46 0,-18-68-73,21 36 0,-12-25 32,1 2 36,29 37 0,-28-44-90,-2 0 0,22 44 0,-31-49 51,-1 0 1,-1 0-1,0 0 1,-2 1-1,3 41 1,-5-15 36,-8 79 0,5-113 32,-1 1 0,0-1-1,-1 1 1,-8 21 0,9-31-43,0-1 0,0 1-1,0-1 1,-1 0 0,1 0 0,-1 0 0,0 0 0,0 0-1,-1-1 1,1 1 0,-1-1 0,1 0 0,-1 0-1,0 0 1,0-1 0,0 1 0,-1-1 0,-5 2 0,4-1-21,-1-1 1,1-1 0,-1 1 0,0-1 0,0 0 0,0-1-1,0 1 1,1-1 0,-1-1 0,0 1 0,0-1-1,0-1 1,0 1 0,1-1 0,-1 0 0,-9-5 0,8 3-18,1-1 0,-1 0 1,1 0-1,0-1 0,1 0 1,-1 0-1,1-1 0,1 0 1,-1 0-1,1 0 0,-7-13 1,3 1-26,1 0 0,1-1 0,1 0 0,0 0 0,-4-35 0,7 39 6,1 1 1,0-1 0,1 0 0,1 0 0,1 0 0,0 0 0,1 0-1,0 0 1,2 1 0,0-1 0,0 1 0,2 0 0,10-22 0,25-28 327,51-63 1,-74 105-159,89-124 100,110-135-1496,-205 269-1464,0 1 1,28-21-1,-17 18-27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44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37 4576,'-1'-1'331,"-1"1"1,1-1-1,0 0 1,0 0-1,-1 0 1,1 0-1,0 0 1,0 0-1,0-1 1,0 1-1,1 0 1,-1-1-1,0 1 1,0 0 0,1-1-1,-1 1 1,1-1-1,-1 1 1,1-1-1,0 1 1,-1-1-1,1 1 1,0-1-1,0-2 1,0 4-293,0 0 0,0-1 0,0 1 0,0 0 0,1 0 0,-1 0 0,0 0 0,0 0 0,0 0 0,0-1 0,0 1 0,0 0 0,0 0 1,1 0-1,-1 0 0,0 0 0,0 0 0,0 0 0,0 0 0,0 0 0,1 0 0,-1 0 0,0 0 0,0 0 0,0 0 0,0 0 0,0 0 0,1 0 1,-1 0-1,0 0 0,0 0 0,0 0 0,0 0 0,0 0 0,1 0 0,-1 0 0,0 0 0,0 0 0,0 0 0,0 0 0,0 0 0,1 0 0,-1 0 1,0 0-1,0 1 0,0-1 0,0 0 0,11 9 927,8 11-197,-16-15-656,0 0 1,0 0-1,0 1 0,-1-1 1,1 1-1,-1-1 0,-1 1 0,1 0 1,-1 0-1,0 0 0,0 0 1,-1 0-1,0 0 0,0 0 0,0 0 1,0 0-1,-1 0 0,0-1 1,-1 1-1,1 0 0,-4 7 0,-4 9 148,-2 0-1,0-1 1,-29 40 0,17-26-63,-1 4-238,-5 7-1505,-58 72 0,46-72 84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47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134 857 3552,'5'-7'9360,"-10"19"-7286,-32 60-1589,-42 92-490,75-154 22,1 0 0,0 0-1,1 0 1,0 0 0,0 1-1,0 16 1,2-23 1,0 1 0,0 0 0,1-1 0,0 1 0,0-1 1,0 1-1,0-1 0,0 1 0,1-1 0,0 0 0,0 1 0,0-1 0,0 0 0,1-1 1,0 1-1,0 0 0,4 4 0,-5-7 10,0 1 1,0-1-1,0 1 0,0-1 1,1 0-1,-1 0 1,0 0-1,1 0 1,-1-1-1,0 1 0,1 0 1,-1-1-1,1 0 1,-1 0-1,1 0 0,-1 0 1,1 0-1,-1 0 1,1 0-1,-1-1 0,1 0 1,-1 1-1,1-1 1,-1 0-1,0 0 0,4-2 1,1-1 25,-1 0 0,0 0 0,0 0 0,0-1 0,0 0 0,-1 0 0,0 0 0,5-7 0,22-31 231,27-51 1,-52 82-297,-1 0 0,9-25 1,-13 35-492,0 6 236,4 15 135,2 4-47,-5-17 192,0 0 1,0 0-1,1 0 1,0-1-1,0 1 1,1-1 0,-1 0-1,1 0 1,0-1-1,1 0 1,-1 0-1,1 0 1,0 0 0,9 4-1,-13-7 55,0-1 0,0 1 0,1-1 0,-1 0 0,0 0 0,0 1 0,0-1 0,0 0 0,0-1 0,1 1 0,-1 0 0,0-1 0,0 1 0,0-1 0,0 0 0,0 1 0,0-1 0,0 0 0,0 0 0,0 0 0,-1-1 0,1 1 0,0 0 0,-1-1 0,1 1 0,-1-1 0,1 1 0,-1-1 0,0 0 0,2-2 0,2-5 8,0 1-1,-1-1 0,0 1 1,-1-1-1,4-11 0,-3 3-34,-1-1-1,-1 1 0,0-1 1,-2 1-1,0-1 0,0 0 1,-6-30-1,5 47-98,1 0 1,0 0-1,0 0 0,-1-1 0,1 1 0,0 0 1,0 0-1,0 0 0,0-1 0,1 1 1,-1 0-1,0 0 0,0 0 0,1 0 1,-1-1-1,1 1 0,0-2 0,1 2 5,-1 1 0,0-1 0,1 0 0,-1 1 0,1-1 0,-1 1 0,0-1 0,1 1 0,0 0 0,-1 0 0,1 0 0,-1-1 0,1 1 0,2 1-1,32-1 42,1-2-1,47-8 1,-66 6 173,0 0 0,-1-1 0,0-1-1,0-1 1,0 0 0,26-17 0,-32 16-65,0 0 0,-1-1 0,0 0 0,0 0 0,-1-2 0,9-12 0,43-71 437,-44 66-387,14-20 121,32-58 277,-55 91-475,-1-1 0,-1 0-1,0 0 1,-1-1 0,3-20 0,-2-21 38,-3 0 1,-7-96-1,3 111-316,1 43 202,0 0 0,0 0 0,1-1 0,-1 1 0,0-1 0,0 1-1,0 0 1,0-1 0,0 1 0,0 0 0,0-1 0,0 1 0,0 0 0,0-1 0,0 1-1,-1 0 1,1-1 0,0 1 0,0 0 0,0-1 0,0 1 0,0 0 0,-1-1-1,1 1 1,0 0 0,0 0 0,0-1 0,-1 1 0,1 0 0,0 0 0,-1-1-1,1 1 1,0 0 0,0 0 0,-1 0 0,1 0 0,0-1 0,-1 1 0,0 1-19,0-1 1,1 0 0,-1 1 0,0 0-1,1-1 1,-1 1 0,0-1 0,1 1 0,-1 0-1,1-1 1,-1 1 0,1 0 0,0-1-1,-1 1 1,1 0 0,-1 1 0,-8 27-178,1 0-1,-8 55 1,13-68 147,-17 106 10,-28 192 106,-5 188 499,51-490-466,2-8 18,0 1-1,0-1 1,-1 0 0,0 0-1,0 1 1,0-1 0,0 0-1,-4 7 1,13-36 103,3-11-227,31-85-106,-22 68 37,33-76 111,-43 111-101,-1 0 0,2 1 0,0 0 1,27-28-1,-35 41 34,12-9-55,-15 12 85,1 1 0,-1 0 1,1-1-1,-1 1 0,1 0 1,0 0-1,-1 0 0,1 0 0,0 0 1,-1-1-1,1 1 0,-1 0 1,1 0-1,0 1 0,-1-1 0,1 0 1,0 0-1,-1 0 0,1 0 1,0 0-1,-1 1 0,1-1 0,-1 0 1,1 1-1,-1-1 0,1 0 1,-1 1-1,1-1 0,0 1 0,2 3 1,0-1 1,0 0-1,-1 1 0,1 0 0,-1 0 0,0 0 0,0 0 0,2 6 0,9 39 55,-9-35-55,6 33 70,-7-29-69,1 0-1,0-1 1,1 0 0,1 0-1,1 0 1,13 23-1,-13-30 11,0 0-1,0 0 0,1-1 1,1 0-1,-1-1 0,1 0 1,16 11-1,-20-16 30,-1-1 0,0 1 0,1-1-1,0 0 1,-1 0 0,1 0 0,0-1 0,0 0 0,0 0 0,0 0 0,0 0 0,0-1 0,0 0 0,0 0 0,0 0-1,0-1 1,0 0 0,0 0 0,0 0 0,9-3 0,-8 1 18,1 0 1,-1 0-1,0-1 1,0 0-1,0 0 1,0 0-1,-1 0 1,0-1-1,0 0 0,0 0 1,0-1-1,-1 1 1,0-1-1,0 0 1,-1 0-1,1-1 1,4-12-1,8-30 126,-2-2-1,12-81 1,-24 125-220,3-15-445,-5 22 477,0 0 1,0 0-1,0 0 0,0 0 1,0 0-1,0 0 0,0 0 0,0 0 1,0 0-1,1 0 0,-1 0 1,0 0-1,0 0 0,0 0 1,0 0-1,0 0 0,0 0 1,0 0-1,0 0 0,0 0 1,0 0-1,0 0 0,0 0 1,0 0-1,0 0 0,0 0 0,0 0 1,0 0-1,0 0 0,0 0 1,0 0-1,0 0 0,0 0 1,-1 14-141,-3 26 87,2-1-1,2 43 1,2-21 13,-2-51 51,0 0-1,1 0 0,4 17 1,-4-24 18,-1-1 0,1 1 1,0 0-1,0-1 1,0 1-1,0-1 1,1 1-1,-1-1 1,1 0-1,-1 1 1,1-1-1,0 0 1,0 0-1,0 0 1,0 0-1,0 0 1,4 2-1,-5-4 2,1 1-1,0-1 0,0 1 1,-1-1-1,1 0 0,0 0 1,0 0-1,-1 0 0,1 0 1,0 0-1,0 0 0,-1-1 1,4 0-1,23-10 295,-19 8-280,93-48 109,132-44-347,-143 67 320,-90 27-111,-1 1 7,0 0-1,0 1 1,0-1-1,0 0 1,0 0 0,0 0-1,0 0 1,0 0 0,0 0-1,0 0 1,0 0-1,0 0 1,0 0 0,0 0-1,0 1 1,0-1 0,0 0-1,0 0 1,0 0 0,0 0-1,0 0 1,0 0-1,0 0 1,0 0 0,0 0-1,0 0 1,0 0 0,1 0-1,-1 0 1,0 0-1,0 0 1,0 0 0,0 1-1,0-1 1,0 0 0,0 0-1,0 0 1,0 0-1,0 0 1,0 0 0,0 0-1,0 0 1,1 0 0,-1 0-1,0 0 1,0 0-1,0 0 1,0 0 0,0 0-1,0 0 1,0 0 0,0 0-1,0 0 1,0 0 0,0 0-1,0 0 1,0 0-1,1-1 1,-1 1 0,0 0-1,-9 9 242,-22 18-439,17-15 199,-5 4-92,-46 45-275,59-54 309,1-1 0,-1 1 0,1 0 0,1 0 0,0 1 0,0-1 0,0 1 1,-3 9-1,7-15 47,-1-1 1,1 1 0,0-1 0,-1 1-1,1-1 1,0 1 0,0-1-1,0 1 1,0-1 0,1 0 0,-1 1-1,0-1 1,0 1 0,1-1 0,-1 1-1,1-1 1,-1 0 0,1 1 0,1 1-1,0-1-1,0 0-1,-1 0 0,1 0 1,0-1-1,0 1 1,0-1-1,0 1 0,1-1 1,-1 0-1,4 2 0,2 0-12,0-1 0,0 0-1,1 0 1,-1-1 0,0 0 0,11 0-1,-3-2 105,0 0 0,0 0 0,0-2-1,0 0 1,0 0 0,22-10 0,-27 9-51,-1-1 0,0 0 1,0 0-1,0-1 0,-1-1 0,0 1 1,0-2-1,0 1 0,-1-1 1,9-12-1,3-7 36,-1-2 1,20-39-1,24-68 265,-43 91-222,9-22 210,25-85 0,-44 117-389,-2 0 0,-1-1 0,-2 0 1,0-54-1,-5 47-299,1 43 342,-1 0 1,0 0-1,0-1 0,0 1 1,0 0-1,0 0 1,0-1-1,0 1 1,0 0-1,0 0 1,0-1-1,0 1 1,0 0-1,0 0 1,0 0-1,-1-1 1,1 1-1,0 0 1,0 0-1,0-1 1,0 1-1,0 0 1,0 0-1,0 0 1,-1 0-1,1-1 1,0 1-1,0 0 1,0 0-1,-1 0 0,-4 4-243,-6 16 89,10-19 161,-64 140 56,45-95-119,1 1 0,-21 88 0,-5 101 150,39-199-67,-7 74 64,1-11 56,11-94-46,1-5 71,6-15 58,25-32-182,-21 29-44,0 1 0,2 0 1,0 1-1,1 0 0,25-22 0,-28 28-31,-6 6 29,0 0 1,0 0-1,0 0 1,8-4 0,-10 7 10,0-1 1,0 1 0,-1-1-1,1 1 1,0-1-1,0 1 1,0 0 0,0 0-1,0 0 1,0 0 0,0 0-1,0 1 1,-1-1-1,1 1 1,0-1 0,3 2-1,6 3-3,-1 1-1,0 1 1,0 0 0,0 0-1,-1 1 1,10 9-1,14 13-30,44 31-292,-24-19-2758,-48-38 2195,0-1 0,1 0 0,9 5 0,8-1-4499,-14-4 3289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48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25 11040,'-58'0'5024,"36"0"-4385,12-4-191,7 4-384,-12-4-672,12 1 353,-7-5-3009,10 3 1792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51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1215 4320,'-11'3'3991,"16"-3"398,-3 0-3591,1 0-657,0-1 0,0 0-1,0 0 1,0-1 0,0 1-1,0 0 1,0-1 0,0 0-1,0 0 1,-1 0 0,1 0 0,-1 0-1,1 0 1,-1-1 0,3-3-1,0 1 105,9-12 68,0 1 0,-2-2 0,0 0 0,-1 0 0,9-21 0,-7 14-159,113-194 1078,-56 112-750,23-39 10,-75 114-346,-2 0 1,22-63-1,-27 60 22,-1 0 0,-2-1-1,-2 0 1,-1-1-1,-2 1 1,-2-48 0,-1 76-128,-1 0 0,0 0 0,-1 0 1,0 0-1,-3-9 0,4 14-42,0 0 0,-1 0 0,1 0 0,-1 0 0,0 1 0,0-1 0,0 0 0,0 1 0,-1-1 0,1 1 0,-1 0 0,1 0 0,-6-3 0,6 4-28,0 0-1,0 0 1,0 0-1,1 1 1,-1-1-1,0 1 1,0 0-1,0-1 1,0 1-1,0 0 1,0 0 0,0 0-1,0 1 1,0-1-1,0 0 1,0 1-1,0-1 1,0 1-1,0 0 1,1-1-1,-1 1 1,-3 2-1,0 0-39,1 0-1,0 0 1,0 1-1,0-1 1,0 1-1,-6 8 0,1 2-51,0 0 0,-12 27 0,15-27 62,-17 39 14,-26 94-1,36-104-111,-3 18 152,2 1-1,3 0 1,2 1-1,0 107 1,9-147 6,1 0 0,1-1-1,1 1 1,1-1 0,13 41 0,-14-54 23,0 0 1,1-1-1,0 0 1,0 0-1,1 0 1,0 0-1,1-1 0,0 1 1,0-1-1,0-1 1,1 1-1,0-1 1,0 0-1,1-1 1,-1 0-1,1 0 1,9 3-1,-3-2 75,0-1-1,0-1 0,0 0 0,1-1 1,0 0-1,-1-2 0,1 1 0,0-2 0,0 0 1,0-1-1,0 0 0,20-5 0,-25 3-45,-1-1-1,0 0 0,0 0 1,0 0-1,-1-1 0,0-1 1,0 1-1,0-1 0,0-1 1,-1 1-1,0-1 1,-1-1-1,1 1 0,-1-1 1,-1 0-1,0 0 0,0-1 1,4-9-1,0-3 95,-1-1 1,0-1-1,-2 1 0,-1-1 1,-1 0-1,2-31 0,-5 50-123,0-36 1,-2 38-48,1 0 1,0 0-1,-1 0 1,1 0-1,-1 0 0,1 0 1,-1 0-1,0 0 1,0 0-1,0 0 1,0 0-1,0 1 0,-1-1 1,1 0-1,-2-1 1,2 3 8,1-1 1,-1 1 0,1 0 0,0-1-1,-1 1 1,1 0 0,-1 0-1,1 0 1,-1 0 0,1 0 0,-1-1-1,1 1 1,-1 0 0,1 0 0,-1 0-1,1 0 1,-1 0 0,1 0-1,-1 1 1,1-1 0,-1 0 0,1 0-1,-1 0 1,1 0 0,-1 0 0,1 1-1,-1-1 1,1 0 0,0 1 0,-1-1-1,1 0 1,-1 1 0,0 0-1,-10 13-251,4-3 190,1 0 1,1 1 0,0 0-1,1 0 1,0 0-1,-3 16 1,-9 79-384,16-103 422,-1 6-40,0 1 1,1-1-1,0 1 1,1-1 0,0 1-1,6 19 1,-5-23 89,0 0 1,1-1-1,0 1 1,0-1-1,1 1 1,-1-1-1,1 0 1,1-1-1,-1 1 0,1-1 1,5 5-1,-5-6 14,-1-1 0,0-1 0,1 1-1,0 0 1,-1-1 0,1 0 0,0 0-1,0-1 1,0 1 0,0-1 0,1 0-1,-1 0 1,0-1 0,0 0 0,1 0-1,-1 0 1,9-1 0,7-3 138,1-1 0,38-13 0,-45 13-144,7-2 11,117-41 74,-101 33-37,57-32 1,-84 41 38,0-1 1,-1 0-1,0-1 0,-1 0 0,0-1 1,0 0-1,0 0 0,-1-1 0,12-19 1,-20 28-97,1 0 1,-1 0-1,0 0 1,1 0 0,-1-1-1,0 1 1,0 0-1,0 0 1,0 0 0,0 0-1,0 0 1,0 0 0,0 0-1,0 0 1,0 0-1,-1 0 1,1 0 0,0-1-1,-1 1 1,1 0-1,-1 1 1,1-1 0,-1 0-1,1 0 1,-1 0-1,0 0 1,1 0 0,-1 0-1,0 1 1,0-1 0,0 0-1,-1 0 1,0-1-29,0 1 1,-1 0-1,1-1 0,-1 1 1,1 0-1,0 0 0,-1 1 1,0-1-1,1 0 0,-1 1 1,1 0-1,-1-1 1,-3 1-1,-2 2-69,0-1 1,1 1-1,-1 0 0,1 1 0,0 0 1,0 0-1,0 0 0,0 1 1,1 0-1,-1 1 0,1-1 1,-9 9-1,2 0-65,0 0 0,0 1 0,2 1 0,-11 16 0,19-27 127,-24 42 66,24-41-75,1 0 0,0-1 0,1 1 1,-1 0-1,1 0 0,0 0 0,0 0 0,0 6 1,1-9 33,0-1 1,0 1-1,0-1 1,1 1 0,-1 0-1,1-1 1,-1 1-1,1-1 1,0 1-1,-1-1 1,1 1 0,0-1-1,0 0 1,0 1-1,0-1 1,0 0 0,0 0-1,0 0 1,1 0-1,-1 0 1,0 0-1,1 0 1,-1 0 0,0 0-1,1-1 1,-1 1-1,1 0 1,0-1 0,-1 1-1,1-1 1,-1 0-1,4 1 1,2 0 68,0-1 0,1 1 0,-1-1 0,1-1 1,11-1-1,-15 1-31,1-1 1,0 1 0,-1-1 0,0 0 0,1 0 0,-1 0-1,0-1 1,0 1 0,0-1 0,0 0 0,-1 0 0,1 0-1,-1-1 1,0 1 0,0-1 0,5-7 0,0-1 46,-1-1 0,-1-1 1,0 1-1,5-15 0,17-71-4,-13 42-342,-11 34-413,1 32-117,2 54 385,-6-46 378,0 0 0,2-1 0,0 1 0,6 18 1,-5-23 107,-1-1-51,1-1 0,0 0 0,9 14 0,-12-22 10,0 0-1,0 0 0,0 0 0,1 0 0,-1-1 0,1 1 1,0 0-1,-1-1 0,1 1 0,0-1 0,0 0 0,0 1 1,0-1-1,0 0 0,0 0 0,1 0 0,-1-1 0,0 1 1,0 0-1,0-1 0,1 0 0,2 1 0,-4-1 5,1-1 1,-1 1-1,1 0 0,-1-1 0,0 1 0,1-1 0,-1 1 0,1-1 1,-1 1-1,0-1 0,1 0 0,-1 0 0,0 0 0,0 0 0,0 0 1,1 0-1,-1 0 0,0 0 0,-1 0 0,2-2 0,2-3 124,0-1 0,-1 1-1,3-7 1,-6 11-149,19-50 412,-2 0 0,13-76 0,-24 77-747,-6 51 298,0 0-1,0 0 0,0 0 1,0 0-1,0 0 0,0 0 1,0 0-1,0 0 1,0 0-1,0 0 0,0 0 1,0 0-1,0 0 0,0 0 1,0 0-1,0 0 1,0 0-1,0 0 0,0 0 1,1 0-1,-1 0 0,0 0 1,0 0-1,0 0 1,0 0-1,0 0 0,0 0 1,0 0-1,0 0 0,0 0 1,0 0-1,0 0 1,0 0-1,0 0 0,0 0 1,0 0-1,0 0 0,0 0 1,0 0-1,0 0 1,0 0-1,0 0 0,1 0 1,-1 0-1,1 10-236,0 12 251,-1 20-66,6 175-268,-6-213 353,0 0 0,1 0 0,0 0 0,0-1 0,3 8-1,-4-10 4,0-1 0,0 1-1,1-1 1,-1 1 0,0 0 0,1-1-1,-1 1 1,0-1 0,1 1-1,-1-1 1,1 1 0,-1-1-1,1 0 1,-1 1 0,1-1-1,-1 1 1,1-1 0,-1 0-1,1 0 1,-1 1 0,1-1-1,-1 0 1,1 0 0,0 1 0,-1-1-1,1 0 1,0 0 0,-1 0-1,1 0 1,-1 0 0,1 0-1,0 0 1,-1 0 0,1 0-1,0-1 1,-1 1 0,1 0-1,-1 0 1,1 0 0,0-1-1,-1 1 1,1 0 0,-1-1 0,1 1-1,0-1 1,3-3 9,0 1 0,0-1 0,-1 0-1,0 0 1,1 0 0,-1 0 0,-1 0 0,5-9 0,16-43 78,11-49-133,23-58-335,-57 162 331,1 0 0,-1 0 0,1 0 1,-1 0-1,1 0 0,-1 0 0,1 0 0,0 0 0,-1 0 1,1 0-1,1-1 0,-2 2 15,1 0-1,-1 0 1,0 0 0,0 0-1,0 0 1,1 0 0,-1 0-1,0 0 1,0 0 0,1 0-1,-1 0 1,0 0 0,0 0 0,0 0-1,1 0 1,-1 0 0,0 0-1,0 0 1,1 0 0,-1 0-1,0 0 1,0 0 0,0 1-1,1-1 1,-1 0 0,0 0-1,0 0 1,0 0 0,0 0-1,1 1 1,-1-1 0,0 0 0,2 3-81,0 0 0,-1 1 0,1-1 1,-1 0-1,2 6 0,-2-6 141,14 44-309,-10-26 261,1 0 0,2-1 0,0 0 0,1-1 0,0 0-1,16 22 1,-17-30 26,0 0 0,1-1 0,0 0 0,1-1-1,0 0 1,0 0 0,1-1 0,0 0 0,0-1-1,13 6 1,-21-12 19,0 0 0,-1 0 0,1 0 0,0 0 0,0 0 0,-1-1 0,1 0 0,0 1 0,0-1 0,0 0 0,0 0 0,-1 0 0,1-1 0,0 1 0,0-1 0,0 0 0,-1 1 0,1-1 0,0 0 0,-1-1 0,1 1 0,-1 0 0,1-1 1,-1 0-1,0 1 0,1-1 0,-1 0 0,0 0 0,0 0 0,-1 0 0,1 0 0,2-5 0,2-2 7,-1 0 0,0 0 0,-1 0 0,0-1 0,0 0 1,-1 0-1,2-16 0,-1 9-89,1-8 231,-1 1 0,0-28 0,-4 46-237,0 0 0,0 0-1,0 0 1,-1 0 0,0 0-1,-1 0 1,1 1 0,-1-1-1,0 0 1,0 1 0,-1-1-1,0 1 1,-6-10 0,9 15 24,0 0 1,-1-1 0,1 1 0,0 0 0,0 0 0,-1-1 0,1 1 0,0 0 0,-1 0 0,1-1 0,0 1 0,-1 0 0,1 0 0,0 0-1,-1 0 1,1-1 0,0 1 0,-1 0 0,1 0 0,-1 0 0,1 0 0,0 0 0,-1 0 0,1 0 0,-1 0 0,1 0 0,0 0 0,-1 0-1,1 0 1,-1 1 0,-9 8-411,-4 17 31,8-1 279,0 0 0,1 1 1,2-1-1,0 1 0,2 26 1,1-40 133,1 0 0,1 0 0,-1 0 0,2-1 0,0 1 0,0 0 0,1-1 0,1 0 0,0 0 0,0 0 0,1-1 1,14 20-1,-18-28 34,0 1 0,0-1 0,0 1 0,1-1 0,-1 1 0,1-1 0,0 0 0,-1 0 1,1-1-1,0 1 0,0 0 0,0-1 0,4 1 0,-5-1 16,0-1-1,0 1 1,0-1 0,0 0 0,-1 0-1,1 0 1,0 0 0,0 0-1,0-1 1,0 1 0,0 0 0,0-1-1,0 0 1,0 1 0,-1-1-1,1 0 1,0 0 0,0 0 0,-1 0-1,1 0 1,-1 0 0,1-1-1,-1 1 1,2-2 0,2-3 35,0 0 1,-1 0-1,1-1 0,-2 1 1,1-1-1,-1 0 1,4-12-1,12-53 252,-15 51-155,-1 10-130,31-126 264,-26 109-418,2 1 0,23-47 0,-31 71 30,0 0 0,0 0 0,0 0 0,0 0 1,0 0-1,0 1 0,1-1 0,0 1 0,-1-1 0,4-1 0,-4 3 35,-1 1 1,1-1 0,-1 0-1,0 1 1,1-1 0,-1 1-1,1 0 1,-1 0-1,1 0 1,-1-1 0,1 1-1,-1 0 1,1 1-1,-1-1 1,1 0 0,-1 0-1,1 1 1,-1-1-1,1 1 1,-1-1 0,1 1-1,-1-1 1,0 1-1,1 0 1,-1 0 0,0 0-1,2 1 1,2 3-17,-1-1 0,1 1 1,-1 0-1,0 0 0,0 1 1,-1-1-1,1 1 0,-1 0 1,2 6-1,20 60-218,-20-56 212,30 110-222,-29-102 306,-2 1-1,-1 0 0,1 29 1,-4-49-21,0-1 1,0 1 0,-1-1-1,1 1 1,-1-1 0,0 1 0,0-1-1,-1 1 1,1-1 0,-1 0-1,0 0 1,-4 7 0,4-9 11,0 0 0,0 0 1,0-1-1,1 1 0,-2-1 0,1 1 1,0-1-1,0 1 0,0-1 1,-1 0-1,1 0 0,0-1 0,-1 1 1,1 0-1,-1-1 0,1 1 0,-1-1 1,0 0-1,1 0 0,-1 0 0,1 0 1,-1 0-1,-4-1 0,-3-1-5,0-1 0,0 1-1,0-2 1,0 1 0,1-1-1,0-1 1,-14-8 0,-2-4 365,-28-25 0,49 39-327,83 38-529,-41-22-637,1-2 0,0-1 0,0-3 0,50 4-1,-43-7-413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53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1705 4896,'-18'24'4522,"29"-31"-3196,0 0-1,0 0 0,-1-1 1,1-1-1,16-18 1,40-55 668,11-33-1002,-61 87-859,165-251 267,-126 190-174,46-100 1,-78 136-84,-2 0-1,-3-1 1,19-89 0,-36 137-148,0-2-28,-1 0-1,1-1 1,-1 1 0,0 0 0,-1-1 0,0 1-1,-1 0 1,-1-10 0,2 18 20,0-1 0,0 1 0,0 0-1,0-1 1,0 1 0,0 0 0,0 0 0,0-1 0,0 1-1,0 0 1,0 0 0,0-1 0,-1 1 0,1 0 0,0 0-1,0 0 1,0-1 0,0 1 0,-1 0 0,1 0 0,0 0-1,0-1 1,0 1 0,-1 0 0,1 0 0,0 0 0,0 0-1,-1 0 1,1 0 0,0-1 0,0 1 0,-1 0 0,1 0-1,0 0 1,-1 0 0,-8 8-404,-5 19-81,13-26 490,-32 84-544,7-18 362,1-8-24,-29 106 0,49-145 191,1 0 1,1 1-1,1-1 0,1 1 0,0 0 1,2-1-1,0 1 0,1 0 0,8 30 0,-8-45 42,0 1 0,0-1-1,1 0 1,0 0 0,0 0-1,0 0 1,1 0-1,0-1 1,0 0 0,6 6-1,-8-9 5,0 0 0,0-1 0,0 1 0,0 0-1,1-1 1,-1 1 0,1-1 0,-1 0 0,1 0 0,0 0-1,0 0 1,-1 0 0,1 0 0,0-1 0,0 0 0,0 1-1,-1-1 1,1 0 0,0 0 0,0-1 0,0 1 0,0 0-1,-1-1 1,1 0 0,0 0 0,5-2 0,-1-1 55,0 0 1,-1 0-1,1-1 1,-1 0 0,0 0-1,7-7 1,1-4 230,14-19 0,-8 6 130,-1-1 0,20-43 0,-22 40-137,19-37 233,36-120 533,-53 137-989,43-106 190,27-81 182,-37 41-211,-47 174-333,-5 23 56,0 1 0,1 0-1,-1-1 1,0 1 0,0 0 0,0-1 0,0 1 0,0 0-1,0-1 1,-1 1 0,1-1 0,0 1 0,-2-2 0,-1 7-251,-19 34-115,-30 65 1,44-85 401,-13 31-17,-22 81 0,-4 55-92,31-116 75,-23 100 339,-22 221 0,57-367 112,4-22-279,1-3 51,13-91 218,-12 77-355,1 2-86,-1-1 0,10-25 0,-4 20-38,1 1-1,19-29 1,-21 38 19,0 0 0,1 1 0,0 0 0,0 0 0,19-14 0,-24 21 20,-1 0 1,0 1-1,0-1 0,1 1 0,-1 0 0,1-1 0,-1 1 0,1 0 0,0 1 1,-1-1-1,1 0 0,0 1 0,0-1 0,0 1 0,-1 0 0,1 0 0,0 0 1,0 0-1,0 1 0,-1-1 0,1 1 0,0 0 0,-1-1 0,1 1 0,0 0 1,-1 1-1,1-1 0,-1 0 0,0 1 0,1-1 0,-1 1 0,0 0 0,0 0 1,0 0-1,0 0 0,2 3 0,14 20-163,27 51 1,-9-13 221,-25-46 109,24 27 1,-30-38-100,1 0 1,0 0-1,0-1 1,1 0-1,0 0 1,13 7-1,-18-11 1,0 0 0,1 0 0,-1 0 0,1-1 0,-1 1 0,0-1 0,1 1 0,-1-1 0,1 0 0,-1 0 0,1 0-1,-1 0 1,1-1 0,-1 1 0,0-1 0,1 1 0,-1-1 0,0 0 0,1 0 0,3-2 0,1-2 53,0 0 1,0 0 0,-1 0-1,9-10 1,-11 11-45,9-10 22,0-1-1,-1 0 0,-1 0 0,0-2 1,-1 1-1,10-24 0,-18 36-48,0-1 1,0 0-1,0 0 0,-1 1 0,1-2 1,-1 1-1,-1 0 0,1 0 0,-1 0 0,0 0 1,0-10-1,0 15-42,-1-1 1,1 1 0,0-1-1,0 1 1,0 0-1,-1-1 1,1 1-1,0-1 1,0 1 0,-1 0-1,1-1 1,0 1-1,-1 0 1,1-1-1,0 1 1,-1 0 0,1-1-1,-1 1 1,1 0-1,0 0 1,-1 0-1,1-1 1,-1 1 0,1 0-1,-1 0 1,1 0-1,-1 0 1,1 0-1,0 0 1,-1 0 0,1 0-1,-1 0 1,1 0-1,-1 0 1,1 0-1,-1 0 1,1 0 0,-1 0-1,1 0 1,-1 1-1,1-1 1,0 0-1,-1 0 1,1 1 0,-1-1-1,1 0 1,0 0-1,-1 1 1,1-1-1,-1 1 1,-22 21-617,20-19 656,-5 5-58,0 0 0,1 1 0,0 0 0,0 1 1,1-1-1,1 1 0,-1 0 0,2 1 0,-1-1 0,1 1 0,1 0 0,0 0 0,1 0 0,-2 14 0,3-17 75,1-1 1,-1 1-1,1 0 1,1-1-1,0 1 1,0-1-1,0 1 1,1-1-1,0 0 1,5 13-1,-7-19 4,1 0 0,-1 0 0,1 0 0,0 0 0,-1 0 0,1 0 0,0 0 0,-1 0 0,1 0 0,0 0 0,0 0 0,0 0 0,0-1 0,0 1 0,0 0 0,0-1 0,0 1 0,0-1 0,0 1 0,1-1 0,-1 1 0,2-1 0,-2 0-5,1 0 0,-1 0-1,1 0 1,-1-1 0,1 1-1,-1 0 1,1-1 0,-1 0 0,0 1-1,1-1 1,-1 0 0,0 0 0,1 1-1,-1-1 1,2-2 0,4-4 24,-1 0-1,1 0 1,-1-1 0,6-11 0,-12 19-57,3-5 13,8-10 151,21-27 0,-29 38-171,0 1 0,0 0-1,1 0 1,-1 0 0,1 0 0,0 0 0,0 1 0,0 0 0,0-1 0,0 2 0,0-1-1,1 0 1,5-1 0,-8 3-5,-1 0 1,0 0-1,0 0 0,0 0 0,0 0 1,0 0-1,0 0 0,0 0 0,0 1 1,0-1-1,0 0 0,0 1 0,1-1 0,-2 1 1,1-1-1,0 1 0,0-1 0,0 1 1,0-1-1,0 1 0,1 1 0,-1 0-6,1 0 1,-1 0-1,0 0 0,1 0 0,-1 1 0,0-1 0,-1 0 0,1 0 0,1 5 0,0 4-8,-1 2 0,0-1-1,-1 15 1,0-18 46,-11 161 109,8-132-186,3 7 99,0-23 254,7-39 403,0-3-704,1 1 0,1-1-1,16-25 1,-4 8-11,-13 22-54,1 1 1,0 0 0,1 0 0,1 1 0,0 1 0,20-18 0,-31 29 63,0 1-1,0 0 1,0 0 0,1 0-1,-1 0 1,0-1 0,0 1-1,0 0 1,1 0-1,-1 0 1,0 0 0,0 0-1,0 0 1,1 0 0,-1 0-1,0 0 1,0 0 0,1 0-1,-1 0 1,0 0 0,0 0-1,1 0 1,-1 0 0,0 0-1,0 0 1,0 0 0,1 0-1,-1 0 1,0 0 0,0 0-1,1 0 1,-1 0 0,0 1-1,0-1 1,0 0 0,0 0-1,1 0 1,-1 0 0,0 1-1,0-1 1,0 0-1,0 0 1,1 0 0,-1 0-1,0 1 1,0-1 0,0 0-1,0 0 1,0 1 0,0-1-1,0 0 1,0 0 0,0 1-1,0-1 1,0 0 0,0 0-1,0 0 1,0 1 0,0-1-1,0 0 1,0 1 0,0 18-295,-1-17 291,-16 108-325,10-70 411,6-33-66,0 0 0,1 1 0,0-1 0,0 0 0,1 0 0,2 13 1,-3-20-1,0 0 0,0 1 0,0-1 0,0 0 0,1 1 0,-1-1 1,0 0-1,0 1 0,0-1 0,0 0 0,0 0 0,0 1 0,0-1 0,0 0 1,1 1-1,-1-1 0,0 0 0,0 0 0,0 1 0,1-1 0,-1 0 0,0 0 1,0 0-1,1 1 0,-1-1 0,0 0 0,0 0 0,1 0 0,-1 0 0,0 0 1,1 1-1,-1-1 0,0 0 0,1 0 0,-1 0 0,0 0 0,1 0 0,8-7 104,-5 4-39,4-4-16,0-1 1,0 0-1,-1 0 0,0-1 1,0 0-1,-1 0 0,8-16 1,5-7-153,-18 31 82,-1 0 0,1 0 0,0-1 0,0 1 0,0 0 1,0 0-1,0 0 0,0 0 0,0 0 0,0 0 0,0 0 0,0 0 0,0 1 0,1-1 0,-1 0 0,0 1 0,1-1 0,-1 1 0,0-1 0,1 1 0,-1 0 0,1-1 0,-1 1 0,1 0 0,-1 0 0,0 0 0,1 0 0,-1 0 0,1 0 1,-1 1-1,1-1 0,-1 0 0,0 1 0,1-1 0,-1 1 0,0 0 0,1-1 0,1 2 0,4 4-22,0-1 1,0 1-1,-1 0 1,0 0-1,7 9 1,-6-6 60,21 26-293,-16-19 238,1-1 0,25 24 0,-33-35-336,-1 0 0,1-1 0,-1 0 0,1 0 1,0 0-1,0-1 0,0 0 0,0 0 0,1 0 0,-1 0 1,0-1-1,1 0 0,-1 0 0,9 0 0,-10-1-258,-1-1-1,1 1 0,-1 0 0,1-1 0,-1 0 0,1 0 0,-1 0 0,1-1 0,5-2 0,14-5-1995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54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0 133 8800,'0'12'4000,"77"-12"-3488,-32-9 1152,4 6-1024,36-14 223,2 3-511,37-15-512,-3 9 96,16-8-3263,-21 3 1823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55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1 509 6464,'0'12'4245,"1"-14"-3557,13-11 1493,-5 0-1504,-2 1 1,0-1-1,8-23 0,-9 22-341,16-39 444,15-28-56,45-70-84,-60 112-506,-11 20-52,-7 14 38,-1 1-1,0-1 1,-1 0-1,1 0 1,-1 0-1,0-1 1,0 1-1,0 0 1,-1-1 0,2-9-1,-3 15-130,0 0 0,0-1 1,0 1-1,0 0 0,0 0 0,0-1 0,0 1 0,0 0 1,0 0-1,0-1 0,0 1 0,0 0 0,0-1 1,0 1-1,0 0 0,0 0 0,0-1 0,-1 1 0,1 0 1,0 0-1,0 0 0,0-1 0,0 1 0,0 0 0,-1 0 1,1 0-1,0-1 0,0 1 0,0 0 0,-1 0 1,1 0-1,0 0 0,0 0 0,-1-1 0,1 1 0,0 0 1,0 0-1,-1 0 0,1 0 0,0 0 0,0 0 0,-1 0 1,1 0-1,0 0 0,0 0 0,-1 0 0,1 0 1,0 0-1,-1 0 0,1 0 0,0 0 0,0 0 0,-1 1 1,1-1-1,0 0 0,0 0 0,0 0 0,-1 0 0,1 0 1,0 1-1,0-1 0,0 0 0,-1 0 0,1 0 0,0 1 1,-15 13-503,10-9 447,1 1 0,0 0 0,0 0 0,1 0 0,-1 1 0,2-1 0,-5 11 0,3-2-7,1-1 0,-2 25 1,4-32 101,0-1-1,1 1 1,0-1 0,1 1-1,-1-1 1,1 0 0,0 1 0,3 8-1,-3-14 6,0 1 0,0 0 0,-1 0-1,1-1 1,0 1 0,0-1 0,0 1-1,1-1 1,-1 1 0,0-1 0,1 1-1,-1-1 1,1 0 0,-1 0 0,1 0-1,-1 0 1,1 0 0,0 0 0,-1 0-1,1-1 1,0 1 0,0-1 0,0 1-1,0-1 1,-1 0 0,1 1 0,0-1-1,0 0 1,0 0 0,0 0 0,3-1-1,16-4 300,-1 0-1,1-1 1,-1-1-1,35-19 1,-6 4-81,-2 1-120,-27 12-196,0 0-1,0 1 0,0 1 0,42-8 0,-59 15 61,-1 0 0,0 0 0,0 0 0,0 0 0,0 0 0,0 0-1,0 0 1,0 1 0,0-1 0,0 1 0,0-1 0,0 1 0,0 0 0,0 0 0,0 0 0,0 0 0,0 0 0,-1 0-1,1 1 1,-1-1 0,1 1 0,-1-1 0,1 1 0,-1-1 0,0 1 0,1 0 0,-1 0 0,0-1 0,0 1 0,-1 0-1,1 0 1,0 0 0,0 0 0,-1 0 0,1 2 0,1 7 43,-1 0 0,0-1-1,0 1 1,-1 0 0,-2 13-1,1 47 76,1-40 162,0-14-116,2-13 47,0-8-83,4-9 52,-6 12-139,37-84 447,-21 50-606,-13 28 39,0 1 0,1 0 0,0 0-1,0 0 1,7-8 0,-10 13 56,0 0 0,0-1 1,0 1-1,0 0 0,0 0 0,1 0 1,-1 0-1,0 0 0,0 1 1,1-1-1,-1 0 0,1 0 0,-1 1 1,1-1-1,-1 1 0,1-1 1,-1 1-1,1 0 0,-1 0 0,1 0 1,-1 0-1,1 0 0,0 0 1,-1 0-1,1 0 0,-1 0 0,1 1 1,-1-1-1,1 1 0,-1-1 0,1 1 1,-1-1-1,2 2 0,8 7-271,0 1 0,12 12 0,7 7-1042,30 17-3811,-16-19-1826,-21-15 4364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3:55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29 9376,'-31'-5'4832,"31"2"-4864,0-11-1856,5 8 1088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15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239 738 4320,'2'-21'2518,"-1"16"-1821,0 1 1,-1-1 0,0 0-1,0 0 1,0 0-1,-1-5 1,1 9-584,0 0 1,-1 0-1,1 0 1,0 0-1,-1 0 1,1 0-1,-1 0 1,0 0-1,1 0 1,-1 0-1,0 0 0,1 1 1,-1-1-1,0 0 1,0 0-1,0 1 1,0-1-1,1 1 1,-1-1-1,0 1 1,0-1-1,0 1 1,0-1-1,0 1 0,-1 0 1,1 0-1,0-1 1,0 1-1,0 0 1,0 0-1,0 0 1,-2 0-1,-1 1-6,-1-1 0,1 0 0,0 1 0,0 0 0,-1 0 0,1 0 0,0 1 0,0-1 0,0 1-1,0 0 1,0 0 0,1 0 0,-1 1 0,1-1 0,-1 1 0,1 0 0,-5 5 0,-2 4-212,0 1 0,1 0 0,-11 22 0,10-18 108,-6 11-283,-19 50 0,28-60 127,1-1 0,1 2 0,1-1 0,-3 26 1,7-40 126,0 1 0,0-1 1,0 0-1,1 0 0,0 1 1,-1-1-1,1 0 1,1 0-1,1 5 0,-2-7 10,0 0 0,0 1-1,0-1 1,1 0-1,-1-1 1,0 1 0,1 0-1,-1 0 1,1-1-1,0 1 1,0 0 0,0-1-1,0 0 1,0 1-1,0-1 1,0 0 0,0 0-1,3 1 1,0-1 69,0 0 1,1-1-1,-1 1 1,0-1-1,1 0 1,-1 0-1,1 0 1,-1-1-1,0 0 1,1 0-1,-1-1 1,0 1-1,0-1 1,0 0-1,0 0 1,0-1-1,0 1 1,-1-1-1,1 0 0,7-8 1,3-3 294,0-1-1,0 0 1,22-33-1,4-15 335,59-118-1,-85 151-612,-7 15-43,12-23 123,-1-2 1,-2 0 0,12-44-1,-13 25 217,10-83-1,-22 104-214,-1-1-1,-2 1 1,-6-56-1,5 94-152,-6-35 121,6 34-146,-1-1 0,1 1 0,0 0 1,-1 0-1,1-1 0,-1 1 0,1 0 1,-1 0-1,0-1 0,0 1 0,1 0 1,-1 0-1,0 0 0,0 0 0,0 0 1,0 0-1,0 0 0,0 1 0,-1-1 1,1 0-1,-1 0 0,1 1 13,1 0 0,-1 0 0,1 0 1,0 0-1,-1 0 0,1 0 0,-1 0 0,1 0 0,-1 0 0,1 0 0,0 0 1,-1 1-1,1-1 0,-1 0 0,1 0 0,0 0 0,-1 1 0,1-1 0,0 0 1,-1 1-1,1-1 0,0 0 0,-1 1 0,1-1 0,0 0 0,0 1 0,-1-1 1,1 1-1,-4 5-72,1 0 1,-1 0-1,1 0 0,1 0 1,-4 11-1,-9 38-105,9-29 130,-8 29-69,2 1 0,-7 89 0,17-121 103,2 0-1,1 0 1,1 0 0,1 0 0,0 0-1,2-1 1,1 0 0,16 41-1,-14-47-31,0-1 1,1 1-1,1-1 0,0-1 0,20 22 0,-24-30 43,1 0 0,0-1-1,0 1 1,1-2 0,0 1 0,0-1 0,0 0 0,0-1 0,1 0 0,0 0 0,0-1 0,14 4-1,-18-6 27,0-1 0,0 1-1,0-1 1,0 0 0,0 0-1,1-1 1,-1 1 0,0-1-1,0 0 1,0 0 0,8-4-1,-6 2 49,0-1-1,0 0 1,0 0-1,-1-1 1,0 0-1,12-10 0,-5-1 189,0 0 0,0 0 0,-2-1-1,19-35 1,-27 45-134,0 0 0,0-1 0,0 1 0,-1-1 0,0 1 0,-1-1 0,1-9 0,-1 12-51,-1 0-1,0-1 1,0 1-1,-1 0 1,0 0-1,0 0 1,0 0 0,0 0-1,-1 0 1,0 0-1,-3-7 1,4 10-73,0 1 0,1 0 1,-1 0-1,0 0 0,0-1 1,0 1-1,0 0 0,0 0 1,0 0-1,0 0 0,0 1 1,0-1-1,0 0 0,0 0 1,-1 1-1,1-1 0,0 0 0,-1 1 1,1-1-1,0 1 0,-1 0 1,1 0-1,-1-1 0,1 1 1,0 0-1,-2 0 0,1 1-21,1-1-1,-1 1 1,0-1 0,1 1-1,0-1 1,-1 1-1,1 0 1,-1 0-1,1 0 1,0 0-1,0 0 1,-1 0 0,1 0-1,0 0 1,0 1-1,0-1 1,0 0-1,0 1 1,1-1-1,-1 1 1,0-1-1,0 3 1,-4 9-117,1-1-1,1 1 1,0 0 0,0 0-1,0 24 1,4-22 80,0 1 1,2-1-1,0 0 0,0 0 1,2 0-1,0-1 0,9 20 1,-11-28 77,0 0 0,0 1 1,1-1-1,0 0 1,0-1-1,1 1 0,-1-1 1,1 1-1,0-2 0,1 1 1,-1 0-1,1-1 1,0 0-1,0 0 0,0-1 1,8 3-1,-6-3 44,-1-1 1,1 0-1,1 0 1,-1-1-1,0 0 0,0 0 1,0-1-1,1 0 0,-1-1 1,0 0-1,0 0 1,0 0-1,14-5 0,-4-1-8,-1 0 0,0-1 1,24-15-1,45-38 158,-22 7-265,-43 34-32,0 2 1,1 1-1,38-22 0,-39 27-18,-12 7 135,0 0 0,0 1 0,1 0 1,0 0-1,12-3 0,-17 7 52,2-1 480,-7 2-530,0-1 1,1 0-1,-1 0 0,0 0 0,0 0 0,0 0 0,0 0 0,0-1 0,0 1 0,0 0 0,0 0 0,0 0 1,0 0-1,0 0 0,0 0 0,1 0 0,-1 0 0,0 0 0,0 0 0,0 0 0,0 0 0,0 0 0,0 0 1,0 0-1,0 0 0,0 0 0,0 0 0,0 0 0,0 0 0,0-1 0,0 1 0,0 0 0,0 0 0,0 0 1,0 0-1,0 0 0,0 0 0,0 0 0,0 0 0,0 0 0,0 0 0,0 0 0,0-1 0,0 1 0,0 0 1,0 0-1,0 0 0,0 0 0,0 0 0,0 0 0,0 0 0,0 0 0,0 0 0,0 0 0,-2-1 26,0 0 0,0 0-1,-1 0 1,1 0-1,0 1 1,0-1 0,-1 1-1,1-1 1,0 1-1,-5 0 1,0 0-95,0 0 0,-1 0 0,1 1-1,-7 1 1,5 0-17,0 1-1,0 1 1,1-1-1,-1 1 1,1 1-1,0 0 1,0 0-1,1 0 1,0 1-1,-1 0 1,2 1-1,-1-1 1,1 1-1,0 1 1,1-1-1,0 1 1,0 0-1,0 0 1,-4 12-1,6-13 22,0 0 0,1 0 0,0 0-1,0 0 1,1 1 0,0-1 0,0 0 0,1 1 0,0-1-1,0 1 1,1-1 0,-1 1 0,2-1 0,-1 0 0,1 0-1,0 0 1,1 1 0,-1-2 0,2 1 0,-1 0-1,1-1 1,-1 1 0,2-1 0,7 9 0,-8-11 43,0 1 0,0-1 0,0 0 0,1 0 1,0-1-1,0 1 0,0-1 0,0 0 0,0-1 0,1 1 0,-1-1 1,1 0-1,0 0 0,-1-1 0,1 0 0,0 0 0,0 0 1,0-1-1,0 1 0,0-1 0,0-1 0,0 1 0,0-1 1,0 0-1,-1-1 0,8-2 0,7-4 72,-1 0 0,0-2 0,34-24 0,47-44 306,-78 60-225,104-100 975,-124 116-1039,0 0 0,1 0 0,-1-1 0,0 1-1,0-1 1,0 0 0,-1 1 0,1-1 0,0 0 0,-1 0 0,0 0 0,1-4 0,-2 7-86,0-1 1,0 1 0,0-1 0,0 1 0,0-1-1,0 1 1,0 0 0,-1-1 0,1 1 0,0-1-1,0 1 1,0 0 0,-1-1 0,1 1 0,0 0-1,-1-1 1,1 1 0,0 0 0,-1 0 0,1-1 0,0 1-1,-1 0 1,1 0 0,0-1 0,-1 1 0,1 0-1,-1 0 1,1 0 0,0 0 0,-1 0 0,1 0-1,-1 0 1,1 0 0,-1 0 0,1 0 0,0 0-1,-1 0 1,1 0 0,-1 0 0,1 0 0,-1 0-1,0 0 1,-23 5-347,17-3 286,1 1 0,0 1 1,0-1-1,0 1 1,0 0-1,0 0 0,1 1 1,0-1-1,0 1 1,0 0-1,1 1 0,-6 6 1,-1 5-10,1 1 0,-17 37 0,19-36-86,1 1 1,-7 30-1,12-41 98,0 0 1,1 0-1,0 0 1,1 0-1,0 1 1,0-1-1,1 0 1,2 12-1,-2-18 60,0 0 1,0 1-1,0-1 1,1 0-1,-1 0 1,1 0-1,0 0 1,-1 0-1,1 0 1,0-1-1,1 1 1,-1 0-1,0-1 1,1 0-1,0 0 1,-1 1-1,1-2 1,0 1-1,0 0 1,0 0-1,0-1 1,0 0-1,1 0 1,-1 0-1,0 0 1,1 0-1,-1 0 1,0-1-1,1 0 0,-1 0 1,1 0-1,-1 0 1,0 0-1,1-1 1,-1 1-1,1-1 1,-1 0-1,0 0 1,0 0-1,0-1 1,1 1-1,-1-1 1,0 1-1,4-5 1,2-2 98,-1-1 1,0 0 0,0 0 0,0-1-1,-2 0 1,1 0 0,-1-1 0,-1 1-1,0-1 1,5-16 0,0-6 194,-1 1 1,7-51-1,-14 40-33,-2 39-335,0 0 0,0 0 0,-1 0 0,0 1 0,1-1 1,-1 0-1,-1 0 0,-2-5 0,-6 29-959,7-13 978,1 1 0,0 0 0,0 0 0,1 0 0,0 0 0,0 0 0,1 0 0,0 0 0,0 0 0,1 0 0,2 9 0,-1-8 9,0 0 0,0 0 0,1 0 0,1 0 0,0-1 0,0 0-1,0 1 1,1-1 0,9 11 0,-13-17 60,1-1-1,-1 1 1,0-1 0,1 1-1,-1-1 1,1 0 0,-1 0 0,1 0-1,-1 0 1,1 0 0,0 0-1,0 0 1,0 0 0,-1-1-1,1 1 1,0-1 0,0 1-1,0-1 1,0 0 0,3 0 0,-2 0 27,0-1 1,-1 1 0,1-1 0,0 0 0,-1 0 0,1 0 0,-1-1 0,1 1 0,-1 0-1,0-1 1,0 0 0,4-3 0,3-4 138,0-1-1,-1 0 0,0 0 1,10-21-1,29-64 432,1-2-365,-48 97-266,0 0 1,0 0 0,0-1-1,0 1 1,0 0 0,0 0-1,1 0 1,-1 0 0,0 0-1,0-1 1,0 1 0,0 0-1,0 0 1,0 0 0,0 0-1,0 0 1,1 0 0,-1 0-1,0-1 1,0 1 0,0 0-1,0 0 1,0 0 0,1 0-1,-1 0 1,0 0 0,0 0-1,0 0 1,0 0 0,0 0-1,1 0 1,-1 0 0,0 0-1,0 0 1,0 0 0,1 0-1,1 6-154,-1 11-7,6 120-48,-3-68 200,-4-67 15,0 4 29,0 1 0,1-1-1,0 0 1,0 1-1,0-1 1,1 0-1,-1 0 1,5 8 0,-6-14-11,0 0 0,0 0 0,1 1 0,-1-1 0,0 0 0,1 0 1,-1 0-1,0 1 0,1-1 0,-1 0 0,0 0 0,1 0 0,-1 0 1,0 0-1,1 0 0,-1 0 0,0 0 0,1 0 0,-1 0 1,0 0-1,1 0 0,-1 0 0,0 0 0,1 0 0,-1 0 0,0 0 1,1 0-1,-1 0 0,0 0 0,1-1 0,-1 1 0,0 0 0,1 0 1,-1 0-1,0-1 0,0 1 0,1 0 0,-1 0 0,0-1 0,0 1 1,1 0-1,-1-1 0,6-9 186,-1 0 0,-1-1-1,1 0 1,4-22 0,1 0 28,-6 21-178,1-3-23,0-1-1,1 1 1,1 1 0,0-1-1,14-20 1,-20 34-43,-1 1 0,0-1 0,1 1 0,-1-1 1,1 1-1,-1-1 0,1 1 0,-1-1 0,1 1 0,-1-1 0,1 1 1,-1 0-1,1-1 0,0 1 0,-1 0 0,1 0 0,-1-1 1,1 1-1,0 0 0,-1 0 0,1 0 0,0 0 0,-1 0 0,1 0 1,0 0-1,1 0 0,-1 0-13,0 1 0,0 0-1,0-1 1,-1 1 0,1 0 0,0-1 0,0 1-1,0 0 1,0 0 0,-1 0 0,1 0 0,0-1-1,-1 1 1,2 2 0,1 3-69,-1 0 0,1 0 0,-1 1 0,3 10 0,-1 18-183,0 1-1,-3 47 0,-1-70 187,-4 55-419,-2 0 0,-19 77 0,17-98 231,7-44 276,-34 177-594,-14-5 785,43-160-163,0 1-1,0-2 0,-2 1 1,1-1-1,-2 0 0,-17 21 1,23-31 1,-1 0 0,0 0 1,0 0-1,-1 0 0,1-1 0,-1 0 1,0 0-1,0 0 0,0 0 0,0-1 0,0 0 1,0 0-1,-1 0 0,1-1 0,-1 0 1,1 0-1,-1 0 0,0-1 0,1 0 1,-1 0-1,0 0 0,-9-2 0,8 1 45,0-1-1,0 1 0,0-1 0,0 0 0,1-1 0,-1 0 1,1 0-1,-1 0 0,1-1 0,0 0 0,0 0 1,1-1-1,-1 0 0,1 1 0,0-2 0,0 1 0,-4-7 1,5 4 35,-1 0 1,2-1 0,-1 1-1,1-1 1,1 0 0,-1 0-1,2 0 1,-1 0 0,1-1-1,0 1 1,1 0 0,2-18-1,-1 15-33,1 0 0,1 0 0,0 1 0,0 0-1,1-1 1,1 1 0,0 0 0,0 1 0,14-20 0,3 3-276,1 1 1,1 1-1,1 2 1,1 0 0,1 1-1,1 2 1,1 1-1,35-18 1,-41 27-2033,0 0 0,0 1 1,36-7-1,-33 9-843,19-3-437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1:32.5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5 4736,'0'0'94,"-1"0"1,1 0 0,0-1-1,0 1 1,0 0 0,0-1-1,0 1 1,0 0-1,-1 0 1,1-1 0,0 1-1,0 0 1,0 0-1,-1 0 1,1-1 0,0 1-1,0 0 1,-1 0-1,1 0 1,0 0 0,-1 0-1,1-1 1,0 1 0,0 0-1,-1 0 1,1 0-1,0 0 1,-1 0 0,-3 7 5539,1 23 3291,3-21-10783,-31 303 5445,21-197-2849,3-55-399,-17 68-1,20-104-255,4-12-3062,22-13-7863,-2-2 7258,9-2-885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17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14 846 4640,'-4'2'590,"3"-2"-514,1 1-1,-1-1 1,1 0-1,-1 0 1,1 0-1,-1 1 1,1-1-1,-1 0 1,1 1-1,0-1 1,-1 0-1,1 1 1,-1-1-1,1 0 1,0 1-1,-1-1 1,1 1-1,0-1 1,0 1-1,-1-1 1,1 1 0,0-1-1,0 1 1,-1 2 2465,5 4-131,-3-6-2291,0 0 0,0 1 0,0-1-1,0 0 1,1 0 0,-1 1 0,0-1-1,1 0 1,-1 0 0,0 0 0,1-1 0,-1 1-1,1 0 1,0 0 0,-1-1 0,1 1-1,0-1 1,-1 0 0,1 1 0,0-1-1,-1 0 1,1 0 0,0 0 0,0 0-1,-1 0 1,1 0 0,0-1 0,-1 1 0,4-2-1,1 1 145,1-2 0,-1 1 0,0-1-1,0 0 1,0 0 0,8-6 0,-4 1 29,0 0 0,-1 0 1,0-1-1,12-16 0,26-42 754,-26 34-604,-17 28-342,0-1 0,-1 0-1,1 0 1,-1 0 0,0 0-1,-1-1 1,0 1 0,0-1 0,2-10-1,-10 21-901,0 3 602,3 4 117,1-1 0,0 1 1,0-1-1,1 1 0,1-1 1,0 1-1,0 0 0,2 13 1,-1-16 52,0 11 7,1 1 0,1-1 0,1 0 0,0 0 0,14 35 0,-17-52 32,0 0 1,0 0 0,0 0-1,0 0 1,1 0 0,-1 0 0,1 0-1,-1 0 1,1-1 0,2 3-1,-3-3 5,0-1 0,-1 0-1,1 0 1,0 1 0,0-1-1,-1 0 1,1 0-1,0 0 1,0 0 0,-1 0-1,1 0 1,0 0 0,0 0-1,0 0 1,-1 0 0,1 0-1,0 0 1,0-1 0,-1 1-1,1 0 1,0 0 0,-1-1-1,1 1 1,0-1 0,-1 1-1,1-1 1,0 1 0,-1-1-1,1 1 1,-1-1-1,1 1 1,-1-1 0,1 0-1,4-5 101,0-1-1,0 1 1,-1-1 0,7-12-1,4-10 55,7-5 161,37-48-1,-46 67-191,1 0 0,1 1-1,0 0 1,0 2 0,19-12 0,-31 22-159,0 0 0,1 0 1,-1 0-1,0 1 1,1 0-1,0-1 0,-1 1 1,1 1-1,4-2 1,-7 2 29,0 0 0,0 0 0,0 0 0,0 0 0,0 1 0,0-1 0,0 0 0,0 0 0,0 1 0,0-1 0,0 0 0,0 1 1,0-1-1,0 1 0,0-1 0,0 1 0,0 0 0,0-1 0,0 1 0,-1 0 0,1 0 0,0 0 0,-1-1 0,1 1 0,0 0 1,-1 0-1,1 0 0,-1 0 0,0 0 0,1 0 0,-1 0 0,0 0 0,1 0 0,-1 0 0,0 2 0,1 4 43,-1 1 0,0 0 0,-1-1 0,1 1 0,-4 11 0,2-5 49,-4 14-29,-2 21-221,8-45 131,-1 0 0,1 0 0,0 1 0,1-1 0,-1 0-1,1 0 1,0 0 0,2 8 0,-3-12 26,0 1 0,0-1 0,0 0 0,1 1 0,-1-1-1,0 0 1,0 1 0,0-1 0,0 1 0,1-1 0,-1 0 0,0 1 0,0-1 0,1 0 0,-1 0-1,0 1 1,1-1 0,-1 0 0,0 0 0,1 1 0,-1-1 0,0 0 0,1 0 0,-1 0 0,0 0 0,1 1-1,-1-1 1,1 0 0,-1 0 0,0 0 0,1 0 0,-1 0 0,1 0 0,-1 0 0,0 0 0,1 0 0,-1 0-1,1 0 1,0-1 0,11-9 158,-9 8-105,88-95 350,-48 50-286,-34 36-115,-5 6-18,1 0 1,-1 0-1,1 1 0,0-1 0,0 1 1,1 0-1,-1 0 0,11-4 0,-16 7-6,1 1-1,0 0 0,0 0 1,0 0-1,-1-1 0,1 1 0,0 0 1,0 0-1,0 0 0,0 0 1,0 0-1,-1 0 0,1 1 1,0-1-1,0 0 0,0 0 0,-1 1 1,1-1-1,0 0 0,0 1 1,-1-1-1,1 1 0,0-1 1,0 1-1,-1-1 0,1 1 0,-1-1 1,1 1-1,-1 0 0,1-1 1,-1 1-1,1 0 0,-1 0 1,1-1-1,-1 2 0,3 4 7,-1-1-1,0 1 1,0 0 0,1 6-1,0 1-87,1-1 60,0 1 0,11 19 0,-13-28 33,-1-1 1,1 0-1,0-1 1,0 1-1,0 0 1,0 0-1,0-1 1,1 0-1,-1 1 1,1-1-1,0 0 1,-1 0-1,1 0 1,0-1-1,0 1 1,4 1-1,-5-3 28,-1 0 0,1 0 0,0 0 0,0 0 0,0 0 0,0 0 0,0-1 0,-1 1 0,1-1 0,0 1 0,0-1 0,0 0 0,-1 0 0,1 0-1,-1 1 1,1-2 0,0 1 0,1-2 0,3-2 57,0-1 1,10-10-1,82-112 820,-80 100-744,-1-2 0,26-60-1,13-69-35,-51 144-109,58-176 367,-61 184-409,4-8-39,-1-1 0,-1 0 1,0 0-1,2-28 0,-7 43-511,-1 6 332,-5 14 79,-11 58-181,-17 144 1,33-204 376,1-9-17,-11 132-156,12-125 103,0 0-1,1 0 0,1 0 0,0 0 1,1 0-1,0-1 0,7 16 1,-8-23 73,1-1 0,0 0 1,1-1-1,0 1 1,-1-1-1,2 0 1,-1 1-1,0-2 1,1 1-1,0 0 0,0-1 1,1 0-1,-1-1 1,1 1-1,0-1 1,0 0-1,0 0 0,0 0 1,0-1-1,1 0 1,-1-1-1,1 1 1,-1-1-1,1 0 0,-1-1 1,1 0-1,0 0 1,-1 0-1,1-1 1,0 0-1,-1 0 0,1-1 1,9-3-1,0 0 98,0-2 0,-1 0 0,28-17 0,-30 14 58,-1 0-39,-12 10-168,0 0-1,0 0 0,0 0 1,0 0-1,-1 0 0,1 0 1,0 1-1,0-1 0,0 0 1,0 0-1,0 0 0,0 0 1,0 0-1,0 0 0,0 0 1,0 0-1,0 1 1,1-1-1,-1 0 0,0 0 1,0 0-1,0 0 0,0 0 1,0 0-1,0 0 0,0 0 1,0 0-1,0 1 0,0-1 1,0 0-1,0 0 0,0 0 1,0 0-1,0 0 1,1 0-1,-1 0 0,0 0 1,0 0-1,0 0 0,0 0 1,0 0-1,0 0 0,0 0 1,0 0-1,1 0 0,-1 0 1,0 0-1,0 0 0,0 0 1,0 0-1,0 0 1,0 0-1,0 0 0,0 0 1,0 0-1,1 0 0,-1 0 1,-1 5-59,0 0 1,0-1-1,0 1 0,1 0 1,0 0-1,0 0 1,0 0-1,1 0 1,1 5-1,2 7 66,7 20 1,-7-25-55,-2-9 79,-1 0 0,0 1 0,1-1 0,-1 0 0,1 0 0,0 0 0,0 0-1,1-1 1,-1 1 0,0 0 0,1-1 0,3 3 0,-5-4 10,0 0 0,0-1 0,1 1 0,-1-1 0,0 1 0,0-1 0,0 1 0,1-1 0,-1 0 0,0 0 0,0 0 0,1 1-1,-1-1 1,0 0 0,1-1 0,-1 1 0,0 0 0,0 0 0,1 0 0,-1-1 0,0 1 0,0-1 0,1 1 0,-1-1 0,0 1 0,0-1 0,0 0 0,0 0 0,0 1 0,0-1 0,0 0 0,0 0-1,0 0 1,0 0 0,-1 0 0,2-2 0,1-1 59,0-1 1,0 1-1,-1-1 0,1 0 0,-1 0 0,0 0 0,-1 0 1,1 0-1,-1 0 0,0 0 0,0 0 0,-1-1 0,1 1 1,-1 0-1,0 0 0,-1-1 0,0-5 0,-1 2-105,-1 0 0,1-1-1,-1 2 1,-1-1-1,1 0 1,-1 1 0,-1-1-1,0 1 1,-6-7 0,10 13-31,0 0 0,0 0 1,-1 1-1,1-1 1,-1 1-1,1-1 1,-1 1-1,0 0 1,0-1-1,1 1 1,-4-1-1,-3-3-468,7 4 351,1 5 27,0-3 139,0-1 0,1 1 0,-1 0-1,1 0 1,-1 0 0,1-1 0,0 1-1,-1 0 1,1-1 0,0 1 0,-1-1 0,1 1-1,0-1 1,0 1 0,0-1 0,-1 1-1,1-1 1,0 0 0,0 1 0,0-1 0,1 0-1,1 2 29,13 4-37,0-1 0,0-1 1,1 0-1,30 3 0,-15-5-1443,50-4-1,-78 3 1011,-1-1 0,0 0 0,0-1 0,0 1 0,0-1 0,0 1 0,0-1 0,0 0 1,0 0-1,0 0 0,0-1 0,0 1 0,0-1 0,-1 1 0,4-3 0,-6 3 308,0 1-1,1-1 1,-1 1 0,0-1 0,0 1 0,1-1 0,-1 1 0,0-1 0,0 0 0,0 1 0,0-1 0,0 1 0,0-1-1,0 1 1,0-1 0,0 0 0,0 1 0,0-1 0,0 1 0,0-1 0,-1 1 0,1-1 0,0 1 0,0-1 0,-1 0 0,1 1-1,0 0 1,0-1 0,-1 1 0,1-1 0,-1 1 0,1-1 0,-1 0 0,0 0-348,-9-11-1505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17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9152,'-15'12'2928,"5"-8"-512,8-5-1950,7 1 17,150 8 2081,72 24-3539,-193-27 575,42 11-1233,-52-10-240,-1-1 0,1-1 0,31 1 0,-23-5-836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18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37 9152,'-14'5'4128,"28"-21"-3584,-5 4-1920,4-1 640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19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224 344 5472,'-28'0'4085,"28"0"-3927,-1 0 0,0-1 0,1 1 0,-1 0 1,1 0-1,-1 0 0,0 0 0,1 0 0,-1-1 0,1 1 0,-1 0 0,1 0 0,-1-1 1,1 1-1,-1 0 0,1-1 0,-1 1 0,1-1 0,-1 1 0,1 0 0,0-1 0,-1 1 1,1-1-1,-1 0 0,1-1 51,-1 1-1,0-1 1,1 0 0,-1 1 0,1-1-1,0 0 1,0 1 0,-1-4 0,1 0 74,1-1 0,-1 0 1,4-11-1,5-11-33,2 1 0,1 0-1,2 1 1,0 0 0,31-41 0,-41 62-232,7-10 17,14-15-1,-21 26-73,-1 1 1,1-1-1,-1 1 1,1 0-1,0 0 1,0 1-1,1-1 0,-1 1 1,8-3-1,-11 5 41,0 0-1,0-1 1,0 1-1,0 0 1,0 0-1,0 0 1,0 0-1,1 0 1,-1 0-1,0 1 1,0-1-1,0 0 1,0 1-1,0-1 1,0 0-1,0 1 1,-1-1-1,1 1 1,0-1-1,0 1 1,0 0-1,0-1 1,0 1-1,-1 0 1,1 0-1,0-1 1,-1 1-1,2 2 1,0 0 31,0 1 1,0 0-1,-1-1 0,1 1 1,-1 0-1,2 5 0,1 11 58,-2-1-1,0 0 0,0 0 0,-2 1 1,-1-1-1,-4 32 0,1-26-10,-2 0-1,-1 0 1,0 0-1,-17 35 1,18-48-52,1 0 1,-2-1 0,0 1-1,0-1 1,-1-1 0,0 1-1,-11 9 1,2-5-46,-1-1 0,0-1 0,-1 0-1,-1-2 1,0 0 0,0-1 0,-1-1 0,-26 7-1,-50 21 285,90-34-376,6-4 145,13-5 426,16-2 289,40-5-1,13-2-261,-69 12-469,79-19-39,-81 21-146,0 0-1,0 0 1,-1 0-1,1 2 1,0-1-1,0 1 1,12 3-1,7 7-3530,-12-3-2202,-4-4 3098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20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570 1 5728,'1'0'202,"0"0"1,-1 0-1,1 0 1,-1 0-1,1 0 1,0 1-1,-1-1 1,1 0-1,-1 0 1,1 1-1,-1-1 1,1 0-1,-1 1 0,1-1 1,-1 0-1,1 1 1,-1-1-1,1 1 1,-1-1-1,1 1 1,-1-1-1,0 1 1,1 0-1,4 19 2148,-4-15-2099,-1 1 1,0 0 0,0-1 0,-1 1 0,-1 6 0,-2 1 30,-1 0 1,0 0-1,-1 0 1,0-1-1,-1 0 1,-1-1-1,0 1 1,-17 18-1,-9 5 304,-44 34 0,68-61-471,-6 6 15,-1-1 1,0 0 0,-1-2-1,-26 13 1,35-20-111,0 0 1,-1-1 0,0 0 0,1 0-1,-1-1 1,0 0 0,0-1-1,-1 0 1,1-1 0,0 0-1,-12-2 1,3 0-134,-37-11 0,51 11 79,-1 0 0,1 0 0,0 0 0,0-1 0,0 1 0,0-1 0,0-1 0,1 1 0,-1-1 0,1 0-1,-6-6 1,9 9 26,0 0-1,0 0 0,1-1 0,-1 1 0,0 0 1,1-1-1,-1 1 0,0 0 0,1-1 1,0 1-1,-1-1 0,1 1 0,0-1 0,0 1 1,0-1-1,0 1 0,0-1 0,0 1 0,0-1 1,1-1-1,0 0 12,0 0-1,0 0 1,1 1 0,-1-1 0,1 1 0,-1-1-1,1 1 1,0 0 0,4-4 0,2-1-30,0 0 1,1 1 0,-1 0-1,1 1 1,10-5 0,-10 7 45,0-1-1,0 1 1,1 0 0,-1 1 0,0 0 0,1 1-1,-1 0 1,1 0 0,0 1 0,-1 0 0,1 1-1,-1 0 1,1 1 0,10 2 0,-6 1 96,0 0 0,0 0 0,-1 1 0,1 1 0,-1 0 0,-1 1 0,0 1 0,16 13 0,-6-3 54,-1-2-325,-1 1 0,35 41 0,-37-44-4526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20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4 10208,'4'-4'4640,"1"13"-4032,-10-6 1151,5 0-1087,-4 11 416,-1 5-608,-8 5 256,3-1-416,-6 2-448,6-2 64,-4 2-736,6-2 480,-2-3-2432,5 0 1537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21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469 0 7808,'-27'1'10204,"1"1"-9397,-28 5 0,15 0-712,0 2-1,0 2 1,-56 24 0,76-26-531,0 1 0,0 2 0,-23 17 0,42-29 411,0 0 1,-1 0-1,1 0 1,0 1-1,-1-1 1,1 0-1,0 1 1,-1-1-1,1 0 1,0 0-1,0 1 1,-1-1 0,1 0-1,0 1 1,0-1-1,0 1 1,-1-1-1,1 0 1,0 1-1,0-1 1,0 1-1,0-1 1,0 0-1,0 1 1,0-1-1,0 1 1,0-1-1,0 0 1,0 1-1,0 0 1,1-1 11,-1 1 1,1 0 0,-1-1-1,1 1 1,-1-1 0,1 1-1,0-1 1,-1 1-1,1-1 1,0 0 0,-1 1-1,1-1 1,0 0 0,1 1-1,30 4 25,-32-5-13,93 5-158,-58-4 877,0 1 0,60 12 0,-90-13-570,-1 0-1,0 0 1,0 1 0,1-1-1,-1 1 1,0 0-1,4 3 1,-7-5-119,-1 1 0,1-1 1,-1 1-1,1-1 0,-1 1 0,0-1 1,1 1-1,-1-1 0,0 1 0,1-1 1,-1 1-1,0-1 0,0 1 0,1 0 0,-1-1 1,0 1-1,0-1 0,0 1 0,0 0 1,0-1-1,0 1 0,0-1 0,0 2 1,0-1-1,-1 1 1,1-1 0,-1 1 0,0-1 0,0 0 0,0 0 0,1 1 0,-1-1-1,0 0 1,-1 0 0,1 0 0,0 0 0,0 0 0,-2 1 0,-22 13 186,0 0-1,-37 14 1,-10 6-783,-17 20-1754,17-10-2355,53-36 1854,7 3 924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1:04:21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9312,'1'1'476,"0"0"0,1 0 0,-1-1 0,0 1 0,0 0 1,0-1-1,1 1 0,-1-1 0,0 1 0,1-1 0,1 0 1,-2 1-64,1-1 0,-1 0 0,1 1 0,-1-1 0,0 0 0,1 1 1,-1 0-1,0-1 0,0 1 0,1 0 0,0 1 0,-1-2-292,-1 1-1,0 0 0,0-1 0,0 1 0,1 0 1,-1-1-1,0 1 0,0 0 0,0-1 0,0 1 1,0-1-1,0 1 0,-1 0 0,1-1 0,0 1 1,0 0-1,0-1 0,0 1 0,-1 0 0,0 0 1,-6 13 489,7-13-555,-7 10 30,0 0 0,-1-1 1,0 0-1,-12 12 0,26-63-11167,2 9 7269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0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1163 2656,'-5'-1'225,"-4"-1"443,8 2-657,1 0 0,0 0 1,0 0-1,0 0 0,0 0 0,0 0 0,0 0 1,0 1-1,0-1 0,-1 0 0,1 0 1,0 0-1,0 0 0,0 0 0,0 0 1,0 0-1,0 0 0,0 0 0,0 0 0,0 0 1,0 1-1,0-1 0,2 4 3787,5-24-1057,20-47-1425,-7 20-1090,-2-2 116,2 1 1,3 1 0,54-85-1,-67 119-344,-4 4-47,0 1 0,14-15 0,-20 23 36,0 0 1,0-1-1,1 1 1,-1 0-1,1 0 0,-1-1 1,0 1-1,1 0 1,-1 0-1,0 0 1,1-1-1,-1 1 0,1 0 1,-1 0-1,1 0 1,-1 0-1,1 0 1,-1 0-1,0 0 0,1 0 1,-1 0-1,1 0 1,-1 0-1,1 0 1,-1 0-1,1 0 0,-1 0 1,0 1-1,1-1 1,-1 0-1,1 0 0,-1 0 1,0 1-1,1-1 1,-1 0-1,0 1 1,1-1-1,-1 0 0,0 1 1,1-1-1,-1 0 1,0 1-1,0-1 1,0 0-1,1 1 0,-1-1 1,0 1-1,0 0 1,9 25 96,-8-20-117,15 66-87,-12-48 123,2 0 1,0 0-1,12 27 0,-12-38 65,0-1 0,0 1 0,2-1 0,-1 0 0,2-1 0,9 11 0,-15-18 10,1-1 0,-1 0 0,1 0 0,-1 0 0,1 0 0,0-1 0,0 1 0,1-1 0,-1 0 0,0 0 0,1-1 0,-1 1 0,1-1 0,-1 0 0,1-1 0,0 1 0,-1-1 0,1 1 0,0-1 0,-1-1 0,10-1 0,-4 0 36,-1-1-1,1 0 1,-1-1-1,1 0 1,-1-1 0,-1 0-1,1 0 1,-1 0-1,0-2 1,0 1 0,11-12-1,-5 3 32,0-2-1,0 0 0,-2-1 1,13-24-1,-16 24-1,-1-1 0,0 0 0,7-32 0,-8 28-128,-5 14-80,1-1 0,-2 1 0,1 0 0,-1-1 0,0 1 0,-1 0 0,0-1 0,-1 1 0,0-1 0,-2-11 0,3 21 49,-1-1-1,1 1 1,0-1 0,0 1-1,0-1 1,0 1-1,0-1 1,-1 1 0,1-1-1,0 1 1,0-1-1,-1 1 1,1-1 0,0 1-1,-1 0 1,1-1-1,-1 1 1,1-1 0,0 1-1,-1 0 1,1-1-1,-1 1 1,1 0 0,-1 0-1,1-1 1,-1 1-1,1 0 1,-1 0 0,1 0-1,-1 0 1,-1 0-7,1 0 1,0 0-1,0 1 1,-1-1-1,1 0 1,0 1-1,0-1 1,0 1-1,0 0 1,-1-1-1,1 1 0,-1 1 1,-2 1-30,1 0-1,-1 0 1,1 1-1,0-1 1,0 1 0,-3 5-1,2 1 23,0 0-1,0 0 1,2 0-1,-1 0 1,1 1-1,0-1 1,1 1-1,1-1 1,-1 1-1,2 0 1,-1-1-1,5 21 1,-1-13 72,1 1 0,1-2 0,1 1 0,0-1 1,1 0-1,15 24 0,-18-33 42,0 0 1,1-1-1,-1 1 0,11 8 1,-15-15-47,1 1 0,-1-1 0,0 0 0,1 0 0,-1 0 0,1 0 0,-1 0-1,1 0 1,0 0 0,-1-1 0,1 1 0,0-1 0,-1 1 0,1-1 0,0 1 0,0-1 0,-1 0 0,1 0 0,0 0 0,0 0 0,0 0 0,-1-1 0,1 1 0,0 0 0,0-1 0,-1 1 0,1-1 0,0 0 0,-1 1 0,1-1 0,2-2 0,10-9 211,0-1 1,0 0-1,19-27 0,-6 9-78,10-11-185,57-48 1,-73 73-63,1 0 1,0 2-1,2 0 0,43-20 1,-62 33 23,0 1 0,0-1 0,1 1-1,-1 0 1,1 0 0,-1 0 0,0 1 0,1-1 0,-1 2 0,1-1 0,-1 0 0,1 1 0,7 2 0,3 2 23,-1 1 1,0 0 0,16 10-1,-19-9 40,-1 0 0,0 1 0,16 15 0,-14-12 36,19 13 1,-24-20 150,-5-7 384,-3 2-511,0-1-1,0 0 1,0 1 0,0-1 0,-1 0 0,1 1-1,-1-1 1,1 0 0,-2-1 0,0-3-76,-1 1 0,1 0 1,-1-1-1,-1 1 0,1 0 0,-1 1 1,0-1-1,0 1 0,0-1 0,-1 1 1,1 0-1,-1 1 0,0-1 1,0 1-1,0 0 0,-1 0 0,1 1 1,-1 0-1,1 0 0,-9-2 0,-1 0-73,0 1 0,1 1 0,-1 1-1,0 0 1,0 1 0,0 0 0,-20 4-1,26-3 44,0 1 0,-1 1 0,1-1 0,0 1 0,1 1 0,-1 0-1,0 0 1,1 1 0,0 0 0,0 0 0,1 1 0,-1 0-1,-9 10 1,12-11 29,1 0 0,0 0 0,1 0-1,-1 1 1,1-1 0,0 1 0,1 0-1,-1 0 1,1 0 0,0 0 0,1 0-1,-1 0 1,1 1 0,0-1 0,1 0 0,0 1-1,0-1 1,0 0 0,1 1 0,-1-1-1,3 8 1,0-6 28,0 1 0,0-1-1,0 0 1,1 0 0,0-1-1,1 1 1,0-1 0,0 0 0,0 0-1,1 0 1,0-1 0,1 0-1,-1 0 1,12 7 0,-14-10 32,0 0 0,0-1 0,1 0 0,-1 1 1,1-1-1,0-1 0,0 1 0,-1-1 0,1 0 0,0 0 0,0 0 1,0-1-1,0 1 0,0-1 0,0-1 0,1 1 0,-1-1 0,-1 1 0,1-2 1,0 1-1,0 0 0,0-1 0,0 0 0,-1 0 0,8-4 0,1-4 58,0 0 0,-1-1 0,0 0 0,-1-1 0,18-23-1,-9 8 5,26-51-1,-38 63-118,-1 0 0,0-1 1,8-31-1,-13 33-442,-4 19-156,-6 23 191,6-9 408,1 0 0,2 0 0,-1 0 0,2 0 0,1 0 0,0-1 1,2 1-1,0-1 0,1 0 0,8 19 0,-12-34 24,-1 1 1,1 0 0,0-1 0,0 1-1,0-1 1,1 0 0,-1 1-1,1-1 1,0 0 0,0-1 0,4 4-1,-5-4-4,0-1-1,1 0 1,-1 0-1,0 0 1,0 0-1,1-1 1,-1 1-1,1-1 1,-1 1-1,1-1 1,-1 0-1,0 0 1,1 0-1,-1 0 1,1 0-1,-1-1 1,1 1-1,-1-1 1,0 1-1,5-3 1,7-3 127,0-1 1,0 0 0,19-15-1,40-33 69,-47 34-120,-4 4-95,93-70-24,-87 69 10,0 0 1,40-17 0,-63 33-5,38-15-240,-40 16 224,-1 0-1,1 1 1,0-1 0,0 1 0,0-1 0,0 1-1,0 0 1,0 0 0,-1 0 0,1 1 0,0-1-1,4 2 1,16 3-21,-20-4 48,0-1 1,0 1-1,0 0 0,0 0 1,0 0-1,-1 0 0,5 2 1,-7-2 183,-18 4 112,7-5-305,0 1-1,1 1 1,-1 0 0,0 0 0,1 1 0,-1 1 0,-16 7 0,12-3 13,0 0 1,1 1-1,0 0 1,-19 16-1,28-19-7,-1-1 1,1 1-1,1 0 0,-1 1 1,1-1-1,0 1 0,0-1 1,1 1-1,0 1 0,0-1 1,1 0-1,0 1 0,0-1 1,1 1-1,0-1 0,0 1 1,0 0-1,1-1 0,1 1 1,-1 0-1,1-1 0,0 1 1,1 0-1,0-1 0,0 1 1,1-1-1,-1 0 0,2 0 1,-1 0-1,1 0 0,6 7 1,-5-7 33,0-1 1,1 1 0,0-1-1,0-1 1,0 1 0,1-1-1,0 0 1,0-1-1,0 1 1,1-1 0,15 5-1,-16-7 14,-1 0-1,1-1 0,0 1 0,-1-2 1,1 1-1,0-1 0,0 0 1,0 0-1,-1-1 0,1 0 0,0 0 1,0-1-1,-1 0 0,1 0 0,10-5 1,3-5 42,-1 0 0,0-1 1,23-21-1,-8 6-12,71-46 106,-12 9-42,-35 21-11,67-65 0,-105 86-107,0 0 0,-1-1 0,-2-1 0,0-1-1,-2-1 1,16-37 0,52-126 126,-17 35-48,-58 138-59,-2 6-98,0 0 0,-2-1 0,1 0 0,-1 1 0,-1-1 0,0-1 0,2-24 0,-5 37 57,0 0 1,1-1-1,-1 1 0,0 0 1,0-1-1,0 1 1,0 0-1,0-1 0,0 1 1,0 0-1,0-1 1,0 1-1,0 0 1,-1-1-1,1 1 0,0 0 1,0-1-1,0 1 1,0 0-1,0-1 0,-1 1 1,1 0-1,0-1 1,0 1-1,0 0 1,-1 0-1,1-1 0,0 1 1,0 0-1,-1 0 1,1-1-1,0 1 1,-1 0-1,1 0 0,0 0 1,-1 0-1,1 0 1,0 0-1,-1-1 0,1 1 1,0 0-1,-1 0 1,1 0-1,0 0 1,-1 0-1,1 0 0,-1 0 1,1 0-1,0 0 1,-1 1-1,1-1 0,0 0 1,-1 0-1,1 0 1,0 0-1,-1 0 1,1 1-1,-3 0-57,0 1 1,1 0 0,-1 0-1,1-1 1,-4 6-1,-5 5 33,1 1-1,1 0 1,0 1 0,1 0-1,1 1 1,0 0 0,-9 27-1,-22 115 34,-7 90-373,37-203 424,2 1 1,2 0-1,2 0 0,2 0 1,1 0-1,3 0 0,11 47 1,-15-92-51,2 12 95,0 0 1,6 12 0,-8-22-68,1-1-1,-1 1 1,1 0 0,-1-1-1,1 1 1,0-1 0,-1 0-1,1 1 1,0-1 0,0 1-1,0-1 1,0 0 0,1 0-1,-1 0 1,0 0 0,0 0-1,1 0 1,-1 0 0,0 0-1,1 0 1,-1 0 0,1-1-1,-1 1 1,4 0 0,-4-1-8,1 0 1,-1 0-1,1-1 0,-1 1 1,1 0-1,-1-1 1,1 1-1,-1-1 0,0 1 1,1-1-1,-1 0 1,0 0-1,1 1 0,-1-1 1,0 0-1,0 0 1,2-2-1,16-26 183,-10 14-132,72-105 240,-63 97-244,2 0 1,42-39-1,11-5-1044,-70 68 711,-1 5 80,-2 10 11,0-14 164,0 32-13,2 0 0,10 60 1,-9-80 39,1 0 1,0 0-1,1 0 0,0-1 1,1 0-1,0 0 1,1 0-1,1-1 1,11 15-1,-16-24 14,-1 0 0,1-1 0,0 1 0,-1-1 0,1 1 0,0-1 0,1 0 0,-1 0 0,0-1 0,0 1 0,1-1 0,-1 1-1,1-1 1,-1 0 0,1 0 0,0-1 0,-1 1 0,1-1 0,0 1 0,0-1 0,-1-1 0,1 1 0,0 0 0,4-2 0,-1 0 9,-1 0 1,0 0 0,0-1 0,0 0-1,0 0 1,0-1 0,0 1 0,-1-1 0,0 0-1,0-1 1,0 1 0,0-1 0,4-7-1,31-43 1,-3-3-1,37-77 0,-73 134-43,5-10 2,-5 10-44,0 0-1,0-1 1,0 1-1,0-1 0,0 1 1,0-1-1,-1 0 1,2-2-1,-3 3-380,-1 3 270,-1 4 77,2 1 82,0-1 1,1 1-1,0-1 1,1 14-1,1 6-20,-3 1-43,2-1 0,1 1 0,10 48 0,-10-68 87,8 27-6,-9-32 15,0 1 1,0-1-1,0 0 0,0 1 1,1-1-1,-1 0 0,1 0 1,0 0-1,0 0 0,3 3 1,-4-5-24,-1 1 0,1-1 0,0 0 0,-1 1 1,1-1-1,0 0 0,0 0 0,0 0 0,-1 0 0,1 1 1,0-1-1,0 0 0,-1 0 0,1-1 0,0 1 0,0 0 1,0 0-1,-1 0 0,1 0 0,0-1 0,0 1 0,-1 0 1,1-1-1,0 1 0,-1-1 0,1 1 0,0 0 0,-1-1 1,1 0-1,-1 1 0,2-2 0,16-20 328,-18 22-335,9-16 90,-1 0 0,0-1 0,11-33 0,-17 43-94,0 0-1,-1 1 1,0-1 0,0 0 0,0 0 0,-1 0 0,0 0-1,0 0 1,-1 0 0,0 0 0,0 0 0,-1 0 0,0 0-1,-5-12 1,5 15-29,0-1-1,0 1 0,-1 0 1,0 0-1,0 0 0,0 0 1,0 0-1,0 1 0,-1-1 0,0 1 1,0 0-1,0 0 0,0 1 1,0-1-1,0 1 0,-1-1 1,1 2-1,-1-1 0,0 0 1,1 1-1,-9-2 0,4 2 22,7 0-3,0 1 1,0 0-1,0 0 0,0-1 1,0 1-1,0 0 1,0 1-1,0-1 0,0 0 1,-2 1-1,-10 0-67,8-1 110,10 0 72,8-1-113,0 0 0,16-4 0,6-1 87,15 1-167,0 2-1,97 7 1,-128-2 21,-1 0-1,0 1 1,20 6-1,-31-7 43,0 0 0,0 0 1,0 1-1,-1 0 0,1 0 0,-1 0 0,0 1 0,0 0 1,0 0-1,0 0 0,-1 1 0,5 4 0,-7-6 29,0 0 0,-1 0 0,1 1 0,-1-1 0,1 0 0,-1 0 0,0 1 0,0-1 0,0 1 0,0 4 0,-1 38 154,0-25 6,-1-11-148,1 2 436,3-11-126,3-6 12,13-14-114,26-33-1,-23 25-209,-18 22-44,1 0 1,-1 1-1,0 0 0,1 0 1,10-7-1,-14 10 13,0 1-1,1-1 1,-1 0-1,0 1 1,1-1-1,-1 1 1,0-1-1,1 1 1,-1 0-1,0-1 1,1 1 0,-1 0-1,1 0 1,-1 0-1,1 0 1,-1 0-1,0 1 1,1-1-1,-1 0 1,0 1-1,1-1 1,-1 1-1,0-1 1,1 1 0,-1-1-1,0 1 1,0 0-1,1 0 1,-1 0-1,0 0 1,1 1-1,6 9-7,0 1 0,-1-1-1,-1 1 1,0 0-1,0 0 1,-1 1 0,4 16-1,9 22-46,-13-40 176,4 12 215,16 27 1,-24-48-134,8-11 138,-4-3-3141,-1 8 1168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0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70 5728,'-9'-17'1840,"9"17"-1785,0-1 0,0 1 0,0 0 0,-1-1 0,1 1 0,0 0 1,0-1-1,0 1 0,0 0 0,0-1 0,0 1 0,0 0 0,0-1 0,0 1 0,0-1 1,0 1-1,0 0 0,0-1 0,0 1 0,0 0 0,0-1 0,1 1 0,-1 0 0,0-1 1,0 1-1,0 0 0,0-1 0,1 1 0,-1 0 0,0-1 0,0 1 0,1 0 0,-1 0 0,0-1 1,1 1-1,-1 0 0,0 0 0,0 0 0,1 0 0,-1-1 0,0 1 0,1 0 0,-1 0 1,1 0-1,-1 0 0,0 0 0,1 0 0,-1 0 0,0 0 0,1 0 0,15-14 1915,-10 9-1812,5-3 12,4-4-116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1:32.9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88 7456,'0'0'83,"-1"0"1,1 0 0,0-1-1,0 1 1,0 0-1,0 0 1,0 0 0,-1-1-1,1 1 1,0 0-1,0 0 1,0-1 0,0 1-1,0 0 1,0 0-1,0 0 1,0-1 0,0 1-1,0 0 1,0 0-1,0-1 1,0 1 0,0 0-1,0 0 1,0-1-1,0 1 1,0 0 0,0 0-1,0 0 1,1-1-1,-1 1 1,0 0 0,8-3 1432,4 1 2203,45-19 2122,3 3-3483,59-13-5256,-108 25-3933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0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10 3808,'-44'-7'1227,"43"6"-1177,-1 1 1,0-1-1,1 1 1,-1 0-1,1 0 1,-1 0-1,1 0 1,-1 0-1,0 0 1,1 0-1,-1 0 1,1 0-1,-3 2 1,-2-1 159,-3 1 984,12 1-270,19 1 19,33 5 87,130 14 1071,275-32 49,-231 0-1644,-190 8-528,-2 1-97,0-2 0,49-8 0,-83 9-189,1 0-551,-14 10-4139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2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45 147 4320,'0'0'141,"-1"0"0,1-1 0,-1 1 0,0-1 0,1 1 0,-1-1 0,1 1 0,-1-1 0,1 0 0,0 1 0,-1-1 0,1 1 0,0-1 0,-1 0 0,1 1 0,0-1 0,0 0 0,-1 1 0,1-1 0,0 0 0,0 0 0,0 1 0,0-1 0,0 0 0,0 1 0,0-1 0,0 0 0,1 0 1,-1 1-1,0-1 0,0 0 0,0 1 0,1-1 0,-1 0 0,0 1 0,1-1 0,-1 0 0,1 1 0,-1-1 0,1 1 0,0-1 0,0-2 304,0-12 890,-1 13-1284,0 9-157,-5 28 552,1-10-103,-1 56 585,6 104 0,0-153-928,14 283 1205,-9-258 192,-16-69-325,8 9-1030,0-1-1,0 0 0,1 1 0,0-1 1,0 0-1,0 0 0,0 0 0,0 0 1,1 0-1,0 0 0,0 0 0,0 0 0,1-4 1,-1-12 20,-4-42 204,-7-93 178,-6-28-451,16 156-29,2 0 0,1 0 0,1 1 0,13-53 0,-12 67 56,0-4-79,1 1 1,0-1-1,1 1 1,13-23-1,-17 35 41,0-1 1,1 0-1,0 1 1,0 0-1,0 0 1,0 0-1,0 0 0,0 0 1,1 1-1,0-1 1,-1 1-1,1 0 1,0 0-1,0 0 0,0 1 1,0-1-1,0 1 1,1 0-1,-1 0 0,0 0 1,0 1-1,7 0 1,-2 0 0,0 1 0,0 0 0,-1 1 0,1 0 0,0 0 0,-1 1 0,1 0 1,-1 0-1,8 5 0,0 1-46,-1 1 0,-1 0 0,20 18-1,-29-24 67,-1 0-1,0 1 1,0-1-1,-1 1 1,1 0-1,3 8 1,-5-10-4,-1 0 0,0 0 0,0 0 0,0 0 0,0 0 1,0 0-1,0 1 0,-1-1 0,1 0 0,-1 1 0,0-1 0,0 0 1,-1 4-1,-1-2 41,0 1 0,0-1 0,0 0 0,-1 0 1,0 0-1,0-1 0,0 1 0,0-1 0,-1 1 1,0-1-1,-7 6 0,-7 5 86,-26 18 0,40-31-119,-104 82 270,79-61-325,29-22 45,-1-1 0,0 1 0,0 0 0,0 0 0,1-1 0,-1 1 0,0 0 0,1 0-1,-1 0 1,0 0 0,1-1 0,-1 1 0,1 0 0,-1 2 0,1-2-3,0-1-1,0 1 1,1 0 0,-1-1 0,0 1 0,0-1-1,1 1 1,-1 0 0,0-1 0,0 1 0,1-1-1,-1 1 1,1-1 0,-1 1 0,1-1-1,-1 1 1,1-1 0,-1 0 0,1 1 0,-1-1-1,1 0 1,-1 1 0,1-1 0,-1 0 0,2 1-1,30 13 228,41 13-1,-40-16-328,40 19-1,-56-21 106,-1 0-1,0 2 1,-1 0-1,0 1 1,0 1-1,-1 0 1,-1 0-1,0 2 0,-1 0 1,-1 0-1,11 19 1,-17-25 21,0 0 0,0 0 0,-1 0 0,3 13 0,-6-19-5,0 0 1,0 0-1,-1 0 0,1 0 0,-1 0 0,0 0 1,1 1-1,-2-1 0,1 0 0,0 0 0,-1 0 1,1 0-1,-1 0 0,0 0 0,0 0 0,0 0 1,0 0-1,-3 4 0,1-4-3,0 0 0,0 1-1,-1-1 1,1-1 0,-1 1 0,1 0 0,-1-1-1,-4 2 1,-34 14 206,26-13-118,0-1 1,0 0-1,-31 2 0,18-2-43,0-1-41,0-1-1,1 0 1,-1-3 0,0 0 0,0-2-1,-53-12 1,76 14 40,1-1 1,-1-1-1,1 1 1,-9-6-1,12 7-166,1 0 1,0 1-1,-1-1 0,1 0 0,0 0 0,0 0 1,0 0-1,0 0 0,0 0 0,0 0 1,0-1-1,0 1 0,0 0 0,0-1 0,1 1 1,-1 0-1,0-1 0,1 1 0,0-1 0,-1 1 1,1-1-1,0 1 0,-1 0 0,1-4 0,1 4-111,-1 0-1,1 0 0,-1 0 0,1 0 0,0 0 1,-1 0-1,1 0 0,0 1 0,0-1 0,0 0 0,0 0 1,0 0-1,0 1 0,0-1 0,0 1 0,0-1 1,0 1-1,0-1 0,0 1 0,0-1 0,0 1 1,0 0-1,0 0 0,3-1 0,3-1-607,23-7-2508,6 0 1121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2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56 235 2976,'0'0'81,"0"0"1,-1 0-1,1 0 0,0 0 1,-1 0-1,1 0 1,0 0-1,-1 0 0,1 0 1,0 0-1,-1 0 1,1 0-1,0 0 0,-1 0 1,1 0-1,0 0 1,-1 0-1,1 1 0,0-1 1,-1 0-1,1 0 1,0 0-1,0 0 0,-1 1 1,1-1-1,0 0 1,0 0-1,-1 1 0,1-1 1,0 0-1,0 0 1,0 1-1,0-1 0,-1 0 1,1 0-1,0 1 1,0-1-1,0 0 0,0 1 1,0-1-1,0 0 1,0 1-1,0-1 0,0 0 1,0 1-1,0-1 1,0 0-1,0 1 0,0-1 1,0 0-1,0 1 1,0-1-1,0 0 0,0 1 1,1-1-1,-1 0 1,1 10 584,0-7-517,1-1 0,0 1 0,0 0 0,0-1 0,0 1 0,0-1 0,0 0 0,1 1 0,2 1 0,-1-1 73,1 1 13,-1-1 0,1 0 0,-1 0 0,1-1-1,0 1 1,0-1 0,0 0 0,0 0-1,1-1 1,-1 1 0,1-1 0,9 0 0,-6 0 0,0-1 1,0 0 0,0-1 0,0 0 0,-1 0-1,1-1 1,10-3 0,-7 1 76,-2 0 1,19-10-1,-25 12-261,0-1 0,-1 0 0,1 1 0,-1-1 0,1-1 0,-1 1 0,0 0 0,0-1 0,-1 1 0,3-5 1,0 0 20,-2-1 0,1 1 1,-1-1-1,0 0 0,-1 0 1,0 0-1,0 0 0,-1-1 1,-1 1-1,1 0 0,-1-1 1,-1 1-1,-2-14 0,2 18-85,0 0-1,0 0 1,0 0 0,-1 0-1,0 0 1,0 0-1,0 1 1,-1-1 0,0 0-1,1 1 1,-2 0-1,1 0 1,0 0 0,-1 0-1,0 0 1,0 1-1,0 0 1,0 0-1,0 0 1,-1 0 0,1 1-1,-1-1 1,0 1-1,0 0 1,0 1 0,-5-2-1,5 1-3,-1 1-1,1 0 1,0 1-1,-1-1 1,1 1-1,-1 0 1,1 1-1,-1-1 1,1 1-1,0 0 1,-1 0-1,1 0 1,0 1-1,0 0 1,0 0-1,0 1 1,-9 5-1,5-1-4,1 0 0,-1 1 0,1 1 0,1-1 0,0 1 0,0 0 0,0 1-1,-4 10 1,-4 10 45,-16 46-1,25-60 32,1 0 1,1 1 0,0-1-1,1 0 1,0 26 0,2-36 5,1 1 1,0-1 0,1 1 0,0 0-1,0-1 1,0 1 0,1-1-1,0 0 1,0 0 0,0 1 0,1-1-1,0-1 1,0 1 0,1 0-1,-1-1 1,8 9 0,-4-7 222,1 0 0,10 8 1,-15-13-213,1 0-1,0 0 1,-1 0 0,1-1 0,0 1 0,0-1 0,0 0 0,6 1 0,24 2 192,1-2 0,-1-1 1,48-5-1,103-22 72,-184 26-331,9-1 25,6-2 99,0 1 1,-1-2 0,28-10 0,-41 13-529,-1 1 1,1-1-1,0-1 0,-1 1 1,1 0-1,-1 0 1,1-1-1,-1 1 0,1-1 1,-1 1-1,0-1 1,0 1-1,0-1 1,0 0-1,0 0 0,0 1 1,0-1-1,-1 0 1,1 0-1,-1 0 1,1 0-1,-1 0 0,0 0 1,0 0-1,0-4 1,0-14-2929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2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84 2976,'-3'-1'666,"1"-1"0,0 0 0,0-1-1,0 1 1,0 0 0,-3-5 0,4 5-529,1 1 0,-1 0 0,0 0 0,0 0 0,-1 0 0,1 0 0,0 0 0,0 0 0,0 0 0,-1 0 0,1 0 0,0 0 0,-1 1 0,1-1 0,-4 0 0,2 0-20,-1 1 1,0-1 0,1 1 0,-1 0-1,0 0 1,-5 0 0,-1 2 31,-1 0-1,1 1 1,0 0 0,-10 4 0,12-3-96,-1 0 0,1 0 0,0 1 0,1 0-1,-1 0 1,1 0 0,-11 11 0,16-14-13,1 0 0,-1 0 0,0-1 0,1 1 0,0 1 0,-1-1 0,1 0 0,0 0 0,0 0 0,0 1 0,1-1 0,-1 0 0,0 1 0,1-1 0,-1 1 0,1-1 1,0 0-1,0 1 0,0-1 0,0 1 0,1-1 0,-1 1 0,0-1 0,1 1 0,0-1 0,0 0 0,-1 1 0,1-1 0,1 0 0,-1 0 0,0 0 0,3 4 0,-2-3 31,1 0 0,0-1 0,0 1 0,0 0 0,0-1 0,1 0 0,-1 0 0,0 0 0,1 0 0,0 0 0,-1-1 0,1 1 0,6 0 0,2 1 189,1-1 1,25 1 0,-16-3-8,-1-2 0,0-1 0,0 0 0,0-1 0,0-2 0,30-11-1,-36 11-83,-1 1-1,0-2 0,0 0 0,15-11 0,-22 13-59,0 0 1,-1 0-1,0-1 1,0 0 0,0 0-1,0 0 1,-1-1-1,0 0 1,5-9-1,-9 14-90,-1 0-1,1 0 1,0 1-1,-1-1 1,1 0-1,-1 0 1,1 0-1,-1 0 1,0 1-1,0-1 1,0 0-1,0 0 1,0 0-1,0 0 0,0 0 1,-1 0-1,1 1 1,-2-4-1,1 3-21,0 0 0,-1 0 0,1 0-1,0 0 1,-1 0 0,0 0-1,1 0 1,-1 1 0,0-1 0,0 1-1,0-1 1,0 1 0,0 0 0,0 0-1,-4-2 1,-5 0-35,0-1 0,-1 2-1,1 0 1,0 0 0,-16 0-1,0 1 66,-30 3 0,39 0-19,1 0 1,-1 1-1,1 0 1,0 1-1,0 1 0,-24 11 1,40-15-81,-1-1 0,1 1 0,-1 0-1,1-1 1,0 1 0,-1 0 0,1 0 0,0 0 0,0 0 0,0 1 0,-1-1 0,1 0 0,0 0 0,0 1 0,1-1 0,-1 0 0,0 1-1,0-1 1,1 1 0,-1 2 0,1-2-249,0 0 0,0 0-1,0 0 1,1 0 0,-1 0-1,1 0 1,-1 0 0,1 0-1,0-1 1,0 1 0,0 0 0,0 0-1,0 0 1,0-1 0,0 1-1,3 2 1,37 52-6137,-23-37 4895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2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19 2976,'-8'3'701,"4"-2"-369,-1 1 0,1-1 0,0 1-1,0 0 1,0 1 0,-5 3 0,-8 8 222,0 1 0,2 1 0,-23 27 0,30-31-313,0-1 1,1 1 0,0 0 0,1 1 0,1 0 0,-8 26 0,12-36-145,0 0 0,1 0 0,-1 0 0,1-1 0,0 1 0,0 0 0,0 0 0,0 0 0,0 0 0,1 0 0,-1 0 0,1 0 0,0 0 0,0 0 0,2 5 0,-1-6-10,-1 0 1,1 0-1,0 0 0,-1 0 1,1 0-1,0-1 0,0 1 0,0 0 1,1-1-1,-1 0 0,0 1 1,0-1-1,1 0 0,-1 0 0,1 0 1,-1-1-1,1 1 0,4 0 1,3 0 144,0 0 0,1-1 0,-1 0 0,0-1 0,1 0 0,-1-1 0,11-3 0,69-25 893,-81 27-1038,-1 0 1,0-1 0,1 1-1,-1-2 1,0 1-1,-1-1 1,1-1-1,-1 1 1,0-1-1,-1 0 1,7-8-1,-8 7-53,0-1 0,0 1 0,-1-1 0,0 0-1,0 0 1,-1 0 0,0-1 0,0 0-1,-1 1 1,0-1 0,-1 0 0,0 0 0,0 0-1,-1 0 1,0 0 0,-1 1 0,-3-18-1,4 23-47,-1 1-1,0-1 1,1 1-1,-1 0 1,-1-1-1,1 1 1,0 0-1,0-1 1,-1 1-1,1 0 1,-1 0-1,0 0 1,0 0-1,0 1 1,0-1-1,0 0 1,0 1-1,0-1 1,0 1-1,-1 0 1,1 0-1,0 0 1,-1 0-1,1 0 1,-1 0-1,1 1 1,-1-1-1,0 1 1,1 0-1,-1 0 1,1 0-1,-6 0 1,-1 1-28,0 1 1,0-1-1,1 2 1,-1-1-1,0 1 1,1 0-1,-16 9 1,13-5-355,0 0 0,0 0 0,1 1 0,-15 14 0,18-14-580,-1 1 0,1 0 1,0 0-1,1 0 0,-7 15 0,2 9-1322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2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6 489 4064,'-6'6'2308,"13"-4"35,12-5-130,-18 2-2379,6 0 407,-1-1 1,-1 0-1,1-1 0,0 1 0,0-1 0,-1 0 0,0-1 0,0 1 0,6-6 0,7-7 357,14-17 0,-31 32-573,16-19 250,-2 0 1,23-39-1,-13 18-39,55-87 281,-46 75-177,9-18 216,-34 53-493,-9 18-67,0 0 1,0 0 0,-1 0-1,1 0 1,0 0 0,0 0-1,0 0 1,0 0 0,0 0 0,0 0-1,0 0 1,0 0 0,0 0-1,0 0 1,0 0 0,0 0-1,0 0 1,0 0 0,0 0 0,0 0-1,0 0 1,0 0 0,0 0-1,0 0 1,0 0 0,0 0-1,0 0 1,-1 0 0,1 0 0,0 0-1,0 0 1,0 0 0,0 0-1,0 0 1,0 0 0,0 0 0,0 0-1,0 0 1,0 0 0,0 0-1,0 0 1,0 0 0,0 0-1,0 0 1,0 0 0,0 0 0,0-1-1,0 1 1,0 0 0,0 0-1,0 0 1,-9 11-198,-1 2 120,1 1 0,0 1 0,2-1 0,-10 25 0,-19 66 56,36-102 24,-7 17 9,2 0 0,0 0 1,1 1-1,1-1 0,1 1 1,2 41-1,0-60 32,0 1 0,1 0 1,-1 0-1,1-1 0,0 1 0,0 0 0,0-1 0,0 1 0,0-1 0,0 1 1,1-1-1,-1 0 0,1 1 0,0-1 0,-1 0 0,4 3 0,-3-4 19,0 0-1,1 1 1,-1-1-1,0 0 0,1 0 1,-1 0-1,1-1 1,-1 1-1,1-1 0,-1 1 1,1-1-1,-1 0 1,1 0-1,-1 0 0,1 0 1,0 0-1,-1 0 1,5-2-1,13-4 129,0-1-1,-1-1 1,0-1 0,35-21-1,-35 18-95,8-4 27,-1-2 1,38-33-1,42-51-130,-86 82 53,-18 18-30,0-1-16,1 0 0,-1 1-1,0 0 1,1-1-1,0 1 1,-1 0 0,1 0-1,0 1 1,0-1-1,0 1 1,6-3 0,-9 4 3,1 0 1,-1 0 0,0 1 0,1-1-1,-1 0 1,1 0 0,-1 0-1,0 0 1,1 1 0,-1-1-1,1 0 1,-1 0 0,0 1-1,1-1 1,-1 0 0,0 1 0,1-1-1,-1 0 1,0 1 0,0-1-1,1 0 1,-1 1 0,0-1-1,0 1 1,0-1 0,0 1-1,0-1 1,1 0 0,-1 1-1,0 0 1,1 15-133,-1-14 101,-1 18 31,-7 34-1,5-35 43,-2 34-1,9-20 521,-1-35-484,0 0-1,0-1 0,0 0 0,0 1 1,-1-1-1,0 0 0,1-1 0,1-2 1,4-7-55,10-21 1,1-4-12,-10 22 17,44-71-86,-51 85 43,-1 0 0,0 0-1,1 0 1,-1 0 0,1 1 0,0-1 0,0 1-1,-1-1 1,1 1 0,3-2 0,-4 3 13,0-1 0,0 1 0,0 0 0,-1 0 0,1 0 1,0 0-1,0 0 0,0 0 0,0 0 0,0 0 0,0 0 0,0 0 1,-1 1-1,1-1 0,0 0 0,0 1 0,0-1 0,0 0 0,-1 1 0,1-1 1,0 1-1,0-1 0,-1 1 0,1 0 0,0-1 0,-1 1 0,1 0 1,0 1-1,2 1-20,-1 1 0,1 0 0,-1-1 0,0 1 0,0 0 0,0 0 0,-1 0 1,2 5-1,6 15-59,11 27 103,-13-31 66,1-1-1,1 0 1,19 31 0,-21-41 76,0-1 1,0 1-1,10 8 0,-13-14-296,0 0 1,0 0-1,0 0 0,0-1 0,6 3 0,-8-4-279,0 0-1,0 0 0,0-1 0,0 1 1,0-1-1,0 0 0,4 1 0,0-3-4546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2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37 4992,'-66'-22'2240,"39"19"-1952,17 0 704,5 3-608,2-5-160,6 5-128,12-4-384,2 4 160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2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55 2976,'1'0'160,"13"-1"2815,-14 1-2880,1 0 0,-1 0 0,0 0 0,0 0 0,1 0 0,-1 0 0,0 0 0,1-1 0,-1 1 0,0 0 1,0 0-1,1 0 0,-1 0 0,0 0 0,0-1 0,1 1 0,-1 0 0,0 0 0,0 0 0,0-1 0,0 1 0,1 0 0,-1 0 0,0-1 0,0 1 0,0 0 0,0 0 0,0-1 0,1 1 0,-1 0 0,0-1 0,0 1-29,0 0 0,0-1 1,0 1-1,-1 0 1,1 0-1,0-1 0,0 1 1,0 0-1,0 0 0,0-1 1,0 1-1,0 0 1,-1 0-1,1-1 0,0 1 1,0 0-1,0 0 0,-1 0 1,1 0-1,0-1 1,0 1-1,0 0 0,-1 0 1,1 0-1,0 0 0,0 0 1,-1 0-1,1 0 1,0-1-1,0 1 0,-1 0 1,1 0-1,0 0 0,0 0 1,-1 0-1,1 0 1,0 0-1,-1 0 0,1 1 1,-19 3 798,-17 13-433,11-2-237,0 2 1,1 0-1,1 2 1,1 1-1,0 0 1,2 2-1,0 0 1,-23 35 0,39-52-105,1 1 1,0 0 0,0-1 0,1 1 0,0 0 0,0 1-1,0-1 1,0 0 0,1 0 0,0 8 0,1-12-42,0 0 1,0 0-1,0 1 0,1-1 1,-1 0-1,1 0 0,-1 0 1,1 0-1,0 0 0,0 0 1,-1 0-1,2-1 1,-1 1-1,0 0 0,0 0 1,0-1-1,1 1 0,-1-1 1,1 1-1,-1-1 1,1 0-1,0 1 0,0-1 1,-1 0-1,1 0 0,0 0 1,0 0-1,0-1 1,0 1-1,0 0 0,0-1 1,0 1-1,0-1 0,4 0 1,0 1 27,0-1-1,1 0 1,-1 0 0,0 0 0,1-1 0,-1 0 0,0 0 0,0 0-1,0-1 1,0 0 0,0 0 0,0-1 0,0 0 0,-1 0 0,1 0-1,-1-1 1,0 1 0,0-1 0,7-7 0,-1-1-19,-1 0 1,0 0-1,-1 0 1,0-1-1,-1-1 1,11-23-1,-1-9 43,19-67-1,-37 112-101,2-6-10,1 0-1,-2 1 1,1-1 0,-1 0 0,0 0 0,-1 0 0,1 0 0,-1 0 0,-1-8-1,1 15 5,0 0 0,0 0-1,0 0 1,0 0-1,-1-1 1,1 1 0,0 0-1,0 0 1,0 0 0,0 0-1,0 0 1,0-1-1,0 1 1,0 0 0,0 0-1,0 0 1,0 0-1,0 0 1,-1 0 0,1-1-1,0 1 1,0 0 0,0 0-1,0 0 1,0 0-1,-1 0 1,1 0 0,0 0-1,0 0 1,0 0-1,0 0 1,0 0 0,-1 0-1,1 0 1,0 0-1,0 0 1,0 0 0,0 0-1,-1 0 1,1 0 0,0 0-1,-7 6-146,-2 11 14,5-7 126,1-1-1,0 1 1,0-1-1,1 1 1,-1 16-1,1 53 91,2-62-62,0-3 37,1 0-1,1 1 1,0-1-1,0 0 1,10 25-1,-12-38-28,0 0-1,1 0 0,-1 0 0,0-1 1,1 1-1,-1 0 0,1 0 0,-1-1 1,1 1-1,0 0 0,-1-1 0,1 1 1,0 0-1,-1-1 0,1 1 0,0-1 0,0 1 1,-1-1-1,1 0 0,0 1 0,0-1 1,0 0-1,0 1 0,0-1 0,0 0 1,-1 0-1,1 0 0,0 0 0,0 0 1,0 0-1,0 0 0,0 0 0,0 0 1,0-1-1,-1 1 0,1 0 0,0 0 1,1-1-1,3-1 32,0-1 1,-1 1-1,1-1 1,-1 0-1,6-5 1,71-59 260,93-69-331,-158 126-22,-11 6 16,0 0 1,0 1-1,0-1 0,0 1 0,1 1 0,-1-1 0,1 1 0,0 0 1,9-2-1,-14 4 10,0 0 0,0 0 1,1 0-1,-1 0 0,0 0 0,0 0 1,0 0-1,0 0 0,0 1 1,0-1-1,1 0 0,-1 1 0,0-1 1,0 1-1,0-1 0,0 1 0,0 0 1,0-1-1,0 1 0,-1 0 1,1 0-1,1 0 0,-1 1 5,0 0 0,0 0 0,0 0 0,0 0 0,-1 0-1,1 0 1,-1 0 0,1 0 0,-1 0 0,0 0 0,1 3 0,-1 5 21,-1 0 0,0-1 0,-5 20 0,-2 2 84,-2-1 0,-20 41-1,29-67-33,-1 0-1,1 0 1,-1 1-1,1-1 0,-1 8 1,2-11-49,0-1 1,0 1 0,0-1 0,0 1 0,0-1-1,0 1 1,0-1 0,0 1 0,0-1-1,0 0 1,0 1 0,1-1 0,-1 1-1,0-1 1,0 1 0,1-1 0,-1 0 0,0 1-1,0-1 1,1 0 0,-1 1 0,1-1-1,-1 1-7,1-1 1,0 0-1,-1 0 0,1 0 0,0 0 0,-1 0 0,1 0 0,0 0 0,-1 0 0,1 0 0,-1 0 0,1 0 0,0-1 0,-1 1 0,1 0 0,0 0 0,-1-1 0,1 1 0,-1 0 0,2-1 0,7-6 41,1 0-1,-1 0 0,0-1 1,0 0-1,-1-1 0,0 0 1,-1 0-1,7-11 1,1 0-58,-8 11 12,85-100-225,-90 106 217,1 1 0,0-1 0,0 1 0,0 0 0,0 0-1,0 0 1,3-1 0,-5 2-4,0 1 0,0 0-1,0-1 1,0 1 0,0 0 0,0 0-1,0 0 1,0 0 0,0 0 0,0 0-1,0 0 1,0 0 0,0 0 0,0 0-1,0 0 1,0 1 0,0-1 0,0 0-1,0 1 1,-1-1 0,1 1 0,0-1-1,0 1 1,0-1 0,0 1 0,-1 0 0,1-1-1,1 2 1,5 8-25,0 1 0,-1-1 0,-1 1 0,1 1 0,-2-1 0,1 0 0,3 21 0,12 27 157,-17-52-69,0 1 0,1-1 0,-1 0 0,2 0 0,-1 0-1,8 8 1,-10-13-18,0 0 0,1 0 0,-1 0 0,1 0 0,-1 0 0,1 0 0,0-1 0,0 1 0,0-1 0,0 0 0,0 0 0,0 0 0,0 0 0,0-1 0,0 1 0,0-1 0,0 0 0,7 0 0,-3 0 19,0-1 0,0 0 0,1-1 0,-1 0 0,0 0 0,0 0 1,-1-1-1,1 0 0,0 0 0,8-7 0,-10 7-368,-1 0 1,0-1-1,0 0 0,0 1 1,-1-1-1,1-1 0,-1 1 1,5-9-1,6-13-1378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3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20 309 2400,'-19'1'2595,"19"-1"-2532,0 0 1,0 0 0,0 0-1,0 0 1,0 1-1,0-1 1,0 0 0,0 0-1,0 0 1,0 0-1,0 0 1,0 0 0,0 0-1,0 0 1,1 2 1208,-1-2-1209,0 0 1,6 9 927,11 6-317,-12-12-518,-1-1 1,0 1-1,1-1 1,-1 0-1,1-1 1,0 1-1,-1-1 1,1 0-1,0 0 0,0-1 1,0 1-1,0-1 1,0 0-1,0 0 1,0-1-1,-1 0 1,1 1-1,0-2 0,0 1 1,-1 0-1,1-1 1,0 0-1,7-5 1,-2-1 30,0 0 0,0-1 0,-1 0 1,0-1-1,10-15 0,-13 18-126,-4 5-52,9-12 118,0-1 0,0 0 0,-2 0 1,13-27-1,-15 28-75,0-1 18,-1 0 1,0 0 0,-1 0-1,3-21 1,-8 34-98,1 0 0,-1 1 0,0-1 0,0 0 0,0 0-1,0 0 1,-1 1 0,1-1 0,-1 0 0,1 0 0,-1 1 0,1-1 0,-1 0-1,0 1 1,0-1 0,0 0 0,0 1 0,0-1 0,0 1 0,0 0-1,0-1 1,-1 1 0,-1-2 0,1 2-30,0 0 0,0 0 0,0 0 0,-1 0 0,1 0 0,0 0 0,-1 1 0,1-1 0,0 1 1,-1 0-1,1-1 0,0 1 0,-1 0 0,1 0 0,-1 1 0,1-1 0,0 0 0,-3 2 0,-4 1 27,1 0-1,-1 1 1,1 0 0,0 0-1,0 1 1,1 0 0,0 1-1,-1-1 1,2 1 0,-1 1-1,1-1 1,0 1 0,0 0-1,1 1 1,0-1 0,0 1-1,-6 14 1,7-12 105,0 0 0,0-1 0,1 2 1,0-1-1,0 0 0,1 1 0,1-1 0,0 1 0,0-1 0,1 1 0,0 0 0,1-1 1,0 1-1,1-1 0,3 11 0,-3-15 79,1 1 1,0-1-1,0-1 1,0 1 0,1 0-1,7 8 1,-9-11-87,0-1 0,0 0 1,0 1-1,1-1 1,-1 0-1,1-1 0,-1 1 1,1 0-1,0-1 0,0 1 1,0-1-1,0 0 1,0 0-1,0 0 0,6 1 1,-3-2 14,0 0 0,0-1 0,-1 0-1,1 0 1,0 0 0,-1 0 0,1-1 0,-1 0 0,0 0 0,1-1 0,4-3 0,10-6 3,27-22 0,-40 29-64,27-22 43,108-78 281,-100 77-321,1 2 1,2 1 0,1 3-1,48-17 1,-92 39-37,0-1 0,0 1 0,0-1 1,0 1-1,0-1 0,0 1 0,0 0 0,0 0 1,0 0-1,0 0 0,0 1 0,1-1 0,-1 0 1,0 1-1,0 0 0,0-1 0,-1 1 0,1 0 1,0 0-1,0 0 0,0 0 0,-1 0 0,1 0 1,0 1-1,-1-1 0,1 1 0,-1-1 0,1 1 1,-1-1-1,2 4 0,2 4-8,0 1-1,0 0 1,-1 0-1,5 19 0,-2-7 53,7 18 49,28 72 269,-34-94-247,1 0 1,1-1-1,0 0 0,14 16 0,-20-29-33,1 1 0,-1 0-1,1-1 1,0 0-1,0 0 1,1-1 0,-1 0-1,1 0 1,0 0 0,11 4-1,-15-6-49,1 0-1,-1 0 1,1-1-1,-1 1 1,1-1-1,0 0 1,-1 1-1,1-1 0,0 0 1,-1-1-1,1 1 1,0 0-1,-1-1 1,1 1-1,-1-1 1,1 0-1,-1 0 1,1 0-1,-1 0 1,0-1-1,1 1 1,-1 0-1,0-1 1,0 0-1,0 1 1,0-1-1,0 0 1,2-3-1,-4 3-503,0 0-1,1 0 1,-1-1-1,0 1 1,0 0 0,0-1-1,0 1 1,-1 0-1,1-1 1,-1 1 0,1 0-1,-1 0 1,-1-4-1,-3-4-1430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3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680 2 5152,'-4'-1'280,"-1"1"0,1 0 0,-1 0 0,0 0 0,1 1 0,-1-1 0,1 1 0,-1 0 0,1 0 0,0 1 0,-1-1 0,1 1 0,-4 2 0,-7 5 412,-1 1 0,-14 12-1,11-8-212,-20 17 388,1 3 0,-49 55 0,-10 9-374,29-35-19,-98 70 1,138-116-3766,18-9 1441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1:35.7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38 172 5312,'-1'0'176,"0"0"-1,0 0 1,0 1 0,0-1 0,0 1 0,0-1-1,0 1 1,0-1 0,0 1 0,0 0 0,-7 5 5479,10-6-5401,0-1 0,0 1 0,0-1 0,-1 0 0,1 0-1,0 0 1,-1 0 0,1 0 0,0 0 0,-1 0 0,1 0 0,-1-1 0,2 0 0,16-20 679,-18 21-899,7-9 211,-1 0 0,0 0 0,0-1 0,-1-1-1,0 1 1,-1-1 0,-1 0 0,0 0 0,5-21-1,-8 21 118,-3 18-247,-5 20-69,-14 114 769,15-89-622,-56 320 1519,56-342-1594,2-8 100,-10 29 1,9-29 82,6-14-2559,16-4-12670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3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248 628 3808,'1'-1'350,"-1"1"-1,1-1 1,-1 0 0,0 0 0,1 0 0,-1 0-1,0 0 1,0 0 0,0 0 0,1 0 0,-1 0-1,0 0 1,0 0 0,0 1 0,-1-1 0,1-2-1,-1 3-272,0 0-1,1 0 1,-1 0-1,0 0 1,0 0 0,0 0-1,1 0 1,-1 0-1,0 1 1,0-1-1,0 0 1,1 0-1,-1 1 1,0-1-1,1 1 1,-1-1-1,0 0 1,1 1-1,-2 1 1,-19 13 643,-9 15-41,1 1-1,1 1 1,-40 62 0,58-78-585,1-1 0,0 2 0,-7 19 0,13-29 3,1 1 0,-1 0 1,2 0-1,-1 0 0,1 0 1,0 0-1,0 0 0,1 1 1,1 11-1,0-17-35,-1 0 1,1-1-1,0 1 0,1 0 1,-1-1-1,0 1 0,1-1 1,-1 1-1,1-1 1,0 0-1,0 1 0,0-1 1,0 0-1,0 0 0,0 0 1,0-1-1,1 1 0,-1 0 1,1-1-1,-1 0 1,1 0-1,0 1 0,4 0 1,-1 0 24,0-1 1,-1 0-1,1 0 0,0 0 1,0-1-1,0 1 1,0-1-1,0-1 1,-1 1-1,13-3 0,-2-4-2,1 0-1,-1-1 0,0-1 0,-1 0 0,21-17 0,-31 22-66,152-117 224,4-3-25,-128 100-190,-14 9-83,22-12-1,-34 23-16,8-6-123,-15 10 192,0 0 0,0 0 1,0 0-1,1 0 0,-1 0 1,0 0-1,0 0 0,0 0 1,0 0-1,0 0 0,0 0 1,0 0-1,0 0 0,0 0 1,0 0-1,1 0 0,-1 0 1,0 0-1,0 0 0,0 0 1,0 0-1,0 0 0,0 0 1,0 0-1,0 0 0,0 0 1,1 0-1,-1 0 0,0 1 1,0-1-1,0 0 0,0 0 0,0 0 1,0 0-1,0 0 0,0 0 1,0 0-1,0 0 0,0 0 1,0 0-1,0 0 0,0 0 1,0 1-1,0-1 0,0 0 1,-3 9-241,-16 32 228,1 1 0,3 0 0,-19 80 0,32-114 26,1 1 0,0-1 0,0 0 0,1 0 0,1 17 0,0-22 13,-1-1-1,1 1 1,-1 0 0,1-1-1,0 1 1,0-1 0,0 1-1,0-1 1,0 1 0,0-1-1,1 0 1,-1 0 0,1 0-1,0 1 1,0-2 0,0 1-1,0 0 1,0 0-1,0 0 1,0-1 0,0 1-1,5 1 1,-3-2 32,1 0 0,0 0 0,-1 0 0,1 0 0,0-1 0,0 0 0,0 0 0,0 0 0,-1 0 0,1-1 0,0 0 0,0 0 0,-1 0 0,1-1 0,8-4 0,0 1 9,-1-2 0,-1 0 0,1 0 0,15-14 0,-10 6-65,-1-1 0,-1-1 0,15-20 1,38-60 82,7-11 196,-12 37-154,18-25-77,-20 8-131,-3-4 1,83-179-1,-139 266 55,1 0 0,-1-1 0,-1 1 0,1 0 0,-1-1 0,0 1 0,0-1 0,0-5 0,-1 11 21,0-1-1,0 1 1,0-1-1,1 1 1,-1-1-1,0 1 1,0-1-1,0 1 1,-1 0-1,1-1 1,0 1-1,0-1 1,0 1 0,0-1-1,0 1 1,0-1-1,-1 1 1,1 0-1,0-1 1,0 1-1,-1-1 1,1 1-1,0 0 1,-1-1-1,1 1 1,0 0-1,-1-1 1,1 1 0,0 0-1,-1 0 1,1-1-1,-1 1 1,1 0-1,-1 0 1,1 0-1,0 0 1,-1-1-1,1 1 1,-1 0-1,1 0 1,-1 0-1,1 0 1,-1 0 0,1 0-1,-1 0 1,1 0-1,-1 1 1,-2 0-25,0 0 1,0 0-1,1 0 1,-1 1-1,1-1 1,-1 1-1,1-1 1,-4 4-1,-9 10-96,0 1 0,-25 34-1,-24 45-227,48-70 334,-91 158-59,92-152 62,1 1 0,1 0 1,2 1-1,-8 40 0,-5 83 50,22-128 50,0 0 1,2 1 0,6 43-1,-5-66-33,0 0 0,0 0 0,1 0 0,0 0-1,0 0 1,0 0 0,1-1 0,0 1 0,0-1 0,0 0-1,6 6 1,-6-7-12,0-1 0,1 0 0,-1 0 0,1-1 0,0 1 0,0-1 0,0 0 0,0 0 0,0 0 0,0 0 0,0-1 0,1 0 0,-1 0 0,1 0 0,-1 0 0,6 0 0,2-1 0,0-1 0,0 0 1,0-1-1,0 0 0,0-1 0,-1 0 0,1-1 0,-1 0 0,0 0 0,0-2 0,0 1 0,-1-1 0,19-15 0,-3 1 104,-1-2-1,36-40 1,-47 47-154,-2-1 0,0 0 0,-1-1-1,-1 0 1,15-34 0,-23 47 19,4-12 18,0-1 0,4-20 0,-10 36-35,1 1 1,-1-1 0,0 0-1,0 0 1,0 1-1,0-1 1,0 0 0,0 0-1,0 1 1,0-1 0,0 0-1,0 0 1,0 0 0,0 1-1,-1-1 1,1 0-1,0 0 1,-1 1 0,1-1-1,0 0 1,-1 1 0,0-2-1,0 2-1,0-1 0,1 1-1,-1 0 1,0-1 0,1 1 0,-1 0-1,0 0 1,0 0 0,0 0 0,1 0-1,-1 0 1,0 0 0,0 0 0,1 0-1,-1 0 1,0 0 0,0 0 0,-1 1-1,-2 1-35,-1 0-1,1 0 1,-1 0-1,1 0 1,-8 7-1,1 1 42,0 1 0,1 0-1,1 0 1,0 1 0,0 1 0,1-1 0,1 1-1,0 1 1,1-1 0,-6 21 0,9-27-3,1 0-1,0 0 1,1 0 0,0 0 0,0 1 0,0-1 0,1 0-1,0 0 1,1 1 0,1 8 0,-1-12 38,0-1 0,0 1 0,0-1 1,1 1-1,0-1 0,-1 0 0,1 0 1,0 0-1,1 0 0,-1 0 0,0 0 0,1-1 1,0 1-1,-1-1 0,1 1 0,0-1 0,0 0 1,1 0-1,-1-1 0,0 1 0,6 1 0,-2-1 3,0 0-1,-1 0 0,1-1 0,0 0 0,0-1 0,0 0 0,0 0 1,-1 0-1,1-1 0,0 0 0,10-3 0,6-2 37,42-19 0,-64 25-63,393-160-61,-335 133 68,-24 10-50,-110 66-556,-66 49 433,127-87 150,1 1 1,0 0-1,1 1 1,0 1-1,1 0 1,0 0-1,-12 24 1,17-20 228,6-18-205,0 0 1,0 1 0,0-1 0,0 0-1,0 1 1,0-1 0,0 0 0,0 1-1,0-1 1,0 0 0,0 1-1,0-1 1,0 0 0,1 1 0,-1-1-1,0 0 1,0 1 0,0-1 0,0 0-1,0 0 1,1 1 0,-1-1 0,0 0-1,0 0 1,1 1 0,-1-1 0,0 0-1,0 0 1,1 0 0,-1 1 0,0-1-1,1 0 1,-1 0 0,0 0 0,0 0-1,1 0 1,-1 0 0,0 0-1,1 0 1,-1 0 0,0 0 0,1 0-1,-1 0 1,0 0 0,1 0 0,-1 0-1,0 0 1,1 0 0,-1 0 0,1 0-1,7-2 63,0-1 0,0 1-1,0-1 1,0-1 0,-1 1 0,9-7-1,47-34 59,-15 3 19,59-63-1,-70 63-85,-1-1 0,36-56 0,-31 31-45,39-80-1,-68 122-32,73-171-174,-83 190 159,-1 4 3,0 1 0,0-1 1,0 0-1,-1 0 0,1 0 1,-1 1-1,1-1 0,-1 0 1,0 0-1,0 0 0,0 0 1,0 0-1,0 0 1,0 0-1,0 0 0,-1 0 1,0-3-1,1 5 22,0 0-1,0 0 1,-1 0-1,1 0 1,0 0-1,0-1 1,0 1-1,0 0 1,0 0-1,-1 0 1,1 0-1,0 0 1,0 0 0,0 0-1,0 0 1,-1 0-1,1 0 1,0 0-1,0 0 1,0 0-1,0 0 1,-1 0-1,1 0 1,0 0-1,0 0 1,0 0 0,0 0-1,-1 0 1,1 0-1,0 0 1,0 0-1,0 0 1,0 0-1,-1 0 1,1 0-1,0 0 1,0 0-1,0 1 1,0-1-1,0 0 1,-1 0 0,1 0-1,0 0 1,0 0-1,0 1 1,0-1-1,0 0 1,0 0-1,-6 6-48,2 0-1,-1 0 1,0 0-1,1 1 1,-3 6 0,3-5 37,-48 86-245,-57 145 0,89-187 337,4 1 0,1 0 0,-9 66 0,22-101-17,0-1 1,2 1 0,0-1-1,2 19 1,-1-29 8,0 0 1,0 0-1,1 0 1,0 0 0,0-1-1,1 1 1,-1 0-1,2-1 1,-1 0-1,1 0 1,-1 0-1,10 10 1,-11-14-151,0 0 1,0 0-1,0-1 0,0 1 0,0-1 1,0 1-1,0-1 0,1 0 0,-1 0 1,0 0-1,1 0 0,-1 0 0,1-1 1,3 1-1,-3 0-334,0-1 0,1-1 0,-1 1 0,0 0 0,0-1 0,0 0 0,0 0 0,1 0 0,-1 0 0,5-3 0,14-5-1568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3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 5408,'-19'-9'1729,"19"9"-1702,0 0 1,1 0-1,-1 0 1,0 0-1,0 0 1,0 0 0,0 0-1,0 0 1,0 0-1,0 0 1,0 0-1,0 0 1,0 0-1,0 0 1,0 0-1,0 0 1,0 0 0,0 0-1,0 0 1,0 0-1,0 0 1,0 0-1,0 0 1,1 0 110,-1 0-111,0 0 1,0 0-1,0 0 1,0 0-1,0 0 1,0 0-1,0-1 1,0 1 0,0 0-1,0 0 1,0 0-1,0 0 1,0 0-1,0 0 1,13 3 1431,9 3-374,0 0-33,40 6 0,303 13 811,-227-18-1721,-21 0-589,107 5 1562,-74-8-9420,-139-4 5740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3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 4576,'-72'-7'2048,"59"19"-1760,8-12 544,5 3-512,13-3 224,10 8-320,27 1-416,8 2 96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3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39 997 2976,'-2'0'199,"1"0"0,-1 1 0,0-1 0,1 1 0,-1 0 0,1-1 0,-1 1 0,1 0 0,-1 0 0,1 0 0,-1 0 0,1 0 0,0 0 0,-1 0 0,1 0 0,0 1 0,0-1 1,0 0-1,0 1 0,0-1 0,0 1 0,1-1 0,-1 1 0,0 2 0,-1 0 204,-2 15 1842,4-18-2186,0-1 0,0 0 0,0 0 0,0 1-1,0-1 1,0 0 0,0 0 0,0 1 0,0-1 0,0 0-1,0 0 1,1 0 0,-1 1 0,0-1 0,0 0 0,0 0-1,0 0 1,1 1 0,-1-1 0,0 0 0,0 0 0,0 0-1,1 0 1,-1 0 0,0 1 0,1-1 0,11-2 1960,-7-1-1693,1 1 0,0-2 1,-1 1-1,0 0 1,0-1-1,9-8 0,26-32 440,-14 14-467,54-56 424,-22 22-58,112-96 0,-21 33 71,-148 126-703,14-8-204,-14 9 161,-1 0-1,0-1 0,1 1 1,-1 0-1,0 0 0,0 0 1,1 0-1,-1 0 0,0 0 1,0 0-1,1 0 0,-1 0 1,0 0-1,1 0 0,-1 0 0,0 0 1,1 0-1,-1 0 0,0 0 1,0 0-1,1 0 0,-1 1 1,0-1-1,0 0 0,1 0 1,-1 0-1,0 0 0,0 1 1,1-1-1,-1 0 0,0 0 1,0 0-1,0 1 0,0-1 0,1 0 1,-1 0-1,0 1 0,0-1 1,0 0-1,0 0 0,0 1 1,0-1-1,0 0 0,0 1 1,1-1-1,-1 0 0,0 0 1,0 1-1,0-1 0,0 0 0,-1 1 1,1-1-1,0 0 0,0 1 1,-1 19-89,-1 0 1,-1-1-1,-7 24 0,-2 15 131,8-38-6,-5 37-1,-21 73 0,25-114 47,-1 1 0,-1-2 1,0 1-1,0-1 1,-2 0-1,0 0 1,-1-1-1,0 0 1,-13 12-1,21-24-38,1 0 1,-1 0-1,0 0 1,-1-1-1,1 1 0,0-1 1,0 1-1,-1-1 0,1 0 1,0 0-1,-1 0 0,1 0 1,-1 0-1,0-1 1,1 1-1,-1-1 0,0 1 1,1-1-1,-1 0 0,0 0 1,1-1-1,-1 1 1,0 0-1,1-1 0,-1 0 1,-4-1-1,0-1 21,0-1 1,0 1-1,0-1 1,0-1-1,1 1 0,-1-1 1,1 0-1,0-1 1,-7-9-1,-5-7-95,-20-33 1,8 10-121,24 37 74,4 4 53,0 1 1,0 0-1,-1-1 1,1 1 0,-1 0-1,1 1 1,-1-1-1,0 0 1,0 1-1,-7-4 1,10 5 26,0 1-1,0 0 1,-1 0 0,1 0 0,0 0-1,0 0 1,0 0 0,0 0-1,0 0 1,-1 0 0,1 0 0,0 0-1,0 0 1,0 0 0,0 0-1,0 0 1,-1 0 0,1 1 0,0-1-1,0 0 1,0 0 0,0 0 0,0 0-1,0 0 1,-1 0 0,1 0-1,0 0 1,0 0 0,0 1 0,0-1-1,0 0 1,0 0 0,0 0-1,0 0 1,0 0 0,0 0 0,-1 1-1,1-1 1,0 0 0,0 0-1,0 0 1,0 0 0,0 0 0,0 1-1,0-1 1,0 0 0,0 0-1,0 0 1,0 0 0,0 0 0,0 1-1,0-1 1,1 0 0,-1 0-1,0 0 1,0 0 0,0 0 0,0 0-1,0 1 1,0-1 0,5 10-75,2 0 77,1 0 0,0-1 0,1 0 0,-1 0 0,2-1-1,-1 0 1,1-1 0,19 11 0,-6-6 77,-1-1 1,2-1-1,32 9 0,-41-15 9,1 0 1,-1-2-1,1 1 1,17-1-1,-24-2-41,1 0 0,-1-1-1,0 0 1,1 0 0,-1-1 0,0-1-1,0 1 1,11-6 0,-2-1-9,0-1 0,31-24 0,31-33 70,-44 35-44,118-92 32,-9-7 177,-122 107-286,-2 0 1,0-2-1,-2 0 0,0-1 1,-2 0-1,-1-2 0,-2 0 1,0-1-1,-2 0 0,-2-1 1,0 0-1,-2-1 0,6-50 1,-13 67-8,-1 0 1,0 0 0,-3-16-1,3 30 17,0 1 0,0-1-1,0 0 1,0 1-1,0-1 1,0 0 0,0 1-1,-1-1 1,1 0-1,0 0 1,0 1 0,-1-1-1,1 1 1,0-1 0,-1 0-1,1 1 1,-1-1-1,1 1 1,-1-1 0,0 0-1,1 1 2,-1 0 0,1 0-1,-1 0 1,1 0 0,-1 0 0,1 0-1,-1 0 1,1 0 0,-1 0-1,1 0 1,-1 0 0,1 0 0,0 1-1,-1-1 1,1 0 0,-1 0-1,1 0 1,0 1 0,-1-1 0,1 0-1,-1 1 1,1 0 0,-4 2-42,1 0 0,0 1 0,0 0-1,1-1 1,-3 5 0,-60 133-440,41-83 410,-49 123-71,63-150 164,1 2 1,1-1 0,-5 59 0,11-62 23,1 0 0,1 0 1,1 0-1,2-1 0,1 1 1,9 32-1,-11-55 1,0-1 0,0 0 0,0 0 0,1 0-1,-1 0 1,1-1 0,1 1 0,-1-1 0,0 0 0,1 0 0,0 0-1,0 0 1,0 0 0,1-1 0,-1 0 0,1 0 0,-1 0 0,1-1-1,0 1 1,0-1 0,1 0 0,-1-1 0,0 1 0,0-1 0,1 0 0,-1 0-1,1-1 1,-1 0 0,11 0 0,-2-2 23,0-1 1,-1-1-1,1 0 0,-1 0 0,17-9 1,61-38-63,-19 10-78,62-20-1,8-5 171,-131 60-81,-1 0 1,16-13 0,-36 19-108,-15 8 2,-7 8 25,1 1 0,0 1 0,1 2 0,2 0 0,0 2 0,1 2 0,1 0 0,-33 41 0,45-48 108,1 1-1,1 0 0,1 0 1,-12 27-1,23-44-13,-1 0 0,1 0 0,0 0 0,-1 0 0,1 1 0,0-1 0,0 0-1,0 0 1,0 0 0,0 1 0,0-1 0,0 2 0,0-2-10,1-1 0,-1 1 0,0-1 0,0 0 0,1 1 0,-1-1 0,0 0 0,1 1 0,-1-1-1,0 0 1,1 1 0,-1-1 0,1 0 0,-1 0 0,0 1 0,1-1 0,-1 0 0,1 0 0,-1 0 0,1 0 0,-1 1 0,1-1 0,-1 0 0,1 0-1,-1 0 1,1 0 0,-1 0 0,0 0 0,1 0 0,-1 0 0,1-1 0,-1 1 0,1 0 0,-1 0 0,1 0 0,0-1 0,7-1 34,-1-1 1,1 0 0,-1-1 0,0 0 0,0 0 0,8-6-1,41-36-100,-51 41 61,77-79 17,-57 56-129,56-47-1,-80 74 87,0 0 0,0 0 0,0 0 0,0 0-1,0 1 1,1-1 0,-1 0 0,0 1 0,0-1 0,1 1 0,-1-1 0,0 1 0,1 0 0,-1-1-1,0 1 1,2 0 0,-2 0 5,0 1 0,0-1 0,0 1 0,0-1-1,0 1 1,-1 0 0,1-1 0,0 1 0,0 0 0,-1-1-1,1 1 1,-1 0 0,1 0 0,0 0 0,-1 0 0,0-1-1,1 1 1,-1 0 0,1 0 0,-1 0 0,0 0 0,0 2-1,2 5-24,0 0-1,-1 0 0,1 16 0,-2-16 38,1 0 1,0 0-1,0 0 1,4 13-1,-2-13 34,0-1 0,1 1 1,-1 0-1,2-1 0,-1 0 0,1 0 0,7 8 0,-9-12-14,-1-1 0,0 1 0,1-1 0,0 0 0,0 0 0,-1 0 0,1 0 0,0-1 0,1 1 0,-1-1 0,0 0 0,0 0 0,1 0 0,-1 0 0,0 0 0,1-1 0,-1 0 0,1 1 0,-1-1 0,6-1 0,-1 0-9,-1-1 0,1 0 0,-1-1 0,0 0 0,0 0 0,0 0 0,0-1 0,0 0 0,-1 0 0,11-9 0,3-6 7,30-35-1,-34 36 67,199-199 213,-201 204-268,20-21-1,-1-2 1,-2 0 0,-2-2 0,32-55 0,40-103 16,-80 151-117,-15 31 58,7-13-138,-1 0 0,9-31 1,-20 40-121,-1 18 268,0-1 0,0 1 1,1 0-1,-1 0 1,0 0-1,-1 0 0,1-1 1,0 1-1,0 0 0,0 0 1,0 0-1,0-1 1,0 1-1,0 0 0,0 0 1,0 0-1,0 0 0,0-1 1,0 1-1,0 0 0,-1 0 1,1 0-1,0 0 1,0 0-1,0 0 0,0-1 1,0 1-1,-1 0 0,1 0 1,0 0-1,0 0 1,0 0-1,0 0 0,-1 0 1,1 0-1,0 0 0,0 0 1,0 0-1,-1 0 1,1 0-1,0 0 0,0 0 1,0 0-1,0 0 0,-1 0 1,1 0-1,0 0 1,0 0-1,-1 0 0,-3 2-24,0 0-1,0 0 1,0 0-1,0 1 0,0 0 1,0-1-1,1 1 0,-1 1 1,1-1-1,-4 5 1,-22 26-100,-47 72-1,-17 49-36,77-127 122,1 2-1,-21 60 1,30-69 35,1 0 1,1 0-1,0 0 1,2 0-1,0 35 0,3-30 95,1-1 1,1 1-1,1-1 0,2 0 0,11 34 0,-13-47-53,2 0 0,-1-1 0,1 1-1,1-1 1,11 14 0,-13-19 5,1 0 1,0 0-1,0 0 1,0-1-1,0 0 1,1 0-1,0-1 0,0 0 1,11 5-1,-11-7-11,1 1 1,-1-2-1,1 1 0,-1-1 0,1 0 0,0 0 0,0-1 0,-1 0 1,1-1-1,0 0 0,-1 0 0,1 0 0,0-1 0,-1 0 0,0-1 1,1 1-1,-1-2 0,11-6 0,0 0 10,0-2 0,-1 0 0,-1-1 0,0-1 0,26-29 0,-24 23-35,-2 0 0,0 0 1,-1-2-1,18-35 0,-32 54-24,1 0 1,-1-1-1,-1 1 0,1 0 1,0-1-1,-1 1 1,0-1-1,0-4 0,1 7 24,-1 0 0,-1 1-1,1-1 1,0 0 0,0 0 0,0 0-1,0 0 1,-1 1 0,1-1-1,0 0 1,-1 0 0,1 0 0,0 1-1,-1-1 1,1 0 0,-1 1-1,1-1 1,-1 0 0,0 1-1,1-1 1,-1 1 0,1-1 0,-1 1-1,0-1 1,0 1 0,1 0-1,-1-1 1,0 1 0,0 0-1,1-1 1,-1 1 0,0 0 0,0 0-1,0 0 1,0 0 0,1 0-1,-1 0 1,0 0 0,0 0 0,0 0-1,0 0 1,0 0 0,-3 1-55,-1 0 1,1 0 0,1 1 0,-1-1 0,0 1 0,0 0 0,1 0-1,-1 0 1,1 0 0,-6 5 0,3-1 10,0-1 0,1 1 0,0 1 0,0-1 0,-5 8 0,3 0 36,-1 0 0,2 0 1,0 1-1,0 0 0,-3 18 0,7-23 23,0 0-1,1 0 1,0 0-1,1 0 1,0 0-1,0 0 1,1 0-1,0 0 1,1 0-1,5 16 1,-5-20 11,1 0 1,-1-1-1,1 1 1,0-1-1,0 0 0,0 0 1,1 0-1,0 0 1,0-1-1,0 1 1,1-1-1,0 0 1,-1 0-1,1-1 1,1 1-1,-1-1 0,0 0 1,10 3-1,1-1-18,0-1 0,0-1-1,1 0 1,-1-2 0,1 0-1,18-1 1,-20 0-513,1-1 1,28-5-1,-38 5 53,0 0-1,0-1 1,-1 0 0,1 0-1,-1 0 1,0-1 0,0 0-1,0 0 1,0 0 0,8-8-1,-11 10 126,0-1 0,-1 0 0,1 0-1,-1 0 1,0 0 0,1-1 0,-1 1-1,0 0 1,0 0 0,-1-1 0,1 1 0,0-1-1,-1 1 1,1 0 0,-1-1 0,0 1 0,0-1-1,0 1 1,0-1 0,0 1 0,-1-1-1,1 1 1,-2-4 0,-6-27-3169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3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 6048,'-5'-13'2752,"42"26"-2400,-6-13 1728,1 3-1216,44 1 64,4 1-544,28 3 160,-8-2-320,-2-1 160,-12 4-224,-5-9 352,-9 3-288,-14-6-2144,-8 3 1024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3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5632,'18'0'2560,"50"3"-2208,-5 2 1632,9-1-1152,41-4-64,3 5-480,29-5 160,-16 0-256,6-5-256,-14 5 32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3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428 146 2656,'10'-7'1151,"-7"4"-447,-2 4 22,2 0 733,-8-1-401,-4 1-870,0 0 0,0 0-1,0 1 1,0 0-1,0 0 1,0 1 0,1 1-1,-10 4 1,-4 3-67,-36 26 0,25-13 46,1 1 0,1 2 0,-32 35-1,49-46-101,1 0-1,1 0 1,0 1-1,1 1 1,1 0-1,1 0 1,1 1-1,-8 22 1,14-34 11,1 0 1,0-1-1,0 1 1,0 0-1,1 0 1,0 0-1,1 11 1,-1-15-23,1-1 1,-1 0-1,1 1 1,-1-1-1,1 1 0,0-1 1,0 0-1,0 0 1,0 1-1,0-1 1,0 0-1,1 0 1,-1 0-1,1 0 1,0 0-1,-1-1 1,1 1-1,0 0 0,0-1 1,0 0-1,0 1 1,0-1-1,1 0 1,1 1-1,1-1 38,0 0 0,-1 0 0,1 0 0,0-1 0,0 0 0,0 0 0,-1 0 0,1 0 0,5-2 0,42-12 499,-51 14-571,15-5 114,-1 0 0,0-1 0,0 0 0,-1-1 0,1-1 0,-2-1 0,20-14 0,-19 9-62,-1 0 0,0-1 0,-1-1 0,-1 0 0,0-1 0,-1 0 0,10-24 0,-9 15-4,-1 0 0,-2-1 0,9-40 0,-9 19 9,1-53 1,-9 95-54,2-18-203,-1 20-50,-1 14-81,0 32 204,2 0-1,2 0 0,2 0 1,2 0-1,23 72 0,-27-102 204,1 0 0,0-1 0,1 1 0,0-1 1,1 0-1,1-1 0,-1 1 0,2-1 0,13 13 0,-20-21-33,1-1-1,-1 0 1,0 1 0,0-1 0,1 0 0,-1 0-1,1 0 1,-1 0 0,1-1 0,-1 1-1,1 0 1,-1-1 0,1 0 0,-1 0 0,1 0-1,0 0 1,-1 0 0,1 0 0,-1-1 0,1 1-1,-1-1 1,1 0 0,-1 0 0,5-2-1,-1 0 83,1-1-1,-1 0 1,0 0 0,0 0-1,0-1 1,9-11-1,-2 2-33,-2-1-1,0 0 1,13-24-1,20-52 48,-29 59-172,16-37-9,40-77 17,-59 124-181,20-26-1,-31 47 164,0 0 0,-1 0 0,1 0-1,0 1 1,0-1 0,-1 0 0,1 0 0,0 0 0,0 1 0,0-1-1,0 0 1,0 1 0,0-1 0,0 1 0,0-1 0,0 1-1,0 0 1,3-1 0,-3 1 17,-1 0-1,1 0 1,0 1-1,0-1 0,0 0 1,-1 0-1,1 1 1,0-1-1,-1 1 1,1-1-1,0 1 1,-1-1-1,1 1 1,0-1-1,-1 1 1,1-1-1,-1 1 1,1 0-1,-1-1 1,1 2-1,2 3-19,0 1 1,0 0-1,-1 1 1,0-1-1,2 8 0,0 10-16,0 0 0,-1 0 0,-2 46 0,-1-58 45,-1 26 25,-7 49 1,6-69 47,-2 0 0,0-1 0,-1 0 0,-14 31 0,16-40 8,-1-1-1,-1 0 0,1 0 0,-1 0 1,-1 0-1,-9 9 0,12-13-36,-1 0 0,1 0 0,-1-1 1,0 1-1,0-1 0,0 0 0,0 0 0,0 0 0,-1-1 0,1 1 1,0-1-1,-1 0 0,-7 0 0,3 0-8,1-1 0,-1-1 0,0 0 1,1 0-1,-1 0 0,1-1 0,-1-1 0,1 1 0,0-1 0,0-1 0,0 0 0,1 0 1,-1 0-1,-8-7 0,0-1-69,13 11-17,0-1-1,0 0 0,0 0 1,1 0-1,-1 0 0,1-1 1,-4-3-1,15 5-229,185 23 28,-44-6 668,-114-14-169,3 2-2005,-13 3-3843,-14-2 2878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4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1212 3136,'-3'-1'2736,"7"-1"-1823,10-2-354,-1 1-135,1 0 0,-1-1 1,0-1-1,0 0 0,-1-1 1,22-14-1,-11 5-79,-1-1 0,27-27 0,-15 8-140,-2-1 0,-1-1 1,30-49-1,-52 73-183,33-48 175,41-79 0,-14-13 87,-58 121-204,0 0-1,10-61 1,-20 89-144,-1-1 0,1 1 0,-1 0 0,0 0 0,0 0 0,0-1 0,-2-6 0,2 11 53,1 0 0,-1 0 1,0 0-1,0 0 0,0 0 0,0 1 0,0-1 0,0 0 1,0 0-1,-1 0 0,1 0 0,0 0 0,0 0 1,0 0-1,0 0 0,0 0 0,0 0 0,0 0 0,0 0 1,0 0-1,0 0 0,0 0 0,0 1 0,0-1 1,0 0-1,0 0 0,0 0 0,0 0 0,0 0 1,0 0-1,0 0 0,0 0 0,0 0 0,-1 0 0,1 0 1,0 0-1,0 0 0,0 0 0,0 0 0,0 0 1,0 0-1,0 0 0,0 0 0,0 0 0,0 0 1,0 0-1,0 0 0,0 0 0,-1 0 0,1 0 0,0 0 1,0 0-1,0 0 0,0 0 0,0 0 0,0 0 1,0 0-1,0 0 0,0 0 0,0-1 0,0 1 0,0 0 1,0 0-1,0 0 0,-5 12-395,-3 17 48,-6 28 249,-29 140-32,41-185 141,-22 167 175,20-136-48,2 1-1,4 49 0,-1-80 91,1 0-1,0-1 0,4 14 0,-5-22-93,1-1 0,-1 1 0,1-1 0,-1 0 0,1 1 0,3 3 0,-4-6-46,0 0 0,0 0 0,0 0 0,0 0 0,1 0 0,-1 0 0,0 0 0,0 0 0,1-1 0,-1 1 0,0 0 0,1-1 0,-1 1 0,0-1 0,1 0 0,1 1 0,0-1-20,-1 0-1,1 0 1,-1-1 0,0 1 0,1-1 0,-1 1 0,0-1-1,0 0 1,1 0 0,-1 0 0,0 0 0,0 0-1,0-1 1,0 1 0,0 0 0,-1-1 0,1 0-1,0 1 1,-1-1 0,3-2 0,4-5 137,31-31 216,63-84 1,-33 36-353,-47 62-44,24-27 6,61-94 0,-81 102 45,-2-1 0,-3-1 1,22-69-1,-38 102-46,61-227 181,-63 225-207,0-1 0,-1-24-1,-2 41 4,0 0-1,0 0 1,0 0-1,0 1 0,0-1 1,-1 0-1,1 0 1,0 0-1,0 0 0,0 0 1,0 0-1,-1 0 1,1 0-1,0 0 0,0 0 1,0 1-1,0-1 0,-1 0 1,1 0-1,0 0 1,0 0-1,0 0 0,-1 0 1,1 0-1,0-1 1,0 1-1,0 0 0,-1 0 1,1 0-1,0 0 1,0 0-1,0 0 0,0 0 1,-1 0-1,1 0 0,0 0 1,0-1-1,0 1 1,0 0-1,0 0 0,0 0 1,-1 0-1,1 0 1,0-1-1,0 1 0,0 0 1,0 0-1,0 0 1,0 0-1,0-1 0,0 1 1,0 0-1,0 0 0,0 0 1,0-1-1,0 1 1,0 0-1,0 0 0,0 0 1,0 0-1,0-1 1,0 1-1,0 0 0,0 0 1,-10 13-102,-7 31-48,-16 59 0,18-52 137,-98 240 113,-8 45 107,80-209-134,5-32 635,32-85 252,7-11-339,8-14-153,34-54 31,-21 28-678,3 1 1,1 2 0,34-36-1,-61 72 156,1 1 0,-1 0-1,1-1 1,-1 1 0,1 0-1,-1 0 1,1 0-1,-1 0 1,1 0 0,0 0-1,0 0 1,-1 0 0,1 1-1,0-1 1,0 1-1,0-1 1,0 1 0,0 0-1,3 0 1,-3 0 3,0 1 0,0 0 0,0 0-1,0 0 1,0 0 0,-1 0 0,1 0 0,0 0 0,0 0 0,-1 1 0,1-1 0,-1 1 0,1-1-1,-1 1 1,0 0 0,1 0 0,0 2 0,35 64-39,-27-49 82,0 1 1,23 31-1,-25-42 13,-1 0 0,1 0 0,1-1 0,9 8 0,-15-14-4,0 0 1,1 1 0,-1-1 0,0-1 0,1 1 0,0 0 0,-1-1 0,1 0-1,0 0 1,-1 0 0,1 0 0,0-1 0,0 1 0,0-1 0,0 0 0,6-1-1,-4 0 13,-1-1 1,1 0-1,0 0 0,-1 0 0,0 0 0,1-1 0,-1 0 0,0 0 0,0-1 0,-1 1 0,1-1 0,-1 0 0,0 0 0,0-1 0,0 1 0,0-1 0,3-6 0,2-5 29,0 0 0,-2 0 0,1-1 0,6-26-1,-10 27-18,-1-1 0,0 0-1,-1 0 1,-1 0 0,-2-25-1,1 37-63,-1 0 0,1 0 0,-1 0-1,-1 1 1,1-1 0,0 0 0,-4-5-1,4 8-12,1 0-1,-1 1 1,0-1 0,0 1-1,0-1 1,-1 1-1,1-1 1,0 1-1,0 0 1,-1 0-1,1 0 1,-1-1 0,1 1-1,-1 0 1,0 1-1,1-1 1,-1 0-1,0 0 1,1 1-1,-3-1 1,2 1 0,0 0 0,0 0-1,0 0 1,0 0 0,0 1 0,0-1-1,1 1 1,-1-1 0,0 1 0,0 0-1,1 0 1,-1 0 0,0 0 0,1 0-1,-1 0 1,1 0 0,-1 0 0,1 0-1,-1 1 1,1-1 0,0 1 0,0-1 0,0 1-1,0-1 1,-2 4 0,-1 3-60,-1 1 1,1 0 0,-4 15-1,5-12 80,0 0-1,1 0 0,1 0 1,0 1-1,1-1 1,0 1-1,0-1 1,2 0-1,-1 1 0,2-1 1,0 0-1,4 14 1,-3-19 33,0 1 1,0 0 0,1-1 0,0 0-1,0 0 1,1 0 0,0-1-1,0 0 1,0 0 0,1 0-1,0-1 1,0 0 0,0 0-1,0-1 1,1 0 0,9 3 0,-3-1 75,0-1 1,1 0-1,-1-2 1,1 1-1,0-2 1,1 0-1,-1-1 1,20-1-1,-26 0-245,1-1 1,0 0-1,-1-1 0,1 0 0,14-6 0,-19 6-232,0 0 0,0-1 0,0 0 0,-1 0 0,1 0 0,-1 0 0,0-1 1,0 1-1,0-1 0,0 0 0,4-7 0,6-14-2874,0 4 1067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4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73 4480,'-35'-11'2016,"44"14"-1728,9 0 32,8 2-224,33-1 1376,4 0-800,31-12 64,9 3-448,24-6 352,-6 2-352,0-6 576,-13 7-480,-3-9-2944,-15 9 1376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4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1162 3392,'-10'2'4167,"25"-5"-2153,-7 2-1776,0-1 0,1-1 0,-1 1 0,0-1 0,0-1 0,0 0-1,-1 0 1,1 0 0,-1-1 0,0 0 0,0 0 0,-1-1 0,1 0 0,-1 0 0,0 0 0,-1-1 0,10-14 0,7-18 136,-1-1 0,30-83 0,14-90 514,-62 202-766,-2 9-155,0 0 0,-1-1-1,1 1 1,0-1 0,-1 1 0,0-1-1,1 1 1,-1-1 0,0 0-1,0 1 1,-1-5 0,-1 5-279,-1 7 164,-3 10 54,4-12 51,-6 23-11,0 0 0,2 0 1,-5 52-1,4 83-222,7-152 294,1-1 1,-1 1-1,1 0 0,1 0 1,4 15-1,-4-20 53,-1-1 0,1 1-1,-1 0 1,1-1 0,0 0 0,1 0-1,-1 1 1,0-1 0,1-1 0,0 1 0,0 0-1,0-1 1,0 1 0,0-1 0,6 4 0,-5-5-14,-1 0 0,0 0 1,0 0-1,0 0 1,1-1-1,-1 1 1,0-1-1,1 0 0,-1 0 1,0 0-1,1 0 1,-1-1-1,0 1 0,1-1 1,-1 0-1,3-1 1,7-3 118,0-1 1,18-10-1,-25 12-151,24-13 258,-1-1-1,47-38 1,93-104-416,-165 156 95,0 0 1,0 0 0,1 1-1,5-4 1,-9 6 28,-1 1 0,0 0 1,1-1-1,0 1 0,-1 0 0,1-1 1,-1 1-1,1 0 0,-1 0 0,1 0 1,0-1-1,-1 1 0,1 0 0,-1 0 1,1 0-1,0 0 0,-1 0 1,1 0-1,-1 0 0,1 0 0,0 0 1,-1 1-1,1-1 0,-1 0 0,1 0 1,-1 0-1,1 1 0,0-1 0,-1 0 1,1 1-1,-1-1 0,1 0 0,-1 1 1,0-1-1,1 1 0,-1-1 0,1 1 1,-1-1-1,0 1 0,1-1 1,-1 1-1,0-1 0,0 1 0,1-1 1,-1 1-1,0 0 0,0-1 0,0 1 1,0 0-1,3 15-10,-1-1 1,-1 1-1,-1-1 0,0 1 1,-1 0-1,-3 15 0,0 11 118,3-28-70,0-9 53,1 1 0,0-1 1,-1 1-1,2 0 0,0 6 0,-1-11-69,0-1-1,0 0 1,0 0-1,0 0 0,0 1 1,0-1-1,0 0 1,0 0-1,0 0 0,0 1 1,0-1-1,0 0 0,0 0 1,0 0-1,0 1 1,0-1-1,1 0 0,-1 0 1,0 0-1,0 0 0,0 1 1,0-1-1,0 0 1,0 0-1,1 0 0,-1 0 1,0 0-1,0 1 0,0-1 1,0 0-1,1 0 1,-1 0-1,0 0 0,0 0 1,0 0-1,1 0 1,-1 0-1,0 0 0,0 0 1,0 0-1,1 0 0,-1 0 1,0 0-1,0 0 1,0 0-1,1 0 0,-1 0 1,0 0-1,0 0 0,0 0 1,1 0-1,-1 0 1,0-1-1,9-8 177,-6 4-87,6-4-35,-1 0-1,0-1 0,0 0 0,11-21 0,-9 11-87,10-18-63,-19 35 56,1-1 1,1 1-1,-1 0 1,0 0 0,1 1-1,-1-1 1,1 0-1,3-1 1,-6 3 13,1 1 0,-1 0 0,1-1 0,-1 1 0,1 0 0,-1 0 0,1-1 0,-1 1 0,1 0 0,-1 0 0,1 0 0,0 0 0,-1-1 0,1 1 0,-1 0 0,1 0 0,-1 0-1,1 1 1,-1-1 0,1 0 0,0 0 0,-1 0 0,1 0 0,-1 0 0,1 1 0,-1-1 0,1 0 0,-1 0 0,1 1 0,-1-1 0,1 0 0,-1 1 0,1-1 0,-1 0 0,0 1 0,1-1 0,-1 1 0,0-1 0,1 2 0,1 1-18,0 1 1,-1-1-1,1 1 0,1 7 1,-2-5 3,15 58-63,-11-43 80,0-1 1,1 1 0,9 20-1,-14-40 37,0 0 0,-1 1 0,1-1 0,0 0 0,0 0 0,0 1 0,1-1 0,-1 0 0,0 0 0,0 0 0,1 0 0,-1-1 0,0 1 0,1 0 1,-1-1-1,1 1 0,-1 0 0,1-1 0,-1 0 0,1 1 0,2-1 0,0 1 31,1-1-1,-1 0 1,0-1 0,0 1 0,1-1 0,6-1 0,0-2 4,0 0 0,0-1 0,0 0 0,-1-1 0,1 0 1,11-11-1,2-2 119,26-27 1,8-18-73,87-123 0,-141 181-100,17-22 21,-1-1 1,-2 0-1,-1-2 0,-1 0 1,13-39-1,-3-14 80,25-142 1,-44 190-167,-3 16-56,-1 0 1,2-31-1,-5 49 89,0 0 1,0 0-1,-1 1 0,1-1 1,0 0-1,-1 1 0,1-1 0,-1 0 1,-1-1-1,2 3 19,0 0 0,0-1 0,0 1 0,0 0 0,0 0 0,0 0 0,0 0 0,0 0 0,0 0 0,0 0 0,0-1 0,-1 1 0,1 0 0,0 0 0,0 0 0,0 0 0,0 0 0,0 0 0,0 0 0,-1 0 0,1 0 0,0 0 0,0 0-1,0 0 1,0 0 0,0 0 0,0 0 0,-1 0 0,1 0 0,0 0 0,0 0 0,0 0 0,0 0 0,0 0 0,-1 0 0,1 0 0,0 0 0,0 0 0,-6 10-191,-50 212-354,31-111 332,-7 60 41,28-136 195,2 0 0,3 69 0,4-64 19,10 47 1,-12-74 29,0 0 0,1 0 1,1 0-1,1 0 0,-1-1 1,2 0-1,10 15 0,-15-24-13,0 0 0,1 0 0,0-1 0,0 1 0,0 0-1,0-1 1,0 0 0,0 0 0,0 0 0,1 0 0,4 2-1,-5-3-27,-1-1 0,1 1 0,0-1 0,-1 1 1,1-1-1,-1 0 0,1 0 0,0 0 0,-1 0 0,1 0 0,-1-1 0,1 1 0,-1-1 0,1 0 0,-1 0 0,1 1 0,2-3 0,4-3 29,0 0 0,-1 0 0,0 0 0,0-1 0,0-1 0,-1 1 0,0-1-1,-1-1 1,9-12 0,2-9 121,21-46 0,-34 65-162,27-64 135,-27 66-161,-1-1 0,-1 0 0,0 0 0,0 0 0,0-15 0,-2 22 2,0 1 1,0-1-1,-1 1 1,1-1-1,0 1 0,-1-1 1,0 1-1,0-1 1,0 1-1,0 0 0,0-1 1,0 1-1,0 0 1,-1 0-1,-2-3 0,3 4-7,0 0 0,0 0 0,0 0 1,-1 0-1,1 1 0,0-1 0,0 0 0,-1 1 0,1-1 0,-1 1 0,1 0 0,0-1 0,-1 1 0,1 0 0,-1 0 0,1 0 0,-1 0 0,1 0 0,-1 0 0,1 0 0,0 1 0,-1-1 0,1 0 0,-1 1 1,1-1-1,0 1 0,-1 0 0,-1 0 0,-1 2-26,-1 0 1,1 0-1,0 0 0,0 1 1,0 0-1,0 0 1,1 0-1,-1 0 0,1 0 1,-5 9-1,1-1 0,1 0 1,1 0-1,-5 19 0,2-4-53,1 0 1,-5 40 0,11-58 108,0-1-1,1 1 1,0 0-1,0 0 1,1 0-1,0-1 1,1 1-1,0 0 1,0-1-1,1 1 1,0-1 0,4 8-1,-5-12 8,0-1 0,1 1-1,-1-1 1,1 0 0,0 0 0,0 0-1,0 0 1,0 0 0,1-1 0,-1 0-1,1 1 1,-1-1 0,1 0 0,0-1-1,0 1 1,0-1 0,0 0 0,0 0-1,6 1 1,1-1 47,-1 0 0,1-1 0,-1-1 0,0 0 0,1 0 0,14-5 0,-4 1-18,-1-2-1,-1 0 1,1-2 0,-2 0-1,1-1 1,30-22-1,-9 2-63,59-59-1,-67 56-1,-16 16-88,1 1 1,31-25 0,-47 40 89,0 0 1,0 0-1,0 1 1,1-1 0,-1 0-1,0 1 1,0-1-1,0 1 1,1-1 0,-1 1-1,0-1 1,1 1-1,-1 0 1,0 0-1,1 0 1,-1 0 0,0 0-1,1 0 1,-1 0-1,0 0 1,1 0 0,1 1-1,-2 0 7,0 0-1,0 0 0,0 0 1,0 0-1,0 0 0,0 0 1,0 0-1,0 1 0,0-1 1,0 0-1,0 1 0,-1-1 1,1 1-1,-1-1 0,1 1 1,-1-1-1,0 1 0,1 1 1,6 38-54,4 54 1,-3-9-14,-6-72 102,-1-7 16,-1-1 1,1 1-1,0-1 0,1 0 0,0 1 0,0-1 0,0 0 0,0 0 0,1 0 1,6 10-1,-8-15-15,0 0 0,0 0 0,0 0 0,0 0 0,0-1 0,0 1 1,0 0-1,0 0 0,1-1 0,-1 1 0,0 0 0,0-1 0,1 1 0,-1-1 1,0 0-1,1 1 0,-1-1 0,0 0 0,1 0 0,-1 0 0,0 0 0,1 0 1,-1 0-1,0 0 0,1-1 0,-1 1 0,0 0 0,1-1 0,-1 1 0,0-1 1,2 0-1,5-3 95,-1-1 1,0 1 0,0-1-1,7-7 1,-7 6-42,122-115 57,-17 14-188,-90 88-59,-13 10 4,0 1 0,0 0 1,1 0-1,0 1 0,20-10 1,-29 17 93,-1-1 0,1 1 0,0 0 0,0-1-1,0 1 1,0 0 0,0 0 0,0 0 0,0 0 0,0 0 0,0 0 0,0 0 0,0 0 0,0 0 0,0 0 0,0 0 0,0 0 0,0 1 0,0-1 0,0 0 0,-1 1 0,1-1 0,1 2 0,0-1 8,-1 0 1,0 1-1,0-1 1,0 0 0,0 1-1,0-1 1,0 1 0,0 0-1,0-1 1,-1 1-1,1 0 1,0 1 0,1 6 14,-1 0 0,0 0 0,0 17 0,-1-26-14,-1 37 39,-1-1 1,-2 0 0,-11 45-1,11-61 89,3-14-8,0 0 0,-1 0 0,-2 9 0,38-65 772,-6-9-886,-20 41-57,1 0 1,0 0 0,2 1 0,18-26 0,-29 43 37,1-1-1,-1 0 1,1 1-1,-1-1 1,1 1 0,-1-1-1,1 1 1,-1-1 0,1 1-1,0-1 1,-1 1-1,1-1 1,0 1 0,-1 0-1,1-1 1,0 1-1,-1 0 1,1 0 0,0 0-1,0-1 1,-1 1 0,1 0-1,0 0 1,0 0-1,-1 0 1,1 0 0,0 0-1,0 1 1,0-1-9,0 1 1,0 0-1,0 0 0,0 0 0,0 0 1,0 0-1,-1 0 0,1 0 1,-1 0-1,1 0 0,0 0 1,-1 1-1,0-1 0,1 0 1,-1 0-1,0 0 0,1 1 1,-1 0-1,2 16 1,-1 0 1,0-1-1,-3 28 0,0-22 135,3 29 0,-1-44-8,1 11 266,-1-19-363,0 0 0,1 0 1,-1 1-1,0-1 0,0 0 0,0 0 1,0 1-1,1-1 0,-1 0 0,0 0 1,0 0-1,1 1 0,-1-1 1,0 0-1,0 0 0,1 0 0,-1 0 1,0 1-1,1-1 0,-1 0 1,0 0-1,0 0 0,1 0 0,-1 0 1,0 0-1,1 0 0,-1 0 1,0 0-1,1 0 0,-1 0 0,0 0 1,1 0-1,-1 0 0,0 0 0,0 0 1,1-1-1,-1 1 0,0 0 1,1 0-1,-1 0 0,0 0 0,0 0 1,1-1-1,-1 1 0,0 0 1,0 0-1,0-1 0,1 1 0,-1 0 1,0 0-1,0-1 0,8-7 46,0 0 0,0 0 0,-1-1 0,9-14 0,10-12-41,-8 15-68,0 0 0,22-17 0,-38 36 37,-1-1 1,1 1-1,0-1 1,1 1-1,-1 0 1,0 0-1,0-1 1,0 2-1,1-1 1,-1 0 0,0 0-1,1 1 1,-1 0-1,1-1 1,3 1-1,-4 0-6,0 1 0,0-1 0,0 1 0,0-1-1,-1 1 1,1 0 0,0 0 0,0 0 0,-1 0 0,1 0-1,-1 0 1,1 0 0,-1 0 0,1 1 0,-1-1 0,0 1-1,1-1 1,-1 1 0,1 2 0,7 12-48,0 0-1,-2 1 1,12 35 0,-14-35 96,0-1 0,1 0 0,2 0 1,-1 0-1,12 16 0,-17-30 2,0 1 0,0-1 0,0 1 1,1-1-1,-1 0 0,1 0 0,-1 0 0,1 0 0,0 0 0,0-1 1,-1 1-1,1-1 0,0 0 0,1 0 0,3 1 0,-3-1 7,0 0 0,1-1 1,0 0-1,-1 0 0,1 0 0,-1-1 0,0 1 0,1-1 0,-1 0 0,5-2 0,0-1 0,0 1 1,-1-1-1,1-1 0,-1 0 0,0 0 0,0-1 0,-1 0 0,0 0 0,0 0 1,6-9-1,-4 3-31,-2 0 1,1-1-1,-2 1 0,0-2 1,0 1-1,-1-1 1,-1 0-1,0 0 1,-1 0-1,-1 0 1,0-1-1,0-19 1,-2 34-12,0 0 0,0-1 1,0 1-1,0 0 1,0 0-1,0-1 1,0 1-1,0 0 0,0 0 1,0-1-1,0 1 1,0 0-1,0-1 0,0 1 1,0 0-1,0 0 1,0-1-1,0 1 1,0 0-1,-1 0 0,1-1 1,0 1-1,0 0 1,0 0-1,0 0 1,-1-1-1,1 1 0,0 0 1,0 0-1,0 0 1,-1 0-1,1-1 0,0 1 1,0 0-1,-1 0 1,1 0-1,0 0 1,-1 0-1,-10 6-158,-8 16 2,-16 43 23,29-53 129,2-5-23,1 1 1,0-1-1,-4 14 0,6-19 26,1 0-1,0 0 1,-1 0 0,1 0 0,0 0 0,0 0 0,0 0-1,0-1 1,1 1 0,-1 0 0,0 0 0,1 0-1,0 0 1,-1 0 0,1 0 0,0-1 0,0 1 0,0 0-1,0-1 1,2 4 0,1-2 47,0 1 0,0-1 0,0 0 0,0 0 0,1-1 0,-1 1 0,1-1 0,0 0 0,0 0 0,-1-1 0,1 1 0,0-1 0,0 0 0,0 0 0,1-1 0,-1 0-1,0 1 1,10-3 0,7 0-29,-1-2 0,1-1-1,23-8 1,-40 11-5,428-165-215,-418 161 195,117-59-101,-131 65 123,0-1-1,-1 1 1,1-1-1,0 1 1,-1-1 0,1 1-1,0-1 1,0 1-1,0 0 1,-1 0-1,1-1 1,0 1-1,0 0 1,0 0-1,0 0 1,-1 0-1,1 0 1,0 0-1,0 0 1,0 0-1,0 0 1,0 1 0,0 0-1,-1 0 1,0 0-1,0 1 1,0-1 0,0 0-1,0 0 1,0 0-1,0 1 1,-1-1 0,1 0-1,0 0 1,-1 0 0,1 0-1,-1 0 1,1 0-1,-1 0 1,1 0 0,-2 2-1,-5 10-25,-1-1 1,0 1-1,-1-2 0,0 1 0,-16 14 0,-60 50-106,72-65 107,-2 1-12,-6 5 80,1 1 0,0 1 0,-17 22 0,36-40-47,0 0 1,0 0-1,1 0 0,-1 0 0,0 0 0,1 0 0,-1 0 0,1 0 1,-1 0-1,1 0 0,-1 0 0,1 0 0,0 0 0,-1 1 0,1-1 1,0 0-1,0 0 0,0 0 0,0 1 0,0 0 0,1-1 2,-1-1-1,0 1 1,1 0-1,-1-1 1,1 1-1,0-1 1,-1 1-1,1-1 1,-1 1-1,1-1 1,0 0-1,-1 1 1,1-1-1,0 0 1,-1 1-1,1-1 1,0 0-1,0 0 1,-1 0-1,1 1 1,0-1-1,1 0 1,3 0 19,1 0 0,-1-1-1,0 1 1,1-1 0,-1 0 0,0 0 0,8-4-1,0-1 32,0-1 0,-1 0 0,0-1 0,0 0-1,-1-1 1,0 0 0,-1-1 0,0 0 0,0-1-1,13-20 1,5-11 26,36-77 0,-38 67-108,82-141 2,-84 143 25,-1 0 0,23-78 1,-44 119 2,0 1 1,-1-1 0,1-9-1,-1 16-21,-1-1-1,0 1 0,0 0 0,0-1 1,-1 1-1,1 0 0,0-1 0,-1 1 1,0 0-1,1-1 0,-1 1 0,0 0 1,0 0-1,0 0 0,-3-3 0,4 4 13,0 1 1,-1 0-1,1-1 0,0 1 0,-1 0 0,1 0 1,0-1-1,-1 1 0,1 0 0,0 0 0,-1 0 1,1 0-1,0-1 0,-1 1 0,1 0 0,-1 0 1,1 0-1,-1 0 0,1 0 0,0 0 0,-1 0 1,1 0-1,-1 0 0,1 0 0,0 0 0,-1 0 0,0 1 1,-3 0-36,0 1 0,1 0 0,-1 0 0,0 0 1,1 1-1,0-1 0,-1 1 0,1 0 1,0 0-1,0 0 0,1 0 0,-5 7 0,-6 8-113,-11 24-1,20-34 131,-12 23 13,2 1-1,1 1 1,1 1 0,2-1 0,1 2 0,2-1 0,2 1 0,0 0 0,3 1-1,1-1 1,1 0 0,10 61 0,-9-88 53,0 0 0,1 0-1,0 0 1,0 0 0,1 0 0,0-1 0,6 13 0,-7-18-20,-1 0 0,1 0 0,0 0 0,-1 0 0,1 0 0,0 0 0,0-1 0,0 1 0,0-1 0,1 1 0,-1-1 0,0 0 0,1 1 0,-1-1 0,0-1 0,1 1 0,-1 0 0,1-1 1,0 1-1,-1-1 0,1 1 0,-1-1 0,1 0 0,0 0 0,-1-1 0,1 1 0,4-2 0,2 0 18,0-1 1,0 0-1,0-1 0,-1 0 1,9-6-1,40-27 91,-52 34-120,52-41 34,-36 27-179,40-26 0,-59 42 119,0 0 1,0 0-1,0 0 1,0 1-1,1-1 1,-1 1-1,0-1 1,0 1-1,3-1 1,-5 1 9,1 0 0,0 0 1,0 0-1,-1 0 0,1 1 1,0-1-1,-1 0 0,1 0 1,0 0-1,-1 1 0,1-1 1,-1 0-1,1 1 0,0-1 1,-1 1-1,1-1 0,-1 0 0,1 1 1,-1-1-1,1 1 0,-1 0 1,0-1-1,1 1 0,-1-1 1,0 1-1,1 0 0,-1-1 1,0 1-1,0-1 0,1 1 1,-1 0-1,0 0 0,0-1 1,0 1-1,0 0 0,0 9-29,0 0-1,-1 0 0,-1 0 1,0 0-1,0 0 1,-4 12-1,-1 1-69,-7 25-20,9-35 124,1 0 1,0-1-1,1 2 1,1-1-1,0 0 0,0 0 1,2 16-1,0-26 25,0-1-1,0 0 1,1 1 0,-1-1-1,1 0 1,0 1 0,0-1-1,-1 0 1,1 0 0,1 0-1,-1 0 1,0 0 0,1 0-1,-1 0 1,1 0 0,2 2 0,-2-3-4,0 1 1,1-1 0,-1 1-1,1-1 1,-1 0 0,1 0-1,0 0 1,-1-1 0,1 1 0,0-1-1,0 1 1,0-1 0,5 0-1,13-1 45,-1-1 0,1-1 0,0 0 1,-1-2-1,32-11 0,95-46 63,-128 53-153,291-139-97,-289 140 59,-15 7-56,-10 6 32,-34 23 16,-28 21 20,-99 94 0,155-132 183,-14 19-1,31-31 118,7-7-138,3-4 1,51-32 67,-58 39-232,-1 0 1,1 0-1,0 1 1,0 1-1,17-4 1,-25 7 29,-1-1 0,1 1 0,-1 0 0,1 0 0,-1 1 0,1-1 1,-1 0-1,1 0 0,-1 1 0,1-1 0,-1 1 0,1-1 0,-1 1 1,1 0-1,-1-1 0,0 1 0,0 0 0,1 0 0,-1 0 0,0 0 0,1 2 1,3 2-32,0 1 1,-1 0-1,6 10 0,-7-11 42,-1 0 0,2-1 0,-1 1 0,0-1 0,7 7 0,-5-8 46,0 1-1,1-1 0,-1-1 0,0 1 0,1-1 1,0 0-1,0 0 0,0-1 0,-1 0 1,9 1-1,-1-1 66,0 0 0,0-1 0,23-3 0,-29 2-91,0 0-1,1-1 1,-1 0 0,0-1-1,0 1 1,0-1-1,-1-1 1,1 1 0,7-6-1,-5 2 37,1-1-1,-2 0 0,1-1 0,12-16 0,92-137 278,-28 38-202,-45 71-92,109-164-175,-111 149 148,-3-1-1,-4-2 1,37-117 0,-67 183-10,2-4-98,0-1 0,-1 1 0,-1-1 1,2-13-1,-3 23 103,0-1 0,0 1-1,0 0 1,0-1 0,0 1 0,0-1 0,0 1 0,0-1 0,0 1-1,0-1 1,0 1 0,0 0 0,0-1 0,-1 1 0,1-1-1,0 1 1,0-1 0,0 1 0,-1 0 0,1-1 0,0 1-1,0 0 1,-1-1 0,1 1 0,0 0 0,-1-1 0,1 1-1,-1 0 1,1 0 0,0 0 0,-1-1 0,1 1 0,-1 0 0,1 0-1,0 0 1,-1 0 0,1 0 0,-1-1 0,1 1 0,-1 0-1,1 0 1,-1 0 0,1 0 0,0 0 0,-1 1 0,1-1-1,-1 0 1,1 0 0,-1 0 0,1 0 0,0 0 0,-1 1-1,1-1 1,-1 0 0,1 1 0,-4 0-6,1 1 1,-1 0-1,1 1 0,0-1 1,-1 1-1,-3 4 0,-7 8-71,1 1 0,1 0 0,-15 28 0,-28 61-143,19-34 118,19-35 107,1 0 0,1 2 0,2-1 0,2 2 0,2 0 0,1 0 0,2 0 0,1 1 0,3 0 0,4 80 0,0-102 39,0 1 0,1-1 0,1 0 0,0 0 0,8 19 0,-9-30 10,0-1-1,0 1 1,1 0 0,0-1 0,0 0-1,0 0 1,1 0 0,0-1 0,0 0-1,1 1 1,-1-2 0,1 1 0,0-1-1,0 0 1,10 5 0,-7-5-7,1 0 0,-1-1 0,0-1 0,1 0 0,-1 0 0,1 0 0,0-1 0,0-1 0,-1 0 0,1 0 1,0-1-1,0 0 0,-1 0 0,1-1 0,-1-1 0,13-4 0,-10 2-7,0 0 0,0-1 1,-1-1-1,0 0 0,0 0 1,0-1-1,-1-1 0,0 0 0,-1 0 1,0 0-1,12-17 0,5-14 94,-1-1 0,36-81 0,-55 109-110,0-2-24,8-21-1,-13 33-34,0-1 0,0 1-1,-1-1 1,1 1 0,-1-1-1,0 1 1,0-1 0,0 1 0,0-1-1,-1 1 1,-1-8 0,2 11 29,0-1 1,0 1 0,0-1-1,0 1 1,-1 0 0,1-1 0,0 1-1,0-1 1,-1 1 0,1-1-1,0 1 1,0 0 0,-1-1-1,1 1 1,-1 0 0,1-1 0,0 1-1,-1 0 1,1 0 0,-1-1-1,1 1 1,-1 0 0,1 0 0,0 0-1,-1-1 1,1 1 0,-1 0-1,0 0-3,0 0 0,0 1-1,0-1 1,0 0-1,0 0 1,0 1-1,0-1 1,0 0 0,0 1-1,1-1 1,-1 1-1,0-1 1,-1 2 0,-1 1-31,-1 0 1,1 1 0,-1 0 0,-3 5 0,-2 6-4,1 1-1,1-1 0,0 1 1,1 0-1,1 1 1,0 0-1,2 0 1,-1 0-1,0 28 0,3-32 101,1 1-1,0-1 1,1 0-1,1 1 1,0-1-1,1 0 1,4 15 0,-5-23-4,0 1 0,1 0 0,0-1 0,0 0 0,0 1 1,0-1-1,1 0 0,0-1 0,0 1 0,0-1 0,1 0 1,-1 0-1,1 0 0,0 0 0,0-1 0,0 0 0,12 5 1,-9-5-106,0-1 1,1 1 0,-1-2 0,1 1 0,15 0-1,-19-2-393,0 0 0,0 0 0,1-1 0,-1 1-1,0-1 1,0 0 0,0-1 0,0 1 0,0-1-1,9-5 1,-13 7 206,0-1-1,0 0 1,0 0 0,0 0-1,0 0 1,0 0 0,0 0-1,-1 0 1,1 0 0,0 0 0,-1 0-1,1-1 1,4-15-1888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1:36.2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179 3 7872,'-23'-3'2560,"22"4"-2484,0-1 1,0 0 0,0 0 0,0 1-1,0-1 1,0 1 0,0-1 0,0 1-1,0-1 1,0 1 0,1 0-1,-1-1 1,0 1 0,0 0 0,0 0-1,1 0 1,-1 0 0,0-1 0,1 1-1,-1 0 1,1 0 0,-1 0 0,1 0-1,0 0 1,-1 2 0,-1 1 376,-16 38 1533,-24 86 1,1 48 170,40-172-2096,-1 7 87,0-1-1,1 1 0,0 0 0,0 0 0,1 0 0,1 0 1,2 14-1,-2-21-87,0 1-1,0-1 1,1 1 0,-1-1 0,1 0 0,0 1-1,0-1 1,1 0 0,-1 0 0,1-1 0,0 1-1,0 0 1,0-1 0,1 0 0,-1 0 0,1 0-1,0 0 1,-1 0 0,8 3 0,-5-4 27,1 1 0,-1-1 1,1-1-1,0 1 0,0-1 1,0 0-1,-1 0 1,1-1-1,0 0 0,0-1 1,0 1-1,13-4 0,-7 1-2,1 0-1,-1-2 1,0 0-1,-1 0 1,17-10-1,-21 11-54,-1-1 0,1-1-1,-1 1 1,-1-1 0,1-1 0,-1 1-1,0-1 1,-1 0 0,1 0 0,-2-1-1,1 1 1,-1-1 0,0 0-1,0-1 1,-1 1 0,0 0 0,-1-1-1,2-9 1,-1-2 15,-1 1 0,-1-1-1,-1 0 1,0 0 0,-2 0-1,0 1 1,-5-22 0,5 35-61,1 1 0,-1-1 1,0 0-1,0 1 0,0-1 0,-1 1 1,0 0-1,0 0 0,-1 0 0,1 0 1,-1 0-1,0 1 0,-7-7 0,4 6-27,1 0 1,-1 1-1,0 0 0,0 0 1,-1 1-1,1 0 0,-1 0 0,0 0 1,-8-1-1,-2 1-116,0 1 0,0 1-1,0 0 1,0 2 0,0 0 0,0 1 0,0 0 0,-22 7 0,37-8 157,-2-1-395,0 2 0,0-1-1,0 0 1,0 1-1,0 0 1,1 0-1,-1 1 1,1-1 0,-1 1-1,-7 6 1,12-9 302,0 1 1,0-1 0,-1 0-1,1 0 1,0 1-1,0-1 1,0 0 0,0 0-1,0 1 1,0-1-1,0 0 1,0 0 0,-1 1-1,1-1 1,0 0-1,0 1 1,0-1 0,0 0-1,0 0 1,0 1-1,1-1 1,-1 0-1,0 1 1,0-1 0,0 0-1,0 0 1,0 1-1,0-1 1,0 0 0,1 0-1,-1 1 1,0-1-1,0 0 1,0 0 0,0 0-1,1 1 1,-1-1-1,0 0 1,1 0 0,10 6-1991,14-2-2315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46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6304,'-8'-9'2848,"21"13"-2464,-5-4 1632,11 8-1184,12-5 352,11 2-672,24-5-128,11 0-224,9 0-32,-6 0-64,-17 0 384,-8 0-256,-15 0-2688,-9 0 1344,-22-5-5248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4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22 6656,'-32'-22'3008,"29"30"-2624,-2-3-288,10-1-128,-5 4 224,3 0-96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4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 3552,'-18'-3'1632,"10"6"-1440,3-3 832,10 0-608,-10 0 640,1 0-192,13 0-736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47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4576,'13'0'2048,"64"3"-1760,-19-3 1088,5 0-800,32-3 704,-6 3-768,24-8 160,-5 5-384,9-11 512,-14 8-416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5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253 440 3232,'0'-2'210,"1"-1"-1,-1 0 1,0 1 0,1-1 0,0 1 0,0-1-1,0 1 1,0-1 0,0 1 0,2-3-1,-2 2 27,1 1-1,-1 0 0,0-1 1,0 1-1,0 0 0,0-1 1,-1 1-1,1-1 0,-1 0 0,1-3 1,-1 2-98,0 1 1,-1-1 0,0 0 0,1 0-1,-1 1 1,0-1 0,-1 1-1,1-1 1,-1 1 0,1-1 0,-1 1-1,0 0 1,0 0 0,-1 0-1,1 0 1,0 0 0,-1 0 0,0 1-1,0-1 1,0 1 0,0 0-1,0 0 1,0 0 0,0 0-1,-1 0 1,1 1 0,-1 0 0,-4-2-1,3 2-160,0-1-1,-1 1 1,1 0-1,0 1 1,-1-1 0,1 1-1,0 0 1,-1 0-1,1 1 1,-1 0-1,1 0 1,0 0-1,0 0 1,0 1-1,0 0 1,0 0-1,0 1 1,0-1-1,-7 6 1,4-1 15,1 0 0,0 1 0,1-1 0,0 2-1,0-1 1,1 1 0,0-1 0,0 1 0,1 1 0,-5 14 0,2-2-67,1 0 0,1 0 0,-3 36 1,7-47 147,0 0 0,1-1 1,1 1-1,-1 0 1,2-1-1,4 21 0,-5-27 3,1 0 0,-1 0 0,1 0 1,0 0-1,0-1 0,0 1 0,0 0 0,1-1 0,0 0 0,-1 0 0,1 0 0,0 0 0,1 0 0,-1 0 0,0-1 0,1 1 0,-1-1 0,1 0 0,0 0 0,6 2 0,7 0 92,0 0-1,0-1 1,0 0-1,0-2 1,0 0-1,0-1 1,23-2 0,-11-2-12,-1 0 1,1-2-1,44-16 1,-47 12-53,-1-1 0,1-1-1,-2-2 1,36-24 0,-30 15-52,-1-2 0,45-48 0,-52 50-5,-12 14 109,-1-1-1,12-15 0,-26 35-251,0 2 0,1-1 0,-6 22 0,9-29 91,-2 7-18,-18 80-226,19-79 245,0 1 0,1-1 0,1 1 0,0-1 0,3 18 0,-3-27 49,1 1-1,-1-1 1,1 0 0,0 0-1,0 0 1,0 0 0,0 0-1,1 0 1,-1 0 0,1-1-1,-1 1 1,1 0 0,0-1-1,0 0 1,1 1 0,-1-1-1,0 0 1,1 0 0,-1 0-1,1 0 1,0-1 0,0 1-1,-1-1 1,1 1 0,0-1-1,0 0 1,0 0 0,0 0-1,1-1 1,-1 1 0,0-1-1,0 0 1,0 0 0,0 0-1,1 0 1,-1 0 0,0-1-1,5 0 1,-3 0 14,0-1 1,1 1-1,-1-1 0,0 0 1,0 0-1,0 0 0,-1-1 1,1 1-1,0-1 0,-1 0 1,0-1-1,1 1 0,-2-1 1,1 0-1,4-5 0,-4 3-45,-1 1-1,0-1 0,0 0 1,-1 0-1,1 0 0,-2-1 1,1 1-1,-1 0 0,1-1 1,-2 1-1,1-1 0,-1 1 1,0-1-1,0 1 0,-2-11 1,0 8-15,-1 0 0,0 0 0,0 0 0,-1 1 0,0-1 0,0 1 0,-1 0 0,0 0 1,-1 0-1,1 1 0,-10-10 0,12 14-24,0 0 1,-1 0 0,1 1-1,-1-1 1,1 1 0,-1 0-1,0 0 1,0 0 0,0 0-1,0 0 1,0 1 0,-1 0-1,1 0 1,0 0 0,-1 0-1,1 1 1,0 0 0,-1 0-1,1 0 1,-1 0 0,1 1-1,0-1 1,-1 1-1,1 0 1,0 1 0,-6 2-1,-21 12-120,32-16 153,0 0 0,0 0 0,-1 0 0,1 0 0,0 0 0,0-1 0,-1 1 0,1 0 0,0-1 0,-1 1 0,1-1 0,0 1 0,-1-1 0,1 1 0,0-1 0,6-5-3,30-12 21,1 1 0,66-21 0,83-5-124,-168 39 71,0 2-1,0 0 1,0 1 0,36 2-1,-50 0 16,0-1 0,0 1 0,1 1 0,-1-1-1,0 1 1,-1 0 0,1 0 0,0 0-1,-1 0 1,1 1 0,-1 0 0,0 0 0,1 0-1,-2 1 1,1-1 0,0 1 0,-1 0 0,1 0-1,-1 0 1,0 1 0,-1-1 0,5 9-1,-4-3 32,1-1-1,-1 2 0,-1-1 0,0 0 0,-1 0 0,0 1 0,0-1 0,-1 0 0,-1 14 0,-2 1 64,-1 1-1,-12 39 0,-14 38 1006,54-129 234,-1-5-1186,22-25 6,-22 30-133,-9 9-80,1 1 0,0 1 0,1 0 1,1 1-1,29-19 0,-44 32 57,-1 0 1,1 0 0,0 0 0,0 0 0,0 1-1,-1-1 1,1 1 0,0-1 0,0 1-1,0 0 1,0-1 0,0 1 0,0 0-1,0 0 1,0 1 0,3 0 0,-3-1 9,-1 1 0,1 0 0,-1 0 1,0-1-1,0 1 0,1 0 0,-1 0 1,0 0-1,0 1 0,0-1 0,0 0 1,0 0-1,0 0 0,0 1 0,0-1 1,-1 1-1,1-1 0,0 1 0,-1-1 0,1 3 1,1 2-12,-1 1 0,0-1 0,-1 0 0,1 1 0,-1-1 0,-1 0 0,1 0 0,-1 1 0,-2 5 0,-17 59 253,10-43-124,5-15-119,4-11 26,0-1 0,0 1 0,0 0 0,1-1 0,-1 1 0,1 0 0,-1-1 0,1 1 0,-1 0 0,1 0 0,0-1 0,0 1 0,0 0 0,0 0 0,1 2 0,-1-4-6,0 1 0,0-1 0,1 0 0,-1 1 0,0-1 0,0 0 1,1 1-1,-1-1 0,1 0 0,-1 0 0,0 1 0,1-1 0,-1 0 0,1 0 0,-1 0 0,0 1 0,1-1 0,-1 0 0,1 0 0,-1 0 1,1 0-1,-1 0 0,1 0 0,-1 0 0,0 0 0,1 0 0,-1 0 0,1 0 0,-1 0 0,1 0 0,-1 0 0,1-1 0,18-5 192,6-7 24,32-21 1,-41 24-295,0-1 0,1 2 0,1 0 0,-1 2 0,30-10 0,-44 16 36,-1 1 0,1-1-1,0 1 1,-1 0 0,1 0-1,-1 0 1,1 0 0,-1 0-1,1 1 1,-1-1 0,1 1-1,-1-1 1,1 1 0,-1 0-1,1 0 1,-1 0 0,0 0-1,0 1 1,1-1 0,-1 1-1,0-1 1,3 4 0,-1 0-11,0 0 1,0 0-1,0 1 1,-1-1 0,1 1-1,-2 0 1,5 10-1,-4-9 33,0 1-1,0-1 0,1 0 0,0 0 1,1 0-1,7 9 0,-10-13 40,0-1 0,1 0 0,-1 0 0,0 0 0,1-1 0,-1 1 0,1 0 0,-1-1-1,1 0 1,0 1 0,0-1 0,0 0 0,-1-1 0,1 1 0,0 0 0,0-1 0,0 0 0,0 1 0,0-1-1,4-1 1,2 0 30,-1-1-1,0 0 0,0-1 0,0 0 0,0 0 0,-1-1 1,1 0-1,9-6 0,1-3 101,31-28-1,-6-3-109,-28 28-164,-1 1-1,2 1 0,27-20 0,-42 33 90,-1 1 1,1-1-1,0 1 1,-1-1-1,1 1 1,0 0-1,0-1 1,-1 1-1,1 0 1,0 0-1,0-1 1,0 1-1,0 0 1,-1 0-1,1 0 1,0 0-1,0 0 0,1 0 1,-1 1 10,-1-1-1,0 0 1,1 1 0,-1-1 0,1 0-1,-1 1 1,0-1 0,1 0 0,-1 1-1,0-1 1,1 1 0,-1-1 0,0 1-1,1-1 1,-1 1 0,0-1 0,0 1-1,0-1 1,0 1 0,0-1 0,1 2-1,-1 3-24,0 1-1,0-1 0,0 1 0,-2 8 0,-4 16-58,-1-1 0,-11 32 0,-4 12 19,-47 219 88,14-54 1067,52-228-638,4-28 71,6-46-262,14-65 0,-12 95-251,1 1 0,1 0-1,29-58 1,101-134 0,-51 104-132,-68 96-35,0 0-1,37-30 1,-54 50 131,1 1 0,0 0 0,0 0 0,0 0 0,8-3-1,-12 6 28,0 1 0,0-1 0,0 0 0,0 1 0,-1 0 0,1-1-1,0 1 1,0 0 0,0 0 0,0 0 0,0 0 0,0 0 0,0 1-1,0-1 1,0 0 0,0 1 0,-1 0 0,1-1 0,0 1-1,0 0 1,-1 0 0,4 2 0,-2-1-17,0 1 1,-1 0-1,1 0 0,-1 0 1,0 0-1,0 0 0,0 1 1,0-1-1,0 1 0,-1-1 1,0 1-1,2 6 0,0 4-68,3 28-1,-5-29 87,0-1 0,-1 0 0,-1 1 0,0-1 1,0 0-1,-1 0 0,-8 24 0,7-29 43,0 1 1,0 0 0,-1-1-1,-1 0 1,1 1 0,-1-2-1,0 1 1,-1-1 0,1 1-1,-1-2 1,-1 1 0,-8 6-1,3-4 40,1-1-1,-1-1 0,0 0 1,0-1-1,-1 0 0,0-1 1,0 0-1,0-1 0,0 0 1,0-1-1,-1-1 0,1 0 1,-1-1-1,1 0 0,-17-3 1,27 3-65,-1-1 0,0 1 0,0-1 0,0 0 0,1 0 0,-1-1 0,0 1 0,-5-4 0,9 5-13,-1 0 0,1 0 0,0-1 0,-1 1-1,1 0 1,0 0 0,-1-1 0,1 1 0,0 0 0,-1-1-1,1 1 1,0 0 0,0-1 0,-1 1 0,1-1 0,0 1-1,0 0 1,0-1 0,-1 1 0,1-1 0,0 1 0,0 0-1,0-1 1,0 1 0,0-1 0,0 1 0,0-1 0,0 1-1,0-1 1,0 1 0,0 0 0,1-1 0,-1 1 0,0-1-1,0 1 1,0-1 0,0 1 0,1 0 0,-1-1 0,1 0 0,0-1-15,1 1 1,0-1 0,0 0-1,0 1 1,0-1 0,4-1 0,10-4-33,-1 1 1,1 0-1,0 2 1,1 0-1,-1 0 1,19 0-1,18-5 23,141-34-150,27-6 129,-166 40-58,-1 2 0,60 1-1,-105 5 92,17 2 30,-25-1-17,0 0 1,-1 1-1,1-1 0,0 0 1,0 0-1,0 0 1,-1 1-1,1-1 0,0 0 1,-1 0-1,1 1 0,0-1 1,-1 1-1,1-1 1,0 1-1,-1-1 0,1 1 1,-1-1-1,1 1 0,-1 0 1,1-1-1,-1 1 1,1 0-1,-1-1 0,1 2 1,-1-1-1,0 0 1,-1 0 0,1 0-1,0 0 1,0 0-1,0 0 1,-1 1 0,1-1-1,-1 0 1,1 0-1,-1 0 1,1-1 0,-1 1-1,1 0 1,-1 0 0,0 0-1,0 0 1,1 0-1,-1-1 1,0 1 0,0 0-1,0-1 1,0 1 0,0-1-1,-2 2 1,-3 2-1,-16 12-8,-1-1 0,0-1 0,-28 12 0,23-13 3,-49 33 1,75-44 18,0-1 1,0 1-1,0-1 0,1 1 1,-1 0-1,0-1 1,1 1-1,0 0 0,-1 0 1,0 3-1,2-5-8,-1 1 1,1 0-1,0 0 1,0-1-1,0 1 1,0 0-1,0-1 1,0 1-1,0 0 0,0-1 1,0 1-1,0 0 1,0 0-1,1-1 1,-1 1-1,0 0 1,0-1-1,1 1 0,-1-1 1,0 1-1,1 0 1,-1-1-1,1 1 1,-1-1-1,1 1 1,-1-1-1,1 1 0,-1-1 1,1 1-1,-1-1 1,1 0-1,-1 1 1,1-1-1,0 0 1,-1 1-1,1-1 0,0 0 1,1 0-1,3 2 30,1-1-1,0 0 0,0 0 0,0-1 1,0 0-1,0 0 0,0 0 1,0-1-1,0 0 0,6-2 0,0 1 7,20-3 136,1-3 0,-1 0 0,32-14 0,-54 18-158,-1 0-1,1-1 1,-1 0 0,0 0 0,0-1 0,10-8 0,-14 9-6,0 0 1,0 0-1,0 0 0,-1-1 1,0 0-1,0 0 0,0 0 1,-1 0-1,0-1 1,4-9-1,-5 6-23,1 0 0,-2-1 0,1 1 0,-1 0 0,-1-1 0,0 1 0,0-1 0,-1 1 0,0 0-1,-1-1 1,-1 1 0,1 0 0,-9-19 0,10 26-5,-1 0-1,0 0 1,0 0-1,0 0 1,-1 1-1,1-1 1,-1 1-1,1-1 1,-1 1-1,0 0 0,0 0 1,0 0-1,0 1 1,0-1-1,0 1 1,-1 0-1,1-1 1,0 2-1,-1-1 1,1 0-1,-1 0 1,1 1-1,-1 0 1,1 0-1,-8 1 0,1 0-11,0 0 0,0 1 0,0 0-1,0 1 1,0 0 0,1 1 0,-16 7-1,23-10 13,-4 3-35,0-1-1,0 1 1,-10 8 0,15-11 51,0 0 1,0-1 0,0 1 0,0 0-1,0 0 1,0 0 0,1 0 0,-1 0-1,0 0 1,1 0 0,-1 0 0,0 1-1,1-1 1,0 0 0,-1 0 0,1 0-1,0 1 1,-1-1 0,1 0 0,0 0 0,0 1-1,0-1 1,0 0 0,0 0 0,0 1-1,1-1 1,-1 0 0,0 0 0,1 0-1,-1 1 1,1 0 0,2 1 5,-1 1 1,1-1 0,0 0-1,0 0 1,0-1-1,0 1 1,0 0-1,1-1 1,-1 0-1,1 0 1,-1 0-1,1 0 1,5 1-1,8 3-34,31 6 0,-43-11 30,13 3 28,1-1 0,0 0 0,0-1 0,0-1 0,0-1 0,1-1 0,25-4 0,-22 0 40,1-1-1,-1-1 0,37-17 1,60-40-205,-64 33 238,-53 29-84,0 0-86,0 1 0,0-1-1,0 0 1,0 0 0,4-3 0,-8 20-34,-1 0 0,0 0 0,-1-1 0,-6 17 1,5-16 100,0-1 1,1 1-1,0 1 1,0 17-1,3-26 8,0 0-1,1 1 1,0-1-1,0 0 1,0 0 0,5 13-1,-5-17 15,0 0 0,1 0 0,0 0 0,0 0 0,-1-1 0,1 1 0,1-1 0,-1 1 0,0-1 0,1 0 0,-1 0 0,1 0 0,0 0-1,-1 0 1,1 0 0,0-1 0,4 2 0,1-1 40,-1 0 0,1 0-1,-1-1 1,1 0-1,-1 0 1,1-1 0,13 0-1,-3-2 84,0-1 0,19-4 0,-26 4-97,-1-1 0,1 0 0,-1 0 0,0-1 0,0-1 0,-1 0 0,18-13 0,-10 4-73,-1 0-1,-1 0 1,15-20 0,-28 31 14,18-19-92,-19 22 88,-1 1 0,1-1 0,0 0 0,0 0 0,0 1 0,-1-1 0,1 1 0,0-1 0,0 0 0,0 1 0,0 0 0,0-1 0,0 1 0,0 0 0,0-1 0,0 1 0,0 0 0,0 0 0,0 0 0,0 0 0,1 0 0,0 0 0,-1 1-2,-1-1-1,1 1 1,0 0-1,0 0 1,-1-1-1,1 1 1,-1 0-1,1 0 0,0 0 1,-1 0-1,0 0 1,1 0-1,-1 0 1,1 0-1,-1 0 1,0 0-1,0 0 1,0 0-1,0 0 1,0 0-1,0 0 0,0 1 1,-1 27-192,1-25 192,-3 16-15,0 1 0,-2-1 0,-8 27 0,9-36 86,-2 12 399,6-23-442,0 0 0,0 0 0,-1 0-1,1 0 1,0 1 0,0-1 0,0 0 0,0 0 0,0 0 0,1 0 0,-1 1 0,0-1 0,0 0 0,0 0 0,0 0 0,0 0 0,0 1 0,0-1 0,0 0 0,0 0 0,0 0 0,0 0 0,0 1 0,1-1 0,-1 0 0,0 0 0,0 0-1,0 0 1,0 0 0,0 0 0,1 0 0,-1 0 0,0 1 0,0-1 0,0 0 0,0 0 0,1 0 0,-1 0 0,0 0 0,0 0 0,0 0 0,0 0 0,1 0 0,-1 0 0,0 0 0,0 0 0,0 0 0,1 0 0,-1 0 0,0 0 0,0 0-1,0 0 1,0-1 0,1 1 0,-1 0 0,0 0 0,0 0 0,7-5 189,-6 5-187,159-125 8,-148 118-79,0 0 1,1 1-1,24-8 1,-25 9-12,-9 4 44,0 0-1,0 1 1,-1-1-1,1 1 1,0-1-1,0 1 1,0 0-1,0 0 1,0 0-1,0 0 1,5 2-1,-7-2 17,1 0-1,-1 1 0,0-1 0,0 1 0,0-1 0,0 1 0,0 0 0,0-1 0,0 1 0,0 0 0,0 0 0,0 0 1,0-1-1,0 1 0,-1 0 0,1 0 0,0 0 0,-1 0 0,1 1 0,0-1 0,-1 0 0,0 0 0,1 0 0,-1 0 0,0 1 1,1-1-1,-1 0 0,0 0 0,0 0 0,0 2 0,0 3 1,-1 0 1,1 0-1,-1-1 0,0 1 0,-1 0 1,1-1-1,-1 1 0,0-1 0,0 1 1,-6 8-1,0-3 77,1 0 0,-2-1 0,-14 14 0,-22 21-111,40-42 77,5-2-29,-1-1-1,1 0 1,-1 1 0,1-1-1,-1 1 1,1-1-1,-1 1 1,1-1 0,0 1-1,-1-1 1,1 1-1,-1-1 1,1 1-1,0 0 1,0-1 0,-1 2-1,1-1 37,-1 1-1,0-1 1,0 0-1,0 1 1,0-1-1,0 0 1,0 0 0,0 0-1,-2 2 1,12-12 118,1 1 0,1 0 0,21-12 0,38-16-295,-52 28 190,232-121-390,-249 129 326,0-1-1,0 0 1,1 1-1,-1-1 0,0 1 1,0-1-1,1 1 1,-1 0-1,0 0 1,1-1-1,-1 1 1,0 0-1,1 0 1,-1 0-1,0 0 0,1 1 1,-1-1-1,0 0 1,1 0-1,-1 1 1,1 0-1,0 0-8,-1 0 1,0 0-1,-1-1 0,1 2 0,0-1 0,0 0 1,0 0-1,-1 0 0,1 0 0,0 0 1,-1 1-1,1-1 0,-1 0 0,0 0 1,1 1-1,-1-1 0,0 2 0,1 7-79,-1-1 0,0 1 0,0 0 0,-3 14 0,2-19 92,0 2-6,-1 3 50,1 0-1,0 0 0,1 0 0,1 18 0,0-26-15,-1 0 0,0-1 0,0 1 0,1 0 0,-1 0-1,1-1 1,0 1 0,-1-1 0,1 1 0,0 0 0,0-1-1,0 1 1,0-1 0,0 0 0,0 1 0,1-1-1,-1 0 1,0 0 0,1 1 0,-1-1 0,1 0 0,-1-1-1,1 1 1,-1 0 0,1 0 0,0-1 0,0 1 0,-1-1-1,1 1 1,0-1 0,0 0 0,-1 1 0,1-1-1,2 0 1,8-2 39,1 0-1,-1 0 0,0-1 0,0 0 0,-1-1 1,18-9-1,-19 10-60,58-25-30,135-59 103,-165 68-49,-1-1 0,-1-3 0,41-33-1,-46 31-119,-30 24-60,-5 3 4,-13 8-101,1 0 142,-37 20 56,-97 62-226,129-76 240,-4 2 112,-30 27 0,50-40-67,-1 0 0,1 1 1,0 0-1,0 0 1,1 0-1,0 1 1,0 0-1,0-1 1,1 1-1,-4 12 1,7-17 0,-1 0 1,1-1 0,-1 1 0,1 0-1,0-1 1,0 1 0,0 0 0,0-1-1,0 1 1,0 0 0,0-1 0,0 1-1,1 0 1,-1-1 0,1 1 0,-1-1-1,1 1 1,0 0 0,-1-1 0,1 0-1,0 1 1,0-1 0,0 1 0,0-1-1,0 0 1,1 0 0,-1 0-1,0 1 1,1-1 0,-1 0 0,0-1-1,2 2 1,2 0 26,-1-1 1,0 1-1,1-1 0,-1 0 0,1 0 1,-1-1-1,1 1 0,-1-1 0,1 0 0,6-1 1,11-2 12,0-1 1,-1-1-1,1-1 1,-1-1 0,0-1-1,-1-1 1,0 0 0,29-20-1,-36 20-35,-1 0-1,1-2 0,-2 0 1,0 0-1,0-1 0,-1 0 1,0 0-1,-1-1 0,8-16 1,7-17 39,24-66 1,-47 109-51,54-140 7,36-150-1,-90 291-13,2-9-37,0 0 0,-1 0 0,0 0 0,-1 0 0,0-14 1,-1 24 28,0 1 0,0-1 0,0 1 1,0-1-1,0 1 0,0-1 0,0 1 0,0-1 1,0 1-1,0-1 0,-1 1 0,1-1 1,0 1-1,0 0 0,-1-1 0,1 1 1,0-1-1,0 1 0,-1-1 0,1 1 0,-1 0 1,1-1-1,0 1 0,-2-1 0,2 1 0,-1 0-1,1 0 0,-1 0 0,1 0 1,-1 1-1,1-1 0,-1 0 1,1 0-1,-1 0 0,1 0 0,-1 1 1,1-1-1,-1 0 0,1 1 0,-1-1 1,1 0-1,0 1 0,-1 0 1,-17 20-338,18-21 353,-9 16-99,0 1 0,0 0 0,2 0 0,0 1 0,-5 20-1,-15 94-13,4 55 204,21-160 4,2 1 0,1 0 0,2-1 0,10 50 0,-12-71-223,0 0-1,1 0 0,0 0 0,0-1 0,1 1 1,0-1-1,0 1 0,0-1 0,0 0 1,1 0-1,0 0 0,0-1 0,0 1 0,1-1 1,0 0-1,-1 0 0,1 0 0,0-1 1,1 0-1,10 5 0,37 13-1705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0:5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1019 3712,'-19'2'1638,"11"-1"2364,17-6-1088,-1 2-2687,-1-2 1,0 1-1,-1-1 0,1 0 0,-1 0 0,1-1 1,-2 1-1,1-1 0,4-7 0,104-144 497,3-4-306,-88 130-266,1 0 0,2 2 1,1 2-1,1 0 0,1 3 1,60-33-1,-91 55-167,-1 0 6,-1 1 0,1-1-1,-1 1 1,1 0 0,-1-1 0,1 1 0,0 1 0,0-1 0,-1 0-1,1 1 1,0-1 0,0 1 0,0 0 0,0 0 0,-1 0 0,6 1-1,-7-1 9,-1 0-1,0 0 0,1 0 0,-1 1 0,1-1 0,-1 0 0,0 0 0,1 1 0,-1-1 0,0 0 0,0 0 0,1 1 0,-1-1 0,0 1 0,0-1 0,1 0 0,-1 1 0,0-1 0,0 0 0,0 1 0,1-1 0,-1 1 0,0-1 0,0 1 0,0-1 0,0 0 0,0 1 0,0-1 1,0 1-1,-4 15-1,2-8 0,-72 231 120,50-172-105,13-39-4,7-19 36,1 0 0,-1 0-1,2 0 1,-1 1 0,1-1-1,-1 11 1,3-20-13,0 1 0,0 0-1,0 0 1,0 0 0,0 0-1,0-1 1,0 1 0,0 0-1,1 0 1,-1 0 0,0 0-1,0-1 1,1 1 0,-1 0 0,1 0-1,-1-1 1,0 1 0,1 0-1,-1-1 1,1 1 0,0 0-1,-1-1 1,1 1 0,-1-1-1,1 1 1,0-1 0,-1 1 0,1-1-1,0 0 1,0 1 0,-1-1-1,1 0 1,0 1 0,0-1-1,0 0 1,0 0 0,-1 0-1,1 0 1,0 0 0,0 0 0,0 0-1,0 0 1,-1 0 0,1 0-1,0 0 1,0 0 0,0-1-1,-1 1 1,2-1 0,4-1 73,0 0 0,0-1 0,0 0 1,-1 0-1,11-7 0,12-12 65,-1-1 0,26-30 1,43-58-272,39-38-32,-130 144 151,-3 2-67,1 1 1,-1-1 0,1 1-1,-1 0 1,1 0 0,4-3 0,-6 5 40,-1 0 0,0 0 0,0 0 1,1 0-1,-1 0 0,0 0 1,1 0-1,-1 0 0,0 0 1,0 0-1,1 0 0,-1 0 0,0 0 1,1 0-1,-1 0 0,0 0 1,0 0-1,1 0 0,-1 0 0,0 0 1,0 0-1,1 0 0,-1 1 1,0-1-1,0 0 0,1 0 0,-1 0 1,0 1-1,0-1 0,1 0 1,-1 2-14,1-1 1,-1 0 0,1 1 0,-1-1-1,1 0 1,-1 1 0,0-1 0,0 1 0,0-1-1,0 3 1,-4 72-30,-27 148 0,19-154 89,12-69-28,-2 13 29,-2 25 1,4-36 2,0-1 1,0 1-1,0-1 1,1 1-1,-1 0 0,0-1 1,1 1-1,0-1 1,0 1-1,-1-1 1,2 1-1,-1-1 1,0 0-1,0 1 1,1-1-1,3 4 1,-5-5-17,1-1 0,0 1-1,1 0 1,-1-1 0,0 1 0,0-1 0,0 0 0,0 1 0,0-1 0,0 0 0,1 1 0,-1-1-1,0 0 1,0 0 0,0 0 0,1 0 0,-1 0 0,0 0 0,0-1 0,0 1 0,1 0 0,-1 0-1,1-1 1,2-1 19,0 0-1,0 0 1,0 0-1,0-1 1,-1 1 0,6-5-1,185-187 449,-16 15-533,-156 155 14,-18 19-36,-1 1-1,1-1 0,0 1 1,1 0-1,-1 1 1,10-7-1,-14 10 57,0 0-1,0 0 1,0 0-1,1 0 1,-1 0-1,0-1 1,0 1-1,0 0 1,0 0-1,0 0 1,1 0-1,-1 0 1,0 0-1,0 0 1,0 0-1,0 0 1,1 0-1,-1 0 0,0 0 1,0 0-1,0 0 1,1 0-1,-1 0 1,0 0-1,0 0 1,0 0-1,0 1 1,0-1-1,1 0 1,-1 0-1,0 0 1,0 0-1,0 0 1,0 0-1,0 0 1,0 0-1,1 1 1,-1-1-1,0 0 1,1 10-126,-7 17 36,4-21 62,-29 105-224,-16 70 366,46-175-44,1 0-1,-1 0 0,1 1 0,0-1 0,0 0 0,1 0 0,0 0 0,0 1 1,1-1-1,3 10 0,-4-14-37,0 0 0,-1-1 0,1 1 0,0 0 0,0-1 0,0 1 0,0-1-1,1 1 1,-1-1 0,0 1 0,1-1 0,-1 0 0,1 0 0,-1 0 0,1 0 0,0 0 0,-1 0 0,1 0 0,0 0 0,0-1 0,-1 1 0,1 0 0,0-1 0,0 0 0,0 1 0,0-1 0,0 0 0,0 0-1,-1 0 1,1 0 0,0-1 0,0 1 0,0 0 0,0-1 0,0 0 0,-1 1 0,1-1 0,3-1 0,7-4 24,0-1 0,-1 1 1,0-2-1,0 0 0,0 0 0,-1-1 1,0 0-1,-1 0 0,0-1 0,-1-1 0,12-17 1,15-31-99,38-89 0,-62 131-54,-7 13-400,-3 9 284,-14 54-20,3-12 124,1-2 39,2-16 49,2 1-1,1-1 1,1 1-1,2 32 0,1-56 72,1 0 0,0 0 0,1 0-1,-1 0 1,1-1 0,3 9 0,-4-12-9,0 0 0,0 0 0,1 0 0,-1 0 1,1 0-1,-1 0 0,1 0 0,0 0 1,-1 0-1,1-1 0,0 1 0,0-1 1,0 1-1,1-1 0,-1 0 0,0 0 0,5 2 1,1-2 17,1 0 0,-1-1 0,1 0 1,0 0-1,-1-1 0,1 0 1,0 0-1,12-4 0,-1 1 34,60-12-104,0-2 0,86-33 0,-116 32 81,-2-2 1,72-42 0,-56 20-247,-60 43 127,-4 6-61,-7 12-47,-57 94-153,45-82 251,-1 2 8,-18 32 107,37-62-40,0-1 1,0 1-1,1 0 1,-1-1-1,1 1 1,-1 0-1,1 0 1,0 0-1,0-1 1,-1 1-1,1 0 1,1 0-1,-1 0 0,0 0 1,1 3-1,-1-4 9,1-1-1,-1 1 1,0 0-1,1 0 1,-1 0-1,1-1 0,-1 1 1,1 0-1,0 0 1,-1-1-1,1 1 1,0-1-1,-1 1 0,1 0 1,0-1-1,0 1 1,0-1-1,-1 0 1,1 1-1,0-1 1,0 0-1,0 1 0,0-1 1,0 0-1,0 0 1,0 0-1,0 0 1,-1 0-1,1 0 0,0 0 1,2 0-1,5-1 25,0-1 0,-1 0 0,1 0-1,0 0 1,10-6 0,39-23-37,-42 22 27,23-12 31,54-33 20,-34 13-119,-3-2 0,79-77 0,-61 39 73,-2-3-1,-5-3 1,-3-3-1,92-178 0,-113 177-182,-38 81 108,-3 9 24,0 0 1,-1 0 0,1 0-1,0 0 1,-1 0 0,1 0-1,-1 0 1,0 0 0,1 0-1,-1-1 1,0 1-1,0 0 1,0 0 0,1 0-1,-1 0 1,-1-1 0,1 1-1,0 0 1,0 0-1,0 0 1,0 0 0,-1 0-1,0-2 1,1 3 6,0 0 0,0 0 0,-1-1 0,1 1 0,0 0 1,0 0-1,0 0 0,-1 0 0,1 0 0,0 0 0,0 0 0,-1 0 0,1 0 0,0 0 0,0 0 0,-1 0 0,1 0 1,0 0-1,0 0 0,-1 0 0,1 0 0,0 0 0,0 0 0,-1 0 0,1 0 0,0 0 0,0 1 0,-1-1 1,1 0-1,0 0 0,0 0 0,0 0 0,-1 0 0,1 1 0,0-1 0,0 0 0,0 0 0,-7 5-85,1 0-1,1 0 1,-1 0 0,1 1-1,0 0 1,-8 11-1,-27 48-95,21-33 115,-11 20 20,2 1 0,3 0 1,-37 115-1,46-109 11,-14 98-1,27-136 61,2 0 0,0 1-1,1-1 1,2 0-1,0 1 1,1-1 0,1 0-1,8 25 1,-10-40 18,0-1-1,1 1 1,-1 0 0,1-1-1,0 1 1,1-1 0,7 10-1,-7-12-2,-1 0-1,1-1 0,-1 1 0,1 0 1,0-1-1,0 0 0,0 0 0,0 0 1,0 0-1,0-1 0,1 0 0,5 2 1,7-2 30,0 0 0,-1-1 0,1-1 0,0 0 0,32-8 0,-41 8-34,16-4 22,0 0-1,0-2 1,-1 0-1,0-2 1,-1-1 0,36-20-1,-46 23-30,0-1 0,-1-1-1,1 0 1,-2-1 0,1 0 0,-2-1-1,1 0 1,-1 0 0,-1-1-1,0 0 1,-1 0 0,9-20 0,-14 26-17,1-1 1,-1 0 0,0 0 0,-1 0 0,1-1-1,-1 1 1,-1 0 0,0-12 0,0 16-20,0 0 1,0 1-1,-1-1 1,1 0-1,-1 1 1,0-1-1,0 1 1,0-1-1,0 1 1,-1-1-1,1 1 1,-1-1-1,1 1 1,-1 0-1,0 0 1,1 0-1,-1 0 1,0 0-1,-1 0 1,1 1-1,0-1 1,0 1-1,-1-1 1,1 1-1,-5-2 1,1 2-20,1-1 0,-1 1 0,0 0 0,0 1 0,0-1 0,1 1 0,-1 0 0,0 1 0,0-1 0,0 1 0,1 0 0,-1 1 0,0-1 0,1 1 0,-1 0 1,1 1-1,-7 3 0,-1 2-4,1 0 1,0 0-1,1 1 1,0 0 0,0 1-1,-11 13 1,14-13 9,0 0 0,0 0 0,1 1 0,0 0 1,1 0-1,-6 15 0,10-22 24,1 1 0,-1-1 0,1 1 0,0 0 0,0-1 0,1 1 0,0 0 0,-1 0 0,2 0 0,-1-1 0,0 1 0,1 0 0,0 0 0,0-1 0,0 1 0,1 0 0,0-1 0,0 1 0,0-1 0,3 5 0,0-3 51,0 1-1,1-1 1,-1-1 0,1 1-1,0-1 1,1 0-1,-1 0 1,1-1-1,0 0 1,1 0-1,-1-1 1,0 0-1,1 0 1,12 3-1,2-1 25,0-1 0,0-1 0,1-1 0,24 0-1,-29-2-30,-1 0-1,1-2 1,-1 0-1,0-1 1,1 0 0,-1-2-1,-1 0 1,1-1-1,22-11 1,63-46 55,-71 44-71,-2-1-1,46-40 1,-65 52-27,-1 0 0,0-1 0,0 0 0,-1-1 0,0 0 0,-1 0 0,10-17 0,-15 23 3,-1 1 0,1-1 0,-1 1 0,0-1 0,0 0 0,-1 0 0,1 1 0,-1-1 0,0 0 0,0 0 0,0-7 0,0 3 46,-58 9-292,56 0 224,0 0 1,-1 0-1,1 0 1,0 0-1,0 0 1,0 1-1,0-1 1,0 1 0,0 0-1,0-1 1,0 1-1,1 0 1,-3 3-1,-17 31-157,20-35 173,-21 44-227,-25 65 0,40-89 230,-4 21 0,9-35 44,1-1-1,1 0 0,-1 0 1,1 1-1,0-1 0,0 0 1,1 1-1,1 6 0,-2-12-33,1 1 0,-1-1 0,1 0 0,0 1 0,-1-1 0,1 0 0,0 0 0,0 1 0,-1-1 0,1 0 0,0 0 0,0 0 0,0 0 0,0 0 0,1 0 0,-1 0 0,2 1 0,0-1 18,0 0 0,-1 0 0,1 0 0,0-1 0,0 1 0,0-1 0,-1 1 0,5-1 0,5 0 63,-1-1 1,0-1-1,17-3 1,-23 3-84,18-2 64,0-2 0,0-1 1,0-1-1,37-18 1,-35 12-40,0-2 0,-1-1 0,-1 0 0,0-2 0,22-23 0,-17 8-48,-20 23-45,1 0 0,18-17 1,-27 29 56,0-1 0,0 0 0,0 0 0,0 1 0,0-1 0,0 0 0,0 0 0,0 0 0,0 1 0,0-1 0,0 0 0,0 0 0,0 0 0,0 1 0,0-1 0,0 0 0,0 0 0,0 0 0,0 1 0,0-1 0,0 0 0,1 0 0,-1 0 0,0 0 0,0 0 0,0 1 0,0-1 0,1 0 0,-1 0 0,0 0 0,0 0 0,0 0 1,0 0-1,1 0 0,-1 1 0,0-1 0,0 0 0,0 0 0,1 0 0,-1 0 0,0 0 0,0 0 0,0 0 0,1 0 0,-1 0 0,0 0 0,0 0 0,0 0 0,1 0 0,-1 0 0,0-1 0,0 1 0,0 0 0,1 0 0,-1 0 0,0 0 0,0 0 0,0 0 0,1 0 0,-1-1 0,0 1 0,0 0 0,0 0 0,0 0 0,0 0 0,0 0 0,1-1 0,-1 1 1,-3 17-261,-16 47-134,12-44 385,1 1-1,1 0 1,0 0-1,2 1 1,-2 22-1,5-40 47,0 0 0,1-1-1,-1 1 1,1 0-1,-1-1 1,1 1 0,0-1-1,1 1 1,-1-1 0,0 1-1,1-1 1,0 0-1,0 0 1,0 0 0,4 5-1,-4-6 2,0 0 0,0-1 0,0 1 0,1-1 0,-1 1 0,1-1 0,-1 0 0,1 0 0,-1 0 0,1 0 0,-1 0 0,1 0 0,0-1 0,0 0 0,-1 1 0,1-1 0,0 0-1,0 0 1,-1 0 0,1-1 0,0 1 0,2-2 0,22-5 10,-2-2 0,1-1-1,-1-1 1,33-20 0,-24 10 31,-1-1 0,49-43 1,51-61-16,-87 77-84,-26 27-94,1 0-1,31-24 0,-52 46 113,1-1 0,-1 1 0,0 0 0,1-1 0,-1 1 0,1-1 0,-1 1 0,1 0 0,-1-1 0,1 1 0,-1 0 0,1 0 1,-1 0-1,1-1 0,-1 1 0,1 0 0,0 0 0,-1 0 0,1 0 0,-1 0 0,1 0 0,0 0 0,-1 0 0,1 0 0,-1 0 0,1 0 0,-1 0 0,1 0 0,0 1 0,-1-1 0,1 0 0,-1 0 0,1 1 0,-1-1 0,1 0 0,-1 1 0,1-1 0,-1 0 0,0 1 0,1-1 0,-1 1 0,1-1 0,-1 0 0,0 1 0,1-1 0,-1 1 0,0 0 0,0-1 0,1 1 0,-1-1 0,0 1 0,0-1 0,0 1 0,0-1 0,0 1 0,0 0 0,0 0 0,1 7-22,0 0-1,0 0 1,-2 12 0,1-19 23,-2 26-32,-2 0 0,0-1 1,-2 1-1,0-1 0,-2 0 0,-1 0 0,-2-1 0,-15 30 0,16-39 83,1-1 0,-2 0-1,-19 21 1,24-30 35,1-1 0,-1 1 1,1-2-1,-1 1 0,-1 0 0,1-1 0,-1 0 1,1-1-1,-1 0 0,0 0 0,-10 3 0,14-5-45,0-1 0,0 0-1,1 0 1,-1 0 0,0 0-1,0 0 1,0-1 0,1 1-1,-1-1 1,0 0 0,1 0 0,-1 0-1,0 0 1,1 0 0,-4-2-1,4 2-34,1 0-1,0 0 1,0 0-1,-1 0 0,1 0 1,0 0-1,0 0 1,0-1-1,0 1 1,0 0-1,1 0 1,-1-1-1,0 1 0,1-1 1,-1 1-1,1 0 1,-1-1-1,1 1 1,0-1-1,-1 1 0,1-1 1,0 1-1,0-1 1,0 0-1,0 1 1,0-1-1,1 1 1,0-3-1,-1 3-5,1 0 1,-1 0-1,1 0 1,0 0-1,-1 0 1,1 0-1,0 1 1,0-1-1,0 0 1,0 0-1,-1 1 1,1-1-1,0 1 1,0-1-1,0 1 1,0-1-1,1 1 1,-1-1-1,1 1 0,25-5-33,-22 4-3,16-1 10,0 1 1,37 4-1,-3-1 138,0-2-172,306-12 94,-345 10-2752,-30 4-2289,-17 2-2561,4 1 3222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0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64 162 3136,'-4'0'1208,"8"0"1386,-19 7 190,11-3-1898,-1-1-104,5-3-766,0 0 1,0 0-1,0 0 1,0 0-1,0 0 1,0 1-1,0-1 1,0 0 0,0 0-1,0 0 1,0 0-1,0 0 1,0 0-1,0 0 1,0 0-1,0 0 1,0 0 0,0 0-1,0 0 1,0 0-1,0 1 1175,0-7 158,0 0-1206,0 0 0,0 1 0,0-1-1,1 0 1,0 0 0,0 1 0,1-1 0,-1 0 0,1 1 0,0 0-1,1-1 1,-1 1 0,1 0 0,0 0 0,0 0 0,1 1 0,0-1 0,6-5-1,-2 2-182,-3 2 44,0 1 0,1 0 0,-1 0 1,1 1-1,0-1 0,1 1 0,-1 0 0,1 1 0,0 0 1,10-4-1,-10 5-23,0 1 0,1 0 0,-1 0 0,1 0 1,0 1-1,-1 0 0,13 2 0,-18-1 16,1-1 0,0 1 0,-1 0-1,1-1 1,-1 1 0,1 0 0,-1 1 0,1-1 0,-1 0 0,0 1-1,0-1 1,1 1 0,-1 0 0,0 0 0,-1 0 0,1 0 0,0 0-1,0 0 1,-1 0 0,1 1 0,-1-1 0,0 0 0,0 1 0,2 3-1,-2 0 12,0 0-1,0 0 0,-1 0 1,1 0-1,-1 0 0,-1-1 0,1 1 1,-1 0-1,0 0 0,0 0 0,-3 6 1,-3 8 83,-16 33 1,19-45-80,-9 17 32,-21 29 1,9-16 26,22-33-72,-1 1 0,1-1 0,0 1 1,1 0-1,-1 1 0,-2 9 0,5-14 3,0 0 1,0 0-1,0-1 1,0 1-1,0 0 1,0 0 0,0 0-1,1-1 1,-1 1-1,1 0 1,-1 0-1,1-1 1,0 1-1,-1 0 1,1-1-1,0 1 1,0-1-1,0 1 1,0-1-1,1 1 1,-1-1-1,0 0 1,1 1-1,-1-1 1,0 0-1,1 0 1,2 1-1,21 12-51,48 19 0,-34-17 83,26 14 318,-65-30-342,0 0 1,0 0-1,0 0 0,0 0 0,0 0 0,0 0 1,1 0-1,-1 0 0,0 0 0,0 0 1,0 0-1,0 0 0,0 0 0,0 1 0,0-1 1,0 0-1,1 0 0,-1 0 0,0 0 1,0 0-1,0 0 0,0 0 0,0 1 1,0-1-1,0 0 0,0 0 0,0 0 0,0 0 1,0 0-1,0 0 0,0 1 0,0-1 1,0 0-1,0 0 0,0 0 0,0 0 0,0 0 1,0 0-1,0 1 0,0-1 0,0 0 1,0 0-1,0 0 0,0 0 0,0 0 0,0 0 1,-1 1-1,1-1 0,0 0 0,0 0 1,0 0-1,0 0 0,0 0 0,0 0 0,0 0 1,0 0-1,-1 0 0,1 0 0,0 0 1,0 1-1,0-1 0,0 0 0,0 0 0,0 0 1,-1 0-1,1 0 0,0 0 0,-16 5 682,-46 6-251,-84 6 0,96-13-502,37-3 93,-1-1-1,0-1 1,-15-2-1,0-2-3879,22 1 546,5 0 1052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0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36 2912,'2'-2'506,"-1"-1"0,1 1 0,1-1 1,-1 1-1,0 0 0,5-4 0,-3 3 665,4-9 2765,-3 36-1909,-16 111-450,2-50-989,-6 140 148,8-135-442,0 54 601,7-100-185,-1-43-710,1 0 1,-1 0-1,1 1 1,-1-1-1,0 0 1,1 0-1,-1 0 1,0 0 0,0 0-1,0 0 1,0 0-1,-1 1 1,1-1 6,1-1 1,-1 0-1,1 1 1,-1-1-1,1 0 1,-1 1 0,1-1-1,-1 1 1,1-1-1,-1 1 1,1-1-1,0 1 1,-1-1 0,1 1-1,0-1 1,0 1-1,-1-1 1,1 1-1,0 0 1,0-1-1,0 1 1,0-1 0,0 1-1,0 0 1,0-1-1,0 1 1,0 0-1,0 0-6,0-1-1,0 0 0,0 1 1,0-1-1,0 0 0,0 1 1,0-1-1,0 0 0,0 1 0,0-1 1,0 0-1,-1 0 0,1 1 1,0-1-1,0 0 0,0 1 0,0-1 1,-1 0-1,1 0 0,0 1 1,0-1-1,0 0 0,-1 0 1,1 1-1,0-1 0,0 0 0,-1 0 1,1 0-1,0 1 0,0-1 1,-1 0-1,1 0 0,0 0 1,-1 0-1,1 0 0,0 1 5,0-1 0,0 0 0,1 1 0,-1-1 0,0 1 0,0-1 0,1 1 0,-1-1 0,0 1 0,0-1 0,0 1 0,0-1 0,0 1 0,0-1 0,0 1 0,0 0 0,-2 2-6,0 0 0,0 1 1,1-1-1,-1 1 0,1-1 0,0 1 0,0 0 0,0-1 0,1 1 0,-1 5 0,-6-1 33,8-6-59,-4 3 16,9-4 214,1 1 0,-1-1-1,1-1 1,-1 1 0,8-1-1,5-3-74,285-31 624,-276 32-768,-18 1 11,1 0-1,0 0 1,18 3 0,-10-1 218,-17-1 73,-12-1-321,6 1-248,-14 0-5903,-35 4-1,47-1 4289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04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59 4736,'1'0'69,"-1"0"1,0 0-1,1 0 1,-1-1-1,1 1 1,-1 0-1,0 0 1,1 0-1,-1-1 1,0 1-1,1 0 1,-1-1-1,0 1 1,0 0-1,1-1 1,-1 1-1,0 0 1,0-1-1,1 1 1,-1 0-1,0-1 1,0 1-1,0-1 1,0 1-1,0-1 1,0 1-1,0 0 1,0-1-1,0 1 1,0-1-1,0 1 1,0-1-1,0 0 1,0 1-2,0-1 1,0 1-1,0-1 1,0 1-1,0-1 1,0 1-1,0-1 1,0 1-1,0-1 1,0 1-1,1-1 1,-1 1-1,0-1 1,0 1 0,0-1-1,1 1 1,-1 0-1,0-1 1,1 0-1,5-4 1072,-4 4-775,0-1 1,0 1-1,0-1 1,0 0-1,0 0 1,0 0-1,0 0 0,-1 0 1,1 0-1,-1 0 1,3-5-1,-6 3 646,-1 8-435,-3 8-40,3-7-489,0 0-1,0 1 1,-1-1 0,-5 7-1,5-8-11,0 1 0,0 1 0,1-1 0,0 0 0,-4 8-1,5-7-11,-2 4 28,0 1 1,1 0-1,0 0 1,-3 18-1,6-25 10,0 0-1,0 0 1,0 0 0,1-1-1,-1 1 1,1 0-1,0 0 1,0 0 0,0-1-1,1 1 1,-1-1-1,1 1 1,0-1 0,0 1-1,0-1 1,1 0-1,3 5 1,-2-4 29,0 0 1,0 0-1,0 0 0,0-1 1,9 6-1,-10-7-248,-1-2 1,0 1-1,0 0 0,1 0 1,-1-1-1,1 1 0,-1-1 1,0 0-1,1 0 0,-1 0 1,1 0-1,-1 0 0,0 0 1,1-1-1,-1 1 0,4-2 1,8-4-2851,0 0 944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0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5056,'-13'-32'2304,"10"19"-2016,3 6 576,3 7-544,-3-8-288,5 3-352,0 10 192,-2-2-1792,10 5 1056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1:36.7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131 53 8640,'-2'-2'382,"0"0"1,-1-1-1,1 1 0,-1 0 1,0 0-1,0 1 1,-5-4-1,7 5-330,0 0 1,0-1-1,0 1 0,0 0 1,0 0-1,0 0 0,0 0 1,0 0-1,-1 0 0,1 0 1,0 0-1,0 1 0,0-1 1,0 0-1,0 1 0,0-1 1,0 1-1,0-1 0,0 1 1,0-1-1,0 1 0,1-1 1,-1 1-1,0 0 0,0 0 1,0-1-1,1 1 0,-1 0 1,0 1-1,-4 5 420,0 0 1,1 1-1,-1 0 1,2-1-1,-1 1 1,-2 9-1,-11 52 945,14-55-1203,-4 23 397,1 0 0,3 1-1,0 40 1,3-69-482,0 0 1,1 0-1,1-1 1,-1 1-1,1 0 1,5 12-1,-6-19-88,0 1 1,0-1-1,0 1 0,0-1 0,1 1 0,-1-1 1,1 0-1,0 1 0,-1-1 0,1 0 0,0 0 0,0 0 1,1-1-1,-1 1 0,0 0 0,1-1 0,-1 0 1,0 1-1,1-1 0,0 0 0,-1 0 0,1 0 1,0-1-1,4 2 0,1-2 39,-1-1 0,1 1 0,-1-1 0,0 0 0,0-1 0,1 0 0,-1 0 0,0 0 1,-1-1-1,1 0 0,9-6 0,-5 3-48,-2-1-1,1 0 1,-1-1 0,0 0 0,-1 0 0,12-14 0,-5 0 23,0-1 1,-1-1-1,-1 0 0,-2-1 1,0 0-1,-2-1 0,9-37 1,-15 51-27,0 1 1,-1-1 0,0 0 0,0-17 0,-2 26-39,-1-1 0,1 1 0,0-1 0,-1 1 0,1 0 0,-1-1 0,0 1-1,0 0 1,-1 0 0,1-1 0,-1 1 0,1 0 0,-1 0 0,0 0 0,0 1 0,0-1 0,-1 0 0,1 1 0,-5-4 0,0 1-29,-1 1 0,0 0 0,1 0 0,-1 1 1,-1 0-1,1 1 0,0-1 0,-1 2 0,1-1 1,-1 1-1,-16 0 0,10 1-79,1 1-1,0 0 1,0 1 0,0 1 0,0 0-1,-22 8 1,27-7-260,0 0 0,1 1 0,-1 0 1,-14 11-1,20-14-92,0 1 0,0 0 0,0-1 0,0 1 0,0 1 1,1-1-1,-1 0 0,1 1 0,0-1 0,0 1 0,0-1 0,1 1 1,-1 0-1,0 4 0,2-7 311,-1-1 0,1 1 0,0 0 0,0-1 0,0 1 0,0 0 0,0-1-1,0 1 1,0 0 0,0-1 0,1 1 0,-1 0 0,0-1 0,0 1 0,0-1 0,1 1 0,-1 0 0,0-1 0,1 1 0,-1-1 0,1 1 0,-1-1 0,0 1 0,1-1 0,-1 1-1,1-1 1,-1 1 0,1-1 0,-1 0 0,1 1 0,0-1 0,-1 0 0,1 0 0,-1 1 0,1-1 0,0 0 0,-1 0 0,1 0 0,0 0 0,-1 0 0,1 0 0,0 0 0,0 0-1,32 2-3803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0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 4224,'-6'4'6891,"-7"9"-5176,-17 14-1255,-110 86 1775,125-99-2087,0 1 0,1 0 0,-20 28 0,-27 57 264,60-99-408,-31 61 291,2 0 0,-37 116 0,61-157-122,0 0-1,2 1 1,0 0-1,2 0 1,0 0 0,2 0-1,0 0 1,1 0-1,2 0 1,9 41-1,-8-46-76,2-1 0,0 1 0,1-1 0,0 0 0,1-1 1,1 0-1,1 0 0,0-1 0,0 0 0,2 0 0,0-2 0,0 1 0,1-2 0,16 13 0,-1-6 165,0 0 0,36 16 0,-49-27-626,1-1-1,-1 0 0,1-2 1,0 1-1,0-2 0,22 2 1,-38-5 341,2 0-320,0 1-1,-1-1 1,1 0-1,0 0 1,-1 0-1,1 0 1,0 0-1,-1 0 1,1-1-1,0 1 0,-1 0 1,1-1-1,0 1 1,-1-1-1,1 0 1,-1 0-1,1 1 1,-1-1-1,1 0 1,1-2-1,10-8-2993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0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61 2976,'-2'-1'268,"1"-1"1,-1 1-1,1-1 1,0 1-1,0-1 1,0 0-1,0 0 0,0 0 1,0 0-1,1 1 1,-1-1-1,1 0 1,-1 0-1,0-3 0,2 3 105,-1 0 0,1 0-1,-1 0 1,0 0 0,0 0-1,0 0 1,0 0 0,0-3-1,-1-5 2109,-8 52-769,-1 100-5,10 13-849,1-75-501,8 115 59,-6-162-327,6 34 793,-6-60-1790,-1-17-2645,-1-18-1650,-1 8 3177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0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8 209 4640,'-7'-21'1504,"7"21"-1475,0 0 1,0-1 0,0 1-1,0 0 1,0-1-1,0 1 1,-1-1 0,1 1-1,0 0 1,0-1-1,0 1 1,0-1 0,0 1-1,1 0 1,-1-1-1,0 1 1,0-1 0,0 1-1,0-1 1,4-10 312,1 1 1,0 0-1,0 0 0,1 0 1,0 1-1,1-1 1,-1 2-1,2-1 0,0 1 1,0 0-1,0 0 1,1 1-1,0 0 0,13-7 1,-12 8-250,0 1-1,0 0 1,1 0 0,0 1 0,0 0 0,0 1-1,1 0 1,-1 1 0,1 0 0,-1 1-1,1 0 1,-1 1 0,1 0 0,12 3 0,-5 0 58,-1 2 0,0 0 0,0 1 0,0 1 1,-1 1-1,20 11 0,-25-12 10,0 1 1,-1 0-1,0 1 0,0 0 1,-1 0-1,0 1 0,-1 1 1,0 0-1,8 12 1,-13-17-11,-1 0 0,0 0 1,-1 0-1,1 0 1,-1 1-1,0-1 0,0 1 1,-1-1-1,0 1 1,0 10-1,-1-13-96,0-1 0,0 0 0,-1 1-1,1-1 1,-1 0 0,0 1 0,0-1 0,0 0-1,0 0 1,-1 0 0,1 0 0,-1 0 0,0 0 0,0 0-1,0-1 1,0 1 0,0-1 0,0 1 0,-1-1-1,0 0 1,1 0 0,-1 0 0,-4 2 0,-1 0 24,0 0 0,0-1 1,-1 0-1,1 0 1,-1-1-1,0 0 0,1 0 1,-13 0-1,-7-2 103,-38-3 0,-6-1-2636,70 4 2038,-9 1-2093,11-1 2420,0 0 0,0 0 0,-1 0 0,1 0 0,0 1 0,0-1 0,0 0-1,0 0 1,0 0 0,0 0 0,-1 1 0,1-1 0,0 0 0,0 0 0,0 0 0,0 1 0,0-1-1,0 0 1,0 0 0,0 0 0,0 1 0,0-1 0,0 0 0,0 0 0,0 0 0,0 1 0,0-1-1,0 0 1,0 0 0,0 0 0,0 1 0,0-1 0,0 0 0,0 0 0,0 0 0,1 0 0,-1 1-1,0-1 1,0 0 0,0 0 0,0 0 0,0 0 0,1 1 0,-1-1 0,0 0 0,0 0 0,0 0-1,1 0 1,6 11-1745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0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5312,'-5'3'1986,"9"0"-94,8 4 22,-4 1-1354,0 0 1,0 0 0,-1 1-1,0 1 1,0-1 0,-1 1-1,9 21 1,-14-28-456,1 2 0,-2-1 0,1 0 1,0 0-1,-1 0 0,0 0 0,0 0 0,0 0 1,0 0-1,-1 1 0,0-1 0,0 0 1,0 0-1,0 0 0,0 0 0,-1-1 0,0 1 1,0 0-1,0-1 0,0 1 0,-1-1 0,-3 5 1,-1 0 42,0 0 0,-1 0 0,0-1 0,0 1 1,-1-2-1,1 1 0,-18 8 0,21-12-153,-1-1-1,1 1 1,-1-1 0,0-1-1,0 1 1,0-1 0,-1 0-1,1 0 1,0 0 0,0-1-1,0 0 1,-1 0 0,-8-2-1,7 0-826,1 0-1,0 0 0,0-1 0,0 0 1,0 0-1,-12-7 0,5 1-1257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0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44 4480,'-2'-6'963,"1"1"1,0-1-1,0 1 1,1-1-1,0-9 1,0 15-881,0 0 0,1 0 0,-1 0 0,1 0 0,-1 0 0,1 0 0,-1 0-1,1 0 1,-1 0 0,1 1 0,-1-1 0,0 0 0,1 0 0,-1 0 0,1 0 0,-1 1 0,0-1 0,1 0 0,0 1 0,0 2 3,1 1 0,-1-1 0,0 1 1,0-1-1,-1 1 0,1-1 1,-1 1-1,1-1 0,-1 6 0,1 13 124,32 191 1539,-18-127-1065,-7-45-183,3 50-1,-10 112 259,-3-97-307,0-38 216,1-61-521,0 0 0,0 0 0,-1 0 0,0 0 1,0-1-1,-1 1 0,-3 7 0,6-14-122,0 1 0,-1-1 0,1 1 0,0-1 0,0 1-1,0-1 1,-1 0 0,1 1 0,0-1 0,0 1 0,-1-1 0,1 0 0,0 1 0,-1-1 0,1 0 0,0 1-1,-1-1 1,1 0 0,-1 0 0,1 1 0,-1-1 0,1 0 0,0 0 0,-1 0 0,1 0 0,-1 1-1,1-1 1,-1 0 0,1 0 0,-1 0 0,1 0 0,-1 0 0,1 0 0,-1 0 0,1 0 0,-1-1-1,1 1 1,-1 0 0,1 0 0,0 0 0,-1 0 0,1-1 0,-1 1 0,1 0 0,-1 0 0,1-1 0,0 1-1,-1-1 1,-2-2 83,1 0 1,-1 0-1,1 0 0,0 0 0,-2-5 0,3 6-121,-9-19 130,0-1-1,-11-41 1,-5-46 109,23 96-149,1 0 0,0 0 1,1-25-1,1 31-51,1 0 0,0 0 0,0 1 1,1-1-1,0 0 0,0 1 0,0-1 0,1 1 0,4-7 1,3-5 24,2 1 1,0 0-1,1 0 1,1 2-1,0 0 1,1 0 0,0 1-1,24-15 1,113-62 397,-25 17-322,-91 53-171,-18 11-471,-1 0 0,20-17-1,-32 23-40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0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 4896,'-8'-12'2633,"7"10"-1762,1 3-306,14 15 678,13 14 140,-18-22-1121,-1 1 0,0 0 1,7 11-1,31 59 988,50 122 0,-87-182-1078,99 253 1470,-101-246-1436,-1 1 1,-1 0-1,-1 0 0,0 53 0,-5-42 180,-2 1-1,-15 69 0,11-83-276,-1 0 0,-1-1-1,0 0 1,-2 0 0,-1-1 0,-1 0 0,-1-1 0,-1-1 0,-1 0 0,-1-1-1,-33 32 1,18-28 413,30-22-705,0-1-1,0 0 1,0 0-1,0 0 1,-1 0-1,1-1 0,0 1 1,0 0-1,-1-1 1,1 0-1,0 0 1,-1 1-1,-4-2 0,-3 1-1416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0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108 103 3648,'-2'-4'615,"0"0"0,1 0-1,0 0 1,0 0 0,0 0 0,-1-6 0,4 3 2241,-4 7-1694,-1 5-674,0 7-150,0-1 0,1 1 0,0-1-1,0 1 1,1 14 0,1-18-178,-8 196 1892,-4 55-808,12-154-753,1-47 367,-2-52-555,-2-8 140,1-14-384,3 0-310,-2 1 0,1 0-1,-2 0 1,0 0 0,-5-17-1,6 26 224,-4-17 17,-2-9 99,-4-48 1,10 61-119,-6-107-170,6 95 177,3 0 0,5-38-1,-4 54 65,0 0-1,1 0 1,0 0-1,2 1 1,0-1-1,9-16 0,-9 22 39,0 0-1,0 0 0,1 1 0,0 0 0,0 0 0,1 1 0,0 0 0,1 0 0,-1 0 0,11-4 0,-8 5-64,0 0 0,1 2 0,-1-1 0,1 1 0,0 1 0,0 0-1,0 1 1,1 0 0,-1 1 0,0 0 0,1 1 0,12 1 0,-18 0-19,-1 0 0,1 0 1,0 0-1,-1 1 1,1 0-1,-1 0 0,0 1 1,1 0-1,-1 0 0,0 0 1,-1 1-1,1 0 1,-1 0-1,0 0 0,1 1 1,-2-1-1,1 1 0,-1 1 1,0-1-1,0 1 1,0-1-1,0 1 0,4 11 1,-5-7 39,0-1-1,0 1 1,-1 0 0,0 0 0,-1-1 0,0 1 0,0 0-1,-1 0 1,0 0 0,-1 0 0,-1 0 0,1 0 0,-1 0 0,-1 0-1,0-1 1,-5 13 0,2-9 12,-1 0-1,-1-1 1,0 0-1,0 0 1,-1 0-1,-1-1 1,1-1-1,-2 1 1,0-2-1,-20 15 1,-7 0 141,-1-1 1,-75 30-1,107-51-179,5-1-12,1 0 1,-1 0-1,0-1 0,0 1 0,0 0 0,0 1 1,1-1-1,-4 2 0,5-2 4,0-1-1,1 1 1,-1-1 0,0 1-1,0-1 1,1 1-1,-1-1 1,0 1 0,1-1-1,-1 0 1,0 1-1,1-1 1,-1 1 0,1-1-1,-1 0 1,1 0 0,-1 1-1,0-1 1,1 0-1,-1 0 1,2 1 0,12 6 22,65 20-89,-51-19-13,0 1 0,-1 1 1,0 1-1,-1 2 0,26 17 1,-44-25 72,0 2 0,0-1 0,-1 1 0,0 0 0,0 0 0,7 11 0,-10-12 40,0 0 0,-1 1 1,1 0-1,-1-1 0,-1 1 1,0 0-1,0 1 0,3 13 0,-5-18-11,0 0 0,0 0-1,0 0 1,0 0 0,0 0 0,-1 0-1,1 0 1,-1 0 0,0 0-1,0 0 1,0-1 0,0 1 0,-1 0-1,1-1 1,-1 1 0,1-1-1,-1 1 1,0-1 0,0 0 0,0 0-1,0 0 1,0 0 0,-1 0-1,1 0 1,0 0 0,-1-1-1,0 1 1,1-1 0,-1 0 0,-3 2-1,-5-1 76,1 0-1,0 0 0,-1-1 0,1 0 1,0-1-1,-13-1 0,-63-8 34,81 8-116,-40-6-47,1-3 0,1-1 0,-43-17 0,67 22-1733,-3-1-1692,9 1-3027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1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13 119 4064,'-9'0'11050,"11"0"-10714,8 5 189,1-1 0,0-1 0,0 0-1,20 2 1,-5-3-112,1-2 0,-1-1 0,0-1 0,0-1 0,-1-2 0,48-13 0,-70 17-400,0 0 1,-1 1-1,1-1 1,0-1-1,-1 1 1,1 0-1,0-1 1,-1 1 0,0-1-1,1 0 1,-1 0-1,2-2 1,-3 3-18,0 0 1,-1 1-1,1-1 0,0 0 1,-1 0-1,1 0 1,-1 0-1,0 1 1,1-1-1,-1 0 1,1 0-1,-1 0 0,0 0 1,0 0-1,0 0 1,0 0-1,0 0 1,0 0-1,0 0 1,0 0-1,0 0 0,0 0 1,-1-2-1,1 1-6,-1 0-1,-1 0 1,1 0 0,0-1-1,0 1 1,-1 1-1,1-1 1,-1 0 0,-2-3-1,-2 0-14,0 1 0,0 0-1,0-1 1,0 2 0,-11-6-1,7 6 4,0 0 0,0 1-1,0 0 1,-1 0 0,1 1-1,0 0 1,-1 1 0,1 0-1,0 1 1,-1 0 0,1 1 0,0 0-1,0 0 1,0 1 0,0 0-1,0 1 1,1 0 0,-1 1-1,1 0 1,0 0 0,1 1-1,-1 0 1,1 1 0,0-1-1,1 2 1,-8 8 0,12-12 91,1-1 1,-1 0-1,1 1 1,0 0-1,0-1 1,1 1-1,-1 0 1,1 0-1,0 0 1,0 0-1,0 0 1,0 1-1,1-1 1,0 0-1,0 0 1,0 0-1,0 0 1,0 1-1,1-1 1,0 0-1,0 0 1,0 0-1,1 0 1,-1 0-1,1 0 1,0-1-1,0 1 0,0 0 1,0-1-1,1 0 1,-1 1-1,7 4 1,-1 0 38,1-1 0,-1 0 0,2 0 0,-1-1-1,1 0 1,0-1 0,0 0 0,0-1 0,1 0 0,0-1 0,0 0 0,16 3 0,11-1 103,0-1 1,50-1-1,-48-4-227,64-9 0,-82 5-2660,-21 5 2058,0 0 1,0 0-1,0 0 0,0-1 0,0 1 1,0 0-1,0-1 0,-1 1 1,1-1-1,0 1 0,0-1 0,0 1 1,0-1-1,-1 1 0,2-2 1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1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53 3808,'-1'-1'161,"0"0"0,0 0 1,0 0-1,1 0 0,-1 0 0,0 0 0,1 0 1,-1-1-1,1 1 0,-1 0 0,1 0 0,-1-1 1,1 1-1,0 0 0,0-1 0,-1 1 0,1-2 1,-3-12 2648,3 15-2762,0-1 1,0 1 0,0 0-1,0 0 1,0 0 0,0 0-1,0-1 1,-1 1 0,1 0-1,0 0 1,0 0-1,0 0 1,0-1 0,-1 1-1,1 0 1,0 0 0,0 0-1,0 0 1,0 0 0,-1 0-1,1 0 1,0 0 0,0 0-1,-1 0 1,1 0 0,0-1-1,0 1 1,0 0 0,-1 0-1,1 0 1,0 1-1,0-1 1,0 0 0,-1 0-1,1 0 1,0 0 0,0 0-1,0 0 1,-1 0 0,1 0-1,0 0 1,0 0 0,0 0-1,-1 1 1,1-1 0,0 0-1,0 0 1,0 0 0,0 0-1,0 1 1,-1-1-1,1 0 1,0 0 0,0 0-1,0 1 1,-10 12 334,9-11-194,-5 9 171,-1-1 0,2 1 1,0 0-1,-7 23 0,10-30-285,1 0-1,0-1 1,1 1-1,-1 0 1,1 0-1,-1 0 0,1 0 1,0-1-1,1 1 1,-1 0-1,1 0 1,-1 0-1,1 0 1,0-1-1,1 1 1,-1 0-1,1-1 0,-1 1 1,1-1-1,2 4 1,0-4 47,-1 0 0,0 0 0,1 0 0,-1-1 0,1 0 0,0 1 0,0-1 1,0 0-1,0-1 0,0 1 0,0-1 0,0 0 0,1 0 0,-1 0 0,0 0 0,1-1 0,-1 0 0,1 0 0,-1 0 1,5-1-1,7 0 230,0-2 0,-1 0 0,1-1 1,16-6-1,-16 4-87,0-1 0,-1 0 0,0-1 0,0-1-1,24-18 1,-36 25-222,-1-1 0,1 1-1,-1-1 1,1 0-1,-1 0 1,0 0-1,0 0 1,0 0 0,-1 0-1,1-1 1,-1 1-1,0 0 1,1-4 0,-1 4-44,-1 1 0,0 0 0,1 0 0,-1-1 0,-1 1 0,1 0 0,0 0 0,0 0 1,-1-1-1,1 1 0,-1 0 0,0 0 0,0 0 0,1 0 0,-1 0 0,-1 0 1,1 0-1,0 0 0,0 0 0,-1 0 0,1 1 0,-4-4 0,-1 1-25,1 0 0,-1 0 0,0 0 0,0 1 0,0 0 0,0 0 0,-1 1 0,1-1 0,-1 2 0,0-1 0,0 1 0,1 0 0,-12-1 0,4 2-25,1 0-1,-1 1 1,0 1 0,0 0 0,-24 7-1,32-7-146,0 1-1,-1 0 1,2 1-1,-1-1 0,0 1 1,1 0-1,-1 1 1,1-1-1,0 1 1,1 0-1,-1 0 0,1 1 1,0-1-1,0 1 1,1 0-1,-3 7 0,3-4-235,0 0-1,1 0 0,0 0 1,1 0-1,0 0 0,0 0 1,1 10-1,-3 32 131,-14 22-167,-1 4 212,12-42 260,1-4-89,-2 34 0,7-56 304,-1-1 0,2 0 0,-1 1 0,1-1-1,1 0 1,-1 0 0,2 1 0,-1-1 0,4 8 0,-5-13-111,1-1 1,-1 1 0,1-1-1,0 0 1,-1 1-1,1-1 1,0 0 0,0 0-1,1 0 1,-1 0 0,0 0-1,1-1 1,-1 1 0,1-1-1,-1 0 1,1 1 0,0-1-1,-1 0 1,1-1 0,0 1-1,0 0 1,0-1 0,0 1-1,-1-1 1,1 0 0,0 0-1,0 0 1,0-1 0,3 0-1,4-1 116,0 0 1,-1-1-1,1 0 0,-1-1 0,0 0 0,0 0 0,12-8 0,0-4 152,0-1 1,-1-1-1,29-34 0,-40 43-293,0-1 0,-1 0 0,-1 0 0,0-1 0,0 0 0,-1 0 0,-1-1 0,1 0 0,-2 0 0,0 0 0,0 0 0,2-16 0,-6 24-95,0 0-1,1 0 0,-1 0 1,-1 1-1,1-1 0,-1 0 1,1 0-1,-1 0 1,0 1-1,0-1 0,-1 0 1,1 1-1,-1-1 0,0 1 1,1 0-1,-2-1 0,1 1 1,0 0-1,-1 0 0,1 0 1,-1 1-1,-3-4 0,1 3-33,-1-1 0,1 1 0,-1 0 0,1 0 0,-1 0 0,0 1 0,0 0 0,0 0 0,-1 0 0,1 1 0,0 0 0,-8 0 0,13 1 56,-12-1-515,1 1 0,-14 1 1,21 0 122,0 0 1,0 0-1,0 1 1,0-1 0,0 1-1,1 0 1,-1 1 0,-5 2-1,-23 21-3156,5 6 1168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1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48 2656,'0'0'121,"-1"-1"0,1 1 1,0-1-1,0 0 0,-1 1 0,1-1 0,0 0 1,0 1-1,0-1 0,0 0 0,0 1 0,0-1 1,0 0-1,0 1 0,0-1 0,0 0 0,0 1 1,0-1-1,0 1 0,1-1 0,-1 0 1,0 1-1,1-1 0,-1 0 0,0 1 0,1-1 1,-1 1-1,0-1 0,1 1 0,-1-1 0,1 1 1,0-1-1,0-2 632,-1 1 0,1-1 0,-1 0 1,0 1-1,0-1 0,0 1 0,-1-4 1,1 3 254,-6 314 3109,6-222-4045,1-38 779,-1-51-861,0 0-1,0 0 1,0 0 0,0 0-1,0 0 1,0 0 0,0 0-1,0 0 1,0 0-1,0 0 1,0 0 0,0 0-1,0 0 1,-1 0 0,1 0-1,0 0 1,0 0 0,0 0-1,0 0 1,0 0-1,0 0 1,0 0 0,0 0-1,0 0 1,0 0 0,0 0-1,0 0 1,0 0 0,0 0-1,0 0 1,0 0-1,0 0 1,0 0 0,0 0-1,0 1 1,0-1 0,0 0-1,0 0 1,0 0 0,0 0-1,0 0 1,0 0-1,0 0 1,0 0 0,0 0-1,-2-4-1299,2-1 79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1:37.7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35 202 6304,'-1'0'324,"0"0"0,-1 0 0,1 0 0,0 0 0,-1 0 1,1 0-1,0 0 0,-1 0 0,1 1 0,0-1 0,-1 0 0,1 1 0,0-1 1,0 1-1,-1 0 0,1-1 0,0 1 0,0 0 0,0 0 0,0 0 0,0-1 0,0 1 1,-6 7 5990,10-8-5938,-1 0 1,1 1-1,-1-1 0,1 1 1,-1 0-1,1 0 0,-1 0 1,3 1-1,-2-1-434,1 0 97,1 0 1,0 0 0,0 0 0,0-1 0,0 1 0,0-1 0,0-1-1,0 1 1,0-1 0,0 0 0,9-2 0,5-3 117,28-13 1,-43 17-124,1 0-32,0 0 0,-1 0 0,1-1 0,-1 1 0,0-1-1,0 0 1,0 0 0,0 0 0,-1-1 0,1 1 0,-1-1 0,1 0-1,-1 0 1,-1 0 0,1 0 0,-1 0 0,1-1 0,-1 1 0,0-1-1,-1 0 1,1 1 0,-1-1 0,0 0 0,0 0 0,0 0 0,-1 0-1,0-9 1,0 10-16,0 0-1,-1 1 1,1-1 0,-1 0-1,0 0 1,0 1-1,0-1 1,0 0 0,0 1-1,-1-1 1,0 1-1,0 0 1,0 0 0,0-1-1,0 1 1,-1 1-1,1-1 1,-5-4-1,5 6 1,-1-1-1,1 1 0,-1-1 0,1 1 1,-1 0-1,1 0 0,-1 0 0,0 0 0,0 0 1,1 0-1,-1 1 0,0 0 0,0-1 0,0 1 1,0 0-1,1 0 0,-1 1 0,0-1 0,0 1 1,0-1-1,1 1 0,-1 0 0,0 0 1,1 0-1,-4 2 0,-1 1 101,-1 1 1,1 0-1,0 0 0,0 0 1,0 1-1,1 0 0,0 1 0,0 0 1,-5 8-1,2-3 81,2 1 0,0 0-1,0 1 1,-7 23 0,11-29-75,1 1 0,0-1 0,-2 16 0,4-21-54,0 0 1,0 0-1,0 0 1,0 0-1,0 0 1,1 1 0,-1-1-1,1 0 1,0 0-1,0 0 1,0-1-1,0 1 1,1 0 0,1 3-1,3 0 40,-1 0-1,2 0 1,-1 0 0,1-1-1,0 0 1,0 0 0,0 0-1,1-1 1,-1 0 0,1-1-1,0 0 1,0 0-1,1-1 1,-1 0 0,11 1-1,16 2-598,0-2 0,51-3 0,-45-1-943,61 1-4645,0 0-5725,-78 0 7860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1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3 5408,'4'-3'8408,"-7"18"-7323,1-7-910,0-1 1,-1 0 0,0 0-1,0 0 1,0 0-1,-1 0 1,0-1-1,0 0 1,-6 6-1,4-3-74,-8 9 37,0-1-1,0-1 1,-2 0 0,0-1 0,-25 18-1,9-11 58,16-11 494,-16 14 1,32-25-668,0 0 1,-1 0-1,1 0 0,0 0 1,0 1-1,0-1 1,0 0-1,0 0 0,0 0 1,-1 0-1,1 0 1,0 1-1,0-1 1,0 0-1,0 0 0,0 0 1,0 0-1,0 1 1,0-1-1,0 0 0,0 0 1,0 0-1,0 1 1,0-1-1,0 0 0,0 0 1,0 0-1,0 0 1,0 1-1,0-1 1,0 0-1,0 0 0,0 0 1,0 0-1,0 1 1,1-1-1,-1 0 0,0 0 1,0 0-1,0 0 1,0 0-1,0 1 0,0-1 1,1 0-1,-1 0 1,13 6 742,20 0 185,23-6-357,1-2-1,88-15 1,-14 1-536,-73 11 61,-9 0-1052,-17 3-3034,-14 1 1270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25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9 3136,'-1'-9'9027,"-4"22"-8972,-7 19 352,-9 41-1,0 0 29,-10 32 9,-46 123-18,68-210-306,-13 20 1,-3 5 182,17-28 34,0 0 0,-1-1 1,-22 26-1,23-33-1135,4-6-255,8-7-3469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25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55 151 4480,'-52'-12'2496,"52"12"-2448,0 0 0,0 0 0,0 0 0,0 0 0,0 0-1,-1 0 1,1 0 0,0-1 0,0 1 0,0 0 0,0 0 0,0 0 0,-1 0 0,1 0 0,0 0 0,0 0 0,0-1 0,0 1 0,0 0 0,0 0 0,0 0 0,0 0 0,0 0 0,0-1 0,0 1-1,-1 0 1,1 0 0,0 0 0,0 0 0,0-1 0,0 1 0,0 0 0,0 0 0,0 0 0,0 0 0,0 0 0,1-1 0,-1 1 0,0 0 0,0 0 0,0 0 0,7-9 963,-5 7-814,1 0 0,0 0 0,0 0 0,0 1 1,5-3-1,92-26 1479,2 4 0,193-23 1,-259 45-1556,1 2 1,-1 1 0,1 2-1,69 10 1,-67 0 13,-36-10-119,0 0 1,0 0-1,0 1 0,0-1 1,0 1-1,0 0 0,0 0 1,-1 0-1,4 4 0,-5-6-62,-1 1-1,0-1 0,1 1 0,-1 0 0,0-1 1,0 1-1,0 0 0,1-1 0,-1 1 0,0 0 1,0 0-1,0-1 0,0 1 0,0 0 0,-1-1 1,1 1-1,0 0 0,0-1 0,0 1 0,0 0 1,-1-1-1,1 1 0,0-1 0,-1 1 0,1 0 1,0-1-1,-1 1 0,1-1 0,-1 1 0,1-1 1,-1 1-1,0 0 0,-21 15-4243,4-5 1901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26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1 2816,'-1'0'38,"1"0"0,0 0 0,-1 0 0,1 0 0,0 0 1,-1 0-1,1 0 0,0 0 0,-1 0 0,1 0 0,0 1 0,-1-1 0,1 0 1,0 0-1,-1 0 0,1 1 0,0-1 0,-1 0 0,1 0 0,0 1 0,0-1 0,0 0 1,-1 1-1,1-1 0,0 0 0,0 1 0,0-1 0,0 0 0,-1 1 0,1-1 0,0 0 1,0 1-1,0-1 0,0 0 0,0 1 0,0-1 0,0 0 0,0 1 0,-3 24 186,2-15 285,-4 36 530,-1 9 369,-2-1 0,-24 84 0,-37 71 112,-22 65-428,-25-12 664,83-207-198,67-93 388,118-172-2008,-60 79-84,-78 113-35,21-24-1,-33 41 159,-1 0 0,1-1 0,0 1 0,-1 0 0,1 0 0,0-1 0,0 1 1,0 1-1,0-1 0,3-1 0,-4 2 15,0 0 1,0 0-1,-1-1 1,1 1-1,0 0 1,0 0-1,0 0 1,-1 1-1,1-1 1,0 0-1,0 0 1,-1 0-1,1 1 1,0-1-1,0 0 1,-1 1-1,1-1 1,0 0-1,-1 1 1,1-1-1,0 1 1,-1-1-1,1 1 1,-1 0-1,1-1 1,-1 1-1,1-1 1,-1 1-1,1 0 1,-1 0-1,2 4-31,0-1 1,-1 0-1,1 0 0,-1 1 1,0-1-1,-1 0 0,1 9 1,-2 35 5,0-30 55,-4 65 34,-3 97 171,8-173-177,0 0 0,1 0 0,-1 0-1,4 13 1,-4-19-24,1 1 0,-1-1 0,1 1 0,-1-1-1,1 0 1,0 1 0,0-1 0,-1 0 0,1 0 0,0 0-1,0 1 1,0-1 0,0 0 0,0 0 0,0 0-1,1-1 1,-1 1 0,0 0 0,0 0 0,1-1-1,-1 1 1,0-1 0,1 1 0,-1-1 0,1 1 0,-1-1-1,1 0 1,-1 0 0,3 0 0,8 0 110,1-1 0,-1-1 0,0 0 1,0-1-1,21-7 0,-4-1-94,28-17 0,-8 0 35,0-1-1,45-37 0,-75 50-177,31-35 0,-20 19 79,-29 31 20,0 0-1,0 0 1,0 0-1,0 0 1,0 0-1,0 0 1,0 1-1,1-1 1,-1 0-1,0 1 1,0-1-1,1 1 1,1-1-1,-3 1 0,0 0 1,0 0-1,0 0 0,0 0 0,1 0 1,-1 0-1,0 0 0,0 0 0,0 0 1,0 0-1,0 1 0,0-1 0,0 0 1,0 0-1,1 0 0,-1 0 0,0 0 1,0 0-1,0 0 0,0 1 0,0-1 1,0 0-1,0 0 0,0 0 0,0 0 1,0 0-1,0 1 0,0-1 0,0 0 1,0 0-1,0 0 0,0 0 0,0 0 1,0 1-1,0-1 0,0 0 0,0 0 1,-5 13-125,-11 12 46,-1 0-1,-1-1 1,-40 41 0,-8 10-16,40-36 172,25-37-54,-1 1 0,1-1 0,0 1 0,0 0 0,0-1-1,0 1 1,0 0 0,0 0 0,1 0 0,0 0 0,-1-1 0,1 6 0,1-7-2,-1 0 0,0 0 0,1-1 0,-1 1 0,0 0 0,1 0 0,-1-1 0,1 1 0,0-1 0,-1 1 0,1 0 0,-1-1 0,1 1 0,0-1 0,-1 1 0,1-1 0,0 0 0,0 1 0,-1-1 0,1 0 0,0 1 0,0-1 0,-1 0 0,1 0 0,0 0 0,0 0 0,0 0 0,0 0 0,-1 0 0,1 0 1,0 0-1,0 0 0,0 0 0,-1 0 0,1-1 0,1 0 0,4 0 95,-1 0 0,0-1 0,0 0 0,7-4 1,-3 1-18,0-1 0,0-1 1,-1 1-1,0-1 1,0-1-1,-1 0 0,1 0 1,5-10-1,5-9-204,20-40-1,-38 66 73,0 0 1,1 0-1,0-1 0,-1 1 1,1 0-1,0 0 0,-1 0 1,1 0-1,0 0 0,0 0 0,0 0 1,0 0-1,0 0 0,0 0 1,0 1-1,0-1 0,2-1 1,-2 2 14,0 1 0,0-1 0,0 1 0,0-1 0,0 1 0,0-1 0,-1 1 0,1 0 0,0-1 0,0 1 0,-1 0 0,1 0 0,0-1 0,-1 1 0,1 0 0,-1 0 0,1 0 0,-1 0 0,1 0 0,-1 0 0,0-1 0,0 1 0,1 2 0,4 9-25,1 4 35,1-1 0,11 18 0,-15-28 24,0-1 0,0 0 1,0 0-1,1-1 1,-1 1-1,1-1 1,0 1-1,0-1 0,0 0 1,0-1-1,0 1 1,6 2-1,-7-4 18,0-1-1,0 1 1,0 0 0,0-1-1,0 0 1,0 0-1,0 0 1,0 0 0,1 0-1,-1 0 1,0-1-1,0 0 1,0 1 0,0-1-1,-1 0 1,1-1-1,0 1 1,3-2 0,2-2 41,-1 1 0,0-2 0,1 1 1,-2-1-1,11-11 0,16-21 81,43-65 1,20-51-90,-82 132-39,71-129 97,-65 114-77,-3 0-1,-1-1 1,-1-1 0,10-46 0,-1-37-239,-14 60 114,-7 49 70,-2 10-12,0 0 1,-1 1-1,1-1 1,-1 0 0,0 0-1,1 0 1,-1 0-1,-1 0 1,0-6 0,0 7-50,-1 6-4,-6 14-105,0 0 1,-10 37 0,-6 46-60,18-73 216,-3 21 75,1 1 0,0 52 0,9 100 135,6-89 12,26 140 0,-30-241-2742,0-34-7236,-3 7 7261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27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88 5632,'-14'-20'2560,"19"9"-2208,0 8 864,9 3-736,12-9 768,11 4-704,21-1 576,8 1-640,11-4-32,-1 6-288,-8-5 128,-5 8-192,-4-4 192,-15 4-192,-4-5-2848,-8 10 1504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28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10 412 3392,'0'0'37,"0"-1"1,0 1-1,-1 0 0,1 0 1,0 0-1,-1 0 0,1 0 1,0 0-1,0 0 0,-1 0 1,1 0-1,0 0 0,-1 0 1,1 0-1,0 0 0,0 0 1,-1 0-1,1 0 0,0 0 1,-1 0-1,1 1 0,0-1 1,0 0-1,-1 0 0,1 0 1,0 0-1,0 1 0,-1-1 1,1 0-1,0 0 0,0 0 1,0 1-1,0-1 0,-1 0 1,1 0-1,0 1 0,0-1 1,0 0-1,0 1 0,0-1 1,0 0-1,0 0 0,-1 1 1,1-1-1,0 0 0,0 1 1,0-1-1,0 1 0,0 0 950,0 0-831,0 0-1,0 0 1,0-1 0,1 1 0,-1 0 0,0 0-1,0 0 1,0 0 0,0 0 0,1-1 0,-1 1-1,0 0 1,1 0 0,-1-1 0,1 1 0,-1 0-1,1 0 1,-1-1 0,1 1 0,0 0-1,-1-1 1,1 1 0,1 0 0,-1-1 49,0 1 0,1 0-1,-1-1 1,1 0 0,-1 1 0,1-1 0,-1 0 0,1 0-1,-1 0 1,1 0 0,-1 0 0,3 0 0,1-1 140,1 0-1,-1-1 1,0 1 0,0-1 0,1 0 0,4-3 0,-3 0-198,-1 1 0,0-1 0,0 0 1,0-1-1,0 1 0,-1-1 0,0 0 0,0 0 1,-1-1-1,6-10 0,3-9-8,14-41 0,-22 51-149,28-75-139,-33 91 146,0 0 0,0 0-1,0 1 1,0-1 0,1 0 0,-1 0 0,0 0-1,0 0 1,0 0 0,0 0 0,0 0-1,0 0 1,0 0 0,0 0 0,0 0 0,0 0-1,0 0 1,0 0 0,0 0 0,0 0-1,0 0 1,0 0 0,0 0 0,1 0-1,-1 0 1,0 0 0,0 0 0,0 0 0,0 0-1,0 0 1,0 0 0,0 0 0,0 0-1,0 0 1,0 0 0,0 0 0,0-1-1,0 1 1,0 0 0,0 0 0,0 0 0,0 0-1,0 0 1,0 0 0,0 0 0,0 0-1,0 0 1,0 0 0,1 0 0,-1 0 0,0 0-1,0 0 1,0 0 0,0 0 0,0 0-1,0 0 1,0-1 0,0 1 0,0 0-1,1 9-98,-1 13 19,2 6 103,1-1 0,11 47-1,-12-65-19,1 1-1,0 0 1,0-1 0,1 0-1,0 0 1,0 0-1,8 10 1,-9-15 50,-1-1 0,1 0 1,-1 0-1,1 0 0,0-1 0,0 1 0,1-1 0,-1 1 1,0-1-1,1 0 0,-1 0 0,1-1 0,0 1 1,-1-1-1,1 0 0,0 0 0,0 0 0,0 0 0,0-1 1,6 1-1,-3-1 65,0-1-1,0 0 1,0 0 0,0-1-1,-1 1 1,1-1 0,0-1 0,-1 1-1,12-7 1,-7 1 69,1 1 0,-1-1 0,19-19-1,-9 5-57,-2-1-1,0 0 1,18-31-1,40-80 137,-61 104-236,-4 6-75,-10 19-5,0-1 1,1 1 0,-1 0 0,1 0 0,1 0-1,-1 0 1,1 0 0,0 1 0,6-7-1,-9 10 46,-1 1 0,1 0 0,-1 0 0,1 0-1,-1 0 1,0 0 0,1 0 0,-1 0 0,1 0-1,-1 0 1,1 0 0,-1 0 0,1 0 0,-1 0-1,0 0 1,1 0 0,-1 0 0,1 0 0,-1 1-1,1-1 1,-1 0 0,0 0 0,1 1 0,-1-1-1,0 0 1,1 0 0,-1 1 0,0-1 0,1 0-1,-1 1 1,0-1 0,0 0 0,1 1 0,-1-1-1,0 1 1,0-1 0,0 0 0,1 1 0,-1 0-1,7 21-153,-4 10 132,-1 0 1,-2 0 0,-1-1-1,-1 1 1,-7 33 0,3-41 64,-11 31 0,14-43-20,-1-4 39,1 1-1,-1-1 1,0 1-1,0-1 1,-1 0-1,0-1 1,-1 1-1,0-1 1,0 0-1,0-1 1,-1 1-1,0-1 1,0-1 0,-1 1-1,1-1 1,-1 0-1,-1-1 1,1 0-1,0 0 1,-1-1-1,0 0 1,0-1-1,0 0 1,0 0-1,0-1 1,-14 1-1,-62-4-21,119-3-176,-4-1 80,166-5-85,-120 9 144,-8 1 181,49-4-1691,-116 5 1189,0 0-1,1 0 1,-1 0 0,0 0-1,0-1 1,0 1-1,0 0 1,0-1 0,1 1-1,-1-1 1,0 0-1,0 1 1,0-1 0,0 0-1,-1 1 1,1-1-1,0 0 1,0 0 0,0 0-1,-1 0 1,1 0 0,0 0-1,-1 0 1,1 0-1,-1 0 1,1 0 0,-1 0-1,1 0 1,-1 0-1,0-1 1,0 1 0,1 0-1,-1 0 1,0-2-1,0-9-2931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28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47 5312,'-95'-35'2400,"51"27"-2080,30 8 448,4 3-480,-3-6-96,8 3-128,2-3-160,6 3 64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30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3552,'64'0'7746,"97"0"-7124,-155 0-582,0 0 0,0 1 0,0 0 0,0 0 0,0 0 0,0 1 0,0 0 0,-1 0 1,7 3-1,-11-4-15,0-1 0,1 1 0,-1 0 0,0 0 0,0-1 0,0 1 1,0 0-1,0 0 0,0 0 0,0 1 0,0-1 0,0 0 0,0 0 0,-1 0 0,1 1 1,-1-1-1,1 0 0,0 1 0,-1-1 0,0 0 0,1 1 0,-1-1 0,0 1 1,0-1-1,0 0 0,0 1 0,0-1 0,0 1 0,0-1 0,-1 1 0,1-1 0,0 0 1,-1 1-1,1-1 0,-1 0 0,1 1 0,-1-1 0,0 0 0,0 0 0,1 1 0,-3 0 1,-1 5 2,-1-1 0,0-1 0,-9 9 0,9-9-12,-1 0 0,1 0 0,1 1 0,-8 10 0,11-14-8,0-1-1,0 1 1,1-1 0,-1 1 0,0-1 0,1 1 0,-1-1 0,1 1 0,0 0 0,0-1 0,-1 1 0,1 0 0,0-1 0,0 1-1,1 0 1,-1-1 0,0 3 0,1-2 9,0 0-1,1 1 1,-1-1 0,0 0-1,1 0 1,-1 1-1,1-1 1,-1 0 0,1-1-1,3 3 1,14 13 73,36 22 0,-10-7-83,-38-27 39,-1 1 0,1-1 0,-1 1 1,0 1-1,-1-1 0,0 1 0,0 0 1,4 8-1,-8-13 21,0 0 1,0 0-1,0 0 0,0 0 1,-1 0-1,1 0 1,-1 0-1,1 0 0,-1 0 1,0 1-1,0-1 1,0 0-1,0 0 0,0 0 1,-1 0-1,1 1 1,-1-1-1,1 0 0,-1 0 1,0 0-1,1 0 1,-1 0-1,0 0 0,-1 0 1,1 0-1,0-1 1,0 1-1,-1 0 0,1-1 1,-1 1-1,0-1 1,1 1-1,-1-1 0,0 0 1,-3 2-1,-9 4 36,1-1 1,-2 0-1,1-1 0,-1-1 0,-22 4 1,15-3-116,-11 2 67,1-2 0,-1-1 0,0-1 1,0-2-1,-41-4 0,73 3-130,1 0 1,-1 1-1,1-1 0,-1-1 1,0 1-1,1 0 0,-1 0 1,1 0-1,-1 0 0,1 0 1,-1 0-1,1-1 1,-1 1-1,1 0 0,-1 0 1,1-1-1,-1 1 0,1 0 1,-1-1-1,1 1 1,0-1-1,-1 1 0,1 0 1,0-1-1,-1 1 0,1-1 1,0 1-1,-1-1 1,1 1-1,0-1 0,0 1 1,0-1-1,-1 1 0,1-1 1,0 0-1,0 1 0,0-1 1,0 1-1,0-1 1,0 1-1,0-1 0,0 1 1,0-1-1,1 1 0,-1-1 1,0 0-1,1-2-345,0 0 0,1 0 0,-1 0 0,1 1 0,0-1 0,2-2 0,7-8-2046,22-19 1,-20 20 1092,23-20-1304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30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21 3136,'1'-1'269,"0"-1"0,0 1-1,0 0 1,0-1 0,0 1 0,0 0 0,1 0-1,-1-1 1,0 1 0,3-1 0,2-3 1952,-6 5-2194,0 0 0,1 0 0,-1 0 0,0 0-1,0 0 1,0 0 0,0 0 0,0 0 0,0-1-1,0 1 1,1 0 0,-1 0 0,0 0 0,0 0-1,0 0 1,0 0 0,0 1 0,0-1 0,1 0-1,-1 0 1,0 0 0,0 0 0,0 0 0,0 0-1,0 0 1,0 0 0,0 0 0,1 0 0,-1 0-1,0 0 1,0 0 0,0 0 0,0 1 0,0-1-1,0 0 1,0 0 0,0 0 0,0 0 0,0 0-1,0 0 1,0 0 0,0 0 0,0 1 0,0-1-1,1 0 1,3 11 385,1 14-25,-5 0 139,-1 0-1,0 0 1,-6 28-1,4-34-349,-96 552 2512,93-542-2543,-7 29 1005,13-58-1124,-1 1-1,1-1 0,0 0 0,0 0 0,0 1 0,0-1 1,0 0-1,0 1 0,0-1 0,0 0 0,0 0 0,0 1 0,0-1 1,0 0-1,0 1 0,0-1 0,0 0 0,0 0 0,0 1 0,0-1 1,0 0-1,0 0 0,1 1 0,-1-1 0,0 0 0,0 0 0,0 1 1,0-1-1,1 0 0,-1 0 0,0 1 0,0-1 0,1 0 1,-1 0-1,0 0 0,0 0 0,1 0 0,-1 1 0,0-1 0,0 0 1,1 0-1,-1 0 0,0 0 0,0 0 0,1 0 0,-1 0 0,0 0 1,1 0-1,-1 0 0,1 0 0,20-3 560,-11 2-442,53-6-126,0 2 1,0 4-1,87 9 0,-126-8-16,4 0 47,-27 0-34,1 0-1,-1 0 0,1 1 0,-1-1 1,1 0-1,-1 1 0,1-1 0,-1 1 1,0 0-1,1-1 0,-1 1 1,0 0-1,3 2 923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31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21 5152,'21'-20'4010,"-20"25"-3232,-1 1 0,0-1-1,0 1 1,-1 6-1,-2 6-354,0 0 1,-8 24-1,5-22-95,-4 29 0,8-36-251,0 0-1,2 1 1,-1-1 0,1 1 0,1-1 0,3 14 0,-3-23-69,1 0 0,0 0 0,0 0-1,0 0 1,1 0 0,-1-1 0,6 7 0,21 19 724,-28-28-714,0 0 0,1 0 0,-1-1 0,0 1 0,0 0 0,1-1 0,-1 1 0,0 0 1,1-1-1,-1 0 0,0 1 0,1-1 0,-1 0 0,1 0 0,-1 0 0,1 0 0,-1 0 0,1 0 0,2 0 0,-1-1-459,0 0-1,1-1 0,-1 1 0,0 0 1,0-1-1,4-2 0,6-2-1360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1:38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21 7968,'-14'-12'2054,"14"12"-1972,-1-1 0,1 1 1,0-1-1,-1 1 0,1 0 0,0-1 0,-1 1 1,1 0-1,-1-1 0,1 1 0,0 0 1,-1 0-1,1-1 0,-1 1 0,1 0 0,-1 0 1,1 0-1,-1 0 0,1 0 0,-1 0 1,1 0-1,-1 0 0,1 0 0,-1 0 0,0 0 849,1 0-810,0 0 0,-1 0 0,1 0 0,0 0 0,0 0 0,0 0 0,-1 0 0,1 0 0,0 0 0,0 0 0,0 0 0,0 0 1,-1 0-1,1 0 0,-2 2 1574,2-2-1574,0 0 0,0 0 0,0 0 0,0 0 0,0 1 0,0-1 0,0 0 0,0 0 0,0 0 0,0 0 0,0 1 0,0-1 1,0 0-1,0 0 0,0 0 0,0 0 0,0 1 0,0-1 0,0 0 0,-3 12 856,3-12-665,-2 18 778,1-1 1,2 28-1,1-7-420,11 213 787,-4-118-791,-3-66-131,0 31 140,-1-39-419,-5-57 683,14-22-113,-10 12-751,0 0 0,-1-1-1,0 0 1,2-10 0,42-140 11,-37 131-130,2 1 0,0 0-1,29-42 1,-15 32-249,49-51 0,41-27-1801,-83 83 993,14-9-3077,-15 14-2049,-19 14 2174,-11 1-2299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31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24 5216,'-18'-12'2368,"14"9"-2048,-1-2 608,10 5-576,-5-4-224,0 8-96,9-4-448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32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51 3808,'0'-7'781,"-1"5"-525,1 0-1,0 0 1,0 0 0,0 0 0,0 0-1,0 0 1,0 0 0,1 0 0,0-4-1,3 4 254,-4 2-355,1-1 1,-1 1-1,1 0 1,0-1 0,-1 1-1,1-1 1,-1 1-1,0-1 1,1 0 0,-1 1-1,1-1 1,-1 1-1,0-1 1,1 0 0,-1 1-1,0-1 1,0 0-1,1 1 1,-1-1 0,0 0-1,0 1 1,0-1-1,0 0 1,0 0 0,0 0-1,1 0 496,1 4-280,0 9 72,-2 73 909,-5 358-36,4-341-940,2-48-57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32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21 177 4800,'-20'-12'3936,"32"11"-3219,1-1 0,-1-1 0,0 0 1,0 0-1,0-2 0,0 1 0,13-8 1,17-6 461,98-32 117,-8 14-694,-31 10-2484,-88 25 773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33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32 132 4992,'-1'0'296,"1"0"-253,0-1 0,-1 1-1,1 0 1,0 0 0,-1 0 0,1 0-1,0 0 1,0 0 0,-1 0-1,1 0 1,0 0 0,0 0 0,-1 0-1,1 0 1,0 0 0,-1 0-1,1 0 1,0 0 0,0 0 0,-1 1-1,1-1 1,0 0 0,0 0-1,-1 0 1,1 0 0,0 0 0,0 1-1,0-1 1,-1 0 0,1 0-1,0 0 1,0 1 0,0-1 0,0 0-1,-1 0 1,1 1 0,0-1-1,0 0 1,0 0 0,0 1 0,0-1-1,0 0 1,0 1 0,0-1-1,-5 17 662,2 0-1,-4 32 0,2 44 1412,4-50-1294,2 98 750,2-41-892,2 204 217,-3-240-745,-1-11 2882,-3-140-1585,0-52-1243,4-44 3,19-36-277,-21 219 70,28-175 182,-23 149-138,2 0 0,1 0 1,1 1-1,20-38 1,-27 59-68,-1 1 0,1 0 0,0 0 1,0 0-1,1 0 0,-1 0 0,1 1 0,-1-1 1,1 1-1,0 0 0,0-1 0,0 1 0,0 0 1,0 1-1,1-1 0,-1 1 0,0-1 0,1 1 1,-1 0-1,1 0 0,-1 1 0,1-1 1,0 1-1,-1-1 0,1 1 0,0 0 0,-1 1 1,1-1-1,-1 1 0,1-1 0,0 1 0,-1 0 1,1 0-1,3 2 0,-2 0 15,1 0 1,0 0-1,-1 1 0,1-1 1,-1 1-1,0 0 0,0 1 1,-1-1-1,1 1 0,-1 0 1,0 0-1,-1 0 0,1 1 0,-1-1 1,0 1-1,0 0 0,-1 0 1,3 7-1,1 7 68,0-1-1,-2 2 1,0-1-1,1 28 1,-4-26 45,0 0-1,-2 0 1,0 0 0,-1-1-1,-6 23 1,6-35-43,0 0 1,-1-1-1,0 0 1,0 1-1,-1-1 0,0-1 1,-1 1-1,1-1 0,-2 1 1,1-1-1,-1 0 1,0-1-1,0 0 0,0 0 1,-10 7-1,10-10-86,0 1 0,-1-1 1,1 1-1,-1-2 0,0 1 0,0-1 0,0 0 1,0-1-1,0 1 0,0-1 0,0-1 1,-1 1-1,1-1 0,0-1 0,0 1 0,-1-1 1,1 0-1,0-1 0,0 0 0,0 0 0,-6-3 1,9 3-529,1 0 0,-1 0 0,1 0 0,0 0 0,-5-6 0,1 2-933,-7-3-867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35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72 222 3488,'-3'1'472,"0"0"1,0 0-1,0 0 0,0 0 1,0 1-1,0-1 0,0 1 1,0 0-1,1 0 0,-6 4 1,-8 6 949,14-12-1217,1 1-1,0-1 1,0 1-1,0 0 1,-1-1-1,1 1 0,0 0 1,0 0-1,0 0 1,0 0-1,0 0 1,0 0-1,1 0 0,-1 0 1,0 0-1,0 0 1,0 2-1,8 1 188,1 0 1,0 0-1,-1-1 0,1 0 0,0-1 0,0 0 0,13 2 0,63 4-314,-62-7 179,30 0 157,76-9-1,-71 3-115,154-8 127,116-9-279,-181 13 243,-48 4-239,-79 4-238,-2 0 272,1-1 0,24-5 0,-42 7-170,1 0 1,-1 0-1,0 0 0,1 0 1,-1 0-1,0-1 1,1 1-1,-1 0 0,0 0 1,1 0-1,-1-1 1,0 1-1,1 0 0,-1 0 1,0-1-1,0 1 1,1 0-1,-1-1 0,0 1 1,0 0-1,0-1 1,1 1-1,-1 0 1,0-1-1,0 1 0,0-1 1,0 1-1,-2-14 284,-12-13-13,7 16-255,0 1-1,-1 0 1,-1 0-1,0 1 0,0 0 1,-1 1-1,-16-12 1,1 5-16,-1 0 0,-31-12 0,31 15-22,19 8-42,0 0 0,0 1-1,0 0 1,-1 0 0,-8-1-1,5-2-10,11 4-39,7 2 69,12 1 16,0 0-1,21-2 0,18 1-11,156 19-16,-193-15-50,35 10-1,-53-14 103,-1 1-1,1 0 0,0 0 1,0 0-1,0 1 0,-1-1 0,1 1 1,-1-1-1,1 1 0,-1 0 1,0 0-1,1 0 0,-1 0 1,0 0-1,0 1 0,-1-1 0,1 1 1,0-1-1,-1 1 0,0 0 1,1-1-1,-1 1 0,0 0 0,0 0 1,-1 0-1,1 0 0,-1 0 1,1 0-1,-1 0 0,0 0 1,0 0-1,0 0 0,-1 0 0,1 0 1,-1 3-1,-5 10 8,0 0-1,-1-1 1,-1 1-1,0-1 1,-1-1 0,-11 15-1,-9 6-29,-33 34-1,-32 15 453,49-46-599,40-33-2954,10-8-1487,8 0 2000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37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6 219 2496,'-4'-11'1255,"3"8"-656,1 5-138,0-1 131,0-1-565,0-1 0,0 1 0,0 0 0,-1 0 0,1 0 0,0 0 0,0 0 0,0 0 0,0 0 0,0-1 0,0 1 0,0 0 0,0 0 0,0 0 0,0 0 0,0 0 0,0 0 1,0-1-1,0 1 0,0 0 0,1 0 0,-1 0 0,0 0 0,0 0 0,0 0 0,0 0 0,0-1 0,0 1 0,0 0 0,0 0 0,0 0 0,0 0 0,0 0 0,1 0 0,-1 0 1,0 0-1,0 0 0,0 0 0,0 0 0,0-1 0,5-1 622,-3 2-509,-1-1-1,0 1 1,0 0 0,0-1 0,0 1 0,0-1 0,0 0-1,0 1 1,0-1 0,0 0 0,0 0 0,0 0-1,0 1 1,0-1 0,-1 0 0,1 0 0,0 0 0,-1 0-1,1 0 1,-1 0 0,1-1 0,-1 1 0,1 0 0,-1 0-1,0 0 1,1 0 0,-1-1 0,0-1 0,-5 3 2021,3 0-966,3 0-1453,0 0 808,0 33-444,7 52 1,19 99 522,-1 7 20,-12-76 41,-14-79 120,0-35-143,0 4-280,0-5-382,0 0-1,0 0 1,0 1-1,0-1 0,0 0 1,0 0-1,0 0 0,0 0 1,0 0-1,0 0 1,0 0-1,-1 1 0,1-1 1,0 0-1,0 0 0,0 0 1,0 0-1,0 0 1,0 0-1,0 0 0,0 0 1,0 0-1,-1 0 0,1 0 1,0 0-1,0 0 0,0 1 1,0-1-1,0 0 1,0 0-1,0 0 0,-1 0 1,1 0-1,0 0 0,0 0 1,0 0-1,0 0 1,0 0-1,0 0 0,0 0 1,-1 0-1,1-1 0,0 1 1,0 0-1,0 0 1,0 0-1,0 0 0,0 0 1,0 0-1,0 0 0,-1 0 1,1 0-1,0 0 1,0 0-1,0 0 0,0-1 1,0 1-1,0 0 0,-8-7 358,7 6-337,-1 0 0,1 0 0,0 0 0,0 0 0,0-1 0,0 1 0,0 0 0,0-1 0,0 1 0,0-1 0,1 1 0,-1-1 0,0 1-1,0-4 1,-13-42 211,1 0 0,3-1 0,-5-59 0,13 95-241,-3-27-47,0-48 1,6 71 94,-1-1 0,2 1 0,0 0 0,1 0 0,10-30 0,-1 11-79,2 1 0,1 1 0,20-34 0,-28 57 28,0-1 0,1 1 0,0 1 0,1 0 0,0 0 0,18-15 0,-21 20-27,0 0 1,1 1-1,-1 0 1,1 0-1,-1 0 1,1 1-1,0 0 1,0 0-1,0 1 1,0 0-1,0 0 1,0 0 0,11 2-1,-10-1 21,0 1 0,0 1 0,0-1 0,0 2 0,0-1-1,0 1 1,-1 0 0,1 0 0,-1 1 0,0 0 0,0 1 0,-1-1 0,1 1 0,-1 1 0,0-1 0,0 1-1,9 11 1,-11-11 29,0 0 1,0 0-1,0 0 0,-1 1 0,0-1 0,0 1 0,-1 0 0,0-1 0,0 1 1,-1 1-1,1-1 0,-1 0 0,-1 0 0,0 0 0,0 0 0,0 1 1,-1-1-1,0 0 0,0 0 0,-3 9 0,1-9 13,1 0 0,-2 0 0,1-1 0,-1 1 0,0-1 0,0 0 0,-1 0 0,0 0 1,-6 6-1,-6 3 9,-32 22 0,-1 1-35,49-37-2,0 0 0,-1 0 0,1 0 0,0 0 0,0 1 0,0-1 0,0 0 0,-1 4-1,1-5 2,1 1-1,0-1 0,0 1 1,0-1-1,0 1 0,0-1 1,0 0-1,0 1 0,0-1 1,0 1-1,0-1 0,0 1 1,0-1-1,1 1 0,-1-1 1,0 1-1,0-1 0,0 0 1,1 1-1,-1-1 0,0 1 1,0-1-1,1 0 0,-1 1 1,0-1-1,1 0 0,-1 1 1,0-1-1,1 0 0,-1 0 1,1 1-1,-1-1 0,0 0 1,2 0-1,16 9 52,27 9-1,-25-11-42,22 11-1,-36-14-12,1 0 1,-1 0-1,0 0 0,0 0 1,-1 1-1,1 0 0,5 7 1,1 4-7,-1 0-1,0 0 1,-1 1 0,-1 0 0,0 1 0,-1 0 0,-1 0 0,-1 1-1,6 32 1,-11-45 49,-1 0 0,1 0 0,-1 0 0,0 0 0,-1 0-1,0 0 1,0 0 0,0 0 0,0 0 0,-1 0 0,-3 6-1,3-7-5,0-1-1,0 0 0,0 0 0,-1 0 0,1-1 1,-1 1-1,0 0 0,0-1 0,0 0 0,-1 0 1,1 0-1,-1 0 0,0 0 0,0-1 0,-7 4 1,-9 1 36,0 0 1,0-2-1,0 0 1,-36 3 0,16-6-12,-66-4 0,86 1-78,8 0-14,-1 0 0,-13-2 0,22 2-936,0 0-1,0-1 0,0 1 0,0-1 0,-7-3 0,2 0-6042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38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23 3232,'-1'0'174,"1"-1"1,0 0 0,0 0-1,0 0 1,0 1-1,0-1 1,0 0 0,1 0-1,-1 0 1,0 0-1,0 1 1,1-1 0,-1 0-1,0 0 1,1 1-1,-1-1 1,6-9 8238,-7 23-8178,-2 28-116,2 69 1,3-46 121,-2 263 1150,-4-305-1155,3-19-187,1-1 0,-1 1 1,1-1-1,0 1 0,-1-1 0,1 1 0,0-1 0,1 4 0,4-16-7270,-1-2 3727,1-1 1164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39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20 4640,'0'-2'201,"0"1"-82,1 0 0,-1 0 0,0 1 0,0-1 0,1 0 0,-1 0 0,0 0 0,0 0 0,0 0 0,0 1 0,0-1 0,0 0 0,-1 0 0,1 0 0,0 0 0,0 0 0,-1 1 0,1-1 0,-1-1 0,-2 2 2078,-2 8-562,-6 9-896,-153 205 2221,151-205-2759,8-12-134,1 1-1,0-1 0,1 1 1,-4 6-1,7-12-40,0 1 1,-1 0 0,1-1-1,0 1 1,0 0-1,-1-1 1,1 1-1,0 0 1,0 0-1,0-1 1,0 1-1,0 0 1,0 0 0,0-1-1,0 1 1,0 0-1,1 0 1,-1-1-1,0 1 1,0 0-1,1-1 1,-1 1 0,0 0-1,1-1 1,-1 1-1,1 0 1,-1-1-1,1 1 1,-1-1-1,1 1 1,-1-1 0,1 1-1,-1-1 1,1 1-1,0-1 1,-1 0-1,1 1 1,0-1-1,-1 0 1,1 0 0,0 1-1,0-1 1,-1 0-1,1 0 1,0 0-1,1 0 1,4 1 92,0-1 0,1 1 1,-1-2-1,8 0 0,-11 1-75,97-14 654,18-2-428,-104 15-262,1 1 1,-1 1 0,0 0 0,1 1 0,-1 0-1,18 6 1,10 2-173,-26-7-819,2 0 184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40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159 233 5408,'-1'0'108,"1"-1"0,-1 1-1,1-1 1,-1 1 0,1 0 0,-1 0 0,0-1 0,1 1 0,-1 0 0,1 0 0,-1 0-1,0 0 1,1-1 0,-1 1 0,1 0 0,-1 0 0,0 0 0,1 1 0,-1-1-1,0 0 1,1 0 0,-1 0 0,1 0 0,-1 0 0,0 1 0,1-1 0,-1 0 0,1 1-1,-1-1 1,1 0 0,-1 1 0,1-1 0,-1 1 0,1-1 0,-1 0 0,1 1-1,-1 0 1,1 0-18,-1 0 0,1 0 0,-1 0-1,1 0 1,0 1 0,-1-1-1,1 0 1,0 0 0,0 0 0,0 0-1,0 1 1,0-1 0,0 0 0,0 0-1,1 0 1,-1 0 0,0 1-1,0-1 1,1 0 0,0 2 0,2 1 114,0 1 1,0-1-1,0 0 0,0 0 1,1 0-1,-1-1 1,1 1-1,0-1 1,0 0-1,1 0 1,-1 0-1,9 3 0,-1 0 308,1-1-1,0 0 1,23 4 0,-31-8-425,-1 0 1,1-1-1,-1 1 1,1-1-1,-1 0 1,1 0 0,0 0-1,-1 0 1,1-1-1,-1 0 1,1 0 0,-1 0-1,1-1 1,-1 1-1,0-1 1,0 0-1,0-1 1,0 1 0,0 0-1,0-1 1,0 0-1,-1 0 1,0 0 0,1-1-1,2-3 1,-1 0-33,-1 0 0,0-1-1,0 1 1,-1-1 0,0 0 0,0 1 0,0-1 0,-1-1 0,-1 1 0,1 0 0,-1-16-1,-1 12-5,0 0-1,-1-1 0,-1 1 1,0 0-1,-1-1 0,0 1 1,-6-14-1,7 21-73,0 0-1,-1 0 0,0 0 1,0 0-1,0 0 1,0 1-1,-1-1 1,1 1-1,-1 0 1,-1 0-1,-4-3 1,6 4-2,-1 1 0,0 0 0,0 0 0,0 0 0,0 0 1,0 1-1,0-1 0,-1 1 0,1 0 0,0 1 0,-1-1 0,1 1 1,0 0-1,-1 0 0,-5 1 0,-2 1-4,1 0-1,-1 1 0,0 1 1,1 0-1,0 0 1,0 1-1,0 1 0,0 0 1,1 0-1,0 1 1,0 0-1,1 1 1,0 0-1,0 1 0,-8 10 1,5-4 10,0 1 0,1 1 0,0-1 0,2 2 0,0 0 0,1 0 1,0 0-1,-7 32 0,13-42 73,1-1 0,-1 1 0,1 0 0,1 0 1,0-1-1,0 1 0,0 0 0,3 14 0,-1-17 1,-1 1 0,1-1 0,1 1 0,-1-1 0,1 0 0,-1 0 0,2 0 0,-1 0-1,0-1 1,1 1 0,0-1 0,9 8 0,1-1 169,1 0 0,1-1 0,0-1 0,25 12 0,74 21 519,-92-36-653,0 0 0,1-1 0,0-2 0,0 0 1,0-1-1,27-3 0,-32 0-1458,0-1 0,25-7-1,-9 1-932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42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86 3552,'0'0'47,"0"0"0,0 0 0,0 0 0,-1 0-1,1 0 1,0 0 0,0 0 0,0 0 0,0 0 0,0 0 0,0 0 0,-1 0 0,1 0 0,0 0 0,0 0 0,0 0 0,0 0-1,0-1 1,0 1 0,-1 0 0,1 0 0,0 0 0,0 0 0,0 0 0,0 0 0,0 0 0,0 0 0,0 0 0,0 0-1,0 0 1,-1-1 0,1 1 0,0 0 0,0 0 0,0 0 0,0 0 0,0 0 0,0 0 0,0-1 0,0 1 0,0 0-1,0 0 1,0 0 0,0 0 0,0 0 0,0 0 0,0-1 0,0 1 0,0 0 0,0 0 0,0 0 0,0 0 0,0 0-1,0-1 1,3-3 1597,-2 3-1425,0 0 1,0 1-1,0-1 1,-1 0-1,1 0 1,0 1-1,-1-1 1,1 0 0,-1 0-1,1 0 1,-1 0-1,0 0 1,1 0-1,-1 0 1,1-1-1,-2 1-52,1-1-1,0 0 0,-1 1 1,1-1-1,-1 0 1,0 1-1,1-1 0,-1 1 1,0-1-1,0 1 1,-2-2-1,3 2-104,0 0 1,-1 0-1,1 0 0,-1 0 0,1 1 1,-1-1-1,1 0 0,-1 0 1,1 1-1,-1-1 0,0 1 1,0-1-1,1 0 0,-1 1 1,0-1-1,0 1 0,1-1 1,-3 1-1,-29 17 706,16-3-740,1 0-1,1 0 1,0 2 0,-16 21 0,28-34-14,1 0 0,-1-1 1,0 1-1,0 0 1,1 0-1,0 0 0,0 0 1,0 1-1,0-1 1,0 0-1,0 0 0,1 1 1,0-1-1,0 5 1,0-6 19,0 0 0,0 0 0,1 0 1,-1 0-1,1 0 0,0 0 0,-1-1 1,1 1-1,0 0 0,0 0 0,0 0 0,1-1 1,-1 1-1,0-1 0,1 1 0,-1-1 1,1 1-1,-1-1 0,1 0 0,-1 0 1,1 0-1,0 0 0,0 0 0,2 1 1,3 1 116,0-1 1,0 0 0,0-1 0,1 1 0,-1-2 0,0 1-1,1-1 1,-1 0 0,1 0 0,-1-1 0,0 0 0,1 0 0,-1-1-1,11-3 1,-12 3-92,-1 0 0,1-1 0,-1 1-1,0-1 1,1 0 0,-1 0 0,-1-1-1,1 0 1,-1 1 0,1-1 0,-1-1-1,0 1 1,0-1 0,-1 0 0,1 1-1,-1-2 1,0 1 0,3-8 0,-4 5 40,1 0-1,-2 0 1,1 0 0,-1 0 0,1-14 0,-2 17-64,-1 0 1,1 1-1,-1-1 0,1 0 0,-1 0 1,-1 0-1,1 1 0,-1-1 1,0 1-1,0-1 0,-3-4 0,3 7-43,0-1-1,0 1 1,0 0-1,0 0 0,-1 0 1,1 0-1,0 0 1,-1 0-1,0 1 1,1-1-1,-1 1 0,0 0 1,0 0-1,0 0 1,0 0-1,0 0 1,0 1-1,0-1 0,0 1 1,0 0-1,0 0 1,0 0-1,-6 1 1,-2 1-39,-1 0 0,1 1 0,0 0 0,-19 8 1,28-11-13,1 1 0,-1 0 1,1-1-1,-1 1 1,1 0-1,-1 0 0,1 0 1,0 0-1,0 0 1,-1 0-1,1 1 0,0-1 1,0 0-1,0 1 1,0-1-1,0 1 0,1-1 1,-1 1-1,0-1 1,1 1-1,-1-1 0,1 1 1,-1 0-1,1-1 0,0 1 1,-1 0-1,1-1 1,0 1-1,0 0 0,1-1 1,-1 1-1,0 0 1,0-1-1,1 1 0,0 2 1,2 3-989,0 0 1,0 0 0,0 0-1,1 0 1,0-1-1,8 9 1,23 22-3589,-25-27 3046,0 0 1,15 20-1,-24-29 1644,-1-1 1,0 1-1,0 0 1,0-1-1,0 1 0,0 0 1,0-1-1,0 1 1,0 0-1,0-1 0,0 1 1,0 0-1,0-1 1,-1 1-1,1 0 0,0-1 1,0 1-1,-1 0 1,1-1-1,0 1 0,-1-1 1,1 1-1,-1-1 1,1 1-1,0-1 0,-1 1 1,1-1-1,-1 1 1,0-1-1,1 0 0,-1 1 1,1-1-1,-1 0 1,0 1-1,-27 14 2328,25-14-2289,-14 8 502,3-4-238,0 2 0,1-1-1,0 2 1,0 0 0,1 0-1,0 2 1,-20 19 0,26-22-224,0 1 1,0 0 0,0 0 0,1 0 0,1 1-1,0 0 1,0 0 0,0 0 0,1 0 0,-3 18-1,5-21-44,0 0-1,0 0 0,1 0 1,0-1-1,1 1 1,-1 0-1,1 0 0,0 0 1,0-1-1,1 1 1,0 0-1,0-1 0,0 1 1,1-1-1,-1 0 0,1 0 1,0 0-1,1 0 1,5 6-1,-4-6 49,0 0 1,1-1 0,-1 0-1,1 0 1,0-1-1,-1 1 1,2-1-1,-1-1 1,0 1-1,1-1 1,-1 0 0,1 0-1,-1-1 1,1 0-1,0 0 1,0-1-1,0 0 1,-1 0-1,1 0 1,0-1 0,0 0-1,-1 0 1,1-1-1,0 0 1,-1 0-1,0 0 1,1-1-1,-1 0 1,0 0-1,0-1 1,-1 1 0,1-1-1,-1-1 1,0 1-1,6-7 1,-2 0 26,0-1-1,-2 1 1,1-1 0,-1-1 0,-1 1 0,-1-1-1,1 0 1,-2 0 0,0-1 0,3-19 0,-6 28-158,0 1 0,-1-1 1,0 0-1,0 1 0,0-1 1,-1 1-1,1-1 0,-1 1 1,0-1-1,-1 1 0,1-1 1,-1 1-1,0 0 1,0 0-1,0 0 0,0 0 1,-1 0-1,1 0 0,-5-4 1,4 5-132,1 0 1,-1 1 0,0 0-1,0-1 1,0 1 0,0 0-1,0 0 1,-1 1 0,1-1 0,-1 1-1,1 0 1,-1 0 0,1 0-1,-1 0 1,0 0 0,1 1 0,-1 0-1,0-1 1,1 1 0,-1 1-1,0-1 1,1 0 0,-1 1-1,-5 2 1,8-3-195,0 0-1,0 1 1,-1-1-1,1 1 1,0-1-1,0 1 1,0 0-1,0-1 1,0 1-1,0 0 1,1 0-1,-1 0 1,0-1-1,0 1 1,1 0-1,-1 0 1,0 0-1,1 0 1,-1 0-1,1 1 1,-1-1-1,1 0 1,-1 0-1,1 0 1,0 0-1,0 1 1,0-1-1,-1 0 1,2 2-1,1 13-2487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2:28.0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12 955 3648,'0'0'117,"-1"-1"1,0 1-1,0-1 0,0 0 1,0 1-1,1-1 0,-1 0 1,0 0-1,1 1 0,-1-1 1,1 0-1,-1 0 0,1 0 1,-1 0-1,1 0 0,-1 0 0,1 0 1,0 0-1,0 0 0,-1 0 1,1 0-1,0 0 0,0 0 1,0 0-1,0 0 0,0 0 1,0 0-1,1 0 0,-1 0 1,0 0-1,0 0 0,1 0 1,-1 0-1,1 0 0,-1 0 1,1 0-1,-1 0 0,1 1 1,-1-1-1,1 0 0,0 0 1,0 0-1,0 0 0,16-16 362,0 1 0,2 1 0,24-17 0,-1 1-21,9-8-168,-24 20-96,-1-1-1,-2-1 1,0-1 0,31-37-1,-35 31-16,-1-1 0,-2-1-1,16-34 1,32-98 481,-21 48-49,-39 101-522,25-64 419,-27 66-294,0 0 0,0-1 0,-1 1 0,1-23 0,-3 33-193,0 0 0,0-1 1,0 1-1,0 0 0,-1-1 0,1 1 0,0 0 1,-1-1-1,1 1 0,0 0 0,-1 0 1,1 0-1,-1-1 0,0 1 0,1 0 1,-1 0-1,-1-1 0,1 1-20,0 0 0,0 1 0,0-1 0,0 1 0,1 0 0,-1-1 0,0 1 0,0 0 0,0-1 0,0 1 0,0 0 0,0 0 0,0 0 1,0 0-1,0 0 0,0 0 0,0 0 0,-1 0 0,-1 1-12,0 0-1,0 0 1,0 0 0,0 0 0,0 1 0,0-1 0,1 1 0,-1 0 0,0 0-1,1-1 1,0 2 0,-1-1 0,-3 4 0,-17 31 184,1 0-1,-31 71 1,16-25 51,4 1 0,-25 102 0,54-170-188,1-1 0,0 1 0,1-1 0,1 30 0,1-41-41,0 1 0,1-1-1,0 0 1,0 1-1,0-1 1,0 0 0,1 0-1,0 0 1,4 7-1,-5-9 4,1 0-1,0 0 1,-1 0 0,1 0-1,0 0 1,1 0-1,-1-1 1,0 1-1,0-1 1,1 0 0,-1 1-1,1-1 1,-1 0-1,1 0 1,-1-1-1,1 1 1,3 0-1,0 0 4,1-1 0,-1 0 0,1 0 0,-1-1 0,1 0 0,-1 0-1,1 0 1,-1-1 0,0 0 0,7-3 0,10-5 72,27-16 1,-44 23-27,45-29 782,-83 87-608,27-42-275,-1 1 1,2 0 0,0 0-1,1 1 1,0-1-1,1 1 1,0-1 0,2 1-1,-1 0 1,2 0 0,0-1-1,4 17 1,-5-27 57,1 0-1,0-1 1,0 1 0,1-1 0,-1 1 0,5 6-1,-6-10 10,1 1 0,-1 0-1,1 0 1,0 0-1,-1-1 1,1 1 0,0 0-1,0 0 1,0-1-1,-1 1 1,1-1 0,0 1-1,0-1 1,0 1-1,0-1 1,0 0 0,0 1-1,0-1 1,0 0-1,0 0 1,0 0 0,0 0-1,0 0 1,0 0-1,0 0 1,0 0 0,0 0-1,0 0 1,2-1-1,0 0 32,1-1-1,-1 0 0,0 0 1,1 0-1,-1 0 0,0-1 1,0 1-1,-1-1 0,1 0 1,0 1-1,-1-1 0,4-6 0,4-6 167,10-22-1,-15 29-108,5-12 144,14-36 1,-22 50-208,0 1 0,0-1-1,-1 0 1,0 0 0,0-1 0,-1 1 0,0 0 0,0 0 0,0 0 0,-1 0-1,-1-8 1,1 12-28,1-1-1,-1 0 1,0 1 0,-1-1-1,1 1 1,0 0-1,-1-1 1,1 1-1,-1 0 1,0 0-1,0 0 1,0 0-1,0 0 1,0 1 0,0-1-1,-4-2 1,-1 0-51,-1 1 0,1 0 0,-1 1 0,-8-3 0,12 4-15,-5 0-1031,19 1 456,72-13 581,50-4 157,-111 15-158,24 3 0,-39-1 69,0 1 0,0 0 0,0 0 0,0 0 0,0 1 0,0 0 0,0 0 0,8 4-1,-13-5 21,0 0 0,0-1 0,0 1-1,0 0 1,0 0 0,0-1-1,0 1 1,-1 0 0,1 0 0,0 0-1,-1 0 1,1 0 0,-1 0-1,1 0 1,-1 0 0,1 0 0,-1 1-1,0-1 1,1 2 0,-1-1 12,0 0-1,0 1 1,0-1 0,-1 0 0,1 0 0,-1 1 0,1-1 0,-1 0-1,-1 3 1,-3 5 78,0-1 0,-1 0 0,-10 13 1,10-14-54,-17 26 71,38-47-130,1 1 0,-1 0 0,29-15 1,24-17-67,-61 38 58,1 1-1,-1 0 0,1 0 1,0 0-1,1 1 0,10-3 1,-19 7-3,1 0-1,-1 0 1,0 0 0,0 0 0,1 0 0,-1 0-1,0 0 1,0 0 0,1 0 0,-1 0 0,0 0-1,0 0 1,0 0 0,1 0 0,-1 1 0,0-1 0,0 0-1,0 0 1,1 0 0,-1 0 0,0 1 0,0-1-1,0 0 1,0 0 0,0 0 0,1 1 0,-1-1-1,0 0 1,0 0 0,0 1 0,0-1 0,0 0 0,0 0-1,0 1 1,0-1 0,0 0 0,0 0 0,0 0-1,0 1 1,0-1 0,0 0 0,0 0 0,0 1-1,0-1 1,0 0 0,0 0 0,0 1 0,-1-1 0,-2 17 85,2-14-69,-4 17 30,1-5-41,1 0 1,0 1 0,1-1 0,0 1 0,2 25-1,0-34-27,1-1-1,0 1 0,0-1 0,1 0 0,2 8 1,-3-12 16,0-1 0,0 1 0,0 0 0,0-1 0,0 1 1,0 0-1,0-1 0,1 0 0,-1 1 0,0-1 0,1 0 0,0 1 1,-1-1-1,1 0 0,0 0 0,-1-1 0,1 1 0,0 0 1,0 0-1,0-1 0,1 1 0,27 3 14,-29-4-742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51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36 1664,'-1'-1'60,"1"1"0,0 0 0,-1 0 0,1-1 0,0 1 0,-1-1 0,1 1 0,0 0 0,0-1 0,0 1 0,-1-1 0,1 1 0,0 0 0,0-1 0,0 1 0,0-1 0,0 1 0,-1-1 0,1 1 0,0-1 0,0 1-1,0-1 1,0 1 0,1 0 0,-1-1 0,0 1 0,0-1 0,0 1 0,0-1 0,0 1 0,0-1 0,1 1 0,-1 0 0,0-1 0,0 1 0,1 0 0,-1-1 0,0 1 0,1-1 0,-1 1 0,0 0 0,1 0 0,0-1 0,2-2 858,-2-7 2366,-1 6-1817,0 6-245,-1 6-11,-4 3 13,0-1-1,-3 13 1,5-15-911,1 3-107,0-1 0,0 1 0,0 20 1,1-10-179,-1 56 445,3 0 0,16 107 0,-12-42 174,-5-116-110,1-33-693,8-27-5981,-4 21 3881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52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68 5824,'-22'0'3130,"42"-1"-829,-1 0 0,29-7 0,46-14-38,-50 10-1755,86-11-1,-76 22-361,1 2-1,86 13 0,-98-8 203,-43-6-482,1 0-1,0 0 0,0 0 0,0 0 0,0 0 1,-1 0-1,1 0 0,0 0 0,0 0 1,0 0-1,0-1 0,-1 1 0,1 0 0,1-1 1,-2 1-58,0-1 0,1 1 0,-1 0 0,0-1 0,0 1 0,0 0 0,0-1 0,0 1 0,0 0 0,0-1 0,0 1 0,0 0 0,0 0 0,0-1 0,0 1 0,0 0 0,-1-1 0,1 1 0,0 0 0,0-1 0,0 1 0,0 0 0,0 0 0,-1-1 0,1 1 0,0 0 0,0 0 0,0-1 0,-1 1 0,1 0 0,0 0 0,0 0 0,-1-1 0,1 1 0,0 0 0,-1 0 0,1 0 0,-6-6-3242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1:53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76 3328,'-11'-14'1061,"10"13"-1031,1 1 0,0-1 0,-1 1-1,1-1 1,0 1 0,-1-1 0,1 1 0,0-1-1,0 1 1,-1-1 0,1 0 0,0 1-1,0-1 1,0 1 0,0-1 0,0 0 0,0 1-1,0-1 1,0 0 0,0 1 0,0-1 0,1-3 200,-2 1 393,0-1 0,0 1 0,0 0 0,0-1 0,-1 1 0,0 0 0,1 0 0,-1 0 0,0 0 0,0 0 1,-5-5-1,7 8-582,-1 0 0,1 0 0,0 0 0,0 0 0,0-1 0,-1 1 0,1 0 0,0 0 0,0 0 0,0 0 0,-1 0 0,1 0 0,0 0 0,0 0 0,0 0-1,-1 0 1,1 0 0,0 0 0,0 0 0,0 0 0,-1 0 0,1 0 0,0 0 0,0 0 0,0 0 0,-1 0 0,1 0 0,0 0 0,0 1 0,0-1 0,-1 0 0,1 0 0,0 0 0,0 0 0,0 0 0,0 1 0,-1-1 0,-6 11 694,-3 14 114,8-9-632,0 1 0,2-1 0,0 0 0,1 0 0,0 1 0,6 21 0,0 16 312,4 22 436,33 121 0,-36-154-803,0 0 0,1 87-1,-8-125-150,1 65 144,-8 107 0,5-169-98,0 1 1,-1-1-1,0 1 1,0-1 0,0 0-1,-1 0 1,-1 0-1,1 0 1,-8 11 0,10-18-30,0 0 0,0 1 1,0-1-1,0 0 0,-1 0 0,1 1 1,-1-1-1,1 0 0,-1 0 0,1-1 1,-1 1-1,1 0 0,-1 0 1,0-1-1,1 1 0,-1-1 0,0 0 1,0 1-1,1-1 0,-1 0 0,0 0 1,0 0-1,0 0 0,1 0 1,-1-1-1,0 1 0,0 0 0,1-1 1,-1 0-1,0 1 0,1-1 0,-1 0 1,1 0-1,-2-1 0,-3-1 2,0-1 0,1 0 0,-1 0 0,1 0 0,0-1 0,1 0 0,-1 0-1,-7-10 1,0-5 25,0-1-1,1 1 0,1-2 1,-10-31-1,15 38-67,1-1 0,1 0-1,0 0 1,1 0 0,1-1-1,0 1 1,3-22 0,-1 31 45,0-1 0,1 1 0,0 0 0,0 0 0,1 0 0,0 0 0,0 1 0,1-1 0,0 1 0,0-1 1,0 1-1,1 1 0,6-7 0,8-6 175,1 0 1,31-20 0,6-5 277,-11 2-317,-2-1 0,-2-3 0,46-61 0,25-43-5272,-96 130 2485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07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75 253 3072,'0'-24'3829,"0"24"-3787,0 0 1,0 0-1,0 0 0,0 0 0,0-1 0,0 1 1,0 0-1,0 0 0,0 0 0,0 0 0,0 0 1,0 0-1,0 0 0,0 0 0,0 0 0,0 0 1,-1-1-1,1 1 0,0 0 0,0 0 0,0 0 1,0 0-1,0 0 0,0 0 0,0 0 0,0 0 1,0 0-1,0 0 0,-1 0 0,1 0 0,0 0 1,0 0-1,0 0 0,0 0 0,0 0 0,0 0 1,0 0-1,0 0 0,0 0 0,-1 0 0,1 0 1,0 0-1,0 0 0,0 0 0,0 0 0,0 0 1,0 0-1,0 0 0,0 0 0,0 0 1,-1 0-1,1 0 0,0 0 0,0 0 0,0 0 1,0 1-1,0-1 0,0 0 0,0 0 0,0 0 1,0 0-1,0 0 0,0 0 0,0 0 0,-1 1-66,0 1 0,0-1 1,1 0-1,-1 0 0,1 0 0,-1 0 0,1 1 0,0-1 0,-1 0 0,1 0 0,0 1 0,0 1 0,-15 72 264,-1 179 1533,13-190-1333,-11 71 225,1-33 153,12-90-629,0-9-2,1 0 0,-1 0 0,1 0 0,0 0 0,0-1 0,0 1 0,0 0 0,2 5 0,-1-6 805,0-20-258,-2-30 1,1 19-647,1-77-120,5 1 0,26-145 0,-28 230-44,1-1-1,1 2 1,0-1-1,2 1 1,18-35-1,-24 50 55,1 1 0,0 0 0,-1 0 0,1 0 0,1 1-1,-1-1 1,0 1 0,1 0 0,-1 0 0,1 0-1,-1 0 1,1 0 0,0 1 0,0 0 0,0-1-1,0 2 1,0-1 0,0 0 0,0 1 0,5 0-1,-1-1 24,0 2-1,0-1 0,0 1 0,-1 0 0,1 1 1,0 0-1,-1 0 0,1 0 0,10 6 0,-14-6 0,-1 0-1,1 0 0,-1 0 0,0 0 0,0 1 0,0-1 0,0 1 1,0 0-1,-1 0 0,1 0 0,-1 0 0,0 0 0,0 1 0,0-1 1,0 1-1,2 5 0,-3-4 14,0 0 0,0 0 0,0 1 0,-1-1 0,0 0 0,0 0 0,0 1 0,-1-1 0,1 0 0,-4 10 0,-2 3 108,0-1 1,-2-1 0,0 1 0,-1-1-1,-20 29 1,18-32-101,1 0 1,-2-1-1,0 0 0,0-1 1,-1 0-1,-15 9 0,16-10 4,8-7 16,1-1-1,0 1 0,-1-1 1,0 0-1,-6 4 0,10-6-43,0 0 0,0 0 0,0 0 0,0 0-1,0 0 1,0 0 0,0 0 0,0 0 0,0 0 0,0 0-1,0 0 1,0 1 0,0-1 0,0 0 0,0 0 0,0 0 0,1 0-1,-1 0 1,0 0 0,0 0 0,0 0 0,0 0 0,0 0 0,0 0-1,0 0 1,0 1 0,0-1 0,0 0 0,0 0 0,0 0 0,0 0-1,0 0 1,0 0 0,0 0 0,-1 0 0,1 0 0,0 0-1,0 0 1,0 0 0,0 0 0,0 1 0,0-1 0,0 0 0,0 0-1,0 0 1,0 0 0,0 0 0,0 0 0,0 0 0,0 0 0,0 0-1,0 0 1,0 0 0,0 0 0,-1 0 0,1 0 0,0 0 0,0 0-1,0 0 1,0 0 0,0 0 0,0 0 0,0 0 0,0 0-1,0 0 1,0 0 0,0 0 0,-1 0 0,11 3-74,18 3 38,-24-6 4,22 5 26,-1 1 0,40 15 0,-50-15-35,-1 1-1,1 0 1,-2 1 0,1 0-1,19 17 1,-29-22 42,0 1 0,0-1 0,-1 1 0,4 5 1,-6-8 4,0 1 0,0-1 0,-1 1 0,1-1 0,0 1 0,-1 0 0,1-1 0,0 1 0,-1 0 1,0 0-1,0-1 0,1 1 0,-1 0 0,0 3 0,-1-1 43,0 0 0,0 0 0,0 0-1,-1 0 1,1 0 0,-1 0 0,0-1 0,0 1 0,0-1-1,0 1 1,-5 4 0,2-2 16,-1-1 1,0 0-1,1 0 0,-1-1 0,-13 7 1,-3 0 32,-1-2 1,-45 13 0,65-21-96,-24 6 57,0-1 0,-36 3-1,50-8 21,9-1-55,0 0 0,0 1 0,0-1 0,0 1 0,-5 1-1,-2-1-321,8-1 74,10 0 208,56-3 114,80-14 0,-117 13-26,0-1-1,-1-1 0,1-2 0,-1 0 0,-1-2 1,31-16-1,-37 16-14,-1-1 0,0-1 0,-1 0 1,-1-2-1,0 1 0,0-2 0,-2 0 1,22-30-1,6-28 151,-5 6-242,-36 67 28,1-1-1,-1 0 0,1 0 0,-1 1 0,1-1 0,-1 0 1,1 1-1,-1-1 0,1 1 0,0-1 0,-1 1 0,1-1 1,0 1-1,0-1 0,-1 1 5,1 0 0,-1 0 0,0 0 0,0 0 1,0 0-1,1 0 0,-1 1 0,0-1 0,0 0 0,0 0 0,0 0 1,1 0-1,-1 1 0,0-1 0,0 0 0,0 0 0,0 0 1,0 1-1,0-1 0,0 0 0,0 0 0,0 0 0,1 1 0,-1-1 1,0 0-1,0 0 0,0 1 0,0-1 0,0 0 0,0 0 1,0 0-1,-1 1 0,-1 31-169,1-21 157,-18 125 12,12-94-50,6-33 59,0 1 0,0 15 0,2-21 23,-1 0 0,0 0 0,1 0-1,0-1 1,0 1 0,0 0 0,0-1 0,0 1-1,4 5 1,-5-8-11,1-1 1,-1 1-1,1 0 1,0-1-1,-1 1 1,1-1-1,-1 0 0,1 1 1,0-1-1,-1 1 1,1-1-1,0 0 0,0 1 1,-1-1-1,1 0 1,0 0-1,-1 0 0,1 0 1,0 1-1,0-1 1,0 0-1,-1 0 0,1 0 1,0-1-1,0 1 1,-1 0-1,1 0 0,0 0 1,0-1-1,-1 1 1,1 0-1,0 0 0,-1-1 1,1 1-1,1-1 1,2-2 85,1-1 1,0 1-1,6-7 1,-8 7-94,25-26 95,-2-2 1,0 0-1,23-41 1,-44 65-134,2-5-45,5-8-49,-12 20 114,1-1 0,-1 0 0,1 1 0,-1-1 1,1 0-1,-1 1 0,1-1 0,-1 1 1,1-1-1,0 1 0,-1-1 0,1 1 0,0-1 1,-1 1-1,1 0 0,0-1 0,1 1 0,-2 1-3,1 0-1,0 0 1,-1 0-1,1 1 0,-1-1 1,0 0-1,1 1 0,-1-1 1,0 0-1,0 3 1,0-4 10,1 16-44,-1 22 0,-1-29 21,1 1-1,0-1 0,0 0 0,1 1 1,1-1-1,-1 0 0,5 14 0,-3-15 53,0 0-1,1-1 0,0 0 1,0 0-1,0 0 0,6 7 1,-8-12-14,0 0 0,0 0 0,1 0 0,-1-1 1,1 1-1,-1 0 0,1-1 0,0 0 0,-1 0 0,1 0 1,0 0-1,0 0 0,0 0 0,0-1 0,0 1 0,0-1 1,0 0-1,0 0 0,5 0 0,-1-1 3,-1 0 1,1-1-1,0 1 1,-1-1-1,0-1 1,1 1-1,-1-1 1,0 0-1,0-1 1,0 1-1,-1-1 0,1 0 1,8-9-1,-2 0 29,-1 1 0,0-2 1,-1 1-1,11-20 0,9-21 79,-1-2 1,28-83 0,-29 53-19,19-92 1,-41 148-183,-1-1 0,1-56 1,-7 71-39,-1 13-93,-1 11-9,-3 22-69,1-5 189,-2 31 0,5 40 130,3 1 1,15 99-1,2-80 24,-12-92 64,0-2-1,18 45 1,-21-59-233,-1-3 248,0 0 0,0 1 0,5 7 0,-7-13-183,0 0-1,0 1 0,0-1 0,1 1 0,-1-1 0,0 0 0,0 1 0,1-1 0,-1 0 0,0 1 1,1-1-1,-1 0 0,0 0 0,1 1 0,-1-1 0,0 0 0,1 0 0,-1 0 0,0 1 0,1-1 1,-1 0-1,1 0 0,-1 0 0,1 0 0,-1 0 0,0 0 0,1 0 0,-1 0 0,1 0 0,-1 0 1,1 0-1,-1 0 0,0 0 0,1 0 0,-1 0 0,1 0 0,-1-1 0,0 1 0,1 0 0,-1 0 1,1-1-1,-1 1 0,0 0 0,1 0 0,-1-1 0,0 1 0,0 0 0,1-1 0,-1 1 0,0 0 1,0-1-1,1 1 0,-1 0 0,0-1 0,0 0 0,2-2-520,0-1-1,0 0 1,-1 0 0,0 0-1,0 0 1,0 0 0,0 0-1,-1 0 1,1-6-1,-1-4-1254,-3-26 0,-5-5-755,0 1 928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07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28 4384,'-42'-14'1424,"39"13"-1133,-1 0 0,1 1 0,-1-1 0,0 1 0,-6-1 0,8 2 1259,13 0-372,50 4 759,-38-2-1495,24 0 1,399-22-716,-392 16-1166,-18 2-545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09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1060 1664,'-6'1'501,"8"3"1113,1 3-428,-2-6-1053,0 0-1,0 0 1,0 1-1,1-1 1,-1 0-1,0 0 1,0 0-1,1 0 1,-1-1-1,1 1 1,-1 0-1,1-1 1,-1 1-1,1 0 1,-1-1 0,1 0-1,0 1 1,-1-1-1,4 0 1,0 1 171,1-1 0,-1 0 0,1 0 0,-1 0 0,6-1 0,-4-1-67,0 0 0,0-1 0,0 1 0,-1-1 0,1 0 0,-1-1 0,0 1-1,0-2 1,0 1 0,-1 0 0,9-9 0,-4 2-61,-1-1 0,0 0 0,0 0-1,9-19 1,87-198 692,-18-6-440,-71 192-182,17-86-1,-32 124-241,0 0 1,-1 0-1,0 0 1,0 0-1,-1-8 1,1 13-12,0 0 0,0 0 0,0 0 1,0 0-1,0 0 0,0 0 0,0 0 1,0 0-1,0 1 0,0-1 0,0 0 1,0 0-1,-1 0 0,1 0 0,0 0 1,0 0-1,0 0 0,0 0 0,0 0 1,0 0-1,0 0 0,0 0 0,0 0 1,0 0-1,0 0 0,-1 0 0,1 0 1,0 0-1,0 0 0,0 0 0,0 0 1,0 0-1,0 0 0,0 0 0,0 0 1,0 0-1,-1 0 0,1 0 0,0 0 1,0 0-1,0 0 0,0 0 0,0 0 1,0 0-1,0 0 0,0 0 0,0 0 1,0 0-1,-1 0 0,1 0 0,0 0 1,0 0-1,0 0 0,0 0 0,0-1 1,0 1-1,0 0 0,0 0 0,0 0 1,0 0-1,0 0 0,0 0 0,0 0 1,0 0-1,0 0 0,0-1 0,0 1 1,0 0-1,0 0 0,-5 9-219,-8 29 49,0 1 0,-12 80 0,5 86 217,20-172 38,1 1 0,1-1 0,2 1 0,11 46 0,-13-75 5,-1-1 1,0 1 0,1-1 0,0 1-1,0-1 1,0 1 0,1-1 0,-1 0-1,1 0 1,0 0 0,0-1 0,1 1-1,6 5 1,-9-8-31,1 0 1,0 0-1,0 0 1,0 0-1,0 0 0,0 0 1,0-1-1,0 1 1,0-1-1,1 0 0,-1 1 1,0-1-1,3 0 1,-2-1 1,1 1 1,-1-1 0,0 0 0,0 0-1,1 0 1,-1 0 0,0-1 0,0 1-1,0-1 1,4-3 0,9-8 112,-1 0 0,0-1 0,-1 0 0,21-28 0,45-76 160,-41 59-126,-11 19-200,-2-1 0,36-78 0,-38 57 114,-2-1 0,-4-1 0,13-79 0,-25 103 161,2-67 0,-10 93-394,2 14 113,-1 0-1,1 0 1,0 0 0,0 0-1,0 0 1,0 0-1,0 0 1,-1 0-1,1 0 1,0 0 0,0 0-1,0 0 1,0 0-1,-1 0 1,1 0-1,0 0 1,0 0 0,0 0-1,0 0 1,0 0-1,-1 0 1,1 0 0,0 0-1,0 0 1,0 0-1,0 1 1,0-1-1,-1 0 1,1 0 0,0 0-1,0 0 1,0 0-1,0 0 1,0 0-1,0 1 1,0-1 0,0 0-1,0 0 1,-1 0-1,1 0 1,-1 3-25,-1 0 1,1 0 0,-1-1-1,1 1 1,-2 6-1,-71 319-287,-26 104 995,45-206 889,55-220-1144,3-11-154,8-20 1,14-45-92,36-85-70,-27 82-189,-32 69 37,0 1 1,0-1-1,0 0 0,0 1 1,1 0-1,0-1 0,0 1 1,0 0-1,4-4 0,-6 7 35,0-1-1,0 0 0,0 1 0,0-1 1,0 1-1,0 0 0,0-1 0,0 1 1,1 0-1,-1-1 0,0 1 0,0 0 1,0 0-1,0 0 0,0 0 0,0 0 1,0 0-1,1 0 0,-1 1 0,0-1 1,0 0-1,0 1 0,0-1 0,0 0 1,0 1-1,0 0 0,0-1 0,0 1 1,0-1-1,0 1 0,-1 0 0,1 0 1,0-1-1,0 1 0,-1 0 0,1 0 1,0 0-1,0 2 0,9 13-51,0 1 1,-1 0-1,9 26 0,-12-27 101,0-1-1,1 0 1,1 0 0,0-1 0,19 24-1,-24-35-7,0 0 0,1 0-1,0 0 1,0 0 0,0-1-1,0 0 1,0 1 0,0-1 0,1-1-1,-1 1 1,0-1 0,1 0-1,0 0 1,-1 0 0,1 0-1,-1-1 1,1 0 0,0 0-1,0 0 1,-1-1 0,1 1-1,-1-1 1,1 0 0,0 0 0,-1-1-1,0 0 1,1 1 0,-1-1-1,0-1 1,6-3 0,0-2 25,1 0 0,-1-1 0,0-1 0,-1 0-1,0 0 1,-1-1 0,0 0 0,10-19 0,-10 13 14,1 0-1,-2-1 0,-1 0 0,0 0 1,5-31-1,-10 41-69,0-1 0,0 1 0,-1-1 1,-1 1-1,1-1 0,-1 1 0,-1 0 0,-2-9 0,4 14-20,-1 1-1,0 0 1,0 0-1,0 0 1,0 0-1,0 0 1,-1 0-1,1 0 0,-1 0 1,1 0-1,-1 0 1,0 1-1,1-1 1,-3-1-1,2 2-8,0 0 0,0 1 0,1-1 0,-1 1 0,0-1 0,0 1 0,0-1 0,0 1 0,0 0 0,0 0 0,0 0 0,0 0 0,0 0 0,1 1 0,-1-1 0,0 1 0,0-1-1,0 1 1,0 0 0,-1 0 0,0 0 12,1 1-1,0-1 0,0 1 1,0-1-1,0 1 0,0 0 1,0 0-1,0 0 0,0 0 0,1 0 1,-1 0-1,1 0 0,-1 1 1,1-1-1,0 0 0,0 1 1,0-1-1,0 1 0,0 3 1,-1 1 8,1 1 1,0-1-1,0 1 1,1 0 0,0 8-1,1-5 16,0-1 0,0 1 0,1-1 0,1 0 0,0 0 0,0 0 0,1 0 0,0 0 0,0-1 0,1 0 0,0 0 0,1 0 0,0 0 0,1-1 0,11 12 0,-1-4 45,1-1 0,1-1 0,0-1 0,0-1 0,1 0 0,1-1-1,0-2 1,1 0 0,39 11 0,-58-19-156,-1-1 0,1 1 1,0-1-1,-1 1 0,1-1 0,0 0 0,0 0 1,-1 0-1,1-1 0,0 1 0,-1 0 0,1-1 1,-1 0-1,1 0 0,0 0 0,-1 0 0,0 0 1,1 0-1,-1-1 0,0 1 0,1-1 1,2-2-1,-2-1-641,0 0 0,0 0 1,-1 0-1,1-1 0,-1 1 1,0-1-1,-1 0 1,1 1-1,-1-1 0,0 0 1,0-10-1,3-17-1678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09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60 4064,'-26'-12'1307,"14"8"441,19 5-835,275-15 3647,-103 2-4272,53 0 94,-135 7-3474,-28 4 986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11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20 319 2144,'-4'-2'325,"-6"0"646,10 2-881,0 0-1,-1 0 1,1 0-1,0 0 1,0 0 0,0 0-1,-1 0 1,1 0-1,0 0 1,0 0 0,-1 0-1,1 0 1,0 1-1,0-1 1,0 0 0,0 0-1,-1 0 1,1 0-1,0 0 1,0 0 0,0 1-1,0-1 1,-1 0-1,1 0 1,0 0 0,0 0-1,0 1 1,0-1 0,0 0-1,0 0 1,0 0-1,-1 0 1,1 1 0,0-1-1,0 0 1,0 0-1,0 1 1,0-1 0,4 11 1322,-1-7-1253,-1-1 0,1 0 1,-1 0-1,1-1 1,0 1-1,0-1 0,0 1 1,5 2-1,-4-3-30,1 0 1,-1-1-1,0 1 0,1-1 0,-1 0 1,1 0-1,0 0 0,-1-1 0,1 1 1,4-2-1,5 1 307,-1-2 0,18-3 1,-24 3-339,0 0 0,-1 0-1,1-1 1,0 0 0,-1 0 0,1 0 0,-1-1 0,0 0 0,6-6 0,-2 1 24,-1 1 0,0-2 0,-1 0 0,9-12 0,-12 15-68,0-1 0,-1-1 0,0 1 0,0-1-1,-1 0 1,0 1 0,-1-1 0,0-1 0,0 1 0,-1 0 0,0 0 0,-1-1 0,0 1 0,-1-10 0,1 13-55,-1 0 0,0 0-1,-1 0 1,1 0 0,-1 0 0,0 0 0,-1 0 0,1 1 0,-1-1 0,0 1 0,0 0 0,-1 0 0,0 0 0,0 0 0,0 1-1,0 0 1,-1-1 0,1 1 0,-1 1 0,0-1 0,-1 1 0,-4-3 0,7 5-37,-1-1-1,1 1 1,0 0-1,0 0 1,-1 0 0,1 1-1,-1-1 1,1 1-1,-1 0 1,1 0 0,0 0-1,-1 0 1,1 0 0,-1 1-1,1 0 1,-4 1-1,2 0 16,0 0-1,1 0 0,-1 1 0,1 0 0,-1 0 1,1 0-1,0 0 0,0 1 0,-5 6 0,0 1-2,0 1-1,1 0 0,0 0 1,1 1-1,1 0 0,-8 21 1,9-18 56,0 0 1,0 0-1,2 0 1,0 1 0,1 0-1,1-1 1,1 29-1,1-37 35,0 0 1,0 0-1,1 0 0,0-1 0,0 1 1,1 0-1,0-1 0,1 0 0,-1 1 0,1-2 1,1 1-1,-1 0 0,1-1 0,0 0 1,1 0-1,0 0 0,10 8 0,-7-7 55,1-2-1,0 1 1,0-1 0,0 0-1,0-1 1,1-1 0,0 1-1,0-2 1,0 1-1,0-2 1,0 1 0,0-1-1,19-2 1,-17 0-27,0-1 0,-1 0 0,1-1 0,-1-1 0,0 0 0,0 0-1,0-1 1,0-1 0,20-13 0,-17 7-29,0 1 0,-1-2 0,-1 0-1,0 0 1,-1-1 0,15-23 0,35-65 34,-26 42-191,-34 57 85,1-3-32,0 1-1,0 0 1,1 1 0,0-1-1,6-6 1,-9 10 36,0 1 0,-1-1 0,1 1-1,0-1 1,0 1 0,0-1 0,-1 1 0,1 0 0,0-1 0,0 1 0,0 0 0,0 0 0,0 0-1,0-1 1,0 1 0,0 0 0,0 0 0,-1 0 0,1 0 0,0 1 0,0-1 0,0 0-1,0 0 1,0 1 0,0-1 0,0 0 0,0 1 0,-1-1 0,1 1 0,0-1 0,0 1 0,-1-1-1,1 1 1,0-1 0,0 1 0,-1 0 0,1 0 0,-1-1 0,1 1 0,-1 0 0,1 0 0,0 1-1,10 17-149,14 29-1,-17-31 230,1 1 0,19 27-1,-15-30-41,0-1-1,1 0 1,0-1 0,1 0-1,23 15 1,-5-7 280,60 27-1,-34-27-10,-7-2 266,-52-19-562,1 1-1,0-1 1,-1 1 0,1-1 0,0 0 0,0 0-1,-1 1 1,1-1 0,0 0 0,0 0 0,-1 0-1,1 0 1,0 0 0,0 0 0,0 0 0,-1 0-1,1 0 1,0 0 0,0 0 0,-1-1 0,1 1 0,0 0-1,0 0 1,-1-1 0,1 1 0,0 0 0,-1-1-1,1 1 1,0-1 0,-1 1 0,1-1 0,-1 1-1,1-1 1,-1 0 0,1 1 0,-1-1 0,1 0-1,-1 1 1,0-1 0,1 0 0,-1 1 0,0-1 0,0 0-1,1 0 1,-1 1 0,0-2 0,1-4-542,0 1 1,-1 0 0,0 0 0,1-1-1,-2-4 1,-3-32-3269,-1-34-3010,8 43 4814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11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577 0 4896,'-2'0'105,"1"0"1,0 0-1,-1 1 0,1-1 1,0 0-1,-1 0 0,1 0 1,0 1-1,0-1 0,-1 1 1,1-1-1,0 1 1,0-1-1,0 1 0,0 0 1,0 0-1,0-1 0,0 1 1,0 0-1,0 0 0,0 0 1,0 0-1,0 0 1,1 0-1,-1 1 0,0-1 1,0 2-1,-13 17 929,-45 41 1195,-55 53-289,-109 114-680,98-86 255,116-132-1697,7-8-1582,11-8-1764,-2 0 1860,14-7-518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1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99 877 2656,'27'-30'1483,"-26"29"-1342,0-1 1,0 1 0,0 0 0,1 0 0,-1 0 0,0 0 0,1 0 0,-1 0 0,1 0 0,-1 0 0,3 0 0,10-8 1008,2-2 3479,-22 17-4374,-1 1 0,1-1 0,-6 10 0,-5 6-43,-1-2-38,2 1-1,0 0 1,2 2 0,0-1-1,2 2 1,-14 32 0,24-50-91,0 1 0,0 1-1,1-1 1,0 0 0,0 0 0,0 1 0,2 11 0,-1-17-34,0 1 1,0-1-1,1 1 1,-1-1 0,1 1-1,0-1 1,0 1-1,-1-1 1,2 0-1,-1 1 1,0-1 0,0 0-1,1 0 1,-1 0-1,1 0 1,0 0 0,0 0-1,0 0 1,0-1-1,0 1 1,0-1-1,0 1 1,0-1 0,0 0-1,3 1 1,2 0 89,1 0 0,-1 0 0,0-1 0,1 0 0,-1-1 0,1 0 0,11 0 0,0-3 57,35-7 0,-37 5-100,0-1 0,0 0 0,-1-1 0,1-1 0,-2-1 0,1 0 1,18-16-1,-7 3-100,-1 0 0,44-52 0,-67 69-40,-3 4 35,1 0 0,-1 1 0,1-1 0,0 0 1,-1 0-1,1 0 0,-1 0 0,1 1 0,0-1 0,0 0 0,-1 0 0,1 1 0,0-1 0,0 1 1,0-1-1,0 1 0,0-1 0,0 1 0,0 0 0,0-1 0,0 1 0,0 0 0,0 0 0,0 0 1,0-1-1,0 1 0,2 1 0,-2 1 3,0 0 0,0 0-1,0 0 1,0 0 0,0 0 0,-1 1 0,1-1 0,-1 0 0,1 1 0,-1-1 0,0 0-1,0 4 1,1-2-21,0 32-118,-1-23 116,0-1 0,1 0-1,5 23 1,-6-33 68,1 1 1,0-1-1,0 1 1,0-1-1,0 1 1,0-1-1,1 1 1,-1-1-1,1 0 1,-1 0-1,1 0 0,0 0 1,0 0-1,0 0 1,0 0-1,0-1 1,0 1-1,0-1 1,1 1-1,-1-1 1,0 0-1,5 1 0,-4-1 13,-1-1 0,1 0 0,-1 0 0,1 0 0,-1 0 0,1-1 0,-1 1 0,1-1-1,0 1 1,-1-1 0,0 0 0,1 0 0,-1 0 0,0 0 0,1 0 0,-1-1 0,0 1-1,4-4 1,5-5 94,1 0-1,9-12 0,-20 21-132,160-196 142,-99 119-59,-26 33-43,72-95 38,-88 109-72,-2-1 0,0 0 0,-3-1 1,18-50-1,-13 16-61,-3 0 1,-2-2 0,6-87-1,-20 150 32,-1 1-43,1 1 1,-1-1-1,0 0 1,-1 1-1,0-8 1,-2 6-103,-1 9 87,-6 19 14,-49 185-447,32-104 458,10-31 91,3 1 0,3 0 0,-2 118 0,12-148-42,2 0 0,7 52 1,-6-79 84,1 0 1,1 0-1,1 0 1,0-1-1,1 1 1,0-1-1,2 0 1,16 25-1,-22-37-53,-1-1 0,1 1 0,0-1 0,-1 0 0,1 0 0,0 0 0,1 0 0,-1-1 0,0 1 0,0 0 0,1-1 0,-1 1 0,1-1 0,-1 0 0,1 0 0,0 0 0,-1 0 0,1-1 0,0 1 0,0-1 0,-1 1 0,1-1 0,0 0 0,0 0 0,0 0 0,-1-1 0,1 1 0,5-2 0,-4 0 15,1 0 0,0 0 0,-1-1 0,1 0 0,-1 0 1,0 0-1,0 0 0,0-1 0,-1 1 0,1-1 0,-1 0 1,0 0-1,0 0 0,0-1 0,3-6 0,15-34-20,-2-1 0,-1-1 1,-3-1-1,11-58 0,-23 92-29,-1-1 0,-1 0 0,0 0 1,-1-21-1,-5 17-226,5 19 214,0-1 1,-1 1-1,1 0 1,0 0-1,0-1 0,0 1 1,-1 0-1,1-1 1,0 1-1,0 0 0,-1 0 1,1 0-1,0-1 1,0 1-1,-1 0 1,1 0-1,0 0 0,-1 0 1,1 0-1,0-1 1,-1 1-1,1 0 0,0 0 1,-1 0-1,1 0 1,0 0-1,-1 0 1,1 0-1,-1 0 0,1 0 1,0 0-1,-1 0 1,1 0-1,0 1 0,-1-1 1,1 0-1,0 0 1,0 0-1,-1 0 1,1 1-1,0-1 0,-1 0 1,1 0-1,0 0 1,0 1-1,-1-1 0,1 0 1,0 1-1,0-1 1,0 0-1,-1 0 1,1 1-1,-4 4-58,1 0-1,-1 0 1,1 1 0,0-1-1,0 0 1,1 1-1,-4 11 1,-9 46-75,14-54 125,-16 101 0,16-93 29,0 1 0,1 0-1,1 0 1,4 21 0,-4-36 11,-1 1 0,1 0 0,0 0 1,0-1-1,0 1 0,1-1 0,-1 1 0,1-1 0,0 1 0,0-1 0,0 0 1,0 0-1,0 0 0,1 0 0,-1 0 0,1-1 0,0 1 0,0-1 0,0 0 1,6 4-1,-1-3 33,-1-1 1,1-1-1,0 1 0,0-1 1,-1-1-1,1 1 1,0-1-1,0 0 0,8-2 1,6-2-41,44-11 0,-37 5 9,0-1 0,0-2 0,-1 0 0,-1-2 0,31-22 0,-14 4-7,-1-1 0,42-46 0,-35 28-67,-45 43 65,-6 7-45,-4 7-25,-25 35-96,-50 53-48,-21 27 191,95-112-24,0 1 0,1 0 0,-6 10 1,10-17 34,0 0 0,0 0 1,0 0-1,0 1 1,1-1-1,-1 0 1,1 0-1,-1 1 0,1-1 1,0 0-1,0 0 1,0 1-1,0-1 1,0 0-1,1 0 0,-1 1 1,1-1-1,-1 0 1,1 0-1,1 4 1,-1-5 12,0 0 1,0 0-1,0-1 1,0 1 0,-1 0-1,1 0 1,1 0 0,-1-1-1,0 1 1,0 0-1,0-1 1,0 1 0,0-1-1,0 1 1,1-1-1,-1 0 1,0 0 0,0 1-1,1-1 1,-1 0-1,0 0 1,1 0 0,1 0-1,3-1 46,-1 0 0,1 0-1,9-4 1,-9 3-13,-1 0-26,0 0-1,0 0 1,0-1 0,0 0 0,0 0 0,0 0 0,0-1 0,-1 1-1,0-1 1,0 0 0,0 0 0,5-8 0,-7 10-18,13-17 60,-1 0-1,22-42 0,14-44 7,-31 62-67,81-185 207,-7-63-144,-90 279-68,43-204 68,-44 180-135,-2 34 52,0-1 1,0 1-1,0-1 0,0 1 1,-1-1-1,0 1 0,1-1 1,-1 1-1,0 0 1,0-1-1,-1-2 0,1 5-1,1-1 0,-1 1 0,1-1 0,-1 0 0,1 1 0,-1-1 0,0 1 0,1-1 0,-1 1 0,1 0 0,-1-1 0,0 1 0,1-1 0,-1 1 0,0 0 0,0 0 0,1-1 0,-1 1 0,0 0 0,0 0 0,0 0-1,-1 0 2,1 0-1,0 1 0,0-1 0,0 0 0,-1 1 1,1-1-1,0 1 0,0 0 0,0-1 0,0 1 1,0 0-1,0 0 0,0-1 0,0 1 0,0 0 1,0 0-1,-1 1 0,-6 9-24,1 1 1,0-1 0,0 1-1,1 0 1,-6 17-1,-21 70 3,31-92 36,-29 102-55,-19 133 0,39-160 124,3 0 0,4 113-1,6-145-154,2 48 130,-3-35-3756,-3-43-778,-4-37-5249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4:0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9 994 3232,'-2'-1'207,"2"1"-154,-1 0 1,1 0 0,0 0-1,0 0 1,-1 0-1,1-1 1,0 1-1,-1 0 1,1 0-1,0 0 1,0 0-1,-1 0 1,1-1-1,0 1 1,0 0-1,0 0 1,-1 0 0,1-1-1,0 1 1,0 0-1,0 0 1,-1-1-1,1 1 1,0 0-1,0 0 1,0-1-1,0 1 1,0 0-1,0-1 1,0 1 0,1-15 10266,3 3-10422,7-7 612,1-1 1,1 2-1,19-23 0,-10 14-269,151-201 1167,-159 211-1335,20-20 0,-29 33-57,-1 0 0,0 0 0,1 0 0,0 1-1,0 0 1,0 0 0,0 0 0,0 1 0,0 0 0,7-2-1,-10 3-26,-1 1-1,1 0 1,0-1-1,-1 1 0,1 0 1,-1 0-1,1 0 1,-1 0-1,1 1 0,0-1 1,-1 0-1,1 1 0,-1-1 1,1 1-1,-1-1 1,1 1-1,-1 0 0,0-1 1,1 1-1,-1 0 1,0 0-1,1 0 0,-1 0 1,0 0-1,0 1 1,0-1-1,0 0 0,0 0 1,0 1-1,0-1 1,-1 1-1,1-1 0,0 0 1,-1 1-1,1 2 0,1 3 25,-1 0-1,1 0 1,-2 0-1,1-1 1,-1 1-1,-1 11 1,0 1 91,-1 0 1,-1-1-1,0 1 0,-2-1 1,0 0-1,-12 27 0,-28 66 611,45-111-686,0 1-1,-1 0 1,1-1 0,0 1-1,-1 0 1,1-1 0,0 1-1,0 0 1,0-1 0,-1 1-1,1 0 1,0 0 0,0-1-1,0 1 1,0 0 0,0 0-1,0-1 1,1 1 0,-1 0 0,0-1-1,0 1 1,0 0 0,1-1-1,-1 1 1,0 0 0,1 0-1,0 0 3,0-1-1,0 0 0,0 0 1,0 1-1,-1-1 1,1 0-1,0 0 0,0 0 1,0 0-1,0 0 0,0 0 1,0 0-1,0 0 1,0-1-1,-1 1 0,1 0 1,2-1-1,6-3 136,1 0 0,15-10 0,22-17-46,46-41 0,-62 46-118,-2-1 1,-1-2 0,27-34-1,-36 38-44,40-44-172,-57 67 192,0 0 0,1 0 0,-1 0 0,0 1 0,1-1 0,-1 1 0,4-2 0,-5 3 16,-1 0-1,1-1 1,-1 1 0,1 0-1,-1 0 1,1 0 0,0-1 0,-1 1-1,1 0 1,0 0 0,-1 0-1,1 0 1,-1 0 0,1 0-1,0 0 1,-1 1 0,1-1-1,-1 0 1,1 0 0,0 0 0,-1 1-1,1-1 1,-1 0 0,1 0-1,-1 1 1,1-1 0,-1 1-1,1-1 1,-1 0 0,1 1-1,-1-1 1,0 1 0,1-1 0,-1 1-1,1-1 1,-1 1 0,1 1-1,0 5 7,1 0 0,-1 1 0,0-1 0,-1 1 0,0 9 0,-1 6 7,-1-1-1,-1 1 0,0 0 0,-2-1 0,-11 31 1,-3 18 183,8-26-87,9-39-39,0 0-1,1 1 1,-1-1-1,1 1 1,1 0 0,-1-1-1,1 1 1,1 0-1,-1 0 1,1-1-1,0 1 1,3 10 0,-4-16-50,1-1 0,-1 0 0,0 1 0,0-1 0,0 0 0,0 1 0,0-1 0,1 0 1,-1 0-1,0 1 0,0-1 0,0 0 0,1 0 0,-1 1 0,0-1 0,0 0 0,1 0 0,-1 0 1,0 0-1,1 1 0,-1-1 0,0 0 0,0 0 0,1 0 0,-1 0 0,0 0 0,1 0 0,-1 0 1,0 0-1,1 0 0,-1 0 0,13-5 370,14-18 103,-22 18-433,5-5 19,0 0 1,-1 0-1,12-20 1,2-1-59,5-5-75,4-3 37,33-56-1,-45 62 26,22-40-270,-39 71-84,-4 9 199,-3 11-9,-9 28-48,-13 66 235,24-100 3,1 0 1,0 1-1,1-1 1,0 0-1,1 1 1,0-1-1,4 15 1,-4-24 8,0 0 0,0 1 1,0-1-1,0 0 1,1 0-1,-1 0 1,1 0-1,0 0 0,0-1 1,0 1-1,0 0 1,0-1-1,1 0 0,-1 1 1,6 2-1,-6-3-2,1-1 1,-1 0-1,1 0 0,-1 0 0,1-1 0,-1 1 0,1 0 0,0-1 0,-1 0 1,1 0-1,0 0 0,-1 0 0,1 0 0,0 0 0,-1-1 0,1 1 1,0-1-1,-1 0 0,5-2 0,10-4 122,0-2 1,-1 0-1,0 0 1,0-2-1,24-21 1,-19 12-136,-1 0 1,-2-1-1,20-27 1,-28 32-326,0-1 1,13-28 0,-25 81 19,-1-10 190,-3 51 110,6-69 1,1 1-1,-1-1 1,2 1-1,-1-1 1,1 1-1,0-1 1,4 8-1,-6-15 14,1 1 0,-1-1 0,1 0 0,-1 0 0,1 0-1,0 0 1,0 0 0,-1 1 0,1-1 0,0-1 0,0 1 0,0 0-1,0 0 1,0 0 0,0 0 0,0-1 0,0 1 0,1 0-1,-1-1 1,0 1 0,0-1 0,0 0 0,1 1 0,-1-1 0,0 0-1,1 0 1,-1 0 0,0 0 0,0 0 0,1 0 0,-1 0 0,0 0-1,3-1 1,2-1 37,1 0-1,0-1 1,-1 1-1,0-2 1,8-3-1,3-3-59,68-31 28,40-19-147,-58 31 183,96-57 0,-147 78-242,-14 8-86,-7 8 74,-22 19 37,-49 38 0,47-42 127,-43 44 1,66-60 18,1 0 1,-1 0-1,1 0 1,1 1-1,0-1 1,-5 12-1,7-15 4,1 0 0,-1 0 0,1 0 0,1 0 0,-1 1 0,0-1 0,1 0 0,0 0 0,0 1 0,0-1 0,0 0 0,1 0 0,0 1 0,1 5 0,-1-9 5,0 1 1,0 0 0,0-1-1,0 1 1,1-1-1,-1 1 1,0-1-1,0 1 1,1-1 0,-1 0-1,1 0 1,0 0-1,-1 1 1,1-2-1,0 1 1,-1 0-1,1 0 1,0 0 0,0-1-1,0 1 1,0-1-1,0 0 1,-1 1-1,3-1 1,3 0 38,0 0 1,-1 0-1,1 0 0,0-1 1,11-2-1,13-7 134,-1-2-1,45-23 1,-69 33-166,14-8-20,-1 0 0,0-1 0,-1-1 0,0 0 0,-1-2 0,29-29 0,-9-3 56,-2-1 0,29-55 1,-47 75-49,187-269-52,-198 289 57,37-54-133,68-128 1,-104 178 2,-6 10-161,-5 5-29,1 0 194,-29 32-296,15-18 366,1 0 0,-20 31 1,17-15 23,1 1 0,1 0 0,2 1 0,2 1 0,1 0 0,2 1 0,1 0 1,3 1-1,-3 47 0,8-69 41,0-1-1,2 0 1,0 0 0,1 1-1,0-1 1,6 18 0,-6-28-11,1 0 0,-1 0 0,1-1 0,0 1 0,0-1 0,1 0 0,-1 0 0,1 0 0,0 0 0,1 0 0,-1-1 0,1 0 0,0 0 0,0 0 0,0-1 0,0 0 0,1 0 0,11 5 0,-3-4 78,0 0 0,1-1 0,0-1 0,-1 0 0,1-1 0,0-1 0,20-2 0,-22 1-59,0 0 0,0-1 0,0-1 0,-1 0 0,1-1 0,-1 0 0,0-1 0,0 0 0,0-1 0,-1 0 0,0-1 0,0 0 0,0-1 0,-1 0 0,-1-1 0,1 0 0,-1 0 0,-1-1 0,0 0 0,0-1 0,-1 0 0,0 0 0,-1-1 0,0 1 0,-1-1 0,-1 0 0,1-1 1,3-20-1,-7 29-58,-1 0 1,0 0 0,1 0 0,-1-1-1,-1-7 1,1 11 17,-1 1 0,1-1 0,0 1 0,0-1 0,0 0 0,-1 1 0,1-1 0,0 1 0,0-1 0,-1 1 0,1-1 0,0 1 0,-1-1 0,1 1 0,-1 0 0,1-1 0,-1 1 0,1-1 0,-1 1 0,0-1 0,0 1-2,1 0 0,-1 0 0,0 0 0,0 0 1,0 0-1,0 0 0,0 0 0,0 0 0,0 0 1,1 0-1,-1 1 0,0-1 0,0 0 1,0 1-1,0-1 0,1 0 0,-1 1 0,-1 0 1,-4 3-46,-1 1 1,1 0-1,0 1 1,0-1-1,0 1 1,1 0-1,-5 8 1,-32 50-54,39-60 120,-2 4-5,-7 12-52,-17 36 1,27-50 41,-1 0 0,1 0 0,1 0 1,-1 0-1,1 0 0,0 0 0,0 0 0,1 0 0,0 1 0,0-1 0,1 10 0,0-13 29,-1-1 0,1 1-1,0-1 1,0 1 0,0-1 0,0 1-1,0-1 1,0 0 0,1 0-1,-1 1 1,1-1 0,-1 0 0,1 0-1,0 0 1,0-1 0,0 1-1,0 0 1,0-1 0,0 1 0,0-1-1,1 0 1,-1 1 0,1-1-1,-1 0 1,1-1 0,-1 1 0,5 1-1,-1-2 39,1 0 1,-1 0-1,0 0 0,1 0 1,-1-1-1,0 0 0,0-1 0,0 1 1,1-1-1,9-5 0,46-25 53,90-62 0,-148 91-101,113-88 147,-22 15-321,-77 68 14,-18 7 142,1 1-1,-1 0 1,1 0-1,-1 0 1,0-1 0,1 1-1,-1 0 1,1 0-1,-1 0 1,1 0-1,-1 0 1,1 0-1,-1 0 1,1 0 0,-1 0-1,0 0 1,1 0-1,-1 0 1,1 0-1,-1 0 1,1 1 0,-1-1-1,1 0 1,-1 0-1,0 0 1,1 1-1,-1-1 1,0 0-1,1 0 1,-1 1 0,0-1-1,1 0 1,-1 1-1,0-1 1,1 1-1,-1-1 1,0 0 0,0 1-1,1-1 1,-1 1-1,0 3-55,1 0-1,-1 1 1,-1-1 0,1 0-1,-1 0 1,1 0-1,-1 0 1,-2 7 0,-16 34-154,13-31 167,-8 16 14,5-13 71,1 0 0,1 0 0,1 1 0,-7 29 0,13-46-14,0 0 1,0 0-1,-1 0 1,1 0-1,0 0 1,0 0-1,0 1 1,0-1-1,0 0 1,1 0-1,-1 0 1,0 0-1,0 0 1,1 0-1,-1 0 1,1 0-1,-1 0 1,1 0-1,-1 0 1,1 0-1,0 0 1,-1 0-1,1 0 1,0-1-1,0 1 1,-1 0-1,1 0 1,0-1-1,0 1 1,0-1-1,0 1 1,0-1-1,0 1 1,0-1-1,0 1 1,0-1-1,0 0 1,0 0-1,1 1 1,-1-1-1,0 0 1,0 0-1,0 0 1,2-1-1,3 1 20,1-1 0,-1 0 0,0 0-1,0 0 1,0-1 0,9-4 0,-1-1-10,0-2 0,0 1 0,-1-2-1,0 0 1,-1 0 0,0-2 0,13-15 0,22-19-289,-46 45 243,0 0 1,0 0-1,0 0 0,0 0 1,0 1-1,0-1 0,0 0 0,0 1 1,0-1-1,0 1 0,1-1 1,-1 1-1,0 0 0,3-1 0,-3 1 0,0 0 0,-1 1-1,1-1 1,0 1 0,0-1-1,0 1 1,-1-1 0,1 1-1,0-1 1,0 1-1,-1-1 1,1 1 0,0 0-1,-1 0 1,1-1 0,-1 1-1,1 0 1,-1 0 0,1 1-1,4 9-102,0 0 0,-1 0 0,0 0 0,-1 0 0,3 18 0,-4-18 171,0 1 0,1 0 1,1-1-1,0 0 0,8 16 0,-11-25-22,0-1-1,0 1 1,0-1 0,0 1-1,1-1 1,-1 1 0,0-1 0,1 0-1,-1 0 1,1 0 0,0 0-1,-1 0 1,1 0 0,0 0-1,-1-1 1,1 1 0,0 0 0,0-1-1,0 1 1,0-1 0,-1 0-1,1 0 1,0 0 0,0 0 0,0 0-1,0 0 1,0 0 0,0-1-1,2 0 1,6-2 46,-1 0-1,1 0 1,-1-1 0,12-8-1,-9 6-15,14-9-26,0-1 0,0-1-1,-2-1 1,0-2 0,-1 0-1,-1-1 1,26-34-1,-35 40-41,11-16-200,51-47 0,-73 76 163,1-1 0,0 1-1,-1 1 1,1-1 0,0 0-1,4-1 1,-7 3 35,1-1-1,-1 1 1,1 0-1,0 0 1,-1 0-1,1 0 1,0-1 0,-1 1-1,1 0 1,0 0-1,0 0 1,-1 0 0,1 1-1,0-1 1,-1 0-1,1 0 1,0 0-1,-1 0 1,1 1 0,-1-1-1,1 0 1,0 1-1,-1-1 1,1 0-1,-1 1 1,1-1 0,-1 1-1,1-1 1,-1 1-1,1-1 1,-1 1-1,1-1 1,-1 1 0,1 0-1,1 5-7,1 0 1,-1 0-1,0 0 0,-1 0 0,1 1 0,-1-1 1,0 0-1,-1 0 0,0 1 0,0-1 0,-1 10 0,-2 8 27,-11 37-1,12-49-18,-3 6 10,-1 1 0,-12 28 0,13-38 32,0 0 0,0 0 1,0-1-1,-1 0 0,0 0 0,-13 12 0,16-17 1,-1-1 0,1 0 0,-1 1 0,0-1 0,0 0 0,0-1 0,0 1 0,0-1 1,0 0-1,0 0 0,0 0 0,-1 0 0,1-1 0,0 0 0,-1 0 0,1 0 0,0 0 0,-1-1 0,1 0 0,-5-1 0,-1 0 11,1-1 0,0 0-1,0-1 1,0 0-1,0 0 1,0-1-1,-13-10 1,20 13-40,-9-6 10,0 0 0,1-1 0,0-1 0,-13-16 0,22 26-20,0-1 0,1 0 0,-1 0 0,1 1 0,-1-1 0,1 0 0,0 0 0,-1 0 0,1 0 0,0 0-1,-1 1 1,1-1 0,0 0 0,0 0 0,0 0 0,0 0 0,0 0 0,0-1 0,0 2-2,0-1 0,1 0-1,-1 1 1,0-1 0,1 1 0,-1-1 0,1 1-1,-1-1 1,0 1 0,1 0 0,-1-1-1,1 1 1,-1-1 0,1 1 0,-1 0-1,1 0 1,-1-1 0,1 1 0,0 0-1,0-1 1,4 0-30,0 0 1,0 1-1,0-1 0,1 1 1,4 0-1,-8 0 36,187 14 132,4 0 41,-139-14-315,-17 0-2935,-9 0 1046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2:28.8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378 18 4576,'0'0'41,"0"0"0,-1 0-1,1 0 1,0 0 0,0-1 0,0 1 0,0 0 0,0 0 0,-1 0-1,1 0 1,0 0 0,0 0 0,0 0 0,0 0 0,0 0-1,0 0 1,0 0 0,-1-1 0,1 1 0,0 0 0,0 0 0,0 0-1,0 0 1,0 0 0,0 0 0,0-1 0,0 1 0,0 0-1,0 0 1,0 0 0,0 0 0,0 0 0,0-1 0,0 1 0,0 0-1,0 0 1,0 0 0,0 0 0,0 0 0,0-1 0,0 1 0,0 0-1,0 0 1,0 0 0,0 0 0,0 0 0,0-1 0,0 1-1,0 0 1,0 0 0,1 0 0,-1 0 0,2-5 2071,-3 4-1930,1 1 0,-1-1 0,0 1 0,1 0 0,-1-1 0,0 1 0,1 0-1,-1-1 1,0 1 0,0 0 0,1 0 0,-1 0 0,0 0 0,1 0 0,-2 0 0,-4-1 619,-3 0-535,-1 1 0,1 0 1,-1 0-1,0 1 0,1 0 0,0 1 1,-1 0-1,1 1 0,0 0 0,0 0 1,0 1-1,-13 7 0,14-6-307,0 1 1,1 0-1,-1 0 0,1 0 0,0 1 0,1 0 1,0 1-1,0-1 0,1 1 0,-1 0 0,2 0 0,-1 1 1,1 0-1,1 0 0,-1 0 0,1 0 0,1 0 1,0 0-1,0 1 0,1-1 0,0 1 0,1 17 1,1-23 67,-1-1 0,1 1 0,0 0 1,0-1-1,0 0 0,0 1 0,1-1 1,2 6-1,-3-8-3,0 0 0,0 0 0,-1 0 0,1 0 0,0 0 0,0 0 0,0 0 0,0 0 0,0-1 0,0 1 0,0 0 0,0-1 0,0 1 0,0-1 0,0 1 0,1-1 0,-1 1 0,0-1 0,0 0 0,1 0 0,-1 0 0,0 1 0,0-1 0,1 0 0,-1-1 0,0 1 0,3 0 0,0-2 59,1 0-1,0 0 1,0 0 0,-1 0-1,1-1 1,-1 0 0,0 1-1,0-2 1,5-4 0,6-6 183,12-17 1,-24 27-230,57-77 491,-3 5-747,-54 73 233,-1 0-1,2 0 0,-1 0 0,6-4 0,-8 6 4,0 1 0,-1-1-1,1 1 1,0-1-1,0 1 1,0-1 0,0 1-1,0 0 1,0-1 0,0 1-1,0 0 1,0 0-1,0-1 1,0 1 0,0 0-1,-1 0 1,1 0-1,0 0 1,0 1 0,0-1-1,0 0 1,2 1-1,-2 0-11,-1 0-1,1 0 0,-1 1 0,1-1 0,-1 0 0,1 1 0,-1-1 0,0 1 0,0-1 0,0 0 0,0 3 0,1 0 17,0 19 110,0 1 1,-1-1-1,-1 1 1,-1 0 0,-1-1-1,-2 0 1,0 0-1,-1 0 1,-1 0-1,-2-1 1,-11 22-1,9-22 68,-1-1 0,-1 0-1,-1-1 1,-1-1 0,-1 0-1,0-1 1,-30 25 0,27-28-48,0-2 0,-28 16 1,41-25-113,0-1 1,0 0-1,0-1 1,0 0 0,-1 0-1,1 0 1,-1 0-1,1-1 1,-1 0-1,0-1 1,0 1 0,1-1-1,-10-1 1,14 0-49,0 0 1,0 1 0,-1-1 0,1 0-1,0 0 1,0 0 0,0-1-1,0 1 1,0 0 0,0-1 0,1 1-1,-1-1 1,0 0 0,1 1 0,-1-1-1,1 0 1,-1 0 0,1 0-1,0 0 1,0 0 0,0 0 0,0 0-1,0-1 1,1 1 0,-1 0 0,1-1-1,-1 1 1,1 0 0,0-1 0,0 1-1,0 0 1,0-1 0,0 1-1,1 0 1,-1-1 0,1 1 0,-1 0-1,1 0 1,0-1 0,0 1 0,0 0-1,0 0 1,0 0 0,1 0-1,-1 0 1,0 0 0,1 1 0,2-3-1,9-8-45,0 1 0,1 1-1,25-15 1,49-18-46,-54 27 81,125-53-503,-93 44-5670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13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30 6304,'-31'-10'2032,"22"5"-216,13 1-739,11 0-98,367-3 1859,-232 9-2663,237-2-127,-350 0-309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14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24 6880,'-45'-23'3136,"35"29"-2720,10-1-320,5-2-128,8-3 160,5 0-64,32-8-736,8 5 384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17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30 284 4640,'-13'-13'1504,"12"12"-1253,1-1 0,-1 1 1,1-1-1,-1 1 0,1-1 1,0 1-1,-1-1 0,1 1 1,0-1-1,0 0 0,0 1 1,0-1-1,0 1 0,1-1 1,-1-1-1,1-1 805,4 171 565,8 87-763,0 2 924,-9-221-1098,-1-17 961,-13-37-294,8 11-1293,-1-1 0,1 1 0,0-1 0,0 0 0,1 0 0,0-11 0,-1-12 11,-7-49-56,-7-106 240,14 136-256,7-88 1,0 84 81,-1 13-84,16-80 1,-17 111-16,0 0 1,1 0 0,0 1-1,0-1 1,1 1 0,1 0-1,0 1 1,0-1 0,1 1 0,0 0-1,0 1 1,10-9 0,-11 12 4,0 1 0,0 1 0,0-1-1,0 1 1,1 0 0,-1 0 0,1 1 0,0 0 0,0 0 0,-1 1 0,1 0 0,0 0 0,0 0 0,1 1 0,-1 0 0,0 1-1,0-1 1,0 1 0,0 1 0,-1-1 0,1 1 0,0 0 0,0 1 0,-1 0 0,12 6 0,-12-6 13,0 1 1,1 0 0,-2 0-1,1 0 1,0 1 0,-1 0-1,0 0 1,0 0 0,0 1-1,-1-1 1,0 1 0,0 0-1,0 1 1,-1-1 0,0 1-1,0-1 1,-1 1 0,0 0-1,0 0 1,0 0 0,-1 0-1,0 0 1,0 0 0,-1 1-1,-1 7 1,0-6 16,-1-1 0,0 1-1,-1-1 1,0 1 0,0-1 0,-1 0-1,0 0 1,0-1 0,-1 1 0,1-1 0,-10 9-1,-7 7 153,-45 38 0,22-23-75,32-27-82,0 1 1,1 0 0,0 1-1,-14 21 1,24-34-8,1 1 0,0 0-1,-1 0 1,1 0 0,-1 0 0,1 0 0,0-1-1,0 1 1,-1 0 0,1 0 0,0 0 0,0 0-1,0 0 1,0 0 0,0 0 0,0 0 0,0 0-1,0 0 1,1 0 0,-1 0 0,0 0 0,1-1-1,-1 1 1,0 0 0,1 0 0,-1 0 0,1 0-1,-1-1 1,1 1 0,0 0 0,-1-1 0,1 1-1,0 0 1,-1-1 0,1 1 0,1 0 0,2 2 14,1 0 0,0-1 1,0 0-1,11 4 0,-14-5-31,90 23-29,12 4-123,-91-23 134,0 1 0,-1-1 0,1 2 1,-1 0-1,19 14 0,20 24 20,-45-40 13,-2 1 1,1-1-1,0 1 1,-1 0-1,0 0 1,-1 1-1,4 7 1,-4-7 27,-1 0 0,0 0 0,0 1 0,-1-1 0,0 1 0,0-1 0,-1 1 0,0 8 1,0-12-12,-1 1 0,0-1 1,0 1-1,0 0 1,0-1-1,-1 0 1,0 1-1,0-1 1,0 0-1,0 0 1,0 0-1,-1 0 1,0 0-1,-5 4 1,2-2 40,-1 0 0,-1-1-1,1 0 1,-1 0 0,1-1 0,-1 0 0,-1 0 0,-12 3 0,-74 16 406,73-19-399,-37 7 34,0-3-1,-97 1 1,134-13-212,7 1-198,34-6-7142,8-5 4062,8 0-461,4 1 1313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18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11 255 4640,'-6'1'577,"1"0"382,7 0-110,12 4 542,-11-3-1160,1-1 0,0 0 1,0 0-1,0 0 0,0-1 0,0 1 1,0-1-1,0 0 0,0 0 0,0 0 1,5-1-1,8-2 728,20-6-1,-32 8-850,8-3 90,1-1 1,-1 0 0,0 0 0,-1-2-1,1 1 1,-1-2 0,-1 1 0,1-2-1,-1 0 1,-1 0 0,1-1 0,-2 0-1,1 0 1,14-23 0,-22 29-132,0 0 1,0 0 0,0 0-1,-1 0 1,1-1-1,-1 1 1,0 0-1,-1-1 1,1 1-1,-1-1 1,1-6-1,-2 8-46,1 1-1,0-1 0,-1 1 1,1 0-1,-1-1 0,0 1 0,0-1 1,0 1-1,0 0 0,0 0 1,0-1-1,-1 1 0,1 0 0,-1 0 1,1 0-1,-1 1 0,0-1 1,0 0-1,0 1 0,0-1 0,0 1 1,-4-3-1,3 2-26,-1 1 0,1-1 1,0 1-1,-1 0 0,1 0 0,-1 0 0,1 1 1,-1-1-1,1 1 0,-1 0 0,1 0 0,-1 0 1,0 0-1,1 1 0,-1-1 0,-5 3 0,0 0-17,0 1 0,1 0-1,-1 1 1,1 0-1,-1 0 1,2 1-1,-1 0 1,-7 7-1,4-1 37,1 0 1,0 0-1,0 1 1,-11 20-1,8-9 158,2 1-1,0 0 1,2 1 0,0 0 0,-7 40-1,15-60-65,1-1 0,-1 0 0,1 1 0,0 0 0,0-1 0,0 1-1,1-1 1,0 0 0,0 1 0,3 8 0,-3-11-47,1 0 1,-1 0-1,1 0 0,0 0 1,-1-1-1,1 1 0,1-1 1,-1 1-1,0-1 0,0 0 0,1 0 1,-1 0-1,1 0 0,0 0 1,0 0-1,0-1 0,-1 1 1,1-1-1,6 1 0,4 2 80,1-2 1,0 0-1,-1 0 0,20-1 0,59-6 94,-65 2 47,48-10 0,-65 11-600,0-1-1,0-1 1,0 1 0,0-1 0,-1-1 0,1 0 0,15-12 0,-22 15-187,0-1 0,0 0 0,0 0 0,-1-1 0,1 1-1,-1-1 1,0 1 0,0-1 0,0 1 0,0-1-1,-1 0 1,0 0 0,2-7 0,6-22-2777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68 3808,'-4'-27'1227,"3"26"-1198,1 0 1,0 0-1,0 1 1,0-1-1,0 0 1,0 1-1,0-1 1,0 0-1,0 0 1,0 1-1,0-1 1,0 0-1,1 1 1,-1-1-1,0 0 1,1 0-1,-1 1 1,0-1-1,1 1 1,-1-1-1,0 0 1,1 1-1,-1-1 1,2 0-1,-1-1 161,1 0 171,-1 0 0,1 0-1,0 0 1,0 0 0,-1 0-1,4-2 1,-5 3-282,1 1 0,-1 0 0,0-1 0,0 1 0,0 0 0,1 0 0,-1-1 0,0 1 0,1 0 0,-1 0 0,0 0 0,1-1 0,-1 1 0,0 0 0,1 0 0,-1 0 0,0 0 0,1 0 0,-1 0 0,0 0 0,1 0-1,-1 0 1,0 0 0,1 0 0,-1 0 0,1 0 0,-1 0 0,9 143 2455,-9-103-2287,4 223 1026,-3-202-1121,3 30 330,-3-29 1011,-6-116-9124,5 25 5295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19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18 3904,'-11'-14'1253,"10"14"-1194,1-1 0,0 1 0,-1 0 0,1-1 0,-1 1 0,1 0 0,-1-1 0,1 1 0,-1 0 0,1 0-1,-1 0 1,0-1 0,1 1 0,-1 0 0,1 0 0,-1 0 0,1 0 0,-1 0 0,1 0 0,-1 0 0,0 0 0,1 0 0,-1 1 0,1-1 0,-1 0 0,1 0-1,-1 0 1,1 1 0,-1-1 0,1 0 0,-1 0 0,0 1 0,-4 1 449,-5 1-211,0 1 0,0-1-1,0 1 1,1 1-1,-1 0 1,1 0 0,0 1-1,1 0 1,-1 1-1,1 0 1,1 0 0,-8 9-1,-4 4 397,2 1-1,-31 46 1,40-53-531,1 1 0,0-1-1,0 1 1,2 0 0,0 1 0,-5 25 0,9-37-101,1-1 1,0 1-1,-1-1 1,1 1-1,0 0 0,1-1 1,-1 1-1,1 0 1,-1-1-1,1 1 1,0-1-1,1 1 0,-1-1 1,0 0-1,1 1 1,0-1-1,0 0 1,3 4-1,-2-4 4,0 0 1,1 0-1,-1 0 1,1-1-1,-1 1 0,1-1 1,0 0-1,0 0 0,0 0 1,0-1-1,0 1 1,1-1-1,-1 0 0,0 0 1,5 0-1,20 1 141,0-1 0,0-1 0,0-2 0,33-5 0,116-34 119,-158 36-685,1-2 0,-1 0 0,37-19 0,-26 9-573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20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44 119 2816,'-1'0'57,"1"-1"-1,0 1 1,0 0-1,0-1 1,0 1-1,0 0 1,0-1 0,0 1-1,0 0 1,0-1-1,0 1 1,0 0 0,0-1-1,0 1 1,0-1-1,0 1 1,0 0 0,0-1-1,0 1 1,0 0-1,1-1 1,-1 1 0,0 0-1,0-1 1,0 1-1,1 0 1,-1 0 0,0-1-1,3-1 2217,-10 4 517,5 2-2517,-1 0 1,1 0 0,-1 0-1,-3 5 1,3-6-128,0 1 1,1-1-1,-1 1 0,1 0 0,0 0 1,0 0-1,-2 7 0,3-9-85,0 1 0,1 0-1,-1 0 1,1 0 0,-1 0 0,1-1-1,0 1 1,0 0 0,1 0-1,-1 0 1,1 0 0,-1 0-1,1-1 1,0 1 0,0 0 0,0-1-1,0 1 1,1 0 0,-1-1-1,1 1 1,-1-1 0,1 0 0,0 0-1,0 1 1,0-1 0,0 0-1,0-1 1,0 1 0,1 0 0,-1-1-1,1 1 1,-1-1 0,1 0-1,0 0 1,-1 0 0,1 0-1,0 0 1,0 0 0,-1-1 0,1 0-1,0 1 1,0-1 0,0 0-1,0 0 1,0-1 0,4 0 0,11-3 245,1-2 1,-1 0 0,-1-1 0,32-17 0,-27 13-28,0 0 341,38-25-1,-54 31-515,1 0 0,-1 0 0,0-1 0,0 1-1,0-1 1,-1-1 0,0 1 0,0-1-1,4-8 1,-8 13-86,0 0-1,0 0 1,0 0-1,-1 0 1,1 0-1,0 0 1,-1 0 0,0 0-1,1 0 1,-1 0-1,0 0 1,0-1-1,0 1 1,-1 0 0,1 0-1,0 0 1,-1 0-1,1 0 1,-1 0-1,0 0 1,0 0 0,0 0-1,0 0 1,-1-2-1,0 2-22,-1-1 0,1 1 0,-1 0 0,1-1 0,-1 1 0,0 0 0,0 1-1,0-1 1,0 0 0,0 1 0,0 0 0,-1 0 0,1 0 0,-6-1 0,-1 0-16,1 1 0,-1 1 1,1 0-1,-1 0 0,0 1 0,1 0 1,-1 0-1,1 1 0,-17 6 0,4 0-30,0 2-1,-37 21 0,54-28-15,0 0 0,0 0 0,0 1 0,1 0 0,-1 0 0,1 0 0,0 1 0,-5 7 0,7-9-244,0 0 0,1 1 0,-1-1 0,0 0 0,1 1-1,0-1 1,0 1 0,0-1 0,0 1 0,1 0 0,0-1 0,-1 1 0,1 0 0,1 5 0,3 17-485,0 2 106,1 44 0,-6-32 276,3 69 227,-1-96 509,1 0 1,0 0 0,1 0 0,0 0 0,1-1 0,7 15 0,-10-24-138,1 0 1,0-1-1,-1 1 1,1 0-1,0-1 1,0 1-1,1-1 1,-1 0-1,0 0 1,1 0-1,-1 0 1,1 0-1,4 2 1,-6-3-94,1-1-1,0 1 1,0-1 0,-1 1-1,1-1 1,0 0 0,0 0-1,-1 1 1,1-1-1,0 0 1,0 0 0,-1-1-1,1 1 1,0 0 0,0-1-1,-1 1 1,1-1 0,0 1-1,-1-1 1,1 0 0,0 0-1,-1 0 1,1 0-1,-1 0 1,0 0 0,3-2-1,2-3 94,0-1 0,0-1 0,0 1 0,-1-1 0,0 0-1,0 0 1,-1-1 0,0 1 0,-1-1 0,1 0-1,1-10 1,-2 5-74,0 1-1,-1-1 1,-1 0 0,0 0-1,-1 0 1,-3-24-1,2 30-104,0 1-1,-1 0 0,0 0 0,0 1 0,-1-1 0,1 0 1,-2 1-1,-6-11 0,9 15-70,0 0 1,0 1-1,0 0 1,0-1-1,0 1 1,-1-1-1,1 1 1,-1 0-1,1 0 1,-1 0-1,1 0 0,-1 0 1,0 0-1,1 1 1,-1-1-1,0 0 1,0 1-1,1-1 1,-1 1-1,0 0 1,0 0-1,0-1 1,0 1-1,0 1 1,1-1-1,-1 0 0,0 0 1,0 1-1,0-1 1,1 1-1,-1-1 1,0 1-1,0 0 1,1-1-1,-1 1 1,-2 2-1,2-2-437,0 1-1,1-1 1,-1 0 0,0 1-1,1 0 1,-1-1-1,1 1 1,0 0 0,-3 4-1,0 8-1795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22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30 3072,'-1'-1'117,"1"1"1,-1-1-1,1 0 0,-1 1 1,0-1-1,1 0 0,0 1 1,-1-1-1,1 0 0,-1 1 1,1-1-1,0 0 0,-1 0 1,1 0-1,0 1 0,0-1 1,0 0-1,0 0 0,-1 0 1,1 0-1,0 1 0,0-1 0,1 0 1,-1 0-1,0 0 0,0 0 1,0 1-1,1-1 0,0-1 1,-1-3 2442,-3 12-1451,-28 112 587,6 25-734,-25 108 641,-10 4-205,-13 73-33,68-309-811,2-1 1,-3 36 0,6-55-539,0 0 0,0 0-1,0 0 1,0 0 0,0 0 0,0 0 0,1 0 0,-1 1 0,0-1 0,0 0-1,0 0 1,0 0 0,0 0 0,0 0 0,0 0 0,0 0 0,0 0 0,0 0-1,0 0 1,0 0 0,1 0 0,-1 0 0,0 0 0,0 0 0,0 0 0,0 1 0,0-1-1,0 0 1,0 0 0,0 0 0,0 0 0,1 0 0,-1 0 0,0 0 0,0 0-1,0-1 1,0 1 0,0 0 0,0 0 0,0 0 0,0 0 0,0 0 0,1 0-1,-1 0 1,0 0 0,0 0 0,0 0 0,0 0 0,0 0 0,0 0 0,0 0 0,0 0-1,0 0 1,0-1 0,0 1 0,0 0 0,0 0 0,1 0 0,4-5 92,7-22 50,0 0-1,13-52 1,-21 69-140,10-40 23,3 0-1,42-88 1,-51 125-50,-1-1-102,1 0 0,1 1 0,14-19 0,-22 32 102,-1-1 0,1 1 0,-1-1 0,1 0-1,-1 1 1,1-1 0,-1 1 0,1-1 0,-1 1 0,1 0 0,0-1 0,-1 1-1,1 0 1,0-1 0,-1 1 0,1 0 0,0-1 0,-1 1 0,1 0 0,0 0-1,0 0 1,-1 0 0,1 0 0,0 0 0,-1 0 0,2 0 0,-1 1 4,0-1 0,0 1 1,-1 0-1,1-1 1,0 1-1,-1 0 0,1 0 1,-1 0-1,1-1 0,-1 1 1,1 0-1,-1 0 0,1 0 1,-1 0-1,0 0 1,1 2-1,0 6-10,0 0-1,0 1 1,-1 9-1,0-18 3,0 43-18,1 62 43,1-84 60,0-1 0,10 40 0,-11-58-57,-1 0 0,1-1 0,0 1 0,0 0-1,0-1 1,0 1 0,0-1 0,1 1 0,-1-1 0,1 0-1,0 1 1,0-1 0,-1 0 0,1 0 0,0 0-1,1-1 1,-1 1 0,0 0 0,0-1 0,1 1-1,-1-1 1,1 0 0,0 0 0,-1 0 0,1 0 0,4 1-1,3-2 50,0 0 0,-1 0 0,1-1 0,0 0 0,-1 0 0,1-1 0,-1-1-1,0 1 1,0-2 0,0 1 0,0-1 0,9-6 0,11-7 36,0-1 0,26-24 0,173-167 140,-176 149-195,-12 13-197,-32 38 78,-8 9 72,0 0 0,0 0 0,0-1 0,0 1 0,0 0 0,1 0 0,-1 0 0,0 0 0,0 0 0,0-1 0,0 1 1,0 0-1,0 0 0,0 0 0,0-1 0,0 1 0,0 0 0,0 0 0,0 0 0,0 0 0,0-1 0,0 1 0,0 0 0,0 0 1,0 0-1,0 0 0,0-1 0,0 1 0,0 0 0,0 0 0,-1 0 0,1 0 0,0-1 0,0 1 0,0 0 0,-4 2-29,0-1 0,1 1-1,-1 1 1,1-1-1,-1 0 1,1 1-1,0 0 1,-3 3 0,-12 14 29,1 1 0,1 0 0,1 1 0,1 1 0,1 1 0,1 0 0,1 0 0,2 1 0,0 0 0,-5 28 0,12-45 7,-2 7-12,1 0 0,0 1-1,0 17 1,3-30 29,0 1 0,0-1-1,0 1 1,0-1 0,1 0-1,0 1 1,-1-1 0,1 0 0,0 1-1,0-1 1,1 0 0,-1 0 0,1 0-1,0 0 1,0 0 0,0 0-1,0 0 1,0-1 0,0 1 0,5 2-1,-6-4-4,0 0 0,1 0 0,-1 0 0,0-1 0,1 1 0,-1 0 0,1-1 0,-1 1 0,1-1 0,-1 0 0,1 0 0,-1 1-1,1-1 1,-1 0 0,1 0 0,-1 0 0,1-1 0,1 1 0,0-1 20,0 0 0,0 0 0,-1 0 1,1-1-1,0 1 0,-1-1 0,1 1 0,4-5 0,1-2 73,0 0 0,-1-1 0,0 0 0,7-11 0,5-12-87,-1 0 0,-1-1 0,-2-1 0,-1 0 0,-2-1 0,-2 0 0,-1-1 1,7-55-1,-16 86-38,1 3-19,-1 0 0,0-1-1,0 1 1,0 0 0,0 0-1,0 0 1,0 0 0,0 0 0,-1-3-1,1 5 30,0 0 1,0 0-1,0 0 0,0 0 0,-1-1 0,1 1 1,0 0-1,0 0 0,0 0 0,0 0 0,0-1 0,0 1 1,0 0-1,0 0 0,0 0 0,-1 0 0,1 0 0,0 0 1,0 0-1,0-1 0,0 1 0,0 0 0,-1 0 0,1 0 1,0 0-1,0 0 0,0 0 0,0 0 0,-1 0 1,1 0-1,0 0 0,0 0 0,0 0 0,0 0 0,-1 0 1,1 0-1,0 0 0,0 0 0,0 0 0,0 0 0,-1 0 1,1 0-1,0 0 0,0 0 0,0 0 0,0 0 0,0 1 1,-1-1-1,1 0 0,0 0 0,0 0 0,0 0 1,0 0-1,0 0 0,0 1 0,-1-1 0,1 0 0,0 0 1,0 0-1,0 0 0,0 0 0,0 1 0,0-1 1,-7 12-72,3-2 63,1 0-1,0 1 1,1-1 0,0 1-1,0 15 1,1-3 40,3 35 0,-1-47-22,1 0-1,0-1 1,1 1 0,0-1 0,0 0 0,1 0 0,0 0 0,1 0 0,0-1-1,11 16 1,-13-21 15,0 0-1,0-1 1,1 1-1,-1-1 1,1 0 0,0 0-1,0 0 1,0 0-1,0-1 1,0 0-1,0 0 1,1 0-1,-1 0 1,1-1-1,-1 0 1,1 1 0,0-2-1,-1 1 1,1 0-1,0-1 1,0 0-1,0 0 1,-1-1-1,1 1 1,0-1-1,6-2 1,2-1 62,0-2 1,-1 1 0,0-1-1,0-1 1,-1 0-1,1-1 1,-2 0-1,16-14 1,73-84 369,-78 82-428,3-4-71,-1 0-1,25-41 1,-45 64-44,0 0 0,1 1 0,-1 0 0,8-7 0,-6 5-179,2 3 70,-6 8 149,-3 14 106,0-11-94,-8 97 7,1-44 30,-18 98 95,21-133-90,-9 32 54,13-51-18,-1 0-1,0 0 1,0 0 0,0-1 0,-8 11 0,10-15-4,0-1 1,0 1-1,0-1 0,-1 1 0,1-1 0,0 0 0,-1 0 0,1 1 0,-1-1 1,0 0-1,1-1 0,-1 1 0,0 0 0,1 0 0,-1-1 0,0 1 0,0-1 1,-2 1-1,3-1-8,-1 0-1,0 0 1,1-1 0,-1 1 0,0 0 0,1-1 0,-1 1 0,1-1 0,-1 0-1,1 1 1,-1-1 0,1 0 0,-1 0 0,1 0 0,0 0 0,-2-2 0,-1-1-6,0 0 0,0-1 1,1 1-1,0-1 1,0 0-1,0 0 1,0 0-1,1-1 0,-3-8 1,4 9-44,0 1 1,0-1 0,0 0-1,0 0 1,1 1-1,0-1 1,0 0-1,0 1 1,1-1 0,0 0-1,0 0 1,0 1-1,0-1 1,1 1-1,3-7 1,-4 8 6,1 0-1,0 1 1,0 0 0,0-1-1,0 1 1,0 0 0,0 0-1,0 0 1,1 0 0,-1 1-1,1-1 1,0 1 0,-1-1-1,1 1 1,0 0 0,0 0 0,0 0-1,0 0 1,0 1 0,0-1-1,0 1 1,0 0 0,0 0-1,0 0 1,3 0 0,7 2 22,-1-1 0,0 2 0,0-1 0,18 8-1,45 23-27,10 4 98,-77-34-92,0-2-1,0 1 1,0-1-1,0 0 1,0 0-1,0-1 0,0 0 1,0-1-1,11-2 1,-8 1-934,-1 0 1,1-1 0,-1-1-1,0 0 1,0 0-1,15-10 1,3-3-1841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23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45 2976,'16'-12'1453,"-14"10"-1349,0 1-1,0-1 1,0 1 0,0-1 0,1 1-1,-1 0 1,0 0 0,1 0 0,4-1 0,48-16 5266,-61 20-4330,0 0-1,0 0 1,-10 6 0,8-3-1006,0 0 1,0 1-1,1-1 1,-1 2-1,1-1 1,1 1-1,-1 0 1,1 0-1,0 1 1,-5 10 0,-5 13 67,1 1 1,2 1 0,2 0 0,1 1 0,1 0 0,-6 60 0,14-87-17,0-1 15,0 1-1,1-1 0,-1 1 0,1-1 0,1 1 1,-1-1-1,1 1 0,0-1 0,1 1 1,2 7-1,-4-13-72,0-1 0,1 1 1,-1-1-1,0 1 0,1 0 1,-1-1-1,0 1 0,1-1 1,-1 1-1,1-1 0,-1 1 1,1-1-1,-1 1 0,1-1 1,-1 1-1,1-1 0,-1 0 1,1 1-1,0-1 0,-1 0 1,1 0-1,0 1 0,-1-1 1,1 0-1,0 0 0,-1 0 1,1 0-1,0 0 0,1 0 1,-1 0 29,1-1 1,0 1-1,-1-1 1,1 0-1,-1 1 1,1-1-1,-1 0 1,1 0 0,-1 0-1,1 0 1,-1-1-1,0 1 1,0 0-1,2-3 1,13-16 132,-2-1 0,0 0-1,15-33 1,26-75 10,-18 38-173,6-19-268,-43 110 234,0 0-1,0 0 1,0 0 0,0 0 0,0 0 0,0 0 0,0 0-1,0 1 1,0-1 0,0 0 0,0 0 0,0 0 0,0 0-1,0 0 1,0 0 0,0 0 0,0 0 0,0 0 0,0 0-1,1 0 1,-1 0 0,0 0 0,0 0 0,0 0 0,0 0 0,0 0-1,0 0 1,0 0 0,0 0 0,0 0 0,0 0 0,0 0-1,0 0 1,0 0 0,0 0 0,0 0 0,0 0 0,0 0-1,0 0 1,1 0 0,-1 0 0,0 0 0,0 0 0,0 0-1,0 0 1,0 0 0,0 0 0,0 0 0,0-1 0,0 1-1,0 0 1,0 0 0,0 0 0,0 0 0,0 0 0,1 9-21,0 14 148,0-4-71,1 0 0,1 0-1,0 0 1,2 0 0,0-1 0,1 0 0,0 0-1,11 19 1,-12-29 59,0 1-1,1-1 0,0 0 1,0-1-1,0 0 1,1 0-1,0 0 1,1-1-1,-1 0 1,1 0-1,1-1 1,-1 0-1,14 6 0,-4-4 27,0 0-1,1-1 1,-1-1-1,1-1 1,36 3-1,-48-6-82,0-1-1,1 0 0,-1 0 0,1-1 1,-1 0-1,0 0 0,14-5 1,-16 4-487,0 0 1,-1 0-1,0 0 1,1-1-1,-1 1 1,0-1 0,-1 0-1,1-1 1,0 1-1,-1-1 1,0 1 0,6-8-1,2-11-5698,2 5 1872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26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1310 4736,'-15'7'1530,"14"-7"-1512,1 0 0,0 0 0,0 0 0,0 0 0,-1 0 0,1 0 0,0 0 0,0 0 0,0 0 0,0 0 0,-1 1 0,1-1 0,0 0-1,0 0 1,0 0 0,0 0 0,0 0 0,0 1 0,-1-1 0,1 0 0,0 0 0,0 0 0,0 0 0,0 1 0,0-1 0,0 0 0,0 0-1,0 0 1,0 1 0,0-1 0,0 0 0,0 0 0,0 0 0,0 1 0,0-1 0,0 0 0,0 0 0,0 0 0,0 1 0,0-1 0,0 0-1,0 0 1,0 0 0,0 0 0,1 1 0,-1-1 0,0 1 1235,3-2-897,0-1-1,-1 1 0,1-1 1,0 1-1,0 0 0,4-1 1,6-3 351,-6 1-483,0 0 0,0-1 1,0 1-1,0-1 0,-1-1 0,7-5 1,5-6 162,271-260 2125,-239 220-2302,-3-1-1,-3-3 0,38-68 0,37-85 206,-64 115-270,-49 87-133,58-111 256,-56 105-173,-1-1 1,0-1 0,-2 1-1,6-31 1,-10 42-70,0 1 1,-1-1 0,0 1-1,0-1 1,0 0 0,-1 1-1,-2-12 1,2 17-39,1 1 0,0-1 0,-1 1 0,1-1 0,-1 1 0,0 0 0,1-1 0,-1 1 0,0 0 0,0 0 0,1-1 0,-1 1 0,0 0 0,-1 0 0,1 0 0,0 0 0,-1-1 0,0 2-10,1-1-1,0 1 0,-1 0 0,1 0 1,0-1-1,-1 1 0,1 0 0,0 0 1,-1 1-1,1-1 0,0 0 0,-1 0 1,1 0-1,0 1 0,-1-1 1,1 1-1,0-1 0,0 1 0,0 0 1,-3 1-1,-3 3-10,0 0-1,0 0 1,1 0 0,0 1-1,0 0 1,0 1 0,1-1 0,0 1-1,0 0 1,-4 8 0,-4 10-16,1 0 0,-9 28 1,-14 60-22,-29 159 1,55-222 131,-5 77 1,13-106 23,1 0-1,1 1 1,1-1 0,1 0 0,0 0 0,9 26-1,-10-42-36,-1-1-1,1 0 1,0 0-1,0 0 0,1 0 1,-1 0-1,1 0 1,-1-1-1,1 1 0,4 3 1,-5-6-16,1 1 1,-1 0-1,0-1 1,1 1-1,-1-1 1,1 0-1,0 0 0,-1 0 1,1 0-1,0-1 1,-1 1-1,1-1 1,0 1-1,0-1 1,0 0-1,0 0 0,-1 0 1,5-1-1,4-1 65,0-1-1,0 0 0,0-1 0,10-5 0,47-25 225,-46 23-228,0 0-16,15-8-24,-1-1 0,56-40 0,-74 44-7,-14 12-77,1 0 1,-1 0-1,1 1 0,7-5 0,-10 6-100,-8 2-6,2 2 121,-1 0 0,0 1 0,0 0 0,1-1 0,-1 1 0,1 1 1,0-1-1,0 1 0,0-1 0,1 1 0,-1 0 0,1 1 0,0-1 0,0 0 0,0 1 1,1 0-1,-1 0 0,1 0 0,0 0 0,-1 9 0,1-8 10,0 1 0,1 0 1,0 0-1,0-1 0,1 1 0,0 0 0,0 0 0,0 0 1,1 0-1,0-1 0,1 1 0,-1 0 0,1-1 1,1 1-1,-1-1 0,4 8 0,-2-9 40,-1 0 0,0-1-1,1 1 1,0 0 0,0-1 0,1 0-1,-1 0 1,1 0 0,0-1-1,0 0 1,0 1 0,0-2 0,0 1-1,1-1 1,9 4 0,-11-5 10,0-1 0,0 1-1,0-1 1,0 0 0,1 0 0,-1 0 0,0 0 0,0-1-1,0 0 1,0 0 0,0 0 0,0 0 0,0 0 0,-1-1-1,1 0 1,0 0 0,-1 0 0,1 0 0,-1 0 0,0-1 0,1 0-1,-1 1 1,5-7 0,-2 2 3,-1-1 1,0 1-1,0-1 0,0 0 0,-1 0 1,0-1-1,0 1 0,-1-1 0,3-16 1,-4 20-51,-1-1 0,-1 0 0,1 0 0,-1 0 0,0 0-1,0 0 1,-1 0 0,0 0 0,0 0 0,0 0 0,0 0 0,-1 1 0,0-1 0,-1 0 0,1 1 0,-4-6 0,2 5-27,-1 0 0,1 0 0,-1 1 0,0-1 0,-1 1 0,1 1 0,-13-9 0,14 10 4,0 1-1,0 0 0,0 1 0,0-1 0,0 1 1,-1-1-1,1 1 0,0 1 0,-1-1 0,1 0 1,0 1-1,-1 0 0,1 0 0,-9 2 0,35-4 146,37-7 0,-37 2-91,1 0-89,1 1 1,38-6-1,-55 12 45,0-1 0,0 1 1,0 0-1,0 1 0,0-1 0,0 2 0,-1-1 0,1 1 0,0-1 0,-1 2 1,1-1-1,-1 1 0,0 0 0,6 4 0,-9-5 17,0 1-1,0-1 1,0 1 0,-1-1 0,0 1-1,1 0 1,-1 0 0,0 0-1,0 0 1,0 0 0,-1 0-1,1 1 1,-1-1 0,0 1-1,0-1 1,0 1 0,0-1 0,-1 1-1,1 0 1,-1-1 0,0 1-1,-1 5 1,0 8 158,-2-1 0,0 0 0,-10 28 0,4-12 30,0 8 216,9-33-207,5-6 9,11-13 106,-13 8-283,33-26 55,1 2 0,2 1 0,0 1 1,2 3-1,70-30 0,-107 51-113,0 0 0,1 1 0,-1 0 1,1 0-1,-1 0 0,1 0 0,0 1 0,7-1 0,-11 2 14,1-1-1,-1 0 0,1 1 1,-1-1-1,0 1 0,1 0 0,-1-1 1,0 1-1,1 0 0,-1 0 1,0 0-1,0-1 0,0 1 0,0 1 1,0-1-1,0 0 0,0 0 1,0 0-1,0 0 0,0 1 0,-1-1 1,1 0-1,-1 1 0,1-1 1,-1 1-1,1-1 0,-1 0 0,0 1 1,1-1-1,-1 3 0,1 4-45,0 0 82,1 0 1,0 0-1,5 13 1,-6-18-2,0-1-1,0 0 1,0 0 0,0 0 0,1 0-1,-1 0 1,1-1 0,-1 1 0,1 0-1,0-1 1,0 1 0,0-1 0,0 1-1,0-1 1,0 0 0,0 0 0,0 0 0,3 1-1,0-1 12,0 0 0,0 0 0,1 0 0,-1-1 1,0 0-1,1 0 0,-1 0 0,0-1 0,0 0 0,9-2 0,6-3 20,26-12-1,-26 10 119,197-86 105,-180 75-194,-1-1-1,-1-2 1,55-46 0,-87 66-114,0-1 1,0 1-1,-1-1 1,1 0-1,-1 1 1,1-1-1,-1 0 1,0-1-1,0 1 1,2-5-1,-4 8 26,1-1 0,-1 1-1,0 0 1,0 0 0,0 0 0,0-1-1,0 1 1,0 0 0,0 0-1,0 0 1,0-1 0,0 1 0,0 0-1,0 0 1,0-1 0,0 1 0,0 0-1,0 0 1,0 0 0,0-1-1,0 1 1,0 0 0,0 0 0,0 0-1,0-1 1,0 1 0,0 0-1,-1 0 1,1 0 0,0 0 0,0-1-1,0 1 1,0 0 0,0 0 0,-1 0-1,1 0 1,0 0 0,0-1-1,-11 2-110,-17 11 31,-116 71-47,122-69 104,2 1 0,0 1 1,0 1-1,-27 33 0,39-41-3,2 0-1,-1 1 1,1 0 0,1 1-1,-7 16 1,10-22 38,1 0 0,-1 1 0,1-1 0,0 0 0,1 1 0,-1 6 0,1-9 12,0-1 1,1 1-1,-1-1 0,1 1 0,-1-1 1,1 1-1,0-1 0,0 0 1,0 0-1,0 1 0,0-1 1,0 0-1,1 0 0,1 3 1,-1-4 1,-1 1 1,1-1 0,0 0-1,0 1 1,0-1-1,0 0 1,0 0 0,0 0-1,0 0 1,0-1 0,0 1-1,0-1 1,0 1 0,1-1-1,-1 1 1,0-1 0,0 0-1,1 0 1,-1 0 0,0-1-1,0 1 1,0 0-1,1-1 1,-1 0 0,4-1-1,4-2 59,1-1-1,-1 0 1,17-11-1,-22 12-59,25-15 180,36-30 0,-53 37-153,0 0 0,0-1 1,-1-1-1,15-23 0,-9 9-368,25-57-1,-49 113-285,-86 269 197,53-149 531,-71 175 0,91-274-13,9-21 23,-1 0 1,-2-1 0,-25 41 0,38-68-131,-2 3 41,0 1 0,-1 0 0,0-1 0,0 0 0,0 0 0,-4 4 0,5-7-28,1 1 1,0 0-1,0-1 0,0 1 1,0-1-1,-1 1 0,1-1 1,0 0-1,0 0 0,-1 1 1,1-1-1,0 0 1,0 0-1,-1 0 0,1 0 1,0 0-1,-1-1 0,1 1 1,0 0-1,0-1 0,-1 1 1,1 0-1,0-1 0,0 0 1,0 1-1,0-1 1,-2-1-1,-1-1 30,0 0 0,0-1-1,1 0 1,0 1 0,-1-1 0,-3-7 0,-16-29 106,19 32-123,-8-14-20,1-1 0,1 0 1,1-1-1,1 0 0,2-1 1,0 0-1,-3-37 0,7 41-32,1 1 0,2-1 1,0 0-1,1 1 0,1 0 0,1-1 0,0 1 0,2 0 0,10-26 1,-12 39 13,0 0 0,1 0 1,-1 0-1,1 1 0,1 0 0,-1 0 1,1 0-1,0 0 0,0 1 1,1 0-1,-1 1 0,14-8 1,0 2 14,1 0 0,0 2 1,26-8-1,-12 7 4,0 1 0,1 1 0,-1 2 0,1 2 0,0 1 0,0 2-1,0 1 1,0 2 0,40 9 0,-64-10 50,0 1 0,-1 0-1,12 6 1,-19-8-461,0 1 0,-1 0 0,1 0-1,0 1 1,-1-1 0,0 1 0,0 0-1,1 0 1,-2 0 0,1 0 0,4 6-1,6 11-2363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2:29.2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20 3712,'-32'-11'1696,"14"7"-1472,8-1 1216,10 10-832,-9-1 1376,4 4-1120,-8 4 416,8 4-736,-8 4-96,10 3-288,-7 2-160,10-1-32,-4-1 32,4-3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28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1170 3328,'-15'15'1739,"14"-15"-1649,1 1 0,-1 0 1,1 0-1,-1-1 1,1 1-1,0 0 0,-1 0 1,1-1-1,0 1 1,0 0-1,-1 0 1,1 0-1,0 0 0,0 0 1,0-1-1,0 1 1,0 0-1,0 0 0,0 0 1,1 1-1,1 8 1272,1 1 390,-3-11-1685,1 1-1,-1-1 0,0 0 0,0 0 0,1 0 0,-1 0 0,0 0 1,1 1-1,-1-1 0,0 0 0,1 0 0,-1 0 0,0 0 0,1 0 0,-1 0 1,0 0-1,0 0 0,1 0 0,-1 0 0,0 0 0,1 0 0,-1 0 1,0-1-1,1 1 0,-1 0 0,0 0 0,0 0 0,1 0 0,-1 0 1,0-1-1,0 1 0,1 0 0,-1 0 0,0-1 0,65-37 2782,-32 20-2405,-1-2-1,32-27 1,-20 8-244,-1-3-1,-2-1 1,43-61 0,-35 36 20,-3-2 0,55-117 0,-82 146-104,-2-2 0,-2 0 0,-1-1 0,-3 0-1,-2-1 1,5-57 0,-14 95-132,1 5 5,-1 0 1,0-1-1,1 1 0,-1 0 1,0 0-1,0-1 0,-1 1 1,1 0-1,0 0 0,-1 0 1,0-1-1,1 1 0,-1 0 1,-2-4-1,3 6 7,0 0 0,-1 0 0,1-1 0,0 1 1,-1 0-1,1-1 0,0 1 0,-1 0 0,1 0 0,0 0 0,-1-1 0,1 1 0,0 0 0,-1 0 0,1 0 1,-1 0-1,1 0 0,0 0 0,-1 0 0,1 0 0,-1 0 0,1 0 0,0 0 0,-1 0 0,1 0 0,-1 0 0,1 0 1,0 0-1,-1 0 0,1 1 0,0-1 0,-1 0 0,1 0 0,-1 0 0,1 1 0,0-1 0,0 0 0,-1 0 1,0 1-1,-15 15-96,13-11 67,-28 32-231,-40 64 0,37-50 81,19-29 190,0 0 0,2 1 0,1 1 1,0 0-1,-13 43 0,13-26 73,2 1 0,-5 44 0,12-65-71,2-1 0,0 0 0,1 1 0,1-1 0,1 0 0,7 33 0,-6-43 69,1-1-1,-1 1 0,1-1 1,1 0-1,0 0 0,0 0 1,1-1-1,0 0 0,9 10 1,-11-13 14,1-1 0,0 1 0,0-1 0,1 0 0,-1 0 0,1 0 0,0-1 0,0 0 0,0 0-1,0-1 1,0 0 0,1 0 0,-1 0 0,12 1 0,-13-3-38,-1 0-1,1 0 0,0 0 1,-1-1-1,1 0 1,0 0-1,-1 0 0,1 0 1,-1-1-1,6-2 0,-2 0 17,-1-1 0,1 0 0,-1 0 0,13-11 0,-2-3 59,0-1 1,23-33 0,19-41-212,-17 24-106,-43 70 184,0 1 1,0-1-1,0 0 1,0 0-1,0 0 1,0 0-1,0 0 1,0 0-1,0 0 0,0 0 1,0 1-1,1-1 1,-1 0-1,0 0 1,0 0-1,0 0 1,0 0-1,0 0 1,0 0-1,0 0 0,0 0 1,1 0-1,-1 0 1,0 0-1,0 0 1,0 0-1,0 0 1,0 0-1,0 0 0,0 0 1,1 0-1,-1 0 1,0 0-1,0 0 1,0 0-1,0 0 1,0 0-1,0 0 0,0 0 1,1 0-1,-1 0 1,0 0-1,0 0 1,0 0-1,0 0 1,0 0-1,0 0 0,0 0 1,0 0-1,0 0 1,1 0-1,-1-1 1,0 1-1,0 0 1,0 0-1,0 0 1,0 0-1,0 0 0,0 0 1,0 0-1,0-1 1,0 1-1,0 0 1,0 0-1,0 0 1,0 0-1,0 0 0,1 16-124,-5 28 100,3-41 22,-2 24-16,-1-1-12,1 38 0,3-56 49,0-1 1,1 1 0,0 0-1,0 0 1,1-1 0,0 1 0,1-1-1,-1 0 1,7 11 0,-7-14 12,0-1 0,1 1-1,-1-1 1,1 0 0,0 0 0,0 0 0,1 0 0,-1 0 0,0-1 0,1 0 0,0 1 0,-1-1 0,1-1 0,0 1 0,0 0-1,0-1 1,0 0 0,0 0 0,0 0 0,1-1 0,-1 1 0,6-1 0,2 0 69,0-1 0,0 0 0,0-1 0,0 0 0,0-1-1,19-7 1,-19 4-54,1 1-1,-1-2 1,-1 0-1,1 0 1,-1-1 0,0 0-1,-1-1 1,0 0-1,0-1 1,14-18-1,2-10 54,42-75-1,-49 79-62,107-203 96,-95 175-145,-3 0 0,-2-2-1,-4-1 1,24-112 0,-43 165-12,-2 8 6,0 0 1,-1 0-1,1 0 0,-1 0 1,1 0-1,-1 0 0,0 0 1,-1 0-1,0-6 0,1 10 19,0 0 0,0 0 0,0 0 0,0-1 0,0 1 0,0 0-1,-1 0 1,1-1 0,0 1 0,0 0 0,0 0 0,0 0 0,0-1-1,0 1 1,-1 0 0,1 0 0,0 0 0,0-1 0,0 1 0,-1 0-1,1 0 1,0 0 0,0 0 0,0 0 0,-1 0 0,1 0 0,0 0-1,0-1 1,-1 1 0,1 0 0,0 0 0,0 0 0,-1 0 0,1 0-1,0 0 1,0 0 0,-1 0 0,1 0 0,0 1 0,0-1 0,-1 0 0,1 0-1,0 0 1,0 0 0,0 0 0,-1 0 0,1 0 0,0 0 0,0 1-1,0-1 1,-1 0 0,1 0 0,0 0 0,0 1 0,0-1 0,0 0-1,-1 0 1,1 0 0,0 1 0,0-1 0,0 0 0,0 0 0,0 1-1,-11 16-188,-3 12 2,1 1 0,-13 46 0,13-36 140,-95 297-56,-31 62 59,-158 265 843,290-650-735,3-4 91,-1-1 0,-1 1 1,0-1-1,-9 12 0,15-21-145,0 0 0,0 1 1,0-1-1,0 0 0,0 0 1,-1 0-1,1 1 0,0-1 1,0 0-1,0 0 0,0 0 1,-1 1-1,1-1 0,0 0 1,0 0-1,-1 0 0,1 0 1,0 0-1,0 0 0,-1 0 1,1 1-1,0-1 0,0 0 1,-1 0-1,1 0 0,0 0 1,-1 0-1,1 0 0,0 0 1,0 0-1,-1-1 0,1 1 1,0 0-1,0 0 0,-1 0 1,-2-9 142,3-13 18,3 6-154,1 0 1,1 0 0,9-22 0,25-42-64,-33 68 71,15-26-54,2 1 0,1 1-1,2 1 1,1 2 0,2 0-1,1 2 1,58-46 0,-74 66-27,1 2 1,-1 0 0,2 0-1,22-8 1,67-18 48,-73 25 118,0 0 1,0-3 0,31-16-1,-49 21-73,0-1 1,-1 0-1,0-1 0,0 0 0,-1-1 0,-1 0 0,0-1 0,0-1 0,14-23 1,-14 17-3,0 0 0,-2-1 0,7-23 0,-12 34-29,-1-1 1,-1 0-1,0-1 1,0 1-1,-1 0 1,0 0-1,-1-1 1,-2-17 0,2 25-16,-1 0 1,1 0-1,-1-1 0,0 1 1,0 0-1,0 0 1,-1 0-1,1 0 1,-1 1-1,0-1 1,1 0-1,-1 1 0,-1-1 1,1 1-1,0-1 1,0 1-1,-1 0 1,1 0-1,-5-3 1,3 4 0,1 0 0,0 0 1,-1 0-1,1 0 1,0 0-1,-1 1 1,1-1-1,-1 1 0,1 0 1,-1 0-1,0 0 1,1 1-1,0-1 1,-1 1-1,1 0 0,-1 0 1,-5 2-1,0 1 1,1 0-1,0 0 1,0 1-1,0 0 1,1 1-1,0-1 0,0 2 1,0-1-1,1 1 1,-1-1-1,2 2 1,-1-1-1,1 1 1,0 0-1,1 0 1,0 0-1,0 0 0,-3 12 1,4-12 10,2-1 0,-1 1 0,1-1 0,0 1 1,0 0-1,1-1 0,0 1 0,0 0 0,1-1 0,0 1 0,1 0 0,-1-1 1,1 1-1,1-1 0,-1 0 0,2 0 0,-1 0 0,0 0 0,1 0 1,1-1-1,-1 1 0,9 7 0,-3-3 35,1-1 0,1-1-1,0 0 1,0 0 0,1-2 0,16 8 0,7 2 187,42 12 0,-76-28-262,27 7-1107,-27-8 370,1 1 0,-1-1 0,0 1 0,0-1 0,1 0 0,-1 0 0,0 0 1,0-1-1,1 1 0,2-1 0,0 0-1916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28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46 6656,'-58'-20'3008,"50"15"-2624,11 1 288,7 4-448,22-8-224,3 0-32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30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1254 1888,'-1'-1'131,"-1"1"-1,1 0 1,-8-4 7402,42-23-4882,-22 19-2366,0-1 1,-1 0-1,0 0 1,0-1-1,-1 0 1,13-19-1,-3 5-6,65-80 454,73-85 171,-145 176-845,24-26 19,-2-2 0,55-85 0,-60 70 93,-2-1 0,22-71-1,-31 72 81,-2 0 0,16-115-1,-31 164-230,-1-1-1,1 0 0,-1 0 1,0 0-1,-1 1 0,0-1 1,-2-8-1,3 15-28,0 1 0,0-1-1,0 1 1,0 0 0,-1-1 0,1 1-1,0 0 1,0-1 0,0 1 0,-1 0 0,1-1-1,0 1 1,-1 0 0,1-1 0,0 1-1,-1 0 1,1 0 0,0-1 0,-1 1-1,1 0 1,0 0 0,-1 0 0,1 0 0,0 0-1,-1-1 1,1 1 0,-1 0 0,1 0-1,-1 0 1,1 0 0,0 0 0,-1 0-1,1 0 1,-1 0 0,1 0 0,0 1-1,-1-1 1,1 0 0,-1 0 0,1 0 0,0 0-1,-1 0 1,1 1 0,-1-1 0,-1 2-24,0-1 0,0 0 1,0 1-1,0 0 0,1-1 1,-1 1-1,0 0 0,-1 2 1,-4 8-64,-1 1 0,1 0 0,-8 23 0,-12 46 8,26-78 85,-89 314-18,80-280 81,3 1 0,1 0 0,1 0 0,3 1 0,1-1 0,2 1 0,11 73 0,-10-100 40,1-1 1,0 1-1,9 20 1,-9-27 23,1 1 1,0-1-1,0 1 0,0-1 1,1 0-1,-1-1 1,10 9-1,-12-12-87,0 0-1,0-1 1,0 1-1,0-1 1,0 1 0,0-1-1,0 0 1,1 0-1,-1 0 1,1 0-1,-1 0 1,1 0 0,-1-1-1,1 1 1,-1-1-1,1 0 1,-1 0-1,1 0 1,-1 0-1,1 0 1,0 0 0,-1-1-1,1 1 1,-1-1-1,1 0 1,-1 1-1,0-1 1,1 0 0,-1-1-1,0 1 1,0 0-1,0-1 1,1 1-1,2-4 1,10-10 158,0-1-1,-1-1 1,-1 0 0,18-31 0,-15 23-113,30-39-95,91-101-1,-131 158-182,-4 5 60,-3 6 83,-1 2 70,-17 83-35,-11 119-1,29-200 45,0-3 7,0-1-1,0 1 1,1 0-1,0 0 1,0 0-1,0 0 0,1-1 1,0 1-1,-1 0 1,2 0-1,-1-1 1,3 8-1,-3-11-13,-1 0 0,1-1 0,0 1-1,-1 0 1,1 0 0,0-1 0,0 1 0,0 0 0,-1-1-1,1 1 1,0 0 0,0-1 0,0 0 0,0 1 0,0-1-1,0 1 1,0-1 0,0 0 0,0 0 0,0 0 0,0 0-1,1 0 1,-1 0 0,0 0 0,1 0 0,2 0 19,0-1 0,0 0 0,0 0 0,-1 0 0,1 0 0,0-1 1,4-2-1,10-6 87,-1-2 0,28-22 1,32-37-33,-3 4-157,-29 26 26,-24 22 36,0 0 1,28-17-1,-47 34-19,1 1-1,0-1 1,0 1-1,1-1 0,-1 1 1,0 0-1,6-1 1,-8 1 10,0 1 1,0 0-1,0 0 1,0 0 0,0 0-1,0 1 1,0-1-1,0 0 1,0 0-1,-1 0 1,1 1 0,0-1-1,0 1 1,0-1-1,0 1 1,0-1-1,-1 1 1,1-1 0,0 1-1,0-1 1,-1 1-1,1 0 1,0 0-1,-1-1 1,1 1-1,-1 0 1,1 0 0,-1 0-1,1 0 1,0 1-1,1 5 9,0 0 0,0 1 0,-1-1 1,0 0-1,0 1 0,0-1 0,-1 1 0,-1 8 0,-10 64 5,7-53-5,-3 24-3,-7 35 736,14-83-479,3-7-153,6-13-24,-8 15-53,28-57 242,-18 35-260,0 0 1,27-39-1,-33 56-51,0 0-1,1 0 1,0 1 0,0 0-1,0 0 1,1 0 0,9-6-1,-15 12 41,-1 0 0,1-1 0,-1 1-1,1 0 1,-1 0 0,1 0 0,0 0-1,-1-1 1,1 1 0,0 0 0,-1 0 0,1 0-1,-1 0 1,1 0 0,0 0 0,-1 0-1,1 1 1,0-1 0,-1 0 0,1 0 0,-1 0-1,1 1 1,-1-1 0,1 0 0,-1 1-1,1-1 1,0 0 0,-1 1 0,0-1-1,1 1 1,-1-1 0,1 1 0,-1-1 0,1 1-1,-1-1 1,0 1 0,2 2-7,-1-1 1,0 1-1,0 0 0,0-1 1,0 1-1,0 3 1,1 11 10,-1 0 0,0 0 0,-2 0 0,0 1 0,-5 22 0,6-36 10,-3 11 15,-1 9 92,4-22-103,0-1 0,-1 0 0,1 0 1,1 0-1,-1 1 0,0-1 0,0 0 0,0 0 1,0 0-1,1 1 0,-1-1 0,1 0 1,-1 0-1,2 1 0,-2-1 1,0-1-1,1 0 1,-1 1 0,1-1-1,-1 0 1,0 0 0,1 1-1,-1-1 1,1 0 0,-1 0-1,1 0 1,-1 0 0,1 0 0,-1 0-1,1 0 1,-1 0 0,1 0-1,-1 0 1,1 0 0,-1 0-1,1 0 1,-1 0 0,1 0-1,-1 0 1,2-1 0,12-6 95,9-9-29,-1-2-1,-1 0 1,22-24 0,-21 19-171,1 2 0,32-24 0,-53 43 70,0 0 0,1 1 0,0-1 1,-1 1-1,1-1 0,0 1 0,-1 0 1,1 0-1,0 0 0,0 1 1,0-1-1,0 1 0,0-1 0,0 1 1,4 0-1,-5 1 11,0-1-1,0 1 1,-1 0 0,1 0 0,0 0 0,0 0 0,0 0-1,-1 1 1,1-1 0,-1 0 0,1 1 0,-1-1 0,1 1-1,-1 0 1,0-1 0,0 1 0,0 0 0,0 0-1,0 0 1,0 0 0,-1 0 0,1 0 0,0 2 0,5 18-76,-1 0-1,4 30 1,-7-30 143,2 1-1,12 37 0,-15-56-17,0-1-1,1 1 1,0-1-1,0 0 0,0 1 1,0-1-1,0 0 1,0 0-1,1 0 0,0-1 1,-1 1-1,1 0 1,0-1-1,0 0 1,6 3-1,-6-4-17,-1 0 1,1 0-1,-1 0 0,1-1 1,-1 1-1,1-1 1,-1 0-1,1 1 0,-1-1 1,1-1-1,-1 1 0,1 0 1,-1-1-1,1 1 0,-1-1 1,1 1-1,-1-1 0,1 0 1,-1 0-1,0-1 1,1 1-1,-1 0 0,0-1 1,4-3-1,3-3 36,1-2-1,-2 1 1,1-1 0,-1 0 0,-1-1-1,0 0 1,9-19 0,32-89 162,-35 85-168,7-15-19,-12 32-118,-1-1 0,0 0 0,-2-1 0,6-31-1,-10 49 72,-1-1 0,0 0 0,0 1 0,0-1 0,0 1 0,-1-1 0,1 1 0,0-1 0,-1-1 0,1 3 5,0-1 1,0 1-1,-1-1 1,1 1-1,0 0 0,0-1 1,-1 1-1,1 0 0,0-1 1,0 1-1,-1 0 0,1 0 1,0-1-1,-1 1 1,1 0-1,0 0 0,-1 0 1,1-1-1,0 1 0,-1 0 1,1 0-1,0 0 0,-1 0 1,0 0-7,-1 0 1,1 0-1,0 1 1,0-1 0,0 0-1,0 1 1,0-1-1,-1 1 1,1-1-1,0 1 1,0 0-1,0-1 1,0 1-1,1 0 1,-1 0 0,0 0-1,0-1 1,0 1-1,1 0 1,-2 2-1,-3 5-13,-1 1-1,1 0 1,1 0-1,0 1 1,0-1 0,1 1-1,0 0 1,-2 17-1,2-3 50,1 0 0,1 36 0,2-40 27,0-1-1,8 35 1,-8-47-27,1 0 0,1 0-1,-1 0 1,1-1 0,0 1-1,0-1 1,1 0 0,0 0-1,0 0 1,0-1 0,7 7 0,-4-6-202,1 0 1,-1 0-1,1-1 0,0 0 1,1-1-1,-1 0 1,1 0-1,0-1 1,0 0-1,0 0 1,11 1-1,20 4-1235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30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 7040,'-8'0'3200,"16"-9"-2752,0 6-480,7 6-64,7-6 192,10 3-64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31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57 7456,'-23'-3'3392,"60"-2"-2944,-2 1 544,9 8-640,43-4 480,2 0-480,56-8 128,-7 4-320,33-7 128,-18 2-160,10-2-64,-24 6-32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33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522 405 4064,'4'-7'1007,"3"-6"2908,-11 11-2129,-6 4-793,-18 7-562,0 2-1,1 1 1,1 1 0,-30 19 0,-97 80 247,126-90-535,-36 40-1,51-48-125,1-1-1,0 2 1,2-1-1,-1 1 0,-8 21 1,11-19 46,0 1 1,1 0-1,1 0 0,0 1 1,2-1-1,0 1 1,1 0-1,1 27 1,1-43-14,0 1 0,0-1 0,1 0 0,-1 0 1,1 0-1,0 0 0,0 0 0,0 0 1,0-1-1,1 1 0,-1 0 0,1 0 1,0-1-1,0 1 0,3 3 0,-3-5-14,0 0-1,-1 1 1,1-1-1,0 0 1,0-1-1,0 1 1,0 0-1,0-1 1,0 1-1,0-1 1,0 1-1,0-1 0,0 0 1,1 0-1,-1 0 1,0 0-1,0 0 1,0-1-1,0 1 1,0-1-1,0 1 1,0-1-1,0 0 1,2 0-1,8-5 118,0 0 0,0 0-1,-1-1 1,11-9 0,41-37 390,7-22 49,-62 66-512,3-5-48,1 0 0,-2-1 0,0 0 0,-1 0 0,0-1 0,9-26 0,-12 28-54,-2 1 0,1-1 0,-2 0 0,0 0 0,-1 0 0,0 0 0,-1-1 0,-1-27 0,-3 36-160,-2 9 35,-2 14-41,3-2 153,1 0 0,1 1 0,0-1 0,1 1 0,1 0 0,0-1 0,2 1 0,3 19 0,-1-12 88,2 0-1,0 0 0,2 0 1,18 38-1,-23-56 17,0 1 1,0-1 0,0 0-1,1 0 1,0 0-1,0 0 1,6 5 0,-9-9-43,1 0 0,-1 1 1,1-1-1,0-1 0,-1 1 1,1 0-1,0 0 1,0-1-1,0 1 0,0-1 1,0 1-1,-1-1 0,1 0 1,0 0-1,0 0 1,0 0-1,0 0 0,0 0 1,0 0-1,0-1 0,0 1 1,0-1-1,0 1 1,-1-1-1,1 0 0,2-1 1,6-4 62,0-1 0,-1-1 1,1 1-1,-2-1 0,1-1 0,-1 0 1,11-16-1,7-6-23,37-45 117,21-25-245,-81 97 35,1 1 1,1-1-1,-1 1 1,0 0-1,1 0 1,-1 0 0,1 0-1,9-3 1,-13 6 20,0-1-1,1 1 1,-1 0 0,0-1 0,0 1 0,0 0 0,1 0 0,-1 0 0,0 0 0,0 0 0,1 0 0,-1 0-1,0 0 1,0 0 0,0 1 0,1-1 0,-1 0 0,0 1 0,0-1 0,0 1 0,0-1 0,0 1 0,0 0-1,0-1 1,0 1 0,0 0 0,0 0 0,0 0 0,0 0 0,0 0 0,-1 0 0,1 0 0,0 0 0,-1 0-1,1 0 1,-1 0 0,1 0 0,-1 0 0,1 0 0,-1 1 0,0-1 0,1 2 0,0 11 42,0-1 0,-1 1 0,0 0 1,-1-1-1,0 1 0,-7 25 0,-1 12 231,8-43-180,-1 10 302,2-18-381,0 1 0,0-1-1,0 0 1,0 0 0,0 0 0,0 0 0,0 1 0,1-1 0,-1 0 0,0 0 0,0 0 0,0 0 0,0 0 0,0 0 0,0 1 0,0-1 0,0 0 0,1 0-1,-1 0 1,0 0 0,0 0 0,0 0 0,0 0 0,0 0 0,1 0 0,-1 0 0,0 0 0,0 0 0,0 1 0,0-1 0,1 0 0,-1 0 0,0 0-1,10-6 373,48-44 73,-42 35-543,-1 1 1,2 1-1,-1 1 1,22-13-1,-36 24 59,1 0-1,-1 0 1,0 0 0,1 0 0,-1 0-1,1 0 1,-1 1 0,1-1 0,-1 1-1,1 0 1,0 0 0,-1-1 0,5 2-1,-5-1 18,0 1-1,-1 0 0,1-1 1,0 1-1,-1 0 1,1 0-1,-1 0 0,1 0 1,-1 0-1,0 0 0,1 0 1,-1 0-1,0 0 0,0 1 1,2 2-1,1 4 7,0 0-1,-1 0 0,0 0 1,0 1-1,-1-1 1,2 13-1,1-1 36,-4-15-7,0 0 0,1 0 0,0 0 0,0 0-1,1 0 1,-1 0 0,1 0 0,0-1 0,4 5-1,-6-7 2,1 0 0,0 0-1,0-1 1,0 1-1,0-1 1,0 1-1,0-1 1,0 0 0,0 0-1,1 0 1,-1 0-1,0 0 1,1-1-1,-1 1 1,1 0-1,-1-1 1,1 0 0,-1 0-1,1 0 1,-1 0-1,1 0 1,2-1-1,4-1 7,1-2 0,-1 1 0,0-1 1,0 0-1,0-1 0,14-10 0,-12 8-27,139-98 65,-75 50-106,-49 35 50,-19 14 5,0 0 0,0 1 0,11-6 0,-10 8-129,-9 6 50,-9 8 7,7-9 36,-36 37-169,25-26 160,0 1-1,0 1 1,1 0 0,-15 24-1,19-23-12,0 0-1,-6 18 0,12-25 14,0-1 1,1 1-1,0 0 0,0 0 1,-1 18-1,3-26 39,0 0 0,0 0 0,0 0 0,0 0 0,0 0-1,0 0 1,0-1 0,0 1 0,0 0 0,0 0 0,1 0 0,-1 0 0,0 0 0,1 0-1,-1 0 1,0-1 0,1 1 0,-1 0 0,1 0 0,0 0 0,-1-1 0,1 1 0,-1 0 0,1-1-1,0 1 1,0-1 0,-1 1 0,1-1 0,0 1 0,0-1 0,0 1 0,0-1 0,0 0 0,-1 1-1,1-1 1,0 0 0,0 0 0,0 0 0,0 0 0,0 1 0,0-1 0,0-1 0,0 1 0,0 0-1,1 0 1,4-2 66,-1 1 0,0-1 0,0 0 0,0 0 0,0 0-1,8-6 1,13-12 135,0-1 0,39-43 0,-51 50-202,-1 0 0,0-1 0,-2-1 0,1-1 0,-2 1 0,0-1 0,14-35 0,-7-1 42,-2 0 1,-2 0 0,5-59-1,-12 57-76,-3 0-1,-4-81 0,0 116 60,-5-26-1,5 41-70,0 1-1,-1-1 1,1 1-1,-1-1 1,0 1 0,0-1-1,0 1 1,0 0 0,-1 0-1,-6-7 1,9 10 24,-1 1 1,1-1-1,-1 1 0,0-1 1,1 1-1,-1 0 1,0 0-1,1-1 0,-1 1 1,0 0-1,1 0 0,-1 0 1,0 0-1,0-1 0,1 1 1,-1 0-1,0 1 1,0-1-1,1 0 0,-1 0 1,0 0-1,0 0 0,1 0 1,-1 1-1,0-1 1,1 0-1,-1 1 0,0-1 1,1 0-1,-1 1 0,1-1 1,-1 1-1,0-1 0,1 1 1,-1-1-1,1 1 1,0 0-1,-1-1 0,1 1 1,-1 1-1,0-2-8,-2 5-6,0-1 1,0 1 0,1 0-1,-1-1 1,1 1-1,0 0 1,1 0 0,-1 1-1,1-1 1,0 0 0,0 0-1,1 8 1,-2-1-17,-2 25 15,1-1 0,2 1 1,2 0-1,8 60 0,-4-68 86,2 0 0,0 0 0,2 0 1,1-1-1,1-1 0,19 34 0,-22-48-63,0 0 1,2 0-1,0 0 1,0-1-1,1-1 1,0 0-1,21 15 1,-22-18-939,1-1 1,22 10-1,-27-14 207,0-1 0,0 0 0,0 0 1,0 0-1,0-1 0,0 0 0,1 0 0,-1 0 0,1-1 0,-1 0 1,9-1-1,34-4-3375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35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1233 2976,'-1'3'117,"0"0"1,1-1-1,-1 1 0,1 0 1,0-1-1,0 1 0,0 0 1,0 0-1,1-1 0,-1 1 1,1 0-1,0-1 0,-1 1 1,1-1-1,0 1 0,1-1 1,-1 1-1,0-1 0,1 1 1,-1-1-1,3 3 0,-3-4 26,1 1-1,-1-1 0,0 0 1,1 1-1,-1-1 1,1 0-1,0 0 1,-1 0-1,1 0 0,0 0 1,0 0-1,0 0 1,-1 0-1,1-1 1,3 1-1,-3-1-32,1 0-1,-1 0 1,1-1-1,-1 1 1,1-1 0,-1 0-1,0 0 1,1 0-1,-1 0 1,0 0 0,1 0-1,-1 0 1,3-3-1,29-22 1004,41-40 0,-32 27-549,-8 7-345,0-1 1,-2-2 0,-2-1 0,31-46-1,16-54 218,-9-9 102,-59 124-427,-7 13-80,64-142 361,-50 108-296,16-68 0,-32 108-109,3-23-315,-6 18 85,-6 12-25,6-3 246,1 0-1,-1 1 1,1-1 0,-1 0-1,1 0 1,0 1 0,-2 3-1,-9 29-4,0 1-1,-6 39 0,-9 82-95,16-72 391,-1 117 0,12-190-106,-1 2 14,4 23 0,-3-33-52,1 1 1,0-1-1,0 0 0,1 1 1,-1-1-1,1 0 1,0 0-1,0 0 0,4 4 1,-6-7-79,1 1 0,0-1 1,0-1-1,0 1 0,0 0 0,0 0 1,0 0-1,0 0 0,0-1 0,0 1 1,1 0-1,-1-1 0,0 1 0,0-1 1,0 0-1,1 1 0,-1-1 0,3 0 1,-2 0 33,1 0 1,0 0 0,0 0 0,0-1 0,-1 1-1,1-1 1,0 0 0,3-2 0,5-2 134,0-1 1,-1 0-1,13-10 1,-18 12-173,18-14 91,-1-1 0,30-33 0,-27 24-136,-1-1 0,-2-1-1,20-35 1,44-98 101,-69 130 2,-6 12-69,21-42 68,42-117 0,-14-61-371,-52 202 103,-6 23-47,-10 32 12,-65 207-76,34-111 271,-115 315 478,45-88 596,106-322-471,3-17-585,0 0 0,0 0 0,0 1 1,0-1-1,0 0 0,0 0 0,0 0 1,0 0-1,0 0 0,0 1 0,0-1 1,0 0-1,0 0 0,0 0 0,0 0 1,0 0-1,0 0 0,1 1 0,-1-1 1,0 0-1,0 0 0,0 0 0,0 0 1,0 0-1,0 0 0,0 0 0,0 0 1,1 1-1,-1-1 0,0 0 0,0 0 1,0 0-1,0 0 0,0 0 0,0 0 1,1 0-1,-1 0 0,0 0 0,0 0 1,0 0-1,0 0 0,0 0 0,1 0 1,1-1 54,0 0 0,0-1 0,0 1 0,0-1 1,0 1-1,0-1 0,2-2 0,-4 4-65,164-171 319,-151 156-283,25-26-86,-35 38-8,1-1 0,0 1 1,0 1-1,0-1 0,0 0 1,0 1-1,0 0 0,9-3 1,-12 5 37,1-1-1,-1 1 1,1 0 0,0 0 0,-1 0 0,1 1 0,0-1 0,-1 0 0,1 0 0,-1 1-1,1-1 1,0 1 0,-1 0 0,0-1 0,1 1 0,-1 0 0,1 0 0,-1 0 0,0 0-1,1 0 1,-1 0 0,1 2 0,4 3-33,-1 0-1,1 1 0,3 7 1,-6-9 83,3 4 0,0 0 0,0-1 1,1 0-1,0 0 0,13 10 0,-18-16 10,1 0 1,-1 0-1,1 0 0,0-1 0,0 1 1,0-1-1,0 0 0,0 0 0,0 0 1,0 0-1,0-1 0,1 1 0,-1-1 1,0 0-1,0 0 0,0 0 0,1 0 1,-1-1-1,0 1 0,0-1 0,0 1 1,5-3-1,-2 1 3,-1-1 0,1 0 0,-1 1 0,0-2 0,0 1 0,0 0 0,0-1-1,-1 0 1,1 0 0,-1-1 0,0 1 0,-1-1 0,1 0 0,-1 0 0,0 0 0,0 0 0,0-1 0,-1 1 0,1-1 0,1-10 0,-2 4-18,0 0 0,-2 0 1,1 0-1,-3-18 0,2 24-54,-1-1-1,0 1 0,0-1 1,-1 1-1,1 0 0,-2 0 1,1 0-1,-1 0 1,-6-12-1,9 18 15,-1-1 0,1 1 0,-1-1 0,1 0 1,-1 1-1,1-1 0,-1 1 0,1-1 0,-1 1 0,1-1 0,-1 1 0,0 0 0,1-1 0,-1 1 1,0 0-1,1-1 0,-1 1 0,0 0 0,1 0 0,-1 0 0,0 0 0,0-1 0,1 1 1,-1 0-1,0 0 0,-1 1 0,1-1-11,-1 1 1,1-1-1,0 1 0,0 0 1,0 0-1,0-1 0,0 1 1,0 0-1,0 0 1,0 0-1,0 0 0,0 0 1,-1 2-1,0 2-23,-1 0 0,1 0 0,-1 0 0,1 0 0,1 1 0,-2 5 0,2-7 46,0 0-1,0 1 1,1-1-1,0 0 1,0 0-1,0 0 1,1 0-1,-1 1 1,1-1-1,0 0 1,0 0-1,0 0 1,0 0 0,1 0-1,0-1 1,0 1-1,0 0 1,0-1-1,1 1 1,-1-1-1,1 0 1,0 0-1,0 0 1,0 0-1,6 4 1,5 2 28,0-1 1,0-1-1,0 0 1,1-1-1,0-1 1,31 7-1,95 8 232,-140-20-253,30 3 45,-1-1-1,42-3 1,-55-1-1426,22-5 0,-35 6 787,1 0-1,0 0 0,-1-1 0,1 0 0,-1 0 0,1 0 0,-1 0 1,0-1-1,6-4 0,9-10-1831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35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22 168 6464,'-22'-13'2944,"54"21"-2560,-5-3 288,-1-1-448,46-21 544,4 5-448,42-16 160,3 8-320,1-6 352,-15 6-288,6-9-2432,-15 10 1184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36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199 109 2816,'0'-3'227,"0"-4"546,0 1 1,1 0 0,-1-1 0,4-10 0,-3-7 3563,-1 13-1852,4 24-1947,5 62 192,15 85 410,-17-105-845,16 368 1609,-22-409-1759,-1-1-1,-1 0 1,0 1 0,0-1 0,-2 0-1,-5 21 1,7-33-121,1 0 0,-1 0 1,1 0-1,-1 0 0,1 0 0,-1 0 0,1 0 0,-1 0 0,0 0 1,0-1-1,1 1 0,-1 0 0,0 0 0,0-1 0,0 1 1,0 0-1,0-1 0,0 1 0,0-1 0,0 1 0,0-1 1,0 0-1,0 1 0,0-1 0,-1 0 0,1 0 0,0 0 0,-2 0 1,-1 0 43,-1-1 1,1 0 0,0 0 0,0 0 0,0-1-1,-4-2 1,6 4-62,-21-11 309,1-1-1,-37-25 0,49 30-295,0 0 0,1-1-1,0 0 1,1-1 0,0 0 0,0 0 0,-11-20-1,17 25-17,0 0-1,0-1 1,1 1-1,-1 0 1,1-1-1,1 1 1,-1-1-1,0 0 1,1 1-1,0-1 1,0 0 0,1 1-1,-1-1 1,1 1-1,0-1 1,0 1-1,0-1 1,3-5-1,2-3-10,1-1 0,0 1 0,1 1 0,13-18 0,11-8 57,1 2 0,2 1 0,1 2 0,51-36 0,-49 42 15,2 2-1,1 1 1,0 3-1,52-20 1,181-50 125,-141 50-6,-12-2-602,-71 23-3853,-17 8 1516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39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49 3808,'0'-3'277,"-1"0"-1,1-1 1,0 1 0,0 0-1,0-1 1,1-5-1,-1-4 865,0 13-1073,0-1 0,0 1 0,0 0 0,0-1 0,0 1 0,-1 0 0,1-1 0,0 1 0,0 0 0,-1-1 0,1 1 0,0 0 1,-1 0-1,1-1 0,0 1 0,-1 0 0,1 0 0,0 0 0,-1-1 0,1 1 0,0 0 0,-1 0 0,1 0 0,0 0 0,-1 0 0,1 0 0,-1 0 0,1 0 0,0 0 0,-1 0 0,1 0 0,-1 0 0,1 0 0,0 0 0,-1 0 0,1 0 0,0 0 0,-1 0 0,1 1 0,-1-1 0,-6 4 69,-1 1 0,1-1 0,1 1 0,-1 1 0,1-1 0,0 1 0,-10 12 0,-10 9 234,2-4-94,0 1-1,2 1 1,-36 54-1,52-69-215,1-1-1,0 1 1,1 0-1,0 0 1,1 1-1,-5 20 0,8-24 7,-1 0 0,1 0 0,0 0-1,0 0 1,1 0 0,0 0 0,0 0 0,0 0-1,1-1 1,0 1 0,6 12 0,-5-13 34,1 0 0,-1 0 0,1 0 0,0-1 0,0 1 0,1-1 0,0 0 0,0 0 0,0-1 0,0 0 0,8 5 0,-8-6-39,-1-1 0,1 1 1,1-1-1,-1 0 0,0-1 0,0 0 0,1 1 1,-1-2-1,0 1 0,1-1 0,-1 1 1,1-1-1,-1-1 0,1 1 0,5-2 1,-1-1 25,1 0 0,-1 0 0,0-1 1,0-1-1,12-7 0,49-34 199,-38 24-197,112-68-41,72-49 462,-211 134-513,10-7 16,-15 11-18,-1 1 0,1 0 0,-1-1 0,1 1 0,-1 0 0,1-1 0,0 1 0,-1 0 0,1 0 0,0 0 0,-1-1 0,1 1 0,-1 0 0,1 0 0,0 0 0,-1 0 0,1 0 0,0 0 0,-1 0 0,1 0 0,0 1 0,0-1 0,-1 1-3,-1 0 0,1 0 0,-1 0 1,1 0-1,-1-1 0,0 1 0,0 0 0,1 0 0,-1-1 0,0 1 0,0-1 0,-1 2 0,1-1-10,-10 8 11,2 0-1,0 1 1,0 1-1,0-1 1,2 1-1,-14 24 1,18-29 3,0-1 1,1 1 0,0 0 0,0 0 0,0 0-1,0 0 1,1 1 0,0-1 0,1 0 0,-1 0-1,1 1 1,0-1 0,1 0 0,0 1 0,0-1 0,0 0-1,2 7 1,-1-10 43,0 1 0,-1 0 0,1-1 0,0 1 1,1-1-1,-1 0 0,1 1 0,-1-1 0,1 0 0,0-1 0,0 1 0,0 0 0,1-1 0,-1 0 0,1 0 1,-1 0-1,1 0 0,0 0 0,-1-1 0,1 0 0,0 1 0,0-1 0,0-1 0,0 1 0,0-1 0,7 1 0,-5-1 31,0-1 0,0 0-1,0 1 1,0-2-1,0 1 1,-1-1-1,1 0 1,0 0-1,-1 0 1,1-1-1,-1 0 1,0 0-1,0-1 1,0 1-1,0-1 1,8-8-1,-4 2-38,-1-1 1,0 0-1,-1 0 0,8-17 0,-13 25-12,-1-1-1,0 0 1,0 0 0,0 0 0,0-1 0,0 1 0,-1 0 0,0 0 0,0 0-1,0 0 1,0-1 0,-1 1 0,1 0 0,-1 0 0,0 0 0,0 0-1,-1 0 1,1 0 0,-1 0 0,0 1 0,0-1 0,-3-4 0,1 3-60,1 0 0,-1 1 0,0-1 0,-1 1 0,1 0 0,-1 0 0,1 1 0,-1-1 0,0 1 0,0 0 0,-1 0 0,1 1 0,-1-1 0,1 1 0,-9-2 0,-11 1-20,0 1 0,1 1 1,-1 1-1,-44 5 0,58-3-13,17-3 71,23-4 90,32-8 130,61-21 0,-95 25-279,88-28-201,-87 29 222,1 2 0,32-4 0,-50 9 39,0 1 0,0 0 0,-1 1-1,1 0 1,0 0 0,0 2 0,16 4 0,-24-6 0,0 0 0,0 1 0,0-1 1,0 1-1,0 0 0,0-1 0,-1 1 0,1 1 1,-1-1-1,1 0 0,-1 1 0,3 3 1,-3-4 0,-1 1 0,0-1 0,0 0 0,-1 1 0,1-1 0,0 1 0,-1-1 0,1 0 0,-1 1 0,0-1 0,0 1 0,0-1 0,0 1 0,0-1 1,-1 1-1,1-1 0,-1 1 0,-1 4 0,-7 14 145,0-1 1,-2 0 0,-22 33-1,9-16 148,20-30-266,2-3 122,0 0 1,-1 0 0,1 0-1,-1 0 1,0 0 0,-4 3-1,25-26 437,-2 1-605,2 2 0,0 0 1,1 1-1,0 0 0,1 2 0,1 0 1,0 2-1,1 0 0,0 1 0,0 2 0,28-8 1,-46 15-11,-1 0 1,1 1-1,0-1 0,-1 1 1,1-1-1,0 1 1,0 0-1,6 2 1,-9-2 19,1 0 1,-1 1 0,1-1-1,-1 1 1,0 0 0,1-1 0,-1 1-1,0 0 1,1 0 0,-1 0-1,0 0 1,0 0 0,0 0-1,0 0 1,0 1 0,0-1 0,0 0-1,0 0 1,0 1 0,-1-1-1,1 1 1,0 1 0,2 12 133,2 8 277,-5-22-395,1-1 0,-1 0 0,0 1 0,0-1 0,1 1 1,-1-1-1,0 1 0,0-1 0,1 0 0,-1 1 0,1-1 0,-1 0 0,0 1 0,1-1 1,-1 0-1,1 0 0,-1 0 0,1 1 0,-1-1 0,0 0 0,1 0 0,-1 0 0,1 0 0,-1 0 1,1 0-1,-1 1 0,1-1 0,-1 0 0,1-1 0,-1 1 0,1 0 0,-1 0 0,1 0 1,-1 0-1,1 0 0,-1 0 0,1-1 0,10-4 65,-1 0 0,-1-1 0,1 0 0,-1 0 0,14-13 0,-9 7-153,18-11-1,-32 23 63,1-1-1,0 0 1,0 0-1,0 1 0,0-1 1,1 1-1,-1-1 0,0 1 1,0-1-1,0 1 1,0 0-1,0-1 0,1 1 1,-1 0-1,0 0 1,0 0-1,1 0 0,-1 0 1,0 0-1,0 0 1,0 1-1,1-1 0,-1 0 1,0 1-1,0-1 1,0 1-1,0-1 0,0 1 1,0-1-1,0 1 1,0 0-1,0-1 0,0 1 1,0 0-1,0 0 1,0 0-1,-1 0 0,1 0 1,0 0-1,1 2 1,1 4-32,0 1 1,0 0-1,0-1 1,-1 1 0,2 10-1,1 4 96,-4-18-16,1 0 1,0 0-1,-1 0 1,1 0-1,1-1 0,-1 1 1,0-1-1,5 5 1,-5-6-6,-1 0 1,1-1-1,0 1 1,0-1 0,0 0-1,0 1 1,1-1 0,-1 0-1,0 0 1,0-1 0,1 1-1,-1 0 1,1-1-1,-1 1 1,0-1 0,5 0-1,6-1 58,0 0-1,-1-1 1,1 0-1,-1-1 1,0-1-1,21-8 1,-9 2 32,-2-2 0,31-19 0,-48 27-101,0 1 0,0-2 0,-1 1 1,1 0-1,-1-1 0,0 0 0,0 0 0,-1 0 1,1 0-1,-1-1 0,4-8 0,-6 11-16,0 0 0,0-1 0,0 1 0,0 0 0,0-1 1,-1 1-1,1-1 0,-1 1 0,0 0 0,0-1 0,-1 1 0,1-1 0,0 1 0,-1-1 0,0 1 0,0 0 1,0-1-1,0 1 0,-1 0 0,1 0 0,-5-6 0,5 8-14,0 0 0,0 0 0,0 0 0,0 0 1,0 0-1,-1 0 0,1 0 0,0 0 0,-1 0 0,1 0 0,0 1 0,-1-1 0,1 0 0,-1 1 1,1 0-1,-1-1 0,1 1 0,-1 0 0,0 0 0,1-1 0,-1 1 0,1 1 0,-1-1 0,0 0 1,1 0-1,-1 0 0,1 1 0,-1-1 0,-1 1 0,-2 2-46,-1-1 0,1 1 0,0 0-1,0 0 1,0 0 0,-5 5 0,2-1 37,0 0 0,0 0-1,1 1 1,0 0 0,1 1 0,0 0 0,0 0-1,1 0 1,0 0 0,0 1 0,-3 12 0,6-16 26,0 0 1,1 0-1,0 1 1,0-1-1,0 1 1,1-1-1,0 1 1,0-1-1,0 1 1,1 0-1,0-1 1,1 0-1,-1 1 1,1-1-1,1 0 1,-1 0-1,1 0 1,0 0-1,4 5 1,-3-5 40,0 0 1,1 0-1,0-1 1,0 1-1,1-2 1,-1 1-1,1 0 0,0-1 1,0 0-1,1-1 1,-1 1-1,1-1 1,0 0-1,0-1 0,0 0 1,11 3-1,-9-4-3,0 0 1,0-1-1,0 1 0,1-2 0,-1 1 0,0-1 0,0-1 0,0 0 1,0 0-1,-1 0 0,1-1 0,-1-1 0,9-4 0,-2 0 8,-1-1 0,0-1 0,0 0 0,-1-1 0,-1 0 0,0-1 0,11-14 0,1-5-3,38-65 0,-16 4-65,-46 92 12,0 0 1,0-1-1,1 1 0,-1-1 1,0 1-1,0-1 0,1 1 0,-1 0 1,0-1-1,1 1 0,-1-1 1,0 1-1,1 0 0,-1-1 1,0 1-1,1 0 0,-1 0 1,1-1-1,0 1 0,3 6-308,-3 18 37,-1-23 288,0 45-98,-8 46-1,5-76 216,-6 25-1,8-36-67,-1-1-1,0 1 1,1-1 0,-1 1 0,-1-1-1,1 0 1,-1 0 0,1 0-1,-6 5 1,8-8-34,-1-1 1,0 1-1,0-1 0,0 1 1,0-1-1,1 0 1,-1 1-1,0-1 0,0 0 1,0 0-1,0 1 0,0-1 1,0 0-1,0 0 0,0 0 1,1 0-1,-1 0 1,0-1-1,0 1 0,0 0 1,0 0-1,0-1 0,0 1 1,0 0-1,1-1 0,-1 1 1,0-1-1,0 1 1,0-1-1,1 1 0,-1-1 1,0 0-1,1 1 0,-1-1 1,1 0-1,-1 1 0,0-2 1,-3-2 30,1 0 0,0-1-1,0 1 1,-4-9 0,6 11-53,0 1-1,1-1 0,-1 0 0,0 0 1,1 0-1,0 0 0,-1 0 1,1 1-1,0-1 0,0 0 1,0 0-1,0 0 0,0 0 1,0 0-1,1 0 0,-1 0 1,1 0-1,-1 0 0,1 1 0,0-1 1,1-2-1,-1 2-1,1 0 0,-1 0 0,1 0-1,0 0 1,0 0 0,0 1 0,0-1 0,0 0 0,0 1-1,0 0 1,0-1 0,1 1 0,-1 0 0,4-1 0,12-3 12,0 1 0,0 1 0,25-2 0,54 3 73,-17 6-4362,-43 2 1702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2:29.5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1 6816,'-28'8'3072,"11"24"-2656,2-16 1440,7 4-1088,-6 0 0,6 0-512,3 0-576,10 0 128,-2 3 288,7 2-32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40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101 711 3904,'18'-21'5786,"-30"33"-3651,-4 3-1310,1 1 0,0 0 0,-17 27 0,27-36-833,1 0 0,1 0 0,0 0 0,0 0 0,0 1 0,-2 8 0,4-11 102,1-1 0,-1 1 0,1 0 0,0 0 0,0 0 0,0-1 0,1 1 0,-1 0 0,1 0 0,0-1 0,3 7 0,-3-9-38,0 1 0,0-1-1,0 1 1,0-1 0,1 0 0,-1 0 0,1 0 0,-1 0 0,1 0-1,0 0 1,0 0 0,0-1 0,0 1 0,0-1 0,0 1 0,0-1-1,1 0 1,-1 1 0,0-1 0,4 0 0,-3 0 23,1 0 1,0-1-1,-1 0 0,1 0 0,0 0 1,-1 0-1,1 0 0,0-1 1,-1 1-1,1-1 0,-1 0 1,1 0-1,-1-1 0,6-2 0,31-18 350,-1-3-1,61-49 1,-93 68-384,0 0 0,-1 0 0,1-1 0,-1 0 0,0 0 0,-1 0 0,8-15 0,-11 19-42,-1 0 0,1 0 0,-1 0 1,0-1-1,0 1 0,0-1 0,-1 1 1,1 0-1,-1-1 0,0 1 0,0-1 0,0 1 1,-1-1-1,1 1 0,-1-1 0,0 1 1,1 0-1,-2-1 0,1 1 0,0 0 0,-1 0 1,1 0-1,-3-4 0,2 5-19,-1-1 0,1 0 0,0 1 0,-1 0 0,1-1 0,-1 1 1,0 0-1,0 0 0,0 0 0,0 1 0,0-1 0,0 1 0,0 0 0,-1 0 0,1 0 0,0 0 0,-1 0 0,1 1 0,-1 0 1,1-1-1,0 1 0,-1 0 0,1 1 0,-1-1 0,-4 2 0,-5 0-31,0 2-1,0 0 1,1 0-1,-1 1 1,-14 9-1,21-11 43,0 0-1,0 1 0,1 0 0,-1 0 1,1 1-1,0-1 0,0 1 0,1 0 0,-1 1 1,1-1-1,-5 10 0,8-14 11,1-1-1,0 1 1,0 0-1,-1-1 1,1 1-1,0 0 1,0 0 0,0-1-1,0 1 1,0 0-1,0 0 1,0-1-1,0 1 1,0 0 0,0 0-1,0-1 1,0 1-1,0 0 1,1-1-1,-1 1 1,0 0 0,1-1-1,-1 1 1,1 1-1,0-2 6,0 1 0,0 0 1,0 0-1,0 0 0,0-1 0,0 1 0,1-1 0,-1 1 0,0-1 0,0 1 0,1-1 0,-1 0 0,2 1 1,4 0 41,1-1 0,0 0 1,-1 0-1,9-1 0,82-10 307,0-4 1,97-28-1,-193 42-355,17-5-18,0 1-1,1 1 1,38-4-1,-57 8 6,1 0 0,-1 1-1,0-1 1,1 0 0,-1 0-1,1 1 1,-1-1 0,0 1-1,1-1 1,-1 1-1,0-1 1,0 1 0,1 0-1,-1 0 1,0 0 0,0-1-1,0 1 1,0 0 0,0 1-1,0-1 1,0 0 0,0 0-1,-1 0 1,1 0-1,0 1 1,-1-1 0,1 0-1,-1 1 1,1 1 0,0 2 7,0-1 0,0 0 0,-1 1 0,1-1 0,-1 0 0,0 1 0,-1-1 0,0 5 0,-9 41 174,5-29-50,1 0 0,-2 42 0,6-62-92,0 0-1,0 0 1,0 0 0,0 0-1,0 0 1,0 0-1,0 0 1,0 0-1,0 0 1,1 0-1,-1 0 1,0 0 0,1 0-1,-1-1 1,1 1-1,-1 0 1,1 0-1,0 0 1,-1 0-1,2 1 1,-1-2-12,-1 0-1,1 0 1,0 1 0,0-1 0,0 0 0,-1 0-1,1 0 1,0 0 0,0 0 0,-1 0-1,1 0 1,0 0 0,0 0 0,0 0 0,-1 0-1,1-1 1,0 1 0,0 0 0,-1-1-1,2 1 1,3-3 16,1-1-1,-1 1 1,0-1-1,0 0 1,4-4-1,5-6 28,7-7-64,1 0 0,1 2-1,45-30 1,-66 48-21,1 0 0,-1-1 0,0 1 0,1 0 0,-1 0 0,1 1 0,-1-1 0,1 0-1,-1 1 1,1 0 0,-1-1 0,1 1 0,0 0 0,-1 0 0,1 1 0,-1-1 0,6 1 0,-4 1 12,0 0 1,0 0-1,-1 1 0,1-1 1,0 1-1,-1 0 1,0 0-1,0 0 0,6 6 1,-3-2 33,1 0 1,0-1 0,1 0 0,-1 0 0,1-1 0,0 0-1,1 0 1,-1-1 0,1 0 0,0-1 0,0 0 0,0 0-1,0-1 1,0 0 0,1 0 0,-1-1 0,0-1-1,1 1 1,-1-1 0,1-1 0,-1 0 0,11-2 0,-7 0 24,1-1 1,-1 1-1,0-2 1,0 0-1,0-1 1,-1 0-1,0-1 1,0 0-1,0-1 1,-1 0-1,0-1 0,-1 0 1,0-1-1,17-20 1,3-15 14,-3-2 0,27-59 1,79-155 28,-9 20-193,-119 231 64,-4 9 23,0 0 1,0 0-1,-1-1 0,1 1 0,0 0 0,-1 0 1,1 0-1,-1-1 0,0 1 0,1 0 0,-1 0 1,0-1-1,0 1 0,1 0 0,-1-1 1,0 1-1,-1-2 0,1 3 10,0 0 1,0 0 0,0 0-1,0-1 1,0 1-1,-1 0 1,1 0-1,0 0 1,0-1-1,0 1 1,0 0-1,-1 0 1,1 0-1,0 0 1,0 0-1,0-1 1,-1 1-1,1 0 1,0 0-1,0 0 1,0 0-1,-1 0 1,1 0-1,0 0 1,0 0-1,-1 0 1,1 0-1,0 0 1,0 0-1,-1 0 1,1 0-1,0 0 1,0 0 0,-1 0-1,1 0 1,0 0-1,0 0 1,0 0-1,-1 0 1,1 1-1,0-1 1,0 0-1,0 0 1,-1 0-1,1 0 1,0 1-1,0-1 1,0 0-1,-1 0 1,-9 10-129,-3 5 85,1 2 0,0-1 1,1 2-1,1-1 1,1 1-1,0 1 0,1 0 1,-7 29-1,2 6 76,-11 102-1,18-112-36,3 0-1,4 86 0,1-116 52,0 1 0,0 0-1,1-1 1,1 1-1,1-1 1,0 0 0,0-1-1,2 1 1,0-1-1,0 0 1,1-1 0,15 19-1,-23-31-29,6 8-12,1-1 0,0 0-1,8 6 1,-12-12-159,-1 1-1,0-1 0,0 0 1,1 0-1,-1 1 0,1-1 0,-1-1 1,1 1-1,-1 0 0,1-1 1,0 1-1,-1-1 0,1 0 1,-1 0-1,6 0 0,-6 0-266,0 0-1,1-1 0,-1 1 1,1-1-1,-1 1 0,0-1 1,1 0-1,-1 0 1,0 0-1,0 0 0,0 0 1,0 0-1,0-1 0,0 1 1,0-1-1,0 1 0,0-1 1,-1 0-1,1 0 0,2-3 1,0-10-1958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41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88 7808,'-27'-16'3520,"27"12"-3040,4-1 1280,11 5-1056,6-8 64,6 5-448,28-5 384,3-1-384,31-2-1,1 2-191,10 3-32,-15 1-32,-9 1-128,-8 8 32,-1 1-6367,-8 6 3455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43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1479 3808,'-1'0'110,"1"0"-1,-1-1 1,0 1 0,0-1-1,1 1 1,-1-1 0,0 1-1,1-1 1,-1 1 0,0-1 0,1 0-1,-1 1 1,1-1 0,-1 0-1,1 1 1,0-1 0,-1 0-1,0-1 1,2 0 111,-1 1 1,0-1-1,1 0 0,-1 0 0,1 1 1,0-1-1,-1 0 0,1 1 1,1-2-1,-2 2-214,18-34 1900,67-129 2111,-39 93-2767,73-87 1,-63 88-811,149-216 305,-85 88-324,-106 171-303,-1 0 0,-1-1 0,-2-1 0,-1 0 0,8-46 0,-17 75-117,1-23 56,0 23-65,-1 0 1,0-1 0,0 1-1,0-1 1,0 1-1,0 0 1,0-1 0,-1 1-1,1-1 1,0 1-1,0 0 1,0-1 0,0 1-1,0 0 1,0-1-1,-1 1 1,1 0 0,0-1-1,0 1 1,-1 0 0,1-1-1,0 1 1,0 0-1,-1-1 1,1 1 0,0 0-1,-1 0 1,1 0-1,0-1 1,-1 1 0,1 0-1,-1 0 1,1 0-1,0 0 1,-1 0 0,1 0-1,0-1 1,-1 1-1,1 0 1,-1 0 0,1 0-1,0 0 1,-1 1 0,1-1-1,-1 0 1,1 0-1,0 0 1,-1 0 0,1 0-1,-1 1 1,-4 2-60,0 0 0,1 0 1,-1 0-1,1 1 0,0 0 1,0 0-1,-4 6 1,6-9 62,-24 30-14,1 1 1,2 0 0,1 2 0,1 1-1,-18 43 1,19-31 2,2 0 0,2 1-1,-16 87 1,29-120 41,1 1-1,1 0 1,0 0 0,1 0-1,1 0 1,0 0-1,7 29 1,-5-35 19,0 0 1,1 0-1,0 0 1,1 0-1,0-1 0,0 0 1,1 0-1,0 0 1,1-1-1,0 0 0,0 0 1,13 10-1,-11-10 13,1-1 0,0-1 0,0 0 0,1 0 0,-1-1 0,1 0 0,1-1 0,-1 0 0,1 0 0,-1-2-1,1 1 1,0-2 0,0 1 0,0-2 0,0 1 0,0-2 0,0 0 0,14-2 0,205-52 326,-215 51-370,171-57 57,-150 45-4,-2-1 1,66-41-1,-94 53-60,24-18 292,-30 23-298,0-1 0,0 0 0,0 0 0,0 0 0,0 1 0,0-1 0,0 0 0,-1 0 0,1 0 0,0 0 0,-1-1 0,1 1 0,-1 0 0,1 0 0,-1 0 0,1 0 0,-1-1 0,0 1 0,0 0 0,1 0 0,-1-3 0,-1 4-6,1-1 1,0 1-1,0 0 0,-1-1 0,1 1 0,0 0 0,-1-1 0,1 1 0,0 0 1,-1 0-1,1-1 0,-1 1 0,1 0 0,0 0 0,-1 0 0,1-1 0,-1 1 1,1 0-1,-1 0 0,1 0 0,-1 0 0,1 0 0,0 0 0,-1 0 0,1 0 0,-1 0 1,1 0-1,-1 0 0,1 0 0,-1 0 0,1 1 0,0-1 0,-2 0 0,-19 8-8,19-7 15,-169 83 6,131-62-94,2 1-1,-43 34 0,65-44 68,-23 24 0,35-32 53,0-1-1,0 1 1,1 0-1,-1 0 1,1 0-1,0 1 1,1-1-1,-1 1 1,-2 10-1,5-15-20,-1 0-1,1-1 0,0 1 0,0 0 1,0-1-1,0 1 0,0 0 1,0 0-1,0-1 0,0 1 0,0 0 1,0-1-1,0 1 0,0 0 0,0-1 1,1 1-1,-1 0 0,0-1 1,0 1-1,1 0 0,-1-1 0,1 1 1,-1-1-1,0 1 0,1-1 0,-1 1 1,1-1-1,0 1 0,0 0 15,1-1 0,-1 0 0,1 1 0,-1-1 0,1 0-1,-1 0 1,1 0 0,-1 0 0,1 0 0,-1 0 0,0-1 0,1 1 0,-1 0-1,1-1 1,-1 1 0,3-2 0,39-17 179,-1-1 0,-1-3 0,0-1 0,43-35 0,-24 7-342,-30 25 56,-27 25 33,-2 1 18,-1 1 0,1-1-1,-1 1 1,1-1 0,-1 1 0,1-1 0,0 1 0,-1-1 0,1 1 0,0 0 0,0-1 0,-1 1 0,1 0 0,1-1 0,-2 2 16,1-1 1,-1 1-1,1-1 1,-1 1-1,1-1 1,-1 1-1,1-1 0,-1 1 1,1 0-1,-1-1 1,0 1-1,0-1 1,1 1-1,-1 0 1,0-1-1,0 1 0,0 0 1,1-1-1,-1 2 1,3 9 17,2 1 1,-1-1 0,1-1-1,1 1 1,0-1 0,1 0-1,0 0 1,0 0 0,1-1-1,0-1 1,16 14 0,-21-20 18,1 0 0,-1 0 0,0-1 0,1 1 0,-1-1 0,1 0 0,-1 0 0,1-1 0,0 1 0,-1-1 0,1 1 1,0-1-1,0 0 0,-1-1 0,6 0 0,5-2 52,0 0 0,22-8 0,-33 9-64,25-9 15,46-25-1,-68 32-29,17-8 16,-1-2-1,-1 0 0,0-1 1,-1-2-1,0 0 0,-2-1 1,31-37-1,-16 10 102,-2-2-1,-2-1 1,33-75 0,-34 58-71,-4-1 1,19-83-1,-12-2-49,-27 118-166,-1 1 1,-2-60-1,-1 91 159,0 0 0,0 0 0,-1 0 1,1 0-1,0 0 0,0 0 0,0 0 1,-1 0-1,1 0 0,0 0 0,-1 0 0,0-1 1,1 2 6,0 0 1,0 0-1,-1 0 1,1 0-1,0 0 1,0 0-1,0 0 1,-1 0-1,1 0 1,0 0-1,0 0 1,0 0-1,-1 0 1,1 0 0,0 0-1,0 0 1,0 0-1,-1 0 1,1 0-1,0 0 1,0 0-1,0 0 1,0 0-1,-1 0 1,1 0-1,0 0 1,0 0-1,0 1 1,0-1-1,-1 0 1,1 0-1,0 0 1,0 0-1,0 0 1,0 1-1,-17 24-199,14-20 200,-69 149-178,66-138 145,-21 50-3,4 2-1,2 0 1,4 1-1,-16 122 1,31-168 85,1 1-1,1-1 1,1 0 0,1 0 0,5 28 0,-3-35-5,1 0-1,0 0 1,1 0 0,0-1-1,2 1 1,0-2 0,18 27-1,-16-27 40,1-1 0,0-1 0,23 21 0,-30-29-36,1-1 0,-1 0 0,0 0 0,1 0 0,0-1 0,-1 1-1,1-1 1,0-1 0,0 1 0,1 0 0,-1-1 0,0 0 0,0-1 0,1 1 0,-1-1 0,8 0 0,0-2 25,0-1 1,-1 0 0,0 0 0,0-1 0,0-1 0,0 0 0,0-1-1,-1 0 1,0 0 0,18-15 0,-16 8-22,0 0 0,0 0 0,-1-1 0,-1-1 0,0 0 0,15-29 0,-21 34-54,0-1 0,0 0 0,-1 1 0,-1-2 0,0 1 0,-1 0 0,0 0 0,0-1 0,-1 1 0,-1-1 0,-1-22 0,1 32-3,-1 1 1,1-1-1,0 0 0,-1 1 0,1-1 0,-1 1 1,1-1-1,-1 0 0,0 1 0,1 0 0,-1-1 1,0 1-1,0-1 0,0 1 0,0 0 0,-1 0 0,1 0 1,0-1-1,0 1 0,-1 0 0,1 1 0,0-1 1,-3-1-1,2 1-1,-1 1-1,1-1 1,0 1 0,0 0 0,-1 0-1,1 0 1,0 0 0,0 0 0,0 0-1,-1 0 1,1 1 0,0-1 0,0 1-1,0 0 1,0 0 0,-3 1 0,-1 2-47,-1 0 1,1 1 0,0 0-1,0 0 1,0 0 0,1 1 0,-1 0-1,1 0 1,1 0 0,-5 8-1,3-6 33,-8 12 47,0 1 1,1 0-1,2 1 1,0 0-1,1 1 1,1 0-1,2 1 1,-6 25-1,12-46-19,1 0 0,0-1 0,-1 1 0,1 0 0,0-1 0,1 1-1,-1 0 1,0-1 0,1 1 0,-1 0 0,1-1 0,1 4 0,-1-5 1,0 1 1,0-1-1,0 1 1,0-1 0,0 0-1,0 0 1,0 1-1,1-1 1,-1 0 0,0 0-1,1 0 1,-1 0-1,1-1 1,-1 1 0,1 0-1,-1 0 1,1-1 0,0 1-1,-1-1 1,1 0-1,2 1 1,15 0 91,-1-1 0,1-1 1,-1-1-1,33-7 0,-5 2-102,31-2-35,20-2 226,-65 6-93,20-4-35,-50 9-45,0-1 1,-1 1 0,1-1-1,-1 1 1,1-1-1,-1 0 1,1 0-1,-1 0 1,2-1-1,4-3 114,-6 4-109,0 0 0,0 0 1,0 0-1,-1 0 1,1 0-1,0 0 0,-1 0 1,1-1-1,-1 1 1,1 0-1,-1 0 0,1-1 1,-1 1-1,0 0 1,0 0-1,0-1 0,0 1 1,0-2-1,1 1-22,-1 1-1,1-1 0,-1 1 0,1-1 1,-1 1-1,1-1 0,0 1 1,0 0-1,0-1 0,0 1 1,0 0-1,0-1 0,2-1 1,22-18 7,-17 14-5,80-61 3,-84 65-6,0 0-1,0 1 0,0-1 1,1 1-1,-1 0 0,8-2 1,-11 3-1,1 1-1,-1 0 1,0-1 0,0 1-1,0 0 1,1 0 0,-1 0 0,0 0-1,0 0 1,1 0 0,-1 0 0,0 0-1,0 0 1,1 1 0,-1-1-1,0 0 1,0 1 0,0-1 0,0 1-1,0-1 1,0 1 0,1 0-1,-1-1 1,-1 1 0,1 0 0,0 0-1,0 0 1,0 0 0,0 0 0,1 2-1,0 3-21,0-1 1,0 1-1,-1 0 0,1 0 0,-1 0 1,-1 1-1,1 7 0,2 16 41,1-4 37,-1-6-22,1-1 0,0 1 1,9 22-1,-11-37 1,0-1-1,0 1 1,0-1 0,1 0-1,0 1 1,0-1 0,0 0-1,0-1 1,0 1-1,1 0 1,0-1 0,-1 0-1,1 0 1,1 0 0,-1 0-1,0-1 1,9 4 0,-7-4 29,0-1 0,0 0 1,0 0-1,0 0 1,1-1-1,-1 0 1,0 0-1,0-1 0,11-1 1,6-3 168,25-9-1,-39 11-194,17-5-794,38-18 1,-53 20-930,0 0-1,20-15 0,-28 19 1174,-1 0 0,1-1 1,-1 1-1,0 0 0,1-1 0,-1 1 0,0-1 1,-1 0-1,1 1 0,0-1 0,-1 0 0,0 0 1,1 0-1,-1 0 0,0 0 0,-1-1 0,2-3 1,3-26-3450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43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83 5408,'-29'-5'1728,"28"5"-1663,1-1 0,-1 1 0,0 0-1,1 0 1,-1 0 0,1 0 0,-1 0 0,0 0 0,1 0 0,-1 0 0,0 0 0,1 0 0,-1 0 0,0 0 0,1 1 0,-1-1-1,0 0 1,1 0 0,-1 1 0,1-1 0,-1 0 0,1 1 0,-1-1 0,1 1 0,-1-1 0,0 1 0,1 0-4,0-1 0,0 0 0,0 1 0,0-1 1,0 0-1,0 1 0,0-1 0,0 0 0,0 0 1,0 1-1,0-1 0,0 0 0,0 1 0,0-1 1,0 0-1,1 1 0,-1-1 0,0 0 0,0 0 1,0 1-1,0-1 0,1 0 0,-1 0 0,0 0 0,0 1 1,1-1-1,-1 0 0,0 0 0,0 0 0,1 0 1,-1 1-1,0-1 0,0 0 0,1 0 0,-1 0 1,0 0-1,1 0 0,-1 0 0,0 0 0,1 0 1,-1 0-1,0 0 0,1 0 0,-1 0 0,59 1 2633,741-45 2100,-610 23-4392,-91 8-1330,-2 3-3575,-31 6 1474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53.2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68 3136,'-5'-2'11349,"4"-7"-9444,2 5-637,-1 3-1253,0 1 0,1 0 1,-1-1-1,0 1 0,1 0 0,-1-1 0,1 1 0,-1 0 0,1-1 0,-1 1 1,0 0-1,1 0 0,-1 0 0,1-1 0,-1 1 0,1 0 0,-1 0 1,1 0-1,-1 0 0,1 0 0,-1 0 0,1 0 0,0 0 0,2 0 27,82-27 1036,-60 20-914,-12 3-68,-1 1 1,1 1-1,15-2 0,-21 3-89,0 1 0,-1 0 0,1 1-1,0-1 1,0 1 0,8 3 0,-14-4 2,1 0 1,-1 1 0,0-1-1,0 0 1,1 1 0,-1 0-1,0-1 1,0 1 0,0 0-1,1-1 1,-1 1-1,0 0 1,0 0 0,0 0-1,-1 0 1,1 0 0,0 0-1,0 0 1,0 0-1,-1 0 1,1 1 0,-1-1-1,1 0 1,-1 0 0,1 1-1,-1-1 1,0 0 0,1 1-1,-1-1 1,0 0-1,0 1 1,0-1 0,0 0-1,0 1 1,0-1 0,-1 0-1,1 0 1,0 1-1,-1-1 1,0 2 0,-6 13 100,0 0 0,-2-1 0,-13 20 0,12-20-71,0 0 1,1 1-1,-8 21 0,15-31-37,0-1-1,0 1 1,1 0-1,0 0 0,0-1 1,1 1-1,-1 0 1,1 0-1,1 0 0,-1 0 1,1 0-1,0 0 1,0-1-1,3 8 0,-1-5-9,0 0 0,1 0 0,0 0 0,0-1 0,1 1-1,0-1 1,0 0 0,12 11 0,-2-5 57,0 0 1,31 18-1,-42-28-27,0-2 70,-1 1 1,0 0-1,0 0 1,0 0-1,0 1 0,0-1 1,-1 1-1,1-1 1,-1 1-1,1 0 0,2 5 1,-5-7-62,0 0 0,0-1 0,0 1 1,1 0-1,-1 0 0,0-1 0,0 1 0,-1 0 1,1 0-1,0-1 0,0 1 0,0 0 0,0-1 1,-1 1-1,1 0 0,0-1 0,-1 1 0,1 0 1,0-1-1,-1 1 0,1 0 0,-1-1 1,1 1-1,-1-1 0,1 1 0,-1-1 0,1 1 1,-1-1-1,0 0 0,1 1 0,-1-1 0,-1 1 1,-28 10 278,19-7-258,-18 5 223,-43 9 0,62-16-602,1-1-1,-1 0 1,1 0 0,-1-1 0,1-1 0,-1 1-1,1-2 1,-19-4 0,26 6-398,-1-1 1,1 0-1,-1 0 0,1-1 0,0 1 1,-4-3-1,5 3 392,0 1 0,1-1 1,-1 0-1,0 0 0,1 1 0,-1-1 0,0 0 1,1 0-1,-1 0 0,1 0 0,0 0 1,-1 1-1,1-1 0,0 0 0,-1 0 0,1 0 1,0 0-1,0 0 0,0 0 0,0 0 1,0-2-1,6-13-2979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54.0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12 2912,'0'-12'7066,"1"16"-5220,1 3-1290,0-1 1,0 0-1,-1 0 1,0 1-1,0-1 1,0 13 0,-5 44 1233,1-24-1306,-26 360 2092,27-272-1626,2-77-449,1-47-441,-1-1 0,0 1 0,1 0 0,-1 0 1,1-1-1,1 4 0,-2-5-30,0 0-1,0-1 1,1 1-1,-1 0 1,0-1-1,1 1 1,-1 0-1,1-1 1,-1 1-1,1 0 1,-1-1-1,1 1 1,-1-1 0,1 1-1,0-1 1,-1 1-1,1-1 1,0 0-1,-1 1 1,1-1-1,0 0 1,-1 1-1,1-1 1,0 0-1,1 1 1,6-2 94,0 0-1,-1-1 1,15-3 0,0-1-64,52-8 60,107-8 0,-156 20-163,-10 1 39,1 0 0,-1 1 0,17 2 0,43 10 415,-75-12-405,0 0 0,0 0 1,0 0-1,1 0 1,-1 0-1,0 0 1,0 0-1,0 0 1,0 0-1,1 0 1,-1 0-1,0 0 0,0 0 1,0 0-1,0 0 1,0 1-1,0-1 1,1 0-1,-1 0 1,0 0-1,0 0 1,0 0-1,0 0 0,0 0 1,0 0-1,0 1 1,0-1-1,1 0 1,-1 0-1,0 0 1,0 0-1,0 0 0,0 0 1,0 1-1,0-1 1,0 0-1,0 0 1,0 0-1,-5 4 106,3-3-514,1-1-1,0 1 0,0-1 0,0 0 1,-1 1-1,1-1 0,0 0 0,-1 0 1,1 0-1,0 0 0,-3 0 0,1-1-1397,0 0 777,1 0 1,-1 0-1,1 0 0,-1 0 0,1 0 0,-1 0 0,1-1 0,0 1 0,0-1 0,0 0 0,0 0 0,-3-2 0,4-4-1750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54.3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33 4320,'0'-7'727,"0"5"-392,0 0 1,0 1-1,1-1 1,-1 0-1,0 0 0,1 1 1,-1-1-1,1 0 1,-1 1-1,1-1 1,0 0-1,1-2 1,-2 4-276,0 0 1,0 0 0,1 0-1,-1 0 1,0 0-1,0-1 1,0 1-1,0 0 1,0 0 0,0 0-1,1 0 1,-1 0-1,0 0 1,0 0 0,0 0-1,0 0 1,0 0-1,1 0 1,-1 0 0,0 0-1,0 0 1,0 0-1,0 0 1,0 0 0,1 0-1,-1 0 1,0 0-1,0 0 1,0 0 0,0 0-1,0 1 1,0-1-1,1 0 1,-1 0 0,0 0-1,0 0 1,0 0-1,0 0 1,0 0 0,0 0-1,0 1 1,0-1-1,0 0 1,1 0 0,-1 0-1,0 0 1,0 0-1,0 0 1,0 1 0,0-1-1,0 0 1,0 0-1,0 0 1,0 0 0,0 0-1,0 1 1,0-1-1,0 0 1,0 0 0,0 0-1,0 0 1,0 0-1,0 1 1,0-1 0,-1 0-1,1 0 1,-2 15 2221,1-9-1814,-6 45 1479,1 58-1,7-102-1882,-1 0-1,1 0 0,1 0 0,-1 0 0,1 0 1,4 8-1,-5-11-63,0-1-1,1 0 1,0 0-1,-1 0 1,1 0 0,0 0-1,0 0 1,1 0 0,-1 0-1,0-1 1,1 1 0,0-1-1,0 0 1,3 3 0,-5-5-411,1 1 0,-1-1 0,0 1 0,0-1 0,1 1 1,-1-1-1,0 0 0,1 1 0,-1-1 0,3 0 0,2-3-4210,3 0 1821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54.7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 5216,'0'-14'2368,"3"11"-2048,-3 0-608,0 6 96,5-3-608,5 8 448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55.2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18 3392,'-2'-5'405,"2"4"-322,-1 0-1,1 0 0,0 0 1,0 0-1,-1 1 1,1-1-1,-1 0 0,1 0 1,-1 0-1,-6-2 6576,6 12-3630,-3 20-1703,3-7-11,2 41 1,0-13-771,17 255 2006,-6-165-1554,-7-70-228,-12-84-9917,6 12 7936,-11-26-6685,11 15 4927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55.5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60 7040,'-14'-2'2132,"12"4"-1016,7 2-444,-3-3-321,0-1 0,0 1 0,0 0 0,0-1-1,0 1 1,0-1 0,0 1 0,0-1 0,0 0 0,5 0 0,5 0 1159,11 2-218,0-1 0,39-5 0,49-10-353,-62 6-666,1 1-147,129-22 532,-174 28-662,-3 0-430,0 1 0,0-1 0,0 1-1,0-1 1,0 0 0,0 0 0,2-1 0,4 0-1652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2:29.9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0 5568,'-10'0'2528,"15"17"-2208,-5-9 1664,5 4-1152,-5 8 640,0 8-864,0 4-192,0 3-256,0 1 96,0 1-160,0-9 192,0-1-192,0-11-2560,3 1 1312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55.9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 7712,'-3'2'848,"1"2"-17,2 11 978,14 180 4180,18 176-1807,-11-104-3111,-13-166-383,-7-60-7483,4-54-1348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56.2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28 201 6816,'-24'-37'2197,"24"37"-2160,0-1 0,-1 1 0,1-1 0,0 1 1,-1-1-1,1 1 0,0-1 0,-1 1 0,1-1 0,0 1 0,0-1 0,0 1 0,0-1 0,-1 1 1,1-1-1,0 0 0,0 1 0,0-1 0,0 1 0,0-1 0,0 1 0,1-2 0,1-14 1577,1 1 0,10-28 0,-11 38-1369,-1 0 0,1 1 1,0 0-1,1-1 1,-1 1-1,1 0 0,0 0 1,0 0-1,0 1 1,0-1-1,1 1 0,0-1 1,-1 1-1,1 0 1,5-2-1,-2 2-114,0 1 0,0 0 0,0 0 0,0 1 0,1 0-1,-1 0 1,0 1 0,1 0 0,-1 0 0,0 1 0,1 0 0,-1 0 0,0 1 0,0-1-1,0 2 1,9 3 0,2 1 155,-1 1 0,0 1 0,-1 1 0,0 0 0,18 16 0,-24-18-42,-1 1 0,0 0 0,0 0 0,-1 1 0,13 19 0,-18-24-149,-1 0 1,1 0-1,-1 0 1,1 0-1,-2 0 1,1 0-1,0 1 1,-1-1-1,0 0 1,0 1 0,-1-1-1,0 1 1,0 0-1,0-1 1,-1 8-1,-1-8-49,0 0 0,0 0 0,0-1 1,0 1-1,0-1 0,-1 0 0,0 1 0,0-1 0,0 0 0,-1-1 0,1 1 0,-1-1 0,0 1 0,0-1 0,-8 5 0,-1-1 39,-1 1 1,1-2-1,-1 0 0,-18 4 0,17-5-128,-1-1 0,1-1 0,-21 1 0,27-4-1125,0 0 1,-16-2 0,20 1 3,1 1 1,-1-2-1,1 1 1,-1 0-1,1-1 1,-6-3 0,-6-7-2997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57.5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4 353 1984,'-3'-3'1766,"8"10"2797,6 4-24,-7-7-4714,-3-3 388,0-1-1,0 1 1,0 0 0,-1-1-1,1 1 1,0-1 0,0 1-1,0-1 1,0 0 0,0 1 0,0-1-1,0 0 1,0 0 0,0 0-1,0 0 1,1 0 0,-1 0-1,0 0 1,0 0 0,0 0-1,0 0 1,0 0 0,0-1 0,0 1-1,0 0 1,1-2 0,2 0 322,0-1 0,-1 1 1,0-1-1,0 0 1,4-5-1,6-4 142,-9 8-619,-1 1 1,2 0 0,-1 0-1,0 1 1,0-1 0,1 1-1,0 0 1,-1 0 0,1 0-1,0 1 1,0 0 0,0 0-1,0 0 1,0 0 0,0 1-1,0 0 1,8 0 0,104-4 382,-49 1-200,360-34 139,-351 28-360,76-14 514,-152 22-521,0 1 1,0 0 0,0 0 0,0-1 0,0 1 0,0 0-1,0-1 1,0 1 0,0-1 0,0 0 0,0 1 0,0-1-1,0 1 1,-1-1 0,1 0 0,0 0 0,-1 0 0,1 1-1,0-1 1,0-2 0,-1 2 2,0 0 0,1 0 0,-1 0 1,0-1-1,0 1 0,0 0 0,-1 0 0,1 0 0,0 0 0,0-1 0,-1 1 1,1 0-1,-1 0 0,1 0 0,-1 0 0,1 0 0,-1 0 0,1 0 1,-1 0-1,0 0 0,-1-1 0,-9-9 2,0 0 0,-1 0 0,0 2 0,-1-1 0,-23-12 0,19 12 7,-16-11 151,7 6-229,0-1-1,-26-24 1,52 40 39,-1 0-1,1-1 0,-1 1 0,1-1 1,0 1-1,-1 0 0,1-1 0,-1 1 1,1-1-1,0 1 0,0-1 1,-1 1-1,1-1 0,0 1 0,0-1 1,-1 1-1,1-1 0,0 1 1,0-2-1,0 2 10,0-1 0,0 1-1,1 0 1,-1-1 0,0 1 0,0 0 0,0-1 0,1 1 0,-1 0 0,0 0-1,0-1 1,1 1 0,-1 0 0,0 0 0,1-1 0,-1 1 0,0 0 0,1 0-1,-1 0 1,0 0 0,1 0 0,-1-1 0,27-2-15,-22 2 4,61 1-48,-30 1 107,-22-1-44,-1 1 0,1 0 0,-1 1 1,1 1-1,-1 0 0,0 1 0,0 1 0,13 5 1,-20-7 2,0 0 1,-1 0 0,1 0 0,-1 1-1,0 0 1,0 0 0,0 0 0,0 0-1,-1 1 1,0 0 0,0 0 0,0 0 0,-1 0-1,1 1 1,-1-1 0,-1 1 0,1 0-1,-1 0 1,3 8 0,-4-5 33,0-1 0,-1 0 1,0 1-1,0-1 0,-1 1 0,0-1 1,0 1-1,-1-1 0,0 0 0,0 0 1,-1 0-1,0 0 0,-1 0 0,1-1 1,-11 15-1,-3 3 73,-2-1 1,-1-1 0,-24 22 0,34-36-22,-1 0 0,-13 8 1,-4 3-2202,4 3-5613,19-12 3823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58.4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64 1984,'-1'-2'218,"1"0"-1,-1 0 1,0 1-1,1-1 1,0 0 0,-1 0-1,1 0 1,0 0-1,0 1 1,0-1 0,0 0-1,1 0 1,-1 0 0,0 0-1,1 1 1,-1-1-1,1 0 1,0 0 0,1-2-1,-1 2 719,0-1-1,0 1 0,0-1 0,-1 1 1,1-1-1,-1 1 0,1-6 0,5 60 1934,7 210 262,-9 71-1616,-14-359-14208,8 10 9002,1 1 1302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58.8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282 30 5728,'9'-30'4936,"-21"40"-1080,-33 28-1790,-1 10-686,2 2-1,-47 69 1,79-102-1131,4-6-54,0 0 0,1 0 0,-7 16 0,13-27-174,1 1 0,0-1 0,-1 1-1,1 0 1,0-1 0,0 1 0,-1 0 0,1-1 0,0 1 0,0 0 0,0-1-1,0 1 1,0 0 0,0-1 0,0 1 0,0 0 0,0 0 0,0-1 0,1 1-1,-1-1 1,0 1 0,0 0 0,1-1 0,-1 1 0,0 0 0,1-1 0,-1 1-1,0-1 1,1 1 0,-1-1 0,1 1 0,-1-1 0,1 1 0,-1-1 0,1 1-1,0-1 1,-1 0 0,1 1 0,-1-1 0,1 0 0,0 0 0,1 1 0,3 0 69,-1 0 0,1 0 0,0-1 0,10 0 0,-13 0-62,46-2 354,0-3-1,61-14 1,52-5-108,-149 22-311,-1 1 0,0 1 1,0 0-1,0 1 0,1 0 1,-1 0-1,14 5 0,-23-6-177,-1 1-1,1-1 1,-1 0-1,0 1 1,1-1-1,-1 0 0,1 0 1,-1 0-1,0 0 1,1 0-1,-1 0 1,3-1-1,4-3-5097,-1 0 1958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2:59.9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21 101 4992,'0'-2'217,"1"0"1,0 0-1,0-1 0,0 1 1,0 0-1,0 0 1,2-2-1,-3 4-81,1-1 1,-1 1-1,1-1 1,-1 1-1,1-1 0,-1 1 1,1 0-1,-1-1 0,1 1 1,-1 0-1,1-1 1,-1 1-1,1 0 0,0 0 1,-1-1-1,1 1 1,0 0-1,0 0 0,1 0 130,-1 1 0,1-1 0,-1 1 0,0 0 0,1-1 0,-1 1 0,0 0 0,1 0-1,-1 0 1,0 0 0,0 0 0,0 0 0,0 0 0,0 0 0,0 0 0,0 1 0,0-1 0,0 0-1,0 1 1,0 1 0,3 4 190,-1 1-1,0-1 1,0 1-1,-1 0 1,3 14 0,3 46 972,-4-33-779,8 69 500,20 131 1056,-14-121-1407,-9-48-6,-7-60-710,-2-5-53,0-1 0,0 1 0,0 0 0,1-1 0,-1 1 0,0 0 0,0 0 1,0-1-1,0 1 0,0 0 0,0 0 0,-1-1 0,1 1 0,0 0 0,0-1 0,0 1 0,-1 0 0,0 0 0,1-1-19,0 0-1,0 1 0,0-1 1,-1 0-1,1 0 1,0 0-1,0 0 0,0 0 1,-1 0-1,1 0 0,0-1 1,0 1-1,-1 0 1,1 0-1,0 0 0,0 0 1,0 0-1,-1 0 0,1 0 1,0 0-1,0 0 1,0-1-1,0 1 0,-1 0 1,1 0-1,0 0 0,0 0 1,0-1-1,0 1 1,0 0-1,0 0 0,-1 0 1,1-1-1,0 1 1,0 0-1,0 0 0,0-1 1,-9-13 87,-1-4 12,2-1 0,0 0 0,-9-33 0,-10-66-65,7 28-50,18 83-11,-57-283-83,57 279 66,1 0 1,1 0 0,0-1-1,1 1 1,0 0-1,3-16 1,-3 24 14,0-1 0,0 1-1,0-1 1,1 1 0,-1-1 0,1 1 0,0 0 0,0 0 0,0 0-1,0 0 1,1 0 0,-1 0 0,1 0 0,0 1 0,0 0 0,0-1 0,0 1-1,0 0 1,0 0 0,0 1 0,1-1 0,-1 1 0,4-2 0,9 0-4,-1 0 1,1 2-1,-1-1 1,1 2 0,0 0-1,-1 1 1,1 1-1,0 0 1,22 7 0,-27-7 10,-1 1 0,0 1 1,0 0-1,0 1 1,0 0-1,-1 0 0,15 11 1,-18-12 26,-2 0 1,1 1 0,0-1 0,-1 1 0,0 0-1,0 0 1,0 1 0,-1-1 0,1 1 0,-2 0-1,1 0 1,0 0 0,-1 0 0,2 8 0,-3-4 53,1 1 1,-1 0 0,-1-1-1,0 1 1,0 0 0,-1-1 0,-1 1-1,0-1 1,0 1 0,-7 16 0,0-5-34,-1 0 0,-1 0 0,-23 32 1,20-35 33,-1-1 1,-24 23 0,23-25-50,1 0 1,-23 31 0,37-46-26,1 0 0,-1 0 1,0 0-1,0 0 0,1 0 0,-1 0 0,1 1 1,-1-1-1,1 0 0,-1 0 0,1 1 1,0-1-1,0 0 0,-1 1 0,1-1 0,0 0 1,0 1-1,0-1 0,1 0 0,-1 1 1,0-1-1,0 0 0,1 1 0,-1-1 1,1 0-1,-1 0 0,1 1 0,-1-1 0,1 0 1,0 0-1,0 0 0,-1 0 0,1 0 1,0 0-1,0 0 0,0 0 0,0 0 0,0 0 1,1-1-1,1 2 0,8 4 17,2 0 1,-1-1-1,0-1 0,14 4 0,-2-1 1,-3 0-19,-1 0 0,37 20 0,-50-23 15,-1 0 0,1 0 0,-1 1 0,0 0 0,-1 0 1,1 1-1,-1-1 0,0 1 0,-1 0 0,1 0 1,6 14-1,-10-18 20,0 0-1,0 0 1,-1 0-1,1 1 1,-1-1 0,1 0-1,-1 1 1,0-1 0,0 0-1,0 0 1,0 1 0,0-1-1,-1 0 1,1 1 0,-1-1-1,1 0 1,-1 0-1,0 1 1,0-1 0,0 0-1,0 0 1,0 0 0,-1 0-1,1 0 1,0-1 0,-1 1-1,0 0 1,1-1 0,-1 1-1,0-1 1,0 1 0,0-1-1,-4 2 1,-5 2 36,0-1 0,-1 0 0,1-1 0,-1 0 0,0-1 0,0 0 0,0-1 0,-23 0 0,-106-14-739,87 7-960,36 4-3790,53 3-6066,-10-1 9335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00.4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1 138 4992,'2'1'2701,"8"2"-874,1 0-1,11 1 1,105 0 3970,-110-5-5460,0 0 0,1-1 0,-1-1 0,0-1 0,20-7-1,-32 9-258,0 0 0,0-1 0,-1 1 0,1-1 0,-1 0 0,0 0 0,1-1 0,-1 1 0,-1-1 0,5-5 0,-7 7-63,1 1 1,-1-1-1,0 1 1,0-1-1,0 0 1,0 0 0,-1 1-1,1-1 1,0 0-1,-1 0 1,1 0-1,-1 0 1,0 0-1,0 1 1,1-1-1,-1 0 1,0 0-1,-1 0 1,1 0 0,0 0-1,-1 0 1,1 0-1,-1 0 1,1 0-1,-1 1 1,0-1-1,0 0 1,0 0-1,0 1 1,0-1-1,-2-2 1,1 1-30,-1 1-1,0-1 1,0 0 0,0 1-1,0 0 1,0-1 0,-1 1-1,1 1 1,-1-1 0,0 0-1,1 1 1,-7-2 0,3 2-4,0 0 0,0 0-1,1 0 1,-1 1 0,0 0 0,-12 2 0,5 0 49,1 1 0,-1 1 0,1 0 0,0 1 0,0 0 0,-18 11 0,22-11 65,0 0 0,0 1 0,1 0 0,-1 0 0,2 1 0,-1 0 0,1 0 0,0 1 0,0 0 0,-8 13 0,14-19-42,0 0 0,1 0-1,-1 0 1,0 0 0,1 0 0,-1 0 0,1 1-1,0-1 1,0 0 0,-1 0 0,2 1 0,-1-1-1,0 0 1,0 0 0,1 0 0,-1 1 0,1-1 0,-1 0-1,1 0 1,0 0 0,0 0 0,0 0 0,0 0-1,1 0 1,-1 0 0,0-1 0,4 4 0,1 1 88,0 0 1,0-1 0,1 0 0,0 0 0,0 0 0,10 4 0,7 2 106,0-1 1,44 11 0,55 7 120,-100-23-321,-10-2-111,0-1 0,16 0 1,7-3-3146,-13 0 1121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01.5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59 209 3488,'0'-6'939,"0"-13"1883,0 19-2662,0-1 0,0 1-1,1-1 1,-1 1 0,0 0 0,-1-1-1,1 1 1,0-1 0,0 1 0,0-1-1,0 1 1,0 0 0,0-1 0,0 1-1,-1-1 1,1 1 0,0 0 0,0-1-1,0 1 1,-1 0 0,1-1 0,0 1-1,-1 0 1,1 0 0,0-1 0,-1 1-1,-8 16 1399,5-4-1225,-1 0 1,2 0 0,0 0 0,0 1-1,1-1 1,0 1 0,2 0 0,-1-1 0,1 1-1,1 0 1,3 16 0,-3-26-247,0 0 0,0 0 0,0 0 0,0 0 0,1 0 0,-1 0 0,1 0 0,0 0 0,0-1 0,0 1 0,0-1 0,0 0 0,0 1 0,1-1 0,3 2 0,-2-1 13,-1-1 0,1-1 0,0 1 0,0 0 1,1-1-1,-1 0 0,0 0 0,0 0 0,1-1 0,5 1 1,0-1 5,0-1 0,1 0 1,-1-1-1,0 0 0,0 0 1,0-1-1,-1 0 0,1-1 1,10-6-1,-4 1 32,-1-1 0,-1 0-1,0-2 1,-1 0 0,23-25 0,-27 26-57,0 0 1,-1-1 0,-1 0-1,0-1 1,0 1 0,9-28 0,-13 31-47,-1 0 1,0 0 0,0 0 0,-1 0 0,0 0 0,0-1 0,-1 1 0,0 0 0,-1-1 0,0 1-1,-4-15 1,4 21-28,0 0-1,0 0 1,0 0 0,-1 0-1,0 0 1,1 1-1,-1-1 1,0 0-1,0 1 1,0 0-1,-1-1 1,1 1-1,0 0 1,-6-4 0,3 4-6,0-1 1,0 1 0,-1 0-1,1 0 1,0 0 0,-1 1-1,1 0 1,-7-1 0,-2 1-43,1 1-1,0 0 1,0 1 0,-1 0 0,1 1 0,-24 7-1,28-7 49,1 2 0,0-1 0,0 1 0,0 0 0,0 1 0,0 0 0,1 0 0,0 1 0,0 0 0,1 0 0,-1 1 0,-8 12 0,10-13-297,1 0 1,0 1-1,1 0 1,-1 0-1,1 0 0,-3 12 1,5-13-409,-1 1-1,1 0 1,1-1 0,-1 1 0,1 0-1,0 0 1,1-1 0,1 8 0,2 3-1305,1 0 0,0-1 1,14 26-1,-1 1-498,-16-38 2506,-1-1 0,0 0 0,0 1 0,0-1 0,0 1 0,-1-1 0,0 1-1,1-1 1,-2 1 0,1-1 0,-1 1 0,1-1 0,-1 0 0,0 1 0,-1-1 0,-2 7 0,-3 2 1082,0 0 0,-1-1 1,-17 21-1,-10 15 2352,32-42-3096,0-1 0,0 1 1,0 0-1,1 0 0,0 0 1,-3 11-1,5-14-195,-1-1 0,1 1-1,0 0 1,-1-1 0,1 1 0,0-1 0,1 1-1,-1 0 1,0-1 0,1 1 0,0-1 0,-1 1-1,1-1 1,0 1 0,0-1 0,1 0 0,-1 1 0,0-1-1,1 0 1,-1 0 0,1 0 0,0 0 0,0 0-1,0 0 1,0 0 0,0-1 0,0 1 0,0-1-1,0 0 1,5 2 0,-1-1 88,0-1-1,1 0 1,-1 0-1,1 0 0,-1-1 1,1 0-1,-1-1 1,1 0-1,-1 0 1,11-2-1,7-5 459,32-12 0,-43 15-393,-4 1-160,7-2 162,-2 0-1,1-1 1,24-15-1,-36 20-271,0-1 1,1 1-1,-2-1 1,1 0-1,0 1 1,0-1-1,-1 0 1,0-1-1,0 1 1,0 0-1,0-1 0,0 1 1,0-1-1,-1 1 1,0-1-1,0 0 1,0 0-1,0 0 1,0 1-1,-1-8 1,0 7-39,-1 0 0,1 1 0,-1-1 0,0 0 0,-1 1 0,1-1 0,0 1 0,-1-1 0,0 1 0,0-1 0,0 1 0,0 0 0,-1 0 0,1 0 0,-1 0 0,0 1 0,0-1 0,0 1 1,0 0-1,0-1 0,0 1 0,-1 1 0,-4-3 0,2 1-320,1 1 1,-1 0 0,1 0-1,-1 0 1,0 1 0,-10-1-1,12 2-331,0-1 0,0 2 0,0-1 0,0 0 0,0 1-1,0-1 1,0 1 0,0 0 0,-7 4 0,-8 6-2404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02.1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468 13 4992,'-4'-13'3170,"2"21"1814,-1 2-3570,-2 0-1,-8 16 0,-30 36 743,28-41-1629,-81 99 691,-129 127 1,212-233-1287,0 0 0,2 1 0,-14 21 0,43-46-11830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02.5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7968,'0'0'2565,"0"2"-1546,7 13 1648,18 28 0,35 37-122,-52-69-2201,11 11 215,1 0 0,28 24 0,50 33 282,-11-9-463,-78-62-701,22 17 1605,-15-16-2671,1-5-3690,-9-4 1613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2:30.2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 6464,'-15'12'2944,"12"11"-2560,-2-7 1920,5 1-1344,-9 11 512,9-1-864,-5 9-576,10 4-32,-5 5 96,9-5-64,-1 0-1120,7-5 576,7-10-4864,9-5 2976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02.9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703 378 7040,'-6'2'542,"0"-1"0,0 1 0,0 0 0,1 0 0,-1 0 0,1 1 0,-1 0 0,1 0 0,0 0 0,-6 6 0,-5 3 601,0 0 0,-1-1 1,0-1-1,-1-1 0,-27 10 0,2-2-134,-70 16 1,77-24-795,-42 11 60,-84 24 122,161-44-437,-38 10-563,36-10-122,0 0 1,0 0-1,0 0 0,0 0 0,1 0 0,-5-1 0,6 1 477,1 0-1,-1-1 1,0 1-1,1 0 1,-1 0 0,1 0-1,0-1 1,-1 1-1,1 0 1,-1-1-1,1 1 1,-1 0-1,1-1 1,0 1 0,-1-1-1,1 1 1,0 0-1,-1-1 1,1 1-1,0-1 1,0 1-1,-1-1 1,1 1 0,0-1-1,0 1 1,0-1-1,0 1 1,-1-1-1,1 0 1,0 1-1,0-2 1,1 0-260,-1 1 0,0-1 0,1 0 0,-1 0 1,1 1-1,-1-1 0,1 0 0,0 1 0,0-3 0,11-12-1945</inkml:trace>
  <inkml:trace contextRef="#ctx0" brushRef="#br0" timeOffset="1">203 3 5632,'0'-1'114,"1"1"-1,0 0 1,-1 0 0,1-1 0,0 1-1,-1 0 1,1 0 0,0-1 0,0 1-1,-1 0 1,1 0 0,0 0 0,0 0 0,-1 0-1,1 0 1,0 0 0,0 1 0,-1-1-1,1 0 1,0 0 0,-1 0 0,1 1-1,0-1 1,-1 0 0,1 1 0,0-1-1,-1 1 1,1-1 0,-1 1 0,2 0-1,16 17 2025,-13-12-1668,-2 0 0,1 0 1,-1 0-1,0 1 1,0-1-1,-1 1 0,3 9 1,0 0 294,51 188 4554,-35-117-3750,49 126 1,-67-205-1738,-1-3 220,0 0 0,0 0 0,6 8 0,-7-11-610,1-1 1,-1 1 0,0-1 0,1 0-1,-1 0 1,1 1 0,-1-1-1,4 1 1,8 2-2589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05.2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58 3648,'0'-3'341,"0"-1"-1,1 1 1,-1 0 0,1 0-1,0 0 1,0 1 0,0-1-1,3-5 1,-1-1 907,0-4 2119,-4 9-1357,-1 11-1104,-7 39 1405,-6 75 0,8-44-1712,-16 230 334,28-204-325,-3-88-927,-2-15 241,0 0 0,0 0-1,0 0 1,0 0 0,0 1-1,0-1 1,0 0 0,0 0 0,0 0-1,0 0 1,0 1 0,0-1-1,1 0 1,-1 0 0,0 0-1,0 0 1,0 0 0,0 1-1,0-1 1,1 0 0,-1 0-1,0 0 1,0 0 0,0 0 0,0 0-1,1 0 1,-1 0 0,0 0-1,0 0 1,0 0 0,1 0-1,-1 0 1,0 0 0,0 0-1,0 0 1,0 0 0,1 0 0,-1 0-1,0 0 1,0 0 0,0 0-1,1 0 1,-1 0 0,0 0-1,0 0 1,0 0 0,0-1-1,0 1 1,1 0 0,3-1-2039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05.5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80 6240,'-34'-24'2005,"25"20"-553,12 8 19,5-2-777,-1 0 1,0 0-1,1-1 1,-1 0-1,1 0 1,8-1-1,47-4 835,-52 3-1333,245-30 1584,-86 3-3352,-151 27 313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05.9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0 5728,'-7'10'1840,"7"-10"-1805,0 1-1,0-1 1,-1 1 0,1-1 0,0 0 0,0 1-1,0-1 1,0 1 0,0-1 0,0 1-1,0-1 1,0 1 0,0-1 0,0 1 0,0-1-1,0 1 1,0-1 0,1 1 0,-1-1 0,0 1-1,5 41 2708,-2 69-1,-11 116 1003,-7 130-1355,14-348-2281,1-7-52,-1 0 0,1 0 1,0 0-1,0 0 0,0 0 0,0 0 1,0 0-1,0 0 0,1 0 0,-1 1 1,1-1-1,-1 0 0,1 0 1,0 0-1,2 3 0,-3-5-43,0 1 0,1-1 0,-1 0 0,0 1 0,1-1 0,-1 0 0,1 1 0,-1-1 0,0 0 0,1 0-1,-1 0 1,1 1 0,-1-1 0,1 0 0,-1 0 0,1 0 0,-1 0 0,1 0 0,-1 0 0,1 0 0,-1 0 0,1 0 0,-1 0 0,1 0 0,-1 0 0,1 0 0,-1 0 0,1-1 0,-1 1-1,0 0 1,1 0 0,-1 0 0,1-1 0,-1 1 0,0 0 0,1-1 0,-1 1 0,1 0 0,-1-1 0,0 1 0,1 0 0,-1-1 0,0 1 0,0-1 0,1 1 0,-1-1 0,3-3-3,0-1 1,0 1-1,0-1 1,1-5-1,23-57-267,-13 30 23,23-42 0,-35 75 215,1 0-1,0-1 1,0 1 0,0 1-1,7-8 1,-9 10 23,-1 1 0,1-1 0,0 0 0,0 1-1,-1-1 1,1 1 0,0-1 0,0 1 0,0-1 0,0 1 0,-1 0 0,1-1 0,0 1-1,0 0 1,0 0 0,0 0 0,0-1 0,0 1 0,0 0 0,0 0 0,0 1 0,0-1 0,0 0-1,0 0 1,0 0 0,-1 1 0,1-1 0,0 0 0,0 1 0,0-1 0,0 1 0,0-1 0,-1 1-1,1-1 1,0 1 0,0-1 0,0 2 0,3 3 54,0 0 0,-1 1 1,0-1-1,0 1 0,0 0 0,-1 0 0,1 0 1,-1 0-1,-1 0 0,1 0 0,0 11 0,1 10 197,-1 36 1,-2-59-254,0 9-92,0 8 32,0 0 1,-2 1-1,-6 32 1,6-47-1122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06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29 133 5984,'6'1'658,"-1"-1"0,0 1 1,0 0-1,0 1 0,1-1 0,4 3 1,-4-1-36,0-1 0,0 0-1,1-1 1,7 2 0,-13-3-593,12 1 640,1 0 0,0-1 0,0 0 1,15-3-1,-26 3-578,1-1-1,0 0 1,0 0 0,-1-1 0,1 1-1,-1-1 1,1 0 0,-1 1 0,0-2-1,1 1 1,-1 0 0,0-1 0,0 1 0,-1-1-1,1 0 1,-1 0 0,1 0 0,-1 0-1,3-5 1,-3 5-60,0-1-1,-1 1 1,1-1-1,-1 0 1,0 0-1,0 1 1,0-1 0,0 0-1,0 0 1,-1 0-1,0 0 1,0 0-1,0 0 1,0 0-1,-1 0 1,0 0 0,0 0-1,0 1 1,0-1-1,0 0 1,-1 0-1,1 1 1,-5-7-1,5 9-35,0 0-1,0 0 1,0 1-1,0-1 1,0 0-1,0 0 1,0 1-1,0-1 1,-1 1-1,1-1 0,0 1 1,0 0-1,-1-1 1,1 1-1,0 0 1,-1 0-1,1 0 1,0 0-1,-3 0 1,-1 0 11,1 1 1,-1 0-1,1 0 1,-8 2-1,4 1 78,-1 0 0,1 1 0,-1 0 0,1 0 1,1 1-1,-13 11 0,-40 45 843,44-44-585,10-11-219,0 1 0,0 0 0,0 0 0,1 0 0,1 1 0,-1 0 0,1 0 0,1 0 0,-4 12 0,6-17-61,0 0 0,0 0 0,1 0 1,-1 0-1,1 1 0,0-1 0,0 0 0,0 0 1,1 0-1,-1 1 0,1-1 0,0 0 1,0 0-1,1 0 0,-1 0 0,1 0 0,0-1 1,0 1-1,0 0 0,0-1 0,1 0 0,-1 1 1,6 3-1,-3-3 1,0 0 0,0-1 0,1 1 0,-1-2 0,1 1 0,0 0 0,0-1 0,0 0 0,0-1 0,0 1 0,0-1 0,8 0 0,5 0 110,0 0 0,33-5 1,-38 2-153,0-1 1,0 0 0,0-1 0,-1 0 0,25-12 0,-28 10-1296,1 0-1,-1 0 1,-1-1 0,11-8-1,9-16-7515,-13 18 5275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06.8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13 8736,'-8'27'2810,"6"-14"-1716,-2 147 5668,2-140-6228,1-11-250,0-1 1,0 0 0,1 0 0,2 15-1,0-15 39,1-7 52,8-13 217,-6 3-527,126-181 186,-125 181-223,1 1 1,0-1 0,1 2 0,-1-1-1,1 1 1,1 0 0,0 1 0,12-7-1,-17 11 8,-1 0 0,1 0 0,0 1 0,0-1 0,1 1 0,-1 0 0,0 1-1,0-1 1,0 1 0,1-1 0,-1 1 0,0 1 0,0-1 0,0 0 0,1 1 0,-1 0-1,0 0 1,0 0 0,0 1 0,0-1 0,0 1 0,0 0 0,4 3 0,1 1 47,-1 1 1,-1 0-1,1 0 0,-1 0 1,0 1-1,-1 0 1,0 0-1,0 0 1,-1 1-1,0 0 1,6 14-1,-4-5-395,8 30 1,0 19-4131,-7-32 1636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09.5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11 2720,'0'0'47,"0"0"0,0 0 0,-1 0 1,1 0-1,0 0 0,0 0 0,-1 0 0,1 0 0,0 0 1,0 0-1,0 0 0,-1 0 0,1-1 0,0 1 0,0 0 1,0 0-1,-1 0 0,5-10 8080,2 326-1920,2 118-5145,-8-430-1381,0-3 118,0-1 1,0 1-1,0 0 0,0-1 1,0 1-1,0 0 0,0-1 1,0 1-1,0 0 0,0-1 1,-1 1-1,1 0 0,0-1 1,0 1-1,-1-1 0,1 1 1,-1 1-1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09.9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269 21 5056,'-11'-17'1642,"9"14"-1002,-4 11 1126,3 5-1138,-1-1 0,0 0 0,-1 0 0,0-1 0,-14 22 0,12-22-151,-4 8 111,-1-2-1,-1 1 1,0-2 0,-1 1 0,-1-2-1,-1 0 1,0-1 0,-1-1-1,-22 15 1,37-27-531,-3 2 44,0 0-1,1 0 1,-1 0 0,1 1 0,-7 6-1,11-10-87,0 1 0,0-1 0,0 1-1,0-1 1,0 0 0,0 1 0,0-1-1,0 0 1,0 1 0,0-1 0,0 0-1,0 1 1,0-1 0,0 1-1,0-1 1,1 0 0,-1 1 0,0-1-1,0 0 1,0 1 0,0-1 0,1 0-1,-1 0 1,0 1 0,0-1 0,1 0-1,-1 0 1,0 1 0,1-1 0,-1 0-1,0 0 1,0 0 0,1 1 0,-1-1-1,0 0 1,1 0 0,-1 0 0,1 0-1,14 6 217,-2-3-115,-1-2 0,1 1 1,-1-2-1,18 0 0,53-10 145,5 1-97,-45 6-99,-11 1 148,44 3 0,-61 0-1453,0 0 0,23-3 0,4-5-11975,-29 3 10086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10.4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 4736,'2'-8'2187,"-4"11"-1734,2 6 3427,8 34-443,-3-14-2386,-1 2 1,-2-1-1,-2 43 1,0-8-549,2 53 404,11 239 442,-8-325-1322,-3-27-2039,0-7 429,0-9-992,-1 10 2014,3-42-5768,-4 37 5645,3-30-1977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11.0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46 148 3712,'-24'-14'1221,"24"14"-1187,-1-1 0,0 1 0,1 0 0,-1-1 0,0 1 0,1-1 0,-1 1 0,0-1 0,1 1 0,-1-1 0,1 0 0,-1 1 0,1-1 0,-1 1 0,1-1 0,0 0 0,-1 0 0,1 1 0,0-1 0,-1 0 0,1-1 0,-1-1 237,0 1 188,-1 0 1,1-1-1,0 1 1,0-1-1,0 1 0,1-1 1,-1 0-1,0 1 1,1-1-1,0 0 1,0 0-1,0 1 1,0-1-1,0 0 0,0 1 1,1-4-1,0 3-293,0 1 0,0 0 1,0 0-1,0-1 0,0 1 0,1 0 0,-1 0 0,1 0 0,-1 0 0,1 0 0,0 1 0,0-1 0,0 0 0,-1 1 0,2 0 0,-1-1 0,3-1 0,5-2 39,0 0-1,0 1 1,0 0-1,1 0 1,-1 1-1,1 1 1,0-1-1,0 2 0,0 0 1,0 0-1,16 1 1,-24 1-189,17 1 230,37 9 0,-52-9-203,0-1 1,0 1 0,-1-1 0,1 1-1,-1 1 1,0-1 0,1 1-1,-1-1 1,0 1 0,-1 0 0,1 1-1,0-1 1,5 7 0,-8-7-3,0-1 0,0 0 0,0 0 0,0 1 0,0-1 0,-1 1 0,1-1 0,-1 1 0,1-1 0,-1 1 0,0-1 0,0 1 0,0-1 0,0 1 1,-1 4-1,-1 2 68,-1 0 0,-6 16 0,5-16-48,-37 93 98,17-48-89,3 0-1,-17 70 1,37-120-68,0 0 1,1 0-1,-1 0 1,1 0-1,0 0 1,0 0-1,0 0 1,1 0-1,-1 0 0,1 0 1,0 0-1,0 0 1,0-1-1,3 6 1,-1-4-15,-1-1 1,1 0-1,0 0 1,1-1-1,-1 1 1,1-1-1,-1 1 1,1-1-1,0 0 1,0-1-1,7 5 1,17 5-19,0 0 0,0-2 0,36 8 0,-24-7 75,-37-10-39,103 34-33,-91-29 148,-1 0-1,1 2 1,-1 0-1,23 16 0,-34-21-47,0-1-1,0 1 0,0 0 0,0 0 0,-1 0 0,1 1 1,1 3-1,-3-6-41,0 0 0,-1 0 0,1 0 0,-1 0 0,0 0 0,1 0 0,-1 0 0,0 0 0,0 0 0,1 0 0,-1 1 0,0-1 0,0 0 0,0 0 0,0 0 0,-1 0 0,1 0 0,0 0 0,0 0 0,-1 1 0,1-1 0,-1 0 0,1 0 0,-1 0 1,1 0-1,-1 0 0,1 0 0,-2 1 0,-6 4 80,-1 0 1,1 0-1,-1-1 1,0 0-1,0-1 1,-19 7 0,5-2-51,-156 62 220,144-60-245,0-1 1,-1-2-1,-43 4 1,75-12-140,-31 2-449,32-2 152,1 0 1,0-1-1,0 1 0,0 0 1,0-1-1,0 0 0,0 1 1,0-1-1,0 0 0,0 0 1,0 0-1,-3-2 0,5 2 201,-1 1 0,1-1 0,-1 1 0,1-1 0,0 1 0,0-1-1,-1 1 1,1-1 0,0 1 0,0-1 0,-1 1 0,1-1-1,0 1 1,0-1 0,0 0 0,0 1 0,0-1 0,0 1 0,0-1-1,0 1 1,0-1 0,0 0 0,0 1 0,0-1 0,1 1 0,-1-1-1,0 1 1,1-1 0,0-1-256,0 0 0,0 0 0,0 0-1,0 0 1,0 1 0,1-1 0,-1 0 0,3-1 0,22-14-3966,5 4 1530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2:31.9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12 811 4064,'0'1'94,"0"-1"-1,0 0 1,0 1 0,-1-1 0,1 0-1,0 1 1,0-1 0,0 0 0,-1 1 0,1-1-1,0 0 1,0 1 0,-1-1 0,1 0-1,0 0 1,-1 1 0,1-1 0,0 0-1,-1 0 1,1 1 0,0-1 0,-1 0 0,1 0-1,0 0 1,-1 0 0,1 0 0,-1 0-1,0 0 1,-1 2 1184,8 0 783,-5-1-1939,0-1 0,0 0 0,1 0 0,-1 0-1,0 0 1,0 0 0,0 0 0,0-1 0,1 1-1,-1 0 1,0 0 0,0-1 0,0 1 0,0-1-1,0 1 1,0-1 0,0 1 0,1-2 0,18-15 678,56-69 769,-23 25-1197,108-142 188,18-91 313,-146 233-359,-27 51-401,-1 0 1,4-13-1,-8 20-52,0 0 1,0 0-1,0 0 0,-1 0 0,1 0 0,-1 0 1,0 0-1,0-1 0,0 1 0,0 0 0,0 0 1,-2-3-1,2 5-51,0 0 0,0 1 0,-1-1 0,1 1 0,0-1 0,-1 1 1,1 0-1,-1-1 0,1 1 0,-1-1 0,1 1 0,-1 0 0,1-1 0,-1 1 0,1 0 1,-1 0-1,1-1 0,-1 1 0,1 0 0,-1 0 0,1 0 0,-1 0 0,0-1 0,1 1 1,-1 0-1,1 0 0,-1 0 0,0 0 0,1 1 0,-1-1 0,1 0 0,-1 0 0,0 0 1,0 1-1,-22 8-62,19-7 27,-4 2 15,1 0-1,0 0 1,0 1-1,0 0 0,0 1 1,1 0-1,0 0 1,-6 7-1,-4 8 123,-17 27-1,11-11 108,1 0-1,-27 69 1,-8 50-1,46-122-142,1 1 1,-6 60 0,15-89-55,-1-1 0,1 1 0,1-1 0,-1 1 0,1-1 0,0 1-1,0-1 1,0 1 0,4 7 0,-4-11-9,0 0 0,0 0 0,0 0 1,0 0-1,1-1 0,-1 1 0,0 0 0,1-1 0,0 1 0,-1 0 0,1-1 0,0 0 1,0 1-1,0-1 0,0 0 0,0 0 0,0 0 0,0 0 0,0-1 0,0 1 0,0 0 1,1-1-1,-1 0 0,0 1 0,5-1 0,6-1 85,-1-1 1,1-1-1,-1 0 1,1 0-1,-1-1 0,12-6 1,-2 2-153,35-16 16,-41 16 97,2 0 0,-1 2-1,1 0 1,31-6 0,-49 12-59,1 0 7,1 0 0,-1-1 0,1 1 0,0 0-1,-1 0 1,1 0 0,-1 0 0,1 0 0,-1 1 0,1-1 0,2 1 0,-3 0-4,0 0 0,-1-1 0,1 1 0,0 0 0,-1 0 0,1 0 0,-1 0 0,1 0 0,-1 0 0,0 0 0,1 0 0,-1 0 0,0 0 0,0 0 0,0 0 0,1 0 0,-1 1 0,0-1 0,0 0 0,-1 0 0,1 1 0,-2 19 81,1-17-76,0 1 1,1-1-1,-1 0 0,1 1 0,1 8 0,0-5-2,3 11-114,-3-18 115,-1-1 0,0 1 0,1-1 0,-1 1 0,0-1 0,1 1 0,-1-1 0,1 0-1,-1 1 1,1-1 0,-1 0 0,1 1 0,-1-1 0,1 0 0,-1 0 0,1 1 0,0-1 0,-1 0 0,1 0 0,-1 0 0,1 0 0,0 0 0,-1 0 0,1 0 0,-1 0 0,1 0 0,0 0 0,-1 0 0,2 0 0,4-2 47,-1 1 1,1-2-1,0 1 0,0 0 0,-1-1 0,1 0 1,-1-1-1,0 1 0,0-1 0,0 0 1,-1 0-1,1 0 0,-1-1 0,6-7 1,6-9 57,25-46 0,-33 53-78,65-136 54,-62 127-69,52-130 13,-57 139-25,-1 0 0,3-15 0,-7 20-1,-4 12-66,-7 23-46,-133 371 31,127-355 63,-81 193-73,-15-5 278,67-144-54,45-86-135,0 0 0,0 0 0,-1 0-1,1 0 1,0 0 0,0 0 0,0 0 0,0 0 0,0 0 0,0 0 0,0 1-1,0-1 1,0 0 0,0 0 0,0 0 0,0 0 0,0 0 0,0 0 0,0 0-1,0 0 1,0 0 0,0 1 0,0-1 0,0 0 0,0 0 0,0 0 0,0 0-1,0 0 1,0 0 0,0 0 0,0 0 0,0 0 0,0 0 0,0 1 0,0-1-1,1 0 1,-1 0 0,0 0 0,0 0 0,0 0 0,0 0 0,0 0 0,0 0-1,0 0 1,0 0 0,0 0 0,0 0 0,0 0 0,0 0 0,1 0-1,-1 0 1,0 0 0,0 0 0,0 0 0,0 0 0,0 0 0,0 0 0,0 0-1,0 0 1,0 0 0,1 0 0,9-2 102,11-7-36,-10 3-63,-1-1 1,0-1-1,-1 1 0,0-2 1,14-14-1,35-51-70,-48 61 34,14-19 60,1 0 0,2 2 0,2 1 0,37-30 0,-27 28-90,2 1 0,54-29 1,-35 29 199,-29 16 87,44-28 0,-51 22-16,-23 19-198,-1 0 1,1 0-1,0 0 0,0 0 0,0 0 0,-1 0 0,1 0 1,-1 0-1,1 0 0,-1 0 0,1-1 0,-1 1 1,1 0-1,-1 0 0,0 0 0,0-1 0,0 1 1,0 0-1,0-2 0,0 2-15,0 1 0,-1-1 0,1 1 0,0-1-1,-1 1 1,1-1 0,0 1 0,-1-1 0,1 1 0,-1-1 0,1 1 0,-1 0 0,1-1 0,-1 1 0,1 0 0,-1 0-1,0-1 1,1 1 0,-1 0 0,1 0 0,-1 0 0,1 0 0,-2 0 0,-18-1-43,18 1 50,-14 1 56,-1 2 1,1 0-1,1 1 1,-1 1-1,1 0 1,-27 14-1,41-19-65,0 1 0,0-1-1,0 1 1,0-1-1,0 1 1,0 0 0,0-1-1,0 1 1,0 0 0,0 0-1,1 0 1,-1 0 0,0-1-1,0 1 1,1 0-1,-1 1 1,0 0 0,1-1 2,0-1 0,0 1 0,0 0 0,0 0 0,0-1 0,0 1 0,0 0 0,0 0 0,0 0 0,0-1 0,0 1 0,1 0 0,-1 0 0,0-1 0,1 1 0,-1 0 0,0-1 0,1 1 0,0 1 0,2 1 9,1 0-1,-1 1 0,1-1 1,0 0-1,0-1 0,0 1 1,5 2-1,9 3 30,1 0 0,0-1 0,37 9 1,64 4 37,-107-19-3,-1-1-1,1 0 1,-1 0 0,0-2-1,25-4 1,4-6-3510,-28 11 1587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11.4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12 131 4736,'0'0'49,"0"0"1,0 0-1,-1 0 1,1 0 0,0 0-1,0 0 1,0 0-1,-1 0 1,1 0-1,0 0 1,0 0-1,0 0 1,-1 0-1,1 0 1,0 0 0,0 0-1,0 0 1,-1 0-1,1 0 1,0 0-1,0 0 1,0 0-1,-1 0 1,1 1-1,0-1 1,0 0-1,0 0 1,0 0 0,0 0-1,-1 0 1,1 1-1,0-1 1,0 0-1,0 0 1,0 0-1,0 1 1,5 5 1336,15 6 1347,-14-8-2298,1-2-1,-1 1 1,1-1 0,-1 0 0,1 0 0,0-1 0,-1 1 0,1-2-1,0 1 1,0-1 0,0 0 0,12-1 0,-9-1-127,0 0-1,0-1 1,0 0 0,0 0 0,0-1 0,-1 0-1,15-9 1,-20 11-248,0-1 0,0 0 0,-1 0 0,1 0 0,-1 0-1,1-1 1,-1 1 0,0-1 0,-1 0 0,1 0 0,-1 0 0,1 0 0,-1-1-1,0 1 1,-1 0 0,1-1 0,-1 0 0,1-6 0,-1 8-49,-1 0 0,0 0 0,-1 0 0,1 0-1,-1 0 1,1 0 0,-1 0 0,0 0 0,-2-5 0,2 7-11,1-1 0,-1 1 1,0 0-1,1-1 0,-1 1 0,0 0 0,0 0 0,0 0 0,0 0 0,0 0 0,0 0 0,0 0 1,0 0-1,-1 0 0,1 0 0,0 1 0,0-1 0,-1 0 0,1 1 0,-1-1 0,1 1 0,0 0 1,-1-1-1,-2 1 0,0 0-13,0 1 1,-1-1 0,1 1-1,0 0 1,0 1-1,0-1 1,0 1 0,0-1-1,0 1 1,1 0-1,-1 1 1,-4 3 0,-7 5 307,-20 22 1,10-8 287,8-10 34,-25 30-1,35-37-392,0 1 0,1 0 0,0 0-1,1 1 1,-7 15 0,11-19-174,-1-1 1,1 0-1,0 1 0,1-1 0,-1 0 1,1 1-1,0-1 0,1 1 1,-1-1-1,1 0 0,0 1 1,1-1-1,-1 0 0,1 0 1,0 0-1,0 0 0,1 0 1,-1 0-1,1 0 0,0-1 0,0 1 1,1-1-1,-1 0 0,1 0 1,0 0-1,0-1 0,0 1 1,1-1-1,5 3 0,-2-2 26,0-1 0,0 0 0,0 0 0,0-1 0,0 0 0,0 0 0,1-1 0,-1 0 0,1-1 0,-1 1 0,1-2 0,8 0 0,10-4 13,-1-1 1,38-13-1,-26 7-139,36-14-1817,-26 5-3093,-3 2-5504,-26 15 5910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13.1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217 23 2976,'-1'-1'203,"1"0"-1,0-1 1,-1 1 0,0 0-1,1 0 1,-1 0 0,0 0-1,1-1 1,-1 1 0,0 0-1,0 0 1,0 1-1,0-1 1,0 0 0,0 0-1,0 0 1,0 1 0,0-1-1,-1 0 1,1 1 0,0-1-1,0 1 1,0-1 0,-1 1-1,1 0 1,0 0 0,-1 0-1,1-1 1,0 1 0,-1 0-1,1 0 1,-2 1 0,-4 0 227,0 1 0,1-1 0,0 1 0,-1 1 0,1-1 0,0 1 0,0 0-1,0 1 1,-9 6 0,15-10-425,-9 7 245,0 0 1,1 0 0,-1 1 0,1 1-1,1-1 1,0 1 0,0 0 0,1 1 0,0-1-1,0 1 1,-7 20 0,10-23-167,1 0 0,-1 1-1,1-1 1,1 1 0,0 0 0,0-1 0,0 1 0,1 0 0,0 0-1,0-1 1,1 1 0,0 0 0,1-1 0,-1 1 0,1 0 0,1-1-1,0 0 1,3 8 0,-3-10-14,0-1-1,0 0 0,0 0 1,0 0-1,1 0 1,-1-1-1,1 1 1,0-1-1,0 0 0,0 0 1,1-1-1,-1 1 1,0-1-1,1 0 1,0 0-1,0 0 0,-1-1 1,1 1-1,0-1 1,0-1-1,10 2 1,-9-2-29,0-1 1,0 1 0,1-1-1,-1 0 1,0 0-1,0-1 1,0 0 0,0 0-1,0 0 1,0-1 0,-1 1-1,1-2 1,-1 1 0,0 0-1,0-1 1,0 0 0,6-7-1,-5 5 29,0 0 1,-1-1-1,0 0 0,0 0 0,0-1 0,-1 1 0,0-1 0,-1 0 0,0 0 0,0 0 0,-1 0 0,0-1 1,2-13-1,-4 12 26,0 0 0,0 0 0,-1 0 0,-1 0 1,-3-15-1,4 21-82,0 0 0,-1-1 1,0 1-1,1 0 0,-2 0 0,1 0 1,0 0-1,-1 1 0,1-1 0,-1 1 1,0-1-1,0 1 0,-1 0 0,1 0 1,-7-4-1,2 3-41,-1 0 0,1 1 0,0 0 0,-1 0 0,0 1 0,1 0 0,-19-1 0,21 2-29,0 1 0,0 0 0,0 1-1,0-1 1,0 1 0,0 0 0,0 1 0,0-1-1,0 1 1,0 0 0,1 1 0,-1-1 0,-4 4-1,9-5-190,0 0 0,0-1-1,0 1 1,0 0-1,1 0 1,-1 0 0,0 0-1,0 0 1,1 0-1,-1 0 1,1 0 0,-1 0-1,1 0 1,-1 0-1,1 0 1,0 0-1,-1 0 1,1 0 0,0 0-1,0 1 1,0-1-1,0 0 1,0 0 0,0 0-1,0 0 1,0 0-1,1 1 1,-1-1 0,0 0-1,1 0 1,-1 0-1,1 0 1,-1 0 0,1 0-1,1 2 1,2 4-948,1 0 0,0-1 0,0 0 0,7 7-1,-6-7 415,-2-2 560,0 0 0,0 1 0,0-1 0,-1 1-1,0 0 1,0 0 0,-1 0 0,1 0 0,-1 1 0,0-1 0,0 1 0,1 9 0,-2-7 328,-1-1-1,0 1 1,-1-1-1,1 1 1,-2-1 0,1 1-1,-1-1 1,0 0-1,-5 13 1,-10 20 1489,-17 48 1261,30-77-2396,1-1 0,1 1 0,0 0 0,1 0 0,0 0 0,0 14 0,1-22-268,1 1 1,-1-1 0,1 0 0,0 1 0,0-1-1,0 1 1,0-1 0,0 0 0,1 0 0,-1 0-1,1 0 1,0 0 0,0 0 0,0 0 0,1 0-1,-1-1 1,5 5 0,-3-4-5,0-1 1,1 1-1,-1-1 1,0 1-1,1-1 0,0-1 1,0 1-1,-1-1 1,1 1-1,0-1 0,8 0 1,-6-1-15,0 1-1,0-2 1,1 1 0,-1-1 0,0 0 0,0 0-1,0-1 1,7-3 0,-9 4-59,-1-1 0,1 0 0,-1-1 0,1 1 0,-1-1-1,0 0 1,0 0 0,0 0 0,-1 0 0,1-1 0,4-6 0,-4 4-20,-1 0 1,0 0 0,0-1-1,-1 0 1,0 1 0,0-1-1,0 0 1,-1 0 0,0 0 0,0 0-1,-1 0 1,0 0 0,0 0-1,-1 0 1,1 0 0,-3-8-1,2 10-102,0 0 0,-1-1-1,1 1 1,-1 0 0,0 0-1,-1 1 1,1-1 0,-1 0-1,0 1 1,0-1-1,0 1 1,0 0 0,-1 0-1,0 0 1,0 1 0,0-1-1,0 1 1,0 0 0,-1 0-1,0 0 1,-8-3 0,10 5-55,-1 0 1,1 1-1,-1-1 1,1 1 0,-1 0-1,1 0 1,-1 0-1,1 1 1,-1-1 0,1 1-1,-1 0 1,1 0 0,0 0-1,-1 0 1,-3 2-1,3-1-444,0 1 0,0-1 0,0 0 0,1 1 0,-1 0 0,-4 4 0,8-6 333,0-1-1,-1 0 0,1 1 0,0-1 0,0 0 0,-1 1 1,1-1-1,0 0 0,0 1 0,-1-1 0,1 1 0,0-1 1,0 0-1,0 1 0,0-1 0,0 1 0,0-1 0,0 1 0,-1-1 1,1 1-1,1 0 0,6 10-2456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13.5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3 5824,'-3'-3'3147,"6"4"-1596,7 8 977,19 46 1618,9 18-2937,-3 4-276,42 82-213,-54-115-575,-17-29-163,2-1-1,0 0 1,0 0 0,19 21-1,-27-34-207,1 0-1,0 0 0,0 0 0,-1-1 1,1 1-1,0 0 0,0-1 0,0 1 1,0-1-1,0 1 0,0-1 1,-1 0-1,1 1 0,0-1 0,2 1 1,-2-1-6,-1 0 0,1 0 0,-1-1 1,1 1-1,-1 0 0,1 0 0,-1 0 1,1 0-1,-1-1 0,1 1 0,-1 0 1,1 0-1,-1-1 0,1 1 0,-1 0 1,1-1-1,-1 1 0,0-1 0,1 1 1,0-1-1,0-2-766,1-1-1,0 1 1,-1 0 0,0-1 0,1 1-1,0-7 1,3-10-1583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13.8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454 5 5888,'0'-1'107,"-1"1"0,1-1 1,-1 1-1,1 0 0,-1-1 1,1 1-1,-1 0 0,1 0 1,-1-1-1,0 1 0,1 0 1,-1 0-1,1 0 0,-1 0 1,0-1-1,1 1 0,-1 0 1,1 0-1,-1 0 0,0 0 1,1 0-1,-1 1 0,1-1 1,-1 0-1,1 0 0,-1 0 1,0 0-1,1 1 0,-1-1 0,1 0 1,-1 1-1,1-1 0,-1 0 1,1 1-1,-1-1 0,0 1 1,-17 21 2248,13-15-1505,-86 100 3674,48-59-3445,-179 201 547,204-230-1726,-6 6-412,14-6-3215,10-19 3601,-1 1 0,1-1 0,0 0-1,0 1 1,0-1 0,0 1 0,0-1 0,0 0 0,0 1-1,-1-1 1,1 0 0,0 1 0,0-1 0,0 0 0,1 1-1,-1-1 1,0 1 0,0-1 0,0 0 0,0 1-1,0 0 1,9-3-3921,8-5 1540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14.2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22 3488,'-2'-3'422,"-13"-11"694,14 14-993,1 0 0,0-1 0,-1 1 0,1 0 0,0-1 0,-1 1 0,1 0 0,0-1 0,-1 1 0,1 0 0,-1 0 0,1 0 0,0-1 0,-1 1 0,1 0 0,-1 0 0,1 0 0,-1 0-1,1 0 1,-1 0 0,1 0 0,0 0 0,-1 0 0,1 0 0,-1 0 0,1 0 0,-1 1 0,-7 5 1628,6-3-1289,-1 0 0,0-1 0,1 1 0,-1 0 0,1 0 0,0 1 0,0-1 0,0 0 1,0 1-1,1-1 0,-2 6 0,-4 11 278,2 1 0,1 0 0,0 0 0,0 28 0,4 87 391,1-111-874,15 148 306,-14-158-518,1 21 125,0 5-393,3-14-4140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14.5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11392,'8'0'5151,"47"5"-4479,-18-5 1184,-2 4-1152,19-1 352,5 2-640,-1-5-32,-5 3-224,2-6 32,-10 3-96,-1-5-704,-4 2 352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15.5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56 409 3712,'-1'-1'162,"-1"0"0,1 0-1,0 0 1,-1 0 0,1 0 0,0 0 0,-1 1 0,1-1 0,-1 0-1,1 1 1,-1-1 0,1 1 0,-1 0 0,1-1 0,-1 1 0,0 0-1,1 0 1,-1 0 0,1 0 0,-1 0 0,0 0 0,1 1 0,-3 0 0,-13 9 9782,17-10-9850,5-7 3150,8 1-2996,0 1 0,0 0 0,0 1 0,1 0 0,15-2 0,41-4-112,83-2 0,287-23 579,-319 20-720,284-32 10,-323 45-45,-50 3 80,-27-1 25,18-1-90,-22 1 51,-1 0 1,1 0-1,-1-1 1,1 1-1,-1 0 1,1 0-1,0 0 0,-1 0 1,1-1-1,-1 1 1,1 0-1,-1 0 0,0-1 1,1 1-1,-1 0 1,1-1-1,-1 1 0,1-1 1,-1 1-1,0-1 1,1 1-1,-1-1 1,0 1-1,0 0 0,1-1 1,-1 0-1,0 1 1,0-1-1,0 1 0,0-1 1,1 0-1,-1-4-11,-1 0 1,1 0-1,-1 0 0,0 0 0,0 0 0,0 0 0,0 1 1,-1-1-1,0 0 0,0 1 0,0-1 0,-1 1 0,1 0 0,-1 0 1,0 0-1,-1 0 0,1 0 0,-8-6 0,-4-4-22,-2 0 0,1 1-1,-2 0 1,0 2 0,0 0 0,-1 1-1,0 1 1,-1 1 0,0 0 0,-37-8-1,6-2 8,46 16-40,9 1-54,10 2-97,-7 0 177,118 23-292,-113-21 319,0 1 0,0 0 0,-1 1 0,1 0 0,-1 1 0,-1 0 0,1 1 0,11 9 0,-17-11 20,0 0 0,-1-1 0,0 1 0,0 1 0,0-1 0,0 1 0,-1-1-1,0 1 1,0 0 0,-1 0 0,3 7 0,-3-4 38,0 1 0,-1-1 1,1 1-1,-2 0 0,1-1 0,-3 20 0,0-13 12,-1-1 0,-1 0-1,0 1 1,-1-1 0,0-1-1,-1 1 1,-1-1 0,-17 26 0,5-10-27,11-18-149,0 0 0,0-1 1,-12 13-1,12-15-552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16.4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13 6048,'-1'-1'236,"1"1"0,-1-1 0,1 1 1,-1-1-1,1 0 0,-1 1 0,1-1 0,0 1 1,-1-1-1,1 0 0,0 1 0,-1-1 0,1 0 0,0 0 1,0 1-1,-1-2 0,3 15 4229,-2 56-1790,12 371 809,-11-437-3525,0 5-58,0 0 0,-1 0 0,0 0 1,0 0-1,0 0 0,-1 0 0,-4 15 0,4-20-374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16.8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 24 4480,'2'-6'622,"-1"-12"4250,-6 23-1348,-5 8-2347,1 0-1,0 1 1,1 0-1,-11 27 1,-20 67 455,22-63-974,12-35-464,1 0 0,0 0-1,0 0 1,2 1 0,-1-1-1,1 1 1,-1 11 0,3-22-164,0 1 1,0-1 0,0 1 0,1-1 0,-1 1-1,0-1 1,0 1 0,0-1 0,0 1-1,1-1 1,-1 1 0,0-1 0,0 1 0,1-1-1,-1 1 1,0-1 0,1 0 0,-1 1 0,0-1-1,1 1 1,-1-1 0,1 0 0,-1 0 0,0 1-1,1-1 1,-1 0 0,1 0 0,-1 1-1,1-1 1,-1 0 0,1 0 0,-1 0 0,1 0-1,-1 0 1,1 0 0,-1 0 0,1 0 0,0 0-1,0 0 1,24-4 332,-23 3-325,117-41 729,-38 11-718,124-31-896,-117 41-7911,-61 16 5878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18.0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67 6560,'-15'-6'2117,"15"6"-2026,-1 0 1,1 0-1,-1 0 1,1 0-1,-1 0 0,1 0 1,-1 0-1,1 0 0,-1 0 1,1 0-1,0 0 1,-1 1-1,1-1 0,-1 0 1,1 0-1,0 1 0,-1-1 1,1 0-1,0 1 1,-1-1-1,1 0 0,0 1 1,-1-1-1,1 0 0,0 1 1,0-1-1,-1 1 1,1-1-1,0 1 0,-3 56 4977,1 22-2675,15 183 379,17-2-1730,-25-231-768,0 53 1,-5-79-215,0 0 0,0 0 1,1-1-1,-1 1 0,1 0 0,1 4 0,-1-5-22,4-18 346,-6 6-376,0-1 0,0 1 0,-1 0 1,-1 1-1,0-1 0,0 0 1,-6-12-1,-10-30 38,-11-80 48,26 110-92,-7-36 19,2 0 0,3-1 1,3-97-1,4 142 28,0 0 0,1 0 0,1-1-1,0 1 1,1 1 0,1-1 0,8-18 0,-10 27-42,0-1 1,0 0-1,0 1 1,1 0-1,0-1 1,0 1-1,1 1 1,-1-1-1,1 1 1,0 0-1,0 0 1,1 0-1,-1 1 1,1-1-1,-1 1 1,1 1-1,0-1 1,13-2-1,-7 3-11,0 1-1,0 0 0,0 1 1,0 0-1,0 1 1,1 0-1,-1 1 0,-1 0 1,1 1-1,0 1 1,-1 0-1,1 0 0,-1 1 1,0 0-1,-1 1 1,1 1-1,-1-1 0,0 2 1,-1-1-1,0 1 1,16 18-1,-23-23 16,1 1-1,-1-1 1,0 1 0,0-1 0,0 1 0,-1 0-1,1 0 1,-1 0 0,0 0 0,1 7-1,-1-1 58,0 1-1,-2 19 0,-1-14 4,-1 1 0,0-1 0,-1 0 0,-1 0 0,0 0 0,-1-1 0,-1 0 0,-10 17 0,2-7 58,-1 0 1,-1-2 0,-37 39-1,43-50-29,6-8-109,1 0 0,-1 1 1,1-1-1,0 1 0,0 0 1,0 0-1,1 1 0,-5 10 1,8-16 5,0 1 1,-1 0-1,1-1 1,0 1-1,0 0 1,1-1-1,-1 1 1,0 0-1,0-1 1,0 1-1,0-1 1,1 1-1,-1 0 1,0-1-1,0 1 1,1-1 0,-1 1-1,0-1 1,1 1-1,-1 0 1,1-1-1,-1 0 1,1 1-1,-1-1 1,1 1-1,-1-1 1,1 0-1,-1 1 1,2 0-1,22 7 9,-14-4-33,27 12-82,-2-2-17,37 23 0,-63-32 143,1 1 1,-1 1-1,-1-1 1,1 2 0,-1-1-1,0 1 1,-1 0-1,10 14 1,-14-18-15,0 1-1,0 0 1,-1 0 0,0 0 0,0 0 0,0 0 0,-1 1-1,1-1 1,-1 0 0,-1 1 0,1-1 0,-1 1-1,0-1 1,0 1 0,0-1 0,-2 7 0,1-8 35,0 1 0,-1-1-1,1 1 1,-1-1 0,0 0 0,-1 0 0,1 0 0,-1 0 0,1 0-1,-1-1 1,0 1 0,-1-1 0,1 0 0,-1 1 0,1-2 0,-1 1 0,0 0-1,0-1 1,-7 4 0,-2-1 23,1-1 0,-1 0 1,0-1-1,0-1 0,0 0 0,-1 0 0,1-1 0,0-1 0,-1 0 0,-20-4 0,3 0-107,0-3-1,1 0 0,-42-17 0,63 21-707,1-1 0,-12-7 0,-10-10-6866,30 21 7490,0-1-1,-1 1 1,1 0 0,0 0-1,0 0 1,-1 0-1,1 0 1,0-1-1,0 1 1,0 0 0,0 0-1,-1-1 1,1 1-1,0 0 1,0 0 0,0-1-1,0 1 1,0 0-1,0 0 1,0-1 0,-1 1-1,1 0 1,0 0-1,0-1 1,0 1 0,0 0-1,0-1 1,0 1-1,0 0 1,0 0 0,1-1-1,-1 1 1,0 0-1,0 0 1,0-1 0,0 1-1,0 0 1,0 0-1,0-1 1,1 1 0,-1 0-1,0 0 1,0 0-1,0-1 1,1 1 0,-1 0-1,0 0 1,0 0-1,0-1 1,1 1 0,-1 0-1,0 0 1,0 0-1,1 0 1,-1 0-1,0 0 1,0 0 0,1 0-1,-1 0 1,0 0-1,1 0 1,11-5-2995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00:02:32.3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29 8128,'-23'-16'3680,"14"12"-3168,9 1-800,9 3 64,4-5-544,5 10 448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18.6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34 134 4160,'-22'-3'1333,"22"3"-1296,-1 0-1,1 0 1,-1 0-1,1 0 1,-1 1-1,1-1 0,0 0 1,-1 0-1,1 0 1,-1 1-1,1-1 1,0 0-1,-1 0 1,1 1-1,0-1 1,-1 0-1,1 1 1,0-1-1,-1 0 1,1 1-1,0-1 1,0 1-1,0-1 0,-1 0 1,1 1-1,0-1 1,0 1-1,0-1 1,0 1-1,0 0 1,-1-1 186,1 1-1,0 0 1,-1 0 0,1 0 0,0 0 0,0 0-1,0 0 1,0 0 0,0 0 0,0-1 0,0 1-1,0 0 1,0 0 0,0 0 0,0 0 0,0 0-1,1 0 1,-1 0 0,0-1 0,1 1 0,-1 0-1,1 0 1,-1 0 0,1-1 0,-1 1 0,1 0-1,-1-1 1,1 1 0,0 0 0,0-1 0,-1 1-1,2 0 1,1 2 231,1-1-1,-1 1 1,1-1 0,-1 0-1,9 4 1,-4-4-45,1 1-1,0-1 1,0-1-1,0 1 1,14-1-1,48-3 866,-39 0-802,-20 2-289,53-5 483,-58 4-614,0-1 0,0 1-1,0-1 1,-1-1 0,1 1-1,12-7 1,-14 5 9,0 1 0,0-1-1,-1 1 1,1-1 0,-1 0 0,6-8-1,-8 10-44,-1 1 0,1-1 0,-1 0 1,0 0-1,0 0 0,0-1 0,0 1 0,-1 0 0,1 0 0,0-1 0,-1 1 0,0 0 0,1 0 0,-1-1 0,0 1 0,0 0 0,0-1 0,-1 1 1,1 0-1,-1-4 0,-1 1-31,0 1 0,0-1 0,0 1 0,-1-1 0,1 1 0,-1 0 0,0 0 1,-1 0-1,1 0 0,-1 1 0,1-1 0,-1 1 0,0 0 0,0 0 0,-1 0 0,1 1 1,-8-4-1,5 3-10,0 0 1,0 1 0,0 0-1,0 1 1,0-1 0,0 2-1,-1-1 1,1 1 0,0 0-1,0 0 1,-15 3 0,10 0 97,0 0-1,0 1 1,1 1 0,-1 0 0,1 1 0,0 0 0,0 0 0,1 1 0,-1 1 0,2 0-1,-1 0 1,1 1 0,1 0 0,-1 1 0,1-1 0,1 2 0,-7 11 0,8-12 122,1 0 0,1 0 0,-1 1 0,2-1 0,-1 1 0,-2 16 0,6-22-122,-1-1 0,1 1 0,0-1 0,1 0 0,-1 1 0,1-1 0,0 1 0,0-1 0,0 1 1,0-1-1,1 0 0,0 0 0,0 0 0,0 0 0,0 0 0,1 0 0,-1-1 0,1 1 0,6 5 0,-2-3 14,0 0 0,0-1-1,1 0 1,-1 0 0,1-1 0,0 0 0,1 0-1,-1-1 1,15 4 0,3-1 8,-1-1-1,31 2 1,-27-6-49,0 0 0,0-2 0,0-1 0,55-11 0,-57 7-1651,29-12-1,-6 1-357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19.9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195 74 2400,'-1'-2'384,"0"0"0,0 0 0,1 0 0,-1 1 0,1-1 0,-1 0 0,1 0 0,0 0 0,0 0 0,0 0 0,0-2 0,-1 4-122,1-1 1,0 1-1,-1-1 1,1 0-1,-1 1 1,1-1 0,-1 1-1,0-1 1,1 1-1,-1-1 1,0 1-1,1-1 1,-1 1-1,0 0 1,1-1-1,-1 1 1,0 0-1,1 0 1,-1 0 0,0-1-1,-1 1 1,-5 1 202,0 0 1,1 0-1,-1 0 1,0 1-1,1 0 1,-1 1-1,1-1 1,-8 5-1,5-2 15,0 0-1,0 1 0,0 0 1,-14 14-1,18-15-375,0 1 0,0 0 0,1 1 0,0-1-1,0 1 1,0 0 0,1 0 0,0 0 0,-3 9 0,5-11-52,0-1 0,0 0 1,0 0-1,1 1 0,-1-1 0,1 1 0,0-1 1,0 0-1,0 1 0,1-1 0,0 1 0,0-1 1,0 0-1,0 0 0,1 0 0,-1 0 0,5 7 1,-4-8 1,0-1 0,0 0 1,0 0-1,0 0 0,0 0 1,0 0-1,1 0 0,-1-1 1,1 1-1,0-1 0,-1 0 0,1 0 1,0 0-1,0 0 0,-1 0 1,1 0-1,0-1 0,0 1 1,0-1-1,0 0 0,0 0 1,4-1-1,5 0 59,-1 0 0,1-2-1,-1 1 1,16-7 0,0-2 21,0-1 0,-1-2 1,-1 0-1,0-2 0,42-34 0,-53 38 24,14-16 0,-24 24-96,-1 0-1,1 0 1,-1-1-1,0 1 1,-1-1-1,1 0 1,-1 0-1,3-7 1,-5 10-51,1 1 1,-1-1 0,0 1-1,0-1 1,0 1 0,0-1 0,0 1-1,0-1 1,0 1 0,-1-1-1,1 1 1,0-1 0,-1 1-1,0-1 1,1 1 0,-1 0 0,0-1-1,1 1 1,-1 0 0,0-1-1,0 1 1,0 0 0,0 0-1,-2-2 1,-1 1-12,1-1-1,0 1 1,-1 0-1,0 0 1,1 0-1,-1 0 1,0 1-1,-4-2 1,-6 0-30,0 1 1,0 0 0,0 1 0,0 0 0,-28 3 0,21 0-9,0 1 1,0 2-1,-25 7 0,38-9-523,0 0 0,0 1-1,-8 4 1,14-7 366,1 0-1,-1 0 1,0 0 0,1 0 0,-1 0-1,1 0 1,-1 1 0,1-1-1,0 0 1,0 1 0,-1-1-1,1 1 1,0 0 0,0-1 0,0 1-1,1 0 1,-1 0 0,0-1-1,1 1 1,-2 4 0,6 5-2578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20.3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216 3 4736,'-34'-3'1530,"21"4"-932,5 2-587,2-2 355,1 1 0,-1 0 0,1 0-1,0 1 1,0-1 0,0 1 0,0 0-1,0 1 1,-8 6 0,0 4 741,1 0-1,0 0 1,0 1 0,-9 19-1,17-27-832,-1 1-1,2 0 0,-1 0 0,1 1 0,0-1 0,1 1 0,0-1 0,0 1 0,1 0 0,0 0 0,1 11 0,0-18-226,0 0-1,1 0 1,-1 0-1,1 0 1,0-1-1,-1 1 1,1 0-1,0 0 1,0 0-1,0-1 1,0 1-1,1 0 1,-1-1-1,0 1 1,1-1-1,-1 1 0,1-1 1,-1 0-1,1 0 1,-1 1-1,1-1 1,0 0-1,0-1 1,0 1-1,0 0 1,2 0-1,3 1 87,-1 0 0,1-1 1,0 0-1,0 0 0,0-1 0,12 0 0,4-3 41,-1 0-1,1-2 1,-1-1 0,0-1 0,0 0-1,30-16 1,-40 17-29,0 0 1,0-1-1,15-11 0,-21 13-89,-1 1-1,0-1 0,-1 0 0,1 0 0,-1 0 0,0-1 0,0 0 0,4-8 0,-6 11-59,-1 0 0,0 0 1,0 0-1,-1 0 0,1-1 0,-1 1 0,1 0 0,-1-1 0,0 1 0,0 0 0,-1 0 0,1-1 1,-1 1-1,1 0 0,-1 0 0,0-1 0,0 1 0,-1 0 0,1 0 0,-1 0 0,1 0 0,-1 1 1,0-1-1,0 0 0,0 1 0,0-1 0,-4-3 0,2 3-105,0-1 0,0 1 0,-1 0 0,1 0 0,-1 0 0,1 0 0,-1 1 0,0 0 0,0 0 0,0 0 0,0 1 0,0-1 0,0 1 0,-1 0 0,1 1 0,-10-1 0,-16 6-3177,3 6 935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21.3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26 4320,'-5'-25'10471,"5"24"-10358,0 1-56,0 0-1,-1 1 1,1-1-1,0 0 1,0 0-1,0 0 1,0 0-1,0 0 1,0 0-1,0 0 0,0 1 1,-1-1-1,1 0 1,0 0-1,0 0 1,0 0-1,0 0 1,0 1-1,0-1 1,0 0-1,0 0 1,0 0-1,0 0 0,0 0 1,0 1-1,0-1 1,0 0-1,0 0 1,0 0-1,0 0 1,0 0-1,0 1 1,1-1-1,-1 0 1,0 0-1,0 0 0,0 0 1,0 0-1,0 1 1,0-1-1,0 0 1,0 0-1,0 0 1,1 0-1,-1 0 1,0 0-1,0 0 1,0 0-1,1 0 0,0 3 400,-1-1 0,1 0 0,0 0 0,0 1 0,-1-1 0,1 0 0,-1 5 0,3 11 280,2 2-138,-2 1-1,0-1 1,0 29-1,-2-26-416,-3 118 461,0-48-153,-6 138 513,9-169-479,-1-51-9312,0-22 4476,0-4 749,0-3 700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21.7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69 7392,'-18'-11'6902,"35"9"-4568,3-1-632,136-13 3197,-60 7-3745,153-5-19,-20 1-3390,-205 13 751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3:22.5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30 140 3392,'-2'-5'583,"-8"-19"349,10 23-669,-1 0-1,1 0 1,-1 1-1,1-1 1,0 0 0,0 0-1,-1 0 1,1 0 0,0 0-1,0 0 1,0 0 0,0 0-1,0 0 1,0 0-1,2-6 5325,-3 14-1765,2 1-3454,0 0-1,0-1 1,1 1-1,0 0 1,0-1-1,0 1 1,1-1-1,0 1 1,1-1-1,8 12 1,40 56 1208,-34-51-1116,0 1-1,26 53 1,-25-28 44,22 90 0,-25-73-83,13 132 0,-26-122-83,-3-66-256,-1-1 1,0 1-1,-1-1 0,0 1 1,-4 11-1,5-20-65,0 1-1,0-1 1,0 1-1,0-1 1,0 0 0,-1 0-1,1 1 1,-1-1-1,0 0 1,1 0-1,-1-1 1,0 1 0,0 0-1,0-1 1,0 1-1,-1-1 1,1 1-1,0-1 1,0 0 0,-1 0-1,1 0 1,-1 0-1,1-1 1,-1 1-1,0-1 1,1 1 0,-3-1-1,-5 0 24,1-1-1,0 1 1,0-2 0,0 1-1,1-1 1,-1-1 0,0 1-1,1-1 1,-1-1 0,1 0-1,0 0 1,0-1 0,1 1-1,-1-2 1,1 1-1,-7-7 1,7 5-45,1 1 0,0-1 1,0 0-1,0-1 0,1 1 0,0-1 0,0 0 1,1 0-1,0-1 0,0 0 0,1 1 0,0-1 0,1 0 1,0 0-1,0 0 0,0-11 0,3 2 64,1-1 1,1 1-1,0 0 0,1 1 0,1-1 0,1 1 0,0 0 1,1 0-1,13-22 0,-3 12 44,1 0 1,1 1-1,1 1 0,24-23 0,99-82 552,-124 113-605,250-204-1221,-204 170-4685,-2 0-5815,-40 33 4781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5:1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6 287 2656,'-1'0'144,"1"-1"-1,-1 0 1,1 0-1,-1 0 1,1 0 0,-1 1-1,1-1 1,-1 0-1,1 0 1,0 0 0,0 0-1,0 0 1,-1 0 0,1 0-1,0 0 1,0 0-1,0 0 1,0 0 0,0 0-1,1 0 1,-1 0-1,0 0 1,0 0 0,1 1-1,-1-1 1,0 0 0,1 0-1,-1 0 1,2-1-1,1-2 450,0-1-1,0 2 0,7-8 0,8-11 3689,6-14-3166,-15 21-1400,19-22 1,-17 25 341,1 0 1,15-10 0,5-5 3,-20 18-120,0 0 0,24-13 0,-33 21 82,0-1-44,0 0 0,0 1 1,0 0-1,1-1 0,-1 1 1,0 0-1,0 1 1,1-1-1,-1 1 0,1-1 1,-1 1-1,0 0 0,6 1 1,-6-1 23,-1 1 0,0 0 0,1-1 0,-1 1 0,0 0 0,0 0 0,0 1 0,1-1 0,-1 0 0,0 1-1,-1-1 1,1 1 0,0 0 0,0-1 0,-1 1 0,1 0 0,-1 0 0,0 0 0,3 4 0,4 8 67,-6-11-45,1 0 0,-1 0 0,-1 0 0,1 0 0,-1 1 0,2 3 1,1 11-35,-1-1 0,0 30 1,0-7-4,-3-26 22,0 0 0,-2 0 0,1 0 0,-8 25 0,3-13 84,4-16-10,0-1-1,-1 1 1,-1-1-1,0 1 1,0-1-1,-10 15 1,-3 0 172,-20 21 1,10-12-85,18-23-159,-1 1 1,-1-2 0,0 1 0,0-1-1,-15 9 1,-64 32 485,72-45-167,12-5-53,12-6-170,6-2-207,2 1 0,-1 0 0,1 0 1,0 1-1,0 1 0,1 1 0,0 0 1,-1 0-1,1 2 0,1 0 0,-1 0 1,0 2-1,0 0 0,25 3 0,-37-3 84,0 1 0,0 0 0,1 1 0,-1-1 0,0 0 0,0 1 0,0-1 0,0 1 0,-1 0 0,1 0 0,0 0 0,-1 1 0,0-1 0,1 1 0,-1-1 1,2 4-1,3 4 61,-1 0 0,10 22 0,32 64 279,-33-61-33,-14-33-261,2 11 35,-6-6-5947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5:1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5888,'0'0'44,"0"0"-1,-1 0 1,1 0 0,0 0-1,0 0 1,0 0 0,0 0-1,-1 0 1,1 0 0,0 0-1,0 0 1,0 0 0,0 0-1,-1-1 1,1 1 0,0 0-1,0 0 1,0 0 0,0 0 0,0 0-1,0 0 1,0 0 0,-1-1-1,1 1 1,0 0 0,0 0-1,0 0 1,0 0 0,0 0-1,0-1 1,0 1 0,0 0-1,0 0 1,0 0 0,0 0-1,0-1 1,0 1 0,0 0 0,0 0-1,0 0 1,0 0 0,0-1-1,0 1 1,0 0 0,0 0-1,0 0 1,0 0 0,0-1-1,0 1 1,0 0 0,1 0-1,-1 0 1,0 0 0,0 0 0,0 0-1,0-1 1,0 1 0,0 0-1,1 0 1,-1 0 0,0 0-1,0 0 1,0 0 0,0 0-1,0 0 1,1 0 0,-1 0-1,1-1-43,1 2-144,9 3 617,1 1 0,1-2 0,-1 0-1,19 3 1,8 1 177,30 9-229,110 40 0,-169-51-400,1 0 1,-1 1-1,0 0 0,-1 0 0,1 1 0,-1 0 0,-1 1 0,11 11 0,-8-6 18,0 1-1,-1 1 1,-1-1-1,15 32 1,-10-12 100,-2 2 0,-1-1 0,-2 1 0,7 56 0,-12-47-9,-2-1 0,-2 1 0,-8 56-1,2-31-35,2-9 178,-3 0 0,-3 0 0,-19 67 0,26-120-120,0 1 1,0-1-1,-1 0 1,0 0-1,-7 11 1,9-17-102,0 1 0,0-1 0,0 0 0,0 0-1,0 1 1,0-1 0,-1-1 0,1 1 0,0 0 0,-1-1 0,0 1 0,1-1 0,-1 0 0,0 1-1,0-2 1,0 1 0,1 0 0,-1 0 0,0-1 0,-4 1 0,-6-2-949,-1-1-1,1 0 1,0 0 0,0-2 0,0 1-1,-15-7 1,26 8 570,-1 1 0,1 0 0,-1 0 0,1-1 0,-1 1 0,1-1 0,-3-2 0,-14-22-4221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5:2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476 454 320,'0'0'3,"-1"0"-1,1 0 1,0-1-1,0 1 1,0 0 0,0 0-1,0-1 1,0 1-1,0 0 1,0 0-1,0 0 1,0-1 0,0 1-1,0 0 1,0 0-1,0-1 1,0 1 0,0 0-1,0 0 1,0-1-1,1 1 1,-1 0 0,0 0-1,0 0 1,0-1-1,0 1 1,0 0-1,0 0 1,1 0 0,-1 0-1,0-1 1,0 1-1,0 0 1,1 0 0,-1 0-1,0 0 1,0 0-1,0 0 1,1 0 0,-1-1-1,0 1 1,0 0-1,1 0 1,-1 0-1,0 0 1,0 0 0,1 0-1,-1 0 1,0 0-1,0 0 1,0 0 0,1 0-1,-1 0 1,0 1-1,0-1 1,1 0 0,-1 0-1,0 0 1,0 0-1,0 0 1,1 0-1,-1 0 1,0 1 0,0-1-1,0 0 1,0 0-1,1 1 1,0-25 4968,5 12-3565,2-8 67,-5 5-931,2-18 740,-6 26-1133,1 1 0,-1 0 0,0-1 0,0 1 0,0 0 0,-1 0 0,0-1 0,0 1-1,-1 1 1,0-1 0,0 0 0,-5-7 0,2 5-53,-1 1-1,1 0 0,-1 0 1,-1 0-1,1 1 1,-1 0-1,-13-7 1,4 4-84,-1 0 1,0 2-1,0 0 1,-1 1 0,1 1-1,-1 1 1,-33-4-1,44 7-66,0 1 0,0 0 0,0 0 0,0 1 0,0 0 0,0 0 0,0 1 0,0 0-1,0 0 1,1 1 0,-1 0 0,1 0 0,0 1 0,0 0 0,0 0 0,0 0 0,1 1 0,-1 0-1,1 1 1,-9 10 0,4 0-68,1 0 1,1 0-1,0 1 0,-9 25 0,15-36 49,2-2 88,-1 1 1,1-1 0,0 0-1,1 1 1,-1-1-1,1 1 1,-1-1 0,1 1-1,1 5 1,-1-7-1,1 0 0,-1-1 0,1 1 0,-1 0-1,1 0 1,0-1 0,0 1 0,1 0 0,-1-1 0,0 1 0,1-1 0,0 1 0,-1-1 0,1 0-1,4 4 1,-1-2 30,-2-1-11,0-1 1,0 1-1,0-1 0,0 0 0,0 0 0,0 0 1,1 0-1,-1 0 0,1-1 0,0 0 0,-1 1 1,1-2-1,0 1 0,0 0 0,7 0 0,92-4 464,-59 0-461,0 2 0,1 2 0,54 8 0,-89-7-68,0 1 0,-1-1 1,1 1-1,-1 1 0,0 0 1,0 0-1,0 1 0,11 8 1,-16-10 17,0 1 1,0-1 0,0 1 0,0 0 0,-1 0-1,1 0 1,-1 0 0,0 0 0,-1 1-1,1 0 1,-1-1 0,0 1 0,0 0 0,0 0-1,-1 0 1,1 1 0,0 7 0,-1 5 13,3 13 69,-2-1 1,-4 59 0,-1-56 411,2-16-315,-6 32-1,6-44-64,0-1-1,-1 0 0,1 0 1,-1 0-1,0 0 1,0 0-1,0 0 0,-1 0 1,1 0-1,-1-1 0,0 0 1,-4 5-1,5-7-54,0 0-1,0 1 0,0-1 0,0 0 1,0 0-1,-1 0 0,1-1 1,0 1-1,0 0 0,-1-1 1,1 0-1,0 1 0,-1-1 1,1 0-1,-1 0 0,1 0 1,0-1-1,-1 1 0,-3-2 1,-5-1 29,1 0 0,1-1 0,-11-5 1,19 9-77,-14-8 48,-1-1-1,1 0 0,1-1 1,0 0-1,0-1 1,1-1-1,0 0 0,-18-24 1,31 36-48,-46-65-197,44 61 89,1 3 37,1 0 0,-1 0 0,0 0 0,1 0 1,-1 0-1,1 0 0,-1 0 0,1 0 0,0-1 0,0 1 0,-1 0 0,1-2 0,1 4-17,-1 0 1,1 0-1,0-1 0,0 1 0,0 0 1,-1 0-1,1 0 0,0-1 0,0 1 0,0 0 1,2 0-1,-1 0-37,19 15 109,1-2 0,1-1 1,0-1-1,25 10 1,-36-18 62,0 0 0,0-1 1,0 0-1,1-1 0,-1 0 1,1-1-1,-1 0 0,1-1 1,0 0-1,17-4 0,-14 2-18,0-1 0,0-1 0,0 0 0,-1-2 0,1 1 0,26-16 0,153-90 531,-182 103-413,1 0 1,-1 0 0,0-1-1,-1-1 1,17-17-1,-28 27-139,-1-1-1,1 0 0,-1 1 1,1-1-1,-1 0 1,1 1-1,-1-1 0,0 0 1,0 0-1,1 1 0,-1-1 1,0 0-1,0 0 1,0 0-1,0 1 0,0-1 1,0 0-1,0 0 1,0 0-1,0 1 0,0-1 1,0 0-1,-1-1 1,1 0-5,-1 0 0,0 0 1,0 0-1,-1 1 1,1-1-1,0 0 0,-1 0 1,-2-2-1,-1 0-67,0 0 0,0 0 0,0 0 0,-1 1 0,-7-4 0,-18-2-62,26 8 97,0 0 1,0-1-1,0 1 0,0-1 0,-7-4 1,11 6 11,1-1 1,-1 1 0,0-1 0,1 1 0,-1-1 0,0 1 0,1-1 0,-1 1 0,0 0 0,0-1 0,1 1 0,-1 0 0,0 0 0,0 0 0,0-1 0,0 1 0,1 0 0,-1 0 0,0 0 0,0 0 0,0 1-1,1-1 1,-1 0 0,0 0 0,0 0 0,0 1 0,1-1 0,-1 0 0,0 1 0,-1 0 0,-1 0-73,-23 5-55,23-5 134,2-1-3,0 1 0,0-1-1,0 1 1,0-1 0,-1 1 0,1-1 0,0 1 0,0 0-1,0-1 1,0 1 0,0 0 0,-1 2 0,0-2-14,-8 9-342,6-6 301,0 0-1,0 0 1,0 0 0,1 1 0,-5 6-1,6-7 83,0-1-1,1 1 0,-1 0 1,1-1-1,0 1 0,0 0 1,0 0-1,0 0 0,1 0 1,-1 0-1,1 5 0,6 36-407,2-20 239,-7-22 164,1 0 0,-1 0 1,0 0-1,0 1 1,0-1-1,-1 0 0,1 6 1,-1-5-3,1 0 1,-1 0 0,1-1 0,0 1 0,0 0 0,3 6 0,4 15 139,-7-23-116,0 1-1,0 0 0,0-1 0,1 1 1,-1-1-1,1 0 0,-1 1 0,1-1 1,3 2-1,5 9 169,-7-9-168,0 0 0,1 0 1,0 0-1,0 0 0,0-1 1,0 0-1,1 0 1,-1 0-1,1 0 0,0-1 1,-1 0-1,1 0 1,0 0-1,0 0 0,1-1 1,-1 0-1,0 0 0,0 0 1,1-1-1,-1 0 1,0 0-1,1 0 0,-1-1 1,0 1-1,8-3 1,6-3 330,-11 4-297,-1 0 1,1 0 0,-1-1-1,0 0 1,0 0-1,12-9 1,22-20-2,-29 23-177,0 1 0,0-1 0,0 2 0,17-8 0,-24 12 169,1 0 0,-1-1 0,0 1 0,0-1 1,-1 0-1,1 0 0,-1 0 0,0-1 0,0 1 1,0-1-1,-1 0 0,5-8 0,-8 13-102,1-1-1,0 1 1,0-1 0,-1 1-1,1-1 1,0 1 0,0 0-1,-1-1 1,1 1 0,0 0-1,0 0 1,0 0 0,0-1-1,0 1 1,-1 0-1,1 0 1,0 0 0,1 1-1,-1-1 37,0 0 0,0 0 0,0 0 0,0-1 0,0 1-1,0 0 1,0 0 0,1 0 0,-1-1 0,0 1 0,1-1 0,-1 0 9,-1 1 1,0 0-1,1-1 1,-1 1-1,1 0 1,-1 0-1,0-1 1,1 1-1,-1 0 1,1 0-1,-1 0 1,1 0-1,-1 0 1,1 0-1,-1 0 1,0 0 0,1 0-1,-1 0 1,1 0-1,-1 0 1,1 0-1,-1 0 1,1 0-1,-1 0 1,1 0-1,-1 0 1,1 1-1,12 8-34,-7-5-263,11 8 277,-16-11 794,-1-1-758,1 0 1,-1 0 0,0 0-1,1 0 1,-1 1-1,0-1 1,1 0-1,-1 0 1,0 0 0,1 0-1,-1 0 1,0 0-1,1-1 1,-1 1-1,0 0 1,1 0 0,-1 0-1,0 0 1,1 0-1,-1 0 1,0 0 0,0-1-1,1 1 1,-1 0-1,0 0 1,1-1-1,-1 1 1,0 0 0,0 0-1,0-1 1,1 1-1,-1 0 1,0 0-1,0-1 1,0 1 0,0 0-1,1-1 1,-1 1-1,0 0 1,0-1-1,0 1 1,0 0 0,0-1-1,0 1 1,0 0-1,0-1 1,0 1-1,0 0 1,0-1 0,0 1-1,0 0 1,0-1-1,-1 1 1,1 0-1,0-1 1,0 1 0,0 0-1,-1-1 1,-9-26-103,7 21 71,3 4 15,-1 0 1,0 1-1,0-1 1,0 1-1,0-1 1,0 1 0,-1-1-1,1 1 1,0 0-1,-1-1 1,-1 0-1,-10-11 2,12 12-28,0 0 1,0 0 0,0 0 0,-1 0 0,1 0-1,0 0 1,-1 0 0,1 0 0,-1 1 0,1-1 0,-1 1-1,1-1 1,-1 1 0,1 0 0,-1-1 0,1 1-1,-1 0 1,0 0 0,-1 0 0,-3 0-42,0 0 0,1 1 1,-12 1-1,11 0-1,0 0 1,-1 1 0,1-1-1,0 1 1,1 0-1,-1 1 1,-10 8-1,6-4-103,1 0 0,0 1-1,-9 13 1,16-19 146,-1 0 0,1 1 1,0 0-1,0-1 0,1 1 1,-1 0-1,1 0 0,0 0 0,0 0 1,0 0-1,0 0 0,1 0 1,0 1-1,0-1 0,1 7 1,1 4 68,1 0 0,0-1 1,6 16-1,-3-12 88,-3-9-98,1 0-1,1-1 1,-1 1-1,1-1 1,1 0 0,-1 0-1,1-1 1,1 0 0,-1 0-1,1 0 1,1-1-1,-1 0 1,1 0 0,0-1-1,0 0 1,13 5 0,-17-8 9,1 0 0,0-1 0,0 0 0,0 0 0,1 0 1,-1 0-1,0-1 0,0 0 0,0 0 0,0-1 0,0 1 1,1-1-1,-1 0 0,0-1 0,0 1 0,-1-1 0,1 0 1,0 0-1,0 0 0,-1-1 0,8-5 0,6-5 75,-1-2 0,0 0 0,25-28-1,-29 28-92,146-150 67,-150 156 4,-6 6-47,0 0 0,1-1 0,-1 1 0,-1-1 0,1 1 0,-1-1 1,1 0-1,1-4 0,-4 7-57,0 0 0,0 0-1,1 0 1,-1 0 0,0 0 0,0 0 0,0 0 0,-1 0 0,1-1 0,0 1-1,0 0 1,-1 0 0,1 0 0,0 0 0,-1 0 0,1 0 0,-1 0 0,1 0-1,-1 1 1,0-1 0,0-1 0,0 1-32,-1-1-1,0 1 1,1 0-1,-1 0 1,0 0 0,1 0-1,-1 0 1,0 1-1,0-1 1,0 0 0,-1 1-1,-2-1-28,1 0 0,-1 1 0,1-1 0,-1 1 0,1 0 0,0 0 0,-1 1 0,1 0 0,-8 1 1,4 2 9,0 0 1,1 0 0,-1 1-1,1 0 1,0 0 0,-12 12 0,9-8 10,6-5 1,1 0 0,0-1 0,-1 1 1,2 1-1,-1-1 0,0 0 1,1 1-1,0-1 0,0 1 1,-1 5-1,0-1-39,1 0 0,0-1 0,1 1 0,-1 17 0,2-18 97,1-1 0,0 0 1,0 1-1,0-1 0,1 1 1,0-1-1,0 0 0,1 0 1,0 0-1,0 0 0,9 11 1,-9-13 3,0-1 1,0-1-1,0 1 1,1 0-1,0-1 1,0 0-1,0 0 1,0 0-1,0 0 1,1 0-1,-1-1 1,1 0-1,0 0 1,-1 0-1,1-1 1,0 0 0,0 0-1,8 1 1,1-1 101,0-1 1,0 0 0,0-1 0,0 0 0,0-2-1,-1 1 1,1-2 0,-1 1 0,14-7 0,-24 8-56,1 1 0,0-1 0,-1 0 0,0-1 0,1 1 0,-1 0 1,0-1-1,0 0 0,0 0 0,3-4 0,-4 4-27,-1 0 0,1 0 0,-1 0 0,0 0-1,0 0 1,0 0 0,-1 0 0,1 0 0,-1 0 0,0 0 0,0 0-1,0 0 1,0-6 0,-3-8-52,1 0 0,-2 0 0,-1 0 0,0 0-1,-1 1 1,0 0 0,-1 0 0,-1 1 0,-18-26 0,24 38-7,-1 0 0,0 1 0,1-1 0,-1 1 0,0 0 0,0 0 0,0 0 0,0 0 0,-1 0 0,1 1 0,0-1 0,-1 1 0,1 0 0,-1 0 0,0 0 0,-3 0 0,1 0-81,-1 1 0,1-1-1,0 1 1,-1 1 0,1-1-1,0 1 1,-1 0 0,-8 3 0,13-4 53,2 0 53,-1 0 0,1 0 0,-1 0 1,1 0-1,-1 0 0,1 0 0,0 0 0,-1 0 0,1 0 1,-1 0-1,1 0 0,0 0 0,-1 0 0,1 1 0,-1-1 1,1 0-1,0 0 0,-1 0 0,1 1 0,0-1 0,-1 0 1,1 0-1,0 1 0,0-1 0,-1 0 0,1 1 0,-1 0 1,1 0 345,5-6-90,8-2-247,0 1 0,0 1 1,14-5-1,-3 2-142,0 0-40,0 1 0,49-7 0,51 3 170,-113 11-48,-1 0 0,1 0 0,0 1 0,-1 1 1,0 0-1,19 5 0,-24-5 20,-1-1 0,1 1 0,-1 0 0,0 0 1,0 1-1,0-1 0,0 1 0,0 0 0,-1 0 0,1 0 0,-1 1 0,0-1 0,0 1 0,0-1 0,0 1 0,0 0 0,2 5 1,-1 4 46,0-1 1,-1 1 0,0 0 0,0 0 0,-2 0 0,0 1-1,0-1 1,-3 24 0,-3 7 519,-13 54 1,15-83-380,-2-4 1118,5-11-1246,0 0 0,-1 0-1,1 0 1,0 0 0,0 0-1,0 0 1,0 0 0,0 0 0,-1 0-1,1 0 1,0 0 0,0 0 0,0 0-1,0 0 1,0 0 0,-1 0-1,1 0 1,0 0 0,0 0 0,0 0-1,0 0 1,0 0 0,0 0 0,-1 0-1,1-1 1,0 1 0,0 0-1,0 0 1,0 0 0,0 0 0,0 0-1,0 0 1,0-1 0,0 1 0,-1 0-1,1 0 1,0 0 0,0 0 0,-1-3 46,1 1 0,-1 0 0,0 0 0,1-1 1,-1 1-1,1 0 0,-1-4 0,3-50-379,15-92 0,-15 138 154,0 0 0,1 0 0,0 0 0,6-13 0,-6 18 76,-1 0 0,1 0-1,0 0 1,0 0 0,1 1-1,0-1 1,-1 1 0,1 0-1,7-5 1,-10 8 46,0 0 0,0 0 0,1 0 0,-1 0 0,0 1-1,1-1 1,-1 0 0,1 1 0,-1-1 0,1 1 0,-1-1 0,1 1 0,-1 0 0,1 0 0,0 0 0,-1 0 0,1 0 0,-1 0 0,1 0-1,-1 0 1,3 1 0,-2 0 11,0 0 0,-1 0 0,1 0 0,-1 0 0,1 1 0,-1-1 0,0 0 0,1 1 0,-1-1 0,0 1 0,0-1-1,0 1 1,0 0 0,0-1 0,0 3 0,2 5-36,0-1 0,-1 0-1,0 1 1,0 0 0,-1-1-1,0 14 1,-1 12-16,-1-7 118,1 1 0,1-1 0,2 1 0,7 31 0,-10-57 5,1 0-1,0 0 1,-1 1 0,1-1 0,0 0-1,0 0 1,1 0 0,-1 0 0,0 0-1,0 0 1,1 0 0,0-1-1,-1 1 1,1 0 0,0-1 0,0 1-1,-1-1 1,1 0 0,3 2 0,-2-2-4,0 0 0,1 0 1,-1 0-1,0-1 1,1 1-1,-1-1 0,0 0 1,1 0-1,-1 0 0,0 0 1,1-1-1,3 0 0,5-3-3,0 1-1,0-2 0,-1 0 0,1 0 1,-1-1-1,11-8 0,10-10 24,-2-1 1,-1-1-1,30-35 1,-28 28-145,-10 10-23,-14 15 82,1-1 1,0 1-1,0 1 0,15-11 0,-22 17 18,10-6-164,1 1 0,22-11 0,-31 16 129,0 0 0,0 0 0,0 0 0,0 0 0,0 0 0,0 1 0,0 0 0,0-1 0,0 1 0,0 0 0,0 1 0,0-1 0,0 0 0,0 1 0,0 0 0,0 0 0,-1-1 0,1 2 0,4 1 0,-5-1-22,1 1 0,-1-1 0,1 1 0,-1 0 0,0 0 0,0 0 0,-1 0 0,1 0 0,0 1 0,-1-1-1,1 5 1,2 0 64,13 45 187,-16-52 864,-2-6-995,0 0 1,-1 0-1,1 0 0,-1 0 0,0 0 0,0 1 1,0-1-1,-1 0 0,0 1 0,0 0 1,-4-5-1,1 1-112,-1 1 1,-1-1-1,1 1 0,-1 1 1,0-1-1,-1 1 0,0 1 1,-18-9-1,22 11-29,-1 1 0,1 1 0,-1-1 0,0 1-1,1 0 1,-1 0 0,0 1 0,0-1 0,0 1 0,1 1-1,-1-1 1,-6 2 0,4 0 12,1 0-1,-1 1 0,0-1 1,1 2-1,-1-1 1,1 1-1,0 0 0,-6 6 1,4-4 12,1 1 0,0 0 0,0 1 0,0 0 1,1 0-1,1 1 0,0 0 0,0 0 0,0 1 0,1-1 0,1 1 1,-1 0-1,-2 11 0,5-10 67,0 0 0,1-1 0,0 1 1,1 0-1,0 0 0,0 0 0,1 0 0,1 0 0,0 0 1,5 17-1,-5-22 11,0 0 1,0 0-1,1 0 0,0-1 1,0 1-1,0-1 0,1 0 1,0 0-1,0 0 1,0 0-1,0 0 0,1-1 1,0 0-1,0 0 0,0 0 1,0-1-1,0 0 0,1 0 1,10 5-1,-12-7 23,0 0-1,-1 0 1,1 0 0,0-1-1,0 1 1,0-1 0,0 0-1,0 0 1,0 0 0,-1 0-1,1-1 1,0 0 0,0 0-1,0 0 1,-1 0 0,1 0-1,0-1 1,-1 1 0,1-1-1,-1 0 1,0 0-1,1-1 1,-1 1 0,0-1-1,-1 1 1,1-1 0,0 0-1,3-6 1,4-6 79,-1 0-1,-1 0 1,-1-1-1,0 0 1,5-18 0,-7 19 16,50-152 113,-48 138-330,-1 1-1,-1-1 1,2-58-1,-10-120-71,3 205 150,-8-185-710,8 175 605,0 10 63,0 1-1,0 0 1,0-1 0,0 1 0,0 0 0,0-1-1,0 1 1,0-1 0,-1 1 0,1 0-1,0 0 1,-1-1 0,1 1 0,-1 0 0,0 0-1,-1-3 1,2 4 27,0 0-1,0 0 1,0 0 0,0 0-1,0 0 1,0 0 0,-1 0-1,1 0 1,0 0-1,0 0 1,0-1 0,0 1-1,0 0 1,0 0-1,-1 0 1,1 0 0,0 0-1,0 0 1,0 0 0,0 0-1,0 0 1,-1 0-1,1 0 1,0 0 0,0 0-1,0 0 1,0 0 0,0 0-1,0 0 1,-1 1-1,1-1 1,0 0 0,0 0-1,0 0 1,0 0-1,0 0 1,0 0 0,-1 0-1,1 0 1,0 0 0,0 1-1,0-1 1,0 0-1,0 0 1,0 0 0,0 0-1,-3 9-343,-6 62-351,3-37 488,-1 53 0,15 119 24,-2-158 453,1 0 0,22 70 1,-23-95-12,2-1 1,1 0-1,1-1 1,0 0 0,2-1-1,25 36 1,-29-47-282,0-1 1,0 0-1,0 0 1,1 0-1,0-1 1,19 11-1,-21-14-258,0-1-1,0 0 1,1 0 0,-1-1-1,1 0 1,0 0-1,0-1 1,-1 1 0,1-2-1,16 0 1,-19 0-71,0 0 0,0-1 0,0 0 0,0 0 0,0-1 0,-1 1 0,6-4 0,1 0-1540,-1-2-1,15-11 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5:4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67 1312,'4'2'431,"-4"-2"-383,-1 0 0,1 0 0,0 0 0,0-1 0,0 1 0,0 0 0,0 0 0,0 0 0,0 0 0,0 0 0,0 0 0,0 0 0,0 0 0,1-1 0,-1 1 0,0 0 0,0 0 0,0 0 0,0 0 0,0 0 0,0 0 0,0 0 0,0 0 0,0 0 0,0-1 0,0 1 0,0 0 0,0 0 0,0 0 0,1 0 0,-1 0 0,0 0 0,0 0 0,0 0 0,0 0 0,0 0 0,0 0 0,0 0 0,0 0 0,0 0 0,1 0 0,-1 0 0,0 0 0,0 0 0,0 0 0,0 0 0,0 0 0,0 0 0,0 0 0,2 1 1276,3-8 2601,-5 6-3804,0 0 0,0 0 0,0 0 0,0 0 0,0 0 1,-1 0-1,1 0 0,0 0 0,0 0 0,-1 0 0,1 0 0,-1 0 1,1 1-1,-1-1 0,1 0 0,-1 0 0,1 1 0,-1-1 0,0 0 1,0 0-1,1 1 0,-2-1 0,0 0-61,1 0-1,-1 0 1,0 1 0,1-1-1,-1 1 1,0-1 0,1 1-1,-1 0 1,0-1 0,0 1-1,-3 1 1,2-1-103,-1 0 0,0 1 0,1-1 0,-1 1 0,1 0 0,-1 0 0,1 1 0,-1-1 0,1 1 0,0 0 0,-1 0 1,-2 2-1,-5 5-38,9-8 70,1 0-1,-1 0 1,0 0 0,1 1 0,-1-1 0,1 0 0,-1 1-1,1 0 1,-1-1 0,1 1 0,0 0 0,0-1 0,0 1 0,0 0-1,0 0 1,0 0 0,1 0 0,-1 0 0,0 3 0,1-5 11,0 1 0,0-1 0,0 0 0,0 1 0,0-1 0,0 0 0,0 1 0,0-1 0,0 1 0,0-1 0,0 0 0,0 1 0,0-1 0,0 0 0,0 1 0,0-1 0,0 0 0,0 1 0,1-1 0,-1 0 0,0 1 0,0-1 0,0 0 0,1 1 0,-1-1 0,0 0 0,0 0 0,1 1 0,-1-1 0,0 0 0,1 0 0,-1 1 0,0-1 0,1 0 0,-1 0 0,0 0 0,1 0 0,-1 0 0,0 1 0,1-1 0,-1 0 0,1 0 0,1 0 0,2 1 25,1 0 0,0 0 0,-1-1 0,1 0 0,0 0 0,0 0 0,0 0 0,-1-1 0,1 1 0,0-1 0,-1 0 0,7-3 0,0 0 80,1 0 1,-1-1-1,19-11 0,-25 13 16,26-19 425,-30 21-540,0 0 0,0 0 0,0 0 0,0 0 0,0 0 0,0 0 0,-1 0 0,1 0 0,0 0 0,-1 0 0,1 0 0,0-1 0,-1 1 0,1 0 0,-1 0 0,0-1 0,1 1 0,-1 0 0,0-1 0,0 1 0,0 0 0,0-1 0,0-1 0,-1 3-15,1-1 0,0 0 0,-1 1 0,1-1 0,0 1 0,-1-1 0,1 1 0,-1-1 0,1 1 0,-1-1 0,1 1 0,-1-1 0,0 1 1,1 0-1,-1-1 0,0 1 0,1 0 0,-1-1 0,0 1 0,1 0 0,-1 0 0,0 0 0,1 0 0,-1-1 0,0 1 0,0 0 0,1 0 0,-1 1 0,0-1 0,1 0 0,-1 0 0,0 0 0,-1 1 0,-24 7-488,25-8 483,-6 4-84,0-1 1,0 1-1,0 0 1,0 1-1,1 0 0,0 0 1,0 0-1,0 1 1,-7 9-1,12-15 106,1 0-1,-1 1 1,1-1 0,0 1 0,-1-1-1,1 1 1,0-1 0,-1 1-1,1-1 1,0 1 0,0-1 0,0 1-1,-1 0 1,1-1 0,0 1-1,0-1 1,0 1 0,0-1 0,0 1-1,0 0 1,0 0 0,1 0 27,-1-1 1,0 0-1,0 1 0,1-1 1,-1 0-1,0 1 1,1-1-1,-1 0 0,0 0 1,1 1-1,-1-1 1,1 0-1,-1 0 0,0 1 1,1-1-1,-1 0 1,1 0-1,-1 0 0,0 0 1,1 0-1,0 0 1,1 0 35,-1 1 1,1-1 0,0 0 0,-1-1 0,1 1 0,-1 0 0,1 0-1,0-1 1,-1 1 0,1-1 0,-1 1 0,1-1 0,-1 0 0,3-1 0,-3 1-51,0 0 1,0-1 0,0 1 0,0 0 0,0-1 0,0 1 0,0-1 0,-1 1 0,1-1 0,-1 0-1,1 1 1,-1-1 0,0 0 0,1 1 0,-1-1 0,0 0 0,0 1 0,0-1 0,0 0-1,0 1 1,-1-1 0,1 0 0,0 1 0,-1-1 0,1 1 0,-1-1 0,0 1 0,0-1-1,-1-2 1,1 2-1,-1-1-1,1 1 0,-1-1 1,0 1-1,0-1 0,0 1 1,0 0-1,0 0 0,0 0 1,-1 0-1,1 0 0,0 1 1,-1-1-1,0 1 1,1 0-1,-4-2 0,0 2-55,0 0 1,1 1-1,-1-1 0,0 1 0,0 1 1,0-1-1,0 1 0,1 0 0,-1 0 1,0 0-1,-9 4 0,8-2-28,-1 1 0,1 0-1,1-1 1,-1 2 0,0-1-1,1 1 1,0 0 0,-6 7 0,10-10 45,1 0 0,-1-1 0,1 1 0,-1 0 0,1 0 0,0 0 0,0 0 0,0 0 0,0 0 0,0 0 0,1 0 0,-1 1 0,1-1 0,-1 0 0,1 0 0,0 4 0,0-4-93,0-1 1,0 1-1,1 0 1,-1-1-1,1 1 0,0-1 1,-1 1-1,1-1 1,0 1-1,0-1 0,0 0 1,0 1-1,0-1 1,0 0-1,0 0 0,0 0 1,1 0-1,-1 0 1,0 0-1,1 0 0,-1 0 1,1 0-1,2 0 1,18 8-1298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29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3 2080,'-5'0'689,"6"1"-689,1 0 786,-6 0 1989,-27-4 39,21 2-2272,-1 0 0,1 1 0,-18 1 0,14 0-21,-1-1 1,-21-1 0,23 0-464,1 0 0,-1 1 0,-20 3 0,32-3-71,-1 1 1,1-1-1,0 1 0,0-1 1,0 1-1,0 0 1,0-1-1,0 1 0,0 0 1,0 0-1,0 0 0,0-1 1,1 1-1,-1 0 1,0 0-1,0 0 0,1 0 1,-1 0-1,1 1 0,-1-1 1,1 0-1,-1 0 1,1 0-1,0 0 0,0 1 1,-1-1-1,1 0 0,0 0 1,0 1-1,0-1 1,0 0-1,0 0 0,1 2 1,0 5 218,0 0 0,1 0 0,4 13 0,18 65 818,23 154 0,-36-172-672,1-3 31,6 43-30,-16-90-338,-1-9 72,1 0 0,-2 0 0,0 0 1,0 1-1,-2 13 0,0-4 187,2-17-250,0 1 0,0-1 0,0 1-1,-1-1 1,1 1 0,-1-1 0,1 1 0,-1-1-1,-2 5 1,1-7 180,3-5 127,0 2-87,0 7-303,-1-5 60,0 1-1,1 0 1,-1-1 0,0 1-1,0 0 1,1 0-1,-1-1 1,0 1 0,1 0-1,-1 0 1,0 0 0,1 0-1,-1 0 1,0-1-1,1 1 1,-1 0 0,1 0-1,-1 0 1,0 0-1,1 0 1,-1 0 0,1 0-1,-1 0 1,0 0 0,1 0-1,-1 0 1,0 1-1,1-1 1,0 0 0,19 4 334,-11-3-209,27 2 182,-23-3-276,-1 1 0,0 1 1,15 3-1,-12 0 12,20 5-47,-33-10 7,-1 0 0,0 0-1,1 1 1,-1-1 0,1 0 0,-1 0 0,1 0 0,-1-1-1,1 1 1,-1 0 0,0 0 0,1-1 0,-1 1 0,0-1 0,1 1-1,-1-1 1,0 0 0,1 0 0,0-1 0,5-8 693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5:4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146 167 3552,'-1'0'66,"1"-1"1,0 1 0,-1 0-1,1 0 1,0-1-1,0 1 1,-1 0 0,1 0-1,0-1 1,0 1-1,-1 0 1,1-1 0,0 1-1,0 0 1,0-1-1,0 1 1,0 0 0,-1-1-1,1 1 1,0-1-1,0 1 1,0 0 0,0-1-1,0 1 1,0 0-1,0-1 1,0 1 0,0-1-1,1 1 1,-1-1-1,2-19 486,0 10 16,-2 4 162,0 1-55,0 1 1,0 0-1,-1 0 0,1 0 1,-3-8-1,3 11-608,-1-1 0,1 1 0,-1 0 0,0 0 0,0-1-1,0 1 1,0 0 0,0 0 0,0 0 0,0 0 0,0 0 0,0 0-1,0 0 1,-1 0 0,1 1 0,0-1 0,-1 0 0,1 1 0,0-1-1,-2 0 1,1 1-82,1 0 0,-1 0 0,1 0 0,-1 1 0,1-1-1,0 0 1,-1 0 0,1 1 0,0-1 0,-1 1 0,1-1 0,0 1 0,-1 0-1,1 0 1,0-1 0,0 1 0,0 0 0,0 0 0,0 0 0,-2 2 0,-19 21-292,20-21 293,-1 1-1,1 0 1,-1 0 0,1 0-1,0 0 1,1 0-1,-1 0 1,1 1-1,0-1 1,0 1 0,0-1-1,0 1 1,1-1-1,0 1 1,0-1-1,1 10 1,-1-13 30,0 0 0,1 0 0,-1 0 0,1 0 0,-1 0 0,1 0 0,-1 0 0,1 0-1,-1 0 1,1 0 0,0 0 0,0 0 0,0 0 0,-1 0 0,1-1 0,0 1 0,0 0 0,0-1 0,0 1 0,0-1 0,0 1 0,0-1 0,0 1 0,0-1 0,1 1 0,-1-1-1,0 0 1,0 0 0,0 0 0,2 0 0,-1 0 58,0 0 1,0 0-1,0 0 0,0 0 0,0-1 0,0 1 0,0-1 1,0 0-1,0 1 0,0-1 0,0 0 0,0 0 0,0 0 1,-1 0-1,1-1 0,0 1 0,1-2 0,0 0 22,-1-1 0,0 1 0,1 0 0,-1-1 0,-1 0 0,1 1 0,0-1 0,-1 0 0,0 0 0,0 0 0,0 0 0,0 0 0,-1 0 1,1-7-1,-1 8-61,0 0 0,0 0 0,-1 0 1,1 0-1,-1 0 0,1 0 1,-1 1-1,0-1 0,0 0 0,-1 0 1,1 0-1,0 1 0,-1-1 1,0 1-1,0-1 0,1 1 0,-1-1 1,-1 1-1,1 0 0,-3-2 1,3 3-64,-1 0 0,1 0 0,-1 0 0,1 1 1,-1-1-1,1 1 0,-1-1 0,1 1 1,-1 0-1,0 0 0,1 0 0,-1 1 0,0-1 1,1 0-1,-1 1 0,1 0 0,-1 0 1,1-1-1,-1 1 0,1 1 0,0-1 0,0 0 1,-5 4-1,3-2-29,1 1 0,-1 0 0,1 0 0,-1 0 0,1 1-1,1-1 1,-1 1 0,1 0 0,-1 0 0,1 0 0,1 0 0,-1 0 0,1 0 0,0 0 0,0 0 0,0 1 0,1-1 0,0 0 0,0 11 0,1-15 74,-1-1 0,0 1 1,0 0-1,0-1 1,0 1-1,0-1 0,1 1 1,-1-1-1,0 1 0,0 0 1,1-1-1,-1 1 1,1-1-1,-1 1 0,0-1 1,1 1-1,-1-1 1,1 0-1,-1 1 0,1-1 1,-1 0-1,1 1 1,-1-1-1,1 0 0,-1 1 1,1-1-1,0 0 1,0 0-1,1 1 31,0-1 0,0 0 0,0-1 0,0 1 0,-1 0 0,1 0 0,0-1 0,0 1-1,3-2 1,2-1 81,-1 0 0,1-1-1,11-8 1,-11 6-9,0 0 0,-1 0 0,0-1 0,0 0 1,-1 0-1,0 0 0,7-13 0,-9 14-75,0 1-1,-1-1 1,0 0 0,0 0 0,0 0 0,-1 0 0,1 0-1,-2-1 1,1 1 0,-1 0 0,0-11 0,0 16-43,0 0 0,0 0 0,-1-1-1,1 1 1,0 0 0,0 0 0,-1 0 0,1 0 0,-1 0 0,1 0 0,-1 0 0,1 0 0,-1 1 0,0-1-1,0 0 1,1 0 0,-1 0 0,0 1 0,0-1 0,-1-1 0,1 2-25,0 0 0,0 0 0,1 0 0,-1-1 0,0 1 0,0 0 0,0 0 0,0 0 0,0 1 0,0-1 0,1 0 0,-1 0 0,0 0 1,0 1-1,0-1 0,0 0 0,1 1 0,-1-1 0,0 1 0,0-1 0,1 1 0,-1-1 0,0 1 0,1-1 0,-1 1 0,0 0 0,0 1 0,-5 4-80,1 1 0,-1 0 1,2 0-1,-1 0 0,1 1 0,0 0 0,0 0 0,1 0 0,0 0 1,0 0-1,1 1 0,1-1 0,-3 18 0,4-25 40,0 1-1,0 0 1,0-1-1,0 1 1,1 0 0,-1-1-1,0 1 1,1-1-1,-1 1 1,1 0-1,-1-1 1,1 1 0,0-1-1,-1 0 1,1 1-1,0-1 1,0 1-1,0-1 1,0 0-1,1 0 1,-1 0 0,0 0-1,0 0 1,1 0-1,-1 0 1,0 0-1,1 0 1,-1 0 0,1-1-1,-1 1 1,1-1-1,0 1 1,-1-1-1,1 0 1,-1 1-1,1-1 1,2 0 0,33-2-1249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0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76 2816,'-4'12'2979,"-3"7"-2927,-9 21-1,9-27 55,-26 44 296,28-51-225,1 0-1,-1 0 1,-1 0-1,1 0 1,-1-1 0,-8 6-1,13-10-131,-1 0-1,1 0 0,-1 0 0,1 0 0,-1 0 0,1-1 0,-1 1 0,0 0 0,1-1 0,-1 0 0,0 1 0,1-1 0,-1 0 0,0 0 0,1 0 1,-1 0-1,0 0 0,0 0 0,1-1 0,-1 1 0,0-1 0,1 1 0,-1-1 0,1 1 0,-1-1 0,0 0 0,1 0 0,0 0 0,-1 0 1,1 0-1,-1 0 0,1 0 0,0 0 0,0 0 0,0-1 0,-2-1 0,0-2 106,-1 0 0,1 0 0,0 0 0,1-1 0,-1 1 0,1-1 1,0 0-1,-2-9 0,1 2-336,1 1 1,1-1 0,-1 0-1,2 0 1,2-23 0,-2 31 126,1 1 1,0-1 0,1 1 0,-1 0-1,1-1 1,-1 1 0,1 0-1,1 0 1,-1 0 0,0 1 0,1-1-1,0 0 1,0 1 0,0 0-1,0 0 1,0 0 0,1 0 0,0 0-1,-1 0 1,5-1 0,-2 1 23,1 0 1,-1 1 0,0 0 0,1 0-1,0 0 1,-1 1 0,1 0-1,0 1 1,0-1 0,-1 1-1,13 2 1,5 1-19,46 13 1,-35-6 30,175 47 1195,-177-48-839,1-2 0,0-1 0,53 3 0,104-12 677,50-31-168,-209 29-679,21-5 232,-44 8 250,-13 3-740,-16 5-2709,5 1 926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0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72 2400,'-8'-10'779,"7"10"-757,1-1 1,0 1-1,0-1 1,0 1-1,0-1 1,0 0-1,0 1 1,0-1-1,0 1 0,0-1 1,0 1-1,0-1 1,0 1-1,1-1 1,-1 1-1,0-1 1,0 1-1,0-1 1,1 1-1,-1-1 1,0 1-1,1 0 1,0-2-1,-1 2 68,9-14 1746,-7 11-1566,-1 1-1,1-1 1,0 0-1,-1 1 1,0-1-1,2-5 0,-3 8-264,0-1 0,0 1 0,0-1 0,0 1 0,0-1-1,0 1 1,1-1 0,-1 1 0,0-1 0,0 1 0,1-1-1,-1 1 1,0-1 0,0 1 0,1 0 0,-1-1 0,1 1-1,-1-1 1,0 1 0,1 0 0,-1-1 0,1 1 0,-1 0-1,1-1 1,0 1 3,-1 1 1,1-1-1,-1 0 0,1 0 0,-1 0 0,0 0 0,1 1 1,-1-1-1,1 0 0,-1 0 0,1 1 0,-1-1 0,0 0 0,1 1 1,-1-1-1,0 1 0,1-1 0,-1 0 0,0 1 0,1 0 1,1 3 57,0 0 0,0 0 0,0 0-1,0 1 1,0 5 0,7 26 564,5 58-1,-7 6-226,6 139 200,-15 0 759,0-202-714,-10 51 0,12-84-558,-1-1 1,0 0-1,0 0 0,0 0 1,0 1-1,-1-1 1,1 0-1,-1 0 0,0-1 1,0 1-1,0 0 1,0-1-1,-5 5 0,5-5-32,0-1-1,0 1 0,-1-1 0,1 0 0,0 0 0,-1 0 1,1 0-1,-1-1 0,1 1 0,-1-1 0,1 1 1,-1-1-1,0 0 0,1 0 0,-1 0 0,1 0 1,-1 0-1,-3-2 0,-14-2 180,1-2 1,-28-11 0,29 9-245,-1 2 1,-29-8-1,27 11 92,14 2-176,0 0-1,0 0 1,0-1 0,0 1-1,0-2 1,-7-2 0,14 5 12,0 0 1,0-1 0,-1 1-1,1 0 1,0 0 0,0 0 0,0 0-1,0 0 1,0 0 0,-1 0 0,1 0-1,0-1 1,0 1 0,0 0 0,0 0-1,0 0 1,0 0 0,-1-1 0,1 1-1,0 0 1,0 0 0,0 0-1,0 0 1,0-1 0,0 1 0,0 0-1,0 0 1,0 0 0,0-1 0,0 1-1,0 0 1,0 0 0,0 0 0,0 0-1,0-1 1,0 1 0,0 0-1,0 0 1,0 0 0,0 0 0,1-1-1,-1 1 1,0 0 0,0 0 0,0 0-1,11-8-2375,16-4-649,-6 7 1813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0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22 1664,'3'-22'1003,"-35"143"2215,12-48-2943,-56 337 1890,61-305-1536,4-35-107,-22 135 903,17-135 287,15-67-1292,-1-7 765,1-1-1088,0-1-1,1 1 1,0-1 0,0 1-1,0-1 1,1 1-1,0-1 1,2-6 0,17-47-36,-11 35-69,2-6-81,27-52 0,-32 70-143,2 1 0,-1 0 0,1 0 0,1 1 0,0 0-1,19-17 1,-27 26 204,0 0 0,0 0 0,1 0 0,-1 0 0,0 0 0,0 0 0,0 0 0,1 1 0,-1-1-1,0 1 1,1-1 0,-1 1 0,1-1 0,-1 1 0,0 0 0,1-1 0,-1 1 0,1 0 0,-1 0 0,1 0 0,-1 0 0,1 0-1,-1 1 1,1-1 0,-1 0 0,0 1 0,1-1 0,-1 1 0,0-1 0,1 1 0,-1 0 0,0 0 0,2 1 0,3 2-5,-1 0 0,-1 0 0,1 0 0,-1 1 0,1 0 0,-1 0 1,5 9-1,1 3 44,8 22 1,-11-21 123,14 22-1,-17-34-83,-1-1 1,1 0-1,0 0 0,0-1 0,1 1 1,-1-1-1,1 0 0,7 5 0,-6-6 77,0 1-1,1-1 0,-1 0 1,1 0-1,0-1 0,0 0 1,-1 0-1,1-1 1,0 0-1,1 0 0,-1 0 1,0-1-1,0 0 0,0 0 1,0-1-1,0 0 0,0-1 1,0 1-1,13-6 0,-13 4-44,0 0-1,1-1 1,-2 0-1,1 0 1,0-1-1,-1 0 1,0 0-1,0 0 1,-1-1-1,1 0 1,-1 0-1,-1-1 1,1 1-1,-1-1 1,0 0-1,0 0 1,4-12-1,-5 9-64,0 0-1,-1 0 1,1-13-1,-2 19-66,-1-1 0,1 1 0,-1 0 0,0-1 0,-1 1 0,1-1 0,-1 1 0,0 0 0,0 0 0,-2-5 0,3 8 21,-1 1 1,1-1-1,0 1 1,-1 0-1,1-1 0,0 1 1,-1 0-1,1-1 1,-1 1-1,1 0 1,-1-1-1,1 1 0,-1 0 1,1 0-1,-1 0 1,1-1-1,-1 1 0,1 0 1,-1 0-1,1 0 1,-1 0-1,1 0 1,-1 0-1,1 0 0,-1 0 1,1 0-1,-1 0 1,0 0-1,1 0 1,-1 1-1,1-1 0,-1 0 1,1 0-1,-1 0 1,1 1-1,0-1 1,-1 0-1,1 1 0,-1-1 1,0 1-1,-17 14-431,17-14 438,-2 2 30,-1 1 0,1 0-1,0 0 1,0 0 0,0 0 0,1 1-1,-1-1 1,1 1 0,0-1 0,0 1-1,0 0 1,1 0 0,0 0 0,0 0-1,0 0 1,1 0 0,-1 0 0,1 0-1,1 0 1,-1 0 0,0 0 0,1 0 0,0 0-1,1 0 1,-1 0 0,1 0 0,0-1-1,0 1 1,0 0 0,0-1 0,1 0-1,0 0 1,0 1 0,0-2 0,1 1-1,-1 0 1,1-1 0,6 6 0,-1-4 58,0 0 1,0-1-1,0 0 0,1 0 1,-1-1-1,1 0 1,0-1-1,0 0 1,0-1-1,0 0 1,0 0-1,0-1 1,11-1-1,15-3 203,0-1-1,44-13 0,-59 13-80,34-13-1607,-25 7-1313,-7 5 907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0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87 2496,'-10'-2'3456,"-38"-3"-2416,36 5-936,0 0 0,0 1 0,1 1 0,-1 0 0,-14 5 0,19-5-155,1 1 0,-1-1 0,1 1 1,0 1-1,0-1 0,0 1 0,1 0 0,-1 1 0,1-1 0,-8 9 0,5-3 0,0 1 0,1 0 0,0 1 0,0-1 0,1 1 0,1 0 0,0 1 0,0-1 0,-2 18 0,5-22 102,1 0 0,0 1 0,1-1 0,-1 0 0,2 0 0,-1 0 0,3 10 0,-2-13 42,0 1-1,1-1 1,0 0-1,0 0 1,0 0-1,1 0 0,0 0 1,0-1-1,0 1 1,0-1-1,6 6 1,-5-6 2,0-1 0,0 0 0,0 0 1,1-1-1,-1 1 0,1-1 0,-1 0 0,1 0 1,0-1-1,0 1 0,0-1 0,0 0 0,0-1 1,0 1-1,0-1 0,0 0 0,9 0 0,5-3 144,1 0 0,-1-1 0,20-6-1,-35 9-218,27-9 185,-1-1 0,0-1 1,-1-1-1,-1-2 0,43-29 1,-59 35-177,0 0 1,0-1 0,-1 0-1,-1-1 1,0 0-1,0-1 1,-1 0 0,10-17-1,-10 12-101,-4 9 39,0 0 1,-1 0-1,-1-1 1,6-14 0,-8 19 7,1 1 0,-1 0 0,1 0 0,0 0 1,0 0-1,0 1 0,1-1 0,-1 1 0,1-1 1,-1 1-1,1 0 0,0 0 0,0 0 0,0 0 1,0 0-1,0 1 0,0-1 0,0 1 0,6-2 1,-7 3 10,0-1 1,1 1 0,-1-1 0,0 1-1,1 0 1,-1 0 0,0 0 0,0 0-1,1 1 1,-1-1 0,0 1 0,0-1-1,0 1 1,1 0 0,-1-1-1,0 1 1,0 0 0,0 1 0,0-1-1,0 0 1,-1 0 0,1 1 0,0-1-1,-1 1 1,1 0 0,-1-1 0,1 1-1,-1 0 1,0 0 0,0 0 0,1 0-1,-2 0 1,1 0 0,0 0 0,0 1-1,0 1 1,5 16 65,-1 0 1,0 1-1,-2 0 1,-1-1-1,1 31 1,-3-36 4,1 0-1,1 0 1,0 1 0,1-1 0,8 24 0,-11-37-9,1 0 0,0 0 0,0 0 0,1 0 0,-1 0 0,0 0 0,1 0 0,-1 0 0,1-1 0,-1 1 0,1-1 0,0 1 0,0-1 0,0 0 0,0 1 0,0-1 0,0 0 0,0 0 0,0-1 0,0 1 0,0 0 0,0-1 0,1 1 0,-1-1 0,0 0 0,1 0 1,-1 1-1,0-2 0,3 1 0,4-1 98,1 0 1,-1-1-1,0 0 1,0-1-1,13-5 1,25-10 35,-1-3 1,0-1-1,-2-2 0,65-47 1,-49 31-1020,-60 40 823,0 0 1,0 0 0,0 0 0,0 0 0,1 0 0,-1 0 0,0 0 0,0 0-1,0 0 1,0 0 0,0 0 0,1 0 0,-1 0 0,0 0 0,0 0 0,0 0-1,0 0 1,0 0 0,1 1 0,-1-1 0,0 0 0,0 0 0,0 0 0,0 0-1,0 0 1,0 0 0,0 1 0,0-1 0,1 0 0,-1 0 0,0 0 0,0 0-1,0 0 1,0 1 0,0-1 0,0 0 0,0 0 0,0 0 0,0 0 0,0 1-1,0-1 1,0 0 0,0 0 0,0 0 0,0 0 0,0 1 0,0-1 0,0 0-1,-1 0 1,1 0 0,0 11-80,-8 29-133,6-32 233,1 0-1,-1 1 1,1-1 0,0 0 0,1 0-1,0 1 1,0-1 0,4 17 0,-3-21 47,0 1 0,1-1 1,0 0-1,0 0 1,0 0-1,1 0 1,-1 0-1,1 0 0,0-1 1,0 1-1,0-1 1,0 0-1,1 0 1,5 4-1,-7-6-11,-1 1 0,1-1 0,0 0 0,0-1 0,0 1 0,0 0 0,0 0 0,0-1 0,0 1 0,1-1 0,-1 0 0,0 0 0,0 1 0,0-2 0,0 1 0,0 0 0,1 0 0,-1-1 0,0 1-1,0-1 1,0 1 0,0-1 0,0 0 0,0 0 0,0 0 0,0 0 0,-1 0 0,1 0 0,0-1 0,-1 1 0,1 0 0,2-4 0,0 0 38,0 0 0,0-1-1,-1 1 1,1-1 0,-1 0 0,-1 0-1,1 0 1,-1 0 0,0-1 0,0 1-1,-1-1 1,1-8 0,-1 9-80,-1 1 0,0 0 1,0 0-1,0 0 0,-1 0 0,0 0 0,0 0 1,0 0-1,0 0 0,-1 0 0,0 0 1,0 0-1,0 1 0,-1-1 0,1 1 1,-1 0-1,-4-6 0,5 8-65,1 1-1,-1-1 1,0 1 0,1-1-1,-1 1 1,0 0-1,0 0 1,0-1 0,0 1-1,0 1 1,0-1 0,0 0-1,0 0 1,-3 0-1,4 1 25,-1 0-1,0 0 1,1 1-1,-1-1 1,1 0-1,-1 1 1,1-1-1,-1 1 0,1-1 1,0 1-1,-1-1 1,1 1-1,0 0 1,-1 0-1,1 0 0,0 0 1,0 0-1,0 0 1,0 0-1,0 0 1,0 1-1,-2 1 1,1 0 17,0 0 0,0-1 0,1 1 0,-1 0 0,1 0 0,0 1 1,-1-1-1,1 0 0,0 0 0,1 1 0,-1-1 0,1 0 1,-1 7-1,2-7 29,-1-1 0,0 0 0,1 0 1,-1 0-1,1 0 0,0 0 0,0 0 0,0 0 1,0 0-1,0-1 0,0 1 0,0 0 1,1 0-1,-1-1 0,1 1 0,-1-1 0,1 1 1,-1-1-1,1 0 0,0 0 0,0 0 0,0 0 1,2 1-1,1 0 65,0 0 1,0 0-1,1-1 0,-1 0 1,0 0-1,1-1 1,-1 1-1,0-1 0,1 0 1,-1-1-1,0 1 0,10-3 1,-3 0 71,0-1 0,0 0 0,0-1 0,15-8 0,-9 3-77,-1-2 0,0 0 1,0-1-1,-2 0 1,0-1-1,0-1 0,-1-1 1,-1 0-1,0 0 1,16-31-1,-17 26-54,-4 6-78,1 0 0,1 1 1,15-19-1,-24 31 41,0 1 0,0 0-1,1 0 1,-1-1-1,1 1 1,-1 0-1,1 0 1,-1 1 0,1-1-1,-1 0 1,1 0-1,0 1 1,-1-1-1,1 1 1,3-1-1,-3 1 3,-1 0 1,0 0-1,1 1 0,-1-1 0,1 0 0,-1 1 0,0-1 0,1 1 0,-1-1 0,0 1 0,0 0 0,1 0 0,-1-1 0,0 1 0,0 0 0,0 0 0,0 0 0,0 0 0,0 0 0,0 1 0,1 0 1,5 11-53,0 0 0,0 1 0,-1 0 0,-1 0 0,5 19 1,-4-13 48,0-2 64,-1 0 1,-1 0-1,0 0 0,-2 0 1,0 0-1,-1 1 1,-1-1-1,0 1 0,-6 30 1,6-47 3,-1 0-1,1 0 1,-1 0 0,0 0-1,0 0 1,1 0 0,-1 0-1,-1 0 1,1 0 0,0 0 0,0-1-1,-1 1 1,1 0 0,-1-1-1,1 0 1,-1 1 0,-3 1-1,2-1 7,0-1 1,0 0-1,0 0 0,0 0 0,0 0 0,0-1 0,0 1 0,0-1 0,0 0 0,0 0 1,-1 0-1,-5-1 0,4 0-5,0 0 1,1 0-1,-1 0 1,0-1-1,0 0 1,1 0-1,-9-5 1,-29-25 328,12 9-415,29 22 41,-10-8-537,12 9 528,-1 0 0,1 0 0,-1-1 0,1 1 0,-1 0 0,1 0 0,-1 0 0,1 0 0,0 0 0,-1 0 0,1 0 0,-1 0 0,1 0 0,-1 0 0,1 0 0,-1 0 0,1 0 0,-1 0 0,1 0 0,-1 1 0,1-1 0,0 0-1,94 21-469,30 4 467,-105-22 154,1-2-1,-1 0 1,1-1 0,24-3-1,-39 2-99,0 0 1,-1 0-1,1-1 0,-1 0 0,1 0 1,-1 0-1,0-1 0,0 0 1,0 0-1,0 0 0,0-1 0,-1 1 1,1-1-1,-1 0 0,0 0 0,0-1 1,-1 1-1,6-9 0,1-5 20,0-1 0,-1-1-1,11-35 1,3-7-77,-18 49-10,-3 8-10,0 0 1,0 0 0,0 1 0,1 0 0,-1-1 0,1 1 0,0 0 0,4-4 0,-7 8 29,1-1 1,-1 1-1,0 0 1,0 0 0,1 0-1,-1 0 1,0 0-1,0-1 1,1 1-1,-1 0 1,0 0-1,1 0 1,-1 0 0,0 0-1,1 0 1,-1 0-1,0 0 1,1 0-1,-1 0 1,0 0-1,0 0 1,1 0 0,-1 0-1,0 0 1,1 1-1,-1-1 1,0 0-1,0 0 1,1 0-1,-1 0 1,0 1-1,1-1 1,-1 0 0,0 0-1,0 0 1,0 1-1,1-1 1,-1 0-1,0 0 1,0 1-1,0-1 1,0 0 0,0 1-1,1-1 1,-1 0-1,0 0 1,0 1-1,0-1 1,0 0-1,0 1 1,6 20-236,9 49 102,-7-34 133,8 64-1,-13-17-81,-4-72 125,0 0 0,-1 0 1,1 0-1,-2 0 0,-5 15 0,7-24 9,1 0 0,-1 0-1,0 0 1,0 0-1,-1 0 1,1 0 0,0 0-1,-1 0 1,1 0 0,-1-1-1,1 1 1,-1 0-1,0-1 1,0 0 0,0 1-1,0-1 1,-3 2-1,4-3-7,-1 1-1,0-1 0,0 0 0,0 0 1,0 0-1,0 0 0,0 0 1,0 0-1,0 0 0,0 0 0,1-1 1,-1 1-1,0-1 0,0 0 1,0 1-1,0-1 0,1 0 0,-1 0 1,0 0-1,1 0 0,-1 0 1,-1-2-1,-7-6-15,-1-1 0,2 0 1,-1 0-1,2-1 0,-1 0 1,2 0-1,-8-14 0,15 24-26,-1 1-1,1-1 0,0 1 0,0-1 0,0 0 0,0 1 0,0-1 0,0 1 0,0-1 0,0 0 1,0 1-1,0-1 0,0 1 0,0-1 0,0 1 0,0-1 0,1 0 0,-1 1 0,0-1 0,0 1 0,1-1 1,-1 1-1,0-1 0,1 1 0,-1-1 0,0 1 0,1 0 0,-1-1 0,1 1 0,-1-1 0,1 1 1,-1 0-1,1 0 0,-1-1 0,1 1 0,-1 0 0,1 0 0,-1-1 0,1 1 0,-1 0 0,1 0 1,0 0-1,29-6-82,-27 6 109,16-2 34,1 1 0,-1 1 0,27 3 0,57 13 268,-90-13-247,-8-2-501,-1 0 0,1 0 0,0 1 0,8 3 0,-12-4-98,1 0-1,0 0 1,0 0 0,-1 0 0,1 1 0,-1-1-1,1 1 1,-1-1 0,0 1 0,1-1 0,-1 1 0,0 0-1,0-1 1,1 4 0,6 14-2314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1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1030 2240,'-4'2'1243,"10"1"250,11 2 475,-4-5-1541,0-2 0,-1 1 1,1-2-1,0 1 0,-1-2 0,0 0 1,1 0-1,-1-1 0,-1 0 0,17-11 1,-14 7-221,-1 0 1,0-1 0,-1-1 0,0 0 0,0 0 0,-1-1-1,18-26 1,-9 4-13,-2-1 0,25-65-1,-29 66-335,-12 29 69,0-1 1,1 1 0,0 0-1,5-7 1,-8 11 56,1 1-1,-1-1 1,0 1 0,1-1-1,-1 1 1,1-1 0,-1 1-1,0 0 1,1-1 0,-1 1-1,1-1 1,-1 1 0,1 0-1,-1-1 1,1 1 0,0 0 0,-1 0-1,1-1 1,-1 1 0,1 0-1,0 0 1,-1 0 0,1 0-1,-1 0 1,1 0 0,0 0-1,-1 0 1,1 0 0,-1 0-1,1 0 1,0 0 0,-1 0 0,1 1-1,-1-1 1,1 0 0,0 0-1,-1 1 1,1-1 0,-1 0-1,1 1 1,-1-1 0,1 0-1,-1 1 1,1-1 0,-1 1-1,0-1 1,1 1 0,-1-1-1,0 1 1,1-1 0,-1 1 0,0-1-1,1 2 1,7 14-25,-1 0 0,0 1 1,-1 0-1,0 0 0,-2 0 0,3 18 1,7 110 157,-13-131-84,1 85 181,-2-85-30,-2-1 0,1 1 0,-2-1 1,0 1-1,-5 13 0,8-26-143,0 0 0,0 0 0,-1-1 0,1 1 0,0 0 0,-1 0 0,1 0 0,-1-1 0,1 1 0,-1 0 0,0 0 0,1-1 0,-1 1 0,0-1-1,1 1 1,-1 0 0,0-1 0,0 1 0,1-1 0,-1 0 0,0 1 0,0-1 0,0 0 0,0 1 0,0-1 0,1 0 0,-1 0 0,0 0 0,0 0 0,0 0 0,0 0 0,0 0 0,-1 0 0,-1-1 71,0 0 1,0 0-1,0 0 1,0 0-1,0-1 1,1 1-1,-1-1 0,-4-3 1,-36-33 62,-56-64 0,98 101-225,0 0-1,0 0 1,0 0 0,0 0 0,0 0-1,0 0 1,1 0 0,-1 0 0,0 0-1,1 0 1,-1-1 0,1 1 0,-1 0-1,1 0 1,0-1 0,-1-1 0,1 3 34,1 0 1,-1 0 0,0-1 0,0 1 0,1 0 0,-1 0 0,0 0 0,0 0 0,1 0 0,-1 0 0,0 0 0,0-1 0,1 1 0,-1 0 0,0 0 0,1 0 0,-1 0 0,0 0 0,1 0 0,-1 0 0,0 0 0,0 0 0,1 1-1,-1-1 1,0 0 0,1 0 0,-1 0 0,0 0 0,0 0 0,1 0 0,-1 0 0,0 1 0,0-1 0,0 0 0,1 0 0,-1 0 0,0 1 0,18 9-200,-13-7 156,30 16 56,-5-2 158,61 26 0,-81-39-50,0-1 1,-1 0-1,1-1 0,0 0 0,0-1 0,0 0 0,1 0 1,-1-1-1,0-1 0,0 1 0,12-4 0,7-4 152,0-1 0,33-17 1,-53 22-239,12-5 125,-1-1 0,33-23 0,-42 26-79,-2-1 0,1 0 0,-1-1-1,0 0 1,-1 0 0,13-18 0,-10 9-40,-1-1 0,0 0 1,-1-1-1,10-35 0,-15 43-35,-2 1-1,1-1 1,-2 0-1,1 1 1,-2-1-1,1 0 1,-2 0-1,0 0 0,0 0 1,-4-14-1,5 24-10,0 1 0,-1-1 0,1 0-1,-1 1 1,0-1 0,1 0 0,-1 1-1,0-1 1,0 1 0,0-1 0,0 1-1,0-1 1,0 1 0,0 0-1,-1 0 1,1 0 0,0-1 0,-1 1-1,1 0 1,-1 1 0,1-1 0,-1 0-1,0 0 1,1 1 0,-1-1 0,0 1-1,1-1 1,-1 1 0,0 0-1,0-1 1,1 1 0,-1 0 0,0 0-1,0 0 1,0 1 0,1-1 0,-1 0-1,0 1 1,1-1 0,-1 1 0,0-1-1,1 1 1,-1 0 0,-1 1-1,-2 1-19,0 1-1,1 0 0,-1-1 0,1 2 0,0-1 1,0 0-1,0 1 0,-3 6 0,3-6 14,-5 8 19,-1 1 0,2 1 0,0-1 0,1 2 0,0-1 0,1 1 0,1 0 0,1 0 0,0 0 0,1 1 0,0-1 0,2 1 0,0 20 0,1-30 7,1 0 1,0-1-1,0 1 1,1-1-1,0 1 1,0-1-1,0 0 1,1 0-1,0 0 1,0 0-1,7 9 1,-4-8 14,-1 0 1,2 0 0,-1-1 0,1 0 0,0-1-1,0 1 1,0-1 0,10 4 0,-5-3 91,-1-1 0,1 0 0,1-1 0,-1 0-1,0-1 1,1-1 0,0 0 0,0 0 0,-1-1 0,1-1 0,0 0 0,17-3 0,-19 1-26,-1-1-1,0 0 1,1 0 0,-1-1 0,-1 0 0,1-1 0,-1 0 0,1-1-1,-2 1 1,1-2 0,0 1 0,7-9 0,7-10-78,-1-1-1,28-41 1,-7 9-91,-32 44 49,-3 2 12,1 0 0,1 1 0,0 0 0,1 1 0,19-16 0,-28 25 9,0-1-1,0 1 0,0 0 0,0 0 0,0 1 0,1-1 0,-1 0 0,0 1 0,0-1 0,1 1 1,-1 0-1,0 0 0,1 0 0,-1 0 0,0 0 0,0 0 0,1 1 0,-1-1 0,0 1 0,0-1 1,0 1-1,1 0 0,-1 0 0,0 0 0,0 0 0,0 0 0,0 1 0,-1-1 0,1 0 0,2 3 1,4 4-11,-1 0 0,1 1 0,-1 0 0,9 16 0,-12-19 44,-2-2-7,0 0 0,1 1 0,-2-1-1,1 1 1,0-1 0,-1 1-1,1 4 1,-2-8 15,1 0-1,-1 0 1,0 0-1,0 0 1,0 0 0,0 0-1,0 0 1,0 1-1,0-1 1,0 0 0,0 0-1,0 0 1,-1 0-1,1-1 1,0 1 0,-1 0-1,1 0 1,-1 0-1,1 0 1,-1 0-1,1 0 1,-1 0 0,0-1-1,1 1 1,-1 0-1,0 0 1,0-1 0,1 1-1,-1-1 1,0 1-1,0-1 1,0 1 0,0-1-1,0 1 1,0-1-1,0 0 1,0 1 0,0-1-1,-1 0 1,-11 1 97,0-1 1,-1-1-1,-24-3 1,23 2-124,0 0 1,0 1-1,-16 1 1,27 0-31,-1 0 1,0 1-1,1 0 1,-1 0-1,0 0 1,1 1-1,-1-1 1,1 1-1,0 0 1,0 0-1,0 1 1,0-1 0,0 1-1,0 0 1,0 0-1,1 0 1,-4 4-1,3-2 25,0-1 0,1 0 0,-1 1-1,1 0 1,0 0 0,1 0 0,-1 0 0,1 0-1,0 1 1,0-1 0,1 0 0,0 1 0,0 0-1,0-1 1,0 1 0,1 0 0,0 6 0,1-5 12,0 0 1,1 0-1,-1-1 0,1 1 1,1 0-1,5 11 0,-7-15 9,1-1 0,0 1 0,0-1 0,0 1 0,0-1 0,0 0 0,1 0 0,-1 0 0,1 0 0,-1 0 0,1 0 0,0-1 0,0 1 0,0-1 0,0 0 0,0 0 0,0 0-1,3 1 1,-1-2 39,1 1-1,-1-1 0,0 0 0,1 0 0,-1 0 0,0-1 0,8-1 0,37-13 217,-36 11-225,-9 2-30,25-7 68,0-1 1,-1-2 0,0-1 0,44-27 0,-53 25-32,0 0 1,0-2 0,-2 0 0,0-1 0,29-39-1,-22 17 13,-2 0-1,28-63 0,23-90 132,-62 162-202,13-42-62,-2-2 0,19-124 0,-34 163 37,-6 27-29,0 1-1,0-1 1,0-14-1,-2 23 59,0 0 0,0 0 0,0 0 0,-1 0 0,1 0 0,0 0 0,0 0 0,0 0 0,0 0 0,0 0 0,0 0 0,0 0 0,0 0 0,0 0 0,-1 0 0,1 0 0,0 0 0,0 0 0,0 0 0,0 0 0,0 0 0,0 0 0,0 0 0,0 0 0,0 0 0,-1 0 0,1 0 0,0 0 0,0 0 0,0 0 0,0 0 0,0 0 0,0 0 0,0 0 0,0-1-1,0 1 1,0 0 0,0 0 0,0 0 0,0 0 0,0 0 0,0 0 0,0 0 0,0 0 0,0 0 0,0 0 0,-1-1 0,1 1 0,0 0 0,0 0 0,0 0 0,0 0 0,1 0 0,-1 0 0,0 0 0,0 0 0,0 0 0,0-1 0,0 1 0,0 0 0,0 0 0,0 0 0,0 0 0,0 0 0,-5 9-197,-41 167-535,36-132 679,-8 52 38,4 0 0,5 1 0,3 103 0,6-194 14,2 80-82,-1-74 120,0 1-1,1-1 1,1 0 0,6 19-1,-8-29 10,-1 0 0,1 0 0,0 0 0,0 0 0,0 0 0,1 0 0,-1 0 0,0-1 0,1 1-1,-1-1 1,1 1 0,-1-1 0,1 1 0,2 1 0,-2-2-12,-1-1 0,0 1 0,1-1-1,-1 0 1,1 1 0,-1-1 0,0 0 0,1 0 0,-1 0 0,1 0-1,-1 0 1,1 0 0,-1 0 0,0-1 0,1 1 0,2-1 0,2-2 36,1-1 0,-1 0 1,1 0-1,-1 0 1,-1-1-1,9-7 1,-13 11-66,26-26 121,-2-1 1,39-55-1,-33 41-144,-6 8-12,-10 13-94,0 1 1,33-33-1,-48 53 116,1-1-1,-1 1 0,1-1 1,-1 1-1,1-1 1,0 1-1,-1 0 1,1-1-1,0 1 1,-1-1-1,1 1 0,0 0 1,-1 0-1,1 0 1,0-1-1,0 1 1,-1 0-1,1 0 1,0 0-1,0 0 1,1 0-1,-2 0 3,1 1 0,-1-1 0,1 1 0,-1-1 0,1 0 0,-1 1 0,1-1 0,-1 1 0,1-1 0,-1 1 0,1-1 0,-1 1 0,0 0 0,1-1 0,-1 1 0,0-1 0,1 1 0,-1 1 0,2 4-34,-1-1 0,0 1 1,-1 0-1,1 7 0,-1-9 29,1 62-67,3 45 127,-3-99-52,1 0-1,0 0 1,1-1-1,1 1 1,0-1 0,0 0-1,6 12 1,-7-19 38,0 1 0,0-1 0,0 1 0,1-1 0,0 0 0,-1 0 0,1 0 0,1-1 0,-1 1 0,1-1 0,-1 0 1,1 0-1,0-1 0,0 1 0,6 1 0,-7-3-9,0 0 0,1 0 1,-1 0-1,1 0 0,-1-1 0,1 0 1,-1 0-1,0 0 0,1-1 1,-1 1-1,1-1 0,-1 0 0,0 0 1,1-1-1,-1 1 0,0-1 1,0 0-1,5-3 0,1-3 27,0 0 1,0 0-1,-1-1 0,0 0 0,0-1 1,-1 0-1,-1 0 0,1-1 0,6-14 1,4-12 16,22-59 0,-31 63-267,-19 68-369,-17 61 347,24-76 135,-2 2 123,2 0-1,-2 27 1,5-43-23,0 0 0,0-1 0,1 1 0,0 0 0,0-1 0,0 1 0,1-1 0,-1 1-1,1-1 1,1 1 0,-1-1 0,1 0 0,5 8 0,-7-12 15,0 0 0,0 0 0,0-1-1,0 1 1,-1 0 0,1-1-1,0 1 1,0-1 0,0 1 0,0-1-1,1 1 1,-1-1 0,0 0-1,0 1 1,0-1 0,0 0 0,0 0-1,0 0 1,1 0 0,-1 0-1,0 0 1,0 0 0,0 0 0,0-1-1,0 1 1,0 0 0,0-1-1,1 1 1,-1-1 0,0 1 0,0-1-1,0 1 1,-1-1 0,1 0-1,2-1 1,0 0-7,0-1-1,1 0 1,-1 0 0,0 0-1,-1 0 1,1-1-1,0 1 1,2-6 0,3-7 30,-1 0 0,-1 0 0,-1 0 0,0-1 0,4-30 1,-8 39-62,-1 0 0,1 0 0,-1 0 1,-1 1-1,0-1 0,0 0 0,0 0 0,-1 0 1,0 1-1,-1-1 0,0 1 0,0 0 1,0 0-1,-1 0 0,-6-9 0,9 15 3,-1-1-1,1 1 1,0 0-1,-1 0 1,1 0-1,-1 0 1,1 0-1,-1 0 1,1 0-1,-1 0 1,0 1-1,0-1 1,1 1-1,-1-1 1,0 1-1,0-1 1,0 1-1,1 0 1,-1 0-1,0 0 1,0 0-1,0 0 1,0 1-1,1-1 1,-1 0-1,0 1 1,0-1-1,1 1 1,-1 0-1,0 0 1,-1 1-1,-13 5-63,15-6 91,9-5 32,108-43-25,-93 39-2,0 1 0,0 2 0,28-4 0,-41 9-51,-1-1 0,1 1-1,0 0 1,-1 1 0,1 0-1,-1 1 1,0 0-1,1 0 1,-1 1 0,12 5-1,-15-5 10,-1 0 0,0 0 0,0 0 0,0 1 0,0 0 0,0-1 0,-1 2-1,0-1 1,0 0 0,0 1 0,0 0 0,-1 0 0,0 0 0,0 0 0,0 1 0,0-1-1,2 9 1,0 10 66,-1 0 0,0 0-1,-2 0 1,-1 1 0,-2 25 0,0-15 259,1-35-299,0 0 0,0 1 0,0-1 0,0 0 0,0 0 0,0 0 0,0 0 0,0 1 0,0-1 0,0 0 0,0 0 0,0 0 0,0 0 0,1 1 0,-1-1 0,0 0 0,0 0 0,0 0 0,0 0 0,0 0 0,0 1 0,0-1 0,0 0 0,0 0 0,1 0 0,-1 0 0,0 0 0,0 0 0,0 0 0,0 1 0,0-1 0,1 0 0,-1 0 0,0 0 0,0 0 0,0 0 0,0 0 0,1 0 0,-1 0 0,0 0 0,0 0 0,0 0 0,0 0 0,1 0 0,-1 0 0,0 0 0,0 0 0,0 0 0,0 0 0,1 0 0,-1 0 0,0 0 0,0 0 0,0 0 0,0-1 0,0 1 0,1 0 0,-1 0 0,0 0 1,11-8 154,-9 6-78,9-8-25,0 0 0,-1-1 0,0 0 0,13-20 0,18-20-72,-40 50-3,0 0 1,-1 0-1,1 0 0,0 0 0,0 0 0,0 0 0,0 0 0,0 1 1,0-1-1,0 0 0,0 1 0,0-1 0,0 1 0,0-1 0,0 1 0,0-1 1,1 1-1,-1 0 0,0 0 0,0-1 0,0 1 0,1 0 0,-1 0 0,0 0 1,0 0-1,1 1 0,-1-1 0,0 0 0,0 0 0,0 1 0,1-1 1,-1 1-1,0-1 0,0 1 0,0-1 0,0 1 0,0 0 0,0-1 0,0 1 1,2 2-1,45 37 52,-31-24 7,1-2 0,20 14 0,-19-18 47,-1 0 0,2-1-1,0 0 1,0-2 0,32 8 0,-51-15-96,1 1 1,0-1 0,0 0-1,0 0 1,0 1 0,-1-1-1,1 0 1,0 0 0,0-1-1,0 1 1,0 0 0,0-1-1,-1 1 1,1-1 0,3-1-1,-5 2-97,0 0 0,0-1 1,0 1-1,1-1 0,-1 1 0,0-1 0,0 1 0,0-1 0,0 1 0,0-1 0,0 1 0,0-1 0,0 1 0,0 0 1,0-1-1,0 1 0,0-1 0,0 1 0,-1-1 0,1 1 0,0-1 0,0 1 0,0 0 0,-1-1 0,1 1 0,0-1 0,0 1 1,-1 0-1,1-1 0,0 1 0,-1-1 0,-14-14-3046,-9-3-872,-2 2 1365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1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 5568,'-5'-3'2528,"10"0"-2208,-2-2 256,7 5-384,3-4 192,0 4-224,1-5 128,-1 5-160,-8-3-1888,3 3 928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1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69 5056,'-45'-20'2304,"59"23"-2016,9-3 480,3 0-480,33 0 960,4 0-704,31-3 512,6 0-608,30-6 96,-4 9-288,3-8-32,-16 8-128,-10-8 448,-8 5-320,-13-9-3616,-11 7 1856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1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207 933 3232,'-4'2'737,"-1"0"-1,1 1 1,0-1 0,-5 4 0,3-1 491,19-17 4001,33-35-3482,-33 31-1487,-1-1 0,0 0 1,13-27-1,21-57 179,-41 90-400,123-307 462,-94 222-383,28-134-1,-56 194-199,-6 28-178,-6 24-112,-50 173-92,-48 111 453,-55 69 276,157-366-263,-45 99 94,-133 304 570,162-374 340,13-25 26,13-24-854,1 1 1,1 0-1,15-20 1,-14 21-147,28-34-66,2 2 0,70-63 0,-44 47 67,137-144 122,-127 126-131,182-176-422,-255 256 125,-6 6 213,-5 8 79,-44 80-71,30-51 93,-30 67 18,43-91-33,3-8 1,1 0 1,0 0-1,1 1 0,-3 15 0,6-24-24,-1 0 0,1 1 1,0-1-1,0 0 1,0 0-1,0 0 0,0 0 1,0 0-1,0 0 0,1 0 1,-1 0-1,1 0 1,0 0-1,-1 0 0,1 0 1,0 0-1,0 0 1,0 0-1,1 0 0,-1-1 1,0 1-1,0 0 0,1-1 1,-1 0-1,1 1 1,0-1-1,-1 0 0,1 1 1,0-1-1,2 1 0,0-1 50,1 1 0,0-1-1,0 0 1,-1-1 0,1 1-1,0-1 1,0 0 0,0 0-1,0 0 1,0-1 0,8-1 0,-1-1 63,0-1 1,-1 0-1,16-7 1,-21 8-95,0 0 0,-1 0 0,1-1 0,-1 0 0,1 0-1,-1-1 1,0 1 0,-1-1 0,1 0 0,-1 0 0,5-9 0,-5 7-2,0-1 1,0 0 0,-1-1-1,0 1 1,0 0-1,-1-1 1,0 0-1,1-12 1,-1-8 143,-1-30 0,-1 46-197,-1 1-1,-1 0 1,0 0 0,0 0-1,-6-15 1,7 24 11,-1 0 0,1 0-1,-1 1 1,0-1 0,0 1 0,1-1 0,-2 1-1,1 0 1,0 0 0,0 0 0,-1 0 0,1 0-1,-1 1 1,1-1 0,-1 1 0,-3-2 0,5 2 13,0 1 0,0-1 0,-1 1 0,1 0 0,0-1 0,-1 1 0,1 0 0,0 0 0,0 0 0,-1 0 0,1 0 0,0 0 0,-1 0 0,1 0 0,0 0 0,0 1 0,-1-1 0,1 1 0,0-1 0,0 1 0,-1-1 0,1 1 0,0-1 0,0 1 0,0 0 0,0 0 0,0 0 0,0 0 0,0-1 0,0 1 0,1 0 1,-1 1-1,0-1 0,0 0 0,1 0 0,-2 2 0,2-2 3,0-1 1,0 1-1,0-1 0,0 0 1,0 1-1,0-1 1,0 1-1,0-1 0,0 1 1,0-1-1,0 1 1,0-1-1,0 1 1,1-1-1,-1 0 0,0 1 1,0-1-1,0 1 1,1-1-1,-1 0 1,0 1-1,0-1 0,1 0 1,-1 1-1,0-1 1,1 0-1,-1 1 0,0-1 1,1 0-1,-1 0 1,1 1-1,-1-1 1,1 0-1,-1 0 0,0 0 1,1 0-1,-1 0 1,1 1-1,-1-1 1,1 0-1,-1 0 0,1 0 1,25 2 122,-21-1-58,21-1-36,0-2 1,0 0 0,0-1 0,30-9 0,20-2-21,-68 13-2,0 0 0,0 1-1,15 0 1,-20 1-3,0-1 0,0 1-1,0-1 1,0 1 0,0 0 0,0 0 0,0 0 0,-1 1 0,1-1 0,0 1 0,-1-1 0,1 1 0,2 3 0,1 1-13,-1 0 1,0 1-1,0 0 0,0 0 1,-1 0-1,0 0 1,-1 1-1,3 7 0,2 11 196,6 30-1,-1-2-36,-10-41-114,1 1 52,0 0 1,1 0-1,10 20 1,-13-31-40,0 1 1,0 0 0,1-1 0,0 1 0,-1-1-1,1 0 1,0 0 0,1 0 0,-1 0 0,0-1-1,1 1 1,0-1 0,-1 0 0,1 0-1,0 0 1,7 2 0,-5-3 15,1 0 0,-1 0 0,1-1 0,-1 0 0,1 0 0,-1-1 0,1 0 0,-1 0 0,0 0 0,10-4 0,0 0-32,-1-1 0,-1-1 0,16-8 0,-21 9-683,-1 0 0,0 0 0,0 0 0,0-1 0,10-13 0,9-9-1712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4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54 4224,'0'-4'322,"0"1"-82,1 0 1,-1 0-1,1 0 1,-1 0-1,1 0 1,0 0-1,0 0 1,0 0 0,1 0-1,-1 0 1,0 1-1,1-1 1,0 1-1,0-1 1,4-4-1,-5 46 2032,-5 46-926,-25 134-1,11-98-681,-2 26 528,-41 149 0,56-270-857,4-20-111,0 0 1,0 0-1,-5 11 0,5-10 501,-1-3-234,-1-10 373,2 3-834,0 1-1,1 0 1,0 0 0,-1 0 0,1-1 0,0 1 0,0 0-1,1 0 1,-1 0 0,0-1 0,1-2 0,10-28 121,-5 17-58,30-88 345,-21 58-444,2 1 1,2 1 0,34-57-1,-50 97-16,0 0-1,0 0 0,0 0 0,1 0 0,0 0 0,0 0 0,4-2 1,-7 5 12,-1 0 0,1 1 0,0-1 0,0 1 0,0-1 0,0 1 0,0-1 1,0 1-1,0-1 0,0 1 0,0 0 0,0 0 0,0-1 0,0 1 1,0 0-1,0 0 0,0 0 0,0 0 0,0 0 0,0 0 0,0 1 0,0-1 1,0 0-1,0 0 0,0 1 0,0-1 0,0 1 0,0-1 0,0 1 0,0-1 1,0 1-1,-1-1 0,1 1 0,0 0 0,0 0 0,-1-1 0,1 1 1,0 0-1,-1 0 0,1 0 0,0 1 0,3 7-5,-1 0-1,-1 0 1,0 0 0,0 0-1,-1 0 1,0 0 0,0 17 0,-1-24 9,-2 91 15,1-61 36,0-1 0,6 48 0,-5-75-16,1 0 0,0-1 0,-1 1 0,1 0 0,1-1-1,-1 1 1,0 0 0,1-1 0,0 0 0,0 1 0,0-1 0,0 0 0,0 0 0,1 0 0,0 0-1,-1 0 1,1-1 0,0 1 0,0-1 0,0 0 0,1 0 0,-1 0 0,0 0 0,1-1 0,-1 1-1,1-1 1,0 0 0,-1 0 0,1 0 0,6 0 0,7 0 80,0-1 1,0-1-1,0-1 1,32-7-1,-15 0 76,47-19 0,-63 20-150,-1 0 0,1-1 0,-1 0 0,-1-2 0,0 0 0,0-1 0,-1 0 0,-1-2 0,0 1-1,16-22 1,-7 5-75,37-65 0,-52 86 3,-37 53-456,-23 49 0,-5 8 626,47-86-89,2-3-27,-9 21 1,15-30-4,0 1 1,1 0 0,0-1-1,0 1 1,0 0 0,0 0-1,1 0 1,0 0-1,-1 0 1,2 6 0,-1-9 2,0 0 1,0 0 0,1-1-1,-1 1 1,0 0-1,1 0 1,-1 0 0,1 0-1,-1 0 1,1 0-1,-1-1 1,1 1 0,-1 0-1,1 0 1,0-1 0,0 1-1,-1-1 1,1 1-1,0 0 1,0-1 0,0 1-1,0-1 1,-1 0-1,1 1 1,0-1 0,0 0-1,0 1 1,0-1-1,0 0 1,0 0 0,0 0-1,0 0 1,0 0 0,0 0-1,0 0 1,1-1-1,2 1 43,0-1-1,0 1 0,0-1 0,-1 0 0,1-1 0,0 1 0,-1-1 1,6-2-1,-3-1-4,-1 1 0,1-1 0,-1 0 0,0-1 0,0 1 1,0-1-1,-1 0 0,0 0 0,0-1 0,-1 1 0,6-13 0,0-8-89,11-46 0,-15 53-133,-2 16-406,-1 9 367,1 9 105,-3 0 88,2-1 0,-1 1 0,2-1 1,0 0-1,0 0 0,8 18 0,-10-28 51,1 1 0,0-1 0,0 1 0,0-1 1,0 0-1,0 1 0,0-1 0,1 0 0,0-1 1,0 1-1,0 0 0,0-1 0,0 1 0,0-1 1,0 0-1,1 0 0,-1-1 0,1 1 0,0 0 1,-1-1-1,1 0 0,0 0 0,0 0 0,0-1 0,0 1 1,-1-1-1,1 0 0,0 0 0,0 0 0,6-2 1,7-2 97,1-1 1,-1 0-1,1-2 1,31-16-1,-28 11-102,0-1 0,-1-1 0,-1 0 0,0-2-1,-1 0 1,0-1 0,26-33 0,-1-8-49,47-83-1,-84 131-46,0-1-17,0 1 0,8-9 1,-13 19 76,-1-1 0,0 1 0,0 0 0,0 0 0,0 0 0,0 0 1,0 0-1,0 0 0,0 0 0,0 0 0,0 0 0,0 0 1,1 0-1,-1 0 0,0 0 0,0 0 0,0 0 0,0 0 0,0 0 1,0 0-1,0 0 0,0 0 0,1 0 0,-1 0 0,0 0 0,0 0 1,0 0-1,0 0 0,0 0 0,0 0 0,0 0 0,0 0 0,1 0 1,-1 0-1,0 0 0,0 0 0,0 0 0,0 0 0,0 0 0,0 0 1,0 0-1,0 0 0,0 1 0,0-1 0,0 0 0,0 0 0,1 0 1,-1 0-1,0 0 0,0 0 0,0 0 0,0 0 0,0 0 1,0 1-1,0-1 0,0 0 0,0 0 0,0 0 0,0 0 0,0 0 1,0 0-1,0 0 0,0 0 0,0 1 0,0-1 0,1 10-158,-1-8 117,0 33-14,-1 0 0,-2 0-1,-13 66 1,12-85 46,0 0 0,-1 0 0,0 0 0,-1-1 0,-11 19 0,13-26 38,0-1 0,-1 0 0,0-1 1,0 1-1,0-1 0,-1 0 0,0 0 1,0-1-1,0 0 0,-1 0 0,0 0 1,-10 5-1,13-8 34,-1-1 0,1 1 0,-1-1 0,0 0-1,1 0 1,-1 0 0,0 0 0,0-1 0,0 0 0,1 0 0,-1-1 0,0 1 0,0-1 0,0 0 0,-7-2 0,-2-3-52,1 0 1,-1-1 0,-21-14-1,25 13-97,6 5-53,6 4-179,67 32 2,77 41 433,-130-65-134,-4-2 79,0-1 0,18 7-1,-27-11-26,1-1-1,0 0 1,0-1-1,-1 1 0,1 0 1,0-1-1,0 0 1,0 0-1,0 0 0,0 0 1,-1-1-1,8-1 1,-5 0-30,0 0 1,0 0 0,0 0 0,0-1 0,0 0 0,-1 0 0,1 0 0,-1-1-1,0 0 1,5-4 0,6-8-757,-9 9-85,0 0 0,-1 0 0,0 0 0,0-1 0,6-9 0,4-8-1525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29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31 2816,'-1'-1'117,"1"1"0,0-1 0,0 0 1,0 0-1,-1 0 0,1 0 0,0 0 0,0 0 0,0 1 1,0-1-1,0 0 0,1 0 0,-1 0 0,0 0 0,0 0 1,1 0-1,-1 1 0,0-1 0,1 0 0,-1 0 0,1 1 1,-1-1-1,1 0 0,-1 0 0,1 1 0,-1-1 0,1 0 0,0 1 1,-1-1-1,1 1 0,1-1 0,-2 1-36,0 0 1,0-1-1,0 1 0,1 0 0,-1 0 0,0 0 1,0 0-1,0 0 0,0 0 0,0 0 0,0 0 1,0-1-1,0 1 0,0 0 0,1 0 0,-1 0 1,0 0-1,0 0 0,0-1 0,0 1 0,0 0 1,0 0-1,0 0 0,0 0 0,0 0 1,0-1-1,0 1 0,0 0 0,0 0 0,0 0 1,0 0-1,0 0 0,0-1 0,0 1 0,-1 0 1,1 0-1,0 0 0,0 0 0,0 0 0,0-1 1,-1 2 310,2 5 211,2 4-122,0 0 0,-1 0 0,-1 1 0,0 0-1,0-1 1,-1 1 0,-2 15 0,1 9 40,15 164 853,-2-61-593,-3-35-138,-7-86-5115,6-41-798,0 5 3228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0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60 2496,'2'0'404,"-1"0"1,0-1-1,0 1 0,0-1 0,0 1 1,0-1-1,0 1 0,0-1 1,0 0-1,0 1 0,0-1 0,0 0 1,-1 0-1,2-1 0,-1-8 3185,-4-1-4101,3 10 577,-1 0 0,0-1 0,0 1 1,0 0-1,0-1 0,0 1 0,0 0 0,0 0 0,-1 0 1,1 0-1,0 0 0,0 0 0,-1 0 0,1 0 0,-1 1 0,1-1 1,-1 0-1,1 1 0,-1-1 0,1 1 0,-3-1 0,1 1-28,-1-1 0,1 0 0,0 1 0,-1 0-1,1 0 1,0 0 0,-7 1 0,-9 6 2,0 1-1,0 1 1,1 1 0,0 0-1,1 1 1,0 1 0,-24 23-1,17-14-192,2 0 1,-37 46-1,54-60 126,-1 0 1,1 1-1,1-1 1,0 1-1,0 1 1,0-1-1,1 1 0,0-1 1,1 1-1,0 0 1,0 0-1,1 0 1,0 0-1,0 12 1,2-17 48,-1 0 0,1 0 1,0-1-1,0 1 0,0 0 1,0-1-1,1 1 0,0-1 1,0 1-1,0-1 0,0 0 1,0 0-1,0 0 0,1 0 1,0 0-1,-1 0 0,1-1 1,0 1-1,0-1 0,0 0 1,1 0-1,-1 0 0,1 0 1,-1-1-1,1 1 0,6 1 1,-1-2 81,0 1 0,0-1 0,0-1 1,0 0-1,0 0 0,0-1 1,0 0-1,0 0 0,0-1 0,0-1 1,0 1-1,-1-1 0,1-1 1,-1 1-1,0-1 0,0-1 0,0 0 1,0 0-1,-1 0 0,0-1 1,0 0-1,-1-1 0,0 1 0,0-1 1,0 0-1,-1-1 0,0 1 1,0-1-1,6-14 0,-1-2-27,-1-1 0,7-32 0,6-54-103,-19 97 50,1-6 2,-2 9 6,0 1 0,1-22-1,-4 26-201,-3 9-4,-1 12-17,2 7 173,1 0 1,2 0 0,0 1-1,5 33 1,-5-54 19,2 15-2,1 1 0,0-1 0,2 0 0,9 25 0,-11-33 46,1-1-1,0 0 1,0 0 0,1 0-1,0-1 1,0 0-1,1 0 1,0 0-1,0 0 1,13 9-1,-14-12 28,1-1 0,0 1 0,0-2-1,0 1 1,1-1 0,-1 0-1,1 0 1,-1 0 0,1-1-1,-1 0 1,1-1 0,10 1 0,-5-2-356,-1 0 1,0-1 0,0 0 0,0 0-1,-1-1 1,18-8 0,-23 10-243,-1-1 0,0 0 0,0-1 0,0 1 1,-1-1-1,1 0 0,0 0 0,-1 0 0,0 0 0,0 0 1,0-1-1,0 1 0,0-1 0,2-5 0,17-27-3335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1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17 948 1824,'-3'1'39,"2"0"77,0 0 1,-1-1-1,1 1 1,0 0-1,0 0 0,-1 0 1,1 0-1,0 0 1,-1 2-1,2-2-59,0-1 0,0 1 0,0-1 0,0 1 1,-1-1-1,1 1 0,0 0 0,0-1 0,1 1 0,-1-1 0,0 1 0,0-1 0,0 1 0,0 0 0,0-1 0,1 1 1,-1-1-1,0 1 0,0-1 0,1 1 0,-1-1 0,0 1 0,1-1 0,-1 0 0,1 1 0,-1-1 0,1 1 0,0 0 1,0 0 87,1 0 0,-1 0 1,1 0-1,-1 0 1,1-1-1,0 1 1,-1 0-1,1-1 1,0 1-1,0-1 1,-1 1-1,1-1 1,0 0-1,0 0 1,0 0-1,-1 0 1,1 0-1,0 0 1,0 0-1,-1-1 1,1 1-1,0-1 1,0 1-1,-1-1 1,1 0-1,0 1 1,-1-1-1,2-1 1,3-1 42,-1-1 1,0 1-1,1-1 1,-2 0 0,1 0-1,0-1 1,3-4-1,1-3 6,-1 0 0,-1-1-1,0 0 1,-1 0 0,0 0-1,-1-1 1,5-22-1,15-107 263,-22 116-407,0 0-64,-2 15-40,0 1 0,1 0 0,5-18 0,-7 28 22,0 0 1,0 0 0,1 1-1,-1-1 1,0 0-1,1 1 1,-1-1-1,0 0 1,1 1-1,-1-1 1,1 0-1,-1 1 1,1-1-1,-1 1 1,1-1-1,-1 1 1,1-1 0,1 0-1,-2 1 15,1 0 0,0 1 1,-1-1-1,1 0 0,-1 0 0,1 0 0,-1 0 0,1 1 0,0-1 1,-1 0-1,1 1 0,-1-1 0,1 0 0,-1 1 0,0-1 1,1 1-1,-1-1 0,1 0 0,-1 1 0,0-1 0,1 1 1,-1-1-1,0 1 0,0 0 0,1-1 0,-1 1 0,6 12 65,-1 0-1,0 0 0,-1 0 1,4 22-1,-4-14-11,-3-17-31,29 140 44,-28-124 158,-1-1-1,0 0 1,-1 0-1,-1 1 1,-6 30-1,7-50-201,-6 23 627,5-22-579,1-1 1,-1 1 0,1 0-1,-1 0 1,1 0-1,-1 0 1,1 0 0,-1-1-1,0 1 1,1 0 0,-1 0-1,0-1 1,0 1-1,1-1 1,-1 1 0,0-1-1,0 1 1,0-1-1,0 1 1,0-1 0,-1 1-1,0-1 40,0 0 0,0 0 0,0 0 0,0 0 0,0 0-1,0 0 1,0 0 0,0-1 0,0 1 0,0-1 0,1 0 0,-1 1-1,0-1 1,0 0 0,-2-2 0,-1-1-13,-1 0 1,1 0-1,-6-8 1,0 0-108,5 5-41,1 1 1,0-1-1,1-1 0,-5-8 0,-8-15-968,19 33 826,1 0 1,0 0-1,0 0 0,0-1 1,0 0-1,0 1 1,0-1-1,7 1 0,2 1 305,0-1-1,13 2 0,-6-3 34,-1-1 0,1-1-1,-1-1 1,1 0 0,-1-1 0,0-1 0,0-1 0,-1-1 0,1 0-1,-1-1 1,-1-1 0,1-1 0,21-15 0,-23 13-62,-1-2 0,0 1 1,-1-2-1,20-26 0,37-64 162,-64 93-199,22-35 42,-3-1-1,31-84 0,-47 108-40,-2 0 0,0-1-1,-2 0 1,-1-1 0,0 1-1,-2-1 1,-1 1 0,-1-1 0,-1 0-1,-1 1 1,-1-1 0,-8-29 0,8 44-92,3 7-5,-1-1 0,0 1 0,0 0 0,0-1 0,0 1 1,0 0-1,-1 0 0,1 0 0,-4-4 0,5 6 55,-1 1 0,1 0 0,0 0 0,-1-1 0,1 1 0,0 0 0,-1 0 0,1 0 0,-1 0 0,1-1 0,0 1 0,-1 0 0,1 0 0,-1 0 0,1 0 0,-1 0 0,1 0 0,0 0 0,-1 0 0,1 0 0,-1 0 0,1 0 0,-1 1 0,1-1 0,0 0-1,-1 0 1,1 0 0,-1 0 0,1 1 0,0-1 0,-1 0 0,1 0 0,0 1 0,-1-1 0,1 1 0,-10 12-126,3 3 3,0 0 0,2 0-1,0 1 1,-6 34 0,4-15 39,-7 31 46,3 1 1,3 0 0,2 0-1,4 1 1,3 0 0,15 108 0,-13-159 83,10 36 0,-11-48 70,0 0 1,0-1 0,1 1-1,0 0 1,0-1-1,0 0 1,1 0-1,-1 0 1,1 0-1,5 4 1,-8-8-51,1 1-1,-1-1 1,1 0 0,-1 0 0,1 0 0,-1-1 0,1 1-1,-1 0 1,1 0 0,0-1 0,0 1 0,-1-1-1,1 1 1,0-1 0,0 0 0,-1 0 0,1 0-1,0 0 1,2 0 0,-2-1 5,1 0 1,0 0-1,-1 0 1,1 0-1,-1 0 0,1 0 1,-1-1-1,0 1 0,0-1 1,1 1-1,1-4 1,3-2 30,0-1 0,-1 0 1,0 0-1,0-1 1,5-10-1,11-24 4,25-68 1,-41 90-201,6-41 1,-10 50 148,-1 9-25,-1 2-10,0 1 1,1-1-1,-1 1 0,0-1 0,0 1 0,0-1 0,0 1 0,0-1 0,0 1 0,0-1 0,0 1 0,0-1 0,0 1 0,0-1 0,0 1 0,0-1 0,0 1 1,-1 0-1,1-1 0,0 1 0,0-1 0,-1 1 0,1-1 0,0 1 0,0 0 0,-1-1 0,0-2-372,3 14-70,-1 21 204,12 61-1,-5-46 295,-7-39-61,0-1 1,1 1-1,0-1 0,1 1 0,-1-1 0,1 0 1,1 0-1,-1 0 0,1 0 0,9 10 0,-10-13 18,0-1-1,0 0 0,0 0 1,0-1-1,1 1 0,0-1 0,-1 1 1,1-1-1,0 0 0,0-1 0,0 1 1,0-1-1,0 1 0,1-1 0,-1 0 1,0-1-1,0 1 0,1-1 0,-1 0 1,0 0-1,5-1 0,6-1 58,0-1 0,-1-1 1,1 0-1,-1 0 0,0-2 0,-1 0 0,1 0 0,20-15 0,-2-1-41,-1-2-1,30-29 0,10-25 30,-43 46-29,-19 25-431,-11 16 282,-2 7 67,-8 37-68,-5 29-74,15-71 178,1 0 0,0 0 0,1 0 0,1 1-1,1 15 1,0-23 23,-1 0 0,1 0-1,-1 0 1,1 0 0,0 0 0,1 0-1,-1 0 1,1 0 0,-1-1 0,1 0-1,0 1 1,7 4 0,-9-7 19,0 1 0,1-1-1,-1 0 1,1 0 0,-1 0 0,1 0 0,0 0 0,-1 0-1,1 0 1,0-1 0,0 1 0,0-1 0,-1 1 0,1-1-1,0 0 1,0 0 0,0 1 0,0-1 0,0-1-1,0 1 1,0 0 0,-1 0 0,1-1 0,0 1 0,0-1-1,0 1 1,-1-1 0,1 0 0,0 0 0,-1 0 0,1 0-1,1-1 1,1-2 31,-1 1 1,0-1-1,0 0 1,0 0-1,0 0 0,-1 0 1,0-1-1,4-8 0,-3 2 48,1 0-1,2-20 0,-4 19-88,-1 0-1,0 0 0,-1 0 1,-1-1-1,0 1 0,0 0 1,-1 0-1,-1 0 0,0 0 1,-8-21-1,10 31-43,0 0 1,0 0-1,0 0 0,-1 0 0,1 0 0,0 0 1,-1 1-1,1-1 0,-1 0 0,0 1 1,1 0-1,-1-1 0,0 1 0,0 0 1,0 0-1,0 0 0,0 0 0,0 0 1,0 0-1,-1 0 0,1 1 0,0-1 0,0 1 1,0 0-1,-1 0 0,1 0 0,0 0 1,0 0-1,-1 0 0,1 0 0,0 1 1,0-1-1,-1 1 0,1 0 0,0-1 1,-3 3-1,-6 4 129,18-6-221,26-6-29,6-6 115,-25 6-7,0 1 1,0 0 0,0 1-1,1 1 1,18-1 0,-22 3 19,0 0 0,0 1 0,-1 0 0,1 1 0,0 0-1,-1 1 1,1 0 0,12 6 0,-17-6 0,-1 0 0,0 0 0,-1 0 0,1 1 0,0-1 0,-1 1 0,0 0 0,0 0 0,0 1 0,-1-1 0,1 1 0,-1 0 0,0 0 0,-1 0 0,1 0 0,-1 0 0,3 9 0,-2 1 54,0 0 0,0-1-1,-2 1 1,0 0-1,-1 0 1,0 0-1,-1 0 1,-6 29-1,7-44-28,0 0 0,0 0-1,0 0 1,0 0 0,0 0-1,0 1 1,0-1 0,0 0-1,0 0 1,0 0 0,0 0 0,0 0-1,0 0 1,0 1 0,0-1-1,0 0 1,0 0 0,0 0-1,0 0 1,0 0 0,0 0 0,0 1-1,0-1 1,0 0 0,0 0-1,0 0 1,0 0 0,1 0-1,-1 0 1,0 0 0,0 0-1,0 0 1,0 1 0,0-1 0,0 0-1,0 0 1,0 0 0,1 0-1,-1 0 1,0 0 0,0 0-1,0 0 1,0 0 0,0 0 0,0 0-1,1 0 1,-1 0 0,0 0-1,0 0 1,0 0 0,0 0-1,0 0 1,0 0 0,1 0 0,-1 0-1,0 0 1,0 0 0,0 0-1,0 0 1,0-1 0,0 1-1,1 0 1,-1 0 0,14-8 315,13-14-151,32-36-92,-40 38-113,1 0 0,1 2 0,30-22-1,-50 40 18,0-1 1,0 0-1,0 1 0,0-1 0,0 0 0,0 1 0,1-1 0,-1 1 0,0 0 0,0-1 0,0 1 0,1 0 0,-1 0 0,0 0 0,1 0 0,-1 0 0,0 0 0,0 0 0,1 0 0,-1 0 0,0 1 0,0-1 0,0 1 0,1-1 0,-1 1 0,0-1 1,0 1-1,0-1 0,0 1 0,0 0 0,0 0 0,0 0 0,1 0 0,0 2-14,0-1 1,-1 1-1,1-1 1,-1 1-1,1-1 1,-1 1-1,0 0 1,0 0-1,0-1 1,-1 1-1,1 0 1,0 5-1,2 113-41,-3-118 84,0 0 1,0 0-1,0 0 0,1 0 1,0 0-1,-1-1 0,1 1 1,0 0-1,0 0 0,1-1 1,-1 1-1,0-1 0,1 1 1,0-1-1,-1 0 0,1 1 0,3 2 1,-3-4 12,0 1 0,0-1-1,-1 0 1,1 0 0,0 0 0,0 0 0,0 0 0,1 0 0,-1-1 0,0 1 0,0-1 0,0 1-1,0-1 1,1 0 0,-1 0 0,0 0 0,0 0 0,1 0 0,-1 0 0,0 0 0,0-1 0,3-1-1,4-1-6,-1-1-1,1 0 0,-2-1 0,1 0 0,0 0 0,-1-1 0,10-10 0,1 1 91,22-18 1,-1-2 0,48-56 0,-82 85-115,0-1 0,-1 0 0,1 0 0,5-12-1,-10 19-2,0 0 4,0 0 1,0-1-1,0 1 1,0 0-1,0 0 0,0 0 1,0 0-1,0 0 1,0 0-1,0-1 0,0 1 1,0 0-1,0 0 1,0 0-1,0 0 1,0 0-1,0-1 0,0 1 1,0 0-1,0 0 1,0 0-1,0 0 0,-1 0 1,1 0-1,0 0 1,0-1-1,0 1 1,0 0-1,0 0 0,0 0 1,0 0-1,0 0 1,-1 0-1,1 0 0,0 0 1,0 0-1,0 0 1,0 0-1,0 0 1,0-1-1,-1 1 0,1 0 1,0 0-1,0 0 1,0 0-1,0 0 0,0 0 1,0 0-1,-1 0 1,1 0-1,0 1 1,0-1-1,0 0 0,0 0 1,0 0-1,-1 0 1,1 0-1,0 0 0,0 0 1,0 0-1,0 0 1,0 0-1,0 0 1,0 0-1,0 1 0,-1-1 1,1 0-1,0 0 1,0 0-1,-6 4-34,-1 0-1,1 0 1,0 0-1,1 1 1,-1 0-1,1 0 1,-5 6-1,-5 7-97,-13 21 0,19-26 120,1 1 0,0 1 0,-8 20 0,14-29 11,-1 1 0,2-1-1,-1 0 1,1 1 0,0-1-1,0 1 1,1-1 0,0 1-1,0-1 1,1 1-1,1 8 1,-2-13 14,0-1 1,1 1-1,0-1 1,-1 1-1,1-1 0,0 1 1,-1-1-1,1 1 0,0-1 1,0 0-1,0 1 0,0-1 1,1 0-1,-1 0 1,0 0-1,0 0 0,1 0 1,-1 0-1,1 0 0,-1 0 1,0-1-1,1 1 0,0 0 1,-1-1-1,1 0 0,-1 1 1,1-1-1,0 0 1,-1 1-1,1-1 0,-1 0 1,3-1-1,0 1 35,1 0-1,-1-1 1,0 0 0,0 0-1,0 0 1,0-1 0,0 1-1,0-1 1,0 0-1,0 0 1,3-2 0,0-2 18,-1 0-1,1 0 1,-1-1 0,0 1 0,-1-1 0,9-14 0,-3 3 11,12-32 0,-11 16 4,14-58 0,-6 14-680,-17 73 372,0 6-124,0 14 29,-1 20 280,-7 67 1,1-8 18,2 57-71,-24 165 0,20-277 154,-1 0 0,-17 51 0,17-70 51,-1 0-1,-1-1 1,-1 0 0,0 0 0,-25 32-1,33-48-55,0 0-1,-1 0 1,0 0-1,0 0 0,0-1 1,0 1-1,0-1 0,0 0 1,-1 0-1,1 0 1,-1 0-1,1-1 0,-7 3 1,5-4-16,1 1 1,0-1-1,-1 0 1,1 0-1,-1 0 1,1 0-1,0-1 1,-1 0 0,1 0-1,0 0 1,0 0-1,-5-3 1,2 1-31,1 0 1,-1-1 0,0 0-1,1 0 1,0 0 0,0-1-1,0 0 1,1 0 0,0-1 0,0 1-1,0-1 1,1 0 0,-1-1-1,1 1 1,1-1 0,-1 1-1,1-1 1,1 0 0,-1 0-1,1-1 1,0 1 0,1 0-1,0-1 1,-1-11 0,2 7-16,0 1 0,1-1 0,1 0 1,0 1-1,0 0 0,1-1 0,1 1 1,-1 0-1,2 0 0,5-10 0,-3 8 0,0 1-1,1 0 0,0 1 0,0-1 1,2 2-1,-1-1 0,1 1 1,1 0-1,0 1 0,12-8 0,-6 7-29,0 0 0,1 2 0,0 0 0,1 1 0,0 0 0,0 2 0,34-6 0,-17 8 169,-22 2-724,25-4-1,-39 5 516,1 0 0,-1 0 0,0 0 0,1 0 0,-1-1 0,0 1 0,1 0-1,-1 0 1,0 0 0,1 0 0,-1-1 0,0 1 0,0 0 0,1 0 0,-1 0-1,0-1 1,0 1 0,1 0 0,-1-1 0,0 1 0,0 0 0,0 0 0,1-1-1,-1 1 1,0 0 0,0-1 0,0 1 0,0 0 0,0-1 0,0 0-199,0 0 0,0 0 0,0-1 1,-1 1-1,1 0 0,0 0 0,-1 0 1,1 0-1,-1 0 0,1 0 0,-1 0 0,0 1 1,-1-3-1,-15-13-4598,-2 3 1537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1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3392,'-9'0'2880,"13"0"-2336,9 9-320,19-1 928,4 0-640,22 1 544,5-3-608,19-6 320,-6 0-448,22-6 64,2-3-256,8-2 928,-10 2-608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18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1279 2816,'-13'0'917,"13"0"-888,-1 1-1,1-1 1,-1 0 0,1 1-1,0-1 1,-1 1-1,1-1 1,0 1 0,-1-1-1,1 1 1,0-1-1,0 1 1,-1-1 0,1 1-1,0-1 1,0 1 0,0-1-1,0 1 1,0 0-1,0-1 1,0 2 0,0-2 48,0 1 0,0 0 0,0 0 1,0-1-1,0 1 0,1 0 1,-1 0-1,0-1 0,0 1 0,1 0 1,-1 0-1,0-1 0,1 1 0,-1-1 1,1 1-1,-1 0 0,1-1 1,-1 1-1,1-1 0,-1 1 0,1-1 1,0 1-1,-1-1 0,1 1 1,0-1-1,0 1 0,19 6 1260,-14-5-1007,1-2-1,-1 1 0,1-1 1,-1 0-1,1 0 0,-1-1 1,1 0-1,-1 0 0,0 0 0,9-4 1,3-1 324,-2-1-1,24-13 1,-27 14-415,0-1-1,-1-1 1,0 0-1,0-1 1,-1 0-1,18-19 1,-17 12-58,-1 1 0,0-2 1,-1 1-1,14-33 1,22-77 165,-16 38-210,-24 70-95,-4 10-100,1 1-1,0-1 0,0 1 1,0 0-1,1 0 1,0 1-1,0-1 1,10-10-1,-14 16 45,1 1 1,-1 0-1,1-1 0,-1 1 0,1 0 1,-1-1-1,1 1 0,-1 0 0,1 0 1,-1-1-1,1 1 0,0 0 0,-1 0 0,1 0 1,-1 0-1,1 0 0,0 0 0,-1 0 1,1 0-1,-1 0 0,1 0 0,0 0 1,-1 1-1,1-1 0,-1 0 0,1 0 1,-1 0-1,1 1 0,-1-1 0,1 0 1,-1 1-1,1-1 0,-1 1 0,1-1 0,-1 0 1,1 1-1,0 0 0,13 21-172,-6-4 196,0 0-1,-2 0 1,6 24 0,9 60-95,-18-83 62,-1-11 24,13 90 200,-14-83-40,0-1 0,-1 1 0,0 0 0,-5 24 1,4-36-118,-5 16 294,6-19-321,0 1 1,-1-1-1,1 1 1,0-1-1,-1 1 1,1 0-1,-1-1 1,1 0-1,-1 1 0,1-1 1,-1 1-1,1-1 1,-1 0-1,1 1 1,-1-1-1,0 0 1,1 1-1,-1-1 1,0 0-1,1 0 1,-1 0-1,1 0 1,-1 0-1,0 0 1,1 0-1,-1 0 1,0 0-1,1 0 1,-2 0-1,-6-2 121,-1-1 0,1 0 0,-1 0 0,1-1-1,0 0 1,1 0 0,-12-9 0,3 2-166,2-1 0,-21-21 0,18 17-113,2 0-596,15 16 730,0 0-1,0 0 1,0 0-1,0 0 1,0 1-1,0-1 1,0 0-1,0 0 1,0 0-1,0 0 1,0 0-1,0 0 1,0 0-1,0 0 1,0 0-1,0 0 1,1 0-1,-1 0 1,0 0-1,0 0 0,0 0 1,0 0-1,0 0 1,0 0-1,0-1 1,0 1-1,0 0 1,0 0-1,0 0 1,0 0-1,0 0 1,0 0-1,0 0 1,0 0-1,0 0 1,0 0-1,0 0 1,0 0-1,0 0 1,0 0-1,0 0 1,0 0-1,0 0 0,0 0 1,0 0-1,0 0 1,13 7-197,-11-6 176,17 12-200,41 18-1,-53-28 254,1 0 0,0-1 0,-1 0 0,1 0 0,0 0 0,0-1 0,0-1 0,1 1 0,9-2 0,-9 0 71,0-1-1,0 0 0,-1 0 0,1-1 0,0 0 0,-1 0 0,10-6 1,2-3 128,30-22 1,-26 13-145,0 0 0,-1-2-1,33-42 1,-40 46-63,132-179 111,-129 172-36,-2-2 0,-1-1-1,-2 0 1,18-50 0,-8 2-42,15-94 1,-26 86-40,1-100 0,-14 173-6,2-4 15,-2 11-43,1 0-1,-1 0 1,1 0-1,-2 0 1,1-1-1,-1-6 1,-1 11-214,-1 5 79,-1 13 3,3-13 139,-5 26-109,-2 53-1,5-38 41,-25 167 80,-56 215 0,36-185 1055,43-229-458,5-13-585,0 0 0,0 0-1,0 0 1,0 0 0,0 0 0,0 0 0,0 0-1,0 0 1,0 0 0,0 0 0,0 0-1,-1 0 1,1 0 0,0 0 0,0 0 0,0 0-1,0 0 1,0 0 0,0 0 0,0 0-1,0 0 1,0 0 0,0 0 0,-1 0 0,1 0-1,0 0 1,0 0 0,0 0 0,0 0-1,0 0 1,0 0 0,0 0 0,0 0 0,0 0-1,0 0 1,0 0 0,0 0 0,0-1-1,0 1 1,-1 0 0,1 0 0,0 0 0,0 0-1,0 0 1,0 0 0,0 0 0,0 0-1,0 0 1,0 0 0,0 0 0,0-1 0,0 1-1,0 0 1,0 0 0,0 0 0,0 0 0,0 0-1,0 0 1,0 0 0,0 0 0,0 0-1,0-4 52,0 1 1,-1 0-1,1-1 0,1 1 0,-1 0 0,1-5 0,23-90 189,-20 84-329,1 0-1,1 0 1,0 1-1,16-25 1,-21 37 53,-1-1 0,1 1 0,0 0-1,0 0 1,0-1 0,1 1 0,-1 0 0,0 0 0,0 0 0,1 0 0,-1 0 0,0 1 0,1-1 0,-1 0 0,1 1 0,-1-1-1,1 1 1,-1-1 0,3 1 0,-2 0 17,-1 0 0,1 0-1,-1 1 1,0-1-1,1 1 1,-1-1 0,0 1-1,1-1 1,-1 1 0,0 0-1,1 0 1,-1-1 0,0 1-1,0 0 1,0 0 0,0 0-1,0 1 1,0-1-1,0 0 1,0 0 0,0 2-1,9 14-8,-1 1 0,0 0-1,6 23 1,-6-18 22,20 41 1,-25-58 15,0 0 0,0 0-1,0 0 1,1 0 0,0-1-1,0 1 1,0-1 0,1-1-1,0 1 1,10 5 0,-11-8 10,0 1 1,0-2 0,0 1-1,1 0 1,-1-1-1,0 0 1,1-1-1,-1 1 1,1-1 0,-1 0-1,1 0 1,0-1-1,-1 1 1,0-1-1,11-4 1,5-2 128,0-1 0,32-16 0,-42 18-143,21-12 18,0-1-1,-1-1 1,-1-2-1,34-32 1,-14 6 125,58-72-1,-94 104-310,-11 14-42,-7 10 165,-154 250-394,156-256 424,-33 67 44,32-62-27,0-1 1,1 1 0,0 0 0,0 0-1,1 0 1,-1 0 0,2 0-1,-1 11 1,1-16 4,1 0 1,-1 1-1,1-1 0,-1 0 0,1 1 0,0-1 1,0 0-1,0 0 0,0 0 0,1 0 1,-1 0-1,0 0 0,1 0 0,-1 0 1,1 0-1,0-1 0,0 1 0,-1-1 1,1 1-1,0-1 0,0 0 0,1 0 0,-1 0 1,0 0-1,0 0 0,0 0 0,1 0 1,-1-1-1,0 1 0,1-1 0,-1 0 1,1 0-1,2 0 0,0-1 25,0 1 1,0-2-1,0 1 0,0-1 1,0 1-1,-1-1 1,1-1-1,0 1 0,-1-1 1,0 1-1,0-1 0,1-1 1,-2 1-1,1 0 0,0-1 1,-1 0-1,3-4 0,4-4 20,-2-1 0,0 0 0,0-1 0,6-17 0,52-158-95,-39 102-265,-32 128-33,0 60 0,5-82 290,1 0 0,6 30 0,-6-42 63,0-1 1,1 1 0,0-1 0,1 1 0,-1-1 0,1 0 0,1 0 0,-1 0 0,1 0 0,6 8 0,-8-13-8,-1 0 1,0 0 0,0 1 0,1-1-1,-1 0 1,1 0 0,-1 0-1,1 0 1,0-1 0,-1 1 0,1 0-1,0-1 1,-1 1 0,1-1-1,0 0 1,0 1 0,-1-1 0,1 0-1,0 0 1,0 0 0,0 0-1,-1 0 1,1-1 0,0 1 0,0 0-1,-1-1 1,1 1 0,0-1 0,-1 0-1,1 0 1,-1 0 0,1 1-1,-1-1 1,3-3 0,3-1 48,-1 0 0,-1-1 0,1 1 1,-1-1-1,0-1 0,6-9 0,89-146 296,-83 136-488,32-38-1,-31 42-45,-17 20 152,0 1-1,0 0 0,0 0 0,0 0 0,0 0 1,0 0-1,0 0 0,0 0 0,1 0 1,-1 0-1,0 1 0,1-1 0,-1 0 0,1 1 1,-1-1-1,0 1 0,1 0 0,-1-1 0,1 1 1,2 0-1,-2 0-1,0 1 0,-1-1 0,1 1 1,0-1-1,-1 1 0,1 0 0,-1-1 0,1 1 1,-1 0-1,0 0 0,1 0 0,-1 0 0,0 1 1,1-1-1,-1 0 0,0 0 0,0 1 0,1 2 1,7 10 43,-2 1 0,11 27 0,4 9-60,-22-50 37,14 26-11,31 47 0,-39-67 29,0 0-1,0 0 1,0 0-1,1 0 1,0-1-1,0 0 1,1-1-1,0 0 0,0 0 1,12 5-1,-17-9 9,0 0 1,-1 0-1,1 0 0,0 0 0,0-1 0,-1 0 0,1 1 0,0-1 0,0 0 0,0 0 0,-1-1 0,1 1 1,0 0-1,0-1 0,3-1 0,-2 0 3,0 0 1,0 0-1,0 0 0,0 0 1,0-1-1,-1 0 1,1 0-1,4-5 0,1-3 18,0 0-1,-1-1 0,-1 1 1,0-1-1,6-16 0,38-99 16,5-10-60,-55 134-70,4-6-374,-5 23 243,0-14 199,-31 291 2,18-174-127,4-36 67,-34 348 660,38-392-276,4-35-188,1-4 19,1-22 204,1-140 76,19-19-442,-12 123-11,-4 26 5,38-211 26,-36 216-44,1 0 0,2 1 0,1-1 1,1 2-1,2 0 0,21-34 0,-29 53-37,1 0-1,0 0 0,0 0 0,0 1 1,1 0-1,0 1 0,1-1 0,0 1 1,9-4-1,-13 7 46,0 1 1,-1 0-1,1 0 1,0 0-1,0 1 1,0 0-1,0 0 1,1 0-1,-1 1 1,0-1-1,0 1 1,0 1-1,1-1 1,-1 1-1,0-1 1,0 2-1,0-1 1,0 0-1,9 5 1,-10-4 21,-1 0 0,0 0 0,-1 0 0,1 0 0,0 1 0,-1-1 0,1 1 0,-1-1 0,0 1 0,0 0 0,0 0 0,2 3 0,-1 1 6,0 0 0,0 0 0,-1 0 0,0 0 0,1 10 0,0 6 51,-1 0 0,-3 38 0,1-61-57,0 24 43,-2 0 1,-1 0-1,-6 25 1,8-43-16,-1 0 0,0 0 0,0 0 0,0 0 0,-1 0 0,0 0 0,-1-1 0,1 1 0,-1-1 0,0 0 0,0 0 0,0 0 0,-1 0 0,0-1 0,0 0 0,-10 7 0,9-8 30,-1 0-1,0 0 1,0 0-1,0-1 1,0 0 0,0 0-1,0-1 1,0 1-1,-1-2 1,1 1-1,0-1 1,-1 0-1,1-1 1,-11-2-1,8 1-303,0-1-1,1 0 1,0-1-1,-1 0 0,2 0 1,-1-1-1,0 0 0,1-1 1,0 0-1,-8-7 0,-24-24-5401,26 21 3279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2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0 620 1984,'0'0'8816,"4"1"-8763,0 2 0,-4-2 187,14-9 528,1-5-392,-12 10-264,0 0-1,1 0 1,-1 0 0,0 0-1,-1 0 1,6-7 0,17-38 425,28-78 1,-2 2-128,-40 101-347,1 1 1,1 0-1,19-24 0,-25 37-61,1 0 0,0 0 1,1 1-1,0 0 0,0 1 0,0 0 0,1 0 0,0 1 0,0 0 1,1 1-1,0 0 0,0 1 0,0 0 0,13-3 0,-7 4-46,-1 0-1,0 1 1,1 0-1,0 1 1,19 2 0,-33-1 42,0 1 1,0-1 0,0 0-1,-1 1 1,1 0 0,0 0-1,0 0 1,0 0 0,0 0-1,-1 1 1,1-1 0,-1 1-1,1 0 1,-1-1 0,1 1-1,-1 0 1,0 0 0,0 1-1,0-1 1,0 0 0,-1 1-1,1-1 1,0 1 0,-1 0-1,0-1 1,0 1 0,2 5-1,2 18 37,-1 0 0,-1 0-1,-2 1 1,-2 46 0,-1-17-166,2-34 228,0 4 20,4 34 1,-3-51-82,1 0-1,0 0 1,1 0 0,-1-1 0,2 1 0,-1-1 0,7 11 0,-8-15 23,1 0 0,-1 0 0,1 0 0,0 0 0,0-1 0,0 1 0,1-1 0,-1 0 0,1 0 0,0 0 0,0-1 0,5 4 0,-6-5-8,1 0 1,-1 0-1,0 0 0,0-1 1,1 1-1,-1-1 0,1 0 0,-1 0 1,0 0-1,1 0 0,-1-1 0,0 1 1,1-1-1,-1 0 0,0 0 1,0 0-1,6-3 0,5-4 100,-1 0 1,-1 0-1,0-1 0,20-19 0,-20 16-59,10-9-36,26-33-1,-37 41-129,6-9 152,0 0-1,-2-2 0,17-34 1,-19 22-22,-4 11 154,-3 6-59,7-39 0,-10 42-175,0-1 1,2 1 0,10-27-1,-8 16 95,-1 5-291,-4 18-446,1 6 312,2 4 281,4 1 68,-7-6 18,1 1 1,-1-1 0,0 1 0,0 0-1,0 0 1,0 0 0,-1 0-1,1 0 1,0 0 0,-1 1-1,0-1 1,1 1 0,0 2-1,-2-3 931,0-3-935,-1 0 0,0 0 0,0 1 0,0-1 0,0 0 0,0 1 0,0-1 0,0 1 0,0-1-1,-2 0 1,3 1-5,-20-9 123,16 7-114,1 0-1,0 0 1,-1 1 0,1 0 0,-1 0 0,1 0-1,-8-1 1,-1 1-65,1 0 0,-1 1 0,0 0 0,-19 3 0,24-1 20,0-1-1,1 1 0,-1 1 1,1-1-1,-1 1 0,1 0 0,0 0 1,0 1-1,-7 5 0,5-2-21,0 1 0,0-1 0,1 1 0,0 1 0,1-1 0,0 1 0,0 0 0,1 0-1,0 1 1,0 0 0,-5 19 0,4-8 28,2 0 0,0 0 1,1 0-1,0 43 0,3-54 26,1 1 0,0-1 0,1 1 0,0-1 0,1 0 0,-1 1 0,2-1 0,0-1 0,0 1 0,11 17 0,-12-22 23,0 0 0,1 0 0,0-1 0,0 1 0,0-1 1,0 0-1,1 0 0,-1 0 0,1-1 0,0 0 0,1 1 0,-1-2 0,0 1 0,1-1 0,-1 0 1,1 0-1,0 0 0,0-1 0,0 0 0,7 1 0,5-2 72,-1 0-1,1-1 1,0-1 0,21-5-1,-28 5-22,1-2 1,0 1-1,-1-2 0,0 0 0,0 0 0,0-1 1,12-8-1,-7 1-4,0-1 1,-1-1-1,0 0 1,-1-1-1,17-25 1,-5 0 77,28-57 1,-36 64-190,41-58 0,-58 91 37,0 0 0,-1 0 0,1 0 0,0 0 0,-1 0 0,1 0-1,0 1 1,0-1 0,0 0 0,-1 1 0,1-1 0,0 1 0,0-1-1,0 1 1,2-1 0,-3 1 3,1 0-1,-1 0 1,0 0 0,1 0-1,-1 0 1,1 0 0,-1 0-1,0 0 1,1 0-1,-1 1 1,0-1 0,1 0-1,-1 0 1,0 1 0,1-1-1,-1 0 1,0 0-1,1 1 1,-1-1 0,0 0-1,0 1 1,1-1-1,-1 0 1,0 1 0,0-1-1,0 0 1,1 1 0,0 4-38,1 1 0,-1-1 0,0 0 0,1 10 0,-1-9-4,4 57 67,-2 1 1,-3 0 0,-10 73-1,8-116 25,-7 25-1,8-39 17,-1-1-1,0 1 1,-1-1-1,0 1 0,0-1 1,0 0-1,-6 8 0,9-13-41,-1 0 0,0-1-1,0 1 1,1 0 0,-1 0-1,0-1 1,0 1 0,0 0-1,0-1 1,0 1 0,0-1-1,0 1 1,0-1-1,0 0 1,0 1 0,0-1-1,0 0 1,0 0 0,0 1-1,0-1 1,0 0 0,0 0-1,0 0 1,0-1 0,-1 1-1,1 0 1,0 0 0,0-1-1,0 1 1,0 0 0,0-1-1,0 1 1,0-1-1,0 1 1,0-1 0,1 0-1,-1 1 1,0-1 0,0 0-1,-1-1 1,-3-3 17,0 0-1,0 0 1,1-1-1,0 0 1,-6-9-1,6 8-58,0 0 0,0 0-1,1-1 1,0 1 0,0-1-1,-2-14 1,5 22 15,0-1 0,0 1 0,0-1 0,0 1 1,0 0-1,1-1 0,-1 1 0,0-1 0,0 1 0,0 0 0,1-1 0,-1 1 0,0 0 1,1-1-1,-1 1 0,0 0 0,0 0 0,1-1 0,-1 1 0,0 0 0,1 0 0,-1-1 1,1 1-1,-1 0 0,0 0 0,1 0 0,0 0 0,15-4-55,-9 3-44,297-56 24,6-1 152,-297 55-84,1 0 1,21 0-1,-35 3 14,1 0-1,-1 0 0,0 0 0,0 0 1,1 0-1,-1 0 0,0 0 0,1 0 1,-1 0-1,0 0 0,1 0 0,-1 0 1,0 0-1,0 0 0,1 0 0,-1 1 1,0-1-1,0 0 0,1 0 1,-1 0-1,0 0 0,0 1 0,0-1 1,1 0-1,-1 0 0,0 1 0,0-1 1,0 0-1,0 0 0,0 1 0,1-1 1,-1 0-1,0 1 0,-3 11 35,-11 11 12,2-10-44,-1-1 0,-20 15 0,3-2-60,-2 1-5,20-17 15,0 1 1,1-1 0,0 2 0,-18 23 0,28-33 50,0 0 1,1 0-1,-1 0 0,0 0 1,1 1-1,-1-1 1,0 0-1,1 1 1,-1-1-1,1 0 1,0 1-1,0-1 0,-1 0 1,1 1-1,0-1 1,0 1-1,0-1 1,0 0-1,1 1 0,-1-1 1,0 0-1,1 3 1,0-2 0,0-1 0,0 1 1,1-1-1,-1 1 0,0-1 0,1 0 1,-1 0-1,1 0 0,-1 1 1,1-1-1,-1 0 0,1-1 0,0 1 1,2 1-1,7 1 42,0 0-1,1-1 1,-1 0 0,14 1-1,-23-3-34,7 0 41,1 1-1,-1-2 0,1 1 0,-1-1 0,0-1 0,0 1 0,1-2 1,-1 1-1,0-1 0,9-5 0,-12 5-22,-1 0 1,0 0-1,0 0 0,0-1 1,0 1-1,-1-1 0,0-1 1,0 1-1,0 0 1,0-1-1,0 0 0,-1 0 1,0 0-1,0 0 0,0-1 1,-1 1-1,2-7 0,-1 0 4,0 0 0,-1 0 0,-1-1 0,0 1 0,0-1 0,-1 0 0,-1 1 0,-2-14 0,0 9-96,0 1 1,-2-1-1,0 0 0,-1 1 1,-9-18-1,13 30 25,-1-1-1,1 1 1,-1 0-1,0 0 1,0 1-1,-5-5 1,-6-6 129,14 13-96,0 1 1,0 0-1,0 0 1,-1 0 0,1-1-1,0 1 1,0 0 0,0 0-1,0-1 1,0 1-1,0 0 1,-1 0 0,1-1-1,0 1 1,0 0-1,0-1 1,0 1 0,0 0-1,0 0 1,0-1-1,0 1 1,0 0 0,0 0-1,1-1 1,-1 1-1,0 0 1,0 0 0,0-1-1,0 1 1,0 0-1,0 0 1,0-1 0,1 1-1,-1 0 1,0 0-1,0 0 1,0-1 0,1 1-1,13-8-66,21 1-15,-12 5-5,0 0-1,38 4 1,-53-1 57,-1 0 0,1 0-1,-1 1 1,0 0 0,0 0-1,0 1 1,0 0-1,0 0 1,0 1 0,-1 0-1,0 0 1,8 6 0,-7-3 39,-1 0 0,0 0 0,0 0 0,0 1 0,-1 0 0,0 0 1,-1 0-1,0 0 0,0 1 0,0 0 0,-1 0 0,-1 0 0,1 0 0,-2 0 1,1 0-1,0 14 0,-2-7 84,0 1-1,-1-1 1,-1 1 0,-1-1 0,0 0-1,-1 0 1,0 0 0,-11 22 0,18-39-15,-1 0 1,0 0 0,0 0 0,0 0-1,0 0 1,0-1 0,0 1 0,0-1-1,2-1 1,53-57-174,16-15 185,-53 57-75,6-7-10,2 1-1,54-38 0,-79 60-35,1 0 0,-1 0 0,1 1 0,0-1 0,0 1 0,0 0 0,0 0 0,0 0 0,6 0 0,-8 1 24,0 0-1,-1 0 1,1 0-1,0 1 1,0-1-1,-1 0 1,1 1-1,0 0 1,-1-1-1,1 1 1,-1 0-1,1 0 1,-1 0-1,1 0 1,-1 0-1,0 0 1,1 0-1,-1 1 1,0-1-1,0 0 1,0 1-1,0-1 1,2 3-1,0 4-5,1-1 0,-1 1-1,0-1 1,0 1 0,-1 0-1,0 0 1,1 10-1,0 60 65,-3-58-22,0 1 0,6 29 0,-5-46-17,-1-1 0,1 1 0,0-1 1,1 0-1,-1 0 0,1 1 0,1 2 0,-2-5 11,0 0-1,-1 0 0,1 0 1,0 0-1,0 0 1,0 0-1,0-1 0,0 1 1,0 0-1,0-1 1,0 1-1,0 0 0,0-1 1,0 1-1,1-1 0,-1 0 1,0 1-1,0-1 1,0 0-1,1 0 0,-1 0 1,0 0-1,2 0 1,5-1 46,-1 0 0,0-1 1,0 0-1,0 0 1,11-6-1,37-21 6,-38 19-57,344-212 198,-212 111-543,-132 98 368,-11 8-9,-9 7-86,-39 33 142,-231 192-442,252-208 405,0 1 0,1 1 0,2 0 0,-24 34 0,42-54-41,0 0 0,-1-1-1,1 1 1,-1-1-1,1 1 1,0-1 0,0 1-1,-1 0 1,1-1-1,0 1 1,0 0 0,0-1-1,0 1 1,0 0-1,0-1 1,0 1 0,0 1-1,0-2 1,0 1 0,0-1 0,0 0 0,1 0 0,-1 1 0,0-1 0,0 0 0,1 0 0,-1 1 0,0-1 0,0 0 0,1 0 0,-1 0 0,0 0 0,1 1 0,-1-1 0,0 0 0,1 0 0,-1 0 0,0 0 0,1 0 0,-1 0 0,0 0 0,1 0 0,1 0 27,1 0 0,-1 0 0,1 0 0,-1-1 0,1 1 0,-1-1 0,4-1 0,2-2 10,0 0 0,0 0 0,-1-1 1,0 0-1,12-11 0,30-35 74,-43 44-101,110-146 230,-94 122-324,-21 29 61,1-1-8,-1 1 0,0 0 0,1 0 0,0 0 0,-1 0 0,1 1 0,0-1 0,0 0 0,0 1 0,0-1 0,4-1 0,-6 3 16,1-1 0,-1 1 0,1 0 0,-1 0 0,1 0 0,-1 0-1,1 0 1,-1 0 0,1 0 0,-1 1 0,1-1 0,-1 0 0,1 0 0,-1 0 0,0 0-1,1 1 1,-1-1 0,1 0 0,-1 0 0,1 1 0,-1-1 0,0 0 0,1 1 0,-1-1-1,0 0 1,1 1 0,-1-1 0,0 1 0,0-1 0,1 0 0,-1 1 0,0-1-1,0 1 1,0-1 0,1 1 0,5 20-136,-5-16 79,11 65-201,-9-44 207,10 32 0,-11-50 84,0-1 0,1 0 0,0 0 0,0 0 0,1-1-1,0 1 1,0-1 0,10 12 0,-13-17-3,0 1 0,1-1-1,-1 1 1,1-1 0,0 0 0,-1 0 0,1 0-1,0 0 1,0 0 0,0 0 0,0 0 0,0-1-1,-1 1 1,1-1 0,0 1 0,1-1 0,-1 0-1,2 1 1,-1-2 4,0 1 0,1-1 0,-1 0 0,0 1 0,0-1-1,-1-1 1,1 1 0,0 0 0,0-1 0,5-3 0,1-3 11,1 0 0,-1-1 1,0 0-1,14-20 0,2-3-142,1 1 1,40-35-1,-65 65 84,0 0 1,1-1 0,-1 1-1,1 0 1,0 0-1,-1 0 1,1 0 0,0 0-1,-1 0 1,1 1-1,0-1 1,0 0 0,0 1-1,2-1 1,-3 1 14,-1 0 0,1 0 1,-1 0-1,1 0 0,-1 1 0,1-1 0,-1 0 1,1 0-1,-1 0 0,1 1 0,-1-1 0,0 0 1,1 0-1,-1 1 0,1-1 0,-1 1 0,0-1 1,1 0-1,-1 1 0,1 0 0,-1 0 8,1 0 1,0 1-1,-1-1 0,1 0 0,-1 1 1,1-1-1,-1 1 0,0-1 0,1 3 0,-2 10 10,0 0 0,0 0-1,-1 0 1,-1-1 0,0 1-1,-1-1 1,-7 17 0,-5 21 76,13-34 76,3-17-158,0 0 0,0 0 0,0 1 0,0-1 0,0 0 0,0 0 0,0 0 0,0 0 0,0 0 0,0 0 0,0 1 0,1-1 0,-1 0 0,0 0 1,0 0-1,0 0 0,0 0 0,0 0 0,0 1 0,0-1 0,0 0 0,0 0 0,0 0 0,1 0 0,-1 0 0,0 0 0,0 0 0,0 0 0,0 0 0,0 0 0,0 0 0,1 0 0,-1 0 0,0 0 0,0 0 0,0 1 0,0-1 0,0 0 1,0 0-1,1 0 0,-1-1 0,0 1 0,0 0 0,0 0 0,1 0 0,1-1 62,1-1 1,0 0-1,-1 0 0,1 0 1,3-5-1,-3 5-67,93-104 258,-68 72-285,1 2 0,45-39 0,-66 64-41,0 1-1,1 1 0,12-8 1,-20 12 54,1 1 1,-1-1 0,1 0 0,-1 0 0,1 1 0,-1-1 0,1 1 0,-1-1-1,1 1 1,0 0 0,-1 0 0,1 0 0,0 0 0,-1 0 0,1 0-1,0 0 1,-1 0 0,1 0 0,0 1 0,-1-1 0,1 1 0,-1 0 0,1-1-1,-1 1 1,1 0 0,-1 0 0,0 0 0,1 0 0,1 1 0,0 2-17,-1 0 1,0 0-1,0 0 1,0 1-1,0-1 1,-1 0-1,1 1 1,-1-1-1,0 1 1,0-1-1,0 7 1,-1 6 9,-1 29 1,-8 4 102,7-41-47,0 0 0,0 0-1,1 0 1,0 0 0,1 1 0,1 14-1,-1-23-18,0 0 0,0 0 0,0 0 0,0 0 0,1 0 0,-1 0 0,0 0 0,1 0 0,-1-1 0,1 1 0,-1 0 0,1 0 0,-1 0 0,1 0 0,-1-1 0,1 1 0,0 0 0,0-1 0,-1 1 0,1 0 0,0-1 0,0 1 0,1 0 0,-1-1-3,1 1 1,0-1-1,-1 0 0,1 0 0,-1 0 1,1 0-1,0 0 0,-1 0 0,1 0 1,0 0-1,-1 0 0,4-2 1,2 0 27,0-1 1,0 0-1,-1-1 1,14-8-1,2-5-30,-1-2 0,-1 0 0,21-26 0,-14 16 74,-1 1-38,55-57-72,-70 75-21,1 0 1,0 1-1,0 1 1,1 0 0,24-12-1,-36 20 36,-1-1 0,1 1 0,0 0 0,-1-1 0,1 1 1,-1 0-1,1 0 0,0-1 0,-1 1 0,1 0 0,0 0 0,0 0 0,-1 0 0,1 0 0,0 0 0,-1 0 0,1 0 0,0 0 0,-1 0 0,1 0 0,0 0 0,-1 1 0,1-1 0,0 0 0,-1 0 0,1 1 0,0-1 0,-1 1 1,1-1-1,-1 0 0,1 1 0,-1-1 0,1 1 0,-1-1 0,1 1 0,-1-1 0,1 1 0,-1 0 0,0-1 0,1 1 0,-1-1 0,0 1 0,0 0 0,1-1 0,-1 1 0,0 0 0,0 1 0,1 3-9,-1 0 0,0 0 0,0 0-1,-1 0 1,0 6 0,-15 60-166,11-52 207,0 0 1,1 1-1,2-1 0,-1 1 0,2 31 1,2-46-37,-1 0 0,1-1 0,0 1 0,1 0 0,-1 0 0,1-1 1,4 9-1,-5-11 25,0 1 0,1-1 0,0 0-1,0 0 1,-1 0 0,1 0 0,0 0 0,0-1 0,1 1 0,-1 0 0,0-1 0,1 0 0,-1 1 0,1-1 0,4 1 0,4 1 28,0 0 1,0-1 0,0 0 0,0-1 0,1 0 0,-1-1 0,0 0 0,1-1-1,-1 0 1,0-1 0,0 0 0,0 0 0,0-2 0,0 1 0,-1-1-1,1-1 1,-1 0 0,0 0 0,14-11 0,-4 0-31,-2-1-1,0-1 1,-1 0 0,22-30 0,52-90 152,-81 121-140,7-8 6,22-52 1,-38 75-38,0 0 0,0 0 0,0 0 0,0-1 1,-1 1-1,1 0 0,-1 0 0,0-1 0,1 1 1,-1 0-1,0-1 0,-1-2 0,1 5 5,0 0 0,0-1 0,0 1 0,0 0 0,0-1 0,0 1 0,0 0 0,0-1 0,-1 1 0,1 0 0,0 0 0,0-1 0,0 1 0,0 0 0,-1 0 0,1-1 0,0 1 0,0 0 0,-1 0 0,1 0 0,0-1 0,0 1 0,-1 0 0,1 0 0,0 0 0,0 0 0,-1 0 0,1 0 0,0-1 0,-1 1 0,1 0 0,0 0 0,-1 0 0,1 0 0,-14 5-69,-10 11-7,15-7 24,0 1-1,1 0 1,-1 0 0,2 1-1,0 0 1,0 0-1,-6 15 1,4-4 16,0-1 1,2 2-1,-6 24 1,11-38 59,1-1 1,0 1-1,1-1 1,-1 1-1,2-1 1,-1 1-1,1-1 1,0 1-1,1-1 1,0 1-1,4 9 1,-4-13 20,0 0-1,1 0 1,-1 0 0,1 0-1,0-1 1,0 1 0,1-1 0,0 0-1,-1 0 1,1 0 0,1 0-1,-1-1 1,0 0 0,1 0 0,0 0-1,0 0 1,0-1 0,6 3 0,1-1 44,1-1 0,0-1 0,-1 0 0,1 0 0,0-1 1,0-1-1,16-1 0,1-2 175,58-14-1,-64 10-473,-1 0 1,0-1-1,29-16 0,-38 17-594,-1 0 0,-1-1 0,1-1-1,-1 0 1,-1-1 0,16-17 0,10-18-1940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2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1 388 2976,'0'-1'158,"0"0"0,0 0 0,1 0 0,-1 1 1,0-1-1,0 0 0,1 0 0,-1 1 0,1-1 0,-1 0 0,1 1 0,-1-1 1,1 1-1,-1-1 0,1 1 0,-1-1 0,1 1 0,0-1 0,0 0 0,20-11 1986,-17 10-1760,0 0-1,0 0 0,0 0 0,0-1 0,4-3 0,5-10 153,-1-1 1,0 0-1,-1-1 0,12-27 1,14-22-211,40-49 383,-77 116-685,1-1 0,-1 0 1,1 0-1,-1 1 0,0-1 0,1 0 0,-1 1 0,0-1 0,1 0 0,-1 0 0,0 0 0,0 1 1,0-1-1,0 0 0,0 0 0,0 0 0,0 1 0,0-1 0,0-1 0,-1 1 1,0 0 0,1 0-1,-1 0 1,0 0 0,1 0-1,-1 0 1,0 0 0,0 0-1,0 1 1,1-1 0,-1 0-1,0 1 1,0-1 0,0 0-1,0 1 1,-2-1 0,0 0-17,-22-10-189,7 5-2708,12 5 1759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2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266 512 2144,'1'-2'217,"-1"0"0,0 0 0,1 0 0,-1 1 0,1-1 1,-1 0-1,1 1 0,0-1 0,0 0 0,0 1 0,0-1 0,0 1 0,0-1 0,0 1 0,0 0 0,3-3 1,3-3 1973,-7 7-2156,0 0 0,0-1 0,1 1-1,-1 0 1,0 0 0,0-1-1,0 1 1,0 0 0,1 0-1,-1-1 1,0 1 0,0 0-1,0 0 1,0-1 0,0 1 0,0 0-1,0-1 1,0 1 0,0 0-1,0 0 1,0-1 0,0 1-1,0 0 1,0-1 0,0 1 0,0 0-1,0 0 1,0-1 0,0 1-1,-1 0 1,1 0 0,0-1-1,0 1 1,0 0 0,0 0 0,-1-1-1,1 1 1,0 0 0,0 0-1,0 0 1,-1-1 0,1 1-1,-1 0 1,1-1 28,-1 1 0,0 0 0,0 0-1,0-1 1,0 1 0,0 0 0,1 0 0,-1 0 0,0 0-1,0 0 1,0 0 0,0 0 0,0 0 0,-1 1 0,-6 1 117,0 0-1,1 1 1,-1 0 0,0 0 0,1 1 0,0 0 0,0 0 0,0 1 0,0 0-1,-9 9 1,-15 18 19,2 1 0,1 1-1,-25 41 1,47-66-174,1-1 0,-1 1 0,2 1-1,0-1 1,0 0 0,0 1 0,-2 15 0,5-23 18,1 1-1,-1-1 1,1 1-1,0-1 1,0 1 0,0 0-1,0-1 1,0 1-1,0-1 1,1 1 0,-1-1-1,1 1 1,0-1 0,0 1-1,0-1 1,0 0-1,0 1 1,0-1 0,1 0-1,-1 0 1,1 0 0,0 0-1,-1 0 1,1 0-1,0 0 1,0-1 0,0 1-1,0 0 1,0-1-1,1 0 1,-1 0 0,0 0-1,1 0 1,3 1 0,-3-1 30,-1 0 1,1-1 0,0 0 0,-1 1 0,1-1-1,0 0 1,-1 0 0,1-1 0,-1 1 0,1-1 0,0 1-1,-1-1 1,1 0 0,-1 0 0,1 0 0,-1 0 0,0 0-1,0 0 1,1-1 0,1-1 0,3-3 62,0 0-1,-1 0 1,1-1 0,7-11 0,-6 7-97,-1-1-1,0 0 1,0 0 0,6-19 0,14-53-103,-12 32 142,-1-3-206,-17 86-539,0-7 640,1-1 1,1 1-1,1 0 0,1-1 1,8 45-1,-8-64 43,0-1-1,0 1 1,1-1-1,-1 1 1,1-1 0,0 0-1,-1 0 1,1 1-1,1-1 1,-1 0 0,0-1-1,1 1 1,0 0-1,-1-1 1,1 1-1,0-1 1,0 0 0,1 0-1,-1 0 1,0-1-1,7 4 1,-3-4 70,0 1 1,-1-1 0,1 0-1,0 0 1,0-1-1,-1 0 1,1 0-1,0-1 1,0 0-1,-1 0 1,12-4-1,1-2 90,0-1 0,0-1 0,-1 0 0,0-2 0,30-22 0,-27 16-112,0-1-1,-1-1 1,-1-1-1,0-1 1,26-39-1,58-123 303,-86 148-250,-2 0 0,21-69 1,-30 80-80,-1-1 0,-1 1 0,-2-1 0,0 1 0,-2-36 0,-5 28-155,5 32 117,0 0-1,0 0 1,0 0-1,0 1 1,0-1-1,0 0 1,0 0-1,0 0 1,0 0-1,0 0 0,0 1 1,0-1-1,0 0 1,0 0-1,0 0 1,0 0-1,-1 0 1,1 0-1,0 0 1,0 1-1,0-1 1,0 0-1,0 0 0,0 0 1,0 0-1,0 0 1,-1 0-1,1 0 1,0 0-1,0 0 1,0 0-1,0 0 1,0 0-1,-1 0 1,1 0-1,0 0 0,0 0 1,0 0-1,0 0 1,0 0-1,-1 0 1,1 0-1,0 0 1,0 0-1,0 0 1,0 0-1,0 0 1,0 0-1,-1 0 0,1 0 1,0 0-1,0 0 1,0 0-1,0 0 1,0-1-1,0 1 1,0 0-1,-1 0 1,1 0-1,0 0 1,0 0-1,0 0 0,0 0 1,0-1-1,0 1 1,0 0-1,0 0 1,0 0-1,-7 15-14,5-11-11,-11 26-71,2 1 0,2 1-1,0-1 1,2 1 0,-3 38-1,4 0 93,5 95-1,13-4 7,-7-128 223,2 0-1,19 56 0,-23-81-126,0 0 0,1 0-1,4 7 1,-6-12-38,0 0 1,0-1-1,0 1 0,0-1 1,0 1-1,0-1 0,1 0 0,-1 0 1,1 0-1,0 0 0,3 1 1,-5-2-39,0-1 0,1 1 0,-1-1 0,0 0 0,1 0 1,-1 1-1,1-1 0,-1 0 0,1 0 0,-1 0 0,0-1 0,1 1 1,-1 0-1,1 0 0,-1-1 0,0 1 0,1-1 0,-1 1 0,0-1 1,0 0-1,1 1 0,-1-1 0,0 0 0,2-2 0,0 1-302,-1-1 0,0 1-1,1-1 1,-1 0 0,0 0-1,0 0 1,0 0-1,-1-1 1,3-5 0,4-19-2753,2 3 945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2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26 5568,'-21'-6'2741,"20"6"-1698,2-1-58,13 4 411,32 3 13,1-1 0,87-4 1,95-23-481,-148 13-1482,-28 7-3075,-33 3-660,-2 6 1339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3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15 3072,'0'-1'53,"0"1"1,1 0-1,-1 0 1,0-1-1,0 1 1,0 0-1,0 0 0,0-1 1,1 1-1,-1 0 1,0-1-1,0 1 1,0 0-1,0 0 1,0-1-1,0 1 0,0 0 1,0-1-1,0 1 1,0 0-1,0-1 1,0 1-1,-1 0 1,1-1-1,0 1 0,0 0 1,0 0-1,0-1 1,0 1-1,0 0 1,-1 0-1,1-1 1,0 1-1,0 0 0,-1-1 1,1 1-19,0 0 0,0 0 0,0 0 0,0 0 1,0 0-1,0 0 0,0 0 0,0 0 0,-1 0 0,1 0 0,0 0 0,0 0 1,0 0-1,0 0 0,0 0 0,0 0 0,0-1 0,0 1 0,0 0 0,0 0 1,0 0-1,0 0 0,0 0 0,0 0 0,0 0 0,0 0 0,0 0 0,0 0 1,0-1-1,0 1 0,0 0 0,0 0 0,0 0 0,0 0 0,0 0 0,0 0 1,0 0-1,0 0 0,0 0 0,0 0 0,0 0 0,0-1 0,0 1 0,0 0 1,0 0-1,1 0 0,-1 0 0,0 0 0,0 0 0,0 0 0,0 0 0,0 0 1,0 0-1,0 0 0,-6 11 4572,0 11-3600,-4 27-1090,9-47 237,-14 118 1100,8-54-727,0 28 262,4 102 0,4-108 454,-1-87-1244,0-1 0,0 0-1,0 0 1,0 0-1,0 1 1,0-1-1,0 0 1,0 0-1,0 1 1,0-1-1,0 0 1,0 0 0,-1 0-1,1 1 1,0-1-1,0 0 1,0 0-1,0 0 1,0 1-1,-1-1 1,1 0 0,0 0-1,0 0 1,0 0-1,-1 0 1,1 1-1,0-1 1,0 0-1,0 0 1,-1 0-1,1 0 1,0 0 0,0 0-1,-1 0 1,1 0-1,0 0 1,0 0-1,-1 0 1,1 0-1,0 0 1,0 0-1,0 0 1,-1 0 0,1 0-1,0 0 1,0 0-1,-1 0 1,1-1-1,-1 1-264,0 0-1,0-1 1,0 1-1,0-1 1,0 1-1,0-1 1,0 0-1,0 1 1,1-1-1,-1 0 1,-1-1-1,1-3-1167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3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 3072,'-23'-4'976,"22"3"-764,0 1 1,-1 0-1,1 0 1,0 0-1,0 0 1,0 0-1,0 0 0,0 0 1,0 0-1,0 1 1,0-1-1,0 0 1,0 1-1,0-1 0,0 0 1,0 1-1,0-1 1,0 1-1,0 0 1,0-1-1,0 1 1,1 0-1,-1-1 0,0 1 1,0 0-1,1 0 1,-1 0-1,0 0 1,1 0-1,-1 0 0,1 0 1,0 0-1,-1 0 1,1 0-1,-1 2 1,3-2-45,0 0 0,0 0 0,0 0 0,0-1 0,0 1 0,0 0 1,1-1-1,-1 0 0,0 1 0,0-1 0,0 0 0,1 0 0,-1 0 0,0 0 1,0 0-1,4-2 0,5 1 248,165-3 1822,74-6-780,104-2-562,-326 13-859,-4-1 82,1 2 0,41 7 1,-60-8-295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30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2656,'0'-1'73,"0"1"1,0-1-1,0 0 1,0 0-1,1 1 1,-1-1 0,0 0-1,0 0 1,0 1-1,1-1 1,-1 0-1,0 1 1,1-1-1,-1 0 1,1 1-1,-1-1 1,1 1-1,-1-1 1,1 1-1,-1-1 1,1 1-1,-1-1 1,2 0-1,-1 1 226,1-1 0,-1 0-1,1 1 1,-1-1 0,1 1 0,0 0-1,-1-1 1,1 1 0,0 0 0,1 0-1,-2 0-147,0 1 0,0-1-1,0 0 1,0 1 0,0-1-1,0 0 1,0 1-1,0 0 1,0-1 0,-1 1-1,1-1 1,0 1 0,0 0-1,-1 0 1,1-1 0,0 1-1,-1 0 1,1 0-1,-1 0 1,1 0 0,-1 0-1,1 0 1,0 1 0,6 26 1817,-3 31-149,-5 103-1,-3-50-1354,2-44-61,0-38-220,2 39-1,1 6 279,-1-44 209,-2-30-2248,2-1 1465,0 0 0,0 0 0,0 0 1,0 0-1,-1 0 0,1 0 0,0 0 1,0 0-1,-9-11-8530,8 10 8519,-4-8-1918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3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3392,'4'-10'1079,"-4"8"-849,1 0-1,-1 0 1,1 0 0,0 1-1,-1-1 1,1 0 0,0 1-1,0-1 1,2-1 0,-3 3-193,0 0 1,0 0-1,0 0 0,0 0 1,0 0-1,0 0 0,0 0 1,0 0-1,0-1 0,1 1 1,-1 0-1,0 0 0,0 0 1,0 0-1,0 0 1,0 0-1,0 0 0,0 0 1,0 0-1,0 0 0,0-1 1,0 1-1,0 0 0,0 0 1,0 0-1,0 0 0,0 0 1,0 0-1,0 0 1,0 0-1,0 0 0,0-1 1,0 1-1,0 0 0,0 0 1,0 0-1,0 0 0,0 0 1,0 0-1,0 0 0,0 0 1,0 0-1,0-1 1,0 1-1,0 0 0,0 0 1,-1 0-1,2 5 767,1 0-580,0 1 0,0 0 0,-1 0 0,0 0 0,0 0 1,0 0-1,-1 0 0,0 0 0,0 0 0,-1 9 0,0 8 148,1 355 3506,0-377-3580,5-10-2634,-3 4 1652,0 1 0,0 0 1,-1 0-1,1-1 0,-1 1 0,0-1 0,0 1 0,0-1 0,-1-9 0,-2-45-2865,1 43 3074,0-6 121,-1 0 0,-6-25 0,1 7 1803,3-1 0,-1-47 0,5 81-1261,0 1-1,1-1 1,0 0 0,0 0-1,1 1 1,-1-1 0,2 1 0,-1-1-1,0 1 1,1 0 0,1 0-1,-1 0 1,1 0 0,0 1 0,0 0-1,0-1 1,1 1 0,6-5-1,-6 6-69,0 0 0,0 1-1,1 0 1,-1 0 0,1 0-1,-1 1 1,1 0 0,0 0-1,0 0 1,0 1 0,0-1-1,0 2 1,0-1 0,0 1-1,0 0 1,1 0 0,-1 0-1,0 1 1,11 2 0,-11-1-37,-1 0 0,1 0 1,-1 0-1,1 1 0,-1 0 0,0 0 1,0 0-1,0 1 0,-1-1 1,1 1-1,-1 0 0,6 7 1,-7-7 23,0 0 1,0 0-1,-1 0 1,0 0 0,0 0-1,0 1 1,0-1-1,0 1 1,-1-1 0,0 1-1,0-1 1,0 1-1,-1 0 1,0 0 0,0 7-1,0-5 6,-1-1-1,-1 1 1,1 0 0,-1 0-1,0-1 1,-1 1 0,1-1-1,-1 0 1,-1 1 0,1-1-1,-1-1 1,0 1-1,-7 7 1,7-9-58,0-1 0,1 1 0,-1-1 0,-1 0 0,1-1 0,0 1 0,-1-1 0,1 0 0,-1 0 0,0 0 0,1 0-1,-1-1 1,0 0 0,0 0 0,0 0 0,0-1 0,0 0 0,0 0 0,-6 0 0,4-1 55,0 0-1,1 0 1,-1-1-1,1 0 1,-1 0-1,1 0 1,-9-5 0,11 5-359,0-1 1,1 1-1,-1-1 1,1 0 0,0 0-1,0 0 1,0 0-1,0-1 1,0 1 0,1-1-1,-1 0 1,-1-5 0,3 8 24,0 0 0,1 0 0,0 0 0,-1 0 0,1 0 0,0 0 1,-1 0-1,1 0 0,0 0 0,0 0 0,0 0 0,0 0 1,0 0-1,0 0 0,0 0 0,0 0 0,0-1 0,1 1 1,-1 0-1,0 0 0,1 0 0,-1 0 0,1 0 0,-1 1 1,1-2-1,11-8-2302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3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20 2912,'-5'-1'719,"0"-1"0,0 1 0,1 1-1,-1-1 1,0 1 0,0 0 0,0 0 0,-6 1 0,-11 0 1584,66-2 1130,79-4-2519,-92 4-818,95-1 218,11 3-46,-77-2 152,-59 1-175,-16-5-1295,7 4-235,0 0-1,-1 0 1,1 1 0,-11 1-1,1 6-420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3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 4064,'-1'1'78,"1"-1"0,0 1 0,-1 0 0,1-1 0,0 1 0,0 0 0,0-1 0,0 1 0,0 0 0,0-1 0,0 1 0,0 0 0,0-1 0,0 1 0,0 0 0,0 0 0,0-1 0,0 1 0,1 0 0,-1-1 0,0 1 0,1 0 0,0 1 90,0-1 0,1 0 0,-1 0 0,0 0 0,0 0 0,1 0 0,-1 0 0,1 0 0,-1 0 0,2 0 0,3 1 438,0 0-1,0 0 0,-1-1 0,1 0 1,0 0-1,0 0 0,0-1 0,8 0 0,50-8 1483,-52 7-1729,247-44 387,-234 42-2278,10-3-3938,-17 3 2910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3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66 2912,'0'-3'140,"0"2"-12,0-1 0,0 1 1,0-1-1,0 1 0,0-1 1,-1 1-1,1-1 0,0 1 1,-1-1-1,1 1 1,-2-3-1,2 4-71,0 0-1,0 0 1,0 0-1,-1-1 1,1 1 0,0 0-1,0 0 1,0 0 0,0 0-1,0-1 1,0 1 0,0 0-1,-1 0 1,1 0 0,0-1-1,0 1 1,0 0 0,0 0-1,0-1 1,0 1 0,0 0-1,0 0 1,0 0 0,0-1-1,0 1 1,0 0 0,0 0-1,0 0 1,1-1 0,-1 1-1,0 0 1,0 0 0,0-1-1,2-4 1244,-3 5-1174,1-1-1,0 1 0,-1 0 0,1 0 0,0-1 0,-1 1 0,1 0 1,0 0-1,-1 0 0,1-1 0,0 1 0,-1 0 0,1 0 0,0 0 0,-1 0 1,1 0-1,-1 0 0,1 0 0,0 0 0,-1 0 0,1 0 0,0 0 1,-1 0-1,1 0 0,-1 0 0,1 0 0,0 0 0,-1 0 0,1 1 1,0-1-1,-1 0 0,0 1 0,-14 5 577,7 1-506,-1 0 0,2 1-1,-1 0 1,1 1 0,-12 18-1,-24 52 591,40-72-714,-14 27 383,2 1 0,-17 64 0,26-79-346,2 0 0,1 1 0,0-1 0,2 1 0,0-1 0,4 39 0,-3-53-68,2 1-1,-1-1 1,1 1-1,0-1 1,0 1-1,1-1 1,0 0-1,0 0 1,1 0-1,-1-1 1,1 1-1,0-1 1,7 7 0,-4-6 42,0 0 1,0-1 0,0 0 0,0-1 0,1 1 0,0-1 0,0-1 0,0 0 0,12 4 0,-3-4 47,1 1 1,-1-2-1,1 0 0,-1-1 0,1-1 1,0-1-1,-1 0 0,1-2 1,28-6-1,-31 4-63,0 0-1,0 0 1,0-2 0,-1 0-1,0 0 1,0-2 0,-1 1-1,0-2 1,0 0-1,-1 0 1,-1-1 0,0-1-1,0 0 1,-1 0 0,0-1-1,-2 0 1,1-1-1,-1 0 1,-1 0 0,-1-1-1,7-19 1,-8 12-18,0 1-1,-2-1 1,0 0 0,-2 0-1,0 0 1,-1 0 0,-2 0-1,0 0 1,-1 0-1,-1 0 1,-1 1 0,-13-36-1,15 51-59,0-1 0,-1 1-1,0-1 1,0 1 0,0 0-1,-1 0 1,0 1 0,0 0-1,0 0 1,-1 0 0,1 0-1,-1 1 1,0 0 0,-1 0-1,1 0 1,-1 1 0,1 0-1,-1 0 1,0 1 0,-12-3-1,7 3-39,0 0 0,0 0-1,0 1 1,0 1-1,-1 0 1,1 1 0,0 0-1,0 1 1,0 1 0,1-1-1,-18 8 1,22-8-203,1 1 0,0 0 1,0 0-1,0 1 0,0 0 0,1 0 0,-1 0 0,1 1 1,0 0-1,-5 7 0,7-10-40,2 1 1,-1 0-1,0 0 1,0 0-1,1 0 1,0 0-1,0 1 1,0-1-1,0 0 1,0 1-1,0-1 1,1 0-1,0 1 1,0-1-1,0 1 1,0-1-1,0 0 1,1 1-1,-1-1 1,1 1-1,0-1 1,2 5-1,12 27-1664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3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7712,'-5'3'3520,"0"14"-3072,1-6 1312,8 1-1056,-8 5 640,4-1-800,-10 4-65,10 0-319,-3 0 32,6 7-96,-6-11 288,3 1-192,-5-6-448,5-2 128,-5-18-2879,10 4 1663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3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 4224,'0'-1'132,"1"1"-1,-1-1 1,1 1 0,-1-1 0,1 1-1,-1-1 1,1 1 0,-1 0 0,1-1 0,-1 1-1,1 0 1,-1-1 0,1 1 0,0 0-1,-1 0 1,1-1 0,-1 1 0,1 0-1,0 0 1,-1 0 0,1 0 0,0 0-1,-1 0 1,1 0 0,0 0 0,1 0-1,-2 1 29,1 0 0,0-1 0,0 1 0,-1 0 0,1-1 0,0 1 0,-1 0 0,1 0 0,-1 0 0,1-1 0,-1 1 0,1 0 0,-1 0 0,0 0-1,1 2 1,1 6 509,-1 0-1,1 0 0,-1 9 1,-1-13-505,1 323 3494,-2-303-3508,-4 54 431,-21 102 1,25-171-640,0-6-9,1 1 1,-1 0-1,0-1 0,-1 1 0,1-1 0,-1 1 1,-3 5-1,5-5-723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3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7 5888,'-1'-7'2433,"0"7"-935,-5 13-183,-2 2-188,-3-3-633,-1 0 0,0 0 1,0-1-1,-2-1 0,-22 14 1,-7 6 192,-8 12 20,1 2-1,3 2 1,-67 84 0,101-114-550,6-9-106,1 1 1,0 1 0,0-1 0,-6 13 0,11-21-30,1 1 0,0 0 0,-1-1-1,1 1 1,0-1 0,0 1 0,-1 0 0,1-1 0,0 1 0,0-1 0,0 1 0,-1 0 0,1-1 0,0 1 0,0 0-1,0-1 1,0 1 0,0 0 0,1-1 0,-1 1 0,0 0 0,0-1 0,0 1 0,0-1 0,1 1 0,-1 0 0,0-1-1,1 1 1,-1-1 0,0 1 0,1-1 0,-1 1 0,1-1 0,-1 1 0,1-1 0,-1 1 0,1-1 0,-1 0 0,1 1 0,1 0-1,1-1 8,1 1-1,-1 0 0,1-1 0,-1 0 0,1 0 0,5 0 0,1-1-3,-5 1-10,241 7 764,-187-2-387,93-4 0,-147-2-725,-1 1-1,0-1 1,0 0-1,0 0 1,1 0-1,-1-1 1,5-2-1,-4 1-837,-1 1-1,0-1 1,0 0-1,0 0 0,-1-1 1,6-4-1,9-12-2742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4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13 3328,'4'-4'495,"-3"3"-354,-1 1 0,1-1 0,-1 0 0,1 1 0,-1-1 0,1 1 0,-1-1 0,1 1 0,0-1-1,-1 1 1,1 0 0,0-1 0,-1 1 0,1 0 0,0-1 0,-1 1 0,1 0 0,0 0 0,0 0 0,-1-1 0,1 1 0,0 0 0,0 0 0,-1 0 0,3 1 0,-3-1 149,1 1 1,0 0-1,-1-1 1,1 1-1,-1 0 1,1 0-1,-1-1 1,1 1-1,-1 0 1,1 0-1,-1 0 1,0 0-1,0 0 1,1-1-1,-1 1 1,0 0-1,0 0 1,0 0-1,0 0 1,0 0-1,0 1 1,-4 25-81,1-16 373,-65 450 3454,47-332-3344,21-124-750,-2 7 542,3-10-772,0-5-926,2 0 290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4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1 6464,'-1'0'430,"0"0"-1,0 1 1,0-1 0,0 1 0,0-1-1,0 1 1,0 0 0,1-1-1,-1 1 1,0 0 0,0 0 0,-1 1-1,-11 10 854,-45 25 494,1-2-834,4 2-204,-49 45-1,87-69-520,1 1-1,0 0 0,2 1 1,-1 1-1,2 0 0,0 1 0,-16 33 1,26-48-187,1-1 0,-1 1 0,0 0 1,1 0-1,-1-1 0,1 1 0,0 0 0,0 0 1,-1 0-1,1-1 0,0 1 0,0 0 1,1 0-1,-1 0 0,1 2 0,-1-2-5,1-1-1,0 0 1,-1 0-1,1 0 0,0 0 1,0 0-1,0 0 1,0 0-1,0 0 1,0 0-1,0 0 1,0 0-1,0-1 0,0 1 1,0 0-1,3 0 1,3 1 77,0 0 0,1 0 1,0-1-1,-1 0 0,16-1 1,-9 1 2,46 2 143,18 2 0,85 14 0,-14 5-105,-127-23-220,-8-5-2861,-5 3 1091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4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362 120 5056,'0'-19'1642,"-1"18"-1535,1 0 0,-1 0 0,1 1 0,-1-1 0,0 0 0,0 1 0,1-1 0,-1 0 0,0 1 0,0-1 0,0 1 0,0-1 0,1 1 0,-1 0 0,0-1 0,0 1 0,0 0 0,0 0 0,-2-1 138,-6 4 693,-2 0-191,-29 8 816,23-3-1248,-1 0 1,2 2 0,-1 0-1,1 0 1,1 2 0,-20 17-1,13-8-15,2 0-1,0 2 1,-26 39 0,40-54-198,1 1 1,0 0-1,0 0 1,1 1-1,0-1 1,1 1-1,0 0 1,-3 18-1,6-25-45,-1 1 0,1 0 0,0-1 0,1 1 0,-1 0 0,1-1 0,-1 1 0,1-1 0,0 1 0,0-1 0,1 0 0,-1 1 0,1-1 0,0 0 0,-1 0 0,2 0 0,-1 0 0,0 0 0,0 0 0,1-1 0,-1 1 0,1-1 0,0 1 0,0-1 0,0 0 0,0 0 0,0-1 0,5 3 0,4 1 118,1 0 0,-1-1 0,0-1 0,1 0-1,0-1 1,0 0 0,18 0 0,-11-2 42,1-1 0,-1 0 0,40-10 0,-49 8-167,0 0 0,0-1-1,0 0 1,0-1 0,-1 0 0,0-1-1,0 0 1,-1 0 0,1-1 0,-1 0 0,-1-1-1,1 0 1,-1-1 0,-1 1 0,0-1-1,0-1 1,0 1 0,-2-1 0,1-1 0,5-14-1,1-4 8,-2-2 1,-1 1-1,-2-1 0,0 0 0,-2-1 0,0-38 0,-4 65-83,-2-1-1,1 0 0,0 1 0,-1-1 1,0 0-1,0 1 0,-1-1 0,0 1 0,0 0 1,-4-9-1,4 11-114,0 0-1,-1 0 1,1 1-1,-1-1 1,1 0-1,-1 1 1,0 0 0,0 0-1,0 0 1,0 0-1,0 0 1,-1 1-1,1-1 1,0 1 0,-1 0-1,-5-1 1,-5 1-969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4:0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1109 3648,'-9'-1'1076,"7"1"1239,5-2-245,-1 1-1745,1-1 1,-1 1-1,0-1 0,0 0 0,0 0 1,0 0-1,0 0 0,0 0 1,-1 0-1,1 0 0,-1 0 0,1-1 1,0-2-1,4-5 220,15-25 193,-1-1 1,17-45 0,1-2-289,90-130 279,-105 179-631,108-182 535,-96 150-478,37-97 1,-62 134-190,-1 0 0,5-31 0,-11 44-99,-3 16 128,0-1 0,0 1 0,0 0-1,0 0 1,0 0 0,0 0 0,0 0 0,0 0 0,0 0-1,0 0 1,0 0 0,0 0 0,0-1 0,0 1 0,0 0-1,0 0 1,0 0 0,0 0 0,0 0 0,0 0 0,0 0 0,0 0-1,0 0 1,0-1 0,0 1 0,0 0 0,0 0 0,0 0-1,0 0 1,0 0 0,0 0 0,0 0 0,0 0 0,0 0-1,0 0 1,0 0 0,0-1 0,0 1 0,-1 0 0,1 0-1,0 0 1,0 0 0,0 0 0,0 0 0,0 0 0,0 0-1,0 0 1,0 0 0,0 0 0,0 0 0,-1 0 0,1 0-1,0 0 1,0 0 0,0 0 0,0 0 0,0 0 0,0 0-1,0 0 1,0 0 0,-1 0 0,-4 6-137,2-3 87,-23 40-290,12-19 279,-112 160-9,83-127 83,3 2-1,-41 81 0,27-37 81,-53 97 227,72-142-135,-55 72-1,-63 50 1256,146-173-667,15-12-533,48-29 122,45-32-245,18-27-20,74-56-104,33 1-169,-206 135 175,-13 7-49,0 2 0,1-1 1,0 1-1,-1 0 1,2 0-1,-1 1 1,12-3-1,-20 6 53,0 0 1,1 0-1,-1 0 0,0 0 0,0 0 0,0 0 1,1 0-1,-1 0 0,0 0 0,0 0 1,1 0-1,-1 0 0,0 0 0,0 0 1,0 0-1,1 0 0,-1 0 0,0 0 1,0 1-1,0-1 0,0 0 0,1 0 0,-1 0 1,0 0-1,0 0 0,0 1 0,0-1 1,0 0-1,0 0 0,1 0 0,-1 0 1,0 1-1,0-1 0,0 11-25,-7 16-9,5-19-1,-38 108 75,31-90-81,4-13 64,1 0-1,0 0 1,-1 17 0,4-25 27,0 1-1,1-1 1,0 0 0,0 1 0,0-1-1,1 0 1,0 1 0,0-1 0,0 0-1,1 0 1,2 6 0,-3-9-11,0 0 1,0-1 0,0 1-1,0 0 1,1 0 0,-1-1-1,1 1 1,-1-1-1,1 0 1,0 1 0,-1-1-1,1 0 1,0 0 0,0 0-1,0 0 1,0 0 0,0 0-1,0-1 1,0 1-1,0-1 1,0 1 0,0-1-1,0 0 1,0 0 0,4 0-1,-2 0 7,-1-1 0,1 1 0,0-1 0,-1 0 0,1 0 0,-1 0 0,1-1 0,-1 1 0,0-1-1,0 0 1,0 0 0,0 0 0,0 0 0,4-4 0,-2 1 5,-1-1 1,0 1-1,0-1 0,0 0 1,0 0-1,2-7 1,14-40 111,-13 31-174,-1-1 1,-1 0-1,-1 0 1,-1-1-1,0 1 1,-2 0 0,-1-1-1,-4-29 1,5 11-383,-1 41 399,1 1 0,-1 0 0,1-1 0,-1 1 0,0 0 0,1-1 0,-1 1 0,1 0 0,-1-1 0,1 1 0,-1 0 0,1 0 0,-1 0 0,1 0 0,-1-1 0,1 1 0,-1 0 0,1 0 0,0 0 0,-1 0 0,1 0 0,2 0 15,14-4 13,0 1 1,0 0-1,1 1 0,32 1 1,-42 2-41,-1-1 0,1 2 0,-1-1 0,0 1 0,1 0 0,-1 1 0,0 0 0,0 0 0,0 0 0,-1 1 0,1 0 0,-1 0 0,0 1 0,6 5 0,-3-1 24,-1 0 0,0 1 0,-1-1-1,9 16 1,21 47 243,-4-8 347,-19-40-342,1 0 0,19 22 0,-27-38-191,0 0 1,0-1-1,1 0 1,0 0-1,0-1 0,0 0 1,1-1-1,0 0 0,10 5 1,-11-7 10,-1 0 1,1 0 0,0-1 0,0 0 0,1-1 0,-1 0 0,0 0 0,0 0 0,1-1 0,-1-1 0,0 1 0,11-3 0,21-5 69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30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 4800,'-9'-8'7584,"12"7"-7180,0 1 0,0 0 0,0 0 0,0 0 0,0 0 0,-1 0 0,5 2 0,86 7 1515,-19-3-1737,18 5 260,-83-11-256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4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10 2080,'2'-8'5649,"-7"7"-3394,-13 8-1836,14-5-76,-21 10-237,0 2-1,1 0 0,-25 21 0,32-22-15,1 1 0,0 0-1,1 2 1,-24 31 0,28-27-2170,8 0 512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4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53 170 4160,'0'0'98,"0"0"1,0 0-1,0-1 0,0 1 0,0 0 1,1 0-1,-1 0 0,0 0 1,0-1-1,0 1 0,0 0 1,0 0-1,1 0 0,-1 0 1,0-1-1,0 1 0,0 0 1,1 0-1,-1 0 0,0 0 1,0 0-1,0 0 0,1 0 1,-1 0-1,0 0 0,0 0 1,1 0-1,-1 0 0,0 0 1,0 0-1,0 0 0,1 0 0,-1 0 1,0 0-1,1 0 0,3 8 1259,-1 22-1062,-3-23 188,2 37 595,-5 65-1,-13 46 246,-1 0-486,-14 102 1398,30-246-876,2-12-591,5-23-206,-1 5-233,22-68 221,8-28-529,28-129 32,-9 47-163,-35 142 101,38-78 0,-40 102-247,-17 31 254,0 0-1,0 0 1,0 0-1,0 0 1,0 0 0,0 0-1,0 0 1,0 0-1,0 0 1,0 1-1,0-1 1,0 0 0,0 0-1,0 0 1,0 0-1,0 0 1,1 0 0,-1 0-1,0 0 1,0 0-1,0 0 1,0 0 0,0 0-1,0 0 1,0 0-1,0 0 1,0 0-1,0 0 1,0 0 0,0 0-1,0 1 1,0-1-1,0 0 1,0 0 0,0 0-1,0 0 1,0 0-1,1 0 1,-1 0-1,0 0 1,0 0 0,0 0-1,0 0 1,0 0-1,0 0 1,0 0 0,0 0-1,0 0 1,0 0-1,0 0 1,0 0-1,0 0 1,0 0 0,0-1-1,1 1 1,-1 0-1,0 0 1,0 0 0,0 0-1,0 0 1,0 0-1,0 0 1,0 0-1,0 0 1,0 0 0,0 0-1,2 10-49,-2 14 15,0 48-88,7 261 341,4-245-182,-9-76 63,1 0-1,1 0 1,0 0 0,10 21-1,-13-31-60,0 0 0,1 0-1,-1-1 1,0 1 0,1 0-1,-1 0 1,1-1-1,-1 1 1,1-1 0,0 1-1,0-1 1,0 0 0,-1 0-1,1 1 1,0-2 0,1 1-1,-1 0 1,0 0 0,0-1-1,0 1 1,0-1-1,1 1 1,-1-1 0,0 0-1,5 0 1,-4-1 0,1 1 0,-1-1 0,1-1 1,0 1-1,-1 0 0,0-1 0,1 1 0,-1-1 0,0 0 1,0 0-1,0-1 0,0 1 0,0-1 0,0 1 0,-1-1 1,4-4-1,6-10 59,-1 0 0,-1-1 1,0 0-1,10-30 0,24-86-10,-30 89-86,-1 2-78,46-135-237,-46 140 249,-11 29 25,0 0-1,1 1 1,0 0 0,1-1 0,0 1-1,0 0 1,10-12 0,-8 16-55,-3 6-19,-2 16-56,-1-11 162,0 1 12,-14 528 417,2-361 360,12-174-865,-1 0 1,1 1-1,0-1 0,0 1 1,0-1-1,0 1 0,1-1 1,-1 0-1,0 1 0,0-1 1,2 2-1,2-2-1692,3-8-397,-5 4 1077,1-1 0,0 1 1,-1 0-1,1 1 0,6-6 0,8-1-1696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4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95 161 5888,'-5'-2'673,"1"1"148,4 3 194,1 6 1745,9-8-1513,1-1 1,-1 0-1,19-4 0,-21 2-910,0 1 0,-1-1 1,1 0-1,14-9 0,-17 9-277,0-1-1,0 0 1,0 0 0,0 0 0,-1-1-1,1 1 1,-1-1 0,0 0 0,-1 0-1,1-1 1,-1 1 0,0-1 0,0 0-1,-1 0 1,0 1 0,2-10-1,-3 13-49,-1 1 0,0-1 1,1 1-1,-1-1 0,0 1 0,0-1 0,0 1 0,0-1 0,0 1 0,0-1 0,-1 1 0,1-1 0,0 1 0,-1-1 0,1 1 0,-1 0 0,0-1 0,1 1 0,-1 0 0,0-1 0,0 1 0,0 0 0,-1-2 0,0 2-9,1 0 1,-1 0-1,0 0 0,1 0 0,-1 0 0,0 0 0,0 1 0,0-1 0,0 1 1,0-1-1,0 1 0,0 0 0,1 0 0,-1-1 0,0 1 0,0 1 1,-3-1-1,-5 2-1,0 0 0,1 0 0,-1 1 0,0 1 1,1 0-1,0 0 0,0 0 0,0 1 0,1 1 0,-1 0 1,-9 9-1,5-5 174,2 1 0,0 1 0,0 0 0,1 1 1,0 0-1,-10 19 0,18-28-77,-1 1 0,1-1 0,0 1 0,1 0-1,-1 0 1,1-1 0,0 1 0,0 0 0,1 0 0,-1 0 0,2 9 0,-1-11-54,1 1 0,-1-1 1,1 1-1,0-1 0,1 1 0,-1-1 1,0 0-1,1 0 0,0 1 1,0-1-1,0 0 0,0 0 0,0-1 1,1 1-1,-1 0 0,6 3 1,1 0 50,-1 0 1,1-1 0,0 0-1,1 0 1,-1-1 0,1-1-1,0 0 1,0 0 0,15 2-1,-9-2 4,0-2-1,0 0 0,1-1 1,-1 0-1,23-5 0,-25 3-295,1-2 0,-1 0 0,18-8 0,15-10-3740,-20 10 1772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6:4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44 5152,'2'0'2234,"-1"7"-950,-3 12-124,1-12-617,-2 99 2016,2-38-1433,-1 194 1481,3-139-1027,1-56-810,3-1-1,15 72 1,-20-134-676,2 0-1,-1 0 1,0 0-1,1 0 1,0 0-1,-1 0 1,5 5-1,-5-8-75,-1 0-1,1-1 0,-1 1 1,1 0-1,-1-1 1,1 1-1,0-1 0,-1 1 1,1 0-1,0-1 0,-1 1 1,1-1-1,0 0 1,0 1-1,-1-1 0,1 0 1,0 1-1,0-1 1,0 0-1,0 0 0,0 0 1,-1 0-1,1 1 1,0-1-1,0 0 0,0-1 1,0 1-1,0 0 0,-1 0 1,1 0-1,0 0 1,0-1-1,0 1 0,0 0 1,-1-1-1,1 1 1,0-1-1,0 1 0,-1-1 1,1 1-1,0-1 0,-1 0 1,1 1-1,0-2 1,10-10 99,-1 0 0,-1 0 1,15-26-1,94-158 427,12-63-634,-32 57-7,-27 81-232,-16 48-6685,-41 58-144,-1 10 2204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2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32 2144,'-10'0'6109,"8"0"-5758,3 0 591,0 0-494,-17 0 1275,33-9-779,10 2-742,9-2-111,-22 8 29,2-2-123,0 2 0,28 0 1,-41 1 17,0 0 1,0 0 0,0 1 0,0-1 0,0 1-1,0 0 1,0 0 0,0 0 0,0 0-1,0 0 1,0 1 0,-1-1 0,1 1 0,-1 0-1,1-1 1,-1 1 0,1 1 0,-1-1-1,0 0 1,3 5 0,-4-6-2,-1 0 1,1 0-1,0 1 0,-1-1 0,0 0 1,1 1-1,-1-1 0,0 0 1,1 1-1,-1-1 0,0 1 1,0-1-1,0 1 0,-1-1 1,1 0-1,0 1 0,0-1 1,-1 1-1,1-1 0,-1 0 0,1 1 1,-1-1-1,1 0 0,-2 2 1,-1 1 39,-1 1 1,0-1-1,0 1 0,-7 5 1,2-1 94,-69 66 149,77-75-277,0 1 0,1 0 0,-1 0 1,0-1-1,1 1 0,-1 0 0,1 0 0,-1-1 0,1 1 0,0 0 0,-1 0 0,1 0 0,0 0 0,-1 0 1,1 0-1,0 1 0,0-1-11,0 0 0,1-1 1,-1 1-1,0 0 1,1-1-1,-1 1 0,1 0 1,-1-1-1,1 1 0,-1 0 1,1-1-1,-1 1 1,1-1-1,0 1 0,-1-1 1,1 1-1,0-1 0,-1 1 1,1-1-1,0 0 1,0 1-1,38 17-40,-21-10 15,1 1-1,-2 1 1,1 0 0,28 24-1,-41-30-41,5 4 151,0 1 0,-1 1 0,0-1 0,12 19-1,-19-26-49,-1-1-1,0 1 0,0 0 1,0 0-1,0 0 1,0 0-1,0 0 0,0 0 1,-1 0-1,1 0 0,-1 1 1,0-1-1,0 0 0,1 0 1,-1 0-1,-1 1 1,1-1-1,0 0 0,0 0 1,-1 0-1,1 0 0,-1 0 1,0 0-1,0 0 0,0 0 1,0 0-1,0 0 1,0 0-1,0 0 0,0 0 1,-1-1-1,1 1 0,-1 0 1,0-1-1,-1 2 0,-6 3 17,1-1 0,-1 1-1,0-2 1,0 1 0,-1-1-1,1-1 1,-17 4 0,-77 12 156,55-11-195,32-6-63,-1 2 101,0-1 1,0-1 0,-1-1-1,-21 0 1,38-1-141,1 0 0,-1 0 0,1 0 1,-1 0-1,0-1 0,1 1 0,-1 0 0,0 0 0,1 0 0,-1 0 0,1-1 0,-1 1 0,0 0 0,1 0 1,-1-1-1,1 1 0,-1 0 0,1-1 0,-1 1 0,1-1 0,-1 1 0,1-1 0,0 1 0,-1-1 1,1 1-1,0-1 0,-1 1 0,1-1 0,0 0 0,-1 1 0,1-1 0,0 1 0,0-1 0,0 0 1,0 1-1,0-1 0,0 0 0,0 1 0,0-1 0,0 1 0,0-1 0,0 0 0,0 0 0,1-2-381,0 0 0,1-1 0,-1 1 0,1 0 0,-1 0 0,4-3 0,5-8-1136,1 0 1,0 1 0,23-21 0,19-8-1006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29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3072,'1'0'178,"0"0"-1,0 0 1,-1 1 0,1-1-1,0 0 1,0 1 0,-1-1-1,1 1 1,0-1 0,-1 1-1,1-1 1,0 1 0,-1-1-1,1 1 1,-1 0-1,1-1 1,-1 1 0,0 0-1,1-1 1,-1 1 0,0 0-1,1 0 1,-1-1 0,0 1-1,0 0 1,1 0 0,-1 0-1,0-1 1,0 1 0,0 0-1,0 0 1,0 1 0,-1 33 649,0-31-339,-31 358 3235,25-289-2800,-28 131-1,34-199-800,0 1-1,1-1 1,-1 1-1,2 9 1,-1-1 1537,6-16-1174,18-4-411,14-4-18,39-4 1,-33 9-79,-1 3 1,66 4 0,-45-1 133,-63-1 118,-2 1-24,-6-1-226,6 0-203,0 0 0,0 0 1,0 0-1,0 0 0,0-1 0,0 1 0,0 0 0,0 0 0,0-1 0,0 1 0,0-1 0,0 1 1,0-1-1,0 1 0,0-1 0,1 0 0,-1 1 0,-1-3 0,-2-3-2417,3 0 918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2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 4576,'0'-2'340,"0"2"-276,0 0 0,0-1 0,0 1 0,0 0-1,0 0 1,0 0 0,0-1 0,0 1 0,0 0-1,0 0 1,0 0 0,0-1 0,0 1 0,0 0-1,0 0 1,0 0 0,0-1 0,0 1-1,0 0 1,0 0 0,1 0 0,-1 0 0,0-1-1,0 1 1,0 0 0,0 0 0,0 0 0,0 0-1,1-1 1,-1 1 0,0 0 0,0 0 0,0 0-1,0 0 1,1 0 0,-1 0 0,0 0 0,0 0-1,0 0 1,1 0 0,-1-1 0,0 1-1,0 0 1,0 0 0,1 0 0,-1 0 0,0 0-1,0 13 1388,-10 25-153,-18 84 1409,27-112-2588,1-1-1,0 1 0,0 0 0,1-1 1,0 1-1,1-1 0,0 1 1,1-1-1,0 0 0,6 15 1,-8-22-229,-1-2 136,0 1 0,1 0 0,-1 0 0,0-1 0,1 1 0,-1 0 0,0 0-1,1-1 1,-1 1 0,1 0 0,0-1 0,-1 1 0,1-1 0,1 2 0,3-2-2577,4 0 903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2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5632,'-18'-23'2560,"18"20"-2208,0-2 640,0 10-608,0-10-352,0 1-480,0 8 288,3 1-3936,12 1 2240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3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14 3808,'-2'-2'233,"1"1"0,-1 0 1,0 0-1,0-1 0,0 1 1,0 0-1,0 1 0,0-1 0,0 0 1,0 0-1,0 1 0,0-1 0,0 1 1,-1 0-1,1 0 0,0 0 1,0 0-1,0 0 0,-1 0 0,1 0 1,0 1-1,0-1 0,0 1 1,0 0-1,0 0 0,-3 0 0,5 0-196,-1-1-1,1 0 1,-1 0-1,1 0 0,-1 0 1,1 1-1,0-1 1,-1 0-1,1 0 0,-1 1 1,1-1-1,-1 0 1,1 1-1,0-1 0,-1 1 1,1-1-1,0 0 1,-1 1-1,1-1 0,0 1 1,0-1-1,-1 1 1,1-1-1,0 1 0,0-1 1,0 1-1,0 0 1,0 0 29,0 0 0,0 0 1,0 0-1,1 0 1,-1 0-1,0-1 1,1 1-1,-1 0 1,1 0-1,-1 0 1,1 0-1,-1-1 1,2 2-1,1 1 64,0 0 0,1 0 0,-1 0-1,0-1 1,1 0 0,3 2 0,5 1 51,0-1 0,0 0 1,0-1-1,1 0 0,23 1 0,67-3 355,-58-1-383,90 0 236,-134 0-385,-1 0 0,0 0 0,0 1 0,1-1-1,-1 0 1,0 0 0,1 1 0,-1-1 0,0 0-1,0 1 1,0-1 0,1 0 0,-1 1 0,0-1 0,0 0-1,0 1 1,0-1 0,1 0 0,-1 1 0,0-1 0,0 0-1,0 1 1,0-1 0,0 1 0,0-1 0,0 0 0,0 1-1,0-1 1,0 1 0,-1-1 0,1 0 0,0 1-1,0 0 1,-4 16-86,-1-7 160,0 1-1,-1-1 0,0-1 1,-14 18-1,-6 9-10,19-25 42,-1-1 0,-9 10 1,9-11-95,0 0 0,1 1 1,-9 14-1,10-13-1147,1 0 1,0 1-1,1-1 1,1 1-1,-4 18 1,1 10-1157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3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6 3808,'2'-5'3324,"-9"14"-2526,3-5-615,-8 9 436,0 0-1,-28 21 0,-40 30 784,21-17-687,42-33-560,1 0-1,0 1 1,1 0 0,1 2-1,-18 25 1,16-15-1,1 0 1,1 2-1,2 0 0,1 0 1,1 1-1,-7 37 0,5-7 227,3 0 1,-1 75-1,10-113-173,2 0 1,0 0 0,0 0-1,2-1 1,14 42-1,1-10 175,29 56-1,-34-76-155,-10-22-68,0 0 0,8 12 0,-12-21-959,15-12-5941,-3 0 3087,3 1 1244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31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2304,'2'-7'351,"0"2"0,-2 7-143,0 0-20,0 0-1,0 0 0,0 0 1,0 0-1,0 0 0,0 0 1,1 0-1,-1 0 1,2 2-1,-2-3 25,1 0 0,-1 0 0,1 1 0,0-1 0,-1 0 1,1 0-1,0 0 0,0 0 0,0 0 0,0 0 0,0 0 0,0 0 0,0 0 1,0 0-1,0-1 0,0 1 0,1 0 0,-1-1 0,0 1 0,0-1 0,1 1 1,-1-1-1,0 0 0,1 0 0,-1 1 0,0-1 0,1 0 0,-1 0 0,0 0 1,3-1-1,-2 1-33,-1 0-1,1 0 1,-1-1 0,1 1 0,-1 0 0,1 1 0,-1-1 0,1 0 0,-1 0 0,1 1 0,1 0 0,-1-1-73,-1 1 1,1-1-1,-1 1 0,1-1 1,-1 0-1,1 0 1,-1 0-1,1 0 0,0 0 1,-1 0-1,3 0 1,-1-1 66,0 1-39,1-1 1,-1 0-1,1 0 1,-1 0 0,0 0-1,0-1 1,1 1-1,-1-1 1,0 0-1,4-3 1,-5 4-91,-1-1 1,1 1-1,-1-1 0,1 0 1,-1 0-1,0 1 0,0-1 1,0 0-1,0 0 1,0 0-1,0 0 0,-1-1 1,1 1-1,0 0 1,-1 0-1,0 0 0,0 0 1,1-1-1,-1 1 0,0 0 1,-1 0-1,1-1 1,0 1-1,-1 0 0,1 0 1,-1 0-1,-1-3 0,1 3-84,0 1 0,0 0 0,0 0 0,-1 0 0,1-1 0,0 1 0,0 0 0,-1 0 0,1 1 0,-1-1 0,1 0 0,-1 0 0,1 1 0,-1-1 0,0 1 0,1-1 0,-3 1 0,3-1 33,-1 1 0,1-1-1,0 1 1,0 0-1,0 0 1,-1 0 0,1-1-1,0 1 1,-1 0-1,1 1 1,0-1 0,0 0-1,-1 0 1,1 0 0,0 1-1,0-1 1,-1 1-1,1-1 1,0 1 0,0-1-1,0 1 1,0 0-1,0-1 1,0 1 0,0 0-1,0 0 1,0 0-1,0 0 1,0 0 0,-1 2-1,-3 2 131,0 1 0,0 0-1,1 0 1,-1 0 0,1 1 0,1 0-1,-5 10 1,7-14-63,0 0 1,0 0-1,1 0 1,-1 0-1,1 1 1,0-1-1,0 0 0,0 0 1,0 1-1,1-1 1,-1 0-1,1 0 0,0 0 1,0 0-1,0 0 1,0 0-1,0 0 0,1 0 1,0 0-1,1 3 1,-1-3 13,1 0 1,-1 0-1,0 0 0,1-1 1,0 1-1,0 0 1,-1-1-1,2 0 0,-1 0 1,0 0-1,0 0 1,1 0-1,-1 0 0,6 1 1,-3-2 0,-1 0 0,1 0 0,0 0 0,0-1 0,-1 0 0,1 0 0,0-1 0,0 0 0,5-1 0,-7 2-66,0 0-1,0 0 0,0 0 0,1 0 1,-1 0-1,0 1 0,0 0 0,0 0 1,-1 0-1,5 2 0,-6-2-67,-2-1-131,1 0-1,-1 1 1,0-1-1,0 0 0,1 0 1,-1 0-1,0 0 0,1 0 1,-1 0-1,0 0 1,1 0-1,-1 0 0,0 1 1,1-1-1,-1 0 1,0-1-1,1 1 0,-1 0 1,0 0-1,1 0 1,-1 0-1,0 0 0,1 0 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3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6048,'2'-11'1993,"2"16"-439,4 23-147,-3 21 403,0 98-1,-6-109-1294,-2 36 327,1-42-423,2 42-1,1 47-185,-2-72 830,2-53-1550,0 0 0,0 0 0,0 0 0,0 0-1,1 1 1,2-6 0,3-8-1249,4-19-1696,5-43 0,-14 62 2829,-1 0 0,-1 0-1,-1 0 1,-4-27 0,4 28 478,-23-119 1108,1 11 2492,21 108-2890,0-1-1,1 0 1,1 1 0,2-21-1,-1 31-457,3-13 467,-3 18-583,-1 1 1,0-1 0,1 1-1,-1 0 1,0-1-1,1 1 1,-1-1-1,1 1 1,-1 0 0,1-1-1,-1 1 1,1 0-1,-1 0 1,1-1 0,-1 1-1,1 0 1,-1 0-1,1 0 1,-1 0-1,1 0 1,-1-1 0,1 1-1,0 0 1,-1 0-1,1 0 1,-1 1 0,1-1-1,-1 0 1,1 0-1,0 0 1,-1 0-1,1 0 1,0 1 0,2 1 75,1-1 0,-1 1 0,0 0 0,0 0 0,0 0 0,0 1 1,0-1-1,0 1 0,-1 0 0,1 0 0,2 4 0,8 8 249,3 3 97,-1 1 0,-1 0 0,0 1 1,-2 1-1,0 0 0,-1 1 0,-2 0 0,10 31 0,-18-50-297,0 1 0,0-1-1,-1 1 1,0 0 0,1-1-1,-1 1 1,-1-1 0,1 1-1,0 0 1,-1-1 0,0 1-1,0-1 1,0 1 0,0-1-1,0 0 1,-1 1-1,-3 4 1,4-6-99,-1 0-1,1 0 0,-1 0 1,0 0-1,1-1 1,-1 1-1,0-1 0,0 1 1,0-1-1,0 0 1,0 0-1,0 0 0,0 0 1,0 0-1,-1 0 1,1-1-1,0 1 1,-1-1-1,1 1 0,0-1 1,-1 0-1,1 0 1,0 0-1,-1 0 0,1 0 1,0-1-1,-4 0 1,-6-3-198,-1-1 0,1 0 0,1-1-1,-20-11 1,30 16-43,0 0 0,0 1 0,0-1 0,0 1 0,0-1 0,0 1 0,-1 0 0,1-1 0,0 1 0,0 0 0,0 0 0,-1 0 0,1 0 0,-2 0 1,2 0-41,1 0 0,-1 0 0,1 0 0,-1 1 0,0-1 0,1 0 0,-1 0 0,1 1 0,-1-1 1,1 0-1,-1 1 0,1-1 0,-1 0 0,1 1 0,0-1 0,-1 1 0,1-1 0,-1 1 0,1-1 0,0 1 1,-1-1-1,1 1 0,0-1 0,0 1 0,-1 0 0,1-1 0,0 1 0,0 0 0,-1 10-2102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3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10 4224,'-14'-9'1365,"22"18"3415,13 28-2899,-18-29-1628,1 1-1,-2-1 0,1 0 0,-1 1 1,0-1-1,-1 1 0,0 0 0,0 0 1,-1-1-1,0 1 0,-1 0 0,-2 10 1,1-7-41,0-1 1,-2 1 0,1-1 0,-1 0 0,-1 0-1,0 0 1,-1 0 0,-8 12 0,11-19-167,0 0 0,0 0 0,0 0 1,0 0-1,0-1 0,-1 1 0,0-1 1,0 0-1,0 0 0,0 0 0,0-1 0,0 1 1,-1-1-1,-7 3 0,5-3-110,-1 0 0,1-1 0,0 0 0,-1 0 0,1 0 0,0-1 0,-1 0 0,1-1 0,-13-1 0,-8-7-539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3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 4224,'-8'-12'6944,"9"15"-6816,1-1 1,-1 0-1,1 1 1,-1-1 0,0 1-1,0 0 1,0-1 0,1 6-1,0 0 75,145 439 3461,-142-435-3545,18 54 276,-22-60-271,1 1-1,-1 0 1,0-1 0,0 1-1,-1 0 1,0 0 0,-2 11-1,2-17-98,1 0-1,-1 0 1,-1 0-1,1-1 1,0 1 0,0 0-1,0 0 1,0-1-1,0 1 1,-1 0-1,1-1 1,0 1-1,-1 0 1,1-1-1,0 1 1,-1 0-1,1-1 1,-1 1-1,1 0 1,-1-1-1,1 1 1,-1-1-1,0 1 1,1-1-1,-1 0 1,0 1-1,1-1 1,-1 0-1,0 1 1,1-1-1,-1 0 1,0 0-1,0 1 1,1-1-1,-1 0 1,0 0-1,0 0 1,1 0-1,-1 0 1,0 0-1,-1 0 1,-7-1 65,0 0 1,0 0-1,0-1 0,-1 0 1,2-1-1,-18-7 0,-47-27-82,68 34 29,0 0 0,0-1 0,0 1 0,1-1 1,-1 0-1,1 0 0,0 0 0,0-1 0,-5-8 0,7 10 9,1 0 0,-1 0 0,1 0 0,0 0 0,0-1 0,0 1 0,1 0 0,-1 0 0,1-1 0,0 1 0,0 0 0,0-1 0,0 1 0,0 0 0,1-1 0,0 1 0,-1 0-1,1 0 1,2-4 0,0 0 47,0 0 0,1 0-1,0 1 1,1-1 0,0 1-1,0 0 1,0 0 0,7-6-1,5-3 198,33-22 0,-7 10-52,63-28 0,54-15-191,-144 64-101,-10 3-76,-1 1-1,1 0 1,0 1 0,0 0 0,0 0-1,8-1 1,-13 10-5176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3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4640,'0'0'66,"0"0"0,-1 0 0,1 0 0,0 0 0,0 0 1,-1 0-1,1 0 0,0 0 0,0 0 0,-1 0 0,1 0 0,0 0 0,0 0 0,0 0 1,-1 0-1,1 0 0,0 0 0,0 0 0,-1 1 0,1-1 0,0 0 0,0 0 1,0 0-1,-1 0 0,1 0 0,0 0 0,0 1 0,0-1 0,0 0 0,0 0 0,-1 0 1,1 1-1,0-1 0,4 9 3475,-1-4-3240,33 50 2761,-21-34-2522,-1 1 0,-1 0 0,17 40 0,39 149 847,-56-158-840,-2 0 0,4 62 1,-14-86-294,-1-1 0,-2 1 1,-1 0-1,-9 41 0,-37 109 347,43-163-980,0 0 0,-1 0 1,-1-1-1,-12 19 0,6-11-1077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3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4224,'0'-1'84,"0"1"1,0 0-1,0-1 1,0 1-1,0-1 1,0 1-1,0-1 1,0 1-1,0-1 1,0 1-1,0 0 1,0-1-1,0 1 1,1-1-1,-1 1 1,0 0-1,0-1 1,0 1-1,1-1 1,-1 1-1,0 0 1,0-1-1,1 1 1,-1 0-1,0-1 1,1 1-1,-1 0 1,0 0-1,1-1 1,-1 1-1,1 0 1,-1 0-1,0 0 1,1 0-1,-1-1 1,1 1-1,-1 0 1,1 0-1,-1 0 1,0 0-1,1 0 1,-1 0-1,1 0 1,-1 0-1,1 0 1,-1 0-1,1 1 1,-1-1-1,1 0 1,3 0 1002,-3 1-1041,1-1 1,-1 1-1,0-1 0,0 1 1,0-1-1,0 1 1,-1 0-1,1-1 1,0 1-1,0 0 0,0 0 1,-1 0-1,1 0 1,0 0-1,0 1 1,10 19 324,-2 13 56,-2 1 1,4 55-1,-5-27 62,5 80 489,-9-87 48,16 89-1,-9-95-470,-8-29 2261,2-55-1531,-3-419-912,1 415-406,1 1 0,2 0-1,16-71 1,-19 106 27,0-1-1,0 1 1,0 0-1,1 0 1,-1 0-1,0 0 1,1 0-1,0 0 1,-1 1-1,1-1 1,0 0-1,0 1 1,0-1-1,0 1 1,0 0-1,0 0 1,0-1-1,5 0 1,2-1-30,0 0 0,1 0 0,12-1 0,-5 2-5,0 2 0,0 0 0,0 0 0,0 2-1,0 0 1,0 1 0,-1 1 0,1 0 0,-1 1-1,18 8 1,-28-10 37,-1-1 0,1 1 0,-1 0-1,0 0 1,0 0 0,0 1 0,0 0 0,5 6-1,-8-9 9,-1 1-1,0 0 0,0 0 0,0 0 0,0 0 0,0-1 0,0 2 0,0-1 0,-1 0 0,1 0 0,-1 0 0,1 0 0,-1 0 0,0 0 0,0 0 0,0 1 0,0-1 1,0 0-1,-1 0 0,1 0 0,-1 0 0,1 0 0,-1 0 0,0 0 0,0 0 0,1 0 0,-3 2 0,-7 14 27,-1-1 1,0 0-1,-1-1 1,-28 28-1,-68 53 275,-7 8-218,113-103-94,0 0 0,0 0 0,1 0-1,-1 0 1,1 0 0,0 0 0,-1 0 0,1 1 0,-1 3-1,2-4 13,-1-1-1,1 0 0,0 0 1,0 0-1,0 0 0,0 0 1,1 0-1,-1 0 0,0 0 1,0 0-1,1 0 0,-1 0 0,0 0 1,1 0-1,-1-1 0,1 1 1,-1 0-1,1 0 0,-1 0 1,1 0-1,0-1 0,0 1 1,-1 0-1,1 0 0,0-1 0,0 1 1,0-1-1,1 2 0,13 5 13,0 0 1,1-1-1,-1 0 0,24 5 0,-9-3 4,-22-6-50,107 37-160,-103-34 173,-1 1 0,1 0 0,-1 1 0,0 0 0,0 1 0,-1 0-1,12 12 1,-21-18 23,0-1-1,1 0 1,-1 0-1,0 1 0,0-1 1,-1 0-1,1 1 0,0-1 1,0 1-1,-1 0 1,1-1-1,-1 1 0,1-1 1,-1 1-1,0 0 0,1-1 1,-1 3-1,0-3 5,-1 0 1,1 1-1,0-1 0,-1 0 0,1 0 1,-1 1-1,1-1 0,-1 0 1,0 0-1,0 0 0,1 0 0,-1 0 1,0 0-1,0 0 0,0 0 0,0 0 1,0 0-1,0 0 0,0-1 1,0 1-1,-2 0 0,-11 6 56,0-2-1,-1 0 1,0 0-1,0-1 1,0-1 0,-17 1-1,15-1-36,13-3-27,-127 19 315,102-17-223,-1-1 1,-43-4 0,48 3-108,19 0-108,0 0-1,1 0 1,-1-1-1,1 1 1,-1-1-1,1 0 1,-10-4-1,6-3-2554,8 6 1734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3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47 163 3968,'0'0'92,"0"0"-1,-1 0 1,1 0 0,0-1-1,-1 1 1,1 1 0,-1-1-1,1 0 1,0 0 0,-1 0-1,1 0 1,0 0 0,-1 0 0,1 0-1,0 0 1,-1 1 0,1-1-1,0 0 1,-1 0 0,1 0-1,0 1 1,-1-1 0,1 0-1,0 0 1,0 1 0,-1-1 0,1 0-1,0 1 1,0-1 0,0 0-1,0 1 1,-1-1 0,1 1-1,0 0 58,0 0 0,0 0-1,0 0 1,1 0 0,-1 0 0,0 0-1,0 0 1,1 0 0,-1 0-1,1 0 1,-1 0 0,2 1-1,-1 1 126,0-1-1,1 0 0,0 0 1,-1 0-1,1 0 0,0 0 1,0 0-1,0-1 0,0 1 1,0 0-1,4 1 0,1-2 43,0 0 0,0 0 0,0 0 0,0-1 0,0 0 0,0 0 0,0-1 0,0 1 0,0-2 0,0 1-1,0-1 1,0 0 0,-1 0 0,12-6 0,-14 6-253,0 0 0,0 0 0,-1-1 0,1 1-1,0-1 1,-1 1 0,0-1 0,0 0 0,0-1 0,0 1 0,0 0-1,-1-1 1,1 1 0,-1-1 0,0 0 0,0 0 0,0 0 0,-1 0-1,1 0 1,-1 0 0,0-1 0,0 1 0,-1 0 0,1-1 0,-1-6-1,-1 6-63,1 0 0,-1-1-1,-1 1 1,1 0-1,-1 0 1,0 0 0,0 0-1,0 1 1,-1-1-1,1 0 1,-1 1 0,0 0-1,-6-6 1,7 7-30,0 1 0,0 0 1,-1 0-1,1 0 0,-1 1 0,1-1 0,-1 1 1,0-1-1,1 1 0,-1 0 0,0 0 0,0 0 1,0 0-1,0 0 0,0 1 0,0-1 0,0 1 1,0 0-1,0 0 0,0 0 0,0 0 1,0 1-1,0-1 0,-6 3 0,4-1 15,0 0-1,0 1 1,0-1 0,0 2 0,1-1-1,-1 0 1,1 1 0,-8 7-1,-28 39 149,29-36-117,7-8 32,0 0 1,0 0-1,1 0 1,0 0-1,0 1 0,0-1 1,1 1-1,0 0 0,0 0 1,1 0-1,0 0 1,0 0-1,0 8 0,1-10 40,1 0-1,-1 0 0,1 0 0,0-1 1,0 1-1,1 0 0,-1 0 1,1-1-1,0 1 0,0-1 1,1 1-1,-1-1 0,1 0 1,0 0-1,0 0 0,0-1 0,1 1 1,0-1-1,6 6 0,-2-4 33,1 0 0,-1-1 0,1 0 0,-1 0 0,1-1 0,0 0 0,0-1 0,1 0 0,-1 0 0,0-1 0,18 0 0,8-2 52,63-9 1,-72 6-108,69-11-656,-34-1-3947,-37 10 2220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4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25 3328,'-5'-17'714,"2"10"4705,2 15-5118,0-1 0,-1 1-1,0 0 1,0 0 0,-1-1 0,0 1-1,0-1 1,-7 10 0,-3 9 347,6-10-343,-1 0 1,0 0-1,-1-1 1,-1 0-1,-1 0 1,-13 14-1,-78 68 753,82-78-830,19-19-210,1 0 1,-1 1-1,1-1 1,-1 1-1,1-1 1,-1 1-1,1-1 1,-1 1-1,1-1 1,0 1-1,-1 0 1,1-1 0,0 1-1,-1 0 1,1-1-1,0 1 1,0 0-1,-1-1 1,1 1-1,0 0 1,0 0-1,0 0 1,0 0 18,1-1 0,-1 1 0,0-1 0,1 1 0,-1-1 0,1 1-1,-1-1 1,0 1 0,1-1 0,-1 1 0,1-1 0,-1 0 0,1 1 0,0-1 0,-1 0 0,1 1 0,-1-1 0,1 0 0,1 1 0,4 0 241,1 1 0,-1-1 1,12 0-1,-13-1-285,21 1 430,0-2-1,50-7 0,-7-1-190,192-12-221,-252 20-144,-7 1-13,0 0 0,1 0 0,-1 0 0,0 0 0,1 0 0,-1-1 0,0 1 0,0-1 0,0 1 1,1-1-1,-1 0 0,0 0 0,2-1 0,-1 1-1124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4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45 2496,'0'0'48,"0"0"1,0 0 0,-1 0-1,1 0 1,0 0-1,-1 0 1,1-1-1,0 1 1,0 0-1,0 0 1,-1 0 0,1-1-1,0 1 1,0 0-1,-1 0 1,1-1-1,0 1 1,0 0-1,0 0 1,0-1 0,0 1-1,0 0 1,-1 0-1,1-1 1,0 1-1,0 0 1,0-1-1,0 1 1,0 0 0,0-1-1,0 1 1,0 0-1,0 0 1,0-1-1,0 1 1,0 0-1,1-1 1,-1 1 0,0 0-1,0 0 1,0-1-1,0 1 1,0 0-1,0 0 1,1-1-1,-1 1 1,0 0 0,0 0-1,0-1 1,1 1-1,-1 0 1,0 0-1,0 0 1,1 0-1,-1-1 1,0 1 0,1 0-1,3-4 1237,-12-21 1702,7 25-2967,0-1 1,0 1-1,0 0 1,0 0 0,0-1-1,0 1 1,0 0-1,0 0 1,0 0-1,0 0 1,0 0 0,0 0-1,-1 0 1,1 0-1,0 1 1,0-1-1,0 0 1,0 1-1,0-1 1,-1 1 0,-21 11 54,22-11-54,-17 11 158,0 1 0,1 1 1,-26 26-1,34-31-42,0 1-1,1 0 0,1 0 0,0 1 1,0 0-1,1 0 0,-9 22 1,14-31-103,1 1 1,-1-1 0,0 1 0,1 0 0,0-1 0,-1 1 0,1-1-1,0 1 1,0 0 0,1-1 0,-1 1 0,0 0 0,1-1-1,0 1 1,0-1 0,-1 1 0,3 2 0,-1-2 42,0 0 1,0 0-1,0 0 1,1 0-1,-1 0 1,1-1-1,0 1 1,0-1-1,0 0 1,6 4-1,0-1 136,1-1 0,0 0 0,0 0 0,0-1 0,1-1 0,-1 1 0,17 0 1,-20-3-113,1 0 1,-1 0-1,1 0 1,-1-1 0,1 0-1,-1-1 1,0 0 0,0 0-1,1 0 1,-2-1-1,1 0 1,0-1 0,-1 1-1,1-1 1,-1 0 0,0-1-1,5-4 1,-6 4-18,0 0 1,-1 0-1,0 0 1,0-1 0,-1 1-1,1-1 1,-1 0-1,-1 0 1,1 0-1,-1 0 1,2-8 0,-1 5-31,-1 0 1,-1-1-1,1 1 1,-1 0 0,-1-1-1,-1-18 1,0 21-76,0 0 0,-1 0 0,1 0 0,-1 0-1,-1 1 1,-5-13 0,7 17 0,-1 0 0,1 0 0,0 0-1,-1 1 1,1-1 0,-1 0 0,0 0 0,0 1 0,1-1-1,-1 1 1,0 0 0,0 0 0,0 0 0,-1 0 0,1 0-1,0 0 1,0 0 0,0 0 0,-1 1 0,1-1 0,0 1-1,-1 0 1,-2 0 0,1 0-1,0 0-1,0 0 1,0 1-1,1 0 1,-1 0-1,0 0 1,1 0-1,-1 0 1,0 1-1,1-1 1,0 1-1,-1 0 1,1 0-1,0 1 1,0-1-1,0 1 1,0-1-1,0 1 1,1 0-1,-1 0 1,-1 4-1,2-5-297,1 1 1,-1 0-1,1 0 1,0 0-1,0 0 1,0 0-1,1 0 0,-1 0 1,1 0-1,-1 5 1,1-4-244,0 0 1,0 0-1,1 0 1,-1 0 0,1 0-1,0 0 1,0 0-1,0 0 1,0 0 0,3 4-1,8 9-962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15:4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2400,'-19'7'1216,"17"-6"-1147,1-1 1,0 1-1,-1-1 0,1 1 1,0-1-1,-1 1 0,1 0 1,0-1-1,0 1 0,-1 0 1,1 0-1,0 0 0,0 0 1,-1 2-1,-4 2 436,0 1 1,0-1 0,-10 5-1,-8 8 385,21-15-722,-1 0 1,1 1-1,0-1 1,0 1-1,0 0 1,0 0-1,1 0 1,-1 0-1,1 0 1,0 0-1,-1 7 1,2-9-61,1 1-1,-1 0 1,1-1 0,0 1 0,0 0 0,0 0 0,0-1-1,1 1 1,-1-1 0,1 1 0,0 0 0,-1-1 0,1 1 0,0-1-1,1 1 1,-1-1 0,0 0 0,1 1 0,-1-1 0,1 0-1,2 2 1,-1 0 55,0-1 0,0 0-1,1 1 1,-1-1 0,1-1-1,0 1 1,0 0 0,0-1-1,0 0 1,0 0 0,1 0 0,-1 0-1,1-1 1,-1 0 0,1 0-1,0 0 1,-1 0 0,1-1-1,7 0 1,-7 0-19,1-1-1,-1 0 1,1-1 0,-1 1-1,0-1 1,0 0 0,0 0-1,0 0 1,0-1 0,0 0-1,-1 0 1,1 0 0,-1-1-1,0 1 1,0-1-1,6-7 1,-8 8-62,1 0 0,0-1-1,-1 1 1,0-1 0,0 1 0,0-1-1,-1 0 1,1 0 0,-1 0-1,0 0 1,2-7 0,-3 8-109,0 0-1,0 0 1,0-1 0,-1 1 0,1 0-1,-1 0 1,1 0 0,-1 0 0,0 0-1,0 0 1,-1 0 0,1 0-1,0 0 1,-1 1 0,0-1 0,-2-3-1,3 5-1,0 0-1,-1 0 1,1 0-1,0 0 1,0 1-1,0-1 1,-1 0-1,1 1 0,0-1 1,-1 1-1,1-1 1,0 1-1,-1-1 1,1 1-1,-1 0 1,1 0-1,-1 0 1,1 0-1,-1 0 0,1 0 1,0 0-1,-1 0 1,1 1-1,-3 0 1,1 0-186,-1 0 1,0 0-1,0 1 1,1-1-1,-1 1 1,-6 5 0,8-6-55,1 0 0,-1 0 0,1 0 1,0 1-1,0-1 0,-1 1 1,1-1-1,0 1 0,0-1 0,0 1 1,0 0-1,0 1 0,-1 13-1357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1:0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21 640,'0'0'224,"0"-6"427,0 7-129,0-5 534,0-7 1067,2 37 896,1 19-2705,-9 363 3153,7-259-2129,0-140-975,3 2-128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31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2720,'0'-1'120,"1"1"0,0-1 0,-1 1-1,1-1 1,-1 0 0,1 1 0,-1-1 0,0 1 0,1-1 0,-1 0 0,1 1-1,-1-1 1,0 0 0,0 0 0,1 1 0,-1-1 0,0 0 0,0 0 0,0 1-1,0-2 1,1-1 1795,0-2 573,-2 12-1206,6 42 1960,0 4-1172,-5 42-637,0-33-2760,0-29-4405,0-39 3700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3:40.8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352 4 1152,'3'-3'505,"-6"6"-429,2-2-66,-1 0-1,1 1 0,0-1 1,-1 1-1,1-1 0,0 1 1,-2 2-1,-7 10 300,-21 14 529,30-28-835,0 2 5,0-1 1,-1 1-1,1-1 1,0 1 0,0 0-1,0 0 1,0-1-1,0 1 1,0 0 0,1 0-1,-1 0 1,1 0-1,-1 0 1,1 0 0,0 0-1,-1 2 1,-12 91 332,6-71-187,6-23-147,1 0 0,-1-1 1,1 1-1,0 0 0,-1-1 0,1 1 0,-1 0 0,1-1 1,-1 1-1,0-1 0,1 1 0,-1-1 0,1 1 1,-2 0-1,1-1-3,0 0 0,1 0 0,-1 0 1,0 0-1,1 0 0,-1 0 0,0-1 1,1 1-1,-1 0 0,1 0 0,-1-1 0,0 1 1,1 0-1,-1 0 0,1-1 0,-1 1 1,1-1-1,-1 1 0,1 0 0,-1-1 1,1 1-1,0-1 0,-1 1 0,1-1 0,-1 0 1,1 1-1,0-1 0,0 1 0,-1-1 1,1 0-1,0 1 0,0-1 0,0 0 1,-21-72 85,21 73-88,0-1 0,0 1 0,-1-1 1,1 0-1,0 1 0,0-1 0,-1 1 0,1-1 0,0 1 0,-1-1 0,1 1 0,-1-1 0,1 1 0,-1-1 0,1 1 0,-1 0 1,1-1-1,-1 1 0,1 0 0,-1-1 0,1 1 0,-1 0 0,0 0 0,1-1 0,-1 1 0,1 0 0,-1 0 0,0 0 1,1 0-1,-2 0 0,0 0 6,0 1 1,-1-1-1,1 1 1,0 0-1,0 0 1,1 0-1,-3 1 1,-4 2 50,-77 40 636,32-17-504,51-26-141,-1 0 1,1 0 0,0 0 0,0-1 0,0 1 0,-1-1 0,1 1 0,0-1 0,-1 0 0,1 0 0,-4 0 0,6 0-37,-1 0-1,1 0 1,0 0 0,-1-1-1,1 1 1,0 0 0,-1 0 0,1 0-1,0 0 1,-1 0 0,1-1 0,0 1-1,-1 0 1,1 0 0,0-1-1,0 1 1,-1 0 0,1 0 0,0-1-1,0 1 1,0 0 0,-1-1 0,1 1-1,0 0 1,0-1 0,0 0-1,0 0 4,0 1 0,0-1-1,0 0 1,0 0 0,0 0-1,1 0 1,-1 0-1,0 0 1,1 0 0,-1 1-1,1-1 1,-1 0 0,1 0-1,-1 0 1,2 0-1,4-7-24,1 1-1,0 1 0,0 0 1,1 0-1,0 0 0,0 1 1,0 0-1,14-6 0,8-1-73,37-11-1,-49 18 76,23-8 263,-36 9 106,-5 4-259,0 6-419,0 5-825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3:45.6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501 4 1728,'-2'-1'145,"2"1"-125,0 0 0,0 0 0,0 0 0,0-1 0,0 1 0,0 0 0,0 0 0,0 0-1,0 0 1,0 0 0,0 0 0,0 0 0,0-1 0,0 1 0,-1 0 0,1 0 0,0 0 0,0 0 0,0 0 0,0 0 0,0 0 0,0 0 0,0 0 0,-1 0 0,1 0-1,0 0 1,0-1 0,0 1 0,0 0 0,0 0 0,-1 0 0,1 0 0,0 0 0,0 0 0,0 0 0,0 0 0,0 0 0,0 1 0,-1-1 0,1 0 0,0 0 0,0 0 0,0 0-1,0 0 1,0 0 0,0 0 0,-1 0 0,1 0 0,0 0 0,0 0 0,-12 7 514,-193 69 1519,98-29-1740,55-23-130,20-5-250,-7 2 475,87-38-516,0 2 0,1 3 0,54-7 0,210-48-79,-121 23 401,-175 40-124,4 0 364,26-9-1,-78 18 582,-165 41-655,191-45-376,-114 13 136,41-7-51,4 1 2,-98 16-528,159-21 398,0 1 0,1 0 0,-1 1 0,1 0 0,-23 13 0,15-4-105,0 0-1,-23 22 1,40-32 118,0 0-1,0 0 1,0 1 0,1-1-1,-1 1 1,1-1-1,0 1 1,1-1 0,-1 1-1,1 0 1,0 0-1,0 0 1,1 0 0,-1 0-1,1 0 1,0 0 0,0 0-1,2 6 1,-2-9 24,1 0 0,-1 0 0,1 0 0,0-1 0,0 1 0,0 0 0,0-1 0,0 1 0,0-1 0,0 1 0,0-1 0,1 1 0,-1-1 0,0 0 0,1 0 0,-1 0 0,1 0 0,0 0 0,-1 0 0,1 0 0,0 0 0,0 0 0,-1-1 0,1 1 0,0-1 0,2 1 0,6 0 12,0 0 1,0 0 0,18-1-1,-23-1-20,81-6 103,163-35-1,-69 7-186,-58 16 81,164-25 309,-277 43-200,-1 0 0,1-1 0,0 0 0,0-1 0,10-4 0,-19 7-79,0 0 1,0 0-1,0 0 1,0 0 0,1 0-1,-1-1 1,0 1-1,0 0 1,0 0-1,0 0 1,0 0-1,0-1 1,0 1 0,0 0-1,0 0 1,0 0-1,0 0 1,0-1-1,1 1 1,-1 0-1,0 0 1,0 0 0,0 0-1,0-1 1,-1 1-1,1 0 1,0 0-1,0 0 1,0 0 0,0-1-1,0 1 1,0 0-1,0 0 1,0 0-1,0 0 1,0-1-1,0 1 1,0 0 0,-1 0-1,1 0 1,0 0-1,0-1 1,-5-3 149,0 1-124,-1 1 0,0 0 1,1 0-1,-1 0 0,0 1 0,-9-1 0,-3-2-14,-33-5 51,0 2 0,0 3 0,-60 1 0,35-1-14,-83-14 0,-2 0 335,119 14-529,-43-1 21,77 5 19,0 0-1,1 1 0,-1 0 0,0 0 0,1 1 0,-1 0 0,1 1 1,-11 4-1,13-4 35,-1 1 0,1-1 0,1 1 0,-1 0 0,0 0 0,1 0-1,0 1 1,0-1 0,0 1 0,1 0 0,-1 1 0,1-1 0,0 0 0,-4 12 0,1 3 58,0 1-1,-5 41 0,4-20-13,6-35-12,0 0-1,0 0 1,0 0 0,1 0-1,0 0 1,0 0 0,1 0 0,0 0-1,3 11 1,-3-14 36,1-1 0,-1 1 0,1-1 0,0 0 0,0 0-1,0 0 1,0 0 0,1 0 0,-1 0 0,1-1 0,0 1 0,-1-1 0,1 1 0,0-1 0,0 0 0,1 0 0,-1-1 0,0 1 0,1-1-1,4 2 1,1-1 20,0 0-1,0 0 0,1-1 0,-1 0 0,1-1 0,-1 0 0,0-1 0,1 0 0,13-3 0,3-2-10,0-1 0,25-11 0,-28 8 6,0-1 0,-1-1 0,0-1-1,-1-1 1,31-26 0,-17 9 205,-2-2 0,32-40 0,-55 59-354,-9 12 106,0 0-1,0 0 0,1 0 1,-1 0-1,1 1 0,0-1 0,-1 0 1,1 1-1,2-2 0,-3 3-14,-1-1 0,1 1-1,0 0 1,-1 0 0,1 0-1,0 0 1,0 0 0,-1 0-1,1 0 1,0 0-1,0 0 1,-1 0 0,1 0-1,0 0 1,0 1 0,-1-1-1,1 0 1,0 0 0,-1 1-1,1-1 1,0 0 0,0 2-1,19 13-74,-7-5 147,-11-8-30,14 7 74,28 15 0,-43-24-79,-1 0-1,0 0 1,1 1 0,-1-1 0,1 0-1,-1 0 1,1 1 0,-1-1-1,1 1 1,-1-1 0,0 0-1,1 1 1,-1-1 0,0 1-1,0-1 1,1 1 0,-1-1 0,0 0-1,0 1 1,1-1 0,-1 1-1,0 0 1,0-1 0,0 1-1,0-1 1,0 1 0,0-1 0,0 1-1,0-1 1,0 1 0,0-1-1,0 1 1,0-1 0,0 1-1,-1-1 1,1 1 0,0-1-1,-1 2 1,1-1 22,-1 0-1,1 0 0,-1 0 1,0 0-1,1 0 1,-1 0-1,0 0 0,0 0 1,0 0-1,0 0 1,0 0-1,0 0 1,0 0-1,-2 0 0,-2 0 32,0 1 0,0-2 0,1 1 0,-1-1 0,0 1 0,0-1 0,0-1 0,0 1 0,0-1 0,-6-1 0,-9-3-11,-22-8 0,33 9-74,-36-11 13,-1 2 1,-59-10-1,77 18-114,12 2-217,-1 1 0,-17 0-1,33 2 324,1 0 0,0 0 0,0 0 0,-1 1-1,1-1 1,0 0 0,0 0 0,-1 0 0,1 1 0,0-1 0,0 0 0,0 1-1,-1-1 1,1 0 0,0 0 0,0 1 0,0-1 0,0 0 0,0 1 0,0-1-1,-1 0 1,1 1 0,0-1 0,0 0 0,0 1 0,0-1 0,0 0-1,0 1 1,0-1 0,1 0 0,-1 0 0,0 1 0,2 17-65,-1-9 79,-1-6 43,0 0 1,-1 0-1,0 0 1,0 0-1,0 0 1,0 0-1,0-1 0,0 1 1,-1 0-1,0-1 1,1 1-1,-1-1 0,0 0 1,0 1-1,0-1 1,0 0-1,-1 0 0,1 0 1,-3 1-1,-8 6 66,-1-1-1,-20 10 0,24-13-8,-142 63-292,138-66 69,13-2 139,-1 0-1,1 1 0,0-1 0,0 0 0,-1 0 1,1 0-1,0 1 0,0-1 0,-1 1 1,1-1-1,0 1 0,-1 0 0,1 0-74,2 0-325,4 0 350,-1-1 1,0 1-1,0 0 0,0-1 1,1 0-1,-1 0 0,0 0 1,0-1-1,5-1 0,3 1 15,559-84-189,-343 44 402,-156 32-246,89 0 0,-151 8 57,1 2 0,-1-1 0,0 2 0,1-1 0,-1 1 0,0 1 0,0 0 0,12 5 0,-2 0 176,-14 9 165,-6-16-321,0 0 0,0 1 0,0-1 0,0 0 0,0 0 0,0 0 0,-1 0 0,1 0 0,0 0 0,-1 0 0,1 1 0,0-1 0,-1 0 0,1 0 0,-1 0 0,0-1 0,1 1 0,-1 0 0,0 0 0,0 0-1,0 0 1,1-1 0,-1 1 0,0 0 0,0-1 0,-2 2 0,-1 1 38,0 0-1,-1-1 1,0 1-1,-7 2 1,-3-1 71,0-1 0,-19 2 1,-15 4-76,-49 7-46,23-4-26,55-8 8,-28 6-24,-1-3 0,-68 3 0,111-9 2,1 0 0,-1 0 0,1 0 0,0 1 0,-1 0 0,1 0 0,-8 5 0,6-3 44,0 1 0,0-1 0,0-1 0,-1 1 0,1-1 0,-1 0 1,0-1-1,0 0 0,0 0 0,-15 1 0,-3 5-39,23-8-9,1 1 0,-1-1-1,0 1 1,0-1 0,0 1-1,0 0 1,1 0 0,-1 0-1,0 0 1,1 1 0,-1-1-1,1 1 1,0 0 0,-1-1-1,-1 4 1,3-5-172,2 1 186,0 0 0,0 1 0,0-1 0,0 0 0,1 0 0,-1 0 0,0-1 0,1 1 0,-1 0 0,0 0 0,1-1 0,-1 1-1,1-1 1,2 1 0,19 5-25,0-2-1,0-1 1,46 2-1,-30-3 94,22 2-73,191 3 33,-149-8-50,23-1-83,-99 1 227,41 5 0,3 0 79,-30-2-73,-26-1 6,1 0 0,29-4 1,-30 3 23,-14 0-105,1 0 1,0 0 0,-1 0 0,1 0-1,-1 0 1,1-1 0,0 1 0,-1 0 0,1-1-1,2 0 1,-3 0 208,-37-4 16,15 4-152,1-1 0,-1-1 0,-25-8 0,-30-3-8,-22 0-179,-47-4 315,91 13-318,0 4-1,-1 1 0,-59 9 1,83-5 8,-11 1-148,42-5 209,-1 0 1,1 0 0,0 0-1,0 1 1,0-1-1,-1 0 1,1 0 0,0 0-1,0 0 1,0 1-1,-1-1 1,1 0 0,0 0-1,0 0 1,0 1-1,0-1 1,0 0 0,-1 0-1,1 1 1,0-1-1,0 0 1,0 0 0,0 1-1,0-1 1,0 0 0,0 0-1,0 1 1,0-1-1,0 0 1,0 0 0,0 1-1,0-1 1,0 0-1,0 0 1,0 1 0,0-1-1,1 0 1,-1 0-1,0 1 1,0-1 0,0 0-1,0 0 1,0 0-1,1 1 1,-1-1 0,0 0-1,0 0 1,0 0 0,0 0-1,1 1 1,-1-1-1,0 0 1,3 6 242,-3-6-196,0 0 0,0 0 1,0 0-1,0 1 1,0-1-1,0 0 1,0 0-1,0 0 0,0 0 1,0 0-1,0 1 1,-1-1-1,1 0 1,0 0-1,0 0 1,0 0-1,0 0 0,0 0 1,0 0-1,-1 0 1,1 0-1,0 0 1,0 1-1,0-1 1,0 0-1,0 0 0,-1 0 1,1 0-1,0 0 1,0 0-1,0 0 1,0 0-1,-1 0 0,1 0 1,0 0-1,0 0 1,0 0-1,-1-1 1,-16 0 61,0 0 0,-30-8 0,30 5-286,-1 1 1,-30-2 0,48 5 174,0 0 0,-1 0 1,1 0-1,0 1 0,0-1 1,-1 0-1,1 0 0,0 0 1,0 0-1,0 0 0,-1 1 1,1-1-1,0 0 1,0 0-1,0 0 0,-1 0 1,1 1-1,0-1 0,0 0 1,0 0-1,0 1 0,0-1 1,0 0-1,0 0 0,0 1 1,-1-1-1,1 0 0,0 0 1,0 1-1,0-1 0,0 0 1,0 0-1,0 1 0,0-1 1,1 0-1,-1 0 0,0 1 1,0-1-1,0 0 1,0 0-1,0 0 0,0 1 1,0-1-1,0 0 0,1 0 1,-1 1-1,0-1 0,0 0 1,0 0-1,1 0 0,7 13-75,-2-8 52,0-1-1,0 1 0,1-1 0,0 0 1,0-1-1,0 0 0,0 0 0,1 0 1,12 2-1,6 0 1,39 3-1,20-3 143,1-3 0,-1-4 0,114-17 0,20-17 60,-177 30-147,-25 4 136,0-1-1,25-7 1,-57 14 181,0-1 0,-30 2 0,14-1-189,-16-1-74,1-2 0,0-2-1,-65-9 1,89 8-36,-102-16 98,-4 0-114,97 15-137,1 2-1,-37 2 0,63 0 53,0 0-1,0-1 1,0 1-1,0 0 1,1 1-1,-1-1 1,-5 3-1,9-3 55,-1-1 0,0 0 0,1 1 0,-1-1-1,1 0 1,-1 1 0,0-1 0,1 1 0,-1-1 0,1 1 0,-1-1 0,1 1-1,0-1 1,-1 1 0,1 0 0,-1-1 0,1 1 0,0 0 0,0-1-1,-1 1 1,1 0 0,0-1 0,0 1 0,0 0 0,0 0 0,0-1 0,0 1-1,0 0 1,0 0 0,0-1 0,0 1 0,0 0 0,0-1 0,0 1-1,1 0 1,-1-1 0,0 1 0,0 0 0,1-1 0,-1 1 0,1 0-1,-1-1 1,1 1 0,-1-1 0,1 1 0,-1-1 0,1 1 0,7 7-25,1 0 0,-1-1 0,1-1 0,1 0 0,-1 0 0,1 0 1,13 4-1,74 24 149,58 4 221,-126-33-198,1-2 0,-1-1 0,42-2 0,-65-1-30,1 0-1,-1 0 1,0 0-1,11-4 0,-16 4-64,0 1-1,0-1 0,1 1 0,-1-1 1,0 0-1,0 1 0,0-1 0,0 0 1,0 0-1,0 0 0,0 0 0,0 0 1,0-1-1,0 1-18,-1 1 1,0-1 0,0 0-1,1 1 1,-1-1 0,0 0-1,0 0 1,0 1 0,0-1-1,0 0 1,0 1 0,0-1-1,0 0 1,-1 0 0,1 1-1,0-1 1,0 0-1,-1 1 1,1-1 0,0 1-1,-1-1 1,1 0 0,0 1-1,-1-1 1,1 1 0,-1-2-1,-5-5-9,-1 1-1,0-1 1,0 1 0,-14-9-1,-35-20 25,31 23-59,0 0 0,0 1 1,-1 2-1,-1 0 0,1 2 1,-1 1-1,0 1 0,-1 2 1,1 0-1,-1 2 0,1 1 1,-31 4-1,44-2-45,0 0 0,-1 2 0,2 0 0,-1 0 0,0 1 0,1 1 0,0 0 0,0 1 0,-17 12 0,29-18 52,0 0-1,-1 0 1,1 0-1,0 1 1,0-1-1,-1 0 1,1 1-1,0-1 1,1 0-1,-1 1 1,0-1 0,0 1-1,0 0 1,1-1-1,-1 1 1,1-1-1,0 1 1,-1 0-1,1-1 1,0 1-1,0 0 1,0 0-1,0-1 1,0 1 0,0 0-1,1-1 1,-1 1-1,0 0 1,2 1-1,-1 0 7,0-1-1,0 1 1,1-1-1,-1 0 1,1 0-1,0 1 1,-1-1-1,1 0 1,0 0-1,0-1 1,1 1-1,-1 0 1,0-1-1,1 1 1,-1-1-1,0 0 1,6 2-1,10 2 80,1 0 0,36 3 0,41-2 22,-89-6-97,164-1 72,-55-2 95,-96 3-29,0-2 0,-1 0 0,25-6 0,-30 3 37,-14 4-161,0 1 1,0 0-1,0 0 1,1 0 0,-1 0-1,0 0 1,0 0 0,0-1-1,0 1 1,0 0-1,0 0 1,0 0 0,0 0-1,0 0 1,0-1-1,0 1 1,0 0 0,0 0-1,0 0 1,0 0-1,0 0 1,0 0 0,0-1-1,0 1 1,0 0 0,0 0-1,0 0 1,-1 0-1,1 0 1,0 0 0,0-1-1,0 1 1,0 0-1,0 0 1,0 0 0,0 0-1,0 0 1,-1 0-1,1 0 1,0 0 0,0 0-1,0 0 1,0-1-1,0 1 1,0 0 0,-1 0-1,-2-1 35,0 0-1,0 0 1,0 0-1,0 1 1,0-1-1,-5 0 1,-83-6 7,-73-5 161,115 11-142,-66 6 1,67 0-118,-84 12-264,77-2-218,55-15 523,0 0 1,0 0-1,-1 0 0,1 0 0,0 0 0,0 0 0,0 0 0,-1 0 0,1 0 0,0 0 0,0 0 0,0 0 1,0 0-1,-1 0 0,1 1 0,0-1 0,0 0 0,0 0 0,0 0 0,0 0 0,0 0 0,-1 1 0,1-1 1,0 0-1,0 0 0,0 0 0,0 0 0,0 1 0,0-1 0,0 0 0,0 0 0,0 0 0,0 1 0,0-1 1,0 0-1,0 0 0,0 0 0,0 0 0,0 1 0,0-1 0,0 0 0,7 7-147,14 3 76,-2-7 71,0-1 0,0-1 1,0-1-1,0 0 0,25-5 1,66-4 143,61-7 369,-148 12-433,0-1 0,0-1 0,-1-1 1,1-1-1,24-13 0,-42 19 14,0-1-1,0 0 1,0 0-1,0-1 1,-1 1-1,0-1 0,7-7 1,-9 8-54,0 0-1,0 1 1,-1-1 0,1 0-1,-1 0 1,0-1 0,1 1-1,-1 0 1,-1 0 0,1-1 0,0 1-1,-1 0 1,0-7 0,1 6-9,-2-10-459,1 14 350,0 0 1,0-1-1,-1 1 1,1 0-1,0-1 0,0 1 1,0 0-1,0-1 1,0 1-1,-1 0 0,1-1 1,0 1-1,0 0 1,-1 0-1,1-1 1,0 1-1,0 0 0,-1 0 1,1-1-1,0 1 1,-1 0-1,1 0 1,0 0-1,-1 0 0,1 0 1,0 0-1,-1-1 1,1 1-1,0 0 1,-1 0-1,0 0 0,5 17-6577,-3-9 5226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3:46.0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666 309 2656,'2'-9'501,"0"0"1,0 1-1,-1-1 1,0-12-1,-1 17-394,0 0 0,-1-1-1,0 1 1,0 0-1,0 0 1,0-1-1,-1 1 1,0 0 0,0 0-1,-4-6 1,-79-106 3402,80 110-3421,0 0 0,0 0 0,0 0 0,-1 0-1,1 1 1,-1 0 0,-1 0 0,1 1 0,-1 0 0,0 0 0,1 0-1,-2 1 1,1 0 0,0 0 0,-1 1 0,-14-3 0,-5 1 72,0 2 0,-1 0-1,-38 4 1,29 1-164,0 2 0,0 1 0,-68 22 0,91-23 28,-23 6-248,34-10 159,0 1 0,0-1 0,0 0 0,0 1 1,0 0-1,0 0 0,0 0 0,-2 2 0,4-3 41,1 0 0,-1 0 0,1 0 0,-1 0 0,1 0 0,-1 0 0,1 0 0,-1 0 0,1 0 0,0 0 0,0 0 0,0 1 0,-1-1 0,1 0 0,0 0 0,0 0 0,1 0 0,-1 0 0,0 0 0,0 0 0,0 0 0,1 0 0,-1 0 0,1 0 0,0 2 0,0-1 17,0 1 1,1 0-1,0-1 0,-1 1 1,1-1-1,0 0 1,3 3-1,0-1 6,-1-1 1,1 0-1,0 0 1,0 0-1,0-1 0,0 1 1,0-1-1,0-1 1,1 1-1,-1-1 0,8 2 1,6-2 7,0 1 1,19-3 0,116-8 219,-9-1 325,-135 10-874,-1 0 1,0 0-1,1 1 1,-1 0-1,0 0 1,16 5-1,7 8-1171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02.3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788 1224 2144,'0'-1'59,"0"0"-1,0 0 1,-1 0 0,1 0 0,0 0-1,-1 0 1,1 0 0,-1 0 0,1 0-1,-1 0 1,1 0 0,-1 1 0,1-1-1,-1 0 1,0 0 0,1 1 0,-1-1-1,0 0 1,0 1 0,0-1 0,0 1-1,1-1 1,-1 1 0,0-1 0,0 1 0,0 0-1,0-1 1,0 1 0,0 0 0,0 0-1,0 0 1,0 0 0,-2 0 0,-4-1 158,-1 1 1,1 0 0,-11 2 0,-250 45 1214,-54 6-544,259-43-695,17-1-194,35-9-170,17-5 152,19-7 60,16-2-102,0 2 0,61-10 0,-68 16 20,119-26-129,255-44 537,-341 67-341,157-18-63,-52 18 1323,-177 10-1166,0-1 1,0 1-1,0-1 1,0 0-1,0-1 1,-10-1 0,0 0 0,-155-28 260,77 12-277,-87-29 61,8 2 257,117 35-649,-1 2 1,0 2-1,-99 3 0,152 3 167,0 0 0,0 1 0,-1-1 0,1 1-1,0 0 1,0 0 0,0 0 0,0 1 0,1-1-1,-1 1 1,0-1 0,1 1 0,-4 3 0,6-5 56,0 0 1,-1 0-1,1 0 1,0 0-1,0 0 1,0 0-1,0 0 1,0 0-1,0 0 1,0 0-1,0 0 1,0 0-1,0 0 1,0 0-1,0 0 1,0 0-1,0 0 1,0 1-1,0-1 1,0 0-1,0 0 1,0 0-1,0 0 1,0 0-1,0 0 1,0 0-1,0 0 1,0 0-1,0 0 1,0 0-1,0 0 1,0 1-1,0-1 1,0 0-1,0 0 1,0 0-1,0 0 1,0 0-1,0 0 1,0 0-1,0 0 1,0 0-1,0 0 1,0 0-1,0 0 1,0 0-1,0 1 1,0-1-1,0 0 1,0 0-1,0 0 1,0 0-1,0 0 1,1 0-1,-1 0 1,0 0-1,0 0 1,0 0-1,0 0 1,0 0-1,0 0 1,0 0-1,0 0 1,8 5-41,0 0 1,0-1 0,0 0-1,0 0 1,1-1 0,-1 0-1,16 3 1,-9-2 27,82 23 53,1-5 1,115 13-1,135-8 150,-129-9 35,123 12-231,4 18 4,-250-32 287,-87-14-201,0-1 0,0 0 0,0 0 0,9-1 0,-6-1 352,-11 2-419,-1-1 1,0 0-1,0 0 1,1 0-1,-1 0 1,0 0-1,0 0 1,1-1-1,-1 1 1,0 0-1,0 0 1,1 0-1,-1 0 1,0 0-1,0 0 1,1 0-1,-1 0 1,0-1-1,0 1 1,0 0-1,1 0 1,-1 0-1,0 0 1,0-1-1,0 1 1,0 0-1,0 0 1,1 0-1,-1-1 1,0 1-1,0 0 1,0 0-1,0-1 1,0 1-1,0 0 1,0 0-1,0-1 1,0 1-1,0 0 1,0-1-1,-4-13 202,-16-14-13,2 5-190,-2 2 1,-1 0-1,-24-19 0,31 30-14,0 0-1,0 0 1,-1 2-1,0-1 1,-1 2-1,-26-9 1,-9 3-31,-1 1 1,-1 3 0,-52-2-1,-163 9-173,75 25-414,189-23 580,1 1-1,0 0 1,0-1-1,0 1 0,0 0 1,-5 2-1,9-2 19,-1 0 0,1 0 0,-1 0 0,1-1 0,-1 1 0,1 0 0,-1-1 0,1 1 0,-1 0 1,1-1-1,0 1 0,0-1 0,0 1 0,6 4-23,0-1 1,1 0 0,0-1-1,-1 1 1,1-1-1,10 2 1,5 2 0,6 2 40,0-2 0,0 0 1,0-3-1,33 2 0,118-4 140,-112-2-34,0-4 0,118-22 0,-125 13-26,-27 7 309,56-20-1,-89 26-359,0 0 0,0 0 0,0-1 0,-1 1 0,1 0 0,0-1 0,0 1 0,0-1-1,-1 1 1,1-1 0,0 0 0,-1 1 0,2-2 0,-2 2-18,0 0 1,0 0-1,0 0 1,0-1-1,0 1 0,0 0 1,0 0-1,0 0 0,0-1 1,0 1-1,0 0 0,0 0 1,0 0-1,0-1 0,-1 1 1,1 0-1,0 0 0,0 0 1,0-1-1,0 1 0,0 0 1,0 0-1,-1 0 0,1 0 1,0 0-1,0-1 0,0 1 1,0 0-1,0 0 1,-1 0-1,1 0 0,0 0 1,0 0-1,-1 0 0,-3-2 38,0 0 0,0 1 0,0 0 0,-7-1 0,-55-7 79,-101-1-1,-64 15-381,82 0 20,-255 20-120,393-24 269,6-1 29,1 1 0,-1-1 0,1 1 0,-1 0 0,1 0 0,-7 3-1,11-4 54,0 0 0,0 0 0,0 0-1,-1 0 1,1 0 0,0 0-1,0 0 1,0 0 0,0 1 0,-1-1-1,1 0 1,0 0 0,0 0 0,0 0-1,0 0 1,0 0 0,-1 1 0,1-1-1,0 0 1,0 0 0,0 0-1,0 0 1,0 1 0,0-1 0,0 0-1,0 0 1,0 0 0,0 1 0,0-1-1,0 0 1,0 0 0,0 0-1,0 1 1,0-1 0,0 0 0,0 0-1,0 0 1,0 0 0,0 1 0,0-1-1,0 0 1,0 0 0,0 0 0,0 1-1,0-1 1,1 0 0,-1 0-1,0 0 1,0 0 0,0 0 0,0 1-1,0-1 1,1 0 0,-1 0 0,0 0-1,0 0 1,0 0 0,0 0 0,1 0-1,-1 0 1,0 0 0,14 7-54,18 1 40,-1-1 0,1-2 0,0-1 0,39 1 0,135-10-139,-122 1 136,-83 4 23,418-24 101,10-1-474,127 25 623,-379 7-63,20 0 570,-196-7-842,-10 3 357,-185-15 526,105 4-876,-196 6-295,143 4 79,124 1 332,16-2-56,0-1 1,0 1 0,0-1 0,1 1 0,-1-1-1,0 1 1,1 0 0,-1 0 0,1 0-1,-1 0 1,1 0 0,-1 0 0,-1 2-1,2-1 35,-1-1 0,1 1-1,-1-1 1,0 0 0,0 0-1,0 0 1,0 0 0,0 0-1,-2 1 1,-40 11-100,15-4 182,-136 48 20,89-29-99,-69 26-14,-124 39 9,-33-9 193,285-79-191,0 0-1,-1-1 1,0 0-1,0-2 1,0 0 0,0-1-1,0-1 1,-20-2-1,-9-4 8,-59-1 0,64 10-113,1 1 0,-48 11 0,72-12 116,-11 0 4,-1-1 0,1-1 0,-42-5 0,46 3 5,-121-11 98,-93-2-246,55 7 58,87 3-943,107 12 613,-3-3 333,1-1 0,-1-1 0,1 1 0,0-2-1,0 1 1,0-1 0,0 0 0,16 0 0,-15 0 47,114 12 199,210-3-1,-101-11-401,-109 1 148,92 12 245,-183-11-77,57-5-1,-15-1 198,-53 4-114,0-2 0,24-5 0,-43 7-186,0-1 0,-1 1 0,0-1 0,1 0 0,-1 0 1,1 0-1,-1 0 0,0 0 0,0-1 0,0 1 0,0-1 0,0 0 0,4-3 272,-5 4-269,1 1 0,-1-1 0,1 0 0,-1 0 0,1 0 0,-1 0 0,0 0 0,1 0-1,-1-1 1,0 1 0,2-2 0,2-3 7,-5 6-19,1 0 1,-1 0-1,0 0 1,1-1-1,-1 1 0,0 0 1,0 0-1,1-1 1,-1 1-1,0 0 0,0-1 1,1 1-1,-1 0 1,0-1-1,0 1 0,0 0 1,1-1-1,-1 1 1,0 0-1,0-1 1,0 1-1,0-1 0,0 1 1,0 0-1,0-1 1,0 1-1,0-1 0,0 1 1,0 0-1,0-1 1,0 1-1,0 0 0,0-1 1,-1 1-1,1-1 1,-1 0 4,0 0 1,0 0 0,0 0-1,0 0 1,0 1 0,0-1-1,0 0 1,0 1 0,-1-1-1,-1 0 1,-32-7 61,20 6-17,0 0 0,0-1 0,0-1-1,-17-7 1,-56-29 23,57 25-99,0 2 1,-35-11 0,0 7-3,0 2 1,-128-9 0,121 19 65,-92-18-1,160 22-8,0 0 0,1-1 0,-1 0 0,0 1 0,0-1-1,1-1 1,-1 1 0,1-1 0,0 0 0,0 1 0,0-2-1,-6-5 1,5 3 18,0-1-1,0 0 0,1 1 1,0-1-1,1 0 0,0-1 1,-4-8-1,-56-153 186,56 146-357,1 0 0,-5-34 0,4 16 70,2 19-11,-1-5 10,2 0 0,-3-49 0,7 67 6,0-5-4,0-1 0,5-26 0,-4 29 5,0 1-1,0-23 0,-1 24 18,0 0 0,0-1 0,4-17 0,-3 23 33,17-53-268,-16 65-974,-4 20 945,2-18 124,-14 159-436,-3 125 801,11-208 1026,6-85-1190,0 0 0,1 0-1,-1 1 1,0-1 0,0 0 0,0 1-1,0-1 1,0 0 0,0 1 0,-1-1 0,1 0-1,0 1 1,0-1 0,0 0 0,0 0-1,0 1 1,0-1 0,0 0 0,-1 0-1,1 1 1,0-1 0,0 0 0,0 0 0,-1 1-1,1-1 1,0 0 0,0 0 0,-1 0-1,1 1 1,0-1 0,0 0 0,-1 0 0,1 0-1,0 0 1,-1 0 0,1 0 0,0 0-1,0 1 1,-1-1 0,1 0 0,0 0-1,-1 0 1,0-1 25,0 1-1,1-1 0,-1 1 1,0-1-1,0 1 0,1-1 1,-1 1-1,0-1 1,1 0-1,-1 1 0,0-1 1,1 0-1,-1 0 0,-2-5 20,1 0-1,-1 0 0,1 0 0,1 0 1,-1 0-1,1 0 0,0-1 0,0 1 1,1-11-1,-1-4-15,-3-49-87,4 1-1,3-1 1,20-117 0,-10 123-263,25-70 1,-22 79-154,-15 54 411,-1-1 0,0 1 0,1 0 0,-1-1 0,1 1 0,-1 0 0,1-1 0,0 1 0,-1 0 0,3-2 0,-3 3 23,0 0 0,0 0-1,0 0 1,1 0 0,-1 1 0,0-1 0,0 0-1,0 0 1,1 0 0,-1 0 0,0 0-1,0 0 1,0 1 0,0-1 0,1 0 0,-1 0-1,0 0 1,0 0 0,0 1 0,0-1-1,0 0 1,0 0 0,1 0 0,-1 1 0,0-1-1,0 0 1,0 0 0,0 0 0,0 1-1,0-1 1,0 0 0,0 0 0,0 0 0,0 1-1,0-1 1,0 0 0,2 34-498,-3-6 418,1-14 207,0 0 0,0 0 0,5 27-1,-5-41-63,1 1 0,-1-1 1,0 1-1,0-1 0,1 1 0,-1-1 0,0 1 0,0-1 0,0 1 0,0 0 0,0-1 0,0 1 0,0-1 0,0 1 0,0-1 0,0 1 0,0-1 0,0 1 1,-1-1-1,1 1 0,0-1 0,0 1 0,0-1 0,-1 2 0,0-3-19,1 1-1,0-1 1,-1 1 0,1-1 0,0 1 0,-1-1-1,1 1 1,0-1 0,0 0 0,-1 1-1,1-1 1,0 1 0,0-1 0,0 0 0,0 1-1,0-1 1,0 1 0,0-1 0,0 0-1,0 1 1,0-2 0,0-10-15,1 10-10,-1-1 1,0 1-1,0 0 0,0-1 0,0 1 1,0 0-1,0-1 0,0 1 0,-1 0 1,0-1-1,1 1 0,-1 0 0,0 0 1,0 0-1,0 0 0,0-1 0,-3-2 1,-1 0-48,2 1 46,-1 1 0,0-1 0,0 1 0,0 0 0,0 0 0,-8-4 0,-3 0-48,0 1-1,0 1 0,-1 1 1,0 0-1,-26-3 1,-81 1-140,99 5 109,-2 1-1,-45 5 0,26-4-8,51-7-347,-3 4 381,1 0 0,0 0 0,-1 1 0,1-1 0,0 1 0,0 0 0,0 0 0,6-1 0,38-2-132,-25 3 126,164-4-185,-35 2 436,-147 3-185,30-2 61,1-1 0,55-12 0,-75 12 29,17-6 335,-36 10-368,0-1 0,0 0 0,0 0 0,0 0 0,-1 0 0,1 0 0,-4-2-1,-8 0 32,-155-24 303,70 5-535,-78-12-183,177 33 318,-1 0-44,-1-1 1,1 1 0,0 0 0,0-1-1,0 1 1,0 0 0,0 1-1,-1-1 1,1 0 0,0 0 0,0 1-1,0 0 1,0-1 0,0 1 0,0 0-1,-3 2 1,5-2 36,0 0 0,0 0 1,1 0-1,-1 0 0,0 0 0,1 0 1,-1 0-1,1 0 0,-1 0 0,1 0 1,0 0-1,-1 0 0,1 0 0,1 1 1,1 0-3,1 0 1,-1 0 0,0 0-1,1 0 1,-1-1 0,1 0-1,0 0 1,-1 0 0,1 0-1,4 0 1,41 1-155,-20-2 98,105 6 43,-112-5 261,-17 0-156,1-1-1,-1 1 0,1-1 1,9-2-1,-11 0 588,-13 0-561,-19 2-200,-35 8 134,-1 2-1,-108 32 1,13 13-135,102-34 83,41-17 203,15-4-189,1 0 0,0 0 0,-1 0-1,1 0 1,0 0 0,-1 0-1,1 0 1,-1 0 0,1 0 0,0 0-1,-1 0 1,1 0 0,-1 0 0,1 0-1,0 0 1,-1 0 0,1 0-1,0 0 1,-1 0 0,1 0 0,0-1-1,-1 1 1,1 0 0,0 0 0,-1 0-1,1-1 1,0 1 0,-1 0 0,1-1-1,-1 1 1,3-1-223,0 0 161,0 1-1,-1-1 1,1 0-1,-1 1 0,1-1 1,-1 0-1,3-1 1,4-3-38,22-10-24,2 2-1,49-15 1,37 2 85,198-16-1,-273 39 59,81 6 0,-48 9 163,-70-11-191,0 1 1,0-1-1,0 1 0,0 0 1,9 5-1,-7-5 531,-11 1-62,-1-2-443,0 0 0,1 0 0,-1 0 0,0 0 0,0-1-1,0 1 1,0-1 0,0 0 0,-7-1 0,-2 0 47,-17 0-36,0-2 0,-42-10 0,-25-3 2,-157 9-107,208 8 64,-57-7 157,101 6-165,1 0 0,-1-1 0,0 1 0,1-1 1,-1 1-1,1-1 0,-1 1 0,1-1 0,-1 0 0,1 0 0,-1 0 1,-1-1-1,3 2 5,0 0 0,0-1 0,0 1 1,-1 0-1,1 0 0,0 0 1,0-1-1,0 1 0,0 0 0,0 0 1,-1-1-1,1 1 0,0 0 1,0 0-1,0-1 0,0 1 0,0 0 1,0-1-1,0 1 0,0 0 1,0 0-1,0-1 0,0 1 0,0 0 1,0 0-1,0-1 0,1 0-17,-1 1-1,1-1 0,-1 1 1,1-1-1,-1 1 0,1-1 0,-1 1 1,1-1-1,0 1 0,-1 0 1,1-1-1,-1 1 0,1 0 1,0-1-1,0 1 0,19-5-91,0 0-1,0 2 0,0 0 1,0 1-1,23 2 0,-18-1 125,223-5-20,-100 3-86,-116 4 86,1 2 1,47 9-1,13 5 217,-53-11-70,52 15 1,-88-20-99,-1 0 0,0-1 0,0 1 0,1-1 0,-1 0 0,5 0-1,-3 0 389,-34-11-112,-29 7-80,37 2-264,1 1 1,0 0-1,-35 5 0,-13 0 20,38-3-52,-34 5 0,63-5 17,0-2 33,0 1 1,1 0-1,-1 0 1,0 0-1,1 0 1,-1 1-1,0-1 1,1 0-1,-1 0 1,1 0-1,-1 0 1,0 1-1,1-1 1,-1 0-1,1 1 1,-1-1 0,0 0-1,1 1 1,-1-1-1,1 1 1,0-1-1,-1 0 1,1 1-1,-1-1 1,1 1-1,0 0 1,-1 0-1,10 3-367,-2 0 329,0-1-1,0-1 0,0 1 0,0-1 0,0-1 0,9 2 1,47 1 30,-26-2 30,110 13-87,114 5 265,-50-26-162,-2 1 22,103-19 522,-296 20-431,9 0 239,-10 0-212,-15 4-158,0 0 0,0 0-1,1 0 1,-1-1-1,0 1 1,0 0-1,1 0 1,-1 0-1,0 0 1,0-1 0,0 1-1,1 0 1,-1 0-1,0-1 1,0 1-1,0 0 1,0 0-1,0 0 1,0-1 0,1 1-1,-1 0 1,0-1-1,0 1 1,0 0-1,0 0 1,0-1-1,0 1 1,0 0 0,0 0-1,0-1 1,0 1-1,0 0 1,0-1-1,0 1 1,-1 0-1,1 0 1,0-1 0,0 1-1,0 0 1,0 0-1,0-1 1,0 1-1,-1 0 1,1 0 0,0 0-1,0-1 1,0 1-1,-1 0 1,1 0-1,0 0 1,0 0-1,0-1 1,-1 1 0,1 0-1,0 0 1,0 0-1,-1 0 1,1 0-1,0 0 1,-1 0-1,1 0 1,-10-5 8,0 1 0,0 0 0,-1 0 0,1 1 0,-1 1 0,-21-3 1,3 1-37,-13-3 125,-70-1 1,-43 10-256,130-1 109,-69 2 100,-178-18-1,236 10-156,0 2 1,0 1-1,0 2 0,-1 1 1,1 2-1,0 2 0,-47 11 1,78-14 47,1 0 1,-1 0 0,1 0-1,0 0 1,0 0 0,0 1 0,0 0-1,-6 5 1,9-7 50,1 0-1,-1-1 1,0 1 0,0 0-1,0 0 1,1 0 0,-1 0-1,0 0 1,1 0 0,-1-1 0,1 2-1,-1-1 1,1 0 0,0 0-1,-1 0 1,1 0 0,0 0-1,0 0 1,0 0 0,-1 0-1,1 0 1,0 1 0,1-1-1,-1 0 1,0 0 0,0 0-1,0 0 1,1 0 0,-1 0 0,0 0-1,1 0 1,-1 0 0,1 0-1,0 0 1,-1 0 0,1 0-1,0 0 1,-1 0 0,3 1-1,1 1-22,0 0 0,1 0 0,0-1 0,-1 1 0,1-1-1,0 0 1,0-1 0,9 3 0,8 2 26,79 22-47,-37-13 85,-34-7 5,1-2 0,-1-1 0,1-2 0,0-1 0,0-1 0,46-6 0,-11-1 286,141-11-587,-58 14 792,-139 2-515,0 0-1,-1-1 1,19-5 0,14-2 178,61-5-693,104-8 93,23 30 385,-164-3 64,5-4 50,122-14 0,10-1-301,-137 14 368,-6-1-52,0 2-1,70 11 1,-97-10-161,-26-1 1,0-1 1,0 1-1,0 0 1,9 2-1,-14-2 91,1 0 0,0-1 0,-1 1-1,1-1 1,-1 1 0,1-1 0,0 0 0,4 0-1,10 0 425,-59 8 47,-102-13-432,28 3 65,-62 1-156,79 1 221,-19 0-538,84 4 296,-13 0 187,-45-4-146,-1 4 0,-153 27 0,116-6-68,31-9-96,91-14 111,-7 1-215,13 0 117,9 1 38,1-2 97,0 0 0,0 0 0,1-1 0,-1 0 0,1-1 0,-1 0 0,1 0 0,12-2 0,6 0 11,180-2-36,-71 0 50,97-9 114,-163 4-38,57-9 270,-110 15-156,-15 3-187,1 0 1,-1 0-1,0 0 0,1-1 1,-1 1-1,1-1 0,-1 0 1,1 1-1,-1-1 0,0 0 1,0-1-1,0 1 1,1 0-1,-1-1 0,0 1 1,3-3-1,-6 3-16,1 1 0,0 0 0,-1-1 0,1 1 0,0 0 0,-1-1 1,1 1-1,0 0 0,-1 0 0,1-1 0,-1 1 0,1 0 0,0 0 0,-1 0 0,1 0 0,-1 0 0,1 0 1,-1-1-1,1 1 0,-1 0 0,0 0 0,-16-1 156,-29 2 1,-3-1-32,-235 6-198,2 19 10,198-16-61,-21 0 55,-100 13-160,-48 18 592,202-32-307,-1-2 1,0-2-1,-68-5 0,-405-7 57,395 5-193,-72 2-9,158 3-114,0 2 0,-65 14 1,64-5-179,42-11 327,0-1-1,0 0 1,1 1-1,-1-1 1,0 1-1,1 0 1,-1 0-1,1 0 1,-1 0-1,1 1 1,0-1-1,-2 3 1,4-4 39,-1 0 0,1 0 0,-1 0 0,1 0 1,-1 0-1,1 1 0,0-1 0,0 0 0,0 0 0,-1 0 0,1 0 0,0 0 0,1 1 1,-1-1-1,0 0 0,0 0 0,0 0 0,1 0 0,-1 0 0,0 0 0,1 0 0,-1 0 1,1 0-1,-1 0 0,1 0 0,0 0 0,-1 0 0,1 0 0,0 0 0,0 0 0,0-1 1,-1 1-1,1 0 0,0-1 0,0 1 0,1 0 0,5 3 5,-1 0 1,0-1-1,1 0 0,12 5 1,18 2 21,0-2 0,1-1 0,0-2 0,42 0 0,-13-4 165,116-16-1,-140 11-149,-41 3-30,261-31 60,-188 19 293,108-32-1,-174 42-272,-4 2 18,1-1 0,-1 0 0,1 0-1,6-4 1,-12 5-95,0 1-1,1 0 0,-1 0 1,0-1-1,0 1 0,0 0 1,0 0-1,1-1 1,-1 1-1,0 0 0,0 0 1,0-1-1,0 1 0,0 0 1,0-1-1,0 1 1,0 0-1,0-1 0,0 1 1,0 0-1,0 0 0,0-1 1,0 1-1,0 0 1,0-1-1,0 1 0,0 0 1,0 0-1,-1-1 0,1 1 1,0 0-1,0 0 1,0-1-1,0 1 0,-1 0 1,1 0-1,0-1 0,0 1 1,-1 0-1,1 0 1,0 0-1,0 0 0,-1-1 1,1 1-1,0 0 0,0 0 1,-1 0-1,1 0 1,-1 0-1,-5-2-23,0 0 0,-1 0 0,1 1 0,0 0 0,-1 1 0,1-1 0,-12 2 0,12-1 6,-39 2-64,1 2 0,-1 2 1,1 1-1,0 3 0,1 2 1,0 1-1,-58 27 0,39-11 76,-34 14 493,92-41-431,1-1 0,-1 0 1,0 0-1,0 0 0,0 0 1,0 0-1,-7 0 0,9-2-43,1 1 0,-1 0 0,1 0 0,-1-1 0,1 1 0,-1-1 0,1 1 0,0-1 0,-1 1 0,1-1 0,0 0 0,-1 0 0,1 0 0,0 0 0,0 0 0,0 0 0,0 0 0,0 0 0,0 0 1,0 0-1,0-1 0,1 1 0,-2-2 0,-3-7 79,1-1 1,0 0 0,1 0 0,-3-16 0,-3-11-113,7 28-132,0 0 0,1-1-1,1 1 1,0-14 0,0 10-2,0 13 145,-1 0 0,1 0-1,0 0 1,0 0 0,-1 0 0,1 1 0,-1-1 0,1 0-1,-1 0 1,1 0 0,-1 1 0,0-1 0,1 0 0,-1 0-1,0 1 1,1-1 0,-1 1 0,0-1 0,-1 0 0,-23-12-24,8 5 80,2-1-149,9 6 160,0-1 0,0 1 1,-8-8-1,12 9-88,1 1 0,0 0 0,-1-1 0,1 1 0,0-1 0,0 1 0,0-1 0,0 0 0,0 1 0,1-1 1,-1 0-1,0 0 0,1 0 0,-1 1 0,1-1 0,0 0 0,0-3 0,0 1 70,0 1 1,1-1 0,0 0-1,0 1 1,2-7-1,-1 7-157,-1-1 0,0 1 0,0-1-1,0 1 1,0-7 0,1 5-14,-1 4 119,0 0-1,0 0 0,0 1 0,0-1 1,0 1-1,1-1 0,-1 1 0,0-1 1,0 1-1,0 0 0,3-1 0,-2 1-44,0 0-1,-1 1 0,1-1 1,0 0-1,0 1 0,0-1 1,-1 1-1,1 0 0,0-1 1,0 1-1,-1 0 1,1 0-1,-1 0 0,1 1 1,-1-1-1,1 0 0,-1 0 1,2 2-1,22 28-317,-14-15 314,0 1 0,-1 0 0,-1 1 1,-1-1-1,-1 2 0,6 21 0,-4-7 26,-3 0 1,5 60-1,-9-63 15,4 47 343,-7 111-1,1-183-286,0 1 0,-1 0 0,0 0 0,0-1 0,0 1 0,-1 0 0,0-1 0,0 0 0,0 1 0,-1-1 0,0 0 0,0 0 0,0 0 0,0-1 0,-1 1 0,0-1 0,0 0 0,0 0 0,0 0 0,-1 0 1,0-1-1,-9 6 0,-12 3 41,0-1 0,-1-1 0,0-1 0,0-1 0,-32 4 1,14-2 5,35-8-110,-16 4-117,25-6 93,0 1 0,-1-1 1,1 1-1,0-1 1,-1 1-1,1 0 0,0-1 1,0 1-1,0 0 0,0 0 1,0 0-1,0 0 1,-2 2-1,3-3 32,0 0 1,0 1-1,0-1 0,0 1 1,0-1-1,0 0 1,0 1-1,-1-1 0,1 0 1,0 1-1,1-1 0,-1 1 1,0-1-1,0 0 1,0 1-1,0-1 0,0 1 1,0-1-1,0 0 0,1 1 1,-1-1-1,0 0 0,0 1 1,0-1-1,1 0 1,-1 0-1,0 1 0,0-1 1,1 0-1,-1 1 0,0-1 1,1 0-1,-1 0 1,15 9-159,-14-9 162,14 7-23,0-1 0,0-1-1,1 0 1,22 3 0,68 4 113,208-6 119,-195-7-158,434-19 311,-508 17-321,68-3 173,-103 8 102,-13 2-85,-18 4-87,-17 5-87,-39 14 175,-111 23 0,-154 5-85,-9-33-45,329-22-125,-220-4 210,133 3-323,64 1-620,45 0 749,-1 0 1,1 0-1,0 0 0,-1 0 0,1 0 0,-1 0 1,1 0-1,0 0 0,-1 0 0,1 1 0,-1-1 1,1 0-1,0 0 0,-1 0 0,1 0 0,0 1 1,-1-1-1,1 0 0,-1 0 0,1 1 0,0-1 1,0 0-1,-1 0 0,1 1 0,0-1 0,0 0 0,-1 1 1,1 0-1,0-1-4,0 1-1,0 0 1,0 0 0,0-1 0,0 1-1,0 0 1,0 0 0,0 0 0,0-1-1,0 1 1,1 0 0,-1-1 0,0 1-1,1 1 1,1 1-5,-1-1-1,1 1 0,0-1 1,0 1-1,0-1 1,0 1-1,4 2 1,6 3 7,1 0 0,0-2 0,0 1 0,1-2 0,0 1 0,0-2 0,16 4 0,2-3 80,0 0 0,39 0 1,-51-5 31,-1 0 1,1-2 0,-1 0 0,0-1 0,0-1 0,0-1 0,0 0 0,-1-2-1,34-16 1,-50 22-43,-1 0 0,1 0 0,0 0 0,0 0 0,-1 0 0,1-1 0,0 1 0,-1-1 0,0 1 0,1-1 0,1-3 0,-3 5-41,1-1-1,-1 1 0,0-1 0,0 1 1,0 0-1,0-1 0,0 1 0,0-1 1,0 1-1,0 0 0,0-1 1,0 1-1,0 0 0,0-1 0,0 1 1,0-1-1,0 1 0,-1 0 0,1-1 1,0 1-1,0 0 0,0-1 0,0 1 1,-1-1-1,0 0-15,0 0 0,0 1 0,0-1 1,0 0-1,0 1 0,-1-1 0,1 1 0,0-1 0,0 1 0,0-1 0,-3 1 1,-14-3-49,0 1 0,0 1 0,-1 1 1,-18 2-1,13-1 61,-46 5-200,-130 29 0,171-29 19,26-6 116,1 1 0,-1 0 0,1 0-1,0 0 1,-1 0 0,1 0 0,0 0 0,-3 2-1,5-3 47,-1 1 0,1-1 0,0 0-1,-1 0 1,1 1 0,0-1 0,0 0 0,0 0-1,-1 1 1,1-1 0,0 0 0,0 1 0,0-1-1,0 0 1,-1 1 0,1-1 0,0 0 0,0 1-1,0-1 1,0 1 0,0-1 0,0 0-1,0 1 1,0-1 0,1 1 3,-1 0 0,0 0-1,1-1 1,-1 1 0,1-1-1,-1 1 1,1 0 0,-1-1 0,1 1-1,-1-1 1,1 1 0,0-1 0,-1 1-1,1-1 1,0 0 0,1 1 0,10 4-23,0-1 0,1 0 0,-1-1 0,1 0 0,0-1-1,0-1 1,17 1 0,12 1-37,-11 1 170,1-2-1,0-1 1,0-2-1,0-1 1,50-9-1,-75 9-15,0 0 0,0 0-1,0-1 1,0 0 0,-1 0 0,0 0-1,1-1 1,-1 0 0,-1 0 0,1-1 0,7-7-1,-9 8-29,-1 1-1,-1-1 0,1 0 0,0 0 1,-1 0-1,0 0 0,0 0 0,0-1 1,-1 1-1,1-1 0,-1 1 0,0-1 0,0 1 1,-1-1-1,1 0 0,-1 1 0,0-1 1,-1-7-1,-9-32 70,8 36-130,-1 0-1,2-1 1,-1 1 0,1-1 0,0 1-1,1-13 1,0 19-43,1-1 0,-1 1 0,1 0 0,0 0 0,0 0 0,0 0 0,0 0 0,0 1 0,0-1 0,0 0 0,1 0 0,-1 1 0,1-1 0,-1 1 0,4-3 0,2-1-67,-1 0 1,15-6-1,-4 4 26,0 1 0,0 0 0,1 1 0,34-5 0,-15 4 28,274-67-34,-184 37 15,168-51 56,-208 55 24,119-64 0,-76 33 35,-81 40 232,-2-1 1,-1-3 0,73-54-1,-113 76-238,0 1 0,-1-1 0,0 0-1,0-1 1,0 1 0,6-11 0,-10 14-24,0 0 0,0 1 0,0-1 0,-1 0 0,1 0 0,-1 0 1,1 0-1,-1 0 0,0 0 0,0 0 0,0 0 0,0 0 0,0 0 0,0 0 0,0 0 0,-1 0 1,1 0-1,-1 0 0,1 0 0,-1 0 0,0 0 0,0 1 0,0-1 0,0 0 0,0 1 0,0-1 0,-3-2 1,-2-2-18,1 0 0,-1 1 0,-1 0 1,1 0-1,-1 0 0,0 1 0,0 0 1,-14-5-1,-3 0-52,-36-8-1,2 5 170,37 9-115,1-1-1,0-1 1,-23-9 0,34 9-149,-1 0 0,-10-7 0,20 11 109,1 1 1,-1-1-1,1 1 1,-1 0-1,1-1 1,-1 1-1,1-1 1,0 1-1,-1 0 0,1 0 1,-1-1-1,1 1 1,0 0-1,0 0 1,-1 0-1,1 0 1,0 0-1,-1 0 0,1 0 1,0 0-1,-1 0 1,2 0-1,332 55-791,-298-48 1149,0-2 1,44 0-1,-77-5-162,1 0-1,-1 0 0,1 0 1,0-1-1,4-1 1,-7 2-127,-1 0 1,1 0-1,-1 0 1,0 0-1,1-1 1,-1 1 0,1 0-1,-1 0 1,0-1-1,1 1 1,-1 0-1,0-1 1,1 1-1,-1 0 1,0-1 0,1 1-1,-1-1 1,0 1-1,0 0 1,1-1-1,-1 1 1,0-1 0,0 1-1,0-1 1,0 1-1,0-1 1,0 1-1,0 0 1,1-1-1,-1 1 1,0-1 0,-1 1-1,1-1 1,0 1-1,0-1 1,0 1-1,0-1 1,0 1-1,0-1 1,-1 1 0,1 0-1,0-1 1,0 1-1,-1-1 1,1 1-1,-1-1 1,-4-7 30,0 0 1,-1 0-1,0 1 1,-1 0-1,0 0 0,0 0 1,-13-9-1,-5 0-74,-31-16-1,49 28 93,-9-4-156,0 0 0,-1 0 0,0 2 1,0 0-1,-28-6 0,38 11 15,1 0-1,-1 1 1,1-1-1,-1 1 1,1 1-1,-1-1 1,1 1 0,-1 0-1,1 1 1,-1-1-1,1 1 1,0 1-1,0-1 1,0 1 0,0 0-1,1 0 1,-1 1-1,-8 7 1,7-5 67,1 1 1,0-1-1,0 1 1,0 1-1,1-1 1,1 1-1,-1 0 1,1 0-1,0 0 1,1 1-1,0-1 1,0 1-1,1 0 1,0 0-1,1 0 1,0 0-1,0 10 1,2-19 73,1 1 1,-1-1-1,1 0 1,-1 1-1,1-1 1,-1 0-1,1 0 1,-1 0-1,3-1 1,-1 1 19,7 0-51,1-2 1,-1 1-1,18-6 0,12-2-159,17 0-26,0 3 1,0 2 0,0 3 0,73 7-1,-10 7-64,-64-9 1365,-55-5-1089,0 1-1,0-1 1,-1 0 0,1 1 0,0-1-1,0 0 1,0 1 0,-1-1-1,1 0 1,0 0 0,-1 0 0,1 0-1,-1 0 1,1 0 0,-1 0 0,1 0-1,-1 0 1,0 0 0,1 0-1,-1-2 1,0-26-276,0 29 201,0 0 0,0 0 0,0-1 0,0 1 0,0 0 0,0 0 0,0 0 0,0 0 0,0 0 0,0 0 0,0-1 0,0 1 0,0 0 0,0 0 0,0 0 0,-1 0 0,1 0 0,0 0 0,0-1 0,0 1 0,0 0 0,0 0 0,0 0 0,0 0 0,0 0 0,-1 0 0,1 0 0,0 0 0,0 0 0,0 0 0,0 0 0,0 0 0,0 0 0,-1 0 0,1-1 0,0 1 0,0 0 0,0 0 0,0 0 0,0 0 0,-1 1 0,1-1 0,0 0 0,0 0 0,0 0 0,0 0 0,0 0 0,-1 0 0,1 0 0,0 0 0,0 0 0,0 0 0,0 0 0,0 0 0,0 0 0,0 0 0,-1 1 0,1-1 0,-7 9-432,-26 73-127,14-40 828,11-28 105,8-13-336,0-1 1,-1 1-1,1-1 1,0 1-1,0-1 1,-1 0-1,1 1 1,-1-1-1,1 1 0,0-1 1,-1 0-1,1 1 1,-1-1-1,1 0 1,-1 1-1,1-1 1,-1 0-1,1 0 0,-1 0 1,0 1-1,1-1 1,-1 0-1,1 0 1,-1 0-1,1 0 1,-1 0-1,0 0 0,1 0 1,-1 0-1,1 0 1,-1 0-1,1-1 1,-1 1-1,1 0 1,-1 0-1,1 0 0,-1-1 1,1 1-1,-1 0 1,1-1-1,-1 1 1,1 0-1,-1-1 1,1 1-1,-1-1 0,-4-3 95,1 0 0,-1-1 0,-4-6-1,5 7-27,-37-39 222,-7-9-411,39 41 18,0 1 1,-1 0 0,-17-13-1,23 20-20,0 0-1,-1 0 0,1 0 0,-1 1 0,1 0 0,-1 0 0,0 0 0,0 0 0,0 1 1,0-1-1,-1 2 0,-7-2 0,11 2 54,1 0 1,0 0-1,-1 0 0,1 0 0,0 1 1,-1-1-1,1 0 0,0 1 1,0-1-1,-1 1 0,1-1 0,0 1 1,0-1-1,0 1 0,0 0 1,-2 1-1,2-1 25,1-1 1,0 1-1,0 0 1,-1-1-1,1 1 1,0-1-1,0 1 1,0 0-1,0-1 1,0 1-1,-1-1 1,1 1-1,0 0 0,1-1 1,-1 1-1,0 0 1,0-1-1,0 1 1,0-1-1,0 1 1,1 0-1,-1-1 1,0 1-1,0-1 1,1 1-1,-1-1 1,0 1-1,1-1 1,-1 1-1,1-1 0,-1 1 1,1-1-1,-1 1 1,1-1-1,-1 0 1,2 1-1,13 12 15,1-2 1,0 0-1,1 0 0,0-2 0,0 0 0,1-1 0,1-1 0,-1 0 0,1-1 1,0-2-1,0 0 0,27 2 0,10-2 231,1-3 1,-1-2-1,59-10 1,-103 10-43,-1 0 0,0-2 0,0 1 0,0-1 0,14-6 0,-25 9-165,1 0 0,-1-1 1,1 1-1,-1 0 0,1 0 0,-1-1 0,1 1 1,-1 0-1,0-1 0,1 1 0,-1 0 0,1-1 1,-1 1-1,0-1 0,1 1 0,-1-1 1,1 0-1,-1 1-13,0-1 0,0 1 1,0 0-1,0 0 0,0-1 1,0 1-1,0 0 0,0-1 0,-1 1 1,1 0-1,0-1 0,0 1 1,0 0-1,0-1 0,0 1 0,-1 0 1,1 0-1,0-1 0,0 1 1,0 0-1,-1 0 0,1-1 0,-20-11 75,9 8-66,-1 0 0,1 0 1,-1 1-1,-17-2 1,-52-2-64,33 3 24,-173 0-178,2 18-301,192-12 467,7-1-220,43-1 5,-1 1 0,1 1 1,28 6-1,159 37-10,-197-43 365,-1 0 1,0-1-1,1-1 0,-1 0 1,0-1-1,1 0 1,-1 0-1,0-2 1,0 1-1,0-2 0,15-5 1,45-18-122,-49 19-14,5-1-56,1 1 1,-1 1-1,54-5 0,-33 12 76,-36 0 11,0 0 0,-1 0 0,1-1 0,17-3 1,-20 2-67,-7 1 139,1 1 1,-1-1 0,1 0-1,-1 0 1,5-2 0,-8 3-50,1-1 0,-1 1 0,1 0 1,-1 0-1,1-1 0,-1 1 0,0-1 1,1 1-1,-1 0 0,0-1 0,1 1 1,-1-1-1,0 1 0,1-1 0,-1 1 1,0-1-1,0 1 0,0-1 0,1 1 1,-1-1-1,0 1 0,0-1 1,0 1-1,0-1 0,0 1 0,0-1 1,0 0-1,0 1 0,0-1 0,0 1 1,-1-1-1,1 1 0,0-1 0,0 1 1,0-1-1,-1 1 0,1-1 0,0 1 1,0-1-1,-1 0 0,-2-1-8,1 0 0,-1 0 0,0 0 0,0 0 0,0 0 0,0 0 0,-1 1 0,1-1 0,0 1 0,-5-1-1,1-1-46,-7-1-1,0 0-1,0 1 1,-1 0 0,1 1-1,-24 0 1,-73 7 56,94-4-19,-23 2-97,0 1 0,0 2 1,0 2-1,-56 19 0,83-24 133,11-3-54,0 1-1,1-1 0,-1 0 1,0 1-1,1 0 1,-1-1-1,0 1 0,1 0 1,-1 0-1,1 0 0,-3 2 1,-4 2-167,4-1-193,11 1 206,2-2 152,0 0 0,1 0 0,0-1 0,-1-1 0,1 1 0,0-1 0,-1-1 0,1 0 0,10-1 0,5 0 53,251-8 570,-274 9-604,24-3 216,-25 3-181,1 0 0,-1-1-1,1 1 1,-1 0 0,1-1 0,-1 1 0,1-1 0,-1 1 0,0-1 0,1 0 0,-1 0 0,2-1 0,-3 2-34,0 0 0,0-1-1,0 1 1,0 0 0,0 0 0,0 0-1,0-1 1,0 1 0,0 0 0,-1 0-1,1 0 1,0 0 0,0-1-1,0 1 1,0 0 0,-1 0 0,1 0-1,0 0 1,0 0 0,0-1 0,0 1-1,-1 0 1,1 0 0,0 0-1,0 0 1,-1 0 0,1 0 0,0 0-1,0 0 1,0 0 0,-1 0 0,1 0-1,0 0 1,0 0 0,0 0-1,-1 0 1,1 0 0,-15-1 47,12 1-28,-194 2 270,-2 16-453,195-18 158,-525 68-826,538-65 416,13 0 353,190 4 49,-156-8 269,101-15 1,-76-4 203,-76 18-412,0 0 1,-1 0 0,1-1-1,0 1 1,-1-1 0,1 0-1,-1 0 1,4-4 0,2-3 163,16-20 0,-25 30-219,-1-1 1,1 1-1,-1-1 0,0 1 0,1 0 0,-1-1 0,1 1 1,-1-1-1,0 1 0,1-1 0,-1 1 0,0-1 1,0 0-1,1 1 0,-1-1 0,0 1 0,0-1 0,0 0 1,0 1-1,0-1 0,0 1 0,0-1 0,0 0 1,0 1-1,0-1 0,0 1 0,0-1 0,0 0 0,0 1 1,-1-1-1,1 1 0,0-1 0,0 1 0,-1-1 1,1 0-1,0 1 0,-1-1 0,1 1 0,-1 0 0,1-1 1,-1 1-1,1-1 0,-1 1 0,1 0 0,-1-1 1,1 1-1,-1 0 0,0-1 0,-5-1 10,1 0-1,0 1 1,-1 0-1,-9-1 1,1-1-120,-2 1-42,15 2 149,0 0 0,0 0 0,0 0-1,0 0 1,0 0 0,0 0-1,0-1 1,0 1 0,0 0-1,0-1 1,0 1 0,0-1-1,0 1 1,0-1 0,0 1 0,-1-2-1,2 2 2,0 0 0,0 0-1,-1 0 1,1 0 0,0 0-1,0 0 1,0 0 0,0-1-1,0 1 1,0 0 0,0 0-1,0 0 1,0 0 0,0 0-1,0 0 1,0 0 0,0 0-1,0 0 1,0-1 0,0 1-1,0 0 1,0 0 0,0 0 0,0 0-1,0 0 1,0 0 0,0 0-1,0 0 1,0 0 0,0-1-1,0 1 1,0 0 0,0 0-1,0 0 1,0 0 0,0 0-1,0 0 1,0 0 0,0 0-1,0 0 1,0 0 0,0-1-1,0 1 1,1 0 0,5-2-63,5 1-14,-10 2 81,1-1 1,-1 0 0,0 1-1,1-1 1,-1 0-1,1 0 1,-1 0 0,0 0-1,1 0 1,-1 0-1,0 0 1,1-1 0,-1 1-1,1 0 1,-1-1-1,0 1 1,0-1 0,1 1-1,-1-1 1,0 0-1,0 0 1,0 1-1,0-1 1,1 0 0,0-1-1,-2 2 6,0-1-1,0 1 0,0 0 1,0 0-1,-1 0 1,1 0-1,0-1 1,0 1-1,0 0 0,0 0 1,0 0-1,0 0 1,0 0-1,0-1 1,0 1-1,0 0 0,-1 0 1,1 0-1,0 0 1,0 0-1,0 0 0,0 0 1,0-1-1,0 1 1,-1 0-1,1 0 1,0 0-1,0 0 0,0 0 1,0 0-1,-1 0 1,1 0-1,0 0 0,0 0 1,-20 2 48,0 1 1,1 0-1,0 2 0,-28 9 1,-16 14-470,62-28 395,-1 1 0,1 0 1,-1-1-1,1 1 1,-1 0-1,1 0 0,-1 0 1,1 0-1,0 0 0,-1 0 1,1 0-1,0 1 1,0-1-1,0 0 0,0 1 1,0-1-1,0 0 1,1 1-1,-1 0 0,0-1 1,1 1-1,-1-1 1,1 1-1,-1 0 0,1-1 1,0 1-1,0 0 1,0 2-1,0 0 25,0 0 0,1 0 0,-1 0 0,1 0-1,0 0 1,0 0 0,0 0 0,1 0 0,-1 0 0,3 3 0,-3-5-5,0-1 0,0 0 0,1 1 0,-1-1 0,0 0 0,0 0 0,1 0 0,-1 0 0,1 0 1,-1 0-1,1 0 0,-1-1 0,1 1 0,-1-1 0,1 1 0,2 0 0,28 3 67,-21-4-68,25 1 23,-1-2 1,1-1 0,52-11-1,45-2 138,-100 13-17,1 0 1,56-13-1,-61 5 302,-28 9-417,0 0 0,1 1 0,-1-1 0,0 0-1,1 0 1,-1 0 0,0 0 0,0 0 0,0 0 0,0 0 0,0-1 0,0 1 0,0 0 0,0-1-1,-1 1 1,2-3 0,0-2-314,3-14 381,-4 20-107,-1 1 1,0-1-1,0 0 1,0 0-1,0 0 1,0 0-1,0 1 1,0-1-1,0 0 0,0 0 1,0 0-1,1 0 1,-1 0-1,0 0 1,0 1-1,0-1 1,0 0-1,0 0 0,0 0 1,1 0-1,-1 0 1,0 0-1,0 0 1,0 0-1,0 0 1,1 0-1,-1 0 0,0 0 1,0 0-1,0 0 1,0 0-1,1 0 1,-1 0-1,0 0 1,0 0-1,0 0 1,0 0-1,1 0 0,-1 0 1,0 0-1,0 0 1,0 0-1,0 0 1,1 0-1,-1 0 1,0-1-1,0 1 0,0 0 1,0 0-1,0 0 1,0 0-1,1 0 1,-1 0-1,0-1 1,0 1-1,0 0 0,0 0 1,0 0-1,0 0 1,0-1-1,0 1 1,0 0-1,0 0 1,0 0-1,0 0 0,0-1 1,0 1-1,0 0 1,0 0-1,14 23-323,-8-7 686,-5-12-310,0-2 141,-1-2-188,1 0 0,-1 0 0,0 0 0,0 0 0,0 0 0,1 0 0,-1 0 0,0 1 1,0-1-1,0 0 0,1 0 0,-1 0 0,0 0 0,0 1 0,0-1 0,0 0 0,1 0 0,-1 0 0,0 1 0,0-1 0,0 0 0,0 0 0,0 1 1,0-1-1,0 0 0,0 0 0,0 1 0,0-1 0,0 0 0,0 0 0,0 1 0,0-1 0,0 0 0,0 0 0,0 1 0,0-1 0,0 0 1,0 0-1,0 1 0,0-1 0,0 0 0,-1 0 0,1 0 0,0 1 0,0-1 0,-7 15-2479,-3 6-1258,-2 5-816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05.6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207 84 1728,'-4'-19'646,"4"17"-516,-1 1-1,1-1 1,-1 0 0,1 0 0,0 0-1,-1 0 1,1 0 0,0 1-1,0-1 1,1 0 0,-1-3 0,1-19 648,-1 24-785,0 0-1,0 0 0,0 0 0,0 0 1,-1 0-1,1 0 0,0 0 1,0 0-1,0 0 0,0 0 1,0 0-1,0 0 0,0 0 1,0-1-1,-1 1 0,1 0 0,0 0 1,0 0-1,0 0 0,0 0 1,0 0-1,0 0 0,0 1 1,-1-1-1,1 0 0,0 0 1,0 0-1,0 0 0,0 0 1,0 0-1,0 0 0,0 0 0,0 0 1,-1 0-1,1 0 0,0 0 1,0 0-1,0 0 0,0 0 1,0 1-1,0-1 0,0 0 1,0 0-1,0 0 0,0 0 1,0 0-1,0 0 0,0 0 0,0 0 1,0 1-1,0-1 0,0 0 1,0 0-1,0 0 0,-4 5 37,-37 48 1688,41-52-1675,-1-1 0,1 0 0,0 0 0,0 0 0,0 0 1,-1 0-1,1 0 0,0 0 0,0 0 0,-1 0 0,1 0 0,0 0 0,0 0 1,-1 0-1,1 0 0,0 0 0,0 0 0,0 0 0,-1 0 0,-2-2 633,3 2-633,0 0 0,0 0 0,0-1 0,0 1 0,-1 0 0,1 0 0,0 0 1,0-1-1,0 1 0,0 0 0,0 0 0,0-1 0,0 1 0,0 0 0,0 0 1,0-1-1,0 1 0,0 0 0,0 0 0,0-1 0,0-16 1097,0 17-1154,-3-19 447,2 18-424,1-1 0,0 1 0,-1-1 0,1 1 0,0-1 0,0 1 0,-1-1 0,1 1 0,0-1 0,1 1 0,-1 0 0,0-1 0,0 1 0,1-1 0,-1 1 0,0-1 0,1 1 0,0 0 0,0-2 0,0 0-56,-1 2-27,4 5-60,-4-4 129,0 0 0,1 0 0,-1 0-1,0 0 1,1 0 0,-1 0-1,1 1 1,-1-1 0,0 0 0,1 0-1,-1 0 1,0 1 0,0-1 0,1 0-1,-1 0 1,0 1 0,0-1-1,1 0 1,-1 1 0,0 0 0,3 6 136,2 3 1948,-5-18-1978,0 6-337,-1 4-88,-3 8 205,3-4 40,-1-1-1,1 1 1,0-1-1,0 1 0,1 6 1,-1 3-50,-2 60 62,1-6 259,-4 0 75,3-45-149,1 1 0,3 38 0,0-20-100,2 93 106,-6-24 1813,-3-146-309,-3-149-1150,6 91-453,1 23-90,-1-28-337,2 9-13,1 85 377,1-1 1,-1 0 0,1 1-1,0-1 1,1-4 0,-1 4-3,0 1 0,0-1 0,0 0 0,0 1 1,-1-7-1,4-16 20,3 15 7,-6 11 13,-1 0 0,0-1-1,0 1 1,1 0 0,-1-1 0,0 1 0,0-1-1,0 1 1,0 0 0,1-1 0,-1 1 0,0-1 0,0 1-1,0 0 1,0-1 0,0 1 0,0-1 0,0 1 0,0-1-1,0 0 1,0 0 2,0-14 21,1 14-71,1-6-31,-2 7 59,0-1-1,0 1 1,0 0-1,0 0 1,0 0 0,0 0-1,0 0 1,0-1-1,0 1 1,0 0-1,0 0 1,0 0-1,0 0 1,0 0 0,0-1-1,0 1 1,0 0-1,0 0 1,0 0-1,0 0 1,0 0-1,0 0 1,0-1 0,0 1-1,0 0 1,0 0-1,-1 0 1,1 0-22,0 0 21,0 0 1,0 0 0,0 0-1,0-1 1,0 1-1,-1 0 1,1 0-1,0 0 1,0 0-1,0 0 1,0 0 0,0 0-1,-1 0 1,1 0-1,0 0 118,4 10-725,0-3 551,1 0 0,-1 0 0,2 0 0,11 12 1,-9-12-32,-7-5 101,0 0 1,1-1-1,0 0 1,-1 1-1,1-1 1,0 0-1,-1 0 1,1 0-1,0 0 1,0 0-1,0 0 0,0 0 1,0-1-1,0 1 1,4 0-1,18 4 308,-16-3-279,0-1 0,1 1 0,10-1 0,11-1 123,0-2 0,40-8 0,-46 4-126,10-1 2,198 1 107,-208 6-126,53 3 68,-51 5-206,-23-6 139,1-1 1,-1 0-1,0 0 1,0 0-1,1 0 1,-1 0-1,6 0 1,-8-1-9,20 0-50,34-5 0,-50 5 15,-1 0 1,0 0-1,1 0 0,-1 1 0,5 0 0,15 2 9,-1-3 277,0 2 1,37 6-1,-76-4 142,-1-2 1,-26 1 0,17-2-243,12 0-44,1-1 0,-21-2 0,-85-16-155,-173-3 1,260 20-51,-1 2 0,1 1 0,-51 11 0,58-9 62,-28 3 0,-8 2 25,7 3-298,50-11 260,-1 0-1,1 1 1,-1-1 0,1 1-1,0 0 1,0 1 0,-7 3-1,12-4 30,0 0-1,-1-1 0,1 1 1,0-1-1,0 1 0,0-1 1,1 1-1,-1-1 0,3 3 1,0-1 39,1 0 1,-1 0-1,1 0 1,0 0-1,0-1 1,0 1-1,0-1 1,1-1 0,-1 1-1,1-1 1,-1 0-1,1 0 1,7 0-1,4-1 33,0 0 0,0-1 0,19-4 0,32-6 108,57-9 87,-71 10 297,-45 8-500,-8 2-124,1 0-138,56-1-185,-21-1 343,-1 2 0,42 6-1,-61-3 156,0-1 0,0 0 0,0-2 0,0 0 0,19-3 0,-33 3-25,-1-1 1,0 1 0,0-1-1,0 1 1,-1-1 0,1 0-1,0 0 1,0 0 0,0 0-1,0 0 1,-1-1 0,1 1-1,-1 0 1,1-1 0,1-2-1,-3 4-60,0 0 0,0-1 0,-1 1 0,1-1 0,0 1 0,-1 0 1,1-1-1,0 1 0,-1 0 0,1-1 0,0 1 0,-1 0 0,1-1 0,-1 1 0,1 0 0,0 0 0,-1 0 0,1-1 0,-2 1 0,2 0 1,-25-11-40,1 2 0,-1 1 0,0 1 0,-1 0 0,0 2 0,0 2 0,0 0 0,-41 1 0,13 1 3,-39 1-117,47 2 171,-44 4-183,72-4 164,-32-1 0,-9 0 60,42 0-37,1-1 1,-22-3-1,20 1 32,-30 1 1,42 1-161,0 1 1,-1 0 0,1 0 0,0 0 0,0 1 0,0 0 0,0 1 0,-9 4 0,-1 5-2806,15-11 2672,0 1-1,0-1 1,1 1 0,-1-1 0,1 1-1,-1-1 1,1 1 0,-1 2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20.8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73 15 2976,'0'30'3184,"1"-12"-2709,-3 22-1,-1-25-155,-1 0-1,-1 0 0,-13 27 1,8-18-62,6-17-69,-1 6 952,7-13-1041,0-1 0,-1 0 0,1 0 0,-1 0 0,0 0 0,1 0 0,-1 0 0,2-3 0,1 0-9,0 0-22,0 0 1,-1 1-1,0-2 0,5-6 1,-5 6-55,0 0-1,0 1 1,1-1 0,6-5 0,-6 6-30,1 0 1,-1 0 0,1-1 0,-1 1-1,-1-1 1,6-7 0,-9 12 7,0 0 0,0 0 0,-1 0 0,1 0 0,0 0 0,0 0 0,0 0 0,0 0 0,0 0 1,0 0-1,0 0 0,0 0 0,-1 0 0,1 0 0,0 0 0,0 0 0,0 0 0,0 0 0,0 0 0,0 0 0,0 0 0,-1 0 0,1 0 0,0 0 0,0 0 0,0 0 0,0 0 1,0 0-1,0 0 0,0 0 0,0 0 0,-1 0 0,1-1 0,0 1 0,0 0 0,0 0 0,0 0 0,0 0 0,0 0 0,0 0 0,0 0 0,0 0 0,0-1 0,0 1 0,0 0 1,0 0-1,0 0 0,0 0 0,0 0 0,0 0 0,0 0 0,0-1 0,0 1 0,0 0 0,0 0 0,0 0 0,0 0 0,-9 6-166,5-1 77,-7 6 187,1 1-1,-1-2 1,-23 18 0,33-27-33,0-1 0,0 1 1,0 0-1,0-1 0,0 1 0,0-1 1,0 1-1,0-1 0,0 1 0,0-1 1,-1 0-1,1 0 0,0 0 1,0 1-1,0-1 0,0 0 0,0 0 1,-1 0-1,1-1 0,0 1 1,0 0-1,-2-1 0,2 0-16,1 1 0,-1-1 0,0 0-1,0 0 1,1 0 0,-1 0 0,0 1 0,1-1 0,-1 0-1,1 0 1,-1 0 0,1-1 0,-1 1 0,1 0 0,0 0-1,0 0 1,-1 0 0,1-1 0,0-7-42,0 0-1,0 0 1,0 0 0,3-10-1,-3 17-42,1-7-56,0 6-25,-1 0 0,0 0 0,0 1 0,1-1 0,0 0 0,0 0 0,0 0 0,0 1 0,0-1 0,0 0 0,4-4 0,-5 34-904,1-14 913,-1-2 153,0 1 0,-1-1 0,-3 18 0,3-6 368,1-22-314,6 7 80,-3-5-143,0-1 0,0 0 0,0 0 0,0 0 0,0-1-1,0 1 1,0-1 0,1 1 0,-1-1 0,0 0 0,6 0 0,41 6 50,-44-6-54,32 0 257,0-1-1,64-10 1,-74 7-94,63-14 204,-82 15-355,7-3 63,0-1 1,0 0-1,22-12 1,-34 16-98,36-23 142,-39 24-132,0 1-7,0 0 0,-1-1-1,1 1 1,0-1 0,-1 1 0,1-1-1,0 1 1,-1-1 0,1 0-1,0 1 1,-1-1 0,1 0 0,-1 1-1,1-1 1,-1 0 0,0 0-1,1 1 1,-1-1 0,1-1 0,1 1-204,1-2-626,-2 4 827,0 0 0,-1 0 0,0 0 0,1 0 0,-1 1 1,0-1-1,1 0 0,-1 0 0,0 0 0,0 0 0,0 1 0,0-1 1,0 0-1,0 0 0,0 0 0,-1 1 0,1-1 0,0 0 0,-1 0 1,1 0-1,-1 0 0,1 0 0,-1 0 0,1 0 0,-1 0 1,0 0-1,0 0 0,1 0 0,-1 0 0,0 0 0,0 0 0,0-1 1,-2 2-1,-1 2 70,-1-2-1,1 1 1,-1 0 0,0-1 0,0 0 0,-8 3 0,-135 29 292,73-19-104,63-13-250,-72 14 19,73-14 83,1-2 1,0 1-1,-1-1 1,1-1 0,-21-3-1,30 4-108,-1-1 1,0 0-1,0 0 0,0 1 0,0-1 0,0 0 0,1-1 1,-1 1-1,0 0 0,1 0 0,-1-1 0,1 1 0,0-1 1,-1 1-1,1-1 0,0 0 0,0 1 0,0-1 0,0 0 1,0 0-1,0 0 0,1 1 0,-1-1 0,1 0 0,-1 0 1,1 0-1,0 0 0,-1 0 0,1 0 0,0 0 0,1-3 1,-1-2-66,1 0 0,-1 0 1,2 0-1,-1 0 0,1 0 1,0 0-1,5-9 0,56-119-765,-63 135 816,0 0 0,0 0 0,0 0 0,0 0 0,0 1 0,0-1 0,0 0 0,0 0 0,0 0 0,0 0 0,0 0 0,0 0 0,0 0 0,0 0 0,0 0 1,0 0-1,0 0 0,0 0 0,0 0 0,0 0 0,0 0 0,0 0 0,1 1-189,-1-1 189,0 0 0,0 0 0,0 0 0,0 0 0,0 0 1,0 0-1,0 0 0,0 0 0,0 0 0,0 0 0,0 0 0,0 0 0,0 0 0,0 0 0,1 0 0,-1 0 0,1 10-207,-1 14 124,-2-13 84,0 0 0,-1 0 0,0 0 0,-6 13 0,-1 6-69,6-17 128,1-1 123,-1 0 0,0-1 0,-8 18 805,21-34-827,0 0 1,-1-1 0,1 0-1,-1 0 1,0 0-1,-1-1 1,8-9-1,5-3-142,82-60-254,-99 77 195,0 0 1,0 0 0,0 0-1,0 1 1,0-1-1,1 1 1,-1 0 0,0 0-1,1 0 1,-1 0-1,1 1 1,-1 0 0,7-1-1,-8 2 21,1-1 0,-1 0 0,0 1 1,1 0-1,-1 0 0,0-1 0,1 1 0,-1 1 0,0-1 0,0 0 0,0 0 1,0 1-1,0-1 0,0 1 0,0 0 0,0 0 0,-1 0 0,1-1 0,2 6 1,0-1-21,5 7-7,12 27 1,-20-39 94,0 1 1,-1-1-1,1 1 1,-1-1-1,1 1 1,-1-1-1,0 1 1,0 0-1,0-1 1,0 1 0,0-1-1,0 1 1,0 0-1,0-1 1,-1 1-1,1-1 1,-1 1-1,1-1 1,-1 1-1,1-1 1,-1 1-1,0-1 1,0 1 0,0-1-1,0 0 1,0 0-1,0 1 1,0-1-1,0 0 1,0 0-1,-1 0 1,1 0-1,0 0 1,-1-1-1,1 1 1,-1 0 0,1 0-1,-1-1 1,1 1-1,-1-1 1,1 0-1,-1 1 1,1-1-1,-1 0 1,0 0-1,1 0 1,-1 0-1,1 0 1,-1 0 0,0-1-1,1 1 1,-1 0-1,1-1 1,-1 1-1,1-1 1,-1 0-1,-2-1 1,1 0-19,-1 0 0,1 0 0,0 0 0,0-1 0,0 0 0,0 1-1,0-1 1,1 0 0,-1 0 0,1 0 0,0-1 0,0 1 0,0-1 0,0 1 0,1-1 0,-1 1 0,1-1 0,-1-6 0,-1-4-195,1-1 0,1 0-1,0-22 1,1 32 62,-14 25-821,-10 11 762,-1-2 1,-38 36-1,-14 15 480,77-80-315,0 1 0,0-1 0,0 0 0,0 0 0,0 0 0,0 0-1,0 1 1,0-1 0,0 0 0,0 0 0,0 0 0,0 0 0,0 1 0,0-1 0,0 0 0,0 0-1,0 0 1,0 0 0,0 1 0,0-1 0,0 0 0,0 0 0,0 0 0,1 0 0,-1 1-1,0-1 1,0 0 0,0 0 0,0 0 0,0 0 0,0 0 0,0 0 0,1 1 0,-1-1-1,0 0 1,10 7-58,19 5 121,-20-8-70,-7-3 19,-1 0 0,1 0 0,0 0 0,0 0 1,0-1-1,0 1 0,0 0 0,0-1 0,0 0 0,0 1 0,0-1 0,0 0 0,0 0 0,0 0 0,0 0 0,0 0 0,0-1 0,0 1 0,0-1 0,0 1 1,2-2-1,10-2 521,-12 4-487,-1 0 0,0 0 0,1 0 0,-1-1 0,1 1 0,-1-1 0,1 1 0,-1-1 0,0 1 0,1-1 0,-1 0 0,0 1 0,1-1 0,-1 0 0,0 0 0,0 0 0,1-2 1,-1 3-45,-1 0 1,0-1 0,0 1 0,0 0 0,0-1 0,0 1 0,0-1 0,0 1 0,0 0 0,-1-1 0,1 1-1,0 0 1,0-1 0,0 1 0,0-1 0,0 1 0,-1 0 0,1-1 0,0 1 0,0 0 0,0 0 0,-1-1-1,1 1 1,0 0 0,0 0 0,-1-1 0,1 1 0,0 0 0,-1 0 0,1-1 0,0 1 0,-1 0 0,1 0 0,0 0-1,-1 0 1,1 0 0,-1 0 0,1 0 0,0 0 0,-1 0 0,-17-3 140,6 5-156,1-1 0,0 1 0,0 1 0,0 0 0,1 0 0,-12 6 0,7-3-50,8-4-15,0 1 1,1 0-1,-1 0 1,1 1 0,0 0-1,-1 0 1,2 0-1,-1 1 1,0 0 0,-6 8-1,11-12-76,12-2 112,10-5 83,37-15-1,6-2 84,58-11-29,46-13-34,-161 45 60,0 0 0,0-1 0,0 0 0,-1 0-1,12-8 1,-17 11-96,0-1-1,0 0 0,0 0 0,0 0 0,0 0 1,0 0-1,0 0 0,0 0 0,0 0 0,-1 0 1,1 0-1,0-1 0,-1 1 0,1 0 0,-1 0 1,0-1-1,1 1 0,-1 0 0,0-1 1,0 1-1,0 0 0,1-1 0,-1 1 0,-1 0 1,1-1-1,0 1 0,0 0 0,0-1 0,-1 1 1,1 0-1,-1-1 0,1 1 0,-1 0 0,0 0 1,1-1-1,-1 1 0,-1-2 0,-4-4-6,0 0-1,0 1 1,-1-1 0,0 1-1,0 1 1,0-1 0,0 1-1,-1 0 1,0 1 0,0 0-1,-1 0 1,1 1 0,-1 0-1,1 0 1,-14-2 0,0 2-106,-1 0 1,1 1 0,-1 1-1,0 1 1,-22 3 0,16 1 40,1 2 0,0 1 0,-40 16 0,29-9 30,21-6-31,15-7 28,0 0 1,1 0 0,-1 0-1,0 0 1,1 0 0,-1 0-1,0-1 1,-3 1 0,15-9-205,4 1 148,1 1 0,-1 1 0,1 0 0,21-5 0,60-6 222,-51 9-142,158-15-213,-68 8-18,-124 13 258,-7 0-1,-1 0 0,1 1 0,0 0 0,0-1 0,0 1 1,0 0-1,0 0 0,0 1 0,-1-1 0,1 0 0,0 1 1,0 0-1,3 1 0,-6-2-16,0 0-1,1 0 1,-1 1 0,0-1 0,0 0 0,0 0-1,1 0 1,-1 0 0,0 1 0,0-1 0,0 0-1,0 0 1,0 1 0,0-1 0,1 0 0,-1 0-1,0 0 1,0 1 0,0-1 0,0 0 0,0 0-1,0 1 1,0-1 0,0 0 0,0 0 0,0 1-1,0-1 1,0 0 0,0 0 0,0 1 0,-1-1-1,1 0 1,0 0 0,0 1 0,0-1-1,-9 11 178,-14 5-85,6-6-55,-1-2 1,0 0-1,-25 7 0,-61 12 57,72-19-86,-9 1 54,-89 26-151,103-31 27,20-4 19,18-4 98,0 1-47,39-12 51,-46 14 8,0-1-1,1 0 1,-1 0 0,0-1 0,0 1 0,0-1 0,-1 0 0,6-5 0,-8 7-66,-1 1 0,0-1 1,1 1-1,-1-1 0,0 1 0,0-1 1,1 0-1,-1 1 0,0-1 0,0 1 1,0-1-1,0 0 0,0 1 0,0-1 1,0 1-1,0-1 0,0 0 0,0 1 1,0-1-1,0 0 0,0 1 0,-1-1 1,1 1-1,0-1 0,0 1 0,-1-1 1,1 1-1,0-1 0,-1 1 0,1-1 1,0 1-1,-1-1 0,1 1 0,-1-1 1,1 1-1,-1 0 0,1-1 0,-1 1 1,1 0-1,-2-1 0,-1-1 8,0 0 0,-1 0-1,1 0 1,-1 0 0,-5-1 0,-4 0-84,-1 0-1,1 1 1,-1 1 0,0 0 0,1 0 0,-1 2-1,0 0 1,0 0 0,1 1 0,-1 1 0,1 0-1,0 1 1,0 0 0,-21 11 0,32-14 36,-1 0 1,1 0 0,0 0-1,0 1 1,0-1-1,0 1 1,0-1 0,0 1-1,1 0 1,-1 0-1,0-1 1,1 1-1,0 1 1,-1-1 0,1 0-1,0 0 1,0 0-1,0 1 1,0-1-1,1 0 1,-1 1 0,0-1-1,1 0 1,0 1-1,0-1 1,0 5 0,0-6 35,0 0 1,1-1 0,-1 1 0,1 0 0,-1-1 0,1 1-1,-1-1 1,1 1 0,0-1 0,-1 1 0,1-1-1,0 1 1,-1-1 0,1 0 0,0 1 0,0-1 0,-1 0-1,1 0 1,0 1 0,0-1 0,-1 0 0,1 0 0,0 0-1,0 0 1,-1 0 0,1 0 0,0 0 0,1-1 0,32-2 144,-24 1-251,98-10-2037,-30 4-2710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23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669 636 2144,'-5'0'389,"-1"1"0,1 0 0,-1 0 1,1 1-1,0 0 0,-1 0 0,-9 5 0,-9 3 284,-190 66 2047,161-60-2212,-29 13 8,80-29-549,1 1 1,0-1-1,-1 1 0,1-1 0,0 1 0,0 0 0,-1 0 0,1 0 0,0 0 0,0 0 0,0 0 0,0 0 0,0 0 0,1 0 0,-3 3 1,3-4 25,0 0 1,0 0-1,0 1 1,0-1 0,0 0-1,0 0 1,0 1-1,0-1 1,0 0 0,0 1-1,0-1 1,0 0-1,0 0 1,0 1 0,1-1-1,-1 0 1,0 0-1,0 1 1,0-1 0,0 0-1,0 0 1,1 0-1,-1 1 1,0-1 0,0 0-1,0 0 1,1 1-1,12 2 79,9-2 103,0-2 0,0-1 0,0 0 0,0-2 0,37-11 0,-24 7-31,24-9 27,-1-3 0,99-49-1,-130 57-216,0 2 0,37-9 0,-53 16 86,0 1 1,0 0-1,1 1 1,15 0-1,9-5-136,9-3 304,-26 8-218,-1-1 0,24-6 0,-18 3-66,-8 2 90,13-2 293,0-1 0,0-1 0,38-15 0,-65 21-274,-1 0 0,1 0-1,0 1 1,-1-1 0,1 0-1,-1 0 1,0 0-1,1-1 1,-1 1 0,0 0-1,1 0 1,-1-1 0,0 1-1,0-1 1,0 1 0,0-1-1,1-2 1,-2 3-10,0-1 0,0 1-1,1-1 1,-1 1 0,0-1 0,0 1 0,0-1 0,-1 1-1,1-1 1,0 1 0,0-1 0,-1 1 0,1-1-1,-1 1 1,0-1 0,0-1 0,-2-1-18,1 0 0,-1 1 0,0-1 0,0 1 0,0 0 0,0 0 0,-1 0 0,1 0-1,-1 1 1,0-1 0,0 1 0,-5-2 0,-3 0-100,0 0 0,-1 1 0,1 1-1,0 0 1,-1 0 0,0 2 0,1-1-1,-1 2 1,1 0 0,-1 0 0,-20 5 0,4 2-12,1 1 1,0 1 0,-48 24-1,-15 20-46,11-6 482,63-36-50,15-11-208,0 1 1,0-1 0,0 1 0,0-1 0,0 1-1,0-1 1,0 0 0,0 0 0,0 0-1,-1 0 1,1-1 0,0 1 0,-1-1 0,1 1-1,0-1 1,-5 0 0,7 0-65,0 0 0,-1 0 0,1 0 0,0 0 0,0 0 0,0 0 0,-1 0 1,1 0-1,0 0 0,0-1 0,0 1 0,0 0 0,-1 0 0,1 0 0,0 0 0,0 0 0,0-1 0,0 1 0,0 0 0,0 0 0,0 0 0,-1 0 1,1-1-1,0 1 0,0 0 0,0 0 0,0 0 0,0-1 0,0 1 0,0 0 0,0 0 0,0 0 0,0-1 0,0 1 0,0 0 0,4-10 67,9-7-66,0 4-76,0 0 1,1 0-1,0 1 1,1 1-1,1 0 1,0 1-1,0 1 0,23-10 1,37-12-477,-75 30 515,1 1 1,-1-1-1,1 1 1,-1 0-1,0-1 0,1 1 1,-1 0-1,1 0 1,2 1-1,-4-1 24,1 0 0,-1 0 1,0 0-1,1 0 0,-1 0 0,0 0 1,1 0-1,-1 1 0,0-1 0,1 0 0,-1 0 1,0 1-1,1-1 0,-1 0 0,0 0 0,0 1 1,1-1-1,-1 0 0,0 1 0,0-1 1,1 0-1,-1 1 0,0 0 0,0 0 18,0 0 0,0 0 0,0 0 0,0 0 0,0 1 0,0-1 0,-1 0 0,1 0 0,0 0 0,-1 0 0,1 0 0,-1 0 0,1 0 0,-1 0 0,0 0 0,1 0 0,-1 0 0,0 0 0,0 0 0,-1 1 0,-9 8 202,0-1 1,-1 0-1,0 0 1,-22 10-1,33-19-149,1 1 1,-1-1-1,0 1 0,0-1 0,0 0 0,0 1 0,0-1 0,0 0 0,0 0 1,0 0-1,0 0 0,0 0 0,0 0 0,-1 0 0,1 0 0,0 0 0,-2-1 1,3 1-62,0 0 0,0 0 0,0 0 0,0 0 0,0 0 1,-1 0-1,1-1 0,0 1 0,0 0 0,0 0 0,0 0 0,0 0 1,0 0-1,0-1 0,0 1 0,0 0 0,0 0 0,0 0 1,0 0-1,0-1 0,0 1 0,0 0 0,0 0 0,0 0 1,0 0-1,0-1 0,0 1 0,0 0 0,0 0 0,0 0 0,0 0 1,0-1-1,0 1 0,9-9-75,2 0-9,1 1-1,1 0 1,0 0-1,0 2 1,0 0-1,1 0 1,-1 1 0,1 1-1,16-4 1,-12 5-23,16-2-255,-33 5 360,-1 0 1,0 0-1,0 0 1,0 0-1,0 0 1,0 0-1,0 0 1,0 0-1,0 1 1,0-1-1,0 0 1,1 0-1,-1 0 1,0 0-1,0 0 1,0 0-1,0 0 1,0 0-1,0 0 1,0 0-1,0 0 0,0 0 1,0 0-1,0 0 1,0 0-1,0 0 1,1 0-1,-1 1 1,0-1-1,0 0 1,0 0-1,0 0 1,0 0-1,0 0 1,0 0-1,0 0 1,0 0-1,0 0 1,0 0-1,0 1 1,0-1-1,0 0 1,0 0-1,0 0 1,0 0-1,0 0 1,0 0-1,0 0 0,0 0 1,0 0-1,-1 0 1,1 1-1,0-1 1,0 0-1,0 0 1,0 0-1,0 0 1,0 0-1,0 0 1,0 0-1,0 0 1,0 0-1,0 0 1,0 0-1,-1 0 1,1 1 17,-1 0 16,0 0 1,-1 0 0,1 0 0,-1 0 0,1 0 0,-1 0 0,1 0 0,-1 0 0,0-1 0,0 1-1,1 0 1,-1-1 0,0 0 0,0 1 0,1-1 0,-1 0 0,0 0 0,-3 0 0,-38-4 502,36 3-430,-6-1-40,0-1 0,0 0 0,0-1 0,1 0 0,0-1-1,0 0 1,0-1 0,0 0 0,-13-11 0,16 11-46,-5-4-996,14 10 960,0-1 0,0 1 0,0 0-1,0 0 1,0 0 0,0 0 0,0 0-1,0 0 1,0 0 0,0 0 0,0 0-1,0-1 1,0 1 0,0 0 0,0 0-1,0 0 1,0 0 0,0 0 0,0 0-1,0 0 1,0 0 0,0-1 0,0 1 0,0 0-1,0 0 1,0 0 0,0 0 0,0 0-1,0 0 1,0 0 0,0 0 0,0 0-1,0 0 1,1 0 0,-1-1 0,0 1-1,0 0 1,0 0 0,0 0 0,0 0-1,0 0 1,0 0 0,0 0 0,0 0 0,1 0-1,11-1-305,28 3 246,71 14 0,-52-7-14,-17-3 279,56 1 0,-81-7-91,0-1 0,0 0-1,0-2 1,-1 0 0,1 0 0,18-8 0,-30 9-64,0 0 1,0 0-1,0-1 0,-1 0 1,1 0-1,-1-1 0,0 1 1,0-1-1,0 0 0,-1 0 1,1 0-1,-1 0 1,0-1-1,0 1 0,0-1 1,-1 0-1,1 0 0,0-5 1,0 2-34,-1 1 0,0-1 0,0 0 0,-1 0 0,0 0 0,-1 0 0,1 0 0,-2 0 0,1 0 0,-1 1 0,-2-12 0,3 19-19,0-1 0,0 0-1,-1 1 1,1-1 0,0 0-1,0 0 1,0 1 0,-1-1 0,1 0-1,0 1 1,-1-1 0,1 0-1,0 1 1,-1-1 0,1 1 0,-1-1-1,1 1 1,-1-1 0,1 1-1,-1-1 1,0 1 0,1-1-1,-1 1 1,1 0 0,-1-1 0,0 1-1,1 0 1,-1 0 0,-1-1-1,0 1-10,0 1 0,-1-1-1,1 1 1,0-1 0,0 1-1,-1 0 1,1 0-1,-2 1 1,4-2 26,-1 1-19,-3 1 51,0 0 1,0-1-1,-1 1 1,1-1-1,0 0 1,-5 1 0,8-2-12,-1 0 1,1 0 0,0 0 0,0 0 0,0-1-1,-1 1 1,1 0 0,0-1 0,0 1 0,0-1-1,-1 1 1,1-1 0,0 1 0,0-1 0,0 0-1,0 1 1,0-1 0,0 0 0,0 0 0,1 0-1,-1 0 1,0 0 0,0 0 0,1 0 0,-1 0-1,0-2 1,-9-17-73,2-1 0,1-1 0,0 0 0,-6-42 0,12 61 59,0 0-50,0-1-1,0 0 1,1 0 0,-1 1 0,1-1-1,0 0 1,0 0 0,0 0 0,0 0-1,1 1 1,-1-1 0,1 0 0,0 1-1,0-1 1,3-5 0,-2 10-151,4 8 129,0 0-1,-1 0 1,-1 0 0,1 1-1,-1 0 1,-1 0 0,3 11-1,0-4 48,14 59-51,-15-52 199,2 0 0,0 0-1,2 0 1,18 37 0,-26-61-106,-1 0 0,1 0 0,-1 0 0,0 0-1,1 0 1,-1 0 0,1 0 0,-1 0 0,0 0 0,1 0 0,-1-1-1,0 1 1,1 0 0,-1 0 0,0 0 0,1-1 0,-1 1-1,0 0 1,1 0 0,-1-1 0,0 1 0,0 0 0,0-1-1,1 1 1,-1-1 0,3-3 44,-1-1 0,1 0-1,-1 1 1,-1-1 0,1 0 0,0 0-1,0-8 1,3-39 146,-1 5-526,-2 29-81,-4 15-10,-2 10 180,-2 6 225,-1 0 0,0-1 1,0 0-1,-1 0 0,-1-1 0,0 0 1,0 0-1,-1-1 0,-1 0 1,1-1-1,-2 0 0,1-1 0,-1 0 1,-18 9-1,-12 0 115,0-1 0,-2-3-1,-45 9 1,62-16-55,-5 1 64,0-2 0,-1-1 0,1-1 0,-1-2 0,-39-4 0,70 3-143,1 0 0,-1-1 0,1 1 0,-1 0 0,1-1 0,-1 1 1,1-1-1,-1 1 0,1-1 0,0 1 0,-1-1 0,1 0 0,0 0 1,-2-1-1,3 2 6,0 0 0,0 0 0,0 0 1,0-1-1,0 1 0,-1 0 0,1 0 1,0 0-1,0 0 0,0-1 0,0 1 0,0 0 1,0 0-1,0 0 0,0 0 0,0-1 1,0 1-1,0 0 0,0 0 0,0 0 0,0-1 1,0 1-1,0 0 0,0 0 0,0 0 1,1 0-1,-1 0 0,0-1 0,0 1 1,0 0-1,0 0 0,0 0 0,0 0 0,0 0 1,1-1-1,-1 1 0,0 0 0,14-5-224,132-8-25,-82 9 292,69-4-33,154-15 57,-243 19 513,-75-2-458,-1 1 0,0 1 0,-48 1 0,23 2-48,-135-4 28,-217 22 0,329-8-171,-91 5-211,164-15 344,0-1 1,0 1 0,1-1 0,-1 0 0,1-1 0,-1 0 0,1 0 0,0 0 0,0-1 0,-7-4 0,-5-4-58,-5-1 29,-57-31-89,69 39 13,0 0-1,0 1 1,-1 0 0,1 1-1,-17-2 1,24 4 24,1 1 0,0 0 1,0 0-1,-1 1 0,1-1 0,0 1 0,0-1 0,-5 2 0,7-1 3,1-1 0,-1 0-1,0 1 1,0-1 0,0 1-1,0-1 1,1 1 0,-1-1-1,0 1 1,0-1 0,1 1 0,-1 0-1,1-1 1,-1 1 0,0 0-1,1-1 1,-1 1 0,1 0-1,0 0 1,-1 0 0,1 0 0,-1-1-1,1 1 1,0 0 0,0 0-1,0 0 1,0 0 0,-1 0-1,1 0 1,0 0 0,0 0 0,1 1-1,0 1 11,-1 0 1,1-1-1,0 1 0,1 0 0,-1-1 0,0 1 0,1-1 1,0 1-1,-1-1 0,1 0 0,0 0 0,0 0 0,0 0 1,1 0-1,-1 0 0,5 3 0,2 0-12,0 0-1,1-1 1,16 6 0,20 3 33,84 12 0,-89-19-38,76 12-323,208 5 0,-261-24-4016,-17-3 2235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27.8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314 4 2144,'-8'-4'3770,"8"4"-3723,-7 8-200,-5 1 452,-1 0 0,0-1 0,-17 9 0,6-4-23,-43 25 308,-54 32 528,121-70-1111,-3 1-15,1 1 0,-1-1 0,1 1 0,0 0 1,0 0-1,-2 2 0,4-3 15,0-1 1,1 0 0,-1 1-1,0-1 1,1 0-1,-1 1 1,0-1 0,1 0-1,-1 1 1,1-1-1,-1 0 1,0 0 0,1 1-1,-1-1 1,1 0-1,-1 0 1,1 0 0,-1 0-1,2 0 1,5 1 40,1-1 0,-1 0 0,1 0-1,-1-1 1,0 0 0,9-2 0,5-1 1,120-13 5,-107 15-32,0 1 0,42 5 0,-45-4 325,-31 0-322,0 1 1,1-1-1,-1 0 0,0 0 0,0 1 1,0-1-1,0 0 0,0 0 1,1 1-1,-1-1 0,0 0 0,0 0 1,0 1-1,0-1 0,0 0 1,0 0-1,0 1 0,0-1 0,0 0 1,0 0-1,0 1 0,0-1 1,0 0-1,0 0 0,0 1 0,-1-1 1,1 0-1,0 0 0,0 1 1,0-1-1,-3 9 140,-10 19 31,-19 28 0,28-50-143,3-5 76,10-1-75,-3-2-17,-1 0 1,0 0 0,0-1 0,0 0-1,0 0 1,0 0 0,0 0 0,-1-1-1,6-4 1,2-3 24,6-2-11,13-12 44,41-24 1,54-27 129,-121 71 132,-9 3-70,-10 2-279,-2 5-68,-1 0 0,1 1 0,0 1 0,1 1 0,0 0 0,0 1-1,0 1 1,1 0 0,-13 13 0,26-21 61,0-1 0,-1 0-1,1 0 1,0 1 0,0-1 0,0 1 0,0-1-1,0 1 1,0 0 0,0-1 0,1 1 0,-1 0 0,0 0-1,1-1 1,0 1 0,-1 0 0,1 4 0,0-5-2,1 1 1,-1 0 0,0-1-1,1 1 1,0 0 0,-1-1-1,1 1 1,0-1 0,0 1-1,0-1 1,0 1 0,0-1-1,0 0 1,0 1 0,3 1-1,1 1-4,0-1-1,1 1 1,-1-1-1,1 0 1,0-1 0,0 1-1,0-1 1,0 0-1,8 1 1,24 3 121,1-1 0,65-2 0,80-13 253,-158 7-255,1 0 0,-1-2 0,26-8 0,-51 13-86,0 0 0,0-1 0,0 1 0,0 0 1,0-1-1,0 1 0,0-1 0,0 0 0,0 1 0,0-1 0,0 0 1,0 1-1,-1-1 0,1 0 0,0 0 0,0 0 0,-1 0 0,1 1 0,-1-1 1,1 0-1,-1 0 0,1 0 0,-1 0 0,1-1 0,-1-1 0,0 2-11,0 0 1,0 0-1,0 0 0,0 0 0,-1-1 0,1 1 0,0 0 0,-1 0 0,1 0 1,-1 0-1,0 0 0,1 0 0,-1 0 0,1 0 0,-1 0 0,0 0 0,0 0 0,0 1 1,0-1-1,0 0 0,0 0 0,1 1 0,-2-1 0,0 0 0,-1-1-20,-1 1 0,0-1-1,0 1 1,0 0 0,1 0 0,-1 0-1,0 0 1,0 1 0,0 0-1,0 0 1,0 0 0,-1 0 0,-6 2-1,1 0-76,0 0 0,0 1 0,0 1 0,-12 5 0,21-8 68,-1 0-1,0 0 0,1 0 1,-1 0-1,0 0 1,1 0-1,-1 0 0,1 1 1,0-1-1,-1 1 1,1-1-1,0 1 0,0-1 1,0 1-1,0-1 1,0 1-1,0 0 0,1 0 1,-1-1-1,0 1 1,1 0-1,-1 0 0,1 0 1,0 0-1,0 0 0,0 0 1,0 0-1,0-1 1,0 1-1,0 0 0,1 0 1,-1 0-1,1 0 1,-1 0-1,1-1 0,0 1 1,-1 0-1,1 0 1,0-1-1,0 1 0,0-1 1,1 1-1,-1-1 1,2 3-1,1 0 50,1 1 0,0-1 0,0 0 0,0 0 0,1 0 0,-1 0 0,1-1 0,0 0 0,0-1 0,0 1 0,0-1 0,1 0 0,-1-1 0,0 1 0,1-1 0,-1 0 0,1-1 0,-1 0 0,1 0 0,0 0 0,-1-1 0,1 0 0,-1 0 0,0-1 0,1 1 0,-1-1 0,0-1 0,0 1 0,0-1 0,0 0 0,0-1 0,-1 1 1,0-1-1,0 0 0,0-1 0,0 1 0,6-8 0,-8 9 17,-1 0 0,0 0 0,-1 0 0,1 0 1,0-1-1,-1 1 0,0-1 0,1 1 0,-1 0 1,-1-1-1,1 0 0,0 1 0,-1-1 0,0 1 1,0-1-1,0 0 0,0 1 0,-1-1 0,1 0 1,-1 1-1,0-1 0,0 1 0,0-1 0,-3-4 1,2 3-58,0 1 0,-1-1 1,0 1-1,0 0 1,0 0-1,0 0 1,0 0-1,-1 0 0,0 1 1,1-1-1,-1 1 1,-1 0-1,1 0 1,0 1-1,-1 0 0,1-1 1,-6-1-1,-3 1-55,1 1 0,-1-1-1,1 2 1,-1 0 0,0 0 0,0 2-1,1-1 1,-1 1 0,0 1 0,-15 4-1,13-2-28,0 1 0,0 1 0,1 0 0,0 1 1,0 0-1,0 1 0,-24 19 0,35-24 69,-1 0 1,1-1 0,0 2 0,1-1 0,-1 0 0,1 0 0,-1 1-1,1 0 1,0-1 0,0 1 0,0 0 0,1 0 0,-3 8 0,4-10 10,0 1 1,0-1 0,0 1 0,0 0-1,0-1 1,0 1 0,1-1 0,-1 1 0,1-1-1,-1 1 1,1-1 0,0 0 0,0 1 0,0-1-1,1 0 1,-1 0 0,0 0 0,1 0 0,-1 0-1,1 0 1,0 0 0,0 0 0,0 0-1,4 2 1,3 2 67,1 0-1,0-1 0,0 0 0,1 0 0,-1-1 1,1 0-1,15 2 0,-4-2 17,0-1-1,43 1 1,-17-7 45,0-1 0,0-3 0,0-2 1,59-19-1,-96 24-85,26-7 260,-35 10-248,1-1-1,-1 1 1,1 0-1,-1-1 1,0 1-1,0-1 0,0 0 1,0 1-1,0-1 1,0 0-1,2-3 1,-3 4-30,-1 0 1,0 0-1,1-1 1,-1 1-1,1 0 1,-1 0-1,0 0 1,0 0-1,0-1 1,0 1-1,0 0 1,0 0-1,0 0 1,0 0-1,0-1 1,-1 1-1,1 0 1,0 0-1,-1 0 1,1 0-1,-1 0 1,1 0-1,-1 0 1,0 0-1,1 0 1,-2-2-1,-2-2 47,-1 0 0,0 0 0,-7-6-1,10 9-27,-15-11-1,-1 1 1,-1 1 0,0 0 0,-38-15 0,46 21-31,-23-8-117,0 2 1,-1 1 0,0 2 0,-53-6 0,85 14 59,1-1 0,-1 1 1,0 0-1,1 0 1,-1 0-1,0 0 1,1 1-1,-1-1 0,0 1 1,1-1-1,-1 1 1,-3 2-1,5-2 37,0-1 1,0 1-1,0 0 0,0 0 1,0 0-1,0 0 0,0 0 1,1 0-1,-1 0 0,0 0 1,1 0-1,-1 1 0,1-1 1,-1 0-1,1 0 0,0 1 1,0-1-1,-1 0 0,1 0 1,0 1-1,0-1 0,0 0 1,0 0-1,0 1 0,1-1 1,-1 0-1,0 0 0,1 2 1,1 4 9,0 0 1,0-1 0,1 0-1,0 1 1,0-1 0,1 0 0,-1 0-1,1-1 1,1 1 0,-1-1-1,1 0 1,0 0 0,0 0 0,0-1-1,1 0 1,-1 0 0,1 0-1,8 3 1,1 1-4,1-1-1,-1-1 0,2 0 1,-1-1-1,1-1 1,23 3-1,20-3 106,93-4-1,-116-1-74,264-26 371,-289 25-485,0 0 0,0 1 0,0 1 0,21 2 0,-24 1 32,-7-1 64,-1-1-1,1 0 0,-1 1 0,0 0 0,1-1 1,-1 1-1,0 0 0,0-1 0,0 1 1,0 0-1,-1 0 0,2 3 0,5 27-10,-3-13-64,13 56 283,-16-68-160,4-28 830,3-40-1,-3 10-1693,-3 53 387,-1-1 395,0 0-1,-1 0 1,1 0 0,-1 0-1,1 0 1,-1 0-1,1 0 1,-1 0-1,0 0 1,1 2-1,1 2 0,5 8-34,17 24 0,-2-5 735,-18-36-31,-3 1-596,-1 1 0,0-1 1,0 1-1,0-1 0,-1 1 1,1-1-1,0 1 0,-1-1 0,0 1 1,1-1-1,-1 1 0,0 0 0,-2-3 1,-17-30 93,17 32-166,1 0 0,-1-1 1,0 1-1,0 0 1,0 1-1,0-1 0,-1 1 1,1-1-1,-1 1 1,1 0-1,-1 0 0,0 0 1,0 1-1,1 0 1,-1-1-1,0 1 0,-1 0 1,1 1-1,0-1 1,0 1-1,0 0 1,0 0-1,0 0 0,0 1 1,-1-1-1,1 1 1,0 0-1,0 0 0,0 0 1,0 1-1,1-1 1,-1 1-1,0 0 0,1 0 1,-7 5-1,5-3-32,0-1 0,1 1-1,0 1 1,-1-1 0,1 0 0,1 1-1,-1 0 1,1 0 0,-5 8 0,7-10 56,0-1 0,0 1 0,0-1 0,0 1 1,1-1-1,-1 1 0,1 0 0,-1-1 0,1 1 1,0 0-1,0-1 0,0 1 0,1 0 0,-1-1 1,1 1-1,-1 0 0,1-1 0,0 1 0,0-1 1,0 1-1,0-1 0,1 1 0,1 1 0,-2-2 26,0-1-1,0 1 1,0-1 0,0 0-1,0 1 1,1-1 0,-1 0-1,0 0 1,1 0-1,-1 0 1,1 0 0,-1 0-1,1-1 1,-1 1-1,1 0 1,0-1 0,-1 1-1,1-1 1,0 0-1,3 1 1,-1-1 41,0-1 1,0 0-1,0 1 1,0-1-1,0-1 0,0 1 1,6-4-1,-8 5-5,0-1 1,0 0-1,0 0 0,0 0 0,0-1 0,0 1 1,0 0-1,-1-1 0,1 1 0,0-1 0,-1 0 1,1 1-1,-1-1 0,2-3 0,-2 2-18,0 1 0,0 0 0,-1-1 0,1 0 0,-1 1 0,0-1 0,0 1 0,0-1 0,0 0 0,0 1 0,0-1 1,-2-4-1,1 0-34,-1 0 1,0 0 0,0 1-1,-1-1 1,0 1 0,0-1 0,-1 1-1,0 0 1,0 0 0,0 0-1,0 1 1,-1-1 0,0 1 0,-1 0-1,-8-6 1,5 5-45,0 0 1,-1 1-1,1 0 0,-1 1 0,0 0 1,0 1-1,0 0 0,-1 0 0,-19-1 1,-7 1-3,1 2 1,-1 1 0,0 2 0,1 1 0,0 2-1,-69 19 1,93-20-44,-22 9 0,30-11 43,0 0 1,1 0-1,-1 0 1,1 1 0,-1-1-1,1 1 1,0 0 0,-5 6-1,7-8 41,1 0 0,-1-1 0,1 1-1,-1 0 1,1 0 0,0 0 0,-1 0 0,1 0 0,0 0-1,-1 0 1,1 0 0,0 0 0,0 0 0,0 0-1,0 0 1,0 0 0,0 0 0,0 0 0,0 0-1,1-1 1,-1 1 0,0 0 0,1 0 0,-1 0-1,0 0 1,1 0 0,-1 0 0,1 0 0,-1-1 0,1 1-1,0 0 1,-1 0 0,1-1 0,0 1 0,-1 0-1,2 0 1,2 2 22,0-1-1,-1 1 1,1-1 0,0 0-1,0 0 1,8 2-1,7 2-4,1-2-1,-1 0 1,29 1 0,63-3 183,-82-2 5,11 0-208,0-1 0,55-10 0,-58 5-4782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16.4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63 20 1728,'0'0'23,"0"0"-1,0 0 1,0-1-1,0 1 1,0 0-1,0 0 1,0 0-1,0 0 1,0 0 0,0 0-1,0-1 1,0 1-1,0 0 1,0 0-1,0 0 1,0 0 0,-1-1 180,1 1-158,0 0-23,0 0 1,0-1-1,0 1 1,0 0 0,0 0-1,-1 0 1,1 0-1,0 0 1,0 0-1,0 0 1,0 0 0,0 0-1,0 0 1,-1 0-1,1 0 1,0 0-1,0 0 1,0 0 0,0 0-1,0 0 1,-1 0-1,1 0 1,0 0-1,0 0 1,0 0-1,0 1 1,0-1 0,-6 7 1422,3 4-1188,2-7-140,0 0 0,0 0 0,0 1 1,0 6-1,1-5-42,-1 0 1,0 0 0,-1 0-1,-2 9 1,-2 7 378,4-13-314,-1-1 0,0 0 0,0 0 1,-1 0-1,0 0 0,-7 9 0,11-17-132,0 0-1,0 0 1,0 1-1,0-1 1,-1 0-1,1 0 1,0 0-1,0 0 1,0 1 0,0-1-1,0 0 1,0 0-1,0 0 1,0 0-1,0 1 1,0-1-1,0 0 1,0 0-1,0 0 1,0 1 0,0-1-1,0 0 1,0 0-1,0 0 1,0 0-1,1 1 1,-1-1-1,0 0 1,0 0-1,0 0 1,0 0 0,0 0-1,0 1 1,0-1-1,1 0 1,-1 0-1,0 0 1,0 0-1,0 0 1,0 0-1,0 0 1,1 0 0,-1 1-1,0-1 1,0 0-1,0 0 1,0 0-1,1 0 1,-1 0-1,0 0 1,0 0-1,0 0 1,1 0 0,-1 0-1,0 0 1,0 0-1,0 0 1,0 0-1,1 0 1,-1-1-1,0 1 1,0 0-1,12-1 222,11-7-52,-19 6-195,0 0-1,-1 1 1,1-1-1,0 1 1,1 0-1,-1 0 1,0 1-1,6-1 1,-7 1-5,1 1-1,-1-1 1,0 1 0,1 0-1,4 2 1,-5-2 25,1 0 0,-1 0 0,1 0 0,-1 0 0,7 0 0,8 3 173,-9-1-100,-8-2-57,0-1 0,-1 0 0,1 1 0,0 0-1,0-1 1,0 1 0,0-1 0,0 1-1,-1 0 1,1 0 0,0-1 0,-1 1 0,1 0-1,-1 0 1,1 0 0,0 0 0,-1 0-1,0 0 1,1-1 0,-1 1 0,0 0 0,1 0-1,-1 0 1,0 0 0,0 1 0,0-1-1,0 0 1,0 0 0,0 0 0,0 0 0,0 0-1,0 0 1,-1 0 0,1 0 0,0 0 0,-1 1-1,0 1 35,0 1-8,0-1 1,0 1-1,-1-1 1,1 0-1,-1 1 1,0-1-1,0 0 1,0 0-1,0 0 1,0-1-1,-1 1 1,1 0 0,-6 3-1,-5 5 47,-23 13 1,33-22-93,-3 2 12,1-1-1,-1 0 1,1 0 0,-1 0-1,0-1 1,0 0 0,-7 1-1,4 0 14,12-4-128,27-9-206,-10 4 194,-16 4 126,1 1 1,-1 1 0,0-1-1,9 0 1,-13 1 10,0 0 1,0 0-1,0 0 1,0 0-1,1 0 0,-1 0 1,0 0-1,0 0 1,0 0-1,1 0 1,-1 0-1,0 0 0,0 1 1,0-1-1,0 0 1,1 0-1,-1 0 0,0 0 1,0 0-1,0 0 1,0 1-1,0-1 0,0 0 1,1 0-1,-1 0 1,0 0-1,0 0 0,0 1 1,0-1-1,0 0 1,0 0-1,0 0 0,0 1 1,0-1-1,0 0 1,0 0-1,0 0 0,0 1 1,0-1-1,0 0 1,0 0-1,0 0 0,0 0 1,0 1-1,-5 13 243,-14 16-404,17-27 200,-34 39 52,35-41-75,2-1-32,-1-1 1,0 1-1,0-1 0,0 1 1,0-1-1,1 1 0,-1-1 1,0 1-1,1 0 0,-1-1 1,0 1-1,1-1 0,-1 1 1,0 0-1,1-1 0,-1 1 1,1-1-1,1 0 9,1-1 0,-1 0 0,0 0 0,0 0 0,-1-1 0,1 1 1,0 0-1,-1-1 0,1 1 0,-1-1 0,0 1 0,0-1 0,0 0 0,1-3 0,0 1-12,-6 24-841,3-12 897,-1 0 0,-1 0 0,-5 12-1,-1-6 61,0 0-1,-19 20 0,28-33-104,0 0 0,0 1 0,0-1 0,0 0 0,-1 0 0,1 0 0,0 0 0,0 0 0,0 1 0,0-1 0,0 0 0,-1 0 0,1 0 0,0 0 0,0 0 0,0 0 0,0 0 0,-1 0 0,1 1 0,0-1 0,0 0 0,0 0 0,-1 0 0,1 0 0,0 0 0,0 0 0,0 0 0,-1 0 0,1 0 0,0 0 0,0-1 0,0 1 0,-1 0 0,1 0 1,0 0-1,0 0 0,0 0 0,0 0 0,-1 0 0,1 0 0,0 0 0,0-1 0,0 1 0,0 0 0,-1 0 0,1 0 0,0 0 0,0-1 0,0 1 0,0 0 0,0 0 0,0 0 0,0 0 0,0-1 0,0 1 0,0 0 0,0 0 0,-1 0 0,1-1 0,0 1 0,0 0 0,0 0 0,0 0 0,1-1 0,-1 1 0,0 0 0,0 0 0,0 0 0,0-1 0,0-13-161,2 9 125,0 0-1,0 1 1,0-1 0,0 1-1,1 0 1,-1 0 0,5-5-1,-2-15 67,-4 19 65,1 0 0,-1 0 0,0 0 0,0-7-1,2-9-1,5-50-31,-4 42 76,-2 1 0,-2-42 0,-1 30-87,-4-68 176,15 122-2060,-6-8 1755,1 0 0,1 0 0,11 10 0,-14-14 120,0 1-1,1-1 1,-1 0 0,1 0 0,-1 0 0,1 0 0,0-1 0,0 1 0,-1-1 0,1 0 0,0 0 0,0 0-1,7-1 1,4-1 49,1 0 0,-1-2 0,1 0-1,24-9 1,-19 6-2046,31-5 0,-8 9-2287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17.5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32 2400,'0'-1'75,"0"-1"0,0 1 0,0 0 0,0 0 0,0 0 0,0 0-1,1 0 1,-1-1 0,0 1 0,1 0 0,-1 0 0,1 0 0,-1 0 0,1 0 0,0 0 0,0 0 0,-1 0 0,1 0 0,0 1 0,0-1-1,0 0 1,0 0 0,0 1 0,0-1 0,0 1 0,0-1 0,0 0 0,0 1 0,0 0 0,0-1 0,0 1 0,0 0 0,0 0 0,1-1 0,-1 1-1,0 0 1,0 0 0,0 0 0,2 1 0,19 0 284,43 8 0,-43-6 48,44 4-1,70 1 121,2 0 114,-80-6-469,-34-1-26,-1 0 0,1-1 0,-1-2-1,27-5 1,-12-1 503,60-5-1,-79 12-610,1 0 0,-1 2 1,1 1-1,37 7 0,-38-5 100,1 0 0,20 0-1,-31-3-58,1-1-1,-1 0 0,1-1 0,-1 0 0,1-1 0,10-3 0,44-11 13,-57 13-81,0 1 1,0 0 0,0 0-1,1 1 1,10-1 469,-20 2-399,0 0 1,0 1-1,1-1 0,-1 0 1,0 1-1,0-1 0,-4 2 1,6-1-164,-1 0 0,0-1 1,1 1-1,-1 0 1,0 0-1,1-1 0,-1 1 1,1 0-1,-1 0 1,1 0-1,0 0 0,-1 0 1,1-1-1,0 1 1,0 0-1,0 0 0,-1 0 1,1 0-1,0 0 1,0 1-1,9 19-3676,-1-2-226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32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8 4576,'0'-7'1890,"0"22"-463,-1-11-957,-1-1 0,0 1 0,0-1 0,0 0-1,0 0 1,0 0 0,-1 0 0,1 0 0,-5 3 0,-9 8 269,1 1 1,0 1-1,1 0 1,1 1-1,-14 22 1,25-34-622,-7 9 163,2 0 0,0 1 0,-5 17 0,11-21 161,1-3 87,2-8-453,-1 0 0,0 0 0,1 0 0,-1 0 0,1 0 0,-1 0 0,0 0 0,1 0 0,1-2 0,0 2 81,63-16 738,-43 10-862,27-5-1,116-3-250,-151 11-818,-25 24-14797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30.8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178 185 1408,'0'0'14,"0"-1"4,0 1 0,0 0 1,0-1-1,0 1 1,0 0-1,0-1 1,0 1-1,0 0 0,-1-1 1,1 1-1,1 0 1,-1-1-1,0 1 1,0 0-1,0-1 0,0 1 1,0 0-1,0-1 1,0 1-1,0 0 1,0 0-1,1-1 1,-1 1-1,0 0 0,7-15 3273,-10 12-3095,0 1 0,0 0 0,0 0 0,-1 0 0,1 1 0,-1-1 1,1 1-1,-1-1 0,-5 0 0,4 1-152,-16-6 556,-26-11 0,41 15-455,0-1 1,-1 1-1,2-1 0,-1 0 0,0 0 0,1-1 1,0 0-1,-6-6 0,9 8-112,0 1 0,0-1 0,0 0 0,0 0-1,1 0 1,-1 0 0,-1-5 0,3 7-57,0 0 0,-1 0-1,1 0 1,0 0 0,0 0 0,0 0-1,0 0 1,0 1 0,0-1 0,1 0 0,-1 0-1,0 0 1,0 0 0,1 0 0,-1 1-1,0-1 1,1 0 0,-1 0 0,1 0-1,-1 1 1,1-1 0,-1 0 0,1 1-1,0-1 1,-1 1 0,1-1 0,0 0 0,-1 1-1,2-1 1,0 0 17,0 0 0,0 0 0,0 1 0,-1-1 0,1 0 0,0 1 0,0-1 0,0 1 0,0 0 0,0 0 0,1 0 0,-1 0 0,0 0 0,0 0 0,0 1 0,0-1 0,0 0 0,0 1 0,0 0 0,-1-1 0,1 1 0,0 0 0,0 0 0,0 0 0,-1 0 0,1 1 0,1 0 0,5 5 49,0 0 0,0 1 0,16 19 1184,-24-27-1179,0 0 0,0 0 0,1 0 0,-1 0 0,0 0 0,0 0 0,1 0 47,-1 0-47,4-9 786,-1-22-535,-2 12-212,-1 18-132,0 0 0,1 0 0,-1 0 0,0 0 0,0 0 0,1 1 0,-1-1 0,0 0 0,1 0 0,-1 0 0,1 0 1,-1 0-1,1 1 0,-1-1 0,1 0 0,-1 0 0,1 1 0,0-1 0,1-1 0,-1 2 18,-1 0 0,1 1 1,-1-1-1,1 0 0,-1 0 0,1 0 0,0 0 0,-1 0 1,1 0-1,-1 1 0,1-1 0,-1 0 0,1 1 0,-1-1 1,1 0-1,-1 1 0,0-1 0,1 0 0,-1 1 0,1-1 0,-1 1 1,0-1-1,1 1 0,4 6-103,-1 0 0,0 1 0,4 9 0,-6-13 162,6 13 69,2-2 0,0 1 0,20 22 0,-26-32-4,5 2 876,-9-8-948,0 0 0,1 0 0,-1 0 1,1 0-1,-1 0 0,0 0 1,1 0-1,-1 0 0,0 0 0,1 0 1,-1 0-1,0 0 0,1-1 0,-1 1 1,0 0-1,1 0 0,-1 0 1,0 0-1,1-1 0,-1 1 0,0 0 1,0 0-1,1-1 0,-1 1 1,0 0-1,0 0 0,1-1 0,-1 1 1,0 0-1,0-1 0,0 1 0,1 0 1,-1-1-1,2-4 15,0 0-1,0 0 1,0-1 0,-1 1 0,1-1-1,-1 1 1,-1-1 0,1 1-1,-1-1 1,0-6 0,0 3-54,1 1 1,-1-1-1,3-9 1,-2 7-557,22 39-782,-18-22 1421,-1 0 1,1 0-1,0 0 1,0-1-1,1 0 0,9 7 1,-15-11-36,0-1 1,1 0-1,-1 0 1,1 0-1,-1 1 0,1-1 1,-1 0-1,1 0 1,-1 0-1,1 0 1,-1 0-1,1 0 1,-1 0-1,1 0 1,-1 0-1,1 0 0,-1 0 1,1 0-1,-1 0 1,1 0-1,-1 0 1,1 0-1,-1-1 1,1 1-1,-1 0 1,0 0-1,1-1 1,-1 1-1,1 0 0,-1-1 1,1 1-1,0-2 28,1 0-1,-1 1 0,0-1 0,0 0 0,0 0 0,0 0 0,2-4 0,-1 0 28,0 0-1,-1 0 1,1 0-1,0-12 1,-2 1-499,10 30-325,-4-2-1091,5 7-1071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31.8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212 124 1984,'0'0'1787,"-10"8"47,7-7-1672,1 0 0,0 0 1,-1-1-1,1 1 0,-1-1 0,1 1 0,-1-1 0,0 0 0,1 0 1,-1 0-1,1 0 0,-1 0 0,1-1 0,-5 0 0,-2-2 174,1 1 0,-1-1 0,-8-5 0,5 2-78,1-1 0,0-1 0,-11-9 0,-16-11 107,37 27-387,1 0 0,-1 1 0,0-1 0,0 1 0,0-1 0,0 1 0,0 0 0,0-1 0,0 1 0,0 0 0,0 0 0,0 0 0,-1 0 0,1 0 0,1 0 0,-1 0-1,1 0 1,0 0 0,-1 0 0,1 0 0,0 0 0,0 1-1,-1-1 1,1 0 0,0 0 0,-1 1 0,1-1 0,0 0-1,0 0 1,-1 1 0,1-1 0,0 0 0,0 0 0,0 1 0,-1-1-1,1 0 1,0 1 0,0-1 0,0 1 0,-1 2-86,1 1-1,0-1 1,-1 1 0,1-1 0,1 1 0,-1 3 0,1-2 165,0 10 139,1 1-1,1-1 0,0-1 0,9 25 0,-12-38-135,0 0-1,1 0 1,-1 0-1,0-1 0,1 1 1,-1 0-1,1 0 1,-1 0-1,1 0 0,0-1 1,-1 1-1,1 0 1,0-1-1,-1 1 0,1 0 1,0-1-1,0 1 1,-1-1-1,1 1 0,0-1 1,2 1-1,-3-1-21,1 0 0,0-1 0,-1 1 0,1 0 1,0-1-1,-1 1 0,1 0 0,-1-1 0,1 1 0,0-1 0,-1 1 0,1-1 0,-1 1 0,0-1 0,1 0 1,-1 1-1,1-1 0,-1 1 0,0-1 0,1 0 0,-1 1 0,0-1 0,0 0 0,0 0 0,1 1 0,-1-1 1,0-1-1,6-30-186,-1 0 0,-1-1 0,-1-55 0,-3 102 174,1-1 1,0 1 0,6 22-1,-5-23 311,-2-12-448,1 1 0,-1 0 0,0 0 0,1 0 0,-1 0 0,1 0 0,-1-1 0,1 1 1,0 0-1,0-1 0,0 1 0,0 0 0,0-1 0,0 1 0,0-1 0,1 0 0,-1 1 1,3 1-1,17 8-1729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32.5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259 4 992,'0'0'32,"-1"0"-1,1-1 1,0 1-1,-1 0 1,1-1-1,-1 1 1,1 0 0,-1 0-1,1-1 1,0 1-1,-1 0 1,1 0-1,-1 0 1,1 0-1,-1 0 1,1 0 0,-1 0-1,1 0 1,-1 0-1,1 0 1,-1 0-1,1 0 1,-1 0 0,1 0-1,-1 0 1,1 0-1,-1 0 1,1 1-1,-1-1 1,1 0 0,-1 0-1,1 1 1,-1-1-1,1 0 1,0 1-1,-1-1 1,1 0 0,0 1-1,-1-1 1,1 0-1,0 1 1,-1-1-1,1 1 1,0-1 0,0 1-1,-1 0 1,-5 7 489,-15 17 562,-34 54-1,32-44-292,16-26-367,0 0 0,-2 0 0,-12 11-1,11-12-92,10-7-289,-1 0-1,0 0 1,1-1 0,-1 1-1,0 0 1,0-1 0,0 1-1,1-1 1,-1 1-1,0-1 1,0 1 0,0-1-1,0 0 1,0 1 0,0-1-1,0 0 1,0 0 0,0 0-1,0 0 1,0 0-1,0 0 1,0 0 0,0 0-1,0 0 1,0 0 0,0-1-1,0 1 1,0 0-1,0-1 1,0 1 0,0-1-1,0 1 1,0-1 0,0 1-1,1-1 1,-1 0 0,0 1-1,0-1 1,1 0-1,-1 1 1,0-1 0,1 0-1,-1 0 1,1 0 0,-1 0-1,0-1 1,-2-5 68,-1 0-1,1 0 1,0-1 0,-3-12-1,-15-48 383,22 69-447,0 0-1,0 0 1,0-1 0,0 1 0,-1 0-1,1-1 1,0 1 0,0-1 0,0 1-1,0-1 1,0 0 0,1 1 0,-1-1-1,0 0 1,0 0 0,0 0 0,0 1-1,0-1 1,0 0 0,2-1 0,33 0-542,-15-2-152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39.7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240 58 1248,'0'0'13,"0"0"0,0-1 0,-1 1 1,1 0-1,0 0 0,0-1 0,-1 1 0,1 0 0,0 0 0,-1 0 0,1 0 1,0-1-1,-1 1 0,1 0 0,0 0 0,-1 0 0,1 0 0,0 0 1,-1 0-1,1 0 0,0 0 0,-1 0 0,1 0 0,0 0 0,-1 0 1,1 0-1,0 1 0,-1-1 0,1 0 0,0 0 0,-1 0 0,1 0 0,0 0 1,-1 1-1,1-1 0,0 0 0,0 0 0,-1 1 0,1-1 0,0 0 1,0 0-1,0 1 0,-1-1 0,-8 8 246,-3 0 133,5-4-95,1 0-1,-1 0 1,-10 4-1,15-7-191,0 0 0,0-1 0,0 1 0,0-1 0,-1 1-1,1-1 1,0 0 0,0 0 0,-1 0 0,1 0-1,0 0 1,0-1 0,0 1 0,-1 0 0,1-1-1,-3-1 1,-34-20 1234,30 16-1213,0 0 0,-20-8 0,16 9-117,8 2-221,0 1 1,1 1-1,-1-1 0,-6-1 0,30 4 68,10-1 277,53-6 0,-29 0 4,1 3-1,103 8 0,-25-1 79,-113-2 339,-15 0 9,-11 0-149,-145 17 279,44 2-1322,108-21 613,-1 0-1,1 0 1,-1 0 0,1 0-1,0 0 1,-1 0 0,1 0-1,-1 0 1,1 1 0,-1-1-1,1 0 1,-1 0 0,1 1-1,-1-1 1,1 0 0,0 0-1,-1 1 1,1-1-1,0 0 1,-1 1 0,1-1-1,0 1 1,-1-1 0,1 0-1,0 1 1,0-1 0,-1 1-1,1-1 1,0 1 0,0-1-1,0 1 1,0-1 0,0 0-1,-1 1 1,1-1 0,0 1-1,0 0 1,1 0-12,-1 0 0,0 0 0,0-1 1,1 1-1,-1 0 0,1 0 0,-1 0 0,1-1 1,-1 1-1,1 0 0,-1-1 0,1 1 0,-1 0 0,1-1 1,0 1-1,-1-1 0,1 1 0,0-1 0,0 1 1,1 0-1,14 6 162,1-1 0,-1-1 0,1 0 0,0-1 0,1-1 0,-1 0 0,28-1 0,-72-9 1050,-201 2-1145,143 6-894,85-1 823,-1 0 1,1 0 0,-1-1 0,1 1-1,-1 0 1,1 0 0,-1 0 0,1 0-1,-1 1 1,1-1 0,-1 0 0,1 0-1,-1 0 1,1 0 0,-1 0 0,1 1-1,0-1 1,-1 0 0,1 0 0,-1 1-1,1-1 1,0 0 0,-1 0 0,1 1-1,-1 0 1,1-1 6,0 1 1,0-1-1,0 1 1,1-1-1,-1 1 0,0-1 1,0 1-1,0-1 1,1 0-1,-1 1 0,0-1 1,0 1-1,1-1 0,-1 0 1,0 1-1,1-1 1,-1 1-1,1-1 0,-1 0 1,4 3-32,-1-1 1,0 0 0,0 0-1,1 0 1,4 2-1,-1-1 93,-5-2 41,-1-1 1,0 1-1,1-1 0,-1 1 1,1-1-1,0 1 1,-1-1-1,4 0 0,-5 0-48,1 0-1,-1 0 1,0-1-1,1 1 0,-1 0 1,1 0-1,-1-1 1,1 1-1,-1 0 0,0-1 1,1 1-1,-1 0 0,1-1 1,-1 1-1,0-1 1,0 1-1,1 0 0,-1-1 1,0 1-1,0-1 1,1 1-1,-1-1 0,0 1 1,0-1-1,0 1 1,0-1-1,0 1 0,0-1 1,0 1-1,0-1 1,0 0-1,0 1 0,0-1 1,0 0-1,-2-20 254,0 0 1,-8-37-1,5 34-280,-1 7-503,6 17 492,0 0 0,0 0 0,-1 10-806,8 36 75,-4-34 987,-1 1 0,2 22 0,-4-35-234,0 0 1,0 1-1,0-1 0,0 0 0,0 0 1,0 0-1,0 0 0,0 0 0,0 0 1,0 0-1,-1 0 0,1 0 0,0 0 1,0 1-1,0-1 72,0 0-72,0 0 0,0 0 0,0 0 1,0 0-1,0 0 0,0 0 0,-1 0 1,1 0-1,0 0 0,0 0 0,0 0 1,0 0-1,0 0 0,0 0 0,0 0 1,0 0-1,0 0 0,0 0 0,-1 0 1,1 0-1,0 0 0,0 0 0,0 0 1,0 0-1,0 0 0,0 0 0,0 0 1,0 0-1,0 0 0,-1 0 72,1 0-72,0 0 0,0 0 1,0 0-1,0-1 0,0 1 0,0 0 1,0 0-1,0 0 0,0 0 0,-5-5 220,-7-19 147,-13-30 0,22 46-593,-5-3-355,4 8 54,4 9 19,0-3 436,1-1 0,0 0 0,0 1-1,0-1 1,0 0 0,1 0-1,-1 1 1,0-1 0,1 0 0,0-1-1,-1 1 1,1 0 0,0 0 0,3 2-1,0-1 146,0 1-1,1-1 0,-1 0 0,13 5 1,9 0 320,0-1 1,1-2-1,31 3 1,20 4-28,-45-7-808,48 2 0,-10-2-204,29-1 190,-85-5 484,19 6-244,-33-5 42,2 0-6,-1 0 0,1 0 0,0 0 0,-1 0 0,1 1 0,0-1 0,-1 1 0,1 0 0,6 2 0,-10-2 178,2-1-103,-2 0 74,0 0 37,0 0 0,0 0 1,1 0-1,-1 0 0,0 0 0,0 0 0,0 0 0,0 0 1,1 0-1,-1 0 0,0 0 0,0 0 0,0 0 0,0 0 1,1 0-1,-1 0 0,0 0 0,0 0 0,0 0 0,0 0 1,0 0-1,1 0 0,-1 0 0,0 0 0,0 1 0,0-1 1,0 0-1,0 0 0,1 0 0,-1 0 0,0 0 0,0 0 1,0 1-1,0-1 0,0 0 0,0 0 0,0 0 0,0 0 1,0 0-1,0 1 0,0-1 0,0 0 0,0 0 1,1 0-1,-1 0 0,0 1 0,-1-1 0,1 0 0,0 0 1,0 1-1,0-1 9,0 0 0,-1 1 0,1-1 0,0 0 0,-1 0-1,1 1 1,-1-1 0,1 0 0,0 0 0,-1 1 0,1-1 0,-1 0 0,1 0 0,-1 0 0,1 0 0,-1 0 0,1 0 0,-1 0 0,1 0 0,-1 0 0,1 0 0,-1 0 0,0 0 0,-31-6 349,-11-2-559,24 6 157,14 1-81,0 1 0,-1-1-1,1 1 1,-1 0 0,1 0-1,-1 1 1,1-1 0,0 1-1,-10 3 1,13-3 177,-1-1 0,0 1 0,1-1 0,-1 0 0,0 0 0,0 0 0,-3-1 0,-5 1 77,-111-8 517,-3-1-804,-9 6-443,142 7-181,-2-2 731,0 0 0,0 0 1,0 0-1,1-1 0,-1 0 0,0 0 0,11-1 0,-1 1 42,192 12 379,-104-6-84,174-11 1,-95-8 141,-61 3 1520,-231 5-1389,-154-26-1,232 27-780,-44 1-1,65 2 107,10 0 77,-1-1-42,0 1 0,0 0 0,0 0 0,0 0 0,0 0 0,-1 0 0,1 1 0,0-1 0,0 0 0,0 0 0,0 1 0,0-1 0,1 0 0,-1 1 0,0-1 0,-1 2 0,4 0-259,16 3 331,-1 0 0,2-1 0,-1 0 0,0-2 0,1 0 0,19-1 0,114-13 26,-60 3 25,52-4 349,-113 7 159,-77-3 902,-18 7-1214,-107-8-100,135 8-440,0 1-1,-40 5 0,72-4 233,1 0 1,-1 1-1,0 0 0,1-1 0,-7 4 0,9-4 33,1 0-1,-1 1 1,1-1 0,-1 0 0,1 0-1,-1 1 1,1-1 0,0 0-1,-1 1 1,1-1 0,0 0 0,-1 1-1,1-1 1,0 1 0,-1-1-1,1 0 1,0 1 0,-1-1-1,1 1 1,0-1 0,0 1 0,0-1-1,0 1 1,0-1 0,-1 1-1,1-1 1,0 1 0,0 0 0,0-1-1,0 1 1,0-1 0,1 1-1,-1-1 1,0 1 0,0-1 0,0 1-1,0-1 1,1 1 0,-1-1-1,0 1 1,0-1 0,1 1-1,-1-1 1,0 0 0,1 1 0,-1-1-1,0 0 1,1 1 0,3 2-24,0 0 0,0 0 1,0 0-1,0-1 0,0 0 0,0 1 1,1-2-1,-1 1 0,1 0 0,8 1 1,10 1-6,-1-1 1,43 1-1,-5-1 81,100 14 85,110 8 112,-225-26-32,0-1 0,64-12 0,-34 4 59,-58 9-133,-15 2-78,0-1 1,1 0-1,-1 0 1,0 0-1,1 0 1,-1-1-1,0 1 1,1 0-1,-1-1 1,0 0-1,0 0 1,0 1-1,0-1 1,3-2-1,-5 3-38,0 0 0,1 0-1,-1-1 1,0 1 0,0 0-1,0 0 1,0 0 0,0-1-1,1 1 1,-1 0-1,0 0 1,0-1 0,0 1-1,0 0 1,0 0 0,0-1-1,0 1 1,0 0 0,0 0-1,0-1 1,0 1 0,0 0-1,0 0 1,0-1 0,0 1-1,0 0 1,0-1 0,0 1-1,0 0 1,0 0-1,0-1 1,0 1 0,-1 0-1,1 0 1,0 0 0,0-1-1,0 1 1,0 0 0,-1 0-1,1 0 1,0-1 0,0 1-1,0 0 1,-1 0 0,1 0-1,0 0 1,-13-6 274,11 5-238,-99-32 883,83 29-1362,0 0-1,0 1 1,-33 0-1,47 3 212,1 0-1,-1 1 1,0 0-1,1 0 1,-1 0 0,1 0-1,-5 2 1,5-1 140,0-1-1,-1 0 1,1 0 0,0 0 0,0 0-1,-1-1 1,-3 1 0,6-1 80,-8 0-60,1 0 0,-1 0-1,-16-4 1,-20 0-493,-122-24 348,98 19 361,-5-2-2,-104-1 0,163 12-170,9-1 29,0 1-1,-1 0 1,1 0 0,-1 1 0,1-1 0,0 1 0,-1 1 0,1-1 0,0 1 0,-10 5-1,15-7-1,0 1 0,0-1-1,1 1 1,-1 0-1,0 0 1,0-1 0,1 1-1,-1 0 1,1 0-1,-1 0 1,1 0 0,-1 0-1,1 0 1,0 0-1,-1 0 1,1-1-1,0 1 1,0 0 0,-1 1-1,1-1 1,0 0-1,0 0 1,0 0 0,1 1-1,-1 1-135,1 0-1,-1 0 1,1-1-1,0 1 0,0 0 1,0-1-1,1 1 1,2 3-1,8 13-677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42.3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522 174 1568,'-4'-5'252,"3"4"-200,0 0-1,0 0 1,1 0 0,-1 0-1,0 0 1,0 0-1,0 0 1,0 0-1,0 0 1,0 1-1,-1-1 1,1 0 0,0 1-1,0-1 1,0 1-1,-1-1 1,1 1-1,-2-1 1,-24-6 993,-51-1 704,-39-6-282,2-8-571,53 14-458,47 6-426,0 1-1,1-2 1,-1 0 0,-16-5-1,30 8-13,1 0-1,0 0 1,0 0-1,-1 0 1,1 0-1,0 0 1,0 0-1,-1-1 1,1 1-1,0 0 1,0 0-1,0 0 1,-1 0 0,1 0-1,0 0 1,0 0-1,0-1 1,-1 1-1,1 0 1,0 0-1,0 0 1,0 0-1,0-1 1,-1 1-1,1 0 1,0 0-1,0 0 1,0-1 0,0 1-1,0 0 1,0 0-1,0-1 1,0 1-1,0 0 1,0 0-1,0-1 1,0 1-1,0 0 1,0 0-1,0-1 1,0 1-1,0 0 1,0-1 0,11-6-149,21-2-38,61-3 108,-63 9 263,50-10 0,-3-3 975,-76 16-1123,-1 0 0,1-1 0,-1 1-1,1 0 1,0 0 0,-1 0 0,1-1 0,-1 1 0,1 0-1,-1-1 1,1 1 0,-1 0 0,0-1 0,1 1 0,-1-1-1,1 1 1,-1-2 0,-2 0 356,-6 3-104,-3 4-351,-1 0 0,1 0 0,0 1 0,0 0-1,1 1 1,0 0 0,0 1 0,-14 14 0,22-20 22,0 0 0,0 0 0,1-1 0,-1 1 0,0 0 0,1 1 0,0-1 0,0 0 0,-1 0 0,1 1 0,1-1 0,-1 0 0,0 1 0,0-1 0,1 1 0,0-1 0,-1 1 0,1-1 0,0 5 0,1-4 36,0 0-1,0 0 1,0-1-1,0 1 1,0 0-1,0-1 1,1 1-1,-1-1 1,1 1-1,0-1 1,0 0-1,0 1 1,0-1-1,0 0 1,0 0 0,4 1-1,-4-1 68,1 0 0,0-1 0,0 0 0,0 0 0,0 0 0,0 0 0,0 0-1,0-1 1,0 1 0,1-1 0,-1 0 0,0 0 0,0 0 0,0 0 0,0 0 0,0-1 0,4 0 0,-2 0 27,0-1 0,1 0 0,-1 1 0,0-2 0,0 1-1,0-1 1,0 1 0,8-7 0,-9 4-39,0 1-1,0-1 1,0 0-1,-1 0 1,1 0-1,2-7 1,5-6-50,-7 11 31,7-10-936,-11 17 888,1-1 0,-1 1 0,1 0 0,-1-1 0,1 1 0,-1 0 0,1-1 0,-1 1 0,1 0 1,0-1-1,-1 1 0,1 0 0,-1 0 0,1 0 0,-1 0 0,1-1 0,0 1 0,-1 0 0,1 0 0,0 0 0,-1 0 1,1 1-1,-1-1 0,1 0 0,0 0 0,-1 0 0,2 1 0,10 3 10,0 1 0,0-2-1,0 1 1,1-2 0,15 2-1,66 0-119,-48-3 101,38 4 68,-11 0 67,1-4 1,77-8-1,-53-1 133,-70 3 907,-32 5-1059,0-1-1,0 0 1,0 0 0,0 0 0,0-1-1,0 1 1,0-1 0,1 0 0,-1 0-1,-3-3 1,-23-11-77,24 14-82,1 0 1,-1 0-1,0 1 0,1 0 1,-1 0-1,-10 1 1,14 0 28,0 0 1,0 0-1,0 0 1,0 0 0,1 1-1,-1-1 1,0 1-1,0-1 1,0 1 0,0 0-1,1 0 1,-1 0-1,0 0 1,1 0 0,-1 0-1,1 0 1,-1 1-1,1-1 1,0 0 0,-1 1-1,1-1 1,0 1-1,-2 2 1,-55 93-306,58-97 349,-1 1 0,1 0 0,-1-1 0,1 1 0,0 0 0,-1-1-1,1 1 1,0 0 0,0 0 0,0-1 0,-1 1 0,1 0 0,0 0-1,0-1 1,0 1 0,0 0 0,0 0 0,0-1 0,1 1 0,-1 0-1,0 0 1,0-1 0,0 1 0,1 0 0,-1-1 0,0 1 0,1 0-1,-1-1 1,1 1 0,-1 0 0,1-1 0,-1 1 0,1-1 0,-1 1-1,1-1 1,-1 1 0,1-1 0,0 1 0,-1-1 0,1 0 0,0 1-1,-1-1 1,1 0 0,0 0 0,0 1 0,1-1 0,4 1 21,0 0 1,0 0-1,0-1 0,10 0 1,-10 0-37,17-1-6,1-1 0,24-6-1,2 0 30,63-12 225,-104 19-231,0-1 805,-20 1-262,-16-1-105,21 1-409,-1 0 1,0 1-1,-11 0 1,-1 2 106,8-1-284,0 0 1,-15 5-1,23-6 105,0 1 0,0 0-1,1 1 1,-1-1-1,0 0 1,1 1-1,-1-1 1,1 1 0,-1 0-1,1 0 1,0 0-1,0 0 1,-3 4-1,-2 6-69,7-11 142,0 0-1,-1 0 0,1 0 0,0 0 1,-1 0-1,1-1 0,-1 1 0,1 0 1,-1 0-1,0 0 0,1-1 0,-1 1 1,0 0-1,0-1 0,1 1 0,-1-1 0,0 1 1,0-1-1,0 1 0,0-1 0,1 1 1,-1-1-1,0 0 0,0 1 0,0-1 1,0 0-1,0 0 0,0 0 0,0 0 0,0 0 1,-2 0-1,3 0-32,-1 0 0,1 0-1,-1 0 1,1 0 0,-1 0 0,1 0 0,0 0-1,-1 0 1,1-1 0,-1 1 0,1 0 0,-1 0 0,1 0-1,-1-1 1,1 1 0,0 0 0,-1 0 0,1-1-1,-1 1 1,1 0 0,0-1 0,-1 1 0,1-1 0,0 1-1,0 0 1,-1-1 0,1 1 0,0-1 0,0 1-1,0-1 1,-1 1 0,1-1 0,0 1 0,0-1 0,0 1-1,0-1 1,0 1 0,0-1 0,0 1 0,0-1-1,0 1 1,0 0 0,0-1 0,0 1 0,0-1-1,1 1 1,-1-1 0,0 1 0,0-1 0,1 1 0,-1-1-1,0 1 1,0 0 0,1-1 0,-1 1 0,0 0-1,1-1 1,7-4-210,0 1-1,0 1 0,0-1 0,1 1 1,-1 1-1,1 0 0,14-2 0,65-1-138,-6 1 59,30-8 754,-100 11-260,-1 0 1,16-5-1,-24 5-162,0 1-1,0-2 1,0 1-1,0 0 1,0-1 0,0 1-1,0-1 1,-1 0-1,1 0 1,-1 0-1,1 0 1,-1 0-1,0 0 1,0-1-1,0 1 1,0-1 0,0 0-1,2-4 1,-4 4-101,0 18-602,0-11 652,1 0 0,-1 0 0,0 0 0,1-1 0,0 1-1,0 0 1,0-1 0,0 1 0,1 0 0,-1-1 0,1 0 0,3 6 0,0-2-97,19 25 628,-23-32-496,-1 0 0,1 0 0,-1 0 0,1 0-1,-1 0 1,1 0 0,-1 0 0,0 0 0,1 0-1,-1-1 1,1 1 0,-1 0 0,1 0 0,-1-1-1,0 1 1,1 0 0,-1 0 0,1-1 0,-1 1-1,0 0 1,0-1 0,1 1 0,-1-1 0,0 1-1,1 0 1,-1-1 0,0 1 0,0-1 0,0 1-1,0-1 1,1 1 0,-1-1 0,0 1 0,0 0-1,0-1 1,0 1 0,0-2 0,-2-17 297,1 17-288,0-3-29,0-1 0,-1 1 0,0-1 0,0 1 0,-4-9 0,5 13-25,0 0 1,1 0-1,-1-1 0,0 1 1,0 0-1,0 0 1,0 0-1,0 0 0,0 0 1,0 0-1,0 1 1,0-1-1,0 0 0,0 0 1,-1 1-1,1-1 0,0 1 1,0-1-1,-1 1 1,1-1-1,0 1 0,-1 0 1,1 0-1,0 0 0,-1 0 1,1 0-1,0 0 1,-1 0-1,-2 1 0,-28 7 34,-158 50-366,179-54 265,0 1 0,1 0 0,0 0 0,0 1 0,0 0 0,-9 8 0,19-14 83,-1 0 1,1 0 0,0 0 0,0 0 0,0 0-1,0 0 1,0 0 0,0 0 0,0 0 0,0 0-1,0 1 1,0-1 0,0 0 0,-1 0-1,1 0 1,0 0 0,0 0 0,0 0 0,0 0-1,0 0 1,0 0 0,0 1 0,0-1 0,0 0-1,0 0 1,0 0 0,0 0 0,0 0 0,0 0-1,0 0 1,0 0 0,0 1 0,0-1 0,0 0-1,0 0 1,0 0 0,0 0 0,0 0-1,0 0 1,0 0 0,0 0 0,0 0 0,1 1-1,-1-1 1,0 0 0,0 0 0,0 0 0,0 0-1,0 0 1,0 0 0,0 0 0,0 0 0,0 0-1,0 0 1,0 0 0,1 0 0,-1 0-1,0 0 1,0 0 0,0 0 0,0 0 0,0 0-1,12 2 4,18-4 158,-27 2-142,142-10 56,-61 6 138,138-25 1,-219 28-170,1 0 44,1 1 0,-1-1 0,0 0 0,0-1-1,0 1 1,0-1 0,0 0 0,0 0 0,0 0 0,5-4 0,-9 6-67,1-1 0,-1 0 0,0 1 0,0-1 0,0 0 0,0 1 0,0-1 0,0 1 0,0-1 0,0 0 0,0 1 0,0-1 0,0 0 0,0 1 0,0-1 0,0 1 0,0-1 0,-1 0 0,1 1 0,0-1 0,-1 1 0,1-1 0,0 0 0,-1 1 0,1-1 0,0 1 0,-1 0 0,1-1 0,-1 1 0,0-1 0,-18-17 196,16 17-193,-7-7-3,-1 1 0,0 0 0,-1 1 0,0 0 0,0 1 0,-17-5 0,-80-16-370,58 17 266,0 2 0,-1 3 1,0 2-1,0 2 0,0 2 1,1 3-1,-74 15 0,111-17-101,-1 2 0,2-1-1,-23 11 1,33-13 121,-1 1-1,0-1 0,1 0 1,-1 1-1,1 0 1,0 0-1,-4 5 1,6-7 35,-1 1 0,1-1 0,0 1 0,1 0 0,-1-1 0,0 1 0,0 0 1,1 0-1,-1 0 0,1-1 0,-1 1 0,1 0 0,0 0 0,0 0 0,0 0 0,0 0 0,0 2 0,1-1 44,-1-1 0,1 1 0,0 0-1,0-1 1,0 0 0,0 1 0,0-1-1,0 1 1,1-1 0,-1 0 0,1 0-1,0 0 1,-1 0 0,1 0 0,0 0-1,0 0 1,0-1 0,1 1 0,-1-1 0,0 1-1,0-1 1,1 0 0,-1 0 0,1 0-1,-1 0 1,1-1 0,-1 1 0,1-1-1,3 1 1,1 0 38,0-1-1,0 0 1,0 0 0,0-1 0,0 1-1,0-2 1,0 1 0,-1-1-1,1 0 1,8-4 0,10-4 58,4-3 99,41-24 0,113-68-49,-181 104-182,0 0 1,0 0-1,-1 0 1,1 0-1,0 1 1,0-1-1,0 1 1,0-1-1,0 1 1,-1 0-1,1-1 1,3 1-1,-4 0 19,-1 1 0,0-1-1,0 0 1,1 0 0,-1 0-1,0 0 1,0 0 0,1 0-1,-1 1 1,0-1 0,0 0 0,0 0-1,1 0 1,-1 1 0,0-1-1,0 0 1,0 0 0,0 0-1,0 1 1,1-1 0,-1 0-1,0 0 1,0 1 0,0-1-1,0 0 1,0 1 0,0-1-1,0 0 1,0 1 0,-5 14-40,-6 2-19,-2 0 0,0-1-1,0-1 1,-17 15-1,22-23 87,1 0 81,0 0 1,0-1-1,0 0 0,-1-1 0,0 1 0,-16 6 0,23-12-74,1 1 1,-1-1-1,0 0 0,0 1 0,0-1 0,0 0 0,0 0 0,0 0 0,0 0 1,0 0-1,0 0 0,0 0 0,0 0 0,0-1 0,0 1 0,0 0 0,0 0 1,0-1-1,0 1 0,1-1 0,-1 1 0,0-1 0,0 1 0,0-1 1,0 1-1,1-1 0,-2-1 0,1 1 11,0-1-1,0 1 1,0 0 0,0-1 0,0 0-1,1 1 1,-1-1 0,0 1 0,1-1-1,0 0 1,-1 1 0,1-1-1,0-3 1,14 23-4026,-1 11 1798,5 16-1958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44.6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86 215 2144,'1'-15'4742,"-2"15"-4679,-1-2 130,-1 0 0,0 0 0,0 0 0,0 1 0,0-1 0,0 1 0,0 0 0,0 0 0,-5-1 0,-19-9 371,25 11-514,1-1-1,-1 0 1,1-1-1,-1 1 1,1 0-1,0 0 0,0 0 1,0-1-1,0 1 1,0-1-1,0 1 1,0-1-1,0 1 0,0-1 1,0-2-1,-1-2-23,1-1 0,0 1 0,0-1-1,0 0 1,1 1 0,0-1-1,1 0 1,-1 1 0,1-1 0,0 0-1,4-9 1,-5 13-29,1 0 1,1-1-1,-1 1 1,0 0-1,1 0 1,-1 0-1,1 0 1,0 0-1,0 1 1,0-1-1,1 0 1,-1 1-1,0-1 1,1 1-1,0 0 0,-1 0 1,1 0-1,0 0 1,0 1-1,0-1 1,1 1-1,-1 0 1,0 0-1,6-2 1,-6 3 15,0 0 0,0 0 0,0 0 0,0 0 0,0 1 0,0-1 0,0 1 0,0 0 0,0-1 0,0 1 1,0 1-1,-1-1 0,1 0 0,0 1 0,-1-1 0,4 4 0,3 2 36,0 1 0,-1 1 0,7 9 0,-10-12-24,0 0 1,0 0-1,0-1 0,1 0 0,-1 0 0,1 0 1,0 0-1,10 4 0,-10-6 111,1-1 0,0 0 0,0 0 0,0-1 0,0 0 0,0 0 0,12 0 352,-19-1-472,0 0 1,0 0-1,0 0 0,0 0 1,1 0-1,-1 0 0,0 0 1,0 0-1,0 0 0,1 0 1,-1 0-1,0 0 0,0 0 1,0-1-1,0 1 1,1 0-1,-1 0 0,0 0 1,0 0-1,0 0 0,0 0 1,0 0-1,1 0 0,-1 0 1,0-1-1,0 1 0,0 0 1,0 0-1,0 0 0,0 0 1,0 0-1,0-1 0,1 1 1,-1 0-1,0 0 0,0 0 1,0 0-1,0-1 1,0 1-1,0 0 0,0 0 1,0 0-1,0-1 0,0 1 1,0 0-1,0 0 0,0 0 1,0 0-1,0-1 0,0 1 1,-1 0-1,1 0 0,0 0 1,0 0-1,0 0 0,0-1 1,0 1-1,0 0 0,0 0 1,0 0-1,-1 0 1,1 0-1,0-1 0,0 1 1,-9-9 349,7 8-366,0 0-1,0 1 1,-1-1-1,1 0 1,0 1 0,-1-1-1,1 1 1,0 0-1,-1 0 1,1 0-1,0 0 1,-1 0-1,-3 1 1,-29 8-250,32-8 252,-15 5-210,0 0-1,0 1 1,-19 12-1,19-9 109,-17 13-137,33-21 204,0 0 0,0 0 0,-1 0-1,1 0 1,0 0 0,1 1 0,-1-1-1,0 1 1,1 0 0,-1-1 0,0 4-1,2-5 28,-1 0-1,1-1 0,0 1 0,0 0 1,-1 0-1,1-1 0,0 1 1,0 0-1,0 0 0,0-1 1,0 1-1,0 0 0,0 0 0,0 0 1,1-1-1,-1 1 0,0 0 1,0 0-1,1-1 0,-1 1 0,0 0 1,1-1-1,-1 1 0,1 0 1,0 0-1,0 0 2,0 0 1,0 0-1,1-1 1,-1 1-1,0 0 1,1-1-1,-1 1 1,0-1-1,1 0 1,-1 1-1,1-1 0,1 0 1,5 1 25,0-1 0,0-1 0,14-1 0,-3-2 54,102-20 645,-114 22-681,127-32 185,-117 31-332,1 1 0,-1 0 0,1 1 0,-1 1 0,32 4 1,-45-3 89,0 0 0,1 0 1,-1 1-1,0 0 0,0 0 1,5 3-1,10 4-2,4 7 201,-22-15 0,26-2 241,-25 0-389,0-1 0,-1 1 0,0 0-1,1-1 1,-1 0 0,0 1 0,0-1 0,0 0 0,0 0 0,0 1 0,0-1 0,0 0 0,0 0 0,-1 0 0,1 0 0,-1 0 0,0 0 0,0 0 0,1 0 0,-1 0 0,-1-4 0,1 1-25,1-1-18,-1-1 0,0 1 0,0 0 0,-1 0 0,0 0 0,0 0 0,0 0 0,-1 0 0,1 0 0,-1 1-1,-1-1 1,-4-9 0,6 13-37,-1 0-1,1 0 1,0 0 0,-1 0-1,1 1 1,-1-1-1,1 0 1,-1 1 0,0-1-1,0 1 1,0-1-1,0 1 1,-3-2-1,3 3 11,1 0 0,0 0-1,0 0 1,-1 0-1,1 0 1,0 1-1,0-1 1,0 0 0,0 1-1,-1-1 1,1 1-1,0-1 1,0 1-1,0-1 1,0 1-1,0 0 1,0-1 0,0 1-1,0 0 1,0 0-1,1 0 1,-1 0-1,0 0 1,0 0 0,1 0-1,-2 1 1,0 2 17,0 0 1,0-1-1,1 1 1,-1 0-1,1 0 1,-1 0-1,1 0 1,0 0-1,1 0 1,-1 0-1,1 0 1,0 0-1,0 0 1,0 1-1,1-1 1,-1 0-1,1 0 1,0 0-1,0 0 1,0 0-1,1 0 1,-1 0-1,1-1 1,0 1-1,0 0 1,0-1-1,1 0 1,-1 1-1,1-1 1,0 0-1,0 0 1,0 0-1,0-1 0,5 3 1,-2 0 114,0-1 0,1-1 0,0 1 0,0-1 0,0-1 0,9 3 0,-14-4-56,0-1 1,0 0-1,0 1 0,-1-1 0,1 0 0,0 0 0,0-1 0,0 1 0,0 0 0,-1 0 0,1-1 1,0 0-1,0 1 0,-1-1 0,1 0 0,0 1 0,-1-1 0,1 0 0,-1 0 0,1-1 0,-1 1 0,1 0 1,-1 0-1,0-1 0,0 1 0,1-1 0,-1 1 0,0-1 0,0 1 0,1-4 0,-1 3 28,0-1-1,-1 1 1,1-1-1,-1 0 1,1 1-1,-1-1 1,0 1-1,0-1 1,0 0-1,0 1 1,-1-1-1,1 1 1,-1-1-1,-1-3 1,-1-5-170,-1 1-1,-6-12 1,4 15-151,3 11-416,3 17-208,1-16 842,0 0 1,1-1-1,-1 1 1,1-1-1,0 1 1,1-1-1,-1 0 1,1 1 0,0-2-1,0 1 1,0 0-1,0 0 1,4 2-1,-2-1 54,0-1 1,1 0-1,-1 0 0,1-1 0,-1 0 0,1 0 0,0 0 1,1 0-1,8 2 0,1-2 113,0 0 0,27 1 0,-36-4-42,-1 0-1,1 0 0,0-1 0,-1 0 0,1 0 0,-1-1 0,0 1 0,1-1 0,8-5 1,-13 6-35,0-1 0,0 1 1,0-1-1,0 0 1,0 0-1,0 0 0,0 0 1,-1 0-1,1-1 0,-1 1 1,1 0-1,-1-1 1,0 1-1,0-1 0,0 0 1,-1 1-1,1-1 0,0 1 1,-1-1-1,0 0 1,1-2-1,-1 1-103,0 0 1,1 0-1,0 0 0,0 1 1,0-1-1,1 0 0,-1 1 1,1-1-1,0 1 1,3-6-1,-4 8 17,-1 1 0,1-1-1,-1 1 1,1 0 0,-1-1 0,1 1 0,-1 0 0,1-1 0,0 1-1,-1 0 1,1 0 0,-1-1 0,1 1 0,0 0 0,-1 0 0,1 0-1,0 0 1,-1 0 0,1 0 0,0 0 0,-1 0 0,1 0 0,0 0-1,-1 0 1,1 0 0,-1 1 0,1-1 0,0 0 0,-1 0 0,1 1 0,-1-1-1,1 0 1,0 1 0,-1-1 0,1 1 0,21 21-273,-12-12 108,26 22 1173,-39-33-903,0 0-1,0 0 0,0-1 0,0 1 1,0-1-1,1 1 0,-1-1 0,0 0 1,1 0-1,-1 0 0,1 0 0,0-1 1,-2-2-1,-7-5-108,19 20-1858,21 25 1703,-29-34 210,1-1 0,-1 1 0,1 0 0,-1 0 0,1 0 0,-1 0 0,0-1 0,0 1 0,1 0 0,-1 0 0,0 0 0,0 0 0,0 0 0,0 0 0,0-1 0,0 3 0,0-3-4,0 1 0,-1-1 0,1 0 1,0 1-1,0-1 0,-1 1 0,1-1 0,0 0 0,0 1 0,-1-1 0,1 0 0,0 0 0,-1 1 0,1-1 0,-1 0 0,1 0 0,0 1 0,-1-1 0,1 0 0,-1 0 0,0 0 0,-18 1 627,12-3-563,0 0-1,0-1 1,0 0 0,0 0 0,-8-6-1,-12-4-59,16 6-48,9 6-2,0 0 0,0 0-1,-1 0 1,1 0 0,0 0-1,0 0 1,0 1-1,-1-1 1,1 1 0,-5-1-1,7 1 46,0 1-1,1-1 1,-1 0 0,0 1-1,0-1 1,0 0-1,0 1 1,0-1 0,1 0-1,-1 1 1,0-1-1,0 0 1,1 1-1,-1-1 1,0 0 0,0 0-1,1 1 1,-1-1-1,0 0 1,1 0 0,-1 1-1,0-1 1,1 0-1,0 0 1,12 10-290,-5-5-491,0-1-21,0 0 0,-1 1-1,14 11 1,10 21-4198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53.2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1899 1413 1056,'0'-8'2112,"0"-1"-960,0 7-1103,0 1 0,0-1 1,0 1-1,0-1 0,1 1 0,-1-1 1,0 1-1,1-1 0,-1 1 1,1 0-1,-1-1 0,1 1 0,0-1 1,-1 1-1,1 0 0,0 0 0,0-1 1,0 1-1,0 0 0,2-1 1,-2-5 187,-1 6-216,0 1-1,0-1 0,0 1 0,0-1 0,0 1 0,0-1 0,0 1 0,0 0 1,0-1-1,0 1 0,0-1 0,1 1 0,-1-1 0,0 1 0,0 0 1,0-1-1,0 1 0,1-1 0,-1 1 0,0 0 0,0-1 0,1 1 1,-1 0-1,1-1 0,10-11 218,-10 11-208,-3 5-55,1-3 16,-15 23 289,-30 35 0,45-58-242,-3 4 214,0-1-1,1-1 1,-2 1 0,-6 4 245,15-19-737,18-10 58,-18 19 234,-1-1 1,0 1-1,0-1 1,0 0-1,0 0 1,0 0-1,0-1 1,-1 1-1,1-1 1,-1 1-1,3-8 1,3-22 387,-1 1 1,-2-1-1,-1 0 1,-1-59-1,-2 62-343,0 18-86,-1 0 1,0-1-1,-1 1 1,0 0-1,-3-13 1,4 24-34,0 1 1,0 0-1,0-1 1,0 1-1,0 0 1,-1-1-1,1 1 1,0-1-1,0 1 1,0 0-1,0-1 1,0 1-1,-1 0 1,1-1-1,0 1 1,0 0-1,0-1 1,-1 1-1,1 0 1,0 0-1,-1-1 1,1 1-1,-1 0 1,-4 12-631,-14 78 130,7-27 734,8-43-167,1 0 0,1 1 0,0-1 0,2 1 0,1 0 0,3 25 0,-2-22 1458,-4-35-1161,-6-38-112,2 6-317,-3 1-1,-17-55 1,25 95 38,0-1 0,0 1-1,0-1 1,-1 1 0,1 0-1,0-1 1,-1 1 0,0 0 0,1 0-1,-1 0 1,-3-2 0,4 3 26,0 0 1,-1 1 0,1-1 0,0 0-1,-1 1 1,1-1 0,0 1-1,-1 0 1,1-1 0,0 1 0,-1 0-1,1 0 1,-1 0 0,1 0 0,-1 0-1,1 0 1,0 1 0,-1-1-1,1 0 1,-1 1 0,1-1 0,-3 2-1,-1 0-30,1 1 0,-1 0 0,1 0 0,0 0 0,-1 0 0,2 1 0,-1-1 0,0 1 0,1 0 0,-1 0-1,1 1 1,0-1 0,-2 6 0,3-7 47,0 0 0,1 0 0,0 0-1,0 0 1,0 0 0,0 0 0,0 0 0,1 1 0,-1-1-1,1 0 1,0 0 0,0 1 0,0-1 0,0 0-1,1 0 1,-1 1 0,1-1 0,0 0 0,0 0 0,0 0-1,0 0 1,3 4 0,-3-4 44,1 0-1,0 0 1,0-1-1,0 1 1,0-1-1,0 1 1,1-1-1,-1 0 1,1 0-1,0 0 1,-1 0-1,1-1 1,0 1 0,0-1-1,0 0 1,0 1-1,0-1 1,0-1-1,1 1 1,-1 0-1,0-1 1,0 0-1,1 1 1,-1-1-1,6-1 1,-4 0 4,0 1-1,0-1 1,0-1-1,0 1 1,0-1-1,-1 0 1,1 0-1,-1 0 1,1 0-1,-1-1 1,0 0-1,0 0 1,0 0-1,0 0 1,0-1-1,-1 1 1,1-1-1,-1 0 1,5-8-1,-3 3 3,0 0 0,-1-1 0,1 1 0,-2-1 0,1 0 0,-2 0 1,1-1-1,0-12 0,-2 22-60,-1-1 1,0 1 0,0 0-1,0 0 1,0-1 0,0 1-1,0 0 1,0 0 0,0 0-1,-1-1 1,1 1 0,0 0-1,-1 0 1,1 0-1,-1 0 1,1-1 0,-1 1-1,0 0 1,-1-1 0,2 1-3,0 1 0,-1 0 0,1 0 0,0 0 0,-1 0 0,1-1 0,-1 1-1,1 0 1,0 0 0,-1 0 0,1 0 0,0 0 0,-1 0 0,1 0 0,-1 0 0,1 0 0,0 0 0,-1 0 0,1 0 0,0 0 0,-1 0 0,0 1 0,0-1-7,0 1 0,0-1 0,0 1 0,0 0 0,0 0 0,0 0 0,0-1 0,0 1-1,1 0 1,-2 2 0,-5 8-91,0 1 0,2 0 0,-1 0 1,-4 15-1,1-3 2,-3 13 52,-7 14 124,17-45-42,0-1 0,1 1 0,0 0 1,0-1-1,1 1 0,-1 0 0,1-1 0,0 1 0,1 0 1,-1 0-1,1-1 0,0 1 0,1-1 0,-1 1 0,1-1 0,0 1 1,5 6-1,-7-10 7,1-1 0,0 0 1,0 0-1,0 0 0,0 0 1,0 1-1,0-1 0,1-1 1,-1 1-1,0 0 0,0 0 1,1 0-1,-1-1 0,1 1 1,1 0-1,-2-1 18,0 0-1,0-1 1,0 1-1,0 0 1,0-1-1,0 1 1,0-1-1,0 1 1,-1-1-1,1 1 1,0-1-1,0 0 1,0 1-1,0-2 1,-1 2-41,1-1 17,0-1 0,0 1 0,-1 0 0,1 0 0,0-1 0,-1 1 0,1-1-1,-1 1 1,0 0 0,1-1 0,-1 1 0,0-1 0,0-2 0,-1-23 43,1 13-37,-1 6-90,1 1 0,-1-1 0,-1 1 0,-1-8 0,2 13-6,1 1 47,0 1 0,0-1 1,0 1-1,0 0 0,0-1 0,-1 1 0,1-1 1,0 1-1,0 0 0,0-1 0,0 1 0,-1 0 1,1-1-1,0 1 0,0 0 0,-1-1 0,1 1 1,0 0-1,-1-1 0,1 1 0,0 0 0,-1 0 1,1 0-1,0-1 0,-1 1 0,1 0 0,-1 0 0,1 0 1,-1 0-1,0 0-8,1 0-1,-1 0 1,0 0 0,1 1 0,-1-1 0,1 0-1,-1 1 1,0-1 0,1 0 0,-1 1-1,1-1 1,-1 1 0,1-1 0,-1 1-1,1-1 1,-1 1 0,1-1 0,0 1 0,-1 1-1,-3 5-76,3-6 137,0 1 0,1-1 0,-1 0 0,0 0-1,0 0 1,0 1 0,0-1 0,0 0 0,0 0-1,0 0 1,-2 1 0,3-2-20,-1 0 0,1 0 0,0 0-1,0 0 1,0 0 0,0 0 0,0 0 0,-1 0 0,1 0 0,0 0-1,0 0 1,0 0 0,0 0 0,-1 0 0,1 0 0,0 0 0,0 0 0,0 0-1,0 0 1,0 0 0,-1-1 0,1 1 0,0 0 0,0 0 0,0 0-1,0 0 1,0 0 0,0 0 0,0 0 0,-1 0 0,1-1 0,0 1-1,0 0 1,0 0 0,0 0 0,0 0 0,0 0 0,0-1 0,0 1-1,0 0 1,0 0 0,0 0 0,0 0 0,0-1 0,0 1 0,0 0-1,0 0 1,-1-7 168,-4-41 392,5 16-481,1 4 55,-4-30-1,3 50-126,-1 1 0,-1-1 0,0 0 0,0 1 0,0 0 0,-1-1 0,0 1-1,-6-11 1,3 11 27,1 0 0,-1 0 0,-1 0 0,1 1 0,-1 0 0,0 0 0,-1 1 0,1 0 0,-1 0 0,0 1 0,0 0 0,0 0 0,-13-3 0,-11-2 36,0 1-1,-45-5 1,42 8-55,-100-8 253,81 13-1153,68 13 843,-3-9 24,0 0 0,0 0 0,1-1 0,-1-1 1,23 2-1,6 2 82,111 26 374,-139-29-397,0 1 0,0 0 1,-1 0-1,0 1 0,0 1 1,0 0-1,17 13 0,-26-18 152,-7-2-87,1 0 1,0 0-1,-1 0 1,1 0-1,0-1 1,0 0-1,-5-3 1,2 2-36,-11-8-24,1 0 0,0-1 0,0 0 0,-26-29 0,3 5-256,-36-36-404,72 70 512,4 1 77,-1 1 0,0 0 0,0-1 0,1 1 1,-1-1-1,1 1 0,-1-1 0,0 1 0,1-1 0,-1 0 1,1 1-1,-1-1 0,1 0 0,-1 0 0,6 0-809,8 4 835,-9-1-91,105 31 17,-54-15 17,-45-14-19,-2-2 873,-13-4-66,-98-39-195,6 2-600,81 32 5,4 1-36,0 0 1,-1 1-1,0 1 0,0 0 0,0 0 0,0 1 0,-20-1 1,31 4 61,0 0 1,0 0 0,-1 1 0,1-1-1,0 1 1,0-1 0,0 1 0,0 0-1,0 0 1,0 0 0,0 0 0,0 0-1,0 0 1,0 1 0,0-1 0,1 0-1,-1 1 1,1 0 0,-1-1 0,1 1-1,-1 0 1,1 0 0,0 0 0,0 0 0,0 0-1,0 0 1,0 0 0,1 0 0,-1 0-1,1 0 1,-1 0 0,1 1 0,0-1-1,-1 0 1,1 0 0,0 1 0,1-1-1,-1 0 1,0 0 0,1 0 0,-1 1-1,1-1 1,1 3 0,-1-3 55,0 0 0,0 0 0,0 0 0,0 0 0,0 0-1,1 0 1,-1 0 0,1 0 0,-1 0 0,4 2 0,-5-4-9,1 1 0,0-1 0,0 1 0,0-1 1,0 0-1,0 1 0,0-1 0,0 0 0,0 0 0,0 0 0,0 1 0,0-1 0,0 0 0,0 0 0,0-1 0,0 1 1,0 0-1,0 0 0,0 0 0,0-1 0,0 1 0,0-1 0,0 1 0,0 0 0,0-1 0,0 0 0,1 0 1,-1 0 14,1-1 0,0 0 0,0 1 0,-1-1 1,1 0-1,-1 0 0,0 0 0,1 0 1,-1 0-1,0 0 0,0-1 0,0 1 0,-1 0 1,1 0-1,0-1 0,-1 1 0,0-1 1,1 1-1,-1 0 0,0-1 0,0 1 0,-1-4 1,0-5-37,-1 0 1,0 0 0,-4-14-1,3 18-93,1-1-1,-1 1 1,0 0-1,-4-8 1,6 2-184,1 13 101,1 1 0,2 5 219,-4-4 289,-4-4-119,-18-8-45,14 6-192,-1-1 1,-13-2-1,19 6-31,0 0-1,0 1 1,0-1 0,0 1-1,-6 1 1,8-1 51,1 0 0,-1 1-1,1-1 1,0 0 0,-1 1 0,1-1 0,-1 1-1,1 0 1,0-1 0,0 1 0,-1 0-1,1 0 1,0 0 0,0 0 0,0 0 0,0 0-1,-1 1 1,1-1-18,0 1 0,0-1 0,0 0 0,0 1 0,0-1 0,0 0-1,0 1 1,1-1 0,-1 1 0,0 0 0,1-1 0,0 1 0,-1-1 0,1 1 0,0 0-1,0-1 1,0 1 0,0 0 0,0-1 0,0 1 0,0 0 0,0-1 0,2 5 341,-1-8-269,-1 0 1,0 0 0,1 0-1,-1 0 1,0 0-1,0 0 1,-1-4-1,0 0-14,2-11-25,-1 0 0,-1 0 0,-1 0 0,-1 0 0,-5-20 0,5 26-69,0 1 0,0-1-1,-1-21 1,4 31-64,0 1 42,0-3 54,0 3 22,0 0 1,0-1 0,0 1-1,0-1 1,0 1 0,0 0 0,0-1-1,0 1 1,0-1 0,-1 1-1,1 0 1,0-1 0,0 1 0,0-1-1,0 1 1,-1 0 0,1-1-1,0 1 1,0 0 0,-1-1 0,1 1-1,0 0 1,-1 0 0,1-1 0,0 1-1,-1 0 1,1-1 4,-1 1 0,1 0 0,-1-1 0,1 1 0,0 0 0,-1-1 0,1 1 0,0 0 0,0-1 0,-1 1 0,1 0 0,0-1 0,0 1 0,-1-1 0,1 1 0,0-1 0,0 1 0,0-1 0,0 1 0,0 0 0,0-1 0,0 1 0,0-1 0,0 1 0,0-1 0,0 0 0,0-2 39,-2-26 101,2 28-149,0-1 0,0 1 1,-1-1-1,1 1 0,0-1 0,-1 1 0,0 0 1,1-1-1,-1 1 0,0 0 0,1-1 0,-1 1 1,0 0-1,0 0 0,0 0 0,-1-2 1,0 3-22,1-1 0,0 0 1,0 0-1,0 0 0,0 1 1,-1-1-1,1 1 0,0-1 0,-1 1 1,1-1-1,-3 1 0,3 0 18,0 0 0,0 1 0,-1-1 0,1 1-1,0-1 1,0 1 0,0 0 0,0-1-1,0 1 1,0 0 0,0 0 0,0 0-1,0-1 1,0 1 0,-1 2 0,-16 20-98,15-18 105,-1 0 1,1-1-1,-1 1 1,0-1-1,0 0 0,0 0 1,0 0-1,-10 5 1,1-1 83,12-7-76,0 0 1,-1 0 0,1 0-1,0 0 1,-1 0 0,1 0-1,-1-1 1,1 1 0,-1 0-1,1-1 1,-1 1 0,1-1-1,-1 0 1,0 1 0,1-1-1,-1 0 1,1 0 0,-1 0-1,0 0 1,1 0 0,-1-1-1,1 1 1,-1 0 0,0-1-1,-1 0 1,-3-2 19,1-1-1,0 1 1,0-1 0,1 0-1,-1 0 1,1 0 0,0-1-1,0 1 1,-6-9-1,2-2-31,-15-32-1,6 10 18,15 30 47,-2-4-152,4 11 84,0 0 0,0-1 0,0 1 0,0 0-1,0 0 1,0 0 0,-1 0 0,1 0 0,0 0 0,0 0-1,0 0 1,0-1 0,-1 1 0,1 0 0,0 0-1,0 0 1,0 0 0,0 0 0,-1 0 0,1 0 0,0 0-1,0 0 1,0 0 0,-1 0 0,1 0 0,0 0-1,0 0 1,0 0 0,0 1 0,-1-1 0,1 0-1,0 0 1,0 0 0,0 0 0,0 0 0,0 0 0,-1 0-1,1 0 1,0 1 0,0-1 0,0 0 0,0 0-1,0 0 1,0 0 0,0 0 0,-1 1 0,1-1-1,0 0 1,0 0 0,0 0 0,0 0 0,0 1 0,-1 0-9,1 1 0,-1-1 0,0 1 1,1-1-1,-1 1 0,1-1 0,-1 1 1,1-1-1,0 1 0,0 0 1,0-1-1,0 1 0,0-1 0,0 4 1,0 7 32,0-11 79,0-5 208,9-66 80,-11 59-589,-2 14-67,3-2 277,0-1 0,0 1 0,1 0 1,-1-1-1,0 1 0,0-1 0,0 1 0,0-1 0,0 1 0,0-1 0,0 0 1,0 1-1,0-1 0,-2 0 0,-1 0 30,0-1 0,0 0 0,0 0-1,0-1 1,0 1 0,1-1 0,-1 0 0,1 0 0,-1 0 0,1 0 0,-1 0 0,1-1-1,-5-5 1,3 3-38,-1 1-1,1 0 0,-1 0 0,-6-3 0,9 5-6,-1 1-1,0-1 1,1 1 0,-1-1-1,0 1 1,0 0 0,1 1-1,-1-1 1,0 1 0,0-1-1,0 1 1,0 1 0,0-1-1,0 0 1,0 1 0,-7 1-1,10-1 18,-1 0 1,0-1-1,0 0 0,1 1 0,-1-1 0,0 0 0,0 0 0,1 0 1,-1 0-1,0 0 0,0 0 0,0-1 0,1 1 0,-1 0 1,0-1-1,1 0 0,-1 1 0,0-1 0,1 0 0,-1 0 0,1 0 1,-1 0-1,1 0 0,-3-2 0,1 0-13,1 0 1,-1 0-1,0-1 0,1 1 1,-1-1-1,1 1 1,0-1-1,-2-6 0,4 9-1,0 1 0,0-1 0,-1 0 0,1 1 0,0-1 0,0 1 0,-1-1 0,1 1 0,0-1 1,-1 1-1,1 0 0,-1-1 0,1 1 0,0-1 0,-1 1 0,1 0 0,-1-1 0,1 1 0,-1 0 0,1-1 0,-1 1 0,1 0 0,-1 0 0,0 0 0,1-1 0,-1 1 0,1 0 0,-1 0 0,1 0 0,-1 0 0,0 0 0,1 0 0,-1 0 0,1 0 0,-1 0 0,0 1 0,-2 0-18,0 0 0,0 0 0,1 0 0,-1 1-1,-4 3 1,5-4 88,2-1-53,-1 0 0,1 0 0,-1 0 0,1 0 0,-1 0 0,1 1 0,-1-2 0,0 1 0,1 0 0,-1 0 0,1 0-1,-1 0 1,1 0 0,-1 0 0,1 0 0,-1-1 0,1 1 0,0 0 0,-1 0 0,1-1 0,-1 1 0,1 0 0,-1-1 0,1 1 0,0 0 0,-1-1 0,1 1 0,0-1 0,-1 1 0,1 0 0,0-1 0,0 1 0,-1-1 0,1 1 0,0-1 0,0 0 0,-1 0-12,1 1 0,0-1 0,-1 0 0,1 1 0,-1-1-1,1 0 1,-1 1 0,0-1 0,1 0 0,-1 1-1,1-1 1,-1 1 0,0 0 0,0-1 0,1 1 0,-1-1-1,-1 1 1,0 0-24,0 0-1,0 0 1,0 1-1,0-1 0,0 1 1,0-1-1,0 1 1,0 0-1,0 0 1,0 0-1,1 0 1,-1 0-1,0 0 1,1 1-1,-1-1 1,-1 3-1,-3 3 4,0 0 1,-7 12-1,4-5-28,4-4 501,5-16-271,3-14-82,-2 17-97,0 0 0,-1-1 0,0 1 0,1-1-1,-1 0 1,0 1 0,0-1 0,-2-4 0,1 3 9,0 0 0,0 1 0,-1 0 1,0-1-1,-2-4 0,3 7-26,0 1 0,0 0 0,0 0 0,0 0 0,0 0 0,0 0 0,0 0 0,0 0 0,0 1 0,0-1 0,0 0 0,0 0 0,-1 1 0,1-1 0,0 1 0,-1-1 0,1 1 0,0 0 0,-1-1 0,1 1 0,0 0 0,-3 0 0,-62 4 7,52-1 48,0-2 1,-1 0 0,1-1-1,-1 0 1,1-1-1,0-1 1,-18-4 0,-44-9-77,40 7-26,23 5 75,11 3-70,3-1-69,15 2 36,24 4 1,-24-2 100,26 0 0,-21-3-66,42-1 151,-56 0-55,0 0-1,0 0 1,0 0 0,0-1 0,0 0 0,9-5 0,-15 7-31,0 0-1,-1-1 0,1 1 0,0 0 1,0-1-1,-1 1 0,1 0 1,0-1-1,-1 1 0,1-1 1,0 0-1,-1 1 0,1-1 1,-1 1-1,1-1 0,-1 0 0,1 1 1,-1-1-1,0 0 0,1 0 1,-1 1-1,0-1 0,0 0 1,1 0-1,-1 0 0,0 0 1,0-1 1,-1 1 0,1 0 0,-1 0 0,1 0 0,-1 0 0,1 0 0,-1 0 1,1 0-1,-1 0 0,0 0 0,0 0 0,0 0 0,1 1 0,-1-1 0,-2-1 1,-3-2-13,-1 0 0,1 0 1,-1 1-1,-10-4 1,0 2-8,0 1 0,-1 1 1,0 0-1,1 1 0,-1 1 0,0 1 0,0 0 1,1 1-1,-1 1 0,0 1 0,-29 8 1,42-9-20,1 0 0,-1 0 0,1 0-1,0 1 1,-1-1 0,1 1 0,0 0 0,-5 6 0,8-8 24,0-1-1,0 1 0,0 0 1,0 0-1,0 0 0,1 0 0,-1 0 1,0 0-1,1 0 0,-1 0 0,1 0 1,-1 0-1,1 0 0,0 1 1,-1-1-1,1 0 0,0 0 0,0 0 1,0 1-1,0-1 0,0 0 0,0 0 1,0 0-1,0 1 0,0-1 0,1 0 1,-1 0-1,0 0 0,1 0 1,-1 0-1,1 1 0,-1-1 0,1 0 1,0 0-1,-1 0 0,1 0 0,0-1 1,0 1-1,0 0 0,1 1 1,3 2-3,1 0 1,-1-1 0,1 1-1,0-1 1,0 0 0,0-1 0,0 1-1,1-1 1,-1-1 0,11 2-1,8 1 87,37-1 0,-34-3-50,18 1 3,70-9 0,-73 8 6,-42 0-38,0 0 0,-1 0 0,1 0 0,-1 0 0,1 0 0,-1 1 0,1-1 1,-1 0-1,1 1 0,-1-1 0,1 0 0,-1 1 0,1-1 0,-1 0 0,0 1 0,1-1 1,-1 1-1,1-1 0,-1 1 0,0-1 0,0 1 0,1-1 0,-1 1 0,0-1 1,0 1-1,0-1 0,1 1 0,-1-1 0,0 1 0,0 0 0,0-1 0,0 1 1,0-1-1,0 1 0,0-1 0,0 1 0,0 0 0,-1-1 0,1 1 0,0-1 1,0 1-1,-1 1-16,-10 58-178,1-12 191,-17 74 259,27-121-256,-4 11 154,4-22 100,0 0-188,3-205 105,-6 156-502,7 66 27,-3-6 315,0-1-9,0 1 1,1 0-1,-1 0 1,0-1-1,0 1 0,0-1 1,0 1-1,1-1 1,-1 1-1,0-1 0,0 0 1,1 0-1,-1 1 0,0-1 1,1 0-1,-1 0 1,0 0-1,0-1 0,2 1 1,-2 0 7,0 0 0,0 0 1,0 1-1,0-1 0,0 0 0,0 0 1,0 0-1,0-1 0,0 1 0,0 0 1,-1 0-1,1 0 0,0-1 0,0 1 0,0-1 1,0 1-1,0 0 0,-1-1 0,1 0 1,0 1-1,0-1 0,-1 1 0,1-1 1,0 0-1,-1 1 0,1-1 0,0 0 1,-1 0-1,1 0 0,-1 1 0,0-1 1,1 0-1,-1 0 0,0 0 0,1 0 1,-1 0-1,0 0 0,0 0 0,0 0 0,0 0 1,0 0-1,0 0 0,0 0 0,0 1 1,0-1-1,0 0 0,-1 0 0,1 0 1,-1-1-1,-1-6 24,-1 0 0,-1 0 0,1 0 0,-8-10 0,9 14 9,-3-3-67,0 0 1,0 0-1,-1 1 0,0-1 1,0 1-1,0 0 0,-1 1 1,-10-7-1,13 9 25,0 0 0,-1 1 0,1 0 0,-1 0 0,0 0 0,1 0 0,-1 1 0,0-1 0,0 1 0,0 1 0,0-1 0,0 1 0,0 0 0,0 0 0,-9 1 0,13-1-26,0 0 0,0 1 0,0-1 0,-1 0 0,1 0 0,0 1 0,0-1 0,0 1 0,0-1 0,0 1 0,0 0 0,0-1 0,0 1 0,1 0 0,-1-1 0,0 1 0,0 0 1,1 0-1,-1 0 0,0 0 0,1 0 0,-1 0 0,1 0 0,-1 1 0,0 0 16,1 0 0,0 0 0,0 0 0,0-1 1,0 1-1,0 0 0,0 0 0,1 0 0,-1 0 1,1 0-1,-1-1 0,1 1 0,1 2 0,1 3 28,1 0 0,0 0 0,1-1 0,0 0-1,10 12 1,13 6-9,2-2-1,0 0 0,57 29 1,-80-47 6,0 0 1,0-1 0,1 0 0,-1 0 0,1-1 0,0 0 0,-1-1 0,1 0 0,0 0 0,12 0 0,-20-1-9,1 0-1,-1 0 0,0 0 1,1 0-1,-1 0 0,1 0 1,-1 0-1,1 0 0,-1 0 1,0 0-1,1 0 0,-1 0 1,1 0-1,-1-1 0,1 1 1,-1 0-1,0 0 0,1-1 1,-1 1-1,0 0 0,1 0 1,-1-1-1,0 1 0,1 0 1,-1-1-1,0 1 0,0 0 1,1-1-1,-1 1 0,0-1 1,0 1-1,0 0 0,0-1 1,1 0-1,-1 0 7,0-1 0,0 1 1,-1-1-1,1 1 0,0 0 0,-1-1 1,1 1-1,0-1 0,-1 1 0,0 0 1,0-2-1,-2-2-10,1 1-1,-1-1 1,0 1 0,-1 0-1,1 0 1,-5-4 0,-4-1-6,-1 0 1,1 1 0,-1 1-1,-1 0 1,0 1 0,0 0-1,0 1 1,0 1 0,-1 0-1,1 1 1,-21-2 0,-3 2-73,0 2 0,0 1 1,0 2-1,-43 8 1,59-5-39,24-7 117,0 1 1,0 0-1,0 0 1,1 0 0,-1 0-1,0 0 1,0 1 0,5-2-1,5-1-34,19-5-88,54-9 1,-6 3 274,-67 11-175,0 0 176,-27 2-103,-8 1-5,-1 1 1,0 1 0,-44 11 0,59-11-62,0 1-1,0 0 0,0 0 1,0 1-1,1 0 0,-1 1 1,1 0-1,0 0 0,0 1 1,1 0-1,0 0 1,-11 13-1,15-16-167,1 0 1,0 1 0,1-1-1,-1 1 1,0-1 0,1 1-1,0 0 1,0-1 0,0 1-1,0 0 1,1 0 0,0 0-1,-1 0 1,1 0-1,1-1 1,-1 1 0,0 0-1,1 0 1,2 6 0,2 6-918,1 0 0,0-1 0,12 20 0,-17-34 1059,12 22-1185,16 23 0,20 13-1851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54.4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2 151 1664,'-1'0'74,"1"1"1,0-1-1,0 0 1,0 1-1,0-1 1,-1 1-1,1-1 1,0 0-1,0 1 1,0-1-1,0 1 1,0-1-1,0 0 1,0 1-1,0-1 1,0 1-1,0-1 1,0 1-1,0-1 1,1 0-1,-1 1 1,0-1-1,0 0 1,0 1-1,0-1 1,1 1-1,2 13 1403,15-32 1109,-16 12-2419,1 0-1,-1-1 0,0 1 0,0-1 0,-1 1 0,0-1 0,0-10 0,3-12-23,-3 19-112,-1 9-76,0-1 1,0 0 0,0 1 0,0-1 0,1 1-1,-1-1 1,1 1 0,-1-1 0,1 1-1,-1-1 1,1 1 0,0 0 0,-1-1 0,1 1-1,2-2 1,-3 3 24,1 0-1,0 0 1,-1 0 0,1 0 0,-1-1-1,1 1 1,0 0 0,-1 1-1,1-1 1,-1 0 0,1 0-1,0 0 1,-1 0 0,1 0 0,-1 1-1,1-1 1,0 0 0,-1 0-1,1 1 1,-1-1 0,1 0-1,-1 1 1,1-1 0,-1 1-1,1-1 1,-1 1 0,0-1 0,1 2-1,0-1-14,3 3 1,-1 0 1,-1 0-1,1 1 0,0-1 1,-1 1-1,0 0 0,0 0 0,1 7 1,1-1 96,-2-5 11,-1 0 0,0-1-1,-1 1 1,1 0 0,-1 0-1,-1 8 1,1 2 1181,9-33-82,40-109-688,-48 124-531,-1 1 0,1-1 0,0 1 1,-1-1-1,1 1 0,0-1 0,0 1 0,0-1 0,0 1 0,0 0 0,0-1 0,3-1 0,4 20-333,2 41 369,-9-52 47,0 0 0,0-1 1,-1 1-1,1 0 0,-1 0 1,0-1-1,-1 1 0,0 0 1,0 0-1,0-1 0,0 1 1,-1-1-1,-4 10 0,1 4-39,0-1-1,1 1 1,-2 20 0,0 57-85,8 100 791,-1-186-657,1 12 191,-1-21-202,-1 0-1,0 0 1,1 0-1,-1 0 0,1 0 1,-1-1-1,1 1 0,-1 0 1,1 0-1,0-1 0,-1 1 1,1 0-1,0-1 1,-1 1-1,1 0 0,0-1 1,0 1-1,0-1 0,0 0 1,0 1-1,-1-1 1,2 1-1,30 9 581,-24-8-1385,-1 1 0,0 0 0,0 1 0,0 0 0,0 0 0,0 0 0,10 10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55.5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81 404 2400,'-5'-30'897,"2"16"-451,1-1 0,-1-18 0,3-250 3596,1 283-4295,1 0 240,-1 1 0,1 0 0,-1-1 0,1 1 0,-1 0 0,1 0 1,-1 0-1,0 0 0,1 0 0,-1 0 0,0 0 0,0 1 0,0-1 0,1 2 0,11 8 156,-13-11-133,0 0 0,0 0-1,0 0 1,0 0 0,1 0-1,-1 0 1,0 0 0,0 0-1,0 0 1,0 0 0,0 1 0,1-1-1,-1 0 1,0 0 0,0 0-1,0 0 1,0 0 0,0 0 0,0 0-1,0 1 1,1-1 0,-1 0-1,0 0 1,0 0 0,0 0 0,0 0-1,0 1 1,0-1 0,0 0-1,0 0 1,0 0 0,0 0 0,0 1-1,0-1 1,0 0 0,3 6 691,-2-6-663,-1 1 0,0-1-1,0 0 1,1 0 0,-1 1 0,0-1 0,0 0 0,1 1 0,-1-1 0,0 0 0,0 1 0,0-1 0,1 0 0,-1 1-1,0-1 1,0 0 0,0 1 0,0-1 0,0 1 0,0-1 0,0 0 0,0 1 0,0-1 0,0 1 0,-5 11 1064,1-6-1424,-2 7 150,0 1-1,1 0 1,0 0 0,1 1 0,-2 16 0,-2 7 399,6-62 1086,-6-43 0,4 40-1085,0 9-288,0 0 0,0 1 0,-2 0 1,-8-18-1,14 34 47,0 1 1,0 0-1,0-1 0,0 1 0,0-1 1,-1 1-1,1 0 0,0-1 1,0 1-1,0-1 0,-1 1 0,1 0 1,0-1-1,-1 1 0,1 0 1,0-1-1,0 1 0,-1 0 0,1 0 1,-1-1-1,1 1 0,0 0 1,-1 0-1,1 0 0,-1-1 0,0 2-1,1-1 1,0 0-1,-1 0 0,1 1 0,0-1 0,-1 0 0,1 1 0,0-1 0,-1 0 0,1 1 0,0-1 0,0 1 0,-1-1 0,1 0 0,0 1 0,0-1 0,0 1 0,-1 0 0,-3 24-286,4 7 155,-1 8 372,2 0 0,1-1 0,14 67 0,-4-59-1998,3 5 406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56.4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264 255 2816,'2'-9'880,"-2"9"-811,0-1-1,0 1 1,1-1 0,-1 1-1,0-1 1,0 1 0,0-1-1,0 1 1,0-1-1,1 0 1,-1 1 0,0-1-1,0 1 1,-1-1 0,1 0-1,0 1 1,0-1-1,0 1 1,0-1 0,0 1-1,-1-1 1,1 0 0,0 1-1,0-1 1,-1 1-1,1-1 1,0 1 0,-1 0-1,1-1 1,-1 1-1,1-1 1,0 1 0,-1 0-1,1-1 1,-1 1 0,1 0-1,-2-1 1,-31-14 1468,-45-12 0,-12-6-707,67 26-826,21 7-10,-1 0 1,0-1 0,1 1 0,-1-1-1,0 0 1,1 0 0,-1 0 0,1 0 0,-1 0-1,1-1 1,0 1 0,-3-2 0,16 14-693,-5-6 628,2 4 24,-7-6 81,1-1 1,-1 0-1,1 0 1,0 0-1,-1 0 1,1 0-1,0 0 1,1-1-1,-1 1 1,0-1 0,0 1-1,1-1 1,-1 0-1,0 0 1,1 0-1,-1 0 1,1 0-1,3 0 1,-6-1 11,1 0-1,-1 0 0,1 0 1,-1 0-1,1 0 1,-1 0-1,1 0 1,-1 0-1,1 0 1,-1 0-1,0-1 1,1 1-1,-1 0 1,1 0-1,-1 0 1,0-1-1,1 1 1,-1 0-1,1-1 1,-1 1-1,0 0 1,0-1-1,1 1 1,-1 0-1,0-1 1,1 1-1,-1-1 1,0 1-1,0 0 1,0-1-1,1 0 1,-1-1 16,0 1 1,0-1 0,0 0 0,0 1 0,0-1 0,0 0 0,0 1 0,-1-1 0,0-2-1,-2-5 41,0 0 0,-6-11-1,-10-13-30,12 21-70,1 0 0,0 0 1,-6-17-1,11 26-67,0 1 1,1 0-1,-1-1 1,0 1-1,0 0 1,-1 0-1,1 0 1,0 0-1,-3-2 1,4 8-737,0-1 795,1-1 1,0 1-1,-1-1 0,1 1 0,0-1 0,0 1 0,0-1 0,1 0 0,1 3 0,19 25-26,-11-15 26,-2-1 148,0 1 0,-1 0 0,9 25 0,-11-25-75,-4-11 25,0 0 1,0 0 0,1 0 0,-1 0 0,1-1 0,0 1-1,0-1 1,0 0 0,1 1 0,3 1 0,4 3-843,25 13 0,1 1-2369,-11-3-1170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33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2816,'-13'1'3467,"17"6"1032,-3-5-4324,0-1-1,0 1 1,0-1-1,0 0 1,1 1-1,-1-1 0,0 0 1,1 0-1,-1 0 1,0 0-1,1 0 1,0 0-1,-1 0 1,1 0-1,-1-1 1,1 1-1,0-1 1,0 1-1,2 0 1,5-1 552,-4-1-494,-1 1 1,1 0-1,0 1 0,0-1 0,-1 1 0,1 0 1,0 0-1,6 3 0,3-4 157,-14 0-379,1-1 1,0 1 0,-1 0-1,1 0 1,0 0 0,-1 0 0,1 0-1,0 0 1,-1 0 0,1 0 0,0 0-1,0 0 1,-1 0 0,1 0-1,0 1 1,-1-1 0,1 0 0,0 0-1,-1 1 1,1-1 0,-1 0 0,1 1-1,0-1 1,0 1 0,2 1 222,-3-2-228,0 0 1,0 0-1,0 0 0,1 0 1,-1 0-1,0 0 1,0 0-1,0 0 1,0 0-1,0 0 0,0 0 1,1 0-1,-1 1 1,0-1-1,0 0 0,0 0 1,0 0-1,0 0 1,0 0-1,0 0 1,1 0-1,-1 0 0,0 1 1,0-1-1,0 0 1,0 0-1,0 0 0,0 0 1,0 0-1,0 0 1,0 1-1,0-1 1,0 0-1,0 0 0,0 0 1,0 0-1,0 0 1,0 1-1,0-1 0,7 29 102,-1 0 0,-1 1-1,1 48 1,-4-37-123,39 313 389,-10-145 591,-18-125-463,4 23 447,-16-107-893,-1 1 0,0-1 1,0 0-1,0 1 0,0-1 1,0 0-1,0 1 0,0-1 1,0 1-1,0-1 0,0 0 1,0 1-1,0-1 0,-1 0 0,1 1 1,0-1-1,0 0 0,0 1 1,0-1-1,-1 1 0,1-1 1,0 0-1,0 0 0,0 1 1,-1-1-1,1 0 0,0 0 1,-1 1-1,1-1 0,0 0 1,-1 1-1,-15 1 614,-22-8-733,32 4 150,-20-2-77,-50-2 1,64 4-84,-9 0-1097,12 5-2592,4 12-7003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57.3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521 140 3136,'0'0'87,"0"-1"-1,0 0 1,0 0 0,0 0 0,0 0-1,0 0 1,0 0 0,-1 0 0,1 0-1,0 1 1,0-1 0,-1 0 0,1 0-1,0 0 1,-1 1 0,1-1 0,-1 0-1,1 0 1,-1 1 0,0-1 0,1 0-1,-1 1 1,0-1 0,1 0 0,-1 1-1,0-1 1,1 1 0,-1 0 0,0-1-1,-1 0 1,-30-14 1405,27 14-1396,-111-41 1229,26 11-469,68 19-658,19 10-303,0 0 0,-1 0 0,1 0 0,0 1 0,-1-1 0,1 1 1,0 0-1,-7-1 0,10 2 91,0 0 0,0 0 1,-1 1-1,1-1 0,0 0 0,0 0 1,0 0-1,0 1 0,0-1 0,0 0 1,0 0-1,0 0 0,0 1 0,0-1 1,0 0-1,0 0 0,0 0 0,0 1 1,0-1-1,0 0 0,0 0 0,0 0 1,0 1-1,0-1 0,0 0 0,0 0 1,0 0-1,0 1 0,1-1 0,-1 0 1,0 0-1,0 0 0,0 1 1,0-1-1,1 0 0,3 7-9,2-2-7,0 0 0,0-1 0,1 0 0,0-1 1,12 6-1,-13-7-36,0 1 156,0-1 0,0 0 0,0 0 0,0 0 0,0-1-1,8 1 764,-15-7-21,-3 2-794,0 0 0,1 1 0,-1 0 0,0-1 0,0 1 0,0 1 1,-1-1-1,1 1 0,0-1 0,-9 0 0,-1 0-96,1 0 0,-19 0 0,22 3 48,-1-1-1,0 1 0,0 1 1,1 0-1,-1 1 0,1 0 1,0 0-1,0 1 0,0 0 1,0 1-1,0 0 0,1 1 1,0 0-1,0 0 0,1 1 1,0 0-1,0 0 0,1 1 1,-8 9-1,15-16 46,-1 0 0,0 0-1,0 0 1,0 0 0,1 1 0,-1-1-1,1 0 1,-1 1 0,1-1 0,-1 0 0,1 1-1,0-1 1,-1 0 0,1 1 0,0-1-1,0 1 1,0-1 0,0 0 0,0 1 0,1 2-1,1 0-238,-1 0 0,1 0 1,0-1-1,0 1 0,4 5 0,-4-7-18,14 23-3804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4:58.2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474 1 1888,'-108'56'2323,"9"-4"-1462,29-10 27,-124 99 0,192-137-673,9-6-112,10-4-53,137-49-148,-45 19 180,-70 24 526,-39 12-600,1 0 1,-1 0-1,0 0 0,0 0 1,0 0-1,0 0 1,0 0-1,0 0 0,0 0 1,1 0-1,-1 0 1,0 0-1,0 0 0,0 0 1,0 0-1,0 0 1,0 0-1,1 0 0,-1 0 1,0 0-1,0-1 1,0 1-1,0 0 0,0 0 1,0 0-1,0 0 1,0 0-1,0 0 0,1 0 1,-1 0-1,0 0 0,0-1 1,0 1-1,0 0 1,0 0-1,0 0 0,0 0 1,0 0-1,0 0 1,0 0-1,0-1 0,0 1 1,0 0-1,0 0 1,0 0-1,0 0 0,0 0 1,0 0-1,0-1 1,-8-1 144,-15 0-38,-31 2 283,-72-1 713,123 1-1069,1 0 0,-1-1 0,1 1 0,-1-1 0,1 1 0,-1-1-1,1 0 1,-1 0 0,1 0 0,0 0 0,-1-1 0,1 1 0,0-1 0,0 1 0,-3-4 0,4 4-23,0 0 1,0-1 0,0 1-1,0-1 1,0 1-1,1-1 1,-1 0 0,0 1-1,1-1 1,-1 0-1,1 0 1,-1 1 0,1-1-1,0 0 1,0 0-1,0 0 1,0 1 0,0-1-1,0 0 1,1 0-1,-1 1 1,0-1 0,2-2-1,0-2-109,1 0 0,0 0 0,1 0 0,0 1-1,-1 0 1,2 0 0,-1 0 0,0 0 0,1 1 0,8-7-1,33-20-559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5:07.3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60 896,'0'0'304,"6"-5"85,-3 5-238,-1 0 4,0 0-1,-1 0 1,1 0-1,0 0 1,-1 0-1,1-1 1,0 1 0,0 0-1,-1-1 1,1 1-1,-1-1 1,1 0-1,2-1 1,-3 1 101,-1 0-188,1 0 1,-1 0 0,0 0-1,0 0 1,1 0-1,-1 0 1,1 1-1,-1-1 1,1 0 0,-1 0-1,1 0 1,0 0-1,-1 1 1,1-1-1,0 0 1,-1 1 0,1-1-1,0 0 1,0 1-1,1-1 1,-1 0-39,0 0 0,0 1 1,0-1-1,0 1 0,0-1 0,-1 0 0,1 0 1,0 1-1,0-1 0,-1 0 0,1 0 1,-1 0-1,1 0 0,-1 0 0,1 0 0,-1 0 1,1 0-1,-1 0 0,0 0 0,1-2 0,-4 14-618,-2 18 840,5-28-183,0 0-1,0 0 1,0 0-1,0 0 1,0-1-1,0 1 1,-1 0-1,1 0 1,0 0-1,0 0 1,-1-1-1,1 1 1,0 0-1,-1 0 1,1-1-1,-1 1 1,1 0-1,-1-1 1,1 1-1,-1 0 1,1-1-1,-1 1 0,0-1 1,-1 2-1,2-18 626,21-18-500,-10 17-340,-9 14 597,-5 6-812,-2 1-1553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5:09.1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222 7 1056,'0'-2'102,"-1"-1"266,-3 1 1199,-19 6-511,21-3-1047,1 0 0,-1-1 0,1 1-1,-1 0 1,1 0 0,-1 0 0,1 0 0,0 1-1,-1-1 1,1 0 0,0 1 0,0-1 0,0 0-1,0 1 1,0 0 0,0-1 0,0 1-1,1-1 1,-2 4 0,-1 5 16,-1 1 0,-1 12-1,2-7 46,2-11-58,-1 2 109,1 0 0,-1 1 0,-1-1 0,1 0 0,-1 0 0,-1 0 0,1 0 0,-1-1 0,-6 9-1,-80 85 1459,89-100-1586,-16 16 317,17-16-290,0 0 0,0 1 0,-1-1 0,1 0 0,0 0 0,0 0 0,-1 0 0,1 0 1,0 0-1,-1 0 0,1 0 0,0 1 0,-1-1 0,1 0 0,0 0 0,-1 0 0,1 0 0,0 0 1,0-1-1,-1 1 0,1 0 0,0 0 0,-1 0 0,1 0 13,-1-1 1,1 1-1,0-1 0,-1 1 1,1-1-1,0 1 1,0-1-1,-1 1 0,1-1 1,0 1-1,0-1 0,0 1 1,0-1-1,0 1 0,0-1 1,0 1-1,0-1 0,0 0 1,0-6 30,1 0 0,0 1 0,0-1 0,0 1 0,1-1 0,0 1 0,0 0 0,1 0 0,0 0 0,3-6 0,1 0-92,1 1 0,0 0 0,19-18 0,8-5-372,-34 32 416,-1-1 16,0 2-43,0 10-602,-1-1 511,1 2 622,2-9-116,2-6 0,13-15-87,19-26-282,-25 34 67,-9 11-136,-1 0 1,1-1 0,-1 1 0,1-1-1,-1 1 1,0-1 0,1 0 0,-1 0 0,0 1-1,0-1 1,-1 0 0,2-3 0,-2 4-85,0 3-314,0 0 437,0 0-1,-1-1 1,1 1 0,-1 0 0,1-1-1,-1 1 1,-1 2 0,-1 2-22,0 1 1,-1-1-1,0 0 0,-1 1 1,1-2-1,-1 1 1,0-1-1,-7 6 0,-59 57 263,65-64 186,6-8-14,7-10 54,16-19-135,12-16-258,-24 30-71,12-22-160,-16 32-170,-4 8-175,-4 7 154,-23 74-376,20-68 889,-1 0-1,-1 0 0,0-1 0,-11 16 1,17-26-150,-1-1 1,1 1 0,0-1 0,-1 1-1,1-1 1,0 0 0,-1 1-1,1-1 1,-1 0 0,1 1 0,-1-1-1,1 0 1,-1 1 0,1-1-1,-1 0 1,1 0 0,-1 0-1,1 1 1,-1-1 0,1 0 0,-1 0-1,1 0 1,-1 0 0,1 0-1,-1 0 1,1 0 0,-1 0 0,0 0-1,1-1 1,-1 1 0,1 0-1,-1 0 1,1 0 0,-1 0 0,1-1-1,-1 1 1,1 0 0,0-1-1,-1 1 1,1 0 0,-1-1 0,1 1-1,0 0 1,-1-1 0,1 1-1,0-1 1,-1 1 0,1-1 0,0 1-1,0-1 1,-1 1 0,1-1-1,0 1 1,0-1 0,0 1-1,0-1 1,0 1 0,0-1 0,0 0-1,0 0-46,6 10-790,-3-8 795,-1 0 0,1 0 0,-1 0 1,1 0-1,0 0 0,-1-1 1,1 1-1,3-1 0,-5 0 18,0 0 6,0 0-1,0 0 0,-1 0 1,1-1-1,0 2 1,-1-1-1,1 0 0,0 0 1,0 0-1,-1 0 1,1 0-1,0 1 0,-1-1 1,1 0-1,0 0 1,-1 1-1,1-1 0,0 1 1,0 0 327,-1 0-291,0 0-1,0 0 1,-1 1-1,1-1 0,-1 0 1,1 0-1,-1 0 0,1 0 1,-1 0-1,0 0 1,1 0-1,-1 0 0,0 0 1,0 0-1,0 0 1,-2 1-1,-18 12-488,0-2-1337,-6 4 481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5:10.4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50 119 992,'0'0'24,"0"0"-1,1-1 1,-1 1 0,0 0 0,0 0-1,0-1 1,0 1 0,0 0 0,0 0-1,1-1 1,-1 1 0,0 0 0,0 0-1,0 0 1,1-1 0,-1 1 0,0 0-1,0 0 1,1 0 0,-1 0 0,0 0-1,0 0 1,1 0 0,-1-1 0,0 1-1,0 0 1,1 0 0,-1 0 0,0 0-1,1 0 1,-1 0 0,0 0 0,0 0-1,1 0 1,-1 0 0,0 1 0,0-1-1,1 0 1,-1 0 0,0 0-1,0 0 1,1 0 0,-1 0 0,0 0-1,0 1 1,1-1 0,-1 0 0,1 1 14,0-1 0,0 1 0,0-1 1,0 1-1,0-1 0,0 1 0,0 0 0,-1-1 1,1 1-1,0 0 0,0 0 0,-1-1 0,2 3 1,0 4 108,0-1 0,-1 1 0,0-1 0,0 1 0,0 0 0,-1 0 0,0-1 0,0 1 1,-1 0-1,0 0 0,-1 6 0,1-7-47,0 0 1,1 0-1,0 11 1,1 6-135,-1-21 290,6 7 608,-4-9-827,-1 1 0,1 0 1,-1-1-1,1 1 0,-1-1 0,1 1 1,0-1-1,-1 0 0,1 1 0,0-1 1,-1 0-1,1 0 0,-1 0 0,1-1 1,0 1-1,-1 0 0,1-1 0,0 1 1,-1-1-1,3 0 0,-3 0-9,0 1-1,0-1 1,0 0 0,-1 1 0,1-1-1,0 0 1,0 0 0,0 0-1,-1 1 1,1-1 0,0 0-1,-1 0 1,1 0 0,-1 0-1,1 0 1,-1 0 0,1 0-1,-1-1 1,0 1 0,1 0 0,-1 0-1,0 0 1,0 0 0,0 0-1,0 0 1,0-1 0,0 1-1,0 0 1,-1 0 0,1 0-1,0 0 1,-1-2 0,-22-88 836,20 81-929,0-1 0,1 1 0,0 0 0,1-1 0,-1-18 0,2-22-233,1 49 223,24-12-218,-13 5 755,-12 7-232,-7 4-336,0 1 24,0 0 0,0 1-1,0 0 1,1 0 0,-1 1-1,1-1 1,-6 7-1,-36 42 1062,48-52-973,-9 7-700,-1 1-3108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5:11.3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28 2080,'1'-2'101,"0"0"0,0 0 0,0 0 0,1 0-1,-1 0 1,0 1 0,1-1 0,0 0 0,-1 1 0,3-2 0,3-4 1157,-7 10-1278,1 0 1,-1 0 0,0 0-1,0 0 1,0 0-1,-1 4 1,1 0 310,0 28 892,0-34-1295,-1 19 0,-4-3 226,2-10 48,1 1 1,-1-1-1,-6 13 0,8-19 878,19-1-683,-15 0-337,0-1-1,0 0 1,0 0-1,0 0 1,-1 0-1,1 0 1,0-1-1,-1 1 1,1-1-1,3-3 1,1 1 11,-7 3 1,1 1 0,-1 0 0,1-1 0,-1 1 0,0 0 0,1-1 0,-1 1 1,0-1-1,0 1 0,1-1 0,-1 1 0,0-1 0,0 1 0,0-1 0,1 1 0,-1-1 1,0 1-1,0-1 0,0 0 0,0 1 0,0-1 0,0 1 0,0-1 0,0 0 0,-1-2 222,0 3-226,0 0 1,0 0-1,0 0 0,0 0 1,0 0-1,0 0 1,0 0-1,0 0 1,-1 0-1,1 1 1,0-1-1,0 0 0,0 1 1,-2 0-1,-5 12-577,3-5 128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5:12.1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99 44 1568,'0'0'25,"-1"1"0,1-1 1,0 0-1,0 0 0,0 0 0,-1 1 1,1-1-1,0 0 0,0 0 0,0 1 1,0-1-1,0 0 0,0 1 0,-1-1 1,1 0-1,0 0 0,0 1 0,0-1 1,0 0-1,0 1 0,0-1 0,0 0 1,0 0-1,0 1 0,-1 5 219,0-6-182,1 1-1,0 0 1,0 0 0,-1-1 0,1 1 0,0 0 0,0-1 0,0 1 0,0 0 0,0 0 0,0-1 0,0 1 0,0 1 0,0 3 137,-7 30 249,7-34-21,0-13 634,7-9-651,-4 10-383,0 1 1,1 0 0,0 0 0,0 0-1,11-15 1,-15 25-34,0 0 0,0 0-1,0 0 1,0 1 0,0-1 0,0 0-1,0 0 1,0 0 0,0 0 0,0 0-1,0 0 1,0 0 0,0 0 0,1 0-1,-1 0 1,0 0 0,0 0 0,0 0-1,0 0 1,0 0 0,0 0 0,0 0-1,0 0 1,0 0 0,0 0-1,0 0 1,0 0 0,1 0 0,-1 0-1,0 0 1,0 0 0,0 0 0,0 0-1,0 0 1,0 0 0,0 0 0,0 0-1,0 0 1,0 0 0,0 0 0,0 0-1,0 0 1,1 0 0,-5 14-170,-9 20 211,1-12 754,-28 35 1,30-43-690,0 0 0,1 0 1,1 1-1,-10 25 0,14-24-473,4 3 69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5:14.5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163 147 832,'3'-1'171,"-1"0"0,1 1 1,-1-1-1,1 0 0,-1 1 0,1 0 0,-1-1 0,1 1 1,0 0-1,-1 0 0,1 1 0,3-1 0,1 1-545,-6-1 315,2 5 416,-3-3-285,0 1-1,-1 0 1,0 0 0,1 0-1,-1-1 1,0 1 0,0-1-1,-1 1 1,1-1-1,-1 1 1,1-1 0,-1 0-1,0 1 1,0-1-1,1 0 1,-2 0 0,1 0-1,0-1 1,0 1 0,-1 0-1,1-1 1,0 0-1,-1 1 1,0-1 0,1 0-1,-1 0 1,-4 1 0,-5-1 247,12-1-310,-1 0 0,1 0-1,0 0 1,0 0-1,0 0 1,0 0 0,0 0-1,0 0 1,0 0-1,0 0 1,0 0 0,0 0-1,-1 0 1,1 0-1,0 0 1,0 0 0,0 0-1,0 0 1,0 0 0,0 0-1,0 0 1,0 0-1,0 0 1,0 0 0,0 0-1,0 0 1,0-1-1,0 1 1,-1 0 0,1 0-1,0 0 1,0 0-1,0 0 1,0 0 0,0 0-1,0 0 1,0 0-1,0 0 1,0 0 0,0-1-1,0 1 1,0 0 0,0 0-1,0 0 1,0 0-1,0 0 1,0 0 0,0 0-1,0 0 1,0 0-1,1-1 1,11-12 765,-2 4-737,0-3-18,0 0-1,0-1 1,-1 0 0,-1 0-1,12-27 1,-19 36 81,0-5 15,-1 9-121,0 0 0,0 0 1,0 0-1,0-1 0,0 1 0,0 0 1,0 0-1,0 0 0,0 0 0,0 0 1,0 0-1,0 0 0,0 0 0,0-1 1,0 1-1,0 0 0,1 0 0,-1 0 1,0 0-1,0 0 0,0 0 0,0 0 1,0 0-1,0 0 0,0 0 0,0-1 1,0 1-1,0 0 0,0 0 0,0 0 1,0 0-1,1 0 0,-1 0 0,0 0 1,0 0-1,0 0 0,0 0 0,0 0 0,0 0 1,0 0-1,0 0 0,1 0 0,-1 0 1,0 0-1,0 0 0,0 0 0,0 0 1,0 0-1,0 0 0,0 0 0,0 0 1,1 0-1,-1 0 0,0-1 28,0 1 0,0-1 0,1 0 0,-1 0 0,0 1 0,0-1 0,0 0 0,0 0 0,0 1 0,0-1 0,0 0 0,-1 0-1,1 1 1,0-1 0,0 0 0,-1 0 0,1 1 0,0-1 0,-1 0 0,1 1 0,0-1 0,-1 0 0,1 1 0,-1-1 0,0 0 0,0 1-41,0 0 0,0 0 1,0 0-1,0 0 0,0 0 1,0 0-1,0 0 0,0 0 0,0 1 1,0-1-1,1 0 0,-1 1 1,0-1-1,0 0 0,0 1 0,0-1 1,1 1-1,-1-1 0,0 1 1,0 0-1,1-1 0,-1 1 0,0 0 1,1 0-1,-1-1 0,1 1 1,-1 0-1,1 0 0,0 0 1,-1 1-1,-12 30-409,6-9 646,-21 46 1,24-64-106,0 1-1,0-1 1,0 0-1,-1 0 1,0-1-1,0 1 1,0-1-1,-10 6 1,-15 14 389,8-9-234,15-12-183,14-12-214,21-17 257,50-38 0,-71 57-135,0 1 1,0-1-1,-1 0 0,0 0 1,0 0-1,5-10 1,-1 2 148,-9 15-141,-1-1 0,0 1 0,1-1 0,-1 1 0,0-1 0,0 1 0,1-1 0,-1 1 0,0-1 0,0 1 0,0-1 0,1 1 0,-1-1 0,0 1 0,0-1 0,0 0 0,0 1 0,0-1 0,0 1 1,0-1-1,0 1 0,-1-1 0,1 0 0,0 0 0,-3-20 5,1 13-124,1 7 111,1 1-1,0 0 1,0-1-1,0 1 1,-1 0-1,1 0 1,0-1 0,0 1-1,0 0 1,0-1-1,0 1 1,0 0-1,0-1 1,0 1-1,0 0 1,0-1-1,0 1 1,0 0 0,0-1-1,0 1 1,0 0-1,0-1 1,0 1-1,0-1 1,12-14 49,-11 13-30,0 1-1,-1-1 0,1 1 0,0-1 0,-1 1 0,1-1 1,-1 0-1,1 1 0,-1-1 0,0 0 0,0 1 0,0-1 0,0 0 1,0 1-1,0-1 0,0-2 0,0-2 23,-1 6-56,1 0-1,0 0 1,-1 0-1,1 0 0,-1 0 1,1 0-1,0 0 0,-1 0 1,1 1-1,0-1 1,-1 0-1,1 0 0,0 0 1,-1 0-1,1 0 0,0 1 1,-1-1-1,1 0 1,0 0-1,0 1 0,-1-1 1,1 0-1,0 0 1,0 1-1,-1-1 0,1 0 1,0 1-1,0 0 0,-8 24-253,4-8 62,-12 30 0,10-38 270,1 0-1,-1 0 0,-1-1 1,1 0-1,-10 9 0,-10 12 45,21-22-77,3-4-6,0 0 1,-1 1-1,0-1 1,0 0-1,0 0 1,0 0-1,0-1 1,0 1-1,-8 3 1,1 1 592,17-15 49,1-3-656,1 0-1,1 1 1,21-17 0,-27 21-20,-8 4-21,-9 2-32,12 0 67,-4 0-16,-1 1 1,1 0-1,0 0 1,0 0 0,0 1-1,-7 3 1,-30 15-199,42-20 216,-4 2-32,0 0 0,0 1 0,0-1 0,0 1 0,0 0 0,1 0 0,-1 1 0,1-1 0,0 0 0,-5 8 0,7-10 92,3-1 64,8 0-10,0-1 0,-1-1 0,1 1-1,0-2 1,11-3 0,49-22 333,-17 6-76,53-11-2983,-91 29-1275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5:15.78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272 40 1408,'0'-1'37,"0"1"35,0-1 0,0 1 0,1-1 1,-1 0-1,0 1 0,0-1 0,0 1 0,1-1 0,-1 1 0,0-1 0,1 1 0,-1 0 0,0-1 0,1 1 1,-1-1-1,1 1 0,-1 0 0,0-1 0,1 1 0,-1 0 0,1-1 0,-1 1 0,1 0 0,-1 0 0,1 0 0,0-1 1,-1 1-1,1 0 0,-1 0 0,1 0 0,-27-11 1480,21 11-1538,-1 0 0,1 0 0,-1 0 0,1 1 0,0 0 1,0 0-1,-1 0 0,1 1 0,0-1 0,0 2 0,-6 2 0,-9 6 37,-23 16 1,41-26-52,-116 84 1376,114-82-1322,3-3-12,3 0-33,1 0-45,5-1 68,0 0 1,-1 0-1,1-1 0,-1 0 0,11-4 1,3-1 8,48-19 533,-31 12-311,-33 11-219,1 0-1,-1 0 1,0 0 0,0-1-1,0 0 1,0 0-1,0 0 1,6-8 0,-8 9-16,1-6-23,-5 7 56,-2 5-105,2-1 6,-1 0 0,1 0 1,-1-1-1,0 1 0,1-1 1,-1 1-1,0-1 0,0 0 0,-2 1 1,-14 11-104,13-8 170,-15 13 5,-44 33-1,60-49 30,0 1 26,1-1 1,0 0-1,-1 0 0,1 0 0,-7 1 0,10-3-63,0-1 1,1 1-1,-1 0 0,0-1 1,0 1-1,0-1 1,0 1-1,0-1 0,1 1 1,-1-1-1,0 1 1,0 0-1,1-1 0,-1 1 1,0-1-1,0 1 1,1 0-1,-1-1 0,1 1 1,14-14 99,-9 8-69,0 1-1,0-1 0,9-12 1,61-84 625,-71 94-675,-8 11-374,-12 15-2003,6 1 567,0 0-1274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5:16.8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 1248,'0'0'10,"0"0"1,0 0-1,0 0 1,0 0-1,0 0 1,0 0-1,0 0 0,0 0 1,0 0-1,0-1 1,0 1-1,0 0 1,0 0-1,0 0 0,0 0 1,0 0-1,0 0 1,0 0-1,0 0 1,0 0-1,0 0 0,0-1 1,0 1-1,0 0 1,0 0-1,0 0 1,0 0-1,0 0 0,0 0 1,0 0-1,0 0 1,0 0-1,0 0 1,0 0-1,0 0 0,1-1 1,-1 1-1,0 0 1,0 0-1,0 0 1,0 0-1,0 0 0,0 0 1,0 0-1,0 0 1,0 0-1,0 0 1,0 0-1,1 0 0,-1 0 1,0 0-1,0 0 1,0 0-1,0 0 1,0 0-1,0 0 1,0 0-1,0 0 0,0 0 1,0 0-1,1 0 1,-1 0-1,0 0 1,0 0-1,0 0 0,0 1 1,0-1-1,0 0 1,7 9 735,-5-6-601,0 1 0,-1-1 0,1 1-1,-1-1 1,0 1 0,1 4 0,0 12 618,-3 24 1,1-17-174,0-27-573,0 0 0,0 1-1,0-1 1,0 0 0,0 0-1,0 1 1,0-1 0,0 0-1,0 0 1,0 1 0,0-1-1,0 0 1,0 0 0,0 0 0,0 1-1,0-1 1,0 0 0,1 0-1,-1 0 1,0 1 0,0-1-1,0 0 1,0 0 0,0 0-1,1 1 1,-1-1 0,0 0 0,0 0-1,0 0 1,1 0 0,-1 0-1,0 0 1,0 0 0,1 1-1,-1-1 1,0 0 0,0 0-1,1 0 1,-1 0 0,0 0 0,0 0-1,1 0 1,-1 0 0,0 0-1,0 0 1,0 0 0,1 0-1,-1-1 1,0 1 0,0 0-1,1 0 1,-1 0 0,0 0-1,0 0 1,0 0 0,1 0 0,-1-1-1,0 1 1,0 0 0,0 0-1,0 0 1,1-1 0,-1 1-1,13-11 486,-13 11-493,58-56 263,-43 43-336,-15 13 59,0 0 0,0 0 0,0 0 1,0 0-1,0 0 0,0 0 0,1 0 0,-1 0 0,0 0 0,0 0 0,0 0 1,0-1-1,0 1 0,0 0 0,0 0 0,1 0 0,-1 0 0,0 0 0,0 0 1,0 1-1,0-1 0,0 0 0,0 0 0,0 0 0,0 0 0,1 0 0,-1 0 0,0 0 1,0 0-1,0 0 0,0 0 0,0 0 0,0 0 0,0 0 0,0 0 0,0 0 1,0 0-1,0 1 0,1-1 0,-1 0 0,0 0 0,0 0 0,0 0 0,0 0 1,-1 12-108,-4 1 163,0 1 0,0-1 0,-11 18 0,-6 13 369,21-41-279,-3 5 444,6-10-204,10-15 64,-3 6-307,0-1 0,0 0 0,-1 0 0,-1 0 0,0-1 0,-1 0 0,6-17 0,-12 19-1898,-4 18 683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34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94 4160,'-5'-5'12831,"11"18"-9513,-5-13-3242,1 1-1,0-1 1,-1 1 0,1-1 0,-1 1 0,1 0 0,-1 0 0,0 0 0,1-1-1,1 3 1,-2-2-34,1 0 0,-1 0 0,1 0-1,0 0 1,-1 0 0,1 0 0,0 0 0,1 0-1,1-1 40,0 0-1,0 0 1,0-1-1,8-1 1,6-1 92,74-10 54,-54 6-111,38-1 0,85 7 22,-88 1 23,-66 0-67,1 0 0,-1 1 0,1 0 1,-1 0-1,14 4 0,-21-5-78,1 0 1,-1 0 0,0 1-1,1-1 1,-1 0-1,1 0 1,-1 0-1,0 0 1,1 0-1,-1 0 1,0 0-1,1 0 1,-1 0 0,1 0-1,-1 0 1,0 0-1,1 0 1,-1 0-1,1 0 1,-1 0-1,0-1 1,1 1-1,-1 0 1,0 0 0,1 0-1,-1-1 1,0 1-1,1 0 1,-1 0-1,0-1 1,0 1-1,1-1 1,-1 0-97,1 0 0,-1 0 0,1-1 0,-1 1 0,1 0 0,-1 0 0,0-1 0,0 1 0,0 0 0,0-2 0,-5-37-5541,4 34 3603,-3-9-3342,0 2 1739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5:17.7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149 0 1824,'0'1'34,"-1"-1"0,1 0-1,0 0 1,-1 0 0,1 0 0,-1 0 0,1 0 0,0 1-1,-1-1 1,1 0 0,0 0 0,0 1 0,-1-1 0,1 0-1,0 0 1,0 1 0,-1-1 0,1 0 0,0 1-1,0-1 1,0 0 0,-1 1 0,1-1 0,0 0 0,0 1-1,0-1 1,0 0 0,0 1 0,0-1 0,0 1 0,0-1-1,0 0 1,0 1 0,0-1 0,0 0 0,0 1 0,2 20 545,0-9-367,-3 34 205,-2-1 1,-2 0 0,-2 0 0,-1 0-1,-18 51 1,18-72-7,1-3-65,-15 35 1,1-26-74,16-23-189,3-4-61,-1 0 0,2 1 0,-1-1 0,0 0 0,1 1 0,-2 4-1,-9 11 176,11-18-28,-5 0 381,12-2-302,0-3-204,1 0 1,-1 0-1,0 0 0,7-8 0,2-1 145,15-13 117,-23 20-262,0-1-1,0 1 1,1 0-1,-1 0 1,2 1 0,16-8-1,-13 6 158,-8 3-3305,-7 6 1823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5:18.4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169 1 2144,'-26'57'1744,"-60"180"426,69-189-1847,10-32-105,1 0 0,-8 33-1,8-33-162,6-16-7,-1 1 0,1 0 1,-1 0-1,1 0 0,-1 0 1,1 1-1,0-1 0,-1 0 1,1 0-1,0 0 0,0 0 1,0 2-1,-2 4 632,1-14 272,3 1-845,0 0 1,0 0-1,4-8 0,4-9 56,-6 11 26,11-34-1030,1 1-1,25-44 0,-15 46-3115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14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1202 2656,'6'8'5033,"20"12"-3261,-21-17-1578,0 0 0,0 0 0,0-1-1,0 0 1,0 0 0,0 0 0,0-1 0,9 2 0,-11-3-76,0 0 1,0 0-1,0 0 1,0-1-1,0 1 1,0-1-1,0 1 1,0-1-1,0 0 0,-1 0 1,1 0-1,0-1 1,-1 1-1,1-1 1,0 0-1,-1 1 1,3-4-1,2-1 10,-1-1 0,0 1 0,0-1 0,-1-1 0,0 1 0,5-9 0,20-51 32,-23 49-48,75-176 342,-53 129-153,39-125 0,-28 34-167,-39 152-145,0 0 0,1 0 1,-1 0-1,1 0 0,0 0 1,0 0-1,0 0 0,0 1 1,0-1-1,4-3 0,-5 7 2,-1-1 0,1 1 0,-1 0-1,0 0 1,1-1 0,-1 1 0,1 0-1,-1 0 1,1 0 0,-1 0 0,1-1 0,-1 1-1,0 0 1,1 0 0,-1 0 0,1 0-1,-1 0 1,1 0 0,-1 1 0,1-1 0,-1 0-1,1 0 1,-1 0 0,1 0 0,-1 0 0,0 1-1,1-1 1,13 13-21,-10-8 61,-1 0 0,0 1-1,5 10 1,16 41 126,-12-29-46,0 1 1,-2-1-1,8 42 1,-9-15 18,-2 1 1,-3-1 0,-4 85-1,-1-119-60,-2 24 99,2-42-121,1 0 1,-1 1-1,0-1 0,0 0 0,0 1 0,-1-1 0,1 0 0,-1 0 0,1 0 0,-3 3 0,3-6-28,1 1 0,-1 0 0,0-1 0,1 1 0,-1-1 0,0 1 0,1-1-1,-1 1 1,0-1 0,0 0 0,0 1 0,1-1 0,-1 0 0,0 0 0,0 1 0,0-1 0,0 0 0,1 0 0,-1 0-1,-1 0 1,0 0 17,-1-1-1,1 1 1,0-1-1,-1 1 1,1-1-1,0 0 0,-3-2 1,-4-2 60,1 0 0,-13-11 0,16 12-74,-71-56-50,73 58 15,1 1-1,0-1 1,-1 1-1,1 0 0,-1 0 1,-3-1-1,4 1-40,0 1 0,0-1 0,0 0 0,0 0 0,1 0 0,-1 0 0,0 0 0,0 0 0,-2-3 0,1 2-242,5 5 54,10 9 30,112 71 184,-120-81 58,1 0-1,-1 1 0,1-2 0,0 1 1,0 0-1,0-1 0,-1 0 0,1 0 1,0-1-1,0 1 0,0-1 0,7 0 1,-5-1 22,0-1 1,1 1 0,-1-1 0,0 0 0,0-1 0,0 1 0,9-7 0,5-4 81,-1 0 1,-1-2-1,34-32 1,-48 42-132,160-158 876,-146 144-855,-2-1-1,0-1 1,-2 0-1,0-1 1,-1-1-1,-1 0 1,-1-1-1,-2 0 1,11-35-1,22-115-105,-35 138 82,21-162 204,-28 187-170,4-115-33,-5 109-68,-1 9-186,-2 11-52,-2 13 2,-5 21 280,5-24-2,-3 23 0,-49 399 165,24-166-143,15-95 429,19-131-309,0-35-41,-1 1 0,0 0-1,0 0 1,-1 0 0,0 0 0,-3 12 0,-2-13 454,6-8-527,0 0-1,0 0 1,1 0-1,-1 0 1,0 0-1,0 0 1,0 0-1,0 0 0,0 0 1,0 0-1,0 0 1,0 0-1,0 0 1,0 0-1,0 0 1,0 0-1,0 0 1,0 0-1,0 0 1,0 0-1,0 0 1,0 0-1,0 0 1,0 0-1,0 0 1,0 0-1,0 0 1,0 1-1,0-1 1,0 0-1,0 0 0,0 0 1,0 0-1,0 0 1,0 0-1,0 0 1,0 0-1,0 0 1,0 0-1,0 0 1,0 0-1,0 0 1,0 0-1,0 0 1,1 0 49,-7-5 11,4 4-54,1 0 1,0 0-1,0 0 1,0 0-1,0-1 0,0 1 1,0 0-1,0 0 1,1-1-1,-1 1 0,0-1 1,1 1-1,-1 0 1,1-1-1,-1-2 0,-7-29 99,6 22-123,1 2 30,0 0 0,1 0 0,0 0 0,0 0 0,1 0 0,0 1 0,1-1 0,4-14 0,0 9-50,-1 2 0,2-1 0,0 1 0,0 0 0,1 0 0,0 1 0,11-11 0,-5 7 67,1 1 1,0 0-1,0 1 0,33-20 0,-47 32-45,1 0 0,0 0 0,-1 0 0,1 0 0,-1 0 0,1 0 0,0 1 1,0-1-1,-1 1 0,1-1 0,0 1 0,0 0 0,0-1 0,0 1 0,-1 0 0,1 0 0,0 0 1,0 1-1,0-1 0,0 0 0,-1 1 0,1-1 0,0 1 0,0 0 0,-1-1 0,1 1 1,0 0-1,-1 0 0,1 0 0,-1 0 0,1 0 0,-1 1 0,0-1 0,1 0 0,1 3 0,0 1 5,0 0-1,0 0 1,0 1-1,-1-1 0,0 0 1,0 1-1,0-1 1,-1 1-1,1 0 0,-1 6 1,12 191 487,-13-194-432,1 0 1,0-1-1,1 1 0,4 15 1,-1-5 194,-5-18-240,0-1 0,0 0 1,0 0-1,1 0 0,-1 1 0,0-1 0,0 0 0,0 0 1,0 0-1,0 1 0,0-1 0,0 0 0,0 0 1,0 0-1,1 0 0,-1 1 0,0-1 0,0 0 0,0 0 1,0 0-1,0 0 0,1 0 0,-1 0 0,0 0 1,0 1-1,0-1 0,1 0 0,-1 0 0,0 0 0,0 0 1,0 0-1,1 0 0,-1 0 0,0 0 0,0 0 0,0 0 1,1 0-1,-1 0 0,0 0 0,0 0 0,0 0 1,1 0-1,-1 0 0,0-1 0,11-7 241,10-18 84,3-11-237,49-58 1,-63 84-119,0 1 0,1 0 0,0 0 1,1 1-1,0 0 0,1 1 0,-1 1 0,2 0 0,14-6 0,-5 5-33,0 1-1,46-8 0,-53 13 1,0 0 0,-1 2-1,1 0 1,-1 1 0,26 4-1,-28-3 26,-10-2 44,0 0 1,0 0-1,0 0 1,-1 1-1,1-1 1,0 1-1,-1 0 1,1 0 0,0 0-1,4 3 1,-7-4 342,-5-4 101,-2 1-481,-1 1 1,1-1-1,0 1 0,-1 1 0,1-1 1,-1 1-1,0 0 0,0 1 0,1 0 1,-1 0-1,0 1 0,1 0 0,-1 0 1,-12 4-1,8 0 22,-1 0 0,1 1 0,0 0 0,1 1 0,0 0 1,0 1-1,0 0 0,1 1 0,0 0 0,1 0 0,0 1 0,0 1 0,1-1 0,1 1 0,0 1 1,0-1-1,1 1 0,0 0 0,1 1 0,1-1 0,0 1 0,1 0 0,0 0 0,1 0 0,0 0 0,1 1 1,1 25-1,0-35 25,1 0 1,-1 0 0,1 0-1,0 1 1,0-1 0,0 0-1,1 0 1,0 0-1,-1 0 1,1-1 0,1 1-1,-1 0 1,0-1 0,1 1-1,5 4 1,-6-6-1,0-1-1,1 1 1,0 0 0,-1-1 0,1 0 0,0 1-1,0-1 1,-1 0 0,1-1 0,0 1 0,0 0 0,0-1-1,0 1 1,0-1 0,0 0 0,0 0 0,0-1-1,0 1 1,0 0 0,0-1 0,0 0 0,4-1-1,1-1 20,-1-1-1,1 0 0,-1-1 1,0 0-1,0 0 0,0 0 1,-1-1-1,1 0 0,-1 0 1,6-9-1,-1 1 6,0 0 1,-1-1-1,12-23 1,19-52 37,-6 13-59,-24 55-40,-4 11-62,-2 0-1,0 0 0,0 0 1,5-20-1,-9 24-58,0 7 138,-1 0 0,0 0-1,0 0 1,0 0-1,0 0 1,0 0 0,0-1-1,0 1 1,0 0-1,0 0 1,0 0 0,0 0-1,0 0 1,0 0 0,0 0-1,0 0 1,1 0-1,-1 0 1,0 0 0,0 0-1,0 0 1,0 0-1,0 0 1,0 0 0,0 0-1,0 0 1,0 0-1,0 0 1,1 0 0,-1 0-1,0 0 1,0 0 0,0 0-1,0 0 1,0 0-1,0 0 1,0 0 0,0 0-1,0 0 1,0 0-1,0 0 1,0 0 0,0 1-1,1-1 1,-1 0 0,0 0-1,0 0 1,0 0-1,0 0 1,0 2-29,1 1 1,-1-1-1,1 0 0,-1 1 0,0-1 1,0 1-1,0-1 0,-1 5 1,1 3-19,8 141-234,-8-151 280,0 14 41,0 1 0,1 0-1,0-1 1,7 26 0,-5-28-23,0-3-3,0 1 1,7 14 0,-9-21 6,0-1-1,0 0 1,1 0 0,-1 0 0,1 0-1,0 0 1,-1 0 0,1 0 0,0 0-1,0-1 1,0 1 0,0-1 0,0 1-1,1-1 1,2 1 0,-3-1-16,0-1 1,1 1-1,-1-1 1,0 0-1,0 0 1,0 0-1,0-1 1,0 1-1,0 0 1,0-1-1,0 1 1,0-1-1,0 0 1,0 0-1,0 0 1,0 0-1,0 0 1,2-1-1,2-2 44,0-1 0,0 1 0,-1-1 0,6-7 0,-5 5 7,-1 0-1,-1 0 1,1-1-1,5-15 0,2-2-22,3-6 20,-2 0-1,16-51 1,-26 67-69,-1 0 1,0 0-1,-1 0 0,0-25 1,-1 27-82,0 9-201,3 5 281,0-1 0,0 0 0,-1 1-1,1-1 1,0 1 0,0 0 0,0 0 0,0 0 0,2 2 0,-2-2 8,-1 1 0,1 0 0,-1 0 0,0 0 0,0 0 0,0 1 0,0-1 1,0 0-1,0 1 0,-1-1 0,1 1 0,-1 0 0,0-1 0,2 7 0,0 0-20,-2 0-1,1 0 1,-1 14-1,3 19-56,2-11 125,-3-12-32,1 0 0,7 21 0,-10-36 4,0 0-1,1 0 0,0 0 1,0 0-1,0 0 1,1 0-1,-1 0 1,1-1-1,0 1 0,0-1 1,0 0-1,1 0 1,-1 0-1,6 3 1,-7-4 6,1-1 1,-1 0-1,0 0 1,1 0-1,-1-1 1,1 1 0,-1-1-1,1 1 1,-1-1-1,1 0 1,-1 0-1,1 0 1,-1 0 0,1 0-1,-1 0 1,1-1-1,-1 1 1,1-1-1,-1 0 1,1 0-1,-1 0 1,0 0 0,1 0-1,-1 0 1,4-4-1,2-2 24,0 0-1,0 0 0,-1-1 0,11-16 1,-12 16-38,120-179-391,-126 187 387,0 0 0,0 0 1,0 0-1,0 0 0,0 1 0,0-1 1,0 0-1,1 0 0,-1 0 1,0 0-1,0 0 0,0 0 1,0 0-1,0 0 0,0 0 1,0 0-1,0 0 0,0 0 0,0 0 1,0 0-1,0 0 0,0 0 1,0 0-1,0 0 0,0 0 1,0 0-1,0 0 0,0 1 1,0-1-1,0 0 0,0 0 0,1 0 1,-1 0-1,0 0 0,0 0 1,0 0-1,0 0 0,0 0 1,0 0-1,0 0 0,0 0 1,0 0-1,0 0 0,0 0 0,0 0 1,0-1-1,0 1 0,0 0 1,0 0-1,1 0 0,-1 0 1,0 0-1,0 0 0,0 0 1,0 0-1,0 0 0,0 0 0,0 0 1,0 0-1,0 0 0,0 0 1,0 0-1,0 0 0,0 0 1,0 0-1,1 9-110,0 19-54,-1-22 145,-12 199 30,4-111 62,8 54-225,1-69 233,8-36 65,-9-43-128,0 8 64,0-7 326,-1-2-393,0 0 1,0 1 0,1-1 0,-1 0 0,1 0-1,-1 1 1,0-1 0,1 0 0,0 0-1,-1 0 1,0-2 0,0-2 37,0-1 1,0 1-1,1 0 0,0-1 0,0 1 1,1-10-1,0-5-69,2-44 64,12-65-1,-5 54 19,-5 34-144,2 1 0,1 0 0,2 0 0,23-57 0,-13 58 47,-19 35-1,1 1 0,0 1 0,0-1 0,1 0 1,-1 0-1,1 1 0,-1 0 0,1-1 0,0 1 0,3-2 1,-5 4 10,0-1 1,0 1-1,0 0 1,0-1-1,0 1 0,0 0 1,-1 0-1,1 0 1,0 0-1,0 0 1,0 0-1,0 0 1,0 0-1,0 0 1,0 0-1,0 0 1,0 1-1,0-1 1,0 0-1,1 1 1,1 1 5,-1-1 0,0 1 0,0-1 0,0 1 0,0 0 0,0 0 0,2 3 0,2 3 48,0 1 0,-1 0 0,5 9-1,-4-3-7,0 0-1,-1 1 0,-1-1 1,0 1-1,-1 0 0,0 0 0,-2 0 1,0 0-1,-1 0 0,-3 29 1,3-44-16,0 0 1,0 0-1,0 0 1,0 0 0,0 1-1,-1-1 1,1 0 0,0 0-1,-1 0 1,1 0-1,-1 0 1,1 0 0,-1 0-1,1 0 1,-1 0-1,0 0 1,0-1 0,1 1-1,-1 0 1,0 0 0,0-1-1,0 1 1,0 0-1,0-1 1,0 1 0,0-1-1,-1 1 1,-1 0-15,0-1 1,0 0-1,0 0 1,0 0-1,0-1 1,0 1-1,0-1 1,-3 0-1,3 0 17,1 0 1,-1 0-1,1 1 0,-1 0 0,0-1 0,1 1 1,-1 0-1,0 0 0,1 0 0,-5 2 0,-9-1-125,2-2-58,13 2 175,0-1 0,1 1 0,-1-1 0,1 0-1,-1 1 1,1-1 0,-1 1 0,1-1 0,-1 1 0,1 0-1,0-1 1,-1 1 0,1-1 0,0 1 0,-1 0-1,1-1 1,0 1 0,0 0 0,0-1 0,-1 1 0,1 0-1,0 1 1,0 0-9,-1 0 0,1 0 0,0 0-1,0 0 1,0 1 0,0-1 0,0 3-1,3 3 28,11 32 24,-13-38-48,0 0 0,0 1 0,1-1-1,-1 0 1,0 0 0,1 0-1,0 0 1,-1-1 0,1 1 0,0 0-1,0-1 1,0 1 0,0-1 0,4 2-1,-4-2 69,0 0-1,0 0 0,0 0 1,-1 0-1,1 0 0,0 0 1,2 3-1,-3-4 12,3 3-17,-3-2-56,-1-1 0,0 1 0,1-1 0,-1 0 0,1 1 1,-1-1-1,1 0 0,-1 1 0,1-1 0,-1 0 0,1 0 0,-1 0 0,1 1 0,-1-1 0,1 0 0,-1 0 1,2 0-1,18-7-64,-17 6 92,1 0-1,-1 0 1,0 0 0,1-1 0,3-1 0,10-11 14,0 0 0,-1 0 1,-1-2-1,21-27 0,-14 18 23,-2 1-8,7-8-15,1 1 1,40-32-1,-40 39-121,31-24 70,-50 42-72,-1 0 1,1 1-1,0 0 1,1 1 0,11-4-1,-20 7 72,0 1-1,0 0 0,0 0 1,0 0-1,0 0 0,1 0 0,-1 0 1,0 0-1,0 0 0,0 0 1,0 1-1,0-1 0,1 0 1,-1 1-1,0-1 0,0 1 0,0-1 1,0 1-1,0 0 0,0-1 1,0 1-1,-1 0 0,1-1 1,0 1-1,0 0 0,0 0 0,-1 0 1,1 0-1,-1 0 0,1 0 1,0 0-1,-1 0 0,0 0 1,1 0-1,-1 2 0,3 4 12,-1 0 1,0 0-1,0 0 0,0 10 0,2 22 34,-2 1-1,-1-1 0,-2 1 1,-2 0-1,-11 56 0,11-90 218,1-15 6,3-20-41,14-31-241,-4 19-43,-6 20 49,1 0 0,1 0 0,1 0 0,15-28 0,-23 48 3,1 1-1,-1-1 0,1 0 1,-1 0-1,1 1 0,-1-1 0,1 0 1,-1 1-1,1-1 0,0 0 1,0 1-1,-1-1 0,1 1 1,0-1-1,0 1 0,-1 0 1,1-1-1,0 1 0,0 0 1,0 0-1,1-1 0,-1 1 2,0 1 1,-1-1-1,1 0 0,-1 0 0,1 1 0,-1-1 1,1 0-1,-1 1 0,1-1 0,-1 1 0,1-1 1,-1 0-1,1 1 0,-1-1 0,0 1 1,1-1-1,-1 1 0,0 0 0,1-1 0,-1 1 1,0-1-1,0 1 0,1 0 0,-1-1 0,0 1 1,0-1-1,0 1 0,0 0 0,6 54-42,-2 0-1,-4 78 0,-1-52 93,1-75-65,0-4 59,0 0 0,0 0 0,0 0 0,0 0-1,1 0 1,-1 0 0,1 0 0,-1 0 0,1 0 0,2 3 0,-3-3-32,1-1 0,0 0 0,-1 0 0,1 0 0,0 0 1,0 0-1,0 0 0,0 0 0,0-1 0,0 1 0,0 0 1,0 0-1,0-1 0,0 1 0,0-1 0,1 1 0,-1-1 1,0 1-1,0-1 0,1 0 0,-1 0 0,3 1 0,3-1 95,1 0 270,-7-1-358,-1 1 0,0-1 0,1 0 0,-1 1 0,0-1 0,0 1 0,1-1 0,-1 0 0,0 1 0,0-1 0,0 0 0,0 1 0,0-1 0,0 0 0,0 1 0,0-2 0,-4-86 397,2 49-421,2-55 0,4 65-48,1 0 0,14-45 0,-18 71 47,0 1 0,0-1 1,1 0-1,-1 1 0,1-1 1,-1 1-1,1-1 0,0 1 0,0 0 1,0 0-1,0 0 0,3-2 1,-4 3 4,0 0 0,0 1 1,0-1-1,0 0 0,1 1 1,-1-1-1,0 1 0,0-1 1,0 1-1,0 0 0,0 0 0,1-1 1,-1 1-1,0 0 0,0 0 1,1 0-1,-1 0 0,0 0 1,0 0-1,0 1 0,1-1 1,-1 0-1,0 1 0,0-1 1,0 1-1,0-1 0,0 1 1,0-1-1,0 1 0,0 0 1,0 0-1,2 1 0,3 4 31,-4-5-15,0 1 1,0 0 0,0 1-1,-1-1 1,1 0-1,-1 0 1,1 1-1,-1-1 1,2 5-1,-1-4 28,-2-3 112,4 9 27,-14-9-395,7-1 459,-1-2-209,4 3-25,-1-1-1,1 1 0,-1 0 0,0 0 1,1-1-1,-1 1 0,0 0 1,1 0-1,-1 0 0,0 0 1,1 0-1,-1 0 0,1 0 0,-1 0 1,0 0-1,1 0 0,-1 1 1,0-1-1,1 0 0,-1 0 1,1 0-1,-1 1 0,0-1 0,1 0 1,-1 1-1,-22 14-2531,1-2-8417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26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4 340 2080,'-1'1'165,"1"0"-1,-1 1 1,1-1-1,0 0 1,-1 0 0,1 0-1,0 0 1,0 0 0,0 0-1,0 0 1,0 1 0,0-1-1,0 0 1,1 2 0,3 1 2839,3-9-942,0-2-1445,-2-1 0,1 0 0,7-17 0,11-15 131,-8 17-431,101-133 896,-103 140-1161,-1-1-1,11-20 1,-26 42-155,1 1 0,-1-1-1,1 1 1,0-1 0,1 1 0,-1-1 0,1 1 0,0-1-1,1 1 1,-1-1 0,2 7 0,3 17 447,9 29 1,-7-39-134,0 1 1,2-1-1,0-1 1,1 0-1,22 30 1,-25-38 3,0-1 1,0-1-1,15 14 1,-19-20-165,0 0 0,0 1 0,0-1 0,0 0 0,1-1 0,-1 1 0,1-1 0,0 1 0,-1-1 0,1 0 0,0-1 0,0 1 0,-1-1-1,7 1 1,102-1 109,-107 0-102,1-1-1,-1 0 0,0 0 1,-1 0-1,1 0 0,0-1 1,0 0-1,0 0 0,-1 0 1,1-1-1,-1 1 0,0-1 1,0 0-1,0 0 0,7-8 1,-2 2 82,-1 0 1,0-1-1,-1 0 1,0-1-1,7-16 0,-8 16-122,-2-1-1,0 0 1,0 0-1,-1 0 0,0-1 1,-1 1-1,-1-1 1,0 0-1,-1 1 0,0-1 1,-1 0-1,0 1 1,-1-1-1,0 1 0,-1 0 1,-1-1-1,0 1 1,-7-16-1,10 27-49,0 0 0,1 0 0,-1-1 1,1 1-1,-1 0 0,0 0 0,0 0 0,0 0 0,0 0 0,0 1 0,0-1 0,0 0 1,0 0-1,0 0 0,0 1 0,0-1 0,0 1 0,-1-1 0,1 1 0,0-1 0,0 1 1,-1 0-1,1 0 0,0-1 0,-1 1 0,1 0 0,0 0 0,0 0 0,-1 1 1,1-1-1,0 0 0,-1 0 0,1 1 0,0-1 0,0 1 0,-1-1 0,1 1 0,0-1 1,0 1-1,0 0 0,0-1 0,0 1 0,0 0 0,0 0 0,0 0 0,-1 1 0,0 1-4,1 1 0,-1-1-1,1 0 1,0 1-1,0-1 1,0 1-1,0 0 1,1-1 0,-1 1-1,1 0 1,0 3-1,5 44-3,-4-44 27,6 29-21,1-1-1,18 44 1,-18-54 89,-6-19 7,0 0 1,0 0 0,0 0-1,1-1 1,0 1-1,0-1 1,1 0-1,-1 0 1,1 0 0,0 0-1,0 0 1,1-1-1,0 0 1,8 7-1,-11-11-17,0 1-1,0 0 1,0-1-1,0 1 1,-1-1-1,1 0 1,0 1-1,0-1 0,0 0 1,0 0-1,0 0 1,0 0-1,0-1 1,0 1-1,0-1 0,0 1 1,-1-1-1,1 1 1,3-2-1,2-3 82,1 1 0,-1-1 0,8-6 0,-7 6-79,26-24 350,59-62 0,-63 61-337,68-78-98,-22 25-180,-76 82 197,1 0 1,-1 0 0,1 0-1,0 1 1,-1-1 0,1 0-1,0 1 1,0-1-1,0 0 1,0 1 0,-1-1-1,1 1 1,0-1 0,0 1-1,0 0 1,0-1 0,0 1-1,0 0 1,0 0-1,0 0 1,0-1 0,2 1-1,-2 1-1,0 0 0,0 0 0,0-1 0,1 1 0,-1 0 0,0 0 0,0 0 0,0 0 0,0 1 0,-1-1 0,1 0 0,0 0 0,0 0 0,-1 1 0,1-1 0,0 3 0,2 3 1,-1 0 1,0 0-1,0 0 1,0 0-1,-1 1 0,0 10 1,-2 49 9,-1-30-74,2-16 208,-2 0-1,-7 42 1,-2-16 128,11-46-238,0 0 0,0 0 0,0 0 0,0-1 0,0 1 0,-1 0 0,1 0 0,0 0 0,-1 0 0,1-1-1,0 1 1,-1 0 0,1 0 0,-1-1 0,1 1 0,-1 0 0,1-1 0,-1 1 0,0-1 0,1 1 0,-1-1 0,0 1 0,0-1 0,1 1 0,-1-1 0,0 1 0,0-1 0,0 0 0,1 0 0,-1 1 0,0-1 0,0 0 0,0 0 0,0 0 0,0 0 0,1 0 0,-1 0 0,0 0 0,0 0 0,0 0 0,0-1 0,0 1 0,1 0 0,-1 0 0,0-1 0,-1 0 0,-3-1 37,0-1 0,1 0 1,-1 0-1,1 0 0,-6-6 1,-25-27 34,24 23-173,-17-15 0,-12-2-333,39 29 303,3 3 100,-1-1 0,1 1-1,-1-1 1,1 0 0,0 0-1,-1 1 1,1-1 0,0 0-1,0-1 1,3 2 0,-3-1-5,20 8 30,0-1-1,0 0 1,0-2-1,1-1 0,0-1 1,0-1-1,0-1 1,0 0-1,0-2 0,1-1 1,-1-1-1,0-1 1,0-1-1,39-12 0,-53 14 48,0-2 0,0 1 0,-1-1 0,1-1 0,-1 1 0,0-2 0,13-9 0,-21 15-48,0 0 0,0 0-1,1 0 1,-1-1 0,0 1-1,0 0 1,1 0-1,-1 0 1,0-1 0,0 1-1,0 0 1,0 0 0,1-1-1,-1 1 1,0 0 0,0 0-1,0-1 1,0 1 0,0 0-1,0 0 1,0-1-1,0 1 1,0 0 0,0-1-1,1 1 1,-2 0 0,1 0-1,0-1 1,0 1 0,0 0-1,0-1 1,0 1-1,0 0 1,0 0 0,0-1-1,0 1 1,-1-1 0,1 1-10,0 0-1,-1 0 1,1 0 0,-1 0 0,1 0 0,-1 0 0,1 0 0,0 0 0,-1 0 0,1 0 0,-1 0 0,1 0-1,-1 0 1,1 0 0,0 0 0,-1 0 0,1 0 0,-1 0 0,1 0 0,-1 1 0,1-1 0,0 0 0,-1 0-1,1 1 1,-5 3 2,0-1-1,1 1 0,-1 1 0,1-1 1,0 1-1,1 0 0,-1-1 0,1 2 1,0-1-1,0 0 0,0 1 1,1-1-1,-2 7 0,0 2-14,0 0 0,1 0 0,0 0 1,-1 20-1,3-23 9,1 0 0,0-1 0,0 1 0,1 0 0,0 0 0,1-1 0,0 1 0,1-1 0,5 17 0,-7-26 31,0 0 0,-1 1 0,1-1 0,0 0 0,0 1 0,0-1 0,0 0 0,0 0 0,0 0 0,0 0 0,0 0 1,0 0-1,0 0 0,0 0 0,1-1 0,-1 1 0,0 0 0,1-1 0,-1 1 0,1-1 0,-1 1 0,1-1 0,-1 0 0,1 1 0,-1-1 1,1 0-1,-1 0 0,1 0 0,-1 0 0,0-1 0,1 1 0,-1 0 0,1 0 0,1-2 0,1 1 25,1-1 0,-1 0 0,0 0-1,0 0 1,0-1 0,-1 0 0,1 0 0,0 0 0,-1 0-1,0 0 1,3-4 0,10-14 44,-1 0 1,0-1-1,-2-1 1,-1 0-1,15-40 1,-25 58-76,0-1 0,-1 1 1,0 0-1,0-1 1,0 1-1,-1-1 0,0 1 1,0-1-1,0 0 1,0 1-1,-2-7 0,1 9-37,0 1-1,0-1 0,0 1 0,0-1 1,0 1-1,0-1 0,-1 1 1,1 0-1,-1 0 0,1 0 0,-1 0 1,0 0-1,0 0 0,0 0 1,0 1-1,0-1 0,0 1 0,0-1 1,-1 1-1,1 0 0,0 0 0,-1 0 1,1 0-1,-6-1 0,-16 1-147,9 1 159,15 0 18,0 0 0,-1 0 1,1 0-1,0 0 0,0 0 0,-1 0 0,1 0 1,0 0-1,0 0 0,0 0 0,-1 0 0,1 0 1,0 0-1,0 0 0,-1 0 0,1-1 0,0 1 1,0 0-1,0 0 0,-1 0 0,1 0 1,0-1-1,0 1 0,0 0 0,0 0 0,0 0 1,-1 0-1,1-1 0,0 1 0,0 0 0,0-1 1,3-1-2,0 0 1,0 0 0,0 0-1,0 0 1,1 0 0,-1 0-1,7-1 1,19-6-126,1 1 0,36-4-1,-34 7 59,3-1 11,55-2 0,-75 8 70,0 0-1,1 2 0,-1-1 1,0 2-1,0 0 0,21 7 1,-33-9-19,1 1 0,-1-1 1,0 1-1,1 0 1,-1 0-1,0 0 0,0 0 1,0 0-1,-1 1 0,1-1 1,-1 1-1,1 0 1,-1 0-1,0 0 0,2 4 1,-1-2 3,-1 0-1,0 1 1,0-1 0,-1 1 0,0-1 0,0 1 0,0 0 0,-1 0-1,1 7 1,-10 84 536,7-75-312,0-6 23,3-19 112,3-25 214,-1 7-564,2 1 1,0 0 0,1 1 0,0-1 0,18-32 0,-20 44 67,5-7-179,-8 15 82,-1 0 0,1-1 0,-1 1 0,1 0 0,-1 0 0,0 0 0,1 0 0,-1 0 0,1 0 0,-1 1 0,1-1 0,-1 0 0,0 0 0,1 0 0,-1 0 0,1 0 0,-1 1 1,0-1-1,1 0 0,-1 0 0,1 1 0,-1-1 0,0 0 0,1 0 0,-1 1 0,0-1 0,0 0 0,1 1 0,-1-1 0,0 1 0,0-1 0,1 0 0,-1 1 0,0-1 0,0 1 0,0-1 0,5 9-40,-1-1 0,0 1-1,0 0 1,4 17-1,5 13 87,-7-24 5,1 0 0,1-1 1,0 0-1,0 0 1,20 22-1,-24-32-29,-1 0 0,1 0 0,0-1 0,-1 0 0,2 1 0,-1-2 0,0 1 0,1 0 1,-1-1-1,1 0 0,-1 0 0,1 0 0,0-1 0,0 1 0,0-1 0,0 0 0,0-1 0,0 1 0,0-1 0,0 0 0,1 0 0,-1-1 1,5 0-1,2-3 52,0 0 0,0 0 0,-1-1 0,0 0 0,0-1 0,0-1 0,-1 0 0,12-9 0,17-18 129,-1-1 0,50-60 1,14-24-170,-101 118-47,1 0 1,-1-1-1,0 1 0,0 0 1,0 0-1,1 0 0,-1 0 1,0 0-1,1 0 0,1 0 1,-2 1 2,0 0 1,0 0 0,0 0-1,0 0 1,-1 0-1,1 0 1,0 0 0,0 0-1,0 1 1,0-1 0,0 0-1,0 1 1,-1-1 0,1 1-1,0-1 1,0 1-1,-1-1 1,1 1 0,0 0-1,1 0 1,10 11 68,0-1 0,-1 1 0,-1 1-1,16 22 1,-25-34 285,-2-1-305,0-1 1,0 0-1,0 1 0,1-1 1,-1 0-1,0 0 0,1 0 0,-1 0 1,1 1-1,-1-1 0,1 0 1,-1-2-1,-7-9 101,5 9-148,0 1 0,0 0-1,0 0 1,0 0 0,0 0 0,-1 1-1,1-1 1,0 1 0,-1 0 0,0 0-1,1 0 1,-1 1 0,0-1-1,1 1 1,-1 0 0,0 0 0,1 0-1,-1 0 1,0 0 0,1 1 0,-1 0-1,0 0 1,1 0 0,-1 0 0,1 1-1,0-1 1,-7 5 0,3-1 1,0 0 0,0 0 0,0 1 0,0 1-1,1-1 1,0 1 0,1 0 0,-1 0 0,1 0 0,-6 14 0,4-7 19,1 0 1,1 0-1,0 1 0,1-1 0,-2 17 0,5-22 8,0 1 0,0 0 0,1-1 1,0 1-1,1 0 0,0-1 0,0 1 0,6 18 0,-6-24 13,1-1 1,-1 1-1,1-1 0,0 1 0,0-1 1,0 0-1,0 0 0,1 0 1,-1 0-1,6 5 0,-7-8-7,0 1 0,0 0 0,0-1 0,1 1 0,-1 0 0,0-1 0,0 1 0,0-1 0,1 0 0,-1 1 0,0-1 0,0 0 0,1 0 0,-1 0 0,0 0 0,0 0 0,1 0 0,-1 0 0,0 0 0,0-1 0,1 1 0,-1 0 0,0-1 0,0 1 0,0-1 0,1 1 0,-1-1 0,0 0 0,0 1 0,0-1 0,0 0 0,0 0 0,0 0 0,0 0 0,-1 0 0,2-1 0,7-8 36,-1 0 0,0-1 0,-1 0 0,10-20 0,15-49 175,0 1-261,-18 44 38,-12 25-62,2 1 0,7-14 1,-13 28-18,0-1 0,1 1 0,0 0 0,0 0 0,0 0 0,1 0 0,0 0 0,0 0 0,1 8 0,7 54 111,-6-54 14,1-1-1,0 1 1,1-1 0,0 0-1,1 0 1,1-1 0,12 22-1,-16-31-16,-1 0 0,1 1-1,0-1 1,0 0-1,0 0 1,0-1 0,0 1-1,0 0 1,0-1 0,1 1-1,-1-1 1,1 0 0,-1 0-1,1 0 1,-1 0 0,1 0-1,3 1 1,-2-2-19,0 0 0,0 0 0,-1 0-1,1-1 1,0 1 0,0-1 0,0 0 0,0 0 0,-1 0 0,8-3 0,1-3 12,0 0 1,-1 0-1,0-1 1,0-1-1,15-15 1,33-35 63,-21 19-243,67-52 1,-96 84 150,-8 7-7,-1 0 0,1 1 0,0-1 1,0 0-1,-1 1 0,1-1 0,0 1 0,0-1 0,0 1 0,0-1 1,0 1-1,0-1 0,-1 1 0,1 0 0,2-1 0,-2 2 8,-1 0 0,1 0 0,0-1 0,-1 1 0,1 0-1,-1 0 1,1 0 0,-1 0 0,1 0 0,-1 0 0,1 0 0,-1 0-1,0 0 1,1 0 0,-1 0 0,0 0 0,0 0 0,0 0 0,0 2 0,1 13-19,0 0 0,-2 0 1,1 0-1,-6 26 0,2-18 45,0 29 0,8 22 80,-4-74-93,-1 0 0,1 0 1,0 1-1,0-1 0,1 0 0,-1 0 1,0 0-1,0 1 0,0-1 1,1 0-1,-1 0 0,1 0 1,0 2-1,-1-3-6,1 0 1,-1 0-1,0 0 0,1 0 0,-1 0 0,0 0 1,1 0-1,-1 0 0,0 0 0,0 0 1,1 0-1,-1 0 0,0 0 0,0 0 1,1 0-1,-1 0 0,0 0 0,1-1 1,-1 1-1,0 0 0,0 0 0,0 0 1,1 0-1,-1-1 0,0 1 0,0 0 1,0 0-1,1-1 0,-1 1 0,0 0 1,0 0-1,0-1 0,0 1 0,19-34 164,-18 30-148,16-31 88,6-16-32,40-62-1,-60 107-51,11-12-321,-14 18 291,0 0 0,0 0 0,1 0 0,-1 0-1,0-1 1,0 1 0,0 0 0,0 0 0,0 0 0,1 0-1,-1 0 1,0 0 0,0 0 0,0 0 0,0 0-1,1 0 1,-1 0 0,0 0 0,0 0 0,0 0-1,0 0 1,1 0 0,-1 0 0,0 0 0,0 0-1,0 0 1,0 0 0,1 0 0,-1 1 0,0-1 0,0 0-1,0 0 1,0 0 0,0 0 0,0 0 0,1 0-1,2 13-245,4 54 267,10 60 4,-16-122 23,1 0 0,0 0 1,0 0-1,3 7 1,5 0 56,-10-12-93,0 0 0,1 0 0,-1 1 0,0-1 0,1 0 0,-1 0 0,0 0 1,1 1-1,-1-1 0,0 0 0,1 0 0,-1 0 0,0 0 0,1 0 0,-1 0 0,1 0 0,-1 0 1,0 0-1,1 0 0,-1 0 0,1 0 0,-1 0 0,0 0 0,1 0 0,-1-1 0,0 1 0,1 0 1,15-12 22,0 0 1,-1 0-1,23-27 0,-15 16 24,3-3-8,2 1 1,58-42-1,-73 58-38,-6 4-35,0 1-1,1-1 1,13-5-1,-2-2 73,-2 5-39,-1-1 0,23-16 0,-19 12-64,-12 4-1,-7 6 81,-4 4-256,-32 38-170,30-33 421,0-1 1,1 1-1,0 0 0,0 0 0,0 0 0,1 0 1,-5 13-1,6-13-41,-2 5 28,2 0 1,0 0-1,0 0 0,1 0 0,0 0 1,1 0-1,1 1 0,0-1 0,0 0 0,1 0 1,4 12-1,-2-12 10,1 0-1,0 0 1,1 0-1,0-1 1,0 0 0,2 0-1,-1 0 1,1-1 0,1 0-1,12 10 1,-16-15-1,0 0 0,1-1 1,0 0-1,0 0 0,0 0 0,0-1 0,0 0 1,1 0-1,8 2 0,-10-4-4,-1 0 0,1-1-1,0 1 1,0-1 0,-1 0 0,1 0-1,0-1 1,0 0 0,-1 0 0,1 0-1,0 0 1,-1-1 0,1 1-1,4-4 1,-1 2 10,-3 1 0,0 0-1,-1-1 1,1 1 0,0-1 0,-1 0 0,0 0 0,0 0-1,0-1 1,0 0 0,0 1 0,4-7 0,3-6 127,14-31-1,-4 8 71,26-54-304,2-8 324,-47 96-221,-1 0 0,1 1 0,-1-1 0,0 0 0,0 0 0,0 0 0,0-1 0,-1-5 0,0 10-20,0-1-1,0 1 0,-1 0 0,1-1 1,0 1-1,-1 0 0,1 0 0,-1-1 0,1 1 1,-1 0-1,1 0 0,-1 0 0,0 0 0,0-1 1,0 1-1,1 0 0,-1 1 0,0-1 1,0 0-1,0 0 0,0 0 0,-1 0 0,1 1 1,0-1-1,0 1 0,0-1 0,-1 1 1,1-1-1,0 1 0,0-1 0,-1 1 0,1 0 1,0 0-1,-1 0 0,1 0 0,-3 0 1,2 0-32,-1 1 0,1-1 1,0 1-1,-1 0 1,1-1-1,0 1 1,0 0-1,0 0 1,0 1-1,0-1 1,0 0-1,-2 2 1,-24 23-16,24-21 42,0-1 0,1 1-1,0-1 1,0 1 0,0 0 0,0 0 0,1 1 0,0-1 0,0 0 0,-2 11-1,3-7 24,0 1 0,0-1-1,1 1 1,0-1 0,1 0 0,2 11-1,-1-6 65,0-1 0,1 0-1,1 0 1,0-1 0,1 1-1,0-1 1,1 0 0,1 0-1,12 18 1,-11-19-8,-5-7-16,-1-1 0,1 1 0,0 0 0,0-1 1,1 0-1,-1 1 0,1-1 0,-1 0 0,1-1 0,6 4 0,-4-4 47,0 0 0,0 0 0,0-1 0,1 0-1,-1 0 1,0-1 0,1 1 0,-1-1 0,0-1 0,11-1 0,-7 0-63,-1-1 0,1 0 0,-1 0 0,0-1 0,0-1 1,11-6-1,-16 9-60,7-5-311,1 0-1,-1-1 1,-1 0 0,15-14-1,-11 5-623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51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107 754 3392,'0'-1'253,"0"-1"1,0 1-1,0 0 1,1-1-1,-1 1 0,1 0 1,-1 0-1,0-1 1,1 1-1,0 0 1,-1 0-1,1 0 0,0 0 1,0 0-1,0 0 1,1-2-1,18-12 2316,-5 4 191,-9 6-1787,-1-1-1,0-1 1,0 1 0,4-8 0,1-15 387,-7 25-1302,-3 4-40,1-1-1,-1 0 1,1 0-1,-1 0 0,1 0 1,-1 1-1,1-1 1,-1 0-1,0 0 1,0 0-1,1 0 0,-1 0 1,0 0-1,0-2 1,0 3-9,0 0 1,0 0-1,0 0 0,0 0 1,0 0-1,0-1 1,0 1-1,0 0 0,0 0 1,0 0-1,0 0 1,0 0-1,0-1 1,0 1-1,0 0 0,0 0 1,0 0-1,0 0 1,1 0-1,-1 0 0,0 0 1,0-1-1,0 1 1,0 0-1,0 0 0,0 0 1,0 0-1,1 0 1,-1 0-1,0 0 1,0 0-1,0 0 0,0 0 1,0 0-1,1 0 1,-1 0-1,0 0 0,0 0 1,0 0-1,0 0 1,0 0-1,1 0 0,-1 0 1,0 0-1,0 0 1,0 0-1,0 0 1,0 0-1,0 0 0,1 0 1,-1 1 139,-4 3-96,-88 176 141,-4 11-420,93-186 244,1 1 0,0-1 1,1 1-1,-1 0 0,1-1 0,1 1 0,-1 6 0,1-10 1,0-1 0,0 1 0,0-1 0,0 1 0,0-1 0,1 0 0,-1 1 0,1-1 0,-1 1 0,1-1 0,-1 0 0,1 1 0,0-1 1,0 0-1,0 0 0,0 1 0,0-1 0,0 0 0,0 0 0,0 0 0,0 0 0,0 0 0,0 0 0,1-1 0,-1 1 0,0 0 0,1-1 0,-1 1 0,0-1 1,1 1-1,-1-1 0,4 1 0,2 0 28,1-1 1,-1 1-1,1-1 1,-1 0-1,1-1 1,-1 0-1,1 0 1,-1-1-1,1 0 1,-1 0-1,0-1 1,0 1-1,0-2 1,-1 1-1,1-1 1,9-7 0,-4 2-5,0-1 0,-1 0 0,-1 0 0,0-2 0,0 1 0,-1-1 0,12-21 0,-1-5 7,21-58 1,-27 61-179,-14 36 123,0-1 0,0 0 0,0 0 0,0 0 0,0 0 0,0 0-1,0 0 1,1 0 0,-1 1 0,0-1 0,0 0 0,0 0 0,0 0 0,0 0 0,0 0 0,0 0 0,0 0 0,0 0-1,0 0 1,0 0 0,0 1 0,0-1 0,0 0 0,1 0 0,-1 0 0,0 0 0,0 0 0,0 0 0,0 0 0,0 0 0,0 0-1,0 0 1,0 0 0,1 0 0,-1 0 0,0 0 0,0 0 0,0 0 0,0 0 0,0 0 0,0 0 0,0 0 0,1 0-1,-1 0 1,0 0 0,0 0 0,0 0 0,0 0 0,0 0 0,0 0 0,0 0 0,0 0 0,0-1 0,1 1 0,-1 0 0,0 0-1,0 13-164,0-11 139,0 9-28,3 97-221,-1-89 294,1 1 0,0 0 1,10 28-1,-12-46 6,-1-1 0,1 1-1,-1-1 1,1 1 0,0-1 0,-1 1 0,1-1 0,0 1 0,0-1 0,0 0 0,0 1 0,0-1 0,1 0 0,-1 0 0,0 0 0,1 0 0,-1 0 0,0 0 0,1 0-1,-1 0 1,1-1 0,-1 1 0,1-1 0,0 1 0,-1-1 0,1 1 0,-1-1 0,1 0 0,0 0 0,-1 0 0,1 0 0,0 0 0,-1 0 0,1 0 0,0-1 0,-1 1-1,1-1 1,0 1 0,-1-1 0,1 1 0,-1-1 0,1 0 0,-1 0 0,1 0 0,1-1 0,7-6 30,0 0 0,0-1 0,-1 0 0,0-1 0,0 0 0,-1 0 0,8-15 0,43-85 88,-52 95-100,81-190-70,-85 193-80,1 8 27,-3 4 68,0 1 1,0 0-1,0-1 1,0 1 0,-1 0-1,1-1 1,0 1-1,-1 0 1,1 0 0,0 0-1,-1 0 1,1 0-1,-1-1 1,0 1-1,1 0 1,-1 0 0,0 0-1,1 0 1,-1 2-1,2 2-44,3 8 27,0-1-1,1 0 0,1 0 1,0 0-1,0-1 0,1 0 1,18 18-1,-10-14 78,0-1-1,1-1 1,1 0 0,27 14-1,-40-25 0,1 0-1,-1 0 1,0-1 0,1 0-1,-1 0 1,1 0-1,-1-1 1,1 1 0,-1-1-1,7-1 1,4 0 215,-15 1-234,-1 0 0,0 0 0,1 0-1,-1 0 1,0 0 0,1 0 0,-1 0 0,0 0 0,1 0 0,-1-1-1,0 1 1,1 0 0,-1 0 0,0 0 0,1-1 0,-1 1 0,0 0-1,1 0 1,-1-1 0,0 1 0,0 0 0,0-1 0,1 1-1,-1 0 1,0-1 0,0 1 0,0 0 0,1-1 0,-1 1 24,0 2-26,0-1-155,0-8 60,1 5 216,-1 2-143,0 0 0,0 0 0,0 0 0,0 0 0,0 0 0,0 0 0,0 0 0,0 0 0,0 0 0,0 0 0,0 0 0,1 0 0,-1-1 0,0 1 0,0 0 0,0 0 0,0 0 0,0 0 0,0 0 0,0 0 0,0 0 0,0 0 0,0 0 0,0 0 0,0 0 0,0 0 0,0 0 0,0 0 0,0 0 0,0 0 0,1 0 0,-1 0 0,0 0 0,0 0 0,0 0 0,0 0 0,0 0 0,0 0 0,0 0 0,0 0 0,0 0 0,0 0 0,0 0 0,0 0 0,1 0 0,-1 0 0,0 0 0,0 0 0,0 0 0,0 0 0,0 0 0,0 0 0,0 0 0,0 0 0,0 0 0,0 0 0,0 0 0,0 0 0,0 0 0,0 0 0,0 0 0,1 0 0,-1 0 0,0 1 0,0-1 0,0 0 0,0 0 0,0 1 23,8-7-97,-4 5 88,-1 0 0,0 0 0,0 0 0,0-1 1,0 0-1,0 1 0,0-1 0,0 0 0,0 0 0,-1-1 0,1 1 1,-1 0-1,0-1 0,1 0 0,-1 1 0,2-5 0,4-7 94,0-1-1,7-17 1,-10 21-127,2-6 86,-1 0 0,-1 0 0,-1-1 1,-1 1-1,0-1 0,0-28 1,-3 44-75,0 0 0,0 0 0,0 1 0,-1-1 0,1 0 0,-1 0 0,1 0 0,-1 1 0,0-1 0,1 0 0,-1 1 0,0-1 1,0 1-1,0-1 0,-1 1 0,1-1 0,-2-1 0,2 2-4,0 1 0,0-1 1,0 1-1,0-1 0,0 1 0,0 0 1,0-1-1,0 1 0,0 0 1,0 0-1,0 0 0,0 0 0,0 0 1,0 0-1,0 0 0,0 0 0,0 0 1,0 0-1,0 0 0,0 1 0,0-1 1,0 0-1,0 1 0,0-1 0,0 1 1,0-1-1,0 1 0,0 0 0,0-1 1,1 1-1,-1 0 0,0-1 0,0 1 1,1 0-1,-2 1 0,-3 4-16,0 1 0,0 0-1,1-1 1,0 2 0,0-1-1,1 0 1,-5 16 0,1 1-48,-5 36 0,6-27 55,2 0 1,0 58 0,4-80 21,1 1 0,0-1 0,1 0 0,0 0 0,1 0 0,0 0 0,1-1 0,0 1 0,1-1 0,0 0 0,1 0 0,7 10 0,-11-17 19,0 0 0,0-1 0,0 1 0,0-1 0,0 1 0,1-1 0,0 0 1,-1 0-1,1 0 0,0 0 0,0-1 0,0 1 0,0-1 0,0 0 0,0 0 1,0 0-1,0 0 0,1 0 0,-1 0 0,0-1 0,6 0 0,-3 0 7,1-2 1,0 1-1,0-1 0,0 0 0,-1 0 0,1-1 1,-1 0-1,1 0 0,5-4 0,30-24 75,-2-2-1,51-52 0,96-126 241,-161 177-325,-1-1 1,-2-1-1,-1-1 1,-2-2 0,-2 1-1,-2-2 1,-1-1-1,-2 0 1,8-46 0,-20 84-14,2-11-24,0 0 1,-1 0-1,0 0 0,-2-1 1,1 1-1,-3-19 0,2 34 18,0-1-1,0 0 1,-1 0 0,1 0-1,0 0 1,0 0 0,0 1-1,0-1 1,0 0-1,0 0 1,0 0 0,-1 0-1,1 0 1,0 0-1,0 1 1,0-1 0,0 0-1,-1 0 1,1 0 0,0 0-1,0 0 1,0 0-1,0 0 1,-1 0 0,1 0-1,0 0 1,0 0-1,0 0 1,0 0 0,-1 0-1,1 0 1,0 0 0,0 0-1,0 0 1,0 0-1,-1 0 1,1 0 0,0 0-1,0-1 1,0 1-1,0 0 1,-1 0 0,1 0-1,0 0 1,0 0 0,0 0-1,0 0 1,0-1-1,0 1 1,-1 0 0,1 0-1,0 0 1,0 0-1,0-1 1,0 1 0,0 0-1,0 0 1,0 0 0,0 0-1,0-1 1,0 1-1,0 0 1,0 0 0,0 0-1,0-1 1,-10 20-68,7-14 57,-25 64-106,6-14 46,-7 8-15,1-3 77,2 1-1,-20 74 1,35-89-73,-9 75 1,17-90 90,2 1 0,1-1 0,5 48 0,-2-65 13,-1-1 1,2 0-1,0 0 0,1 0 1,11 24-1,-10-28 26,-1 0 0,1 0 0,0 0 0,1-1 0,0 0 0,0 0 1,17 13-1,-20-18-13,0 0 0,1 0 0,-1-1 0,1 1 0,-1-1 0,1 0 0,0-1 0,9 3 1,-11-3-13,0-1 0,0 0 0,0 0 0,0 0 0,0 0 0,0-1 0,0 1 0,0-1 0,0 1 0,0-1 0,0 0 0,0 0 0,0-1 0,0 1 0,2-2 0,3-3 5,-1 0 1,0 0-1,0 0 0,-1-1 0,9-11 0,24-38 87,-38 55-105,72-126 79,-5 7 18,56-64 188,-111 166-263,-1 0-1,-1-2 1,-1 1 0,0-1-1,-2-1 1,12-41 0,-7 4 31,7-90 1,-19 130-77,0 0 0,-2 0 1,-4-31-1,5 45 12,0 0 0,-1 0 0,0 0 0,0 0 0,0 0 0,0 0 0,-1 0-1,1 1 1,-1-1 0,0 0 0,0 1 0,0-1 0,-4-2 0,5 5-7,0 0-1,0 0 0,0 0 1,-1 1-1,1-1 0,-1 0 1,1 1-1,0-1 0,-1 1 1,1-1-1,-1 1 0,1 0 1,-1 0-1,1 0 0,-1-1 1,1 2-1,-1-1 0,1 0 1,-1 0-1,1 0 0,-1 1 1,1-1-1,-1 0 0,1 1 1,0 0-1,-1-1 0,1 1 1,0 0-1,-3 1 0,-2 2-37,0 1 0,0-1 0,1 1 0,-1 0 0,1 0 0,0 1 0,0-1 0,1 1 0,-7 12 0,-15 26-40,2 1 0,3 1 0,-24 70 0,30-68 104,2 1 0,2 0 0,2 1 0,3 0 0,2 0 0,2 1 0,7 87 0,-4-125-29,1 0-1,1 0 1,0 0-1,0 0 1,2-1-1,-1 1 1,1-1 0,1 0-1,11 17 1,-13-24-54,0 0 0,0 0 0,0 0 1,0-1-1,1 0 0,-1 0 1,1 0-1,0 0 0,1-1 0,-1 0 1,0 0-1,1 0 0,0-1 0,0 0 1,-1 0-1,1 0 0,0-1 1,1 0-1,-1 0 0,0-1 0,0 1 1,9-2-1,25-7-3752,1-1 1115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33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1 537 2912,'1'1'2041,"0"-1"-1939,-1 1 0,0-1 0,0 0 0,0 0 0,0 0 0,3-1 1939,-3 1-1939,11-6 2369,10-8-405,-12 5-1591,0-1 1,-1 1-1,0-1 0,0-1 1,-1 1-1,-1-1 0,10-21 1,78-156 1150,-82 162-1371,1 1 0,1 1 0,1 0 0,20-24 0,-22 34-118,-7 6-68,0 1-1,0 0 1,1 1-1,15-11 1,-22 16-76,1 1 0,-1 0 0,1-1-1,-1 1 1,1-1 0,-1 1 0,1 0 0,0 0 0,-1-1 0,1 1 0,-1 0 0,1 0 0,0 0 0,-1 0 0,1-1 0,0 1-1,-1 0 1,1 0 0,0 0 0,-1 1 0,2-1 0,-1 1 15,0-1-1,-1 1 1,1 0-1,0 0 1,-1 0-1,1 0 1,-1 0-1,1 0 1,-1 0-1,0 0 1,1 0-1,-1 0 1,0 0 0,1 2-1,0 5 14,1 1 0,-1-1-1,-1 0 1,0 1 0,-1 15-1,-10 44-34,1-8 187,3-11 152,23-79 302,2-2-459,20-36-150,-32 59-30,0 0 0,1 0 0,0 1 0,1 0 0,11-10 0,-15 15 19,5-5-59,1 1 0,13-7 0,-21 12 32,1 1 0,-1 0 0,1-1 0,0 1 0,-1 1 0,1-1 0,0 0 1,0 1-1,0-1 0,0 1 0,-1 0 0,1 0 0,0 0 0,5 1 0,-7-1 26,1 1 0,-1-1 0,0 1-1,1-1 1,-1 1 0,0 0 0,1-1 0,-1 1-1,0 0 1,0 0 0,0 0 0,0 0-1,0 0 1,0 0 0,0 0 0,0 0-1,0 1 1,-1-1 0,1 0 0,0 0 0,-1 1-1,1-1 1,-1 0 0,1 1 0,-1-1-1,0 2 1,1 4-9,0 0 1,-1 0-1,0-1 0,-1 10 1,0-7-34,-5 30-19,4-29 137,0 0 1,-1 19-1,3-29-75,0 0 0,0 0 0,0 1 0,0-1 1,0 0-1,0 0 0,0 1 0,0-1 0,0 0 0,0 0 0,0 1 0,0-1 0,0 0 1,0 0-1,1 0 0,-1 1 0,0-1 0,0 0 0,0 0 0,0 0 0,0 1 0,0-1 1,1 0-1,-1 0 0,0 0 0,0 1 0,0-1 0,0 0 0,1 0 0,-1 0 0,0 0 0,0 0 1,1 0-1,-1 1 0,9-5 207,13-17 118,-17 15-247,17-17 31,43-39-249,-54 52 71,1 1-1,1 0 1,23-13-1,-35 21 46,0 1-1,0-1 0,0 1 0,0-1 0,0 1 0,0-1 1,0 1-1,0 0 0,0-1 0,0 1 0,0 0 1,0 0-1,0 0 0,0 0 0,0 0 0,0 0 1,0 0-1,0 0 0,0 1 0,0-1 0,0 0 0,0 1 1,0-1-1,0 0 0,0 1 0,0-1 0,0 1 1,0 0-1,0-1 0,-1 1 0,1 0 0,0-1 0,0 1 1,-1 0-1,1 0 0,0 0 0,-1 0 0,1-1 1,-1 1-1,1 2 0,2 4-10,-1 0 0,0-1 0,0 2 0,-1-1 0,1 7 0,0 2-7,4 14 51,-2-3 9,2 0 1,11 31 0,-14-50 10,1 0 1,0 0 0,0 0-1,0 0 1,1-1 0,0 0-1,1 0 1,-1 0 0,2-1-1,12 12 1,-17-17-20,-1 0-1,1 0 0,0 0 1,-1 0-1,1-1 1,0 1-1,0 0 1,0-1-1,0 0 1,-1 1-1,1-1 1,0 0-1,0 0 1,0 0-1,0 0 1,0 0-1,0 0 1,0-1-1,0 1 1,-1-1-1,1 1 1,0-1-1,0 0 1,0 1-1,1-3 1,1 1 13,0 0 1,0-1-1,0 0 1,0 0 0,-1 0-1,0 0 1,1-1-1,3-5 1,9-17 81,-2 0 0,-1-1 0,-2 0 0,0-1 0,8-35 0,-18 58-92,0 0 0,0 0-1,0 0 1,-1 1 0,0-1 0,0 0 0,-1-8-1,0 10-34,1 1-1,-1 0 0,1-1 0,-1 1 0,0 0 0,0-1 0,0 1 0,0 0 0,0 0 0,-1 0 0,1 0 0,-1 0 1,1 0-1,-1 0 0,1 1 0,-1-1 0,-3-1 0,4 2-4,1 1-1,-1-1 1,0 1 0,0-1 0,0 1-1,0 0 1,0-1 0,1 1 0,-1 0-1,0 0 1,0 0 0,0 0 0,0 0-1,0 0 1,0 0 0,0 0-1,0 0 1,0 0 0,0 0 0,0 1-1,-1 0 1,0 0 7,1 0 0,-1 0 0,0 0-1,1 0 1,-1 0 0,1 1 0,-1-1 0,1 1 0,-2 2 0,0 1-16,0-1 0,0 1 0,1 0 1,0 0-1,0 0 0,-2 8 0,1 4-4,1 0 0,1 0-1,0 0 1,1 0-1,4 25 1,0-13 80,2 1 0,12 35 1,-15-54 46,1-1 0,7 13 0,-10-20-59,0-1 0,1 1 0,0-1 1,-1 0-1,1 0 0,0 1 0,0-1 1,0 0-1,0 0 0,0-1 0,1 1 1,-1 0-1,1-1 0,3 2 0,-5-2-13,1-1-1,0 0 0,0 0 0,0 0 1,0 0-1,0 0 0,-1 0 0,1 0 0,0-1 1,0 1-1,0 0 0,0-1 0,-1 0 1,1 1-1,0-1 0,-1 0 0,1 0 1,0 0-1,-1 0 0,1 0 0,0-2 1,7-5 6,0 0 1,9-12 0,-4 5 20,56-58 198,-42 41-228,1 2 1,1 1 0,64-46-1,-62 54-68,2 2-1,39-16 0,-70 34 41,1 0 1,0-1-1,-1 1 0,1 0 0,0 1 1,0-1-1,0 1 0,0 0 1,0 0-1,0 0 0,0 0 0,0 1 1,0-1-1,-1 1 0,1 0 1,0 0-1,0 1 0,-1-1 0,1 1 1,-1-1-1,1 1 0,-1 1 1,1-1-1,-1 0 0,0 1 0,0-1 1,-1 1-1,1 0 0,2 3 1,9 13-31,-8-12 206,-6-7-153,0 0 0,0 0 1,0 0-1,0 0 0,0 0 1,0-1-1,0 1 0,0 0 1,0 0-1,0 0 0,0 0 1,0 0-1,0 0 0,0 0 0,0 0 1,0 0-1,0 0 0,0 0 1,0 0-1,0 0 0,0 0 1,0-1-1,0 1 0,0 0 1,0 0-1,0 0 0,0 0 0,0 0 1,0 0-1,0 0 0,0 0 1,0 0-1,0 0 0,0 0 1,0 0-1,0 0 0,0 0 1,0-1-1,0 1 0,0 0 0,0 0 1,0 0-1,0 0 0,1 0 1,-1 0-1,0 0 0,0 0 1,0 0-1,0 0 0,0 0 0,0 0 1,0 0-1,0 0 0,0 0 1,0 0-1,0 0 0,0 0 1,0 0-1,1 0 0,-2-1-5,-1-8 74,-1 1 1,0-1-1,-7-12 0,8 19-92,1-1-1,-1 1 0,1 0 0,-1 0 0,0 0 0,0 0 1,0 0-1,0 0 0,0 0 0,0 1 0,0-1 1,-1 1-1,1 0 0,0-1 0,-1 1 0,1 0 0,-4 0 1,-1-1-19,0 1 0,0 1 0,0 0 0,0 0 0,1 0 0,-1 1 0,0 0 0,0 0 0,0 0 0,1 1 0,-1 0 0,1 1 0,-1-1 0,1 1 0,0 0 0,0 1 0,0 0 0,1 0 0,-1 0 0,-4 5 0,2-2-9,1 0 0,0 1 0,1-1 0,0 1 0,0 1 0,1-1 1,0 1-1,0 0 0,1 0 0,0 1 0,1-1 0,0 1 1,-2 12-1,3-9 71,0 1 1,1 1-1,0-1 0,2 0 1,2 19-1,-3-28-16,1 0-1,0 0 0,1 0 0,-1 0 1,1 0-1,0 0 0,0-1 0,1 1 1,-1-1-1,1 1 0,0-1 0,0 0 1,1 0-1,-1 0 0,1-1 0,0 1 1,8 5-1,-11-8 3,1 0-1,0 0 1,0 0-1,0-1 1,0 1-1,0 0 1,1-1-1,-1 1 1,0-1-1,0 0 1,0 0-1,0 0 1,0 0 0,1 0-1,-1 0 1,0 0-1,0-1 1,0 1-1,0-1 1,0 1-1,0-1 1,0 0-1,0 0 1,0 0 0,0 0-1,0 0 1,-1-1-1,1 1 1,0 0-1,-1-1 1,3-2-1,3-4 61,0-1 0,0 0-1,-1 0 1,8-16 0,-13 24-75,66-151 152,-49 109-42,-18 43-115,9-25 96,-9 24-119,1 0 1,-1 0 0,0 0 0,1 0 0,-1 0-1,0 0 1,0 0 0,0-1 0,0 1 0,0 0 0,0 0-1,0 0 1,0 0 0,0 0 0,-1 0 0,1 0-1,-1-2 1,0 4-15,1 0-1,-1 0 0,1 1 1,-1-1-1,1 0 0,-1 0 0,1 0 1,0 0-1,-1 1 0,1-1 1,0 1-1,0-1 10,-3 12 23,2 0-1,-1 1 0,2-1 0,-1 0 1,2 0-1,0 1 0,0-1 0,1 0 1,1 0-1,0 0 0,1 0 0,6 12 1,-9-23 32,0 1 1,0 0 0,1-1-1,-1 1 1,1-1-1,0 0 1,0 0 0,0 1-1,0-1 1,3 2 0,-4-3-18,0-1 0,0 1 0,0-1 0,-1 0 1,1 1-1,0-1 0,0 0 0,0 0 1,0 0-1,0 0 0,0 0 0,0 0 0,-1 0 1,1 0-1,0 0 0,0 0 0,0 0 0,0 0 1,0-1-1,0 1 0,-1 0 0,1-1 0,0 1 1,0-1-1,0 1 0,-1-1 0,1 1 0,0-1 1,0 1-1,-1-1 0,1 0 0,-1 1 1,1-1-1,0-1 0,51-70 488,-40 54-517,0 1-1,1 0 0,0 0 1,18-14-1,-23 23-19,-7 6 21,1 0-1,1 1 1,-1-1-1,0 0 1,0 1-1,1-1 1,3-1-1,-6 3 15,0 0 0,0 0 0,1 0 0,-1 0 0,0 0 1,0 0-1,1 0 0,-1 0 0,0 0 0,0 0 0,0 1 0,1-1 0,-1 0 0,0 0 0,0 0 0,0 0 0,1 0 0,-1 1 0,0-1 0,0 0 0,0 0 0,0 0 0,0 0 0,0 1 0,1-1 0,-1 0 1,0 0-1,0 0 0,0 1 0,0-1 0,0 0 0,0 0 0,0 1 0,0-1 0,0 0 0,2 11-35,-10 75 71,1 3 288,9-77-201,1-6-40,-3-6-77,0 0 0,0 0 1,0 0-1,0 0 0,0 0 0,0 0 0,0 0 1,0 0-1,0 0 0,0 0 0,0 1 0,0-1 1,0 0-1,1 0 0,-1 0 0,0 0 0,0 0 1,0 0-1,0 0 0,0 0 0,0 0 0,0 0 1,0 0-1,0 0 0,0 0 0,1 0 0,-1-1 1,0 1-1,0 0 0,0 0 0,0 0 0,0 0 1,0 0-1,0 0 0,0 0 0,0 0 0,0 0 1,0 0-1,0 0 0,0 0 0,0 0 0,1 0 1,-1 0-1,0 0 0,0 0 0,0-1 0,0 1 1,0 0-1,0 0 0,0 0 0,0 0 0,0 0 1,5-9 149,1-2-112,0-1 0,1 1 0,1 1 0,9-11 0,9-9-42,-16 17-56,2 0-1,-1 1 1,15-11 0,-18 16 33,-3 2-23,0 2 0,0-1 1,10-6-1,-14 10 42,-1-1 1,1 1 0,0 0 0,-1-1 0,1 1 0,0 0 0,0 0 0,-1-1 0,1 1 0,0 0-1,0 0 1,0 0 0,-1 0 0,1 0 0,0 0 0,0 0 0,-1 0 0,1 0 0,0 0-1,0 1 1,-1-1 0,1 0 0,0 1 0,0-1 0,-1 0 0,1 1 0,0-1 0,-1 1-1,1-1 1,0 1 0,-1-1 0,1 1 0,-1-1 0,1 1 0,-1-1 0,1 2 0,4 9-22,0 0 1,-1 0 0,-1 0-1,5 20 1,-6-18 37,1 0 1,1-1-1,0 0 1,6 13-1,-5-16 35,0 0-1,1 0 1,10 12 0,-15-19-35,1-1 0,-1 1 0,1 0 0,0-1 0,-1 1 0,1-1 0,0 1 0,0-1 0,0 0 1,0 0-1,0 0 0,0 0 0,0 0 0,0 0 0,1-1 0,-1 1 0,0-1 0,0 0 0,1 1 0,-1-1 0,0 0 0,4-1 0,-2 0 14,0 0 0,0 0-1,-1-1 1,1 1 0,-1-1 0,1 0-1,-1 0 1,0-1 0,0 1 0,0-1-1,0 1 1,4-6 0,2-2 93,-1-1 0,8-16 0,-1 3 81,14-20-179,76-128-259,-100 160 245,1 2-275,-6 10 261,1 1 0,-1-1 1,0 1-1,1 0 0,-1-1 0,0 1 1,0-1-1,0 1 0,0 0 0,1-1 1,-1 1-1,0 0 0,0-1 0,0 1 1,0 0-1,-1-1 0,1 1 0,0 1 1,-4 83 31,-4-1 0,-21 92 0,23-144 106,5-27-59,1-1 0,-1 0 0,-1 1 0,1-1 0,-4 8-1,5-12-56,-1 1-1,1 0 0,-1-1 0,1 1 0,-1-1 0,1 1 0,-1 0 0,1-1 0,-1 1 0,1-1 0,-1 1 1,0-1-1,1 0 0,-1 1 0,0-1 0,1 0 0,-1 1 0,0-1 0,1 0 0,-1 0 0,0 0 0,0 1 1,1-1-1,-1 0 0,0 0 0,0 0 0,1 0 0,-1 0 0,0-1 0,0 1 0,1 0 0,-1 0 0,0 0 1,1-1-1,-1 1 0,0 0 0,-1-1 0,2 0-7,-1 1 0,1 0 0,-1-1 0,1 1 0,-1-1-1,1 1 1,-1 0 0,1-1 0,-1 1 0,1-1 0,0 0 0,-1 1 0,1-1 0,0 1 0,-1-1 0,1 1 0,0-2 0,-25-58 127,20 49-120,0-1-121,-9-26 0,14 38 100,0 0 1,0 0-1,0-1 0,-1 1 0,1 0 0,0-1 0,0 1 0,0 0 1,0 0-1,0-1 0,0 1 0,0 0 0,0-1 0,0 1 0,0 0 1,0 0-1,0-1 0,0 1 0,0 0 0,0-1 0,0 1 1,0 0-1,0 0 0,0-1 0,0 1 0,0 0 0,1 0 0,-1-1 1,0 1-1,0 0 0,0 0 0,0-1 0,1 1 0,-1 0 1,0 0-1,0 0 0,1-1 0,-1 1 0,0 0 0,0 0 0,1 0 1,-1 0-1,0 0 0,0-1 0,1 1 0,-1 0 0,0 0 1,1 0-1,-1 0 0,0 0 0,0 0 0,1 0 0,-1 0 0,0 0 1,1 0-1,-1 0 0,0 0 0,1 1 0,-1-1 0,0 0 1,0 0-1,1 0 0,-1 0 0,19 11-199,21 23 183,78 61 485,-95-78-520,1-1 1,1-1-1,31 13 1,-51-26-515,0 0 0,0 0 0,0-1 0,0 1 0,1-1 0,-1 0 0,6 0 0,9-3-5579,-5-2 2307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36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1142 2656,'-2'0'1895,"7"1"1121,11-5-770,-4-3-1687,0-2 0,0 0 0,-2 0 0,1-1 0,16-20 0,-2 4-89,198-218 1285,-207 225-1633,-1-1 1,0-1 0,-2 0-1,0-1 1,12-30 0,-8 7-49,-2-1 1,-2 0 0,7-52-1,-19 96-64,1-18-262,-3 16-45,-3 11-70,-19 56 150,2 2 0,-19 104 0,31-123 275,-3 62 0,11-80 34,1-1 1,1 1-1,8 44 0,-8-67 6,0 0-1,0 0 1,1 0-1,-1 0 0,1 0 1,0-1-1,1 1 1,-1 0-1,1-1 1,0 0-1,4 6 1,-6-10-46,0 1 1,0 0-1,0 0 0,0-1 1,0 1-1,0-1 1,0 1-1,0-1 1,0 1-1,0-1 0,0 0 1,1 1-1,-1-1 1,0 0-1,0 0 1,0 0-1,0 0 0,1 0 1,-1 0-1,2 0 1,-1-1 14,1 0 0,-1 0 0,1 0 0,-1-1 0,0 1 0,1-1 0,-1 1 0,0-1 0,0 0 0,0 1-1,0-1 1,3-4 0,60-92 578,-40 57-564,30-42 31,25-40 10,87-190 156,-58 104-396,-90 175 178,15-29 12,-29 54-68,-1-1 1,-1 1 0,0-1-1,4-17 1,-7 25 11,0-5-94,-3 11-154,-2 1 163,-1 0 30,1 1 0,0 1-1,1-1 1,-1 1-1,1 0 1,-4 9-1,-16 50 153,13-35-110,-13 40-17,-44 119 98,35-112 114,-53 129 270,61-138-294,-16 72-1,39-132-32,0 1 0,-1-1 0,0 0 0,-1 0 0,0 0 0,-8 13 0,25-71 1000,-6 30-1139,1 1 0,1 0-1,0 0 1,2 0 0,0 1 0,0 1-1,2 0 1,0 1 0,1 0 0,0 1 0,26-20-1,-39 34-16,0-1 0,0 0 0,-1 1 0,1-1 0,0 1 0,0-1 0,0 1 0,-1-1 0,1 1 0,0-1 0,0 1 1,0 0-1,0 0 0,0-1 0,0 1 0,0 0 0,0 0 0,0 0 0,0 0 0,0 0 0,0 0 0,0 0 0,0 1 0,0-1 0,0 0 0,0 0 0,0 1 0,0-1 0,-1 1 0,1-1 0,0 1 0,0-1 0,0 1 0,-1-1 0,1 1 0,0 0 0,0-1 0,-1 1 0,2 1 0,1 3-8,-1-1 1,1 1-1,-1 0 1,1 0-1,1 9 1,-2-7 47,3 5-3,0 0 1,0 0-1,1 0 0,1 0 1,0-1-1,16 20 0,-20-27 13,0 0 0,1-1 0,-1 1 1,1-1-1,0 0 0,0 0 0,1 0 0,-1-1 0,0 0 0,1 1 0,-1-1 0,1-1 0,0 1 0,0-1 0,0 0 1,-1 0-1,1 0 0,0-1 0,0 1 0,0-1 0,8-1 0,-6-1 14,1 0-1,0-1 1,-1 1 0,1-1 0,-1-1-1,0 1 1,0-2 0,0 1-1,0 0 1,-1-1 0,0-1 0,0 1-1,0-1 1,-1 0 0,7-9 0,1-3 29,0-1 1,-2-1 0,0 0 0,10-27-1,-5 0 200,-15 43-295,0 1 1,0-1-1,0 1 1,-1-1-1,0 0 1,0 1-1,0-1 1,0 1 0,0-1-1,0 0 1,-2-5-1,1 9 5,1 0 0,0-1 0,-1 1 0,1 0 1,0-1-1,-1 1 0,1 0 0,-1-1 0,1 1 0,0 0 0,-1 0 0,1-1 0,-1 1 0,1 0 0,-1 0 0,1 0 0,-1 0 0,1 0 0,-1 0 0,1 0 0,-1-1 0,1 1 0,-1 1 0,1-1 1,-1 0-1,1 0 0,-1 0 0,1 0 0,-1 0 0,1 0 0,0 1 0,-1-1 0,1 0 0,-1 0 0,0 1 0,-15 9-134,13-7 139,-1 0 0,1 0 0,-1 1 0,1 0-1,0-1 1,1 1 0,-1 0 0,1 1 0,-1-1 0,1 0 0,0 1-1,1-1 1,-1 1 0,1 0 0,0-1 0,0 1 0,0 0-1,1 0 1,0-1 0,0 1 0,0 0 0,0 0 0,1 0-1,0-1 1,0 1 0,0 0 0,1-1 0,-1 1 0,1-1-1,0 1 1,0-1 0,1 0 0,-1 0 0,6 6 0,-4-5 56,0-1 0,0 1 0,0-1 1,1 0-1,0-1 0,0 1 0,0-1 1,6 3-1,-8-5-118,0 0 1,0 1-1,0-2 0,1 1 0,-1 0 1,1-1-1,-1 0 0,0 1 1,1-1-1,-1-1 0,1 1 0,-1 0 1,0-1-1,1 0 0,3-1 1,-3 0-724,1 1 1,-1-1-1,0 0 1,0-1-1,0 1 1,0-1 0,0 0-1,-1 0 1,6-6-1,4 0-1474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36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7808,'13'0'3520,"32"3"-3040,-23-3 1056,6 5-928,12-1 480,5 1-640,18-2-192,0 2-160,8-5 64,-3 3-96,4 1-2080,-14 4 1120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55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205 857 3072,'0'-2'182,"1"1"0,-1-1 0,0 1 0,1-1 1,-1 1-1,1-1 0,-1 1 0,1-1 0,0 1 0,0 0 0,0-1 0,-1 1 1,1 0-1,0 0 0,1-1 0,-1 1 0,0 0 0,0 0 0,0 0 0,2-1 1,-2 2 85,0-1 0,0 1 0,0-1 0,0 0 0,0 0 0,0 1 0,0-1 0,-1 0 0,1 0 0,0 0 0,-1 0 0,1 0 0,-1 0 0,1 0 0,-1 0 0,1 0 0,-1 0 0,1-2 0,-1 3-244,0 0 0,0 0 0,0 0 0,0 0 0,0 0 0,0 0 0,0 0 0,0 0 0,0 0 0,0 0 0,0 0 0,0 0 0,0 0 0,0 1 0,0-1 0,-1 0 0,1 0 0,0 0 0,0 0 0,0 0 0,0 0 0,0 0 0,0 0 0,0 0 0,0 0 0,0 0 0,0 0 0,0 0 0,0 0 0,0 0 0,0 0 0,0 0 0,0 0 0,0 0 0,-1 0 0,1 0 0,0 0 0,0 0 0,0 0 0,0 0 1,0 0-1,0 0 0,0 0 0,0 0 0,0 0 0,0 0 0,0 0 0,0 0 0,0 0 0,0 0 0,0 0 0,0 0 0,0 0 0,-1 0 0,1 0 0,0 0 0,0 0 0,0-1 0,0 1 0,0 0 0,0 0 0,0 0 0,0 0 0,0 0 0,0 0 0,0 0 0,0 0 0,-4 5 439,-11 22 188,-23 31 0,9-16-273,-22 32 93,29-45-303,2 1 0,-18 35 1,35-60-141,1 0 0,-1 0 0,1 0 1,1 1-1,-1-1 0,1 1 0,0-1 0,-1 11 1,2-14 17,1 0 0,-1 0 1,0 0-1,1 0 0,-1-1 1,1 1-1,0 0 0,0 0 1,-1 0-1,1 0 1,0-1-1,1 1 0,-1 0 1,0-1-1,0 1 0,1-1 1,-1 1-1,1-1 0,-1 0 1,1 1-1,0-1 1,-1 0-1,1 0 0,0 0 1,0 0-1,0-1 0,3 2 1,-2-1 26,1 0-1,0 0 1,1 0 0,-1 0 0,0-1 0,0 0-1,0 0 1,0 0 0,0 0 0,0-1-1,0 1 1,0-1 0,8-3 0,-5 2 20,0-1 0,-1-1-1,1 1 1,-1-1 0,1 0 0,9-10 0,2-2-21,-2-1 0,0-1 0,-1-1 0,24-39 0,-12 18-48,150-226 360,-149 224-316,-2-2 1,-1 0-1,-3-2 0,21-60 0,11-94-257,-45 154 235,-2 0-1,0-71 0,-6 113-69,-1-1 0,0 0 0,0 0 0,-1 0 0,0 0 0,0 1 0,0-1 0,0 0 0,-1 1 0,1-1 0,-5-7 0,5 11 11,0 0-1,0-1 1,0 1-1,0 0 1,0 0-1,0 0 1,0 0-1,-1 0 1,1 0-1,0 0 1,-1 1 0,1-1-1,0 0 1,-1 1-1,1-1 1,-1 1-1,1-1 1,-1 1-1,1 0 1,-1 0-1,0-1 1,1 1 0,-1 0-1,1 0 1,-1 1-1,1-1 1,-1 0-1,1 1 1,-1-1-1,1 0 1,-1 1-1,1 0 1,-1-1 0,1 1-1,0 0 1,-1 0-1,1 0 1,0 0-1,0 0 1,-1 0-1,1 0 1,0 0-1,-1 2 1,-8 10-53,1 0 0,0 1 0,1 0 0,-8 17 0,-23 66-84,-43 164 61,69-202 78,2 1 0,-5 86-1,15 20 150,2-143-76,2 0-1,0 0 1,2-1-1,0 0 1,10 27-1,-12-42 10,0-1 0,0 1 0,1-1 0,-1 0 0,1 0 0,0 0 0,1-1 0,0 1 0,0-1 0,0 0 0,0-1 0,8 6 0,-8-7 5,0 0 1,1 0-1,-1-1 0,1 0 1,0 0-1,-1 0 1,1-1-1,0 1 1,0-1-1,0-1 1,0 1-1,0-1 0,1 0 1,7-2-1,-6 2-35,0-1 0,0-1 0,0 0 0,0 0 0,0 0 0,-1-1 0,1 0-1,-1-1 1,0 1 0,1-2 0,-2 1 0,1-1 0,0 0 0,9-9 0,-3-2-2,0 1 1,0-2-1,-2 0 1,12-22 0,-18 28-29,0 0 1,-1 0 0,0 0 0,0 0 0,-2-1-1,1 0 1,-2 1 0,2-21 0,-9-13 132,3 42-176,0 0-83,6 5 27,-3-1 29,0-2 86,-1 0-12,0 0 0,0 0 1,0 0-1,0 0 0,1 0 1,-1 0-1,0 0 0,1 0 0,-1-1 1,0-1-1,1 2-7,0 0-1,0 1 1,-1-1 0,1 0-1,0 1 1,0-1 0,-1 0 0,1 1-1,-1-1 1,1 0 0,-1 1-1,1-1 1,-1 1 0,1-1 0,-1 1-1,1-1 1,-1 1 0,0 0 0,1-1-1,-1 1 1,0-1 0,1 1-1,-1 0 1,0 0 0,1 0 0,-1-1-1,-1 1 1,-2-1-18,0 0 1,1 1-1,-1-1 0,0 1 0,0 0 1,0 0-1,1 0 0,-1 1 1,0-1-1,0 1 0,1 0 1,-6 2-1,3-1-3,1 1 0,-1-1 0,1 2 0,0-1 0,0 0 0,0 1 0,-5 5 0,-2 3-57,1 1 0,0 1-1,0 0 1,-12 24 0,17-29 52,2 1 1,-1-1-1,1 1 0,0 0 1,1 0-1,0 0 1,1 0-1,-2 18 1,3-24 22,1 1-1,0-1 1,1 0 0,-1 0 0,1 0 0,0 1-1,0-1 1,0 0 0,0 0 0,1 0 0,-1 0 0,1-1-1,0 1 1,0 0 0,1-1 0,-1 1 0,1-1 0,0 0-1,0 0 1,0 0 0,0 0 0,0 0 0,1-1-1,4 3 1,-1 0 36,1-1-1,0-1 0,0 0 0,0 0 0,1-1 1,-1 1-1,0-2 0,1 1 0,0-1 1,-1-1-1,1 0 0,-1 0 0,1 0 0,0-1 1,-1 0-1,1-1 0,-1 0 0,0 0 1,1-1-1,-1 0 0,0-1 0,-1 1 0,15-11 1,1-6 141,0-1 0,-2-2 0,29-39 0,-31 38-94,154-170 237,-124 144-366,-15 16 79,-1-1 1,-2-2-1,36-53 0,-47 55 7,-2-2 1,-1 0 0,15-50-1,22-123 322,-50 191-350,-2 10-26,0 0 1,-1-1 0,1-11 0,-2 21 2,0 0-1,0-1 0,0 1 1,0 0-1,0 0 1,1 0-1,-1-1 0,0 1 1,0 0-1,0 0 1,-1-1-1,1 1 1,0 0-1,0 0 0,0-1 1,0 1-1,0 0 1,0 0-1,0 0 0,0-1 1,0 1-1,0 0 1,-1 0-1,1 0 0,0 0 1,0-1-1,0 1 1,0 0-1,-1 0 0,1 0 1,0 0-1,0 0 1,0-1-1,-6 6-133,-5 13 56,-30 79 66,-23 47-65,-90 152 131,-4 54-11,73-122 29,59-153-52,-20 77-65,6-16 149,27-100-2,-28 57 1,39-88-34,-14 22 253,15-25-294,0-1 1,0 0-1,0 0 1,0 0-1,0 1 0,0-1 1,0 0-1,0 0 1,0 0-1,-1 0 0,1-1 1,0 1-1,-1 0 0,-2 0 1,4-1-23,0 0 0,0 0-1,-1 0 1,1 0 0,0 0 0,-1 0 0,1 0-1,0 0 1,-1 0 0,1 0 0,0 0 0,-1 0 0,1 0-1,0 0 1,0-1 0,-1 1 0,1 0 0,0 0 0,0 0-1,-1-1 1,1 1 0,0 0 0,0 0 0,0-1 0,-1 1-1,1 0 1,0 0 0,0-1 0,0 1 0,0 0-1,0 0 1,-1-1 0,1 1 0,-2-12-118,2 10 93,-1-7-3,1 0 1,0 0 0,1 0 0,0 1 0,2-12 0,14-44 21,-11 42-33,2-4 33,0 0 0,2 1 0,1 0 0,1 0 0,1 1 1,1 1-1,1 0 0,1 1 0,0 1 0,23-22 1,68-47-44,-34 32 2,118-125 138,-12-14 253,-155 170-326,-1-3 249,-18 23-255,0 0 0,0 0 0,11-9 0,-16 16-14,0 0 0,0 0 0,0 0 1,0 0-1,0 0 0,0 0 1,0 0-1,0 0 0,0-1 1,0 1-1,0 0 0,0 0 0,0 0 1,1 0-1,-1 0 0,0 0 1,0 0-1,0 0 0,0 0 1,0 0-1,0 0 0,0 0 0,0 0 1,1 0-1,-1 0 0,0 0 1,0 0-1,0 0 0,0 0 1,0 0-1,0 0 0,0 0 0,0 0 1,1 0-1,-1 0 0,0 0 1,0 0-1,0 0 0,0 0 1,0 0-1,0 0 0,0 0 0,0 0 1,0 0-1,1 0 0,-1 1 1,0-1-1,0 0 0,0 0 1,0 0-1,0 0 0,0 0 0,0 0 1,0 0-1,0 0 0,0 0 1,0 1-1,0-1 0,0 0 1,0 11-6,-7 20 74,6-27-68,-2 6 13,-30 141-99,12 45 199,21-162-47,0-34-56,0 1 1,0 0 0,0-1 0,0 1-1,0 0 1,0-1 0,1 1 0,-1 0 0,0-1-1,0 1 1,1 0 0,-1-1 0,0 1-1,1-1 1,-1 1 0,1-1 0,0 2 0,-1-2 4,1 0 0,-1 0 1,1-1-1,-1 1 1,1 0-1,0 0 1,-1 0-1,1 0 1,-1 0-1,1-1 1,-1 1-1,1 0 1,-1 0-1,0-1 0,1 1 1,-1 0-1,1-1 1,-1 1-1,0-1 1,1 1-1,-1 0 1,0-1-1,1 1 1,-1-1-1,0 1 1,1-1-1,-1 0 1,9-13 40,-1 0 1,-1-1 0,11-27 0,-7 12-34,8-18-34,23-52 57,-35 86-66,0 0-1,1 1 0,1 0 1,17-21-1,-25 33 7,0 0 0,0 0 0,0 0 1,0 0-1,0 1 0,0-1 0,0 0 0,0 0 0,0 1 0,0-1 0,1 1 0,-1-1 0,0 1 1,3-1-1,-4 1 11,1 0 0,-1 0 0,1 0 0,-1 1 0,0-1 0,1 0 0,-1 0 0,1 1 0,-1-1 1,1 0-1,-1 0 0,0 1 0,1-1 0,-1 0 0,0 1 0,1-1 0,-1 1 0,0-1 0,0 0 1,1 1-1,-1-1 0,0 1 0,0-1 0,0 1 0,0-1 0,0 1 0,1-1 0,-1 1 0,0-1 1,0 1-1,0-1 0,0 1 0,0-1 0,-1 1 0,1-1 0,0 1 0,-5 79-51,1-33 105,-3 20-62,0 20 189,7-87-160,0 1-1,0 0 1,0 0-1,0 0 1,0 0-1,0 0 1,0-1-1,0 1 1,0 0-1,1 0 1,-1 0-1,0 0 1,1-1 0,0 2-1,-1-2-13,0 0 0,0 0 1,1 1-1,-1-1 0,0 0 0,0 0 1,1 0-1,-1 0 0,0 0 0,0 0 0,0 0 1,1 0-1,-1 0 0,0 0 0,0 0 0,1 0 1,-1 0-1,0 0 0,0 0 0,1 0 0,-1 0 1,0 0-1,0 0 0,1-1 0,-1 1 1,0 0-1,0 0 0,0 0 0,1 0 0,-1 0 1,0-1-1,3-2 15,0 1 1,0-1-1,0-1 0,3-5 1,-1 2 18,101-133 144,-90 121-307,2 0 0,0 1 1,2 1-1,39-27 0,-54 41 134,-1 0 0,1 0 0,1 1 0,-1 0 0,10-4 0,-13 6-5,-1 0-1,1-1 0,0 1 1,-1 0-1,1 0 0,0 0 1,-1 0-1,1 0 0,0 1 1,-1-1-1,1 0 0,-1 1 1,1-1-1,-1 1 0,1-1 1,-1 1-1,1 0 0,-1 0 1,1 0-1,-1 0 0,0 0 1,1 0-1,-1 0 1,2 2-1,0 2-18,1 0 0,-1 0-1,0 1 1,0-1 0,-1 1 0,1 0 0,-1 0 0,-1 0 0,3 9 0,-1 7 2,0 30 1,-1-17 84,0 8 83,1 17-175,-2-9 181,4-34-171,-5-17 91,2 1-73,0-1-1,0 1 0,0 0 1,0-1-1,0 1 0,0 0 1,4 2-1,-5-2-11,1 1 1,0-1-1,0-1 0,-1 1 1,1 0-1,0 0 0,0-1 1,0 1-1,0-1 0,0 1 1,2-1-1,1 0 16,0-1 0,0 1 1,0-1-1,-1 0 0,1-1 0,0 1 1,-1-1-1,1 0 0,-1 0 0,0 0 1,1-1-1,-1 1 0,0-1 0,-1 0 1,1 0-1,0 0 0,-1-1 0,0 1 1,0-1-1,4-5 0,4-8 27,-1 0-1,0-2 0,11-27 1,-11 21 50,0-2-53,-1 0-1,-1 0 0,6-41 0,-11 55-16,-2 3-38,0-1 0,0 1 0,-2-21 0,1 31 19,0-1-1,0 0 1,0 1-1,0-1 1,0 0-1,0 1 1,0-1-1,0 0 0,-1 1 1,1-1-1,0 0 1,0 1-1,-1-1 1,1 1-1,0-1 1,-1 0-1,1 1 1,-1-1-1,1 1 1,-1-1-1,1 1 1,-1-1-1,1 1 1,-1 0-1,1-1 1,-1 1-1,1 0 1,-1-1-1,0 1 1,1 0-1,-1-1 1,0 1-1,1 0 1,-1 0-1,0 0 1,1 0-1,-1 0 0,0 0 1,1 0-1,-2 0 1,0 1-15,0-1-1,1 1 1,-1-1-1,0 1 1,1 0-1,-1 0 1,1 0-1,-1 0 1,1 0 0,-1 0-1,1 0 1,0 1-1,0-1 1,0 0-1,-2 2 1,-5 13-15,0-1 0,1 1 0,1 1-1,0-1 1,-7 35 0,13-48 40,-16 86-91,15-79 75,1 0-1,0 0 1,0 0-1,1 0 1,0 0-1,1 0 0,3 11 1,-5-19 12,1 0-1,0 0 1,0 0 0,0 0 0,0 0 0,0 0-1,0 0 1,0 0 0,1 0 0,-1-1-1,1 1 1,0-1 0,-1 1 0,1-1 0,0 0-1,0 1 1,-1-1 0,1 0 0,0 0-1,0 0 1,1-1 0,-1 1 0,0 0 0,0-1-1,0 1 1,0-1 0,1 0 0,3 0 0,3 0 7,-1-1 1,1 0 0,-1-1 0,1 0 0,12-4-1,42-21 5,-49 21-14,83-44 37,114-77 1,-160 95-59,-21 13 90,38-32 0,-61 45-42,-10 7-6,-13 13-3,-24 35-34,-4 4-54,2 2 0,-47 82 1,87-132 55,-1 1 1,1-1 0,0 1-1,1-1 1,-1 1-1,1 0 1,0-1-1,1 1 1,-1 0 0,1 7-1,0-11 22,1 0 0,-1 0-1,0 0 1,0 0 0,1 0 0,-1-1-1,1 1 1,-1 0 0,1 0 0,0 0-1,0-1 1,0 1 0,0 0 0,0-1-1,0 1 1,0-1 0,0 1 0,1-1-1,-1 1 1,1-1 0,-1 0 0,1 0-1,-1 0 1,1 0 0,0 0 0,0 0-1,-1 0 1,1-1 0,0 1 0,0 0-1,0-1 1,0 0 0,3 1-1,-2-1 17,1 0-1,-1 0 1,1-1-1,-1 1 0,1-1 1,-1 0-1,1 0 1,-1 0-1,1 0 0,-1-1 1,0 1-1,0-1 0,0 0 1,0 0-1,0 0 1,4-4-1,0-1 37,1 0 0,-2-1-1,1 0 1,7-13 0,8-18 0,-2-2 0,-1 0 0,16-55 0,-23 62-32,12-34-58,26-115 0,3-165-314,-51 340 298,-1-1 1,0 1-1,-1-1 0,0 0 1,-1 1-1,-1-11 0,2 19 40,0 0 0,0 0 0,0 0-1,0-1 1,0 1 0,0 0-1,0 0 1,0 0 0,0 0-1,0 0 1,0-1 0,-1 1-1,1 0 1,0 0 0,0 0-1,0 0 1,0 0 0,0 0-1,0 0 1,0-1 0,-1 1-1,1 0 1,0 0 0,0 0-1,0 0 1,0 0 0,0 0-1,-1 0 1,1 0 0,0 0-1,0 0 1,0 0 0,0 0 0,-1 0-1,1 0 1,0 0 0,0 0-1,0 0 1,0 0 0,0 0-1,-1 0 1,1 0 0,0 0-1,0 0 1,0 0 0,0 0-1,0 0 1,-1 1 0,1-1-1,0 0 1,0 0 0,0 0-1,0 0 1,0 0 0,0 0-1,0 0 1,0 1 0,-1-1-1,1 0 1,0 0 0,-10 22-125,-23 91-48,-40 120 224,-30 105-182,102-336 142,-28 87-2254,21-67-2133,-22 38 0,30-59 4192,0 0 1,0-1 0,0 1 0,-1-1 0,1 1-1,0 0 1,-1-1 0,1 1 0,-1 0 0,1-1-1,-1 1 1,1-1 0,-1 1 0,1-1 0,-1 1-1,1-1 1,-1 0 0,1 1 0,-1-1 0,0 0-1,1 1 1,-1-1 0,0 0 0,1 0 0,-1 1-1,0-1 1,1 0 0,-1 0 0,0 0 0,0 0-1,1 0 1,-1 0 0,0 0 0,1 0 0,-1 0-1,0-1 1,1 1 0,-1 0 0,0 0 0,1-1-1,-1 1 1,0 0 0,1-1 0,-1 1 0,0-1-1,-15-6-3279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55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9056,'-32'8'4096,"24"-4"-3552,8-1-288,8 5-256,2 1 192,3 2-96,-4-2-32,-1 2-32,-3-2-3776,0 7 2048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36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52 2976,'0'0'10480,"-5"4"-9494,4 1-780,0-1 1,-1 1-1,2 0 0,-2 8 0,-1 9 187,-10 65 523,-4 135-1,15-183-666,0 15 93,1-9 308,-13 77 1,13-115-569,0-7-50,1 1 1,0-1 0,0 1 0,0-1-1,-1 1 1,1 0 0,0-1-1,0 1 1,0 0 0,0-1-1,0 1 1,0 0 0,0-1 0,0 1-1,0-1 1,1 1 0,-1 0-1,0-1 1,1 2 0,-1-1 527,0-12 581,18-284-298,-12 229-828,-3 29 7,1 1-1,15-57 1,-11 63-25,-7 22 1,1 1-1,0 0 0,0-1 0,1 1 1,0 0-1,8-12 0,-11 18-4,0 1 0,0 0 0,0-1 0,1 1 0,-1 0 0,0-1 0,0 1 0,1 0 0,-1 0 0,0-1 0,1 1 0,-1 0 0,0 0 0,0-1 0,1 1 0,-1 0 0,1 0 0,-1 0 0,0 0 0,1 0 0,-1 0 0,0 0 0,1-1 0,-1 1 0,1 0 0,-1 0 0,0 0 0,1 1 0,-1-1 0,1 0 0,-1 0 0,0 0 0,1 0 0,-1 0 0,0 0 0,1 0 0,-1 1 0,0-1 0,1 0 0,-1 0 0,0 1 0,1-1 0,-1 0 0,1 1 0,0 1-12,1-1 0,-1 1 0,0 0 0,1 0 0,-1 0 1,0 0-1,0 0 0,0 3 0,53 202 43,-40-140 156,45 126 0,-56-186-149,3 9 186,16 28-1,-22-43-188,1 0 0,-1-1 0,1 1-1,-1 0 1,1 0 0,-1-1 0,1 1 0,-1-1 0,1 1 0,0-1 0,-1 1-1,1-1 1,0 1 0,-1-1 0,1 1 0,0-1 0,0 0 0,-1 1 0,1-1 0,0 0-1,0 0 1,0 0 0,0 0 0,-1 0 0,3 0 0,-2 0 7,0 0-1,1-1 1,-1 1 0,1-1 0,-1 0-1,0 0 1,1 1 0,-1-1 0,0 0-1,0 0 1,0 0 0,0 0 0,1-2 0,3-3 50,0-1 0,0 0 0,6-12 0,-11 18-85,14-30-3,-1-2 0,14-60 0,-9 28 1,67-208 40,-81 259-161,-1-1 0,-1-1 1,2-23-1,0 78-191,1-6 223,3 80 100,16 176 398,-16-224-85,15 66 1,-23-130-533,0 0 1,1 0-1,-1 0 1,0 0-1,0 0 1,0 0-1,0-1 1,-1 1-1,1 0 1,0 0-1,0 0 1,-1 2-1,-2-11-5146,4-10-1294,6-6 2106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56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25 5472,'0'-13'2496,"0"6"-2176,-5 2 1600,0 10-1120,-12-1 1216,2 7-1152,-15 9 768,7 5-960,-13 7-65,9 4-383,-10-1-192,16 2-64,-6-9 448,9-2-224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56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0 7136,'9'0'6752,"-9"9"-5440,-4-1 1567,-1 9-1631,-8-6 384,3 1-960,-3-1-320,9 3-224,-6-8-32,5 3-64,2-4-1216,3-2 640,3-11-5887,7 4 3519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18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136 206 2400,'-1'0'87,"1"0"0,-1 1 0,0-1 0,1 0 0,-1 0 0,1 1 0,-1-1 0,1 0 0,-1 1 0,1-1 0,0 1 0,-1-1 0,1 1 0,-1-1-1,1 1 1,0-1 0,-1 1 0,1-1 0,0 1 0,0-1 0,-1 1 0,1-1 0,0 2 0,0 0 87,0-1 0,-1 1 0,2 0 0,-1-1-1,0 1 1,0 0 0,0-1 0,2 4 0,0 1 211,0-1 0,0 1 1,1-1-1,5 7 0,-2-4-58,0-1-1,0 0 0,1 0 0,0-1 0,0 0 0,1 0 0,0-1 0,0 0 0,0 0 0,1-1 0,-1 0 1,17 5-1,-19-8-190,0 1 0,0-1 0,0 0 0,0 0 1,0-1-1,0 0 0,0 0 0,0-1 1,8-1-1,-10 1-42,0 0 0,0 0 0,0-1-1,-1 1 1,1-1 0,-1 0 0,1 0 0,-1 0 0,0 0 0,0-1 0,0 0 0,0 1 0,0-1-1,0 0 1,2-4 0,-2 3-52,-1 0 0,1 0-1,-1-1 1,0 1 0,0-1 0,0 1 0,-1-1-1,0 1 1,0-1 0,0 0 0,0 0-1,-1 0 1,0 1 0,0-1 0,0 0-1,0 0 1,-1 0 0,0 0 0,0 1-1,0-1 1,0 0 0,-1 1 0,0-1-1,0 1 1,0-1 0,-1 1 0,-2-4-1,-1 0-78,0 1 0,0 0-1,0 0 1,-1 0-1,0 1 1,0 0-1,-1 0 1,0 1 0,0 0-1,0 0 1,0 1-1,-1 0 1,-11-3 0,11 4 32,-1 1 1,1 0 0,-1 1 0,0 0-1,1 0 1,-1 1 0,0 0 0,0 1-1,1 0 1,-1 1 0,1 0 0,-1 0-1,1 1 1,-12 4 0,14-3 48,0-1 1,0 1-1,0 1 1,1-1-1,-1 1 0,1 0 1,0 1-1,1-1 1,-1 1-1,1 0 1,0 0-1,1 1 0,-1 0 1,1 0-1,0 0 1,1 0-1,-5 15 1,5-11 34,1 0 0,0 0 0,0 0 0,1 0 0,1 1 0,0-1 0,0 0 1,3 14-1,-2-18-35,1 0 0,-1 0 1,1 1-1,1-2 1,-1 1-1,1 0 0,0 0 1,1-1-1,0 0 0,0 0 1,0 0-1,1 0 0,8 8 1,-3-5 47,0-1-1,0-1 1,1 0 0,0 0-1,1-1 1,-1 0 0,1-1 0,0-1-1,19 5 1,5 0 116,2-1-1,53 3 1,-81-10-133,1-1 0,0-1-1,-1 1 1,1-1 0,-1-1-1,1 0 1,-1-1 0,0 0 0,1 0-1,-2-1 1,1-1 0,0 1 0,13-10-1,-15 7-26,-1 1 0,0-1 0,0 0-1,-1 0 1,0-1 0,6-10-1,26-50 89,-18 22-19,13-49 0,18-39-47,-39 109-302,19-32 0,-28 52-37,-2 5 39,2 6 227,4 10-22,0 0 0,-1 0-1,0 0 1,-2 1 0,0-1-1,-1 1 1,2 25 0,-1 10 119,-2 0 0,-7 78 0,5-122-18,-1-1-1,0 1 0,-1 0 0,0-1 0,0 1 1,-1-1-1,0 0 0,0 1 0,-6 9 0,8-16-51,-1 1 0,1-1-1,-1 0 1,1 0-1,-1 0 1,1 0 0,-1 0-1,1 0 1,-1 0-1,0 0 1,0-1 0,0 1-1,1 0 1,-1-1-1,0 0 1,0 1 0,0-1-1,0 0 1,0 0-1,0 0 1,1 0 0,-1 0-1,0-1 1,0 1-1,0-1 1,-3 0 0,-1-1-12,1-1 0,0 1 1,-1-1-1,1 1 0,0-2 1,0 1-1,-6-6 0,-10-12-55,15 14 12,-1 1 1,1 0-1,-15-10 1,21 16 16,0-1 1,-1 1-1,1 0 1,0-1-1,-1 1 1,1 0-1,-1 0 0,1-1 1,0 1-1,-1 0 1,1 0-1,-1 0 1,1 0-1,-1-1 0,1 1 1,0 0-1,-1 0 1,1 0-1,-1 0 1,1 0-1,-1 0 0,1 0 1,-1 0-1,1 0 1,-1 0-1,1 1 1,0-1-1,-1 0 0,0 0 1,1 1-5,0 0 0,0-1 1,-1 1-1,1 0 0,0-1 0,0 1 0,0 0 1,0-1-1,0 1 0,0 0 0,0-1 1,0 1-1,0 0 0,1-1 0,-1 1 1,1 1-1,0 2-15,1 1 0,0-1 0,0 1-1,5 6 1,-2-5 44,-1-1 0,2-1-1,-1 1 1,0-1 0,1 0-1,0 0 1,0 0 0,0-1-1,1 0 1,-1 0 0,1 0-1,-1-1 1,1 0 0,0-1-1,0 1 1,8 0 0,-1-2 115,-1 1 0,1-2 0,0 0 0,-1 0 0,0-1 0,1-1 0,17-6 0,-22 5-69,0 1 1,0-1 0,-1-1 0,1 0-1,-1 0 1,-1-1 0,15-12 0,-8 4 3,0-1 0,18-26 0,-13 11 25,0 0 0,17-40 0,22-69 25,-38 90-123,-15 33-16,-5 14 4,0 0 0,0 0 0,1 1 0,-1-1 0,1 0 0,-1 1-1,1-1 1,0 0 0,-1 1 0,1-1 0,0 1 0,0-1 0,0 1 0,0 0 0,0-1 0,2-1 0,-2 3 17,-1 0 0,0 0 0,0 0 0,1 0 0,-1 0 0,0 0 0,0 1 0,1-1 0,-1 0 0,0 0 0,0 0 1,0 0-1,1 0 0,-1 0 0,0 0 0,0 1 0,0-1 0,0 0 0,1 0 0,-1 0 0,0 1 0,0-1 0,0 0 0,0 0 0,0 0 0,0 1 0,0-1 0,1 0 0,-1 0 0,0 1 0,0-1 0,0 0 0,0 1 0,2 9-49,16 75 68,2 13-280,-16-44 332,-2 1 0,-6 66 0,4-109-8,-2 1 0,-3 16 0,5-26-31,-1-1 0,1 1 0,-1 0 0,0-1 0,0 1 0,0-1 0,0 1 0,-1-1 0,1 0 0,-1 0 0,1 1 0,-1-1 0,0 0 0,0 0 0,0-1 0,0 1 0,-2 1 0,1-2 0,1 0-1,0-1 0,0 0 1,0 1-1,0-1 1,0 0-1,0 0 0,-1 0 1,1 0-1,0-1 0,0 1 1,0-1-1,0 1 1,-3-2-1,-31-13 205,30 12-184,-147-83-199,238 101-76,92 37 461,-103-29-40,-41-16-717,-1 0-6559,-20-1 3955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20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80 714 1728,'1'-1'228,"1"-1"-1,0 1 1,0 0 0,0 0-1,0 0 1,0 0 0,0 0-1,0 1 1,1-1 0,-1 0-1,0 1 1,0 0 0,1-1-1,-1 1 1,3 0 0,17-3 7947,-24 3-8161,1 0 0,0 0 0,-1 0 0,1 0 0,0 0-1,-1 0 1,1 1 0,0-1 0,0 0 0,-1 1 0,1-1 0,0 1-1,0-1 1,0 1 0,-1 0 0,1 0 0,0-1 0,0 1 0,0 0-1,-1 1 1,-19 23-204,17-19 239,-6 8 51,2 1 0,-1 0 0,2 0 0,0 1 0,-7 23 0,8-23-55,0 1 79,1 0 0,1 1 0,-4 34 0,7-44-39,1-1 0,-1 0 0,2 1 0,-1-1 0,1 0-1,0 0 1,1 1 0,-1-1 0,2 0 0,-1 0 0,1-1 0,5 11 0,-5-13-10,-1-1 0,1 0 0,0 0 0,0 0 0,1-1 0,-1 1 0,1-1 0,-1 1-1,1-1 1,0 0 0,-1-1 0,1 1 0,0-1 0,0 1 0,0-1 0,1 0 0,-1-1 0,0 1 0,0-1 0,0 0 0,1 0 0,3 0 0,-3-1-14,0 1 1,0-1-1,-1 1 1,1-1-1,-1-1 1,1 1 0,-1-1-1,1 1 1,-1-1-1,0 0 1,0-1-1,1 1 1,-2-1-1,1 0 1,0 0-1,-1 0 1,1 0-1,-1-1 1,5-7-1,-3 4-30,-1-1 0,-1 0 0,1 0 0,-1-1 0,-1 1 0,0 0 0,0-1 0,0 0 0,-1 1 0,-1-1 0,1 0 0,-1 0 0,-1 1-1,-1-14 1,-3 4-27,0 1 0,-1-1 0,-12-26-1,13 34-54,0 0-1,-1 1 0,0-1 0,0 1 0,-1 0 0,0 1 0,-11-11 0,9 12-30,-29-21-220,43 23 314,1 0 0,0-1 0,0 2-1,13-9 1,128-75 1311,-130 77-1273,-1-1 0,0 0 0,-1-1 0,0 0 0,-1-1 0,0-1 0,22-32 0,-10 6 65,41-85 1,9-57 316,-42 98-413,-32 77-149,2-3-155,-2 10 108,0 6-20,1 14 131,-1 0 1,-1 1-1,-1-1 1,-2 22-1,1-2 15,0 9 0,-11 252 1,-21 114 114,-13-67 117,37-294-105,2-10 62,-1 0 1,-2 0-1,-23 60 1,30-97-117,-10 20 126,12-24-122,0-1 0,0 0 0,0 1 0,0-1 0,-1 0 0,1 0 0,0 0 0,-1 0 0,1 0 0,0 0 0,-1 0 0,1-1 0,-1 1 0,-1 0 0,2 0-12,0-1 1,0 0-1,0 0 1,0 0 0,0 0-1,0 0 1,0 0-1,0 0 1,-1 0 0,1 0-1,0 0 1,0 0-1,0-1 1,1 1 0,-1 0-1,0-1 1,0 1-1,0-1 1,0 1-1,0-1 1,0 1 0,0-2-1,-14-16 175,13 15-159,-3-7-2,-1 0 0,1 0 0,1-1 0,0 0 0,1 1 0,0-1 1,0-1-1,1 1 0,0 0 0,1-19 0,1 20-12,0 1 1,1 0 0,0 0 0,0 0 0,1 0 0,0 0-1,1 0 1,0 0 0,0 1 0,1 0 0,0-1 0,0 1-1,10-12 1,-2 7-20,0 1 1,1 0-1,0 1 0,0 0 0,2 1 0,-1 0 0,21-9 0,-1 3-44,0 2-1,49-14 1,-48 17-545,-2 6 165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40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24 223 2912,'-1'1'157,"0"0"1,0 0-1,0 0 0,0 1 1,0-1-1,0 0 0,0 1 1,0-1-1,0 0 0,0 1 1,1-1-1,-1 1 0,1-1 1,-1 1-1,1 0 0,0-1 1,-1 1-1,1 0 0,0-1 1,0 1-1,0-1 0,1 4 1,-1-2-21,1-1 1,0 0 0,-1 1 0,1-1 0,0 0 0,1 0-1,-1 1 1,0-1 0,1 0 0,-1 0 0,1 0-1,-1-1 1,1 1 0,0 0 0,3 1 0,4 3 306,0 0 0,0 0 1,1-1-1,0-1 0,0 0 1,0 0-1,1-1 0,13 3 1,-17-5-287,0 0 1,0 0-1,0-1 1,0 0-1,0 0 1,0 0-1,0-1 1,0 0 0,0-1-1,0 0 1,-1 0-1,1 0 1,11-6-1,-13 5-85,0-1 0,-1 1 0,0-1 0,1 0 0,-1 0 0,-1 0 0,1-1-1,-1 1 1,1-1 0,-1 0 0,-1 0 0,1 0 0,-1-1 0,0 1 0,0 0 0,0-1 0,-1 1 0,1-1 0,-1-7-1,0 4-13,0-1-1,-1 0 1,0 0-1,-1 1 1,0-1-1,0 0 1,-1 1-1,0-1 1,-1 1-1,-6-15 0,5 17-63,1 0 0,0 1 0,-1 0 0,0 0 0,-1 0 0,1 1 0,-1-1 0,0 1 0,-1 0 0,1 0 0,-1 1 0,0 0 0,0 0 0,0 0 0,-8-3 0,7 4-15,0 0 0,0 1 0,0 0 0,-1 0 0,-11 0 0,15 1 2,1 1 0,-1 0-1,0 1 1,1-1 0,-1 1 0,0 0-1,1-1 1,-1 2 0,1-1-1,-1 0 1,1 1 0,0-1-1,-1 1 1,-3 3 0,-1 2 3,1 0 0,-1 0 0,1 1 0,0 0 0,1 0 0,0 1 0,0 0 0,1 0 0,0 0 0,1 0 0,0 1 0,0 0 0,1 0 0,1 0 0,-1 0 0,2 1 0,-1-1 0,1 11 0,0-8 48,1-1 0,0 1 1,1-1-1,1 1 0,0-1 0,1 1 0,0-1 1,0 0-1,2 0 0,-1 0 0,1-1 1,1 0-1,0 0 0,14 19 0,-6-16 95,0 0 0,1-1 0,0 0 0,1-1 0,1-1 0,0 0 0,23 10 0,-35-19-73,0 1 0,1-1-1,-1 0 1,1 0 0,-1-1 0,1 1-1,0-1 1,-1-1 0,1 1 0,0-1-1,0 0 1,0 0 0,-1 0 0,1-1-1,0 0 1,0 0 0,-1-1 0,1 0-1,-1 0 1,1 0 0,-1 0 0,0-1-1,0 0 1,0 0 0,0 0 0,0-1-1,-1 1 1,0-1 0,7-7 0,18-24 120,34-54 1,-38 53-234,-16 22 41,-4 5-17,0 1-1,1 1 1,0-1-1,0 1 1,1 0-1,-1 0 0,15-10 1,-20 17 35,0-1 0,0 1 1,-1 0-1,1-1 0,0 1 0,0 0 1,0 0-1,0-1 0,0 1 0,0 0 1,0 0-1,0 0 0,0 0 0,0 0 1,0 1-1,0-1 0,-1 0 0,1 0 1,0 0-1,0 1 0,0-1 0,0 1 1,0-1-1,0 1 0,-1-1 0,1 1 1,0-1-1,0 1 0,-1-1 1,1 1-1,0 0 0,-1 0 0,1-1 1,-1 1-1,1 0 0,-1 0 0,1 0 1,-1-1-1,0 1 0,1 1 0,1 3-5,0 0 0,0 0-1,0 0 1,-1 0 0,0 1-1,1 5 1,-2 2 74,0 1 1,-4 24-1,1-12 55,-3 11-29,4-28-39,0 0 0,0 16 0,2-24-50,-1-1 0,1 0 0,0 1-1,0-1 1,0 0 0,0 1 0,0-1 0,0 1 0,0-1 0,0 0 0,0 1 0,0-1 0,0 0 0,0 1 0,0-1 0,0 0 0,0 1 0,1-1-1,-1 0 1,0 1 0,0-1 0,0 0 0,0 0 0,1 1 0,-1-1 0,0 0 0,0 1 0,1-1 0,-1 0 0,0 0 0,0 0 0,1 1 0,-1-1 0,0 0-1,1 0 1,-1 0 0,0 0 0,1 1 0,-1-1 0,0 0 0,1 0 0,-1 0 0,0 0 0,1 0 0,-1 0 0,0 0 0,1 0 0,-1 0 0,0 0-1,1 0 1,-1 0 0,0 0 0,1-1 0,-1 1 0,0 0 0,1 0 0,0 0 0,17-14 271,-18 14-292,34-33 188,31-40 0,9-10-468,-73 82 292,3-2-13,0-1 0,-1 0 1,2 1-1,-1 0 0,5-3 0,-8 5 8,0 1 1,0-1-1,0 1 0,0-1 1,0 1-1,1 0 0,-1 0 0,0-1 1,0 1-1,0 0 0,0 0 1,0 0-1,0 0 0,1 0 0,-1 0 1,0 1-1,0-1 0,0 0 1,0 0-1,0 1 0,0-1 0,0 1 1,0-1-1,0 1 0,0-1 1,0 1-1,0 0 0,0 0 0,0-1 1,1 2-1,2 5-12,1 1-1,-1-1 1,0 1-1,-1-1 1,1 1-1,-2 0 1,4 15 0,-1-8 19,0 3-7,1-1-1,1 1 1,14 24 0,-18-37 37,0 0 1,0 0 0,0 0 0,1-1 0,0 1 0,0-1 0,0 0-1,0-1 1,1 1 0,0 0 0,-1-1 0,1 0 0,0 0 0,1-1-1,10 4 1,-13-5-4,0 0-1,0-1 0,0 0 0,0 1 1,0-1-1,0 0 0,0-1 0,0 1 1,0 0-1,0-1 0,0 0 0,0 0 1,0 0-1,0 0 0,-1 0 1,1 0-1,0-1 0,-1 1 0,1-1 1,-1 0-1,1 0 0,-1 0 0,0 0 1,0 0-1,0 0 0,0-1 0,0 1 1,0-1-1,-1 1 0,2-4 0,1-1 9,0 0-1,-1-1 0,-1 1 0,1-1 0,-1 1 0,0-1 0,-1 0 0,0 0 0,0 0 1,-1-13-1,-1-2 62,-7-35 0,7 52-83,-1-1 1,0 0-1,0 1 0,0 0 1,-1-1-1,0 1 0,-1 0 0,1 0 1,-6-6-1,9 12-19,-1-1 1,1 1-1,0 0 1,0-1-1,0 1 1,-1 0-1,1-1 1,0 1-1,-1 0 1,1 0-1,0 0 1,-1-1-1,1 1 1,0 0-1,-1 0 1,1 0-1,0 0 1,-1-1-1,1 1 1,0 0-1,-1 0 1,1 0-1,0 0 1,-1 0-1,1 0 1,-1 0-1,1 0 1,0 0-1,-1 0 1,1 0-1,0 1 1,-1-1-1,1 0 1,-1 0-1,1 0 1,0 0-1,-1 0 1,1 1-1,0-1 1,0 0-1,-1 0 1,1 1-1,0-1 1,-1 0-1,1 0 1,0 1-1,0-1 1,0 0-1,-1 1 1,-8 18-285,4-1 216,0-1 1,1 1 0,1 0-1,0 0 1,2 0 0,0 32-1,2-41 65,0 0-1,1-1 0,-1 0 1,2 1-1,-1-1 1,1 0-1,5 10 0,-5-13 25,0 0-1,0 0 0,0-1 0,1 1 1,0-1-1,-1 0 0,2 0 0,-1 0 0,0-1 1,1 1-1,0-1 0,5 3 0,-5-4 37,0 0 0,1 0 0,-1-1 0,0 0-1,1 0 1,-1 0 0,1 0 0,-1-1 0,1 0-1,-1 0 1,1-1 0,-1 1 0,1-1 0,-1-1-1,9-2 1,2-1-11,-1-1 0,0-1 0,-1 0 1,15-10-1,-14 6-21,0 0 1,-1 0-1,0-1 1,-1-1-1,16-21 1,49-76-58,-63 88-20,-14 20 46,0 1 0,0-1 0,1 0 1,-1 0-1,1 1 0,-1-1 0,1 0 0,0 1 0,-1 0 1,1-1-1,3 0 0,-5 1 7,1 1-1,0 0 1,0 0 0,-1 0 0,1 0 0,0 0-1,0 0 1,-1 1 0,1-1 0,0 0-1,-1 0 1,1 0 0,0 1 0,-1-1-1,1 0 1,0 1 0,-1-1 0,1 0 0,0 1-1,-1-1 1,1 1 0,-1-1 0,1 1-1,-1-1 1,1 1 0,-1 0 0,0-1-1,1 1 1,-1 0 0,0-1 0,1 1-1,-1 0 1,1 0 0,1 6 31,1-1 0,-1 1-1,0-1 1,-1 1 0,2 13 0,3 14-26,-2-22-53,0 1 1,0-1-1,1 0 1,0-1 0,13 20-1,-14-26 83,-1 0-1,1-1 1,0 0 0,0 1-1,0-1 1,1-1 0,-1 1-1,1-1 1,0 0 0,0 0-1,0 0 1,0 0 0,1-1-1,-1 0 1,8 2 0,-9-4-16,-1 0 1,1 1 0,-1-1 0,1-1 0,0 1-1,-1 0 1,1-1 0,-1 0 0,1 0-1,-1 0 1,1 0 0,-1-1 0,0 1-1,0-1 1,1 0 0,3-3 0,6-4 62,-1-1 0,16-16 0,-23 21-74,20-19-35,31-38 0,-1 0 234,-34 39-68,-14 16-95,0-2 0,6-10 0,-11 17-36,-2 2 2,0-1 0,1 1 0,-1-1 0,1 1 0,-1 0 0,0-1 0,1 1 0,-1-1 0,0 1 1,0-1-1,0 0 0,1 1 0,-1-1 0,0 1 0,0-1 0,0 1 0,0-1 0,0 1 0,0-1 0,0 0 0,0 1 0,0-1 0,0 1 0,0-1 0,0 1 0,0-1 0,-1 1 1,1-2-1,0 2-3,-1 0 1,1-1 0,0 1-1,0 0 1,0 0 0,-1-1 0,1 1-1,0 0 1,-1 0 0,1 0-1,0-1 1,0 1 0,-1 0 0,1 0-1,0 0 1,-1 0 0,1 0-1,0 0 1,-1 0 0,1 0 0,0-1-1,-1 1 1,1 0 0,0 0-1,-1 0 1,1 1 0,0-1 0,-1 0-1,1 0 1,0 0 0,0 0-1,-1 0 1,1 0 0,0 0 0,-1 1-1,1-1 1,0 0 0,-1 0-1,1 1 1,-17 9-4,16-9 0,-10 7-42,1 1-1,0 1 1,1-1-1,0 2 1,0-1-1,-10 18 1,-39 76-192,56-100 225,-3 6 8,-1 0-1,2 1 1,-1-1-1,2 1 1,-1 0 0,2 0-1,-1 0 1,0 14 0,3-24 6,0 0 1,0 0-1,0 0 1,0 0 0,0 1-1,0-1 1,0 0-1,0 0 1,1 0 0,-1 0-1,1 0 1,-1 0-1,0 0 1,1 0-1,0 0 1,-1 0 0,1 0-1,-1 0 1,1-1-1,0 1 1,0 0 0,0 0-1,-1-1 1,1 1-1,0 0 1,0-1 0,0 1-1,0-1 1,0 1-1,0-1 1,0 0-1,0 1 1,0-1 0,0 0-1,0 0 1,0 1-1,1-1 1,-1 0 0,0 0-1,0 0 1,2-1-1,1 1 23,1-1 0,-1 0-1,0 0 1,0 0-1,0-1 1,1 1 0,-1-1-1,0 0 1,4-3-1,-1-1 28,-1 0 0,1-1 0,-1 1 0,0-1 0,0 0 0,-1-1 0,7-11 0,-8 12 10,5-10-47,0-1 0,-1 0-1,-1-1 1,-1 0 0,0 0-1,-1 0 1,1-21 0,-4 2-257,-8 86-166,4 8 297,10 110 0,15 220 39,-23-368 86,-1 39 202,0-51-158,1-1-1,-1 0 1,0 1-1,-1-1 0,1 0 1,-1 1-1,-4 7 1,5-12-41,1 1 1,-1-1 0,0 0-1,0 1 1,-1-1 0,1 0-1,0 0 1,0 0 0,-1 0 0,1 0-1,0 0 1,-1 0 0,1 0-1,-1 0 1,1-1 0,-1 1-1,1-1 1,-1 1 0,0-1 0,1 1-1,-1-1 1,-1 0 0,-1 0 2,1 0 1,-1 0-1,1-1 1,-1 0-1,1 1 1,0-1-1,-1 0 1,-5-3 0,2 0-2,1 1 0,-1-1-1,1 0 1,0-1 0,0 0 0,1 1 0,-1-2 0,-6-8 0,7 9-12,-9-11-19,2 0 0,0 0 0,1-1 0,-18-37 0,10 12-77,-13-51 0,31 91 70,0-1-1,1 1 1,-1 0-1,1 0 1,0-1 0,0 1-1,0 0 1,0-1-1,0 1 1,0 0 0,1 0-1,-1-1 1,1 1-1,-1 0 1,1 0 0,1-4-1,0 3-7,0 0 0,1 0-1,-1 0 1,0 0 0,1 0 0,-1 1-1,1-1 1,0 1 0,5-3 0,6-3-11,0 0 1,0 2-1,30-10 0,-32 12 82,140-39 306,23-17-454,-130 44 284,-45 15-148,0 1-31,0 0 0,0 0 1,1 0-1,-1 0 0,0 0 0,0 0 0,0 0 0,0-1 0,0 1 0,0 0 0,0 0 0,1 0 0,-1 0 0,0 0 0,0 0 0,0 0 0,0 0 0,0 0 0,0 0 0,1 0 0,-1 0 1,0 0-1,0 0 0,0 0 0,0 0 0,0 0 0,0 0 0,1 0 0,-1 0 0,0 0 0,0 0 0,0 0 0,0 1 0,0-1 0,0 0 0,0 0 0,1 0 0,-1 0 0,0 0 0,0 0 1,0 0-1,0 0 0,0 0 0,0 0 0,0 1 0,0-1 0,0 0 0,1 1 242,12-11-90,-5 4-138,-1-1 1,0-1 0,-1 1-1,0-1 1,0 0-1,-1-1 1,1 1-1,4-13 1,3-10-25,10-34 1,-21 58 10,6-26 31,3-5-91,-16 94-51,-5 117-10,10-165 140,1-1 1,-1 1-1,1 0 0,3 10 1,-3-16-17,-1-1 1,1 1 0,-1-1-1,1 0 1,0 1-1,0-1 1,-1 0 0,1 1-1,0-1 1,0 0 0,0 0-1,2 2 1,-2-2-3,0-1 1,0 0 0,0 1-1,-1-1 1,1 0 0,0 0-1,0 1 1,0-1 0,0 0-1,0 0 1,0 0 0,0 0 0,-1 0-1,1 0 1,0 0 0,0 0-1,0-1 1,0 1 0,0 0-1,0 0 1,-1-1 0,1 1-1,1-1 1,1-1 16,0 0 0,0 0-1,0-1 1,0 1 0,0-1 0,-1 1 0,0-1-1,1 0 1,-1 0 0,0 0 0,0 0 0,-1 0 0,3-5-1,2-7 61,7-26 0,-9 26-194,27-81-181,-31 95 292,0 1 0,0 0 0,0 0 1,0 0-1,0-1 0,0 1 0,0 0 0,0 0 0,0 0 1,0 0-1,0-1 0,0 1 0,0 0 0,0 0 0,0 0 1,1 0-1,-1-1 0,0 1 0,0 0 0,0 0 0,0 0 1,0 0-1,0-1 0,0 1 0,0 0 0,1 0 0,-1 0 1,0 0-1,0 0 0,0 0 0,0 0 0,1 0 0,-1-1 1,0 1-1,0 0 0,0 0 0,0 0 0,1 0 0,-1 0 1,0 0-1,0 0 0,0 0 0,0 0 0,1 0 0,2 10-20,-1 17-48,-4 23 86,-11 57 0,6-53-56,-7 65 70,-15 110-72,-15-4 248,43-218-139,-1 0 0,0 0 0,0 0-1,0 0 1,-1 0 0,0-1 0,-1 0 0,1 1 0,-1-1 0,-8 8 0,11-13-56,1 0 1,-1 0 0,0 0 0,0 0 0,0 0 0,0-1 0,0 1 0,-1 0-1,1-1 1,0 1 0,0-1 0,0 1 0,0-1 0,-1 0 0,1 1 0,0-1-1,0 0 1,-1 0 0,1 0 0,0 0 0,-1 0 0,1 0 0,-2-1 0,1 1-5,0-1 1,-1 0-1,1-1 1,0 1-1,0 0 0,0 0 1,1-1-1,-1 1 1,0-1-1,0 0 1,-2-3-1,-1-2-5,0 0 0,1-1-1,0 1 1,0-1 0,-5-16-1,4 2-7,0 0 0,2 0 0,1 0 1,1 0-1,1-1 0,0 1 0,2 0 0,1 0 0,0 0 0,2 0 0,0 1 0,11-25 0,-9 29 11,1 1 0,0 0 0,2 0 0,0 1 0,1 0 0,0 0 0,13-12 1,-14 18 11,0 0 0,0 0 1,1 1-1,0 1 0,0 0 1,1 0-1,0 1 1,0 1-1,0 0 0,16-4 1,-18 7-286,0 0 1,0 1-1,-1 0 0,1 1 1,0 0-1,14 2 1,-15-1-1561,0 1 0,1 0 1,14 6-1,7 7-1954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41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185 576 3136,'1'-3'394,"0"-1"0,1 1 0,0 0 0,-1-1 0,1 1 0,0 0 0,4-4 0,-4 6-108,-1-1-1,0 1 1,1-1 0,-1 1 0,0-1 0,0 0 0,0 0-1,0 1 1,0-1 0,0 0 0,-1 0 0,1 0-1,-1 0 1,1 0 0,-1 0 0,0 0 0,1 0-1,-1 0 1,0 0 0,0 0 0,-1-2 0,1 3-236,-1 1 0,1-1 1,-1 0-1,1 1 0,-1-1 0,1 1 1,-1-1-1,1 1 0,-1 0 1,1-1-1,-1 1 0,0-1 1,1 1-1,-1 0 0,0 0 1,1-1-1,-1 1 0,0 0 0,1 0 1,-1 0-1,0 0 0,0 0 1,1 0-1,-1 0 0,0 0 1,1 0-1,-1 0 0,0 0 0,1 0 1,-1 1-1,-1-1 0,-21 7 533,16-3-516,-1-1 1,2 1-1,-1 0 1,0 1 0,-6 5-1,-5 4 13,6-5-45,0 0 1,0 1-1,1 1 0,0-1 1,1 2-1,1-1 0,-11 17 1,18-26-50,1-1 1,0 1 0,0 0 0,1 0 0,-1 0 0,0 0 0,1 0 0,-1 0 0,1 0 0,-1 0 0,1 0 0,0 0 0,0 0 0,0 0 0,0 0 0,1 4 0,-1-4 30,1 0 0,0-1 0,0 1 1,0-1-1,0 1 0,0 0 0,0-1 0,0 0 1,0 1-1,0-1 0,1 0 0,-1 0 0,1 0 1,-1 0-1,3 2 0,3 0 58,0 0 0,1 0 1,-1-1-1,0 0 0,1-1 0,-1 1 1,1-1-1,8 0 0,18 0 82,53-4 0,-76 2-31,0-1 0,-1 0-1,1 0 1,0-1 0,-1 0-1,1-1 1,-1-1 0,19-10-1,-27 13-93,1 0 0,-1 0 1,0 0-1,0 0 0,0 0 0,0 0 0,0-1 0,0 1 0,0-1 0,-1 0 0,0 1 0,1-1 0,-1 0 0,0 0 0,0 0 0,-1 0 0,1 0 0,-1 0 0,1 0 0,-1 0 0,0-4 0,0-1 11,-1 0 0,0 0 1,-1 0-1,0 1 0,0-1 1,0 0-1,-5-8 0,5 12-48,-1 0-1,1 0 1,-1 1 0,1-1-1,-1 1 1,0 0-1,0 0 1,0 0 0,-1 0-1,-3-2 1,-1 0-49,1 0-1,-1 0 1,0 1 0,-10-3-1,8 6-147,4 1 90,10-2-38,4 0 196,-1 0-1,1-1 0,-1 0 1,0-1-1,0 1 0,-1-1 1,1-1-1,-1 1 0,0-1 1,6-6-1,11-11 378,19-25-1,-11 6 127,-2-1-1,36-67 0,-32 49-187,-5 7-91,-19 33-240,13-18 0,-22 37-34,0 1-1,0-1 0,1 1 0,-1-1 1,0 0-1,1 1 0,-1-1 0,1 1 0,-1 0 1,1-1-1,-1 1 0,0-1 0,1 1 1,0 0-1,-1-1 0,1 1 0,-1 0 1,1 0-1,-1-1 0,1 1 0,0 0 1,0 0-1,-1 0 2,1 0 1,-1 1-1,1-1 1,-1 1 0,1-1-1,-1 0 1,0 1-1,1-1 1,-1 1-1,0-1 1,1 1-1,-1-1 1,0 1 0,0-1-1,1 1 1,-1-1-1,0 1 1,0-1-1,0 1 1,0 0-1,0-1 1,0 1 0,0-1-1,0 2 1,2 19-89,-1 23 0,-15 206 243,12-217-112,-30 264 88,27-255-117,-2 17-7,-19 135 42,-15-3 331,38-179-336,2-7 24,-1 1 0,1-1-1,-1 0 1,0 0 0,-1 0 0,1 0 0,-6 7 0,8-12-56,0 1 0,0-1 0,-1 0 0,1 1 0,0-1 0,0 0 0,-1 1 0,1-1 0,0 0 0,-1 0 0,1 0 0,-1 1 0,1-1 0,0 0 0,-1 0 0,1 0 0,-1 0 0,1 0 0,0 0 0,-1 0 0,1 1 0,-1-1 0,1 0 0,-1-1 0,1 1 0,0 0 0,-1 0 0,1 0 0,-1 0 0,1 0 0,0 0 0,-1 0 0,1-1 1,-1 1-1,1 0 0,0 0 0,-1 0 0,1-1 0,0 1 0,-1 0 0,1-1 0,0 1 0,0 0 0,-1-1 0,1 1 0,0 0 0,0-1 0,0 1 0,-1 0 0,1-1 0,0 1 0,0-1 0,0 1 0,0-1 0,-2-3 24,0 0 0,1 0-1,-1-1 1,1 1 0,-1-7 0,0-7-35,1 0 1,1-1-1,0 1 0,2 0 0,0-1 1,1 1-1,5-18 0,-1 13 13,0 1-1,1 0 0,2 1 0,0 0 1,17-26-1,-20 38 3,0 0-1,0 1 1,1 0-1,0 0 1,0 1 0,1 0-1,0 1 1,0 0-1,1 0 1,0 1-1,0 0 1,0 0 0,19-5-1,-1 3-13,1 1 0,-1 1 0,1 1 0,30 0 0,23 5-5093,-42 4 2023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44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1 846 3328,'0'0'135,"0"1"0,0-1-1,0 1 1,1-1 0,-1 1 0,0-1 0,1 0-1,-1 1 1,0-1 0,1 0 0,-1 1 0,0-1-1,1 0 1,-1 1 0,1-1 0,-1 0 0,0 0-1,1 1 1,-1-1 0,1 0 0,-1 0 0,1 0-1,-1 0 1,1 0 0,0 1 0,16-5 1934,17-16-58,-29 17-1538,18-13 146,-2-1 0,0-1-1,-1-1 1,30-36 0,-17 16-177,-2-1 1,49-87 0,-23 31-145,91-177 507,-94 163-165,-51 99-619,-3 11-24,0 0 1,0 0 0,0 0-1,0 0 1,0 0-1,0-1 1,0 1 0,0 0-1,0 0 1,0 0-1,0 0 1,0 0-1,0 0 1,0 0 0,0 0-1,0 0 1,0 0-1,0 0 1,0 0 0,0 0-1,0 0 1,0 0-1,0-1 1,0 1-1,0 0 1,0 0 0,0 0-1,0 0 1,0 0-1,0 0 1,0 0 0,0 0-1,0 0 1,0 0-1,0 0 1,0 0 0,0 0-1,0 0 1,0 0-1,0 0 1,0 0-1,0 0 1,-1 0 0,1 0-1,0 0 1,0 0-1,0 0 1,0 0 0,0 0-1,0 0 1,0 0-1,0 0 1,0 0-1,0 0 1,0 0 0,0 0-1,0 0 1,0 0-1,0 0 1,-1 0 0,0 1-24,0 0 0,0 0 0,0 1 0,0-1 1,0 0-1,1 1 0,-1-1 0,0 1 0,1-1 1,-2 3-1,-12 44-68,-11 65 0,1 54 10,13-79 25,7-60 50,-12 115-104,15-128 157,2 1 1,-1-1 0,2 1 0,0-1 0,1 0 0,9 30 0,-11-42 27,1 0-1,-1 1 1,1-1-1,0 0 1,0 0-1,0 0 0,0 0 1,1-1-1,-1 1 1,5 3-1,-5-5-33,-1 0-1,0 0 1,0 0-1,1-1 1,-1 1-1,0 0 0,1-1 1,-1 1-1,1-1 1,-1 0-1,1 1 1,-1-1-1,1 0 1,-1 0-1,1 0 0,-1 0 1,1 0-1,-1 0 1,1 0-1,-1-1 1,1 1-1,-1 0 1,0-1-1,1 0 0,-1 1 1,1-1-1,1-1 1,3-3 23,0 0 1,-1 0-1,1-1 1,-1 0 0,0 0-1,-1-1 1,1 1-1,-1-1 1,-1 0-1,5-10 1,-6 13-46,18-40 147,20-65-1,5-51-137,-20 68 110,-10 43-56,12-52-143,-24 86 87,-1 0 1,0 0 0,-1 0 0,-2-28 0,0 31-1,1 8-29,0 1-1,0 0 0,0-1 1,-1 1-1,-1-7 1,2 10 2,0 0 1,-1-1-1,1 1 0,0 0 1,0 0-1,0-1 1,0 1-1,0 0 0,0 0 1,-1 0-1,1-1 1,0 1-1,0 0 0,0 0 1,-1 0-1,1 0 1,0-1-1,0 1 0,-1 0 1,1 0-1,0 0 1,0 0-1,-1 0 0,1 0 1,0 0-1,0-1 1,-1 1-1,1 0 0,0 0 1,0 0-1,-1 0 1,1 0-1,0 0 0,-1 0 1,1 1-1,0-1 1,-1 0-1,-10 8-122,-4 14-102,5 7 196,2 0 0,1 1 0,-4 34 0,-12 166 113,19-174-34,-4 128 321,8-179-294,0 0 1,0 0-1,1 0 0,0 0 1,2 6-1,-3-11-59,0 1 1,0-1 0,0 0-1,0 1 1,0-1-1,0 0 1,1 1 0,-1-1-1,0 0 1,0 1-1,0-1 1,1 0 0,-1 1-1,0-1 1,0 0-1,1 0 1,-1 1 0,0-1-1,1 0 1,-1 0-1,0 0 1,1 1 0,-1-1-1,0 0 1,1 0-1,-1 0 1,1 0 0,-1 0-1,1 0 14,0-1-1,0 1 0,0-1 1,0 1-1,0-1 1,-1 1-1,1-1 1,0 0-1,0 1 0,-1-1 1,1 0-1,0 0 1,-1 0-1,1 1 0,-1-1 1,1-2-1,76-146 324,-33 59-608,-43 88 247,0-1 0,1 1 0,0 0 0,-1 0 0,1 0 0,0 0 0,0 0 0,2-2 0,-3 4 7,-1-1 0,1 1 0,-1-1 1,1 1-1,-1 0 0,1-1 0,0 1 1,-1 0-1,1 0 0,-1-1 0,1 1 0,0 0 1,-1 0-1,1 0 0,0 0 0,-1 0 0,1 0 1,0 0-1,0 0 0,-1 0 0,1 0 1,0 1-1,-1-1 0,1 0 0,-1 0 0,1 0 1,0 1-1,-1-1 0,1 0 0,-1 1 0,1-1 1,-1 1-1,1-1 0,-1 1 0,1-1 1,-1 1-1,1 0 0,3 6-43,0 1 0,-1-1 0,0 1 0,0 0 0,0 0 1,1 11-1,0-3 23,0 2 13,21 62 26,-22-72 3,0 0 1,1-1-1,0 0 0,0 1 1,0-1-1,1-1 0,10 12 1,-11-15 8,-1 0 0,1-1 0,-1 1 0,1-1 0,0 0 0,0 0 0,0 0 0,0-1 0,0 1 1,0-1-1,1 0 0,-1 0 0,0 0 0,1-1 0,-1 0 0,0 0 0,1 0 0,-1 0 0,0 0 0,1-1 0,-1 0 1,0 0-1,1 0 0,-1-1 0,0 1 0,4-3 0,0 0 6,0 0 0,-1 0 1,0-1-1,1 0 0,-2 0 0,1-1 0,-1 0 0,0 0 1,0 0-1,0-1 0,-1 0 0,7-13 0,27-70 192,-20 43-528,-19 47 299,0 1 1,0-1 0,0 0 0,0 0 0,0 0-1,0 0 1,0 0 0,0 0 0,0 0 0,0 0-1,0 0 1,0 0 0,0 0 0,1 0 0,-1 0-1,0 0 1,0 0 0,0 0 0,0 1 0,0-1-1,0 0 1,0 0 0,0 0 0,0 0-1,0 0 1,0 0 0,0 0 0,0 0 0,0 0-1,0 0 1,0 0 0,0 0 0,0 0 0,0 0-1,0 0 1,1 0 0,-1 0 0,0 0 0,0 0-1,0 0 1,0 0 0,0 0 0,0 0 0,0 0-1,0 0 1,0 0 0,0 0 0,0 0 0,0 0-1,0 0 1,0 0 0,0 0 0,1 0-1,0 12-8,0 14 16,4 73 74,-5-96-98,0 1-1,0-1 0,1 0 0,0 1 0,2 4 1,-2-5 99,0 0 0,-1 0 0,1 1 0,0-1 0,-1 5 0,1-7-84,-1 0 0,1 0 0,-1-1 1,1 1-1,0 0 0,-1 0 0,1-1 1,0 1-1,-1-1 0,1 1 0,0-1 0,0 1 1,-1-1-1,1 1 0,0-1 0,0 0 1,0 1-1,0-1 0,1 0 0,-1 1 91,1-1-62,0 0 1,-1 0 0,1 0-1,0 0 1,-1-1 0,1 1-1,-1 0 1,1-1 0,0 0-1,-1 1 1,1-1 0,-1 0-1,0 0 1,1 1 0,-1-1-1,1 0 1,-1 0 0,0-1-1,2-1 1,1-2-16,1 1 1,-1-2-1,0 1 1,-1 0-1,0-1 1,1 0-1,-2 0 0,4-7 1,15-55 159,-13 39-93,50-150 2,-45 154-64,-13 25-17,0 0 0,0-1 0,0 1 0,0 0-1,0 0 1,0 0 0,0 0 0,0 0 0,0 0 0,0 0 0,0 0 0,0-1 0,0 1-1,0 0 1,0 0 0,0 0 0,0 0 0,0 0 0,1 0 0,-1 0 0,0 0 0,0 0-1,0 0 1,0 0 0,0 0 0,0 0 0,0 0 0,0 0 0,1 0 0,-1-1 0,0 1-1,0 0 1,0 0 0,0 0 0,0 0 0,0 1 0,0-1 0,1 0 0,-1 0 0,0 0-1,0 0 1,0 0 0,0 0 0,0 0 0,0 0 0,0 0 0,0 0 0,1 0 0,-1 0-1,0 0 1,0 0 0,0 0 0,0 0 0,0 0 0,0 1 0,0-1 0,0 0 0,0 0-1,0 0 1,0 0 0,0 0 0,0 0 0,0 0 0,0 0 0,0 1 0,0-1 0,0 0 0,0 0-1,0 0 1,4 13-154,-3-8 143,4 21 6,-2 1 1,-1 0 0,-2 0 0,-3 38-1,2-25 81,1-34-59,-7 91 77,5-84-9,0 0 1,-1 1 0,0-1 0,-1 0 0,-7 13 0,11-25-69,0 0 1,-1 0-1,1 0 0,-1 0 0,1-1 0,-1 1 0,1 0 0,-1 0 1,0 0-1,1-1 0,-1 1 0,0 0 0,0-1 0,1 1 0,-1-1 1,0 1-1,0-1 0,0 1 0,0-1 0,0 1 0,0-1 0,1 0 1,-1 1-1,0-1 0,0 0 0,0 0 0,0 0 0,-1 0 0,0 0-6,1-1 0,-1 1 0,1-1 0,-1 0 0,1 1 0,0-1 0,-1 0 0,1 0 0,0 0 0,0 0 0,0 0 0,0 0-1,0 0 1,0 0 0,0 0 0,0 0 0,0-1 0,0 1 0,0-2 0,-2-3-18,0 1 1,1 0-1,0-1 0,0 1 1,0-1-1,1 1 0,0-1 1,-1-11-1,2 15-6,0 0 1,0 0 0,1-1-1,-1 1 1,0 0-1,1 0 1,-1 0-1,1 0 1,0 0-1,0 0 1,0 0 0,0 0-1,0 0 1,0 0-1,1 1 1,-1-1-1,0 0 1,1 1-1,-1-1 1,1 1 0,0-1-1,0 1 1,-1 0-1,1 0 1,0 0-1,4-2 1,1 1 26,1 0 0,0 0 0,0 1 0,-1 0 1,1 0-1,0 1 0,13 1 0,12-1-33,1-1-713,29-2-3671,-57 3 3509,1-1 0,0 0 0,-1-1 0,0 0 0,1 0 0,9-5 0,-14 6 536,-1 1 0,0-1 0,0 0 0,0 0-1,0 0 1,0 0 0,0 0 0,0 0 0,0-1 0,-1 1 0,2-1 0,6-15-2521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44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 5984,'-14'-8'2688,"10"11"-2336,-1-3 96,10 0-256,-1 9-32,-4-1-1952,5 0 960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44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5312,'0'-8'2400,"45"-4"-2080,5 4 672,3 8-608,42-12 256,-1 7-352,33-3 320,-11 8-352,24-3 448,-9 3-416,3 0-6240,-17 8 3200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46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1130 2304,'-7'5'1056,"13"-6"863,15-8 1132,55-32-156,53-32-867,-100 53-1805,-2-1 0,0-1 0,-1-1 0,-1-1 1,25-33-1,95-142 409,-116 156-544,3-4 249,49-97 1,-72 124-257,-1 0 0,0 0 0,-2-1 0,-1 0 0,0-1-1,-1 1 1,1-43 0,-5 44-23,0 0-1,-2 0 1,0 0 0,-6-25-1,7 44-76,1-1 1,-1 0-1,1 1 0,-1-1 1,0 1-1,0-1 0,1 1 1,-1-1-1,0 1 0,0-1 1,-1 1-1,1 0 1,0 0-1,0-1 0,-1 1 1,1 0-1,0 0 0,-1 0 1,1 0-1,-1 1 0,-3-2 0,4 2 5,0 0-1,0-1 0,0 1 0,0 1 0,0-1 0,0 0 0,0 0 0,0 0 0,0 0 0,0 1 0,0-1 1,0 0-1,1 1 0,-1-1 0,0 1 0,0-1 0,0 1 0,0 0 0,0-1 0,1 1 0,-1 0 0,0-1 0,1 1 1,-1 0-1,0 0 0,1 0 0,-1-1 0,1 1 0,-1 0 0,0 2 0,1-2-8,-6 10-37,1 1 1,0 0-1,-3 13 0,5-15 27,-10 33 4,2 1 0,3 0 0,1 1 0,-2 82 0,10-71 195,2 0-1,2 0 1,19 78 0,-19-114-47,0 0 1,1 0 0,1 0 0,17 31 0,-20-44-14,0-1 0,0 0 1,0 0-1,1-1 0,0 1 0,0-1 0,7 5 1,-8-7-1,1 0-1,-1-1 1,0 1 0,1-1 0,-1 0 0,1-1 0,-1 1 0,1-1 0,0 0 0,0 0 0,8 1-1,-6-2-36,-1 0-1,1 0 1,0-1 0,-1 0-1,1 0 1,-1-1-1,0 1 1,1-1-1,-1-1 1,0 1-1,0-1 1,0 0-1,0 0 1,-1-1-1,1 0 1,-1 0-1,0 0 1,0 0 0,6-9-1,-3 5-13,-1-1-1,-1-1 0,0 1 1,0-1-1,0-1 1,-2 1-1,1 0 1,4-16-1,-7 18-36,0-1 0,0 1 0,-1-1 1,0 1-1,-1-1 0,1 1 0,-2-1 0,1 0 0,-1 1 0,0-1 0,-1 1 0,-3-10 0,4 14-31,-1 1-1,1-1 1,-1 1-1,0 0 0,0 0 1,0 0-1,0 0 1,0 0-1,-1 1 0,1-1 1,-4-2-1,4 4 10,0 0 0,1 0 0,-1 0-1,1 0 1,-1 0 0,0 1 0,0-1 0,1 0-1,-1 1 1,0 0 0,0-1 0,0 1 0,0 0 0,0 0-1,1 0 1,-1 0 0,0 0 0,0 1 0,0-1-1,0 1 1,1-1 0,-1 1 0,0-1 0,0 1 0,-2 1-1,-1 2-35,0 0-1,-1 0 0,2 0 0,-1 0 0,0 1 0,1-1 0,0 1 0,0 1 1,0-1-1,0 0 0,1 1 0,-5 11 0,2-2-36,1 0 0,0 0 0,1 0-1,-2 20 1,4-24 60,1 0 0,1 0 1,0-1-1,0 1 0,1 0 0,0-1 0,1 1 1,0 0-1,7 16 0,-7-21 41,0-1-1,1 1 1,0-1 0,0 0 0,0 0-1,1 0 1,0-1 0,0 1-1,0-1 1,0 0 0,1 0 0,-1 0-1,1-1 1,0 1 0,0-1 0,1 0-1,-1-1 1,11 5 0,-6-4 57,1-1 0,-1 0 0,1 0 0,-1-1 0,1 0 0,0-1 0,0 0 0,-1 0 0,1-1 0,0-1 1,-1 0-1,20-6 0,-18 3-22,0 0-1,0-1 1,0 0 0,-1-1 0,1 0 0,-2-1 0,1 0 0,-1 0-1,17-19 1,-7 3-65,0-1 0,-1-1-1,-2 0 1,19-38-1,-34 60 32,-1 1-1,1-1 0,0 1 0,5-6 1,-7 9-23,0-1 0,1 1 0,-1 0 0,0 0 0,0 0-1,0 0 1,0-1 0,1 1 0,-1 0 0,0 0 0,0 0 0,0 0 0,1 0 0,-1 0 0,0 0 0,0 0 0,1-1 0,-1 1 0,0 0 0,0 0 0,1 0 0,-1 0 0,0 0 0,0 0 0,0 0 0,1 0 0,-1 1 0,0-1 0,0 0 0,1 0 0,-1 0 0,0 0 0,1 1-2,0 0 0,-1 0 1,1-1-1,-1 1 1,1 0-1,-1 0 0,0 0 1,1 0-1,-1 0 1,0 0-1,0 0 0,0 0 1,1 1-1,1 29 11,-2 50 0,-2-31-113,1-16 64,0-23 120,1 1-1,-1-1 1,2 0 0,0 0-1,0 0 1,5 19 0,-6-29-74,0-1 0,0 0 0,1 0 0,-1 0 0,0 0 0,0 0 0,0 1 0,0-1 0,0 0 0,0 0 0,0 0 0,1 0 0,-1 0 0,0 0 0,0 0 0,0 1 0,0-1 0,1 0 0,-1 0 0,0 0 0,0 0 0,0 0 0,0 0 0,1 0 1,-1 0-1,0 0 0,0 0 0,0 0 0,1 0 0,-1 0 0,0 0 0,0 0 0,0 0 0,0 0 0,1 0 0,-1 0 0,0 0 0,0-1 0,0 1 0,0 0 0,1 0 0,-1 0 0,0 0 0,0 0 0,0 0 0,0-1 0,0 1 0,0 0 0,1 0 0,8-11 327,0-5-265,-2 0 1,0 0 0,-1 0 0,8-33-1,-8 28-39,54-195-37,-58 211-74,0 0 0,0 0 0,5-9 0,-7 14 74,0 0 0,0 0 0,0 0 1,0 0-1,0 0 0,0 0 0,0 0 0,0-1 0,1 1 0,-1 0 0,0 0 0,0 0 0,0 0 0,0 0 0,0 0 0,0 0 0,0 0 0,1 0 1,-1 0-1,0 0 0,0 0 0,0 0 0,0 0 0,0 0 0,0 0 0,0 0 0,1 0 0,-1 1 0,0-1 0,0 0 0,0 0 0,0 0 0,0 0 0,0 0 1,0 0-1,0 0 0,0 0 0,1 0 0,-1 0 0,0 0 0,0 1 0,0-1 0,0 0 0,0 0 0,0 0 0,0 0 0,0 0 0,0 0 0,0 0 1,0 0-1,0 1 0,4 7-104,-3-7 48,13 25-34,0 0 0,2-2 0,36 44 1,-44-59 129,1-1 0,-1 0 0,2 0 0,-1-1 0,1 0 0,0-1 0,0 0 0,1 0 0,0-1 0,0 0 0,0-1 0,17 4 0,-24-8-9,1 1 1,0 0-1,-1-1 0,1 0 1,0 0-1,0 0 1,-1-1-1,1 1 0,0-1 1,-1 0-1,1-1 0,-1 1 1,7-4-1,-5 2 20,0-1 0,0 1-1,-1-1 1,0 0 0,0-1 0,0 0-1,0 1 1,6-10 0,-2 0 4,0 0 0,-1 0 1,-1-1-1,0 0 0,-1 0 0,-1-1 1,3-15-1,-4 16-43,-1 1 1,1-18-1,-4 28-1,0-1 0,0 0 0,0 1 0,-1-1 0,0 0 0,0 1 0,0-1 0,0 1 0,0-1 1,-4-4-1,5 7-12,-1 1 0,0-1 1,0 1-1,0-1 1,0 1-1,0 0 1,0-1-1,0 1 0,0 0 1,0 0-1,-1 0 1,1 0-1,-1 0 1,1 0-1,-1 0 0,1 0 1,-1 1-1,1-1 1,-1 1-1,-2-2 1,2 2-12,-1 0 1,1 0-1,-1 1 0,1-1 1,0 0-1,-1 1 1,1-1-1,0 1 1,-1 0-1,1 0 1,0 0-1,-4 2 0,0 1-11,-1 0-1,1 1 1,0 0-1,1 0 1,-1 0-1,1 1 1,-7 10-1,6-6 0,-1 0 0,2 1 0,-1 0 0,2 1 0,-1-1 0,2 1 0,-1 0 0,1 0 0,1 0 0,1 0 0,-1 16 0,2-19 67,0-1 1,1 1-1,0 0 0,1-1 0,0 0 0,0 1 0,1-1 1,0 0-1,0 0 0,1 0 0,0-1 0,1 1 0,-1-1 0,1 0 1,1 0-1,9 9 0,-3-4 153,1-2 0,0 1 0,0-2 1,1 0-1,27 13 0,-34-18-98,0-1 1,1-1 0,0 1-1,-1-1 1,1 0-1,0-1 1,0 1 0,0-2-1,0 1 1,0-1-1,0-1 1,0 1 0,13-3-1,-19 1-52,-2 2-36,1 0 0,-1 0 0,0 0 0,0 0 1,0 0-1,1-1 0,-1 1 0,0 0 0,0 0 0,1 0 0,-1 0 0,0 0 0,0 0 0,1 0 0,-1 0 0,0 0 0,0 0 0,1 0 1,-1 0-1,0 0 0,0 0 0,0 0 0,1 1 0,-1-1 0,0 0 0,0 0 0,0 0 0,1 0 0,-1 0 0,0 0 0,0 1 1,0-1-1,1 0 0,-1 0 0,0 1 0,3-3 41,0 1-1,-1-1 1,1 0 0,0 1 0,-1-1 0,1 0-1,-1-1 1,0 1 0,3-3 0,-1-4-20,1 0 1,1 1-1,12-16 0,9-13-3,81-140 239,-66 117-214,-15 22-71,35-64 1,-42 59 87,-2 0 0,-3-1 0,15-64 0,-22 71-49,5-51 0,-12 74-33,-1 0 1,0 0 0,-1 1 0,0-1 0,-1 0-1,-7-22 1,9 34 7,-1 1 0,1-1 0,-1 0 1,1 1-1,-1-1 0,0 1 0,0-1 0,0 1 0,0-1 0,0 1 0,0 0 0,0-1 0,0 1 0,-1 0 1,1 0-1,0 0 0,-1 0 0,-2-2 0,2 3-3,1 0 0,-1-1 0,0 1 0,1 0 0,-1 0 0,0 0 0,1 0 0,-1 0 0,0 0 0,1 0 0,-1 1 1,1-1-1,-1 1 0,0-1 0,-2 2 0,-2 1-16,0 1 1,0 0-1,0 0 0,1 0 1,0 1-1,-1 0 1,-6 9-1,-8 13-31,1 0 1,2 2-1,1 0 0,-12 32 1,18-38 46,1 0 0,2 1 0,0 0 0,2 0 0,1 1 0,0 0 0,2-1 0,1 1 0,1 0 0,1 0 0,7 41 0,-4-47 32,0 1-1,1-2 0,1 1 1,1-1-1,0 0 0,2 0 1,0 0-1,1-2 1,0 1-1,1-1 0,1-1 1,1 0-1,0 0 0,1-1 1,22 16-1,-27-23-325,1-1 0,0 0 1,0-1-1,18 7 0,22 2-4607,-14-5 1938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44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0 2720,'-4'9'7368,"4"-9"-7264,-6-1 66,-43 0 2497,26 0-2246,1 1 1,-26 3-1,44-2-443,-1-1 0,1 1 0,0 0 0,-1 0 1,1 0-1,0 1 0,0-1 0,0 1 0,-7 4 0,9-4 3,0 0-1,1 0 0,-1 0 0,0 0 0,1 1 1,-1-1-1,1 0 0,-1 1 0,1-1 1,0 1-1,0-1 0,0 1 0,1-1 1,-1 1-1,1 0 0,-1 3 0,-1 21 293,1 0-1,1 0 1,7 47-1,-2-16 46,5 396 2978,-10-354-2352,14-95-208,4-2-283,1 0 1,0-2-1,37-1 1,-21-1-273,-32 1-169,1 1 1,0-1-1,-1 1 1,1-1 0,0 1-1,-1 0 1,1 0 0,-1 1-1,1-1 1,4 4-1,-7-4-81,0-5-1776,3 3 767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48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10 409 1888,'-1'2'135,"0"0"1,0-1-1,0 1 0,0 0 1,0-1-1,0 1 0,1 0 1,-1 0-1,1 0 0,-1 0 1,1-1-1,0 1 0,0 0 1,0 0-1,0 0 0,0 3 1,1-3 140,0 0 1,0 0-1,0 0 1,0 0-1,0 0 1,0 0-1,1-1 1,-1 1-1,0-1 1,1 1-1,0-1 1,-1 1-1,1-1 1,0 0 0,2 2-1,-1-2-39,-1 0 0,1 0 0,0 0 1,-1 0-1,1 0 0,0-1 0,0 1 0,-1-1 0,1 0 0,0 0 1,0 0-1,0 0 0,0 0 0,-1 0 0,1-1 0,0 1 0,0-1 1,2-1-1,1 0 25,0-1 1,-1 1 0,1-1 0,-1 0 0,0-1-1,0 1 1,8-8 0,0-3 45,-1 1-1,-1-1 1,0-1 0,-1 0-1,13-26 1,32-87 253,-32 70-120,29-71 252,-54 138-858,-1 0 0,2 0 1,-1 0-1,0 15 0,1 45-57,1-47 143,0 2 101,1-1 0,1 0 0,9 39 0,-10-55 15,1 0 0,0 0 0,1-1-1,-1 1 1,1-1 0,1 1 0,-1-1 0,1 0 0,0 0 0,0-1-1,1 1 1,0-1 0,0 0 0,0 0 0,0 0 0,10 5-1,-11-7 54,1-1 0,0-1-1,0 1 1,0-1 0,0 1-1,0-2 1,0 1 0,0 0-1,0-1 1,1 0 0,-1 0-1,0-1 1,0 1-1,0-1 1,0 0 0,0 0-1,0-1 1,0 0 0,0 1-1,5-5 1,2 0 33,0 0 1,-1-1-1,0-1 1,0 0-1,-1-1 1,15-15-1,-2-4-1,-1-2 1,-1 0-1,33-66 1,-50 89-101,24-53 85,-20 40-146,1 1 0,14-23-1,-23 42 35,0 0 0,0 0 0,0-1-1,0 1 1,0 0 0,0 0 0,0 0 0,0 0-1,0 0 1,1 0 0,-1-1 0,0 1-1,0 0 1,0 0 0,0 0 0,0 0 0,0 0-1,0 0 1,0 0 0,1 0 0,-1-1-1,0 1 1,0 0 0,0 0 0,0 0-1,0 0 1,0 0 0,1 0 0,-1 0 0,0 0-1,0 0 1,0 0 0,0 0 0,0 0-1,1 0 1,-1 0 0,0 0 0,0 0 0,0 0-1,0 0 1,0 0 0,1 0 0,-1 0-1,0 0 1,0 1 0,0-1 0,0 0-1,0 0 1,0 0 0,0 0 0,1 0 0,-1 0-1,3 12-111,1 23 54,-4-32 51,2 45 11,-2-1 1,-6 51-1,2-70 86,-1 0-1,-1 0 1,-1 0 0,-20 49-1,25-73-12,0 1 0,-1-1 0,1 0 0,-1 0 0,0 0 0,-5 5 0,8-8-60,-1 0 0,0-1 0,1 1 0,-1 0 1,0-1-1,0 1 0,0 0 0,1-1 0,-1 1 0,0-1 0,0 0 0,0 1 0,0-1 0,0 0 0,0 1 0,0-1 0,0 0 1,0 0-1,0 0 0,0 0 0,0 0 0,0 0 0,0 0 0,0 0 0,0 0 0,0-1 0,0 1 0,0 0 0,0-1 1,0 1-1,0-1 0,0 1 0,0-1 0,1 1 0,-2-1 0,1 0-8,0 0 0,1 0 0,-1 0 1,1 0-1,-1 0 0,0 0 0,1 0 0,0 0 1,-1 0-1,1 0 0,0 0 0,-1 0 0,1 0 0,0 0 1,0-1-1,0 1 0,0 0 0,0 0 0,0 0 0,0 0 1,0 0-1,1 0 0,-1 0 0,1-3 0,0 0-10,1 0 0,0 0 0,-1 1 1,6-8-1,-4 6-11,0 1 1,1 0-1,0 0 1,-1 1-1,2-1 1,-1 1-1,0 0 1,1 0-1,-1 0 0,1 0 1,0 1-1,0 0 1,0 0-1,0 0 1,0 1-1,0 0 1,7-1-1,7 0 21,0 1-1,0 0 1,27 4-1,-25-1-13,52-1-1065,-26-5-3892,-33 4 3106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48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 5472,'-40'-3'2496,"40"6"-2176,8 6-576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59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13 4320,'0'0'161,"0"-1"1,0 1-1,0-1 1,0 0 0,0 1-1,1-1 1,-1 1-1,0-1 1,0 1-1,1-1 1,-1 1-1,0-1 1,1 1-1,-1 0 1,0-1-1,1 1 1,-1-1-1,1 1 1,-1 0-1,1-1 1,-1 1 0,1 0-1,-1 0 1,1-1-1,-1 1 1,1 0-1,-1 0 1,1 0-1,-1 0 1,1-1-1,0 1 1,-1 0-1,1 0 1,-1 0-1,3 1 2180,-3-2-2312,0 1 0,1 0-1,-1 0 1,0 0-1,0 0 1,0 0 0,0 0-1,0 0 1,0 0 0,0 0-1,0 0 1,0 0-1,0-1 1,1 1 0,-1 0-1,0 0 1,0 0 0,0 0-1,0 0 1,0 0-1,0 0 1,0 0 0,1 0-1,-1 0 1,0 0 0,0 0-1,0 0 1,0 0-1,0 0 1,0 0 0,0 0-1,1 0 1,-1 0 0,0 0-1,0 1 1,0-1-1,0 0 1,0 0 0,0 0-1,0 0 1,0 0 0,1 0-1,-1 0 1,0 0-1,0 0 1,0 0 0,0 0-1,0 1 1,0-1 0,6 4 1269,-6-4-1190,1 2-13,-1-1 1,0 1 0,0 0-1,0-1 1,1 1 0,-1 0-1,-1-1 1,1 1 0,0-1-1,0 1 1,-1 2-1,-7 28 248,4-18-207,-123 593 1309,116-521-1100,2-6-55,9-69-1360,6-15-877,10-20-2291,-14 20 3515,11-13-1325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8:59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50 133 5312,'-49'-19'4192,"49"18"-4116,0 1 1,0 0 0,0 0-1,0 0 1,0-1 0,0 1-1,0 0 1,-1 0-1,1-1 1,0 1 0,0 0-1,0 0 1,0-1 0,0 1-1,0 0 1,0 0 0,0-1-1,0 1 1,0 0 0,0 0-1,0-1 1,1 1 0,-1 0-1,0 0 1,0 0-1,0-1 1,0 1 0,0 0-1,0 0 1,1 0 0,-1-1-1,0 1 1,0 0 0,0 0-1,0 0 1,1 0 0,-1-1-1,0 1 1,0 0-1,0 0 1,1 0 0,-1 0-1,0 0 1,1 0 0,8-8 1007,3 3-565,1 0-1,-1 0 1,1 2 0,15-4 0,2 0 76,53-12 431,126-13 0,85 18-481,-265 15-325,48 7 1,-32 0-6384,-37-5 3614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01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99 3712,'4'-19'1221,"-4"18"-1157,0 0 1,0 1-1,0-1 0,0 1 1,0-1-1,0 0 0,1 1 1,-1-1-1,0 1 0,0-1 1,0 1-1,1-1 0,-1 1 1,0-1-1,1 1 0,-1-1 0,0 1 1,1-1-1,-1 1 0,1 0 1,-1-1-1,1 1 0,-1-1 1,1 1-1,-1 0 0,1 0 1,-1-1-1,1 1 0,-1 0 1,1 0-1,-1 0 0,1-1 0,0 1 1,-1 0-1,1 0 0,0 0 1,0 0 77,0 1 0,-1-1 1,1 0-1,0 1 0,0-1 1,0 1-1,-1-1 0,1 1 1,0-1-1,-1 1 1,1-1-1,0 1 0,-1-1 1,1 1-1,-1 0 0,1 0 1,-1-1-1,1 1 0,0 1 1,1 4 249,0 1 1,0-1-1,-1 1 1,0 0-1,0 0 1,-1 0-1,1-1 1,-2 10-1,-1 6 223,-5 25 0,-34 200 1057,11-56-1227,3 16-155,16-106 487,11-79-553,1-8 384,-1-13-459,-8 4-58,-4 6-59,12-11-37,-1 1-1,1-1 1,-1 1 0,1-1-1,-1 1 1,1-1 0,0 1-1,-1-1 1,0 1 0,1-1-1,-1 1 1,1-1 0,-1 0-1,0 1 1,1-1 0,-1 0-1,1 0 1,-1 0 0,-1 1-1,2-2 36,-1 0 0,1-1 0,0 1-1,0 0 1,-1 0 0,1-1-1,0 1 1,0 0 0,0 0-1,1 0 1,-1-1 0,0 1-1,0 0 1,1 0 0,-1 0 0,0 0-1,1-1 1,-1 1 0,1 0-1,0-1 1,16-31 189,44-76-155,-41 71-52,1 1 0,2 1 0,29-36 0,-51 70-10,1 1 0,-1-1 0,1 0 0,0 1-1,0 0 1,0-1 0,0 1 0,0 0 0,0 0 0,0 0 0,0 0 0,0 0-1,3 0 1,-4 0-1,1 1-1,-1 0 0,0 0 1,0 0-1,0 0 1,0 1-1,0-1 0,1 0 1,-1 0-1,0 1 0,0-1 1,0 0-1,0 1 1,0-1-1,0 1 0,0 0 1,0-1-1,0 1 1,0 0-1,-1 0 0,1-1 1,0 1-1,0 0 0,-1 0 1,1 0-1,0 0 1,-1 0-1,1 1 0,3 5 10,-2-1 0,1 1 0,-1-1 0,0 1 0,0 0 0,-1 0 0,0 0 0,1 9 0,-2 7 127,-3 28 0,0 4-21,3-48-112,0 0-1,1 0 0,-1 0 1,2 1-1,-1-1 0,1 0 0,0 0 1,0 0-1,1-1 0,5 11 1,-6-13 19,0-1 1,1-1 0,-1 1-1,1 0 1,-1 0 0,1-1 0,0 0-1,0 1 1,0-1 0,0 0-1,0-1 1,0 1 0,1 0-1,-1-1 1,1 0 0,-1 0 0,1 0-1,-1 0 1,1 0 0,0-1-1,-1 0 1,6 0 0,5 0 38,0-2-1,0 1 1,-1-2 0,1 0 0,-1-1 0,0 0-1,0-1 1,0 0 0,19-12 0,-13 6-58,-1 0-1,-1-2 1,0 0-1,-1-1 1,22-25 0,76-115 17,-104 136 11,-7 14 118,-8 11 137,-3 8-268,1 0 0,-5 16 0,-6 14-76,-16 16 80,23-43-46,0 2 0,1-1 0,-13 40 0,21-53 48,1 1 1,0 0-1,0-1 1,0 13-1,1-18-12,0 1-1,0-1 0,0 1 0,1-1 1,-1 1-1,1-1 0,-1 1 0,1-1 1,-1 1-1,1-1 0,1 3 0,-2-4 5,1 1 0,0-1 0,-1 1 0,1-1 0,0 1 0,-1-1 0,1 1 0,0-1 0,-1 0 0,1 1 0,0-1 0,0 0 1,-1 0-1,1 1 0,0-1 0,0 0 0,0 0 0,-1 0 0,1 0 0,0 0 0,0 0 0,0 0 0,1-1 0,1 0 11,1 0 0,-1 0 0,1-1 0,-1 1 0,0-1 0,0 0 0,1 0 0,-1 0 0,-1-1 0,1 1 0,0-1 0,2-2 0,4-5 21,-2 0 0,9-12 1,-5 2-17,-1 0 1,0 0 0,11-42-1,-15 43-29,3-9 71,-2-1 0,5-41-1,-10 56-369,-2 23 19,-4 23 26,3-21 239,0-1-1,1 1 1,0 0-1,0 0 1,1 0-1,1 0 1,2 12 0,-3-19 13,1-1 0,-1 1 0,1-1 1,-1 1-1,1-1 0,0 0 1,0 0-1,0 0 0,1 0 0,-1 0 1,1 0-1,-1-1 0,1 1 1,0-1-1,0 0 0,0 0 0,0 0 1,1 0-1,-1 0 0,0-1 1,1 0-1,-1 1 0,1-1 0,0-1 1,6 2-1,4-1 50,1-1 1,-1 0 0,0-1-1,0 0 1,0-2-1,0 1 1,0-2-1,0 0 1,0 0-1,-1-2 1,0 1-1,24-16 1,-28 15-28,-1 0 1,0 0-1,0-1 1,0-1-1,-1 1 1,0-1-1,-1 0 1,7-11-1,-10 15-9,16-24 28,-2 0-1,-1-1 1,-1-1 0,12-34 0,45-136 52,-61 163-55,7-47 0,-7 26 21,12-116 76,-22 163-138,1-2-11,-2 17-21,-2 19-66,2-22 95,-4 158-7,6 51-70,0-118 176,23 235 74,-22-275 37,-2-31-55,6 32 1,-5-45-634,6-24-10963,-6 9 10644,3-5-1610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01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 7968,'-10'-8'3616,"20"11"-3136,-7-3 1696,11 5-1280,4-5 1183,5 3-1183,-1-3 288,6 5-672,-1-5-320,-1 4-96,1-4 32,-4 3-64,-1-3 192,6 5-160,2-2-6015,6 2 3231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04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1 659 3072,'21'-2'7685,"-7"-3"-5044,-11 2-2499,0 1 1,-1-1 0,1 0 0,-1 0-1,1 0 1,-1 0 0,0 0 0,2-5-1,73-113 1703,-38 59-1435,56-68 0,-68 97-260,2 2 0,0 1-1,56-43 1,-82 71-149,-1 1 0,1-1 0,0 0 0,0 1-1,-1-1 1,1 1 0,0 0 0,0 0 0,0 0 0,0 1 0,5-1 0,-7 0 13,1 2 1,0-1 0,-1 0 0,1 0 0,0 0 0,-1 1 0,1-1-1,0 1 1,-1 0 0,1-1 0,-1 1 0,1 0 0,-1 0-1,0 0 1,1 0 0,-1 0 0,0 0 0,0 0 0,1 0 0,-1 0-1,0 1 1,1 2 0,2 2 48,-1 1 0,0-1 1,0 1-1,-1 0 0,1 0 0,-2 1 0,1-1 0,0 9 0,2 59 164,-6-48-108,-1 0 1,-1 0 0,-12 46-1,4-25-21,9-36 23,0 0 0,-8 17-1,12-29-85,1 0-1,-1 0 0,1 0 1,-1-1-1,0 1 0,1-1 1,-1 1-1,1-1 0,-1 0 1,0 1-1,0-1 0,1 0 1,-1 0-1,0 0 0,2-2 1,8-11 92,0-1 0,-1 0 0,10-19 1,-4 6-24,77-133-237,-76 126 95,-9 17-12,1 0 0,1 1 0,1 0 0,19-25 0,-29 41 48,-1 0 0,1 0 1,0 1-1,0-1 0,0 0 1,0 0-1,0 0 0,0 1 1,0-1-1,0 1 0,0-1 1,0 0-1,0 1 1,0 0-1,0-1 0,1 1 1,-1 0-1,0-1 0,0 1 1,2 0-1,-2 1 2,0-1-1,0 0 1,0 1 0,-1-1 0,1 1-1,0-1 1,0 1 0,-1-1-1,1 1 1,0 0 0,-1-1 0,1 1-1,0 0 1,-1 0 0,1-1 0,-1 1-1,1 0 1,-1 0 0,0 0 0,1 1-1,1 4 2,0 0-1,-1 1 1,1-1-1,-1 1 0,-1 0 1,1 7-1,-5 61 82,1-47 38,2 1 1,3 31-1,-2-51-99,2 12 37,-2-21-56,0 0 0,0 0 0,1 0 0,-1 0 0,0 1 0,0-1 0,0 0 0,0 0 0,0 0 0,0 0-1,0 0 1,0 0 0,0 0 0,0 1 0,0-1 0,0 0 0,1 0 0,-1 0 0,0 0 0,0 0 0,0 0 0,0 0 0,0 0 0,0 0 0,0 0 0,1 0 0,-1 0 0,0 0 0,0 0-1,0 0 1,0 0 0,0 0 0,0 0 0,1 0 0,-1 0 0,0 0 0,0 0 0,0 0 0,0 0 0,0 0 0,0 0 0,1 0 0,7-10 150,40-84 316,-33 63-515,0 1-1,2 0 0,26-32 0,-35 50 45,-3 5-33,1 0 0,0 0-1,0 1 1,0-1 0,0 1-1,1 1 1,12-8 0,-18 12 29,0 1-1,-1-1 1,1 1 0,1-1 0,-1 1 0,0-1 0,0 1-1,0 0 1,0 0 0,0 0 0,0 0 0,0 0 0,0 0 0,0 0-1,0 0 1,1 0 0,-1 0 0,0 0 0,0 1 0,0-1 0,0 0-1,0 1 1,0-1 0,0 1 0,0-1 0,0 1 0,0-1-1,0 1 1,-1 0 0,1 0 0,0-1 0,0 1 0,-1 0 0,1 0-1,0 0 1,-1 0 0,2 1 0,1 4 10,0 0 0,-1 1 0,1-1 1,2 13-1,13 79-125,0-1 153,-14-83-12,1 1 0,0 0 0,1-1 1,11 20-1,-11-23-30,0-1 1,1 0-1,1 0 0,0 0 1,0-1-1,1-1 0,0 1 1,1-1-1,-1-1 0,2 0 1,-1 0-1,1-1 0,20 9 1,-26-13 43,0-1 0,-1 1 0,1-1 0,0-1 0,0 1 0,0-1 0,0 1 0,0-2 0,0 1 0,0 0 0,0-1 1,0 0-1,0 0 0,0 0 0,-1-1 0,8-3 0,-6 2-1,-1 0 0,1 0-1,-1-1 1,0 0 0,0 0 0,0 0 0,-1-1 0,1 0-1,-1 0 1,0 0 0,0 0 0,5-11 0,1-4 8,0-1 1,-1 0 0,-1-1 0,-1 0-1,-1 0 1,-1 0 0,-1-1-1,-1 0 1,-1 1 0,-2-38 0,0 40-26,0 13 8,0 0 1,-1 0-1,1 0 1,-1 0-1,-1 0 0,1 0 1,-6-12-1,7 18-5,-3-6-59,0 1 1,0-1 0,-7-8-1,9 14 25,1 0 1,-1 0-1,0 0 0,1 0 0,-1 1 1,0-1-1,0 0 0,0 1 0,0-1 1,0 1-1,0-1 0,0 1 0,-2-2 1,3 2 6,-1 0 1,0 0 0,1 0 0,-1 0 0,0 1-1,1-1 1,-1 0 0,0 0 0,1 0-1,-1 1 1,1-1 0,-1 0 0,0 0 0,1 1-1,-1-1 1,1 1 0,-1-1 0,1 0-1,-1 1 1,1-1 0,0 1 0,-1-1 0,1 1-1,-1-1 1,1 1 0,-1 0 0,-2 6-54,-1-1 0,1 1 0,0 0 0,0 1 0,1-1 0,0 0 0,-2 15 0,-2 57-63,5-49 116,0 0 25,1-1-1,6 49 0,-3-60-19,1 0 0,0-1 0,1 0 0,1 0 0,13 26 0,-16-38 42,0 0-1,0 0 1,1-1 0,-1 1 0,1-1 0,0 0 0,1 0 0,-1 0-1,1 0 1,0-1 0,-1 0 0,2 0 0,-1 0 0,0-1 0,0 1 0,1-1-1,-1 0 1,1-1 0,0 0 0,-1 0 0,1 0 0,0 0 0,0-1-1,0 0 1,0 0 0,-1-1 0,1 1 0,0-1 0,0 0 0,-1-1 0,1 0-1,0 0 1,-1 0 0,0 0 0,0-1 0,1 0 0,-2 0 0,1 0-1,5-5 1,0-1-18,0-1 0,0-1 0,-1 1 0,0-2 0,-1 1 0,9-17 0,35-81 154,-43 90-189,14-36-18,-8 19-20,2 0 0,28-45 0,-44 79 35,0 1 1,0-1-1,0 1 1,0-1-1,0 1 1,0 0-1,1-1 1,-1 1-1,0 0 1,1 0-1,-1 0 1,1 0-1,-1 0 1,1 1-1,-1-1 1,1 0-1,0 1 1,-1-1-1,1 1 1,0-1-1,0 1 1,3 0-1,-3 0 11,0 1 0,0-1 0,0 1 0,0 0-1,0 0 1,0 0 0,0 0 0,0 0 0,0 0 0,0 0 0,0 1-1,-1-1 1,1 1 0,-1-1 0,1 1 0,-1 0 0,0-1-1,3 5 1,10 18-30,19 43-1,-5-9 279,-28-57-232,1-1 0,-1 1-1,0-1 1,0 0 0,0 1 0,0-1 0,0 0 0,0 1 0,1-1 0,-1 0 0,0 1 0,0-1 0,0 0 0,1 1 0,-1-1 0,0 0-1,1 0 1,-1 1 0,0-1 0,0 0 0,1 0 0,-1 1 0,1-1 0,-1 0 0,0 0 0,1 0 0,-1 0 0,0 0 0,1 0 0,-1 1-1,1-1 1,-1 0 0,0 0 0,1 0 0,-1 0 0,0 0 0,1-1 0,0 1 3,0-1 0,0 0 0,-1 0 0,1 0 0,0 0 0,-1 0 0,1 0 0,-1 0 0,1 0 0,-1-1 0,0 1 1,1-1-1,1-7 41,-1 1 0,1-15 1,-2 16-43,0 1 1,0-1-1,-1 0 1,0 0 0,0 1-1,-1-1 1,0 1-1,0-1 1,0 1 0,-1 0-1,0 0 1,0 0 0,-1 0-1,1 0 1,-1 1-1,-9-9 1,12 12-10,-1 1 1,0 0-1,1-1 0,-1 1 1,0 0-1,0 0 0,0 0 1,0 1-1,0-1 1,0 0-1,-1 1 0,1-1 1,0 1-1,0 0 0,0 0 1,-3 0-1,0 0-27,1 1 0,0-1 1,0 1-1,0 0 0,0 0 0,-7 3 1,6 0-4,-1-1 1,1 0-1,0 1 1,0 0-1,0 1 1,1-1-1,-1 1 1,1-1-1,0 1 1,0 1-1,1-1 1,-1 0-1,-1 7 1,0-5 6,-5 10-18,1 0 1,0 1-1,2-1 0,0 2 0,0-1 0,2 1 0,-6 36 0,10-47 51,1 0 0,-1 0 0,1 0-1,1 0 1,-1 0 0,2 0-1,-1 0 1,1 0 0,0 0 0,0 0-1,1-1 1,0 1 0,1-1-1,-1 0 1,1 0 0,1 0-1,0 0 1,-1-1 0,2 0 0,-1 0-1,11 8 1,-12-10 36,1 0 0,0 0 1,1-1-1,-1 0 0,1 0 0,10 3 1,-14-5-33,0 0 0,0-1 0,-1 1 0,1-1 0,0 0 1,0 0-1,0 0 0,0 0 0,0 0 0,0 0 0,0 0 0,0-1 0,0 1 1,0-1-1,0 1 0,0-1 0,-1 0 0,1 0 0,0 0 0,0 0 0,-1 0 1,1 0-1,-1 0 0,1 0 0,-1-1 0,2-1 0,3-4 24,-1-1-1,0 0 1,0 0-1,-1 0 1,0-1-1,0 0 0,-1 1 1,3-15-1,10-76 254,-14 84-285,2-14-17,8-119-168,-13 145 111,-1 9 30,0 11-17,2 25-219,11 71 0,-6-88 256,0 0 0,2-1 0,0 0 0,14 29 0,-19-49 36,0 0 1,1 0-1,-1 0 1,1 0-1,-1 0 0,1-1 1,1 1-1,-1-1 1,0 0-1,1 0 0,6 4 1,-7-5 17,0-1 1,0 1 0,0-1-1,0 0 1,0 0-1,0 0 1,0 0-1,1-1 1,-1 0-1,0 1 1,1-1-1,-1 0 1,0 0-1,1-1 1,-1 1 0,0-1-1,5-1 1,2-2 4,-1 0 1,0 0 0,0-1 0,-1 0 0,1-1 0,-1 0 0,0 0 0,13-14-1,3-7-36,22-29 0,-45 55-5,57-87-2,-8 9 0,-42 67 4,8-9-65,-15 20 58,0 0-1,-1 0 1,1 0-1,0 0 1,0 1 0,-1-1-1,1 0 1,0 1-1,0-1 1,0 0-1,0 1 1,0-1 0,0 1-1,0 0 1,1-1-1,-1 1 6,-1 0 0,1 0-1,-1 0 1,0 0 0,1 1 0,-1-1-1,0 0 1,1 0 0,-1 1 0,0-1-1,1 0 1,-1 0 0,0 1 0,0-1-1,1 0 1,-1 1 0,0-1 0,0 0-1,1 1 1,-1-1 0,0 1 0,0-1-1,0 0 1,0 1 0,0-1 0,0 1-1,0-1 1,1 1 0,0 15 11,-3 23-33,-2 0 1,-17 71-1,2-14-6,19-93 52,-1 1-1,1-1 1,0 1 0,0 0 0,0-1 0,1 1-1,-1-1 1,2 6 0,-2-8-20,0-1 0,1 1 1,-1-1-1,0 1 0,0-1 0,1 1 1,-1-1-1,0 1 0,0-1 1,1 0-1,-1 1 0,1-1 0,-1 1 1,0-1-1,1 0 0,-1 1 1,1-1-1,-1 0 0,1 0 0,-1 1 1,1-1-1,-1 0 0,1 0 1,0 0-1,0 0 0,0 0 1,1 0-1,-1 0 0,0-1 1,0 1-1,0 0 0,0-1 1,0 1-1,1-1 0,-1 0 1,0 1-1,0-1 0,0 0 1,0 0-1,1-1 1,11-12 15,-1 0 1,0-1 0,-1 0 0,-1-1 0,0 0 0,10-25 0,16-38 50,9-19-56,-43 93-46,1 0-1,0 0 0,0 0 0,0 1 1,0-1-1,7-5 0,-10 10 25,0 0 1,0 0-1,0 0 0,1-1 0,-1 1 0,0 0 0,0 0 0,1 0 1,-1 0-1,0 0 0,0 0 0,1 0 0,-1 0 0,0 0 0,0 0 1,1 0-1,-1 0 0,0 0 0,0 0 0,1 0 0,-1 0 0,0 0 1,0 0-1,1 0 0,-1 0 0,0 0 0,0 0 0,1 0 0,-1 0 1,0 1-1,0-1 0,1 0 0,-1 0 0,0 0 0,0 0 0,0 1 1,1-1-1,4 9-29,0 8 17,0 1 0,-1 1 0,2 23 1,1 3-51,-3-23 81,0 5 17,2-1 1,0 0-1,20 48 0,-25-71-9,1 0 0,-1-1 1,1 1-1,0-1 0,0 1 0,3 2 1,-4-4-1,0 0 1,0 0 0,0 0 0,0-1-1,0 1 1,0 0 0,1-1 0,-1 1-1,0-1 1,0 1 0,1-1 0,-1 1-1,0-1 1,1 0 0,-1 0 0,0 0-1,3 0 1,0 0-1,0-1 1,-1 0-1,1-1 0,0 1 0,-1-1 1,1 1-1,-1-1 0,1 0 0,-1 0 1,0-1-1,0 1 0,0-1 0,0 1 1,3-6-1,3-2 9,-1-1 0,12-22 0,77-172 122,-16-7-118,-74 191-116,-6 18 62,1-1 0,-1 1 0,1 0 0,0-1 0,2-2 0,-4 5 13,1 1 0,-1 0 0,0-1 0,0 1 0,1 0 0,-1 0 0,0-1 0,0 1 0,1 0 0,-1 0 0,0-1 0,1 1 0,-1 0 0,0 0-1,1 0 1,-1-1 0,0 1 0,1 0 0,-1 0 0,1 0 0,-1 0 0,0 0 0,1 0 0,-1 0 0,1 0 0,-1 0 0,0 0 0,1 0 0,-1 0 0,0 0-1,1 0 1,-1 0 0,1 1 0,-1-1 0,0 0 0,1 0 0,-1 0 0,0 1 0,1-1 0,-1 0 0,0 0 0,0 1 0,1-1 0,-1 0 0,0 0 0,0 1-1,1-1 1,-1 0 0,0 1 0,0-1 0,0 0 0,0 1 0,1-1 0,-1 1 0,0-1 0,0 1 0,7 14 0,-1 1 0,0 1 1,6 32-1,-7-25 29,4 16 31,-3 0 0,-2 1 0,-1 0 0,-2-1 0,-2 1 0,-6 45 1,6-80-2,0 0 0,0-1 0,0 1 0,-1 0 0,0-1 0,0 1 1,0-1-1,-5 7 0,6-10-32,0 0 0,-1-1 0,1 1 0,0-1 0,-1 0 0,1 1 0,-1-1 0,0 0 0,1 0 0,-1 0 0,0 0 0,0 0 0,1 0 0,-1-1 0,0 1 0,0 0 0,0-1 0,0 0 0,0 1 0,0-1 0,0 0 0,0 0 0,0 0 0,0 0 0,0-1 0,0 1 0,0 0 0,-3-2 1,-4-2-16,0-1 0,1 0 0,-1-1 0,1 0 1,-10-10-1,17 16-17,1-1 0,-1 1 0,0-1 1,1 0-1,-1 0 0,0 1 0,1-1 1,-1 0-1,1 0 0,-1 0 0,1 1 0,0-1 1,-1 0-1,1 0 0,0-1 0,0 1 4,0 1-1,0-1 1,0 1-1,0-1 1,0 1-1,0 0 1,0-1-1,0 1 1,1-1-1,-1 1 1,0-1-1,0 1 1,0-1-1,1 1 1,-1 0-1,0-1 1,1 1-1,-1 0 1,0-1-1,1 1 1,0-1 0,0 0-12,1 0 1,0 0 0,0 1 0,0-1 0,0 0 0,-1 1 0,1-1 0,0 1 0,0-1-1,0 1 1,4 0 0,47 7 29,40 8 437,-52-7-174,0-3 0,43 2-1,-47-9-1006,-14-5-5616,-11 3 3079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06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1215 1824,'-5'0'204,"-5"1"1693,14 3 721,3 3-1225,-5-6-1121,-1 0 1,1 0-1,-1 0 1,1 0-1,0 0 1,-1 0-1,1 0 1,0 0-1,0-1 0,0 1 1,-1-1-1,1 0 1,0 1-1,0-1 1,0 0-1,0 0 1,3 0-1,-1-1-48,0 1 1,-1-1-1,1 0 0,0 0 0,-1 0 1,1-1-1,-1 1 0,6-4 0,-2 1 9,-1-1 1,0 0-1,0-1 0,0 1 0,7-10 0,24-38 107,38-78 250,-26 43-108,-45 80-461,7-10 349,-1-1 0,10-24-1,-19 39-328,0 4-39,-1 0 0,0 0 1,0-1-1,0 1 0,0 0 0,1 0 1,-1-1-1,0 1 0,0 0 0,0 0 1,0-1-1,0 1 0,0 0 1,0-1-1,0 1 0,0 0 0,0 0 1,0-1-1,0 1 0,0 0 0,0-1 1,0 1-1,0 0 0,0 0 0,-1-1 1,1 1-1,0 0 0,0 0 0,0-1 1,0 1-1,0 0 0,-1 0 0,1-1 1,-1 1-1,0 1 0,1-1 0,-1 1 0,0-1 0,1 1 0,-1-1 0,1 1 0,-1-1 0,0 1 0,1 0 0,-1-1 0,0 2 0,-3 6-26,0 1 0,1-1 0,0 1-1,1 0 1,-1 0 0,2 0-1,-2 13 1,0 0-54,-2 4 50,-1 48 0,5-64 21,2-1 1,0 1 0,0-1 0,0 1 0,1-1 0,1 0 0,0 1 0,5 12-1,-6-19 27,0 0-1,0 0 0,0 0 0,1 0 0,-1-1 1,1 1-1,0-1 0,-1 1 0,1-1 0,0 0 1,0 0-1,1 0 0,-1-1 0,0 1 0,1-1 1,-1 0-1,1 0 0,-1 0 0,5 1 0,0-1 74,0 0 0,0 0-1,0-1 1,0 0 0,0 0-1,1-1 1,12-2 0,-6-2-14,0 0-1,-1 0 1,1-1 0,-1-1 0,0 0-1,-1-1 1,0-1 0,0 0 0,-1-1-1,0 0 1,0 0 0,17-23 0,14-23 169,40-69 0,-52 76-168,-3 0 0,-3-2 0,-1-1 0,31-101 0,-5-73 38,-43 180-68,-3 0 1,-2 0-1,-3-50 1,0 92-80,1 1 1,-1-1-1,0 1 1,0 0 0,0-1-1,0 1 1,-1 0-1,-3-6 1,5 9 18,0-1 0,-1 1 1,1-1-1,0 0 0,-1 1 0,1-1 1,-1 1-1,1-1 0,-1 1 0,1 0 1,-1-1-1,1 1 0,-1-1 0,1 1 1,-1 0-1,0 0 0,1-1 0,-1 1 1,0 0-1,1 0 0,-1 0 0,0-1 1,1 1-1,-1 0 0,0 0 0,1 0 1,-1 0-1,0 0 0,1 1 0,-1-1 1,0 0-1,1 0 0,-1 0 0,0 1 1,1-1-1,-1 0 0,1 0 0,-1 1 1,0-1-1,1 1 0,-1-1 1,1 0-1,-1 1 0,1-1 0,-1 1 1,1-1-1,0 1 0,-1 0 0,1-1 1,0 1-1,-1 0 0,-5 7-6,1 1 0,0 0-1,0 0 1,1 1 0,0-1 0,1 1-1,-3 10 1,-11 71 34,4 5 39,4 2 0,7 166 0,24-80 183,-20-173-141,0 0 0,1 0 0,0 0 0,0-1 0,1 1 1,9 15-1,-12-23-77,1-1 1,0 1 0,0-1-1,0 1 1,0-1 0,0 1-1,0-1 1,1 0-1,-1 0 1,1 0 0,-1-1-1,1 1 1,0-1 0,0 1-1,0-1 1,0 0 0,0 0-1,0 0 1,0 0-1,0-1 1,0 1 0,0-1-1,0 0 1,1 0 0,-1 0-1,0 0 1,3-1 0,17-2 57,-16 3-57,-1-1 1,1 0-1,-1 0 0,1 0 0,-1-1 1,0 0-1,7-3 0,-2-1 17,-8 5 2,0 0 0,0-1 0,-1 0-1,1 1 1,-1-1 0,1 0 0,-1 0 0,3-3-1,71-73 535,-45 47-467,41-32 0,13-12-124,-25 15 212,-60 60-198,1-1-1,-1 1 0,0 0 1,0 0-1,0 0 1,0 0-1,1 0 0,-1 0 1,0-1-1,0 1 1,0 0-1,1 0 0,-1 0 1,0 0-1,0 0 0,0 0 1,1 0-1,-1 0 1,0 0-1,0 0 0,1 0 1,-1 0-1,0 0 1,0 0-1,0 0 0,1 0 1,-1 0-1,0 0 0,0 0 1,0 0-1,1 1 1,-1-1-1,0 0 0,0 0 1,0 0-1,1 0 1,-1 1-1,7 9-131,0 12-46,-6-12 197,-1 1 1,0-1-1,0 0 1,-4 20-1,1-6-14,-6 53 145,-25 94 1,34-171-149,-5 19 77,-9 23 0,12-38-47,1 0 0,-1 0 0,0 0 0,-1 0 0,1-1-1,-1 1 1,1-1 0,-1 1 0,0-1 0,-1 0 0,-4 4 0,6-6-18,1 0 1,-1-1 0,1 1 0,-1-1 0,0 1 0,1-1-1,-1 1 1,0-1 0,0 0 0,1 0 0,-1 0 0,0 0-1,0 0 1,1 0 0,-1 0 0,0-1 0,1 1-1,-1-1 1,0 1 0,1-1 0,-1 0 0,1 1 0,-1-1-1,-1-1 1,-2-2 12,0 1 0,1-1 0,-1 0 0,1 0 0,-6-7 0,-3-6-21,1-1 1,1-1-1,-12-26 0,16 30-69,1 5 42,1-1-1,1 0 1,0 0 0,-5-22-1,9 32 20,0 0 0,0 0 0,0 1-1,0-1 1,0 0 0,0 0 0,0 0 0,0 0-1,0 0 1,1 1 0,-1-1 0,0 0 0,0 0-1,1 1 1,-1-1 0,1 0 0,-1 0-1,1 1 1,-1-1 0,1 0 0,-1 1 0,1-1-1,-1 1 1,1-1 0,0 0 0,-1 1 0,1 0-1,0-1 1,0 1 0,-1-1 0,1 1 0,0 0-1,0-1 1,1 1 0,3-1-27,1 0-1,-1 0 1,0 1 0,9 0-1,-11 0 23,123 10-176,2 0 230,-118-10-76,1 0 0,-1 0 0,0-1 0,0-1 1,1 0-1,-1 0 0,0-1 0,-1 0 1,1-1-1,0 0 0,14-8 0,-10 3-2887,24-21-1,-33 26 1542,-1-1-1,1 1 1,-1-1-1,0 0 1,0 0-1,0-1 0,4-10 1,-3 3-2128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07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 5888,'-26'9'1898,"25"-9"-1852,0 1 0,1-1 0,-1 0 0,0 0 0,1 0 0,-1 1 0,1-1 0,-1 0 0,0 1 0,1-1 0,-1 0 0,1 1 0,-1-1-1,1 1 1,-1-1 0,1 1 0,-1-1 0,1 1 0,0-1 0,-1 1 0,1-1 0,0 1 0,-1 1 0,0-1 179,1 0-160,0-1-1,0 1 0,0-1 1,0 1-1,0-1 0,0 0 1,0 1-1,0-1 0,0 1 1,0-1-1,0 1 1,0-1-1,1 0 0,-1 1 1,0-1-1,0 1 0,0-1 1,1 0-1,-1 1 0,0-1 1,0 0-1,1 1 0,-1-1 1,0 0-1,1 1 0,-1-1 1,0 0-1,1 0 0,-1 0 1,0 1-1,1-1 0,15 9 1060,-15-8-792,9 4 125,0 0 0,0-2 0,1 1 0,-1-1 1,15 2-1,59 5 656,-30-5-772,319 23 352,-348-27-1629,48-5 1,-35-1-249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07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 6464,'-50'26'2944,"37"-1"-2560,8-16-288,10 2-128,0 4 96,3-1-32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44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12 6816,'-1'-1'400,"0"0"1,0 0-1,0 0 0,0 0 1,0 0-1,0 0 0,-1 0 1,1 0-1,0 1 1,-3-2 2075,5 2-2413,-1 0 0,0 0 0,1 0 1,-1 0-1,0 1 0,1-1 0,-1 0 0,0 0 1,0 1-1,1-1 0,-1 0 0,0 0 1,0 1-1,1-1 0,-1 0 0,0 1 0,0-1 1,0 0-1,0 1 0,0-1 0,0 0 1,1 1-1,-1-1 0,0 1 0,0-1 0,0 0 1,0 1-1,0 11 492,0-12-459,4 173 2538,13 187-548,-16-334-1937,-1-19-114,0 0 0,0-1 1,1 1-1,2 8 0,-2-8-1404,0-16-3422,3 1 3465,-1 1-1,-1-1 0,1-1 1,-1 1-1,-1 0 0,0 0 1,1-10-1,0-4-742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09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1181 2240,'-1'1'193,"-1"0"-1,1 0 1,-1 0-1,1 0 1,0 0 0,-1 0-1,1 1 1,0-1 0,0 0-1,0 1 1,0-1-1,0 1 1,1 0 0,-1-1-1,0 1 1,0 2-1,2 8 1976,0-5-1034,-1-6-1049,0-1 0,0 1 0,0-1 0,1 1 0,-1-1 0,0 1 0,1-1 0,-1 1 0,0-1 0,1 1 0,-1-1 0,0 0 0,1 1 0,-1-1 0,1 0 0,-1 1 0,0-1 0,1 0 0,-1 0 0,1 0 0,-1 1 0,1-1 0,-1 0 0,1 0 0,-1 0 0,1 0 0,0 0 0,-1 0 0,2 0 0,17-3 1464,-11 1-1014,-3 1-337,0-1 0,0 0 0,0 0 0,0 0 0,0-1 0,0 1 0,0-1 0,4-4 0,1 0 90,28-21 584,60-54 0,24-42-203,-99 101-544,77-89 286,-80 87-321,-1-1 1,27-50 0,-24 26-27,-2 0 0,19-71 0,-17 31 58,13-127 1,-33 199-158,-2 1 0,0-1-1,-1 1 1,-4-21 0,5 35 13,0 2 12,-1 0 1,1 0-1,0 0 1,0 0-1,-1 0 0,1-1 1,0 1-1,-1 0 0,1 0 1,-1 0-1,0 0 1,1 0-1,-1 0 0,0 0 1,0-1-1,0 2 3,0-1-1,1 0 1,-1 0-1,0 1 1,0-1-1,1 1 1,-1-1-1,0 1 1,0-1-1,0 1 1,0-1-1,1 1 1,-1 0-1,0-1 1,0 1-1,-1 0 1,-5 4-78,5-2 46,-2 2-4,0-1-1,1 1 0,-1 0 0,1 0 0,0 0 0,0 0 0,0 1 0,-3 8 0,-16 41-28,22-53 75,-17 58-49,2 2-1,-10 97 1,18-106 31,1-11 38,3 0 0,2 81 0,4-96 78,1-1 1,1 1-1,1-1 0,13 33 1,-15-48-91,0 0 0,0-1 0,1 1 0,1-1 0,8 12 0,-12-19 13,0 0-1,0 0 1,0-1 0,0 1 0,0 0 0,1 0-1,-1-1 1,0 0 0,1 1 0,-1-1 0,4 1-1,-4-2 25,0 1 0,-1-1 0,1 0-1,0 0 1,0 0 0,0 0 0,0 0-1,0 0 1,-1 0 0,1-1 0,0 1-1,0-1 1,0 0 0,-1 1-1,1-1 1,0 0 0,-1 0 0,3-1-1,13-12 139,0-1-1,-1 0 0,19-23 0,-11 12-83,10-16-30,-24 28-58,21-22 1,-5 11-31,-27 27-14,-1 0 0,1 1-1,1-1 1,-1 0 0,0 1 0,1-1-1,-1 1 1,1-1 0,0 5-1,-1 34-178,2-35 195,0 0 0,1 0 0,-1 1 1,1-1-1,1 0 0,-1 0 0,1 0 0,0-1 0,0 1 0,1-1 0,0 0 0,7 9 0,-8-11 44,0 0 0,1 0-1,-1 0 1,1-1 0,0 1 0,-1-1 0,1 0 0,0 0 0,0 0 0,0 0-1,1-1 1,-1 0 0,0 0 0,1 0 0,-1 0 0,0-1 0,1 1 0,-1-1 0,7-1-1,1-1 46,0 0 0,0-1 0,0-1 0,-1 0 0,0-1 0,17-8 0,-8 1 56,-1 0 0,28-24 0,-31 21-69,-1 0 0,-1-1 1,-1-1-1,0 0 1,-1-1-1,-1 0 0,0-1 1,-2 0-1,11-29 1,101-341 262,-119 381-328,18-78 54,-18 74-33,-1 0 0,0 0 0,0 0 1,-3-25-1,2 36-24,0 0 1,0 0-1,-1 0 1,1 0 0,0 0-1,-1 0 1,1 0 0,0 0-1,-1 0 1,1 0-1,-1 1 1,0-3 0,0 3-3,1 0 1,0 0-1,0 0 1,-1-1-1,1 1 1,0 0-1,-1 0 1,1 0-1,0 0 1,0 0-1,-1 0 1,1-1 0,0 1-1,-1 0 1,1 0-1,0 0 1,-1 0-1,1 0 1,0 0-1,-1 0 1,1 0-1,0 1 1,-1-1-1,1 0 1,-1 0-1,0 1-9,-1 0 0,0 0 0,1 0 0,-1 0 0,1 0 0,0 1 0,-1-1 0,1 0 0,0 1-1,0-1 1,-2 3 0,-4 11-33,-1-1 0,2 1-1,0-1 1,-5 21-1,-12 64-42,17-66 108,-69 277-47,-3-56 291,48-158-209,-82 209 46,100-271-53,7-18 64,-12 25 1,16-38-70,-1 0 0,0 0 1,1 0-1,-1 0 0,0-1 1,-1 1-1,1 0 0,0-1 1,-1 1-1,0-1 1,1 0-1,-1 0 0,-4 2 1,7-4-36,-1 0-1,1 1 1,0-1 0,-1 0 0,1 0 0,-1 0 0,1 0 0,0 1 0,-1-1 0,1 0 0,-1 0 0,1 0 0,0 0-1,-1 0 1,1 0 0,-1 0 0,1 0 0,0 0 0,-1-1 0,1 1 0,-1 0 0,1 0 0,0 0 0,-1 0-1,1 0 1,0-1 0,-1 1 0,1 0 0,0 0 0,-1-1 0,1 1 0,0 0 0,-1-1 0,1 1 0,0-1 0,-1 0-6,0-1 1,1 1 0,-1-1 0,1 1 0,-1-1 0,1 0 0,0 1 0,0-1 0,0-2 0,4-33-184,-1 26 176,1 1-1,0 0 0,1 0 0,0 1 0,1-1 1,13-16-1,-11 15-47,9-12-45,2 2 0,29-28-1,-3 4 121,-26 26-47,1 0 1,1 2 0,1 0-1,38-22 1,-23 19 46,0 1 0,52-16 0,-10 7 44,110-42 432,-175 64-416,0-1-1,0 0 1,-1-1-1,24-18 0,-33 23-53,0 0-1,0-1 0,-1 0 1,1 1-1,-1-1 0,0 0 0,0-1 1,-1 1-1,1-1 0,-1 1 0,0-1 1,0 0-1,0 1 0,-1-1 1,0 0-1,0 0 0,0 0 0,0-7 1,-1 10-23,0-1 0,0 1 1,0-1-1,-1 1 1,1-1-1,0 1 0,-1-1 1,0 1-1,0-1 1,0 1-1,0 0 1,0-1-1,0 1 0,0 0 1,-1 0-1,1 0 1,-1 0-1,1 0 0,-1 0 1,0 0-1,0 1 1,0-1-1,0 1 0,0-1 1,0 1-1,-1 0 1,1 0-1,0 0 1,-1 0-1,1 0 0,0 0 1,-1 1-1,1-1 1,-1 1-1,1-1 0,-1 1 1,1 0-1,-6 1 1,-1 1-38,-1 0 1,1 1-1,-1 0 1,1 1 0,0 0-1,-15 10 1,19-11 2,0 0-1,1 0 1,0 0-1,-1 1 1,1 0 0,0 0-1,1 0 1,-1 0 0,1 1-1,0-1 1,0 1-1,0 0 1,-3 9 0,5-11 40,0-1 0,1 0 0,0 1 0,-1-1 0,1 1 0,0-1 0,0 1 0,1-1 0,-1 1 0,0-1 0,1 1 0,0-1 1,-1 1-1,1-1 0,2 3 0,-1 0 13,1-1 1,0 1-1,0-1 0,0 0 1,0 0-1,9 7 1,0-2 41,0 0 1,1 0 0,28 13 0,-29-16-196,6 3 356,1 0 1,29 8-1,-43-15-339,0-1 0,1 0 0,-1 0 0,0 0 0,1-1 0,-1 0 0,1 0 0,-1 0 0,1-1 0,-1 1 0,1-2 0,-1 1 0,0 0 0,8-4 0,-10 3-526,1 0-1,-1 0 0,1-1 0,-1 1 1,0-1-1,0 0 0,3-3 1,10-15-8058,-7 12 5080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10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16 7456,'-63'-15'3392,"45"18"-2944,13-3 64,10 0-672,8 9 96,5-6 416,9 5-160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16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5 764 2400,'0'0'779,"-5"3"1013,14-1-162,-8-1-1481,0-1 0,-1 0 1,1 1-1,0-1 0,0 0 0,0 0 0,0 1 0,0-1 0,0 0 0,0 0 0,0 0 0,0 0 0,-1 0 0,3-1 0,9-2 574,0-2 0,-1 1 0,1-2 0,17-10 0,2-1-55,153-86 1300,-161 86-1871,0 0 1,-1-2-1,0 0 1,-2-1 0,0-1-1,-2-1 1,0-1-1,-2 0 1,25-46 0,25-76 282,-58 122-261,0 0 0,-2-1 0,-1 0 0,4-35 0,-8 53-119,-1 0 0,0 0-1,0 1 1,-1-1-1,0 0 1,0 0-1,-2-6 1,3 11-10,0 0 0,-1 0 0,1 0 0,-1 0 0,1 1 1,-1-1-1,1 0 0,-1 0 0,0 0 0,1 1 0,-1-1 0,0 0 1,1 1-1,-1-1 0,0 1 0,0-1 0,0 1 0,0-1 1,-1 0-1,1 1 2,-1 0 0,1 0 0,0 0 0,-1 0 1,1 0-1,-1 0 0,1 0 0,-1 1 0,1-1 1,0 0-1,-1 1 0,1-1 0,0 1 0,-1 0 1,1-1-1,0 1 0,-2 1 0,-5 4 20,-1 1 0,1-1 0,1 1 0,0 1 0,0 0 0,0 0 0,1 0 0,0 1 0,0 0 0,1 0 0,-6 14 0,-4 14 162,-16 66 0,18-56-127,-12 30 116,-12 46 209,33-108-300,2 0 0,0 0 0,0 1 0,1-1 0,1 1 1,2 16-1,0-21-7,0-2-1,1 1 1,0 0 0,8 18 0,-8-22 38,-1 0 0,2-1 0,-1 1 0,1-1 0,0 0 0,0 0 0,0-1 0,0 1 0,7 4 0,-7-7-41,0 0-1,0 0 0,0 0 0,0-1 1,0 0-1,0 1 0,0-2 0,0 1 0,1 0 1,-1-1-1,0 0 0,0 0 0,1 0 1,-1 0-1,0-1 0,0 0 0,0 0 0,1 0 1,3-2-1,3-1 7,0 0 0,-1-1 0,1 0 0,-1-1 0,0 0 1,9-8-1,-2 1-13,-1 0 1,0-1-1,-1-1 1,25-32-1,-3-8-183,-35 54 75,-1 6 60,0 6 39,-6 44 2,2-26-16,-3 0 49,4-26-38,1 0 0,0 0 0,0 1 0,1-1 0,-1 0 0,1 1 0,-1-1 0,1 1 0,0-1 0,1 1 0,0 4 0,-1-8-24,0 0 0,1 0 0,-1 0-1,0 0 1,1 0 0,-1 0 0,0 0-1,0 0 1,1-1 0,-1 1 0,0 0-1,1 0 1,-1 0 0,0 0 0,0 0-1,1-1 1,-1 1 0,0 0 0,0 0-1,1-1 1,-1 1 0,0 0 0,0 0 0,0-1-1,1 1 1,-1 0 0,0-1 0,13-14 48,-4 5-9,19-14-63,1 1-1,1 2 1,1 1 0,56-27-1,-81 44 6,-1 1 0,1-1 0,0 1 0,0 1 0,0-1 0,0 1 0,1 1 0,6-1 0,-11 1 0,-1 0 0,0 0 0,0 0 0,1 0 0,-1 0 0,0 0 0,0 0 0,1 1 0,-1-1 0,0 0 0,0 1 0,0 0 0,0-1 0,0 1 0,0-1 0,1 1 0,-1 0 0,-1 0 0,1 0 0,0-1 0,0 1 0,0 0 0,0 0 0,-1 0 0,1 0 0,0 0 0,-1 1 0,1-1 0,-1 0 0,1 0 0,-1 0 0,0 0 0,1 1 0,-1-1 0,0 0 0,0 0 0,0 1 0,0-1 0,0 0 0,0 0 0,0 1 0,0-1 0,-1 0 0,0 2 0,0 5-11,0-3-6,1 0 0,-1 0 0,-1 0 1,1-1-1,-3 7 0,3-10 50,0 1 0,0 0 0,0 0 0,0 0 0,0-1-1,0 1 1,1 0 0,-2 4 0,2-6-24,1 0 1,-1 0-1,0 0 0,0 0 1,0 1-1,0-1 1,0 0-1,0 0 0,0 0 1,0 0-1,1 0 1,-1 0-1,0 0 0,0 0 1,0 0-1,0 1 1,0-1-1,0 0 0,1 0 1,-1 0-1,0 0 0,0 0 1,0 0-1,0 0 1,0 0-1,1 0 0,-1 0 1,0 0-1,0 0 1,0 0-1,0 0 0,0 0 1,1 0-1,-1 0 1,0 0-1,0-1 0,0 1 1,14-6 143,54-35-78,-29 16-220,-26 17 90,13-9-51,-24 16 95,-1 0 0,1 0 0,0 1 0,-1-1 0,1 0 0,0 1 0,-1-1 0,1 1 0,0 0 0,0-1 0,0 1 0,1 0 0,-2 0 5,0 1 0,0-1-1,0 0 1,0 1 0,-1-1-1,1 0 1,0 1 0,0-1-1,-1 1 1,1-1 0,0 1-1,-1-1 1,1 1 0,0 0-1,-1-1 1,1 1-1,-1 0 1,1-1 0,-1 1-1,1 0 1,-1 0 0,0 0-1,1-1 1,-1 1 0,0 0-1,0 0 1,1 0 0,-1 0-1,0 0 1,0-1 0,0 1-1,0 1 1,0 4 41,-1 0 1,0-1-1,0 1 0,-1 5 1,0-3-41,-6 12 55,5-13 176,9-7-214,-1-2-22,0 0 0,-1-1 1,1 1-1,-1-1 0,8-5 0,-9 15-44,0 0-1,-1 0 1,0 0 0,2 10-1,-4-15 66,-1 0-1,1 1 0,0-1 0,-1 0 0,1 0 1,-1 0-1,0 0 0,0 0 0,0 0 1,0 0-1,-1 3 0,-2 4 10,-1 1 109,9-18 54,7-6-195,-7 10-6,0 1 0,0-1 1,0 0-1,0 0 0,3-6 1,15-13 176,22-13-383,-37 31 254,-7 5-31,0 0 0,1 0 0,-1 0 0,1-1 1,-1 1-1,0 0 0,1 0 0,-1-1 0,1 1 0,-1 0 0,0 0 0,1-1 0,-1 1 0,0 0 0,0-1 1,1 1-1,-1 0 0,0-1 0,0 1 0,1-1 0,-1 1 0,0-1 0,0 1 0,0 0 0,0-1 1,0 0-1,1-2-68,0 4-3,1 11 111,-3 13-84,-7 48 0,7-66 16,0-1 1,1 1-1,0 0 1,1 13-1,-1-18 30,1 1 0,-1 0-1,1 0 1,0 0-1,0-1 1,0 1 0,0 0-1,0-1 1,0 1-1,1-1 1,-1 1 0,1-1-1,0 0 1,2 4-1,-3-6 12,0 1-1,0-1 1,0 1-1,0-1 1,1 0-1,-1 1 1,0-1 0,0 0-1,0 0 1,0 1-1,0-1 1,0 0-1,0 0 1,1 0-1,-1-1 1,0 1-1,0 0 1,0 0-1,0-1 1,0 1-1,0 0 1,0-1 0,0 1-1,0-1 1,2-1-1,24-19 28,-20 16 1,92-67 226,-70 54-229,-2-2-1,0 0 0,-1-2 1,30-34-1,-52 52-20,-1 0 0,0-1 0,0 1 0,0-1 0,2-7 0,-4 10-18,0 1 0,-1-1 0,1 1 0,-1-1 0,0 1 0,1-1-1,-1 1 1,0-1 0,0 1 0,0-1 0,0 1 0,0-1 0,0 0 0,0 1 0,-1-1 0,1 1 0,-1-1-1,1 1 1,-1-1 0,1 1 0,-1 0 0,-1-3 0,1 4-8,0-1 0,0 0 0,-1 0 0,1 1 0,0-1 0,0 1 0,0-1 0,-1 1 0,1 0 1,0-1-1,-1 1 0,1 0 0,0 0 0,-1 0 0,1 0 0,0 0 0,-1 0 0,1 0 0,0 0 0,0 1 0,-1-1 0,1 0 0,-2 1 0,-27 12-108,21-8 114,0 0 1,1 1-1,0 0 0,0 1 1,0 0-1,1 0 1,0 1-1,-11 14 1,17-19 1,-1-1 1,0 1 0,1 0-1,-1-1 1,1 1-1,0 0 1,0 0 0,0 0-1,0 0 1,1 0 0,-1 0-1,1 0 1,0 0 0,0 0-1,0 0 1,0 0 0,0 0-1,1 0 1,-1 0 0,1 0-1,0 0 1,0 0-1,0 0 1,0 0 0,1 0-1,-1-1 1,1 1 0,-1 0-1,1-1 1,3 4 0,1 0 14,0-1 1,0 1-1,0-1 1,1-1-1,0 1 1,0-1-1,0-1 1,0 1-1,0-1 1,13 3-1,6 2 177,1-1-1,39 4 0,-55-11-432,0 1 0,0-1-1,17-3 1,-21 2-392,0-1 1,0 1-1,0-2 0,0 1 1,-1-1-1,9-4 0,4-4-1381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16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0 5056,'-27'8'2304,"14"-4"-2016,8 1-224,5-2-96,-3 0 32,6 6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17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21 6048,'-22'-12'2752,"30"12"-2400,11 0 544,2 3-576,47-3 1344,9 0-928,22 0 448,-1 0-704,24 0-128,-4 0-224,11 0-32,-13 0-32,2-8-1600,-20 5 832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18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2 412 4992,'-2'0'3673,"9"4"-2253,-4-3-1152,0-1 0,1 1 0,-1-1 0,0 0 0,0 0 0,0-1 0,0 1 0,0-1 0,0 1 0,4-3 0,32-14 1518,-33 14-1555,30-17 737,0-2 0,-1-1 0,44-40 0,-60 46-791,0 0 0,-2-1 1,0-1-1,-1-1 0,-1 0 0,-1-1 0,-1 0 1,16-36-1,-20 41-30,-7 13-96,-1 1 0,1-1 0,-1 1 0,0-1 0,0 1 1,0-1-1,0 0 0,0 1 0,0-1 0,0-6 0,-6 18-228,-3 12 247,8-21-73,0 1 0,-1-1 0,1 0 0,0 1 0,0-1 0,-1 1 0,1-1 0,0 0 0,0 1 0,-1-1 0,1 0 1,0 0-1,-1 1 0,1-1 0,-1 0 0,1 0 0,0 1 0,-1-1 0,0 0 0,1 0 2,-1 0 1,1 0 0,0 1-1,0-1 1,-1 0 0,1 0-1,0 0 1,-1 0 0,1 0-1,0 1 1,0-1 0,-1 0-1,1 0 1,0 0 0,0 1-1,0-1 1,0 0 0,-1 0-1,1 1 1,0-1 0,0 0-1,0 0 1,0 1 0,0-1-1,-1 0 1,1 1 0,0-1-1,0 1 1,0 0 8,0 1 0,0 0-1,-1 0 1,1 0 0,-1 0-1,1 0 1,-1-1 0,0 1 0,0 0-1,0 0 1,0-1 0,-2 3 0,-6 13-40,4-4-63,4-11 96,0 0 1,0 0-1,1 0 1,-1 0-1,0-1 1,1 1 0,0 0-1,-1 0 1,1 4-1,-2 10-38,1-15 37,1 1 0,0 0 0,-1 0 0,1 0 0,0 0 0,0 0 0,0-1 0,1 4 0,7 60-27,-6-59 38,-1-1 1,1 1-1,1 0 0,-1 0 0,1-1 0,0 1 0,0-1 0,0 0 0,1 0 0,0 0 0,0-1 0,8 8 0,-10-11 13,-1 0-1,1 0 1,0 0 0,-1 0-1,1-1 1,0 1-1,0 0 1,0-1-1,0 0 1,-1 1-1,1-1 1,0 0-1,0 0 1,0 0-1,0 0 1,0 0-1,0-1 1,0 1 0,0 0-1,-1-1 1,1 0-1,0 1 1,0-1-1,2-1 1,6-3 100,1-1 0,16-11 0,-20 12-23,155-108 695,-115 77-674,54-54 0,-97 86-108,16-15-55,-19 18 26,0 1 1,0-1 0,0 0 0,0 1-1,0-1 1,0 1 0,0-1-1,0 1 1,0-1 0,0 1-1,0 0 1,0-1 0,0 1-1,0 0 1,1 0 0,-1 0 0,0 0-1,2 0 1,-2 1 11,-1-1 1,1 0-1,-1 1 1,1-1-1,-1 1 0,1-1 1,-1 1-1,1-1 1,-1 1-1,0-1 0,1 1 1,-1 0-1,0-1 0,0 1 1,1 0-1,-1-1 1,0 1-1,0 0 0,0-1 1,0 1-1,0 0 1,0-1-1,0 1 0,0 0 1,0-1-1,0 1 1,0 0-1,0-1 0,0 1 1,-1 0-1,-7 28 21,5-21-56,-1 4 46,0 0 0,-2 0 0,1-1 1,-11 14-1,-33 42 35,7-11-37,18-24 7,-5 9 444,30-41-462,0 0 1,0 1 0,0-1-1,0 0 1,0 0-1,0 0 1,0 0 0,0 0-1,0 0 1,0 0 0,0 0-1,0 0 1,0 0-1,0 0 1,2-1 0,7 0-6,47-1 7,91 9 0,-146-7-22,26 3 125,-1-1 1,51-4-1,-71 1-155,1 0-1,-1 0 0,0-1 0,0 1 1,0-2-1,0 1 0,-1-1 0,1 0 0,-1 0 1,1-1-1,-1 0 0,0 0 0,-1 0 1,1-1-1,-1 0 0,6-6 0,-8 8-617,0-1 0,-1 0-1,1 1 1,-1-1 0,0 0-1,0 0 1,0 0 0,0-1 0,-1 1-1,0 0 1,1-6 0,2-7-1743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18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12 6656,'-48'-9'3008,"30"9"-2624,8 0 224,10 5-416,-4-5-160,8 0-32,6-5 192,8 5-96,13-3-2208,9 3 1120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20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48 962 4480,'-16'7'1445,"10"-1"-885,2 0-566,1-2 366,-1 1-1,1 0 0,1-1 0,-1 1 0,-2 7 0,5-11-247,-1 0 0,1 0-1,0 0 1,-1 1 0,1-1 0,0 0-1,0 0 1,0 0 0,0 0-1,0 0 1,0 1 0,0-1-1,1 0 1,-1 0 0,0 0-1,1 0 1,-1 0 0,0 0 0,1 0-1,-1 0 1,1 0 0,0 0-1,-1 0 1,1 0 0,0 0-1,0 0 1,-1 0 0,1-1-1,0 1 1,0 0 0,0-1 0,0 1-1,0 0 1,1 0 0,0-1 16,0 1-1,-1-1 1,1 0 0,-1 1 0,1-1 0,-1 0 0,1 0 0,0 0 0,-1 0 0,1 0 0,-1-1 0,1 1 0,-1 0 0,1-1 0,-1 1 0,1-1-1,-1 0 1,1 1 0,-1-1 0,0 0 0,1 0 0,-1 0 0,2-1 0,6-6 419,-1 1 1,11-13-1,-8 7-97,133-109 1517,-54 49-1321,-43 29-439,-2-1-1,-1-2 1,-3-2-1,-2-2 1,-2-2-1,37-70 1,8-36 490,-68 128-545,-2-1 1,-1 0-1,9-42 0,-17 64-166,2-18-88,-5 27 98,0 0 0,1 0 0,-1 0-1,0 0 1,0 0 0,0 1-1,0-1 1,0 0 0,-1 0 0,1 0-1,0 0 1,0 0 0,-1 1-1,1-1 1,0 0 0,-1 0 0,1 0-1,-1 1 1,1-1 0,-1 0-1,1 1 1,-1-1 0,0-1 0,0 2 1,1 0 1,0 0 0,0 0 0,-1 0 0,1 0 0,0 0-1,-1 0 1,1-1 0,0 1 0,0 0 0,-1 0 0,1 0-1,0 0 1,-1 0 0,1 0 0,0 1 0,-1-1 0,1 0-1,0 0 1,0 0 0,-1 0 0,1 0 0,0 0-1,0 0 1,-1 1 0,1-1 0,-5 3-9,-1 1 1,1-1-1,1 1 0,-1 0 1,0 1-1,1-1 0,-4 6 1,-2 4-68,-15 25 1,-196 430 45,211-447 29,2 0 0,0 1 1,2 0-1,-5 26 0,10-42 10,1-1 0,-1 0 0,1 1-1,1-1 1,-1 1 0,1-1 0,0 0 0,4 12 0,-3-14 11,-1 0 1,1-1 0,0 1-1,0-1 1,1 1 0,-1-1-1,1 0 1,-1 0 0,1 0-1,0-1 1,0 1 0,0-1 0,1 1-1,-1-1 1,6 3 0,-1-2 40,-1 0 0,1-1 0,-1 1 0,1-1 0,0-1 0,0 0 0,0 0 0,0 0 1,0-1-1,14-2 0,-3 0-26,0-2 1,0 0-1,24-9 1,-26 6-2,0 0 0,-1-1 0,1-1 0,-2 0 0,0-1 0,0-1 0,-1 0 0,0-1 0,21-24 0,-34 35-37,13-17-24,-14 18 29,1-1 0,-1 1 1,0-1-1,1 1 0,-1-1 0,1 1 1,-1-1-1,0 1 0,0-1 0,1 0 1,-1 1-1,0-1 0,0 1 0,0-1 1,0 0-1,0 1 0,0-1 0,0 1 1,0-1-1,0 0 0,0 1 0,0-1 0,0 0 1,0 1-1,0-1 0,0 1 0,-1-1 1,1 0-1,-1 1 0,0 0 1,1-1-1,-1 1 1,0 0-1,0 0 1,1 0-1,-1 0 1,0 0-1,0 1 1,1-1-1,-1 0 1,0 0-1,1 0 1,-1 1-1,0-1 1,1 0-1,-1 0 1,0 1-1,1-1 1,-1 1-1,0-1 0,1 1 1,-1-1-1,1 1 1,-1-1-1,1 1 1,-1-1-1,1 1 1,-1 0-1,-17 23-199,15-21 176,-5 9-53,0 0 0,0 1 0,-11 26 0,18-37 88,0 1 0,0 0-1,0 0 1,1 0 0,-1-1 0,1 1-1,-1 0 1,1 0 0,0 0 0,0 0 0,1 0-1,-1 0 1,1 0 0,-1 0 0,1-1-1,0 1 1,0 0 0,0 0 0,0-1-1,0 1 1,1 0 0,-1-1 0,1 0 0,0 1-1,0-1 1,0 0 0,0 0 0,0 0-1,0 0 1,0 0 0,1 0 0,-1-1 0,1 1-1,-1-1 1,1 0 0,0 1 0,0-1-1,-1-1 1,1 1 0,0 0 0,0-1 0,0 1-1,0-1 1,0 0 0,0 0 0,-1 0-1,6-1 1,8-1 77,-1 0 1,1-1-1,-1-1 0,18-7 0,-26 8-63,0 0 0,1 0 0,-1-1 0,-1 0 0,1-1-1,-1 1 1,1-1 0,-1 0 0,-1-1 0,8-7 0,-12 11-19,1 0 0,0-1 0,-1 1-1,1-1 1,-1 1 0,0-1 0,0 0 0,0 1 0,0-1 0,0 0-1,-1 0 1,1 0 0,-1 0 0,0 1 0,1-1 0,-1 0 0,-1 0-1,1 0 1,0 0 0,-1 0 0,0 0 0,1 1 0,-1-1 0,0 0 0,0 0-1,-1 1 1,1-1 0,-1 1 0,1-1 0,-1 1 0,0 0 0,-2-3-1,-2-1-16,1 1 0,-1-1-1,-1 1 1,1 0-1,-1 1 1,0 0 0,0 0-1,0 0 1,-1 1-1,-13-4 1,16 6-5,-1 0-1,1 0 1,-1 1 0,0 0-1,-10 1 1,-7 1-218,15-2 174,31-1 48,177-22 177,-190 22-166,9-1-2,0 1 1,0 1-1,0 1 0,-1 0 1,1 2-1,32 7 1,-47-8-3,-1-1 0,1 0 0,-1 1 0,1 0 0,-1-1 0,0 1 0,0 1-1,0-1 1,0 0 0,0 1 0,-1-1 0,1 1 0,-1 0 0,0 0 0,1 0 0,-1 0 0,-1 0 0,1 1 0,0-1 0,-1 1 0,0-1 0,1 1 0,0 6 0,-2-4 25,1 0 1,-1 0 0,0 0 0,0 0 0,-1 0-1,0 0 1,0-1 0,0 1 0,-1 0 0,0 0-1,0-1 1,0 1 0,-6 8 0,-7 7 65,6-7 514,10-14-553,0 0 1,1-1-1,-1 1 0,0 0 1,0-1-1,1 0 0,-1 1 1,0-1-1,0 0 1,0 0-1,0 1 0,0-1 1,2-2-1,85-69 17,-36 28-236,-50 43 149,-1-1 0,1 1 0,0 0 0,-1 0 0,1-1 0,0 1 0,0 0 0,0 1 0,0-1 0,0 0 0,0 1 0,1-1 0,-1 1 0,0-1 0,0 1 0,0 0 0,0 0 0,5 0 0,-6 1 29,0 0-1,1-1 1,-1 1 0,0 0 0,0-1 0,1 1 0,-1 0 0,0 0 0,0 0 0,0 0 0,0 0 0,0 0 0,0 1 0,0-1-1,-1 0 1,1 0 0,0 1 0,-1-1 0,1 0 0,-1 1 0,1-1 0,-1 1 0,0-1 0,1 1 0,-1-1 0,0 1 0,0 1 0,0 4-21,1 1 1,0 0 0,1 0-1,0-1 1,0 1 0,5 10 0,-6-16 33,0 0 0,1 0 0,-1 0 0,1 0 0,-1 0 0,1 0 1,0 0-1,0-1 0,0 1 0,0-1 0,0 1 0,0-1 0,0 0 1,0 0-1,1 0 0,-1 0 0,0 0 0,1 0 0,-1-1 0,1 1 1,-1-1-1,1 1 0,-1-1 0,5 0 0,30-3 100,-1-1 0,0-2 0,65-19 0,-77 17-95,0 0 0,0-1 0,0-2 0,-1 0 1,-1-2-1,0 0 0,-1-1 0,0-1 0,24-24 0,-43 37-25,-1 0 0,1 0 0,0 0 0,0-1 0,-1 1 0,1 0 0,-1-1 0,0 1 0,0-1 0,0 0 0,0 1 0,1-5 0,-16 15-101,-181 127 5,192-133 88,-11 7-4,-24 19 0,36-26 6,-1 0 0,0 1 0,1 0 0,-1-1 0,1 1-1,0 0 1,0 0 0,0 1 0,0-1 0,1 0 0,-1 1 0,1-1 0,0 0 0,-1 5 0,2-6 8,0 0 1,0 0-1,0 0 1,0-1-1,1 1 1,-1 0-1,1 0 1,-1 0-1,1-1 1,0 1-1,-1 0 1,1-1-1,0 1 1,0-1-1,0 1 1,0-1-1,0 1 1,1-1-1,-1 0 1,0 0-1,1 1 1,-1-1-1,1 0 1,-1 0-1,1 0 0,0 0 1,-1-1-1,1 1 1,0 0-1,1 0 1,2 0 28,0 1 0,0-1 1,0 0-1,1 0 0,-1 0 0,0-1 1,0 0-1,1 0 0,8-1 0,-4-2 8,0 1 0,0-2 0,0 1-1,-1-1 1,0-1 0,1 0 0,-2 0 0,1-1-1,-1 0 1,1 0 0,-2-1 0,10-9 0,-1-3-7,0-1 1,-1 0-1,22-42 1,-37 62-42,0 0-1,0 0 1,0 0 0,0 0 0,0 0 0,0 0-1,1 0 1,-1 0 0,0 0 0,0 0-1,0 0 1,0 1 0,0-1 0,0 0 0,0 0-1,0 0 1,0 0 0,0 0 0,0 0 0,0 0-1,0 0 1,0 0 0,0 0 0,0 0 0,0 0-1,0 0 1,0 0 0,0 0 0,0 0-1,0 0 1,0 0 0,0 0 0,0 0 0,0 0-1,0 0 1,0 0 0,0 0 0,-1 7-76,-4 13 93,-10 28-8,-17 96 0,14-51 0,-2-11-67,-46 121-1,42-146 161,-2-1 0,-61 98 0,75-138 83,-19 24-1,26-35-131,0 0-1,0 0 1,-1 0-1,0-1 1,0 1-1,0-1 0,-9 4 1,12-7-27,0 0 0,0 1 0,0-1 1,0 0-1,0 0 0,-1 0 0,1-1 0,0 1 0,0-1 1,-1 0-1,1 0 0,0 0 0,-1 0 0,1-1 1,0 1-1,-1-1 0,1 0 0,0 0 0,0 0 0,0 0 1,0-1-1,0 1 0,0-1 0,0 0 0,0 0 1,-3-3-1,-3-2-5,1-1 1,0 0 0,0-1-1,1 0 1,0 0 0,1 0-1,-9-16 1,9 10-38,0 0 0,1 0 0,0-1 0,1 1 0,1-1 0,1-1 0,-1-19 0,2 13-22,2 0 1,1 0 0,0 0-1,9-33 1,-9 46 42,1 0 1,0 1-1,1-1 1,0 1-1,1 0 0,0 0 1,0 1-1,1-1 0,0 1 1,0 0-1,11-9 0,-8 9-11,1 0 0,-1 1-1,1 1 1,0 0 0,1 0-1,0 1 1,-1 0 0,2 1-1,17-5 1,-2 3-76,1 2 0,-1 1 1,47 0-1,-63 2-1358,0 1 0,0-1 0,0-1 0,14-4 0,-18 4-753,0 0 0,0-1 0,14-7 0,1-3-1072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21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0 8800,'5'8'4000,"-5"9"-3488,-5-5 2560,5-1-1793,-5 14 1377,1 7-1536,-9 4-192,3 4-544,-3-8-64,8-4-192,-8-16-1824,9-4 928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09.5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95 741 3232,'-13'-5'12288,"12"12"-11702,0 1 1,-1-1 0,1 0-1,-1 0 1,-1 0 0,0 0 0,0 0-1,-6 11 1,-8 17-33,15-30-497,-9 19 239,-8 37-1,17-54-231,0 0 1,1 0-1,0 1 0,0-1 0,1 1 1,0-1-1,0 1 0,1-1 0,0 0 0,2 8 1,-2-11-13,0-1 1,1 1 0,0-1-1,-1 0 1,1 0 0,0 0-1,0 0 1,1 0 0,-1 0-1,0-1 1,1 1 0,0-1-1,0 1 1,0-1 0,0 0-1,0 0 1,0 0 0,0-1-1,1 1 1,-1-1 0,0 0-1,1 0 1,-1 0-1,1 0 1,0-1 0,-1 1-1,5-1 1,-3 0 4,1 0 0,-1 0 0,1 0 0,-1-1 0,1 0 0,-1 0 0,1-1 0,-1 1 1,0-1-1,0 0 0,1-1 0,-2 1 0,1-1 0,0 0 0,0 0 0,-1-1 0,7-5 0,0-4-14,-1 0 0,0-1-1,-1 0 1,0 0 0,11-26 0,-8 8 58,17-61 0,-26 79-107,0 0 1,-1 0 0,1-19-1,-4 27-111,-1 9 69,-1 13 11,-1 2-62,0 3 32,0 0-1,1 1 1,1 27 0,2-43 75,0 0 1,1 0-1,-1 0 1,1 0 0,1-1-1,-1 1 1,1 0-1,0-1 1,0 1 0,1-1-1,0 0 1,0 0-1,0 0 1,0 0-1,1 0 1,0 0 0,5 4-1,-1-3 35,0 0 0,0-1 0,0 1 0,1-2 0,0 1-1,0-1 1,1-1 0,-1 1 0,1-2 0,-1 1 0,1-1 0,0-1-1,0 0 1,18 0 0,-21-1-12,1-1 1,-1 1-1,1-1 1,-1-1-1,0 1 0,0-1 1,1-1-1,-1 1 0,-1-1 1,1 0-1,0-1 0,-1 0 1,0 0-1,0 0 0,0-1 1,0 0-1,-1 0 0,1 0 1,-1-1-1,6-9 1,-5 4-2,0 0 0,-1-1 0,-1 1 0,0-1 1,0 0-1,-1-1 0,-1 1 0,1-13 1,-1 3-13,-1 0 1,-1-1 0,-2 1-1,0 0 1,-5-23 0,5 39-60,1 1 0,-1-1 0,0 1 0,0 0 0,-1 0 0,1 0 0,-1 0 0,-1 0 1,1 0-1,0 1 0,-1-1 0,0 1 0,0 0 0,-6-4 0,14 10 34,0 1 1,1 0-1,-1-1 0,1 0 0,0 0 0,-1-1 0,1 1 1,0-1-1,6 1 0,49 4-5,-19-4-25,0-2 0,48-6-1,97-17 204,-177 21-174,21 0-69,-28 2 76,-1 0 0,0 1 0,1-1 1,-1 0-1,0 0 0,0 1 0,1-1 0,-1 1 0,0-1 1,0 1-1,0-1 0,0 1 0,1 0 0,-1-1 0,0 1 1,0 0-1,-1 0 0,1 0 0,1 1 0,-1-1 3,-1 0-1,1 0 0,-1 0 1,0 1-1,1-1 0,-1 0 1,0 0-1,0 0 1,0 0-1,0 1 0,0-1 1,0 0-1,0 0 0,0 0 1,-1 0-1,1 1 0,0-1 1,-1 0-1,1 0 1,-1 0-1,1 0 0,-1 0 1,-1 2-1,-2 5 4,-7 18 27,-2-1 0,-24 36 0,4-6-123,-61 113 448,90-162-322,0 1-1,1 0 0,0 0 1,0 0-1,0 0 0,1 0 1,0 1-1,-1 11 1,3-18-18,0-1 1,0 1 0,0 0 0,0 0-1,0 0 1,0 0 0,1 0 0,-1-1 0,0 1-1,0 0 1,1 0 0,-1 0 0,1-1 0,-1 1-1,0 0 1,1 0 0,-1-1 0,1 1 0,0 0-1,-1-1 1,1 1 0,1 1 0,-1-2 12,0 1 0,1-1 0,-1 1 0,1-1 1,-1 0-1,0 0 0,1 1 0,-1-1 0,1 0 1,-1 0-1,0 0 0,3-1 0,3 0 14,-1-1-1,1 0 0,-1 0 1,9-4-1,1-1-3,0-1 1,-1-1-1,0 0 0,-1-1 0,0-1 0,0 0 1,-1-1-1,-1 0 0,0-1 0,19-27 0,-24 29-3,-1 1-1,-1-1 1,0 0-1,0 0 0,-1 0 1,-1-1-1,1 1 1,-2-1-1,0 0 1,0 0-1,-1 0 0,-1 0 1,0 0-1,0 0 1,-1 0-1,-5-21 0,4 26-66,0 1 0,0-1 0,-1 1-1,0 0 1,0 0 0,0 0 0,-1 0-1,0 1 1,0-1 0,0 1 0,-1 0-1,0 0 1,0 1 0,-10-8 0,12 10 16,-1 0-1,1-1 1,-1 2 0,1-1 0,-1 0 0,0 1 0,0-1 0,0 1 0,0 0-1,0 1 1,0-1 0,0 1 0,0 0 0,0-1 0,0 2 0,0-1-1,0 0 1,0 1 0,-1 0 0,2 0 0,-1 0 0,0 1 0,0-1-1,0 1 1,-4 3 0,6-4 9,0 0 0,0 0 0,1 1 0,-1 0 0,0-1 0,1 1-1,0 0 1,-1-1 0,1 1 0,0 0 0,0 0 0,0 0 0,0 0 0,0 0 0,1 0-1,-1 0 1,1 0 0,-1 1 0,1-1 0,0 0 0,-1 0 0,1 0 0,0 1 0,1-1-1,-1 0 1,0 0 0,1 0 0,-1 0 0,1 1 0,0-1 0,-1 0 0,1 0 0,0 0 0,0 0-1,1 0 1,-1-1 0,0 1 0,1 0 0,-1-1 0,1 1 0,-1 0 0,1-1 0,0 0-1,-1 1 1,1-1 0,3 2 0,2 0 14,0 0-1,0 0 1,0 0-1,0-1 1,0 0-1,0-1 1,1 1-1,11-1 1,1 0 45,-1-2 1,23-2-1,-12-2-4,0 0-1,-1-2 1,1-2-1,-1 0 0,-1-2 1,1-1-1,-2-2 1,0 0-1,-1-2 1,30-23-1,-9 6 126,22-18 173,-45 32-151,-34 38-151,2 0 1,-12 39-1,1 12-32,3 0 0,-7 78 0,22-141 17,1 0-1,0 0 1,0 0-1,0 0 0,1 0 1,0 0-1,0 0 1,1 0-1,3 7 0,-5-12 56,14-6 420,8-25-436,-21 28-59,0 1-4,-2 0-9,1 1-1,0-1 1,0 0-1,-1 1 1,1-1-1,0 1 1,0-1-1,0 1 0,0-1 1,0 1-1,0-1 1,0 1-1,0-1 1,0 1-1,0-1 1,0 1-1,0 0 1,0-1-1,0 1 1,0-1-1,0 0 1,0 1-1,1-1 1,-1 1-1,0-1 1,0 1-1,1-1 1,-1 1-1,0-1 1,1 0-1,-1 1 1,0-1-1,1 1 1,0-1-1,0 1 99,3-4-53,0 2 1,0-1 0,0 0 0,0 0 0,-1 0-1,1-1 1,-1 1 0,1-1 0,-1 0 0,0 0 0,5-6 0,28-39 116,-31 41-142,138-217 532,-97 152-657,-60 100-71,0 1 0,-16 49 0,25-59 163,0-1 0,1 1-1,0 0 1,2 0 0,0 1 0,2 21 0,0-37 7,1 1-1,-1-1 1,1 0 0,0 1-1,0-1 1,1 0 0,-1 1-1,4 4 1,-4-7 18,0 0 0,0 0-1,1 0 1,-1 0 0,1-1 0,-1 1 0,1 0-1,0-1 1,0 1 0,0-1 0,0 0 0,0 0-1,0 1 1,0-1 0,0-1 0,0 1 0,3 1-1,0-1 11,0-1 0,0 1 1,1-1-1,-1 0 0,1 0 0,-1-1 0,0 1 0,0-1 0,1 0 0,-1-1 0,0 1 0,0-1 0,0 0 0,0 0 0,0-1 0,5-3 0,5-4 30,-1-1-1,0 0 1,19-20-1,-4 1-3,-2-2 0,36-55 0,34-74-40,-70 110 27,-3-1 0,-3-1-1,-1-1 1,-3-1 0,-3 0 0,11-77-1,-25 132-31,1-5-24,0 1-1,-1 0 1,1 0-1,-1-1 1,0 1-1,0 0 0,0-1 1,-1 1-1,-1-5 1,2 9 16,0 0-1,0-1 1,0 1 0,0 0 0,0-1 0,0 1 0,0 0 0,0 0 0,-1-1 0,1 1-1,0 0 1,0 0 0,0-1 0,0 1 0,-1 0 0,1 0 0,0 0 0,0-1 0,0 1-1,-1 0 1,1 0 0,0 0 0,0 0 0,-1-1 0,1 1 0,0 0 0,0 0-1,-1 0 1,1 0 0,0 0 0,0 0 0,-1 0 0,1 0 0,-8 7-183,-6 20-49,14-26 232,-31 79-225,-36 151 0,59-193 254,1 1-1,3 0 0,1 0 1,1 0-1,3 1 0,9 67 1,-7-88 58,2 0 1,8 24-1,-10-34-38,1-1-1,0 1 1,1-1 0,-1 0 0,2 0-1,11 14 1,-14-19-33,0-1 1,0 1-1,1-1 0,-1 1 1,1-1-1,0 0 1,-1-1-1,1 1 0,0-1 1,0 1-1,0-1 0,0 0 1,1-1-1,-1 1 0,0-1 1,0 0-1,0 0 1,1 0-1,-1 0 0,0-1 1,6-1-1,9-2 44,0-2 0,0 0 0,22-12 1,-28 13-20,21-12-50,0-2 0,-1-1 0,-1-2 0,49-43 0,12-21 158,-57 51-188,2-9 41,-37 44 4,-1 0-1,1-1 1,-1 1-1,0-1 1,1 1-1,-1-1 0,1 1 1,-1-1-1,0 0 1,0 1-1,1-1 1,-1 1-1,0-1 1,0 1-1,0-1 1,0 0-1,0 1 1,0-1-1,1 0 1,-2 1-1,1-1 1,0 1-1,0-1 1,0 0-1,0 1 1,0-2-1,-1 2-10,0-1 1,1 1-1,-1 0 0,1-1 0,-1 1 0,1 0 0,-1 0 0,0-1 0,1 1 0,-1 0 1,1 0-1,-1 0 0,0 0 0,1 0 0,-1 0 0,0 0 0,1 0 0,-1 0 0,0 0 0,1 0 1,-1 0-1,0 0 0,1 1 0,-1-1 0,1 0 0,-1 0 0,1 1 0,-1-1 0,0 0 0,1 1 1,-1 0-1,-12 6-58,1 1 0,0 1 0,1 0 0,-17 17 0,-38 47 42,59-65 54,-13 15-52,-18 28-1,33-42 9,-1 0 0,1 0-1,1 1 1,0 0-1,0 0 1,-4 17-1,7-23 29,1-1 0,-1 1 0,1-1 0,0 1 0,0-1 0,0 1-1,1 0 1,-1-1 0,1 1 0,0-1 0,0 1 0,0-1 0,0 0-1,1 1 1,-1-1 0,1 0 0,0 0 0,0 0 0,0 0 0,0 0 0,1-1-1,-1 1 1,1-1 0,-1 1 0,6 2 0,-5-3-4,-1-1 0,1 1 0,0-1 0,0 0 0,0 0 0,0 0 0,1 0 0,-1 0 0,0-1 0,0 0 0,0 1 0,1-1 1,-1 0-1,0-1 0,0 1 0,0-1 0,1 1 0,-1-1 0,0 0 0,0 0 0,0 0 0,0 0 0,0-1 0,-1 1 0,1-1 0,0 0 0,-1 0 0,5-4 0,6-8 23,0-1-1,-2 0 1,0-1-1,-1 0 1,15-30-1,-3-4 59,-1-1 0,-3-1 0,20-95-1,9-159-146,-41 258 34,-5 40 17,6-70-67,-7 77 74,-1-11-168,-2 21-42,-11 73 1,-6 111 1,18-123 188,12 122 1,-7-167-766,1-1-1,9 35 0,-10-49-304,0-1-1,1 0 0,0 0 1,1 0-1,0 0 0,0-1 0,1 0 1,12 15-1,16 9-3061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45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19 169 4384,'-8'-18'1291,"7"16"-943,-1-1-1,1 0 1,0 0-1,-1 0 1,1 0-1,1 0 1,-1 0-1,0 0 1,1 0-1,-1-1 1,1-4-1,1-6 1518,-1 11-1600,1 0 1,-1 0-1,0 0 1,1 0-1,-1 1 0,1-1 1,0 0-1,0 0 0,0 0 1,2-4-1,1 2-99,0 0 1,1 1-1,-1-1 1,1 1-1,0 0 0,0 0 1,0 1-1,0-1 1,1 1-1,-1 0 1,1 1-1,0-1 0,0 1 1,0 0-1,0 1 1,0-1-1,11 0 1,-8 1-89,1 0 1,-1 1 0,0 0 0,1 1 0,-1 0-1,0 0 1,0 1 0,0 0 0,0 1 0,0-1-1,13 8 1,-19-8-50,0 0 0,0 0 0,0 1 0,0-1-1,0 1 1,0 0 0,-1 0 0,0 0 0,1 0 0,-1 0 0,0 0 0,0 1-1,-1-1 1,1 1 0,-1-1 0,0 1 0,0 0 0,0-1 0,0 1 0,-1 0-1,1 6 1,-1 5 77,0-1-1,-1 0 1,0 0-1,-5 21 1,-16 50 275,-2 9-272,23-91-104,1 0 0,0 0-1,-1 1 1,1-1 0,0 0-1,0 0 1,1 0-1,-1 1 1,1-1 0,-1 0-1,1 0 1,0 0 0,0 0-1,1 0 1,-1 0-1,1 0 1,2 3 0,-1-2 5,1 0 0,-1 0 1,1 0-1,0-1 0,1 0 1,-1 1-1,0-2 0,1 1 1,8 4-1,38 13 44,-39-16 25,0 0-1,0 1 1,0 0-1,-1 1 1,0 0 0,0 1-1,19 15 1,-30-21-50,1-1 0,-1 1 1,1-1-1,-1 0 1,1 1-1,-1-1 0,1 1 1,-1-1-1,0 1 0,0 0 1,1-1-1,-1 1 1,0-1-1,0 1 0,1-1 1,-1 1-1,0 0 0,0-1 1,0 1-1,0-1 1,0 1-1,0 0 0,0-1 1,0 1-1,0 0 0,0-1 1,0 1-1,-1-1 0,1 1 1,0 0-1,0-1 1,0 1-1,-1-1 0,1 1 1,0-1-1,-1 1 0,1-1 1,-1 1-1,1-1 1,0 1-1,-1-1 0,1 0 1,-1 1-1,1-1 0,-1 0 1,0 1-1,0-1 1,-5 4 108,0-2 0,0 1 0,-12 3 0,-20 4 58,-41 5-1,12-3-159,45-9 74,-37 2 1,35-3-699,-24 4 0,46-6 152,0 0 0,1 1 0,-1-1 0,0 0 0,0 0 0,0 0 0,1-1 0,-4 1 1,15-10-7001,8 4 3745,7-2 1270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38.8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193 3 1248,'5'-3'11952,"-6"24"-11672,0 0 0,-2-1 0,-8 35 0,-24 59 729,26-89-738,-47 117 831,-7 23 9,63-164-1200,0-1-1,0 1 1,-1 0 0,1-1 0,0 1-1,-1 0 1,1-1 0,-1 1-1,1 0 1,-1-1 0,1 1 0,-1-1-1,0 1 1,-6 2-5018,2-11-1352,4 4 3702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39.2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24 173 4224,'-5'-7'732,"-4"-9"429,0 7 2748,9 9-3650,0-1-1,0 0 0,0 0 1,0 0-1,0 1 0,0-1 0,0 0 1,0 0-1,0 0 0,0 1 1,0-1-1,0 0 0,1 0 1,-1 1-1,0-1 0,1 0 0,-1 0 1,0 1-1,1-1 0,-1 0 1,2 0-1,12-20 2182,-7 16-2088,0 0 0,0 0 1,0 0-1,1 1 0,-1 0 0,14-4 1,49-14 391,-66 21-696,41-10 261,89-7 0,-97 14-255,129-7 102,-132 11-144,0 2 0,63 11 0,-92-12-11,-1 0 0,0 0-1,1 1 1,-1-1 0,0 1-1,7 4 1,-10-5-115,0-1 0,0 1-1,-1-1 1,1 1 0,0-1 0,-1 1 0,1 0 0,-1-1-1,1 1 1,-1 0 0,1-1 0,-1 1 0,1 0 0,-1 0-1,1-1 1,-1 1 0,0 0 0,0 0 0,1 0 0,-1-1-1,0 1 1,0 0 0,0 0 0,0 0 0,0 0 0,0 0-1,0 0 1,0-1 0,0 1 0,-1 0 0,1 0 0,0 0-1,0 0 1,-1-1 0,1 1 0,-1 0 0,1 0 0,-1 0-1,-5 10-1804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40.7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246 9 5216,'3'-3'564,"-3"3"-444,1-1-1,0 1 0,-1-1 0,1 1 0,-1-1 0,1 1 1,0-1-1,0 1 0,-1 0 0,1-1 0,0 1 0,-1 0 0,1 0 1,1-1-1,-2 1-61,1 0 1,-1 1-1,0-1 1,1 0-1,-1 0 1,0 0 0,1 0-1,-1 1 1,0-1-1,0 0 1,1 0-1,-1 0 1,0 1-1,0-1 1,1 0-1,-1 1 1,0-1-1,0 0 1,0 0 0,1 1-1,-1-1 1,0 0-1,0 1 1,0-1-1,0 0 1,0 1-1,0-1 1,0 0-1,0 1 1,0-1-1,0 0 1,0 1-1,0 0 1,-1 15 1167,1-13-954,-5 32 880,-2-1 0,-11 34 0,2-9-358,5-10-331,-37 141 640,31-134-665,-32 70 1,-9 12 366,44-108-367,4-17-64,10-13-358,0 0 1,0 0 0,0 1-1,0-1 1,-1 0 0,1 0 0,0 0-1,0 0 1,0 1 0,-1-1-1,1 0 1,0 0 0,0 0-1,0 0 1,-1 0 0,1 0 0,0 0-1,0 0 1,-1 0 0,1 0-1,0 0 1,0 0 0,-1 0-1,1 0 1,0 0 0,0 0-1,-1 0 1,1 0 0,0 0 0,0 0-1,-1 0 1,1 0 0,0 0-1,0 0 1,0 0 0,-1-1-1,0 0-10,1 0 0,-1 0 0,1-1 0,-1 1 0,1 0-1,0 0 1,-1-1 0,1 1 0,0 0 0,0 0 0,0-1-1,0 1 1,0 0 0,0-1 0,1 1 0,-1 0 0,0 0-1,1-2 1,0-9-5,1 6 11,-1 1-1,0 1 1,1-1-1,0 0 1,0 0-1,1 1 1,5-9-1,-1 2-1,-3 3-32,1 1 0,0 0 0,1 1 0,8-9 0,1 0 30,11-16 11,-19 21 61,1 0-1,1 0 1,0 0 0,0 1 0,1 1-1,0 0 1,1 0 0,11-6-1,-20 13-75,-1 0-1,1 0 1,0 1-1,0-1 1,0 1-1,0-1 1,0 1-1,0 0 1,0 0-1,0-1 1,0 1-1,0 1 1,0-1-1,-1 0 1,1 0-1,0 1 0,0-1 1,0 1-1,0 0 1,0-1-1,0 1 1,-1 0-1,1 0 1,0 0-1,-1 0 1,1 1-1,1 1 1,0-1 12,-1 1 0,0-1 0,0 1 1,-1 0-1,1 0 0,0-1 0,-1 1 1,0 0-1,1 0 0,-1 1 0,-1-1 1,1 0-1,0 0 0,-1 0 0,1 6 1,-2 7 117,-1 0 0,-6 29 1,5-35-125,1 0-1,0 0 1,1 0 0,0 0 0,0 1 0,1-1 0,0 0-1,1 1 1,2 10 0,-2-19-1,-1 0 1,1-1-1,-1 1 1,1 0-1,0-1 0,0 1 1,0 0-1,0-1 1,0 1-1,0-1 1,0 1-1,0-1 0,1 0 1,-1 0-1,0 1 1,1-1-1,-1 0 0,3 1 1,-1-1 22,0 0-1,0 0 1,-1-1 0,1 1-1,0-1 1,0 1 0,0-1-1,0 0 1,-1 0 0,7-1-1,5-2 101,-1 0-1,1-2 0,-1 1 1,14-8-1,-8 4-72,39-14-54,88-36 31,-120 46-32,0-2 1,-1-1-1,33-26 0,-45 31-34,30-26-20,-79 82-163,-2-10 223,23-23 11,1 0-1,0 2 1,1-1-1,1 1 1,-17 27-1,28-40-3,0 0-1,0 0 1,0 1-1,0-1 0,0 0 1,0 1-1,1-1 1,-1 1-1,1-1 1,0 1-1,0-1 0,0 1 1,0-1-1,0 1 1,1-1-1,-1 1 1,2 3-1,-2-5 4,0-1 1,1 1-1,-1 0 0,1-1 0,-1 1 1,1 0-1,-1-1 0,1 1 1,-1-1-1,1 1 0,0 0 0,-1-1 1,1 0-1,0 1 0,-1-1 1,1 1-1,0-1 0,0 0 0,-1 0 1,1 1-1,1-1 0,0 0 10,0 0-1,0 0 0,0 0 0,0 0 1,-1-1-1,1 1 0,0-1 1,0 1-1,0-1 0,-1 0 0,1 1 1,0-1-1,1-2 0,6-2 65,-1 0 1,-1-1-1,1 0 0,-1-1 0,0 0 0,0 0 1,9-14-1,-4 3-64,-1-1-1,13-30 1,-15 30-37,-4 10-41,-1 1 1,0-1 0,-1 0 0,0 0 0,-1 0 0,1 0 0,1-19 0,-4 28 37,0 0 1,-1 0-1,1 0 0,0 0 1,0 0-1,0 0 0,0 0 1,0 0-1,-1 0 0,1 0 1,0 0-1,0 0 0,0 0 0,0 0 1,0 0-1,0 0 0,-1 0 1,1 0-1,0 0 0,0 0 1,0 0-1,0 0 0,0 1 1,0-1-1,-1 0 0,1 0 1,0 0-1,0 0 0,0 0 1,0 0-1,0 0 0,0 1 1,0-1-1,0 0 0,0 0 1,0 0-1,0 0 0,0 0 1,0 0-1,0 1 0,0-1 1,0 0-1,-2 4-57,0 2 15,0 0 1,1 0-1,0 0 0,0 0 0,0 0 0,0 1 0,1-1 0,1 8 1,0-3 77,0-2-12,0 0-1,0-1 1,1 1-1,4 13 1,-5-21 9,-1 1 0,1-1 0,-1 1 0,1-1 0,0 1 0,0-1 0,0 0 0,0 1 0,0-1 0,0 0 1,0 0-1,0 0 0,0 0 0,1 0 0,-1 0 0,0 0 0,1 0 0,-1 0 0,1-1 0,-1 1 0,1 0 0,-1-1 0,1 1 0,-1-1 0,1 0 0,-1 0 0,1 0 0,0 1 0,-1-1 0,1 0 1,2-1-1,6-1 56,0 0 1,-1-1 0,1 0 0,-1-1 0,14-7 0,41-29 71,-50 31-120,7-7-23,-1 0 0,0-1 0,-1-1 0,-1-1 0,-1-1 0,25-38 0,72-139 494,-112 193-484,30-59 310,30-82 0,-31 75-360,-30 65-163,-3 4-16,-4 8 73,-3 15 117,1 0 0,0 1 0,2 0-1,-5 31 1,9-40-1,-67 445 198,66-421-150,4 47 0,1-26 7,-3-48-2022,-1-30-9847,0 7 9475,2-1 68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41.1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37 5728,'-33'-16'1840,"23"8"899,10 8-2670,0 0-1,0 0 1,-1-1 0,1 1 0,0 0 0,0 0 0,0 0 0,0 0 0,0 0 0,0-1 0,1 1 0,-1 0 0,0 0 0,0 0 0,0 0 0,0 0 0,0-1 0,0 1 0,0 0 0,0 0 0,0 0 0,0 0 0,0 0 0,0 0 0,0-1 0,1 1 0,-1 0-1,0 0 1,0 0 0,0 0 0,0 0 0,0 0 0,0 0 0,1 0 0,-1 0 0,0 0 0,0 0 0,0 0 0,0-1 0,21-2 3853,-16 3-3544,20-3 475,1 2 0,0 1 1,0 0-1,-1 2 0,1 1 0,48 13 1,-58-12-1088,0 2 1,0 0-1,0 1 0,25 16 1,-31-16-406,0 0 1,0 1-1,-1 0 0,0 1 1,-1 0-1,0 0 0,9 14 1,-7-6-5047,-5 0 1765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42.3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4 205 3552,'-3'-2'4912,"8"2"-2183,20 3-1256,6-1-315,-19-2-791,-1-1 1,1 0 0,-1-1 0,0-1 0,1 0-1,-1 0 1,17-8 0,-21 8-289,-1 0-1,0-1 1,0 1-1,-1-1 1,1 0 0,-1 0-1,1-1 1,-1 0-1,-1 0 1,1 0-1,-1 0 1,0-1 0,7-11-1,-10 14-68,0 0-1,0 0 1,-1 0-1,1-1 1,0 1-1,-1 0 1,0 0-1,0-1 1,0 1-1,0 0 1,-1-1-1,1 1 1,-1 0 0,0 0-1,0 0 1,-2-5-1,1 4-37,1 0-1,-1 1 1,0-1-1,0 1 1,-1 0-1,1-1 1,-1 1-1,1 0 1,-1 0 0,0 1-1,0-1 1,-6-3-1,8 5 0,-1 0 0,0 0 0,0 1 0,0-1 0,1 0 0,-1 1 0,0-1-1,0 1 1,0 0 0,0 0 0,0-1 0,0 1 0,0 1 0,0-1 0,0 0 0,1 0 0,-1 1 0,0-1-1,0 1 1,0-1 0,0 1 0,-1 1 0,0 0-2,0-1 0,1 1 0,-1 0 0,1 0 0,0 0 0,-1 1 0,1-1 0,0 1 0,1-1 0,-1 1 0,0-1 0,-1 4 0,2-3 2,-8 15 147,-8 26 0,15-38-29,0 0-1,1 0 1,0 0-1,0 0 0,0 0 1,1 0-1,0 1 0,1 11 1,1-10 26,0 0 1,0 0-1,1-1 0,0 1 1,0-1-1,0 1 0,1-1 1,1 0-1,-1-1 0,9 11 1,-9-13-40,-1 0-1,1-1 1,0 1 0,0-1 0,1 0 0,-1 0 0,1 0 0,-1-1 0,1 1-1,0-1 1,0 0 0,0-1 0,0 1 0,1-1 0,-1 0 0,0 0 0,8 0-1,4-2 80,-1-1 0,0 0 0,0-1 0,0-1 0,0-1 1,16-6-1,89-46 189,-93 44-310,-1-3 1,0 0 0,-1-1-1,-2-2 1,27-24 0,-47 39-48,17-17-61,27-22 1,-48 42 59,1 0 0,0 1 0,0-1 0,0 0 0,0 1 1,0-1-1,0 1 0,0-1 0,0 1 0,0-1 0,0 1 1,0 0-1,0-1 0,0 1 0,0 0 0,0 0 0,1 0 0,-1 0 1,0 0-1,0 0 0,0 0 0,0 0 0,0 1 0,0-1 1,0 0-1,0 1 0,0-1 0,0 0 0,0 1 0,0 0 0,0-1 1,0 1-1,0-1 0,0 1 0,0 0 0,0 0 0,-1 0 1,1-1-1,1 3 0,2 2 10,-1 1 0,1 1 0,-1-1 0,0 0 0,2 8 0,-3-10 0,2 8 74,2-1 0,-1 0-1,1 0 1,1-1 0,0 0 0,1 0-1,0 0 1,14 12 0,-16-16-4,1 0 1,0-1 0,1 0-1,-1 0 1,1 0-1,0-1 1,0 0 0,0-1-1,1 0 1,-1 0-1,1-1 1,13 2 0,-17-3-184,0-1 0,0 0-1,1 0 1,6-1 0,-12 1-95,1 0 0,-1 0-1,1 0 1,0 0-1,-1 0 1,1-1 0,-1 1-1,1 0 1,-1-1 0,1 1-1,-1 0 1,1-1-1,-1 1 1,1-1 0,-1 1-1,1-1 1,0 0-176,-1 0 0,0 1 0,0-1 0,0 1 0,1-1-1,-1 0 1,0 1 0,0-1 0,0 1 0,0-1 0,0 0 0,0 1 0,-1-1 0,1 0 0,0 1 0,0-1 0,0 1 0,0-1 0,-1-1 0,0-2-2460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42.6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568 0 6976,'-26'4'2256,"25"-4"-2193,0 1 0,0-1 0,0 0 1,0 0-1,0 1 0,1-1 0,-1 0 1,0 1-1,0-1 0,0 1 0,0 0 1,1-1-1,-2 2 0,-39 30 2201,-61 61 0,66-54-1296,-147 149 1717,101-109-2456,68-64-369,1 1 0,0 0 0,-14 27 0,24-38-245,0 1-1,1 0 1,0 0-1,-3 10 1,4-14-69,1 1 0,-1-1 1,1 0-1,0 0 0,0 0 0,0 0 0,0 1 1,0-1-1,0 0 0,1 0 0,-1 0 0,1 0 1,-1 0-1,1 0 0,0 0 0,0 0 1,1 2-1,10 8-2426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45.0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163 586 2720,'3'-7'881,"-6"4"-302,0 1-434,14-30 6218,-11 31-6259,0 1 1,1 0-1,-1 0 0,0-1 1,0 1-1,0 0 1,0-1-1,0 1 0,0 0 1,1 0-1,-1-1 1,0 1-1,0 0 1,0-1-1,0 1 0,0 0 1,0-1-1,0 1 1,0 0-1,0-1 0,0 1 1,-1 0-1,1-1 1,0 1-1,0 0 1,0-1-1,0 1 0,0 0 1,-1-1-1,1 1 1,0 0-1,0 0 1,0-1-1,-1 1 0,1 0 1,0 0-1,-1-1 1,0 2 70,0-1 1,0 0-1,-1 1 1,1-1 0,0 1-1,0-1 1,0 1-1,0-1 1,0 1-1,0 0 1,0 0 0,-2 1-1,-3 4 34,0 1 1,0-1-1,0 1 0,-9 15 1,-14 17 338,28-39-540,-11 13 182,0 1-1,1 0 1,0 0 0,-15 28 0,24-39-125,1 1 1,-1 0-1,0 0 0,1 0 0,0 0 1,0 0-1,0 0 0,1 0 1,-1 0-1,1 0 0,0 0 0,0 0 1,0 0-1,1 0 0,0 1 1,-1-1-1,1 0 0,1 0 0,-1-1 1,1 1-1,-1 0 0,1 0 1,0-1-1,0 1 0,1-1 0,3 6 1,-4-7-9,0 0 1,0 0 0,1 0 0,-1 0-1,0 0 1,1-1 0,-1 1-1,1-1 1,-1 1 0,1-1 0,0 0-1,-1 0 1,1 0 0,0 0-1,0-1 1,0 1 0,0-1 0,0 0-1,-1 0 1,1 0 0,0 0-1,0 0 1,0 0 0,0-1 0,0 0-1,0 1 1,5-3 0,3-2 61,0-1 0,-1 1 0,1-2 0,-1 0 0,14-11 0,160-139 169,-182 156-316,-1-1 0,1 1-1,0 0 1,0 0 0,0-1-1,0 2 1,0-1-1,0 0 1,4-1 0,-5 2 19,-1 0 0,0 0 0,1 0 1,-1 0-1,0 0 0,1 0 0,-1 0 0,0 0 0,0 0 1,1 0-1,-1 1 0,0-1 0,1 0 0,-1 0 1,0 0-1,1 0 0,-1 0 0,0 1 0,0-1 1,1 0-1,-1 0 0,0 0 0,0 1 0,1-1 1,-1 1 3,0 0 0,0 0 0,1-1 0,-1 1 1,0 0-1,0 0 0,0-1 0,0 1 0,0 0 0,0 0 1,0 0-1,0-1 0,0 1 0,0 1 0,-6 24-118,3-15 131,1 0 1,0 0-1,1 0 0,0 1 1,1 13-1,0-22 18,0 0 0,1 0 1,-1 0-1,1 0 0,0 0 0,0-1 0,0 1 1,0 0-1,1-1 0,-1 1 0,1-1 0,0 1 1,-1-1-1,1 1 0,0-1 0,0 0 0,0 0 1,1 0-1,-1-1 0,0 1 0,1 0 0,0-1 1,-1 1-1,1-1 0,4 2 0,-3-2 18,-1 0-1,1-1 1,0 1-1,-1 0 0,1-1 1,0 0-1,-1 0 1,1 0-1,7-1 1,32-11 348,-32 8-264,28-8 88,-1-2 0,0-2 0,67-39 0,-93 46-152,0-1 0,0 0 0,-1-1 0,0 0 0,-1-1 0,11-16 0,-12 12-64,-1 0 0,0 0 0,9-31 0,-7 16 62,-1-1 0,4-33 1,-6 29-159,24-67 1,-8 29 51,-8 27 99,-6 20-133,9-48 0,-17 68 9,0 5-3,-1-1 0,0 0 0,1 1 0,-1-1 0,0 1 0,-1-5 0,1 6 64,0 1 1,0 0-1,0 0 1,0 0 0,0-1-1,0 1 1,0 0-1,0 0 1,0 0 0,-1 0-1,1 0 1,0-1 0,0 1-1,0 0 1,0 0-1,0 0 1,-1 0 0,1 0-1,0 0 1,0 0 0,0-1-1,0 1 1,-1 0-1,1 0 1,0 0 0,0 0-1,0 0 1,0 0-1,-1 0 1,1 0 0,0 0-1,0 0 1,0 0 0,-1 0-1,-12 8-147,7-2 125,-1 0 1,1 1-1,0 0 0,1 0 0,0 1 1,0 0-1,-7 15 0,-21 63-212,27-69 231,-59 222 129,53-185-102,5-27-12,-4 14 59,2 1 0,2 0 0,-3 67 0,10-100-42,1-1 0,0 1 0,0-1 0,1 1 1,1-1-1,3 10 0,-5-14 27,1 0 0,0 0-1,0 0 1,0 0 0,0 0-1,0-1 1,1 1 0,0-1-1,0 0 1,0 0 0,0 0-1,0 0 1,7 5 0,-7-7-5,0 0 1,-1 0 0,1-1 0,0 1 0,0 0 0,-1-1 0,1 0 0,0 0 0,0 0 0,0 0 0,0 0-1,-1 0 1,1-1 0,4 0 0,1-2 40,0 0 0,16-7-1,-23 9-64,7-6 110,-8 7-134,1-1 0,-1 1 1,1-1-1,-1 1 0,1-1 0,-1 1 1,1-1-1,-1 1 0,1 0 0,-1-1 1,1 1-1,0 0 0,-1-1 0,1 1 1,1 0-1,19-10-219,-10 4 213,19-5 44,0 1 1,1 2-1,37-6 0,33-9-102,-94 21 58,12-4 112,1 0 0,35-17 0,-51 21-93,0 0-1,0 0 1,-1-1-1,1 1 1,-1-1-1,1 0 1,-1 0-1,0 0 1,0 0-1,0 0 1,-1-1 0,1 0-1,-1 1 1,0-1-1,0 0 1,0 0-1,0 0 1,-1 0-1,2-6 1,-2 7-3,-1 0 0,0 0 1,0 0-1,0 0 0,0 0 0,0 0 1,-1 0-1,1 0 0,-1 0 1,0 0-1,0 0 0,0 0 0,0 0 1,0 1-1,-1-1 0,1 1 0,-1-1 1,0 1-1,0-1 0,0 1 1,0 0-1,0 0 0,0 0 0,0 0 1,-1 0-1,1 0 0,-1 1 1,1-1-1,-1 1 0,-5-2 0,2 0-44,0 1 0,0 1 0,0-1 0,0 1 0,-1 0 0,1 1 0,0-1 0,0 1 0,0 1 0,-1-1 0,1 1 0,0 0 0,0 0 0,-7 3 1,-4 3 14,0 1 0,0 0 0,-16 12 0,27-16 18,0 0 0,0 0 0,0 1 0,0 0 0,1 0 1,0 1-1,0 0 0,1-1 0,-1 1 0,-5 11 1,9-14 12,0 0 0,-1 0 1,1 0-1,1 0 1,-1 0-1,0 0 1,1 0-1,0 0 0,-1 0 1,1 0-1,0 0 1,1 0-1,-1 0 1,0 0-1,1 0 0,0 0 1,0 0-1,0 0 1,0 0-1,0 0 1,0 0-1,1-1 0,-1 1 1,1-1-1,0 1 1,0-1-1,0 1 1,0-1-1,0 0 1,1 0-1,-1 0 0,3 1 1,8 5 43,1-1 0,-1-1 0,1 0 0,0-1 0,0-1 0,1 0 0,-1-1 0,1 0 0,0-1 0,0-1 0,0 0 0,0-1 0,0-1 0,0 0 1,-1-1-1,1-1 0,0 0 0,-1-1 0,0-1 0,19-8 0,152-71-78,-176 79-12,-1 2 1,1-1-1,0 1 0,0 0 0,0 1 0,1 0 1,-1 0-1,0 1 0,1 0 0,11 1 1,26 4-53,-44-4 453,-17 1-358,0 0 0,0 1-1,1 0 1,-1 1-1,-24 9 1,26-7-27,1 1-1,-1-1 1,1 2 0,0 0 0,0 0-1,1 1 1,0 0 0,1 1 0,-1 0-1,2 1 1,-1 0 0,2 0 0,-10 15 0,14-19 60,0 0 0,1 1 1,0-1-1,-2 10 1,3-13-33,1-1 1,0 1 0,0-1-1,-1 0 1,1 1 0,1-1-1,-1 0 1,0 1 0,1-1-1,-1 0 1,1 1 0,-1-1-1,1 0 1,2 4-1,-2-5-1,-1 0 0,1-1 0,-1 1-1,1-1 1,0 1 0,-1-1 0,1 1-1,0-1 1,-1 1 0,1-1 0,0 1-1,0-1 1,-1 0 0,1 1 0,0-1-1,0 0 1,0 0 0,0 0 0,0 0-1,-1 0 1,1 0 0,0 0-1,0 0 1,0 0 0,0 0 0,-1 0-1,3-1 1,18-8 126,-9 1 8,0-1-1,-1 0 1,0-1-1,19-21 1,-8 7-85,-21 23-51,39-37 92,-2-3-1,49-67 1,-56 57-54,-1-3 1,23-60-1,-42 88-38,3-5-38,48-114-27,-53 120 49,-2 0 0,0-1 0,6-49 0,-12 71-24,-1 0 0,0 1 1,0-1-1,-1 0 0,1 0 0,-1 1 0,1-1 0,-3-4 1,3 7 22,0 0 1,-1 1 0,1-1 0,0 0 0,-1 0-1,1 1 1,-1-1 0,1 0 0,-1 1 0,0-1-1,1 1 1,-1-1 0,0 1 0,1-1 0,-1 1-1,0-1 1,-1 0 0,1 1-3,0 0 1,0 0-1,-1 0 0,1 0 1,0 0-1,0 0 0,0 0 0,-1 0 1,1 0-1,0 0 0,0 1 1,0-1-1,-1 1 0,1-1 1,0 1-1,-1 0 0,-5 3 0,0 0 0,0 1 0,1 0 1,0 0-1,0 1 0,0-1 0,0 1 0,-4 7 0,-1 2-7,2-1 0,-17 33 0,11-12 8,2 1 0,1 1 0,1 0 0,2 0 0,2 1 0,2 0 0,-2 58 0,7-79-348,1-1-1,1 1 0,0-1 1,0 0-1,2 0 1,0 0-1,1 0 0,1-1 1,0 0-1,15 27 1,-20-41-44,-1 0 1,1 0 0,0 0-1,-1 0 1,1 0 0,0 0 0,0 0-1,0-1 1,0 1 0,0 0-1,0 0 1,0-1 0,0 1 0,0 0-1,0-1 1,0 1 0,0-1-1,2 1 1,5-1-2819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45.3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7392,'24'8'5032,"27"7"-3067,2-2 682,106 11 0,62-12-1643,50 7-1100,-249-16-79,61 5-1430,-71-8-88,0 0 1,18-3-1,-26 3 1054,8-4-1668,-9-3-2816,-3-2 1699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45.7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0 8128,'-54'0'3680,"49"4"-2592,14-1-928,4-3-64,5 5-64,27-2-2848,5 2 1536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48.2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1110 4160,'-1'0'269,"-1"0"1,1 0-1,0 0 0,-1 0 0,1 0 1,0 0-1,0 0 0,-1 1 1,1-1-1,0 0 0,0 1 1,-1-1-1,1 1 0,0 0 1,0-1-1,0 1 0,-2 1 1,17-4 5761,10-6-3753,16-5-696,-22 7-925,-1 0-1,24-11 1,-26 8-428,-4 4-78,0-1-1,0 0 0,0-1 0,-1 0 0,0-1 0,13-13 0,-7 1-40,-1 0 1,-1-1 0,-1-1 0,20-47 0,-11 25-121,-13 21-26,-8 20 34,0 0 0,0 0 1,0 0-1,0 0 0,0 0 0,1 0 1,0 0-1,-1 1 0,1-1 0,0 1 0,0-1 1,0 1-1,1 0 0,-1-1 0,6-2 1,-8 4-10,1 1 0,0 0 0,0 0 1,0 0-1,0 0 0,-1 0 0,1 0 1,0 0-1,0 0 0,0 0 0,-1 0 1,1 0-1,0 0 0,0 1 0,0-1 1,-1 0-1,1 1 0,0-1 0,0 0 1,-1 1-1,1-1 0,0 1 0,-1-1 1,1 1-1,-1-1 0,1 1 0,-1 0 1,1-1-1,0 2 0,2 1-24,-1 1 0,0-1 0,0 1 0,0-1-1,1 6 1,5 16 40,0 2 0,-2-1 0,-1 1 0,-2 0-1,0 0 1,-2 1 0,-1-1 0,-1 0 0,-7 44-1,7-65 66,-1 0 0,0 0 0,-5 11 0,0 1 194,1-7-14,6-11-242,-1 0 1,1 0-1,-1 0 1,1 0-1,-1 0 1,1 1 0,-1-1-1,1 0 1,-1-1-1,1 1 1,-1 0-1,1 0 1,-1 0 0,1 0-1,-1 0 1,1 0-1,-1-1 1,1 1 0,-1 0-1,1 0 1,-1-1-1,1 1 1,-1 0-1,1 0 1,0-1 0,-1 1-1,1-1 1,0 1-1,-1-1 1,-3-4 27,0 1 0,1-1 0,-1 0 0,1 0 0,1 0 0,-4-8 0,-12-36-21,16 44-19,1 3-33,0 0 1,0-1-1,1 1 0,-1-1 1,1 1-1,-1 0 0,1-1 1,0 1-1,0-1 1,0 1-1,0-1 0,1-3 1,-1 6 21,1 0 1,-1-1-1,1 1 1,-1 0-1,1-1 1,0 1-1,-1 0 1,1 0-1,-1-1 1,1 1-1,-1 0 1,1 0-1,0 0 1,-1 0-1,1 0 1,-1 0-1,1 0 1,0 0-1,-1 0 1,1 0-1,-1 0 1,1 0-1,0 0 1,-1 1-1,1-1 1,-1 0-1,1 0 1,-1 1-1,1-1 1,-1 0-1,1 1 1,22 12 48,-18-9-58,0-1 26,1-1 0,-1 1-1,1-1 1,0 0 0,0 0-1,0-1 1,0 0 0,0 0 0,9 0-1,8 0 49,27-5-1,-44 4-37,38-4 117,-1-2-1,55-14 0,-82 16-76,1-2 1,-1 0-1,0 0 0,0-2 0,-1 0 0,0-1 0,-1 0 1,0-1-1,14-14 0,-7 3 19,-1-2 1,-1 0-1,-1-1 1,23-40-1,47-114 127,-69 135-181,-3-1 1,17-64 0,-4-55-69,-26 131-15,-1-1 0,-2 1 0,-5-38 0,5 69 58,-6-33-150,6 33 138,0 0 0,-1-1 1,1 1-1,0 0 1,-1 0-1,1 0 0,-1-1 1,0 1-1,1 0 0,-1 0 1,0 0-1,1 0 0,-1 0 1,0 0-1,0 0 0,0 0 1,0 1-1,0-1 0,0 0 1,0 0-1,0 1 0,-2-1 1,2 1 9,1 0 0,-1 0 1,1 0-1,-1 0 0,1 0 1,-1 0-1,1 0 0,-1 0 1,1 1-1,-1-1 0,1 0 1,-1 0-1,1 1 1,-1-1-1,1 0 0,-1 1 1,1-1-1,-1 0 0,1 1 1,-1 0-1,-2 2-15,0 1-1,1 0 1,-1 0-1,1-1 1,-1 2-1,1-1 1,1 0-1,-3 5 1,0 2 14,-22 55 6,2 1-1,4 1 1,3 1 0,2 1-1,-6 95 1,16-87 138,9 134 1,-3-197-9,1 0 0,1 0 1,0 0-1,1-1 0,10 25 1,-13-37-86,0 1 1,1-1 0,-1 0 0,0 0 0,1 0 0,-1 0 0,1 0 0,-1 0 0,1 0-1,0 0 1,0 0 0,0-1 0,0 1 0,0-1 0,3 2 0,-3-2-16,0-1 0,0 1 0,0-1 1,0 1-1,0-1 0,0 0 0,0 0 1,-1 0-1,1 0 0,0 0 0,0 0 0,0 0 1,0-1-1,0 1 0,0-1 0,0 1 1,0-1-1,-1 0 0,1 0 0,2-1 1,2-2 0,-1 1 1,0-2 0,0 1 0,0 0 0,-1-1 0,0 0 0,0 0-1,5-7 1,-1 1 4,71-106 199,6-6-260,-67 100-32,0 1 0,2 1 0,24-21 0,-40 38 29,1 1 1,-1 0-1,1-1 1,-1 1-1,1 1 1,0-1 0,0 1-1,8-3 1,-10 5 18,-1-1 0,1 1 0,0 0 0,-1 0 0,1 0 0,0 0 0,-1 0 0,1 1 0,0-1 0,-1 1 0,1-1 0,-1 1 0,1 0 1,-1 0-1,1 0 0,-1 1 0,1-1 0,-1 0 0,3 3 0,1 2 0,1 0 1,-1 0-1,0 0 0,-1 1 1,0 0-1,9 14 1,20 50-35,-27-55 79,7 18 145,10 42 0,-53-128 368,-3 12-563,14 19-5,14 16 21,0 0 0,0 1 0,-1-1 0,0 1 0,1 0 0,-1 1-1,-1-1 1,1 1 0,0 0 0,-1 0 0,-8-2 0,9 3-23,1 1 0,-1 1 0,0-1 0,1 1 0,-1-1 0,0 1 0,1 0 0,-1 1 0,0-1-1,1 1 1,-1 0 0,1 0 0,-1 1 0,1-1 0,-1 1 0,-7 4 0,4 0-6,-1-1 0,1 1-1,1 1 1,-1-1 0,1 1 0,0 0-1,1 1 1,0 0 0,0 0-1,-5 9 1,4-5 36,1 0 0,1 0-1,0 1 1,0-1 0,1 1-1,1 0 1,-2 15 0,4-23 11,1-1 0,0 1 0,0 0 0,0-1 0,0 1 0,1 0 0,0-1 0,0 1 0,0-1 0,0 1 0,1-1 0,0 0 0,0 1 0,2 3 0,-2-5 15,0-1 0,-1 0 1,1 0-1,0 0 0,0 0 1,0 0-1,0-1 0,1 1 1,-1-1-1,0 1 0,1-1 1,-1 0-1,1 0 0,-1 0 1,1 0-1,-1 0 0,1-1 1,0 1-1,-1-1 0,1 1 1,0-1-1,0 0 0,-1 0 1,1-1-1,3 1 0,2-2 37,0 0 1,-1 0-1,1 0 0,-1-1 0,1 0 0,-1 0 0,0 0 1,13-10-1,-10 5-32,-1 0-1,1 0 1,-1-1 0,15-20 0,-4 0-8,-1-1-1,28-64 1,-24 35-10,-17 41-90,1 0 0,18-31-1,-16 38-93,-9 11 159,0 0-1,1 0 1,-1-1 0,0 1-1,0 0 1,0 0-1,0 0 1,0 0 0,0 0-1,1 0 1,-1 0-1,0 0 1,0 0 0,0 0-1,0 0 1,0 0 0,1 0-1,-1 0 1,0 0-1,0 0 1,0 0 0,0 0-1,0 1 1,0-1-1,1 0 1,-1 0 0,0 0-1,0 0 1,0 0 0,0 0-1,0 0 1,0 0-1,0 0 1,0 0 0,0 1-1,1-1 1,-1 0-1,0 0 1,0 0 0,0 0-1,0 0 1,0 0 0,0 1-1,2 23-398,-2-20 449,0 37-91,-1-2-23,6 52 0,-3-78 88,0 0-1,1 0 1,0-1-1,1 1 1,1-1-1,0 0 1,0 0-1,8 11 1,-11-21 7,-1 1 0,1-1 0,0 1 0,0-1 1,0 0-1,1 0 0,3 3 0,-5-4-2,0 0 0,0 0 0,1-1 0,-1 1-1,0-1 1,1 1 0,-1-1 0,0 0 0,1 1 0,-1-1 0,1 0-1,-1 0 1,0 0 0,1 0 0,-1 0 0,1 0 0,-1 0-1,0-1 1,3 0 0,1-1 21,-1 0 1,1 0-1,0-1 0,-1 0 0,1 0 0,-1 0 1,0 0-1,0-1 0,5-5 0,33-44 18,-32 40-30,73-103 186,56-73-32,-108 149-82,-2-2-1,27-53 0,-38 60-186,-1-1 0,-2-1-1,-2 0 1,-1-1 0,12-67-1,-23 77 67,-1 27 15,0 1 1,0 0-1,0-1 0,0 1 0,0 0 0,0-1 0,-1 1 0,1-1 0,0 1 0,0 0 0,0-1 0,0 1 0,0 0 0,-1-1 1,1 1-1,0 0 0,0 0 0,0-1 0,-1 1 0,1 0 0,0 0 0,-1-1 0,1 1 0,-1 0-8,0 0-1,1 0 1,-1 1-1,1-1 1,-1 0-1,0 1 1,1-1-1,-1 1 1,1-1-1,-1 1 1,1-1-1,0 1 1,-1-1-1,1 1 1,-1-1-1,1 1 1,0-1 0,-1 1-1,1 1 1,-136 269-371,135-269 382,-14 33 8,2 0 1,1 1 0,2 0 0,2 1-1,1 0 1,2 0 0,1 1 0,2-1-1,2 1 1,4 38 0,-2-59 17,0-1 1,1 0-1,1 0 1,1 0-1,0 0 1,2 0-1,7 14 1,-9-21-11,1 0 0,0 0 0,0-1 0,1 0 0,0 0 0,0 0 0,1-1 0,0 0 1,0-1-1,1 0 0,0 0 0,10 4 0,-8-4 66,-1-1 1,1-1-1,0 0 1,0 0-1,0-1 1,1-1-1,22 3 0,-29-5-53,1 0 1,-1-1-1,1 1 0,-1-1 0,1 0 0,-1-1 0,1 1 0,-1-1 0,0 0 0,0-1 0,0 1 0,0-1 0,0 0 0,0 0 0,-1 0 0,1-1 0,-1 1 0,5-7 0,-2 2-18,-1-1 1,1 0 0,-2 0-1,1-1 1,-1 1 0,-1-1-1,0-1 1,0 1 0,4-20-1,-2-1 5,-2-1-1,1-33 0,-4 47-62,-2-32 0,0 45 28,1 0-1,-1 0 1,0 0 0,-1 0-1,1 0 1,-1 0 0,0 0-1,0 1 1,-1-1 0,-3-5-1,5 9 11,1 1-1,0-1 0,-1 1 1,1-1-1,-1 1 1,1-1-1,-1 1 0,1-1 1,-1 1-1,1-1 1,-1 1-1,0 0 0,1-1 1,-1 1-1,0 0 1,1-1-1,-1 1 0,0 0 1,1 0-1,-1 0 1,0 0-1,1 0 0,-1 0 1,0 0-1,0 0 1,1 0-1,-1 0 0,0 0 1,1 0-1,-1 0 1,0 0-1,1 1 0,-1-1 1,0 0-1,0 1 1,-2 1-15,1 0 0,-1 0 0,1 0 1,-1 0-1,1 1 0,-3 3 1,-4 6-4,1 0 1,0 1 0,0 0-1,1 1 1,1-1 0,0 1 0,1 1-1,-5 20 1,8-28 49,-3 14 98,0 1 0,-3 40 0,8-54-84,0 0-1,1 0 0,0 0 0,0 0 1,0 0-1,1 0 0,1-1 0,-1 1 1,1-1-1,1 1 0,5 9 1,-6-12-3,1 0 0,0 0 0,0 0 0,0-1 1,1 1-1,0-1 0,0 0 0,0 0 1,0-1-1,0 0 0,1 0 0,0 0 1,-1 0-1,1-1 0,0 0 0,0 0 0,0-1 1,0 0-1,1 0 0,8 0 0,-5 0-249,0-1 0,0 0 0,0-1 0,-1-1 0,1 1 0,0-1-1,-1-1 1,1 0 0,-1 0 0,0-1 0,0 0 0,12-8 0,-17 10-278,-1-1 1,1 0 0,-1 0-1,0 0 1,1 0 0,-2-1 0,1 1-1,0-1 1,-1 0 0,1 1 0,-1-1-1,3-8 1,-3 5-467,0-1-1,0 1 1,-1-1-1,0 1 1,0-1-1,0-9 1,-1-24-2037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4:19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1135 2976,'-15'0'971,"14"0"-855,0 0 1,1 0 0,-1 1-1,0-1 1,0 0 0,1 1-1,-1-1 1,1 0 0,-1 1 0,0-1-1,1 1 1,-1 0 0,1-1-1,-1 1 1,1-1 0,-1 2-1,18 33 3623,-16-33-3572,0 0 0,0-1 0,1 1 0,-1 0 0,0-1 0,1 1 0,-1-1 0,1 1 0,0-1-1,2 2 1,-3-3-78,0 1 0,0-1 0,0 1 0,0-1 0,0 0 0,1 0 0,-1 0-1,0 1 1,0-1 0,0 0 0,0 0 0,0-1 0,0 1 0,1 0 0,-1 0 0,0 0-1,0-1 1,0 1 0,0-1 0,0 1 0,2-2 0,8-6 275,0 0 0,-1-1 1,0 0-1,-1-1 0,0 0 1,9-12-1,4-6-29,12-11-137,-1-1 0,-3-2 0,-1-1 1,-3-1-1,-1-2 0,30-76 0,-44 89-139,-6 15-111,2 1-1,-1-1 1,2 1 0,19-30-1,-27 46 37,1 0 0,-1 0 0,1 0 0,-1 1 0,1-1 0,0 0 1,-1 1-1,1-1 0,0 0 0,-1 1 0,1-1 0,0 1 0,0-1 0,0 1 0,-1 0 0,1-1 0,0 1 0,0 0 0,0 0 0,1-1 0,-1 1 7,0 1-1,0-1 0,0 0 1,0 0-1,-1 1 1,1-1-1,0 0 0,0 1 1,-1-1-1,1 1 1,0-1-1,0 1 0,-1 0 1,1-1-1,-1 1 0,1-1 1,0 3-1,3 2-18,-1 1-1,0 0 1,0 1-1,3 9 0,4 18-1,0 0 0,-3 1 0,0 0 0,-3 1 0,-1 0 0,-1-1 0,-5 51 0,2-72 105,-2-1-1,1 0 0,-2 0 0,0 0 0,0 0 0,-2-1 0,1 0 0,-9 13 0,12-22-22,1 0 1,-1 0-1,0 0 0,0 0 0,-1-1 1,1 1-1,0-1 0,-1 0 0,0 1 1,1-1-1,-1 0 0,0-1 0,0 1 0,-4 2 1,3-3 4,0-1 0,0 1 0,1-1 0,-1 1 0,0-1 0,0 0 0,0 0 0,0-1 0,0 1 0,1-1 0,-1 0 0,-6-2 0,-19-6-12,1 0 0,0-3 0,1 0 0,-39-24-1,57 31-274,7 7-211,12 9-136,0-5 577,0 1 0,1-2 0,-1 1-1,1-1 1,1-1 0,-1 0 0,0-1-1,1 0 1,0 0 0,18 0 0,3 0 150,1-3 0,51-4 0,-65 1-59,1 0-1,-1-1 0,0-1 1,0-1-1,22-10 0,-27 9 7,0 0 1,-1-1-1,0-1 0,0 0 0,-1-1 0,24-22 0,-31 24-71,0 0 0,0 0 0,-1-1 0,1 1 0,-2-1 0,0 0 0,0 0 1,0-1-1,2-13 0,-1 4-31,-1 0-1,-2 0 1,2-37 0,-4 54 5,0-4 5,0 0 1,0 0-1,0 0 0,-1 0 0,0 0 1,0 0-1,-1 0 0,1 0 1,-4-8-1,4 14-14,1-1 0,0 0 1,-1 1-1,1-1 0,-1 1 0,1-1 0,0 1 1,-1 0-1,1-1 0,-1 1 0,0-1 0,1 1 1,-1 0-1,1-1 0,-1 1 0,1 0 0,-1 0 0,0-1 1,1 1-1,-1 0 0,0 0 0,1 0 0,-1 0 1,0 0-1,1 0 0,-1 0 0,0 0 0,1 0 1,-1 0-1,0 0 0,1 0 0,-1 0 0,1 1 0,-1-1 1,0 0-1,1 1 0,-1-1 0,1 0 0,-2 1 1,0 1-25,-1 0 0,1 0 1,-1 0-1,1 0 1,0 0-1,0 0 0,-3 5 1,-6 13-107,1 0 1,1 1-1,1 1 0,-11 41 1,17-54 100,-2 4-65,1 0 0,0 0 1,0 26-1,2-35 120,1 1 0,0 0 1,1-1-1,-1 1 1,1-1-1,0 1 0,0-1 1,1 0-1,-1 1 0,1-1 1,0 0-1,0 0 1,0 0-1,0 0 0,4 4 1,-3-5 64,0 1 1,1-1-1,-1 1 1,1-1-1,0 0 1,0 0 0,0-1-1,0 1 1,8 2-1,-9-4-26,1 0 0,-1 0 0,1-1 0,0 1 0,0-1 0,-1 0-1,1 0 1,0-1 0,-1 1 0,1-1 0,0 1 0,6-4 0,7-3 50,-1 0 0,1-2 0,-2 0 0,1-1 0,-2 0 0,1-1 0,18-19 0,-10 8-69,-1-1 0,-1-1 1,24-37-1,-44 60-41,17-23-113,-17 23 100,-1 1 0,1-1 0,-1 0 0,1 1-1,-1-1 1,1 1 0,-1-1 0,1 1 0,0-1 0,-1 1 0,1-1 0,0 1-1,0-1 1,-1 1 0,1 0 0,0 0 0,0-1 0,-1 1 0,1 0 0,0 0 0,0 0-1,0 0 1,-1 0 0,1 0 0,0 0 0,0 0 0,0 0 0,-1 0 0,2 1-1,-1-1-6,-1 1 0,1 0 0,-1 0 0,1 0 0,-1 0 0,0 0-1,1 1 1,-1-1 0,0 0 0,0 0 0,0 1 0,1 5-12,13 66 43,0 2-50,-12-65 112,1 1 0,1-1 0,0 0 0,9 17 0,-12-26-33,-1 0-1,1 0 1,-1 0-1,1 0 1,-1-1-1,1 1 1,-1 0-1,1 0 1,0-1-1,0 1 1,-1 0-1,1-1 1,0 1-1,0-1 1,0 1-1,0-1 1,0 1 0,0-1-1,-1 0 1,1 1-1,0-1 1,0 0-1,0 0 1,0 0-1,0 0 1,0 0-1,0 0 1,2 0-1,-1-1 28,1 0-1,-1 0 1,0 0-1,1 0 1,-1 0-1,0 0 1,0-1-1,0 1 1,0-1-1,2-2 1,6-7 9,-1-1 0,0 0 0,0 0 0,-1-1 0,-1 0 0,0 0 0,-1-1 0,-1 0 0,5-15 0,-2-1-110,-5 19-86,1 0 0,-1 0 0,10-19 0,-12 30 108,-1-1-1,0 1 0,0 0 1,1-1-1,-1 1 0,0-1 0,1 1 1,-1 0-1,0-1 0,1 1 1,-1 0-1,1 0 0,-1-1 1,0 1-1,1 0 0,-1 0 1,1 0-1,-1 0 0,1-1 0,-1 1 1,1 0-1,-1 0 0,1 0 1,-1 0-1,1 0 0,-1 0 1,1 0-1,-1 0 0,0 0 1,1 0-1,-1 1 0,1-1 0,-1 0 1,1 0-1,-1 0 0,1 0 1,-1 1-1,0-1 0,1 0 1,-1 1-1,1-1 0,-1 0 1,0 0-1,1 1 0,20 22-388,-12-13 383,14 12 56,-17-16-39,-1 0-1,1 0 0,1-1 0,-1 0 1,1 0-1,11 5 0,-11-7 57,-1 0-1,1 0 1,0-1 0,0 0-1,0 0 1,0 0-1,1-1 1,-1-1-1,0 1 1,0-1 0,1 0-1,-1-1 1,0 1-1,0-1 1,0-1-1,0 0 1,0 0 0,0 0-1,0-1 1,0 0-1,-1 0 1,1 0-1,-1-1 1,0 0 0,0 0-1,7-7 1,-7 4-31,0 1 1,0-1 0,0 0 0,-1 0 0,0-1 0,0 0-1,-1 0 1,0 0 0,0 0 0,-1-1 0,0 1 0,0-1-1,-1 0 1,0 0 0,-1 0 0,0 0 0,0 0 0,-1 0-1,0 0 1,-3-17 0,2 23-32,1 1 0,-1-1 0,0 1 0,1 0 1,-1-1-1,0 1 0,0 0 0,0 0 0,-1 0 0,1 0 0,-1 0 0,1 0 1,-1 0-1,1 0 0,-1 0 0,-3-1 0,4 2-5,0 1 1,0-1-1,0 1 1,0-1-1,0 1 0,0 0 1,-1 0-1,1-1 1,0 1-1,0 0 0,0 0 1,0 0-1,-1 0 1,1 0-1,0 1 0,0-1 1,0 0-1,0 1 1,-1-1-1,1 0 0,0 1 1,0-1-1,0 1 1,0 0-1,0-1 0,0 1 1,0 0-1,0 0 1,1-1-1,-1 1 0,0 0 1,0 0-1,1 0 1,-1 0-1,0 1 0,-9 13-62,0 0-1,2 1 1,0 0-1,1 0 1,0 1-1,1 0 1,1 0-1,1 0 0,0 1 1,-1 30-1,4-38 75,1-1-1,0 1 0,0-1 1,1 1-1,0-1 0,1 1 1,0-1-1,7 16 0,-7-20 33,0 0 1,1 0-1,0-1 0,0 1 0,0-1 0,1 0 1,-1 0-1,1 0 0,0 0 0,0-1 0,0 1 1,1-1-1,-1 0 0,1-1 0,-1 1 0,11 3 1,-8-4 29,0 0 1,0-1-1,1 1 1,-1-2-1,0 1 1,1-1-1,-1 0 1,0-1 0,0 0-1,1 0 1,10-3-1,4-3 87,0 0-1,27-14 1,-34 13-121,-1 0 0,0-1 0,-1-1 0,0 0 1,0-1-1,-1 0 0,0-1 0,-1-1 0,-1 0 1,0 0-1,-1-1 0,11-20 0,8-20-477,-28 54 448,0-1 0,0 1 0,0 0 0,0 0 0,1 0 0,-1-1 0,0 1 1,0 0-1,0 0 0,0 0 0,0 0 0,0-1 0,0 1 0,0 0 0,0 0 0,0 0 0,1 0 0,-1-1 0,0 1 0,0 0 0,0 0 0,0 0 1,0 0-1,1 0 0,-1 0 0,0 0 0,0 0 0,0-1 0,1 1 0,-1 0 0,0 0 0,0 0 0,0 0 0,1 0 0,2 7-134,-1 12-66,-3 13-69,0-12 206,1 1 1,1 0-1,7 38 1,-1-28-69,-4-14 199,2 1 0,9 24 0,-14-40-40,1-1 0,0 1-1,-1-1 1,1 1 0,0-1 0,0 0-1,0 1 1,0-1 0,1 0 0,-1 0 0,0 0-1,0 0 1,1 0 0,-1 0 0,1 0-1,-1 0 1,1-1 0,-1 1 0,1 0 0,-1-1-1,1 1 1,-1-1 0,1 0 0,0 0-1,-1 1 1,1-1 0,0 0 0,-1 0 0,4-1-1,3 0 72,1-1 1,-1 0-1,0-1 0,13-5 0,-14 5-101,293-140-47,-231 99-84,-89 61-125,-32 19 0,3-2 335,38-26-42,-5 4-80,0 0 0,-19 22 0,31-30 52,1 0 0,0 0 0,0 0 0,0 0 0,0 0 0,1 1 0,-1-1 0,1 1 0,1 0 0,-1 0 0,1-1 0,-1 1 0,1 0 0,0 10 0,1-13 7,0-1 0,0 1-1,0 0 1,0-1 0,1 1 0,-1 0 0,0-1 0,1 1 0,-1-1 0,1 1 0,0-1 0,0 1 0,-1-1 0,1 1 0,0-1 0,0 0 0,0 0 0,1 1 0,-1-1 0,0 0-1,0 0 1,1 0 0,-1 0 0,0 0 0,1 0 0,-1-1 0,1 1 0,-1 0 0,1-1 0,-1 1 0,1-1 0,0 0 0,1 1 0,2 0 28,1-1-1,-1 0 1,1 0 0,-1 0 0,0-1-1,1 1 1,-1-1 0,0 0 0,7-3 0,4-2 110,0-1 0,0-1 0,22-14 0,-29 16-126,-1 0 1,1-1 0,-1 0 0,0-1 0,0 1 0,11-17 0,-11 11 7,-1-1-1,-1 0 1,0 0 0,-1-1 0,6-24-1,-8 27-29,0 5 16,2-12-114,-5 18 82,0 0 0,0 1 0,0-1 1,0 0-1,0 0 0,0 0 0,0 0 0,-1 0 0,1 1 0,0-1 0,0 0 0,0 0 0,-1 0 0,1 1 0,-1-1 0,1 0 0,-1 0 0,0-1 0,0 2 6,1 0 0,-1 0-1,1 0 1,-1 0 0,1 0-1,-1 0 1,1 0 0,-1 0-1,1 0 1,-1 0 0,1 1-1,0-1 1,-1 0 0,1 0-1,-1 0 1,1 1 0,-1-1-1,1 0 1,-1 0 0,1 1-1,0-1 1,-1 0 0,1 1-1,0-1 1,-1 0 0,1 1-1,0-1 1,-1 1 0,-11 13-194,8-8 165,-1 1-1,1-1 1,1 1-1,-1 0 1,1 0-1,-4 11 1,6-14 33,0-1-1,1 1 1,-1 0 0,1-1-1,0 1 1,0 0 0,0 0-1,1 0 1,-1-1 0,1 1 0,0 0-1,0-1 1,0 1 0,0-1-1,3 6 1,0-3 18,-1 0 0,1 0 0,0-1 1,0 1-1,0-1 0,1 0 0,0 0 0,0 0 0,0-1 0,1 0 1,6 5-1,-8-7 5,0-1 0,0 1 0,0 0 0,0-1 0,0 0 0,0 0 0,0 0 0,0 0 0,0-1 0,1 0 0,-1 0-1,0 0 1,0 0 0,0 0 0,1-1 0,-1 0 0,0 0 0,0 0 0,6-3 0,3-3 57,0 0 0,-1-1 0,0-1 0,0 0 0,19-20 0,-5 3-33,-2-2 0,27-37 0,33-63-11,68-138 206,-118 193-267,-3-2 0,-3 0 0,18-85 0,-43 150-18,-2 0 0,1 1 0,-1-1 1,-1 0-1,0-17 0,0 27 41,0-1 0,0 1-1,0-1 1,0 1 0,0-1 0,0 1 0,-1 0 0,1-1-1,0 1 1,0-1 0,0 1 0,0-1 0,-1 1 0,1-1-1,0 1 1,0 0 0,-1-1 0,1 1 0,0 0-1,-1-1 1,1 1 0,0 0 0,-1-1 0,0 1 0,1 0-1,-1 0 1,1 0 0,-1 0-1,1 0 1,-1 0 0,1 0 0,-1 0-1,1 1 1,-1-1 0,1 0-1,-1 0 1,1 0 0,0 1 0,-1-1-1,1 0 1,-1 1 0,1-1 0,-1 1-1,-22 26-258,21-23 243,-23 30-93,2 1 0,1 1 0,2 2 0,2 0 0,2 0 0,-22 77 0,26-65 112,-7 79 0,17-99 31,2-1 0,0 0-1,2 0 1,7 34 0,-6-48 49,1 0-1,1-1 1,0 1 0,1-1 0,1 0 0,0 0 0,1-1 0,0 0 0,1-1 0,13 15-1,-13-17-44,0 0-1,1-1 0,0 0 0,1-1 1,0 0-1,0-1 0,1 0 1,0-1-1,0 0 0,0-1 0,26 7 1,-32-11-725,1 0 0,0 0 0,8-1 0,22 0-1374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45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60 5408,'0'0'1728,"1"2"-1046,0 1-318,1 0-1,0-1 0,0 1 1,0-1-1,1 0 1,-1 1-1,0-1 0,1 0 1,-1-1-1,1 1 0,0 0 1,0-1-1,-1 1 0,1-1 1,0 0-1,0 0 0,1 0 1,-1 0-1,0-1 0,0 1 1,5 0-1,-6-1-246,1 0 1,-1 0-1,0 0 0,0 0 0,0 0 0,0 0 1,1 0-1,-1-1 0,0 1 0,0-1 0,0 0 0,0 0 1,0 1-1,0-1 0,0 0 0,0 0 0,-1-1 1,1 1-1,0 0 0,-1-1 0,1 1 0,-1-1 1,1 1-1,-1-1 0,0 0 0,1 0 0,-1 1 1,0-1-1,0 0 0,0 0 0,-1 0 0,1 0 1,0-4-1,0 3-86,0-1 0,-1 0 0,0 0 0,0 0 0,0 1 0,-1-1 0,1 0 0,-2-4 0,2 7-42,0 0 0,-1 0 0,1 0 0,-1 0-1,1 0 1,-1 0 0,1 0 0,-1 0 0,0 0 0,1 0 0,-1 0 0,0 0 0,0 1 0,0-1 0,1 0 0,-1 0 0,0 1 0,0-1 0,0 1 0,0-1 0,0 1 0,0-1 0,0 1 0,-1-1 0,1 1 0,0 0 0,0 0 0,0 0 0,0 0 0,0-1 0,-1 1 0,1 1 0,-2-1 0,-1 1 23,1-1 0,-1 1 0,1 1 0,0-1 0,-1 0 0,1 1 0,0-1 0,0 1 0,0 0 0,0 0 0,0 1 0,-4 3 0,-3 4 262,-16 22 0,6-7 78,13-17-181,0 1 0,0-1 0,1 1-1,1 1 1,-1-1 0,-7 20 0,12-25-95,0-1 0,0 1 0,0-1 1,1 1-1,-1-1 0,1 1 0,0 0 0,0-1 0,0 1 0,1-1 0,-1 1 0,1 0 0,0-1 0,0 0 0,0 1 1,0-1-1,0 1 0,1-1 0,0 0 0,0 0 0,0 0 0,0 0 0,0 0 0,5 4 0,-2-2 35,-1-1-1,1 0 1,0 0-1,1-1 1,-1 0-1,1 0 1,-1 0-1,1 0 1,0-1-1,0 0 1,11 2-1,-8-2-59,0-1 0,0-1-1,-1 0 1,1 0-1,0 0 1,0-1-1,0-1 1,9-2 0,5-1 46,35-12-710,-32 6-2454,-23 9 1980,0 0 1,0 0 0,0-1-1,0 1 1,2-4 0,3 2-1874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48.6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0 7648,'-22'3'2453,"14"-1"-1309,8 1-514,7 1 951,100 8 2861,50-4-2901,-62-5-933,218 2-1314,-254-5-1745,-8-4-4839,-33 3 4250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14 100 7712,'-13'-3'3520,"39"-2"-3072,19-3 480,5 4-608,45-4 768,8 5-608,45-14-96,-4 6-224,17-1-64,-16 4-32,16-4-2176,-16 4 1184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51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1015 3136,'0'0'7920,"5"-4"-5803,22-9-1030,-1 0-1,0-2 1,45-34 0,-64 44-906,29-22 229,-2-1 1,-1-2 0,-1-1-1,-2-1 1,42-57 0,-45 48-68,-11 17-105,1 0 0,1 1 0,30-31 1,-46 52-235,0 0 1,0 1-1,0-1 1,1 0-1,-1 1 1,0 0-1,1-1 1,-1 1-1,4-1 1,-5 2-7,-1 0 0,1 0-1,0 0 1,-1 0 0,1 0-1,0 0 1,0 0 0,-1 0 0,1 0-1,0 1 1,-1-1 0,1 0 0,0 0-1,-1 1 1,1-1 0,-1 0 0,1 1-1,0-1 1,-1 0 0,1 1 0,-1-1-1,1 1 1,-1-1 0,1 1 0,-1-1-1,1 1 1,-1 0 0,0-1 0,1 1-1,-1-1 1,0 1 0,0 0 0,1-1-1,-1 1 1,0 0 0,0 0 0,0-1-1,0 2 1,3 15 22,-1 0 0,-1-1 0,-1 1 0,0 0 0,-4 23 0,2-26-1,-2 20 171,-1 0 0,-2 0 0,-2 0 1,0-1-1,-16 33 0,20-48 255,5-18-434,0 0 0,0 0 0,0 1 0,1-1 0,-1 0 0,0 0 0,0 0 0,0 0 0,0 0 0,0 0 0,1 0 0,-1 0 0,0 0 0,0 0 0,0 0 0,0 0 0,1 0 0,-1 0 0,0 0 0,0 0 0,0 0 0,0 0 0,0 0 0,1 0 0,-1 0 0,0 0 0,0 0 0,0 0 0,0 0 0,1 0 0,-1 0 0,0 0 0,0-1 0,0 1 0,0 0 0,0 0 0,0 0 0,0 0 0,1 0 0,-1 0 0,0 0 0,0-1 0,0 1 0,0 0 0,0 0 0,0 0 0,0-1 0,22-26 451,-10 8-386,9-21 0,12-20-36,-6 19-70,2 1 0,2 2 0,1 1 0,62-54 0,-87 86 15,-1-1 0,2 1 0,-1 1 0,0 0 0,1 0 0,12-5 0,-18 9 12,0-1 0,0 1 0,0-1 1,0 1-1,0 0 0,0 0 0,0 0 0,0 0 0,0 0 0,0 0 0,0 0 0,0 1 0,0-1 0,2 1 0,-2 0-1,-1 0 0,0 0 0,1 0 0,-1 0-1,0 0 1,1 0 0,-1 1 0,0-1 0,0 0 0,0 1 0,0-1 0,0 0 0,-1 1 0,1-1 0,0 1 0,-1 0 0,1-1 0,-1 1 0,1-1 0,-1 3 0,2 9 14,0 0 1,-1 1 0,-1-1 0,0 0 0,-1 1-1,-5 25 1,-2-1 130,-15 41 0,-9 6 189,14-41-105,18-43-208,-1 0-1,1 0 1,0 0 0,0 0 0,-1 0 0,1 0 0,0 0 0,0 0 0,0 0 0,0 0 0,0 0 0,0 0 0,0 0 0,1 2 0,5 1 220,4-9-83,2-3-21,-2-1 0,1-1 0,13-15-1,29-40 7,-39 47-110,65-93-54,4-5-158,-83 116 183,6-7-63,-1 1-1,13-12 1,-17 17 46,0 0 0,0 0 0,-1 1 0,1-1 0,0 0 1,0 1-1,0-1 0,0 1 0,0-1 0,0 1 0,0-1 0,0 1 0,0-1 1,0 1-1,0 0 0,0 0 0,0 0 0,0-1 0,1 1 0,-1 0 0,0 0 1,0 0-1,0 1 0,0-1 0,0 0 0,0 0 0,0 1 0,0-1 0,0 0 1,0 1-1,0-1 0,1 2 0,-1-1 5,0 0 0,0 0 1,0 1-1,0-1 0,0 0 0,0 1 1,-1-1-1,1 1 0,-1-1 0,1 1 0,-1-1 1,1 1-1,-1-1 0,0 4 0,0 26-53,-1-14 35,-11 257 249,11-272-242,1 3 98,-1-1 0,1 1 0,0 0 0,1 6 0,-1-10-58,0-1 0,0 1-1,0-1 1,0 1 0,1 0 0,-1-1-1,0 1 1,0-1 0,0 1-1,1-1 1,-1 1 0,0-1 0,1 1-1,-1-1 1,0 1 0,1-1-1,-1 1 1,1-1 0,-1 0-1,1 1 1,-1-1 0,0 1 0,1-1-1,0 0 1,-1 0 0,1 1-1,-1-1 1,1 0 0,-1 0 0,1 0-1,-1 0 1,1 0 0,0 1-1,-1-1 1,1 0 0,-1 0 0,1 0-1,0-1 1,-1 1 0,1 0-1,-1 0 1,1 0 0,0-1 0,2 0 1,0 0 0,0-1 1,0 0-1,0 0 1,-1 1-1,1-2 0,-1 1 1,0 0-1,1 0 1,-1-1-1,0 1 1,0-1-1,2-3 0,5-11 9,9-18 0,-6 12-18,4-7-28,58-99 144,-57 101-126,2 2-1,32-37 0,-39 52-394,-12 24 89,-3 3 258,-13 71-369,9-50 477,0-1 0,3 1 0,1 0 0,2 41 0,1-72-8,1 0 0,0-1-1,0 1 1,0 0 0,1-1 0,3 11-1,-4-15-20,0 1 0,0 0 0,1 0 0,-1-1 0,0 1 0,1 0 0,-1-1 0,1 1 0,-1-1-1,1 0 1,-1 1 0,1-1 0,0 0 0,0 0 0,0 0 0,0 0 0,-1-1 0,1 1 0,0 0 0,0-1 0,4 1 0,0-1 15,0 1 1,0-1 0,0-1 0,0 1-1,0-1 1,0 0 0,0 0 0,0-1-1,-1 0 1,1 0 0,5-3 0,1-1-21,0 0 0,-1-1 1,19-16-1,-15 9-7,0 0 1,-1 0-1,-1-1 0,15-23 0,37-70-38,-8 13-67,-56 92 35,1 0-1,0 1 1,0-1-1,0 1 1,0 0 0,4-4-1,-6 6 46,1 0 1,-1-1-1,0 1 0,0 0 1,0 0-1,0 0 0,1 0 1,-1 0-1,0 0 0,0 0 1,0 0-1,1 0 0,-1 0 1,0 0-1,0 0 0,0 0 1,0 0-1,1 0 0,-1 0 1,0 0-1,0 0 0,0 0 1,1 1-1,-1-1 0,0 0 1,0 0-1,0 0 0,0 0 1,0 0-1,1 0 0,-1 1 1,0-1-1,0 0 0,0 0 1,0 0-1,0 0 0,0 1 1,4 14-136,-2 18 80,-3 34 1,1 23-27,1-78 131,0-1 0,1 1 0,0-1 0,1 1 0,6 15 1,-8-25-20,0 0-1,-1-1 1,1 1 0,0-1 0,0 1 0,0-1 0,0 1 0,0-1 0,0 0 0,0 1 0,1-1 0,-1 0 0,2 1 0,-2-2-9,-1 1 1,1-1-1,0 0 0,0 1 0,0-1 0,-1 0 0,1 0 0,0 0 0,0 0 0,0 0 1,-1 0-1,1 0 0,0 0 0,0 0 0,0 0 0,0 0 0,-1-1 0,1 1 0,1-1 0,1-1 13,0 0-1,0 0 1,0 0-1,0 0 0,0-1 1,-1 1-1,0-1 1,1 0-1,3-6 0,7-12 14,18-38 0,-9 12 0,2 0 72,-6 10-195,1 2 0,46-64 0,-61 94 27,1 0 1,0 0 0,0 0-1,7-4 1,-12 9 48,1 0 0,-1 0 0,0-1 0,0 1 0,0 0 0,0 0 0,0 0 0,1-1 0,-1 1 0,0 0 0,0 0 0,0 0 0,1 0 0,-1 0 0,0-1 0,0 1 0,1 0 0,-1 0 0,0 0 0,0 0 0,1 0 0,-1 0 0,0 0 0,0 0 0,1 0 0,-1 0 0,0 0 0,0 0 0,1 0 0,-1 0 0,0 0 0,0 0 0,1 0 0,-1 0 0,0 0 0,0 0 0,0 1 0,1-1 0,-1 0 0,0 0 0,0 0 0,0 0 0,1 1 0,-1-1 0,0 0 0,0 0 0,0 0 0,0 0 0,1 1 0,-1-1 0,0 0 0,0 0 0,0 1 0,0-1 0,0 0 0,0 0 0,0 1 0,0-1 0,0 0 0,0 0 0,0 1 0,0-1 0,-2 22-167,2-21 175,-14 66-48,-46 125 1,43-147 285,-38 70 0,53-112-210,0 1 1,0 0-1,-1-1 1,1 1-1,-1-1 1,-5 5-1,8-7-19,0-1 1,-1 0-1,1 0 0,0 1 0,0-1 1,-1 0-1,1 0 0,0 1 0,-1-1 0,1 0 1,0 0-1,-1 0 0,1 1 0,-1-1 1,1 0-1,0 0 0,-1 0 0,1 0 0,-1 0 1,1 0-1,0 0 0,-1 0 0,1 0 1,-1 0-1,1 0 0,0 0 0,-1 0 0,1 0 1,0-1-1,-2 1 0,2-1 5,-1 1-1,0-1 0,1 0 1,-1 0-1,0 0 1,1 1-1,-1-1 0,1 0 1,0 0-1,-1 0 1,1 0-1,-1-1 0,-5-35 50,6 34-81,-2-46-84,2 45 67,0 0-1,0 0 1,1 0 0,-1 1-1,1-1 1,0 0-1,0 1 1,1-1-1,-1 1 1,1-1 0,2-4-1,-3 8 28,-1-1 0,1 1-1,0-1 1,-1 1 0,1-1-1,0 1 1,0-1 0,0 1 0,-1-1-1,1 1 1,0 0 0,0 0-1,0-1 1,0 1 0,0 0-1,0 0 1,0 0 0,-1 0 0,1 0-1,0 0 1,0 0 0,0 0-1,0 0 1,0 1 0,1-1-1,23 11-101,-20-9 114,16 7 6,0-1 0,1-2 1,-1 0-1,1-1 1,1-1-1,-1-1 1,0-1-1,45-2 0,-56 0 19,0-1-1,0-1 0,0 0 0,0 0 1,-1-1-1,1-1 0,-1 0 0,1 0 0,-1-1 1,-1 0-1,1-1 0,-1 0 0,0 0 1,0-1-1,-1 0 0,1-1 0,-2 0 0,1 0 1,-1 0-1,9-16 0,30-52 138,44-100 0,-73 142-195,52-123-9,-58 131 35,58-186-79,-67 202-15,-3 12 2,-6 19-32,6-18 118,-22 65-125,4-14 123,-23 110 1,22-43 77,-7 211 0,30-217-1892,11-144-6108,-9 12 5857,-1-1 0,-1 0 0,0 0 0,-1 0 0,-1-22 0,-1 30 1111,3-36-1832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52.0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7 9056,'-10'-7'4096,"10"10"-3552,5 1 1728,3 1-1345,6 3 1697,4 0-1536,9-4 672,4 4-1024,14-5 160,5 2-544,8-1-192,2-1-96,-2-3-160,0 5 64,-5-5-4064,-3 3 2240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53.9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365 117 3136,'2'-11'893,"1"0"-1,0 0 1,1 0 0,0 1 0,0-1 0,1 1-1,1 0 1,0 0 0,9-11 0,-15 21-866,0 1 1,0-1 0,0 0-1,0 0 1,0 0-1,0 0 1,0 0 0,0 0-1,0 0 1,0 0 0,0 0-1,0 0 1,0 0 0,0 0-1,0 0 1,0 0 0,0 0-1,1 0 1,-1 0 0,0 0-1,0 0 1,0 0-1,0 0 1,0 0 0,0 0-1,0 0 1,0 0 0,0 0-1,0 0 1,0 0 0,0 0-1,0 0 1,1 0 0,-1 0-1,0 0 1,0 0-1,0 0 1,0 0 0,0 0-1,0 0 1,0 0 0,0 0-1,0 0 1,0 0 0,0 0-1,0 0 1,0-1 0,0 1-1,0 0 1,0 0-1,0 0 1,0 0 0,0 0-1,0 0 1,0 0 0,0 0-1,0 0 1,0 0 0,0 0-1,0 0 1,0 0 0,0 0-1,0-1 1,0 1-1,0 0 1,0 0 0,-1 8 740,-5 16-199,-11 34 275,6-18-154,-30 74 0,-76 137 760,17-12-627,18-43 56,48-106-53,29-75-436,5-14-333,-4 11 162,4-12-204,0 1 0,0-1 0,0 0 0,0 0-1,0 0 1,0 0 0,0 1 0,0-1 0,0 0 0,0 0 0,0 0-1,0 0 1,0 1 0,0-1 0,0 0 0,0 0 0,0 0 0,0 1 0,0-1-1,0 0 1,0 0 0,0 0 0,0 0 0,0 1 0,0-1 0,0 0-1,0 0 1,0 0 0,0 0 0,1 1 0,-1-1 0,0 0 0,0 0 0,0 0-1,0 0 1,0 0 0,1 0 0,-1 0 0,0 1 0,0-1 0,0 0 0,0 0-1,1 0 1,-1 0 0,0 0 0,0 0 0,0 0 0,0 0 0,1 0-1,-1 0 1,1 0 7,-1 0 0,1-1 0,0 1 0,-1 0 0,1-1 0,0 1 0,-1 0 0,1-1 0,0 1 0,-1-1 0,1 1 0,-1-1 0,1 1 0,-1-1 0,1-1 0,77-116 278,-39 54-381,2 1 29,3 2 1,76-81-1,-112 133-4,1 1-1,0 0 0,0 0 1,1 0-1,1 1 0,-1 1 1,18-9-1,-28 15 51,1 0 0,-1 0 1,1 0-1,-1 0 0,1 0 0,-1 0 1,1 0-1,0 0 0,-1 0 0,1 0 0,-1 0 1,1 1-1,-1-1 0,1 0 0,-1 0 1,1 0-1,-1 1 0,1-1 0,-1 0 0,1 1 1,-1-1-1,0 0 0,1 1 0,-1-1 1,0 1-1,1-1 0,-1 0 0,0 1 0,1-1 1,-1 1-1,0-1 0,1 2 0,6 19-96,-6-5 139,0 0 0,0-1 0,-4 30 0,0-12 33,1 15 179,1 0 0,8 69 0,-6-113-210,0 1 0,0-1 0,0 0 0,0 0 0,1 0-1,0 0 1,0-1 0,3 7 0,-3-8-21,-1 0-1,0-1 0,1 1 1,-1-1-1,0 1 0,1-1 1,0 0-1,-1 0 0,1 0 1,0 0-1,0 0 0,-1 0 1,1 0-1,0 0 0,0-1 1,0 1-1,0-1 1,0 1-1,0-1 0,3 0 1,1 0 4,-1 0 0,0-1 0,1 0 0,-1 0-1,1-1 1,-1 1 0,10-6 0,32-20 60,-40 23-67,277-204 159,-277 203-167,124-105 52,-123 103-74,0 0 0,0 0 0,0-1 0,12-16 0,-20 24 8,1 0 1,-1-1-1,0 1 1,0 0-1,0 0 1,1 0-1,-1-1 1,0 1-1,0 0 1,0 0-1,0-1 0,0 1 1,0 0-1,1 0 1,-1-1-1,0 1 1,0 0-1,0-1 1,0 1-1,0 0 1,0 0-1,0-1 0,0 1 1,0 0-1,0-1 1,-1 1-1,1 0 1,0 0-1,0-1 1,-8 0-119,-10 7-13,-3 5 126,1 1 0,1 0 0,0 2 0,1 0-1,0 2 1,-22 24 0,14-12 62,2 0 0,2 1 0,0 1 0,-29 57 1,45-76-4,1 0 1,0 1-1,1-1 1,-3 14-1,7-22-16,-1 0 0,1 1 0,0-1 0,-1 0-1,2 0 1,-1 0 0,0 0 0,0 0 0,2 6-1,-1-8-4,0 1-1,0-1 0,-1 1 0,1-1 0,0 1 0,0-1 1,0 0-1,0 1 0,1-1 0,-1 0 0,0 0 0,0 0 1,1 0-1,-1 0 0,1 0 0,-1 0 0,1 0 0,2 1 1,0-1 29,0 0 0,0-1 0,0 1 0,0 0 0,0-1 0,0 0 1,0 0-1,0 0 0,0-1 0,6-1 0,1 0 1,0-1-1,15-7 1,-13 4-28,-1-1-1,0 0 1,-1 0 0,0-2 0,0 1-1,-1-1 1,0-1 0,0 0 0,-1 0-1,0-1 1,10-16 0,1-5-27,-2-1 0,27-69 0,-39 90-46,-2 0 1,0 0 0,0-1-1,-1 0 1,2-19-1,-16 71-824,6-13 889,0 0 0,2 1 0,2-1 0,0 1 0,1-1 0,2 1 0,6 34 0,-6-54 64,0 0-1,0 0 1,1 0 0,0 0 0,4 8-1,-6-14-51,0 0 0,-1 1-1,1-1 1,0 0 0,0 1-1,0-1 1,0 0 0,0 0-1,0 0 1,0 0-1,0 0 1,0 0 0,1 0-1,-1-1 1,0 1 0,1 0-1,-1 0 1,0-1 0,1 1-1,-1-1 1,1 0 0,-1 1-1,1-1 1,-1 0-1,1 0 1,-1 0 0,1 0-1,-1 0 1,1 0 0,-1 0-1,1-1 1,2 0 0,-1-1-16,1 0 0,-1 0 0,0 0 1,0-1-1,0 0 0,0 1 1,0-1-1,0 0 0,-1-1 1,4-4-1,20-37 48,-26 44-62,80-152-45,-63 122 69,60-96-100,-61 102-98,-5 7 6,-8 14 50,-4 8-32,-15 46 172,3 1 1,1 0-1,3 1 1,-3 68-1,12-116-19,-1 4 51,1-1 1,0 0-1,0 0 1,1 0-1,2 8 1,-3-14-45,0 0 0,0 0-1,1 0 1,-1 0 0,0 0-1,1 0 1,-1 0 0,1-1 0,-1 1-1,1 0 1,0 0 0,-1 0-1,1-1 1,0 1 0,0 0 0,-1-1-1,1 1 1,0-1 0,1 1-1,-1 0-2,0-1 0,1 0-1,-1 0 1,0 0-1,1 0 1,-1 0 0,0 0-1,0 0 1,1-1-1,-1 1 1,0 0-1,1-1 1,-1 1 0,0-1-1,0 1 1,0-1-1,0 0 1,3-1-1,8-8 71,1-1 0,-1-1 0,-1 0 0,0 0 0,11-17-1,-10 13-55,135-170-215,-136 172 150,1 1-1,0 1 0,24-19 1,-35 30 20,0 0 0,1 0-1,-1 0 1,0 0 0,0 0 0,1 0 0,-1 1 0,1-1 0,-1 1 0,0-1 0,1 1-1,-1-1 1,1 1 0,0 0 0,-1 0 0,1 0 0,-1 0 0,1 0 0,-1 0-1,1 0 1,2 1 0,-2 0 12,0 0 0,1 0 0,-1 1-1,0-1 1,-1 1 0,1-1 0,0 1 0,0 0-1,-1 0 1,1 0 0,-1 0 0,1 0 0,1 3 0,6 13-10,0 1 1,-2-1-1,6 21 1,14 32 182,-23-62-142,1 0 1,-1-1-1,2 0 0,-1 0 1,1-1-1,7 8 0,-9-12-5,-1 0 0,0 0-1,0 0 1,1-1 0,-1 0-1,7 3 1,-9-4-4,1 0 0,0-1 0,0 1 0,0-1 0,0 1 0,0-1 0,0 0 0,0 1 0,0-1 0,0 0 0,-1-1 0,1 1 0,0 0 0,0 0 0,0-1 0,0 1 0,3-2 0,0-1 14,1 0 0,-1-1 1,0 0-1,0 0 1,0 0-1,-1 0 0,1-1 1,-1 0-1,0 0 1,6-10-1,3-7 28,13-31 0,-20 41-74,1-3 6,10-32 0,-15 42 4,-1-1 0,0 0 0,0 0 0,-1 0 0,1 0 1,-1 0-1,-1 0 0,-1-9 0,2 13-1,-1 0 0,1 0 0,-1 0 0,0 0 0,1 0 0,-1 0 0,0 0 0,0 0 0,-1 0 0,1 0 0,0 1 0,-1-1 0,1 0 0,-1 1-1,1 0 1,-1-1 0,0 1 0,1 0 0,-1 0 0,0-1 0,0 2 0,0-1 0,0 0 0,0 0 0,0 0 0,0 1 0,0 0 0,-1-1 0,1 1 0,0 0 0,0 0 0,0 0 0,0 0 0,0 0 0,-1 0 0,1 1 0,0-1 0,0 1 0,0 0 0,0-1 0,0 1 0,0 0 0,0 0 0,-2 2 0,-4 3 10,0 0 0,0 1 0,0 0 1,1 0-1,0 1 0,0 0 0,1 0 0,0 1 0,1 0 1,0 0-1,0 0 0,-4 12 0,1 3 81,0 0 0,1 0 0,-5 47 0,10-58 12,1 0 1,0 0-1,1 0 0,0 0 1,5 24-1,-4-32-54,0 0 0,0-1 1,1 1-1,-1-1 0,1 1 0,0-1 0,1 0 0,-1 0 1,1 0-1,-1 0 0,1 0 0,0-1 0,1 1 0,-1-1 1,1 0-1,-1 0 0,1 0 0,0 0 0,8 4 0,3-1 22,0-1 0,1-1-1,0 0 1,0-1-1,31 2 1,84-4-658,-4-13-2561,-43-4-3100,-33 6 2617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29:55.9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100 905 2144,'0'0'58,"0"-1"1,0 0-1,-1 1 0,1-1 0,0 0 1,0 1-1,0-1 0,0 0 0,0 0 1,0 1-1,0-1 0,0 0 1,1 0-1,-1 1 0,0-1 0,0 0 1,0 1-1,1-1 0,-1 0 1,0 1-1,1-1 0,0 0 0,14-15 1813,-13 14-1471,0 0 0,1 0 0,-1 0 0,0 0 0,0-1 0,-1 1 0,3-4-1,-4 5-181,1 0-1,-1 0 1,1 0-1,-1 0 0,0 0 1,0 0-1,1 0 1,-1 0-1,0 0 1,0 0-1,0 0 0,0-1 1,0 2-136,0-1 1,-1 1 0,1 0-1,0-1 1,0 1-1,0 0 1,0 0 0,0 0-1,-1-1 1,1 1-1,0 0 1,0 0 0,0 0-1,-1-1 1,1 1 0,0 0-1,0 0 1,0 0-1,-1 0 1,1-1 0,0 1-1,-1 0 1,1 0-1,0 0 1,0 0 0,-1 0-1,1 0 1,-2 0 71,0 0 0,0 1 0,1-1 0,-1 0 0,0 1 0,1-1 0,-1 1 0,1 0 0,-1-1 0,1 1 0,-1 0 0,-1 1 0,-5 5 5,0 0 0,1 1 1,0 0-1,0 0 1,1 0-1,0 1 1,-6 11-1,1-3 43,5-8-63,1-1 1,1 1-1,-1 0 1,1 0-1,1 0 0,-1 1 1,-1 10-1,4-16-59,1-1 0,0 1-1,0 0 1,0-1 0,0 1 0,0 0-1,0-1 1,1 1 0,0 0 0,0-1-1,0 1 1,0-1 0,1 0-1,-1 1 1,1-1 0,0 0 0,0 0-1,0 0 1,0 0 0,0 0 0,1 0-1,2 2 1,0-1 6,-1 0 0,1-1 0,0 0 1,0 0-1,0 0 0,0 0 0,1-1 0,-1 0 0,1 0 0,-1 0 0,1-1 0,0 0 1,0 0-1,-1 0 0,1-1 0,0 0 0,0 0 0,0 0 0,0-1 0,-1 0 0,1 0 1,7-2-1,-7 1-47,0 0 1,0-1-1,-1 0 1,1 1-1,-1-2 1,0 1-1,1-1 1,-2 0-1,1 0 1,0 0-1,-1 0 1,0-1-1,0 0 1,0 0-1,0 0 1,-1-1 0,0 1-1,0-1 1,0 1-1,2-10 1,-3 5-36,1 0 0,-2 0-1,1 0 1,-1 0 0,-1 0 0,0 0 0,-2-15 0,2 19-37,-1 0 0,-1 0 0,1 0 0,-1 0 0,0 1 0,0-1-1,0 1 1,-1-1 0,0 1 0,0 0 0,-1 0 0,1 0 0,-8-7 0,9 10 21,0 1 0,1 0 1,-1 0-1,0 0 1,0 0-1,0 0 1,0 0-1,0 0 0,0 1 1,0-1-1,0 1 1,-1 0-1,1-1 0,0 1 1,0 0-1,0 0 1,0 0-1,0 1 0,-1-1 1,1 0-1,0 1 1,-3 1-1,4-2 18,-1 1-1,0-1 1,1 1-1,-1 0 1,1-1-1,-1 1 1,1 0-1,-1 0 1,1 0-1,0 1 1,0-1-1,-1 0 1,1 0-1,0 1 1,0-1-1,0 1 1,0-1 0,0 1-1,1-1 1,-1 1-1,0-1 1,1 1-1,-1 0 1,1-1-1,-1 1 1,1 2-1,0-3 27,0-1 0,1 0-1,-1 1 1,1-1 0,-1 0 0,0 0-1,1 1 1,-1-1 0,1 0-1,-1 0 1,0 0 0,1 1 0,-1-1-1,1 0 1,-1 0 0,1 0-1,-1 0 1,1 0 0,-1 0 0,1 0-1,-1 0 1,0 0 0,1 0-1,-1 0 1,1 0 0,-1 0 0,1-1-1,0 1 1,17-4 142,-13 1-142,1 0 1,0-1-1,-1 1 1,1-1-1,-1-1 1,5-4-1,15-12 109,-5 8-81,-1 1 1,2 0-1,0 2 1,37-14-1,94-16 75,-117 33-141,0 1-1,1 2 1,0 1-1,68 4 1,-86 2-8,-1 0 1,1 1-1,0 1 0,-1 0 0,0 2 1,27 13-1,-40-17 52,0-1 1,0 1 0,0 0-1,-1 0 1,1 1-1,-1-1 1,0 1-1,1 0 1,-2 0 0,1 0-1,0 0 1,2 7-1,-26-36 878,10 11-669,4 6-291,0 1-1,-1 0 1,0 0 0,-9-7-1,13 12 29,0-1 0,0 1 0,0 0-1,0 0 1,0 0 0,0 0 0,-1 1 0,1 0-1,0 0 1,-1 0 0,-5 0 0,6 1 0,-1 1 0,1-1 1,-1 1-1,1 1 0,-1-1 1,1 1-1,0-1 0,-1 1 0,1 1 1,-8 4-1,-1 3-51,-19 17 0,30-26 70,-15 15-1,0 0-1,2 1 1,-21 27-1,31-36 6,0-1 0,1 1 0,0 0 0,0 0 0,0 0 0,1 1 0,0-1 0,1 1 1,0 0-1,0 0 0,0 15 0,2-19-1,1-1 0,0 1 0,0 0 0,0-1 0,0 1 0,1-1 0,-1 0 0,1 1 1,1-1-1,-1 0 0,0 0 0,1 0 0,0-1 0,0 1 0,0-1 0,0 1 0,1-1 1,-1 0-1,1 0 0,5 3 0,-4-3 32,-1 0 0,1-1 0,0 1 0,0-1-1,0 0 1,0 0 0,0-1 0,0 1 0,1-1 0,-1 0 0,0-1 0,1 1 0,-1-1 0,1 0-1,-1-1 1,0 1 0,11-3 0,-10 0-3,1 1 1,-1-1-1,0 0 0,0-1 1,-1 1-1,1-1 0,8-8 0,1-3 22,15-18-1,6-11 17,-1-2 0,33-58 0,-50 74-23,97-171 134,-97 163-213,-2-2 0,-1 0-1,16-71 1,-26 87-43,2-37 1,-6 49 36,-1 1 0,0 0 0,-1-1 1,0 1-1,-4-15 0,4 24 23,1 1 1,0-1 0,-1 1-1,1 0 1,-1-1-1,1 1 1,-1 0 0,0-1-1,1 1 1,-1 0-1,0 0 1,0-1 0,0 1-1,0 0 1,0 0-1,0 0 1,0 0 0,0 1-1,-1-1 1,1 0-1,-2 0 1,1 0-8,1 1-1,-1 0 1,0 0 0,1-1-1,-1 2 1,0-1 0,0 0-1,1 0 1,-1 0-1,0 1 1,1-1 0,-1 1-1,0-1 1,1 1 0,-3 1-1,-3 2-63,-1 1 0,1 0 0,0 0 0,0 1 1,1 0-1,-6 7 0,-11 13 55,2 1 0,1 1 0,1 1 0,2 0 0,0 2 1,-17 47-1,23-49 46,2-1 1,2 2-1,0-1 0,2 1 1,1 0-1,1 0 0,3 52 1,1-72-13,0 0 1,1 0 0,0 0 0,0 0 0,1-1 0,6 14 0,-6-17 6,0 0 0,0 0-1,0-1 1,1 0 0,0 0 0,0 0 0,1 0 0,-1 0 0,1-1 0,0 0-1,6 4 1,-2-3 55,0 0 0,0-1 0,0 0 0,1-1 0,-1 0 0,1 0 0,14 1 0,-6-1-11,0-2 1,0 0-1,24-3 1,-22 0-44,0-2 0,-1 0 0,0-1 1,1-1-1,-2-1 0,1-1 0,-1 0 1,22-14-1,16-14 27,57-50 0,-57 43-102,-27 21 165,33-34 0,-60 54-93,0 0-28,-1 1-1,1-1 1,-1 1 0,1-1-1,-1 0 1,0 1 0,2-4 0,-3 5 10,0 0 1,0-1 0,0 1-1,0 0 1,0-1 0,0 1-1,0 0 1,0 0 0,0-1-1,0 1 1,0 0 0,0 0-1,0-1 1,0 1 0,0 0-1,0-1 1,0 1 0,0 0 0,-1 0-1,1-1 1,0 1 0,0 0-1,0 0 1,-1-1 0,-11-4-178,8 5 145,0 0 1,0 0 0,0 0 0,0 1 0,0-1-1,0 1 1,0 0 0,1 0 0,-1 0 0,0 1 0,0-1-1,-4 4 1,0-1-15,0 1 0,0 0-1,1 1 1,-13 12 0,-5 10 91,1 1 0,2 2 0,0 0 0,2 1 0,2 1 0,-19 48 1,34-75-22,1 0 1,0 0 0,1 0-1,-1 0 1,1 0 0,0 1-1,1-1 1,0 0 0,0 1-1,1 9 1,-1-14-4,1 0 0,-1 0 0,1 0-1,0 0 1,-1 0 0,1 0 0,0 0 0,0 0 0,0 0 0,1 0 0,-1 0 0,0-1-1,1 1 1,-1-1 0,1 1 0,-1-1 0,1 1 0,0-1 0,0 0 0,-1 0 0,1 1 0,0-2-1,0 1 1,0 0 0,0 0 0,0 0 0,1-1 0,-1 0 0,0 1 0,0-1 0,0 0-1,0 0 1,3 0 0,-2 0 0,0 0-1,0-1 1,0 1-1,0-1 1,0 0-1,0 0 1,0 0-1,0 0 1,0 0-1,0-1 1,-1 1-1,1-1 1,-1 1-1,3-3 1,2-3 13,0 1 0,11-16 0,-14 18-12,112-164 199,-70 98-145,88-153-5,-105 165-67,40-118 0,-67 169-2,40-136-134,-40 133 96,0 0-1,0 0 1,0-15-1,-2 22 24,0 1-1,-1 0 1,1-1-1,0 1 1,-1 0-1,0-1 1,1 1 0,-3-3-1,3 4 0,-1 0 0,1 0-1,-1 0 1,0 0 0,1 0-1,-1 1 1,0-1 0,0 0-1,1 1 1,-1-1 0,0 0 0,0 1-1,0-1 1,0 1 0,0-1-1,0 1 1,0 0 0,0-1-1,-1 1 1,0 0 5,1 0-1,-1-1 0,1 1 1,-1 1-1,1-1 0,-1 0 1,1 0-1,-1 0 1,1 1-1,-1-1 0,1 1 1,-1-1-1,1 1 0,0 0 1,-1 0-1,-1 1 1,-8 7-12,0 1 1,1 0-1,0 0 1,0 1-1,1 1 1,-9 15 0,-16 26 94,2 2 1,-37 88-1,49-95 32,2 1 0,3 0-1,1 1 1,3 1 0,2 0-1,2 1 1,1 93 0,6-123 15,1 0 1,2 1 0,8 36 0,-10-52-278,1-1 1,1 0-1,-1 0 1,1 0 0,0-1-1,0 1 1,0-1 0,1 0-1,0 1 1,0-2-1,0 1 1,1 0 0,0-1-1,0 0 1,0 0-1,0 0 1,8 3 0,23 11-1492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01.6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138 353 2560,'0'-1'131,"1"0"-1,-1 1 1,1-1 0,-1 0-1,1 1 1,-1-1 0,1 1-1,0-1 1,0 1 0,-1-1-1,1 1 1,0-1 0,0 1-1,-1 0 1,1-1 0,0 1-1,0 0 1,0 0-1,0 0 1,-1 0 0,1-1-1,0 1 1,0 0 0,0 0-1,0 1 1,0-1 0,-1 0-1,3 0 1,-2 1 135,1-1 0,-1 0 1,1 1-1,0-1 0,-1 1 0,1-1 0,-1 1 0,1 0 1,-1 0-1,1 0 0,-1-1 0,0 1 0,0 1 0,1-1 1,0 1-1,0 2 2,0-1 0,0 1-1,-1-1 1,0 1 0,0 0 0,0 0 0,0-1 0,0 1 0,-1 0 0,1 6 0,-5 43 958,2-26-733,-12 108 2182,-35 149-1,22-144-1927,-9 39 42,34-171-759,-6 22 157,8-28-167,0-1 0,-1 0 0,1 0 0,-1 0 0,1 0 0,-1 0 0,1 1 0,-1-1 0,1 0 0,-1 0 0,0 0 0,0 0 0,0-1-1,0 1 1,1 0 0,-1 0 0,-2 0 0,3-1-11,-1 0-1,1 0 1,-1 0 0,0 0-1,1-1 1,-1 1-1,1 0 1,-1-1 0,0 1-1,1 0 1,-1-1-1,1 1 1,-1-1 0,1 1-1,0 0 1,-1-1-1,1 1 1,-1-1 0,1 0-1,0 1 1,-1-1-1,1 1 1,0-1-1,0 1 1,0-1 0,-1 0-1,1 1 1,0-2-1,-1 0 26,-4-14 0,1 1 0,1 0 1,0-1-1,-2-27 0,3 17 3,-3-33 3,3-101 0,4 133-65,1 0 1,1 0-1,1 1 1,18-51-1,45-93-241,-65 164 261,62-114 113,-56 105-67,1 2-1,1-1 1,0 1-1,1 1 1,23-20-1,-32 30-39,0-1 1,0 1-1,0 1 0,0-1 0,1 0 0,-1 1 1,0-1-1,1 1 0,-1 0 0,1 0 0,-1 0 0,1 1 1,5-1-1,-6 1-6,-1 1 1,1-1 0,-1 0-1,1 1 1,-1 0 0,0 0-1,1 0 1,-1 0-1,0 0 1,0 0 0,0 0-1,1 1 1,-1-1-1,-1 1 1,1-1 0,0 1-1,0 0 1,-1 0-1,1 0 1,-1 0 0,2 2-1,6 11 53,-1 0 0,0 1 0,-1 0-1,-1 1 1,5 21 0,-3-4 123,6 60 1,-13-66 70,-3 43 0,2-54-145,-1-12-58,1 0-1,-1 0 1,0 0 0,0 0 0,-1 0-1,1 0 1,-1 0 0,0 0 0,0-1-1,-6 9 1,7-11-25,-1-1-1,1 1 1,0 0-1,-1-1 0,0 1 1,1-1-1,-1 1 1,0-1-1,0 0 1,0 0-1,0 1 1,0-2-1,0 1 0,0 0 1,0 0-1,0-1 1,0 1-1,-1-1 1,1 1-1,0-1 1,0 0-1,-1 0 0,1 0 1,0 0-1,0-1 1,-3 0-1,-2-1-1,0 0 0,0-1 1,0 0-1,1 0 0,0-1 0,-1 0 0,1 0 0,1 0 0,-1-1 1,-5-5-1,-5-4-71,4 1-314,12 11 197,7 8 170,-1-1-7,0-1 0,0 0 0,0 0 0,0-1 0,0 1 0,1-1 0,-1-1 0,1 1 0,11 2 0,-8-3 16,1-1 0,0 0 0,0 0 0,-1-1 0,19-2 0,-1-3 50,-1-1 1,0-1-1,-1-1 0,29-13 1,1-3-67,-1-2 1,71-47 0,-82 46 54,12-7-84,-34 18 111,-17 12 118,-6 2-170,1 0 0,-1 0 0,0 0 0,0 0 0,1 0 0,-1 0 0,-1 0 0,1 0 0,0 1 0,0-1 0,-1 0 0,1 1 0,-1-1 0,1 1 0,-3-2 0,1 1-7,0 1 1,0 0 0,0-1 0,0 1 0,0 0-1,0 0 1,-1 1 0,1-1 0,0 1 0,-1 0-1,1 0 1,0 0 0,-6 0 0,2 2-17,-1-1 0,1 1 1,0 0-1,-14 6 0,10-3 18,1 1 0,-1 1 0,1 0 0,0 0-1,-17 17 1,9-7-24,4-5-9,1 1-1,1 1 1,0 0 0,0 0-1,2 1 1,0 1 0,0 0-1,2 0 1,0 1 0,-11 34-1,18-48 20,0 0 0,1 0 0,-1 0 0,1 0 0,0 0 0,0 0 0,0 0 0,0 0 0,1 0 1,-1 0-1,1 1 0,0-1 0,1 4 0,-1-6 16,-1 1 0,1-1 0,0 0 0,0 1 1,0-1-1,0 0 0,1 1 0,-1-1 0,0 0 1,0 0-1,1 0 0,-1 0 0,1 0 0,-1-1 0,1 1 1,-1 0-1,1 0 0,-1-1 0,1 1 0,0-1 1,-1 0-1,1 1 0,0-1 0,-1 0 0,4 0 1,1 0 28,1-1 1,-1 0 0,0 0 0,1 0-1,-1 0 1,0-1 0,0 0 0,0-1-1,0 1 1,0-1 0,7-4 0,-5 1-18,-1 0 0,1 0 1,-1-1-1,0 0 0,0 0 0,10-15 1,-7 6 11,0-1 0,-1-1 0,-1 1 0,0-1 0,-1-1 0,8-35 1,-12 38-83,2-4-13,-1 0 1,2-30-1,-17 80-705,9-13 717,0 0-1,2 1 1,0-1 0,0 0 0,2 0 0,0 1 0,1-1 0,7 24 0,-7-34 69,0 0 1,1 0-1,-1 0 0,2-1 0,-1 0 0,0 1 0,1-1 0,1-1 0,-1 1 1,1-1-1,-1 0 0,1 0 0,1-1 0,-1 0 0,1 0 0,0 0 1,-1-1-1,9 3 0,-12-5-10,0 0 0,0-1 1,1 1-1,-1-1 0,0 1 0,0-1 1,0 0-1,0-1 0,0 1 0,0 0 0,1-1 1,-1 0-1,5-1 0,-4 0 37,1-1 0,0 1 0,-1-1 0,0 0 0,0 0 0,0 0 0,7-7 0,-2 0 46,0-1 0,-1-1 0,0 1 0,-1-1 0,9-20 0,-4 4-40,-1-1-1,-2 0 1,-1-1-1,7-52 1,-14 35-33,-1 23-315,0 24 291,0 0 1,0 0-1,0 0 0,0 0 1,0 0-1,0 0 0,0 0 1,0 0-1,0 0 0,0 0 0,0 0 1,0 0-1,0 0 0,0 0 1,0 0-1,0 0 0,0 0 0,1 0 1,-1 0-1,0 0 0,7 12-128,3-2 139,-8-8-15,-1 0-1,1 0 0,0 0 0,0-1 1,0 1-1,5 2 0,-2-1 6,1 0 0,-1 1 0,1 0-1,-1 0 1,0 0 0,-1 1 0,1 0 0,-1-1 0,0 2-1,0-1 1,0 0 0,4 11 0,-4-8 3,-1-1 0,-1 1 1,0 0-1,0 0 0,0 0 0,-1 0 1,-1 1-1,1-1 0,-2 16 1,-7 40-119,4-33 197,-1 36 1,4-65-69,1 0 1,0 0-1,0 0 1,1 0-1,-1 0 1,0 1 0,1-1-1,-1 0 1,1 0-1,-1-1 1,1 1-1,0 0 1,0 0-1,0 0 1,0 0-1,0-1 1,0 1-1,1 0 1,-1-1-1,1 1 1,-1-1-1,1 0 1,-1 1-1,1-1 1,0 0 0,-1 0-1,1 0 1,0 0-1,0 0 1,0 0-1,0-1 1,0 1-1,0-1 1,0 1-1,0-1 1,0 0-1,0 0 1,0 0-1,0 0 1,0 0-1,0 0 1,0-1-1,0 1 1,3-2-1,10-2 26,-1-1-1,-1 0 0,1-2 0,15-8 1,48-37-24,-44 24-20,-1 0-1,37-43 0,-69 70-2,1 1-1,-1 0 0,0 0 1,0-1-1,0 1 0,0 0 1,1 0-1,-1-1 0,0 1 1,0 0-1,1 0 0,-1 0 1,0-1-1,1 1 0,-1 0 0,0 0 1,0 0-1,1 0 0,-1 0 1,0 0-1,1-1 0,-1 1 1,0 0-1,1 0 0,-1 0 1,0 0-1,1 0 0,0 0 0,1 9-70,-5 18 85,3-25-6,-2 10-2,0-1-1,1 0 0,0 1 1,1-1-1,0 0 1,1 1-1,0-1 0,4 13 1,-5-22 10,1 0 0,0 0 0,0 1 0,0-1 0,0 0 0,1 0 0,-1-1 0,0 1 0,1 0 0,-1 0-1,1-1 1,0 1 0,-1 0 0,1-1 0,0 0 0,0 1 0,0-1 0,0 0 0,0 0 0,0 0 0,0-1 0,1 1 0,-1 0 0,4 0 0,-3-1 6,1 0 0,-1 0 0,0 0 0,0 0 0,0 0 1,1-1-1,-1 1 0,0-1 0,0 0 0,0 0 0,0 0 0,0-1 0,0 1 0,0-1 0,-1 0 0,1 1 0,4-5 0,1-2 13,-1 0 0,0-1-1,0 0 1,0-1-1,-1 1 1,-1-1 0,0-1-1,5-12 1,27-93 145,-23 69-195,0-1 21,38-127 70,-38 119-57,7-64 0,-19 105-15,-1 8 0,0 0-1,0 0 1,0 0 0,-1 0 0,0 1 0,-1-1-1,1 0 1,-2 0 0,1 0 0,-3-10-1,4 17 1,0 0-1,0-1 0,0 1 0,-1 0 0,1 0 1,0-1-1,0 1 0,0 0 0,0 0 0,0 0 0,0-1 1,0 1-1,-1 0 0,1 0 0,0-1 0,0 1 1,0 0-1,0 0 0,-1 0 0,1 0 0,0-1 0,0 1 1,0 0-1,-1 0 0,1 0 0,0 0 0,0 0 1,-1 0-1,1 0 0,0 0 0,0 0 0,-1 0 0,1 0 1,0-1-1,0 2 0,-1-1 0,1 0 0,0 0 0,0 0 1,-1 0-1,1 0 0,0 0 0,0 0 0,-1 0 1,1 0-1,0 0 0,0 0 0,-1 1 0,1-1 0,0 0 1,0 0-1,0 0 0,-1 0 0,1 1 0,0-1 1,0 0-1,-11 15-162,9-12 154,-10 18 10,1 1-1,1-1 0,1 2 0,1-1 0,0 1 0,2 0 0,-4 35 1,-9 172 8,18-198 0,0-6 36,1 0 0,2 0-1,0 0 1,9 38 0,-8-56 2,0 0 0,0 0 0,0-1 0,1 1 0,0-1 0,8 9-1,-7-8-49,-4-6 17,1 0 0,-1 0 0,1 0-1,-1-1 1,1 1 0,0 0 0,0-1-1,0 1 1,0-1 0,0 0 0,0 0 0,0 1-1,0-1 1,0-1 0,1 1 0,-1 0 0,0 0-1,1-1 1,-1 0 0,0 1 0,1-1 0,-1 0-1,1 0 1,-1 0 0,0 0 0,4-1 0,0-1 58,-1 1 0,1-1 0,-1 0 0,1-1 0,-1 1 0,0-1 0,0 0 0,0 0 0,9-8 0,24-27-79,0-1 0,53-74 0,-89 109 4,-2 4 4,18-20-73,-17 20 75,-1 0-1,0-1 1,1 1-1,-1 0 1,1 0-1,-1-1 0,0 1 1,1 0-1,-1 0 1,1-1-1,-1 1 1,1 0-1,-1 0 0,0 0 1,1 0-1,-1 0 1,1 0-1,-1 0 1,1 0-1,-1 0 0,1 0 1,-1 0-1,1 0 1,-1 0-1,0 0 1,1 1-1,-1-1 0,1 0 1,-1 0-1,1 0 1,-1 1-1,0-1 1,1 0-1,-1 0 0,0 1 1,1-1-1,-1 0 1,0 1-1,1-1 1,-1 0-1,0 1 0,0-1 1,1 1-1,-1-1 1,0 0-1,0 1 1,0-1-1,1 1 0,0 4-20,0-1 0,0 0-1,0 0 1,-1 0-1,1 1 1,-1-1-1,0 7 1,0 12-9,5 59 104,-5-76-79,0 1-1,1-1 1,0 0 0,0-1-1,4 12 1,-5-16 14,1 0 0,-1 1 0,0-1 1,1 0-1,-1 0 0,1 0 0,0 0 0,-1 0 0,1 0 1,0 1-1,-1-1 0,1-1 0,0 1 0,0 0 0,0 0 1,0 0-1,0 0 0,0-1 0,0 1 0,0 0 0,0-1 1,1 1-1,-1-1 0,0 1 0,0-1 0,0 0 0,1 1 1,-1-1-1,0 0 0,1 0 0,-1 0 0,2 0 0,1-1 27,0-1 0,0 1 0,-1-1 0,1 0 0,-1 1 0,1-2 0,-1 1 0,0 0 0,0-1 0,0 1 0,0-1 0,4-5 0,3-4-28,15-26 0,-15 21 10,5-17 44,-13 29-80,0 0 0,0 0-1,0 0 1,0 0 0,1 0 0,0 1-1,4-6 1,-9 34-372,-3-1 351,-2-1 1,-1 0 0,0 0-1,-14 26 1,9-25 39,-198 342 183,194-337-119,-3-1 1,0 0 0,-43 42-1,62-68-57,0 0 0,-1 0-1,1 0 1,-1 0 0,1 0 0,-1 0-1,1 0 1,-1-1 0,1 1-1,-1 0 1,-2 0 0,4-1-10,-1 0 1,1 0 0,-1 0 0,1 0 0,0-1-1,-1 1 1,1 0 0,-1 0 0,1 0 0,-1 0-1,1-1 1,-1 1 0,1 0 0,0 0 0,-1-1-1,1 1 1,0 0 0,-1 0 0,1-1 0,0 1-1,-1-1 1,1 1 0,0 0 0,0-1 0,-1 1-1,1-1 1,0 1 0,0 0 0,0-1-1,-1 1 1,1-1 0,0 1 0,0-1 0,0 1-1,0-1 1,0 1 0,0-1 0,0 1 0,0-1-1,0-7 13,0 1 0,1-1-1,-1 1 1,1 0-1,1-1 1,0 1-1,0 0 1,4-9-1,-1 2 10,1 1 0,1 1-1,10-16 1,-4 11-19,0 0 0,1 1 0,1 0 0,25-19 0,71-45-177,-41 40 299,-7 6-2142,-26 6-3789,-34 25 4469,0 0 0,-1-1 0,1 1 0,-1-1 0,0 1 0,0-1 0,0 0 0,2-5 0,-3 5-183,8-9-2105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02.0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3 7456,'-16'0'2421,"11"-2"-688,8 1 438,12 4 971,24 3-1,45-4-934,-41-1-1551,29 2-824,-1 3 0,1 3 0,87 23 0,-151-30-1339,11 4-1507,-7-1-3968,-9-1 3622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02.3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29 8640,'-76'-12'3904,"68"12"-3392,3-3 800,10 3-832,3-5-704,5 1 96,14 0-416,4 4 288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04.4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163 199 2656,'0'0'10112,"-18"-6"-7542,11 4-2220,0 0 0,-1 1 0,0 0-1,1 0 1,-13 1 0,15 1-284,1-1 1,0 1-1,-1 0 1,1 1-1,0-1 1,-1 1-1,1 0 0,0 0 1,0 0-1,1 0 1,-5 4-1,5-3-7,0-1 1,0 1-1,1 0 1,-1 0-1,1 0 0,0 0 1,-1 0-1,2 1 1,-1-1-1,0 1 0,1-1 1,-1 1-1,1 0 1,0-1-1,-1 9 0,2-9 2,0 0-1,-1 1 1,1-1 0,1 0-1,-1 1 1,0-1-1,1 0 1,-1 0 0,1 1-1,0-1 1,0 0-1,0 0 1,1 0-1,-1 0 1,1 0 0,0 0-1,0-1 1,3 5-1,1-2 43,0 0 0,0 0-1,1-1 1,-1 0-1,1-1 1,0 1-1,0-1 1,0 0 0,1-1-1,9 2 1,0 0 36,1-1 0,0-1 0,22 0 1,-15-3 82,-1 0-1,39-7 1,-55 7-132,0-1-1,0 0 1,0-1-1,-1 0 0,1 0 1,-1 0-1,1-1 1,-1 0-1,0-1 0,-1 0 1,9-6-1,-12 7-55,0 0 0,1 0 0,-1-1 1,0 1-1,-1-1 0,1 1 0,-1-1 0,0 0 0,0 0 0,-1 0 0,1 0 0,-1 0 0,0-1 0,-1 1 0,1 0 0,-1 0 0,0-1 0,0 1 0,-1 0 0,1-1 0,-1 1 1,-2-6-1,0 0-43,0 0 0,-2 1 0,1-1 0,-1 1 0,0 0 0,-1 0 0,-1 0 0,1 1 0,-11-12 0,11 16-1,0 0 0,-1 0 0,1 1 0,-1 0 0,0 0 0,0 1 0,0 0 0,0 0 0,-1 0 0,1 1 0,-1 0 0,0 1 0,1-1 0,-10 1 0,9 2 68,10 2 90,13 0 36,13-4-13,0-2 0,35-8 1,-11 2 124,11-5 14,-48 9-203,0 2 1,1-1-1,0 2 1,0 0-1,21 0 1,-34 3-112,0-1 1,0 0-1,-1 1 1,1 0-1,0 0 1,-1 0-1,1 0 1,-1 0-1,1 0 1,-1 0-1,0 1 0,1 0 1,2 2-1,-1 0 28,-1-1-1,0 1 0,0 0 0,0 0 0,-1 0 0,1 1 0,1 4 1,3 7 98,-2 1 1,0 0 0,3 23 0,-7-33-100,5 27 185,-3-12-5,1-1 0,13 40 1,-16-55-173,2-1-1,-1 0 1,1 1 0,0-1 0,0-1 0,0 1 0,0 0 0,1-1 0,0 1 0,0-1 0,0 0 0,1-1 0,-1 1 0,1-1 0,10 6-1,-7-6-12,0 0-1,0 0 0,1-1 0,-1 0 0,1-1 0,-1 0 0,1 0 0,16-1 1,-7-1-1232,0-2 1,1 1 0,17-7 0,-26 6-128,0 0 0,0-1 0,0-1 0,-1 1 0,0-2 0,0 1 0,0-1 0,10-9 0,29-22-4136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46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131 141 3648,'-2'-1'346,"0"0"1,-1 0-1,1 0 1,0 1-1,-1-1 1,1 0-1,-1 1 0,1 0 1,-1-1-1,1 1 1,-1 0-1,1 0 1,0 0-1,-1 1 1,1-1-1,-1 1 0,1-1 1,-1 1-1,1 0 1,0 0-1,-1 0 1,1 0-1,0 0 1,-2 2-1,-4 4 92,1-1 1,0 1-1,0 1 1,1 0-1,0-1 1,0 2-1,1-1 1,-7 16 0,11-23-384,0 1 1,0 0-1,1 0 1,-1-1 0,1 1-1,-1 0 1,1 0 0,0 0-1,0 0 1,-1 0 0,1 0-1,1-1 1,-1 1-1,0 0 1,0 0 0,1 0-1,-1 0 1,1 0 0,0-1-1,-1 1 1,1 0 0,0-1-1,0 1 1,0 0 0,0-1-1,0 1 1,0-1-1,1 1 1,-1-1 0,1 0-1,-1 0 1,1 1 0,-1-1-1,1 0 1,-1 0 0,1-1-1,3 2 1,3 2 126,0-1-1,0-1 1,1 0 0,-1 0 0,1 0-1,17 0 1,-5-2 125,1 0 1,0-1-1,0-2 0,38-8 1,-48 7-166,0 0 0,0 0 1,0-1-1,0 0 0,-1-1 1,0-1-1,0 1 0,-1-2 1,15-13-1,-20 17-94,0-1 0,-1-1-1,0 1 1,0-1 0,0 0 0,-1 0 0,0 0-1,0 0 1,0 0 0,-1-1 0,0 1 0,0-1-1,-1 0 1,0 1 0,0-1 0,0 0 0,-1 0-1,0 0 1,0 0 0,-1 1 0,0-1 0,0 0-1,-1 0 1,0 1 0,0-1 0,-4-7 0,5 11-56,0 0 1,0 1 0,-1-1 0,1 1 0,-1 0 0,1-1 0,-1 1 0,0 0 0,0 0-1,0 0 1,0 0 0,-1 1 0,1-1 0,0 1 0,-1-1 0,-2 0 0,1 0-24,-1 1 0,1-1 0,0 1 0,-1 1 0,1-1 0,0 1 0,-1-1 1,1 1-1,-7 1 0,-2 1-43,0 1-1,0 0 1,0 1 0,1 0 0,-1 1 0,-11 6-1,11-4-79,1 0 0,-1 1-1,-16 14 1,24-17-442,0-1 0,0 1 1,0 1-1,1-1 0,-6 10 0,8-13 245,1 0 1,1 1-1,-1-1 0,0 1 0,1-1 0,-1 1 0,1 0 0,-1-1 0,1 1 0,0-1 0,1 1 0,-1 0 0,0-1 0,1 1 0,-1-1 0,1 1 1,0-1-1,-1 1 0,1-1 0,2 3 0,1 3-744,0-1 1,0 0 0,1 0-1,0-1 1,7 8 0,6 3-554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05.6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14 821 3136,'-6'0'299,"-1"5"5679,12-5-3221,5-1-1840,0-1 0,-1 1 0,1-2 1,-1 0-1,19-7 0,-28 10-900,8-3 235,142-61 2077,-127 52-2101,0-2-1,-1 0 1,0-1 0,-1-1-1,37-37 1,-48 41-86,-9 10-99,1 0 0,0-1-1,0 1 1,0 1 0,0-1 0,4-3 0,-6 5-38,0 0-1,1 0 0,-1 0 0,0 1 0,0-1 1,0 0-1,1 0 0,-1 0 0,0 1 0,0-1 1,0 0-1,0 0 0,1 1 0,-1-1 0,0 0 1,0 0-1,0 1 0,0-1 0,0 0 0,0 0 1,0 1-1,0-1 0,0 0 0,0 0 0,0 1 1,0-1-1,0 0 0,0 1 0,0-1 0,0 0 1,0 0-1,0 1 0,-2 4-17,0 0-1,0 1 1,-1-1-1,-3 5 1,-7 18 5,-23 84 136,34-105-67,1-1 0,0 1 0,1 0 0,-1-1 0,1 1 0,0 0 0,1-1 0,0 1-1,0 0 1,0-1 0,1 1 0,3 8 0,-4-12-17,0-1 1,1 1-1,-1 0 0,1-1 1,-1 1-1,1-1 1,0 1-1,0-1 0,0 0 1,0 0-1,1 0 0,-1 0 1,0 0-1,1 0 0,-1-1 1,1 1-1,0-1 1,-1 0-1,1 0 0,0 0 1,0 0-1,0 0 0,0-1 1,0 1-1,0-1 0,0 0 1,0 0-1,0 0 1,3 0-1,1-1 23,0-1-1,-1 1 1,1-1-1,-1-1 1,0 1 0,0-1-1,0 0 1,8-5 0,44-35 444,-50 36-401,38-32 53,-2-2 0,73-88 0,-61 56 22,56-98 0,-88 132-34,49-91 247,-67 117-362,4-9 33,-1-1 0,6-24-1,-13 42-50,-1-1-1,0 0 1,0 0-1,0 0 0,-1 0 1,0 0-1,0 1 0,0-1 1,-1 0-1,0 0 0,0 0 1,0 0-1,-5-9 1,6 14-27,0 1 0,0-1 0,-1 0 0,1 1 0,0-1 0,-1 1 1,1-1-1,-1 0 0,1 1 0,-1-1 0,1 1 0,-1-1 0,1 1 1,-1-1-1,0 1 0,1 0 0,-1-1 0,1 1 0,-1 0 0,0-1 1,1 1-1,-1 0 0,0 0 0,-1-1 0,1 2-13,0-1 0,0 0 0,0 0 0,0 0 1,0 1-1,0-1 0,0 1 0,-1-1 0,1 1 0,0-1 0,0 1 0,1 0 0,-3 1 0,-2 3-81,-1 0 1,2 1-1,-9 11 0,12-15 104,-10 15 14,1 0 1,0 1-1,2 0 0,0 1 1,1 0-1,1 0 1,0 1-1,2 0 0,-4 29 1,6-14-4,1 0-1,1 0 1,2 0 0,10 59 0,-7-70-9,0-1-1,2 0 0,0-1 1,2 1-1,0-1 1,2-1-1,0 0 1,2 0-1,0-1 0,31 36 1,-25-41-781,-9-11-2134,-2-22-10278,-5 6 9692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06.0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7 7456,'-5'-1'2015,"5"-2"-335,11 0 369,108 6 2569,-71-2-3930,0 2 0,-1 2 0,61 14 0,-78-12-1048,0 2-1,-1 1 1,0 1 0,-1 2-1,0 1 1,34 22-1,-26-12-5302,-23-13 3103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06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16 9056,'-32'-9'4096,"14"6"-3552,18 0-32,10 6-384,-2-3-544,11 0 224,4 3-2272,-1 6 1376,14 2-4608,4 3 3168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13.5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410 461 3328,'-12'5'14166,"9"-2"-15181,-36 10 3098,-5 1-1095,-42 20 0,63-23-847,1 1-1,0 1 1,1 0-1,-29 26 1,41-31-84,1-1 0,0 2 0,1-1 0,0 1 0,0 0 1,1 1-1,0-1 0,0 1 0,1 0 0,1 1 0,0-1 0,-4 15 0,7-22-30,1 1 0,-1-1 0,1 0 0,0 0-1,0 0 1,0 0 0,0 1 0,1-1 0,-1 0 0,1 0-1,0 0 1,-1 0 0,2 0 0,-1 0 0,0 0-1,1 0 1,-1 0 0,1-1 0,0 1 0,2 3-1,-1-3 14,0-1-1,0 1 0,0-1 0,0 0 0,0 1 0,0-1 0,1-1 0,-1 1 0,1 0 0,0-1 0,-1 0 0,1 0 0,0 0 0,0 0 0,0-1 0,4 1 0,3-1 29,0-1 0,0 0 0,0 0 0,-1-1 0,1-1 0,-1 0 0,1 0 0,-1-1 0,0 0 0,0-1 0,-1 0 0,1-1-1,-1 0 1,0 0 0,12-12 0,4-5 59,-2-2 0,-1 0 0,34-49 0,2-20 1,-55 90-96,0 0 0,-1 0 1,1-1-1,-1 0 1,0 1-1,0-1 1,-1 0-1,0 0 1,1 0-1,-2 0 0,2-7 1,-2 12-33,0 0 0,0-1 0,0 1 0,0 0 0,0 0 0,0 0 0,0 0 0,0 0 0,0-1 0,0 1 0,0 0 0,0 0-1,0 0 1,0 0 0,0-1 0,0 1 0,0 0 0,0 0 0,0 0 0,0 0 0,-1 0 0,1-1 0,0 1 0,0 0 0,0 0 0,0 0 0,0 0 0,0 0 0,0 0 0,-1 0 0,1-1 0,0 1 0,0 0 0,0 0 0,0 0 0,0 0 0,-1 0 0,-4 4-62,-5 9-40,-20 43 110,-21 62 0,-11 21 34,-76 94 465,70-126-320,63-98-142,-1 0 0,2 0 1,-1 1-1,1 0 0,-5 17 1,9-26-43,0-1 1,0 1-1,0 0 1,-1-1-1,1 1 1,0-1-1,0 1 1,0-1 0,0 1-1,0-1 1,0 1-1,1-1 1,-1 1-1,0-1 1,0 1-1,0-1 1,0 1 0,1-1-1,-1 1 1,0-1-1,0 1 1,1-1-1,-1 1 1,0-1-1,1 1 1,-1-1 0,1 0-1,-1 1 1,1-1-1,0 1 12,0-1-1,0 0 1,1 1-1,-1-1 1,0 0-1,0 0 1,0 0-1,1 0 1,-1 0-1,0 0 1,0 0 0,2-1-1,6-2 84,-1 1-1,14-9 1,-20 10-94,33-15 10,-9 5 22,-1-2 1,0-1 0,-1-1-1,35-27 1,-9-6-52,-2-2 1,49-69 0,13-13 153,-68 88-47,1 1 0,2 2 0,61-42 0,-57 45 90,-33 24-236,-33 53 112,-15 38 99,3 1-1,-27 115 1,55-187-118,0 1 0,0-1 0,0 0 1,1 0-1,0 1 0,1 7 0,-1-13-19,0 0 1,1 0-1,-1 0 0,0 0 0,1 0 0,-1 0 0,0 0 0,1 0 0,0 0 0,-1 0 1,1 0-1,-1 0 0,1-1 0,0 1 0,0 0 0,-1 0 0,1-1 0,1 2 0,0-2 4,-1 1-1,0-1 1,1 1-1,-1-1 0,1 0 1,-1 0-1,1 0 0,-1 0 1,0 0-1,1 0 1,-1 0-1,1 0 0,-1 0 1,1-1-1,-1 1 0,0-1 1,3 0-1,6-4 23,-1 1-1,0-1 1,0-1-1,-1 0 0,1 0 1,-1-1-1,-1 0 1,13-14-1,51-72-188,-52 65 154,23-32 6,-17 22-36,49-55 0,-74 92 9,1 0 0,-1 1 0,1-1-1,-1 0 1,1 1 0,0-1 0,-1 1 0,1-1 0,0 1-1,-1-1 1,1 1 0,0 0 0,0-1 0,0 1 0,-1 0-1,1 0 1,1-1 0,-1 1 6,-1 0 1,0 1-1,1-1 0,-1 0 1,0 0-1,1 0 0,-1 1 1,0-1-1,1 0 0,-1 0 1,0 1-1,0-1 0,1 0 1,-1 1-1,0-1 0,0 0 1,1 1-1,-1-1 0,0 0 1,0 1-1,0-1 0,0 0 1,0 1-1,0-1 0,1 1 1,-1 5-5,1 0 1,-1 0-1,0 11 1,0-7 16,0 151-115,0-146 124,4 27 1,-3-38 0,-1 0-1,1 0 1,0 0 0,0 0-1,1 0 1,-1 0 0,1-1-1,0 1 1,0 0 0,0-1-1,3 4 1,-4-6-4,0 0 0,0 0 0,0-1 0,0 1 0,0 0 0,0 0 0,0-1 0,0 1-1,0-1 1,1 1 0,-1-1 0,0 0 0,0 1 0,1-1 0,-1 0 0,0 0 0,0 0 0,1 0 0,-1 0 0,0 0 0,1 0-1,1-1 1,1 0 28,0-1 0,0 1 0,0-1-1,7-4 1,-10 5-24,23-15 80,-1-2 1,-1 0-1,23-24 0,-2 1-112,95-68 41,-51 43-88,-57 38 56,-20 17-48,-10 10-3,-4 4-26,-7 6 20,1 1-1,0 1 0,1-1 1,-16 24-1,14-17 55,-27 37-41,-55 110 0,87-151 150,-10 25-1,15-35-89,0 1 0,1-1 0,-1 0 0,0 0 0,1 0 1,0 1-1,0-1 0,0 0 0,0 1 0,0-1 0,1 0 0,-1 0 0,1 0 0,1 5 0,-1-7 2,-1 0-1,1 0 1,-1 0-1,1 0 1,0-1-1,-1 1 1,1 0-1,0 0 1,0 0-1,-1-1 1,1 1-1,0 0 1,0-1-1,0 1 0,0-1 1,0 1-1,0-1 1,0 1-1,0-1 1,0 0-1,0 1 1,1-1-1,1 0 1,1 0 9,0 0 1,0 0-1,0-1 1,0 0 0,4-1-1,-4 1 3,14-3 3,0-1-1,0-2 1,-1 1 0,0-2-1,0-1 1,0 0 0,18-13-1,25-25-25,55-54-1,-53 45 63,-30 30-90,1 1 1,1 2-1,1 2 1,39-18-1,-56 29 155,-18 10-51,-4 2-53,-10 7-86,0 0-1,1 0 1,0 1 0,1 1 0,0 0 0,-17 20-1,9-5 57,1 2-1,2 0 1,1 2-1,1-1 1,1 2-1,-12 38 0,24-62 7,0 0-1,1 0 0,-1 0 1,1-1-1,1 2 0,-1-1 1,1 0-1,0 0 0,1 0 1,0 0-1,2 8 0,-3-14 5,0 0-1,1 0 1,0 0-1,-1 0 1,1 0-1,-1 0 1,1-1-1,0 1 1,0 0-1,-1 0 1,1-1-1,0 1 1,0-1 0,0 1-1,0-1 1,0 1-1,0-1 1,0 1-1,0-1 1,0 0-1,0 0 1,0 1-1,0-1 1,0 0-1,0 0 1,0 0-1,0 0 1,0 0-1,0 0 1,0 0-1,0-1 1,0 1-1,1-1 1,6-1-4,-1 0 0,1 0 0,9-6 0,-11 6-22,37-20 67,-1-2 0,0-2-1,54-45 1,79-79 92,-141 115-98,-2-1-1,29-42 1,-44 55-35,-1-2-1,-1 1 0,-1-2 1,18-44-1,39-159-5,-65 207-3,-2 11-25,-1 0 0,-1 0 0,0 0-1,0-13 1,-2 23 18,1 0 0,-2 1 0,1-1-1,0 0 1,0 0 0,0 0 0,0 1 0,0-1 0,-1 0-1,1 0 1,0 1 0,0-1 0,-1 0 0,1 1 0,-1-1-1,0 0 1,-4 1-125,-1 10 16,-1 8 80,-28 73-76,-48 125-124,30-89 360,18-35 66,-5-1 0,-3-2-1,-63 94 1,83-151-17,15-22-189,13-19 92,91-129 178,-17 31-359,-58 81 38,1 1-1,27-23 0,-46 46 73,-1 0-1,1-1 1,0 1 0,1 0 0,-1 0 0,0 1-1,0-1 1,1 1 0,-1 0 0,1-1 0,7 0 0,-10 2-14,0 0 0,0 0 1,-1 0-1,1 0 1,0 0-1,0 0 1,0 1-1,0-1 1,0 0-1,0 1 0,0-1 1,0 0-1,0 1 1,-1-1-1,1 1 1,0-1-1,0 1 1,0 0-1,0 0 0,0 1-10,0-1 1,0 1-1,0-1 0,0 1 0,-1 0 0,1-1 0,-1 1 0,1 0 0,-1 0 0,0-1 0,1 1 0,-1 0 0,0 0 0,0 2 0,-1 13 36,0 0 1,-2 0-1,0 0 0,0-1 1,-2 1-1,-12 31 0,8-28 48,0-1 0,-2 0 1,0-1-1,-28 34 0,36-48-73,3-4 7,0 0 1,0 0-1,0 0 1,0 0-1,0 0 1,0 0-1,0 0 1,-1 0-1,1 0 1,0 0-1,0 0 1,0 0-1,0 0 1,0 0-1,0 0 1,0 0-1,0 0 1,0 0-1,0 1 1,0-1-1,0 0 1,0 0-1,0 0 1,0 0-1,0 0 1,0 0-1,-1 0 1,1 0-1,0 0 1,0 1-1,0-1 1,0 0-1,0 0 0,0 0 1,0 0-1,0 0 1,0 0-1,1 0 1,-1 0-1,0 0 1,0 0-1,0 1 1,0-1-1,0 0 1,0 0-1,0 0 1,0 0-1,0 0 1,0 0-1,0 0 1,0 0-1,0 0 1,0 0-1,0 0 1,0 0-1,0 1 1,1-1-1,-1 0 1,0 0-1,0 0 1,0 0-1,0 0 1,0 0-1,0 0 1,0 0-1,8 6 65,-4-3-52,0 0-1,0 0 1,0 0-1,1 0 1,-1 0 0,1-1-1,0 0 1,-1 0-1,1 0 1,0-1-1,0 0 1,8 1-1,-5-1 2,0-1 0,0 0 0,0 0 0,-1-1 1,1 0-1,0-1 0,11-3 0,1-3 30,-1 0 0,0-1 0,-1-1 0,0-1 0,22-17 0,30-27-53,92-92 0,-129 112 111,56-75 1,-73 85-91,-2 0 1,0-1-1,-1-1 0,14-47 0,21-112-82,-44 168 54,-2 11-1,10-58 19,-11 57-38,0 1-1,-1 0 1,0-1 0,0 1 0,-1 0 0,-1-10 0,2 17 35,0-1 0,0 1 1,0 0-1,0-1 0,-1 1 1,1 0-1,0-1 0,0 1 0,0 0 1,0-1-1,0 1 0,-1 0 1,1-1-1,0 1 0,0 0 1,0 0-1,-1-1 0,1 1 1,0 0-1,0 0 0,-1-1 0,1 1 1,0 0-1,-1 0 0,1 0 1,0-1-1,-1 1 0,1 0 1,0 0-1,-1 0 0,1 0 1,0 0-1,-1 0 0,1 0 0,0 0 1,-1 0-1,1 0 0,0 0 1,-1 0-1,1 0 0,0 0 1,-1 0-1,1 0 0,0 0 1,-1 1-1,1-1 0,0 0 0,-1 0 1,1 0-1,0 0 0,-1 1 1,1-1-1,0 0 0,0 0 1,-1 1-1,1-1 0,0 0 1,0 0-1,-1 1 0,-17 21-119,-26 53-154,10-15 210,-118 148 57,128-179 31,1 2 0,2 1 1,2 1-1,-21 45 0,31-58-6,2 1 1,0 0-1,1 1 0,1-1 0,0 1 1,2 0-1,1 0 0,1 38 0,1-52 2,1 0 0,1 0 0,-1 0 0,1 0 0,0 0 0,1 0 0,6 13 0,-7-17 11,0-1 1,0 0-1,0 0 1,1 0-1,-1 0 1,1 0 0,0 0-1,-1-1 1,1 1-1,0-1 1,1 0-1,-1 0 1,0 0-1,1 0 1,-1-1-1,1 1 1,-1-1 0,8 2-1,-2-2-21,0 0-1,0-1 1,0 0 0,-1-1 0,1 0-1,0 0 1,0-1 0,0 0 0,-1 0-1,0-1 1,1 0 0,10-6-1,0-1 5,-1-1 0,-1 0-1,0-1 1,20-18 0,-9 2 29,32-39 1,-39 40-29,2 2 0,38-33 0,-61 58-11,5-4 3,0 0 1,0 1 0,11-6-1,-15 9-4,-1-1-1,1 1 0,0-1 0,0 1 0,0 0 1,0 0-1,0 0 0,0-1 0,0 1 0,0 0 1,-1 0-1,1 0 0,0 0 0,0 1 1,2-1-1,-3 1-2,1-1 0,-1 0 0,1 1 1,-1-1-1,1 1 0,-1-1 0,1 1 1,-1-1-1,0 1 0,1-1 0,-1 1 1,0 0-1,1-1 0,-1 1 0,0-1 0,0 1 1,0 0-1,1-1 0,-1 1 0,0 0 1,0-1-1,0 1 0,0 0 0,0-1 0,0 2 1,-1 27-74,-2 0 1,-8 42 0,-20 59 248,7-33 82,22-79-110,2-17-138,0-1 0,0 0 1,0 0-1,0 1 0,0-1 0,0 0 0,-1 0 0,1 1 1,0-1-1,0 0 0,0 0 0,0 1 0,1-1 0,-1 0 1,0 0-1,0 1 0,0-1 0,0 0 0,0 0 1,0 1-1,0-1 0,0 0 0,0 0 0,1 1 0,-1-1 1,0 0-1,0 0 0,0 0 0,0 1 0,1-1 0,-1 0 1,0 0-1,0 0 0,1 0 0,-1 0 0,0 1 0,0-1 1,0 0-1,1 0 0,-1 0 0,0 0 0,0 0 1,1 0-1,-1 0 0,0 0 0,1 0 0,-1 0 0,0 0 1,0 0-1,1 0 0,-1 0 0,0 0 0,0 0 0,1 0 1,-1 0-1,0 0 0,0-1 0,1 1 0,-1 0 0,0 0 1,0 0-1,14-12 51,-12 11-28,67-68 213,-26 25-283,68-54 0,-105 93 20,1 0 0,0 1-1,0 0 1,1 0 0,-1 0-1,1 1 1,9-3 0,-16 6 15,0 0 1,0-1-1,0 1 1,0 0 0,0 0-1,0 0 1,0 0-1,0 0 1,0 0 0,0 0-1,1 0 1,-1 0-1,0 1 1,0-1 0,0 0-1,0 1 1,0-1-1,0 1 1,0-1 0,0 1-1,0-1 1,-1 1-1,1 0 1,0 0 0,0-1-1,0 1 1,1 2 0,-2-2-6,1 1 1,0 0 0,0-1 0,-1 1-1,1 0 1,-1 0 0,0 0 0,0 0-1,1-1 1,-1 1 0,0 0 0,0 0-1,-1 0 1,1 0 0,0 0 0,-1 2-1,-3 8-3,0-1 0,-1 0 0,0-1 0,-1 1-1,0-1 1,-1 0 0,-12 15 0,-5 2-20,-39 34 0,-134 118 199,-47 13 17,219-174-118,0-2 0,-1-1 0,0 0 0,-54 19 0,76-33-48,0 0 0,-1 0 0,1 0-1,-1 0 1,1-1 0,-1 0 0,-4 0 0,9 0-13,-1 0-1,0 0 0,0 0 0,0 0 1,0-1-1,0 1 0,0 0 0,0-1 1,1 1-1,-1-1 0,0 1 1,0 0-1,1-1 0,-1 0 0,0 1 1,0-1-1,1 1 0,-1-1 1,1 0-1,-1 0 0,1 1 0,-1-1 1,1 0-1,-1 0 0,1 0 0,-1 1 1,1-1-1,0 0 0,0 0 1,0 0-1,-1 0 0,1 0 0,0 0 1,0 0-1,0 0 0,0 0 1,0 1-1,0-1 0,1-1 0,0-4 5,0 0 0,1 1-1,0 0 1,0-1 0,0 1-1,0 0 1,1 0 0,0 0-1,0 0 1,0 1 0,1-1-1,0 1 1,4-4-1,5-4-9,0 0 0,1 1 0,16-10-1,144-79-2828,-161 93 761,1 0-1,14-13 0,-5 3-3531,-5 4 2089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13.9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20 9984,'-66'-20'4512,"48"20"-3936,8 0 927,20 5-2110,8-2-2305,8 9 1600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17.4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259 565 3904,'4'-6'423,"-3"5"149,0 0 1,0 0-1,0 0 1,-1 0-1,1-1 0,-1 1 1,1 0-1,-1 0 0,1 0 1,0-3-1,-6-1 2764,-8 3-1759,10 2-1445,-1 1 0,1-1 0,0 1 0,0 0 0,0 0 1,-1 0-1,1 0 0,0 1 0,0-1 0,1 1 0,-1 0 1,0 0-1,-3 3 0,-6 5 312,-17 20 1,18-17-134,-66 77 539,64-72-681,1 0 0,1 1-1,-14 29 1,22-41-78,0 0 0,1 0 0,-1 0 0,2 1 0,-1-1 0,1 0 0,-1 12 0,2-17-61,1 0 0,-1 1-1,0-1 1,1 0 0,-1 0 0,1 0-1,-1 0 1,1 0 0,0 0 0,0 0 0,0 0-1,0 0 1,0 0 0,1 0 0,-1 0 0,0-1-1,1 1 1,-1-1 0,1 1 0,0-1 0,-1 1-1,1-1 1,0 0 0,0 0 0,0 0 0,0 0-1,0 0 1,0 0 0,4 0 0,-3 0 14,1 0 1,0 0 0,0-1-1,0 1 1,0-1 0,0 0-1,-1 0 1,1 0-1,0-1 1,0 1 0,0-1-1,0 0 1,5-2 0,-3 0-6,-1 1 1,0-1-1,0 0 0,0-1 1,-1 1-1,1-1 1,-1 0-1,5-5 1,4-7 31,-1-1 0,-1 0 0,-1 0 0,10-20 0,-19 33-57,141-331 339,-119 277-391,-4 9 27,20-89 0,-33 112 56,-1 0 0,-1-1 0,-2 0-1,0-41 1,-2 66-24,-1 0-1,1 0 1,0 0-1,-1 0 0,1 0 1,-1 0-1,-1-3 1,2 5-22,0-1 0,0 1 1,0 0-1,0 0 0,0 0 0,-1-1 1,1 1-1,0 0 0,0 0 1,0 0-1,-1-1 0,1 1 1,0 0-1,0 0 0,0 0 1,-1 0-1,1 0 0,0 0 1,0-1-1,-1 1 0,1 0 1,0 0-1,-1 0 0,1 0 0,0 0 1,0 0-1,-1 0 0,1 0 1,0 0-1,0 0 0,-1 0 1,1 0-1,0 0 0,-1 1 1,-1 1-23,-1-1 0,1 2 0,0-1 0,0 0 0,-1 0 0,2 1 0,-1-1 0,0 1 0,-2 4 0,-6 11-33,1 0 1,-11 31-1,-9 45 195,13-40-101,3-10 134,2 1 0,3 1 0,-4 54 0,10-73-109,1 0-1,4 29 0,-1-41 6,0 0-1,1 0 1,0-1-1,2 1 1,6 17-1,-7-26-34,-1 1 0,2-1-1,-1 1 1,0-1-1,1-1 1,0 1 0,1-1-1,-1 1 1,1-2 0,0 1-1,0 0 1,1-1 0,-1-1-1,1 1 1,0-1 0,0 0-1,0 0 1,0-1-1,14 3 1,-5-2 41,0-1 0,0-1 0,0 0-1,0-1 1,-1-1 0,1 0 0,0-1 0,24-6 0,-31 5-41,0 0 0,-1 0 0,1-1 0,-1 0 0,0 0 0,0-1 0,0 0 0,0-1 0,-1 1 0,0-2 0,0 1 0,-1-1 1,11-14-1,-10 10-3,0 0 0,0-1 1,-1 0-1,-1 0 0,0-1 1,-1 1-1,0-1 0,4-26 1,-7 32-50,0 0 0,-1 0 0,0 0 0,0 0 1,-3-13-1,3 17-10,-1 1-1,1-1 1,-1 0 0,0 1 0,0-1 0,0 1 0,-1-1 0,1 1 0,0 0-1,-1-1 1,0 1 0,1 0 0,-1 0 0,0 0 0,0 0 0,-3-2 0,3 3 2,0 0 1,0 0 0,0 1 0,0-1 0,0 1 0,0-1 0,0 1 0,0 0 0,0 0 0,0 0 0,0 0 0,-1 0 0,1 0 0,0 0-1,0 1 1,0-1 0,0 1 0,0 0 0,0-1 0,0 1 0,1 0 0,-1 0 0,0 0 0,-3 2 0,-1 2 8,-1 0 0,1 1 0,-1-1 0,-8 12 0,9-10 12,1 1 0,0 0 0,0 0 0,0 0 0,1 0 0,0 1 0,1 0 0,0 0 0,0 0 0,1 0 0,0 0 0,1 1 0,0-1 0,0 0 0,1 1 0,0-1 1,2 10-1,-1-11 43,0-1 1,1 1 0,0-1 0,0 0 0,1 0 0,0 0 0,0 0-1,1-1 1,-1 1 0,1-1 0,1 0 0,-1 0 0,1 0 0,0-1-1,1 0 1,-1 0 0,1 0 0,0 0 0,0-1 0,1 0 0,10 5 0,-11-6 3,1-1 0,0 0 1,-1 0-1,1 0 0,0-1 1,0 0-1,0 0 1,0-1-1,0 0 0,0 0 1,0 0-1,0-1 0,11-3 1,-9 1-11,0 0 0,-1 0 0,1-1 1,-1 0-1,0-1 0,0 1 0,0-2 1,-1 1-1,0-1 0,8-8 0,97-109 209,-109 120-247,111-110-148,-98 99 166,1 1 0,0 1 0,0 0 0,1 2 0,31-14 0,-44 21-21,0 1-1,0 1 1,0-1-1,1 1 0,-1 0 1,6 0-1,-8 1 10,-1 0-1,1 0 0,-1 0 0,1 1 1,-1-1-1,1 1 0,-1 0 1,0 0-1,1 0 0,-1 0 0,0 0 1,0 0-1,0 0 0,0 1 1,3 2-1,-2-2 24,0 1-1,-1-1 1,1 1 0,-1-1-1,0 1 1,0 0 0,0 0 0,0 0-1,0 0 1,-1 0 0,1 0-1,-1 1 1,2 5 0,-4-9-8,1 0 0,0 1 1,-1-1-1,1 0 0,0 0 1,-1 0-1,1 0 0,-1 0 1,1 0-1,0 0 0,-1 0 1,1 0-1,-1 0 0,1 0 1,0-1-1,-1 1 0,1 0 1,-1 0-1,1 0 0,0 0 1,-1-1-1,1 1 0,0 0 1,-1 0-1,1-1 0,0 1 1,-2-1-56,-25-12 175,-1 0-156,-46-16-1,66 27-6,1 0 0,-1 0 0,0 1 0,0 0-1,0 0 1,0 1 0,0 0 0,0 0 0,0 1 0,0 0-1,-10 2 1,13-1 11,-1 1-1,1-1 1,-1 1-1,1 0 1,0 0 0,0 0-1,0 1 1,1 0-1,-1 0 1,1 0-1,0 1 1,0-1 0,0 1-1,1 0 1,0 0-1,0 0 1,0 1-1,0-1 1,1 1-1,0-1 1,0 1 0,1 0-1,-2 7 1,1-4 26,1-1 0,0 1 0,1 0 0,0-1 0,0 1 0,0 0 0,1-1 0,1 1 0,0 0 0,0-1 0,0 1 0,1-1 0,0 0 0,1 0 0,6 10 0,-2-8-1,0 0 0,0 0 0,1-1 1,0-1-1,1 0 0,0 0 0,0 0 1,0-2-1,1 1 0,0-1 1,1-1-1,-1 0 0,1-1 0,19 5 1,-14-4 42,1-2 0,-1 0 1,1-1-1,0-1 1,0-1-1,-1 0 1,1-2-1,0 0 0,30-7 1,-37 5-28,1 0 1,-1-1-1,0 0 0,20-13 1,36-31 31,-39 27-19,77-59 85,77-56-237,-172 130 93,15-10 144,39-33 0,-63 49-118,0 1 1,-1-1-1,1 1 1,0-1-1,-1 1 1,1-1-1,-1 0 0,1 0 1,-1 1-1,1-1 1,-1 0-1,0 0 1,1 1-1,-1-1 1,0 0-1,1 0 1,-1 0-1,0 0 1,0 1-1,0-3 0,0 3-5,-1-1 0,1 1 0,0-1 0,-1 1 0,1-1 0,-1 1 0,1-1 0,-1 1 0,1-1 0,-1 1 0,1 0 0,-1 0 0,0-1 0,1 1 0,-1 0 0,1 0 0,-1-1 0,0 1 0,1 0 0,-1 0 0,0 0 0,1 0 0,-1 0 0,0 0 0,1 0 0,-1 0 0,0 0 0,-11 1-3,0 1 0,1-1 0,0 2 0,-1 0 0,1 0 0,0 1 0,0 0 0,-15 8 0,6-1-16,0 1 0,1 1 1,-20 17-1,23-16 47,1 2 1,0-1 0,1 2-1,0 0 1,2 0 0,0 2-1,1-1 1,1 1 0,0 1-1,2 0 1,-9 27 0,16-41-6,0-1 0,-1 1 0,2-1 0,-1 0 0,1 1 1,-1 0-1,2-1 0,0 10 0,-1-14-8,1 1 0,-1-1 0,1 1 0,-1-1 0,1 0 0,0 1 0,-1-1 0,1 0 0,0 1 0,0-1 0,0 0 0,0 0-1,0 0 1,0 0 0,0 0 0,0 0 0,1 0 0,-1 0 0,0 0 0,1 0 0,-1-1 0,0 1 0,1-1 0,-1 1 0,1-1 0,-1 1 0,1-1 0,-1 0 0,1 0 0,-1 0 0,1 0 0,-1 0 0,1 0 0,-1 0 0,1 0 0,-1 0-1,2-1 1,6 0 42,0-1 0,0 0 0,-1 0 0,1-1 0,-1 0 0,12-7-1,8-8-27,-2-2 0,0-1-1,35-37 1,-21 15 45,-2-2 0,-3-1 0,37-63 0,-67 101-131,-1 1 1,6-14-1,-10 10-38,0 11 92,0 0 0,0 0-1,0-1 1,0 1 0,0 0-1,-1 0 1,1 0 0,0 0 0,0-1-1,0 1 1,0 0 0,-1 0-1,1 0 1,0 0 0,0 0-1,-1 0 1,1 0 0,0 0-1,0 0 1,0 0 0,-1 0-1,1 0 1,0 0 0,0 0 0,-1 0-1,1 0 1,-2 0-12,1 0 0,-1 1 0,0-1 0,1 1 0,-1 0 0,1-1 0,-1 1 0,1 0 0,0 0 0,-2 1 0,-2 3 12,0 0-1,1 0 0,0 0 1,0 0-1,1 1 1,-1 0-1,1-1 0,0 1 1,1 0-1,-1 1 0,1-1 1,1 0-1,-2 10 0,0-4 18,2 1-1,0 0 1,0 0-1,1-1 0,4 26 1,-3-28 15,1-1 0,0 0 0,1 0 0,0-1 1,1 1-1,-1-1 0,2 1 0,6 9 0,-9-15-9,0 0 0,0 0 0,0-1-1,1 1 1,0-1 0,-1 1 0,1-1-1,0 0 1,0 0 0,0 0-1,0-1 1,0 1 0,0-1 0,1 0-1,-1 0 1,1 0 0,-1 0 0,0 0-1,1-1 1,-1 1 0,1-1 0,0 0-1,-1 0 1,6-1 0,-4 0-2,0-1 0,0 1 0,0-1 1,0 0-1,-1 0 0,1-1 0,-1 1 1,0-1-1,0 0 0,7-6 0,4-5 43,17-22-1,-19 21-23,27-31 94,87-95-119,-122 136 14,12-12-64,-12 13 21,-5 8 49,-13 33-76,3-1 1,0 1-1,-4 40 1,8-41 40,3-19 69,0 0 0,1-1 0,1 1 0,1 23 0,0-39-45,0 1-1,0-1 1,0 0 0,0 1-1,1-1 1,-1 0-1,0 0 1,1 1 0,-1-1-1,1 0 1,0 0 0,-1 0-1,1 1 1,0-1-1,-1 0 1,1 0 0,0 0-1,0 0 1,0 0 0,2 1-1,-2-2-2,0 0 0,0 1 0,1-1 0,-1 0 0,0 1 0,1-1 0,-1 0 0,0 0 0,0 0 0,1 0 0,-1-1 0,0 1 0,0 0 0,1 0 0,-1-1 0,0 1 0,2-1 0,5-3 33,0-1 0,0 0 0,0 0 0,11-10-1,-13 10-54,124-105 335,-14 10-375,-101 87-23,-12 9 54,1 1 0,-1 0 0,1 0 0,0 0 0,-1 0 0,1 1 0,0-1 0,1 1 0,8-3 0,-13 5 17,1 0-1,-1 0 0,1 0 1,0 0-1,-1 0 0,1 0 0,-1 0 1,1 1-1,-1-1 0,1 0 1,-1 0-1,1 0 0,-1 1 1,1-1-1,-1 0 0,1 1 1,-1-1-1,1 1 0,-1-1 0,1 0 1,-1 1-1,0-1 0,1 1 1,-1-1-1,0 1 0,1-1 1,-1 1-1,0-1 0,0 1 0,0-1 1,1 1-1,-1 0 0,0-1 1,0 1-1,0-1 0,0 1 1,0-1-1,0 1 0,0 0 0,0-1 1,0 1-1,0-1 0,0 1 1,-1 0-1,-3 20-14,-1-1-1,-1 1 1,0-1 0,-2-1-1,-9 19 1,0-4-70,-1-1 0,-2-2 1,-32 41-1,16-23 30,-144 227 149,138-200-55,-41 70 104,61-112-70,-1-1 0,-31 33 0,47-58-7,-1 0 1,-17 13-1,22-19-52,0 0 0,0 0 0,0 0 0,0-1-1,0 1 1,-1-1 0,1 0 0,-1 0-1,1 0 1,-1 0 0,1-1 0,-5 1-1,7-1-10,0 0-1,0 0 0,0-1 1,0 1-1,0 0 1,0 0-1,0-1 0,0 1 1,1-1-1,-1 1 0,0-1 1,0 1-1,0-1 1,0 1-1,1-1 0,-1 0 1,0 0-1,0 1 0,1-1 1,-1 0-1,1 0 0,-1 0 1,1 0-1,-1 0 1,1 1-1,-1-1 0,1 0 1,0 0-1,-1 0 0,1 0 1,0 0-1,0 0 1,0-2-1,-1-4 5,1-1 1,0 0 0,1-13-1,3-11 7,1-1-1,1 2 1,12-34-1,-11 45 4,0 1-1,1-1 1,1 1-1,1 1 1,1 0-1,14-19 1,-15 26-5,1 0 0,0 1-1,0 0 1,1 0 0,0 1 0,1 1 0,0 0 0,0 1-1,1 0 1,0 1 0,25-8 0,-1 4-112,0 2 1,1 2 0,51-3-1,-43 7-2651,4 1-4219,-24 0 3325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19.6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20 991 3648,'-14'13'5273,"13"-12"-4917,1-1 1,-1 1-1,1-1 1,-1 1-1,1-1 1,0 1-1,-1-1 1,1 1-1,0-1 0,0 1 1,-1-1-1,1 1 1,0 0-1,0-1 1,0 1-1,0-1 1,0 1-1,0 0 1,0-1-1,0 1 1,0 0-1,0 0 0,1-1-148,0 1-1,-1-1 0,1 0 1,0 0-1,-1 0 0,1 0 0,0 0 1,0 0-1,0 0 0,-1 0 1,1 0-1,0 0 0,0 0 0,-1-1 1,1 1-1,0 0 0,-1 0 1,1-1-1,0 1 0,1-1 0,0 0 656,2-1-674,-1 1 0,1-1-1,-1 1 1,0-1 0,1 0-1,-1 0 1,0 0 0,0-1 0,0 1-1,-1-1 1,1 0 0,-1 0-1,1 0 1,-1 0 0,2-4-1,4-6-88,-2 0 0,8-22 0,-9 22 48,47-113 220,-32 77-321,10-33 237,-27 72-289,5-13-59,-8 22 70,1 0-1,-1 0 1,0 0-1,0 0 1,0 0 0,1 0-1,-1 0 1,0 1-1,0-1 1,-1 0-1,1 0 1,0 0-1,0 0 1,0 0-1,-1 0 1,1 1 0,0-1-1,-1 0 1,0-1-1,1 2-6,0 0 0,-1 0-1,1 0 1,-1 0 0,1 0-1,0 0 1,-1 1 0,1-1-1,0 0 1,-1 0 0,1 0-1,0 0 1,-1 1-1,1-1 1,0 0 0,-1 0-1,1 1 1,0-1 0,-1 0-1,1 1 1,0-1 0,0 0-1,0 1 1,-1-1 0,1 0-1,0 1 1,0-1 0,0 0-1,0 1 1,-1 0 0,-7 15-6,8-15 7,-10 22-59,2 0-1,0 1 0,-6 37 1,-5 76 100,15-99 7,2-24-5,0 1-3,0 0 1,2 18-1,0-29 8,0-1 0,0 1 0,1-1 0,-1 1 0,1-1 0,0 0 1,0 1-1,0-1 0,0 0 0,1 0 0,0 0 0,-1 1 0,1-2 0,0 1 0,4 4 0,-4-6-9,0 1 0,-1-1-1,1 0 1,0 0 0,0 0-1,1-1 1,-1 1 0,0 0-1,0-1 1,0 1 0,0-1-1,1 0 1,-1 0 0,0 0-1,0 0 1,1 0 0,-1 0-1,0-1 1,0 1 0,0-1-1,4-1 1,6-1 120,-1-2 0,18-9 0,-29 14-159,25-14 55,-2-1-1,1-1 1,28-27-1,59-63-74,-64 58 131,-19 21-67,62-58-93,-90 84 44,18-12-47,-17 13 52,-1 0 0,0 0 1,1-1-1,-1 1 0,1 0 1,-1 0-1,0 0 0,1 0 1,-1 0-1,1-1 0,-1 1 1,1 0-1,-1 0 0,0 0 1,1 0-1,-1 0 0,1 0 1,-1 0-1,1 1 0,-1-1 1,1 0-1,-1 0 1,0 0-1,1 0 0,-1 0 1,1 1-1,-1-1 0,0 0 1,1 0-1,-1 1 0,0-1 1,1 0-1,-1 1 0,0-1 1,1 0-1,-1 1 0,0-1 1,0 0-1,1 1 0,-1-1 1,0 1-1,0 0 0,2 5-14,-2 0-1,1 0 0,-1 0 0,0 0 0,0 0 0,0 0 0,-1 0 0,0 0 0,-3 9 0,0 6 31,-6 29 179,-29 85 1,34-119-166,1-7 33,-2 12-51,6-20 5,-1-1-1,1 1 1,0 0 0,0-1 0,0 1 0,0 0-1,0-1 1,0 1 0,0 0 0,1-1 0,-1 1-1,0-1 1,0 1 0,0 0 0,1-1 0,-1 1-1,0-1 1,0 1 0,1-1 0,-1 1 0,1 0-1,-1-1 1,1 0 0,-1 1 0,0-1 0,2 1-1,-2-1-4,1 1-1,0-1 1,0 0-1,-1 0 1,1 0-1,0 0 0,0 0 1,-1 0-1,1 0 1,0 0-1,0 0 1,0 0-1,-1 0 0,1 0 1,0-1-1,0 1 1,-1 0-1,1 0 1,0-1-1,-1 1 0,1-1 1,0 1-1,-1-1 1,1 1-1,-1-1 1,1 1-1,-1-1 0,1 1 1,-1-1-1,1 0 1,5-4 39,4-4-7,0 0 1,0-1 0,-1 0 0,8-11-1,30-50 28,-31 44-169,35-41 0,-45 60 70,1 1 1,1 0-1,15-11 0,-23 18 23,1-1 1,-1 1-1,0 0 0,1 0 0,-1-1 0,1 1 0,-1 0 0,1 0 0,-1 0 0,1-1 0,-1 1 0,1 0 0,-1 0 0,1 0 0,-1 0 0,1 0 1,-1 0-1,1 0 0,0 0 0,-1 0 0,1 0 0,-1 1 0,1-1 0,-1 0 0,1 0 0,-1 0 0,0 1 0,1-1 0,-1 0 0,1 0 0,-1 1 0,1-1 1,-1 0-1,0 1 0,1-1 0,-1 1 0,0-1 0,1 0 0,-1 1 0,0-1 0,0 1 0,1-1 0,-1 2 0,2 1-20,-1 1-1,0-1 1,0 1-1,0 0 1,0 4-1,1 15 18,-2 0-1,-3 42 0,1-38 57,2 48 0,1-65-10,-1-5-13,0-1-1,1 1 1,-1 0-1,1-1 0,3 8 1,-4-11-20,1 0 1,-1 0 0,1 0-1,0 0 1,-1 0-1,1 0 1,0 0-1,0 0 1,0 0 0,0 0-1,0 0 1,0-1-1,0 1 1,0 0-1,0-1 1,0 1 0,0 0-1,1-1 1,-1 0-1,0 1 1,0-1-1,0 0 1,1 1 0,-1-1-1,2 0 1,2 0 28,0 0 0,0-1 1,1 1-1,-1-1 0,0 0 1,0-1-1,0 1 0,6-3 1,37-21 264,-42 22-246,14-9-20,-1-2-1,0 0 1,17-16 0,-21 17-57,17-15-16,-1-1 0,-1-1 1,41-54-1,-35 30 42,46-88-1,-60 95 0,-3-2-1,-1-1 0,11-54 1,28-157-184,-55 253 75,-1 0 0,-1 0 0,1-8 0,-1 16 100,0 0 0,0 0 0,0 0 0,0-1 0,0 1 0,0 0 0,0 0 0,0 0 0,0 0-1,0 0 1,0-1 0,0 1 0,0 0 0,0 0 0,0 0 0,0 0 0,0-1 0,0 1 0,0 0 0,0 0-1,0 0 1,0 0 0,0 0 0,0-1 0,0 1 0,0 0 0,-1 0 0,1 0 0,0 0 0,0 0-1,0 0 1,0-1 0,0 1 0,0 0 0,-1 0 0,1 0 0,0 0 0,0 0 0,0 0 0,0 0 0,0 0-1,-1 0 1,1 0 0,0 0 0,0 0 0,0 0 0,0 0 0,-1 0 0,1 0 0,0 0 0,0 0-1,0 0 1,-1 0 0,0 2-28,-1 0 0,1 0-1,0 0 1,-1 0 0,1 0 0,0 0-1,-1 4 1,-21 62-166,11-29 167,-58 179 114,53-160-28,2 0 0,3 0-1,2 2 1,3-1-1,1 64 1,6-109-39,1 1 0,0-1 0,5 21 0,-5-30 17,1 1 1,0-1 0,0 0 0,0 1 0,0-1-1,1 0 1,0 0 0,0-1 0,0 1-1,0 0 1,7 5 0,-9-9-23,1 0-1,0 0 1,-1 0 0,1 0-1,0 0 1,0 0 0,0-1-1,0 1 1,0 0 0,-1-1-1,1 0 1,0 0-1,0 1 1,0-1 0,0 0-1,0 0 1,0-1 0,0 1-1,0 0 1,0-1 0,0 1-1,0-1 1,0 1-1,0-1 1,-1 0 0,1 0-1,3-2 1,4-3 10,1 0 0,-1-1 0,12-12 0,-17 16 5,191-188-17,-190 182-91,-12 16-97,-7 13 112,1 0 0,1 1 0,0 0 0,-15 45 0,22-50 87,1 0-1,0 0 0,2 0 1,-1 0-1,2 0 0,0 0 1,1 1-1,3 18 0,-2-30-18,0 0-1,0-1 0,0 1 0,0 0 1,1-1-1,0 1 0,0-1 0,0 0 0,1 1 1,-1-1-1,1 0 0,0 0 0,7 6 1,-7-7 26,0-1 0,0 1 0,0-1 0,0 0 0,0 0 0,1-1 0,-1 1 0,1-1 0,0 1 0,-1-1 0,1 0 1,0 0-1,0-1 0,0 1 0,-1-1 0,1 0 0,6 0 0,-2-1 7,0 0-1,0 0 1,0 0-1,-1-1 1,1 0 0,0-1-1,-1 0 1,0 0-1,1-1 1,-1 1-1,-1-2 1,1 1 0,0-1-1,6-6 1,-5 2-22,0-1 0,-1 0 0,0 0 0,0 0 0,-1-1 0,-1 0 0,0 0 1,0-1-1,-1 0 0,-1 1 0,0-1 0,0 0 0,-1-1 0,-1 1 0,0 0 0,-1-24 0,-1 30-21,0 0-1,0-1 1,0 1 0,-1 0-1,1 0 1,-2 1-1,1-1 1,-1 0-1,1 1 1,-2-1-1,-6-8 1,8 10 2,-2 1 0,1 0 0,0-1 0,-1 1 0,1 1 0,-1-1 0,0 1-1,0-1 1,0 1 0,0 0 0,-1 0 0,1 1 0,0 0 0,-1-1 0,1 1 0,-1 1 0,-6-2 0,0 2-7,-1 0 0,1 1 0,0 0 1,0 0-1,0 1 0,-10 4 0,17-5 13,0 0 0,0 0 0,0 1 0,1-1 0,-1 1 0,1 0 0,-1 0 0,1 0 0,0 1 0,0-1 0,0 1 0,0 0 0,0 0-1,0 0 1,1 0 0,-1 0 0,1 0 0,0 1 0,0-1 0,-2 7 0,4-8 3,0-1 0,-1 1 0,1-1 0,0 1 0,0-1 0,1 1 0,-1-1 0,0 1 1,0-1-1,1 1 0,-1-1 0,1 1 0,-1-1 0,1 1 0,0-1 0,-1 0 0,1 1 0,0-1 0,0 0 0,0 0 0,0 0 0,0 1 0,0-1 0,1 0 0,-1 0 0,0-1 0,3 3 0,4 1-13,-1 1-1,2-1 0,11 5 1,4 0 55,0-2 1,1 0-1,0-1 1,0-2-1,1 0 1,-1-2-1,1-1 1,33-2-1,-54 0-348,0 1 0,-1-1 0,1 0 0,0 0-1,-1-1 1,1 0 0,-1 1 0,0-1 0,1-1 0,-1 1 0,0-1 0,-1 1 0,1-1-1,4-4 1,-6 4-374,1 0-1,-1 0 1,0 0-1,0 0 0,0 0 1,-1 0-1,1-1 1,-1 1-1,0-1 0,0 1 1,0-1-1,0 1 1,0-1-1,-1 0 1,0 1-1,1-1 0,-1 0 1,-1-3-1,0-19-2624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20.0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909 8 9568,'-31'-5'4320,"62"19"-3776,6-11 2047,8 5-1535,26 1 1280,10-1-1376,14-5-288,-5 6-416,13-6 96,-4 5-224,-9 1-256,-10-1 64,-17-5-5760,-13 0 3169</inkml:trace>
  <inkml:trace contextRef="#ctx0" brushRef="#br0" timeOffset="1">19 40 8800,'-19'-20'4000,"19"12"-3488,5-1-608,5 6-64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24.5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82 209 2080,'0'4'5221,"0"-2"-4876,-1 1 0,1-1 0,-1 0 1,1 0-1,-1 0 0,0 0 0,1 0 0,-1 0 0,0 0 0,0 0 0,-1 0 1,1-1-1,0 1 0,0 0 0,-4 2 0,-2 5 2346,7-9-2663,0 0-1,0 0 1,0 0 0,0 0-1,0 0 1,0 0 0,0 0-1,0 0 1,0-1-1,0 1 1,0 0 0,1 0-1,-1 0 1,0 0 0,0 0-1,0 0 1,0 0-1,0 0 1,0 0 0,0 0-1,0 0 1,0 0 0,0 0-1,0-1 1,0 1 0,0 0-1,0 0 1,0 0-1,0 0 1,0 0 0,0 0-1,0 0 1,0 0 0,0 0-1,-1 0 1,1 0-1,0 0 1,0 0 0,0 0-1,0 0 1,0-1 0,0 1-1,0 0 1,0 0-1,0 0 1,0 0 0,0 0-1,0 0 1,0 0 0,0 0-1,0 0 1,0 0-1,0 0 1,-1 0 0,1 0-1,0 0 1,0 0 0,0 0-1,0 0 1,0 0 0,0 0-1,0 0 1,0 0-1,0 0 1,0 0 0,0 0-1,0 0 1,2-10 600,7-9-78,1 1 1,1 1-1,0 0 0,24-27 1,-22 28-358,1 1 1,0 0-1,1 1 1,17-12-1,-25 21-187,0 0-1,0 0 1,1 1-1,0 0 1,-1 1 0,1 0-1,0 0 1,1 1-1,-1 0 1,0 0 0,1 1-1,11-1 1,-18 2 19,1 0 0,-1 0 0,0 1-1,1-1 1,-1 1 0,0 0 0,1 0 0,-1-1 0,0 1 0,0 1 0,0-1 0,0 0 0,0 0 0,0 1 0,0-1 0,0 1 0,0 0 0,-1-1 0,1 1 0,-1 0 0,1 0 0,-1 0 0,0 0-1,0 0 1,2 4 0,-1 0 34,1 0-1,-1 1 0,-1-1 0,1 1 1,-1 0-1,0 0 0,0 11 0,-3 5-20,-1 1 0,0-1-1,-2 0 1,-14 40-1,15-48 5,-8 22 25,-2-1 0,-2-1 0,-1 0 0,-1-1 0,-2-1 0,-2-1 0,0-1 1,-3 0-1,0-2 0,-2-1 0,-38 31 0,27-31 140,35-26-180,0 0 0,-1 0-1,1 0 1,-1-1 0,1 1 0,-1-1-1,0 0 1,1 0 0,-8 0 0,11-1-24,0 0 1,0 0 0,-1 0-1,1 0 1,0 0 0,0 0-1,0 0 1,0 0 0,0 0-1,0 0 1,0 0 0,0 0-1,0 0 1,0 0 0,0-1-1,0 1 1,0 0 0,0 0-1,0 0 1,0 0-1,0 0 1,0 0 0,0 0-1,0 0 1,0 0 0,0 0-1,0 0 1,0 0 0,0-1-1,0 1 1,0 0 0,0 0-1,0 0 1,0 0 0,0 0-1,0 0 1,0 0 0,0 0-1,0 0 1,0 0 0,0 0-1,0 0 1,0 0 0,0-1-1,0 1 1,0 0 0,0 0-1,0 0 1,0 0 0,0 0-1,0 0 1,0 0 0,0 0-1,1 0 1,-1 0 0,0 0-1,0 0 1,0 0 0,0 0-1,0 0 1,0 0 0,0 0-1,0 0 1,0 0 0,0 0-1,1 0 1,17-7 208,1 0 0,0 2 0,0 0 0,1 1 1,25-2-1,-25 3-88,21-2 2,0 3-1,1 1 0,-1 1 1,0 3-1,79 15 0,-110-16-188,3 1-119,0-1 1,14 2-1,-26-5-290,-1 0 0,1 1 1,-1-1-1,1 0 0,-1 1 0,1-1 0,-1 0 0,1 0 0,-1 0 1,0 1-1,1-1 0,-1 0 0,0 0 0,0 0 0,0 0 0,1 0 1,-1 1-1,0-1 0,0 0 0,0-1 0,0-7-2946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26.3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666 37 3712,'0'-2'296,"0"1"0,1 0-1,-1-1 1,1 1 0,-1 0 0,1-1 0,-1 1 0,1 0 0,0 0-1,0 0 1,0 0 0,0 0 0,-1 0 0,1 0 0,3-2 0,16-13 13531,-36 21-12890,-3 22-420,-26 57 651,39-72-1100,-1-1-1,0 0 1,-1-1 0,0 1-1,0-2 1,-1 1-1,0-1 1,-1 0-1,0-1 1,-12 7 0,-5 3 55,0-2 1,-55 23 0,-79 19 143,126-47-134,21-6-52,0-1 0,-24 3 1,31-6-41,0-1 1,0 1-1,0-2 1,0 1-1,0-1 1,1 0-1,-10-2 1,13 2-44,0 0 1,0-1-1,0 1 0,0-1 1,0 1-1,1-1 0,-1 0 1,1 0-1,-1 0 0,1 0 1,-1-1-1,1 1 0,0-1 1,0 1-1,0-1 1,1 0-1,-1 1 0,1-1 1,-1 0-1,1 0 0,0 0 1,0-1-1,0 1 0,1 0 1,-1 0-1,1 0 0,-1-1 1,1-4-1,0-1-12,1 1-1,0-1 1,0 1-1,0 0 1,1-1 0,1 1-1,-1 0 1,1 0-1,7-12 1,-7 14 4,0 1 0,1-1 0,0 1-1,0 0 1,0 0 0,1 1 0,-1-1 0,1 1 0,0 0 0,1 0 0,-1 1 0,1 0 0,-1 0-1,1 0 1,8-3 0,-5 4-39,-1 0 0,1 0-1,-1 1 1,1 0 0,0 1-1,-1-1 1,1 2 0,0-1-1,-1 1 1,15 4 0,-7-1 74,-1 1 0,1 1 0,-2 0 0,1 1 0,21 14 1,63 51 644,-72-51-424,46 46 417,-1-2-89,-69-63-599,-1 0 0,1 0 0,0 0 0,0 0 0,0-1 0,0 0 0,0 1 0,0-1 0,0 0 0,0 0 0,0-1 0,1 1 0,-1-1 0,0 0 0,1 1 0,-1-2 0,0 1 1,0 0-1,1 0 0,-1-1 0,0 0 0,0 0 0,1 0 0,2-1 0,12-12-3959,4 2 1061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46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0 4896,'-27'17'1584,"17"-8"-976,6-4-627,-1 0 293,1 0 1,0 0-1,0 0 0,0 1 0,1-1 0,-1 1 0,1 0 0,-3 10 0,3-4 393,0 1 0,0 0 0,1 0 0,0 23-1,2-32-518,0-1 0,0 0-1,0 1 1,1-1-1,-1 0 1,1 1-1,0-1 1,0 0 0,0 0-1,1 0 1,-1 0-1,1 0 1,-1 0-1,1 0 1,0 0-1,0-1 1,0 1 0,0-1-1,1 1 1,-1-1-1,1 0 1,0 0-1,-1 0 1,5 2-1,-2-2 29,0 0 0,0-1-1,0 0 1,0 0-1,0 0 1,1 0 0,-1-1-1,0 0 1,0 0-1,0-1 1,0 1-1,1-1 1,-1 0 0,0 0-1,0-1 1,-1 1-1,1-1 1,8-4 0,1-2 124,-1 0 0,0-1 0,0 0 0,21-20 1,-26 20-92,0 1 1,0-1 0,-1 0 0,10-18-1,-14 23-160,-1 1 1,0-1-1,0 0 0,-1 0 0,1-1 0,-1 1 0,0 0 0,0 0 0,0-1 1,0 1-1,-1 0 0,0-1 0,0 1 0,0-1 0,-2-7 0,1 10-70,0 0-1,0-1 0,0 1 0,-1 0 0,1 0 1,-1-1-1,1 1 0,-1 0 0,0 1 1,0-1-1,0 0 0,0 0 0,0 1 0,0 0 1,-1-1-1,1 1 0,0 0 0,-1 0 1,1 0-1,-1 0 0,1 0 0,-1 1 0,-3-1 1,-4-1-174,1 1 0,0 1 1,-1 0-1,1 0 0,-14 2 1,-7 2-2062,2 4 634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27.0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74 2496,'7'-18'1175,"-7"16"-977,1 0 0,-1 0 0,1 0 0,0 0 0,0 0 0,0 0 0,0 0 0,0 0 0,0 1 0,1-1 0,-1 0 0,1 1-1,1-3 1,5-3 1278,-6 4-720,1 1 0,0-1 0,-1 1 0,1-1 0,0 1 0,4-2 0,-7 4-649,1 0 0,-1 0 0,0-1 0,1 1 0,-1 0 0,1 0 0,-1 0 0,0 0 0,1 0 0,-1 0 0,1 0 0,-1 0-1,0 0 1,1 0 0,-1 0 0,0 0 0,1 0 0,-1 0 0,1 0 0,-1 0 0,0 1 0,1-1 0,-1 0 0,0 0 0,1 0 0,-1 1 0,0-1 0,1 0-1,-1 1 1,3 11 2137,-7 17-102,3-27-2056,-10 38 832,-21 48 0,5-13-759,25-70-319,-9 26-650,1-14-4199,9-10 2471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27.7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315 30 3904,'7'-8'279,"8"-12"6978,-15 20-7167,0-1-1,0 1 1,0 0 0,0 0 178,-1 0-178,1 0-1,0 0 1,0 0-1,0 0 1,0-1-1,0 1 1,0 0 0,-1 0-1,1 0 1,0 0-1,0 0 1,0 0-1,0 0 1,0 0-1,-1 0 1,1 0-1,0 0 1,0 0 0,0 0-1,0 0 1,0 0-1,0 0 1,-1 0-1,1 0 1,0 0-1,0 0 1,0 0-1,0 1 1,0-1 0,-1 0-1,1 0 1,0 0-1,0 0 1,0 0-1,0 0 1,-19 9 1285,-10 7-566,2 1 0,-1 1 0,2 2 0,1 0-1,-35 37 1,50-42-740,10-15-59,0 1-1,0-1 1,0 1-1,0-1 1,0 1-1,0-1 1,0 1-1,0-1 1,0 1-1,0-1 1,0 1-1,0-1 1,0 1-1,0-1 1,0 1 0,1-1-1,-1 1 1,0-1-1,1 1 1,0 1 25,1 0 0,0-1 0,0 1 0,0-1 0,0 0 0,0 1 0,0-1 0,1 0 0,-1 0 1,4 1-1,8 2 83,-1-1 1,1-1 0,27 3 0,-29-5 44,-1 1 1,1 1-1,-1-1 0,0 2 0,0 0 0,0 0 1,11 5-1,-21-7-137,0-1 1,-1 0 0,1 0-1,0 1 1,0-1-1,-1 0 1,1 1-1,0-1 1,-1 1-1,1-1 1,-1 1-1,1-1 1,0 1 0,-1-1-1,1 1 1,-1 0-1,0-1 1,1 1-1,-1 0 1,1-1-1,-1 1 1,0 0-1,0 0 1,1-1-1,-1 1 1,0 0 0,0 0-1,0 0 1,0-1-1,0 1 1,0 0-1,0 0 1,0 0-1,0-1 1,0 1-1,0 0 1,-1 0 0,1-1-1,0 1 1,0 0-1,-1 0 1,0 0-1,-5 5 114,0 0 0,0-1 0,0 0 0,-1 0 0,-11 6 0,8-5-20,-84 46 307,64-36-352,19-11-197,-1 0 1,1-1-1,-1 0 1,-16 3 0,-4 0-2981,25-6 1936,-1 1 204,7-2 628,0 0 0,0 1 0,0-1-1,0 0 1,0 0 0,0 0-1,0 1 1,0-1 0,0 0 0,0 0-1,0 0 1,0-1 0,0 1-1,0 0 1,0 0 0,0 0-1,1-1 1,-1 1 0,0-1 0,0 1-1,0 0 1,-1-2 0,0-2-3250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28.1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212 1 4480,'-1'1'485,"0"0"1,1 0-1,-1 0 1,1 0-1,0 0 1,-1 0-1,1 0 1,0 1-1,-1-1 1,1 0-1,0 0 1,0 0-1,0 0 0,0 1 1,0-1-1,1 2 1,-1 8 1367,-12 32 2594,-15 18-1880,22-49-2328,1-4-285,0 1-1,-1-1 1,0 0-1,0 0 0,0 0 1,-1-1-1,0 0 1,-1 0-1,0 0 1,0-1-1,0 0 0,-1-1 1,1 1-1,-13 5 1,-12 2-3965,4-1 1089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30.8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1125 3968,'1'9'8597,"4"-10"-8121,0 0 0,0 0 0,0 0 0,0-1 0,0 0 0,0 1 0,5-4 0,1 0-87,30-15 1051,59-37 0,-66 34-1128,-2-2 0,-1 0-1,-1-2 1,-2-2 0,26-32 0,113-163 453,-163 217-756,37-51 61,68-106 111,-30 10 188,-67 127-307,-2-1 1,0 0-1,9-53 1,-18 75-65,0 1 0,0-1 1,-1 1-1,0-1 1,0 1-1,-1-1 0,0 1 1,1-1-1,-4-8 1,4 14-6,0-1-1,0 0 1,-1 1 0,1-1 0,0 0 0,0 1 0,0-1 0,-1 1 0,1-1 0,0 1 0,-1-1 0,1 1 0,-1-1 0,1 1 0,-1-1 0,1 1-1,-1-1 1,1 1 0,-1-1 0,1 1 0,-1 0 0,1 0 0,-1-1 0,0 1 0,1 0 0,-1 0 0,1-1 0,-1 1 0,0 0 0,1 0-1,-1 0 1,0 0 0,1 0 0,-1 0 0,0 0 0,1 0 0,-1 0 0,0 0 0,1 1 0,-1-1 0,-1 1 0,-1 0-22,0 1 1,0 0 0,0 0 0,0 0 0,0 1-1,0-1 1,-2 4 0,-9 11-26,1 1-1,1 1 1,0 0-1,-14 35 1,21-45 43,-30 72 59,-46 165 0,51-145 112,10-34 146,2 1-1,4 1 0,-9 100 1,22-156-166,1-1 0,3 25 1,-3-33-85,1-1 1,0 1 0,0-1-1,0 1 1,0-1-1,0 1 1,1-1-1,-1 0 1,1 0-1,0 0 1,0 0-1,0 0 1,1 0-1,3 3 1,-4-4-31,-1-1 0,1 0-1,-1 0 1,1-1 0,0 1 0,-1 0 0,1 0 0,0-1 0,0 1 0,0-1-1,0 0 1,-1 1 0,1-1 0,0 0 0,0 0 0,0 0 0,0 0-1,0-1 1,-1 1 0,1 0 0,0-1 0,0 1 0,0-1 0,2-1-1,3-2 41,0 1 0,-1-1 0,0-1 0,10-7 0,28-29-52,59-70 0,-93 100 6,13-9-42,-10 15-56,-13 5 80,0 0-1,0 0 1,1 0-1,-1 0 1,0 0-1,1 0 1,-1 1-1,0-1 1,0 0 0,1 0-1,-1 0 1,0 1-1,0-1 1,0 0-1,1 0 1,-1 0-1,0 1 1,0-1-1,0 0 1,1 1 0,-1-1-1,0 0 1,0 0-1,0 1 1,0-1-1,0 0 1,0 1-1,0-1 1,0 0-1,0 1 1,0-1-1,0 0 1,0 0 0,0 1-1,0-1 1,0 1-1,-1 24 37,2 29-141,-1-49 116,1 0 0,0 1 0,0-1-1,1 0 1,-1 1 0,1-1 0,5 9 0,-5-11 7,0-1 1,0 1-1,0 0 1,0-1 0,1 0-1,-1 1 1,1-1-1,0 0 1,0-1 0,0 1-1,0 0 1,0-1-1,0 1 1,0-1 0,0 0-1,0 0 1,1 0-1,-1-1 1,0 1 0,7-1-1,0 1 67,-1-2 0,0 1-1,0-1 1,1-1 0,-1 1 0,13-5 0,-12 2-44,-1-1 1,1 1 0,-1-1 0,1-1 0,15-12 0,-22 16-36,11-9 8,-1-1 0,0 0 0,-1 0 0,18-25-1,-27 33-14,109-160 143,-15-6 230,-64 109-268,-3 7 0,-2-2-1,-3-1 0,24-78 1,-40 89 54,-8 46-161,-1 0 1,0-1-1,0 1 0,1 0 1,-1-1-1,0 1 1,0 0-1,0-1 0,0 1 1,0 0-1,0-1 1,0 1-1,0-1 0,0 1 1,0 0-1,0-1 1,0 1-1,0 0 0,0-1 1,0 1-1,0-1 1,0 1-1,0 0 0,0-1 1,0 1-1,-1 0 1,1-1-1,0 1 0,-8 8-133,-12 22-50,-53 115-68,65-126 296,-25 62-36,-34 129 0,24-64-19,27-95 64,9-26 32,-1 0 1,-1-1-1,-1 0 1,-22 39-1,28-58-32,2-2-3,0 1 0,0-1 0,0 0 0,0 1-1,-2 5 1,5-3 198,2-8-149,7-44 61,4 15-146,18-32 0,-8 17-133,-22 42 92,19-34-189,-19 35 213,0 1 0,0-1-1,0 1 1,0-1 0,0 1-1,1 0 1,-1 0 0,1 0-1,-1 0 1,1 1 0,3-3-1,-5 4 0,0 0 0,0 0-1,-1 0 1,1 0-1,0 0 1,0 0-1,0 0 1,-1 0-1,1 0 1,0 0 0,0 0-1,-1 1 1,1-1-1,0 0 1,0 1-1,-1-1 1,1 0-1,0 1 1,-1-1 0,1 1-1,-1-1 1,1 1-1,0-1 1,-1 1-1,1 0 1,-1-1-1,0 1 1,1 0-1,-1-1 1,1 1 0,-1 0-1,1 1 1,0 1 10,1 0 1,-1 1 0,0-1-1,0 1 1,1 5 0,-1-2 1,-1-1 0,0 1 1,0-1-1,-1 1 0,0-1 1,0 0-1,-1 1 0,1-1 0,-5 11 1,-3 0-45,-19 32 0,-2 5-242,29-52 293,-1 1 1,1 0-1,1 0 0,-1 0 1,0 0-1,1 0 0,-1 0 1,1 0-1,0 0 0,0 0 1,0 0-1,0 0 0,2 5 1,-2-7-16,1 1 1,-1-1 0,1 0-1,-1 1 1,1-1 0,0 1 0,0-1-1,-1 0 1,1 0 0,0 1 0,0-1-1,0 0 1,1 0 0,-1 0-1,0 0 1,0 0 0,0-1 0,1 1-1,-1 0 1,1 0 0,-1-1-1,0 1 1,1-1 0,-1 1 0,1-1-1,-1 0 1,3 1 0,8-1 57,0 1 0,1-2 1,-1 0-1,0 0 0,1-1 0,13-4 1,74-27 177,-70 21-198,-3 2 21,-1 0 0,0-3-1,29-17 1,-47 25-22,0 0 0,-1-1 0,1 0 0,-1 0 0,-1-1 0,1 1-1,-1-2 1,0 1 0,-1-1 0,0 1 0,0-1 0,0-1 0,6-16 0,-10 20-33,0 1 0,0 0-1,0 0 1,-1-1-1,1 1 1,-1 0-1,0-1 1,-1 1-1,1 0 1,-1-1 0,-2-7-1,3 9-6,-1 1 0,0-1 0,0 1 0,0-1 0,0 1 0,0-1 1,-1 1-1,1 0 0,-1-1 0,1 1 0,-1 0 0,0 0 0,0 0 0,-3-2 0,4 3-1,-1 0-1,1 1 1,-1-1 0,1 0-1,-1 0 1,0 1 0,1-1-1,-1 1 1,1 0 0,-1-1-1,0 1 1,1 0 0,-1 0-1,0 0 1,0 0 0,1 1-1,-1-1 1,1 0-1,-1 0 1,0 1 0,1 0-1,-3 0 1,-2 2-20,0 1-1,1 0 1,-1 0 0,1 0-1,0 1 1,-7 7-1,6-6 17,1 1 0,-1 0 1,1 1-1,1-1 0,-1 1 0,1 0 0,1 0 0,-1 0 0,-3 16 0,6-20 12,0 0 1,0 0-1,1 0 0,-1 0 1,1 1-1,0-1 1,1 0-1,-1 0 0,1 0 1,-1 0-1,1 0 0,0 0 1,1 0-1,-1 0 1,1 0-1,0-1 0,0 1 1,0 0-1,0-1 1,0 0-1,1 1 0,5 4 1,1 0-29,-1-2 1,1 1 0,1-1-1,-1 0 1,19 7 0,7-2-3890,-33-10 3352,-1-1 0,1 0 0,0 1 0,0-1 0,0 0 0,0 0 0,0-1 0,0 1 0,-1 0 0,1 0 0,0-1 0,0 1 0,0-1 0,-1 0 0,3-1 0,10-2-3332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31.1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 9632,'-22'0'4384,"35"0"-3840,-4 0-544,1 3-128,6-3-736,13 5 480,2 3-6016,1 4 3520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37.7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1262 3328,'-4'3'2004,"14"-4"-63,16-7 39,7-7-893,0-1-1,-2-2 1,51-38 0,-62 40-874,-1-1 0,-1 0 0,-1-2 0,0 0 0,-1 0 0,21-36 0,65-138 761,-83 154-794,79-178 508,-90 199-512,-2 0 0,6-26 0,-12 39-420,-5 8 30,-5 12 5,10-15 209,-12 20-53,0 0-1,2 1 0,1 0 1,-14 45-1,-12 92-81,34-151 133,-3 14 17,-3 9 85,2 0 0,1 1 1,0 60-1,4-88-20,1 0 0,-1 1 0,1-1 0,-1 0 0,1 0 0,0 0 0,0 0 0,0 0 0,1 0 0,-1 0 0,1 0 0,2 3 0,-3-6-45,-1 1 0,1-1 0,-1 1 0,1-1 0,-1 1 1,1-1-1,0 0 0,0 1 0,-1-1 0,1 0 0,0 1 0,-1-1 0,1 0 0,0 0 0,0 0 0,-1 1 0,1-1 0,0 0 0,0 0 0,0 0 0,1-1 0,0 1-10,0-1 0,0 0 0,-1 0 1,1 0-1,0 0 0,0 0 0,-1 0 0,1 0 1,0-1-1,-1 1 0,1 0 0,1-3 0,20-24 139,-1-1-1,21-37 1,17-24 33,81-72 108,-96 113-247,-18 17 31,-1-2-1,-2 0 1,-1-1-1,30-62 1,-15 9 636,40-131 0,-77 218-719,7-36 207,-7 18-197,-13 47 19,-15 54 0,9-25-52,-48 102 49,33-86-5,-97 244 69,73-174 5,-26 74 907,83-217-986,-1 1 0,1-1 0,0 1 0,-1 0 0,1-1 0,0 1 0,0-1 0,0 1 0,0 0 0,-1-1 0,1 1 0,0-1 0,0 1 0,0 0 0,0-1-1,0 1 1,1-1 0,-1 1 0,0 0 0,0-1 0,0 1 0,1 0 0,0-1 9,0-1 0,0 1 0,0-1 0,0 0 0,0 0 0,0 1 1,0-1-1,0 0 0,0 0 0,0 0 0,0 0 0,0 0 0,-1 0 0,2-2 0,49-78 14,-22 32-53,-2 5-42,-18 26-4,2 0 0,0 1 0,1 1 1,0-1-1,18-15 0,-30 31 42,1 0 0,0 0 0,0 0 0,-1 1 0,1-1 0,0 1 1,0-1-1,0 0 0,0 1 0,0-1 0,0 1 0,0 0 0,0-1 0,0 1 0,0 0 0,0 0 0,0-1 1,0 1-1,0 0 0,0 0 0,0 0 0,0 0 0,0 0 0,0 1 0,0-1 0,0 0 0,0 0 1,0 1-1,0-1 0,0 0 0,0 1 0,0-1 0,0 1 0,-1 0 0,1-1 0,0 1 0,0-1 0,0 1 1,-1 0-1,1 0 0,0 0 0,-1-1 0,2 3 0,1 3-57,1 0 0,-1 0 0,-1 1 0,1-1-1,2 10 1,5 24 9,-2-8 145,15 36 0,-20-60-37,1 0 0,-1 0 1,2-1-1,-1 1 0,1-1 0,0 0 1,1 0-1,0-1 0,9 9 0,-14-14-30,1 1 0,0-1-1,-1 0 1,1 0 0,0 0 0,-1 0-1,1-1 1,0 1 0,0 0 0,0-1-1,0 1 1,0-1 0,0 0-1,0 1 1,0-1 0,0 0 0,0 0-1,0-1 1,0 1 0,-1 0 0,1 0-1,0-1 1,0 0 0,0 1-1,0-1 1,0 0 0,-1 0 0,3-1-1,0-1 29,1 0-1,-1 0 1,0-1-1,0 0 0,-1 0 1,1 0-1,-1 0 1,5-8-1,0-1-14,-2-1-1,1 0 1,-2 0 0,0 0-1,6-29 1,4-76 57,-13 107-135,-1 0 0,-1 1 0,0-1-1,-1 1 1,-3-23 0,-1 26-184,0 11-44,-4 15-51,4 3 298,1-1-1,0 2 1,1-1-1,2 0 1,1 37 0,0-46 36,2 0 1,0 1 0,0-1 0,1-1 0,0 1 0,1 0 0,1-1 0,0 0 0,0 0-1,1 0 1,11 15 0,-14-23-126,0 1 1,1 0-1,-1-1 0,1 0 0,-1 0 1,1 0-1,0 0 0,0-1 0,0 0 0,1 1 1,-1-1-1,1-1 0,-1 1 0,10 1 0,-10-2-445,1 0 0,-1-1 0,0 0 0,1 0 0,-1-1 0,1 1 0,-1-1 0,0 0 0,1 0 0,-1 0 0,0 0 0,0-1 0,0 0 0,0 0 0,0 0 0,4-3 0,15-10-2403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38.1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64 9216,'-3'0'4192,"43"-9"-3648,-13 1 768,1 8-832,20-7 863,2-1-767,31-3-32,-1 2-320,15 1-416,-9 8 96,-6-3-544,-7 6 352,-7-3-5343,-11 0 3071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40.9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266 96 3488,'-4'-8'408,"3"6"-303,1 0-1,-1 0 1,0 0-1,1 0 0,-1 1 1,1-1-1,0 0 1,-1 0-1,1 0 1,0-4-1,0-23 1310,0-5 5156,-5 56-4142,0-5-2067,-48 173 1386,-13 46-294,60-208-1345,-93 415 1517,77-359-19,45-176-321,-14 56-1363,2 1 0,23-53-1,-28 73 34,1 1-1,1 1 0,14-21 1,-17 28 13,0 0 0,0 1 0,0-1 0,1 1 0,0 0 1,1 0-1,-1 1 0,13-7 0,-17 10 29,-1 0 0,1 0 0,0 1 0,-1-1 0,1 0 0,0 1 0,0 0 0,-1-1 0,1 1 0,0 0 1,0 0-1,0 0 0,-1 0 0,1 0 0,0 0 0,0 1 0,-1-1 0,1 1 0,0-1 0,0 1 0,-1 0 0,1-1 0,0 1 0,-1 0 0,1 0 0,-1 0 0,1 0 0,-1 0 0,0 1 0,0-1 1,1 0-1,1 3 0,0 1-3,-1-1 0,1 1 0,-1 0 1,0 0-1,0 0 0,0 0 1,-1 0-1,1 0 0,0 10 0,-1-2 26,-1 0-1,0 0 0,0 0 0,-2 0 0,0 0 1,0 0-1,-1 0 0,0 0 0,-7 14 0,3-12 1,1 0 0,-2-1 0,0-1 0,-1 1 0,0-1 0,-1-1 0,-14 15 0,20-23 11,-1 1-1,0-1 0,0 0 0,-7 4 0,11-7 1,-1 0-1,1 0 1,-1-1-1,1 1 1,-1 0-1,1-1 1,-1 1-1,0-1 1,1 0-1,-1 1 1,0-1-1,1 0 0,-1 0 1,0 0-1,1 0 1,-1-1-1,0 1 1,1 0-1,-1-1 1,0 1-1,-1-2 1,2 2-36,1 0 1,-1-1 0,0 1 0,1 0 0,-1-1 0,1 1 0,-1-1 0,1 1 0,-1-1 0,1 1-1,0-1 1,-1 1 0,1-1 0,-1 1 0,1-1 0,0 1 0,0-1 0,-1 0 0,1 1-1,0-1 1,0 0 0,0 1 0,0-1 0,0 0 0,0 1 0,0-1 0,0 0 0,0 1-1,0-1 1,0 0 0,0-1 0,1 1-14,-1 0 0,0 0 0,1 0-1,-1 0 1,1 0 0,0 0 0,-1 0 0,1 0 0,0 0-1,-1 0 1,1 1 0,0-1 0,0 0 0,0 0-1,0 1 1,0-1 0,1 0 0,78-31-17,25-11 267,-67 25-211,-1-2-1,-1-1 0,-1-2 0,45-38 1,16-32 310,-79 74-314,0-1 0,-1-1 0,14-25 1,-16 20 94,-12 22-87,0-3-242,-1 10 147,-1 4 52,1 0 1,0 0-1,3 11 0,2 15 68,-3 37-12,3 24-51,-4-77 60,0 0 0,2 0 0,7 22 0,-10-36-33,0 1 0,0-1 0,1 0 0,-1 0 0,1 0 0,0 0-1,0 0 1,0 0 0,0 0 0,0 0 0,1-1 0,-1 0 0,1 1 0,0-1-1,0 0 1,3 2 0,-3-3 3,1 0-1,-1 0 1,1 0 0,0 0-1,-1 0 1,1-1-1,0 0 1,-1 0 0,1 0-1,0 0 1,0 0-1,-1-1 1,1 0-1,0 0 1,4-1 0,17-7 55,-1-1 0,-1 0 0,30-19 1,61-49 16,-5-10-249,-96 81 147,-8 6-36,-6 6-49,-11 12 101,2 1-1,0 1 0,1-1 1,1 1-1,1 1 0,1 0 1,0 0-1,-5 35 1,11-51 6,0 1 0,0-1 1,0 0-1,0 1 1,1-1-1,0 0 1,0 1-1,0-1 0,0 0 1,1 0-1,-1 0 1,1 0-1,0 0 1,0 0-1,1 0 0,2 4 1,-2-6-4,-1 1 0,1-1 0,-1 0 0,1 0 0,0 0 0,0 0 0,-1 0 0,1-1 0,1 1 0,-1-1 0,0 0 0,0 1 0,0-2 1,1 1-1,-1 0 0,0-1 0,1 1 0,-1-1 0,1 0 0,-1 0 0,4-1 0,-3 0 19,0 1 0,0-1 0,-1-1 1,1 1-1,0 0 0,-1-1 0,1 0 0,-1 0 1,0 0-1,0 0 0,0 0 0,0-1 0,0 1 0,0-1 1,-1 0-1,4-4 0,0-1 33,-1 0 1,0-1-1,0 0 0,6-17 1,-5 8-40,0-1-1,-2 1 1,0-1 0,-1 0-1,0 0 1,-2 0 0,-1 0-1,0 0 1,-4-28 0,3 44-38,1-1 0,-1 1 0,0-1 1,0 1-1,0-1 0,-1 1 0,1 0 1,-1 0-1,0 0 0,0 0 1,0 0-1,0 0 0,0 0 0,-1 0 1,1 1-1,-4-3 0,4 4 12,0-1 0,0 1 0,-1 0 0,1 0 0,0 0 1,0 1-1,-1-1 0,1 1 0,0-1 0,-1 1 0,1 0 0,0-1 0,-1 1 0,1 0 0,-1 1 0,1-1 0,0 0 0,-1 1 0,1-1 0,0 1 0,-1 0 0,1 0 0,-4 2 0,5-3 1,0 0 0,1 1 0,-1-1-1,0 0 1,1 1 0,-1-1 0,0 1 0,1-1-1,-1 1 1,0 0 0,1-1 0,-1 1 0,1-1-1,-1 1 1,1 0 0,0-1 0,-1 1 0,1 0-1,-1 1 1,1-1-1,0-1 1,0 1-1,0 0 0,0-1 0,0 1 1,0-1-1,1 1 0,-1 0 0,0-1 1,0 1-1,1-1 0,-1 1 0,0-1 1,1 1-1,-1-1 0,0 1 0,1-1 1,-1 1-1,1 0 0,2 1 7,-1 0 0,0-1-1,1 1 1,-1-1 0,1 1 0,-1-1 0,1 0-1,0 0 1,4 1 0,3 0-6,-1-1 0,1-1 0,0 1 0,0-1 0,12-2 0,52-11-18,-52 8 47,136-22 85,103-22 162,-228 41-244,-19 5 146,-12 3 8,-4 1 82,-29 16-309,1 2 0,0 1 0,1 1 0,-34 32 1,34-28 43,1 2 1,1 1 0,2 1 0,-34 49 0,56-74 18,0 1 9,0 0-1,0 0 1,-3 9-1,5-12-11,1 0 0,-1 0 0,1-1 0,0 1 0,0 0 0,0 0 0,-1-1 0,2 1 1,-1 0-1,0 0 0,0 0 0,1-1 0,-1 1 0,0 0 0,1-1 0,0 3 0,0-3-5,0 0 0,-1-1 0,1 1 0,0 0 1,0 0-1,-1 0 0,1-1 0,0 1 0,0-1 0,0 1 0,0 0 1,0-1-1,0 0 0,0 1 0,0-1 0,0 1 0,0-1 0,0 0 0,0 0 1,0 0-1,0 0 0,0 0 0,0 0 0,1 0 0,-1 0 0,0 0 1,1 0-1,3-1 21,1 0 0,-1-1 0,1 1 0,7-4 0,4-3 46,-1-1 0,1 0 0,-2-1-1,1-1 1,27-25 0,59-75 119,-69 74-111,-22 24-57,-3 4-122,0 0 0,10-16 0,-15 23-104,-4 8 156,-4 10 107,0-1-132,-2 7 22,0 0 1,-3 24-1,8-40 33,2-1 1,-1 1-1,1 0 1,0 0-1,0-1 0,0 1 1,1 0-1,0 0 0,0-1 1,0 1-1,1-1 0,0 1 1,4 8-1,-4-12 27,-1 0 1,1 0-1,0 0 0,-1-1 1,1 1-1,0 0 0,0-1 1,0 1-1,0-1 0,0 0 1,0 0-1,1 0 0,-1 0 1,0 0-1,1 0 0,-1 0 1,0-1-1,1 0 0,-1 1 1,1-1-1,-1 0 0,1 0 1,-1 0-1,5-1 0,2 0 5,0-1-1,0 0 0,-1 0 1,1-1-1,10-5 0,4-4-22,0-1 0,40-31-1,-25 17 49,74-59 33,-68 52-3,-43 33-79,0 1 1,0-1-1,-1 1 0,1-1 0,0 1 1,-1-1-1,1 0 0,0 1 0,-1-1 0,1 0 1,-1 0-1,1 1 0,-1-1 0,1 0 1,-1 0-1,0 1 0,1-1 0,-1 0 0,0 0 1,0 0-1,0 0 0,1-1 0,-1 2 2,-1 0 0,1 0-1,0 0 1,0-1 0,0 1 0,0 0-1,-1 0 1,1 0 0,0 0-1,0 0 1,0 0 0,-1 0-1,1 0 1,0 0 0,0 0 0,-1 0-1,1 0 1,0 0 0,0 0-1,0 0 1,-1 0 0,1 0-1,0 0 1,0 0 0,0 0 0,-1 0-1,1 0 1,0 0 0,0 0-1,-1 0 1,-13 9-98,-5 6 125,1 2 0,1 0 0,1 1-1,-21 27 1,17-15-56,0 1 1,-19 44-1,36-70 8,-1 4 13,0-1 1,1 1-1,-3 10 1,5-17 22,1 0 0,-1 0 0,1 0-1,0 0 1,0 0 0,0 0 0,0 0 0,1 4 0,-1-6-1,1 1 0,-1 0 0,0 0 1,1 0-1,-1-1 0,0 1 0,1 0 0,-1-1 0,1 1 1,-1 0-1,1-1 0,0 1 0,-1-1 0,1 1 1,0 0-1,-1-1 0,1 0 0,0 1 0,0-1 0,-1 1 1,2-1-1,0 1-7,0-1 0,1 0 1,-1 0-1,0 0 0,0 0 1,0 0-1,1 0 0,-1-1 0,0 1 1,0-1-1,0 1 0,0-1 1,0 0-1,1 0 0,-2 0 1,1 0-1,0 0 0,0 0 0,0 0 1,2-3-1,5-4 45,1 0 0,9-13 0,-13 15 16,124-155 256,-81 97-64,-18 25-127,0 0 23,49-81-1,-57 76-59,22-59-1,9-52-151,-47 135 2,-4 11-1,1 0 0,-2 0 0,1 0 1,1-17-1,-4 29 36,-1 1 0,1 0 0,-1 0 0,0 0 0,0-1 0,0 1 0,-1 0 0,-3 6 1,-1 4-28,-117 260-142,95-207-256,2 1 0,4 1 0,-15 88 0,29-100-1139,7-33-1278,0-1-1,2 1 0,5 31 0,0-12-4350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42.9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119 101 2496,'-5'-6'10410,"2"7"-8428,-5 1 649,11-6-2113,12-8-317,1 1 0,0 1 0,1 0 0,0 1 0,1 1 0,-1 0 0,2 1 0,-1 1 0,30-5 0,-44 10-208,1 1 1,-1 0-1,1-1 0,-1 2 0,1-1 0,-1 1 0,0-1 0,1 1 0,-1 0 0,1 1 0,3 1 0,-6-2 15,0-1 1,-1 1-1,1 0 0,0 0 1,-1 0-1,0 0 0,1 0 0,-1 1 1,1-1-1,-1 0 0,0 1 1,0-1-1,0 1 0,0-1 0,0 1 1,0 0-1,0-1 0,0 1 1,-1 0-1,1-1 0,-1 1 0,1 0 1,-1 0-1,0 0 0,0-1 1,1 1-1,-1 0 0,-1 0 0,1 2 1,-1 3 74,-1-1 0,1 0 0,-1 0 0,-1 0 0,1 0 0,-1 0 0,-6 10 0,-3 2 83,-16 16-1,9-10-46,-84 94 415,103-117-527,-5 4 38,0 1 0,0 0 0,1-1 0,-4 8 0,7-12-43,0 0 0,1 1 0,-1-1 0,1 0 0,-1 0 0,1 0 1,-1 1-1,1-1 0,0 0 0,0 1 0,0-1 0,0 0 0,0 0 0,0 1 0,0-1 0,0 0 0,0 1 0,0-1 0,1 0 0,-1 1 0,0-1 0,1 0 0,0 0 0,-1 0 0,1 0 0,-1 1 0,1-1 0,0 0 0,1 1 0,13 11 33,0-1 0,24 15 0,-5-4-23,-8-5 15,-7-5 5,-1 0 0,-1 1 0,0 1 0,16 17 0,-32-31-8,0 1 0,0-1 0,0 0 0,0 1 0,0-1 0,0 0 0,-1 1 0,1-1 0,0 1 0,-1 0 0,1-1 0,-1 1 0,1-1 0,-1 1 0,0 0 0,0-1 0,0 1 0,0 0 0,0-1 0,0 1 0,0 0 0,0-1 0,-1 1 0,1 0 0,-1-1 0,1 1 0,-1-1 0,0 1 0,1-1 0,-1 1 0,0-1 0,0 0 0,0 1 0,0-1 1,0 0-1,-1 0 0,1 1 0,0-1 0,0 0 0,-2 1 0,-4 2 75,-1 1 0,1-1 1,-1 0-1,1 0 0,-1-1 1,-10 3-1,-51 12 51,-99 12 0,89-18-663,65-8-90,5-1-934,3-2-2254,17-1 1733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43.8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267 89 3328,'-8'1'10848,"8"1"-10741,0 0 1,0-1 0,-1 1-1,1 0 1,0-1 0,-1 1-1,0-1 1,1 1 0,-2 1-1,-2 8 347,-16 61 382,-3-2 1,-4 0-1,-2-1 0,-50 83 0,10-44 178,66-99-843,3-7 167,3-4 971,5-8-1055,20-26 95,-5-8-248,34-88 1,69-176 106,-113 273-78,-9 24-145,11-23 1,-15 34 7,0 0 0,0 0 0,0 0 1,0-1-1,0 1 0,0 0 0,0 0 0,1 0 0,-1 0 1,0-1-1,0 1 0,0 0 0,0 0 0,0 0 0,0 0 1,1 0-1,-1 0 0,0-1 0,0 1 0,0 0 0,0 0 1,1 0-1,-1 0 0,0 0 0,0 0 0,0 0 0,1 0 0,-1 0 1,0 0-1,0 0 0,0 0 0,0 0 0,1 0 0,-1 0 1,0 0-1,0 0 0,0 0 0,1 0 0,-1 0 0,0 0 1,0 0-1,0 0 0,0 0 0,1 1 0,-1-1 0,0 0 1,0 0-1,0 0 0,0 0 0,0 0 0,1 1 0,4 9-133,-2 18 71,1 41 0,-3-29 52,2 58 94,4 68 241,-7-166-317,0 4 80,0 0 1,1 0-1,-1 0 0,1 1 0,0-1 0,1 0 0,2 7 1,-4-11-75,0 0 0,0 1 0,0-1 0,0 0 0,0 0 0,0 0 0,0 0 0,0 0 0,0 0 1,0 0-1,0 0 0,1 1 0,-1-1 0,0 0 0,0 0 0,0 0 0,0 0 0,0 0 0,0 0 0,0 0 1,0 0-1,0 0 0,0 0 0,1 0 0,-1 0 0,0 0 0,0 0 0,0 1 0,0-1 0,0 0 0,0 0 1,0 0-1,0 0 0,1 0 0,-1 0 0,0 0 0,0 0 0,0 0 0,0 0 0,0 0 0,0-1 0,0 1 1,1 0-1,-1 0 0,0 0 0,0 0 0,0 0 0,0 0 0,0 0 0,0 0 0,0 0 0,0 0 0,0 0 1,1 0-1,3-10 173,5-21-81,-9 30-96,15-63-32,32-123 32,-31 132-150,32-71 0,-46 122 96,0 0 0,0 1 0,0-1 0,0 1 0,0 0 0,1-1 0,4-3 0,-6 7 33,-1-1 1,1 1-1,-1-1 1,1 1-1,-1 0 0,1-1 1,-1 1-1,1 0 1,0 0-1,-1-1 0,1 1 1,0 0-1,-1 0 1,1 0-1,0 0 1,-1 0-1,1 0 0,0 0 1,-1 0-1,2 0 1,-1 0 15,0 1 0,-1-1-1,1 1 1,0-1 0,0 1 0,0 0 0,-1-1 0,1 1 0,0 0 0,-1 0 0,1-1 0,-1 1 0,1 0 0,-1 0 0,1 0 0,-1 0 0,0 0 0,1 1 0,4 11 11,-1 1 1,0 0-1,-1 0 1,1 19-1,0 59 271,-3-62-229,1 340-29,-2-307-1308,10-64-3354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47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 3072,'4'-1'15548,"3"-1"-17379,27-18 3156,42-23-257,-63 37-963,0 0 1,1 1 0,27-7 0,-39 11-108,0 1 0,-1-1 0,1 1 0,0 0 0,0 0 0,0 0 0,0 0 0,0 0 0,0 0 0,0 1 0,-1-1 0,1 1 0,0-1 0,0 1 0,-1 0 0,1-1 0,0 1 0,0 0 0,-1 0 0,1 0 0,-1 0 0,1 1 0,-1-1 0,0 0 0,1 1 0,-1-1 0,0 1 0,0-1 0,0 1 0,0-1 0,0 1 0,0 0 0,0 2 0,2 5 4,-1 0 0,0-1 1,0 1-1,-1 0 0,1 13 0,-2-19 21,6 329-132,-4-76 183,20-1 334,1-124 82,4 30 476,-26-153-838,3 30 350,-4-37-399,0 0 1,0 1 0,0-1-1,0 1 1,0-1-1,0 0 1,0 1-1,-1-1 1,1 1 0,0-1-1,-1 0 1,1 1-1,-1-1 1,0 0-1,1 0 1,-1 1 0,0-1-1,0 0 1,-1 1-1,1-1-45,0-1 0,0 0 0,0 0-1,0 1 1,1-1 0,-1 0 0,0 0 0,0 0-1,0 0 1,0 0 0,0-1 0,0 1 0,0 0-1,0 0 1,1 0 0,-1-1 0,0 1 0,0 0 0,0-1-1,0 1 1,1-1 0,-1 1 0,0-1 0,0 0-1,-4-2 88,-41-21 218,16 8-361,-1 1-1,0 1 1,-58-17 0,61 24-470,3 1-1231,8 3-2222,16 3 3407,-5-1-1901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44.3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27 179 6816,'-7'19'2197,"7"-18"-2136,0 0 0,-1 0 0,1 0 0,0 0 0,0 0 0,0 0 0,-1 0 0,1 0 0,0-1 0,0 1 0,0 0 0,1 0 0,-1 0 0,0 0 0,0 0 0,0 0 0,1 0 0,-1 0 0,1 1 0,0 1 191,1 0-2,-1 0 0,0 0 0,1 0-1,0 0 1,-1 0 0,1-1 0,0 1 0,0-1 0,1 1 0,-1-1-1,1 0 1,-1 1 0,1-1 0,0-1 0,-1 1 0,1 0 0,5 1-1,-3 0 154,0-1-1,0 0 1,0-1-1,0 1 1,1-1-1,-1 0 1,0 0-1,1-1 1,8 0-1,-12 0-308,1 0 0,-1-1 0,1 1-1,-1-1 1,0 0 0,1 0-1,-1 0 1,0 0 0,0 0-1,0 0 1,1-1 0,-1 1-1,-1-1 1,1 1 0,3-4 0,-2 1-17,0 0 1,0 0-1,-1 0 1,0 0 0,0 0-1,0 0 1,0-1 0,0-4-1,2-6-18,-1-1-1,-1 1 1,-1-1-1,0-18 1,-2 21-67,1 0-1,-5-21 1,5 29-25,-1 1-1,-1 0 1,1 0-1,0-1 1,-1 1-1,0 0 1,0 0-1,0 0 1,-1 0-1,1 1 1,-6-6-1,7 8 27,-1 0-1,1 0 0,0 0 1,-1 0-1,1 1 1,-1-1-1,1 1 0,-1-1 1,0 1-1,1 0 0,-1-1 1,1 1-1,-1 0 1,0 0-1,1 0 0,-1 0 1,1 0-1,-1 1 0,0-1 1,1 0-1,-1 1 0,1-1 1,-1 1-1,1 0 1,-1-1-1,1 1 0,0 0 1,-1 0-1,-1 1 0,-3 3 52,0-1-1,0 1 1,1 0-1,0 0 1,-9 11-1,4-3 125,1 1-1,0-1 1,1 2-1,1-1 0,0 1 1,1 1-1,-8 29 1,12-38-72,1 0 0,0 0 0,0 1 0,0-1-1,1 0 1,0 1 0,1-1 0,0 0 0,0 1 0,1-1 0,-1 0 0,1 0 0,1 0 0,0 0 0,0 0 0,0-1 0,1 1 0,-1-1 0,2 0 0,4 6 0,-2-3-29,1 0 0,0-1 0,1 0 0,0 0 0,0-1 1,1 0-1,0-1 0,0 0 0,0-1 0,1 0 0,14 5 0,-20-9-188,0 0-1,1 0 0,-1-1 0,0 1 1,0-1-1,1-1 0,-1 1 1,0-1-1,0 0 0,8-2 0,-7 1-755,0 0 0,-1 0 0,0-1-1,0 1 1,0-1 0,0-1-1,0 1 1,0-1 0,4-4 0,9-9-2083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44.7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 9216,'-18'0'2981,"17"0"-2892,1 0 0,0 0 0,0 0 0,-1 0 0,1 0-1,0 1 1,0-1 0,0 0 0,-1 0 0,1 0 0,0 1 0,0-1 0,0 0 0,0 0 0,-1 1 0,1-1 0,0 0 0,0 0-1,0 1 1,0-1 0,0 0 0,0 0 0,0 1 0,0-1 0,0 0 0,0 1 0,0-1 0,0 0 0,0 1 0,0 10 1506,0-9-1240,6 100 3739,16 50-3067,-14-105-521,0 3-131,3-1-1,2 0 1,22 55 0,-29-90-37,14 24 0,-19-35-247,1 0 0,0 0 0,0 0-1,0 0 1,1-1 0,-1 1-1,1-1 1,-1 1 0,1-1-1,0 0 1,0 0 0,0-1-1,0 1 1,4 1 0,-5-2-25,1-1 0,-1 0 0,1 0 0,-1 1 0,1-2-1,-1 1 1,0 0 0,1 0 0,-1-1 0,1 1 0,-1-1 0,0 0 0,1 0 0,2-1 0,0-1 8,1 0 0,-1-1 0,0 1 1,7-7-1,-7 5-41,0 0 1,0 0-1,-1 0 1,0-1-1,0 0 0,-1 0 1,0 0-1,5-10 1,-3 5 11,20-49 88,18-63 0,14-34-281,-3 22-1751,-41 106 859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46.9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1115 4480,'2'1'5664,"-2"-1"-5559,11-1 1899,17-6-588,-2-7 41,0 0-1,38-31 1,40-42-430,-16 6-566,-2-3-1,121-158 0,-182 207-355,-1-2 0,35-75 0,-56 106-103,0 0 0,-1-1 0,0 1 1,0-1-1,-1 1 0,1-1 0,-1 0 0,-1 0 0,0-7 0,1 14-11,-1 0-1,0-1 0,0 1 0,0 0 1,0 0-1,-1-1 0,1 1 0,0 0 1,0 0-1,0-1 0,0 1 0,0 0 1,0 0-1,0 0 0,0-1 0,0 1 1,-1 0-1,1 0 0,0 0 0,0-1 1,0 1-1,0 0 0,-1 0 1,1 0-1,0 0 0,0-1 0,0 1 1,-1 0-1,1 0 0,0 0 0,0 0 1,-1 0-1,1 0 0,0 0 0,0 0 1,0 0-1,-1 0 0,1 0 0,0 0 1,0 0-1,-1 0 0,1 0 0,0 0 1,0 0-1,-1 0 0,1 0 0,0 0 1,0 0-1,-1 0 0,1 0 0,0 1 1,0-1-1,0 0 0,-1 0 0,1 0 1,0 0-1,0 0 0,0 1 0,0-1 1,-1 0-1,-13 11-171,14-10 167,-107 111-23,88-88 107,1 0-1,2 1 1,0 1 0,2 1 0,0 0-1,2 0 1,2 1 0,0 1 0,2 0-1,1 0 1,-5 42 0,11-57-4,0-1 0,1 1 1,0 0-1,2-1 0,2 16 0,-3-21 2,1-1 0,1 0 1,-1 0-1,1 0 0,0 0 0,0 0 0,1 0 0,0-1 0,0 0 1,10 11-1,-7-10 28,1 1 0,0-2 0,0 1 1,1-1-1,-1 0 0,1-1 1,1 0-1,-1-1 0,15 5 0,-19-7-57,0-1-1,1 0 0,-1 0 0,0 0 0,0-1 0,1 1 1,-1-1-1,0-1 0,0 1 0,1-1 0,-1 0 1,0 0-1,0 0 0,0-1 0,0 0 0,0 0 0,-1 0 1,1-1-1,0 1 0,-1-1 0,5-4 0,-1 0-18,0-1 0,-1-1 0,0 1-1,0-1 1,-1 0 0,0-1 0,9-18-1,-1-4 86,11-39 0,-6 4 112,-17 59-255,0 0 0,-1 0 0,0 0 0,-1-1 1,-1-14-1,1 22 23,0 0 0,0 1 1,0-1-1,0 0 1,0 0-1,0 1 1,-1-1-1,1 0 0,0 0 1,0 1-1,-1-1 1,1 0-1,0 1 1,-1-1-1,1 1 1,-1-1-1,1 0 0,-1 1 1,0-1-1,0 1 7,1 0-1,-1 0 0,0 0 0,1 0 1,-1 0-1,0 1 0,1-1 1,-1 0-1,1 1 0,-1-1 1,0 0-1,1 1 0,-1-1 1,1 0-1,-1 1 0,1-1 0,-1 1 1,1-1-1,0 1 0,-1-1 1,1 1-1,0-1 0,-1 1 1,1 0-1,-1 0 0,-3 6-9,0 1-1,0 0 1,0 0 0,1 0-1,0 0 1,-1 10-1,-10 53 79,14-71-60,-3 18 36,1 0 1,0 0-1,1 0 0,2 0 0,1 21 1,-1-33 1,0-1 1,1 0-1,-1 1 0,1-1 1,0 0-1,1 0 0,-1 0 1,1 0-1,4 6 1,-5-8-5,1 0 1,0-1-1,0 1 1,0 0-1,0-1 1,1 1-1,-1-1 1,1 0 0,-1 0-1,1-1 1,0 1-1,0-1 1,-1 1-1,6 0 1,-1-1 14,1 0 1,-1-1 0,0 0-1,0 0 1,1 0-1,-1-1 1,0-1-1,0 1 1,0-1 0,0-1-1,9-3 1,-2-1-9,0 0 0,0-1 0,0 0 0,18-15 0,-10 4-23,-2-1 1,0-1-1,-1 0 1,26-39-1,57-103 9,-94 148-7,-1 3-270,-9 23 17,0-3 300,-9 41-86,-11 76 5,19-105 42,0 0 0,2 0 0,0 0-1,5 25 1,-4-40 44,0 0-1,0 0 1,1 0-1,0 0 1,0 0-1,3 5 1,-4-9-58,-1 0 1,0 0 0,1 0 0,-1 0 0,1 0-1,0 0 1,-1-1 0,1 1 0,0 0 0,-1 0-1,1-1 1,0 1 0,0 0 0,0-1 0,-1 1-1,1-1 1,0 1 0,0-1 0,0 0-1,0 1 1,0-1 0,0 0 0,0 0 0,0 1-1,0-1 1,0 0 0,0 0 0,0 0 0,0 0-1,0 0 1,0 0 0,0-1 0,0 1 0,0 0-1,0 0 1,0-1 0,0 1 0,1-2 0,4-2 12,-1 0 1,0 0 0,0-1 0,0 0 0,-1 0-1,0-1 1,0 1 0,0-1 0,-1 0 0,6-12-1,1-6 44,9-36 0,-17 55-81,46-160-598,-46 152 469,-2 11 12,0 8-55,0 8 156,1 0 1,1 0-1,0 0 1,1-1-1,4 15 0,-4-21 56,-1 0 0,1 1 0,0-1 0,1-1 0,0 1 0,0 0 0,0-1 0,1 0 0,0 0 0,9 9 0,-10-12-23,-1-1 1,1 1-1,-1-1 0,1 0 1,0 0-1,0-1 0,0 1 1,0-1-1,0 0 0,0 0 1,1 0-1,7 0 0,-5-1 10,0 0-1,0-1 0,0 1 1,-1-2-1,1 1 1,0-1-1,9-4 0,-1-1 35,1 0-1,-1-2 0,-1 0 0,0-1 1,24-20-1,-23 16-37,0-1-1,0-1 1,-2 0 0,0 0 0,-1-1 0,0-1-1,-2 0 1,0-1 0,8-23 0,-16 37-15,0 0-1,-1 0 1,0 0-1,0 0 1,-1-1 0,1 1-1,-1 0 1,0-1 0,-1 1-1,0-6 1,1 9-12,-1 0 0,0 0 0,1-1 0,-1 1 0,0 0 0,0 0 0,0 0 0,-1 0-1,1 0 1,0 0 0,-1 0 0,1 1 0,-1-1 0,0 1 0,1-1 0,-1 1 0,0-1 0,0 1 0,0 0 0,0 0 0,0 0 0,0 0 0,0 0 0,-1 0 0,1 1 0,-2-1 0,-4-1-12,1 1 0,-1 0 1,1 1-1,-1 0 1,0 0-1,1 1 1,-1 0-1,1 0 1,-1 1-1,1 0 1,0 0-1,0 0 1,-1 1-1,2 0 1,-1 1-1,0 0 0,1 0 1,-1 0-1,-8 8 1,4-1-22,0-1 0,1 2 0,0 0 0,1 0 0,0 0 0,0 1 0,2 1 0,-11 24 0,6-10 95,-12 51 0,20-65-10,1 1-1,1 0 0,1-1 1,0 1-1,2 24 0,0-33-2,0 0 0,0-1 0,0 1 0,1 0 0,0 0 0,0-1 0,0 1 0,1-1 0,0 1 0,0-1 0,0 0 0,5 5 0,-5-7-9,0 1 0,1-1 0,-1 0 0,1-1 0,0 1 0,-1 0 0,1-1 0,1 0 0,-1 0 0,0 0 0,0-1 0,1 1-1,-1-1 1,1 0 0,-1 0 0,10 0 0,-2-2 17,-1 0 0,1 0-1,0-2 1,-1 1 0,1-1-1,-1-1 1,0 0 0,0-1-1,-1 0 1,16-10 0,-12 6-14,-1-1 0,0 0 0,-1-1 0,0 0 0,0-1 0,-1 0 0,9-14 0,6-12 20,23-46 0,-46 78-46,25-44 42,-3-1 1,22-60-1,-25 40-56,-3 0 0,-2-2 1,11-131-1,-27 194-27,0 0 0,-1 0 0,0 0 0,-1 0 0,0 0 0,-2-11 0,-3 12-55,0 8 33,-5 15-22,4-2 43,1 0 0,1 0 1,0 0-1,-5 18 0,6-18 14,-85 317 153,76-251 84,-4 98 0,16-133-110,2 1 0,2-1 0,15 76 0,-14-101 91,10 27 0,-13-41-484,1 1 0,0-1 0,0 0 0,1 1 0,-1-1 0,1 0 0,0-1 0,0 1-1,0 0 1,8 5 0,-10-8-10,-1 0 0,1 0 0,0-1 0,0 1 0,0-1 0,0 1 0,0-1 0,1 1 0,-1-1 0,0 0 0,0 1 0,0-1 0,0 0 0,0 0 0,1 0 0,-1 0 0,0 0 0,0 0 0,0 0 0,0 0 0,0 0 0,1-1 0,-1 1 0,1-1 0,14-6-3069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52.1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48 2720,'-6'0'7972,"0"-1"-6521,6 1-1450,0 0 0,0 0-1,0 0 1,0 0 0,0 0 0,0 0 0,-1 0 0,1 0 0,0 0 0,0 0 0,0 0 0,0 0 0,0 0 0,0 0-1,0 0 1,-1 0 0,1 0 0,0 0 0,0 0 0,0 0 0,0 0 0,0 0 0,0 0 0,0-1 0,0 1 0,-1 0-1,1 0 1,0 0 0,0 0 0,0 0 0,0 0 0,0 0 0,0 0 0,0-1 0,0 1 0,0 0 0,0 0 0,0 0-1,0 0 1,0 0 0,0 0 0,0 0 0,0-1 0,0 1 0,0 0 0,0 0 0,0 0 0,0 0 0,0 0 0,0 0-1,0 0 1,0-1 0,0 1 0,0 0 0,0 0 0,0 0 0,0 0 0,0 0 0,1 0 0,-1 0 0,0 0 0,0-1-1,0 1 1,0 0 0,1-1 97,0-1 0,0 0 0,1 1 0,-1-1 1,0 1-1,1 0 0,-1-1 0,1 1 0,-1 0 0,1 0 0,0 0 0,2-1 0,54-11 281,-40 9-400,0 1 1,0 1 0,0 0 0,29 2-1,-14 2-77,56 12-1,-83-12-437,1 0 1,-1 0-1,0 0 1,0 0-1,0 1 0,6 4 1,7 5-1593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53.0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2 109 2496,'-1'-6'7784,"5"-1"-4683,14-9-3701,-7 6 1264,-4 3-611,0 0 1,1 1-1,-1 0 0,1 0 1,1 1-1,-1 0 0,1 1 1,0 0-1,0 0 0,0 1 1,1 0-1,-1 0 0,1 1 1,0 0-1,-1 1 0,1 0 1,0 1-1,0 0 0,0 0 1,-1 1-1,1 1 0,0-1 1,-1 1-1,13 5 0,-19-6-38,1 0-1,0 1 1,-1-1-1,0 1 0,1 0 1,-1 0-1,0 0 1,0 0-1,0 1 1,0-1-1,-1 1 0,1 0 1,-1-1-1,4 6 1,-5-6 0,0 1 0,0-1 0,0 1 0,-1-1 0,1 1 0,0-1 1,-1 1-1,0 0 0,0-1 0,0 1 0,0 0 0,0-1 0,0 1 1,-1 0-1,1-1 0,-1 1 0,1-1 0,-1 1 0,0-1 0,0 1 0,-3 3 1,-1 3 38,-1 1 1,0-2 0,-1 1-1,1-1 1,-16 14 0,-46 33 174,44-37-164,-27 26 1,46-39-67,2-3 30,1 1-1,-1 0 1,0 0-1,-4 6 1,7-8-21,-1 0 1,1 0-1,0-1 0,-1 1 1,1 0-1,0 0 1,0-1-1,0 1 0,-1 0 1,1 0-1,0 0 1,0 0-1,0-1 1,0 1-1,0 0 0,1 0 1,-1 0-1,0 0 1,0-1-1,0 1 0,1 0 1,-1 0-1,0-1 1,1 1-1,-1 0 1,1 0-1,-1-1 0,1 1 1,0 0-1,11 11 33,1-1 1,1 0-1,24 15 0,-21-15-101,-1 0-1,20 18 1,-25-18 76,0 1-1,0 0 1,-1 1 0,10 17-1,-17-25 14,0 0 0,0 0 0,-1 0-1,0 0 1,0 1 0,0-1 0,-1 0 0,0 1-1,0 0 1,0-1 0,-1 1 0,0-1-1,0 1 1,0 0 0,-2 8 0,1-11 29,-1 1 0,0 0 0,0 0 0,0-1 0,0 1 0,0-1 0,-1 0 0,1 0 1,-1 0-1,0 0 0,0 0 0,0 0 0,0-1 0,0 1 0,-1-1 0,1 0 0,-6 2 0,-4 3 126,-1-2 0,0 1 0,-18 3 0,14-6-304,-1 0 1,0-1-1,0-1 0,0-1 0,1-1 1,-37-5-1,43 5-503,0 0-374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55.4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67 3552,'4'-14'4190,"-5"24"-3447,-5 30 127,-35 231 1855,10-76-1781,22-166-713,7-23 68,0 0 0,1 1 0,-1-1 1,1 0-1,0 7 0,12-50 1290,6-73-1152,-11 67-399,14-110 12,14-89-623,-26 186-24,-3 64 347,0 30 197,0 54 1,-1-4 109,1-24-107,8 69 196,-12-125-9,1 1 1,0-1-1,0 0 1,4 9-1,-6-16-125,0-1-1,0 0 0,0 1 1,0-1-1,0 0 0,1 1 1,-1-1-1,0 0 0,0 1 1,0-1-1,0 0 0,1 0 1,-1 1-1,0-1 0,0 0 0,0 0 1,1 1-1,-1-1 0,0 0 1,1 0-1,-1 0 0,0 1 1,0-1-1,1 0 0,-1 0 1,0 0-1,1 0 0,-1 0 0,0 0 1,1 1-1,-1-1 0,0 0 1,1 0-1,-1 0 0,0 0 1,1 0-1,-1 0 0,0-1 1,1 1-1,-1 0 0,0 0 0,1 0 1,-1 0-1,0 0 0,1 0 1,-1-1-1,0 1 0,1 0 1,-1 0-1,0 0 0,0-1 1,1 1-1,-1 0 0,0 0 0,0-1 1,0 1-1,1 0 0,-1 0 1,0-1-1,11-20 251,-10 18-195,21-52 462,20-86 0,12-32-909,-48 156 179,-4 12 94,-1 1 0,1-1 1,0 0-1,0 1 0,0 0 0,1-1 0,0 1 0,5-7 0,-7 10 92,0 1-1,-1 0 1,1-1 0,-1 1-1,1 0 1,0 0-1,-1-1 1,1 1 0,0 0-1,-1 0 1,1 0 0,0 0-1,0 0 1,-1 0-1,1 0 1,0 0 0,-1 0-1,1 0 1,0 0-1,-1 0 1,1 0 0,0 1-1,-1-1 1,1 0 0,0 1-1,-1-1 1,1 0-1,-1 1 1,1-1 0,0 1-1,-1-1 1,1 1 0,-1-1-1,1 1 1,0 0-1,19 26-27,-14-19 32,13 18 148,-1 1 0,29 58 0,-13-2 111,30 113 0,-54-148-275,-8-34-1695,-1-9 536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55.9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3 184 4480,'0'0'76,"0"0"0,0 1 0,-1-1 1,1 0-1,0 0 0,0 1 0,0-1 0,0 0 0,-1 0 1,1 1-1,0-1 0,0 0 0,0 1 0,0-1 1,0 0-1,0 0 0,0 1 0,0-1 0,0 0 0,0 1 1,0-1-1,0 0 0,0 1 0,0-1 0,0 0 1,0 1-1,0-1 0,0 0 0,1 0 0,-1 1 0,0-1 1,10 10 2301,-7-8-1980,0-1 0,0 1-1,1-1 1,-1 1-1,0-1 1,4 1 0,-4-2-215,-1 0 1,1 0 0,-1 0-1,1 0 1,-1 0 0,1-1-1,-1 1 1,1-1 0,-1 0-1,0 0 1,1 0 0,-1 0-1,4-2 1,-2 0-22,0 0 0,0 0 0,0 0 0,-1-1 0,0 1 1,6-9-1,-4 5-76,0-1 0,0 0 0,-1-1 0,-1 1 0,1-1 0,-1 0 0,2-12 0,-3 13-29,-1 0-1,-1 0 1,1-15-1,-2 20-107,1 0 0,0 0 0,-1 0 0,1 0 0,-1 0 0,0 0 0,0 0 0,0 0 0,-1 1 0,1-1 0,-1 0 0,-3-4 0,4 6 34,1 1 0,-1-1 0,0 1 0,1-1 0,-1 1 0,0 0 0,0-1 0,1 1 0,-1 0 0,0 0 0,0-1 0,1 1 0,-1 0 0,0 0 1,0 0-1,0 0 0,0 0 0,1 0 0,-1 0 0,0 0 0,0 0 0,0 1 0,1-1 0,-1 0 0,0 0 0,0 1 0,1-1 0,-1 0 0,0 1 0,1-1 0,-2 1 0,-1 1 29,1 0 1,-1 0-1,0 0 0,1 1 0,-4 3 1,1 1 95,1 0 1,0 0 0,1 0 0,-1 0 0,1 0 0,-3 13 0,1-3 35,0-1 53,1 0 1,0 0-1,1 1 0,1-1 0,1 1 0,1 28 1,0-35-86,1 0 0,0-1 1,1 1-1,0 0 1,1-1-1,0 0 1,0 1-1,1-1 1,0-1-1,1 1 1,0 0-1,11 14 1,-12-19-74,1 0-1,-1 0 1,1 0 0,0 0 0,0-1 0,0 0 0,1 0 0,-1-1 0,1 1-1,-1-1 1,1 0 0,0-1 0,0 1 0,0-1 0,0 0 0,0-1 0,0 1-1,0-1 1,0 0 0,0-1 0,7-1 0,-6 1-298,1-1-1,-1 1 1,0-2-1,0 1 1,0-1 0,0 0-1,8-6 1,-9 6-341,-1 0 0,-1-1 0,1 0-1,0 0 1,-1 0 0,0-1 0,0 0 0,0 1 0,3-8 0,11-19-1896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0:56.4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40 5888,'-3'-7'1754,"7"8"-55,8 11 1386,-4 3-2161,-1 1-1,0-1 0,-1 1 0,7 29 0,8 70 554,-20-110-1405,9 65 317,17 89 124,-12-83-310,-8-39 165,1 0-1,20 55 1,-28-91-337,0-1 0,0 1 0,0-1 0,1 1 0,-1-1 0,0 1 0,0-1 0,0 1 0,1-1 0,-1 1 0,0-1 0,1 1 0,-1-1 0,0 0 0,1 1 0,-1-1 0,1 1 0,-1-1 0,1 0 0,-1 1 0,0-1 0,1 0 0,-1 0 0,1 0 0,0 1 0,-1-1 0,1 0 0,-1 0 0,1 0 0,-1 0 0,1 0 0,-1 0 0,1 0 0,-1 0 0,1 0 0,0 0 0,1-1 21,0 0-1,-1 0 0,1 0 0,-1-1 1,1 1-1,-1 0 0,1-1 0,-1 1 1,0-1-1,0 1 0,0-1 0,2-3 1,4-8 114,-1-1 1,-1 1 0,6-23-1,52-191 442,-54 194-542,2 1 1,2 1-1,1 0 0,32-53 0,50-43-340,-55 75-487,-27 29-2076,-3 5 762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6:26.17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0 1152,'2'4'4325,"12"-3"-4040,0 1 1,0 0-1,0 1 0,19 6 0,23 5 188,27 3 65,-11-2-221,1-4-1,78 3 1,-59-12-159,294 17 276,-339-14-273,205 25 215,-3 16-364,375 63 799,41-68-289,-252-22 7,-131-1-338,-254-17-105,370 10 576,-4-20-551,-380 8-57,243-21 105,-41 9-50,-110 9-127,-26 4-19,-47 1-25,54-6 1,-22-2 55,-43 6 33,1-1 0,-1-1-1,28-9 1,-31 8 73,-15 4-57,0-1 0,0 0 0,0 0 0,7-4 0,1-2-144,-11 6 117,3-3-395,-21 4 400,-1-2 0,-32-6 0,-6-2 55,-270-14-386,-64-20 219,233 23 225,-15-3 99,-159-16-397,-773-9 383,344 81-22,419-11 271,1-18 52,270-3-457,-142-8-150,1 1 174,158 6 27,11 0-120,1 2 0,-63 8 0,94-7-24,-17 3 135,-28 9 1,46-11-102,0 0 0,0 1 0,0 1-1,0-1 1,1 1 0,-13 10 0,-6 7 21,2 1 0,-41 45 0,65-65-47,-1-1 0,0 1 0,1-1 0,0 1 0,-1-1 0,1 1 1,0 0-1,0 0 0,1 0 0,-1-1 0,1 1 0,-1 0 0,1 0 1,0 0-1,0 0 0,0 0 0,0 0 0,1 0 0,0 3 1,2 4 50,0 1 0,1-1 0,9 17 0,-5-11 313,4 4-320,-8-12-38,1 0-1,-1 0 1,5 13 0,-6-18 31,-1 1 0,1 0-1,0 0 1,0-1 0,1 0-1,-1 1 1,1-1 0,0-1-1,0 1 1,0 0 0,6 2-1,6-1 131,0-1-1,1 0 0,20 0 0,53-3-179,-42-1-43,178-10 342,-98 3-208,27-3-40,58-2 304,188 7-752,-289 5 438,117 3 36,-95 3 38,79 6 176,72-7-254,-86-4-57,189 8 279,81 0-235,-381-8 60,429 16 94,-196-7 300,-225-10-427,381 9 229,-424-11-1018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6:40.595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1179 41 832,'0'0'15,"0"-1"0,0 0 0,0 1-1,0-1 1,0 1 0,1-1 0,-1 0 0,0 1 0,0-1 0,0 1-1,0-1 1,1 1 0,-1-1 0,0 1 0,1-1 0,-1 1 0,0-1 0,2 0-1,-2 0-13,0 1 0,1 0 0,-1-1 0,0 1 0,1-1 0,-1 1-1,0 0 1,0-1 0,1 1 0,-1-1 0,0 1 0,0-1 0,0 1-1,0-1 1,1 1 0,-1-1 0,0 1 0,0-2 0,4-5-105,-4 7 154,0-1 0,1 1 0,-1 0 0,0-1 0,1 1 0,-1-1 0,0 1 0,1 0 0,-1-1 0,0 1 0,0-1 0,0 1 0,1-1 0,-1 1 0,0-1 0,0-1 486,-18-1 850,16 3-1336,-1 1 1,1-1-1,0 1 0,-1 0 0,1 0 1,0 0-1,0 0 0,-1 0 0,1 0 1,0 1-1,0-1 0,-2 3 0,2-2 35,0-1 1,0 1-1,-1 0 0,1-1 0,-1 1 0,1-1 0,-1 0 0,1 0 1,-1 0-1,0 0 0,0-1 0,-4 2 0,-14-3 429,15 0-485,0 1 1,0-1-1,0 1 0,-1 1 0,1-1 0,0 1 0,-12 3 0,13-1 99,0-1 0,-1 0 0,1-1 0,-1 0 0,0 0 0,-5 1 0,-9 3-70,-57 3-122,67-7 84,0 0 0,0 1 0,0 0-1,1 1 1,-1 0 0,-16 7-1,17-6-84,0 0-1,-1-1 1,1 0 0,-1 0-1,1-1 1,-19 1-1,-26 2 786,29-6-711,11 1 41,1-1 1,-15 3 0,24-2-59,1 1 0,-1 0-1,0 0 1,1 0 0,-1 0 0,1 0-1,-1 1 1,1 0 0,0-1 0,0 1-1,0 0 1,-3 3 0,0-1 20,0 0 1,1 0-1,-1 0 1,-1-1-1,1 0 0,0 0 1,-1-1-1,0 0 1,1 0-1,-1-1 1,0 1-1,0-1 1,0-1-1,-8 1 0,-39 4 100,-89-5 688,138-1-784,1 1 0,-1-1 0,0 0 0,1-1 0,-1 1 0,-4-3 0,-12-3 6,15 6 64,1-1 0,-1 0 0,1 0 0,0 0 0,-1-1 0,-7-5 0,4 2-13,0 1 0,0 1 0,-1 0 0,-9-3-1,9 3-196,-1 0-1,-16-10 0,26 14 136,0-1 0,-1 1 0,1 0 0,-1-1 1,1 1-1,-1 0 0,0 0 0,1 0 0,-1 0 1,-2 1-1,0-1-76,3 0-9,1 0 66,0 0 1,0 0 0,0 0 0,0 0 0,0 0-1,0 0 1,0 0 0,0 0 0,0-1 0,0 1-1,0 0 1,0 0 0,-1 0 0,1 0-1,0 0 1,0 0 0,0 0 0,0 0 0,0 0-1,0 0 1,0 0 0,0 0 0,0 0-1,0 0 1,0 0 0,-1 0 0,1 0 0,0 0-1,0 1 1,0-1 0,0 0 0,0 0-1,0 0 1,0 0 0,0 0 0,0 0 0,0 0-1,0 0 1,0 0 0,0 0 0,0 0-1,0 0 1,0 0 0,-1 0 0,1 0 0,0 0-1,0 1 1,0-1 0,0 0 0,0 0-1,0 0 1,0 0 0,0 0 0,0 0 0,0 0-1,0 0 1,0 0 0,0 0 0,0 0-1,0 0 1,0 1 0,0-1 0,0 0 0,1 0-1,0 3 10,0 0 0,1 1 0,-1-1 0,1 0 0,0 0 0,0 0 0,0-1 0,0 1 0,1 0 0,-1-1 0,1 1 0,0-1 0,-1 0 0,1 0 0,0 0 0,0 0 0,1-1 0,4 3 0,8 2 49,0-1 1,29 6-1,-13-4-115,-16-4 149,1-1-1,0-1 0,0 0 1,23-2-1,-1 0-20,-15 1-142,0-1 0,-1 0 0,1-2 0,23-5 0,-4 1 234,-32 6-128,1-1 0,17-4 0,18-6-59,72-10 0,5 0 376,-86 14-388,0 1 0,46 0 1,77 4-154,-113 3 179,-44 0 34,0-1 0,-1 0 0,1 0 0,0 0 0,-1 0 0,0-1 0,1 1 0,5-5 0,4-1-5,-12 7 7,0-1 0,0 0 0,0 0 0,0 1 0,0-1 0,0 0 0,0 0 0,0 0 0,-1 0 1,1 0-1,0 0 0,-1-1 0,2-1 0,-2 2 55,0 3-714,0 305 880,-5-283 390,5-22-605,0-2-18,0 1 0,0-1 0,1 0 0,-1 0 0,0 1 1,0-1-1,0 0 0,0 0 0,0 1 0,0-1 0,0 0 1,0 0-1,0 1 0,0-1 0,0 0 0,0 0 0,0 1 0,-1-1 1,1 0-1,0 1 0,0-1 0,0 0 0,0 0 0,0 0 1,0 1-1,-1-1 0,1 0 0,0 0 0,0 0 0,0 1 1,-1-1-1,1 0 0,-1 1 617,0-8-429,0 1 1,1 0-1,0 0 0,1-11 1,0-3-154,-6-75-21,0 9-122,5 30-470,0 55 368,0 3-37,1 0 220,0 0-1,0 1 0,0 0 1,0-1-1,-1 1 0,1 0 1,-1-1-1,0 6 0,0-5-1,0 0-1,1 0 0,-1 1 1,1-1-1,0 0 1,-1 0-1,1 0 1,2 4-1,-2-5 28,0 0 1,0 1-1,-1-1 0,1 0 0,-1 0 1,1 1-1,-1-1 0,0 0 1,0 1-1,0 2 0,0-2 49,2 4 80,2-10 269,3-12 121,-3-6-444,-1 0 0,1-39 0,-1 41-1221,2 68 1050,-5 64 1041,0-116-964,-1 0 0,0 0 1,0 0-1,1 0 1,-2 0-1,1 0 1,0 1-1,0-1 0,-1 1 1,-1-3-1,-2 1-151,5 3 93,-1 1 0,1-1 0,-1 1-1,1-1 1,-1 0 0,1 1 0,-1-1 0,0 1-1,1 0 1,-1-1 0,0 1 0,0 0 0,1-1-1,-1 1 1,0 0 0,0 0 0,1-1 0,-1 1-1,0 0 1,0 0 0,1 0 0,-1 0-1,0 0 1,0 0 0,0 0 0,1 1 0,-1-1-1,0 0 1,0 0 0,1 1 0,-1-1 0,0 0-1,1 1 1,-1-1 0,0 0 0,1 1-1,-1-1 1,0 2 0,-13 8-1005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50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27 132 2912,'0'0'216,"0"-1"1,-1 0 865,0 1-866,1 0 1,0 0-1,0-1 1,-1 1-1,1 0 0,0 0 1,0 0-1,-1 0 1,1-1-1,0 1 0,-1 0 1,1 0-1,0 0 1,-1 0-1,1 0 1,0 0-1,-1 0 0,1 0 1,-11-4 6492,8-2-5520,0 4 250,3 2-1425,0 0-1,0 0 0,0 1 1,0-1-1,0 0 0,0 0 1,-1 0-1,1 0 0,0 0 1,0 0-1,0 0 0,0-1 1,0 1-1,0 0 0,0 0 1,0 0-1,-1 0 0,1 0 1,0 0-1,0 0 0,0 0 1,0 0-1,0 0 0,0 0 1,0 0-1,0 0 0,0 0 1,0 0-1,0 0 0,0-1 1,-1 1-1,1 0 0,0 0 1,0 0-1,0 0 0,0 0 1,0 0-1,0 0 1,0 0-1,0 0 0,0-1 1,0 1-1,0 0 0,0 0 1,0 0-1,0 0 0,0 0 1,0 0-1,0 0 0,0 0 1,0 0-1,0-1 0,0 1 1,0 0-1,0 0 0,1 0 1,-1 0-1,0 0 0,0 0 1,0 0-1,0 0 0,0 0 1,0 0-1,0-1 0,0 1 1,0 0-1,0 0 0,2-1 59,-1-1 0,1 0-1,-1 1 1,1-1-1,0 1 1,-1 0 0,1-1-1,0 1 1,0 0-1,0 0 1,0 0 0,4-1-1,12-7 214,2-3-167,1 0-1,0 2 0,0 0 1,1 2-1,29-9 0,-39 14 1,0-1-1,1 1 0,-1 1 1,1 1-1,15-1 0,-27 2-234,-7 9-3373,0-2 1232,0 0 0,-10 10 0,-13 14-5008,19-14 4914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6:58.231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1203 9 832,'-4'-1'197,"1"1"-1,0 0 1,0 0-1,0 0 1,-1 1-1,1-1 1,0 1-1,0 0 1,0-1 0,0 1-1,0 1 1,0-1-1,0 0 1,0 1-1,1-1 1,-1 1 0,0 0-1,1 0 1,0 0-1,-4 4 1,5-5-190,0 0-1,0 0 1,0 0 0,0 0 0,0 0 0,0 0-1,-1 0 1,1-1 0,0 1 0,-1 0 0,1-1-1,0 1 1,-1-1 0,1 1 0,-1-1-1,1 0 1,-1 1 0,1-1 0,-1 0 0,1 0-1,-3 0 1,2 0 81,0 0 1,0 1-1,1-1 0,-1 1 0,0-1 0,1 1 1,-1 0-1,0-1 0,1 1 0,-1 0 0,1 0 1,-3 2-1,3-2-39,0 0 1,-1 0 0,1 0-1,0 0 1,-1 0 0,1 0-1,-1-1 1,1 1 0,-1-1-1,0 1 1,1-1-1,-3 1 1,-29 6 686,-9 1-325,12 0-283,-12-11 346,41 3-487,0 0 0,1 0 0,-1 0 0,0 0 0,1 0 0,-1-1 0,0 1 0,1 0 0,-1 0 0,0-1 0,1 1 0,-1 0 0,1-1 0,-2 0 0,2 1 33,-1-1 0,0 1-1,1-1 1,-1 1 0,0-1 0,1 1-1,-1 0 1,0 0 0,1-1 0,-1 1 0,0 0-1,0 0 1,1 0 0,-2 0 0,-35-5 545,-77 5 502,77-4-923,-31 1 298,32-2-218,-24-4-208,29 10 73,12 0 86,1-1 0,-32-4 0,40 3-163,0 0 0,-19 1 0,7 1 149,11-4-214,11 3 53,0 0 1,0 0 0,-1 0-1,1 0 1,0 0-1,0 0 1,0 0 0,-1 0-1,1 0 1,0 0 0,0 0-1,0 0 1,-1 0 0,1 0-1,0 0 1,0-1-1,0 1 1,-1 0 0,1 0-1,0 0 1,0 0 0,0 0-1,0 0 1,-1-1 0,1 1-1,0 0 1,0 0 0,0 0-1,0 0 1,0 0-1,0-1 1,0 1 0,0 0-1,-1 0 1,1 0 0,0-1-1,0 1 1,0 0 0,0 0-1,0 0 1,0-1-1,0 1 1,0 0-4,0 0 0,0-1 0,0 1-1,0 0 1,0 0 0,0 0 0,0 0 0,0 0-1,0 0 1,0-1 0,0 1 0,0 0 0,0 0-1,0 0 1,0 0 0,0 0 0,0 0 0,0 0-1,0-1 1,0 1 0,-1 0 0,1 0 0,0 0-1,0 0 1,0 0 0,0 0 0,0 0 0,0 0-1,0 0 1,0 0 0,-1-1 0,1 1 0,0 0 0,0 0-1,0 0 1,0 0 0,0 0 0,0 0 0,-1 0-1,1 0 1,0 0 0,-95 0 382,72-5-481,1 5 274,11-1-75,1 1 0,-1 1 0,0-1 0,-15 4-1,20-2-26,1-2 0,-1 1 0,1-1 0,-1 0 1,-6 0-1,6 0 51,0-1 1,0 2-1,-9 0 1,-16 0-106,17-1-2245,9-14-2003,6 13 4005,3-25-3570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7:00.174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16 1984,'2'-3'408,"-1"2"-270,0 0 0,0 0-1,0 0 1,0 0 0,0 0-1,0 0 1,0 0 0,10-3 4533,15 14-3071,-11 3-1036,-13-12-456,0 1 1,-1-1 0,1 1 0,0-1 0,0 0 0,0 0 0,2 1 0,-2-1-71,1 0 0,-1 0 1,0 0-1,0 0 0,0 0 1,0 0-1,0 0 0,0 1 1,0-1-1,0 1 0,0 0 1,0-1-1,-1 1 0,1 0 1,2 4-1,-1-2 12,0 0 0,1-1 1,0 1-1,0-1 0,0 0 0,0 0 0,0 0 1,1 0-1,-1-1 0,1 0 0,6 3 0,-8-4 41,80 31 320,-1-11 16,-69-18-416,0 0 0,1 0 0,-1-2 1,1 1-1,-1-2 0,17 0 0,-12-1 124,16 6-76,-33-5-43,18 0 42,8 1 65,-17 0 3,-1 0 1,1 0-1,11-1 0,1 0-87,-19 0-3,-1 1-1,1-1 1,-1 1 0,1 0-1,-1 0 1,0 0 0,1 0-1,-1 0 1,0 1 0,0-1-1,0 1 1,3 2 0,-4-3-100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7:01.942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461 0 2080,'3'10'9306,"-4"32"-8694,2 41 648,4 9-1244,-4-41 319,-1-37-116,1 0 0,2 16 0,-1-12-330,-2-15 87,0 1 0,1-1 0,-1 0-1,1 1 1,0-1 0,0 0 0,2 5 0,-2-5 26,0 1 1,0-1-1,0 1 0,0-1 0,-1 1 1,1 0-1,-1-1 0,0 1 1,-1 5-1,1 1 82,0-8 113,0-1-98,-3 5 446,3-5-548,0-1 0,0 0-1,0 0 1,0 0 0,-1 0 0,1 0 0,0 0 0,0 0 0,0 0 0,-1 0 0,1 0 0,0 0 0,0 0-1,-1 0 1,1 0 0,0 0 0,0 0 0,0 0 0,-1 0 0,1 0 0,0 0 0,0 0 0,0 0 0,-1 0-1,1-1 1,0 1 0,0 0 0,0 0 0,0 0 0,-1 0 0,1 0 0,0-1 0,0 1 0,0 0 0,0 0-1,0 0 1,0 0 0,0-1 0,-1 1 0,1 0 0,0 0 0,0 0 0,0-1 0,0 1 0,0 0 0,-1-2-21,0 0 1,1 0-1,-1 0 1,1 0-1,-1 0 1,1 0-1,0 0 1,-1 0-1,1 0 1,0 0-1,1-3 1,-1-8 6,-11-56 211,-2-28 87,-4-33-820,16 102 518,1 28 293,5 16-571,1 0 187,-6-15 111,1-1 0,-1 1-1,0-1 1,1 0 0,-1 1 0,0-1 0,1 0-1,-1 0 1,0 1 0,1-1 0,-1 0 0,1 0-1,-1 1 1,1-1 0,-1 0 0,1 0 0,-1 0-1,0 0 1,1 0 0,-1 0 0,1 0 0,-1 0 0,1 0-1,-1 0 1,1 0 0,-1 0 0,1 0 0,-1 0-1,1 0 1,-1 0 0,1-1 0,-1 1 0,1 0-1,10-9 6,-9 5 36,0 1 0,0-1 0,0 0 1,-1 1-1,0-1 0,0 0 1,0 0-1,1-5 0,-2 8-29,0-1 0,0 1 0,0 0 0,1 0 0,-1 0 0,0 0 0,1-1 0,-1 1 0,1 0 0,-1 0 0,1 0 0,0 0 0,-1 0 0,1 0 0,0 0 0,1-1 0,-1 23-352,-11 115 399,10-44 129,0-91-118,-2 1-75,0-1 0,0 0 0,0 0 0,0 0 0,0 0 0,0-1 0,-2 2 0,-4-2-124,1-1 143,0 1-1,0 0 1,0 1-1,0-1 1,0 1-1,0 1 0,0 0 1,1-1-1,-10 5 1,5 0 84,0 0 1,-1-1 0,1 0-1,-1-1 1,0 0-1,-1-1 1,1-1 0,0 0-1,-15 1 1,-195-3 984,199-4-1503,22 4 245,4-1 115,-1-1 0,1 1 0,0 0 1,0-1-1,0 1 0,0 0 0,0 1 0,0-1 0,6 0 0,-1-1 9,9-1 2,110-26-145,-113 26 171,0-1 1,0 0 0,0-1 0,-1 0 0,1-1 0,-1-1 0,0 0 0,15-13 0,-6 3-272,43-37-1522,-12 7-1467,-25 24 1053,-5 0-1710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7:4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21 149 1248,'1'-3'4592,"1"11"-245,0-2-5308,2 0 1119,1 0 0,-1-1 0,1 0 0,0 0 0,0 0 0,0-1 0,1 0 0,-1 0 0,1 0 0,0 0 0,12 4 0,-6-3 91,1-1 1,-1 0-1,1 0 1,-1-2-1,20 3 0,-26-5-192,0 0 1,1 0-1,-1-1 0,0 0 0,0 0 0,0-1 0,0 1 0,0-1 0,0 0 1,-1-1-1,1 0 0,-1 1 0,9-7 0,-11 7-36,0 0 0,-1 0-1,1 0 1,0-1 0,-1 1-1,0-1 1,1 0 0,-1 0 0,0 1-1,-1-1 1,1 0 0,0-1-1,-1 1 1,1 0 0,-1 0 0,0-1-1,0 1 1,-1-1 0,1 1 0,-1-1-1,1 1 1,-1-1 0,0 1-1,-1-1 1,1-3 0,-1 4-42,0 0 0,0-1 0,0 1 0,0 0 0,-1 0 0,1 0 0,-1 0 0,0 0-1,0 0 1,0 0 0,0 0 0,0 1 0,-1-1 0,-3-2 0,2 2-13,0 0 1,-1 1-1,1-1 1,-1 1-1,1 0 0,-1 0 1,0 0-1,-9-1 0,3 1-27,1 1-1,-1 0 0,0 1 1,0 0-1,1 1 0,-1 0 1,0 1-1,-15 4 1,14-3 26,1 0 1,0 1 0,0 0-1,0 1 1,0 0-1,1 1 1,0 0 0,-12 10-1,20-14 64,0 1-1,0-1 0,0 1 1,0 0-1,0-1 0,1 1 1,-1 0-1,1 0 0,0 0 0,0 0 1,0 0-1,0 0 0,1 1 1,-1-1-1,1 0 0,0 0 1,0 1-1,0-1 0,0 0 1,0 0-1,1 1 0,0-1 1,-1 0-1,3 5 0,2 7 80,1 0-1,1-1 0,14 23 0,-16-29-156,-2-1 94,1 0-1,0-1 0,0 0 0,1 0 1,0 0-1,0-1 0,0 0 0,1 0 1,-1 0-1,1 0 0,0-1 0,1 0 1,-1 0-1,1-1 0,0 0 1,0 0-1,0 0 0,0-1 0,14 3 1,-6-4 44,-1 1 0,1-2 0,23-1 0,-32 0-62,1 0 0,-1-1 0,1 0 1,-1 0-1,1 0 0,-1 0 0,0-1 1,0 0-1,0-1 0,8-5 1,-6 2 10,1 0 0,-1-1 0,-1 0 1,1-1-1,-2 0 0,1 0 1,-1 0-1,0 0 0,-1-1 1,7-18-1,0 2 92,-8 17-109,0-1 0,0 1 0,-1-1 0,0 0 0,2-12 0,1-34-1248,2 164 1046,-7-93 207,1 0 0,0 0 0,1-1-1,8 24 1,2 9 160,-11-42-90,-1 1 0,1-1 0,0 0 0,0 0 0,3 5 0,-5-10-83,1 0-1,-1 0 1,0 1 0,0-1 0,0 0 0,0 0 0,0 0 0,1 0 0,-1 0 0,0 1 0,0-1 0,0 0 0,0 0 0,1 0 0,-1 0 0,0 0 0,0 0 0,1 0 0,-1 0 0,0 0 0,0 0 0,0 0 0,1 0 0,-1 0 0,0 0 0,0 0 0,0 0 0,1 0 0,-1 0 0,0 0 0,0 0 0,0 0 0,1 0 0,-1 0 0,0 0 0,0 0 0,0-1 0,1 1-1,-1 0 1,0 0 0,0 0 0,0 0 0,0 0 0,0-1 0,1 1 0,5-8 201,-1-4-138,0 1-1,-1-1 1,6-24-1,-3 7-9,24-63 3,10-15-260,-39 102 97,1-2-924,7 10 390,-5-2 768,49 21 91,-33-12-98,0-2-1,38 10 1,-48-16-14,0 0 0,1-1-1,-1 0 1,15-1 0,-20 0-38,1-1 0,-1 0 0,0 0-1,0-1 1,-1 0 0,1 0 0,0 0 0,-1-1 0,10-5-1,-12 6-63,0 0-1,-1-1 1,1 1 0,-1 0-1,0-1 1,0 0-1,0 1 1,0-1-1,0 0 1,0 0-1,-1 0 1,1 0-1,-1-1 1,0 1-1,0 0 1,0 0-1,-1-1 1,1 1-1,-1-1 1,0-3-1,0 5-27,0 0-1,0 0 0,0 0 1,-1 1-1,1-1 1,-1 0-1,0 0 1,1 1-1,-1-1 0,0 0 1,0 1-1,0-1 1,0 1-1,0-1 0,0 1 1,0 0-1,-1-1 1,1 1-1,0 0 1,-1 0-1,1 0 0,-1 0 1,0 0-1,1 0 1,-1 1-1,0-1 1,1 0-1,-1 1 0,0-1 1,0 1-1,-3-1 1,1 1-36,0-1 0,0 1-1,0 0 1,0 0 0,0 0 0,0 0 0,0 1 0,0-1 0,0 1 0,0 0 0,1 0 0,-1 1 0,-6 2 0,6-1 21,-1 0 0,1 0 0,-1 0 0,1 1 0,0 0 0,1 0 0,-8 8 0,10-9 45,-1-1 0,1 1 0,-1 0 0,1 0 0,0 0 0,0 0 0,1 0 0,-1 0 0,0 0 0,1 0 0,0 0 0,0 0 0,0 0 0,0 1 0,1 3 0,0 0 57,1 0 0,1-1 0,-1 1 0,1-1 0,0 0 0,6 10 0,26 33 224,-33-46-279,7 9 68,1-1-1,11 11 1,-19-20-49,0 0-1,0 0 1,0 0 0,0 0-1,0-1 1,1 1-1,-1-1 1,1 0 0,-1 0-1,1 0 1,-1 0-1,1 0 1,0 0 0,-1-1-1,1 1 1,0-1 0,0 0-1,3 0 1,-3 0 21,-1-1 1,1 0-1,-1 0 0,0 0 1,1 0-1,-1 0 0,0-1 1,0 1-1,0-1 1,0 1-1,4-5 0,17-23 284,-14 17-242,41-57 73,-40 56-276,-5 7-9,0 0 0,0 0-1,1 0 1,0 1 0,0 0 0,6-5 0,-11 10 103,-1 0 1,1 0-1,-1 0 1,1-1-1,-1 1 0,1 0 1,-1 0-1,1 0 1,-1 0-1,1 0 1,-1 0-1,1 0 0,-1 1 1,0-1-1,1 0 1,-1 0-1,1 0 1,-1 0-1,1 1 0,-1-1 1,1 0-1,-1 0 1,0 1-1,1-1 1,-1 0-1,0 0 1,1 1-1,-1-1 0,0 1 1,1-1-1,-1 0 1,0 1-1,0-1 1,1 1-1,-1-1 0,0 1 1,7 17 312,-5 9-138,-3 36-1,1-21 290,0-41-426,0 10-83,0-10 71,0-1 1,0 0-1,0 1 0,0-1 0,0 0 0,0 1 0,0-1 0,0 0 0,0 1 0,1-1 0,-1 0 0,0 1 0,0-1 0,0 0 0,0 1 0,1-1 0,-1 0 0,0 1 0,0-1 0,0 0 0,1 0 0,-1 1 0,0-1 0,1 0 0,-1 0 0,1 1 0,-1-2 15,1 1-1,-1-1 0,1 1 1,-1-1-1,1 1 0,-1-1 1,1 1-1,-1-1 1,1 1-1,-1-1 0,1 1 1,-1-1-1,0 0 0,0 1 1,1-1-1,-1 0 0,0 1 1,0-1-1,0 0 0,1 0 1,-1 0-1,0-1 26,6-14-106,1 1 0,0 0 0,1 0 0,1 1 0,0 0 0,1 1 0,16-18 0,-25 30 26,0 0-1,-1 0 1,1 0-1,0 0 0,-1 0 1,1 0-1,0 1 1,0-1-1,0 0 0,0 1 1,0-1-1,0 0 0,0 1 1,0-1-1,0 1 1,0-1-1,0 1 0,0 0 1,0-1-1,0 1 1,1 0-1,-1 0 0,0 0 1,0 0-1,0 0 1,0 0-1,1 0 0,-1 0 1,0 0-1,0 1 1,0-1-1,0 0 0,0 1 1,0-1-1,0 1 0,0-1 1,0 1-1,0 0 1,0-1-1,0 1 0,0 0 1,0 0-1,0 0 1,-1-1-1,2 3 0,3 3-30,-1 0-1,-1 0 0,1 0 0,-1 1 1,5 12-1,42 118 542,-43-118-302,1 0 0,1 0 0,0-1 0,1-1 0,1 1 0,1-2 0,24 27 0,-35-41-161,0-1-1,1 1 0,-1 0 0,1-1 0,0 0 1,-1 1-1,1-1 0,0 0 0,0 0 0,0 0 1,0 0-1,0 0 0,0 0 0,0-1 0,0 1 1,0-1-1,0 1 0,0-1 0,0 0 0,0 0 1,1 0-1,-1 0 0,0 0 0,0 0 0,0-1 1,0 1-1,0-1 0,0 0 0,0 1 0,0-1 1,0 0-1,0 0 0,0 0 0,0 0 1,0 0-1,2-3 0,3-3-270,0 0 1,0 0-1,0-1 0,-1 0 1,0 0-1,7-14 0,16-35-3342,-3-1-3670,-21 37 4173,-5 20 2800,0 0-1,0 0 0,0 1 0,0-1 0,-1 0 0,1 0 0,0 0 0,-1 0 0,1 0 1,-1 0-1,1 0 0,-2-1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7:4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 6656,'0'0'123,"0"-1"-1,0 1 1,-1 0 0,1-1-1,0 1 1,0 0 0,0 0 0,0-1-1,0 1 1,0 0 0,0-1-1,0 1 1,0 0 0,0-1 0,0 1-1,0 0 1,0-1 0,0 1-1,0 0 1,0-1 0,0 1 0,1 0-1,-1 0 1,0-1 0,0 1-1,0 0 1,0 0 0,1-1 0,-1 1-87,0 0 1,0 0-1,0 0 1,0-1-1,0 1 1,0 0-1,0 0 1,1 0 0,-1 0-1,0 0 1,0 0-1,0 0 1,0 0-1,0 0 1,0 0-1,0 0 1,0 0-1,1 0 1,-1 0 0,0 0-1,0 0 1,0 0-1,0 0 1,0 0-1,0 0 1,0 0-1,1 0 1,-1 0-1,0 0 1,0 0 0,0 0-1,0 0 1,0 0-1,0 0 1,0 0-1,0 0 1,1 0-1,-1 5 3870,1-4-3837,1 3-87,-1 1 0,0-1 0,0 0 1,0 1-1,0-1 0,-1 0 0,1 1 0,-1-1 0,0 1 0,-1-1 0,0 9 0,-1 9 207,2-22-180,0 0 0,0 1 0,0-1 1,0 0-1,-1 0 0,1 0 1,0 0-1,0 0 0,0 0 1,0 0-1,0 0 0,-1 0 1,1 0-1,0 0 0,0 0 0,0 0 1,0 0-1,-1 0 0,1 0 1,0 0-1,0 0 0,0 0 1,0 0-1,0 0 0,-1 0 1,1 0-1,0 0 0,0 0 0,0 0 1,0 0-1,0 0 0,0 0 1,-1-1-1,1 1 0,0 0 1,0 0-1,0 0 0,0 0 1,0 0-1,0 0 0,0 0 1,0-1-1,0 1 0,-1 0 0,1 0 1,0 0-1,0 0 0,0 0 1,0-1-1,0 1 0,0 0 1,0 0-1,0 0 0,0-1 1,-1-2-671,0 0 1,-1 0-1,1 0 1,1-1-1,-2-5 1,2-10-5649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7:46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2656,'1'-1'342,"-1"1"1,1-1-1,0 0 1,0 1-1,-1-1 1,1 1-1,0 0 1,0-1-1,0 1 1,-1 0-1,1-1 1,0 1-1,0 0 1,0 0-1,0 0 1,0 0-1,1 0 1,0-1-13,0 1 1,0 0 0,0-1 0,0 1-1,0-1 1,0 0 0,-1 1-1,4-3 1,12-16 1466,-16 19-1727,5 12-388,1-1 401,-6-1 22,0-1-1,-1 0 1,0 0 0,-2 17 0,-1 9 128,2 27 146,0-17-14,7 70 1,8 10-174,-12-102-22,0 30 1,-2-52 96,0 4 1172,0-13-1430,0 0-1,0 1 0,1-1 1,0 0-1,1 1 0,-1-1 1,1 1-1,5-10 0,17-51-20,-19 50-133,0 1-1,2 0 1,0 0-1,1 1 0,18-28 1,-26 43 126,1 0-1,0 0 1,0 0 0,-1 0 0,1 0 0,0 0-1,0 1 1,0-1 0,0 0 0,0 0 0,0 1 0,0-1-1,0 1 1,0-1 0,0 1 0,0-1 0,1 1-1,-1 0 1,0 0 0,0-1 0,0 1 0,2 0-1,-1 1 1,-1-1 0,1 1-1,-1-1 1,1 1-1,-1-1 1,1 1 0,-1 0-1,0 0 1,1 0 0,-1 0-1,0 0 1,0 0-1,0 0 1,2 2 0,1 2 22,-1-1 0,0 1 0,0 0 0,0 0 0,-1 1 0,1-1 1,-1 0-1,1 8 0,0 1 149,-1 1 1,0 0-1,-1 0 1,-2 23-1,0-29-95,0 0-1,0-1 1,-1 1-1,-1-1 1,1 1-1,-1-1 1,0 0 0,-1 0-1,-5 8 1,7-12-32,-1-1 1,0 0 0,0 0-1,0 0 1,0 0 0,0 0-1,0 0 1,-1-1-1,1 0 1,-1 1 0,0-1-1,-5 2 1,-3 0 43,-1 0 0,-21 3 0,-1 1-311,12-8-195,22 0 320,4 1 58,9 1 121,-1-1 0,0 0 0,0-1 0,0 0 0,0-1 0,1 0 0,-1-1 0,0 0 0,0-1 0,-1 0 0,1-1 0,-1 0 0,1 0 0,18-12 0,-18 8-7,-1 1-1,1-1 0,-2-1 1,1 0-1,-1 0 1,0-1-1,-1 0 0,0-1 1,-1 1-1,0-1 1,-1-1-1,9-22 0,-9 20 8,-1 0 0,-1-1 0,0 1-1,-1-1 1,-1 0 0,1-31-1,-3 44-88,0 0 0,0 0-1,-1 0 1,1 0-1,-1 0 1,1 1-1,-1-1 1,0 0-1,-1-2 1,1 2 12,0 0 0,0 0-1,0 0 1,1 0 0,-1 0 0,0 0-1,1 0 1,0 0 0,-1-3 0,1 4 6,1-1 1,-1 1-1,0 0 1,1-1-1,-1 1 1,1 0-1,0-1 0,-1 1 1,1 0-1,0 0 1,0 0-1,0 0 1,0 0-1,0 0 1,0 0-1,0 0 1,0 0-1,0 0 1,0 0-1,0 0 0,1 1 1,1-2-1,32-11-111,-32 12 106,0 0-22,0 0 0,-1 0 1,1 1-1,0-1 0,0 1 0,0 0 0,0-1 0,0 1 0,0 1 1,0-1-1,0 0 0,0 1 0,0 0 0,0-1 0,-1 1 1,1 0-1,0 1 0,0-1 0,-1 0 0,4 3 0,-2-1 36,-1 0 0,0 0 0,0 1 1,0-1-1,0 1 0,-1-1 0,1 1 0,-1 0 0,0 0 0,0 0 0,-1 0 0,1 1 0,1 4 0,-1 5 101,0-1-1,-1 0 1,0 0-1,-2 23 1,2 23 255,1-41-323,-2-8-34,1-1 0,0 0 0,0 1 0,1-1 0,1 0 0,5 15 0,-8-23 29,1 0 0,-1 0 0,1 0 0,-1 0 0,1 0 0,0-1 0,-1 1 0,1 0 0,0 0 0,0 0 0,0-1 0,0 1 1,0 0-1,0-1 0,0 1 0,0-1 0,0 1 0,0-1 0,0 1 0,0-1 0,0 0 0,1 1 0,0-1 16,0 0 0,0 0 0,0-1 0,0 1 0,1 0 0,-1-1 0,0 1 0,0-1 0,0 0 0,-1 0 0,3-1 0,5-3 47,0-1 1,-1 0 0,13-12 0,-18 16-117,10-12-107,16-19 0,-4 3 343,-24 29-143,11-10-426,-12 11 346,0 0-1,0 0 0,1-1 0,-1 1 1,0 0-1,0 0 0,0 0 0,1 0 1,-1 0-1,0 0 0,0 0 0,1 0 1,-1-1-1,0 1 0,0 0 0,1 0 0,-1 0 1,0 0-1,0 0 0,1 0 0,-1 0 1,0 0-1,0 1 0,1-1 0,-1 0 1,0 0-1,0 0 0,0 0 0,1 0 1,-1 0-1,0 0 0,0 0 0,1 1 1,-1-1-1,0 0 0,0 0 0,0 0 1,0 1-1,1-1 0,-1 0 0,0 0 1,0 0-1,0 1 0,0-1 0,0 0 1,0 0-1,0 0 0,0 1 0,1-1 1,-1 0-1,0 0 0,0 1 0,1 7 6,1-1-1,0 0 0,0 0 0,1 1 0,0-1 1,0-1-1,1 1 0,0 0 0,0-1 0,1 0 1,-1 0-1,10 8 0,-11-11 57,-1 0 0,2 0 0,-1-1-1,0 0 1,0 1 0,1-1 0,7 3 0,-10-5-30,0 0 1,1 0 0,-1 1-1,0-1 1,1 0-1,-1 0 1,0 0-1,1-1 1,-1 1 0,0 0-1,1 0 1,-1-1-1,0 1 1,0-1-1,1 1 1,-1-1-1,0 0 1,0 1 0,0-1-1,0 0 1,0 0-1,0 1 1,0-1-1,0 0 1,0 0 0,0 0-1,1-2 1,0-2-19,1 0-1,-1 0 1,0 0 0,0 0 0,-1-1-1,1 1 1,-1-1 0,-1 1 0,1-1-1,-1-10 1,2-5 17,-2 8 37,0 0-1,0-1 1,-2 1-1,-4-22 0,5 30-76,0 0 1,-1 0-1,1 0 0,-1 0 0,0 0 0,0 1 0,-1-1 0,1 1 0,-1 0 0,-7-8 0,9 11-2,0-1 0,-1 1 0,0 0 0,1 0 0,-1 0 0,0 0 0,1 0 0,-1 0 0,0 0 0,0 0 0,0 1 0,0-1-1,0 1 1,1 0 0,-1-1 0,0 1 0,0 0 0,0 0 0,0 0 0,0 0 0,0 1 0,0-1 0,0 1 0,0-1 0,0 1 0,0-1 0,0 1 0,1 0 0,-1 0 0,-2 1 0,-50 30-24,47-30 126,14-4 41,-5 1-112,26-7-70,0 1 0,0 1 0,53-3 0,-8 4 239,9 1-192,-81 4 192,-1 2-144,-1 7 67,0 0 0,-5 16 0,1 0-34,-36 139-6,37-148-153,3-11 136,-1 0 0,1 0 0,0 0 0,1 1 0,-1-1 0,1 0 0,0 1 0,0-1 0,1 0 1,-1 1-1,3 7 0,-2-11 102,0-1-121,-1-1 0,1 0 1,-1 1-1,1-1 0,-1 0 1,1 1-1,-1-1 0,1 0 0,-1 0 1,1 1-1,0-1 0,-1 0 1,1 0-1,-1 0 0,1 0 1,0 0-1,-1 0 0,1 0 0,0 0 1,-1 0-1,1 0 0,-1 0 1,1-1-1,0 1 0,-1 0 1,1 0-1,-1-1 0,1 1 0,-1 0 1,2-1-1,-1 0-11,0 0 0,0 0 0,0 1 0,0-1 0,0 0 0,0 0 0,0 0 0,0-1-1,-1 1 1,1 0 0,0 0 0,-1 0 0,1-1 0,0 0 0,17-60 229,-9 36-262,-2 0 1,-1 0 0,0-1-1,2-49 1,-8 66 17,-1-1 0,0 1 1,-5-19-1,6 19-169,0-5 127,0 15 24,0 0 1,0-1-1,0 1 0,0 0 1,0-1-1,-1 1 0,1 0 0,0-1 1,0 1-1,0 0 0,0 0 1,0-1-1,0 1 0,0 0 1,-1 0-1,1-1 0,0 1 0,0 0 1,0 0-1,0-1 0,-1 1 1,1 0-1,0 0 0,0 0 1,-1-1-1,1 1 0,0 0 0,0 0 1,-1 0-1,0 0 0,1 21-261,1 0 251,1 0 0,0-1 0,2 1 0,7 24 0,-9-36 83,2 0 0,-1 0 0,2 0-1,-1 0 1,1-1 0,0 1 0,1-1 0,12 14 0,-15-19-34,0 0 0,0-1 0,0 1 0,0-1 0,1 0 0,-1 0 0,1 0 0,-1 0 0,1 0 0,0-1 0,0 1 0,-1-1 0,1 0 0,0-1 0,0 1 0,0-1 0,0 1 0,0-1 0,0 0 0,0-1 0,0 1 0,0-1 0,0 1 0,5-3 0,10-5 17,-1 0 0,1-2 1,-2 0-1,1-1 0,-1-1 0,15-14 0,33-32 151,-29 25-180,-18 14-235,-15 15 160,0 0-1,1 1 1,0-1-1,4-3 1,-7 6 101,-2 3-47,-1-1 1,0 1 0,1-1 0,-1 1-1,1-1 1,0 1 0,0 0-1,-1 0 1,1 0 0,0 2 0,-2 0-11,-142 234-60,124-200 188,19-35-95,1-1 1,0 1-1,0 0 1,1 0-1,-1-1 1,0 1-1,1 0 1,0 0-1,-1 0 1,1 0-1,0 0 1,1 5-1,0-7 3,-1-1-1,0 1 1,0-1-1,1 1 0,-1-1 1,0 1-1,1-1 1,-1 1-1,0-1 0,1 1 1,-1-1-1,1 1 1,-1-1-1,1 1 0,-1-1 1,1 0-1,-1 0 1,1 1-1,-1-1 0,1 0 1,-1 0-1,1 1 1,0-1-1,-1 0 0,1 0 1,-1 0-1,1 0 1,0 0-1,-1 0 0,1 0 1,-1 0-1,1 0 1,0 0-1,-1 0 0,2-1 1,1 1 16,0-1 0,-1 0 1,1 0-1,0 0 0,0 0 0,3-3 1,2-1-30,-1-1 0,0 0 0,0-1 0,-1 1 0,1-1 0,-2 0 0,1-1 0,-1 1 0,7-15 0,2-7-23,15-42 0,11-52-13,-33 96 104,-1 0 0,4-46 0,-11 12-43,-1 21-872,2 40 833,0 0 0,-1 0 0,1 0 0,0 0 0,0-1 1,0 1-1,0 0 0,0 0 0,0 0 0,-1 0 0,1 0 0,0 0 1,0 0-1,0 0 0,0 0 0,-1 0 0,1 0 0,0 0 0,0 0 1,0 0-1,0 0 0,0 0 0,-1 0 0,1 0 0,0 1 0,0-1 1,0 0-1,0 0 0,0 0 0,0 0 0,-1 0 0,1 0 0,0 0 1,0 0-1,0 0 0,0 1 0,1 11-48,1 0 0,0 0 0,8 22 0,-2-8-37,27 78 239,-30-86-67,49 158 818,-22-84-441,-31-90-378,4-8-636,-3 1-311,0 0 0,0 0-1,-1 0 1,1 0 0,-1-1 0,0 1-1,0-7 1,0-15-1448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7:47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7808,'22'3'2880,"-4"1"-2240,6 9-160,-16 2 512,2 14-640,-6 8 1888,-8-2-1248,-1-1 127,0-2-671,-3-4 0,3-4-288,0-4-832,1-8 320,-1-7-3775,5-13 2239,9-21-4672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7:5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2720,'0'0'5717,"0"0"-5642,0 1-1,-1-1 1,1 1 0,0-1-1,0 0 1,0 1 0,0-1-1,0 1 1,0-1 0,1 0-1,-1 1 1,0-1 0,0 1-1,0-1 1,0 0 0,0 1-1,1-1 1,-1 1 0,7 5 181,-1-1 0,1 0 0,1 0 0,-1-1 0,1 1 0,0-2 0,-1 1 0,2-1 0,-1 0 0,9 1 0,-4-1 81,1 0 0,-1-1-1,1-1 1,-1 0 0,26-3 0,-34 1-286,0 0-1,-1 0 1,1 0 0,-1-1 0,1 0-1,-1 0 1,1 0 0,-1-1 0,0 0-1,0 1 1,4-5 0,-5 5-41,-1 0-1,0-1 1,1 1 0,-1-1-1,0 1 1,0-1 0,0 0-1,0 1 1,-1-1 0,1 0-1,-1 0 1,0 0 0,0-1-1,0 1 1,0 0 0,1-7-1,-2 2 20,0 2 5,0-1-1,0 0 1,-2-9-1,1 15-35,1-1 1,0 0-1,-1 1 0,1-1 0,-1 1 1,0-1-1,0 1 0,1 0 0,-1-1 1,0 1-1,0 0 0,0-1 0,0 1 1,0 0-1,-1 0 0,1 0 0,0 0 1,0 0-1,-3-2 0,3 3-25,0-1 1,0 1-1,-1-1 0,1 1 1,0-1-1,0 1 0,0-1 0,0 1 1,0 0-1,0 0 0,-1 0 0,1-1 1,0 1-1,0 0 0,0 0 0,0 1 1,-1-1-1,1 0 0,0 0 1,0 1-1,0-1 0,0 0 0,0 1 1,0-1-1,-1 1 0,1 0 0,0-1 1,1 1-1,-1 0 0,0-1 1,0 1-1,-1 1 0,-8 6-125,0 0 140,-1 0 1,1 1-1,-14 16 1,20-19 66,0-1-1,0 0 1,0 1 0,0 0-1,1 0 1,0 0 0,0 1-1,1-1 1,-2 8 0,3-11-43,1 1 1,0-1-1,0 1 0,0-1 1,1 1-1,-1-1 1,1 0-1,0 1 0,0-1 1,0 0-1,0 1 0,0-1 1,1 0-1,0 0 1,-1 0-1,1 0 0,0 0 1,3 3-1,4 3 140,-1 0 0,1-1 0,19 14 0,23 12 556,-45-30-650,1 0 0,-1-1 0,1 0 0,0-1 0,0 0 0,9 2 0,-12-4-9,0 0 0,-1 0-1,1 0 1,-1-1 0,1 1-1,-1-1 1,1 0 0,-1 0-1,0 0 1,1-1 0,-1 1 0,0-1-1,0 0 1,0 0 0,0 0-1,0 0 1,4-4 0,2-3 85,1-1 0,-1 0 0,10-14 0,15-27 19,-30 44-135,0 0-1,0 0 0,-1-1 0,0 1 0,3-14 0,-5 13-52,-1-1-1,0-17 0,-1 8-934,1 18 693,0 1 143,1 4 134,0 1 0,-1-1 0,2 0 0,-1 0-1,0-1 1,1 1 0,0 0 0,4 7-1,24 36-109,-29-47 108,14 21 109,1 0 1,34 34-1,-49-55-63,0-1-1,-1 1 1,1 0-1,0-1 0,0 1 1,0 0-1,0-1 1,0 1-1,0-1 0,0 0 1,0 1-1,0-1 1,0 0-1,0 1 0,0-1 1,0 0-1,0 0 1,1 0-1,-1 0 0,0 0 1,2 0-1,-2-1-11,1 0 1,0 1-1,-1-1 0,1 0 0,-1 0 0,1 0 1,-1 0-1,0 0 0,1 0 0,-1-1 0,0 1 1,2-2-1,2-5-83,0 0 0,0-1 0,-1 1 0,4-10 0,-7 15-12,10-22-371,-1-2 159,2 1 1,22-37-1,-32 61 211,-1 0 1,0 0-1,1 0 1,0 0-1,-1 0 1,1 0-1,3-2 1,-4 4 45,0 0 0,0-1 0,-1 1-1,1 0 1,0-1 0,0 1 0,0 0 0,0 0 0,0 0 0,0 0 0,0 0-1,0 0 1,0 0 0,0 0 0,0 0 0,0 1 0,0-1 0,0 0 0,0 1-1,0-1 1,1 1 0,32 15 179,-8-3 304,1-1 0,1-2 0,30 8 0,-55-17-431,0 0 1,0 0-1,0-1 0,1 0 0,-1 0 0,0 1 0,0-2 0,0 1 0,0 0 0,0-1 0,0 1 0,1-1 0,-1 0 0,-1 0 0,1 0 0,0 0 0,0-1 0,0 1 0,0-1 0,-1 0 0,1 0 1,-1 0-1,0 0 0,1 0 0,2-3 0,-2 1 13,-1 0 1,1 1 0,0-1-1,-1 0 1,0 0 0,0 0-1,0-1 1,0 1 0,-1 0-1,0-1 1,0 1-1,0-1 1,0 1 0,0-8-1,-1 4-57,-1 0-1,1 1 0,-1-1 1,-1 1-1,1-1 0,-1 1 1,-4-11-1,4 15 26,-8-16-560,9 19 530,1-1 0,0 1 0,-1 0 0,1 0 0,0 0 0,-1-1 0,1 1 0,0 0 0,-1 0 0,1 0 1,-1 0-1,1 0 0,0 0 0,-1 0 0,1 0 0,-1 0 0,1 0 0,0 0 0,-1 0 0,1 0 0,0 0 0,-1 0 0,1 0 0,-1 0 1,1 0-1,0 1 0,-1-1 0,1 0 0,0 0 0,-1 0 0,1 1 0,0-1 0,-1 0 0,1 0 0,0 1 0,0-1 0,-1 0 0,1 1 1,0-1-1,0 0 0,0 1 0,-1-1 0,1 0 0,0 1 0,0-1 0,0 1 0,-4 6-33,1 0-1,0 1 0,0-1 1,0 1-1,-1 13 1,-1-3 99,0 2 238,0-1 0,-3 36 0,8-48-261,-1 0 0,2 0 1,-1 0-1,1 0 0,0 0 0,0 0 0,1 0 1,0 0-1,0 0 0,0-1 0,6 10 0,-1-2 41,-4-10 27,-1 1 0,1 0 0,-1-1 0,1 1 0,1-1 0,-1 0 0,0 0 0,1-1 1,0 1-1,7 5 0,-11-9-74,1 0 0,-1 0 0,1 0 0,-1 0 0,1 0 0,-1 0 0,1-1 0,-1 1 0,1 0 0,0 0 0,-1 0-1,1 0 1,-1-1 0,0 1 0,1 0 0,-1 0 0,1-1 0,-1 1 0,1-1 0,1 0 51,5-4 4,1 0 1,-1 0 0,0 0-1,-1-1 1,9-10 0,-7 8-83,0 0 1,1 1-1,10-8 1,15-8 37,-11 8-153,27-15-1,-43 26 85,0 1 0,0 0-1,0 1 1,0-1 0,1 1 0,0 1 0,-1-1 0,14 0-1,-19 2 25,1 1-1,-1-1 1,1 0-1,-1 1 1,0-1-1,1 1 1,-1 0-1,0-1 1,0 1-1,0 0 0,0 0 1,0 1-1,0-1 1,0 0-1,0 1 1,0-1-1,0 1 1,-1 0-1,3 2 1,1 3 71,-1 0 0,0 0 0,0 0 0,4 9 0,5 11 270,-12-25 220,0-2-496,1-1 1,0 1-1,0 0 1,0-1-1,0 1 1,0-1-1,-1 0 1,1 1-1,0-1 1,0 0-1,-1 0 1,1 0-1,-1 0 1,1-1-1,1-1 1,24-25-247,-15 13 293,3 0-89,24-22-316,-38 36 286,0 1-1,0-1 0,0 0 1,0 1-1,0-1 0,0 1 1,0-1-1,0 1 0,0 0 1,0-1-1,0 1 0,0 0 1,0 0-1,0 0 1,0 0-1,0 0 0,0 0 1,1 0-1,-1 0 0,0 0 1,0 0-1,0 0 0,0 1 1,0-1-1,0 1 0,0-1 1,0 1-1,0-1 0,0 1 1,0-1-1,0 1 0,0 1 1,4 2-69,-1 0 0,1 1 1,-1 0-1,5 8 0,-1-2 226,-2-2-44,0 0-1,7 14 1,-9-14 83,1-1 1,0 1 0,11 13 0,-8-15-114,18 11-80,-24-18 171,7 0-2982,-7 0 1799,0 0 1,0 0-1,0 0 0,0-1 0,0 1 1,0-1-1,0 0 0,1 0 1,15-10-4126,-9 6 4153,14-8-1704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7:5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8800,'-5'23'3264,"5"-11"-2528,5-7 640,0 7-1088,-5-1-96,0 6-128,-5-2-64,0 2 0,2-5-288,-2-4 160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8:1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8 715 992,'0'0'155,"-1"0"0,1 0 0,0 0 0,-1 0 0,1 0 0,0 0 0,-1 0 0,1 1 0,0-1 0,0 0 0,-1 0 0,1 0 0,0 0 0,0 0 0,-1 1 0,1-1 0,0 0 0,0 0 0,-1 1 0,1-1 0,0 0 0,0 0 0,0 1 0,0-1 0,0 0 0,-1 0 0,1 1 0,0-1 0,0 0 0,0 1 0,0-1 0,0 1 0,3 4 3158,1-1-4467,-2-3 1237,-1 0 0,1-1 0,0 1 0,-1 0 0,1-1 0,0 1 0,-1-1 0,1 1 0,0-1-1,0 0 1,-1 0 0,1 0 0,0 0 0,-1 0 0,1 0 0,0 0 0,0-1 0,-1 1 0,4-2-1,0 1 20,0-1-1,0 0 1,0 0-1,0-1 1,5-3-1,4-4 207,0-1 1,-1-1-1,0 0 1,-1-1-1,12-16 1,27-33 139,-22 31-9,-23 26-409,0-2 0,0 1 0,6-9 1,-11 13-52,1 0 38,-1 0 0,0 0 1,1 0-1,-1 0 0,0 0 0,0 0 0,0 0 0,0-1 1,-1 1-1,1 0 0,-1-1 0,1-2 0,-1 5-62,0-1-1,1 0 1,-1 0-1,0 1 1,1-1 0,-1 0-1,1 1 1,-1-1-1,1 0 1,-1 1-1,1-1 1,-1 1-1,1-1 1,-1 1-1,1-1 1,0 1-1,-1-1 1,1 1 0,0 0-1,0-1 1,4 4 33,0 1 1,-1 0-1,1 0 1,-1 0-1,0 0 1,-1 1-1,1-1 1,-1 1-1,0 0 1,0 0 0,0 0-1,-1 1 1,1-1-1,-1 1 1,-1-1-1,1 1 1,0 7-1,2 11 195,-1 0 0,-2 45 0,-1-56-77,0 1 33,0-1 0,-4 19 0,3-29-63,1 0-1,-1 0 1,0 1-1,0-1 1,0 0-1,0 0 1,0-1-1,-1 1 1,1 0-1,-1 0 1,0-1-1,0 1 1,0-1-1,0 1 1,0-1-1,-3 3 1,3-5-42,1 1 0,0-1 1,-1 1-1,1-1 0,-1 0 1,1 1-1,0-1 0,-1 0 0,1 0 1,-1 0-1,1 0 0,-1 0 1,1 0-1,-1 0 0,1-1 0,0 1 1,-1 0-1,1-1 0,-1 1 1,-1-2-1,-28-17 119,24 14-98,-1 0-14,3 2-46,0-1-1,-1 1 0,1-1 0,1 0 1,-1 0-1,1-1 0,-1 0 0,1 1 1,-3-7-1,4 6-45,0 0 1,0-1 0,1 1-1,-1-1 1,1 1-1,1-1 1,-1 0-1,1 0 1,0 1 0,0-12-1,0 16 16,1-1 1,0 1-1,0 0 0,0-1 0,1 1 0,-1-1 0,0 1 1,0 0-1,1-1 0,-1 1 0,1 0 0,-1-1 0,1 1 1,0 0-1,-1 0 0,1 0 0,0-1 0,0 1 1,0 0-1,0 0 0,0 0 0,0 0 0,2-1 0,0 1-46,0-1 0,1 1 0,-1 1 0,0-1-1,1 0 1,-1 1 0,0 0 0,1-1-1,3 2 1,42 0 65,40-2-102,-77 0 169,-1 0 1,1-1 0,-1-1 0,0 0 0,20-8-1,-14 2 52,0 0-1,-1-1 0,0-1 0,-1-1 1,0 0-1,-1-1 0,0 0 1,-1-1-1,0-1 0,10-17 1,-15 20-51,-1-1 1,0 1 0,-1-1 0,-1 0 0,0-1 0,-1 1-1,0-1 1,-1 0 0,-1 0 0,0 0 0,0-26-1,-3 1-45,-2 1 0,-1 0 0,-11-43 0,15 80-8,-1-4-53,0 0 0,0 1 0,0-1 0,-1 1 1,1-1-1,-1 1 0,0 0 0,-5-8 1,7 11 39,-1 1 0,1 0 0,0 0 0,0-1 0,0 1 0,-1 0 0,1 0 0,0 0 0,-1-1 1,1 1-1,0 0 0,0 0 0,-1 0 0,1 0 0,0 0 0,-1 0 0,1 0 0,0 0 0,-1-1 1,1 1-1,0 0 0,-1 0 0,1 0 0,0 1 0,-1-1 0,1 0 0,0 0 0,-1 0 0,1 0 1,-10 8-265,-3 16-142,3 4 344,2-1-1,1 2 1,-5 41 0,9-49 130,-4 47 56,3 134 0,4-123 390,6 9 1841,-1-112-2191,-5 18-185,1 1 1,0-1 0,0 1 0,1-1-1,0 1 1,4-10 0,34-52-1401,-40 66 1249,1 2 152,0 0 0,-1 1 0,1-1 0,0 0 0,0 0 1,0 1-1,-1-1 0,1 0 0,1 0 0,-1 0 1,0 0-1,1 1 0,4 2-22,2 6 61,-1 0 1,9 16-1,-12-20 37,0 1-1,0-1 1,0 0-1,1 0 1,0 0-1,0 0 1,0-1-1,1 0 1,12 9 0,-14-12-14,-1 1 1,1-1-1,1 0 1,-1 0 0,0 0-1,0-1 1,1 1 0,-1-1-1,1 0 1,-1 0-1,1-1 1,0 1 0,-1-1-1,1 0 1,-1-1 0,1 1-1,0-1 1,7-1 0,12-8 189,0 0 1,42-26 0,-21 12-91,-41 21-113,0 1 0,1-1 1,-1 0-1,0 0 1,-1-1-1,1 1 0,0-1 1,5-7-1,-7 6 419,-6 7-514,-8 8-2,-4 9 72,10-13 27,0 1 0,0 0 0,1 1 0,-6 10 0,5-6 14,1 0 0,-7 23-1,11-31-23,0 0-1,0 1 1,0-1-1,1 0 1,0 0-1,-1 1 0,2-1 1,-1 0-1,0 1 1,1-1-1,0 0 0,2 7 1,-3-11 7,0 1 0,0 0-1,0-1 1,1 1 0,-1 0 0,0-1 0,0 1 0,1-1 0,-1 1 0,0-1 0,1 1 0,-1-1-1,1 1 1,-1-1 0,1 1 0,-1-1 0,1 1 0,-1-1 0,1 0 0,-1 1 0,1-1-1,0 0 1,-1 1 0,1-1 0,0 0 0,-1 0 0,1 0 0,-1 0 0,1 1 0,0-1-1,-1 0 1,1 0 0,0 0 0,-1 0 0,1-1 0,0 1 0,-1 0 0,1 0 0,0 0 0,-1 0-1,1-1 1,0 1 0,-1 0 0,1-1 0,-1 1 0,1 0 0,-1-1 0,1 1 0,-1-1-1,1 0 1,4-3 139,-1 0-1,0-1 0,0 1 0,4-8 0,-5 9-80,5-9-71,0-1 1,-1 0-1,-1 0 0,0-1 1,-1 0-1,0 0 0,4-25 1,-4 2-1213,-5 38 1148,1 1-1,-1 0 1,1 0 0,-1-1-1,1 1 1,0 0-1,0-1 1,0 1 0,1 1-1,5 8-70,38 81 470,-45-91-313,0-1 0,1 1 0,-1-1 0,0 1 0,0-1 0,1 1 0,-1-1 0,0 0 0,1 1 0,-1-1 0,1 1 0,-1-1 0,1 0 0,-1 1 0,0-1 0,1 0 0,-1 0 0,1 1 0,-1-1 0,1 0 0,-1 0 0,1 0 0,0 1 0,-1-1 0,1 0 0,-1 0 1,2 0-1,-1-1 11,0 1 1,0 0-1,0-1 1,0 1-1,0-1 1,0 1-1,0-1 1,0 0 0,-1 1-1,1-1 1,0 0-1,0 0 1,0-1-1,3-2 42,-1-1-1,0 0 0,0 0 0,3-7 0,4-10 32,-7 17-154,-1 0-1,1 0 1,-1 0 0,0 0-1,-1-1 1,1 1 0,1-9-1,2-15 293,-5 29-415,4 16-1249,-2-8 1468,1 0-1,0-1 1,0 1 0,1-1-1,0 0 1,0 0 0,8 9-1,-4-5-70,-7-9 33,0-1 0,0 0-1,0 1 1,0-1 0,0 0-1,0 0 1,0 0 0,0 0 0,0 0-1,1 0 1,-1 0 0,0 0 0,1 0-1,-1-1 1,3 2 0,-1-1 37,1 1-1,0-1 1,-1 0 0,1 0-1,0-1 1,-1 1 0,1-1 0,0 0-1,0 0 1,5-1 0,-4 0 32,0 0 1,0-1-1,0 1 0,0-1 1,-1-1-1,1 1 0,6-5 1,7-6 71,27-24 1,-28 22-39,30-20 0,-47 35-127,12-8-359,-1 1-1,15-14 0,-25 20 11,4 19 84,-1 16 393,-3-26-123,1 1 1,-2-1 0,1 17 0,-6 18 240,-3 42-301,-2 85 1860,2-182-677,7 4-1120,0 0 0,1 0 1,0 0-1,1-13 1,0-2 32,-1 3-57,1 0 1,1 0-1,0 0 0,2 0 1,11-37-1,-12 48-39,1 1 1,0-1 0,0 0-1,1 1 1,-1 0-1,2 0 1,0 1-1,0-1 1,0 1-1,0 0 1,1 1-1,1 0 1,-1 0 0,15-9-1,-13 11 3,-5 1 45,1 0-1,0 0 0,-1 1 0,1 0 1,1 0-1,-1 0 0,0 1 1,0 0-1,11-2 0,-15 3 20,3 0-5,1 0 1,0 0-1,0 0 0,-1 1 0,1 0 1,0-1-1,0 2 0,-1-1 0,6 3 0,-2 0-31,-2-2 53,-1 1 0,0 0-1,0 0 1,0 1 0,5 4 0,-9-7 30,0 0 0,0 0 0,0 0 0,0 0 1,0 1-1,-1-1 0,1 0 0,0 0 0,-1 1 1,1-1-1,-1 1 0,1-1 0,-1 0 1,0 1-1,1-1 0,-1 1 0,0-1 0,0 1 1,0-1-1,0 1 0,0-1 0,-1 1 0,1-1 1,0 0-1,-2 3 0,2-2-27,0-1-1,-1 1 1,1 0-1,-1-1 1,0 1 0,1 0-1,-1-1 1,0 1-1,0-1 1,0 0 0,0 1-1,0-1 1,-1 0 0,1 1-1,0-1 1,0 0-1,-1 0 1,1 0 0,-1 0-1,1 0 1,-1 0-1,0-1 1,1 1 0,-1 0-1,0-1 1,1 0-1,-1 1 1,0-1 0,1 0-1,-1 0 1,0 0-1,0 0 1,1 0 0,-1 0-1,0 0 1,0 0-1,1-1 1,-1 1 0,0-1-1,1 1 1,-1-1-1,-2-1 1,-5-2-1376,0 0 0,0-1 0,0 1 0,1-2 0,0 1 0,0-1 0,0 0 0,-11-13 0,-13-23-3512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50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3808,'3'1'9387,"5"-5"-3427,-5 2-5846,-3 1-83,1 1 0,-1 0 0,0 0 1,0 0-1,0 0 0,1 0 0,-1 0 0,0-1 1,0 1-1,0 0 0,0 0 0,0 0 0,1 0 1,-1-1-1,0 1 0,0 0 0,0 0 0,0 0 1,0-1-1,0 1 0,0 0 0,0 0 0,0 0 1,0-1-1,0 1 0,0 0 0,0 0 0,0-1 1,0 1-1,0 0 0,0 0 0,0 0 0,0-1 1,0 1-1,0 0 0,0 0 0,0 0 0,0-1 1,0 1-1,-1 0 0,1 0 0,0 0 0,0 0 1,0-1-1,0 1 0,-1 0 0,-9-3-36,10-5 421,1 7-386,0 0 0,1 0 0,-1 0 0,1 0 0,-1 0 1,1 0-1,0 0 0,-1 0 0,1 1 0,0-1 0,0 1 0,-1-1 0,1 1 0,0 0 0,0-1 1,0 1-1,0 0 0,2 1 0,6-2 86,12-4-17,-15 3-106,-1 1-1,0 0 1,14-1-1,197 5 915,-199 0-896,-17-2 69,-7-8-2950,-7 1-631,12 6 2825,-1-1 0,0 1 1,0-1-1,1 0 0,-1 0 0,0 0 0,1 0 1,-3-2-1,-5-7-2284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8:2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188 458 1312,'-5'5'4117,"-3"-4"-3833,0 0-1,0 0 0,-13 4 1,-2 0 139,15-3-335,0 1 0,0 0 0,0 1 0,0-1 0,-9 7 0,6-3-13,9-6-123,-3 1 139,0 1 0,1 0 1,-1 0-1,-4 5 0,7-6-72,1-1 0,-1 1 0,1 0 0,0-1 0,-1 1 0,1 0 0,0 0 0,0 0 0,1 0 0,-1 0 0,0 0 0,0 0 0,1 0 0,0 0 0,-1 0 0,1 4 0,0-4 2,0 0 0,0 0 0,0 0 1,0 0-1,0 0 0,1 0 0,-1 0 0,1-1 0,-1 1 1,1 0-1,0 0 0,-1-1 0,1 1 0,0 0 1,0-1-1,0 1 0,1-1 0,-1 1 0,0-1 1,0 1-1,1-1 0,-1 0 0,1 0 0,-1 0 0,1 0 1,0 0-1,-1 0 0,5 1 0,1 0 152,1 0 0,-1-1 0,1 0 0,0 0 0,14-1 0,-16 0-135,-5 0-12,0 0 0,1-1-1,-1 1 1,0 0 0,1 0-1,-1-1 1,0 1 0,0 0-1,1-1 1,-1 1 0,0-1-1,0 0 1,0 1 0,0-1-1,0 0 1,0 0 0,0 0-1,0 0 1,0 0 0,0 0-1,0 0 1,0 0 0,0 0-1,-1 0 1,1 0 0,-1 0-1,1-1 1,-1 1-1,1 0 1,-1-1 0,0 1-1,1 0 1,-1 0 0,0-1-1,0 1 1,0 0 0,0-1-1,0 1 1,0 0 0,0-1-1,-1 1 1,1 0 0,0-1-1,-1 1 1,1 0 0,-1 0-1,0-1 1,1 1 0,-1 0-1,0 0 1,1 0 0,-3-2-1,-1-1 5,0 1-1,0 0 1,-1-1 0,1 1-1,-1 1 1,1-1-1,-1 1 1,0 0-1,0 0 1,-9-2 0,12 3-14,-4-1-26,0 1 0,0-1 0,0 1 1,-1 1-1,-6-1 0,2 3-272,11-2 281,0 0 1,0 0-1,0 0 0,0 0 0,0 0 0,0 0 1,0 0-1,0 0 0,0 0 0,0 0 0,0 0 1,0 1-1,0-1 0,0 0 0,0 0 0,0 0 1,0 0-1,0 0 0,0 0 0,0 0 1,0 0-1,0 0 0,0 1 0,0-1 0,0 0 1,0 0-1,0 0 0,0 0 0,0 0 0,0 0 1,0 0-1,0 0 0,0 0 0,0 0 0,0 1 1,0-1-1,0 0 0,0 0 0,0 0 0,1 0 1,-1 0-1,0 0 0,0 0 0,0 0 0,0 0 1,0 0-1,0 0 0,0 0 0,17 9-88,-14-8-8,2 1 73,0-1-1,0 1 0,-1-1 0,1-1 1,0 1-1,0-1 0,9 0 0,12 1 431,-7 0-315,0-2-1,1 0 1,-1-1-1,28-6 1,1 0-240,24 5-11,-63 2 102,0 1 1,17 2-1,3-1 1863,-38-8-1629,-2 5-204,0 0 0,-1 1 0,1 0 0,0 0-1,0 2 1,-18 1 0,22-1 2,-1 0 1,0 1-1,0-1 0,0 2 1,1-1-1,-1 1 0,1 0 1,0 0-1,0 1 0,0 0 1,0 1-1,1-1 0,-1 1 1,1 0-1,-8 9 0,13-13 16,0 0 0,1 0 0,-1 1 0,0-1 1,0 0-1,1 0 0,-1 1 0,1-1 0,-1 0 0,1 1 0,0-1 0,-1 0 0,1 1 0,0-1 0,0 0 0,0 1 0,0-1 0,0 1 0,0-1 0,1 3 0,-1-2 28,1 0 0,0 0 0,0 0 0,0 0 0,1-1 0,-1 1 0,0 0 0,1 0 0,-1-1 0,1 1-1,-1-1 1,3 2 0,0 0 53,0 0 0,0 0 0,1-1 0,-1 0 0,0 0 0,1 0 0,0-1-1,-1 1 1,1-1 0,0 0 0,8 1 0,-6-3-7,1 1 1,-1-1-1,1-1 1,-1 1-1,0-1 1,1 0-1,-1-1 1,0 0-1,-1 0 1,1-1-1,0 1 1,-1-1-1,0-1 1,0 1-1,0-1 1,0 0-1,-1 0 1,0-1-1,0 0 1,-1 0-1,6-9 1,-5 7-22,-1 0 0,-1-1 0,0 1 0,0-1 1,0 0-1,-1 0 0,0 0 0,-1 0 0,0-18 1,1-14-94,3 0 1,10-52-1,5-27-116,-20 55-127,0 65 271,1-1 1,-1 1-1,0 0 1,0-1-1,0 1 1,0-1-1,0 1 1,0-1-1,-1 1 1,1 0-1,0-1 1,0 1-1,0-1 1,0 1-1,0 0 1,-1-1-1,1 1 1,0 0 0,0-1-1,0 1 1,-1 0-1,1-1 1,0 1-1,-1-1 1,0 1 2,1 0 1,-1 0 0,1 0 0,0 0 0,-1 0 0,1 0-1,-1 0 1,1 0 0,0 1 0,-1-1 0,1 0-1,-1 0 1,1 0 0,0 1 0,-1-1 0,1 0-1,0 0 1,-1 1 0,0-1 0,-1 2-30,0 1 1,0-1 0,0 0 0,0 0-1,1 1 1,-3 3 0,-5 16-48,0 0-1,2 1 1,1 0 0,-4 24 0,-7 95-285,16-131 265,-1 2 159,1 0 0,0 0 1,1 1-1,1-1 0,0 0 0,5 21 0,-5-30-4,1 0 0,-1 0 0,1 0 0,0-1 0,0 1 0,1 0 0,-1-1 0,1 0 0,0 1 0,0-1 0,0 0 0,0-1 0,0 1 0,1 0 0,-1-1 0,1 0 0,-1 0 0,1 0 0,0 0 0,0 0 0,0-1 0,0 0 0,0 0 0,1 0 0,-1 0 0,0-1 0,0 1 0,1-1 0,-1 0 0,0 0 0,0-1 0,1 1 0,4-2 0,26-7-65,0-1 0,35-17 1,-49 18 98,0-2 1,23-16 0,-42 26-74,0 0 1,0 0-1,1 0 1,-1 0 0,0 0-1,1 0 1,-1 1-1,0-1 1,5 1 0,-7-1-1,0 1 1,0 0-1,0 0 1,0 0 0,0 0-1,0-1 1,0 1-1,0 0 1,0 0 0,0-1-1,0 1 1,0 0-1,0 0 1,0 0 0,0-1-1,0 1 1,0 0-1,0 0 1,0 0 0,0-1-1,0 1 1,0 0-1,0 0 1,0 0 0,0-1-1,0 1 1,0 0-1,-1 0 1,1 0 0,0 0-1,0-1 1,0 1-1,0 0 1,-1 0 0,1 0-1,0 0 1,0 0-1,0 0 1,-1-1 0,-37 13 206,35-11-221,-1 0 0,1 0 0,-1 1 0,1-1 0,-1 1 0,-4 3 0,-10 5-99,-107 56-213,119-62 350,0 0 0,0 0 0,-10 11 0,14-14-22,0 1-1,0 0 1,0 0 0,1 0 0,-1 0 0,1 0 0,-1 1 0,1-1 0,0 0 0,0 1 0,0-1 0,0 1 0,1-1 0,-2 6 0,2-7 1,0 0 1,0 0-1,0 0 0,0 0 1,1 0-1,-1 0 1,0 0-1,1 0 1,-1 0-1,0 0 1,1-1-1,-1 1 1,1 0-1,-1 0 1,1 0-1,0 0 1,-1 0-1,1-1 1,0 1-1,1 1 1,0-1 16,-1 0 0,1 0 1,0 0-1,0-1 1,0 1-1,0 0 0,0-1 1,0 1-1,4-1 1,2 0 73,0 0 0,1 0 0,16-4 0,-20 3-43,1-1 0,0 0 0,-1 0 0,1-1 0,-1 0 0,0 0 0,0 0 0,0-1 0,0 1 0,5-6 0,8-8 100,16-22 0,-27 32-127,1-3 38,0-1-1,-1 0 1,0-1 0,-1 1-1,0-1 1,4-14 0,20-76 26,-29 100-100,7-38-65,5-65-1,-7 52 129,1-44-111,-6 91 11,-1 0 0,0 0 0,0 0 0,0 0 0,-1 0 0,0 0 0,0-1 0,-4-9 0,4 15 27,1 0-1,0 1 0,-1-1 1,1 1-1,0-1 0,-1 1 1,1-1-1,0 1 1,-1-1-1,1 1 0,-1 0 1,1-1-1,-1 1 0,1 0 1,-1-1-1,1 1 1,-1 0-1,0 0 0,1-1 1,-1 1-1,1 0 1,-1 0-1,0 0 0,1 0 1,-2 0-1,1 0-3,0 0-1,0 0 1,0 1 0,0-1-1,0 1 1,0-1 0,0 1 0,0-1-1,0 1 1,0-1 0,0 1-1,-2 1 1,0 2-16,0-1 0,0 0 0,1 1 0,-1-1 0,1 1 0,-4 7 0,-11 38-228,1 0 1,-14 79-1,24-92 211,2 0-1,1 0 0,2 1 1,5 56-1,-2-66 51,-2-18 25,0 0 0,1 0 0,1 0 0,-1 0 1,1 0-1,4 10 0,1-3 72,-3-5 28,1 1-1,0-1 1,13 18 0,-16-26-89,0 0 1,0-1-1,0 1 1,1-1-1,-1 0 1,1 1 0,0-1-1,0 0 1,0-1-1,0 1 1,0 0 0,0-1-1,0 0 1,0 0-1,0 0 1,1 0-1,-1 0 1,5 0 0,1-1-493,0-1 0,1 1 0,-1-2 0,16-3 0,-11 2-1584,0-1-3248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8:2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48 4480,'2'-4'287,"-1"0"0,0 0 0,1 0 0,0 1 0,0-1 0,0 1 0,0-1 0,1 1 0,-1 0 0,7-5 0,-9 7-214,1 1 1,0-1-1,-1 1 1,1 0-1,0 0 0,-1-1 1,1 1-1,0 0 0,0 0 1,-1 0-1,1 0 0,0 0 1,0 0-1,0 0 0,-1 0 1,1 0-1,0 0 1,0 0-1,-1 1 0,1-1 1,0 0-1,-1 0 0,1 1 1,0-1-1,-1 1 0,2 0 1,-1-1 9,1 1 1,-1 0-1,1 0 0,-1 0 1,0 0-1,1 0 0,-1 1 1,0-1-1,0 0 1,0 1-1,1 1 0,0 2 26,-1 1-1,1-1 0,-1 0 0,-1 0 0,1 1 1,-1-1-1,0 0 0,0 1 0,-1-1 0,1 1 1,-1-1-1,0 0 0,-1 0 0,1 0 0,-1 0 1,0 0-1,-3 6 0,-3 4-7,-1-1 0,0 0 0,-1 0 0,-14 15 1,-30 27-672,-5-3-3308,32-28 470,21-19 2785,1 0 1,-1 0-1,-4 7 0,-9 20-1142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18:2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10 452 1408,'0'0'48,"0"1"1,-1-1-1,1 1 0,-1-1 1,1 0-1,0 1 0,-1-1 0,1 0 1,-1 1-1,1-1 0,-6 1 4066,8 0-3661,3 0-333,1 0-1,-1-1 0,0 1 0,0-1 1,1 0-1,-1 0 0,0-1 0,1 1 1,-1-1-1,0 0 0,0-1 0,0 1 0,0-1 1,0 0-1,0 0 0,0-1 0,5-3 1,8-6 181,0 0 1,29-28-1,-23 20-143,1 1 0,31-19 1,-45 30-280,-7 6 141,-1 0-1,0-1 1,1 1 0,-1 0 0,1 0 0,0 1 0,0-1 0,0 1-1,0 0 1,0 0 0,6-1 0,-9 2-4,-1 0 1,0 0-1,0 0 1,1 0-1,-1 0 1,0 0-1,1 0 1,-1 0-1,0 0 1,0-1-1,1 1 0,-1 0 1,0 0-1,0 0 1,1 0-1,-1-1 1,0 1-1,0 0 1,0 0-1,1 0 0,-1-1 1,0 1-1,0 0 1,0 0-1,0-1 1,1 1-11,-1-1 0,0 1 1,0 0-1,0 0 0,0-1 1,0 1-1,1 0 0,-1 0 1,0 0-1,0-1 0,0 1 1,0 0-1,1 0 0,-1 0 1,0 0-1,0 0 0,1-1 0,-1 1 1,0 0-1,0 0 0,1 0 1,-1 0-1,0 0 0,0 0 1,1 0-1,7 0 37,-7 0-44,0 0 0,-1-1 0,1 1 0,-1 0 0,1 0 1,0 0-1,-1 0 0,1 0 0,-1 0 0,1 1 0,0-1 0,-1 0 0,1 0 1,-1 0-1,1 0 0,-1 1 0,1-1 0,0 0 0,-1 1 0,1-1 1,-1 0-1,0 1 0,1-1 0,-1 1 0,1-1 0,-1 1 0,0-1 1,1 1-1,1 1 4,2 2 17,-1-1 0,1 1 0,-1 0 0,1 0 0,-1 0 0,0 1 0,-1-1 0,1 1 0,-1-1-1,0 1 1,0 0 0,0 0 0,-1 0 0,2 8 0,2 14 63,-2 0 0,-1 0 1,-1 0-1,-3 42 0,-1-30 95,2-23-112,-4 25-1,4-36 5,0-1 0,0 0 0,0 0-1,-1 1 1,0-1 0,1 0 0,-2 0 0,1-1 0,0 1-1,-5 5 1,6-8-24,-1 1-1,0-1 1,1 0-1,-1 1 0,0-1 1,0 0-1,0 0 1,0 0-1,0-1 1,0 1-1,0 0 0,0-1 1,0 1-1,0-1 1,0 0-1,-1 0 0,1 0 1,0 0-1,0 0 1,0 0-1,0 0 1,-1-1-1,1 1 0,0-1 1,0 1-1,-3-3 1,-2 1 17,1-1 0,0-1 1,0 1-1,1-1 0,-1 0 1,1 0-1,-7-7 1,0-3-127,0-2 0,0 0 0,2 0 0,-13-25 0,7 12-60,12 22 90,2 4-29,0 0 0,0-1 0,0 1 1,0-1-1,1 1 0,0-1 0,-2-5 0,3 9-290,9 8-90,0-3 432,-1-1 1,0 0-1,1 0 1,0-1-1,0 0 1,0 0-1,0-1 1,1 0 0,12 1-1,-5-2 52,0-1 1,1 0-1,-1-1 1,22-4-1,-27 2-3,1-1-1,-1 0 1,0 0 0,0-1 0,0-1 0,-1 0-1,0-1 1,0 0 0,-1-1 0,18-16-1,2-5 256,49-66-1,-71 85-214,-1 0-1,-1-1 1,1 0 0,-2 0-1,0-1 1,5-15 0,-7 19-46,-1 0 0,-1 0 1,0 1-1,0-1 0,0 0 1,-1 0-1,0-1 0,0 1 1,-1 0-1,-4-15 1,-2-10 79,6 24-176,-1 1-1,0-1 1,0 0 0,-1 1-1,-7-16 1,9 23 46,1 1 1,0-1 0,-1 1-1,1-1 1,0 1-1,-1-1 1,1 1-1,-1 0 1,1-1-1,-1 1 1,1 0 0,-1-1-1,1 1 1,-1 0-1,1-1 1,-1 1-1,1 0 1,-1 0-1,1 0 1,-1 0-1,1 0 1,-1 0 0,0-1-1,1 1 1,-1 0-1,1 1 1,-1-1-1,1 0 1,-1 0-1,0 0 1,1 0 0,-1 0-1,1 1 1,-1-1-1,1 0 1,-1 0-1,1 1 1,-1-1-1,1 0 1,-1 1-1,1-1 1,-1 0 0,1 1-1,0-1 1,-1 1-1,1-1 1,-1 1-1,-1 1-19,1 0 0,-1 1-1,0-1 1,1 0 0,0 0-1,-1 1 1,1-1 0,0 1-1,0-1 1,0 4 0,-7 24-85,6-20 69,-1 0 0,-1 13-1,-8 162-101,11-62 353,1-68-164,1-33 102,1 0 0,5 28 0,-3-16 140,-3-31-314,2 5 32,-2 1 37,-1-7 112,0-2-128,0 0 1,0 0 0,0 1 0,0-1 0,0 0-1,0 0 1,0 1 0,0-1 0,0 0 0,0 0-1,0 1 1,0-1 0,0 0 0,0 0 0,0 0-1,0 1 1,1-1 0,-1 0 0,0 0 0,0 0 0,0 0-1,0 1 1,0-1 0,1 0 0,-1 0 0,0 0-1,0 0 1,0 1 0,1-1 0,-1 0 0,0 0-1,0 0 1,0 0 0,1 0 0,-1 0 0,0 0-1,0 0 1,0 0 0,1 0 0,-1 0 0,0 0-1,0 0 1,1 0 0,-1 0 0,0 0 0,0 0 0,1 0-1,-1 0 1,0 0 0,0 0 0,0 0 0,1 0-1,-1 0 1,0-1 0,0 1 0,0 0 0,0 0-1,1 0 1,-1 0 0,0-1 0,0 1 0,0 0-1,0 0 1,0 0 0,1-1 0,0-3 47,1-1-1,-1 0 1,0 1 0,-1-1-1,1 0 1,-1-7-1,2-16 164,5-13-184,-4 22-158,0 0 0,1 1 1,12-33-1,-9 36-17,1 1-1,12-16 1,-10 16 28,-8 10 45,1 0 1,0 0 0,0 1 0,0-1-1,0 1 1,1 0 0,0 0 0,-1 0 0,1 0-1,0 1 1,5-3 0,-8 4 46,0 1-1,0 0 1,-1 0 0,1 0 0,0 0-1,0 0 1,-1 0 0,1 0 0,0 0 0,0 0-1,-1 0 1,1 0 0,0 1 0,0-1-1,-1 0 1,1 1 0,0-1 0,0 0-1,-1 1 1,1-1 0,-1 1 0,1-1-1,0 1 1,-1-1 0,1 1 0,-1-1-1,1 1 1,-1 0 0,1-1 0,-1 1-1,0 0 1,1-1 0,-1 2 0,2 2-23,0 1 0,0-1 0,-1 1 0,1 5 1,-1-4 11,13 93-111,-12-84 180,1-1-1,1 0 0,0 0 1,1 0-1,1 0 0,0-1 1,9 15-1,-13-26-29,-1 0 0,1 0 0,-1 0 0,1 0 0,-1 0 0,1-1 0,0 1-1,0-1 1,0 1 0,0-1 0,0 0 0,0 0 0,1 0 0,-1 0 0,0 0 0,0 0 0,1-1 0,-1 1 0,0-1 0,1 0 0,-1 1 0,1-1 0,-1 0 0,0 0-1,1-1 1,-1 1 0,1 0 0,-1-1 0,0 0 0,3 0 0,7-4 38,0 0-1,-1 0 1,1-1-1,15-11 1,-9 5 80,1 1-130,0-2 0,-1 0 1,-1-1-1,24-24 0,-31 28 118,-8 8-82,0 1 0,0-1 0,0 0 1,-1 0-1,1 0 0,-1 0 0,2-4 0,-2 5-18,-1 0-1,0 0 1,1 0 0,-1 0-1,0 0 1,0 0-1,0-1 1,0 1-1,0 0 1,0 0 0,-1 0-1,1 0 1,0 0-1,-1 0 1,1 0-1,0 0 1,-1-1 0,1 1-1,-1 0 1,-1-1-1,2 2-32,0-1-1,-1 1 1,1-1-1,0 1 1,-1-1-1,1 1 1,-1-1-1,1 1 1,0-1-1,-1 1 1,1 0 0,-1-1-1,1 1 1,-1 0-1,0 0 1,1-1-1,-1 1 1,1 0-1,-1 0 1,1 0-1,-1 0 1,0 0-1,1 0 1,-1 0-1,0 0 1,-1 0-5,1 0 0,-1 1 1,1-1-1,-1 1 0,1-1 0,-1 1 1,1 0-1,0-1 0,-3 3 1,-1 1 8,0 0 0,0 0 0,1 1 0,-6 6 0,5-4-61,1 0 0,-1 1 0,1-1 0,0 1 0,1 0 0,0 0 0,-4 14 0,6-17 67,0 0 0,0-1 0,1 1 0,-1 0 0,1 0 0,1 0 0,-1 0 0,0 0 0,1 0 0,0 0 0,1 0 0,-1 0 0,1-1 0,-1 1 0,4 4 0,-4-7 23,-1-1 1,1 0-1,0 0 1,0 0 0,-1 0-1,1 0 1,0 0-1,0 0 1,0-1-1,0 1 1,0 0 0,1 0-1,-1-1 1,0 1-1,0-1 1,0 1 0,1-1-1,-1 1 1,0-1-1,0 0 1,1 1 0,-1-1-1,0 0 1,1 0-1,-1 0 1,0 0 0,1 0-1,-1-1 1,0 1-1,0 0 1,1-1-1,-1 1 1,0 0 0,0-1-1,1 0 1,-1 1-1,0-1 1,0 0 0,1 0-1,2-2 11,0 0-1,0 0 0,0 0 0,-1 0 1,0 0-1,1-1 0,-1 0 1,0 1-1,4-10 0,0 1 56,-1-1 0,-1-1-1,0 1 1,0-1 0,-2 0-1,0 0 1,0-1 0,1-25 0,-2 25-98,-2 14-15,0-1-1,1 1 1,-1-1-1,0 1 1,0-1-1,1 1 1,-1-1-1,0 1 1,-1 0-1,1-1 1,0 1-1,0-1 1,-1 1-1,1-1 1,0 1-1,-2-2 1,4-3-760,0 7 496,-1 5 88,4 34 201,-4-30-41,0 1 0,1-1 0,1 0 0,0 0 0,0 0-1,7 13 1,-8-17 95,1 0-1,0-1 0,1 1 1,0-1-1,-1 0 0,1 0 1,1 0-1,8 8 0,-12-13-26,0 0-1,0 1 1,0-1-1,0 0 1,0 1-1,0-1 1,0 0-1,0 0 1,1 0-1,-1 0 1,0 0-1,0 0 1,0 0-1,0-1 1,0 1-1,0 0 1,0-1-1,0 1 1,0 0-1,0-1 1,0 1-1,0-1 1,0 0-1,-1 1 1,1-1-1,1-1 1,21-22 205,-21 22-209,6-9 13,0-1 0,10-22-1,4-5 162,-20 36-124,0-1 0,1 0 0,-1 0 0,-1 0 0,4-9 1,-5 12-70,0-1 0,1 0 0,-1 1 0,0-1 0,0 0 0,0 1 1,0-1-1,0 1 0,-1-1 0,1 0 0,0 1 0,-1-1 0,1 1 0,-1-1 1,0 1-1,1-1 0,-1 1 0,-2-3 0,3 4-17,0-1 0,0 1 0,-1-1 0,1 1 0,0-1 0,-1 1 0,1 0 0,-1-1 0,1 1 0,-1 0 0,1-1 0,0 1 0,-1 0 0,1-1 0,-1 1 0,1 0 0,-1 0 0,1 0 0,-1-1 0,0 1 0,1 0 0,-1 0 0,1 0 0,-1 0 0,0 0 0,-7-1-571,12 2 530,1 1 1,-1-1 0,0 1-1,0 0 1,1 1 0,-2-1-1,1 1 1,0-1 0,0 1-1,-1 0 1,0 1 0,1-1-1,-1 1 1,3 4 0,5 13 54,-1 0 1,7 23 0,-12-31 20,0 0-1,0 0 1,2 0 0,-1-1 0,10 14-1,-14-23 28,1 0 0,-1 0 0,1 0 0,-1 0 0,1 0 0,0-1 0,0 1 0,0-1 0,0 1 0,1-1 0,-1 0 0,1-1 0,-1 1 0,1-1 0,-1 1 0,1-1 0,0 0 0,0 0 0,0-1 0,0 1 0,0-1 0,-1 0 0,6 0 1,-6-1-16,0 0 1,1 0 0,-1 0 0,0 0 0,0-1 0,0 1 0,0-1 0,0 0 0,0 0-1,-1 0 1,1 0 0,0 0 0,-1-1 0,0 1 0,0-1 0,1 0 0,-2 1 0,4-5 0,2-7-26,1 0 1,8-25 0,-11 26 87,-1 0-111,3-6-102,-5 15-219,-1 8-325,7 94-172,-3-22 784,19 101 0,-21-160 298,2 34 1,-5-50 506,1-1-714,-1 0 0,1 0-1,-1 0 1,1-1 0,-1 1-1,1 0 1,-1 0 0,0-1-1,1 1 1,-1 0 0,1-1-1,-1 1 1,0 0 0,1-1-1,-1 1 1,0 0 0,0-1-1,1 1 1,-1-1 0,0 1-1,0-1 1,1 1 0,-1-1 0,0 1-1,0 0 1,0-1 0,0 1-1,0-1 1,0 0 0,1-15 173,-1 15-145,3-41-56,1 0 0,2 1 0,13-49 0,-5 30-150,-9 30 50,3 1 0,0-1-1,2 2 1,1-1 0,19-35-1,-26 59-11,-1 0 0,1-1 0,0 1-1,0 1 1,1-1 0,-1 1 0,1 0-1,0 0 1,9-6 0,-13 9 72,1 0 0,0 1 0,-1-1 0,1 0 0,0 0 0,0 1 0,0-1 0,0 1 0,-1 0 0,1-1 0,0 1 0,0 0 0,0 0 0,0 0 0,0 0 0,0 1 0,0-1 0,0 0 0,-1 1 0,1-1 0,0 1 0,0 0 0,0 0 0,-1 0 0,1 0 0,-1 0 0,1 0 0,0 0 0,-1 0 0,0 0 0,1 1 0,-1-1 0,0 1 0,0-1 1,2 4-1,6 7 47,-1 2 1,12 24-1,-18-32 90,0 0-1,0 0 1,0 0 0,-1 0-1,0 0 1,0 0 0,0 0-1,-1 1 1,0 11 0,0-17-70,0 0 0,-1 0 0,1 0 0,0 0 0,-1 0 0,1 0 0,0 0 0,-1 0 0,1 0 0,-1 0 0,1 0 0,-1-1 0,0 1 0,1 0 0,-1 0 0,0 0 0,0-1 0,0 1 0,1 0 0,-1-1 0,-2 2 0,1-2 17,0 1 0,0 0 1,0-1-1,0 1 0,0-1 0,0 1 0,-1-1 1,1 0-1,-4 0 0,-3-1-64,1-1 1,0 0-1,0 0 0,-10-4 1,-48-23-2029,26 10-1374,-9-1 858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14:41:57.6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24575,'3416'0'0,"-3395"1"0,-1 1 0,35 8 0,-31-5 0,37 3 0,-24-4 0,40 8 0,-2 1 0,114 16 0,-73-4 0,-82-16 0,65 9 0,-44-14 0,47 6 0,-51-2 0,-22-4 0,1 2 0,48 15 0,-49-12 0,1-2 0,1 0 0,-1-2 0,1-2 0,32 1 0,-62-4 0,27 3 0,1 2 0,43 12 0,-42-9 0,59 9 0,-56-14 0,-1 3 0,39 10 0,-70-16 0,0 1 0,0-1 0,0 0 0,0 0 0,0 1 0,0-1 0,0 0 0,-1 1 0,1-1 0,0 1 0,0-1 0,0 1 0,-1-1 0,1 1 0,0-1 0,-1 1 0,1 0 0,-1 0 0,1-1 0,-1 1 0,2 1 0,-2-1 0,0 0 0,-1-1 0,1 1 0,0 0 0,0-1 0,0 1 0,0 0 0,-1-1 0,1 1 0,0 0 0,-1-1 0,1 1 0,0 0 0,-1-1 0,1 1 0,-1-1 0,1 1 0,-1-1 0,1 1 0,-1-1 0,0 1 0,-6 4 0,-1 0 0,1-1 0,-12 6 0,13-8 0,-8 4 0,-1 0 0,0-1 0,0 0 0,0-2 0,0 1 0,-18 0 0,-92-1 0,16-2 0,90 1 0,0 0 0,0 2 0,0 0 0,0 2 0,1-1 0,0 2 0,-22 12 0,19-7 0,-33 29 0,31-23 0,-24 15 0,29-22 0,0 1 0,1 1 0,0 1 0,1 0 0,1 1 0,-17 21 0,28-29 0,-1 1 0,1 0 0,1 0 0,0 1 0,0-1 0,0 1 0,-1 10 0,1-6 0,0 1 0,-7 15 0,4-17 0,1-1 0,-1 0 0,-1-1 0,0 1 0,0-1 0,-1 0 0,-1-1 0,1 0 0,-2 0 0,1-1 0,-1-1 0,0 1 0,-1-1 0,1-1 0,-1 0 0,-1 0 0,1-1 0,-1-1 0,0 0 0,0-1 0,-19 3 0,-12 0 0,-1-3 0,0-1 0,-47-5 0,8 1 0,8 3 0,-71-3 0,135 1 0,1-1 0,-1 0 0,1-1 0,0 0 0,0 0 0,-19-10 0,3-2 0,-27-20 0,33 21 0,-1 1 0,-43-21 0,-21 4 0,-96-22 0,83 27 0,25 6 0,-1 4 0,0 3 0,-1 4 0,-110 0 0,-451 12 0,612-6 0,0-1 0,0 0 0,1-2 0,0-1 0,-37-14 0,-4-1 0,-6 4 0,-1 3 0,0 3 0,-1 3 0,0 3 0,-92 7 0,153-2 0,0-1 0,0 0 0,0 0 0,0-1 0,1 0 0,-1-1 0,-12-4 0,-3-5 0,-35-20 0,15 8 0,36 19 0,-1 0 0,0 1 0,0 1 0,-1 0 0,1 0 0,-1 1 0,0 1 0,1 0 0,-1 0 0,-21 3 0,-6 3 0,2 1 0,-38 12 0,40-8 0,1-3 0,-53 6 0,84-13 0,0 0 0,-1 0 0,1 0 0,-1 1 0,1-1 0,0 1 0,-1 0 0,1 0 0,0 0 0,0 1 0,0-1 0,0 1 0,0 0 0,0-1 0,0 1 0,1 1 0,-1-1 0,0 0 0,1 1 0,0-1 0,0 1 0,0-1 0,0 1 0,0 0 0,0 0 0,1 0 0,-1 0 0,1 0 0,0 1 0,0-1 0,0 0 0,0 1 0,1-1 0,-1 6 0,0 6 0,0 0 0,1 0 0,1 1 0,0-1 0,1-1 0,1 1 0,0 0 0,1 0 0,1-1 0,0 0 0,1 0 0,0 0 0,16 23 0,-12-15 0,0-1 0,-1 1 0,-1 1 0,8 36 0,-15-55 0,0 0 0,0 0 0,1 0 0,0 0 0,-1-1 0,1 1 0,1-1 0,-1 1 0,0-1 0,1 0 0,0 0 0,0 0 0,0 0 0,0 0 0,0 0 0,0-1 0,1 0 0,-1 0 0,1 0 0,0 0 0,-1 0 0,1-1 0,0 0 0,0 1 0,5 0 0,10 0 0,0 1 0,0-2 0,1-1 0,24-2 0,-16 1 0,3 0 0,30-1 0,92-14 0,265-26 0,-253 30 0,45-1 0,-137 8 0,80-16 0,-94 8 0,-41 8 0,0 1 0,32-3 0,262 5 0,-155 4 0,422-2 0,-545 0 0,0-2 0,0-1 0,-1-1 0,1-2 0,-1-1 0,-1-2 0,1-1 0,-2-1 0,46-24 0,196-126 0,-243 144 0,1 2 0,1 1 0,1 1 0,-1 2 0,57-12 0,-40 14 0,0 3 0,0 2 0,68 3 0,-93 3 0,-17-1 0,0 0 0,0-1 0,-1 0 0,1 0 0,0 0 0,0 0 0,-1-1 0,1-1 0,0 1 0,7-3 0,-13 3 0,-1 1 0,1 0 0,-1-1 0,1 1 0,-1 0 0,1-1 0,-1 1 0,1-1 0,-1 1 0,1-1 0,-1 1 0,1-1 0,-1 1 0,0-1 0,1 1 0,-1-1 0,0 1 0,0-1 0,0 0 0,1 1 0,-1-1 0,0 0 0,0 1 0,0-1 0,0 1 0,0-1 0,0 0 0,0 1 0,0-1 0,0-1 0,-1 1 0,0-1 0,0 0 0,0 1 0,0-1 0,0 1 0,0 0 0,0-1 0,0 1 0,0 0 0,-1-1 0,1 1 0,0 0 0,-3-1 0,-15-9 0,0 2 0,-1 0 0,0 1 0,-30-8 0,34 11 0,-107-29 0,-1 5 0,-2 6 0,0 5 0,-1 5 0,-195 6 0,208 11 0,-162-3 0,168-13 0,-38-3 0,72 15 0,50 1 0,-1-1 0,1-1 0,0-1 0,-37-8 0,22 2 0,0 2 0,-1 2 0,1 2 0,-66 3 0,34 1 0,-16 1 0,1 4 0,-130 28 0,177-29 0,1-3 0,-75-1 0,-3 0 0,113-2 0,0 0 0,0 1 0,0-1 0,0 1 0,1 0 0,-1 0 0,0 0 0,1 0 0,-1 0 0,0 1 0,1-1 0,0 1 0,-1 0 0,1-1 0,-4 5 0,6-6 0,-1 1 0,1 0 0,-1 0 0,1 0 0,-1 0 0,1 0 0,-1-1 0,1 1 0,0 0 0,0 0 0,-1 0 0,1 0 0,0 0 0,0 0 0,0 0 0,0 0 0,0 0 0,0 0 0,0 1 0,1 0 0,0 0 0,0-1 0,-1 1 0,1 0 0,0-1 0,0 1 0,0-1 0,1 1 0,-1-1 0,0 0 0,0 1 0,1-1 0,-1 0 0,2 1 0,13 8 0,1 0 0,0-1 0,0-1 0,0-1 0,1 0 0,0-1 0,1-1 0,-1-1 0,37 4 0,13-4 0,99-5 0,-68-2 0,621 33 0,-542-1 0,-157-24 0,0 1 0,-1 2 0,1 0 0,-2 1 0,1 0 0,22 16 0,-4-1 234,-27-18-501,-1 0 1,1 1-1,-2 0 1,1 0-1,16 18 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2:25.2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294 124 1312,'0'-4'490,"0"8"775,-13 3 1278,11-6-2469,-1 0-1,1 0 1,-1 0-1,1 0 1,0 0-1,-1-1 1,1 1-1,-1-1 1,1 1-1,-1-1 1,0 0-1,-3-1 1,-32-7 558,14 2-81,15 4-423,8 2-124,1 0-1,-1-1 0,1 1 1,-1 0-1,1 0 0,-1 0 1,0 0-1,1 0 1,-1 0-1,1 0 0,-1 0 1,0 0-1,1 0 0,-1 1 1,1-1-1,-1 0 0,1 0 1,-1 1-1,-6 0 25,0 0 0,0 0 0,-13 0 0,98-10 772,-62 8-724,107 0-109,-84 5-31,-23-2 37,-12 1 288,-11 0-149,3 0-57,-1-1 0,0 0 1,0 0-1,0 0 1,0 0-1,0-1 1,-7 1-1,10-2-31,-68 5 473,59-5-409,0 0 0,1-1 0,-1 0-1,-13-3 1,21 1-4,9 1 29,15-1 57,-19 2-164,113-6 184,-73 6-40,61-9 1,-243 20-322,20-9 678,217 2-406,56 2-143,-154-5 42,1 0 0,0 0 1,0 0-1,0 0 0,0 0 1,0 0-1,0 0 0,0 0 1,0 0-1,0 0 0,0 0 1,0 0-1,0 0 0,-1 0 1,1 0-1,0 0 0,0 0 1,0 0-1,0 0 0,0 0 1,0 0-1,0 0 0,0 0 1,0 0-1,0 0 0,0 0 1,0 0-1,0 1 0,0-1 1,0 0-1,-1 0 0,1 0 1,0 0-1,0 0 0,0 0 1,0 0-1,0 0 0,0 0 1,0 0-1,0 0 0,0 0 1,0 0-1,0 0 1,0 1-1,0-1 0,0 0 1,0 0-1,0 0 0,0 0 1,0 0-1,0 0 0,0 0 1,0 0-1,0 0 0,0 0 1,0 0-1,0 0 0,0 0 1,0 1-1,0-1 0,0 0 1,1 0-1,-1 0 0,0 0 1,0 0-1,0 0 0,0 0 1,0 0-1,0 0 0,-11 7 94,-18 6 55,-11-2-83,-1-2-1,1-1 1,-60 2 0,76-8-57,10-1 24,15-2 7,26-3-59,23 0 91,-29 3-20,0-1 1,30-6-1,-13 0 183,-38 8-236,-1 0 0,1 0-1,0 0 1,0 0 0,0 0 0,0 0 0,0 0 0,0 0 0,0 0 0,0 0 0,0 0 0,0 0 0,0 0 0,0 0 0,0 0 0,0 0 0,0 0 0,0 0 0,0-1 0,0 1-1,0 0 1,0 0 0,-1 0 0,1 0 0,0 0 0,0 0 0,0 0 0,0 0 0,0 0 0,0 0 0,0 0 0,0 0 0,0 0 0,0 0 0,0 0 0,0 0 0,0 0 0,0-1 0,0 1-1,0 0 1,0 0 0,0 0 0,0 0 0,0 0 0,0 0 0,0 0 0,0 0 0,1 0 0,-1 0 0,0 0 0,0 0 0,0 0 0,0 0 0,0 0 0,-12-2-7,-23-2 56,25 4-36,-68-4 17,35 2 117,-53-8-1,96 10-148,-1 1-1,1-1 1,0 0-1,-1 0 1,1 0-1,0-1 1,-1 1-1,1 0 0,0 0 1,-1 0-1,1 0 1,0 0-1,-1 0 1,1 0-1,0 0 1,0-1-1,-1 1 1,1 0-1,0 0 1,-1 0-1,1-1 0,0 1 1,0 0-1,0 0 1,-1-1-1,1 1 1,0 0-1,0-1 1,0 1-1,-1 0 1,1-1-1,0 1 1,0 0-1,0 0 1,0-1-1,0 1 0,0 0 1,0-1-1,0 1 1,0-1-1,0 1 1,0 0-1,0-1 1,0 0-6,1 0 1,-1 1-1,1-1 1,-1 0-1,1 1 1,-1-1-1,1 0 1,-1 1-1,1-1 1,-1 1-1,1-1 1,0 1 0,-1-1-1,2 0 1,2 0 8,0 0 0,0 0 0,-1 1 0,1-1 0,6 1 0,10-2 0,68-18 27,20-4 207,-94 24-321,-18 4-74,-21 5 25,-60 12 101,-137 14 1,192-31 117,23-3 1,18-2-6,65-6 128,13-2-113,-21-3-102,48-6 39,-101 17-3,-2 0-21,-1-1 1,1 1 0,23-8-1,-36 9-5,0 0 0,0 0 0,0 0 0,0 0 0,0 0 0,0 0 0,0 0 0,0 0 0,0 0 0,0 0 0,0 0 0,0 0 0,0 0 0,0 0 0,0 0 0,0 0-1,0-1 1,0 1 0,0 0 0,0 0 0,0 0 0,0 0 0,0 0 0,0 0 0,0 0 0,0 0 0,0 0 0,0 0 0,0 0 0,0 0 0,0 0 0,0 0 0,0 0 0,0 0 0,0 0 0,0 0 0,0 0 0,0 0 0,0 0-1,0 0 1,0 0 0,0 0 0,1 0 0,-9 0 54,-11 2-93,-15 3 29,1-1 0,-60 0 0,23-3-60,57 0 86,-1 0 26,0 0-1,0-1 0,0-1 1,-19-3-1,33 4-38,0 0-1,0 0 1,0 0-1,0 0 1,0 0-1,0 0 0,0 0 1,-1 0-1,1 0 1,0 0-1,0 0 1,0 0-1,0 0 1,0 0-1,0 0 1,0 0-1,0-1 0,0 1 1,0 0-1,0 0 1,0 0-1,0 0 1,0 0-1,0 0 1,0 0-1,0 0 1,0 0-1,0 0 1,0-1-1,0 1 0,-1 0 1,1 0-1,1 0 1,-1 0-1,0 0 1,0 0-1,0 0 1,0 0-1,0 0 1,0 0-1,0-1 0,0 1 1,0 0-1,0 0 1,0 0-1,0 0 1,0 0-1,0 0 1,0 0-1,0 0 1,0 0-1,0 0 1,0 0-1,0 0 0,0 0 1,1 0-1,-1 0 1,0-1-1,0 1 1,0 0-1,0 0 1,0 0-1,0 0 1,0 0-1,0 0 0,0 0 1,11-6 54,14-5-86,21-10 150,-46 21-118,0 0 0,1 0 0,-1 0-1,0 0 1,0 0 0,0 0 0,0 0-1,1 0 1,-1 0 0,0 0 0,0 0-1,0-1 1,0 1 0,0 0 0,1 0-1,-1 0 1,0 0 0,0 0 0,0 0-1,0 0 1,0 0 0,0 0 0,0 0-1,1-1 1,-1 1 0,0 0 0,0 0-1,0 0 1,0 0 0,0 0 0,0 0-1,0-1 1,0 1 0,0 0 0,0 0-1,0 0 1,0 0 0,0 0 0,0-1-1,0 1 1,0 0 0,0 0 0,0 0-1,0 0 1,0-1 0,0 1 0,0 0 0,0 0-1,0 0 1,0 0 0,0 0 0,0-1-1,0 1 1,0 0 0,-11-8-186,-13-3 45,17 9 187,3 0 6,-7-10-29,9 10-26,-5-9 1,9 6 0,7 4-21,-9 1 18,4-1-66,0 1 0,0-1 0,1 1 0,-1 0 0,0 1 0,0-1 0,0 1 0,0 0 0,1 0 0,-1 0 0,4 2 1,4 2-1417,-1 1 0,14 10 0,-6-4-1175,8 3 280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2:26.2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509 1 1728,'-1'0'130,"0"0"1,-1-1-1,1 1 0,0 0 1,0 0-1,-1 0 1,1 0-1,0 0 0,-1 0 1,1 1-1,0-1 1,0 0-1,-1 1 0,1-1 1,0 1-1,-2 0 1,-26 12 724,20-9-670,-6 5 202,-2-2 0,1 0 0,-35 9 0,15-9 95,-1-3 0,0 0 0,1-3 1,-68-5-1,100 4-518,-41-1 309,41 1-393,0 0 1,0 1-1,0-1 0,0 1 0,0 0 1,0 0-1,1 1 0,-1-1 0,-4 3 1,2 3-537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2:27.8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233 55 1728,'13'0'668,"-9"0"2802,-22 2-2906,-1 0 0,0 1 0,1 0 0,-24 9 0,-34 6 323,71-18-852,-8 3 495,12-2-218,8 1-106,8-1-151,0-1 1,0 0 0,24-3 0,8-1-23,-3 1 45,-1-1 0,53-13 0,-129 20-213,-4-1 14,-235 33 383,266-34-112,6-2-121,-1 1 1,0 0 0,1 0-1,-1 0 1,1 0-1,-1 1 1,0-1-1,1 0 1,-1 0 0,0 0-1,1 0 1,-1 1-1,1-1 1,-1 0 0,1 0-1,-1 1 1,0 0-1,10 3 265,-2-3-273,0-1 1,1 0 0,-1 0-1,1 0 1,-1-1 0,1-1-1,-1 1 1,10-4 0,10-2 177,1 2-47,59-15 96,-83 19-284,-6 0-20,-12 3-94,-21 3-98,23 0 210,-1-1 1,1 1 0,0 1-1,0 0 1,1 1 0,-21 16-1,30-22 62,0 0 1,0 1-1,1-1 0,-1 1 0,0 0 0,1-1 0,-1 1 0,1 0 0,0 0 0,-2 4 1,2-5-12,1 0 0,0-1 1,0 1-1,0 0 0,0 0 1,0-1-1,0 1 1,0 0-1,0 0 0,1-1 1,-1 1-1,0 0 0,0-1 1,1 1-1,-1 0 0,0 0 1,1-1-1,-1 1 1,0-1-1,1 1 0,-1 0 1,1-1-1,-1 1 0,1-1 1,-1 1-1,1-1 1,0 1-1,-1-1 0,1 0 1,0 1-1,-1-1 0,1 0 1,0 1-1,-1-1 0,1 0 1,0 0-1,1 1 1,4 0 22,0 1 1,1-1-1,-1 0 1,1 0-1,0-1 1,-1 0 0,1 0-1,-1 0 1,1-1-1,-1 0 1,1-1-1,-1 1 1,7-3 0,-13 3-43,0 1 1,0 0-1,0 0 1,0 0-1,0 0 1,0 0-1,0 0 1,0 0 0,0 0-1,0 0 1,0 0-1,0 0 1,0 0-1,0 0 1,0 0-1,0 0 1,0 0 0,0 0-1,0 0 1,0 0-1,0 0 1,0 0-1,0 0 1,0 0-1,0 0 1,0 0 0,0 0-1,0-1 1,0 1-1,0 0 1,0 0-1,0 0 1,0 0-1,1 0 1,-9 1-136,-12 3 14,11-1 103,-1 1 38,-1-1 1,1 0-1,-1-1 1,-21 2-1,31-4 82,2 2 53,1-1-134,0 0 0,-1 0 0,1 0 0,0 0 0,0 0 0,0-1-1,1 1 1,-1-1 0,0 1 0,0-1 0,0 0 0,0 0 0,3 0 0,37-1 86,-21 1-277,-21 0 247,-5 3-61,-15 4-100,-29 7-13,27-10-20,24-5 207,0 0 1,0 0-1,0 0 0,-1 0 1,1-1-1,0 1 0,-1 0 1,1-1-1,0 1 0,-1-1 0,0 0 1,1 1-1,-1-1 0,0 0 1,0 0-1,0 0 0,2-3 1,2-6-15,0 1 0,5-20 0,-6 15-34,0 0 1,2-29-1,-5 39-55,-1 0 1,0 0-1,-1 0 0,1 0 1,-1 0-1,0 0 1,0 0-1,0 0 0,-1 0 1,0 0-1,0 1 0,-5-9 1,6 12-3,1 0 1,-1 0-1,0 0 1,1 0-1,-1 0 0,0 0 1,0 0-1,0 1 1,0-1-1,0 0 1,0 0-1,-1 0 1,0 1-97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2:33.2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908 173 992,'0'0'309,"-20"0"2294,-37-1-1269,-276 9 1662,312-7-2702,14-1-131,16-1 4,58-2-78,74 7-1,-64-1-9,25 0-228,83 2 517,-172-6-339,-15-1-29,-22-1-18,-154-2 258,-35-4 48,26 1 757,166 4-706,17 0-145,11-3 9,2 4-186,0 0-1,-1 0 1,1 0 0,0 1-1,0 1 1,0-1 0,16 1-1,5-1-32,97-9-71,108-14-60,-246 32 92,-1-2 0,0 1 1,-16 3-1,-15 1 41,-1-3 1,-59 2-1,17-2 2,58-3 95,-66 3 751,165-21-189,84-5-732,-56 8 473,31-5-365,-115 14-186,-25 5 93,-6 1 68,-30 4 0,-18-4 15,1-3-1,-107-11 1,133 6-44,24 4 148,-1-2 0,1 1 1,0-2-1,0 0 0,1 0 0,-18-8 0,29 11-114,1 0 0,0 0 1,-1 0-1,1 0 0,0 0 0,-1-1 0,1 1 0,0 0 0,0 0 0,-1 0 0,1 0 0,0-1 1,0 1-1,0 0 0,-1 0 0,1-1 0,0 1 0,0 0 0,0-1 0,-1 1 0,1 0 0,0 0 1,0-1-1,0 1 0,0 0 0,0-1 0,0 1 0,0 0 0,0-1 0,0 1 0,0 0 0,0-1 1,0 1-1,0 0 0,0-1 0,0 1 0,0 0 0,0 0 0,0-1 0,1 1 0,-1 0 0,0-1 1,1 0-5,0 0 0,0 0 1,-1 0-1,1 0 1,0 1-1,0-1 0,0 0 1,0 0-1,0 1 0,1-1 1,0 0-1,11-2 9,-1 0-1,1 0 1,0 2-1,0-1 1,0 2-1,19 1 1,-11-1-34,36 1 13,1 2 1,-1 3-1,69 16 0,-118-21-25,-1 1-1,0 1 1,0-1-1,9 5 1,-15-6 125,0-1-84,-1 0 0,0 0 0,0 0-1,0 0 1,0 0 0,0 0 0,0 0 0,1 0 0,-1 0 0,0-1 0,0 1-1,0 0 1,0 0 0,0 0 0,0 0 0,1 0 0,-1 0 0,0 0 0,0 0-1,0 1 1,0-1 0,0 0 0,1 0 0,-1 0 0,0 0 0,0 0 0,0 0-1,0 0 1,0 0 0,0 0 0,0 0 0,1 0 0,-1 0 0,0 1 0,0-1-1,0 0 1,0 0 0,0 0 0,0 0 0,0 0 0,0 0 0,0 0 0,0 1 0,0-1-1,0 0 1,0 0 0,0 0 0,1 0 0,-1 0 0,0 1 0,0-1 0,0 0-1,0 0 1,-1 0 0,1 0 0,0 0 0,0 0 0,0 1 0,0-1 0,0 0-1,0 0 1,-10 9-78,-22 10-225,-12 2 86,25-11 352,-1-1 0,0-1 0,0 0 0,-31 7 0,51-15-126,0 0 0,0 0 0,0 0 1,0 0-1,-1 0 0,1 0 1,0 0-1,0 0 0,0 0 0,0 0 1,-1 0-1,1 0 0,0 0 0,0 0 1,0 0-1,0 0 0,-1 0 1,1 0-1,0 0 0,0 0 0,0 0 1,0 0-1,0 0 0,-1 0 0,1 0 1,0 0-1,0 0 0,0 0 1,0 0-1,0-1 0,-1 1 0,1 0 1,0 0-1,0 0 0,0 0 1,0 0-1,0 0 0,0-1 0,0 1 1,0 0-1,0 0 0,-1 0 0,1 0 1,0 0-1,0-1 0,0 1 1,0 0-1,0 0 0,0 0 0,0 0 1,0-1-1,0 1 0,0 0 0,0 0 1,0 0-1,0 0 0,0 0 1,1-1-1,7-13 256,16-12-269,-19 22-33,0 0 0,0 0 0,0 0 0,0 1 0,1 0 0,0 0-1,7-3 1,-10 6 1,-1-1-1,0 0 0,0 1 1,1 0-1,-1-1 0,0 1 1,1 0-1,-1 0 0,0 0 1,1 1-1,-1-1 0,0 0 0,1 1 1,-1 0-1,0-1 0,0 1 1,1 0-1,-1 0 0,0 0 1,0 1-1,0-1 0,2 2 1,7 6 15,2 4 107,25 15 0,-37-27-72,-1-1 0,1 0 0,-1 0 0,0 0 0,1 0 0,-1 0 0,1 0 0,-1 0 0,1 1 0,-1-1 0,0 0 0,1 0 0,-1-1 0,1 1 0,-1 0 0,0 0 0,1 0 0,-1 0 0,1 0 0,-1 0 0,0 0 0,1-1 0,-1 1 0,1 0 0,-1 0 0,0-1 0,1 1 0,-1 0 0,0 0 1,0-1-1,1 1 0,-1 0 0,0-1 0,0 1 0,1-1 0,-1 1 0,0 0 0,0-1 0,0 1 0,1-1 0,-1-1 0,1 1 1,-1-1 0,1 0 0,-1 1 0,1-1 0,-1 0-1,0 1 1,0-1 0,0 0 0,0 1 0,0-3 0,-1 0-42,0 1 1,1 0 0,-1 0 0,-1 0 0,1 0-1,0 0 1,-1 0 0,1 1 0,-1-1 0,0 0-1,0 1 1,0-1 0,-4-3 0,2 3-17,-1 0 1,1 0 0,-1 1-1,1-1 1,-1 1-1,0 0 1,0 0 0,-9-1-1,-7-1-52,0 0-1,0 2 1,-25 0-1,-69 5 130,88-2-97,-104 11-40,-37 0 668,151-14-123,17 2-438,0 0 0,0 0-1,0 0 1,0 0 0,-1 0 0,1 0-1,0 0 1,0 0 0,0 0 0,0 0-1,0 0 1,0 0 0,0 0 0,0 0-1,0 0 1,0 0 0,0-1 0,0 1-1,0 0 1,0 0 0,0 0 0,0 0-1,0 0 1,0 0 0,0 0 0,0 0-1,0 0 1,0 0 0,-1 0 0,1 0-1,0 0 1,0 0 0,0 0-1,0 0 1,0 0 0,0 0 0,0-1-1,0 1 1,0 0 0,0 0 0,0 0-1,0 0 1,0 0 0,1 0 0,-1 0-1,0 0 1,0 0 0,0 0 0,0 0-1,0 0 1,0 0 0,0 0 0,0 0-1,0 0 1,0 0 0,0 0 0,0 0-1,0-1 1,0 1 0,0 0 0,0 0-1,0 0 1,0 0 0,0 0 0,11-2 166,4 0-114,43-7 13,82-1 0,273 13 165,-274 2-262,-116-3-177,-21-1 100,-11 0 113,-19-3 15,0-1 0,0-1 0,-32-9 0,27 5-194,-102-17 159,-87-7 38,188 28-27,27 2 268,16 3 24,4 0-302,-1 0 1,18-1 0,19 2 149,33 12-83,23 3-18,-64-12-125,-35-7 80,-11-2-51,-17-7-178,10 7 242,0 1 0,0 1 0,-1-1 0,-22 0 0,-51 5-245,62 1 153,-43 10 0,39-7 74,8-2 11,0 1 0,1 1 0,0 1 0,0 0 0,-21 13 0,39-20 9,-1 1 1,1 0 0,0 0 0,-1 0-1,1 0 1,0 0 0,0 0 0,0 0-1,0 1 1,0-1 0,0 0 0,0 0-1,0 1 1,1-1 0,-1 1 0,1-1-1,-1 0 1,1 1 0,-1-1 0,1 1 0,0 0-1,-1-1 1,1 1 0,0 2 0,1-3 1,-1 1 1,0-1 0,1 1 0,0-1 0,-1 1 0,1-1-1,0 1 1,0-1 0,0 0 0,0 1 0,0-1 0,0 0-1,0 0 1,0 0 0,0 0 0,1 0 0,-1 0 0,0 0-1,1 0 1,-1 0 0,1-1 0,-1 1 0,3 0 0,12 3 52,1 0 1,-1-1 0,1-1-1,0-1 1,0 0 0,18-2-1,-9 1-47,-7 0-38,7 0-105,-30-2 68,-18-3 34,-59-2-78,49 5 17,-46-8 0,-27-4 330,105 14-242,0 0 0,0 0 1,-1 0-1,1 1 0,0-1 0,0 0 1,0 0-1,0 0 0,0 0 1,-1 0-1,1 0 0,0 0 0,0 0 1,0 0-1,0 0 0,0 0 0,0 0 1,-1-1-1,1 1 0,0 0 1,0 0-1,0 0 0,0 0 0,0 0 1,0 0-1,-1 0 0,1 0 0,0 0 1,0 0-1,0 0 0,0-1 1,0 1-1,0 0 0,0 0 0,0 0 1,0 0-1,0 0 0,0 0 0,0 0 1,-1-1-1,1 1 0,0 0 1,0 0-1,0 0 0,0 0 0,0 0 1,0-1-1,0 1 0,0 0 0,8-4 45,17-2 2,13 1-26,53 1 0,-52 4-45,12-2-12,109 1 23,-158 2-14,9 0-50,-11-1 71,0 0 0,0 0 0,0 0 0,0 0 0,1 1 0,-1-1 0,0 0 0,0 0 0,0 0 1,0 0-1,0 0 0,0 0 0,0 0 0,1 0 0,-1 1 0,0-1 0,0 0 0,0 0 0,0 0 1,0 0-1,0 0 0,0 0 0,0 1 0,0-1 0,0 0 0,0 0 0,0 0 0,0 0 1,0 0-1,0 1 0,0-1 0,0 0 0,0 0 0,0 0 0,0 0 0,0 0 0,0 1 0,0-1 1,0 0-1,0 0 0,0 0 0,0 0 0,0 0 0,0 0 0,0 1 0,-1-1 0,1 0 0,0 0 1,0 0-1,0 0 0,0 0 0,0 0 0,0 0 0,-1 0 0,1 0 0,0 1 0,0-1 1,0 0 2,-1 0-8,0 1 1,1 0-1,-1-1 1,0 1 0,0-1-1,0 1 1,0-1-1,0 1 1,1-1 0,-1 1-1,0-1 1,-2 1 0,-24 3-111,-34 2 0,20-3 55,-287 32-108,283-34 689,74-8-161,394-35-290,-262 31 47,-102 8-162,-35 2-5,0 0-1,40-8 1,-63 9 46,-1 0-1,0 0 1,1 0-1,-1 0 1,1 0-1,-1 0 1,1 0-1,-1 0 0,0 0 1,1 0-1,-1 0 1,1 0-1,-1 1 1,0-1-1,1 0 1,-1 0-1,1 0 1,-1 1-1,0-1 1,1 0-1,-1 0 1,0 1-1,0-1 1,1 0-1,-1 1 1,5 3 74,-4-3 24,0 0-182,0 1 82,1 0 0,-1 0 0,0 0 0,0 0 0,0 0 1,0 0-1,0 0 0,-1 0 0,1 0 0,-1 0 0,1 1 0,-1-1 0,0 0 0,0 0 0,0 0 0,0 1 0,0-1 0,0 0 0,-1 0 0,1 1 0,-1-1 0,1 0 0,-1 0 0,0 0 1,0 0-1,0 0 0,0 0 0,0 0 0,-1 0 0,-1 2 0,-2 3-106,4-6 113,1 0 1,-1 0 0,0 0 0,0 0 0,1 0-1,-1 0 1,0-1 0,0 1 0,0 0 0,0-1-1,0 1 1,0 0 0,0-1 0,-1 1 0,-3 1-41,4-2 56,0 0 0,0 1 0,0-1 0,0 0 0,1 0 0,-1 1 0,0-1 0,0 1 0,0-1 0,1 1 0,-1-1 0,0 1 0,-1 0 0,0 3-127,0 0 285,7 4-263,3 3 100,-7-10 2,-1 0 1,1 0-1,-1 0 0,1 0 1,0 1-1,0-1 0,-1-1 0,1 1 1,0 0-1,0 0 0,0 0 1,0 0-1,0-1 0,0 1 0,0 0 1,1-1-1,-1 1 0,0-1 1,2 1-1,-2-1 12,-1-1 1,1 1-1,-1-1 1,0 1-1,1-1 0,-1 1 1,0-1-1,1 1 1,-1-1-1,0 0 0,0 1 1,1-1-1,-1 0 1,0 1-1,0-1 0,0 1 1,0-1-1,0 0 1,0 1-1,0-1 1,0 0-1,-1 0 0,1 0-1,-3-10 8,-4-3-71,3 8-27,-1 1-1,-1-1 1,1 1-1,-1 0 1,0 1-1,0-1 1,0 1-1,0 1 1,-1-1-1,0 1 1,0 0 0,-8-3-1,4 3 80,0 1 1,0 0-1,0 0 0,-1 1 0,1 0 1,0 1-1,-18 2 0,26-2-12,-1 1 0,1 0 1,0 0-1,-1 0 0,-4 3 0,39 7 389,22 8-403,-51-19 13,17 5 120,-1 0 0,1-2 0,36 3 0,-42-9-115,-12 2-9,-8 0-29,-5 0-104,1 0 0,-18-5 0,-16-2-4,-123-6 157,167 14-12,-74-5 22,16 3 67,0-4 1,-63-13 0,70 11-121,29 6-38,9 1 56,-1 1-1,1 0 1,-25 4 0,-10 1-83,-90 8 73,132-11 235,8-1-66,15 0 7,36-1-22,-45 0-68,901 0-87,-907 0 14,0 0-1,0 0 1,0 0 0,0 0-1,0 1 1,0-1 0,0 0-1,0 0 1,0 1 0,0-1-1,0 0 1,-1 1-1,1-1 1,0 1 0,0-1-1,0 1 1,1 1 0,7 4 4,-8-6 2,-1 0 1,1 0 0,-1 0 0,1 1 0,-1-1 0,1 0 0,-1 1 0,0-1 0,1 0 0,-1 1 0,1-1 0,-1 1 0,0-1 0,1 1 0,-1-1 0,0 1 0,0-1 0,1 1 0,-1-1 0,0 1 0,0-1 0,0 1 0,1-1 0,-1 1 0,0-1 0,0 2 0,1 1-57,1 3 41,1 0 0,-1 0-1,0 0 1,-1 1 0,1-1-1,0 8 1,6 22 10,-5-28 82,0-1 0,1 0-1,7 12 1,-10-18 74,-1-1-138,0 0-1,1 0 0,-1 0 1,0 0-1,0 0 1,1 0-1,-1 0 0,0 0 1,1 0-1,-1 0 1,0 0-1,1 0 0,-1 0 1,0 0-1,1 0 1,-1 0-1,0 0 0,0-1 1,1 1-1,-1 0 1,0 0-1,1 0 0,-1 0 1,0-1-1,0 1 1,1 0-1,-1 0 0,0 0 1,0-1-1,0 1 1,1 0-1,-1 0 0,0-1 1,0 1-1,0 0 0,0-1 1,0 1-1,0 0 1,1-1-1,-1 1 0,0 0 1,0-1-1,0 1 1,0 0-1,0 0 0,0-1 1,2-21 151,-2 14-93,2-16-77,-2-33 0,-1 19-536,5 28-350,1-3 412,-5 13 473,0-1 0,0 0-1,0 1 1,0-1-1,-1 1 1,1-1 0,0 1-1,0-1 1,-1 1-1,1 0 1,0-1 0,0 1-1,-1-1 1,1 1 0,-1-1-1,1 1 1,0 0-1,-1-1 1,1 1 0,-1 0-1,1-1 1,-1 1 0,1 0-1,-1 0 1,1 0-1,-1-1 1,1 1 0,-1 0-1,-33-14-201,-17-7-90,39 18 243,0-1 0,1 1 0,-1 1 0,0 0 0,0 1 0,0 0 0,-13 1 0,10 0 87,0 0-1,0-1 0,0 0 1,-18-5-1,2 0 305,12 0 227,17 1-2242,9-1-4625,1 3 3203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2:34.9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49 8 3072,'0'0'976,"-8"-7"453,11 26 1531,-3-14-2878,-1 0 1,0-1-1,0 1 1,0-1-1,0 1 1,-1-1-1,0 0 0,-3 7 1,-6 13 428,7-13-241,3-10-186,0 1-1,0 0 1,0 0 0,0 0 0,0 0-1,1-1 1,-1 1 0,1 0 0,-1 0-1,1 0 1,0 3 0,-6-31 1953,6 26-2031,0-15 16,0 15-24,0 0 0,1 0 0,-1-1 0,0 1 0,0 0 0,0 0-1,0 0 1,0 0 0,0 0 0,0-1 0,0 1 0,0 0 0,0 0 0,0 0 0,1 0 0,-1 0 0,0 0-1,0-1 1,0 1 0,0 0 0,0 0 0,0 0 0,1 0 0,-1 0 0,0 0 0,0 0 0,0 0 0,0 0-1,1 0 1,-1 0 0,0 0 0,0 0 0,0 0 0,0 0 0,1 0 0,-1 0 0,0 0 0,0 0 0,0 0-1,0 0 1,1 0 0,-1 0 0,0 0 0,0 0 0,0 0 0,0 0 0,0 0 0,1 1 0,2 0 87,0 0 0,0 0 0,0 0 0,1 0 0,-1-1 0,0 0 0,1 1 0,5-1 0,31-5 510,-16 2-558,-14 2-33,1-1 0,0-1 0,-1 0 1,0 0-1,11-5 0,-15 5 3,-10 4-130,-1 1 1,1-1-1,0 1 0,0 0 1,-4 3-1,7 3 166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2:4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38 1408,'0'-1'243,"-1"0"0,1 0-1,-1 0 1,1 0 0,0 0 0,0 0 0,0 0-1,0-1 1,0 1 0,0 0 0,0 0 0,0 0-1,0 0 1,0 0 0,0 0 0,1-1 0,-1 1 0,0 0-1,1 0 1,-1 0 0,1 0 0,3-7 6916,-4 5-7132,0 1-58,0 3-34,0 0 155,-4 3-794,-4 19 691,0 0 0,-6 43-1,-3 7 92,-15 49-166,-36 110 426,55-195-288,11-28 26,-1 1 0,0-1 0,-1 0-1,0 0 1,-1-1 0,1 1 0,-7 8-1,4-5 35,7-11-92,-1 0-1,1 0 1,0-1 0,0 1 0,-1 0 0,1-1 0,0 1-1,-1 0 1,1-1 0,-1 1 0,1-1 0,-1 1-1,1-1 1,-1 1 0,0 0 0,-3 4 206,4-5-205,0 0 0,-1 0 0,1 1 0,0-1 0,0 0 0,0 0 0,0 1 0,-1-1 0,1 0 0,0 0 0,0 0 0,0 0 0,-1 1 0,1-1 0,0 0 0,0 0 0,-1 0 0,1 0 0,0 0 0,0 0 0,-1 0 0,1 0 0,0 0 0,0 1 0,-1-1 0,1 0 0,0 0 1,0 0-1,-1-1 0,17-7 1131,-3 2-1147,-1-1-1,15-4 0,95-19-150,-102 27 109,-1 0 1,1 2-1,0 0 0,25 3 1,-18-1 61,-20-2 1,0 2 1,-1-1 0,1 1 0,0 0 0,0 0 0,8 3 0,2 0 1335,-18-4-1534,0 0 0,0 0 1,0 0-1,0 0 0,0 0 0,0 1 1,0-1-1,0 0 0,0 1 0,1-1 1,-1 0-1,0 1 0,0-1 0,0 1 1,1-1-1,-1 1 0,0-1 0,-1 2 1,10-1-3839,7-2 3218,0-1 589,0-2 0,0 0-1,20-9 1,-14 1 194,3-2 806,-21 13-678,-3 1-68,1 0 1,-1 0-1,1 0 0,-1-1 1,0 1-1,1 0 0,-1 0 1,0 0-1,1 0 0,-1-1 1,0 1-1,0 0 0,1 0 1,-1 0-1,0-1 1,1 1-1,-1 0 0,0-1 1,0 1-1,0 0 0,1-1 1,-1 1-1,0 0 0,0-1 1,0 1-1,0 0 0,1-1 1,-3 3 896,1-1-909,0 0 0,0 0 0,0-1 0,0 2 0,0-1 0,1 0 0,-1 0 0,0 0 0,1 0-1,-1 0 1,0 1 0,1-1 0,0 0 0,-1 0 0,1 1 0,0-1 0,-1 0 0,1 1 0,0-1 0,0 0 0,0 1-1,0-1 1,1 0 0,-1 1 0,0-1 0,0 0 0,1 1 0,-1-1 0,1 0 0,-1 0 0,2 2 0,0-1 41,1 1 0,0 0 0,-1-1 0,1 1 0,0-1 1,0 0-1,1 0 0,-1 0 0,4 1 0,35 13 634,-28-12-411,0-1 0,0 0 0,15 1 1,-23-4-165,0 1 0,0-1 0,0-1 0,0 1 0,0-1 0,0 0 0,0 0 1,0-1-1,11-3 0,-16 4-118,0 1 0,0-1 0,0 0 0,0 1 0,0-1 0,0 0 0,0 0 0,0 0 0,0 0 1,0 1-1,0-1 0,0 0 0,-1-1 0,1 1 0,0 0 0,-1 0 0,1 0 0,-1 0 0,1 0 0,-1-1 0,0 1 0,1 0 0,-1 0 1,0-1-1,0 1 0,0 0 0,0-1 0,0 1 0,0 0 0,0 0 0,0-1 0,-1 1 0,0-1 0,1-1-3,-2 0 1,1 0-1,0 1 0,0-1 0,-1 0 0,0 1 0,1 0 1,-1-1-1,0 1 0,0 0 0,0 0 0,-4-2 0,2 1-40,-1 0 0,1 1 0,-1 0 0,0 0 0,1 0 0,-1 0-1,0 1 1,0 0 0,0 0 0,0 0 0,-1 1 0,-5 0 0,-7 1-20,0 0 0,-21 6 1,4-1 13,31-6 29,0 0 0,0 1 1,0 0-1,0 0 0,0 0 0,-5 3 0,3-4 12,27-5 85,185-28 5,-90 7-165,-101 22 0,-15 4 73,6-2 12,0 1 0,-1 0 0,1 0 0,0 0 0,10 1-1,-15 0-25,1 0-1,-1 1 1,1-1-1,-1 0 1,1 1-1,-1-1 0,1 1 1,-1 0-1,0-1 1,1 1-1,-1 0 1,0 0-1,0 0 1,1 0-1,-1 0 1,0 0-1,0 0 0,0 0 1,0 1-1,0-1 1,0 0-1,-1 1 1,1-1-1,0 0 1,-1 1-1,1 1 0,1 3 52,-1 1 0,0-1-1,0 0 1,0 1 0,-1-1-1,0 0 1,0 1 0,-1-1-1,1 1 1,-1-1 0,-1 0-1,1 0 1,-1 0 0,0 0-1,-4 7 1,6-13-35,0 0 0,0 0 0,0 0-1,0 0 1,0 0 0,0 0 0,0 0 0,0 0 0,1 0 0,-1 0-1,0 0 1,0 0 0,0 0 0,0 0 0,0 0 0,0 0-1,0 0 1,0 0 0,0 0 0,0 0 0,0 0 0,0 0 0,1 0-1,-1 0 1,0 0 0,0 0 0,0 0 0,0 0 0,0 0-1,0 0 1,0 0 0,0 1 0,0-1 0,0 0 0,0 0-1,0 0 1,0 0 0,0 0 0,0 0 0,0 0 0,0 0 0,0 0-1,1 0 1,-1 0 0,0 0 0,0 0 0,0 1 0,0-1-1,0 0 1,0 0 0,0 0 0,0 0 0,0 0 0,0 0-1,0 0 1,0 0 0,0 0 0,-1 0 0,1 0 0,0 1 0,12-9 320,20-17-247,-23 18-121,8-5-4,0 2 0,1 0 0,0 1 1,1 0-1,35-10 0,-52 18 28,0 1-1,-1-1 1,1 1 0,0-1 0,0 1 0,-1-1-1,1 1 1,0 0 0,0 0 0,-1 0 0,1 0-1,0 0 1,0 1 0,-1-1 0,1 0 0,0 1-1,0-1 1,-1 1 0,1 0 0,-1 0-1,1-1 1,0 1 0,-1 0 0,2 2 0,-1-1 33,0 1 0,0 0 0,0 0-1,0 0 1,0 0 0,-1 1 0,0-1 0,0 0 0,1 1 0,-2-1 0,2 4 0,-2-4-30,1 0 0,0 0 0,0 0 0,0 0 0,0 0 0,0 0 0,0-1 0,1 1 0,3 4 0,-4-5 31,1-1 0,0 0 0,-1 1 0,1-1 0,0 0 0,0 0 0,0 0-1,0 0 1,0 0 0,0-1 0,0 1 0,0 0 0,0-1 0,4 1-1,7-1 65,0 0-1,0-1 0,0 0 0,0-1 0,0 0 0,24-9 0,-14 5 26,-7 1-99,-1-1-1,0 0 1,0-1-1,0-1 1,-1 0 0,15-12-1,1 0 44,-30 20-56,0 0-1,0 0 0,0 0 1,0 0-1,0 0 1,0 0-1,0 0 1,0 1-1,0-1 1,0 0-1,0 0 1,0 0-1,0 0 1,0 0-1,0 0 1,0 0-1,0 0 0,0 0 1,0 1-1,0-1 1,0 0-1,0 0 1,0 0-1,0 0 1,0 0-1,0 0 1,0 0-1,0 0 1,0 0-1,0 0 1,0 0-1,0 1 0,1-1 1,-1 0-1,0 0 1,0 0-1,0 0 1,0 0-1,0 0 1,0 0-1,0 0 1,0 0-1,0 0 1,0 0-1,1 0 1,-1 0-1,0 0 0,0 0 1,0 0-1,0 0 1,0 0-1,0 0 1,0 0-1,0 0 1,0 0-1,1 0 1,-1 0-1,-8 16-108,-15 20-95,23-36 206,-8 9-13,0 0 0,1 1 1,1 0-1,-9 14 0,15-23 21,0 0-1,-1-1 1,1 1-1,0-1 1,-1 1-1,1 0 1,0-1-1,0 1 1,-1 0 0,1-1-1,0 1 1,0 0-1,0-1 1,0 1-1,0 0 1,0-1-1,0 1 1,0 0-1,0-1 1,0 1 0,1 0-1,-1-1 1,0 1-1,0 0 1,1-1-1,-1 1 1,0 0-1,1-1 1,-1 1-1,1-1 1,-1 1-1,0-1 1,1 1 0,-1-1-1,2 1 1,-1 0 22,0-1 0,0 0-1,1 1 1,-1-1 0,0 0 0,0 0 0,1 0 0,-1 0 0,0 0 0,0 0 0,1 0 0,-1 0 0,0-1 0,0 1 0,0 0 0,1-1 0,0 0 0,2-1 33,0 0 1,0-1 0,0 1 0,0-1-1,0 0 1,-1 0 0,1-1 0,-1 1-1,0-1 1,0 0 0,4-6-1,2-7 126,12-29-1,1 0-60,-17 33-110,-2 8-279,-2 16-45,-9 188 7,5-79 368,-6 0 1,-31 157-1,38-266 30,-1-1-1,0 1 1,-1-1 0,0 0-1,-1-1 1,0 1 0,-7 9-1,11-16-55,-1-1 0,1 0 0,-1 0 0,1-1-1,-1 1 1,0 0 0,0 0 0,0-1 0,-3 3 0,3-3-28,1-1 0,-1 1 0,0-1 1,1 1-1,-1-1 0,0 0 1,0 0-1,1 0 0,-1 0 0,0 0 1,0 0-1,1 0 0,-1 0 0,0-1 1,1 1-1,-4-2 0,-8-4 44,0-1 0,0 0 0,1-1 0,-13-10 0,23 17-50,-5-4-5,0 0 0,1-1 0,-1 0 0,1 0 1,1 0-1,-1-1 0,1 0 0,0 0 0,1 0 0,-1-1 0,-5-14 0,9 18-14,-1-1-1,1 1 1,1-1 0,-1 0 0,0 1 0,1-1-1,0 0 1,0 1 0,1-1 0,-1 0-1,1 1 1,0-1 0,0 0 0,1 1-1,-1-1 1,1 1 0,0 0 0,0 0 0,1-1-1,-1 1 1,1 1 0,5-8 0,2 0 4,1 1 0,-1 0 0,2 1 0,21-15 0,55-24-12,-15 21 82,-51 20 48,28-14 0,-49 21-248,0 0 1,-1 0 0,1-1-1,-1 1 1,1 0-1,-1-1 1,0 1 0,1-1-1,-1 1 1,1-1 0,-1 1-1,0 0 1,1-1-1,-1 1 1,0-1 0,1 0-1,-1-1-718,0 1 0,1-1 0,-1 1 0,0-1 0,0 1 0,0-1 0,-1 1 0,1-1 0,-1-1 0,0-5-2784,0-6-1055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51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98 4224,'-1'0'71,"1"0"1,0 0-1,0 0 1,0 0-1,0 0 1,0-1-1,0 1 1,0 0-1,0 0 1,0 0 0,-1 0-1,1 0 1,0 0-1,0 0 1,0 0-1,0 0 1,0 0-1,0-1 1,-1 1-1,1 0 1,0 0-1,0 0 1,0 0-1,0 0 1,0 0-1,-1 0 1,1 0-1,0 0 1,0 0-1,0 0 1,0 0-1,0 0 1,-1 0-1,1 0 1,0 1-1,0-1 1,0 0-1,0 0 1,0 0-1,-1 0 1,1 0-1,0 0 1,0 0-1,0 0 1,-1 1 110,1-1 0,-1 0 0,1 0 0,-1 1 0,1-1-1,-1 0 1,1 0 0,-1 0 0,1 0 0,-1 0 0,0 0 0,1 0 0,-1 0 0,1 0 0,-1 0 0,1 0 0,-1 0 0,1-1 0,-1 1-1,0 0 1,1 0 0,-1 0 0,1-1 0,0 1 0,-1 0 0,1-1 0,-1 1 0,1 0 0,-1-1 0,1 1 0,-1-1 0,11-23 2100,-9 21-2185,0 1 1,1-1-1,-1 1 0,1-1 0,0 1 0,0 0 0,0-1 1,0 1-1,0 0 0,3-2 0,7-8 221,-11 11-294,1-3 8,1 1-1,0 0 1,0 0-1,0 0 1,5-4-1,4 1-66,-7 7 7,-4 0 11,1-1 32,-1 1-1,0-1 0,0 0 1,0 1-1,0-1 1,0 1-1,0-1 0,0 1 1,0 0-1,0-1 1,0 1-1,0 0 0,0 0 1,0 0-1,-1 0 1,1 0-1,0 0 0,0 0 1,-1 0-1,1 0 1,-1 0-1,1 0 0,-1 0 1,0 0-1,1 2 1,8 34 552,-8-32-522,2 22 184,-2 1 0,0-1 0,-2 1 0,-6 42 0,1-7 34,2-13-142,-6 75 99,6-100 11,0 0 0,-15 44 0,12-48-33,5-14-105,0 1 1,-1-1-1,1 0 1,-2 1-1,1-2 1,-1 1 0,0 0-1,0-1 1,-1 1-1,-8 8 1,13-15-86,-1 1 0,1-1 0,0 0 1,0 1-1,-1-1 0,1 0 0,0 0 0,-1 1 0,1-1 1,0 0-1,0 0 0,-1 1 0,1-1 0,-1 0 0,1 0 1,0 0-1,-1 0 0,1 1 0,0-1 0,-1 0 0,1 0 1,-1 0-1,1 0 0,0 0 0,-1 0 0,1 0 0,-1 0 0,1 0 1,0 0-1,-1 0 0,1 0 0,-1-1 0,1 1 0,0 0 1,-1 0-1,1 0 0,0 0 0,-1-1 0,1 1 0,0 0 1,-1 0-1,1-1 0,0 1 0,-1 0 0,1-1 0,0 1 1,0 0-1,0 0 0,-1-1 0,1 1 0,0-1 0,0 1 0,0 0 1,0-1-1,-1 1 0,1 0 0,0-1 0,0 1 0,0-1 1,0 1-1,0 0 0,0-1 0,0-1-62,0 0-1,0 0 1,0 0 0,0 0 0,0 0-1,0 0 1,0 0 0,1 0-1,-1 0 1,1 0 0,0 0-1,0-2 1,1 2 70,-1 0 0,1 0 1,0 0-1,-1 0 0,1 1 0,0-1 0,0 1 1,0-1-1,0 1 0,0 0 0,1-1 0,-1 1 1,0 0-1,1 1 0,-1-1 0,0 0 0,1 1 1,-1-1-1,1 1 0,-1 0 0,1 0 1,-1 0-1,1 0 0,-1 0 0,1 0 0,3 2 1,6 1 68,1 0 1,-1 2-1,-1-1 1,14 8 0,-4-2-104,-10-5 66,-1 0 0,14 9 0,-17-8-59,-6-5-58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2:4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0 744 1984,'0'0'640,"11"9"3578,-8-8-4037,0 0 0,0-1 0,0 1 0,0-1 0,0 0 0,0 0 0,0 0 0,0 0 0,0-1 0,-1 1 0,1-1 0,0 0 0,0 0-1,0 0 1,0 0 0,-1 0 0,1 0 0,-1-1 0,1 1 0,-1-1 0,4-3 0,6-5 167,0 0-1,18-23 1,-25 28-289,28-36 248,46-71 1,16-49-140,-86 147-172,-1-2-9,77-146 580,-78 145-466,-2 0-1,0 0 1,-1-1-1,-1 1 0,2-20 1,-5 35-83,1-4 0,-1 1 1,0 0-1,0 0 0,0-8 0,0 12-32,0 1-1,0-1 0,-1 1 0,1-1 1,0 0-1,0 1 0,0-1 0,0 0 1,-1 1-1,1-1 0,0 1 0,-1-1 1,1 1-1,0-1 0,-1 1 0,1-1 1,-1 1-1,1-1 0,0 1 0,-1-1 1,1 1-1,-1 0 0,0-1 0,1 1 0,-1 0 1,1-1-1,-1 1 0,1 0 0,-1 0 1,0 0-1,1-1 0,-1 1 0,0 0 1,1 0-1,-1 0 0,0 0 0,1 0 1,-1 0-1,1 0 0,-1 0 0,0 1 1,1-1-1,-1 0 0,-1 1 0,-2 0-11,0 2 0,0-1 0,0 0 0,0 1 0,0 0 0,0 0-1,1 0 1,-1 0 0,1 0 0,0 1 0,-4 6 0,-3 4-71,-13 26 1,12-19 95,2 0 1,1 0-1,0 1 0,-4 25 1,-9 89 13,17-92 43,2 62 0,3-89 5,1-1 0,0 1 0,1 0 0,1-1 0,0 1 0,13 28 0,-13-38 173,0 0 0,0 0-1,9 12 1,-11-17-137,-1 0 0,1 0-1,-1-1 1,1 1 0,0-1 0,0 1 0,0-1-1,0 1 1,0-1 0,0 0 0,0 0 0,0 0-1,0 0 1,0 0 0,1-1 0,-1 1-1,3 0 1,-1-2-29,0 1 1,0-1-1,0 1 0,0-1 0,0-1 1,0 1-1,0 0 0,0-1 0,-1 0 0,1 0 1,-1 0-1,1 0 0,-1-1 0,0 1 1,0-1-1,0 0 0,0 0 0,0 0 0,4-7 1,3-5-1,-1 0 0,-1 0 0,9-22 0,-11 23 39,26-66-651,-32 80 539,0 0 0,0 0 0,0 0 1,0 0-1,0 0 0,0 0 0,0 1 0,0-1 0,0 0 0,0 0 0,0 0 0,0 0 1,0 0-1,0 0 0,0 0 0,0 0 0,0 0 0,0 0 0,0 0 0,0 0 0,1 0 1,-1 0-1,0 0 0,0 0 0,0 0 0,0 0 0,0 0 0,0 0 0,0 0 0,0 0 1,0 0-1,0 0 0,0 0 0,0 0 0,0 0 0,0 0 0,0 0 0,0 0 0,0 0 1,0 0-1,0 0 0,0 0 0,0 0 0,0 0 0,0 0 0,1 0 0,-1 0 0,0 0 1,0 0-1,0 0 0,0 0 0,0 0 0,0 0 0,0 0 0,0 0 0,0 0 0,0 0 1,0 0-1,1 7-149,0 9 41,4 74-63,-4-85 181,-1 0-1,1 0 1,0 1-1,0-1 0,0 0 1,1 0-1,0 0 0,0-1 1,0 1-1,1 0 0,-1-1 1,1 1-1,0-1 0,0 0 1,5 5-1,-6-8 19,-1 0 1,0 1-1,0-1 0,1 0 1,-1 0-1,1 0 0,-1 0 1,1-1-1,-1 1 1,1 0-1,0-1 0,-1 1 1,1-1-1,0 1 0,-1-1 1,1 0-1,0 1 1,0-1-1,-1 0 0,1 0 1,0-1-1,-1 1 0,1 0 1,0 0-1,0-1 1,-1 1-1,1-1 0,0 0 1,-1 1-1,2-2 0,3-1 79,-1-1-1,1 1 1,-1-1-1,0 0 1,0-1-1,7-8 0,8-13 79,-2-1-1,0-1 0,24-55 0,-27 52-101,79-140 60,-5 7-127,-75 133-105,18-57 1,-32 86 88,2-9-222,-2 11 202,-1 0-1,0 0 1,1 1 0,-1-1-1,1 1 1,-1-1 0,0 0 0,1 1-1,-1-1 1,1 1 0,0-1-1,-1 1 1,1-1 0,-1 1 0,1 0-1,0-1 1,-1 2 0,-6 8-21,0 0 1,1 1 0,-7 14-1,-118 309-423,66-156 490,60-163 27,-100 281 203,97-270 256,-12 30-1,20-56-489,-1 1-1,1-1 0,0 0 0,0 1 0,0-1 0,0 0 0,-1 1 0,1-1 0,0 0 0,0 1 0,-1-1 0,1 0 1,0 1-1,-1-1 0,1 0 0,0 0 0,-1 1 0,1-1 0,0 0 0,-1 0 0,1 0 0,-1 1 0,-4-6 179,0-9-98,4 8-90,1 0 1,0-1-1,0 1 0,0 0 1,1 0-1,0-1 1,0 1-1,0 0 1,1 0-1,0 0 0,0 0 1,4-5-1,-2 3-21,0 1-1,1-1 0,0 1 0,0 0 1,1 1-1,-1-1 0,14-9 0,-1 4 8,0 0-1,1 2 1,0 0-1,32-10 1,-20 7 39,-3 2-46,17-8 39,53-30-1,-85 41 24,1 0 1,-2-1-1,1-1 0,-1 0 1,-1-1-1,0-1 0,19-23 0,-20 19 20,-1 1 0,0-1-1,-1-1 1,0 1-1,7-28 1,-12 34-59,-1 0 1,0 1-1,0-1 0,-1 0 1,-1 0-1,1 0 0,-2-1 0,1 1 1,-1 0-1,-1 0 0,-4-17 1,5 25-21,1 1 0,-1-1 0,1 1 0,-1-1 1,0 1-1,0 0 0,1-1 0,-1 1 0,0 0 1,0 0-1,0-1 0,0 1 0,0 0 0,-1 0 1,1 0-1,0 0 0,0 0 0,-1 0 0,1 1 0,-1-1 1,1 0-1,-1 1 0,1-1 0,-1 1 0,1-1 1,-1 1-1,-2 0 0,2 0-11,0 0 1,0 1-1,0-1 0,0 1 1,0-1-1,1 1 1,-1 0-1,0 0 0,0-1 1,0 2-1,0-1 0,1 0 1,-1 0-1,1 0 0,-1 1 1,1-1-1,-1 1 1,1-1-1,0 1 0,0 0 1,-2 2-1,0 1 7,0 0 0,1 1 0,0-1 0,-1 1 0,2 0 0,-1-1 0,1 1 0,0 0 0,0 0 0,0 10-1,2-6 18,-1-1-1,1 1 1,1-1-1,0 0 1,0 0-1,5 12 0,0-5 43,0-1-1,2 1 1,-1-1-1,2-1 1,0 1-1,1-2 1,12 14-1,-10-14 32,1-1-1,1 0 1,-1-1 0,2 0-1,0-2 1,22 12 0,-13-13-1235,-25-8 1001,1 0-1,-1 1 1,1-1-1,-1 0 1,1 0-1,-1 0 1,1 0-1,0 0 1,-1 0-1,1 0 1,-1 0-1,1 0 1,-1 0-1,1 0 1,-1 0-1,1-1 1,-1 1-1,1 0 1,0 0-1,-1 0 1,1-1-1,-1 1 1,0 0-1,1-1 1,-1 1-1,1-1 1,-1 1-1,1 0 1,-1-1-1,0 1 1,1-1-1,-1 1 1,0-1-1,0 1 1,1-1-1,-1 0 1,3-8-2033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2:4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 7040,'-19'-3'3648,"19"-1"-3328,10 4-256,-1-5-32,9 2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2:4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228 556 2304,'0'-7'361,"0"1"825,0 1-1,0-1 1,-1 0-1,-1-9 1,2 14-1067,-1 0 0,1 0 0,-1 0 1,1-1-1,-1 1 0,1 0 0,-1 0 0,0 0 1,1 0-1,-1 0 0,0 0 0,0 0 0,0 0 1,0 0-1,0 0 0,0 1 0,0-1 0,0 0 1,0 1-1,0-1 0,0 0 0,0 1 0,0 0 1,-1-1-1,1 1 0,0 0 0,-2-1 0,-3 1-105,1 0 0,0 0 0,0 0 0,-1 1-1,1 0 1,0 0 0,0 0 0,0 0 0,0 1 0,0 0-1,0 0 1,0 1 0,-6 4 0,-2 1-61,1 2 0,0 0 0,-15 17 0,19-19 131,1 1 0,1 0 0,0 1 0,0-1 0,1 1 0,0 0 0,-5 16 0,9-25-50,1 1 1,-1-1-1,1 1 1,-1 0 0,1-1-1,0 1 1,-1 0 0,1-1-1,0 1 1,0 0-1,0-1 1,1 1 0,-1 0-1,0-1 1,0 1 0,1 0-1,-1-1 1,1 1-1,0-1 1,-1 1 0,1-1-1,0 1 1,0-1 0,0 0-1,0 1 1,0-1-1,0 0 1,0 0 0,2 2-1,-1-2 43,0 0 0,-1 0-1,1-1 1,0 1 0,0 0 0,0-1-1,0 1 1,0-1 0,0 1-1,0-1 1,0 0 0,1 0 0,-1 0-1,0 0 1,0 0 0,0-1-1,0 1 1,0-1 0,0 1 0,0-1-1,0 0 1,0 1 0,2-3 0,1 0 28,0 0 1,-1 0 0,1-1 0,-1 0 0,0 1 0,0-2 0,5-6 0,-7 8-107,1 0 0,-1 0 1,0 0-1,0-1 0,-1 1 0,1-1 0,-1 1 1,0-1-1,0 1 0,0-1 0,0 0 1,0-4-1,-1 5 5,1 0 1,0 0-1,0-1 0,0 1 1,0 0-1,1 0 1,-1 0-1,1 0 0,0 0 1,0 0-1,0 1 1,0-1-1,0 1 0,0-1 1,1 1-1,4-3 1,1-3 122,3-3-3,-1 0-1,0 0 0,0-1 1,-2 0-1,1-1 0,-1 0 0,-1 0 1,9-23-1,-13 16-11,-3 19-100,0 0-1,0 0 1,0 0 0,0 1 0,0-1 0,0 0 0,0 0 0,1 0 0,-1 0 0,0 0 0,0 1-1,1-1 1,-1 0 0,0 0 0,1 0 0,-1 1 0,1-1 0,-1 0 0,1 0 0,0 1 0,-1-1-1,1 1 1,0-1 0,-1 0 0,1 1 0,0-1 0,-1 1 0,1 0 0,0-1 0,0 1 0,0-1-1,-1 1 1,1 0 0,0 0 0,0 0 0,0-1 0,0 1 0,1 0 0,5-1 13,-1-1 0,0 0 0,0 0 0,0-1 0,0 1 0,-1-1 0,1-1 0,-1 1 1,1-1-1,-1 0 0,-1 0 0,8-7 0,3-5 257,-1-1 1,15-22-1,11-15-19,-24 33-239,0-1 1,24-44-1,-26 35 22,-8 15-43,2 0-1,9-15 0,-10 24-345,-7 7 335,1 0 1,-1 0 0,0 0-1,0 0 1,0 0-1,0 0 1,1 0-1,-1 1 1,0-1 0,0 0-1,0 0 1,0 0-1,0 0 1,1 0-1,-1 1 1,0-1 0,0 0-1,0 0 1,0 0-1,0 0 1,0 1-1,0-1 1,0 0 0,0 0-1,0 0 1,0 1-1,0-1 1,0 0-1,0 0 1,0 1-1,0 26-231,0-22 215,-11 111-344,-39 211 373,-51 125 315,93-418-30,-2 1-1,-2-1 0,-25 53 1,36-85-206,0 0 0,0-1 0,0 1 0,0 0-1,0-1 1,0 1 0,0 0 0,0-1 0,-1 0 0,1 1 0,-1-1 0,1 0 0,-1 1 0,0-1 0,1 0 0,-3 1 0,3-2-57,1 0 0,-1 0 1,1 0-1,-1 0 0,1 0 0,-1 0 1,1 0-1,-1 0 0,1-1 0,-1 1 1,1 0-1,-1 0 0,1 0 1,-1 0-1,1-1 0,-1 1 0,1 0 1,0-1-1,-1 1 0,0-1 0,-7-14 230,6 7-204,0 0 0,1 0 1,0 0-1,0 0 0,1 0 1,0 0-1,2-14 0,-1 7-58,2 0 1,0 0-1,1 0 0,0 0 0,1 1 0,0 0 0,2 0 1,0 0-1,0 1 0,1-1 0,0 2 0,2-1 0,14-15 0,-10 14-3,1 1 0,0 0 0,1 0 0,1 2 0,0 0 0,0 1-1,1 1 1,1 0 0,31-10 0,-22 11 21,0 1 1,0 1-1,49-3 1,-55 8-1421,39 4 1,-43-1-1537,0 1-1,26 8 1,-12 0-182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2:5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122 509 2080,'-5'-5'5397,"5"3"-5192,-1 1 0,1-1-1,0 1 1,-1-1 0,1 1 0,0-1 0,-1 1-1,0 0 1,0-2 0,-3 1-3,4 1-176,-1 1 0,0-1 0,1 1 0,-1-1-1,0 1 1,0 0 0,1-1 0,-1 1 0,0 0 0,0 0 0,1-1 0,-1 1 0,0 0 0,0 0 0,0 0 0,1 0 0,-1 0 0,0 0 0,0 0 0,0 0-1,1 0 1,-1 1 0,0-1 0,0 0 0,0 1 0,1-1 0,-2 1 0,-9 5-193,6-3 148,1 0-1,-1-1 0,0 2 1,1-1-1,-1 0 1,1 1-1,0 0 1,0 0-1,1 0 0,-1 1 1,1-1-1,-4 7 1,4-4 54,0 0 1,0 0 0,1 1-1,0-1 1,0 1 0,-1 12-1,3-17 3,0 0-1,0 0 1,0 0 0,1 1-1,-1-1 1,1 0 0,-1 0-1,1 0 1,0 0 0,0 0-1,0-1 1,1 1 0,-1 0-1,1 0 1,0-1 0,-1 1-1,1-1 1,0 1 0,4 2-1,0 0 139,0 0-1,0-1 1,1 1-1,0-2 1,0 1-1,0-1 1,0 0 0,12 4-1,-15-6-32,-1-1 0,1 1 1,-1 0-1,1-1 0,-1 0 0,1 0 0,-1 0 0,1 0 1,0 0-1,-1-1 0,1 0 0,-1 0 0,1 0 1,-1 0-1,0 0 0,1 0 0,-1-1 0,0 0 0,0 0 1,4-3-1,-5 3-80,-1 0-1,1 0 1,-1 0-1,0 0 1,0-1 0,0 1-1,0 0 1,0-1 0,-1 1-1,1-1 1,-1 1 0,1-1-1,-1 1 1,0-1 0,0-3-1,0-1-2,0-1 0,-1 0 0,-3-14 0,0 9-94,-1 1-1,-1-1 0,0 1 1,-1 1-1,-14-21 0,18 28 25,0 0-37,0-1-1,0 1 1,0 0 0,0 0-1,-1 1 1,0-1 0,-5-4-1,6 8 40,-3-8-32,8 9 5,0 1 0,0-1-1,0 0 1,1 0 0,-1 0-1,0 0 1,1 0 0,-1 0-1,1 0 1,-1-1 0,1 1-1,4-1 1,38 3 20,50-7 502,26-1-681,-9 6 168,-63-1 121,-20 4-78,-25-2 314,1-2-1,-1 1 1,1 0-1,8-1 0,-23-6-271,-4 3 15,11 2-70,1 0 0,-1 1 0,1-1-1,0 1 1,-1 0 0,1-1 0,-1 1 0,1 0-1,-4 1 1,-2 1-71,4-1 54,-1 0 1,1 1-1,0-1 0,-1 1 1,1 0-1,0 0 0,0 0 0,-4 4 1,-5 3-95,0 1 0,1 1 0,0 0 0,-17 21 0,25-27 99,1-1-1,0 1 1,0 0 0,1 0 0,-1 0 0,1 1-1,0-1 1,0 0 0,1 1 0,0-1 0,0 1-1,0 0 1,0-1 0,1 1 0,0 0 0,0-1-1,1 7 1,-1-11 15,1 0 0,-1 0-1,0 0 1,1 0 0,-1 0-1,1 0 1,-1 0 0,1 0 0,-1 0-1,1 0 1,-1 0 0,1 0-1,0 0 1,0-1 0,-1 1 0,1 0-1,0 0 1,0-1 0,2 2-1,-1-1 46,0 0 0,1 0 0,-1-1 0,0 1 0,1-1 0,-1 1 0,0-1 0,5 0 0,2 0 231,1-1 0,-1 0 0,15-5-1,-16 3-206,-1 0-1,1 0 1,-1 0-1,0-1 0,0-1 1,0 1-1,-1-1 1,0 0-1,0 0 0,0-1 1,0 0-1,5-8 1,0 0-19,-1-1 1,0 0 0,-2-1 0,13-29 0,-2-7-23,-3 0 0,-2-2 0,-2 0 1,8-90-1,-19 81-195,-1 62 140,0 0 1,0 1-1,0-1 1,0 0-1,0 0 1,0 0 0,0 0-1,-1 0 1,1 1-1,0-1 1,0 0-1,-1 0 1,1 0-1,-1-1 1,0 2 6,1 0 0,0 0 0,0 0 0,-1 0 0,1-1-1,0 1 1,0 0 0,-1 0 0,1 0 0,0 0 0,0 0 0,-1 0 0,1 0 0,0 0 0,0 0-1,-1 0 1,1 0 0,0 0 0,0 0 0,-1 0 0,1 0 0,0 0 0,0 1 0,-1-1 0,1 0 0,0 0-1,0 0 1,0 0 0,-1 0 0,1 1 0,0-1 0,-2 2-25,0-1 0,0 1-1,1 0 1,-1 0 0,1 0-1,-1 0 1,1 0 0,0 1 0,-2 2-1,-3 12 11,1 1-1,1 0 0,0 0 1,-2 33-1,2 77-149,4-127 169,0 16-17,0-1-1,1 1 1,1-1 0,1 1 0,0-1-1,1 0 1,1 0 0,0-1 0,1 1 0,1-1-1,14 24 1,-15-29 137,1-1 1,0 0-1,0 0 0,1-1 0,9 9 0,-14-15-87,0 0-1,0 0 0,0 0 1,0 0-1,0-1 0,0 1 1,1-1-1,-1 0 0,0 0 1,1 0-1,-1 0 0,1 0 1,-1-1-1,1 0 0,-1 1 1,1-1-1,-1-1 0,1 1 1,0 0-1,3-2 0,-2 1 7,1-1 0,-1-1 0,1 1-1,-1-1 1,0 1 0,0-2 0,0 1-1,0 0 1,5-6 0,2-3 90,19-25 1,-27 33-121,5-8 29,-1 0-1,0-1 0,0 0 1,-2-1-1,11-26 1,-17 39-32,1 0 1,-1 0 0,0 0 0,0 0 0,0 0-1,1 0 1,-1 0 0,0 0 0,0 0-1,-1 0 1,1 0 0,0 0 0,0 0 0,-1-2-1,-4 1-90,-3 9-63,-3 7 29,1 0 0,1 0-1,0 1 1,1 0 0,1 1 0,-10 27-1,6-2-32,10-38 171,0 0 0,1 1 0,0-1 0,0 0 1,0 0-1,0 0 0,0 0 0,1 0 0,-1 0 0,1 0 0,0 0 0,1 3 0,-1-5 7,-1 0 0,1 0 0,0 0 0,0 0 0,0 0 0,-1 0 0,1 0 0,0 0 0,0-1 0,0 1 0,0 0 0,0-1 0,0 1 0,0-1 0,1 1 0,-1-1 0,0 1-1,0-1 1,0 0 0,0 1 0,1-1 0,-1 0 0,0 0 0,0 0 0,0 0 0,1 0 0,-1 0 0,0-1 0,0 1 0,0 0 0,2-1 0,2-1 54,1 0 0,-1 0 1,1 0-1,-1-1 0,9-5 0,0-2 13,-1-1 0,-1 0 0,0-1 0,0 0 0,-1-1-1,-1 0 1,0-1 0,-1 0 0,-1-1 0,10-19 0,-2-3-73,-2-1 0,-2 0 0,10-45 0,-15 48 12,0 0 1,-3 0-1,0 0 1,-3-53-1,-1 83-47,0 0-1,-1 0 1,0 0-1,1 0 1,-2 0 0,1 0-1,0 1 1,-1-1-1,-3-7 1,4 11 9,1 0 0,-1 1 0,1-1 0,0 0 0,-1 0-1,0 0 1,1 0 0,-1 1 0,1-1 0,-1 0 0,0 1 0,1-1 0,-1 0 0,0 1 0,0-1 0,0 1 0,1-1 0,-1 1 0,0 0 0,0-1 0,0 1 0,0 0 0,0 0 0,0-1 0,0 1 0,0 0 0,0 0 0,0 0 0,0 0 0,0 0-1,0 0 1,1 0 0,-1 1 0,0-1 0,0 0 0,0 1 0,0-1 0,0 0 0,0 1 0,0-1 0,1 1 0,-1-1 0,0 1 0,0-1 0,1 1 0,-2 1 0,-3 2-38,1 1 0,-1 0 0,1 1 1,0-1-1,-3 8 0,1-3 8,1 1 0,1-1 0,0 1 0,0 0 0,1 1 0,-3 22 0,6-34 43,-5 30-17,2 0 0,1 0 0,1 0 0,1 0 0,8 53 0,-5-65 34,1-1-1,0 0 0,1-1 0,1 1 0,1-1 0,0 0 1,1 0-1,1-1 0,0 0 0,1-1 0,16 18 0,-11-17 121,0 0 0,1-1 0,35 23 0,-24-20-8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2:5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 2080,'-14'0'1232,"16"-1"-394,-4 0 319,-8-1 1670,10 1-2685,-1 1 0,1 0 0,-1 0 0,1 0 0,-1 0 0,1-1 0,-1 1 0,1 0 0,-1 0 0,1 0 0,-1 0 0,1 0 0,-1 0 0,0 0 0,1 0 0,-1 1-1,1-1 1,-1 0 0,1 0 0,-1 0 0,1 1 0,-1-1 0,1 0 0,-1 0 0,1 1 0,0-1 0,-1 0 0,1 1 0,-1-1 0,1 0 0,-1 2 0,14-2 711,-3 1-542,-1 0 0,0 1 0,0 0-1,0 0 1,11 5 0,5 2 144,-2-4-88,0-1 1,32 2-1,11 2-104,-57-7 135,-11-4-956,2 2 14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2:5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0 679 4064,'10'-3'4572,"17"-8"-3022,-17 4-1082,0-1-1,-1 1 0,0-2 0,0 1 1,14-19-1,-4 5-28,-1-1-136,-16 19-319,1 0 0,0 0 0,-1 0 0,2 0 1,-1 1-1,0-1 0,5-2 0,-8 6 12,1-1 0,-1 1 0,0 0 0,0 0 0,0 0 0,0 0 1,0 0-1,1 0 0,-1-1 0,0 1 0,0 0 0,0 0 0,0 0 0,1 0 0,-1 0 0,0 0 0,0 0 1,0 0-1,1 0 0,-1 0 0,0 0 0,0 0 0,0 0 0,1 0 0,-1 0 0,0 0 0,0 0 0,0 0 1,1 0-1,-1 0 0,0 0 0,0 1 0,0-1 0,0 0 0,1 0 0,-1 0 0,0 0 0,0 0 0,0 0 1,0 1-1,0-1 0,0 0 0,1 0 0,-1 0 0,0 0 0,0 1 0,0-1 0,0 0 0,0 0 0,0 0 1,0 1-1,1 14-77,-1-11 77,-4 80 38,-16 85 1,4-43 72,-24 190 2112,37-290-838,3-23 12,3-14-557,-3 10-826,22-144 625,44-147 0,1 104-523,-41 120-170,-5 11-305,37-69 0,-55 121 333,-1 2-1,1-1 1,-1 0-1,1 0 1,0 1 0,0-1-1,7-4 1,-9 7 19,0 0 0,0 1 0,0-1 0,0 0 0,0 1 0,0-1-1,0 1 1,1 0 0,-1-1 0,0 1 0,0 0 0,0 0 0,0-1 0,1 1 0,-1 0 0,0 0 0,0 0 0,0 1 0,1-1 0,-1 0 0,0 0 0,0 1 0,0-1 0,0 0 0,0 1-1,0-1 1,0 1 0,0 0 0,0-1 0,0 1 0,0 0 0,1 1 0,2 2-21,0 0 1,0 1-1,0 0 1,-1 0-1,0 0 1,0 0-1,0 0 0,-1 1 1,4 10-1,-1 5 1,5 29-1,-7-32 31,-1 0 1,-1 32-1,-1-42 4,-1 0 1,0 0 0,0 0 0,-1 0 0,0 0 0,0-1 0,-1 1 0,-7 13-1,6-15 63,0 0-1,0 0 0,-1 0 0,1-1 0,-1 0 1,-1 0-1,1 0 0,-11 7 0,12-9-15,0-1 0,-1 0-1,1 0 1,0 0 0,-1-1 0,1 1 0,-1-1-1,1 0 1,-1 0 0,0 0 0,1-1-1,-1 0 1,0 0 0,-6-1 0,-34-7 66,41 7-93,0-1 0,0 0 0,0 1 1,0-1-1,0-1 0,1 1 1,-1 0-1,-3-4 0,7 6-32,0 0-1,-1 0 1,1 0-1,0-1 1,0 1 0,0 0-1,0 0 1,-1 0-1,1-1 1,0 1-1,0 0 1,0 0 0,0 0-1,0-1 1,0 1-1,0 0 1,0 0 0,0-1-1,0 1 1,0 0-1,0 0 1,0 0-1,0-1 1,0 1 0,0 0-1,0 0 1,0-1-1,0 1 1,0 0-1,0 0 1,0-1 0,0 1-1,0 0 1,0 0-1,0 0 1,1-1 0,-1 1-1,0 0 1,0 0-1,0 0 1,0 0-1,0-1 1,1 1 0,-1 0-1,0 0 1,0 0-1,0 0 1,1 0 0,-1 0-1,0-1 1,1 1-1,20-7-160,29-1 19,61 1 43,95-12 286,-185 16-154,-1-2 0,-1 0 0,1-1 0,-1-1 0,0-1 0,0 0 0,-1-1 0,0-1 0,-1-1 0,0-1 0,0 0 0,-2-1 0,25-26 0,-33 31 1,-5 7-16,0-1 0,-1 1 0,1-1 1,-1 1-1,1-1 0,-1 0 0,0 0 0,0 1 1,0-1-1,0 0 0,0 0 0,0 0 0,-1 0 0,1 0 1,0 0-1,0-5 0,-1 7-13,0 0 0,0 0 1,0 0-1,0 0 0,0 0 0,0 0 0,0 0 1,0-1-1,0 1 0,0 0 0,0 0 0,0 0 1,0 0-1,-1 0 0,1 0 0,0 0 0,0 0 0,0-1 1,0 1-1,0 0 0,0 0 0,0 0 0,0 0 1,0 0-1,0 0 0,0 0 0,0 0 0,0 0 1,-1 0-1,1 0 0,0 0 0,0 0 0,0-1 0,0 1 1,0 0-1,0 0 0,0 0 0,0 0 0,-1 0 1,1 0-1,0 0 0,0 0 0,-6 3-94,-5 6-8,6-3 77,0 0 0,0 0 0,1 0 1,-6 12-1,-5 6-46,-40 64-101,41-65 169,1 0 0,-10 26 0,23-48 16,-1-1-1,1 1 1,0-1 0,-1 1 0,1 0-1,0-1 1,-1 1 0,1-1-1,0 1 1,0-1 0,0 1-1,0 0 1,0-1 0,0 1-1,0 0 1,0-1 0,0 1 0,0-1-1,0 1 1,0 0 0,0-1-1,0 1 1,0-1 0,1 1-1,-1-1 1,1 2 0,-1-2 23,1 0 1,0 0-1,-1 0 0,1 0 1,0 0-1,0 0 0,-1 0 1,1 0-1,0 0 0,0 0 1,-1-1-1,1 1 0,0 0 1,-1 0-1,1-1 1,0 1-1,0-1 0,6-3 200,-1 0 0,0-1-1,8-7 1,-2-2-205,-1-1 1,0 0-1,-1-1 0,-1 0 1,-1 0-1,0-1 0,6-21 1,-8 28-426,-5 24-15,-1-5 329,0 0 0,1 0 0,0 0 0,5 16 0,-5-20 90,1-1 0,0 1 0,0-1 0,0 1 1,0-1-1,1 0 0,0 0 0,0 0 0,0-1 0,0 1 0,4 3 0,1-2 14,-1 1 0,1-1-1,0-1 1,0 1 0,0-1 0,1-1-1,-1 0 1,1 0 0,0-1-1,0 0 1,15 2 0,-9-3 96,-1 0 0,1-1 1,0-1-1,-1 0 0,1-1 1,24-7-1,-28 6-75,1-2 1,-1 0-1,0 0 0,0-1 1,0 0-1,-1-1 0,0 0 1,0-1-1,-1 0 0,0-1 1,0 0-1,-1 0 0,0 0 1,-1-1-1,0-1 0,0 1 1,-1-1-1,-1 0 0,7-17 1,-11 22-120,0 1 0,0-1 0,0 0 0,0 0 0,-1-10 0,0 10-78,0 5 154,0 1 0,0 0-1,0-1 1,0 1 0,0 0 0,0-1 0,0 1 0,1 0 0,-1-1 0,0 1 0,0 0 0,0 0 0,1-1 0,-1 1 0,0 0-1,0 0 1,1-1 0,-1 1 0,0 0 0,0 0 0,1 0 0,-1 0 0,0 0 0,1-1 0,-1 1 0,0 0 0,1 0 0,-1 0 0,0 0-1,1 0 1,-1 0 0,0 0 0,1 0 0,-1 0 0,10 1-155,16 6 167,-21-6-22,-1 0 0,1 0 1,-1 0-1,1 1 0,-1 0 1,1 0-1,-1 0 0,5 4 0,-4-3-20,0 1 1,-1 0-1,0 1 0,0-1 0,0 1 0,-1 0 0,1 0 0,-1 0 0,0 0 1,0 0-1,-1 1 0,0 0 0,0-1 0,3 13 0,-2 2 33,-1 0-1,-1 0 1,-1 24-1,-1-18 151,2-26-140,-1 1-1,0-1 1,0 0-1,0 0 1,0 0-1,0 1 1,0-1-1,1 0 1,-1 0-1,0 0 1,0 1-1,0-1 1,1 0-1,-1 0 1,0 0-1,0 0 1,0 0-1,1 1 1,-1-1 0,0 0-1,0 0 1,1 0-1,-1 0 1,0 0-1,0 0 1,1 0-1,-1 0 1,0 0-1,0 0 1,1 0-1,-1 0 1,0 0-1,0 0 1,1 0-1,-1 0 1,0 0-1,0 0 1,1 0 0,-1-1-1,0 1 1,0 0-1,0 0 1,1 0-1,-1 0 1,0-1-1,14-6 295,29-27 75,-28 20-450,25-16 0,-39 30 37,-1-1 0,1 1-1,0-1 1,0 1 0,0 0-1,-1-1 1,1 1 0,0 0-1,0-1 1,0 1 0,0 0-1,0 0 1,1 0 0,-2 0 18,1 0-1,-1 0 1,1 0 0,-1 1 0,0-1 0,1 0 0,-1 0 0,1 0-1,-1 1 1,0-1 0,1 0 0,-1 0 0,0 1 0,0-1 0,1 0-1,-1 1 1,0-1 0,0 0 0,1 1 0,-1-1 0,0 1 0,1 2-34,0 0 0,0 1 0,0-1 0,-1 0 0,0 1 1,1 3-1,1 11 1,-1-14 57,1 0 0,-1-1 0,1 1 0,0 0 0,1-1 1,-1 1-1,1-1 0,-1 0 0,1 0 0,0 0 0,0 0 0,0 0 0,1-1 0,-1 1 0,1-1 0,-1 0 0,1 0 0,0 0 1,0-1-1,0 1 0,6 1 0,1 0 52,0-1 1,0 0 0,0-1 0,0 0-1,1 0 1,-1-1 0,12-2-1,-12 1 5,1 0-1,-1-1 1,0 0-1,0-1 1,1-1-1,-2 0 1,1 0-1,0-1 0,-1 0 1,14-10-1,-11 4-40,-1 0-1,-1-1 0,0 0 0,-1-1 1,0-1-1,-1 1 0,0-2 0,-1 1 0,-1-1 1,10-28-1,4-11 29,35-98 54,-30 67-179,15-90 0,-39 167 40,-1 5 7,-1 0 1,1 0 0,0 0-1,-1-1 1,0 1 0,0 0-1,0 0 1,0 0 0,0 0-1,0 0 1,-1 0-1,0 0 1,-1-5 0,1 8 15,1 0 1,0-1-1,0 1 1,-1 0 0,1 0-1,0 0 1,0 0-1,-1 0 1,1 0 0,0 0-1,0 0 1,-1 0-1,1 1 1,0-1 0,0 0-1,-1 0 1,1 0-1,0 0 1,0 0 0,-1 0-1,1 0 1,0 1-1,0-1 1,0 0 0,-1 0-1,1 0 1,0 0-1,0 1 1,0-1 0,0 0-1,-1 0 1,1 1-1,0-1 1,0 0 0,0 0-1,-7 10-104,-1 8 45,0 1 0,2 1 0,-8 37 1,12-49 60,-10 60-37,3 2 0,0 78-1,5-65 34,4 16 17,1-45 186,2-38 142,-3-16-320,0 0 0,0 0 0,0 1 0,0-1 0,0 0 0,0 1 1,0-1-1,0 0 0,0 0 0,0 0 0,0 1 0,1-1 0,-1 0 0,0 0 0,0 1 0,0-1 0,0 0 0,1 0 0,-1 0 0,0 0 0,0 1 0,1-1 0,-1 0 0,0 0 0,0 0 1,0 0-1,1 0 0,-1 0 0,0 0 0,1 1 0,-1-1 0,0 0 0,0 0 0,1 0 0,-1 0 0,0 0 0,0 0 0,1 0 0,-1 0 0,0-1 0,0 1 0,1 0 0,-1 0 0,0 0 1,0 0-1,1 0 0,-1 0 0,0 0 0,0-1 0,1 1 0,-1 0 0,0 0 0,0-1 0,14-12 153,-1 0 0,-1-1 0,20-30 0,-13 18-120,-14 19-79,10-13-150,-15 19 157,1 0-1,0 0 1,0 0 0,-1 0-1,1 0 1,0 1 0,0-1 0,0 0-1,0 1 1,0-1 0,0 1-1,0-1 1,0 1 0,0-1-1,2 1 1,-3 0 16,1 0 1,-1 0-1,1 0 0,-1 1 0,1-1 1,-1 0-1,1 1 0,-1-1 1,1 0-1,-1 1 0,0-1 0,1 0 1,-1 1-1,0-1 0,1 1 1,-1-1-1,0 1 0,0-1 0,1 0 1,-1 1-1,0-1 0,0 1 1,1 1-1,3 15-37,-3-13 18,5 24-8,-5-18 12,1 0 0,1 0-1,-1-1 1,8 17-1,-8-23 42,-1-1 1,0 0-1,1 1 0,-1-1 1,1 0-1,0 0 0,0 0 1,0 0-1,0-1 0,0 1 1,0 0-1,0-1 0,1 1 1,-1-1-1,0 0 0,1 0 0,-1 0 1,1 0-1,0 0 0,-1-1 1,1 1-1,4 0 0,7-1 53,-1-1 0,1 0 0,-1-1 0,1-1-1,-1 0 1,0 0 0,23-11 0,-16 7-83,35-8 1,-53 15-22,-1-1 0,1 1 1,-1 0-1,1 0 0,-1 0 0,1 0 1,-1 1-1,0-1 0,1 0 1,-1 1-1,1-1 0,-1 1 1,2 0-1,-2-1 27,-1 1 0,1-1 0,-1 0 0,1 1 0,-1-1-1,1 0 1,-1 1 0,0-1 0,1 1 0,-1-1 0,0 1 0,1-1 0,-1 1 0,0-1 0,1 1-1,-1-1 1,0 1 0,0 0 0,1-1 0,-1 1 0,0-1 0,0 1 0,0-1 0,0 1 0,0 0 0,0-1-1,0 1 1,0 0 0,0-1 0,0 1 0,-1 0 0,-5 13 5,0 0 0,-1-1 0,0 0 0,-12 14 0,9-12 1,-161 275 207,160-270-172,9-17-27,-55 93 177,48-83-48,0 0 0,-1-1-1,0-1 1,-23 21 0,33-32-125,-1 1 0,0-1 0,1 1 0,-1 0 0,0-1 0,1 1 1,-1-1-1,0 0 0,1 1 0,-1-1 0,0 0 0,0 1 0,0-1 1,1 0-1,-1 0 0,0 1 0,0-1 0,0 0 0,0 0 0,1 0 1,-1 0-1,0 0 0,0 0 0,0-1 0,0 1 0,1 0 0,-1 0 1,0-1-1,0 1 0,0 0 0,1-1 0,-1 1 0,0 0 0,1-1 1,-1 1-1,0-1 0,1 0 0,-1 1 0,0-1 0,1 1 0,-1-1 0,1 0 1,-1 0-1,1 1 0,0-1 0,-1 0 0,1 0 0,0 1 0,-1-1 1,1-1-1,-2-4 9,0 1 0,1-1 0,0 1 0,0-1 1,0 0-1,1-6 0,1-5 8,0 1 0,1-1 0,1 1 0,0-1-1,2 1 1,-1 0 0,2 1 0,0-1 0,1 1 0,12-18 0,-9 17-76,0 0 0,2 1 1,-1 1-1,2 0 0,0 0 0,1 1 1,0 1-1,31-20 0,-13 14 151,1 1 0,55-20 0,76-14-2924,-133 40-1883,-25 7 1507,-13 1-9,-13 1-480,19 2 3674,-26-1-2318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2:5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21 129 7136,'-20'-14'2309,"20"14"-2276,0 0 0,0 0-1,0 0 1,0 0 0,0-1 0,0 1-1,0 0 1,0 0 0,0 0 0,0 0 0,0 0-1,0 0 1,0 0 0,0 0 0,0-1-1,0 1 1,0 0 0,0 0 0,0 0 0,0 0-1,0 0 1,0 0 0,0 0 0,0 0-1,0-1 1,0 1 0,0 0 0,0 0 0,0 0-1,0 0 1,0 0 0,0 0 0,0 0-1,1 0 1,-1 0 0,0 0 0,0 0 0,0-1-1,0 1 1,0 0 0,0 0 0,0 0-1,0 0 1,0 0 0,0 0 0,1 0-1,-1 0 1,0 0 0,0 0 0,0 0 0,0 0-1,0 0 1,0 0 0,0 0 0,0 0-1,1 0 1,-1 0 0,0 0 0,0 0 0,8-2 1125,27-3 838,37-12 0,7-2-1055,309-35-34,-312 46-758,-25 3-1797,-34 5 577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2:59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 7712,'-22'-3'3520,"17"-1"-3072,5-1 256,9 10-480,4-5-224,10 0-32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0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32 182 2976,'-4'2'1841,"4"-2"-1819,0 0 0,0 0 0,0 0 1,0 0-1,0 0 0,0 0 0,0 0 0,0 0 0,0 0 1,0 0-1,0 0 0,0 0 0,0 0 0,0 0 0,0 0 1,1 0-1,-1 0 0,0 0 0,0 0 0,0 0 0,0 1 1,0-1-1,0 0 0,-1 2 1583,-7-10 502,10 9-1789,-6 1 95,0-2 1533,0 0-1386,4 0-571,4-1 155,0 1 26,0 0 1,0-1 0,-1 1 0,1-1 0,0 0-1,5-3 1,0-1 39,-1-1-1,0 1 0,-1-2 1,0 1-1,11-13 0,-16 17-169,1-1 0,-1-1 0,0 1 0,-1 0 0,1-1-1,0 1 1,-1 0 0,0-1 0,0 0 0,0 1 0,0-1-1,0 0 1,-1 0 0,0 1 0,0-1 0,0 0 0,-1-6 0,1 7-61,-1-1 1,0 0 0,0 1 0,-1-1-1,1 1 1,-1-1 0,0 1 0,1 0-1,-1 0 1,-1 0 0,1 0 0,-4-4 0,5 6-9,0 0 1,0 0 0,-1 0 0,1 0 0,0 1 0,0-1 0,-1 0 0,1 1 0,0-1 0,-1 1-1,1-1 1,-1 1 0,1 0 0,0-1 0,-1 1 0,1 0 0,-1 0 0,1 0 0,-1 0-1,1 0 1,-1 1 0,1-1 0,0 0 0,-1 1 0,1-1 0,-1 1 0,1-1 0,0 1 0,-1 0-1,1-1 1,0 1 0,0 0 0,0 0 0,0 0 0,-2 1 0,-2 3 15,1 0-1,-1 1 1,1 0 0,0-1 0,0 1-1,1 1 1,0-1 0,0 0-1,0 1 1,1 0 0,0-1 0,0 1-1,0 0 1,1 0 0,0 0 0,1 13-1,0-15 67,0-1-1,0 1 1,1 0 0,0 0-1,0 0 1,0-1-1,1 1 1,0-1-1,-1 1 1,2-1 0,2 6-1,-3-7 27,0 0 0,1-1-1,-1 1 1,1-1 0,-1 1 0,1-1-1,0 0 1,0 0 0,0 0 0,0 0-1,0-1 1,1 1 0,-1-1 0,0 0-1,1 0 1,5 1 0,-2-1 32,1 0 0,-1-1 0,1 0 0,-1 0 0,0-1 0,12-2 0,44-14 243,-49 12-269,44-14 75,-1-3 0,102-56 0,-144 69-213,20-10-23,-33 17 43,1 1 0,0 0 0,0 0 0,0 1 0,-1-1 0,1 0 1,0 1-1,0 0 0,0-1 0,4 2 0,-6-1 29,0 0-1,1 1 0,-1-1 1,1 1-1,-1-1 0,0 1 1,1 0-1,-1 0 0,0 0 1,0-1-1,0 1 1,0 0-1,0 0 0,0 1 1,0-1-1,0 0 0,0 0 1,0 0-1,0 1 0,-1-1 1,2 2-1,1 6 32,0-1-1,3 14 1,2 5-32,-2-15 31,0 0 0,1 0 0,1-1 0,0 0 0,0 0 0,1-1 0,14 14 0,-17-19 106,-1 0-1,1-1 0,0 1 0,1-1 0,-1 0 1,1-1-1,0 0 0,0 0 0,0 0 0,0-1 1,1 0-1,-1 0 0,0-1 0,14 1 0,-16-2-2,1-1 0,0 1 0,0-2 0,-1 1 0,10-4 0,-14 5-304,-1 0 0,0-1 0,0 1 0,0 0 1,0-1-1,0 1 0,0-1 0,0 1 0,0 0 0,0-1 1,0 1-1,0 0 0,0-1 0,0 1 0,0-1 0,0 1 1,0 0-1,0-1 0,0 1 0,0 0 0,0-1 0,-1 1 1,1 0-1,0-1 0,-6-11-7190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0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3 5408,'0'0'66,"0"-1"0,0 1 1,0 0-1,0 0 0,0 0 0,-1 0 0,1 0 1,0 0-1,0-1 0,0 1 0,0 0 1,0 0-1,-1 0 0,1 0 0,0 0 0,0 0 1,0 0-1,0 0 0,-1 0 0,1 0 1,0 0-1,0 0 0,0 0 0,0 0 0,-1 0 1,1 0-1,0 0 0,0 0 0,0 0 1,-1 0-1,1 0 0,0 0 0,0 0 0,-9 6 1402,-11 16-73,8-8-931,-12 10 689,-96 91 2004,97-96-3051,-1 2 100,0 0 1,-28 34-1,34-35-686,12-11 139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52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344 1 3392,'1'0'5676,"-3"12"-2734,-5 1-2153,0 0-1,0-1 1,-2 0-1,-14 17 1,-46 39 1008,51-51-1548,0 0 1,1 1-1,0 1 1,2 1 0,-19 29-1,21-22-93,1 1-1,1 0 0,-9 34 0,-14 93 414,29-129-428,2 0 1,1 0 0,1 0-1,1 0 1,5 41 0,1-32 9,2-1 1,1 0-1,22 55 1,105 209 242,-88-218-2474,-39-91-6106,-8-17 1797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0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208 548 2912,'0'-2'238,"0"1"1,0 0-1,0-1 0,1 1 1,-1 0-1,0 0 0,1-1 1,0 1-1,-1 0 1,1 0-1,-1 0 0,1 0 1,0 0-1,0 0 0,0 0 1,0 0-1,0 0 1,0 0-1,0 0 0,0 1 1,0-1-1,2-1 0,-3 2-177,0 0-1,0 0 0,0 0 1,1 0-1,-1 0 0,0-1 0,0 1 1,0 0-1,0 0 0,0 0 0,0 0 1,0 0-1,0 0 0,0-1 1,0 1-1,1 0 0,-1 0 0,0 0 1,0 0-1,0 0 0,0-1 1,0 1-1,0 0 0,0 0 0,0 0 1,0 0-1,0-1 0,0 1 1,0 0-1,0 0 0,-1 0 0,1 0 1,0 0-1,0-1 0,0 1 1,0 0-1,0 0 0,0 0 0,0 0 1,0 0-1,0 0 0,0 0 0,-1-1 1,1 1-1,0 0 0,0 0 1,0 0-1,0 0 0,0 0 0,0 0 1,-1 0-1,-5-3 341,4 3-343,0 0 0,0 1 0,-1 0 1,1-1-1,0 1 0,0 0 0,0 0 0,0 0 0,-1 2 0,-9 3 145,-10 4 114,0 2-1,-28 20 1,38-24-244,1 1 0,0 0-1,1 1 1,0 0 0,-15 21 0,23-29-41,1-1 0,0 1 1,0-1-1,0 1 0,0 0 0,1 0 0,-1-1 1,0 1-1,1 0 0,-1 0 0,1 0 0,-1 0 1,1 0-1,0 0 0,0 0 0,0 0 1,0 0-1,0 0 0,1-1 0,-1 1 0,0 0 1,2 3-1,-1-2 60,1-1-1,0 1 1,0-1 0,0 1 0,0-1 0,0 0 0,1 0-1,-1 0 1,0 0 0,1 0 0,0 0 0,-1-1 0,6 3 0,0 0 88,0-1 0,0 0 1,1 0-1,-1-1 1,1 0-1,0 0 1,-1-1-1,1 0 1,12-1-1,-8-1-1,0 0-1,0-1 1,-1 0-1,1-1 1,21-9-1,-1-3-10,0-1 0,-1-2-1,46-34 1,4-6-275,-82 58 104,0 0 0,0 0-1,0 0 1,0 0 0,0 0-1,0 0 1,0 0 0,0 0-1,0 0 1,1 0 0,-1 0-1,0 0 1,0 0-1,0 0 1,0 0 0,0 0-1,0 0 1,0 0 0,0 0-1,0 0 1,1 0 0,-1 0-1,0 0 1,0 0 0,0 0-1,0 0 1,0 0 0,0 0-1,0 0 1,0 0-1,0 0 1,0 0 0,0 0-1,0 0 1,0 0 0,1 0-1,-1 1 1,0-1 0,0 0-1,0 0 1,0 0 0,0 0-1,0 0 1,0 0 0,0 0-1,0 0 1,1 8-69,0 11 22,-1-17 25,0 4 85,-1 4-86,1 0-1,1 0 0,0-1 1,4 20-1,-4-26 46,0-1 1,0 1-1,0-1 0,0 1 0,1-1 1,-1 0-1,1 0 0,-1 1 1,1-1-1,0 0 0,-1 0 0,1 0 1,0-1-1,1 1 0,-1 0 1,0-1-1,0 1 0,1-1 0,-1 0 1,1 0-1,-1 0 0,1 0 0,3 1 1,6 0 208,-1-1 0,0 0 0,1 0 0,-1-1 1,1-1-1,21-3 0,-13 0-90,0-1 0,0-1 0,19-9 0,-25 9-115,-1-1 0,0 0-1,0-1 1,-1-1 0,0 0 0,-1 0-1,0-1 1,-1-1 0,0 1 0,0-2-1,-1 1 1,0-2 0,-1 1 0,11-25-1,45-103-22,39-120 59,-97 248-76,-1-1 0,0 1 1,-2-1-1,1 0 0,-1-1 0,2-26 1,-5 40 3,0 0 1,0-1-1,0 1 1,0 0 0,0-1-1,0 1 1,0 0-1,0 0 1,0-1 0,-1 1-1,1 0 1,0-1-1,0 1 1,0 0-1,0 0 1,0-1 0,0 1-1,-1 0 1,1 0-1,0 0 1,0-1 0,0 1-1,0 0 1,-1 0-1,1 0 1,0-1-1,0 1 1,-1 0 0,1 0-1,0 0 1,0 0-1,-1 0 1,1-1 0,-12 4-222,9-1 201,0 0-1,0 0 1,0 1-1,0-1 0,0 0 1,-3 5-1,-4 8 6,0 0 0,1 0 1,1 1-1,-10 24 0,-19 73-122,27-83 92,-4 19 56,1 0 0,3 0 0,2 1 0,-3 96 0,11-138 3,0 0 0,1 0 0,0 0 0,0 1 0,1-1 0,0 0 0,1-1 0,-1 1 0,6 10 0,-6-15 25,-1-1 1,1 1 0,-1-1-1,1 0 1,0 1 0,0-1 0,0 0-1,0 0 1,1 0 0,-1-1-1,1 1 1,-1 0 0,1-1-1,-1 0 1,1 1 0,0-1-1,-1 0 1,1 0 0,0-1-1,0 1 1,0-1 0,0 1 0,0-1-1,0 0 1,-1 0 0,1 0-1,0 0 1,0-1 0,3 0-1,20-5 114,-1 0 0,0-2 0,-1-1 0,31-15 0,-42 17-107,0 0 0,0-1 0,-1-1 0,0 0 0,0 0 0,-1-2 0,-1 1 1,18-22-1,-22 23 9,0 1 1,-1-2-1,6-13 1,-10 21-53,0 0-1,0 0 1,0 0-1,0 0 1,-1 0-1,1 0 1,-1 0 0,0-1-1,0 1 1,1 0-1,-1 0 1,-1 0-1,1 0 1,0-1 0,0 1-1,-1 0 1,1 0-1,-1 0 1,0 0-1,0 0 1,0 0 0,0 0-1,-2-3 1,2 4-7,0 0 0,0 0 0,0 1 0,0-1 1,0 0-1,0 1 0,0-1 0,0 1 0,0-1 0,0 1 1,0 0-1,-1-1 0,1 1 0,0 0 0,0 0 1,0 0-1,-1 0 0,1 0 0,0 0 0,0 0 0,0 0 1,-1 0-1,1 1 0,0-1 0,-1 1 0,-3 1-12,1-1-1,0 1 0,0 1 0,0-1 1,0 1-1,-3 2 0,-5 5-18,0 0 0,1 1 1,0 1-1,-10 14 0,17-20 44,0-1 0,0 1 0,1 0 0,0 0 0,0 1-1,0-1 1,1 1 0,0-1 0,0 1 0,0 0 0,0 13 0,2-18 5,0 0-1,0 1 1,0-1-1,1 0 1,-1 0-1,1 0 1,0 0-1,-1 0 1,1 0-1,0 0 0,0-1 1,0 1-1,0 0 1,0 0-1,1-1 1,1 4-1,0-3 19,1 1 0,-1-1 0,0 0 0,1 1 1,-1-1-1,1-1 0,-1 1 0,6 1 0,3 0 74,0 0 0,0 0 0,1-1 0,17 0 1,-8-1-33,1-1 1,-1-1 0,0-1-1,0-1 1,0 0 0,0-2 0,-1-1-1,0 0 1,0-2 0,0 0-1,-1-2 1,0 0 0,23-16 0,-36 21-85,15-10-5,-1-2 0,36-34 0,-57 49-96,-2 4 32,-9 8-21,-13 15 5,-2 7 58,8-11-62,0 2 1,-14 24 0,31-46 120,0 1 1,0-1-1,0 0 1,1 1-1,-1-1 1,0 1-1,1-1 1,-1 1-1,1-1 1,0 1-1,0-1 1,-1 1-1,1 0 1,0-1-1,0 1 1,0-1-1,1 1 1,-1-1-1,0 1 1,1-1-1,-1 1 1,1 0-1,-1-1 1,1 0-1,-1 1 1,1-1 0,0 1-1,0-1 1,1 2-1,0-2 19,0 0 0,-1 1 0,1-1 0,0 0 0,-1 0 0,1-1 0,0 1 0,0 0 0,0-1-1,0 1 1,0-1 0,0 1 0,0-1 0,0 0 0,0 0 0,0 0 0,-1 0 0,1 0 0,0 0 0,0-1 0,0 1 0,4-2 0,1-1 58,1 0 0,-1 0 1,0-1-1,0 0 1,-1-1-1,1 1 0,-1-1 1,0-1-1,9-9 1,3-6 77,21-33 1,-37 52-164,170-298 335,-169 294-336,7-11 18,39-83-117,-40 80 53,-1 0 0,9-39 1,-16 57 28,-1 1 1,1-1-1,-1 0 1,1 1-1,-1-1 1,0 0 0,0 1-1,0-1 1,0 0-1,0 1 1,0-1-1,0 0 1,-1 1 0,1-1-1,0 0 1,-1 1-1,0-1 1,1 1-1,-1-1 1,0 1 0,0-1-1,0 1 1,0-1-1,-1 0 1,2 1 4,-1 1 0,1-1-1,-1 1 1,1-1 0,-1 1 0,1 0 0,-1-1-1,1 1 1,-1-1 0,1 1 0,-1 0 0,0 0-1,1-1 1,-1 1 0,1 0 0,-1 0 0,0 0 0,1 0-1,-1 0 1,-1 0 0,-2 0-14,0 1 1,-1 0-1,1 0 1,0 0-1,0 0 0,0 1 1,0-1-1,0 1 1,0 0-1,1 1 0,-1-1 1,0 0-1,1 1 0,0 0 1,0 0-1,0 0 1,-5 6-1,-2 5 12,0 0 0,1 0 0,-12 25 0,7-10 16,2 0 0,1 2-1,2-1 1,1 1 0,1 1 0,2-1 0,1 1 0,1 0 0,2 0 0,3 42 0,0-59 20,0 1 0,2-1 0,-1 0 0,2 0 1,9 23-1,10 8-8411,-19-41 6123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0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37 147 7232,'-33'-16'2314,"33"16"-2293,0 0 0,-1 0 0,1 0-1,0 0 1,0-1 0,0 1 0,0 0 0,0 0-1,-1 0 1,1 0 0,0 0 0,0 0-1,0 0 1,0 0 0,0 0 0,0 0 0,-1-1-1,1 1 1,0 0 0,0 0 0,0 0-1,0 0 1,0 0 0,0-1 0,0 1 0,0 0-1,0 0 1,0 0 0,0 0 0,0 0-1,0-1 1,0 1 0,0 0 0,0 0 0,0 0-1,0 0 1,0-1 0,0 1 0,0 0-1,0 0 1,0 0 0,0 0 0,0 0 0,0-1-1,0 1 1,0 0 0,0 0 0,0 0-1,1 0 1,-1 0 0,0 0 0,0-1-1,0 1 1,0 0 0,0 0 0,0 0 0,0 0-1,1 0 1,-1 0 0,9-5 174,-8 5-47,6-2 298,0-1 0,0 2 0,9-2 0,8-2 116,52-11 691,180-34 657,-119 32-1668,1 6-1,151 5 1,-255 6-204,-26 1-446,0-1 1,0 1 0,0 1 0,-1-1 0,11 3 0,-4 4-1054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0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 5472,'-45'-9'2496,"40"14"-2176,10-5 608,3 0-576,6 0 64,9 4-256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0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27 858 4064,'-18'-4'1307,"10"8"3610,17-5-939,81-38 408,-30 12-3807,-41 19-486,-1-2-1,1 0 0,-2-1 0,1-1 0,-2 0 1,1-1-1,-2-1 0,0-1 0,0 0 0,-2-1 0,0 0 1,-1-1-1,12-21 0,39-84-151,-61 118 55,-1 1-37,1 0 1,-1 0 0,1 0 0,-1 0 0,1 1 0,3-4 0,-5 6 35,0 0-1,0-1 1,0 1-1,0 0 1,1 0 0,-1 0-1,0 0 1,0 0-1,0 0 1,0 0-1,1 0 1,-1 0-1,0 0 1,0 0 0,0 0-1,0 0 1,1 0-1,-1 0 1,0 0-1,0 0 1,0 0-1,1 0 1,-1 0 0,0 0-1,0 0 1,0 0-1,0 0 1,1 0-1,-1 0 1,0 0 0,0 0-1,0 0 1,0 1-1,0-1 1,0 0-1,1 0 1,-1 0-1,0 0 1,0 1 0,6 14-197,0 18 141,-1 0 1,-2 0-1,-1 1 0,-2-1 0,-1 1 0,-11 64 0,9-85 69,-1 0 0,-8 21-1,2-6 140,7-21-118,3-5 8,0 0 0,-1 0 0,0 1 1,0-1-1,1 0 0,-1 0 0,0 0 1,-1 0-1,1 0 0,0 0 0,0-1 1,-1 1-1,1 0 0,-1 0 0,0-1 1,1 1-1,-1-1 0,0 0 0,-4 3 1,2-3 18,0 0 1,0 0-1,0-1 1,0 1-1,0-1 0,0 0 1,-1 0-1,1 0 1,0 0-1,0-1 1,0 0-1,0 0 1,0 0-1,0 0 0,0-1 1,-5-2-1,-8-4-22,1-1 0,-22-17 0,12 7-77,25 19 33,0-1-1,0 1 1,0-1 0,0 1-1,0-1 1,0 0-1,1 1 1,-1-1-1,0 0 1,1 0 0,-1 0-1,0 1 1,1-1-1,-1 0 1,1 0-1,-1 0 1,1 0 0,-1-2-1,1 3 7,0-1-1,0 1 0,0 0 1,0-1-1,0 1 1,1 0-1,-1 0 0,0-1 1,0 1-1,0 0 1,0 0-1,0-1 1,1 1-1,-1 0 0,0 0 1,0-1-1,0 1 1,1 0-1,-1 0 0,0 0 1,0 0-1,1-1 1,0 1-1,12-2-92,78 7-66,4 1 195,-79-7 8,0 0 0,0 0 0,0-2 0,18-4 0,-4-3 19,0-1-1,-1-1 1,0-2-1,-1-1 0,-1-1 1,-1-1-1,0-1 1,-1-1-1,30-31 1,-21 14-4,-1 0 1,-2-2-1,-2-2 1,-1-1-1,31-62 1,-48 81-4,5-6-4,-2 0 0,-1-1 1,17-62-1,-26 77-74,5-36-65,-8 46 56,-1 0 0,0 0-1,0-1 1,0 1 0,0 0 0,-1 0-1,0 0 1,0 0 0,-1-5 0,2 9 26,0 0 0,0-1 0,-1 1 1,1 0-1,0 0 0,0-1 1,0 1-1,0 0 0,0 0 0,0 0 1,-1 0-1,1-1 0,0 1 0,0 0 1,0 0-1,-1 0 0,1 0 0,0 0 1,0-1-1,0 1 0,-1 0 0,1 0 1,0 0-1,0 0 0,-1 0 0,1 0 1,0 0-1,0 0 0,-1 0 1,1 0-1,0 0 0,0 0 0,0 0 1,-1 0-1,-9 6-126,-6 11 58,-3 6-25,2 0 0,0 2 0,2 0-1,0 0 1,-15 40 0,16-21 59,2 0 1,-11 87-1,20-104 65,2 1-1,0 0 1,6 50-1,-4-65 13,2-1-1,-1 0 0,1 0 1,1 0-1,0-1 1,1 1-1,0-1 0,0 0 1,1 0-1,15 18 0,-19-26 10,1 0-1,0 0 0,-1 0 0,1-1 0,0 0 1,0 1-1,1-1 0,-1 0 0,0 0 0,1-1 1,-1 1-1,1-1 0,0 0 0,-1 0 0,1 0 1,0 0-1,0-1 0,-1 1 0,1-1 1,0 0-1,6-1 0,-3 0 16,0-1 0,-1 0 0,1 0 0,0 0 1,-1-1-1,1 0 0,-1 0 0,0-1 0,0 0 0,10-8 0,77-73 19,3-1-170,-89 80 50,1 0-1,0 0 1,0 1 0,1 0-1,15-6 1,-22 10 28,0 0 0,0 0 0,0 1 0,-1-1 0,1 1 0,0-1 0,0 1 0,0 0 0,0 0 0,0 0 0,0 0 0,0 0 0,0 0 0,0 1 0,0-1 0,0 1 0,0-1 1,0 1-1,0 0 0,0 0 0,-1-1 0,1 1 0,0 1 0,-1-1 0,1 0 0,-1 0 0,1 1 0,-1-1 0,1 0 0,-1 1 0,0 0 0,0-1 0,0 1 0,2 2 0,-3-3 18,1 1 0,0-1 0,-1 0-1,1 1 1,-1-1 0,1 1 0,-1-1-1,0 1 1,1-1 0,-1 1 0,0-1 0,0 1-1,0-1 1,0 1 0,-1-1 0,1 1-1,0-1 1,-1 1 0,1-1 0,-1 1-1,1-1 1,-1 1 0,1-1 0,-1 0-1,0 1 1,-2 1 0,-5 7 8,-1 0 0,0-1-1,-1 0 1,0-1 0,0 0 0,-13 7-1,-19 16 43,19-12-33,5-5-61,2 0-1,-1 1 1,2 1 0,-27 34-1,41-48 50,0 0 1,0-1-1,0 1 0,1 0 0,-1 0 0,0 0 0,1 0 1,-1 0-1,1 0 0,0 0 0,0 0 0,0 2 0,0-3 4,0 0-1,0-1 0,0 1 0,0 0 0,0-1 1,1 1-1,-1-1 0,0 1 0,0 0 0,1-1 1,-1 1-1,0-1 0,1 1 0,-1-1 0,1 1 0,-1-1 1,0 1-1,1-1 0,-1 1 0,1-1 0,-1 0 1,1 1-1,0-1 0,-1 0 0,1 1 0,-1-1 1,1 0-1,0 0 0,-1 0 0,1 1 0,-1-1 0,1 0 1,0 0-1,-1 0 0,1 0 0,0 0 0,-1 0 1,1 0-1,0 0 0,-1-1 0,2 1 0,6-2 91,0 1 0,0-2 0,0 1 0,-1-1-1,1 0 1,-1-1 0,0 0 0,1 0 0,-2 0-1,13-10 1,17-23-183,0-2-1,56-82 0,-89 120-348,-1 7 254,0 8-2,-3-1 157,2-1 1,0 0-1,3 18 1,-3-25 28,1-1 1,-1 1 0,1-1 0,0 1 0,0-1-1,1 0 1,-1 0 0,1 0 0,0 0 0,0-1-1,0 1 1,5 4 0,-2-3 34,0-1 1,1 0-1,-1 0 1,1 0-1,-1-1 1,1 0-1,0 0 1,1 0-1,-1-1 1,0 0-1,1-1 1,-1 0-1,1 0 1,-1 0-1,1-1 0,-1 0 1,1-1-1,-1 1 1,12-4-1,-14 3-12,1-1 0,-1 0 1,0 0-1,0 0 0,0 0 0,-1-1 0,1 0 0,-1 0 0,1 0 0,-1-1 0,0 1 0,6-8 0,1-2 32,-1-1 0,15-26-1,79-166 68,-48 88 114,-37 79-261,17-52 0,-30 73-1,-1-1 0,0 1-1,-2-1 1,0-1-1,0-23 1,-3 39-25,0 0 1,0 1-1,-1-1 1,1 0 0,-1 1-1,-1-4 1,2 6 33,-1 1-1,1-1 1,0 1 0,0-1-1,0 1 1,-1-1 0,1 1-1,0-1 1,0 1 0,-1 0-1,1-1 1,-1 1 0,1 0-1,0-1 1,-1 1 0,1 0-1,-1-1 1,1 1 0,-1 0 0,1 0-1,0-1 1,-1 1 0,1 0-1,-1 0 1,1 0 0,-1 0-1,1 0 1,-1 0 0,0 0-1,1 0 1,-1 0 0,1 0-1,-1 0 1,1 0 0,-1 0-1,1 0 1,-1 0 0,1 0-1,-1 1 1,1-1 0,-1 0-1,1 0 1,0 1 0,-1-1 0,1 0-1,-1 0 1,1 1 0,0-1-1,-1 1 1,1-1 0,0 0-1,-1 1 1,1 0 0,-6 4-29,1 1 0,0 0 0,0 0 1,1 1-1,0-1 0,0 1 0,0 0 1,1 0-1,-5 14 0,1 3 38,-7 45-1,9-28-38,1-1 0,2 0 0,1 1 0,2-1-1,13 75 1,-11-103 41,0 1-1,1-1 1,0 0-1,1-1 0,0 1 1,1-1-1,0 0 1,9 12-1,-10-17 39,0 1 1,1-1-1,-1 0 0,1-1 0,1 1 0,-1-1 1,1-1-1,0 1 0,0-1 0,0 0 1,0-1-1,1 0 0,11 4 0,-7-5 1,-1 1 0,1-2 0,-1 0-1,1 0 1,0-1 0,-1-1 0,1 0 0,-1 0-1,1-1 1,-1-1 0,1 0 0,-1 0 0,0-1-1,10-6 1,-12 6-8,0-1 0,0-1 0,0 1-1,-1-1 1,0-1 0,0 0 0,0 0-1,-1 0 1,0-1 0,-1 0 0,0 0-1,0-1 1,-1 1 0,0-1 0,8-19-1,-7 9-32,6-34 0,-11 50-14,-1 1-1,1-1 1,-1 0-1,0 0 1,0 1-1,0-1 1,0 0-1,0 0 1,-1 0-1,1 1 1,-1-1 0,0 0-1,-2-4 1,3 6 1,0 0 0,-1 1 0,1-1 0,-1 0 0,1 1 0,-1-1 0,1 1 0,-1-1 0,1 1 0,-1-1 0,1 1 0,-1-1 1,0 1-1,1-1 0,-1 1 0,0 0 0,1-1 0,-1 1 0,0 0 0,0 0 0,1 0 0,-2-1 0,0 1-12,0 0 0,0 0 1,0 1-1,0-1 0,0 0 0,0 1 0,0-1 0,-3 2 0,-1 0-42,0 1-1,1 0 1,-1 0-1,-8 7 1,7-3 40,0-1 0,1 1 1,0 0-1,0 1 0,0-1 0,1 1 0,0 1 1,0-1-1,1 0 0,0 1 0,-3 12 0,5-16 36,1 0-1,0 0 1,0 0-1,0 0 1,1 1-1,0-1 0,0 0 1,0 0-1,0 0 1,1 1-1,0-1 0,0 0 1,0 0-1,1 0 1,0 0-1,0 0 0,0-1 1,0 1-1,1-1 1,0 1-1,0-1 1,4 5-1,1-1 68,1 0-1,-1-1 1,2 0 0,-1-1-1,1 0 1,-1 0 0,2-1-1,10 4 1,-14-6-78,1 0 1,-1-1-1,1 0 1,-1 0-1,1-1 1,-1 0-1,1 0 1,0-1-1,0 0 1,-1-1-1,1 1 1,11-4-1,-15 3-287,-1 0 1,0 0-1,0 0 0,0-1 0,0 1 0,0-1 0,0 0 1,5-4-1,-6 5 34,-1-1 0,0 1 0,0-1 0,0 1 1,1-1-1,-2 0 0,1 1 0,0-1 0,0 0 0,0 0 0,-1 0 1,1 0-1,-1 0 0,0 1 0,1-3 0,2-14-1307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0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48 6560,'-50'-8'3360,"63"5"-1056,9 3-1344,19-5 320,4 2-768,22-6 224,1 1-416,35 1-32,-9 2-161,9 5-222,-13 5 31,-17-5 160,-15 4-33,-13-4-1214,-8 3 607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0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64 6464,'-81'-20'2944,"78"28"-2560,6-8 1632,10 0-1184,47-3 576,6 3-832,56-8 96,-1 4-384,50-9 32,-8 10-192,11-9 224,-16 4-225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1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261 215 3136,'8'-14'1029,"-4"10"1077,-8 5 177,-4 1-2034,-1 0 0,1 0-1,0 1 1,0 0 0,0 1-1,0 0 1,-13 8 0,-4 7-20,1 0 0,1 2 1,0 0-1,-27 36 0,45-51-201,-1 1 0,1 0 0,0 0 0,1 1 0,0-1 0,0 1 0,-5 16 0,8-22-3,0 0-1,1 1 1,-1-1-1,1 0 1,0 0 0,0 1-1,0-1 1,0 0-1,0 0 1,0 1-1,0-1 1,1 0-1,-1 0 1,1 1-1,0-1 1,0 0-1,0 0 1,0 0-1,0 0 1,0 0 0,0 0-1,1 0 1,-1 0-1,0-1 1,1 1-1,0-1 1,-1 1-1,1-1 1,0 1-1,0-1 1,0 0-1,0 0 1,0 0-1,4 2 1,0-1 83,1-1 0,-1 1 0,0-1 0,1 0 0,-1-1 0,0 0 0,1 0 0,-1 0 0,1 0 0,9-3 1,0-1 207,0 0 1,28-11 0,-33 10-190,0 0 0,-1-1 1,0 0-1,0-1 0,-1 0 1,1-1-1,-2 0 0,1 0 1,-1-1-1,0 0 0,-1 0 1,0-1-1,-1 0 0,7-11 1,-8 9-75,1 0 0,-2 0-1,1 0 1,-2-1 0,0 1 0,0-1 0,-1 0 0,-1 0-1,0 0 1,0 0 0,-2 0 0,-2-18 0,3 29-59,0 1 0,0-1 1,0 1-1,0-1 0,-1 1 1,1-1-1,-1 1 0,1 0 1,-1-1-1,0 1 0,1-1 0,-1 1 1,0 0-1,0 0 0,0-1 1,0 1-1,0 0 0,0 0 1,0 0-1,0 0 0,0 0 0,-1 0 1,1 0-1,0 1 0,-1-1 1,1 0-1,0 1 0,-2-1 1,1 1-8,0 0 0,0 0 0,0 0 0,0 1 0,0-1 0,1 1 0,-1-1 0,0 1 0,0 0 0,1 0 0,-1 0 0,0-1 0,1 2 0,-1-1 0,1 0 0,-1 0 0,1 0 0,0 1 0,0-1 0,-1 1 0,1-1 0,-1 3 0,-7 10-31,2-1 1,-1 1-1,2 0 1,-8 26 0,-13 63-39,18-47-100,-5 81 0,10 57 280,6-102-90,0-38 176,-2 0 0,-13 97-1,12-143-103,-1 1-1,0-1 1,0 1-1,-1-1 1,0 0-1,0 0 1,-1 0-1,0 0 1,-8 11-1,10-18-44,1 1 0,-1-1-1,1 0 1,-1 0 0,0 0 0,1 1-1,-1-1 1,0-1 0,0 1 0,0 0 0,0 0-1,0-1 1,0 1 0,0-1 0,0 0-1,0 1 1,0-1 0,0 0 0,0 0-1,0 0 1,0-1 0,0 1 0,0 0 0,0-1-1,0 0 1,0 1 0,1-1 0,-1 0-1,0 0 1,0 0 0,-2-1 0,-1-1-1,1 0 0,-1 0 0,1-1-1,0 1 1,0-1 0,1 0 0,-1 0 0,1 0 0,-1 0 0,1-1 0,-3-6 0,2 1-19,0 0-1,1 0 1,1 0 0,-1 0-1,2 0 1,-1-1-1,1 1 1,1-1 0,0 1-1,2-15 1,2 0-111,1 0 0,0 0-1,11-25 1,-9 30 85,1 0-1,1 1 1,0 0-1,1 0 1,1 1 0,1 1-1,1 0 1,0 1-1,1 0 1,1 1-1,0 0 1,1 1 0,30-20-1,52-22 208,21-15 341,-100 58-433,0-1 0,-1 0 0,-1-2 0,16-17 0,-21 17-123,0 0-1,-1-1 0,0 0 0,15-35 0,23-80 33,-31 79 47,-13 36-56,-4 13-40,0-1 0,1 1-1,0 0 1,-1-1 0,5-5-1,-6 10 34,0 0-1,0-1 1,0 1-1,0 0 1,0 0-1,0 0 1,0 0-1,0-1 1,0 1-1,1 0 0,-1 0 1,0 0-1,0 0 1,0 0-1,0-1 1,0 1-1,0 0 1,0 0-1,1 0 1,-1 0-1,0 0 1,0 0-1,0 0 1,0 0-1,0 0 0,1 0 1,-1-1-1,0 1 1,0 0-1,0 0 1,0 0-1,1 0 1,-1 0-1,0 0 1,0 0-1,0 0 1,0 0-1,1 0 0,-1 0 1,0 1-1,0-1 1,0 0-1,0 0 1,1 0-1,-1 0 1,0 0-1,0 0 1,0 0-1,0 0 1,0 0-1,1 0 0,-1 1 1,0-1-1,0 0 1,0 0-1,0 0 1,0 0-1,0 0 1,0 1-1,0-1 1,0 0-1,1 0 1,-1 0-1,0 1 0,2 11-96,-3 39 44,1 18-55,9 84 0,-7-140 155,1-1-1,0 0 1,0 0-1,2 0 1,-1 0-1,12 20 0,-15-31-15,0 0-1,-1 1 1,1-1-1,0 0 1,0 0-1,0 1 1,0-1-1,0 0 0,0 0 1,1 0-1,-1 0 1,0-1-1,0 1 1,1 0-1,-1 0 1,0-1-1,1 1 0,-1-1 1,1 1-1,-1-1 1,3 1-1,-2-1 10,1 0-1,-1-1 1,0 1-1,1-1 1,-1 1-1,0-1 1,1 0-1,-1 1 1,0-1 0,0 0-1,0-1 1,3-1-1,5-4 44,-1-1-1,0 0 1,0 0-1,8-12 1,-13 16-90,23-28 27,-2-2-1,21-38 1,37-76-179,-78 139 119,-5 9 36,0 0-1,0 0 0,0 0 0,0 0 1,0 0-1,0 0 0,0 0 0,0 0 1,0 0-1,0 0 0,0 1 0,0-1 1,0 0-1,0 0 0,1 0 0,-1 0 1,0 0-1,0 0 0,0 0 0,0 0 1,0 0-1,0 0 0,0 0 1,0 0-1,0 0 0,0 0 0,0 0 1,0 0-1,0 0 0,1 0 0,-1 0 1,0 0-1,0 0 0,0 0 0,0 0 1,0 0-1,0 0 0,0 0 0,0 0 1,0 0-1,0 0 0,0 0 0,1 0 1,-1 0-1,0 0 0,0 0 0,-1 17-138,-4 24 0,1-9 78,0-1-1,2 43 0,2-65 84,1 1 1,0-1-1,0 0 1,1 0-1,0 0 1,0 0-1,1-1 1,0 1-1,1 0 1,0-1-1,0 0 1,11 14-1,-12-19 43,0 0 1,0 0-1,0 0 1,0 0-1,1-1 0,-1 1 1,1-1-1,0 0 1,0 0-1,6 2 0,-8-4-22,0 1-1,1 0 0,-1-1 0,0 1 0,1-1 0,-1 0 0,1 0 0,-1 0 0,0 0 0,1 0 0,-1-1 0,0 1 0,1-1 1,-1 1-1,0-1 0,0 0 0,1 0 0,-1 0 0,4-2 0,-2-1 24,1-1 0,-1 1 1,1-1-1,-2 0 0,1 0 0,0 0 1,-1 0-1,0-1 0,4-9 0,2-8 11,7-26 0,-11 31-23,46-181-431,-51 199 368,0-1 0,0 0 0,0 1 0,0-1 0,0 0 1,0 1-1,0-1 0,1 0 0,-1 1 0,0-1 0,1 1 1,-1-1-1,0 0 0,1 1 0,-1-1 0,1 0 0,-1 1 9,1 0 0,-1 0 0,0 0 0,0 0-1,1 0 1,-1 0 0,0 1 0,0-1 0,0 0-1,1 0 1,-1 0 0,0 0 0,0 0 0,0 0-1,1 1 1,-1-1 0,0 0 0,0 0 0,0 0-1,0 0 1,0 1 0,1-1 0,-1 0 0,0 0 0,0 0-1,0 1 1,0-1 0,0 0 0,8 23-118,-3-3 75,0 0 1,2-1-1,0 0 1,2 0-1,0-1 1,21 33-1,-28-48 64,-1-1-1,1 0 0,0 1 0,0-1 0,0 0 0,0 0 1,0 0-1,0-1 0,1 1 0,-1 0 0,1-1 0,-1 0 1,1 1-1,-1-1 0,1 0 0,0 0 0,0-1 0,-1 1 1,1 0-1,0-1 0,0 0 0,0 0 0,0 0 0,-1 0 1,1 0-1,0 0 0,0-1 0,0 1 0,-1-1 1,1 0-1,3-1 0,1-1 41,0-1 0,0 0 1,0 0-1,-1 0 0,0-1 1,0 0-1,0 0 0,0 0 0,-1-1 1,9-11-1,-1-3 23,-1-1 1,-1 0-1,9-28 0,-15 39-49,-2-1 0,1 0 0,3-21 0,-7 27-38,1-1 1,-1 1-1,0-1 0,0 0 1,0 1-1,-1-1 1,0 1-1,0-1 1,-3-7-1,3 11 2,1 0 0,-1 1 0,1-1 0,-1 1-1,0-1 1,1 1 0,-1 0 0,0-1 0,0 1-1,0 0 1,0 0 0,0-1 0,-1 1 0,1 0-1,0 0 1,0 0 0,-1 1 0,1-1 0,-1 0-1,1 0 1,-1 1 0,1-1 0,-1 1 0,1-1-1,-1 1 1,-2-1 0,2 1-18,-1 1 0,1-1-1,0 1 1,-1 0 0,1-1 0,0 1-1,0 0 1,0 0 0,0 0 0,0 1-1,0-1 1,0 1 0,0-1 0,0 1-1,0-1 1,1 1 0,-1 0 0,-1 3-1,-5 5-20,1 1-1,1 0 0,0 0 0,1 1 1,0 0-1,1 0 0,0 0 0,0 0 1,-1 17-1,2-10 24,1-1-1,1 1 1,1-1-1,1 1 1,6 36-1,-6-48 38,1-1-1,0 0 1,1 0-1,-1 0 1,1 0-1,0 0 1,1-1-1,-1 1 1,1-1-1,0 0 1,1 0-1,-1 0 1,1 0-1,0-1 1,0 0-1,0 0 1,1 0-1,-1-1 1,1 0-1,0 0 1,0 0-1,0-1 1,8 2-1,-4-1 33,0 0 0,0-1-1,0-1 1,1 1 0,-1-2 0,1 1-1,-1-2 1,1 1 0,-1-1-1,0-1 1,1 0 0,-1 0 0,0-1-1,10-5 1,-9 3 17,0-1-1,-1 0 1,0 0-1,0-2 1,0 1-1,-1-1 1,0 0-1,0-1 1,-1 0 0,11-16-1,-5 3-73,-1 0 0,-1-1 0,17-47 0,-17 40-31,-5 11-7,6-21-1,-10 36-89,-2 8 7,-1 13-42,-1-13 134,-18 137-312,15-121 409,-1-1 0,-1 1 0,0-1 0,-2 0 0,-10 19 0,15-33 1,0 1 0,-1-1 0,0 1 0,0-1 0,0 0 0,-1 0 0,1-1 0,-1 1 0,-11 6 0,13-9-32,1-1 0,-1 1 0,0-1-1,-1 0 1,1 0 0,0 0-1,0-1 1,0 1 0,-1-1 0,1 1-1,0-1 1,0 0 0,-1 0 0,1-1-1,0 1 1,0-1 0,-1 1-1,1-1 1,0 0 0,0 0 0,-4-3-1,3 2-16,0 0 0,0-1 0,1 1 0,-1-1 0,1 0 0,0 0 0,0 0-1,-5-6 1,8 8-10,-1 0 0,1 0 0,-1 1-1,1-1 1,-1 0 0,1 0 0,-1 1-1,1-1 1,0 0 0,0 0 0,-1 0 0,1 0-1,0 0 1,0 0 0,0 0 0,0 1-1,0-1 1,0 0 0,0 0 0,0 0 0,0 0-1,0 0 1,0 0 0,1 0 0,-1 1-1,0-1 1,1 0 0,-1 0 0,1 0-1,-1 1 1,1-1 0,-1 0 0,1 0 0,-1 1-1,1-1 1,0 0 0,-1 1 0,1-1-1,0 1 1,0-1 0,-1 1 0,1-1-1,0 1 1,0 0 0,0-1 0,0 1 0,-1 0-1,1 0 1,0-1 0,1 1 0,5-1-40,0-1 1,0 1-1,0 0 1,0 1 0,0 0-1,0 0 1,9 1 0,51 11 32,-48-8 55,14 4-282,-7-2 466,30 2 1,-45-7-1126,0-1 0,0 0 1,13-2-1,-23 2 652,-1 0 1,1 0-1,0 0 0,-1 0 1,1 0-1,-1 0 1,1 0-1,0 0 1,-1-1-1,1 1 0,-1 0 1,1 0-1,-1-1 1,1 1-1,-1 0 0,1-1 1,-1 1-1,1 0 1,-1-1-1,1 1 1,-1-1-1,1 1 0,-1-1 1,0 1-1,1-2 1,-1 1-242,0 0 0,0 0 0,0 0-1,0 0 1,-1 0 0,1 0 0,0 0 0,-1 0 0,1 0 0,0 0 0,-1 0 0,0 0 0,1 0 0,-2-1 0,-6-11-3137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1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21 5824,'-50'-7'2624,"45"2"-2272,10 2 64,4 3-288,14-5-96,3 10-64,11-5-3552,3 0 1920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1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6 865 4384,'-1'0'149,"1"0"1,0 0-1,-1 0 1,1-1-1,0 1 0,0 0 1,-1 0-1,1-1 1,0 1-1,-1 0 0,1 0 1,0-1-1,0 1 1,0 0-1,-1-1 1,1 1-1,0 0 0,0-1 1,0 1-1,0-1 1,0 1-1,-1 0 1,1-1-1,0 1 0,0 0 1,0-1-1,0 1 1,0-1-1,0 1 0,1-1 1,8-12 2114,28-15-318,-3 3-1085,-28 22-687,0-1 0,-1 0 0,1 0 1,-1 0-1,0-1 0,8-9 0,19-34 266,-2-2 0,-2-1 0,30-80 0,-44 82-109,-13 46-358,-3 7-133,-3 13-27,-6 54 64,-1 16 166,11-73-41,0 0 0,1 0 1,1 0-1,3 17 0,-3-28 15,-1 1 0,1-1 0,0 0 0,0 0 0,0 0-1,0 0 1,1 0 0,-1 0 0,1 0 0,0 0 0,0 0 0,0-1 0,0 1-1,0-1 1,1 0 0,-1 0 0,1 1 0,-1-1 0,1-1 0,0 1 0,0 0-1,0-1 1,0 1 0,0-1 0,0 0 0,0 0 0,0 0 0,1-1 0,4 1-1,1 0 103,0-1-1,1-1 1,-1 1-1,0-2 1,0 1-1,0-1 0,0 0 1,0-1-1,14-7 1,-7 3-80,0-2 0,-1 0 1,0-1-1,-1-1 0,0 0 0,-1-1 1,0 0-1,0-1 0,-2-1 0,15-20 1,64-111 106,-65 102-58,-6 11 4,-1-1 0,-2 0 0,-1-2 0,-2 0 0,-2 0 0,0-1 0,7-56 0,-16 42-348,-3 35 70,1 11 16,-2 5 45,-3 11-42,2-6 95,-3 10-36,0 0-1,1 0 1,1 1 0,1 0-1,-3 24 1,2 91 145,6-61 115,18 116 0,-16-159-108,2 0 0,13 38 0,-16-58 28,0 0 0,1 0 1,0 0-1,0 0 0,1-1 0,0 0 0,0 0 0,0 0 0,1 0 0,0-1 0,13 11 0,-17-16-128,-1 0 0,1-1-1,-1 1 1,1 0 0,0 0-1,0-1 1,-1 1 0,1-1-1,0 1 1,0-1-1,0 0 1,0 0 0,-1 0-1,1 0 1,2 0 0,-3 0-235,0 0 0,0-1 0,0 1 0,0 0 0,0-1 0,0 1 0,0 0 0,-1-1 0,1 1 0,0-1 0,0 0 0,0 1 1,-1-1-1,1 0 0,0 1 0,-1-1 0,2-1 0,3-6-1618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1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18 123 5056,'-15'-17'1642,"15"17"-1632,0 0 0,0 0 0,0 0 0,-1 0 0,1 0 0,0 0-1,0 0 1,0 0 0,0 0 0,0 0 0,0-1 0,0 1-1,0 0 1,-1 0 0,1 0 0,0 0 0,0 0 0,0 0 0,0 0-1,0 0 1,0 0 0,0-1 0,0 1 0,0 0 0,0 0-1,0 0 1,0 0 0,0 0 0,0 0 0,0 0 0,0-1 0,0 1-1,0 0 1,0 0 0,0 0 0,0 0 0,0 0 0,0 0-1,0 0 1,0-1 0,0 1 0,0 0 0,0 0 0,0 0 0,0 0-1,0 0 1,0 0 0,0 0 0,0 0 0,0-1 0,0 1-1,1 0 1,-1 0 0,0 0 0,0 0 0,0 0 0,0 0 0,0 0-1,0 0 1,0 0 0,0 0 0,1 0 0,-1 0 0,0 0-1,8-4 417,0 1-1,0 0 1,0 0-1,1 1 1,-1 0-1,1 1 1,12-2-1,20-3 358,105-32 182,-77 25-705,1 3-1,114-2 1,-133 14-2783,-33-2 865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9:54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58 2400,'0'0'22,"0"0"1,0 0-1,0 0 0,0 0 0,0 0 1,0 0-1,0 0 0,0 0 1,0 0-1,0 0 0,0 0 0,0 0 1,1 0-1,-1 0 0,0 0 1,0 0-1,0 0 0,0 0 1,0 0-1,0 0 0,0 0 0,0 0 1,0 0-1,0 0 0,0 0 1,0 0-1,0 0 0,0 0 0,0 0 1,0 0-1,0 0 0,0 0 1,0-1-1,0 1 0,0 0 0,0 0 1,0 0-1,0 0 0,0 0 1,0 0-1,0 0 0,0 0 1,0 0-1,0 0 0,0 0 0,0 0 1,0 0-1,0 0 0,0 0 1,0-1-1,0 1 0,0 0 0,0 0 1,0 0-1,0 0 0,0 0 1,0 0-1,0 0 0,0 0 1,0 0-1,0 0 0,0 0 0,0 0 1,0 0-1,0 0 0,0 0 1,0 0-1,0 0 0,0 0 0,-6 3 2524,-9 12 459,4-3-708,10-11-1929,-5 10 1151,4-9-216,6-7-664,13-17 484,-13 15-1005,1 0 1,0 1 0,0-1-1,1 1 1,0 0 0,0 1-1,0-1 1,1 1-1,11-6 1,-11 7-111,-7 3-8,0 1 0,1 0 0,-1 0 0,0 0 0,1-1 0,-1 1 0,0 0 0,0 0 0,1 0 0,-1 0-1,0 0 1,1 0 0,-1 0 0,0 0 0,1 0 0,-1 0 0,0 0 0,1 0 0,-1 0 0,0 0 0,1 0-1,-1 0 1,0 0 0,0 0 0,1 0 0,-1 0 0,0 0 0,1 0 0,-1 1 0,0-1 0,0 0 0,1 1-1,6 0 348,0 3-342,-2 3 6,-2-1-2,-1 1 0,0 0 0,0-1 0,0 1 0,0 0 0,0 12 0,-2 44 220,-1-28-121,-1 12-31,-2 1 1,-2-1-1,-13 49 0,14-71-113,3-12 41,-1 0 0,-6 16 0,-46 123 811,54-150-789,-1 0 1,0 0-1,0 0 0,1 0 1,-1-1-1,0 1 0,-1 0 1,1-1-1,0 0 0,-3 2 1,-1 1-73,5-4-35,3 1-48,-1-1 165,0 1 1,1-1-1,-1 1 0,1-1 1,-1 0-1,1 0 0,-1 0 1,1 0-1,2 0 0,19-6 744,8-2-159,10 2-139,-27 3-333,-1 1 0,17-1 0,20 8-235,-39-3-853,11 7-8129,-18-7 7936,9 5-5007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1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29 4480,'-71'-13'2016,"43"18"-1728,19-5 256,4 3-352,10-3-256,9-3 160,9-2-32,25-2-1504,7-1 768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1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89 3328,'0'-4'454,"0"0"-1,1 0 1,-1 0 0,1 0-1,1-5 1,2-15 3581,-4 23-3926,0 0 0,0-1 1,-1 1-1,1 0 0,-1-1 0,1 1 0,-1 0 0,1 0 1,-1 0-1,0-1 0,1 1 0,-1 0 0,0 0 1,0 0-1,0 0 0,0 0 0,0 0 0,0 1 1,0-1-1,0 0 0,-1 0 0,1 1 0,-2-2 0,-2 0 96,1 1-1,0-1 0,0 1 0,0 0 0,-7-1 0,4 2-167,1 0 0,0 0 0,-1 1-1,1 0 1,-1 0 0,1 1 0,0-1 0,0 1-1,0 1 1,0-1 0,0 1 0,-9 6 0,-6 4-69,-35 32 1,46-37 26,4-2 3,0 0 1,0 0-1,1 1 1,-1-1-1,2 1 1,-1 1-1,1-1 1,-5 11-1,8-15 7,-1 1 1,1-1-1,0 0 1,1 1-1,-1-1 0,1 1 1,-1-1-1,1 1 0,0-1 1,1 5-1,-1-6 14,1 0 0,-1 1 1,1-1-1,0 0 0,0 0 0,0 0 0,0 0 0,0 0 0,0 0 0,1-1 0,-1 1 1,0 0-1,1-1 0,0 1 0,-1-1 0,1 1 0,3 1 0,-1 0 98,1 0 1,0-1-1,1 1 0,-1-1 1,0 0-1,1-1 0,-1 1 0,1-1 1,0 0-1,-1-1 0,1 1 0,0-1 1,-1 0-1,1 0 0,0-1 0,-1 0 1,1 0-1,5-2 0,-5 1-48,1 0-1,-1-1 0,0 1 1,0-1-1,0-1 1,-1 1-1,1-1 0,-1 0 1,0 0-1,0-1 1,0 1-1,0-1 1,-1 0-1,0-1 0,4-5 1,38-80-208,-46 91 136,0 0 0,1-1-1,-1 1 1,0 0 0,0 0-1,0 0 1,0-1 0,0 1 0,1 0-1,-1 0 1,0 0 0,0 0-1,0 0 1,0-1 0,1 1-1,-1 0 1,0 0 0,0 0 0,0 0-1,1 0 1,-1 0 0,0 0-1,0 0 1,1 0 0,-1 0 0,0 0-1,0 0 1,0 0 0,1 0-1,-1 0 1,0 0 0,0 0 0,1 0-1,-1 0 1,0 0 0,0 0-1,0 0 1,1 0 0,-1 0-1,0 0 1,0 1 0,0-1 0,1 0-1,-1 0 1,0 0 0,0 0-1,0 1 1,0-1 0,1 0 0,-1 0-1,10 14 0,-6-8-37,16 18 65,-12-14 36,0 0-1,1-1 1,15 14 0,-20-20 5,0 0 1,0-1-1,1 0 1,-1 1-1,0-1 0,1-1 1,-1 1-1,1-1 1,-1 0-1,1 0 0,0 0 1,0 0-1,7-1 0,0-1-339,1 0-1,-1 0 0,23-7 1,-9 4-420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1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316 599 2720,'0'-7'748,"0"1"51,0 0-1,0 0 0,-1 1 1,0-1-1,-1-7 1,1 12-708,1-1 1,-1 0 0,0 1 0,1-1 0,-1 1 0,0-1 0,0 1 0,0-1 0,-1 1 0,1 0 0,0-1 0,0 1 0,-1 0 0,1 0 0,0 0-1,-1 0 1,1 0 0,-1 0 0,0 1 0,1-1 0,-1 0 0,-2 0 0,-1 0-46,0 1 0,0-1 0,0 1 0,0 0 0,0 0 0,0 1 0,0-1 0,1 1 0,-1 0 0,-9 4 0,-6 2 86,-23 13 1,27-12 24,2-2-79,1 2 0,0 0 0,0 0 0,1 1 0,-12 11 0,19-16-41,1 1 0,-1 0 0,1 0 0,0 0 0,0 0 0,1 1 1,-1-1-1,1 1 0,0 0 0,1 0 0,0 0 0,0 0 0,0 1 0,-1 8 0,3-13 10,-1 1-1,1 0 1,0 0 0,0 0-1,1-1 1,-1 1 0,0 0-1,1 0 1,0-1 0,0 1-1,0-1 1,0 1 0,0 0-1,0-1 1,1 0 0,-1 1-1,1-1 1,-1 0 0,1 0-1,0 0 1,0 0-1,0 0 1,0 0 0,0 0-1,1-1 1,-1 1 0,0-1-1,1 0 1,-1 1 0,1-1-1,3 1 1,6 1 182,1 0 1,0 0-1,-1-1 1,1-1-1,17 1 0,-15-1-70,0-1 0,0 0-1,1-1 1,-1 0 0,0-2-1,0 0 1,23-7-1,-23 3-51,0-1 0,0 0-1,23-18 1,35-35 106,0-13-6,68-89 0,-76 86-23,-32 38-25,35-55 0,-58 79-65,-1 0 0,-1-1 0,-1 0 1,0 0-1,-1-1 0,-1 0 1,5-24-1,-7 1 53,-3 39-163,0-1 1,0 0-1,-1 0 1,1 0-1,0 0 0,-1 1 1,1-1-1,-1 0 1,1 0-1,-1 1 1,0-1-1,0 0 1,0 1-1,0-1 1,0 1-1,-2-3 0,3 4 1,-1 0 0,0-1-1,1 1 1,-1 0-1,0 0 1,1 0-1,-1 0 1,0 0 0,1 0-1,-1 0 1,1 0-1,-1 0 1,0 0-1,1 1 1,-1-1 0,0 0-1,1 0 1,-1 1-1,1-1 1,-1 0 0,1 1-1,-1-1 1,1 0-1,-1 1 1,1-1-1,-1 1 1,1-1 0,-1 1-1,-1 1-49,-7 6 41,1 0-1,1 1 0,-1 0 0,1 0 0,0 1 0,1 0 0,1 0 0,-8 17 0,-7 18-58,-22 74 0,-3 51-88,31-111 188,-24 104 271,36-154-204,-1 1 119,1 1 0,0 0 0,-1 18 0,3-29-180,0 1 0,0-1 0,0 1 0,0-1 0,0 1 0,0-1 0,0 0 0,0 1 0,0-1 0,0 1 0,0-1 0,1 1 0,-1-1 0,0 1 0,0-1 0,0 1 0,1-1 0,-1 0 0,0 1 0,1-1 0,-1 0 0,0 1 0,1-1 0,-1 0 0,0 1 0,1-1 0,0 1 11,0-1-1,0 0 0,-1 0 1,1 0-1,0 0 0,0 0 1,-1 0-1,1 0 0,0-1 1,0 1-1,-1 0 0,1 0 1,0 0-1,0-1 0,0 0 1,26-17 412,-24 15-500,27-23 26,33-36 1,15-14-147,-73 72 151,-1 1 1,0 0 0,1 0-1,8-4 1,-12 6 3,0 1 1,1-1 0,-1 1-1,1-1 1,-1 1 0,1-1 0,-1 1-1,1 0 1,-1 0 0,1 0-1,-1 0 1,1 0 0,-1 0-1,1 0 1,-1 1 0,1-1-1,-1 0 1,1 1 0,-1 0-1,0-1 1,1 1 0,2 1-1,-1 1-11,0-1 0,-1 1 1,1 0-1,0 0 0,-1 1 0,0-1 0,0 0 0,0 1 0,0 0 0,0-1 0,1 6 0,2 7-16,5 24 0,-3-10 119,-5-21-34,0-1 0,1 0 0,0 0 0,0 0-1,1 0 1,7 11 0,-9-16-14,0-1 0,-1 0 0,1 0 0,0 0 0,0-1 0,0 1 0,1 0 0,-1-1 0,0 1 0,1-1 0,-1 0 0,0 0 0,1 0 0,0 0 0,-1 0 0,1 0 0,-1-1 0,1 1 0,0-1 0,-1 0 0,1 0 0,0 0 0,0 0 0,-1 0 0,4-1 0,0-1 20,-1 0 0,1 0 0,-1 0 0,0 0 0,0-1 0,0 0 0,8-7 0,32-28 150,-11 4-128,-2-2-1,-1-1 1,30-48 0,-58 80-85,-3 5 15,0 0-1,0 0 0,1 0 0,-1 0 1,0-1-1,0 1 0,0 0 0,0 0 1,1 0-1,-1 0 0,0 0 0,0-1 1,0 1-1,0 0 0,0 0 0,0 0 0,1-1 1,-1 1-1,0 0 0,0 0 0,0 0 1,0-1-1,0 1 0,0 0 0,0 0 1,0-1-1,0 1 0,0 0 0,0 0 1,0 0-1,0-1 0,0 1 0,0 0 0,0 0 1,-1 0-1,1-1 0,0 1 0,0 0 1,0 0-1,0 0 0,0-1 0,0 1 1,0 0-1,-1 0 0,-2 1-140,-7 10 61,0 1 1,0 0-1,2 0 0,-1 1 1,-10 23-1,15-29 72,-70 160 49,72-162-23,1-1 0,0 1-1,0-1 1,1 1 0,-1-1 0,1 1 0,0 7 0,0-11 8,0 0 0,0 0 0,0 0 0,0 0 0,0 0 0,1 0 1,-1 0-1,0 0 0,0 0 0,1 0 0,-1 0 0,1 0 0,-1 0 0,1 0 0,-1 0 0,1-1 0,0 1 0,-1 0 0,1 0 0,0 0 0,-1-1 0,1 1 0,0 0 1,0-1-1,0 1 0,0-1 0,0 1 0,0-1 0,0 0 0,0 1 0,0-1 0,0 0 0,0 1 0,0-1 0,0 0 0,0 0 0,0 0 0,2 0 0,5-2 74,0 0-1,0 0 1,0-1-1,0 0 1,0 0-1,-1-1 1,0 0-1,1-1 1,-1 1-1,-1-1 1,1-1-1,-1 1 1,10-12-1,1-2-87,-1 0 0,-1-2 0,17-29 0,-23 34 21,-4 6-78,0 1 1,1 0-1,0 0 0,0 1 1,9-10-1,-15 18 38,1 0 1,-1 0-1,0 0 0,0-1 1,0 1-1,0 0 0,0 0 1,1 0-1,-1 0 0,0 0 1,0 0-1,0 0 0,0 0 1,1 0-1,-1 0 0,0 0 1,0 0-1,0 0 0,0 0 1,1 0-1,-1 0 0,0 0 1,0 0-1,0 0 0,0 0 1,1 0-1,-1 0 0,0 0 1,0 1-1,0-1 0,0 0 1,1 0-1,-1 0 0,0 0 1,0 0-1,0 0 0,0 0 1,0 1-1,0-1 0,0 0 1,0 0-1,1 0 0,-1 0 1,0 1-1,0-1 0,0 0 1,0 0-1,0 0 0,0 0 1,0 1-1,0-1 0,0 0 1,0 0-1,0 0 0,0 0 1,0 1-1,0-1 0,0 0 1,0 0-1,1 15-137,-1-14 122,-1 12-43,2 0 1,-1-1-1,2 1 0,0-1 0,0 1 1,6 14-1,-6-23 95,0 1 1,0 0-1,0-1 1,1 1-1,0-1 1,0 0-1,0 0 1,0 0-1,1 0 1,-1-1-1,1 1 1,0-1-1,0 0 1,1 0-1,-1-1 1,0 1-1,1-1 1,6 3-1,-6-4 26,0 1 0,-1-1 1,1 0-1,0 0 0,0 0 0,0-1 0,0 0 0,-1 0 1,1 0-1,0 0 0,9-3 0,-7 1-12,0 0-1,0-1 0,0 0 1,-1 0-1,1-1 0,-1 1 1,7-6-1,6-7-33,0-1-1,-1-1 0,24-32 1,-25 30-61,-10 11 16,-5 6 21,0 0 0,0 1 0,0-1 1,0 1-1,0 0 0,1-1 1,-1 1-1,1 0 0,0 1 0,-1-1 1,1 0-1,3-1 0,-5 3 10,-1 0 0,1 1 0,0-1 0,-1 0-1,1 0 1,-1 0 0,1 0 0,0 1 0,-1-1-1,1 0 1,-1 1 0,1-1 0,-1 0 0,1 1-1,-1-1 1,1 0 0,-1 1 0,1-1 0,-1 1 0,0-1-1,1 1 1,-1-1 0,0 1 0,1 0 0,-1-1-1,0 1 1,0-1 0,1 2 0,6 17-110,-6-6 76,0 1 0,-1-1 0,0 0 0,-1 1 0,-3 15 0,0-2 52,-4 25 656,8-52-661,0 0 0,0 0 0,0 0 0,1 0 0,-1 0 0,0 0 0,0 0 0,0 0 0,0 0 0,0 1 0,0-1 0,0 0 0,0 0 0,0 0 0,0 0 0,0 0 0,0 0 0,0 0 0,0 0 0,0 0 0,0 0 0,0 0-1,0 0 1,0 0 0,0 0 0,0 0 0,1 0 0,-1 0 0,0 0 0,0 0 0,0 0 0,0 0 0,0 0 0,0 0 0,0 0 0,0 0 0,0 0 0,0 0 0,0 0 0,0 0 0,0 0 0,0 0 0,1 0 0,-1 0 0,0 0 0,0 0 0,0 0 0,0 0 0,0 0 0,0 0 0,0 0 0,0 0 0,0 0 0,0 0 0,0-1 0,0 1 0,0 0 0,0 0 0,0 0 0,0 0 0,0 0 0,7-6 109,5-7-84,-6 5-13,18-21-86,34-34 1,-55 61 54,-1-1-1,1 1 1,0 0-1,0 0 1,0 0-1,0 0 1,1 0 0,-1 1-1,0 0 1,1 0-1,-1-1 1,8 0 0,-10 2 2,1 0 0,0 0 0,0 1 0,0-1 0,-1 0 0,1 1 0,0-1 0,0 1 0,-1-1 0,1 1 0,0 0 0,-1 0 1,1 0-1,-1 0 0,1 0 0,-1 0 0,1 0 0,-1 0 0,0 1 0,1-1 0,-1 0 0,0 1 0,0-1 0,0 1 0,0 0 1,1 2-1,11 28-345,-11-25 387,1-1 1,0 1-1,0-1 1,0 1-1,7 9 1,-8-14-15,0 0 0,0 0 0,0-1 0,0 1 0,0 0 0,1-1 1,-1 1-1,1-1 0,-1 0 0,0 0 0,1 0 0,0 0 1,-1 0-1,1 0 0,0-1 0,-1 0 0,1 1 0,0-1 1,3 0-1,12-1 47,-1 0 1,1-1-1,-1-1 1,1-1-1,-1 0 1,0-2-1,-1 1 1,1-2-1,-1 0 0,23-15 1,-6 0-182,-1-1-1,51-48 1,-75 60 21,-5 8-87,-4 10 238,-4 17-156,-7 43-80,11-59 217,0 0 1,1 0-1,0 0 1,1 0-1,0 0 1,2 10-1,-2-15-24,0 1-1,0-1 1,1 0-1,-1 1 0,1-1 1,0 0-1,0 0 1,0 0-1,0 0 1,0-1-1,1 1 0,-1 0 1,1-1-1,0 0 1,0 0-1,0 0 1,0 0-1,0 0 0,0 0 1,0-1-1,1 1 1,-1-1-1,1 0 1,-1 0-1,1-1 0,-1 1 1,1-1-1,-1 1 1,1-1-1,0 0 1,-1 0-1,1-1 0,-1 1 1,5-2-1,25-6 126,-1-2-1,0-2 1,-1 0-1,53-31 1,-70 34-95,0 0-1,-1-1 1,0 0 0,-1-1-1,0-1 1,-1 0 0,0 0-1,13-20 1,-8 7 26,-2-1-1,0-1 1,16-45-1,-26 61-119,0 0 0,0-1 0,2-22 0,-5 33 34,-1-1 1,0 0-1,0 0 0,0 1 0,0-1 0,0 0 1,-1 1-1,1-1 0,-1 0 0,1 1 0,-1-1 1,1 0-1,-1 1 0,0-1 0,0 1 0,0-1 0,0 1 1,0 0-1,-1-3 0,1 3 9,0 1 0,0-1 0,-1 0 0,1 1-1,0-1 1,0 1 0,0-1 0,0 1 0,0 0 0,-1-1 0,1 1 0,0 0-1,0 0 1,0 0 0,-1 0 0,1 0 0,0 0 0,0 0 0,-1 0 0,1 1-1,0-1 1,0 0 0,0 1 0,0-1 0,-1 1 0,0 0 0,-4 3-12,0-1 0,1 1 0,-1 0 1,1 1-1,0 0 0,0 0 0,1 0 1,-1 0-1,1 0 0,0 1 0,1 0 1,-1 0-1,1 0 0,-2 8 0,-1-1 11,2 1 0,0 0-1,0 0 1,2 0 0,-2 23-1,3-30 60,1 1 0,1-1-1,-1 0 1,1 1 0,1-1-1,-1 0 1,1 0 0,0 0-1,1 0 1,0 0 0,0-1-1,0 1 1,1-1 0,0 0-1,7 9 1,-5-8 37,1 1 0,1-2 1,-1 1-1,1-1 0,0 0 1,1 0-1,-1-1 0,1 0 1,0-1-1,17 6 0,-23-8-81,1-1-1,0 0 1,-1-1-1,1 1 0,0-1 1,0 1-1,-1-1 1,1 0-1,0 0 1,4-1-1,-6 0-319,-1 1 1,1-1-1,-1 1 0,1-1 0,0 0 1,-1 0-1,0 0 0,1 0 0,1-1 1,-3 2 164,1-1 0,-1 1 0,1 0 0,-1-1 0,0 1 0,1-1 0,-1 1 0,0-1 0,0 1 0,1-1 0,-1 1 0,0-1 0,0 1 0,0-1 0,1 0 0,-1 1 0,0-1 0,0 1 0,0-1 0,0 1 0,0-1 0,0 0 0,0 1 0,0-1 0,0 1 0,-1-1 0,1 1 0,0-1 0,0 1 0,0-1 0,-1 1 0,1-1 0,0 1 0,-1-1 0,1 1 0,0-1 0,-1 0 0,-1-2-518,-7-15-1977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1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45 220 2304,'2'-4'392,"0"1"1,0-1-1,0 1 0,0-1 1,0 1-1,1 0 0,-1 0 1,1 0-1,6-4 0,-6 4 122,1-2-112,-1 0-1,1 0 0,-1 0 1,1 0-1,-1 0 0,-1-1 1,1 0-1,1-7 1,1 1 156,-3 8-419,0 0 1,-1-1 0,0 1-1,0 0 1,0 0-1,0-1 1,0 1 0,-1 0-1,0-1 1,0 1 0,0-1-1,-1 1 1,1 0 0,-1-1-1,0 1 1,0 0-1,-1 0 1,1-1 0,-1 1-1,0 0 1,-2-3 0,3 5-141,-1 1 0,1 0 0,0 0-1,0 0 1,-1-1 0,1 1 0,-1 1 0,1-1 0,-1 0 0,0 0 0,1 0 0,-1 1 0,1-1 0,-1 1 0,0-1 0,0 1 0,1 0 0,-1 0 0,0 0 0,0 0 0,0 0 0,1 0 0,-1 0 0,0 0 0,0 1 0,1-1 0,-1 1 0,0-1 0,-2 3 0,0-2-61,0 1 1,1-1-1,-1 1 0,0 1 1,1-1-1,0 0 0,-1 1 1,1-1-1,0 1 1,0 0-1,1 0 0,-4 5 1,-2 12-3326,7 3 918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1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5 904 2400,'-4'6'721,"4"-4"889,11-4 1789,-3 0-2884,-4 1-296,-1 0-1,1 0 1,-1 0-1,1 0 1,-1-1-1,0 0 1,0 1-1,0-1 1,0 0-1,0-1 1,4-3 0,1-3 253,1 0 1,6-12-1,-14 20-459,23-36 424,-2-2-1,24-55 1,-8 14-88,70-103 184,-25 47-213,-70 109-133,-1-1 0,-2 1-1,10-37 1,-17 53-144,0-1-1,-1-1 1,0 1 0,0 0-1,-1 0 1,-1-1 0,-2-19-1,2 32-53,0-1 1,0 0-1,0 1 0,0-1 1,0 0-1,-1 1 0,1-1 1,0 0-1,0 1 0,-1-1 0,1 0 1,0 1-1,-1-1 0,1 1 1,-1-1-1,1 1 0,0-1 0,-1 1 1,0-2-1,0 2 1,1 0 0,-1 0 0,1 0 0,-1 0 0,1 0 1,-1 0-1,1 0 0,0 0 0,-1 0 0,1 0 0,-1 0 0,1 0 0,-1 1 0,1-1 0,-1 0 0,1 0 1,0 0-1,-1 1 0,1-1 0,0 0 0,-1 1 0,-3 2-48,1 1 0,-1-1 0,1 1-1,-3 4 1,5-7 56,-12 18-51,1 1 1,1 1 0,0 0-1,1 0 1,-10 34-1,9-14 44,2-1 0,-6 54 1,13-79 9,-11 154 62,13-148 23,0-1 0,2 0 0,0 0 0,2 0 0,0 0 0,9 27 0,-10-40 0,0 0-1,1-1 1,-1 0-1,1 0 1,1 0-1,-1 0 1,1-1-1,0 1 1,0-1-1,0 0 1,1-1 0,0 1-1,0-1 1,0 0-1,0-1 1,1 1-1,-1-1 1,1-1-1,0 1 1,0-1-1,11 2 1,-9-2-5,1-1 1,0 0-1,-1-1 0,1 0 1,0 0-1,0-1 1,-1 0-1,1-1 0,-1 0 1,1 0-1,-1-1 1,0-1-1,0 1 0,0-1 1,16-11-1,-7 2-6,-2-1-1,1 0 1,-2-1-1,0-1 1,13-19-1,-10 11-22,-2 0 1,0-1-1,13-32 0,11-37-105,-40 94 38,1-1 1,-1 0-1,1 0 1,-1 0-1,0 0 1,0 0-1,1 0 1,-1 0-1,0 0 1,0 0-1,0 0 1,0 0-1,0 0 1,0 0-1,0 0 1,-1-1-1,-3 4-180,-3 11 93,-4 14 40,0 1-1,3 0 1,0 0 0,1 1 0,-4 55-1,11-74 56,0 0-1,0 0 1,1 0-1,0 0 0,1 0 1,5 17-1,-4-20 39,-1 0-1,1-1 1,0 1-1,1-1 1,-1 0-1,1 0 1,1 0-1,-1 0 1,1-1 0,5 6-1,-9-10-5,0 0 0,1 0 0,-1 0 1,0 0-1,0 0 0,1 0 0,-1 0 0,0-1 0,1 1 0,-1-1 1,1 1-1,-1-1 0,1 1 0,-1-1 0,1 0 0,-1 1 0,1-1 1,-1 0-1,1 0 0,-1 0 0,1-1 0,0 1 0,-1 0 0,1 0 0,-1-1 1,1 1-1,-1-1 0,0 0 0,1 1 0,-1-1 0,0 0 0,1 0 1,-1 1-1,0-1 0,0 0 0,1-1 0,0-1 0,2-1 45,-1 0-1,0-1 0,0 1 0,0-1 1,0 0-1,-1 0 0,0 0 0,0 0 1,1-5-1,-1-1-25,0 1 1,-1 0-1,-1-1 1,0 1-1,0-1 1,-1 1-1,0-1 0,-4-15 1,0 7-90,-1-1-1,-1 2 1,-12-26 0,17 40 0,0-1-1,0 1 1,0 0 0,0 1 0,-1-1 0,0 0 0,0 1-1,0-1 1,0 1 0,0 0 0,-1 0 0,1 0 0,-1 1 0,-7-5-1,10 7 40,0-1 1,1 1-1,-1 0 0,0 0 0,1 0 0,-1-1 0,0 1 0,1 0 0,-1 0 0,0 0 0,1 0 0,-1 0 0,0 0 0,0 0 0,1 0 0,-1 1 0,0-1 1,1 0-1,-2 1 0,2-1 4,0 0 1,0 0 0,-1 1 0,1-1-1,0 0 1,0 1 0,-1-1 0,1 1-1,0-1 1,0 0 0,0 1 0,0-1-1,0 0 1,-1 1 0,1-1 0,0 1-1,0-1 1,0 1 0,0-1 0,0 0-1,0 1 1,0-1 0,1 1-1,-1 1 3,1 0-1,-1 0 1,1 0-1,0 0 1,0 0-1,0 0 0,0 0 1,0 0-1,0-1 1,0 1-1,3 2 0,0 0 4,1-1-1,0 0 0,0 1 0,0-2 1,0 1-1,0 0 0,11 3 0,44 8 59,-49-12-59,56 9 182,1-3 0,95 0 0,-151-8-206,0-1 0,13-2 0,-22 3-222,0-1-1,-1 1 1,1-1 0,0 0-1,-1 0 1,1 0-1,-1 0 1,1 0-1,-1 0 1,0-1 0,1 1-1,-1-1 1,0 0-1,0 1 1,2-3-1,-4 3 114,1 0 0,-1 1-1,0-1 1,0 0-1,1 0 1,-1 1 0,0-1-1,0 0 1,0 0-1,0 1 1,0-1 0,0 0-1,0 0 1,0 1-1,0-1 1,0 0 0,-1 0-1,1 1 1,0-1-1,0 0 1,-1 1 0,1-1-1,0 0 1,-1 1-1,1-1 1,-1 0 0,1 1-1,-1-1 1,1 1-1,-1-1 1,1 1 0,-1-1-1,0 0 1,-22-13-2666,23 14 2730,-28-13-1838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2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60 5632,'-18'-8'2560,"23"4"-2208,-1 1 1120,5 6-864,8-3 832,11 0-832,21-3 992,10-2-896,31-7-32,0 9-448,8-5 64,-7 8-160,2-8 0,-6 8-65,16-9-830,-9 9 415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2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180 631 3808,'2'-5'507,"1"-1"-1,-1 0 1,0 0-1,0 1 1,-1-1 0,0-1-1,0 1 1,0 0 0,-1 0-1,1 0 1,-2 0 0,-1-13-1,2 19-488,0-1 0,0 1 1,0 0-1,0-1 0,-1 1 0,1-1 0,0 1 0,0 0 0,-1-1 0,1 1 0,0-1 0,-1 1 0,1 0 0,0-1 0,-1 1 0,1 0 0,-1 0 0,1-1 0,0 1 0,-1 0 1,1 0-1,-1 0 0,1 0 0,-1-1 0,1 1 0,-1 0 0,1 0 0,-1 0 0,1 0 0,-1 0 0,1 0 0,-1 0 0,1 0 0,0 0 0,-1 0 0,1 1 0,-1-1 0,1 0 0,-1 0 1,1 0-1,-1 1 0,1-1 0,-1 0 0,-17 11 339,13-6-287,0 0-1,1 0 1,-6 8-1,2-2-32,-12 15 71,2 0-1,1 1 1,1 0-1,1 2 1,-16 43-1,29-66-30,0-1 1,1 1-1,0-1 0,0 1 0,0 0 0,0-1 0,1 1 0,1 10 0,-1-14-21,0 1-1,1-1 1,0 0-1,-1 1 1,1-1-1,0 0 1,0 0 0,0 0-1,0 1 1,0-1-1,1 0 1,-1 0-1,1-1 1,-1 1-1,1 0 1,0 0-1,0-1 1,0 1-1,0-1 1,0 0-1,0 1 1,0-1-1,3 1 1,-2-1 22,0 0 1,0 0-1,0 0 1,0 0-1,0-1 1,0 0-1,1 1 1,-1-1-1,0 0 1,0 0-1,1-1 1,-1 1-1,0-1 1,0 1-1,0-1 1,0 0-1,0 0 1,5-3-1,0-1 70,0 0-1,0-1 1,0 0 0,12-12-1,-8 6-94,-1 0 1,0-1-1,-1-1 0,0 0 1,10-19-1,-4 7-10,18-37 42,-2-2 0,41-120 1,-67 162-90,0 0 1,-1-1-1,-2 1 1,0-1-1,-2 0 0,0 0 1,-2 0-1,0 0 1,-2 1-1,0-1 1,-2 0-1,-1 1 1,-1 0-1,-10-23 0,16 42-44,-1 0 0,0 0 0,0 0 0,0 0 0,0 0 0,-1 1 0,1-1 0,-5-3 0,7 7 33,-1-1 0,1 1 0,-1-1-1,0 1 1,1-1 0,-1 1 0,0 0 0,1 0 0,-1-1-1,0 1 1,0 0 0,1 0 0,-1 0 0,0 0 0,0-1 0,1 1-1,-1 0 1,0 1 0,-1-1 0,1 0 0,-1 1 0,1-1 0,0 1 0,0 0 0,-1 0 0,1-1 0,0 1 0,0 0 0,0 0 0,0 0 0,0 0 0,0 0 0,0 1 0,0 0 1,-6 9-103,0 0 1,2 0 0,-1 0 0,1 1-1,-3 13 1,-15 63-2,14-38 133,2 1 0,2-1 0,2 1 0,3 0 0,10 91 0,-7-116 53,1-1 0,2 0 0,8 26 0,-11-43-19,0-1 0,1 1 0,0 0-1,0-1 1,0 0 0,1 0 0,0 0-1,0-1 1,1 1 0,0-1 0,0-1-1,0 1 1,10 5 0,-5-4-3,0-1-1,1-1 1,0 0 0,0 0-1,0-1 1,0-1 0,1 0-1,-1-1 1,14 1 0,-8-2 70,0 0 0,-1-2-1,1 0 1,0-2 0,32-7 0,-39 7-68,-1-1 1,0 0-1,-1 0 1,1-1-1,-1 0 1,0-1-1,0 0 1,0 0-1,-1-1 1,0 0-1,0-1 1,-1 0-1,0 0 1,0 0-1,7-14 1,-8 12-32,-1 0 0,0 0 0,0-1 1,-1 0-1,0 0 0,-1 0 0,-1 0 1,0-1-1,0 1 0,-1-1 0,0 1 1,-1-1-1,-1 0 0,-1-11 0,2 21-27,-1-1 0,1 1-1,-1 0 1,1 0-1,-1 0 1,1 0-1,-1 0 1,0 0 0,0 1-1,0-1 1,0 0-1,0 0 1,-1 1-1,1-1 1,0 0 0,-1 1-1,1-1 1,-1 1-1,-2-2 1,2 3-14,1-1 1,-1 1 0,0-1-1,1 1 1,-1 0-1,0 0 1,0 0-1,1 0 1,-1 0-1,0 0 1,0 0 0,1 0-1,-1 1 1,0-1-1,1 1 1,-1-1-1,0 1 1,1 0-1,-1 0 1,1 0 0,-1-1-1,1 1 1,0 1-1,-3 1 1,-2 2-25,0 1-1,0 0 1,1 0 0,0 0 0,0 1 0,1-1 0,-1 1-1,1 1 1,1-1 0,-5 13 0,2-4 56,2 0 0,0 0-1,1 1 1,-2 23 0,5-32-5,1 1 0,-1-1 0,1 1-1,1-1 1,0 1 0,0-1 0,0 0 0,1 0 0,0 0-1,1 0 1,0 0 0,0-1 0,1 1 0,0-1 0,10 11-1,-11-13 60,0 0 0,1-1 0,0 0 0,0 0-1,0 0 1,0 0 0,0-1 0,1 0 0,-1 0-1,1 0 1,0-1 0,0 0 0,0 0 0,0 0-1,0-1 1,1 0 0,-1 0 0,0-1 0,0 0-1,1 0 1,-1 0 0,8-2 0,4-3 70,1 0 1,-1-2 0,-1 0-1,1-1 1,-1-1-1,27-19 1,-2-2-37,45-44 0,-31 19-45,-38 37-100,0 0 1,1 1-1,0 1 0,37-23 1,-54 38 34,0 0 0,0 0 0,0 0 0,0 1 0,0-1 0,0 0 0,0 1-1,0 0 1,0-1 0,1 1 0,-1 0 0,0 0 0,0 0 0,0 0 0,1 1 0,-1-1 0,0 1 0,0-1 0,0 1 0,0 0 0,0 0 0,0 0 0,0 0 0,0 0 0,0 0 0,0 0 0,-1 1 0,3 1 0,3 4 29,0 1 0,0 0 0,-1 0-1,10 17 1,-7-10-77,-7-12 45,1 0 41,-1 0 0,0 0 1,0 0-1,0 1 0,-1-1 1,1 0-1,-1 1 1,0 0-1,0-1 0,1 8 1,-2-11-2,-1 0 0,1 0 1,0 0-1,-1 0 1,1 0-1,-1 0 0,1 0 1,-1 0-1,1 0 1,0 0-1,-1 0 0,1-1 1,0 1-1,-1 0 1,1 0-1,-1 0 0,1-1 1,0 1-1,-1 0 0,1-1 1,0 1-1,0 0 1,-1-1-1,1 1 0,0 0 1,-1-1-1,-18-17 92,13 12-74,-2-2-33,1 0 0,-2 1 1,1 0-1,-1 0 0,0 1 0,0 0 1,-16-8-1,19 12-22,0 0-1,-1-1 1,0 2 0,1-1 0,-1 1-1,0 0 1,0 1 0,0-1-1,0 1 1,0 1 0,1-1-1,-1 1 1,0 0 0,0 1 0,1 0-1,-1 0 1,1 0 0,-1 1-1,1 0 1,0 0 0,-9 6-1,4 0-33,1 0 0,0 1 0,0 0 0,1 1 0,-16 23 0,22-28 44,-1 0 0,1 0 0,0 0 0,0 1-1,0-1 1,1 1 0,0 0 0,1-1 0,-1 1-1,1 0 1,1 0 0,-1 0 0,2 12 0,0-14 6,0 0 0,1 0 0,-1 0 0,1 0 1,1 0-1,-1 0 0,1 0 0,-1-1 0,2 1 0,-1-1 1,0 0-1,1 0 0,0 0 0,-1 0 0,2-1 1,-1 0-1,0 0 0,8 4 0,5 3 24,2-1-1,-1 0 1,28 7 0,-21-8 65,-1-1 0,1-1 1,35 3-1,-46-7-38,0-2 1,0 0 0,0-1 0,0 0-1,0-1 1,0-1 0,25-8-1,24-14 38,0-4 0,-2-2-1,66-46 1,-87 51-35,55-50 0,-92 74-68,0-1-10,0 1 0,0-1 0,0 0 0,-1 0 0,1 0 1,4-7-1,-7 10 20,0 0 0,0 0 0,1 0 0,-1-1 0,0 1 0,0 0 0,0 0 1,0 0-1,0-1 0,1 1 0,-1 0 0,0 0 0,0-1 0,0 1 0,0 0 1,0-1-1,0 1 0,0 0 0,0 0 0,0-1 0,0 1 0,0 0 0,0 0 0,0-1 1,0 1-1,0 0 0,0-1 0,0 1 0,0 0 0,0 0 0,-1-1 0,-7 5-26,-11 11-38,-91 82-217,-31 30 267,137-123 27,0 0 0,0 0-1,0 1 1,1 0 0,0-1-1,0 1 1,0 0 0,0 1-1,-2 7 1,5-13-5,0 1-1,0 0 1,-1 0 0,1-1-1,0 1 1,0 0 0,0-1-1,0 1 1,1 0 0,-1 0-1,0-1 1,0 1-1,0 0 1,1-1 0,-1 1-1,0 0 1,0-1 0,1 1-1,-1 0 1,1-1 0,-1 1-1,1-1 1,-1 1 0,1-1-1,-1 1 1,1-1 0,-1 1-1,1-1 1,-1 1 0,1-1-1,0 0 1,-1 1-1,1-1 1,0 0 0,-1 0-1,1 1 1,0-1 0,0 0-1,-1 0 1,1 0 0,1 0-1,3 1 42,0-1-1,0 0 1,0 0-1,8-2 0,2 0 15,0-1 0,0 0 0,-1-1-1,1-1 1,-1 0 0,0-1-1,-1 0 1,1-1 0,-1-1 0,-1 0-1,1-1 1,20-18 0,-23 15-10,1 0 1,-1-1-1,-1 0 1,0 0 0,13-27-1,-17 28-83,0 0 0,-1 0 0,0 0 0,-1 0 0,0-1 0,-1 1 0,1-24 0,-3 36 26,0 0 0,0 0 0,0-1 1,0 1-1,0 0 0,0-1 0,0 1 0,0 0 0,0-1 0,0 1 1,0 0-1,0-1 0,0 1 0,0 0 0,0 0 0,0-1 1,0 1-1,0 0 0,0-1 0,0 1 0,-1 0 0,1 0 0,0-1 1,0 1-1,0 0 0,-1 0 0,1-1 0,0 1 0,0 0 0,0 0 1,-1 0-1,1-1 0,0 1 0,-1 0 0,1 0 0,-1 0 1,-8 7-161,-8 18-23,11-13 175,1 0-1,0 1 0,0-1 0,2 1 0,-4 15 0,6-22 17,1 0 1,-1-1-1,1 1 0,0 0 0,1-1 0,-1 1 0,1-1 0,0 1 0,0-1 0,1 1 0,0-1 0,0 1 0,0-1 0,6 10 0,-3-8 26,0 0 1,1-1 0,0 0-1,0 0 1,1 0 0,0 0-1,0-1 1,0 0-1,0-1 1,14 7 0,-16-9 10,0 0 0,0 0 0,1 0 0,-1 0 0,1-1 0,-1 0 0,1 0 0,-1-1 1,1 1-1,0-1 0,-1-1 0,1 1 0,0-1 0,-1 0 0,1 0 0,-1 0 0,9-4 0,-5 0 5,0-1 0,0 0-1,0 0 1,-1-1-1,0 0 1,-1 0 0,0-1-1,0 0 1,0 0-1,-1-1 1,0 1 0,-1-1-1,5-11 1,8-19-8,24-79 0,-29 75-111,-5 24-30,-4 12-54,-4 7 154,0 0 0,0 0 0,0 0 0,0 0 0,0 0 0,0 0 0,0 1 0,0-1 0,0 0 0,0 0 0,0 0 0,0 0 0,0 0 0,0 0 0,0 0 0,0 0 0,0 0 0,0 0 0,0 0 0,0 0 0,0 0 0,0 0 0,0 0 0,0 0 0,0 0 0,0 0 0,0 0 0,0 0 0,0 1 0,0-1 0,0 0 0,0 0 0,0 0 0,0 0 0,0 0 0,0 0 0,0 0 0,0 0 0,0 0 0,0 0 0,1 0 0,-1 0 0,0 0 0,0 0 0,0 0 0,0 0 0,0 0 0,0 0 0,0 0 0,0 0 0,0 0 0,0 0 0,0 0 0,0 0 0,0 0 0,0 0 0,0 0 0,-1 12-122,0 1 0,-6 21 0,0 0 124,2-3 38,1-11-22,1 1 0,1 0 0,0 0-1,2 0 1,2 27 0,-1-44 26,-1-1 1,1 1-1,0-1 0,0 0 1,1 1-1,-1-1 1,1 0-1,0 0 1,2 4-1,-3-6-9,0 0 0,0 0 1,0 0-1,0 1 0,1-1 0,-1-1 1,0 1-1,1 0 0,-1 0 0,0 0 1,1-1-1,-1 1 0,1-1 0,-1 1 1,1-1-1,0 0 0,-1 1 0,1-1 0,-1 0 1,1 0-1,-1 0 0,1 0 0,2-1 1,5-1 59,0 0 0,0-1 0,0-1 0,-1 0 1,1 0-1,-1 0 0,0-1 0,0 0 0,11-10 0,1-2-65,-1-1 0,19-22 0,88-119-329,-124 156 279,0 1 1,1-1 0,-1 0 0,0 1-1,1-1 1,0 1 0,-1 0-1,1 0 1,0 0 0,4-1 0,-7 2 16,1 1 0,0 0 1,-1 0-1,1-1 1,0 1-1,0 0 0,-1 0 1,1 0-1,0 0 1,0 0-1,-1 0 1,1 0-1,0 1 0,0-1 1,-1 0-1,1 0 1,0 0-1,-1 1 0,2 0 1,-1-1 1,0 1 1,0 0-1,0 0 1,0 0-1,0 1 1,0-1-1,0 0 1,-1 0-1,1 0 1,0 1-1,-1-1 1,1 0-1,0 2 1,1 5-22,0 0 0,-1 0 0,0 0 0,0 0 1,-1 0-1,-1 15 0,1-12 1,-2 15 29,-1 1 0,-1-1 0,-10 35-1,-30 72 60,35-107-87,-94 269-465,90-258 608,-3-1 1,-1 0 0,-1-1 0,-2 0 0,-2-2 0,-26 32 0,42-58-20,-1 0 0,0 0 1,0-1-1,0 0 1,-15 9-1,18-13-71,1 0 0,0-1 0,-1 1 0,0-1 0,1 0 0,-1 1-1,0-2 1,0 1 0,0 0 0,0-1 0,0 0 0,1 0 0,-1 0 0,0 0 0,0-1-1,0 1 1,-4-2 0,1-1-14,1 1-1,0-1 1,0 0-1,0 0 1,0-1-1,0 0 1,1 0-1,0 0 1,0-1-1,0 0 1,0 0-1,1 0 1,-1-1 0,1 1-1,1-1 1,-1 0-1,-2-6 1,-3-9-35,1 0 0,1-1 0,1 0 0,-4-23 0,7 27 73,0-1-1,2 1 1,-1-1 0,2 0-1,1 0 1,5-31 0,-5 40-12,2 0 0,-1 0 0,2 0 1,-1 1-1,1-1 0,0 1 0,1 0 1,0 0-1,1 1 0,0-1 0,0 1 1,1 1-1,0-1 0,12-10 0,1 5 0,0 0 0,0 1-1,2 0 1,-1 2-1,1 1 1,27-8 0,13 0 0,70-10 0,22 9 22,-79 10-642,-67 7-974,11-1 64,-10 5-1271,2 13-7705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24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6 844 2304,'-3'16'1104,"0"-2"297,4-14-1310,-1 1 1,0-1-1,1 0 0,-1 1 0,1-1 0,-1 0 1,0 1-1,1-1 0,-1 0 0,1 1 1,-1-1-1,0 0 0,1 0 0,-1 0 0,1 0 1,-1 1-1,1-1 0,-1 0 0,1 0 1,-1 0-1,1 0 0,-1 0 0,1 0 1,-1 0-1,1 0 0,-1 0 0,1-1 0,-1 1 1,1 0-1,0 0 0,1-1 98,0 1 0,0-1 0,0 0 0,0 1 0,0-1 0,0 0 0,0 0 0,-1 0 0,1 0 0,0-1 0,-1 1 0,1 0 0,-1-1 0,1 1 0,-1-1 0,2-1 0,2-6 180,1 1-1,5-14 1,-5 10-101,87-156 1129,-57 115-1124,64-70 1,-96 118-261,28-33 238,-2-2-1,41-70 1,-54 76-74,-1 0 0,-1-1 0,-2-1 0,8-40 0,-19 71-203,-1 0 0,0 0 0,0 0 0,-1 0 0,1 0 0,-1 0 0,0 0 0,-1-7 0,1 12 19,0 0 1,0 0-1,-1-1 1,1 1 0,0 0-1,0 0 1,0 0 0,0 0-1,0 0 1,0 0-1,-1-1 1,1 1 0,0 0-1,0 0 1,0 0 0,0 0-1,-1 0 1,1 0-1,0 0 1,0 0 0,0 0-1,0 0 1,-1 0 0,1 0-1,0 0 1,0 0-1,0 0 1,-1 0 0,1 0-1,0 0 1,0 0 0,0 0-1,0 0 1,-1 0-1,1 0 1,0 0 0,0 0-1,0 0 1,0 0-1,-1 0 1,1 1 0,0-1-1,0 0 1,0 0 0,0 0-1,0 0 1,0 0-1,-1 0 1,1 1 0,0-1-1,0 0 1,0 0 0,0 0-1,0 1 1,-9 9-97,1 1 58,0 2-1,1-1 0,1 1 1,-6 14-1,-5 13 2,-15 24 33,-22 46 12,31-50 96,-21 90 0,35-110 9,2 1 0,1 0 0,1 54 0,5-94-102,0 14 126,0 0 1,5 24-1,-5-36-56,1 0 1,-1 0-1,1 0 1,0-1-1,-1 1 0,2 0 1,-1 0-1,0-1 1,0 1-1,1-1 0,-1 1 1,1-1-1,0 0 1,0 0-1,0 1 1,0-1-1,0-1 0,0 1 1,1 0-1,-1 0 1,3 1-1,-3-3-28,0 0 1,0 1-1,0-1 0,0 0 0,0 0 1,1 0-1,-1 0 0,0 0 0,0-1 1,0 1-1,0-1 0,0 1 0,0-1 1,0 0-1,0 0 0,-1 0 0,1 0 1,0 0-1,0 0 0,-1 0 0,1 0 1,1-3-1,5-1 79,1-2-49,1 0-1,-1-1 1,0 0-1,13-16 1,22-39-78,-32 42 32,8-9 25,16-26 35,39-77-1,-75 130-129,1 1 0,0 0 0,0-1 0,0 1 0,0 0-1,1 0 1,-1 0 0,0 0 0,1 0 0,0 0 0,-1 1 0,1-1-1,0 0 1,0 1 0,0-1 0,2 0 0,-3 2 24,-1 0 0,0 0 0,1 0 1,-1 0-1,0 0 0,1 0 0,-1 0 0,0 0 0,0 0 1,1 0-1,-1 0 0,0 0 0,1 0 0,-1 0 1,0 0-1,1 0 0,-1 0 0,0 1 0,0-1 0,1 0 1,-1 0-1,0 0 0,0 1 0,1-1 0,-1 0 1,0 0-1,0 0 0,0 1 0,1-1 0,-1 0 1,0 1-1,0-1 0,0 0 0,0 1 0,5 13-31,-4-9 24,4 6 60,-1-2 0,1 1 1,1 0-1,0-1 0,0 0 1,1 0-1,0-1 0,0 0 1,1 0-1,16 12 0,-21-18-2,-1-1 0,1 0 0,-1 0 0,1 0 0,-1 0 0,1 0-1,0-1 1,-1 1 0,1-1 0,0 0 0,0 1 0,-1-1 0,1-1 0,0 1-1,0 0 1,-1-1 0,1 1 0,0-1 0,-1 0 0,1 0 0,0 0-1,-1 0 1,3-2 0,7-3 84,-1-1 1,-1-1-1,17-14 0,-18 14-78,8-6 27,99-92 168,-112 102-240,-1 0 0,1 0 0,-1 0 1,0-1-1,-1 1 0,1-1 0,-1 0 0,0 1 0,0-1 0,2-6 0,-7 12-82,1 0 0,-1 0 0,1 0 0,-1 0 0,1 0 0,0 1 0,-3 1 0,1 0 63,0 1-1,0 0 1,0 0-1,0 0 1,0 1-1,1-1 1,0 1-1,0 0 0,0 0 1,1 0-1,-1 0 1,1 0-1,0 1 1,1-1-1,-2 10 1,1-3 52,1 0 1,0 0-1,1 0 0,0 0 1,1-1-1,3 20 1,-3-27 0,0 0 0,-1 0 0,1-1 0,0 1 0,1 0 1,-1-1-1,1 1 0,-1-1 0,1 1 0,0-1 0,0 0 0,1 0 1,-1 0-1,1 0 0,-1 0 0,1-1 0,0 1 0,0-1 0,0 1 1,1-1-1,-1 0 0,5 2 0,-4-3 21,0 0 0,0 0 1,0 0-1,0 0 0,1 0 0,-1-1 0,0 0 1,0 0-1,0 0 0,1 0 0,-1-1 0,0 0 1,0 0-1,0 0 0,0 0 0,7-3 0,3-3 73,0 0 0,0 0 0,14-12-1,9-9 71,-2-2-1,-1 0 0,31-40 1,-13 13-525,-52 57 316,1-1 1,0 1-1,0-1 1,-1 1-1,1-1 1,0 1-1,0 0 1,0-1-1,-1 1 1,1 0-1,0 0 1,0 0-1,1-1 1,-1 1 6,-1 0 0,0 0 0,1 0 0,-1 1 1,0-1-1,1 0 0,-1 0 0,0 0 0,1 0 0,-1 0 0,0 0 1,1 1-1,-1-1 0,0 0 0,1 0 0,-1 0 0,0 1 0,0-1 1,1 0-1,-1 0 0,0 1 0,0-1 0,0 0 0,1 1 1,-1-1-1,0 0 0,0 1 0,0-1 0,0 0 0,0 1 0,0-1 1,1 0-1,-1 1 0,0-1 0,0 0 0,0 1 0,0-1 0,0 0 1,-1 1-1,1 5-39,-1-1 0,0 0 1,0 1-1,-2 4 1,-1 7 1,-5 24-20,-17 59-30,-8-7 90,-78 144 0,-86 124 266,188-343-209,-15 30 240,-2-1 0,-40 53 0,62-95-204,1 1 1,-1-1-1,-6 5 1,10-9-51,-1 1 0,1-1 0,-1 0 1,1 0-1,-1-1 0,0 1 0,1 0 0,-1-1 1,0 1-1,0 0 0,1-1 0,-1 0 1,0 0-1,0 1 0,-3-1 0,4 0-21,0-1 0,0 1-1,0 0 1,0 0 0,0 0-1,0-1 1,0 1 0,0 0 0,0-1-1,1 1 1,-1-1 0,0 0-1,0 1 1,0-1 0,1 1-1,-1-1 1,0 0 0,1 0 0,-1 1-1,0-1 1,1 0 0,-1-1-1,-3-5 54,1-1-1,0 1 0,0-1 0,1 0 0,0 0 1,0 0-1,0-9 0,-3-64 58,5 68-136,-2-12 24,2 0 0,1 0 1,1-1-1,1 1 0,11-43 0,-7 46-10,1 1 1,0 0-1,2 1 0,0 0 1,1 0-1,25-31 0,-18 30-50,1 1-1,1 1 0,0 0 1,35-22-1,-9 11 64,62-29 0,-86 48 95,2 1-1,-1 1 1,48-12-1,-58 18-549,0 1 0,1 1 0,-1 0 0,0 0 0,1 2 0,-1-1 0,1 2 0,-1 0 0,14 4 0,2 4-1947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2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1414 3552,'2'2'1849,"4"-5"-840,5-11 117,49-67 1546,109-113 0,-131 152-2056,45-66 1,-63 79-392,-2-1 0,-2 0 0,19-47 0,-34 74-215,1-3 29,1-1 0,0 1-1,6-11 1,-9 16-40,0 1 0,0 0 0,0 0 0,0 0-1,0 0 1,0-1 0,0 1 0,0 0 0,1 0 0,-1 0-1,0 0 1,0-1 0,0 1 0,0 0 0,0 0 0,0 0-1,0 0 1,0 0 0,1-1 0,-1 1 0,0 0 0,0 0-1,0 0 1,0 0 0,1 0 0,-1 0 0,0 0 0,0 0-1,0 0 1,0 0 0,1 0 0,-1 0 0,0 0 0,0 0-1,0 0 1,0 0 0,1 0 0,-1 0 0,0 0 0,0 0 0,0 0-1,0 0 1,1 0 0,-1 0 0,0 0 0,0 0 0,0 0-1,0 0 1,1 0 0,-1 0 0,0 0 0,0 1 0,0-1-1,0 0 1,0 0 0,0 0 0,1 0 0,-1 0 0,0 1-1,0-1 1,0 0 0,0 0 0,0 0 0,0 0 0,0 0-1,0 1 1,0-1 0,0 0 0,2 16-43,-2-13 30,5 90-15,-5-67 17,1-1-1,1 1 1,2-1-1,11 47 1,-13-67-11,1 4 61,0 1 0,0-1 1,2 0-1,-1 0 0,9 13 0,-11-20 21,-1 0 1,1 0 0,0 0 0,0 0 0,1 0 0,-1 0-1,0-1 1,1 1 0,-1-1 0,1 1 0,-1-1 0,1 0-1,0 0 1,-1 0 0,1 0 0,0-1 0,0 1-1,0-1 1,0 1 0,0-1 0,-1 0 0,1 0 0,0-1-1,4 0 1,7-2 63,0 0-1,0-2 1,-1 1-1,0-2 1,0 0 0,0 0-1,-1-1 1,0-1-1,15-11 1,-15 9-74,1 0 0,-2-2 1,0 1-1,0-1 0,-1-1 1,0 0-1,-1 0 0,8-17 0,-13 22-31,-1 1-1,0-1 0,-1 0 1,1 1-1,-2-1 0,1 0 1,-1 0-1,0-1 0,-1 1 1,0 0-1,-1-10 0,1 15-22,-1 1 0,1-1 0,-1 0-1,0 1 1,0-1 0,0 1 0,0-1-1,-2-3 1,2 5-4,0 0 1,1 0-1,-1 1 0,0-1 0,0 0 0,0 1 0,0-1 0,1 1 1,-1-1-1,0 1 0,0-1 0,0 1 0,0 0 0,0-1 0,0 1 1,0 0-1,0 0 0,0 0 0,0 0 0,0 0 0,0 0 0,0 0 1,0 0-1,0 0 0,0 0 0,0 0 0,0 1 0,-1 0 0,-4 1-29,1 0 0,-1 1-1,1-1 1,0 2 0,0-1-1,0 0 1,0 1 0,1 0-1,-1 0 1,1 0 0,-6 9-1,0 1-46,0 0 0,2 0 0,-8 17 0,11-21 63,1 0-1,0 0 0,1 0 1,0 0-1,1 1 0,0-1 1,1 1-1,0 0 0,1 19 1,0-24 20,1-1 1,0 0 0,0 0 0,0 0-1,1 0 1,-1 0 0,1 0 0,0 0-1,1 0 1,-1-1 0,1 1-1,0-1 1,0 0 0,0 0 0,1 0-1,-1 0 1,1 0 0,0-1 0,0 1-1,0-1 1,1 0 0,4 2-1,2 0 114,-1-1 0,1 0 0,0-1 0,0 0-1,0-1 1,1 0 0,-1-1 0,1 0-1,-1-1 1,0 0 0,1 0 0,-1-2-1,1 1 1,-1-1 0,16-6 0,-12 3-46,0 0 0,-1-1 0,1-1 0,-1-1 0,-1 0 0,0 0 0,0-1 0,0-1 0,-1 0 1,-1-1-1,12-13 0,-7 3-11,-1-1 1,22-41-1,16-52 51,-40 85-93,78-207 235,-78 192-230,-1-1 0,-3-1-1,-2 0 1,-1 0 0,-2-76 0,-5 121-19,2-2-26,-1-1 0,-1 0 0,1 1 0,-1-1 0,0 0 0,0 1-1,0-1 1,0 1 0,-1-1 0,-4-7 0,6 11 16,0 1 1,-1-1-1,1 1 0,-1-1 1,1 1-1,-1-1 0,1 1 1,-1-1-1,1 1 0,-1-1 0,1 1 1,-1 0-1,1-1 0,-1 1 1,0 0-1,1 0 0,-1-1 1,0 1-1,1 0 0,-1 0 1,0 0-1,1 0 0,-1 0 1,0 0-1,1 0 0,-1 0 1,0 0-1,1 0 0,-1 0 0,0 0 1,1 1-1,-1-1 0,1 0 1,-1 0-1,0 1 0,1-1 1,-1 0-1,1 1 0,-1-1 1,1 1-1,-1-1 0,1 0 1,-1 1-1,1-1 0,-1 2 0,-2 1-35,0 1 0,0 0 0,0 0 0,0 0 0,-2 6 0,-7 17-66,1 1-1,2 0 1,-9 44 0,-7 89-63,22-138 178,-17 210-28,19-194 57,2 0 0,1-1 0,15 77 1,-15-107-14,0 0 0,1 0 1,-1 0-1,2 0 0,-1-1 0,1 1 1,0-1-1,0 0 0,1 0 0,6 6 1,-7-9 11,1 1 0,-1-2 0,1 1 0,0 0 0,1-1 0,-1 0 0,0 0 0,1-1 0,0 1 0,0-1 0,0 0 0,0-1 0,0 0 0,7 1 0,3 0 55,1-2 0,0 0 0,0 0 0,0-2 0,30-6 0,-14 0-21,60-24-1,-75 24 1,0-1-1,0 0 0,-1-2 0,-1 0 0,27-22 0,-22 13-52,-1 0 0,-2-1 0,22-30-1,-62 78-257,-42 40 0,-14 14 541,73-74-353,0 0 0,0 0 0,-4 9 0,8-13 70,0-1-1,0 0 1,0 0-1,0 1 1,0-1-1,0 1 1,1-1-1,-1 0 1,1 1-1,0-1 1,0 1-1,0-1 1,0 1-1,0-1 1,1 4-1,0-5 14,-1 0-1,1 0 1,0 0 0,0 0-1,-1-1 1,1 1 0,0 0-1,0 0 1,0 0 0,0-1-1,0 1 1,0-1 0,0 1-1,0-1 1,0 1 0,1-1-1,-1 1 1,0-1 0,0 0-1,0 0 1,0 0-1,1 0 1,-1 0 0,0 0-1,0 0 1,0 0 0,3 0-1,0-1 40,1 1 0,-1-1-1,1 0 1,-1-1-1,9-2 1,-7 0-24,-1 1-1,1-1 1,-1 0 0,0 0-1,0 0 1,0-1-1,0 0 1,-1 1 0,0-2-1,4-5 1,3-7 81,15-36 1,-17 35-76,-5 6-37,-4 11-42,1 1 1,-1-1 0,1 0-1,-1 0 1,1 1 0,0-1 0,0 0-1,0 1 1,1-3 0,-1 12-336,-2 16 154,1-15 179,-1-1 0,1 1 0,0-1 0,1 0 1,-1 1-1,2-1 0,-1 0 0,6 15 0,-6-19 43,1-1 1,0 1-1,0-1 1,0 0-1,1 1 1,-1-1-1,1 0 1,0 0-1,5 4 1,-6-6 14,-1 0-1,1 0 1,0-1 0,-1 1 0,1-1 0,0 1 0,-1-1-1,1 0 1,0 1 0,-1-1 0,1 0 0,0 0 0,0 0-1,-1-1 1,1 1 0,0 0 0,-1-1 0,1 1 0,0-1 0,-1 1-1,1-1 1,0 0 0,-1 0 0,3-1 0,4-4 84,0 1 0,0-1 1,-1 0-1,1-1 1,-2 0-1,10-11 0,32-51-104,-35 48-5,33-57 14,56-127 0,-94 186 54,18-35-43,-4-2-1,-1-1 1,-3-1-1,16-92 0,-10-38-75,-23 174 33,0 1 0,-1-1 0,-2-14 0,-2 11-191,4 17 205,0 0-1,0 0 1,0 0-1,0 0 0,0-1 1,-1 1-1,1 0 1,0 0-1,0 0 1,0 0-1,0 0 0,0 0 1,0 0-1,0 0 1,0 0-1,-1 0 0,1 0 1,0 0-1,0 0 1,0 0-1,0 0 0,0 0 1,0 0-1,0 0 1,-1 0-1,1 0 1,0 0-1,0 0 0,0 0 1,0 0-1,0 0 1,0 0-1,-1 0 0,1 0 1,0 0-1,0 0 1,0 0-1,0 0 0,0 0 1,0 0-1,0 0 1,-7 11-270,-30 109-208,25-74 446,-4 15 1,2 2 1,3-1-1,4 2 0,1-1 1,4 1-1,10 115 1,-2-141 84,1 0 0,20 62 0,-23-89 6,0 1 1,1-1-1,6 10 1,-9-17-8,0-1 0,0 0 0,1 1 1,-1-1-1,1 0 0,0 0 0,-1 0 1,1-1-1,1 1 0,-1-1 0,0 0 0,4 2 1,-5-3-16,0 0 0,0-1 0,0 1 0,0-1 0,1 0 0,-1 0 0,0 0 0,0 0 0,0 0 0,0 0 0,0 0 0,0-1 0,1 1 0,-1-1 0,0 0 0,0 1 0,0-1 0,0 0 0,-1 0 0,1 0 0,0 0 1,0-1-1,-1 1 0,1 0 0,0-1 0,-1 1 0,2-3 0,3-3-11,0-1 0,0 1 0,-1-1 0,7-14 0,40-84-197,-50 103 155,-1 1-1,1-1 1,-1 1-1,1 0 0,0 0 1,3-4-1,-5 6 17,0 0 1,0 0-1,0 0 0,0 0 1,1-1-1,-1 1 0,0 0 1,0 0-1,0 0 0,0 0 1,1 0-1,-1 0 0,0 0 1,0 0-1,0 0 0,1-1 1,-1 1-1,0 0 0,0 0 1,1 0-1,-1 0 0,0 0 1,0 1-1,0-1 0,1 0 1,-1 0-1,0 0 0,0 0 1,0 0-1,1 0 0,-1 1-11,1-1-1,-1 1 1,0-1-1,0 1 1,1-1-1,-1 1 1,0 0-1,0-1 1,0 1-1,0 0 1,1-1-1,-1 1 1,0 0-1,0-1 1,-1 2-1,3 20-130,0 0 0,7 31-1,-5-30 164,7 14 136,-10-35-120,0 1 0,0-1-1,0 1 1,1-1 0,-1 1 0,1-1-1,-1 0 1,1 0 0,0 0 0,0 0-1,4 3 1,-5-5-17,-1 1 0,1-1 0,0 0 0,0 0 0,0 0 0,0 0 0,0 1 0,0-1 0,-1-1 1,1 1-1,0 0 0,0 0 0,0 0 0,0 0 0,0-1 0,-1 1 0,1 0 0,0-1 0,0 1 0,0 0 0,-1-1 0,1 1 0,0-1 0,0 0 0,-1 1 0,1-1 0,-1 1 1,2-2-1,18-22 224,-20 23-238,13-19 0,-2-1 0,0-1 0,9-24 0,1-1 91,24-51-294,-45 98 193,0-1 0,1 1 0,-1 0 0,0-1 1,0 1-1,0 0 0,0-1 0,0 1 0,1 0 1,-1 0-1,0-1 0,0 1 0,1 0 0,-1 0 1,0 0-1,0-1 0,1 1 0,-1 0 0,0 0 1,0 0-1,1 0 0,-1-1 0,0 1 0,1 0 0,3 6-126,0 19 18,-4-21 104,3 57-80,-3-35 127,6 41-1,-5-59-59,1 1 90,-1-1 1,1 0-1,0 1 1,1-1-1,3 9 1,-5-16-42,-1 0-1,1 0 1,0 0 0,0 0-1,-1 1 1,1-1 0,0 0 0,0 0-1,0-1 1,0 1 0,0 0-1,0 0 1,0 0 0,0-1-1,0 1 1,1 0 0,-1-1 0,0 1-1,0-1 1,0 1 0,1-1-1,-1 0 1,0 0 0,1 1-1,-1-1 1,0 0 0,1 0 0,-1 0-1,0-1 1,1 1 0,-1 0-1,0 0 1,1-1 0,-1 1-1,0-1 1,0 1 0,1-1 0,-1 1-1,2-2 1,1-1 12,0 0 1,0 1-1,0-1 0,0-1 1,0 1-1,-1-1 0,1 1 1,2-6-1,21-35 3,-20 31-63,48-104 63,-30 57-146,-24 58 95,1-3-72,1 0 0,-1 0 0,1 0 0,6-7 0,-9 11 76,1 0 1,-1 1-1,1-1 0,0 0 0,-1 1 0,1-1 0,0 0 0,0 1 0,-1-1 0,1 1 0,0-1 0,0 1 0,0 0 0,0-1 1,0 1-1,0 0 0,0 0 0,-1 0 0,1-1 0,0 1 0,0 0 0,0 0 0,0 0 0,0 1 0,0-1 0,0 0 1,0 0-1,0 0 0,0 1 0,0-1 0,0 0 0,-1 1 0,1-1 0,0 1 0,0-1 0,0 1 0,6 5-8,0 0-1,-1 1 0,0 0 0,-1-1 0,9 14 1,12 15-74,-19-28 51,1 3 60,1 0-1,0-1 1,1 0-1,20 13 1,-28-20-9,0-1 1,0 0-1,0 0 1,0 0-1,1 0 1,-1 0-1,0-1 1,0 1-1,1 0 1,-1-1-1,0 0 1,1 0-1,-1 1 1,0-2-1,1 1 1,-1 0-1,0 0 0,0-1 1,1 1-1,-1-1 1,0 1-1,0-1 1,1 0-1,-1 0 1,0 0-1,0 0 1,0-1-1,0 1 1,0 0-1,-1-1 1,1 0-1,0 1 0,2-5 1,1 0 33,-1-1 1,0 0-1,0-1 0,0 1 1,-1-1-1,-1 1 0,1-1 1,-1 0-1,2-15 0,0-4 142,-1-43 0,-3 57-215,0-1 0,-1 1 1,0 0-1,-1 0 1,-4-16-1,6 28 15,0 0-1,-1 1 1,1-1 0,0 0-1,0 1 1,-1-1-1,1 1 1,0-1-1,-1 0 1,1 1-1,-1-1 1,1 1 0,-1-1-1,1 1 1,-1-1-1,1 1 1,-1-1-1,1 1 1,-1 0 0,-1-1-1,2 1 1,-1 0 0,1 0 0,-1 0 0,1 0 0,-1 0 0,1 0 0,-1 0 1,1 0-1,-1 0 0,1 1 0,-1-1 0,1 0 0,-1 0 0,1 1 0,-1-1 0,1 0 0,-1 1 0,1-1 0,0 0 0,-1 1 0,-2 2-25,1-1 0,0 1 0,1 0 0,-1 0 0,0 0 0,1 0 0,-2 5 0,-2 12 19,0-1 1,2 1 0,0 0 0,2 0 0,0 0-1,1 0 1,1 0 0,1 0 0,0 0-1,2 0 1,6 19 0,-8-29 64,1 0-1,1 0 1,0-1-1,0 1 1,10 15-1,-13-24-30,0 1 0,0-1 0,1 1-1,-1-1 1,0 0 0,1 0 0,-1 1 0,1-1-1,-1 0 1,1 0 0,0 0 0,0 0-1,-1-1 1,1 1 0,0 0 0,2 0-1,-1-1 1,-1 0 0,0-1 0,0 1 0,0 0 0,1-1 0,-1 1 1,0-1-1,0 0 0,0 1 0,0-1 0,0 0 0,0 0 0,0-1 0,0 1 0,0 0 0,-1 0 0,4-4 0,7-6 37,0-2 0,-1 0 1,-1 0-1,10-15 0,34-64 69,-34 56 30,1 0-58,56-109 86,-55 94-177,-3-1-1,13-54 1,-22 60 9,6-47 0,-14 68-30,0 1 0,-2 0 1,-5-43-1,4 64-16,1 1 1,-1-1-1,1 0 1,-1 0-1,0 0 0,0 1 1,-1-1-1,1 1 0,0-1 1,-1 1-1,-3-5 1,4 6 25,0 0 0,0 1-1,0-1 1,0 0 0,0 1 0,0-1 0,0 1 0,0-1 0,0 1 0,0 0 0,0 0 0,0-1 0,0 1 0,0 0 0,0 0 0,-1 0 0,1 0 0,0 0 0,0 0 0,0 0-1,0 0 1,0 1 0,0-1 0,0 0 0,-1 1 0,1-1 0,0 1 0,0-1 0,0 1 0,0-1 0,1 1 0,-1 0 0,0 0 0,0-1 0,-1 3 0,-6 4-40,1 0 0,0 1 1,0 0-1,1 1 0,0-1 1,1 1-1,-7 13 1,-29 74-210,30-66 174,-2 6 76,1 0 0,2 1 1,2 0-1,1 0 0,2 1 0,2-1 1,1 1-1,2 0 0,2 0 0,7 45 1,-6-66 35,0-1 0,10 28 0,-10-39 9,-1 1 0,1 0 1,-1-1-1,1 1 1,1-1-1,-1 0 1,1 0-1,0 0 1,0 0-1,7 5 1,-9-9-18,-1 0 0,1 0 0,0 0 0,0 0 0,0 0 0,0-1 0,0 1 1,0-1-1,0 1 0,0-1 0,0 0 0,0 1 0,0-1 0,0 0 0,0 0 1,0-1-1,0 1 0,0 0 0,0-1 0,0 1 0,0-1 0,0 0 0,0 1 0,-1-1 1,4-2-1,3-2 37,0-1 1,0 1-1,0-1 1,6-8-1,18-19 25,-1-1 0,30-44 0,-59 75-90,22-26-160,-23 29 154,-1-1 0,1 0 1,-1 1-1,1-1 0,0 0 1,-1 1-1,1-1 0,0 1 1,0-1-1,-1 1 0,1-1 1,0 1-1,0 0 1,0-1-1,-1 1 0,1 0 1,0 0-1,0-1 0,0 1 1,0 0-1,0 0 0,0 0 1,0 0-1,-1 0 0,1 0 1,0 1-1,0-1 0,0 0 1,0 0-1,0 1 1,0-1-1,-1 0 0,3 2 1,-2-1-17,1 1 0,0 1 0,-1-1 0,1 0 0,-1 0 0,0 0 0,0 1 0,0-1 0,0 1 0,2 4 0,2 28 28,-3-19 30,16 177-55,-16-167 275,9 39 0,-11-64-214,0 0-1,0 0 1,0 0 0,1 0 0,-1 0 0,0 0-1,1 0 1,-1 0 0,1 0 0,-1 0-1,1 0 1,0 0 0,-1 0 0,1 0 0,0 0-1,0 0 1,0 0 0,0-1-21,-1 0 0,1 0 0,-1 0 0,1 0 0,-1 0 0,1 0 0,-1 0 0,1 0 0,-1 0 0,0 0 0,1 0 0,-1 0 0,1 0-1,-1 0 1,1-1 0,-1 1 0,1 0 0,-1 0 0,0-1 0,1 1 0,-1 0 0,0 0 0,1-1 0,-1 1 0,0 0 0,1-1 0,3-4 33,0-1 0,-1 1 0,1-1-1,2-6 1,-3 6-33,31-73 121,-5 11-385,-29 68 247,0 0 1,0 0 0,0 0 0,0 0 0,0 0-1,0-1 1,0 1 0,0 0 0,0 0 0,0 0 0,0 0-1,0 0 1,0 0 0,0 0 0,0 0 0,0-1-1,0 1 1,0 0 0,0 0 0,0 0 0,0 0-1,0 0 1,1 0 0,-1 0 0,0 0 0,0 0 0,0 0-1,0 0 1,0-1 0,0 1 0,0 0 0,0 0-1,0 0 1,0 0 0,1 0 0,-1 0 0,0 0-1,0 0 1,0 0 0,0 0 0,0 0 0,0 0 0,0 0-1,1 0 1,-1 0 0,0 0 0,0 0 0,0 0-1,0 0 1,1 7-38,-1 13 34,-3 12-15,-1-2 1,-2 1 0,-15 51-1,-3-19 22,-3-1 0,-39 66 0,44-88 71,-2-2-1,-2 0 0,-1-2 1,-38 38-1,57-66 6,0 0 0,-1-1-1,0 0 1,-1 0 0,-11 6 0,16-11-40,0 0 0,0 0 1,1 0-1,-1 0 1,-1-1-1,1 0 1,0 0-1,0 0 0,0-1 1,0 0-1,-1 0 1,-9-1-1,11 0-23,1 0 1,-1 0-1,1-1 0,-1 1 0,1-1 0,0 0 0,-1 0 0,1 0 1,0 0-1,0 0 0,0-1 0,1 1 0,-1-1 0,0 0 0,1 0 1,0 0-1,0 0 0,0 0 0,0-1 0,0 1 0,1-1 0,-2-4 1,-1-4-5,0 1 0,2-2 0,-1 1 0,1 0 0,0-17 1,2 15 0,0 0 0,1 1 0,0-1 0,1 1 0,1-1 0,0 1 0,1 0 0,0 0 0,1 0 0,1 0 0,0 1 0,10-16 0,-7 15-137,1 0 0,1 0 0,0 0-1,1 2 1,0-1 0,1 2 0,0-1 0,1 2-1,25-14 1,17-5-3564,-18 10-3817,-27 14 4964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2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 7040,'-19'0'3200,"24"-3"-2752,-5 0 96,9 6-384,1-3-64,8 0-64,-1 0 224,1 3-128,-5-3-2496,5 9 1280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24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11 1408,'5'-11'12272,"0"68"-10278,-5 384 1894,-5-333-3429,-3-40-6,8-68-459,0 1 0,0-1-1,0 1 1,0-1 0,0 1-1,0-1 1,0 1 0,0-1 0,0 1-1,-1-1 1,1 1 0,0-1 0,0 1-1,0-1 1,-1 0 0,1 1-1,0-1 1,0 1 0,-1-1 0,1 0-1,0 1 1,-1-1 0,1 0 0,-1 1-1,-8 1-3057,8-15-4008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2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8384,'0'-3'3808,"23"-2"-3328,12 1 736,10-1-768,55-1 320,-1-3-448,36-2 32,-5 3-224,17-1 288,-15 6-225,-6-5-1790,-18 8 863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3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1142 3904,'-8'4'1075,"14"-3"-104,12-4 1521,-12 0-1943,0 0-1,-1-1 1,0 0 0,0 0-1,0 0 1,0-1-1,-1 1 1,0-1-1,0 0 1,0-1-1,5-9 1,4-9-2,14-38 1,-15 33-66,69-149 601,-61 137-838,2 0 0,3 1 1,34-43-1,-56 79-284,0 0 0,1 0 0,-1 0-1,1 1 1,0-1 0,0 1 0,7-4 0,-10 6 17,0 1 1,1-1 0,-1 0 0,1 1 0,-1-1-1,0 1 1,1 0 0,0-1 0,-1 1 0,1 0 0,-1 0-1,1 0 1,-1 0 0,1 0 0,-1 0 0,1 1-1,-1-1 1,1 0 0,-1 1 0,1-1 0,-1 1-1,1-1 1,-1 1 0,0 0 0,1 0 0,-1 0-1,0 0 1,2 1 0,1 3 16,0-1-1,-1 1 1,0 1-1,1-1 1,-1 0 0,-1 1-1,1-1 1,-1 1-1,0 0 1,-1 0-1,1 0 1,0 10 0,1-3 0,3 16 8,-1-1 0,-2 1-1,-1 0 1,-1 0 0,-1 0-1,-1 0 1,-9 43 0,6-51 125,-8 37 248,11-52-305,-1-1 0,0 1 0,-1-1 0,1 1 0,-1-1 0,0 0 0,-5 7 0,7-11-24,-1 1 0,0 0 1,1-1-1,-1 1 0,0-1 1,1 0-1,-1 1 0,0-1 1,0 0-1,0 0 0,0 0 1,0 0-1,0-1 0,0 1 0,-1-1 1,1 1-1,-3 0 0,1-1-9,1-1 0,-1 1 0,1-1 0,-1 1 0,1-1 1,0 0-1,-1 0 0,1 0 0,0-1 0,-4-1 0,-4-4-17,-1-1 0,2 0 0,-1-1 0,-13-14 1,8 7-53,7 8-35,0-1 0,1 0 1,-13-17-1,25 29-97,-1-1-1,1 0 1,-1 0-1,1 0 1,6 2-1,5 2 194,0-2-1,0 0 1,0 0-1,1-1 1,-1-1-1,1-1 1,0 0-1,-1-1 0,1-1 1,0 0-1,-1-1 1,1-1-1,-1 0 1,1-1-1,-1-1 1,20-9-1,-18 4 61,0 0 0,-1 0 0,-1-2 0,26-23-1,48-59 257,-83 87-330,35-38 79,71-87 45,-86 96-26,-2 0 1,-1-2 0,29-63-1,-44 79-110,0-1 0,-1 0 0,-1 0-1,-1 0 1,-2-1 0,0 1-1,-1-1 1,-2 0 0,-4-42 0,4 58-16,-1 0 1,-1 0 0,1 0 0,-1 0-1,-1 1 1,1-1 0,-1 1 0,-6-11-1,7 16 0,1 0 0,0 0 1,-1 1-1,1-1 0,-1 0 0,1 1 0,-1-1 0,0 1 0,0-1 0,0 1 0,0 0 0,-3-2 0,4 2-10,-1 1 1,1 0-1,-1-1 0,1 1 1,-1 0-1,0 0 0,1 0 0,-1 0 1,1 0-1,-1 0 0,1 0 1,-1 1-1,1-1 0,-4 1 0,2 1-20,-1 1-1,0-1 1,1 0-1,-1 1 1,1 0-1,0-1 0,-1 1 1,2 1-1,-1-1 1,0 0-1,-4 8 0,-4 8 11,1 1 0,0 1 0,2-1 1,-7 27-1,-15 88 5,16-48-107,-4 99 1,16-140 99,3-1 0,7 59-1,-6-87 103,1-1-1,1 1 0,0-1 1,1 1-1,1-1 0,1-1 1,0 1-1,1-1 0,15 22 1,-18-30-11,1-1 0,0 0 0,1 0 1,-1 0-1,1-1 0,0 0 1,0-1-1,1 1 0,-1-2 0,1 1 1,0-1-1,0 0 0,0 0 0,10 1 1,-8-2 18,0-1 0,0 0 1,0 0-1,0-1 1,0 0-1,1-1 1,-1 0-1,-1-1 0,1 0 1,0 0-1,18-8 1,-14 3-18,-1-1 0,0 0 0,0 0 0,-1-1 0,0-1 0,0 0 0,-1-1-1,-1 0 1,0-1 0,9-13 0,-5 4-30,0 0 0,-2-1 0,-1 0-1,0-1 1,10-35 0,-18 49-58,-1 0 0,0 0 1,0 0-1,1-19 0,-3 28 20,0 0 0,0 0-1,0-1 1,0 1 0,0 0 0,0 0-1,0 0 1,0-1 0,0 1 0,0 0-1,0 0 1,0-1 0,0 1 0,0 0-1,-1 0 1,1 0 0,0-1 0,0 1 0,0 0-1,0 0 1,0 0 0,0-1 0,0 1-1,-1 0 1,1 0 0,0 0 0,0 0-1,0-1 1,-1 1 0,1 0 0,0 0-1,-6 3-189,-7 12 33,7-5 133,1 0 0,-1 0-1,2 0 1,-8 21 0,-7 44-79,16-59 78,0 0 0,1 1 0,0-1 0,2 20 0,0-29 46,1 0-1,0-1 1,0 1 0,0 0 0,1-1 0,0 1 0,0-1 0,1 1 0,0-1 0,0 0 0,1 0-1,5 7 1,-8-11 14,1 0-1,-1 0 0,1-1 0,0 1 1,-1-1-1,1 1 0,0-1 0,0 0 0,0 0 1,0 0-1,0 0 0,0 0 0,0 0 1,1 0-1,-1-1 0,0 1 0,0-1 1,1 0-1,-1 1 0,0-1 0,0 0 1,1 0-1,-1-1 0,0 1 0,1 0 0,-1-1 1,0 1-1,0-1 0,0 0 0,0 0 1,1 0-1,-1 0 0,0 0 0,0 0 1,-1 0-1,1-1 0,0 1 0,0-1 1,-1 0-1,3-2 0,2-5 35,1 0 0,-2 0 1,1 0-1,-1-1 0,-1 0 1,0 0-1,0-1 0,-1 1 0,0-1 1,-1 1-1,1-13 0,0-9-50,-1 1-1,-4-48 1,1 68-29,0 0 1,0 1-1,-1-1 1,-1 1 0,0-1-1,-5-11 1,7 19 5,1 1 1,-1 0 0,0 0 0,-1 0 0,1 0-1,0 0 1,-1 0 0,1 0 0,-1 1 0,1-1-1,-1 0 1,0 1 0,0-1 0,1 1 0,-1 0-1,0 0 1,0 0 0,-1 0 0,1 0 0,0 0-1,0 0 1,0 1 0,-1-1 0,1 1 0,0-1 0,-1 1-1,1 0 1,0 0 0,-1 0 0,1 0 0,0 0-1,-1 1 1,-1 0 0,2-1 3,0 1 0,0-1 0,0 1 0,0 0 0,1 0 0,-1 0 0,0-1 0,0 2 0,1-1-1,-1 0 1,1 0 0,-1 0 0,1 1 0,-1-1 0,1 1 0,0-1 0,0 1 0,0 0 0,0-1 0,0 1 0,0 0 0,0 0 0,0 0 0,1-1 0,-1 1 0,1 0 0,-1 0 0,1 0-1,0 0 1,0 3 0,0-2 5,0-1 0,1 1-1,-1-1 1,1 1 0,-1-1-1,1 0 1,0 1 0,0-1-1,0 0 1,0 0 0,1 0-1,-1 0 1,0 0-1,1 0 1,0 0 0,-1 0-1,1 0 1,0-1 0,0 1-1,0-1 1,0 1 0,0-1-1,0 0 1,4 2 0,-1-2 8,0 1 1,1-1 0,-1 0-1,0 0 1,1-1 0,-1 1-1,1-1 1,-1 0 0,0-1-1,1 1 1,-1-1 0,9-3-1,6-2 99,37-18-1,-33 14-47,10-5-102,1 2 1,44-11 0,-76 23 32,0 1-1,1-1 1,-1 1-1,1 0 1,-1 0-1,1 0 1,-1 0-1,1 0 1,-1 1-1,0 0 1,6 1 0,-7-1 13,0 0 0,0 0 0,0 0 1,0 1-1,-1-1 0,1 0 1,0 1-1,0-1 0,-1 1 1,1 0-1,-1-1 0,0 1 0,1 0 1,-1 0-1,0 0 0,0 0 1,0 0-1,1 3 0,0 4-4,1 0 0,-1 0 0,-1 0 0,0 0 0,0 1-1,-2 15 1,-8 60-73,2-42 123,1 52 152,6-92-169,0-1-1,0 0 1,0 0 0,1 1-1,-1-1 1,1 0-1,-1 0 1,1 0-1,0 0 1,0 1 0,1 1-1,-1-4-10,-1 1-1,1 0 1,-1-1 0,1 1-1,-1-1 1,1 1-1,-1-1 1,1 1 0,0-1-1,-1 1 1,1-1-1,0 0 1,-1 1 0,1-1-1,0 0 1,0 1-1,-1-1 1,1 0 0,0 0-1,0 0 1,0 0-1,-1 0 1,1 0 0,0 0-1,0 0 1,-1 0-1,1 0 1,0 0 0,0-1-1,0 1 1,-1 0-1,1 0 1,0-1 0,0 0-1,5-2 41,0 0 0,-1-1 0,1 1 1,-1-1-1,0-1 0,0 1 0,-1-1 0,6-6 0,3-7 20,13-22-1,-9 12-87,10-16-36,22-30-130,-49 73 161,1-1 0,0 1 0,0 0 0,0 0 0,0 0 0,1 0 0,-1 0 0,0 0 0,0 0 0,1 0 0,-1 0 0,2 0 0,-2 1 5,-1 0 0,1 0 0,-1 0 0,1 0 0,-1 0-1,1 0 1,-1 0 0,1 0 0,-1 0 0,1 0 0,-1 0 0,0 0 0,1 0 0,-1 0 0,1 1 0,-1-1-1,1 0 1,-1 0 0,0 1 0,1-1 0,-1 0 0,1 1 0,-1-1 0,0 0 0,1 1 0,1 3-51,0 0 1,0 0 0,0 1-1,0-1 1,-1 0 0,1 7-1,2 1 71,37 123 146,-27-98-3,-13-34-110,1 0-1,-1 0 1,1 0 0,0 0 0,0 0-1,0 0 1,0-1 0,5 5 0,-6-7-25,-1 1 0,1-1 1,0 0-1,-1 1 0,1-1 1,0 0-1,-1 0 0,1 0 1,0 0-1,-1 0 0,1 1 1,0-1-1,-1 0 0,1 0 1,0-1-1,-1 1 0,1 0 1,0 0-1,-1 0 0,1 0 1,0-1-1,-1 1 0,1 0 1,0-1-1,-1 1 1,1 0-1,-1-1 0,1 1 1,-1-1-1,1 1 0,0-1 1,14-17 214,-15 16-203,5-6 14,0-1 0,-1 1 0,0-1 0,-1 0 0,0 0 0,3-14 0,1-3 8,41-166 103,-39 162-279,-9 29 103,1 0-1,-1 0 1,0 0 0,1 1 0,-1-1-1,0 0 1,1 0 0,-1 1-1,1-1 1,-1 0 0,1 1 0,0-1-1,-1 1 1,1-1 0,0 0 0,-1 1-1,1 0 1,0-1 0,0 1-1,-1-1 1,1 1 0,0 0 0,0 0-1,0-1 1,0 1 0,-1 0-1,1 0 1,0 0 0,0 0 0,1 0-1,270 29 296,-147-20-124,-84-3-2165,-5 1-5861,-28-3 970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3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58 102 2400,'-4'-4'608,"0"-1"-1,0 1 1,1-1-1,0 0 1,-1 0-1,2 0 1,-1 0 0,-4-11-1,5 8 659,-2 1 1,1-1-1,-9-12 0,10 16-463,5 9-614,13 32 140,22 50 339,-21-52-245,-2 1-1,19 71 0,7 77 114,4 136 781,-44-305-1129,-1 1 0,-1-1 0,-2 19 0,3-33-118,0 1 0,-1-1-1,1 1 1,0-1 0,-1 0 0,1 1 0,-1-1-1,1 0 1,-1 1 0,-1 1 0,2-2-15,-1-1 0,0 1 1,1-1-1,-1 0 0,0 1 1,1-1-1,-1 0 0,0 0 1,1 1-1,-1-1 0,0 0 0,0 0 1,1 0-1,-1 0 0,0 0 1,0 0-1,1 0 0,-1 0 1,0 0-1,0 0 0,1 0 1,-1-1-1,0 1 0,0 0 1,1 0-1,-2-1 0,-8-4 37,1 1-1,-1-1 1,1-1 0,0 0-1,1 0 1,-1 0-1,1-1 1,1-1-1,-1 1 1,1-1-1,0-1 1,1 1-1,0-1 1,1 0-1,-9-18 1,5 7-61,2 0-1,0-1 1,1 0 0,1 0 0,1 0 0,-3-41-1,7 51-14,0-1-1,0 0 1,1 0 0,0 0-1,1 0 1,1 1-1,0-1 1,0 1-1,1-1 1,1 1-1,0 0 1,0 1 0,1-1-1,1 1 1,-1 1-1,2-1 1,-1 1-1,1 0 1,1 0-1,-1 1 1,1 1 0,1-1-1,13-7 1,9-3 101,66-28 0,42-4 197,-62 24-190,-25 7-236,163-61-859,-210 77-396,1 0 0,11-8 0,-9 5-900,6 1-751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4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7 342 3808,'-6'6'2180,"7"-1"-1150,1-3-891,-1 0-1,1 0 0,-1 0 0,1 0 1,0 0-1,0 0 0,0 0 0,0-1 1,0 1-1,0-1 0,1 1 0,3 1 1,0-2 77,-1 1 0,1-1 0,0 0 1,-1-1-1,1 0 0,0 1 0,0-2 0,0 1 0,-1-1 1,1 0-1,0 0 0,-1 0 0,1-1 0,-1 0 1,7-2-1,4-4 251,0 0 0,0-1 0,22-17 1,-33 22-351,1-1 0,-1 1 1,0-1-1,-1 0 0,7-9 1,-9 11-75,0 1 1,0-1-1,-1 0 0,1-1 1,-1 1-1,0 0 1,1 0-1,-2-1 0,1 1 1,0 0-1,-1-1 1,1 1-1,-1-6 1,-1 3-46,0 1 1,0 0-1,0 0 1,0 0-1,-1 0 1,0 1-1,0-1 1,0 0-1,-1 1 1,0-1 0,1 1-1,-1 0 1,-1 0-1,-4-5 1,6 7-38,0 0-1,0 1 1,0-1 0,0 0 0,-1 1 0,1 0 0,0-1-1,-1 1 1,1 0 0,-1 0 0,0 0 0,1 1 0,-1-1 0,0 0-1,1 1 1,-1 0 0,0 0 0,1 0 0,-1 0 0,0 0-1,0 0 1,1 1 0,-1-1 0,0 1 0,1 0 0,-1 0 0,1 0-1,-5 2 1,-1 2 1,1 0 0,0 1 0,0 0 0,0 0 0,1 1 0,0-1 0,0 2 0,1-1 0,-1 0 0,2 1 0,-8 16 0,0 2 9,2 2-1,-10 37 1,18-56 98,-1 1 0,2 0 0,-1-1-1,1 18 1,1-21 32,1-1 0,-1 1 1,1-1-1,1 0 0,-1 0 0,1 1 0,-1-1 0,2 0 0,-1 0 0,3 5 0,-3-8-19,0 0-1,-1 0 1,1 0-1,0 0 1,0 0-1,0-1 1,0 1-1,0-1 1,1 1-1,-1-1 1,0 0-1,1 0 1,-1 0-1,0 0 1,1 0-1,0 0 1,-1-1-1,1 1 1,-1-1-1,1 0 1,0 0-1,-1 0 1,1 0-1,0 0 1,-1 0-1,5-2 1,6-1 159,0-1 1,0 0 0,23-11 0,-30 13-226,48-24 156,0-3 0,51-37 1,91-83-82,-191 145-62,0-1-61,1 1-1,-1 0 1,1 0 0,7-4 0,-12 8 24,0-1 0,0 1 0,0 0 1,0-1-1,-1 1 0,1 0 0,0-1 1,0 1-1,0 0 0,0 0 0,0 0 1,0 0-1,0 0 0,0 0 1,0 0-1,0 0 0,0 0 0,0 0 1,0 1-1,0-1 0,-1 0 0,1 1 1,0-1-1,0 0 0,0 1 0,0-1 1,-1 1-1,1 0 0,0-1 0,0 1 1,-1 0-1,1-1 0,0 1 0,-1 0 1,1 0-1,-1-1 0,1 2 0,3 6 2,-1 0 0,-1-1-1,1 1 1,-2 0-1,1 0 1,-1 1-1,0-1 1,0 0 0,-1 9-1,-2 13 230,-5 31 1,7-59-207,-5 28 115,2-18 25,1 0 0,0 14 0,2-26-143,0 1-1,0-1 0,0 0 1,0 1-1,0-1 1,0 0-1,0 0 1,0 1-1,0-1 0,0 0 1,1 1-1,-1-1 1,0 0-1,0 0 1,0 1-1,0-1 0,0 0 1,1 0-1,-1 0 1,0 1-1,0-1 1,1 0-1,-1 0 1,0 0-1,0 1 0,1-1 1,-1 0-1,0 0 1,0 0-1,1 0 1,-1 0-1,0 0 0,0 0 1,1 0-1,-1 1 1,0-1-1,1 0 1,-1 0-1,0 0 0,1-1 1,-1 1-1,1 0 1,12-5 309,-5-3-267,0-1-1,0 1 0,-1-1 1,10-16-1,22-45 7,-29 49-110,1 1-1,1 0 0,20-25 0,-32 44 37,1 0-1,-1 0 1,1 0-1,0 0 0,0 0 1,0 0-1,-1 1 1,1-1-1,0 0 0,0 0 1,0 1-1,0-1 1,0 1-1,0-1 0,0 1 1,0-1-1,1 1 1,-1 0-1,0-1 0,0 1 1,0 0-1,0 0 1,2 0-1,-2 0-4,0 1 0,0 0 0,0 0 0,-1 0 0,1 0 0,0 0 0,0 0 0,-1 0 0,1 0 0,-1 0 0,1 0 0,-1 0 0,1 0 0,-1 0 0,0 0 0,1 0 0,-1 1 0,0-1 0,0 0 0,0 0 0,0 0 0,0 2 0,1 30-3,-2-1 0,0 1 0,-11 50 0,9-51 436,3-32-401,0 1 0,0-1-1,0 1 1,0 0 0,0-1 0,0 1 0,1-1-1,-1 1 1,0-1 0,0 1 0,1-1-1,-1 1 1,0-1 0,1 1 0,-1-1 0,0 1-1,1-1 1,-1 0 0,1 1 0,-1-1-1,1 0 1,-1 1 0,1-1 0,-1 0 0,1 1-1,-1-1 1,1 0 0,-1 0 0,1 0-1,-1 0 1,1 1 0,0-1 0,-1 0 0,1 0-1,-1 0 1,1 0 0,-1 0 0,1 0 0,0-1-1,-1 1 1,1 0 0,-1 0 0,2-1-1,2 1 20,0-1-1,0-1 0,0 1 0,6-3 0,19-13 97,0-1 0,27-22 0,-30 21-225,1 0 1,38-20 0,-61 37 55,0 0 1,1 1 0,-1-1 0,0 1 0,0 0-1,1 0 1,5 0 0,-8 1 20,0 0 0,0 0 0,0 0 0,0 0 0,0 1 0,0-1 0,0 1 0,-1-1 0,1 1 0,0 0-1,0 0 1,0-1 0,-1 1 0,1 0 0,0 1 0,-1-1 0,1 0 0,-1 0 0,2 2 0,5 8-19,-1-1 1,0 1-1,-1 0 0,10 22 1,-11-22 67,0 1 1,1-1-1,1 0 0,0-1 1,11 14-1,-16-22-8,0 0-1,0 0 1,1 0-1,-1 0 1,1 0-1,-1-1 1,1 1-1,0-1 1,0 0-1,0 1 1,0-2-1,0 1 1,0 0-1,0 0 1,0-1-1,0 0 1,0 1-1,0-1 1,0 0-1,0-1 1,0 1-1,0-1 1,0 1-1,1-1 1,-2 0-1,1 0 0,0 0 1,0 0-1,0-1 1,0 1-1,-1-1 1,1 1-1,-1-1 1,1 0-1,-1 0 1,4-4-1,13-14 25,0-1 1,-1-1-1,-1-1 0,-1 0 0,16-34 0,-21 33-12,-7 15-88,0 0 0,0 0 0,1 1 0,0-1 0,0 1 0,7-8 0,-11 17 30,-1-1 0,0 0 0,1 1-1,-1-1 1,1 0 0,-1 1 0,0-1 0,0 1 0,1-1-1,-1 1 1,0-1 0,0 1 0,1-1 0,-1 1 0,0-1-1,0 1 1,0-1 0,0 1 0,0 0 0,0 0 0,4 18-158,-3 29 194,-1-37-18,0 1 0,0-1 1,1 0-1,1 1 0,3 11 0,-3-14 49,1-1-1,1 0 1,-1 0-1,1-1 1,0 1 0,1-1-1,0 1 1,0-2-1,1 1 1,10 10-1,-12-13 34,1-1 0,0 1 0,0-1 0,0 0 0,1 0 0,-1 0 0,1-1 0,-1 0 0,1 0-1,0-1 1,0 1 0,0-1 0,0 0 0,0-1 0,0 0 0,7 0 0,-1-1-29,0 0 0,0-1 0,0 0 0,0-1 0,0-1 0,-1 1 0,0-2 0,0 0 0,0 0 0,11-8 0,-8 2 9,0 0 0,-1-1 0,-1-1 0,0 0-1,-1 0 1,0-1 0,-1-1 0,10-18 0,6-19-8,22-63 0,-28 65-94,-19 47 20,0 0-26,0 1 0,0-1-1,1 1 1,-1-1 0,1 1 0,2-4-1,-4 6 40,1 0-1,-1 0 0,0 0 0,1 1 1,-1-1-1,0 0 0,1 0 1,-1 1-1,0-1 0,0 0 0,1 1 1,-1-1-1,0 0 0,0 1 1,1-1-1,-1 0 0,0 1 0,0-1 1,0 1-1,0-1 0,0 0 0,0 1 1,0-1-1,0 1 0,0-1 1,2 15-67,-2-1 0,0 1 0,-3 28 0,0-6 112,0 3-4,-9 46 0,10-74 27,-1 0 0,0 0 1,-1 0-1,0 0 1,-1-1-1,0 0 1,-1 0-1,-9 12 0,14-21-38,-1 0 0,1-1 0,0 1-1,-1-1 1,0 1 0,1-1-1,-1 0 1,0 1 0,0-1 0,0 0-1,1 0 1,-1 0 0,0-1 0,0 1-1,0 0 1,-1-1 0,1 0 0,0 1-1,0-1 1,0 0 0,0 0 0,0 0-1,0 0 1,-1 0 0,1-1 0,0 1-1,0-1 1,0 1 0,0-1 0,0 0-1,0 1 1,0-1 0,0 0 0,1-1-1,-1 1 1,0 0 0,0 0-1,1-1 1,-1 1 0,1-1 0,-1 1-1,1-1 1,0 0 0,0 0 0,-1 1-1,1-1 1,0 0 0,0-3 0,-1-6-103,2 11 73,1-1 1,-1 1-1,1 0 0,-1 0 1,1-1-1,-1 1 0,1 0 1,-1 0-1,1 0 0,-1 0 1,1 0-1,-1 0 0,1 0 1,-1 0-1,1 0 0,-1 0 1,1 0-1,-1 0 0,1 0 1,-1 0-1,2 1 0,16 2-100,4 0 115,34 2 0,-48-5 16,0 0 1,0-1-1,0 0 1,0 0-1,0-1 1,-1 0 0,1 0-1,8-4 1,-2-2 32,0 0 0,0 0 1,-1-1-1,0-1 0,0-1 1,-1 1-1,21-26 0,0-6 13,30-50-1,-20 28 66,-26 39-215,25-49-1,-41 73 65,-1 0 0,0 1 0,0-1-1,0 1 1,0-1 0,1 1 0,-1-1-1,0 0 1,1 1 0,-1-1 0,0 1 0,1 0-1,-1-1 1,0 1 0,1-1 0,-1 1-1,1-1 1,-1 1 0,1 0 0,-1 0-1,1-1 1,0 1 0,0 0 6,-1 0-1,0 1 1,1-1-1,-1 1 1,0-1-1,1 1 1,-1 0-1,0-1 1,0 1-1,0-1 1,1 1-1,-1-1 1,0 1-1,0 0 1,0-1-1,0 1 1,0 0 0,-1 37-205,-4 22 67,-14 69 0,13-104 197,-1 0 0,0 0-1,-2-1 1,-1 0 0,-17 31 0,23-48 59,0-1 0,0 1 0,-1-1 0,1 0 0,-1 0 0,-10 8 0,14-13-76,-1 0 0,0 0 0,1 0 0,-1 0 0,0 0 0,0-1 0,0 1 0,0 0 0,0-1 0,0 0 0,0 1 0,0-1 0,0 0 0,0 0 0,0 0 0,0 0 0,1-1 0,-1 1 0,0-1 0,0 1 0,0-1 0,0 1-1,0-1 1,0 0 0,1 0 0,-1 0 0,0 0 0,1 0 0,-1 0 0,-2-3 0,-3-2 14,0-1-1,-10-12 1,-14-14-360,26 27 213,-1 1 72,9 11 46,-1-5-32,-1 1-1,1-1 1,-1 1 0,1-1-1,0 0 1,0 0 0,0 0-1,-1 0 1,1 0 0,0-1-1,0 1 1,0 0 0,4 0-1,1 1 2,13 4 26,-1-1-1,1-1 1,-1 0 0,1-1-1,0-2 1,0 0 0,1-1 0,-1-1-1,32-5 1,-35 2 26,-1 0-1,0-1 1,0 0-1,0-2 1,0 0 0,-1 0-1,0-1 1,-1-1 0,0-1-1,0 0 1,21-21 0,-16 10-10,23-33 1,-25 31-98,27-29-1,-44 51 60,1 0-1,0 0 0,0 0 1,0 0-1,0 0 0,0 1 1,0-1-1,0 0 0,0 0 1,1 1-1,-1-1 0,0 0 1,0 1-1,1 0 1,-1-1-1,0 1 0,1 0 1,1-1-1,-3 2 14,1-1 0,0 1 0,0-1 0,-1 1 0,1 0 0,0-1 0,-1 1 0,1 0 0,-1-1 0,1 1 0,-1 0 0,1 0 0,-1 0 0,1 0 0,-1-1 0,0 1 0,0 0 0,1 0 0,-1 0 0,0 0 0,0 0 1,0 0-1,0 0 0,0 1 0,5 178-382,-6-118 480,1-58-69,0 0 1,0 0 0,1 0 0,-1 0 0,1 0 0,0 0-1,0 0 1,3 5 0,-3-7-10,0-1 0,-1 1 0,1-1 0,0 0 1,0 1-1,1-1 0,-1 0 0,0 0 0,0 0 0,1 0 0,-1 0 0,0 0 0,1 0 0,-1 0 1,1 0-1,-1-1 0,1 1 0,-1-1 0,1 1 0,0-1 0,-1 1 0,4-1 0,6 0 62,0 0 0,-1-1 0,1 0 0,-1-1-1,1 0 1,19-7 0,59-29 316,-63 26-408,-2-2 0,1-1 0,-2-1 0,0-1 0,-1-1 0,-1-1 0,37-42 0,-52 52-64,-12 11-111,-16 15-78,10-5 206,0 0 1,1 1-1,0 1 0,1 0 1,0 0-1,-14 32 0,23-44 64,0 0-1,0 0 1,0 1 0,1-1-1,-1 0 1,1 1-1,-1-1 1,1 1 0,0-1-1,0 0 1,0 1-1,1-1 1,-1 1-1,0-1 1,1 0 0,0 1-1,-1-1 1,1 0-1,0 0 1,0 0 0,0 1-1,0-1 1,1 0-1,-1 0 1,1-1 0,-1 1-1,1 0 1,-1 0-1,1-1 1,0 1-1,0-1 1,3 3 0,1-1 41,-1 0-1,1 0 1,0 0 0,0-1 0,0 0 0,0 0 0,1-1 0,-1 1-1,1-1 1,11 0 0,-12-1-7,1 0-1,0-1 1,0 0-1,-1 0 1,1 0-1,-1-1 1,1 0-1,11-6 0,-14 6-25,-1 0 0,1 0 0,0-1 0,-1 0 0,0 1-1,1-1 1,-1-1 0,0 1 0,-1 0 0,1-1 0,0 1-1,-1-1 1,0 0 0,3-8 0,0-6 0,-1 0 0,-1 0 0,-1-1-1,1-20 1,-3 36-18,1-15-7,-1 0 0,-4-28 0,3 37 0,-1 1-1,0-1 1,0 0-1,-1 1 1,0 0-1,-8-15 1,9 19-5,-1 0 0,0 0 0,0 0 1,-1 0-1,1 1 0,-1 0 0,1-1 0,-1 1 1,0 0-1,0 1 0,0-1 0,-1 1 0,1 0 1,-1 0-1,1 0 0,-1 0 0,0 1 0,0 0 1,1 0-1,-1 0 0,0 1 0,0-1 0,0 1 1,0 0-1,0 1 0,0-1 0,0 1 0,1 0 1,-1 0-1,0 0 0,0 1 0,1 0 0,-1 0 1,1 0-1,0 0 0,-1 1 0,1 0 0,0 0 1,-5 5-1,6-6 14,0 1 1,1 0-1,-1 0 1,1 0-1,-4 5 1,5-7 3,1-1 1,0 1-1,-1 0 1,1-1 0,0 1-1,0 0 1,-1-1 0,1 1-1,0 0 1,0-1-1,0 1 1,0 0 0,0-1-1,0 1 1,0 0 0,0 0-1,0-1 1,0 1-1,0 0 1,0-1 0,1 1-1,-1 0 1,0-1 0,1 1-1,-1 0 1,0-1-1,1 1 1,-1-1 0,0 1-1,1-1 1,-1 1 0,1-1-1,-1 1 1,1-1-1,0 1 1,-1-1 0,1 0-1,1 1 1,2 1 2,1 0 0,0 0-1,-1-1 1,1 0 0,0 0 0,0 0-1,0 0 1,0-1 0,0 0 0,0 0 0,0-1-1,0 1 1,0-1 0,6-1 0,10-4 49,38-15 1,-54 19-31,12-4 4,79-28-118,-94 33 79,0 1 0,1-1 0,-1 1 0,0-1 0,0 1 0,0 0 0,0 0 0,1 0 1,-1 0-1,0 1 0,0-1 0,0 0 0,0 1 0,0 0 0,0-1 0,0 1 1,0 0-1,0 0 0,0 0 0,0 0 0,0 1 0,0-1 0,-1 0 0,1 1 0,-1-1 1,1 1-1,-1 0 0,1-1 0,-1 1 0,0 0 0,0 0 0,0 0 0,0 0 1,1 2-1,1 3 5,-1 0 0,1 0 1,-1 0-1,-1 0 1,1 0-1,-1 0 0,0 1 1,-1 6-1,0 9 47,-5 28 0,-1 14 196,6-65-225,0 0 1,0 1-1,0-1 1,1 0-1,-1 0 1,0 0-1,0 1 1,0-1 0,0 0-1,0 0 1,0 0-1,1 1 1,-1-1-1,0 0 1,0 0-1,0 0 1,1 0 0,-1 0-1,0 0 1,0 1-1,0-1 1,1 0-1,-1 0 1,0 0-1,0 0 1,1 0 0,-1 0-1,0 0 1,0 0-1,1 0 1,-1 0-1,0 0 1,0 0-1,1 0 1,-1 0 0,0 0-1,0 0 1,0 0-1,1-1 1,-1 1-1,0 0 1,3-2 11,0-1 0,0 1 0,-1-1 0,1 0 0,-1 0 0,0 0 0,0 0-1,0 0 1,2-5 0,3-4-17,0 0-4,4-5 0,23-27 0,-31 40-45,0 1-1,0 0 0,1 0 0,-1 0 0,1 0 0,-1 0 0,1 1 0,0-1 0,0 1 0,0 0 0,1 1 0,-1-1 0,8-1 1,-10 3 27,0 0 1,1 0-1,-1 0 1,1 1-1,-1-1 1,0 1-1,0-1 1,1 1-1,-1 0 1,0 0-1,0 0 1,0 0-1,0 0 1,0 1-1,3 1 1,28 27 105,-27-23-98,14 13 110,22 30-1,-19-16-2485,-20-30 1641,0 2-756,-4-1-2541,0 0 1240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4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1476 125 5408,'-76'-11'2432,"48"14"-2112,19-3-32,9 3-224,-5-3 256,5 5-192,-3-1-1440,6 1 704</inkml:trace>
  <inkml:trace contextRef="#ctx0" brushRef="#br0" timeOffset="1">69 21 6720,'-55'-20'3040,"47"25"-2624,3-5-160,10 0-224,-2 0 192,12 0-128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4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10 6048,'-7'2'8949,"4"0"-8616,1 1 0,-1-1-1,0 0 1,0 1 0,0-1 0,0 0 0,-1-1 0,1 1 0,-1-1-1,1 1 1,-1-1 0,1 0 0,-1 0 0,1-1 0,-1 1 0,-7-1-1,11 1-301,-1-1-1,1 0 1,-1 0-1,1 0 1,0 0-1,-1 0 1,1 0-1,0 0 1,-1 0-1,1 0 1,0 0-1,-1 0 1,1 0-1,0-1 1,-1 1-1,1 0 1,0 0-1,-1 0 1,1 0-1,0-1 0,-1 1 1,1 0-1,0 0 1,0 0-1,-1-1 1,1 1-1,0 0 1,0 0-1,-1-1 1,1 1-1,0 0 1,0-1-1,0 1 1,0 0-1,-1-1 1,1 1-1,0 0 1,0-1-1,0 1 1,0 0-1,0-1 1,0 1-1,0-1 1,0 1-1,0 0 1,0-1-1,0 1 0,0 0 1,0-1-1,0 1 1,1-1-1,9-18 464,-6 12-429,-4 6-19,0 3-11,0 6 151,5-8-1135,-2 0 335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5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23 1152,'5'4'5168,"-5"-27"-1542,0 19-2971,0 16-552,-1 13 450,-1-1 0,-1 0 0,-11 40 0,-27 71 874,19-68-986,6-16-177,-97 288 1194,108-329-1306,0 0 0,0 0 0,-1-1-1,-13 17 1,12-16 124,7-10-277,0 0 1,0 0-1,0 0 0,0 0 1,0 0-1,0 0 1,0 0-1,0 0 0,0 0 1,0 0-1,0 0 0,0 0 1,0 0-1,1 0 1,-1 0-1,0 0 0,0 0 1,0 0-1,0 0 1,0 0-1,0 0 0,0 0 1,0 0-1,0 0 1,0 1-1,0-1 0,0 0 1,0 0-1,0 0 0,0 0 1,0 0-1,0 0 1,0 0-1,0 0 0,0 0 1,0 0-1,0 0 1,0 0-1,0 0 0,0 0 1,0 0-1,0 1 1,0-1-1,0 0 0,0 0 1,0 0-1,0 0 0,0 0 1,0 0-1,0 0 1,0 0-1,-1 0 0,1 0 1,0 0-1,10-4-2634,15-12-3562,-21 13 5708,18-10-2353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5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6 977 4160,'-6'7'2646,"7"-8"-2452,0 1 0,-1-1 0,1 1 0,-1-1-1,1 1 1,0-1 0,-1 1 0,1-1 0,-1 1 0,1-1 0,-1 1 0,1-1 0,-1 0 0,0 1 0,1-1 0,-1 0 0,0 0-1,1 0 1,2-6 271,1 0 0,0 0 0,6-7 0,-3 4 96,11-20 0,80-152 1150,-71 139-1499,2 2 0,36-42-1,-56 73-184,-1-1-18,1 1 0,0 0-1,1 1 1,0 0-1,1 0 1,-1 1 0,22-12-1,-31 19-4,0 1 0,0-1 0,0 1 0,0 0-1,-1-1 1,1 1 0,0 0 0,0 0 0,0 0 0,0 0-1,0 0 1,0 0 0,0 0 0,0 0 0,0 0 0,0 0-1,0 0 1,-1 0 0,1 1 0,0-1 0,0 0 0,0 1 0,0-1-1,0 1 1,-1-1 0,1 1 0,0-1 0,0 1 0,-1-1-1,1 1 1,0 0 0,-1-1 0,1 1 0,-1 0 0,1 0-1,-1 0 1,1-1 0,-1 1 0,1 0 0,-1 0 0,0 0-1,1 0 1,-1 0 0,0 1 0,2 4 18,-1 0 0,0 1 0,-1-1-1,1 1 1,-2 8 0,-3 31 32,-3 0-1,-1-1 0,-26 80 0,31-116 111,1 1 0,0 0 0,-1 18 0,3-27-151,0-1-1,0 0 1,0 0-1,0 0 0,0 1 1,0-1-1,0 0 0,1 0 1,-1 0-1,0 0 0,0 0 1,0 1-1,0-1 0,0 0 1,1 0-1,-1 0 0,0 0 1,0 0-1,0 0 0,1 0 1,-1 0-1,0 0 0,0 1 1,0-1-1,1 0 0,-1 0 1,0 0-1,0 0 0,0 0 1,1 0-1,-1 0 1,0 0-1,0 0 0,0-1 1,0 1-1,1 0 0,-1 0 1,0 0-1,0 0 0,0 0 1,1 0-1,-1 0 0,0 0 1,0 0-1,0-1 0,0 1 1,1 0-1,-1 0 0,0 0 1,0 0-1,0 0 0,0-1 1,0 1-1,15-15 237,15-20 0,-16 18-324,22-20-1,-36 37 65,0-1 0,1 1 1,-1 0-1,0 0 0,1-1 1,-1 1-1,0 0 0,1 0 1,-1-1-1,1 1 0,-1 0 1,0 0-1,1 0 0,-1 0 1,1 0-1,-1 0 0,1 0 1,-1 0-1,0 0 0,1 0 1,-1 0-1,1 0 0,-1 0 1,1 0-1,-1 0 0,0 0 0,1 0 1,-1 0-1,1 1 0,-1-1 1,0 0-1,1 0 0,-1 0 1,1 1-1,-1-1 0,0 0 1,1 1-1,-1-1 0,0 0 1,0 1-1,1-1 0,-1 0 1,0 1-1,1 0 0,8 20-224,-8-17 209,7 18-50,11 30 152,-16-47-43,-1 0 0,0-1 1,1 1-1,0-1 0,0 0 0,0 0 1,1 0-1,4 4 0,-6-6 5,0-1-1,1 0 0,-1 0 1,0 0-1,1 0 1,-1-1-1,1 1 1,-1-1-1,1 1 0,-1-1 1,1 0-1,-1 0 1,1 0-1,0 0 1,-1-1-1,1 1 0,-1-1 1,1 1-1,-1-1 1,4-1-1,-2 1 3,0-1 1,0 0-1,0 0 0,0 0 1,-1 0-1,1 0 0,0-1 0,-1 0 1,0 1-1,0-1 0,5-6 0,8-18 15,-1 0-1,-1-1 1,-2-1-1,17-55 0,-28 80-25,10-29-289,-11 33 254,0 0-1,0-1 1,0 1 0,0 0 0,0 0 0,0 0-1,0 0 1,0-1 0,0 1 0,0 0 0,0 0-1,0 0 1,0 0 0,0-1 0,0 1-1,0 0 1,0 0 0,1 0 0,-1 0 0,0 0-1,0-1 1,0 1 0,0 0 0,0 0 0,0 0-1,1 0 1,-1 0 0,0 0 0,0 0 0,0 0-1,0 0 1,1 0 0,-1 0 0,0 0-1,0 0 1,0-1 0,0 1 0,1 0 0,-1 0-1,0 0 1,0 1 0,2 15-195,-3 40 170,0-24 67,1-1 0,1 1-1,9 50 1,-10-79-12,1 0-1,0 0 1,0 0 0,0 0 0,0 0-1,1-1 1,-1 1 0,1 0-1,3 3 1,-4-5 5,0 0 0,0 0-1,0 0 1,0 0 0,0-1 0,0 1 0,0 0-1,0-1 1,0 1 0,1-1 0,-1 1 0,0-1-1,1 1 1,-1-1 0,0 0 0,1 0 0,-1 1-1,0-1 1,1 0 0,-1 0 0,0-1-1,1 1 1,0 0 0,6-3 57,0 1 0,0-1 0,0 0 1,0-1-1,-1 0 0,0 0 0,0-1 0,0 0 0,7-6 0,9-10 41,22-27-1,-24 26-120,13-19 24,38-55 1,-34 42-23,51-76 148,-71 100-84,-2-1 1,18-42 0,-24 43 24,-1-1 0,7-38 0,1-60-161,-16 123 55,0 2-53,-1 0 0,0 0 0,0 0-1,0-1 1,-1-6 0,1 11 59,0 0 0,0 0 0,0 0 0,0 0 0,0 0 0,0 0 0,0 0 1,0 0-1,0 0 0,0-1 0,0 1 0,0 0 0,0 0 0,0 0 0,0 0 0,0 0 0,0 0 0,0 0 0,0 0 0,-1 0 0,1 0 0,0 0 1,0 0-1,0 0 0,0-1 0,0 1 0,0 0 0,0 0 0,0 0 0,0 0 0,0 0 0,0 0 0,-1 0 0,1 0 0,0 0 0,0 0 0,0 0 0,0 0 1,0 0-1,0 0 0,0 0 0,0 0 0,0 0 0,0 0 0,-1 0 0,1 0 0,0 0 0,0 0 0,0 0 0,0 0 0,0 1 0,0-1 0,0 0 1,0 0-1,0 0 0,0 0 0,0 0 0,-1 0 0,-4 8-99,-2 9-44,-38 133-350,30-98 444,2 0 1,-8 77-1,15-79 93,2 1-1,2 0 1,3-1-1,8 66 1,-9-114-51,6 25 235,-5-27-210,-1 1-1,0 0 1,0-1-1,0 1 1,1 0-1,-1-1 0,0 1 1,1 0-1,-1-1 1,0 1-1,1-1 1,-1 1-1,1 0 0,-1-1 1,1 1-1,-1-1 1,1 0-1,-1 1 1,1-1-1,0 1 0,-1-1 1,1 0-1,0 1 1,-1-1-1,1 0 1,0 0-1,-1 0 0,1 0 1,0 1-1,-1-1 1,2 0-1,0-1 14,0 0 0,0 1-1,0-1 1,-1 0 0,1 0 0,0 0-1,-1 0 1,1-1 0,-1 1 0,1 0-1,-1-1 1,1 1 0,-1-1 0,0 1-1,1-3 1,16-28 136,-16 28-143,56-131 129,-55 129-198,-1 0 0,1 0 0,1 0 0,6-10 0,-10 16 42,0 0 0,0 0 1,1-1-1,-1 1 1,0 0-1,0-1 0,0 1 1,0 0-1,0 0 0,1-1 1,-1 1-1,0 0 1,0 0-1,1 0 0,-1-1 1,0 1-1,0 0 0,1 0 1,-1 0-1,0 0 1,0-1-1,1 1 0,-1 0 1,0 0-1,1 0 0,-1 0 1,0 0-1,0 0 1,1 0-1,-1 0 0,0 0 1,1 0-1,-1 0 0,0 0 1,1 0-1,-1 0 1,0 0-1,0 0 0,1 0 1,-1 0-1,0 1 0,1-1 1,-1 0-1,0 0 1,0 0-1,1 0 0,-1 1 1,0-1-1,0 0 0,1 2-17,0 0 0,0 0 0,0 0-1,-1 0 1,1-1 0,-1 1 0,0 0-1,1 3 1,4 67-67,-4-41 195,1-1 0,2 1 1,15 58-1,-18-84-124,9 20 279,-9-24-233,0 0 0,-1 0-1,1 1 1,0-1-1,0 0 1,0 0-1,0 0 1,0-1 0,0 1-1,0 0 1,0 0-1,0 0 1,0-1-1,0 1 1,0-1 0,0 1-1,1-1 1,1 1-1,1 0 32,1-1-1,-1 0 1,0 0-1,0 0 1,1-1-1,-1 1 1,0-1-1,0 0 1,0 0-1,0-1 1,0 1-1,5-4 1,4-2 14,-1 0 0,15-12 1,-11 7-51,19-15-70,47-45 0,114-107 39,-182 167-94,-2 0 5,2 0 58,-12 16 35,-4 11-17,-6 11-56,-21 48 1,16-43 120,-21 42 116,21-50-191,2 2 0,0-1 0,-9 36 1,20-57 51,-1-1 1,1 1 0,0-1-1,0 1 1,0-1-1,0 1 1,0-1 0,0 1-1,0-1 1,2 4 0,-2-5-10,1 0 1,-1 0 0,0-1-1,1 1 1,-1 0 0,0-1-1,1 1 1,-1 0 0,1-1-1,-1 1 1,1-1 0,0 1-1,-1-1 1,1 1 0,-1-1-1,1 1 1,0-1 0,0 0-1,-1 1 1,1-1 0,0 0 0,0 1-1,-1-1 1,1 0 0,0 0-1,0 0 1,-1 0 0,1 0-1,0 0 1,0 0 0,0 0-1,-1 0 1,2 0 0,2-1 14,0 0 1,0-1-1,0 1 1,-1-1-1,1 1 1,-1-1-1,1 0 1,-1 0-1,0-1 1,0 1-1,0-1 1,0 0-1,3-3 1,2-4 54,0 1-1,10-21 1,-6 7-22,14-39 0,-14 31-172,-8 20 65,4-4-349,-5 18 267,0 11 193,1 27-329,-3-30 224,0 0-1,0 0 0,1 0 0,0 0 1,1-1-1,5 14 0,-6-19 50,11 18 111,-12-22-105,-1 0 0,1-1 0,0 1-1,-1 0 1,1 0 0,0-1 0,0 1 0,0-1-1,-1 1 1,1 0 0,0-1 0,0 0-1,0 1 1,0-1 0,0 0 0,0 1 0,0-1-1,0 0 1,0 0 0,0 0 0,0 0-1,0 0 1,1 0 0,1 0 17,-1-1 1,1 0-1,-1 0 0,1 0 1,-1 0-1,0 0 0,1 0 0,-1-1 1,0 1-1,0-1 0,0 1 1,0-1-1,0 0 0,2-3 1,3-4 20,-1 0 0,8-14 0,34-75 528,-19 36-593,49-76-43,-40 75 77,-19 30-15,18-28 11,49-114 0,-51 69-53,-28 77-88,-7 27 110,0 0-1,1 0 1,-1 0-1,0 1 1,0-1 0,0 0-1,0 0 1,-1 0 0,1 0-1,0 0 1,-2-3 0,2 5 9,0-1 1,-1 1-1,1 0 1,0-1-1,0 1 1,0 0-1,0 0 1,-1-1 0,1 1-1,0 0 1,0 0-1,-1 0 1,1-1-1,0 1 1,0 0-1,-1 0 1,1 0 0,0 0-1,-1 0 1,1 0-1,0-1 1,0 1-1,-1 0 1,1 0-1,0 0 1,-1 0 0,1 0-1,0 0 1,-1 0-1,1 0 1,0 0-1,-1 0 1,1 1-1,0-1 1,0 0 0,-1 0-1,1 0 1,-1 0-1,-11 13-160,-8 16 100,1 0-1,2 2 1,1 0 0,2 1-1,1 0 1,-14 54 0,19-55 73,2 0 0,1 0 1,2 0-1,1 0 1,1 1-1,2-1 0,7 51 1,1-39-248,2 13-3169,-9-18-4483,-2-29 5204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5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41 6304,'-45'-20'2848,"35"15"-2464,5 1 992,10 8-832,0-8-704,3 4 32,10-8-64,6 8 96,-8-3 160,8 6-32,-11-3-3552,5 0 1952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5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441 128 6144,'-14'-8'2784,"69"4"-2432,-20-1 1312,6 10-992,18-10 160,-1 5-512,23-3-128,-1 0-128,15-2-64,-1 5 32,-17-4 96,-14 8-64,-13-4-800,-15 8 384,-17-8-2528,-10 3 1600</inkml:trace>
  <inkml:trace contextRef="#ctx0" brushRef="#br0" timeOffset="1">37 28 5888,'-32'-11'2688,"27"6"-2336,10 1 224,4 8-384,9-11 64,8 2-160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4:2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1196 2720,'-6'-1'7764,"8"-2"-5267,24-31-1516,-17 22-891,0 0 0,1 1 0,0 0 0,17-14 0,17-17 68,183-196 722,-215 226-876,-2 0-19,0 1-1,1 1 0,0 0 0,1 0 0,0 1 0,19-10 1,-30 18 16,0 1 1,0-1 0,0 1 0,1-1-1,-1 1 1,0 0 0,0-1 0,1 1 0,-1 0-1,0 0 1,0 0 0,1 0 0,-1 0-1,0 0 1,1 1 0,-1-1 0,0 0 0,0 0-1,0 1 1,1-1 0,-1 1 0,0-1-1,0 1 1,0 0 0,0-1 0,0 1 0,0 0-1,0 0 1,0 0 0,0 0 0,0 0-1,0 0 1,-1 0 0,1 0 0,0 0 0,-1 0-1,2 2 1,0 1 19,0 1 0,-1 0 0,1 0 0,-1 0 0,0 0 0,0 1 0,-1-1 0,1 7 0,-4 43 205,-3 0 0,-15 68 0,7-50-94,13-64-44,0-8-51,0 1 0,1-1-1,-1 1 1,1-1 0,0 1 0,0 0-1,-1-1 1,1 1 0,0-1 0,0 1-1,0-1 1,1 1 0,-1-1-1,0 1 1,1 0 0,-1-1 0,1 1-1,-1-1 1,1 0 0,0 1-1,0 1 1,0-3-4,0 0 1,-1 1-1,1-1 0,0 0 1,-1 0-1,1 0 0,0 0 1,-1 1-1,1-1 0,0 0 1,0 0-1,-1-1 0,1 1 1,0 0-1,-1 0 0,1 0 1,0 0-1,-1-1 0,1 1 1,0 0-1,-1 0 0,1-1 1,0 1-1,-1-1 0,1 1 1,0-1-1,20-15 475,-2-4-390,-1 0 0,-1-1 0,26-42 0,-32 48-89,122-208-61,-132 223 33,14-25-186,-14 24 169,-1 1 0,1-1 1,0 0-1,-1 0 0,1 1 1,0-1-1,-1 0 1,1 1-1,0-1 0,0 1 1,0-1-1,-1 1 1,1-1-1,0 1 0,0 0 1,0-1-1,0 1 1,0 0-1,0 0 0,0 0 1,0-1-1,1 1 0,-1 1 7,-1-1-1,1 0 1,-1 1-1,0-1 1,1 0-1,-1 1 0,1-1 1,-1 0-1,0 1 1,1-1-1,-1 1 1,0-1-1,1 1 0,-1-1 1,0 1-1,0-1 1,1 1-1,-1-1 0,0 1 1,0-1-1,0 1 1,0-1-1,0 1 1,0 0-1,1 14-33,-1-14 43,-1 29-6,-11 50 1,4-32-22,-3 17 82,-4 29 29,14-88-28,1 0 0,0 0 0,0 0 0,1 0 0,-1-1 0,1 1 0,1 0 0,2 7 0,-4-11-17,1-1 1,-1 1 0,1-1-1,0 1 1,0-1 0,0 0 0,0 1-1,0-1 1,0 0 0,0 0-1,1 0 1,-1 0 0,0 0 0,0 0-1,1 0 1,-1 0 0,1-1-1,-1 1 1,1 0 0,-1-1-1,1 1 1,-1-1 0,1 0 0,0 1-1,-1-1 1,1 0 0,-1 0-1,1 0 1,0 0 0,-1 0 0,1-1-1,-1 1 1,1 0 0,2-2-1,5-1 115,0 0-1,0-1 1,0 0 0,-1 0-1,16-11 1,-8 3-63,28-27 0,-25 18-79,0 0 1,-2-2-1,21-35 0,37-80-32,-46 82-35,-20 42-261,-9 14 309,0 0 1,0 0 0,0 0-1,0 0 1,0 0-1,0 0 1,0 0 0,0 0-1,0 0 1,0-1 0,0 1-1,1 0 1,-1 0 0,0 0-1,0 0 1,0 0 0,0 0-1,0 0 1,0 0-1,0 0 1,0 0 0,1 0-1,-1 0 1,0 0 0,0 0-1,0 0 1,0 0 0,0 0-1,0 0 1,0 0-1,1 0 1,-1 0 0,0 0-1,0 0 1,0 0 0,0 0-1,0 0 1,0 0 0,0 0-1,0 0 1,0 0-1,1 0 1,-1 0 0,0 1-1,0-1 1,0 0 0,0 0-1,0 0 1,0 0 0,0 0-1,0 0 1,0 0 0,1 4-53,-1 0 1,1-1 0,-1 1 0,0-1-1,-1 8 1,-3 40 12,0-3-81,2 50 1,3-84 151,0 1 0,1-1 0,0 0 0,1 0 0,1 0 0,0-1 0,1 1-1,7 12 1,-11-24 38,0 0 0,0 0 0,1 0 0,-1 0 0,1 0 0,-1-1-1,1 1 1,0 0 0,0-1 0,2 2 0,-3-2-18,0-1 0,0 1 0,0-1 0,0 1 0,0-1 0,0 0 0,0 1 0,0-1-1,0 0 1,0 0 0,0 0 0,0 0 0,0 0 0,0 0 0,0 0 0,1 0 0,-1 0 0,0 0 0,0-1 0,0 1 0,0 0 0,0-1 0,1 0 0,1-1 0,1-1 0,-1 1 0,1-1 0,-1 0 0,0 0 0,0-1 0,-1 1 0,1-1 0,-1 1 0,1-1 0,2-6 0,1-6 31,9-25 0,-10 27-80,11-39 26,16-41-497,-32 94 467,0 0 1,0 0-1,0 0 0,0 0 1,0 0-1,0 0 1,0 0-1,0 0 0,1 0 1,-1 0-1,0 0 1,0 0-1,0 0 1,0 0-1,0 0 0,0 0 1,0 0-1,0 0 1,0 0-1,0 0 0,0 0 1,0 0-1,0 0 1,0 0-1,0 0 1,0 1-1,0-1 0,0 0 1,0 0-1,0 0 1,0 0-1,0 0 1,0 0-1,0 0 0,0 0 1,0 0-1,1 0 1,-1 0-1,0 0 0,0 0 1,0 0-1,0 0 1,0 0-1,0 0 1,0 0-1,0-1 0,0 1 1,0 0-1,0 0 1,0 0-1,0 0 1,0 0-1,1 10-137,0 12 41,-2 31-149,0-16 262,4 45 0,-3-77 12,1-1 1,0 0-1,-1 0 0,2 0 0,-1 0 0,0 0 0,1 0 0,0 0 0,3 6 0,-4-9 13,0 0 0,0 0-1,0 0 1,0 0 0,1 0-1,-1 0 1,0 0 0,0 0 0,0-1-1,1 1 1,-1-1 0,0 1-1,1-1 1,-1 1 0,1-1-1,-1 1 1,0-1 0,1 0-1,-1 0 1,1 0 0,-1 0-1,1 0 1,-1 0 0,1 0-1,-1-1 1,0 1 0,1 0 0,-1-1-1,1 1 1,-1-1 0,0 0-1,2 0 1,14-9 66,-1 0 1,1 0-1,17-16 0,6-5-122,-23 19 13,121-89 85,-99 70-91,51-53 0,-12 13-191,-36 35 220,-24 20 215,-25 23-325,0 1-1,-10 17 1,6-10 60,-6 9 7,-62 91-153,69-98 144,0 0 0,2 2 1,0-1-1,-10 36 0,17-50 40,0 0 0,1 0 0,-1 1 0,1-1 0,0 0 0,0 0 0,1 0 0,-1 0 0,1 0 0,0 0 0,0 0 0,0 0 0,1-1 0,-1 1 0,1 0 0,0-1 0,0 1-1,0-1 1,1 1 0,-1-1 0,1 0 0,-1 0 0,1 0 0,0 0 0,7 4 0,-6-4 43,1 0 0,-1 0 0,1-1 0,0 1 0,0-1 0,0 0 0,0 0 0,1-1 0,-1 0 0,1 0 0,-1 0 0,0 0 0,1-1 1,-1 0-1,1 0 0,-1-1 0,1 1 0,6-3 0,-2 0-6,0 0 0,-1-2 0,1 1 0,-1-1 0,15-10 0,38-36 92,-61 50-128,160-164 94,-15-13-153,-118 144 84,0-1-12,-1 0 0,-2-3 0,29-57 0,-25 29 16,24-89 0,-7-33-235,-41 155-26,-6 32 65,-2 4 74,-2 7-51,-46 134-318,-19 57 177,56-151 250,2-1 0,-7 60 0,15-73 30,1-1 0,2 1 1,1 0-1,2-1 0,9 50 0,-8-72 5,0 0 0,2 0-1,0 0 1,0 0 0,12 19 0,-14-26 30,1-1 0,-1-1 0,1 1 0,0 0-1,0-1 1,0 0 0,0 0 0,1 0 0,0 0 0,-1-1 0,1 0 0,1 0 0,-1 0 0,0-1 0,7 3 0,-8-4-2,-1-1 0,1 0-1,-1 0 1,1 0 0,-1 0-1,1 0 1,-1-1 0,1 1-1,-1-1 1,0 0 0,1 0-1,-1 0 1,6-3 0,0-1 23,-1 0 0,1-1 0,11-8 0,-14 8-41,0 0 0,0 0 0,0-1 1,-1 0-1,0 0 0,5-8 1,21-48 106,-21 41-51,1-3-54,-2 1 0,0-1 0,-2-1 0,6-37 0,-12 57-27,0 1 0,-1-1 0,0 1 0,0-1 0,0 1 0,-2-8 0,2 12 4,0 0-1,-1 0 0,1 0 1,0 0-1,0 0 0,-1 1 0,1-1 1,0 0-1,-1 0 0,1 0 1,-1 1-1,1-1 0,-1 0 1,1 1-1,-1-1 0,1 0 0,-1 1 1,0-1-1,1 1 0,-1-1 1,0 1-1,0-1 0,1 1 1,-1-1-1,0 1 0,0 0 0,0 0 1,1-1-1,-1 1 0,0 0 1,0 0-1,0 0 0,0 0 0,0 0 1,1 0-1,-1 0 0,0 0 1,0 0-1,0 0 0,0 0 1,0 1-1,1-1 0,-1 0 0,0 1 1,0-1-1,0 1 0,0 0 1,-2 0-6,0 1 0,0 0 1,0 1-1,0-1 0,1 1 0,-1-1 1,1 1-1,-1 0 0,1-1 1,-3 7-1,-18 37-199,20-40 193,-6 14-19,1 1 1,1 0-1,1 1 1,1 0 0,1-1-1,1 2 1,1-1-1,1 0 1,3 41 0,-1-58 51,-1 0 1,1-1 0,0 1-1,1-1 1,-1 1-1,1-1 1,0 0 0,0 0-1,0 1 1,1-1 0,-1-1-1,1 1 1,0 0-1,0-1 1,0 1 0,1-1-1,-1 0 1,1 0 0,-1 0-1,1-1 1,0 1-1,0-1 1,1 0 0,-1 0-1,0-1 1,9 3 0,-2-2 19,-1-1 1,1-1-1,0 1 0,-1-2 1,1 0-1,20-3 1,65-23 238,-44 10-242,-1-2 0,-2-3-1,0-2 1,-1-2 0,-1-2 0,73-59-1,-88 60-13,43-48 0,-63 63 74,7-7 51,-18 17-141,0 1-1,0 0 0,0 0 0,0-1 0,0 1 0,-1 0 0,1-1 0,0 1 0,-1-1 1,1 1-1,-1-1 0,0 1 0,1-2 0,-1 2-2,0 1 0,0 0 0,0 0 0,0-1 0,0 1 0,0 0 0,0 0 0,0-1 0,0 1 0,0 0 0,0 0 0,0-1 0,-1 1 0,1 0 0,0 0 0,0-1 0,0 1 0,0 0 0,0 0 0,0-1 0,-1 1 0,1 0-1,0 0 1,0 0 0,0-1 0,-1 1 0,1 0 0,0 0 0,0 0 0,-1 0 0,1 0 0,0 0 0,0-1 0,-1 1 0,1 0 0,-12 4-103,8-2 81,0 1-1,0-1 1,0 1 0,-4 5 0,-5 9-11,0 1 0,2 0 0,-11 22 0,17-30-2,-56 119-130,53-107 199,1 0 1,0 1-1,-5 46 1,11-65-10,1-1 1,0 1 0,0-1-1,1 1 1,-1-1 0,1 1-1,1 4 1,-2-7-8,0-1-1,0 1 1,0 0 0,1 0 0,-1-1-1,0 1 1,1 0 0,-1 0-1,1-1 1,-1 1 0,1-1-1,-1 1 1,1 0 0,-1-1 0,1 1-1,0-1 1,-1 1 0,1-1-1,0 1 1,-1-1 0,1 0-1,0 1 1,0-1 0,-1 0 0,1 0-1,0 1 1,0-1 0,0 0-1,-1 0 1,1 0 0,0 0-1,0 0 1,0 0 0,-1 0 0,1 0-1,1-1 1,1 0 21,-1 0 0,1 0 0,-1 0 0,1-1 0,-1 1 0,0-1 0,1 1 1,-1-1-1,0 0 0,0 0 0,2-3 0,19-26 126,-18 23-128,19-33 23,-2-1-1,22-56 0,-17 35-107,-16 37-5,0-1 1,10-39 0,-21 60-89,-3 7-73,-5 11-83,-3 16 211,1 1 1,1 0-1,2 1 1,-6 53-1,12-71 28,-2 4 30,2 1 0,0 22 0,1-35 59,1 0 1,-1 1-1,1-1 0,0 0 1,0 0-1,0 0 1,0 0-1,1 0 1,0 0-1,0 0 1,0-1-1,0 1 0,0-1 1,5 6-1,-4-7 8,-1 0 0,1-1 0,-1 1 0,1 0-1,0-1 1,0 0 0,0 0 0,0 0 0,-1 0-1,2 0 1,-1 0 0,0-1 0,0 0 0,0 1 0,0-1-1,0 0 1,0 0 0,0-1 0,0 1 0,0-1 0,0 0-1,4-1 1,5-1 15,0-2 0,0 0-1,0 0 1,12-8 0,1-2-27,-1-2 0,35-29 0,39-48 2,-61 59-103,-32 30 50,1-2-14,0 1 1,0 0-1,1 1 0,0 0 1,0 0-1,0 0 1,9-3-1,-15 7 32,1 1-1,-1 0 1,0 0-1,0-1 1,1 1 0,-1 0-1,0 0 1,1 1 0,-1-1-1,0 0 1,1 0 0,-1 1-1,0-1 1,1 0-1,-1 1 1,0-1 0,0 1-1,0 0 1,0-1 0,1 1-1,-1 0 1,0 0-1,0 0 1,0 0 0,-1 0-1,1 0 1,0 0 0,0 0-1,1 2 1,2 3-1,-1 0 0,0 1 0,1-1 0,1 9 0,17 60-13,-17-52 73,2-1 0,0 0 0,19 39-1,-23-56-18,-1-1-1,1 0 1,0 0-1,0-1 1,0 1 0,1 0-1,-1-1 1,1 0-1,0 0 1,0 0-1,0 0 1,0-1-1,1 0 1,-1 0-1,8 3 1,-4-3 36,0 0 1,-1-1-1,1 0 1,0 0-1,0-1 0,0 0 1,0 0-1,-1-1 1,12-2-1,14-5-226,-2-1-1,1-1 1,-1-1 0,-1-2-1,0-2 1,-1 0 0,39-28-1,-8-8-4277,-45 38 2090,16-12-980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24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1 3136,'-1'0'352,"-1"0"0,1 0 0,0 0 0,0 1 0,0-1 0,0 0 1,0 1-1,0-1 0,0 1 0,-1-1 0,1 1 0,1 0 0,-1-1 0,0 1 0,0 0 0,0 0 0,0 0 1,0-1-1,0 2 0,-14 24 860,5-8-234,-60 100 2433,55-92-3132,-7 15 308,2 1-1,-23 71 1,35-78-166,8-35-404,0 1-1,-1-1 0,1 1 1,0 0-1,0-1 0,0 1 1,0-1-1,0 1 0,0-1 1,0 1-1,0-1 0,0 1 1,0 0-1,0-1 0,0 1 1,0-1-1,0 1 0,1-1 1,-1 1-1,0-1 0,0 1 1,1-1-1,-1 1 0,0-1 1,1 1-1,-1-1 0,0 0 1,1 1-1,-1-1 0,2 1 1,11 0 135,-9-2-32,6 0-40,0 0 0,0-1 0,0-1 0,0 0 1,0 0-1,-1-1 0,1 0 0,9-6 0,26-10 282,-22 9-195,-18 8-173,-1 1 1,1 0-1,-1 0 1,1 0-1,0 0 1,0 1-1,0 0 1,0 0-1,0 0 1,8 1-1,-12 0-63,4 28-6827,-5-13 1942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5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216 640 2304,'3'-7'118,"-3"6"148,1 0 0,-1 0 1,1-1-1,-1 1 1,0 0-1,1 0 0,-1 0 1,0-1-1,0 1 1,1 0-1,-1 0 0,0 0 1,0-1-1,-1 1 0,1 0 1,0 0-1,0-1 1,-1 1-1,1 0 0,-1-2 1,-1-1 1084,2 3-1220,0 1-1,0-1 1,0 1-1,0-1 1,-1 1-1,1-1 1,0 1-1,0-1 0,-1 1 1,1-1-1,0 1 1,0-1-1,-1 1 1,1 0-1,-1-1 1,1 1-1,0 0 0,-1-1 1,-1 1-50,1-1 0,0 1 0,-1 0 0,1 0 0,-1 0 0,1 0 0,0 0 0,-1 1 1,1-1-1,0 0 0,-1 1 0,1-1 0,-1 1 0,-6 1 23,0 1 1,1-1-1,0 1 1,0 1-1,0 0 1,0 0-1,1 0 0,-1 0 1,1 1-1,0 0 1,-10 12-1,0 2-63,1 0 0,-21 37 0,30-46 37,1 1 0,1 0 0,0 0 0,0 0 0,1 0 0,0 1 0,-1 20 0,3-28-5,1 0 0,1 0 0,-1 0 0,0 0 1,1 0-1,0 0 0,0 0 0,0-1 0,0 1 0,1 0 0,-1-1 1,1 1-1,2 3 0,-3-6-19,0 1 1,1-1-1,-1 1 1,0-1-1,0 0 1,1 1 0,-1-1-1,1 0 1,-1 0-1,1 0 1,-1 0-1,1-1 1,0 1-1,-1 0 1,1-1-1,0 1 1,0-1-1,-1 1 1,1-1 0,0 0-1,0 0 1,0 0-1,-1 0 1,1 0-1,0 0 1,0 0-1,0-1 1,-1 1-1,1-1 1,2 0-1,1-1 39,-1 0-1,0-1 1,0 1-1,0-1 0,0 0 1,0 0-1,-1-1 0,1 1 1,-1-1-1,6-6 1,0-4 156,15-28 0,-11 17-229,-2-1-1,-1 0 1,0-1-1,-3 0 1,9-49-1,-12 52-277,-4 22-7,1 3 27,0 14 61,-2-3 212,2 1 1,0-1 0,0 0 0,1 0-1,0 1 1,1-2 0,0 1-1,1 0 1,1-1 0,0 1-1,0-1 1,9 13 0,-13-23-1,0 0 0,0 1-1,0-1 1,1 0 0,-1 0 0,0 0 0,0 0 0,1 0 0,-1 0 0,1 0 0,-1 0-1,0-1 1,1 1 0,0 0 0,-1-1 0,1 0 0,-1 1 0,3-1 0,-1 0 9,0 0-1,0 0 1,0 0 0,0-1 0,0 1 0,0-1 0,0 0 0,0 0 0,4-2 0,5-4 44,0-1 1,0 1-1,16-17 1,-15 14-84,52-35 168,-18 13-47,-33 22-174,3-3 61,21-12 0,-33 23-34,0-1 0,0 0 0,0 1 1,1 0-1,-1 1 0,1-1 1,0 1-1,-1 0 0,9 0 0,-13 1 10,1 0 0,-1 0 0,0 0 0,1 0 0,-1 1 0,0-1 0,1 1 0,-1-1 0,0 1 0,0-1 0,1 1 0,-1 0 0,0 0 0,0-1 0,0 1 0,0 0 0,0 0 0,0 0 0,0 0 0,0 0 0,0 0 0,-1 1 0,2 0 0,-1 1 20,0 0 1,1-1-1,-1 1 0,0 0 1,-1 0-1,1 0 1,0 0-1,-1 0 0,0 5 1,-1 30-6,-8 37 0,2-10 473,6-64-443,1 0 0,0 1 0,0-1 0,0 0 0,0 1 0,0-1 0,0 0 0,0 0 0,1 1 0,-1-1 0,0 0 0,1 0 0,-1 1 0,1 0 0,5-1 332,4-9-101,30-42-133,-31 35-128,2 2 0,18-20 0,-28 32-26,0 0 0,0 0-1,0 0 1,0 1 0,0-1-1,0 0 1,0 0-1,0 1 1,1-1 0,-1 1-1,0-1 1,0 1 0,1 0-1,-1-1 1,2 1 0,-2 0 9,-1 0 1,1 0 0,0 0-1,-1 0 1,1 1-1,0-1 1,0 0 0,-1 1-1,1-1 1,0 0 0,-1 1-1,1-1 1,-1 0 0,1 1-1,-1-1 1,1 1-1,-1 0 1,1-1 0,0 2-1,2 2-17,-1 1 0,0 0-1,0 0 1,0 0 0,-1 0-1,2 5 1,-2-3 26,7 36-8,-7-31 81,1 1 1,6 18 0,-8-29-54,1-1-1,-1 1 0,1 0 0,0-1 0,-1 0 0,1 1 0,0-1 1,0 1-1,0-1 0,0 0 0,0 0 0,0 1 0,1-1 1,-1 0-1,0 0 0,1 0 0,-1 0 0,1-1 0,-1 1 0,1 0 1,-1-1-1,1 1 0,-1-1 0,1 1 0,-1-1 0,1 0 1,0 1-1,-1-1 0,1 0 0,0 0 0,2-1 0,5 0 42,0-1 0,0 0 0,-1-1 0,16-6 0,-19 7-59,28-12 147,49-30-1,30-28 22,-74 47-189,-26 18 4,89-64 252,-85 60-296,-11 8 44,-1 0 0,0 1 0,-1-1 1,1-1-1,6-6 0,-9 7-3,-6 4-36,-9 7-33,-3 6 72,0 1 1,1 0-1,0 1 0,1 1 1,1 0-1,0 1 0,2 1 1,0 0-1,1 0 0,1 1 1,-14 39-1,23-55 24,0 0 0,0 0 0,0 1 0,1-1 0,-1 0 0,1 0 0,0 1 0,0-1 0,1 0 0,-1 0 0,1 0 0,0 1 0,0-1 0,0 0 0,3 4 1,-3-6 7,0 0 0,1 0 0,-1 1 0,1-1 1,-1 0-1,1-1 0,0 1 0,0 0 0,0 0 1,0-1-1,0 1 0,1-1 0,-1 0 0,0 1 1,1-1-1,-1 0 0,0-1 0,1 1 0,0 0 1,-1-1-1,1 1 0,-1-1 0,1 0 0,4 0 1,0 0 28,-1 0 0,1-1 0,0 0 1,0-1-1,-1 1 0,1-1 0,-1-1 1,0 1-1,1-1 0,-1 0 1,0 0-1,0-1 0,-1 0 0,1 0 1,-1 0-1,0 0 0,0-1 0,0 0 1,7-10-1,2-7 73,0 0 0,-1-1 0,18-45-1,-28 62-90,14-37 77,-1-1 0,18-84 1,-23 48-80,3-106 1,-13 167-26,0-4-28,1-17-72,-1 0-1,-8-67 1,6 99 81,-3-15-89,3 22 95,1 0 1,-1 0-1,1 0 1,-1 1 0,1-1-1,-1 0 1,0 0 0,1 0-1,-1 0 1,0 0-1,1 1 1,-1-1 0,0 0-1,0 1 1,0-1 0,-1 0-1,2 1 11,0 0-1,-1 0 1,1-1-1,0 1 1,-1 0-1,1 0 1,0 0 0,-1 0-1,1 0 1,0 0-1,-1 0 1,1 0-1,0 0 1,-1 0-1,1 0 1,0 0-1,-1 0 1,1 0-1,0 0 1,-1 0 0,1 1-1,0-1 1,0 0-1,-1 0 1,1 0-1,0 0 1,0 1-1,-1-1 1,1 0-1,0 0 1,0 1-1,-1-1 1,1 0 0,0 0-1,0 1 1,0-1-1,0 0 1,-1 1-1,1-1 1,0 1-1,-5 8-93,0 1 0,0 0 0,1 0 0,1 0 0,-4 15 0,-9 58 49,15-76 54,-8 47 79,3 0 0,2 0 0,4 61 0,3-79 33,1 0 1,1-1-1,2 0 0,2 0 0,22 58 1,-26-82-17,0 1 1,1-1-1,10 14 0,-14-22-117,0 0 0,0 0 0,0-1-1,0 1 1,1-1 0,-1 1-1,1-1 1,-1 0 0,1 0 0,0-1-1,0 1 1,0 0 0,0-1-1,0 0 1,0 1 0,1-1 0,4 1-1,-6-2-186,-1 0 0,1 0 0,0 0 1,0-1-1,0 1 0,-1 0 0,1 0 0,0-1 0,-1 1 0,1-1 0,0 0 0,-1 0 0,1 1 0,-1-1 0,1 0 0,-1 0 0,1 0 0,-1-1 0,0 1 0,1 0 1,-1 0-1,0-1 0,0 1 0,1-2 0,16-20-2633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5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1034 2720,'-1'1'124,"1"-1"1,-1 0-1,0 1 1,1-1-1,-1 1 0,1-1 1,-1 1-1,1-1 1,-1 1-1,1-1 0,-1 1 1,1-1-1,0 1 1,-1 0-1,1-1 0,0 1 1,-1 0-1,1-1 1,0 1-1,0 0 0,0 0 1,0-1-1,-1 1 1,1 0-1,0-1 0,0 1 1,0 0-1,1 0 1,-1-1-1,0 1 0,0 0 1,0-1-1,0 1 0,1 0 1,-1 0-1,0-1 1,1 1-1,-1-1 0,1 1 1,-1 0-1,0-1 1,3 2 1140,5-13 2671,17-35-944,24-42-1779,66-89 1,-24 35-643,-78 117-376,-1 0-1,-2-1 1,16-54-1,-19 49-111,0 6-86,-1 0-1,-1 0 1,1-35-1,-6 59 2,0-1 0,0 1 1,0-1-1,0 0 0,0 1 0,-1-1 0,1 1 0,-1-1 0,1 1 0,-1-1 0,1 1 0,-1 0 0,0-1 0,0 1 0,0 0 0,-1-2 0,2 3-6,0-1-1,-1 1 1,1 0-1,0 0 1,-1 0-1,1-1 1,0 1-1,-1 0 1,1 0-1,-1 0 1,1 0-1,0 0 0,-1 0 1,1 0-1,-1 0 1,1 0-1,0 0 1,-1 0-1,1 0 1,-1 0-1,1 0 1,0 0-1,-1 0 1,1 0-1,-1 1 1,0 0-19,-1 0 0,1-1 0,0 1 1,0 1-1,0-1 0,-1 0 0,1 0 0,0 0 1,1 1-1,-2 0 0,-23 39-254,-24 56-1,-13 49 285,28-55 28,-26 117 0,52-177-18,-28 104 50,-80 324 652,82-324-59,32-128-567,2-6-59,0 0 0,0 0 0,0 0 0,0 0 0,-1 0-1,1 0 1,0 0 0,-1 0 0,1 0 0,0 0 0,-1 0 0,0 0 0,1 0 0,-1 0 0,1 0 0,-1 0-1,0-1 1,0 1 0,0 0 0,1 0 0,-3 0 0,3-1-19,0 0 1,0 0-1,-1 0 0,1 0 1,0 0-1,0 0 0,-1 0 1,1 0-1,0 0 0,0 0 1,-1 0-1,1 0 0,0 0 1,-1-1-1,1 1 0,0 0 1,0 0-1,0 0 0,-1 0 1,1 0-1,0-1 0,0 1 1,0 0-1,-1 0 0,1 0 1,0-1-1,0 1 0,0 0 1,0 0-1,0-1 0,0 1 1,-1 0-1,1 0 1,0-1-1,0 1 0,0 0 1,0-1-1,-2-12 91,2 12-70,-1-14 0,1 0 0,0 0 0,1 0 0,1 0 0,1 0-1,0 0 1,1 0 0,5-15 0,3 0 18,1 0 0,30-50 1,-3 22 26,2 3 1,62-65 0,-88 102-55,40-45 117,67-72 184,-79 91-230,93-84 254,-127 120-306,0-1-1,-1-1 0,10-11 1,-18 20-51,-1 1 0,0-1 1,0 1-1,1 0 0,-1-1 1,0 1-1,1-1 0,-1 1 1,0 0-1,1-1 0,-1 1 1,0 0-1,1-1 0,-1 1 1,1 0-1,-1 0 1,1-1-1,-1 1 0,0 0 1,1 0-1,-1 0 0,1 0 1,-1 0-1,1-1 0,-1 1 1,1 0-1,-1 0 0,1 0 1,-1 0-1,1 1 0,0-1 1,0 0-9,-1 1 1,1 0-1,0 0 0,-1-1 1,1 1-1,-1 0 1,1 0-1,-1 0 0,1 0 1,-1-1-1,0 1 1,0 0-1,1 0 1,-1 2-1,3 34-193,-3 233 514,0-265-258,0 1 0,0-1 0,0 0 1,1 0-1,0 0 0,0 0 0,0 0 0,0 0 1,1 0-1,0-1 0,3 7 0,-5-10-31,1-1 0,-1 1 0,0-1-1,0 1 1,1-1 0,-1 1 0,0-1-1,1 0 1,-1 1 0,1-1 0,-1 1-1,1-1 1,-1 0 0,0 0 0,1 1-1,-1-1 1,1 0 0,-1 0 0,1 1-1,0-1 1,-1 0 0,1 0 0,-1 0-1,1 0 1,-1 0 0,1 0 0,0 0-1,0 0 11,0 0 0,1-1-1,-1 1 1,0-1 0,0 1-1,0-1 1,0 0 0,0 1 0,0-1-1,0 0 1,0 0 0,1 0-1,3-6 57,0 1 1,0 0-1,4-9 0,-7 13-73,19-32 94,1-2-27,1 0-1,2 3 1,32-36-1,-39 50-141,2 1 0,0 0-1,0 2 1,45-27 0,-64 42 47,1 0-1,-1 0 1,1 1 0,-1-1 0,1 0-1,-1 1 1,1-1 0,0 1 0,-1 0-1,1 0 1,0-1 0,-1 1 0,1 0-1,0 0 1,-1 0 0,1 1-1,0-1 1,0 0 0,-1 1 0,1-1-1,1 2 1,-1-1 21,0 0 0,-1 0-1,0 1 1,1-1-1,-1 1 1,0-1 0,0 1-1,0-1 1,0 1 0,0 0-1,0 0 1,0-1 0,0 1-1,-1 0 1,2 3 0,-1 5 22,1-1 0,-1 1 1,-1 0-1,1 0 0,-2 0 1,-1 9-1,-18 98-95,7-47 139,13-49 66,1-9 55,-1-12-184,0 0 1,0 0-1,0 0 1,0 0-1,-1 0 1,1 0-1,0 0 1,0 0-1,0 1 0,0-1 1,0 0-1,0 0 1,0 0-1,0 0 1,0 0-1,0 0 1,1 0-1,-1 0 1,0 0-1,0 1 1,0-1-1,0 0 1,0 0-1,0 0 1,0 0-1,0 0 1,0 0-1,0 0 0,0 0 1,0 0-1,0 0 1,0 0-1,0 0 1,0 1-1,1-1 1,-1 0-1,0 0 1,0 0-1,0 0 1,0 0-1,0 0 1,0 0-1,0 0 1,0 0-1,0 0 1,1 0-1,-1 0 0,0 0 1,0 0-1,0 0 1,18-31 395,7-8-335,1 2 1,2 1-1,49-49 0,-69 77-173,0 1 1,0 0-1,1 0 0,16-9 1,-24 15 101,0 1 1,0 0 0,-1 0 0,1-1-1,0 1 1,0 0 0,0 0 0,0 0-1,-1 0 1,1 0 0,0 0 0,0 0 0,0 0-1,-1 0 1,1 1 0,0-1 0,0 0-1,-1 0 1,1 1 0,0-1 0,0 1-1,-1-1 1,1 0 0,0 1 0,-1-1 0,1 1-1,0-1 1,-1 1 0,1 0 0,0 1-1,1 0-15,0 1-1,0 0 0,0 0 0,-1 0 0,3 6 0,-1 1 0,-1-1 0,0 1 0,-1 0 0,0 0 0,-1 16 0,0-16 58,1 1 0,-1-1 1,1 0-1,1 0 0,4 13 1,-6-22-32,0 0 0,0 0 0,0-1 1,0 1-1,0 0 0,1-1 0,-1 1 0,0 0 1,1-1-1,-1 1 0,0-1 0,1 1 1,-1 0-1,1-1 0,-1 1 0,1-1 1,-1 1-1,1-1 0,-1 0 0,1 1 1,0-1-1,-1 1 0,1-1 0,0 0 0,-1 0 1,1 1-1,0-1 0,-1 0 0,1 0 1,0 0-1,-1 0 0,1 0 0,0 0 1,0 0-1,-1 0 0,1 0 0,0 0 1,-1 0-1,1 0 0,0 0 0,-1-1 0,1 1 1,0 0-1,-1 0 0,2-1 0,1-1 2,1-1 0,-1 1 0,0-1-1,0 0 1,0 0 0,3-3 0,19-22 23,2 2 0,0 1 0,2 1 0,0 2 1,2 0-1,0 2 0,1 2 0,50-21 1,-67 33-135,32-8 0,-42 13-149,-6 4 144,-11 6 80,9-8 9,-47 39-76,35-28 88,1 1 0,0 1 0,0 0 1,-13 20-1,-40 65 91,65-95-79,-9 14 28,1 0 0,-9 23 0,18-28 66,4-11 46,4-9-13,55-88 468,4-6-344,-3 9-341,-63 91 57,0 1-1,0-1 1,1 1 0,-1-1-1,0 0 1,1 1 0,-1-1-1,1 1 1,-1-1 0,0 1-1,1 0 1,-1-1 0,1 1-1,-1-1 1,1 1 0,0 0-1,-1 0 1,1-1-1,-1 1 1,2 0 0,-2 0 5,1 1 0,-1 0 0,1 0 0,-1 0 0,1 0 0,-1 0 0,0 0 0,0 0 0,0 0 0,1 0 0,-1 0 0,0 2 0,1 6 17,1 0-1,1 0 0,-1-1 1,1 1-1,1-1 0,0 0 1,0 0-1,0 0 0,1 0 1,0-1-1,1 0 0,0 0 0,10 10 1,-12-13 35,0 0-1,1-1 1,-1 0 0,0 0 0,1 0 0,0 0-1,0-1 1,0 1 0,0-1 0,0 0 0,0-1 0,0 0-1,1 1 1,-1-2 0,1 1 0,-1-1 0,0 1-1,1-1 1,-1-1 0,1 1 0,-1-1 0,1 0-1,8-3 1,-4-1 24,-1 1-1,1-2 0,-1 0 0,0 0 1,-1 0-1,1-1 0,-1 0 1,11-14-1,51-69 175,-38 42-168,-3-1-1,34-79 0,30-107-79,-85 213-5,-2 6 7,28-86-61,-33 95 52,1 1 1,-1 0 0,-1-1-1,1 0 1,-1 1 0,-1-13-1,0 17 5,1 0 0,0 1 0,-1-1 0,1 0 0,-1 1 0,1-1-1,-1 1 1,0-1 0,1 1 0,-1 0 0,0-1 0,0 1-1,0-1 1,0 1 0,0 0 0,-1 0 0,1 0 0,0 0 0,0 0-1,-1 0 1,1 0 0,-1 0 0,1 0 0,-1 1 0,1-1-1,-1 1 1,1-1 0,-1 1 0,-2-1 0,2 1 6,0 0 0,1 0 0,-1 0 0,1 0 0,-1 0 0,0 1 0,1-1 0,-1 1 0,1-1 0,-1 1 0,1-1 0,-1 1 0,1 0 0,-1 0 0,1-1 0,-2 3 0,-16 17-121,17-18 120,-5 8 0,0 1 1,0 0-1,2 0 0,-1 1 1,1-1-1,1 1 0,-5 18 1,-9 46-46,-13 101 0,26-140 130,1 1 0,3-1 0,1 1 0,7 61 1,-4-80-184,0-1 1,2 1-1,0-1 1,1 0 0,0 0-1,2-1 1,0 0-1,1 0 1,1-1 0,22 29-1,-30-43-509,-1 0-1,1 0 0,0 0 0,0 0 1,1 0-1,3 2 0,-5-3 268,0-1-1,-1 0 0,1 0 1,0 1-1,0-1 0,0 0 1,-1 0-1,1 0 0,0 0 1,0 0-1,-1 0 1,1 0-1,0 0 0,0 0 1,0 0-1,-1 0 0,1-1 1,0 1-1,0 0 1,-1-1-1,1 1 0,0 0 1,0-1-1,9-3-3469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3:5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45 7712,'-94'-28'3520,"75"28"-3072,19-5 256,5 5-480,14-7-288,4 2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0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1267 3808,'0'1'220,"-1"1"1,1-1-1,0 1 1,-1-1-1,1 1 0,0-1 1,0 1-1,0-1 1,0 1-1,0-1 0,0 1 1,1-1-1,0 4 1,-1-4-89,0 0 1,1 0-1,-1 0 0,0-1 1,1 1-1,-1 0 1,1 0-1,-1 0 1,1 0-1,0 0 1,-1-1-1,1 1 1,0 0-1,-1 0 0,1-1 1,0 1-1,0 0 1,0-1-1,-1 1 1,1-1-1,1 1 1,0-1 120,0 0 0,0 0 0,1 0 1,-1 0-1,0 0 0,0 0 0,0 0 0,0-1 1,0 1-1,0-1 0,0 0 0,0 0 0,0 1 1,-1-1-1,3-2 0,29-21 1833,-31 23-1973,110-103 3058,-29 25-2198,-42 40-506,-1-1-1,-1-1 1,57-85 0,-89 116-454,-5 6-46,1 0 1,0-1 0,0 1 0,0 0-1,1 1 1,-1-1 0,7-4-1,-10 8 18,1 0 1,-1 0-1,1-1 0,-1 1 0,1 0 0,0 0 0,-1 0 1,1 0-1,0 0 0,-1 0 0,1 0 0,-1 0 0,1 1 0,0-1 1,-1 0-1,1 0 0,-1 0 0,1 1 0,-1-1 0,1 0 0,-1 1 1,1-1-1,-1 0 0,1 1 0,-1-1 0,1 1 0,-1-1 0,1 1 1,-1-1-1,1 1 0,11 17-162,-12-18 174,7 13-58,-2-1 0,1 1-1,-1 0 1,3 18-1,10 57 9,-16-75 88,3 24-27,-2 0 0,-1 43-1,-11 77 253,8-142-180,1-9 22,-1 0 0,1 1 0,-2-1 0,1 0 0,-1 0 0,-2 7 0,3-12-78,1-1 0,0 1 0,-1 0 1,1 0-1,-1-1 0,1 1 0,-1 0 0,0-1 1,1 1-1,-1 0 0,0-1 0,1 1 0,-1-1 1,0 1-1,0-1 0,1 1 0,-1-1 0,0 0 1,0 1-1,0-1 0,-1 1 0,1-2-9,-1 1-1,0 0 1,1 0 0,-1-1-1,1 1 1,-1-1-1,1 1 1,-1-1 0,1 0-1,0 0 1,-1 1-1,1-1 1,0 0 0,-1 0-1,1 0 1,0-1-1,-1 0 1,-14-16 113,-25-38 0,21 27-107,-98-120-37,104 128-240,13 21 249,1 0 1,0-1-1,-1 1 0,1-1 0,0 1 0,0 0 1,-1-1-1,1 1 0,0-1 0,0 1 1,0 0-1,0-1 0,-1 1 0,1-1 1,0 1-1,0-1 0,0 1 0,0-1 1,0 1-1,0-1 0,0 1 0,0 0 0,1-1 1,-1 1-1,0-1 0,0 1 0,0-1 1,0 1-1,1 0 0,-1-1 0,0 1 1,0-1-1,1 1 0,-1 0 0,0-1 1,1 1-1,-1 0 0,0-1 0,1 1 0,-1 0 1,0 0-1,1-1 0,-1 1 0,1 0 1,-1 0-1,0 0 0,1 0 0,-1-1 1,1 1-1,-1 0 0,1 0 0,8 0-26,-1 1-1,0-1 1,0 2-1,0-1 1,0 1-1,13 5 1,16 2 38,-24-6 31,1-1 1,0 0-1,0-1 0,0 0 0,0-1 1,0-1-1,0-1 0,0 1 0,15-6 1,25-11 209,-1-3 0,51-29 1,-47 23-234,-37 18 34,0-2 0,-1 0 1,0 0-1,-1-2 1,0-1-1,-1 0 0,0-1 1,15-17-1,-11 5 8,-2 0 1,0-2-1,-2 0 0,17-39 0,-8 9-44,22-82 1,-39 109 6,-1 0-1,4-39 1,-11 56-89,0 0 0,-1 0 1,0 0-1,-1 0 0,-1 0 0,-7-28 0,9 41 46,-1 0 1,1 1-1,-1-1 0,0 0 0,1 1 0,-1-1 0,0 0 1,0 1-1,0-1 0,0 1 0,-2-3 0,2 4 13,0-1 0,0 1 0,0 0 0,0-1 0,1 1 0,-1 0 0,0 0 0,0 0 0,0 0 0,0 0 0,0 0 0,0 0 0,0 0 0,0 0 0,0 0 0,0 0 0,1 0 0,-1 0 0,0 1 0,0-1 0,0 1 0,0-1 0,-1 1 0,-3 2-18,0 0 1,1 0 0,-1 0-1,1 1 1,-1-1-1,1 1 1,0 0 0,1 1-1,-6 6 1,0 2 15,1 0 0,-11 26 0,1 7-75,2 0 0,-15 67 1,-6 103-4,30-168 155,3 2-1,2-1 1,2 0-1,2 0 1,2 0-1,11 51 1,-13-92-11,0 6 35,2-1 0,6 18-1,-8-27-30,-1 0 0,1-1 0,0 1 0,1-1 0,-1 1 0,1-1 0,-1 0 0,1 0 0,0 0 0,0 0 0,0-1 0,4 3 0,-5-4-26,0 0 0,0 0 0,0 0 1,0-1-1,1 1 0,-1-1 0,0 1 1,0-1-1,0 0 0,0 0 0,0 0 0,1 0 1,-1 0-1,0 0 0,0-1 0,0 1 1,0-1-1,0 0 0,0 1 0,0-1 1,0 0-1,0 0 0,0 0 0,0 0 1,0-1-1,2-2 0,5-2 26,-1-2 1,-1 1-1,0-1 1,8-10-1,25-37 31,-23 30-123,1 2 0,36-38 0,-38 46-1,-3 2-22,22-16 0,-31 25 33,1 1-1,0 0 0,0 0 1,1 1-1,-1-1 0,0 1 1,1 1-1,11-4 0,-5 5 24,1-1 0,0 1 0,-1 1 1,1 0-1,-1 1 0,22 6 0,27 3 87,-39-6-94,-20-5 148,-23-5 49,3 3-227,0 1 0,0 1-1,-33 4 1,43-3 24,2 0 0,-1 1-1,0 0 1,0 0 0,0 0-1,1 1 1,-1 0 0,1 0-1,0 1 1,0 0 0,0 0-1,1 0 1,-7 6 0,3 0-44,0 2 0,0-1 0,1 1 0,1 0 0,-11 24 0,15-28 65,0-1 0,0 1 0,1-1 0,0 1 0,1 0 0,0 0 0,0 0 1,0 0-1,1 0 0,0 0 0,3 16 0,-3-23 11,1 1-1,-1 0 1,0-1 0,1 1-1,-1-1 1,1 1 0,-1-1-1,1 1 1,0-1 0,0 1 0,0-1-1,0 0 1,0 1 0,0-1-1,0 0 1,0 0 0,0 0-1,0 0 1,1 0 0,2 2-1,-3-3 1,1 0-1,-1 1 1,1-1-1,-1 0 0,1 0 1,-1 0-1,1 0 1,0 0-1,-1 0 1,1-1-1,-1 1 0,1 0 1,-1-1-1,1 1 1,-1-1-1,1 0 0,1 0 1,5-5 35,1 0 1,-1 0-1,0 0 0,12-15 1,18-21 35,-2-2 0,37-58 0,-72 101-105,-1 0-1,0 0 0,1 1 1,-1-1-1,1 0 0,-1 1 0,0-1 1,1 1-1,0-1 0,-1 1 1,1-1-1,-1 1 0,1-1 1,0 1-1,-1-1 0,1 1 1,0-1-1,-1 1 0,2 0 1,-1 0 8,-1 1-1,1-1 1,0 1 0,-1 0 0,1 0 0,-1-1 0,1 1 0,-1 0 0,1 0 0,-1 0 0,0-1 0,1 1 0,-1 0 0,0 0 0,1 0 0,-1 0 0,0 1 0,7 22-25,-3-8 0,0-1 0,2 0 0,-1 0-1,2 0 1,9 16 0,-8-19 74,0 0-1,1-1 0,19 21 1,-25-29-28,1-1 1,-1 1 0,0 0 0,1-1 0,-1 0 0,1 0 0,-1 0-1,1 0 1,0 0 0,0-1 0,0 0 0,0 0 0,0 0 0,0 0-1,1-1 1,-1 1 0,0-1 0,6 0 0,-4-2 15,0 1 0,0-1 0,0 0 0,0-1 0,0 1 0,-1-1 0,1 0 0,-1-1 0,0 1 0,0-1 0,0 0 0,0 0 0,7-9 0,4-7 26,0 0 0,13-23 0,-17 25-19,6-11-39,-1-1 1,24-63 0,14-68 86,-47 135-29,80-302 33,-87 325-86,35-159-35,-27 110-119,3-62 1,-11 106 109,0 0 0,-1 1 0,-1-1-1,1 0 1,-1 0 0,-3-12 0,4 20 38,0-1 0,0 1 0,-1 0 0,1 0 0,0-1 0,0 1-1,0 0 1,0 0 0,-1-1 0,1 1 0,0 0 0,0 0 0,0-1 0,-1 1 0,1 0 0,0 0 0,0 0 0,-1 0 0,1-1 0,0 1 0,0 0-1,-1 0 1,1 0 0,0 0 0,-1 0 0,1 0 0,0 0 0,-1 0 0,1 0 0,0 0 0,0 0 0,-1 0 0,1 0 0,0 0 0,-1 0 0,1 0-1,0 0 1,-1 0 0,1 0 0,0 0 0,-1 1 0,0 0-14,0 0 0,-1 0-1,1 0 1,0 0 0,0 0-1,-1 1 1,1-1 0,-1 3 0,-12 21-163,2 1 0,-15 46 0,24-66 166,-10 36-1,2 1 0,1 0 0,-4 49-1,-1 129 71,12-175-31,3 0 1,1 0-1,10 64 1,-7-95 10,-1 0 0,2 0 0,0 0 0,1-1 0,13 24 1,-14-28-3,2-1 1,-1 0 0,1-1 0,1 1 0,0-1-1,0-1 1,0 0 0,1 0 0,9 6 0,-10-8-8,1-1 1,-1 0-1,1 0 1,-1-1-1,1 0 1,0-1-1,0 0 1,0 0-1,1-1 0,-1 0 1,0-1-1,1 0 1,-1 0-1,0-1 1,11-2-1,-10 0 15,0 1-1,0-1 0,0 0 0,-1-1 0,1-1 0,-1 1 0,0-1 1,0-1-1,-1 0 0,1 0 0,-1 0 0,-1-1 0,11-12 1,-14 13-25,1 0 1,-1 0 0,-1 0 0,1-1 0,-1 0 0,-1 0 0,1 0 0,1-8 0,-3 10-31,1 0 1,-2 0 0,1 0 0,0 0 0,-1 0-1,0 0 1,0 0 0,-1 0 0,0 0 0,1 0 0,-2 0-1,-2-8 1,4 11 3,-1 1-1,0-1 1,0 1-1,0-1 1,0 1-1,0-1 1,0 1 0,-1 0-1,1 0 1,0 0-1,0 0 1,-1 0-1,1 0 1,-1 0-1,1 0 1,-1 0-1,0 0 1,1 1 0,-1-1-1,0 1 1,1 0-1,-1-1 1,0 1-1,-2 0 1,-1 0-14,0 0 1,0 0-1,0 1 0,1 0 1,-1 0-1,0 0 1,-4 3-1,2-2 22,1 1-1,0 0 1,0 0 0,1 0 0,-1 1-1,1 0 1,-1 0 0,1 1 0,0-1-1,1 1 1,-1 0 0,-3 6 0,6-8 3,0-1 0,1 1 1,-1 0-1,1 0 1,-1 0-1,1 0 0,0 0 1,0 0-1,1 0 0,-1 1 1,1-1-1,-1 0 1,1 0-1,0 1 0,0-1 1,1 0-1,-1 0 0,1 1 1,-1-1-1,1 0 1,0 0-1,0 0 0,1 0 1,-1 0-1,0 0 0,3 3 1,4 4 26,0-2-1,0 1 1,0-1-1,1 0 1,1 0 0,-1-1-1,1-1 1,0 0-1,1 0 1,-1-1 0,1 0-1,19 5 1,-25-8 18,0-1 0,0 0 0,1 0 0,-1 0 1,0-1-1,1 0 0,-1 0 0,0 0 0,1-1 0,-1 0 0,0 0 0,1 0 1,-1 0-1,0-1 0,0 0 0,0 0 0,0 0 0,-1-1 0,1 0 0,-1 0 1,1 0-1,4-4 0,7-10 6,-1 0-1,0 0 1,-1-1 0,-1-1 0,-1-1-1,11-22 1,-11 18-73,-9 15-119,1 0 0,1 1 1,0-1-1,0 1 1,10-11-1,-15 19 136,1 0-1,-1 0 0,0 0 1,1 0-1,-1 0 1,0 0-1,0 0 0,1 0 1,-1 1-1,0-1 0,0 0 1,1 0-1,-1 0 1,0 0-1,0 1 0,0-1 1,1 0-1,-1 0 0,0 1 1,0-1-1,0 0 1,0 0-1,1 1 0,-1-1 1,0 0-1,0 1 1,0-1-1,0 0 0,0 0 1,0 1-1,0-1 0,0 0 1,0 1-1,0-1 1,0 0-1,0 0 0,0 1 1,3 15-45,-2 5 57,-2 0 1,0 0 0,-1 0-1,-1 0 1,-7 24-1,9-36 10,-36 114 122,30-104-29,5-12-75,1-5-5,1-1 1,-1 1 0,1 0-1,-1 0 1,1-1 0,-1 1-1,0-1 1,0 1-1,0-1 1,0 1 0,0-1-1,0 0 1,0 1 0,-1-1-1,-1 2 1,2-3-14,1 0-1,-1 1 1,1-1 0,-1 0-1,1 0 1,-1 0 0,1 0-1,-1 0 1,1 0 0,-1 0-1,1 0 1,-1 0 0,0 0 0,1 0-1,-1 0 1,1 0 0,-1 0-1,1 0 1,-1 0 0,1-1-1,-1 1 1,1 0 0,-1 0 0,1-1-1,-1 1 1,1 0 0,0-1-1,-1 1 1,1 0 0,-1-1-1,1 1 1,0-1 0,-1 1-1,1-1 1,-11-19 205,11 20-213,-6-12 57,2 1-1,-7-23 1,10 31-81,0 1 1,1-1-1,-1 0 0,1 0 0,0 1 1,0-1-1,0 0 0,0 0 0,0 1 1,0-1-1,1 0 0,0 1 0,-1-1 1,1 0-1,0 1 0,0-1 0,0 1 1,1-1-1,2-3 0,-2 4 10,0 1 0,0-1-1,0 1 1,0 0 0,0 0 0,0 0-1,0 0 1,0 0 0,1 0 0,-1 0 0,0 1-1,1-1 1,3 1 0,34-1 162,-30 1-86,98 4-135,17 0 138,-101-5-843,-1 0 0,1-2 0,26-6 1,-48 9 611,0 0-239,0-1 0,0 1 0,1-1-1,-1 0 1,0 1 0,0-1 0,0 0 0,0 0-1,-1 0 1,1 0 0,0-1 0,0 1 0,2-3-1,5-5-1904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01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 7968,'-13'-8'2332,"11"7"-1060,8 5-567,-1-2-270,-1 0-1,1 0 1,0 0 0,0 0-1,0-1 1,10 2-1,1 0 108,32 6 53,0-3 0,1-2 1,50-2-1,-19 0-320,330 26-910,-400-28-2282,-25-7-3260,13 6 5522,-20-6-2486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0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66 8224,'-31'8'3712,"44"-1"-3200,14-7 1312,4 5-1088,37-10 544,9 5-737,12-12-159,1 0-256,23-4 64,-5 4-128,8-3-32,-13 10 0,-3-3-5119,-15 8 2783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0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166 698 4064,'-4'-14'1307,"5"9"-801,1 3-60,-1 0 0,1-1 1,-1 0-1,1 1 0,-1-1 0,0 0 0,0 0 0,0 1 0,0-1 0,0 0 0,-1 0 1,1 0-1,-1 0 0,0 0 0,0 0 0,0 0 0,0 0 0,0 0 0,-1-3 1,0 5-382,0 1 0,0 0 1,0 0-1,0-1 1,0 1-1,0 0 1,0 0-1,1 0 1,-1 0-1,0 0 0,0 0 1,0 0-1,0 1 1,0-1-1,0 0 1,1 0-1,-1 1 1,0-1-1,0 0 0,-1 2 1,0-2 32,-4 3-38,0 0 1,0 0 0,0 0 0,1 1 0,-1 0 0,1 0 0,0 0 0,0 1 0,0 0-1,1 0 1,-1 0 0,-5 10 0,-2 6 65,0 0 0,-10 29 0,18-41-74,-4 10 212,-9 36 0,15-50-194,1 1 1,0 0 0,0-1-1,1 1 1,-1 0 0,1-1-1,1 1 1,-1 0 0,1-1-1,0 1 1,2 8 0,-2-11-5,0-1 1,1 1 0,-1-1-1,0 0 1,1 1 0,0-1-1,-1 0 1,1 0 0,0 0 0,0 0-1,0-1 1,0 1 0,0 0-1,3 1 1,-3-2-35,0-1 1,-1 1 0,1 0-1,0-1 1,-1 1-1,1-1 1,0 0-1,0 0 1,-1 1 0,1-1-1,0 0 1,0-1-1,0 1 1,-1 0-1,1 0 1,0-1 0,0 1-1,-1-1 1,1 1-1,0-1 1,-1 0-1,3-1 1,5-5 44,0-1 0,-1 1 0,0-1 0,-1-1 0,1 0 0,-2 0 0,7-11 0,-8 13-32,4-6 28,49-79 220,-52 81-252,-1 0 1,-1 0-1,1-1 1,-2 1-1,0-1 1,3-21-1,-5 29-49,-1 1-1,0-1 0,0 0 1,-1 1-1,1-1 0,-1 1 1,1-1-1,-1 1 0,-2-6 1,2 7-10,0 0 0,0 1 0,0-1 1,0 1-1,0-1 0,0 1 1,0-1-1,-1 1 0,1 0 0,0 0 1,-1 0-1,1-1 0,-1 1 1,1 1-1,-1-1 0,0 0 1,1 0-1,-1 1 0,0-1 0,-3 0 1,3 1-8,0 0 1,0 0 0,-1 0 0,1 1 0,0-1 0,0 1-1,0-1 1,0 1 0,0 0 0,0 0 0,0 0-1,1 0 1,-4 2 0,-4 2 5,32-13 803,11-6-428,-1-2-1,-1-2 0,0-1 0,34-27 0,-35 18-252,-1-1 0,-1-2 0,-2-1 0,40-61 1,-19 15-61,42-97 1,-86 167-87,-3 4 6,1 1 1,-1-1-1,1 1 0,0 0 1,0 0-1,0 0 1,4-5-1,-6 8 28,1 0-1,-1 0 1,0 0-1,0 0 1,0 0-1,0 0 1,0 0 0,1 1-1,-1-1 1,0 0-1,0 0 1,0 0 0,0 0-1,0 0 1,0 0-1,1 0 1,-1 0-1,0 0 1,0 0 0,0 0-1,0 0 1,0 0-1,0 1 1,0-1 0,1 0-1,-1 0 1,0 0-1,0 0 1,0 0-1,0 0 1,0 1 0,0-1-1,0 0 1,0 0-1,0 0 1,0 0 0,0 0-1,0 1 1,0-1-1,0 0 1,0 0-1,0 0 1,0 0 0,0 0-1,0 0 1,0 1-1,0-1 1,0 0 0,1 12-21,-6 101 41,-19 85-155,-88 277 107,-76 143 234,175-578-184,-5 16 191,-44 97 0,61-150-167,-3 6 54,-1-1 0,0 0 0,-7 10 0,11-17-64,0 0-1,1 1 1,-1-1-1,0-1 1,0 1-1,0 0 1,0 0-1,0 0 0,0 0 1,0-1-1,0 1 1,0 0-1,0-1 1,0 1-1,0-1 1,-1 1-1,1-1 1,0 0-1,0 1 1,-1-1-1,1 0 1,0 0-1,0 0 0,-1 0 1,1 0-1,0 0 1,0 0-1,-1-1 1,1 1-1,0 0 1,-2-1-1,1 0-3,1 0 0,0 0 0,0 0 0,0 0 0,-1 0 0,1 0 0,0 0 0,0 0 0,1 0 0,-1 0 0,0 0 0,0-1 0,1 1 0,-1 0 0,0-3 0,-4-10 90,0-1 0,2 0-1,-4-28 1,2-52 50,5 74-86,1-1 0,1 1 0,1 1 1,1-1-1,10-33 0,-9 40-45,1-1 0,1 1 0,0 0 0,1 1 0,0 0 0,1 0 0,1 0 0,14-13 1,-7 9-34,1 2 0,0 0 0,2 1 1,0 1-1,39-19 0,-18 14-51,0 2 0,55-14 1,-76 26-206,0 2 0,0 0 0,0 1 1,0 0-1,33 5 0,-22-2-3317,-2 1 651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0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53 148 2912,'0'-68'3066,"-6"7"4545,6 60-7394,0 0 0,0 0 1,0-1-1,0 1 0,-1 0 0,1 0 1,0 0-1,-1 0 0,1-1 0,-1 1 1,1 0-1,-1 0 0,1 0 0,-2-2 0,1 4-194,1-1-1,0 0 1,-1 1-1,1-1 1,0 0-1,-1 1 1,1-1-1,0 0 1,0 1-1,-1-1 0,1 1 1,0-1-1,0 1 1,0-1-1,0 0 1,0 1-1,-1-1 1,1 2-1,4 81 239,1 8 513,28 155 0,-18-153-215,34 346 1126,-47-406-1464,-1-15 28,-1-1-1,-1 24 0,-3-27 37,-1-10-34,-2-10 103,-2-12-159,-9-20 0,-34-123 87,43 129-220,-24-104-35,30 118-19,1 1 1,1-1-1,0 0 0,2 0 1,3-28-1,2 21 71,0 0 1,17-41-1,-22 65-77,7-19 90,2 1 0,0 0 0,1 0 0,1 1 0,1 1 0,0 0 0,2 1 0,-1 0 0,2 1 0,0 1-1,34-24 1,-3 9 107,0 3 0,2 1 0,76-27 0,42-3-137,-95 37-3170,-62 17 1300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0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6 190 3904,'-5'1'1423,"5"1"-128,11 5 848,19 4-82,-23-10-1776,-1 0 0,1-1 0,0 0 0,-1 0 0,1 0 0,-1 0 0,1-1 1,-1 0-1,10-4 0,6-2 327,28-14 1,-30 12-331,-13 6-170,0 0 0,-1-1 1,1 1-1,-1-2 1,1 1-1,-1-1 0,0 0 1,7-8-1,-12 11-87,1 0 0,-1 1 0,0-1 0,0 1 0,0-1 0,-1 0 0,1 0 0,0 0 0,-1 1 0,1-1 0,-1 0 0,0 0 0,1 0 0,-1 0 0,0 0 0,0-2 0,-1 2-34,1-1-1,-1 1 1,0 0-1,0 0 1,0-1-1,0 1 1,0 0-1,0 0 1,-1 0-1,1 0 0,-1 0 1,1 1-1,-1-1 1,0 0-1,0 1 1,-2-2-1,2 1-22,-1 0-1,1 0 1,-1 1-1,1-1 1,-1 1 0,0 0-1,0 0 1,1 0-1,-1 0 1,0 1-1,0-1 1,0 1 0,0-1-1,0 1 1,0 0-1,0 0 1,0 0 0,0 1-1,0-1 1,0 1-1,0 0 1,1 0-1,-1 0 1,-5 2 0,2 0 18,1 0 1,0 0 0,0 0 0,0 1-1,0 0 1,1 0 0,-1 0 0,1 1 0,0-1-1,0 1 1,1 0 0,-4 6 0,3-3 21,1 0-1,-1 0 1,2 0 0,-1 1 0,1-1 0,0 1 0,1-1-1,-1 13 1,2-4 207,0 0 0,0 1 0,2-1-1,0 1 1,1-1 0,0 0 0,2 0-1,0-1 1,1 1 0,12 24 0,-16-38-129,0 1 1,0-1-1,0 0 0,0-1 1,1 1-1,-1 0 1,1-1-1,-1 1 0,1-1 1,0 0-1,0 0 1,0 0-1,0 0 0,0 0 1,1-1-1,-1 1 1,0-1-1,1 0 0,-1 0 1,1 0-1,-1-1 1,1 1-1,-1-1 0,7 0 1,-1-1 2,1 0 0,-1-1 0,0 0 0,0-1 1,0 0-1,12-6 0,49-29 215,38-32-72,121-102 0,-207 152-366,13-11-7,-33 29 150,0 0-1,1 1 1,-1-1 0,1 1 0,0 0 0,-1 0 0,1 0-1,0 0 1,0 0 0,0 0 0,-1 1 0,5-1 0,-6 1-12,-1 0 1,1 0 0,-1 0 0,1 0-1,-1 0 1,0 1 0,1-1 0,-1 0-1,1 0 1,-1 0 0,1 1-1,-1-1 1,1 0 0,-1 0 0,0 1-1,1-1 1,-1 0 0,1 1 0,-1-1-1,0 0 1,1 1 0,-1-1 0,0 1-1,0-1 1,1 1 0,-1-1-1,0 1 1,0-1 0,0 0 0,0 1-1,1-1 1,-1 1 0,0-1 0,0 2-1,-1 20-108,1-20 126,-17 94-35,3-17 210,7-22 285,7-57-465,0 0-1,0 0 1,0 0-1,0 0 1,0 0 0,0 0-1,0 0 1,0 0 0,0 0-1,1 0 1,-1 0-1,0 0 1,0 0 0,0 0-1,0 0 1,0 0-1,0 0 1,0 0 0,0 0-1,0 0 1,0 0-1,0 0 1,0 0 0,0 0-1,0 0 1,0 0 0,0 0-1,0 0 1,0 0-1,1 0 1,-1 0 0,0 0-1,0 0 1,0 0-1,0 0 1,0 0 0,0 0-1,0 0 1,0 0-1,0 0 1,0 0 0,0 0-1,0 0 1,0 0 0,0 0-1,0 0 1,0 0-1,0 0 1,0 0 0,0 0-1,0 0 1,0 0-1,0 0 1,0 0 0,0 0-1,0 1 1,0-1-1,0 0 1,0 0 0,0 0-1,0 0 1,0 0-1,0 0 1,3-4 100,4-13-67,1 0 1,1 0-1,0 1 0,1 1 0,0 0 0,2 0 0,-1 1 0,2 0 0,0 1 0,1 0 1,28-19-1,-37 28-44,9-4-102,-1 0-1,16-7 1,-26 14 80,0 0 0,0-1 0,0 1 0,0 0 0,0 1 0,0-1 0,0 1 0,0-1 0,0 1 0,0 0-1,0 0 1,1 0 0,-1 0 0,0 1 0,0-1 0,0 1 0,4 1 0,-5-1 18,0 1 0,-1-1 0,1 0 0,-1 1 0,0-1 0,1 1-1,-1-1 1,0 1 0,0 0 0,0 0 0,0-1 0,0 1 0,-1 0 0,1 0-1,0 0 1,-1 0 0,1 0 0,-1 0 0,0 0 0,0 4 0,1 4 12,-1 0 1,-3 18-1,-4 17 26,4-28 25,0 0 1,1 0-1,1 0 1,1 19-1,0-36-45,0 0 0,0 1 0,0-1 0,0 1 0,0-1 0,0 1 0,0-1 0,0 1 0,0-1 0,0 0 0,0 1 0,0-1 0,0 1 0,1-1 0,-1 1 0,0-1 0,0 0 0,1 1 0,-1-1 0,0 0 0,0 1 0,1-1 0,-1 0 0,0 1 0,1-1 0,-1 0 0,1 0 0,-1 1 0,0-1-1,1 0 1,-1 0 0,1 0 0,-1 1 0,0-1 0,1 0 0,-1 0 0,1 0 0,-1 0 0,1 0 0,-1 0 0,1 0 0,-1 0 0,0 0 0,1 0 0,-1 0 0,1 0 0,-1-1 0,1 1 0,18-12 251,-17 11-209,94-85 440,-13 10-601,-17 23-6,-65 52 104,0 0-1,0 0 0,1 1 0,-1-1 0,0 0 1,0 1-1,0-1 0,1 1 0,-1-1 1,0 1-1,1 0 0,-1-1 0,0 1 1,1 0-1,-1 0 0,0 0 0,3 0 1,-3 1-9,0-1 1,0 1-1,0-1 1,0 1 0,0-1-1,0 1 1,0-1 0,0 1-1,-1 0 1,1 0 0,0-1-1,0 1 1,-1 0 0,1 0-1,0 0 1,0 2-1,2 3-66,0 1-1,-1 0 1,0-1-1,0 1 1,1 10-1,-1-6 45,2 6 50,1 10 94,1-1 0,2 1 1,17 38-1,-23-60-63,0-1-1,1 0 1,0 1-1,-1-1 0,1-1 1,7 7-1,-9-9-26,0 0 1,0 0-1,0 0 0,0-1 0,0 1 1,1 0-1,-1-1 0,0 1 0,0-1 0,1 0 1,-1 1-1,0-1 0,1 0 0,-1 0 1,0 1-1,1-1 0,-1 0 0,0-1 0,1 1 1,-1 0-1,0 0 0,1 0 0,-1-1 1,0 1-1,0-1 0,1 1 0,-1-1 0,0 1 1,2-2-1,6-6 68,0 0-1,0 0 1,0-1 0,-1 0-1,8-12 1,-4 5-14,76-81 142,5-7-454,-83 94 54,-10 10 186,0 0 0,0 0-1,0 0 1,0 0 0,0 0-1,1 0 1,-1 0 0,0 0-1,0 0 1,0 0-1,0 0 1,0 0 0,0 0-1,0 0 1,0 0 0,1 0-1,-1 0 1,0 0 0,0 0-1,0 0 1,0 0-1,0 0 1,0 0 0,0 1-1,0-1 1,0 0 0,0 0-1,1 0 1,-1 0 0,0 0-1,0 0 1,0 0-1,0 0 1,0 0 0,0 0-1,0 0 1,0 1 0,0-1-1,0 0 1,0 0 0,0 0-1,0 0 1,0 0-1,0 0 1,0 0 0,0 0-1,0 1 1,0-1 0,0 0-1,0 0 1,0 0 0,0 0-1,-4 25-231,2-14 219,-1 6 31,1 1 0,0 0 0,2-1 1,0 1-1,1-1 0,1 1 0,0-1 1,1 1-1,1-1 0,1 0 0,1 0 0,0-1 1,9 17-1,-11-25 38,1 0 0,0 0 0,12 13 0,-15-18-23,0-1 0,1 1-1,-1-1 1,1 0 0,0 0 0,0 0 0,0 0-1,0 0 1,0-1 0,0 1 0,1-1 0,-1 0-1,6 2 1,-5-3 1,0 0-1,0 0 0,1 0 1,-1 0-1,0-1 1,0 1-1,0-1 1,0 0-1,0 0 0,-1-1 1,7-2-1,-3 0 45,0 0-1,0 0 1,-1-1 0,0 0-1,8-8 1,3-6 112,-1 0 1,22-35-1,-37 52-186,38-56 142,62-101-136,-84 131-1,-8 15-114,-1 0 0,0-1 0,-1 0 0,5-15 0,-8 18-170,-4 15-18,-5 22-75,3-17 410,-39 159 83,19-67-223,6-28 442,15-67-302,1-5-23,0-1 0,0 1 1,0 0-1,0-1 1,0 1-1,0-1 0,0 1 1,-1 0-1,1-1 0,0 1 1,0-1-1,-1 1 0,1 0 1,-1-1-1,1 1 1,0-1-1,-1 1 0,1-1 1,-1 1-1,1-1 0,-1 0 1,1 1-1,-1-1 0,1 0 1,-2 1-1,2-1-5,-1 0-1,1 0 1,0 0 0,-1 0-1,1 0 1,0 0-1,-1 0 1,1 0-1,0 0 1,-1 0 0,1 0-1,0 0 1,0 0-1,-1-1 1,1 1-1,0 0 1,-1 0 0,1 0-1,0-1 1,0 1-1,-1 0 1,1 0 0,0-1-1,0 1 1,0 0-1,-1 0 1,1-1-1,0 1 1,0 0 0,0-1-1,-4-8 67,3 8-55,-17-62 90,12 37-73,6 16-207,0 10 160,0 0 0,0 0 0,0 0 0,0 0 0,0 0 0,0 0 0,0 0 0,0 1 0,0-1 0,0 0-1,0 0 1,0 0 0,0 0 0,1 0 0,-1 0 0,0 0 0,0 0 0,0 0 0,0 0 0,0 0 0,0 0 0,0 0-1,0 0 1,0 0 0,0 0 0,0 0 0,0 0 0,0 0 0,0 0 0,0 0 0,1 0 0,-1 0 0,0 0 0,0 0 0,0 0-1,0 0 1,0 0 0,0 0 0,0 0 0,0 0 0,0 0 0,0 0 0,0 0 0,0-1 0,0 1 0,0 0 0,0 0-1,0 0 1,0 0 0,0 0 0,0 0 0,0 0 0,0 0 0,0 0 0,1 0 0,-1 0 0,0 0 0,0 0 0,0 0 0,4 4 9,0 1 0,0-1 0,1 0 0,0-1 0,0 1 0,0-1 0,0 1 0,1-2 0,-1 1 0,1-1 0,0 1 0,0-2 0,0 1 0,0-1 1,0 1-1,0-2 0,0 1 0,0-1 0,11 0 0,-5-3 47,-1 0 0,0 0 0,0-1 0,0-1 1,0 0-1,13-8 0,55-43 292,29-34-137,-86 70-207,27-31 1,12-12-353,-61 63 344,0 0-1,0-1 1,0 1 0,0 0-1,1 0 1,-1 0 0,0-1-1,0 1 1,0 0 0,1 0-1,-1 0 1,0 0 0,0-1-1,1 1 1,-1 0-1,0 0 1,0 0 0,1 0-1,-1 0 1,0 0 0,1 0-1,-1 0 1,0 0 0,0 0-1,1 0 1,-1 0-1,0 0 1,0 0 0,1 0-1,-1 0 1,0 0 0,1 0-1,-1 0 1,1 10-272,-7 16-25,-36 125 91,16-52 185,19-73 29,-21 65 56,24-81-7,0 0 0,-1 0 0,0 0 0,0-1 0,-1 0 0,-10 12 0,16-20-24,-1 0 0,0 0-1,0 0 1,0 0 0,0 0 0,0-1 0,-1 1-1,1 0 1,0 0 0,0-1 0,-1 1 0,1-1-1,0 1 1,-1-1 0,1 1 0,0-1 0,-1 0-1,1 0 1,0 0 0,-1 1 0,1-1 0,-1-1 0,1 1-1,0 0 1,-1 0 0,1 0 0,0-1 0,-2 0-1,-1-1 28,0 0-1,1 0 0,-1 0 1,1-1-1,0 1 0,0-1 1,0 0-1,-4-4 0,-2-5-1,1 0 1,0-1-1,1 1 0,0-1 0,1-1 0,-5-14 1,1 2-67,1 2-81,1 0 0,-5-30-1,13 53 100,0 1-1,0 0 0,0 0 1,0 0-1,0 0 0,0 0 0,0 0 1,0 0-1,0-1 0,0 1 1,0 0-1,0 0 0,0 0 1,0 0-1,0 0 0,0 0 1,0 0-1,0-1 0,0 1 1,0 0-1,0 0 0,0 0 1,0 0-1,0 0 0,0 0 1,0 0-1,1 0 0,-1 0 1,0-1-1,0 1 0,0 0 1,0 0-1,0 0 0,0 0 1,0 0-1,0 0 0,0 0 1,1 0-1,-1 0 0,0 0 1,0 0-1,0 0 0,0 0 1,0 0-1,0 0 0,1 0 1,8 2-62,17 10 71,-13-6 53,16 6-68,1-1 1,0-2 0,50 9-1,-70-16 29,-1-1 0,1 0 0,-1-1 0,1 0 0,0-1-1,-1 0 1,1 0 0,-1-1 0,1 0 0,-1-1 0,0 0 0,0 0-1,0-1 1,-1 0 0,1-1 0,9-6 0,2-6-7,0-1 0,-1-1-1,-1-1 1,18-27 0,9-13-110,-55 113-1013,5-25 1077,2 1 0,1 0 0,1 0 0,1 0 0,8 50 0,-8-75 70,1 0-1,0-1 1,-1 1 0,1 0 0,1-1-1,-1 0 1,0 1 0,1-1-1,2 4 1,-3-6-20,0 0 1,-1-1-1,1 1 0,0 0 1,0 0-1,0-1 0,0 1 1,0 0-1,0-1 0,0 1 1,0-1-1,0 0 0,0 1 1,0-1-1,0 0 0,0 1 1,0-1-1,1 0 0,-1 0 1,0 0-1,0 0 0,0 0 1,0 0-1,0-1 0,0 1 1,1 0-1,-1 0 0,0-1 1,0 1-1,0-1 0,0 1 1,0-1-1,0 1 0,1-2 1,16-11 50,0 0 1,-1-1 0,-1-1 0,18-20 0,-3 3-62,135-124 109,-159 149-142,11-10-274,-18 16 294,0 1 0,0 0 1,1 0-1,-1 0 0,0 0 0,0 0 1,0 0-1,0 0 0,0-1 0,0 1 1,0 0-1,0 0 0,0 0 1,0 0-1,0 0 0,0 0 0,0-1 1,0 1-1,0 0 0,0 0 0,0 0 1,0 0-1,0 0 0,0-1 1,0 1-1,0 0 0,0 0 0,0 0 1,0 0-1,0 0 0,0 0 0,0-1 1,0 1-1,0 0 0,0 0 1,0 0-1,-1 0 0,1 0 0,-10 0-136,4 1 108,1 0 0,0 1 1,-1 0-1,1 0 0,0 0 1,0 1-1,0 0 1,0 0-1,1 0 0,-1 0 1,1 1-1,0 0 1,0 0-1,0 0 0,-6 9 1,4-4 43,1-1 0,0 1 0,0 0 0,1 0 1,0 1-1,1-1 0,0 1 0,-2 10 0,4-12 1,0 1 0,0 0 1,1-1-1,0 1 0,0 0 0,4 16 0,-3-20 2,0 0-1,1 0 1,-1-1 0,1 1 0,0-1 0,0 1-1,1-1 1,-1 0 0,1 0 0,0 0-1,0 0 1,0-1 0,8 7 0,-9-8 1,0-1-1,0 0 1,0 0 0,0 0 0,1 0 0,-1 0 0,0 0 0,1-1 0,-1 1 0,1-1 0,-1 1 0,0-1 0,1 0 0,-1 0 0,1 0 0,-1-1 0,1 1 0,-1 0 0,1-1 0,3-1 0,1 0 20,0-1 1,0-1 0,-1 1-1,1-1 1,8-6 0,-2 0 4,0-1 0,0 0 0,-1 0 0,0-2 1,-1 1-1,-1-1 0,0-1 0,-1 0 0,0 0 1,-1-1-1,-1 0 0,6-18 0,-11 28-52,-1 0-1,0 1 1,0-1-1,0 1 1,-1-1 0,1 0-1,-1 0 1,-1-8-1,1 10-8,-1 1 0,1 0 1,-1-1-1,0 1 0,1 0 0,-1 0 0,0 0 0,0-1 0,-1 1 0,1 0 0,0 0 1,-1 1-1,1-1 0,-1 0 0,-3-2 0,2 1 10,-1 0-1,0 1 1,0-1-1,0 1 1,0 0-1,-1 1 1,-6-3-1,-2 1 18,1 1 0,-1 0 0,1 1 1,-1 0-1,-15 2 0,19-1-27,0 0 20,1 1 0,-1 0 0,1 0-1,-14 4 1,22-5-1,0 1-1,0-1 0,0 0 1,0 0-1,0 1 0,0-1 1,0 0-1,1 0 0,-1 1 1,0-1-1,0 0 0,0 0 1,0 0-1,1 1 0,-1-1 1,0 0-1,0 0 0,1 0 1,-1 0-1,0 0 0,0 0 1,1 1-1,-1-1 0,0 0 1,0 0-1,1 0 0,-1 0 1,11 1 6,-1 0 1,0 0 0,17-2 0,-2 0 29,158 1-210,-175 0 171,-1 0 1,0 1-1,0 0 1,0 0-1,0 0 1,0 1-1,9 4 1,-13-5-21,0 0-1,-1 0 1,1 1 0,-1-1 0,1 1 0,-1 0-1,0 0 1,1 0 0,-1 0 0,0 0 0,0 0-1,-1 1 1,1-1 0,0 1 0,-1-1 0,0 1-1,1 0 1,-1-1 0,0 1 0,1 5 0,0 4 35,-1 1 1,-1 0-1,0 0 1,0 0-1,-4 19 1,-1 26 432,5-57-439,0-1-1,0 0 1,0 0 0,0 0-1,0 0 1,0 0 0,0 0-1,0 0 1,0 0-1,0 0 1,0 0 0,0 1-1,0-1 1,0 0-1,0 0 1,0 0 0,0 0-1,0 0 1,0 0 0,0 0-1,0 0 1,0 0-1,0 0 1,1 1 0,-1-1-1,0 0 1,0 0-1,0 0 1,0 0 0,0 0-1,0 0 1,0 0 0,0 0-1,0 0 1,0 0-1,0 0 1,1 0 0,-1 0-1,0 0 1,0 0 0,0 0-1,0 0 1,0 0-1,0 0 1,0 0 0,0 0-1,0 0 1,0 0-1,1 0 1,-1 0 0,0 0-1,0 0 1,0 0 0,0 0-1,0 0 1,0 0-1,0 0 1,0 0 0,0 0-1,0 0 1,1 0-1,-1-1 1,8-6 109,9-14-59,-15 19-49,1-1 20,57-67 171,-54 64-243,0 0 0,1 0 0,0 1 0,0 0 0,1 0 0,0 0 0,-1 1 0,12-4 0,-17 7 34,1 1 0,0-1 0,-1 1 0,1-1 0,0 1 0,0 0 0,-1 0 0,1 0 1,0 0-1,0 1 0,-1-1 0,1 1 0,0-1 0,-1 1 0,1 0 0,0 0 0,-1 0 0,0 0 1,1 1-1,-1-1 0,1 1 0,-1 0 0,0-1 0,0 1 0,0 0 0,0 0 0,-1 0 1,4 5-1,3 5-4,-1 0 1,0 1-1,0 0 1,5 18-1,-5-15 122,38 94 332,-39-97-869,-1 0 0,8 28 0,-13-41 270,1 1 0,-1-1 0,0 1 0,0-1 0,0 0 0,0 1 0,0-1 0,0 1 0,0-1 0,0 1 0,0-1 0,0 1 0,0-1 0,0 0 0,0 1 0,0-1 0,0 1 0,0-1 0,-1 1 1,1-1-1,0 0 0,0 1 0,0-1 0,-1 1 0,1-1 0,0 0 0,0 1 0,-1-1 0,1 0 0,0 0 0,-1 1 0,1-1 0,-1 0 0,1 0 0,0 1 0,-1-1 0,1 0 0,-1 0 0,1 0 0,0 0 0,-1 1 0,1-1 0,-1 0 0,0 0 0,-17-4-5045,17 4 4754,-18-6-3296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0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1115 92 6560,'-36'5'2976,"32"-1"-2592,-1-1 160,10 2-384</inkml:trace>
  <inkml:trace contextRef="#ctx0" brushRef="#br0" timeOffset="1">32 36 7040,'-32'-20'3200,"41"13"-2752,1 2 224,8 5-448,8-3-640,1 6 192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25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4800,'0'10'7632,"11"6"-6404,-2-3-675,-8-12-500,22 7-12527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1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80 5472,'3'-41'2517,"-3"38"-2213,1-1 0,0 1 0,0 0 0,0 0 0,0 0 0,0 0 0,1 0 0,-1 0 0,1 0 0,3-4 0,-5 7-292,0 0-1,0 0 1,0 0-1,0 0 1,0 0 0,0 0-1,0 0 1,0 0-1,0 0 1,0 0-1,0 0 1,0 0 0,1 0-1,-1 0 1,0 0-1,0 0 1,0 0 0,0 0-1,0 0 1,0 0-1,0 0 1,0 0 0,0 0-1,0 0 1,1 0-1,-1 0 1,0 0 0,0 0-1,0 0 1,0 0-1,0 0 1,0 0-1,0 0 1,0 0 0,0 0-1,0 0 1,0 0-1,1 0 1,-1 0 0,0 0-1,0 0 1,0 0-1,0 0 1,0 0 0,0 0-1,0 0 1,0 0-1,0 1 1,0-1 0,0 0-1,0 0 1,0 0-1,0 0 1,0 0-1,0 0 1,3 9 345,-1 16 93,-1-20-221,2 33 329,-2-1 0,-1 0-1,-2 0 1,-2 1 0,-1-2-1,-13 48 1,-94 426 1733,108-489-2219,-3 3 181,5-20-82,1 0 0,-1 0 0,1 0 0,0 0 1,0 8-1,3-12 384,4-6-275,7-14-65,46-90-70,12-19-144,-51 96-10,45-55 0,-54 74-30,-8 9 4,1 0 1,0 0 0,1 1-1,-1-1 1,1 1-1,0 0 1,8-5 0,-13 8 29,1 1 1,0 0 0,0-1 0,-1 1 0,1 0-1,0 0 1,0 0 0,-1-1 0,1 1 0,0 0-1,0 0 1,-1 0 0,1 0 0,0 0 0,0 0-1,-1 1 1,1-1 0,0 0 0,0 0 0,-1 1-1,1-1 1,0 0 0,-1 0 0,2 1 0,0 1-9,-1-1 0,1 1 1,-1-1-1,1 1 0,-1-1 0,0 1 1,0 0-1,0 0 0,2 1 1,0 5-26,0 0 0,0 0 0,3 14 0,4 25 160,26 76 1,-34-119-85,-1 0 0,1 0 0,0 0 0,1 0 0,-1 0 0,0-1 0,1 1 1,0-1-1,0 0 0,0 0 0,0 0 0,6 3 0,-7-4-13,1-1-1,-1 1 1,1-1 0,0 0-1,-1 0 1,1 0 0,0-1-1,0 1 1,-1-1 0,1 1-1,0-1 1,0 0 0,0 0 0,0 0-1,0-1 1,-1 1 0,1-1-1,0 1 1,0-1 0,4-2-1,7-3 30,0-2 0,-1 1 1,1-2-1,13-11 0,50-45 166,-49 40-124,22-18-15,83-76 259,-131 117-342,18-19 21,-19 20-37,0-1 0,0 1 0,0 0 0,0-1 0,0 0 0,0 1-1,0-1 1,-1 1 0,1-1 0,-1 0 0,1 0 0,0-2 0,-1 4 12,0-1 0,-1 1 0,1 0 0,0 0 0,0-1 0,0 1 0,0 0 0,0 0 0,0-1 0,-1 1 0,1 0 0,0 0 0,0-1 0,0 1 0,-1 0 0,1 0 1,0 0-1,0-1 0,-1 1 0,1 0 0,0 0 0,0 0 0,-1 0 0,1 0 0,0 0 0,-1 0 0,1-1 0,0 1 0,0 0 0,-1 0 0,1 0 0,0 0 0,-1 0 0,1 0 0,0 0 0,0 1 1,-1-1-1,1 0 0,0 0 0,-1 0 0,1 0 0,0 0 0,0 0 0,-1 0 0,1 1 0,0-1 0,0 0 0,-1 0 0,-17 10-108,5 0 77,1 0 0,0 1 0,1 0 0,-12 16 0,-38 57-66,44-55 86,1 1-1,1 1 0,2 0 0,1 0 0,-8 35 1,17-57 52,1 0 1,0 1-1,1-1 1,0 0-1,1 12 1,0-19-15,0-1 0,0 1 0,0-1 1,0 1-1,1 0 0,-1-1 0,1 1 0,-1-1 0,1 1 0,-1-1 1,1 0-1,0 1 0,-1-1 0,1 0 0,0 1 0,0-1 0,0 0 1,0 0-1,0 0 0,3 2 0,-3-2 8,1-1 1,-1 1-1,1 0 0,0-1 0,-1 0 0,1 1 1,0-1-1,-1 0 0,1 0 0,0 0 0,-1 0 1,1 0-1,0 0 0,-1-1 0,4 0 1,3-2 90,0 0 0,0 0 0,-1-1 0,1 0 0,12-9 0,-4 1-56,-2-1 0,1-1 1,-2 0-1,1-1 0,-2 0 0,18-29 0,52-108-25,-63 113-52,-4 8-171,20-55 0,-49 197-515,13-89 721,1 0 1,1 1 0,1-1-1,1-1 1,1 1-1,1 0 1,1-1-1,10 25 1,-14-41 48,0 0 1,1 0-1,0-1 1,0 1-1,0-1 1,7 8-1,-9-11-50,0 0 0,0 0 0,0 0 0,1-1 0,-1 1 0,0 0 0,0 0 0,1 0 0,-1-1 0,0 1 0,1-1 0,-1 1 0,1-1 0,-1 0 0,1 1 0,-1-1 0,0 0 0,1 0 0,-1 0 0,1 0 0,-1 0 0,1 0 0,-1-1 0,1 1 0,-1 0 0,1-1 0,-1 1 0,0-1 0,2 0 0,0-1 25,0-1 1,0 1-1,0 0 0,-1-1 0,1 0 1,-1 1-1,1-1 0,-1 0 0,0 0 1,2-5-1,16-34 43,-17 33-95,43-117 2,8-17 67,-42 109-112,-10 26-76,1 1 0,0-1 0,4-9 0,-7 17 123,0 1 0,0-1 0,0 0 1,0 0-1,0 0 0,0 0 0,0 0 1,0 0-1,0 0 0,0 0 1,0 0-1,0 0 0,0 0 0,0 0 1,0 0-1,0 0 0,0 0 0,0 0 1,0 0-1,0 0 0,0 0 1,0 0-1,1 1 0,-1-1 0,0 0 1,0 0-1,0 0 0,0 0 0,0 0 1,0 0-1,0 0 0,0 0 1,0 0-1,0 0 0,0 0 0,0 0 1,0 0-1,0 0 0,0 0 1,0 0-1,0 0 0,0 0 0,0 0 1,0 0-1,0 0 0,1 0 0,-1 0 1,0 0-1,0 0 0,0 0 1,0 0-1,0 0 0,0 0 0,0 0 1,0 0-1,0 0 0,0 0 0,0 0 1,0 0-1,0 0 0,0 0 1,0-1-1,0 1 0,0 0 0,0 0 1,0 0-1,0 0 0,0 0 0,2 8-30,-2 8 34,0 209-23,0-214 58,1-1 1,-1 0-1,1 0 0,1 0 1,0 0-1,6 18 0,-7-27-28,-1 1-1,1-1 1,-1 0-1,1 0 1,0 1 0,0-1-1,-1 0 1,1 0-1,0 0 1,0 0-1,0 0 1,2 1-1,-3-2-3,1 1 0,-1-1 0,1 0 0,0 0-1,-1 1 1,1-1 0,0 0 0,0 0 0,-1 0 0,1 0-1,0 0 1,0 0 0,-1 0 0,1 0 0,0 0 0,-1 0-1,1 0 1,0 0 0,-1-1 0,1 1 0,0 0 0,-1 0-1,1-1 1,0 1 0,-1-1 0,1 1 0,0 0 0,-1-1-1,1 0 1,4-4 39,1 0 1,-2 0-1,1-1 0,0 1 0,-1-1 0,4-8 1,22-46 374,-7 15-278,34-51-717,-56 95 565,-1 1 0,1-1 1,-1 0-1,1 0 0,-1 1 1,1-1-1,0 1 1,-1-1-1,1 0 0,0 1 1,-1-1-1,1 1 0,0 0 1,0-1-1,0 1 1,0 0-1,-1-1 0,1 1 1,0 0-1,0 0 1,0 0-1,0-1 0,0 1 1,0 0-1,-1 0 0,1 1 1,0-1-1,0 0 1,0 0-1,0 0 0,0 1 1,0-1-1,-1 0 0,1 1 1,0-1-1,1 1 1,3 3 20,0-1 0,-1 1 0,1-1 1,6 8-1,-3-2-42,0-2 31,0 0 0,0-1 0,1 0 0,0 0-1,0-1 1,0 0 0,1 0 0,-1-1 0,16 4 0,-18-7 29,-1 1 1,1-2 0,0 1 0,0-1-1,-1 0 1,1 0 0,0-1-1,-1 0 1,1 0 0,0-1 0,-1 1-1,0-1 1,1-1 0,-1 1 0,10-7-1,-7 3 7,-1 0 0,0-1-1,0 0 1,-1-1 0,1 1-1,-2-1 1,1-1 0,-1 1-1,9-18 1,-14 23-31,0 1 1,0-1-1,-1 0 0,1 0 1,-1 1-1,1-1 0,-1 0 1,0 0-1,0 0 0,0 0 1,0 1-1,0-1 0,-1 0 1,0 0-1,1 0 0,-1 1 1,0-1-1,0 0 0,0 1 1,-1-1-1,1 1 0,-1-1 1,1 1-1,-1 0 1,0 0-1,-2-3 0,3 4-26,0 1 0,0-1 0,0 0 0,-1 0-1,1 0 1,0 1 0,0-1 0,-1 1 0,1-1 0,0 1 0,-1-1-1,1 1 1,-1 0 0,1 0 0,0 0 0,-1 0 0,1 0-1,-1 0 1,1 0 0,-1 0 0,1 0 0,0 1 0,-1-1 0,1 0-1,0 1 1,-1 0 0,1-1 0,0 1 0,0 0 0,-1-1-1,0 2 1,-1 0-5,0 0 0,0 1 0,1-1 0,-1 0 0,1 1 0,0 0 0,0-1-1,0 1 1,0 0 0,0 0 0,0 0 0,-1 5 0,1-3 32,1 0 0,0 0 1,1 0-1,-1 0 0,1 0 1,0 0-1,0 0 0,1 0 0,-1 0 1,1 0-1,3 8 0,1 4 126,16 31 0,-14-31-45,4 5 38,0 0 0,19 26 0,-22-37-41,0-1 0,0 0 0,1-1 1,1 0-1,-1 0 0,14 9 0,-19-16-65,1 1-1,-1-1 0,0 0 1,1 0-1,0 0 1,7 2-1,-9-4-274,-1 1 0,0-1-1,0 0 1,1 0 0,-1 0-1,0 0 1,4-1 0,-4 1-228,-1-1 1,1 1-1,-1-1 1,0 1 0,1-1-1,-1 0 1,0 0-1,1 1 1,-1-1-1,0 0 1,0 0-1,2-2 1,7-14-6679,2 1 2273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1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197 792 3328,'-11'-13'1061,"11"12"-964,-1 0 0,1 0 0,-1 0 0,1 0 0,0 0 0,-1 0 0,1 0 0,0-1 0,0 1 0,0 0 0,0 0 0,0 0 0,0 0 0,0 0 0,0 0 0,0 0 0,1-2 0,-1-3 1629,0 4-1514,0 1 0,0 0 0,0-1 0,0 1 1,0 0-1,0-1 0,-1 1 0,1 0 0,0 0 0,-1-1 0,1 1 0,-1 0 0,1 0 0,-1-1 1,0 1-1,0 0 0,1 0 0,-1 0 0,0 0 0,-1-1 0,0 1-121,0 0 0,0 0 0,1 1 0,-1-1 0,0 1 0,0-1 0,0 1 0,0-1 0,0 1 0,0 0 0,0 0 0,0 0 0,0 0 0,-3 1 0,-2 0-20,0 1 1,0 0 0,1 0-1,-1 0 1,1 1 0,-1 0 0,1 0-1,0 1 1,0 0 0,0 0-1,1 0 1,0 0 0,-1 1 0,2 0-1,-1 0 1,-6 9 0,7-8-16,0 0-1,0 0 1,0 1 0,1-1 0,0 1 0,0 0-1,1 0 1,0 0 0,0 0 0,1 0 0,0 1-1,0-1 1,0 0 0,1 1 0,1 13 0,0-18 10,0 1 1,-1-1 0,1 1 0,0-1-1,1 1 1,-1-1 0,1 1 0,-1-1-1,1 0 1,0 0 0,0 0-1,1 0 1,-1 0 0,1 0 0,-1-1-1,4 3 1,-2-2 33,0 0 1,1-1-1,-1 0 0,1 0 0,0 0 0,-1 0 1,1-1-1,0 1 0,0-1 0,8 0 0,-1 0 78,1-1-1,-1-1 1,1 0-1,-1-1 1,1 0 0,-1-1-1,0 0 1,17-7-1,-19 6-105,0-2 1,0 1-1,0-1 1,0 0-1,-1-1 0,0 0 1,-1-1-1,1 0 1,13-17-1,-18 20-42,0-1 0,0 1 0,-1-1 0,0 0 0,0 0 0,0-1 0,-1 1 0,0-1 0,0 1 0,0-1 0,-1 1 0,0-1 0,0 0 0,-1 0 0,0 0 0,0 1 0,-2-11 0,1 14-41,0-1-1,-1 0 1,1 1-1,-1-1 1,0 1-1,0-1 1,0 1-1,-1 0 1,1 0-1,-1 0 1,1 0-1,-1 1 1,0-1-1,0 0 1,0 1-1,-1 0 1,-4-3-1,4 3-24,0 0 0,0 0 0,0 1 0,0-1 0,0 1 0,0 0 0,0 0 0,0 0 0,0 1-1,-1-1 1,1 1 0,0 0 0,0 0 0,-1 1 0,-6 0 0,10 0 30,0-1-1,1 0 1,-1 0-1,0 1 1,0-1 0,0 1-1,1-1 1,-1 1 0,0-1-1,0 1 1,1-1-1,-1 1 1,1-1 0,-1 1-1,0 0 1,1 0-1,-1-1 1,1 1 0,-1 0-1,1 0 1,-1 0-1,1 0 0,0-1-1,0 1 0,0 0 0,0-1 0,0 1 0,0-1 0,0 1 1,1-1-1,-1 1 0,0 0 0,0-1 0,0 1 0,1-1 1,-1 1-1,0-1 0,0 1 0,1-1 0,-1 1 0,0-1 0,1 1 1,-1-1-1,1 0 0,-1 1 0,1-1 0,-1 0 0,1 1 0,-1-1 1,1 0-1,-1 1 0,2-1 0,5 3 28,0 0 1,1 0-1,0-1 1,-1 0-1,1 0 0,0-1 1,0 0-1,15 0 1,1-3 148,38-6 1,-46 5-139,0-1 1,18-8 0,-24 8-56,0 0 0,1 1 0,-1 0 0,1 1 0,-1 0 1,1 1-1,20-1 0,-29 2 13,0 1 0,1-1 1,-1 0-1,0 1 1,0 0-1,0-1 0,0 1 1,0 0-1,0 0 0,0 0 1,0 0-1,0 0 1,0 1-1,0-1 0,0 1 1,-1-1-1,1 1 0,-1-1 1,1 1-1,-1 0 1,0 0-1,0 0 0,1 0 1,0 3-1,1 3-9,0 1 0,-1 0 0,0 0 0,1 16 0,-2-18 12,3 36 41,-2-1-1,-2 1 1,-9 66 0,-31 124 332,32-194-269,-15 53 755,16-67-320,5-20-405,2-4-78,0 0 1,0 0-1,0 0 0,-1 0 1,1 0-1,0 0 0,-1 0 1,1 0-1,0 0 0,-1 0 1,1 0-1,-1 0 0,0-1 1,1 1-1,-1 0 0,0 0 1,1-1-1,-1 1 0,0 0 1,-1 0-1,2-16 704,32-120-363,-30 128-383,12-39-19,2 1 0,2 1 1,1 1-1,3 0 1,1 2-1,2 0 0,2 2 1,2 1-1,1 1 1,62-58-1,-79 83-119,0 1 0,2 0 0,28-18 0,-41 28 125,0 0 0,0 0 0,0 1 0,0-1 1,0 1-1,0-1 0,0 1 0,0-1 0,0 1 0,0 0 0,1 0 0,-1 0 0,0 1 1,3-1-1,-4 1 4,0-1-1,0 1 1,0-1 0,0 1 0,0-1 0,0 1 0,0-1 0,0 1 0,0 0 0,0 0 0,0-1 0,0 1-1,-1 0 1,1 0 0,0 0 0,-1 0 0,1 0 0,-1 0 0,1 0 0,-1 0 0,1 0 0,-1 0 0,1 0 0,-1 0-1,0 1 1,0 0 0,1 6 24,-1-1 0,0 0-1,-1 1 1,0-1 0,0 0 0,0 0-1,-1 1 1,-5 12 0,-3 4 110,-15 25 0,22-43-105,-4 6 61,0 0 0,0 0 0,-1-1 0,-15 17 0,20-25-44,0 0 0,0 0 0,0-1 0,0 1 0,-1-1 0,1 0 0,-1 0 0,0 0 0,1 0 0,-1 0 0,0-1 1,0 0-1,0 0 0,0 0 0,0 0 0,0-1 0,0 1 0,0-1 0,-7 0 0,10-1-35,0 1 0,0 0 1,0 0-1,0-1 0,-1 1 0,1 0 1,0-1-1,0 1 0,0-1 0,0 0 1,0 1-1,0-1 0,0 0 0,0 0 1,0 1-1,0-1 0,1 0 0,-1 0 1,0 0-1,0 0 0,1 0 0,-1 0 0,1 0 1,-1 0-1,1 0 0,-1-1 0,1 1 1,0 0-1,0 0 0,-1 0 0,1-2 1,0 0-28,0 1-1,0-1 1,0 1 0,1-1 0,-1 1 0,1-1 0,-1 1-1,1 0 1,0-1 0,0 1 0,0 0 0,0 0 0,0-1 0,0 1-1,3-2 1,-1 1 5,0-1 0,1 2 1,-1-1-1,1 0 0,0 1 0,0-1 0,0 1 0,0 0 0,0 1 0,1-1 0,-1 1 0,0-1 1,1 1-1,-1 1 0,1-1 0,-1 1 0,1-1 0,-1 1 0,1 1 0,0-1 0,-1 1 0,1-1 1,-1 1-1,0 0 0,1 1 0,-1-1 0,0 1 0,0 0 0,0 0 0,0 0 0,0 1 1,5 3-1,0 3-45,0 1 0,-1-1 0,-1 1 1,1 1-1,-2-1 0,1 1 0,-2 1 0,1-1 1,-1 1-1,4 16 0,-1 1 46,-1 1 0,-2 0 0,3 37 0,-7-12 71,-1-1-1,-3 1 1,-2-1-1,-17 75 1,20-120 51,0-1 1,-1 0-1,-3 10 0,4-25-20,1 0 0,0 0 0,0 1 0,1-1 0,0-8 0,4-17-65,2 0 1,10-33 0,-16 62-25,59-194 0,-28 99 0,-17 53-72,2 0 0,40-80 0,-47 109 43,1-1-1,0 2 0,1-1 1,1 1-1,1 1 1,0 0-1,1 1 0,0 0 1,31-20-1,-39 30-17,-1 0 0,1 0-1,0 1 1,-1 0 0,12-3 0,-16 4 41,0 1 1,0 0-1,0 0 1,0-1-1,0 1 1,0 0 0,0 0-1,0 0 1,0 0-1,0 0 1,1 0-1,-1 1 1,0-1-1,0 0 1,0 0 0,0 1-1,0-1 1,0 1-1,0-1 1,0 1-1,0-1 1,0 1-1,0 0 1,0-1 0,-1 1-1,1 0 1,0 0-1,0-1 1,-1 1-1,1 0 1,0 0 0,-1 0-1,1 0 1,-1 0-1,1 0 1,-1 0-1,0 0 1,1 0-1,-1 2 1,1 1 3,-1 1 1,0 0 0,0-1-1,0 1 1,-1 0-1,0-1 1,-1 8-1,-13 33 4,10-33-3,-3 11 87,-1 0-1,-1 0 0,-1-2 1,0 1-1,-2-1 0,-1-1 1,-31 36-1,41-53-32,1 0 0,-1 1 0,0-2 1,-8 5-1,12-7-48,-1 1 0,1-1 1,-1 0-1,1 0 0,0 0 0,-1 1 1,1-1-1,-1 0 0,1 0 1,-1 0-1,1 0 0,-1 0 1,1 0-1,-1 0 0,1 0 0,-1 0 1,1 0-1,-1 0 0,1 0 1,-1 0-1,0-1 0,1 1-7,-1-1 0,1 0 0,0 1 0,0-1 0,0 0 0,0 1 0,-1-1 0,1 1 0,0-1 0,0 0 0,0 1 0,0-1 0,0 0 0,0 1 0,1-1 0,-1 0 0,0 1 0,0-1 0,0 1 0,1-1 0,-1 0 0,1 0 0,2-6-9,0-1 0,1 1 0,0 0 0,1 1 0,-1-1 0,1 1 0,0 0 0,1 0 0,0 0 0,0 1 0,11-9 0,9-3 12,49-23 1,-66 35-12,278-113-137,-249 104 97,-7 5-57,-31 9 106,0 0 0,1 0-1,-1 0 1,0 0-1,0 0 1,0 0 0,0 0-1,1 0 1,-1 0 0,0 0-1,0 0 1,0 0 0,0 1-1,0-1 1,1 0 0,-1 0-1,0 0 1,0 0-1,0 0 1,0 0 0,0 1-1,0-1 1,0 0 0,0 0-1,1 0 1,-1 0 0,0 1-1,0-1 1,0 0 0,0 0-1,0 0 1,0 0-1,0 1 1,0-1 0,0 0-1,0 0 1,0 0 0,0 0-1,0 1 1,0-1 0,0 0-1,0 0 1,-1 0 0,1 0-1,0 1 1,0-1-1,0 0 1,0 0 0,-5 15-13,2-7 12,-44 132-206,41-120 213,2 0 0,1 0-1,0 0 1,1 0 0,2 28 0,0-43 5,1-1-1,0 1 1,0 0-1,1-1 1,-1 0-1,1 1 1,0-1 0,0 0-1,1 0 1,4 6-1,-7-9-2,1 0 0,0 0 0,-1 0 0,1 0 0,0 0 0,0 0 0,0 0 0,0 0 0,0-1 0,0 1 0,0 0 0,0-1 0,0 1-1,0 0 1,0-1 0,1 0 0,-1 1 0,0-1 0,0 0 0,0 1 0,1-1 0,-1 0 0,0 0 0,0 0 0,1 0 0,-1 0 0,0 0 0,0-1 0,1 1-1,-1 0 1,0-1 0,0 1 0,0-1 0,0 1 0,1-1 0,-1 1 0,0-1 0,0 0 0,0 0 0,0 1 0,0-1 0,-1 0 0,3-2 0,3-5 48,0 0 0,0 0 0,-1-1 1,0 1-1,-1-1 0,0-1 1,6-18-1,12-69 404,-18 76-476,-1 1 0,-1-1 1,-1 0-1,-1 0 0,-1 0 0,-5-33 1,5 51-13,0 0 0,1 0 0,-1-1 0,0 1 0,-1 0 0,1 0 0,0 0 0,-1 0 0,0 0 0,0 1 1,0-1-1,0 1 0,0-1 0,0 1 0,-1-1 0,1 1 0,-1 0 0,-4-3 0,6 5 24,1 0 1,0 0-1,0 0 0,0 0 0,-1 0 1,1 0-1,0 0 0,0-1 0,-1 1 0,1 0 1,0 0-1,0 0 0,0 0 0,-1 1 0,1-1 1,0 0-1,0 0 0,-1 0 0,1 0 0,0 0 1,0 0-1,0 0 0,-1 0 0,1 0 1,0 0-1,0 1 0,0-1 0,0 0 0,-1 0 1,1 0-1,0 0 0,0 0 0,0 1 0,0-1 1,0 0-1,0 0 0,-1 0 0,1 1 0,0-1 1,0 0-1,0 0 0,0 1 0,-2 8-82,2-2 82,1 0 0,0 1 1,0-1-1,1 0 0,0-1 0,0 1 0,1 0 1,-1 0-1,2-1 0,-1 0 0,1 1 0,0-1 1,0-1-1,0 1 0,1 0 0,0-1 0,0 0 1,0 0-1,10 6 0,-11-9 19,0 0 1,0-1-1,1 0 0,-1 1 1,0-1-1,1-1 0,-1 1 1,1-1-1,-1 1 0,1-1 1,-1 0-1,1-1 0,-1 1 1,1-1-1,-1 0 1,1 0-1,-1-1 0,0 1 1,8-4-1,6-4 63,-1-1 1,0 0-1,17-14 0,-32 22-70,20-13 47,3-2 124,35-33 0,-36 25-41,-5 6-205,34-27-1,-45 39 8,7-4-262,-15 11 315,0 0 0,1 0 0,-1 0 0,1 0 0,-1 0 0,0 0 0,1 0 0,-1 0 1,0 0-1,1 0 0,-1 0 0,0 0 0,1 1 0,-1-1 0,0 0 0,1 0 0,-1 0 0,0 1 0,1-1 0,-1 0 0,0 0 0,0 1 0,1-1 1,-1 0-1,0 0 0,0 1 0,1-1 0,-1 0 0,0 1 0,0-1 0,0 0 0,0 1 0,0-1 0,1 0 0,-1 1 0,0-1 0,0 0 0,0 1 1,0-1-1,0 1 0,0-1 0,0 0 0,0 1 0,0-1 0,4 35-21,-2 0 0,0-1 1,-3 1-1,-7 58 0,-8-21 302,16-70-263,-1-1 1,1 0 1,0 0-1,0 0 1,-1 0-1,1 0 1,-1 0-1,1 0 1,-1 0-1,1-1 1,-1 1 0,1 0-1,-1 0 1,0 0-1,0-1 1,1 1-1,-1 0 1,0-1-1,0 1 1,0 0 0,0-1-1,0 1 1,1-1-1,-1 0 1,0 1-1,0-1 1,0 0-1,0 1 1,0-1-1,-1 0 1,1 0 0,0 0-1,0 0 1,0 0-1,0 0 1,0 0-1,0-1 1,0 1-1,0 0 1,-2-1-1,-3-1 64,0-1 0,0 1-1,0-1 1,-9-7 0,14 10-68,-17-12 76,-82-56-27,75 51-691,25 17 629,0 0 0,0 0 0,0 0-1,-1 0 1,1 0 0,0 0 0,0 0-1,0-1 1,0 1 0,0 0 0,0 0 0,0 0-1,0 0 1,0 0 0,-1 0 0,1 0-1,0 0 1,0 0 0,0 0 0,0 0 0,0 0-1,0 0 1,0 0 0,-1 0 0,1 0-1,0 0 1,0 0 0,0 0 0,0 0-1,0 0 1,0 0 0,-1 0 0,1 0 0,0 0-1,0 0 1,0 0 0,0 0 0,0 0-1,0 0 1,0 0 0,-1 0 0,1 0 0,0 0-1,0 0 1,0 0 0,0 1 0,0-1-1,0 0 1,0 0 0,10 13-67,-3-6 91,1 0-1,0-1 1,0 0-1,1 0 0,-1-1 1,16 7-1,58 19-21,-69-27 34,0 0 1,0-1 0,1-1-1,24 2 1,-30-4-10,1 0 0,-1-1-1,1 0 1,-1-1 0,1 0 0,-1 0 0,0 0 0,15-8 0,-11 4 1,-1-1 0,-1 0 1,1-1-1,-1 0 0,18-17 0,38-55-230,-64 75 194,3-3 68,-3 7-124,-2 5-145,-15 117-106,14-98 352,1-1 0,1 1 0,6 32 0,-6-51-1,-1 0-1,1 0 1,1 0 0,-1 1 0,1-2 0,3 8 0,-5-11-22,0 1 0,1-1-1,-1 1 1,1-1 0,-1 1 0,0-1-1,1 1 1,-1-1 0,1 1 0,0-1-1,-1 0 1,1 1 0,-1-1 0,1 0-1,-1 0 1,1 1 0,0-1 0,-1 0-1,1 0 1,1 0 0,-1 0 6,0 0 0,0 0 0,0-1 0,0 1 0,0 0 0,0-1 0,0 1 0,0-1 0,0 1 1,0-1-1,0 0 0,0 1 0,0-1 0,0 0 0,1-2 0,21-21 232,25-38 0,17-20-146,-25 40 3,35-40 39,-39 32-146,-1-2 0,-4-1 0,27-59 0,100-273 367,-154 373-461,1 0 0,-2 0 1,1 0-1,-2 0 0,3-23 0,-5 35 87,0-1 0,0 1 0,0 0 0,0-1 0,0 1 0,1 0 0,-1 0 0,0-1-1,0 1 1,0 0 0,0-1 0,0 1 0,0 0 0,0-1 0,-1 1 0,1 0 0,0-1 0,0 1 0,0 0 0,0-1-1,0 1 1,0 0 0,-1 0 0,1-1 0,0 1 0,0 0 0,0 0 0,-1-1 0,1 1 0,0 0 0,0 0 0,-1 0-1,1-1 1,0 1 0,0 0 0,-1 0 0,1 0 0,0 0 0,-1 0 0,1-1 0,0 1 0,-1 0 0,0 1-13,0-1 0,0 1-1,0 0 1,0-1 0,0 1 0,0 0 0,0 0 0,0 0 0,0 0 0,1-1 0,-1 1 0,0 2 0,-5 5-1,1 0 0,0 1 0,1-1 0,0 1 0,-4 12 1,-22 79-53,4 2 1,-21 173-1,43-241 90,2-1 0,1 1-1,1-1 1,2 1 0,1-1-1,2 1 1,16 58 0,-17-82 47,0 1 0,0-1 1,1 0-1,1 0 1,7 10-1,-13-18-40,1-1-1,0 1 0,0-1 1,0 1-1,0-1 1,1 0-1,-1 0 0,0 0 1,0 0-1,1 0 0,-1 0 1,1 0-1,-1 0 1,1 0-1,-1-1 0,1 1 1,-1 0-1,1-1 0,0 1 1,-1-1-1,1 0 1,0 0-1,-1 0 0,1 0 1,0 0-1,0 0 1,-1 0-1,1 0 0,0 0 1,-1-1-1,1 1 0,0-1 1,-1 0-1,1 1 1,-1-1-1,1 0 0,-1 0 1,1 0-1,-1 0 1,3-2-1,8-8 39,1-2 1,-2 1 0,20-27-1,26-49 70,-55 84-111,8-13 39,15-31 1,-23 43-71,0-1-1,0 0 0,0 0 1,0 0-1,-1-1 1,0 1-1,-1 0 1,1 0-1,-2-11 1,1 16 2,0 0 1,0 1 0,0-1-1,0 0 1,0 1 0,0-1-1,-1 0 1,1 1-1,0-1 1,0 0 0,-1 1-1,1-1 1,0 1 0,-1-1-1,1 0 1,0 1 0,-1-1-1,1 1 1,-1-1 0,1 1-1,-1 0 1,0-1 0,1 1-1,-1-1 1,0 1 0,0 0-5,0-1 0,0 1 1,0 0-1,0 0 0,0 0 1,0 0-1,0 1 0,0-1 1,0 0-1,0 0 0,0 1 1,0-1-1,0 0 0,0 1 1,0 0-1,-3 1-18,0 0 0,0 1 0,1-1 0,0 1 0,-1 0 0,-3 5 0,4-3 24,0-1 0,1 0 0,0 1 0,0-1 0,0 1 0,0 0 1,1 0-1,0 0 0,0 0 0,0 0 0,0 10 0,1 4 138,5 33 0,-4-42-79,0-2-28,0 1 0,1 0 0,0-1 0,0 0-1,1 1 1,1-1 0,-1 0 0,9 14 0,-8-17 16,0 0 0,0 1 0,1-2 1,-1 1-1,1 0 0,0-1 1,0 0-1,1 0 0,-1-1 0,1 0 1,0 1-1,8 2 0,-7-4-28,1 1-1,0-1 1,-1 0 0,1-1-1,0 0 1,0 0 0,0 0-1,0-1 1,-1-1-1,1 1 1,11-3 0,-13 1-421,0 1 0,0-1 0,0 0 0,0-1 0,-1 0 1,1 1-1,-1-2 0,0 1 0,0-1 0,0 1 0,-1-1 0,1-1 0,-1 1 1,7-9-1,-9 11 70,-1-1-1,1 1 1,-1 0 0,1-1 0,-1 1 0,0-1 0,0 0 0,0 1 0,0-1-1,-1 0 1,1 1 0,-1-1 0,1 0 0,-1 0 0,0 0 0,0 1 0,0-1-1,-1 0 1,0-2 0,-3-25-2388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1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517 321 7040,'-36'-8'3200,"41"11"-2752,8 2 1856,5-1-1344,22 1 672,5 1-960,15-1 95,-7 4-447,15-3 32,-2 3-224,11-4 0,-4 1-64,-12-1 96,-11-2-96,-13-3-2271,-11 0 1183</inkml:trace>
  <inkml:trace contextRef="#ctx0" brushRef="#br0" timeOffset="1">37 21 7232,'-32'-20'3264,"27"20"-1920,14 0-1024,1 0 64,3 0-224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1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22 717 3808,'-15'6'1227,"9"-2"-563,7 0 129,11 1 763,-3-6-844,0 0 0,-1 0 0,1-1 0,-1 0 0,12-4 0,43-20 743,-58 24-1326,47-21 669,-1-2 1,-1-3 0,82-60-1,-130 86-793,1 0 0,-1 0 0,0 0 0,1 0 1,-1 1-1,1 0 0,0-1 0,3 0 0,-5 2-9,-1 0-1,0 0 1,0 0 0,0 0-1,1 0 1,-1 0 0,0 0-1,0 0 1,1 0 0,-1 0-1,0 0 1,0 0 0,1 0-1,-1 1 1,0-1 0,0 0-1,0 0 1,1 0 0,-1 0-1,0 1 1,0-1 0,0 0-1,0 0 1,0 0 0,1 1-1,-1-1 1,0 0 0,0 0-1,0 0 1,0 1 0,0-1-1,0 0 1,0 0 0,0 1-1,-1 19-161,-13 70-10,-27 163 400,12-120 1101,-55 154 1,82-282-543,4-9-240,4-15 56,13-48-71,16-74-582,14-52-30,-31 136 12,33-74-1,-36 100 7,28-41 0,-20 36-20,-20 30 34,2-1 0,-1 1 0,1 1 0,0-1 0,0 1 1,0-1-1,12-7 0,-16 12 38,1 0 0,-1 0 0,1 0 0,0 1 0,-1-1 0,1 0 0,0 1 0,-1 0 0,1-1 0,0 1-1,-1 0 1,1 0 0,0 0 0,0 0 0,0 0 0,1 0 0,-1 1 8,0 0-1,0 0 1,0-1 0,0 1-1,-1 1 1,1-1 0,0 0-1,-1 0 1,1 1 0,-1-1-1,0 0 1,1 1 0,-1 0-1,0-1 1,0 1-1,0 0 1,2 2 0,0 3-7,-1-1-1,1 1 1,-1 0 0,0 0 0,0 0 0,-1 0-1,0 0 1,-1 0 0,1 15 0,-3 2 104,-7 38 0,7-53-88,-5 30 212,-2-1 0,-19 55 0,25-85-139,0-1-1,-1 0 1,-4 8-1,7-13-53,0-1-1,0 0 1,0 1-1,0-1 1,0 0-1,0 1 0,0-1 1,-1 0-1,1 0 1,0 0-1,-1 0 0,1 0 1,-1-1-1,1 1 1,-1 0-1,0-1 1,1 1-1,-1-1 0,1 1 1,-4-1-1,4 0-18,0 0 0,0 0 0,0 0 0,0-1 0,0 1 0,-1 0 0,1-1 0,0 1 1,0-1-1,0 1 0,0-1 0,0 1 0,0-1 0,1 0 0,-1 0 0,0 1 0,0-1 0,0 0 0,1 0 0,-1 0 0,0 0 0,1 0 0,-1 0 0,1 0 0,-1 0 0,1 0 0,-1 0 0,1 0 0,0 0 0,0 0 0,-1-1 0,1 1 0,0 0 0,0 0 0,0-1 0,0-2 3,0 1-1,0-1 1,0 1 0,1-1-1,-1 1 1,1 0-1,0-1 1,0 1 0,0 0-1,2-5 1,0 3-8,1 0 0,0 1 0,-1-1 0,2 1 0,5-6 0,-5 6-7,7-6-12,0 1 1,1 1 0,0 0-1,0 0 1,23-8-1,73-22-130,-88 32 115,84-26-5,140-46 221,-141 35-116,-56 19-16,-48 24-49,0 0-1,0 0 1,0 0 0,0 0 0,0 0-1,0 0 1,0 0 0,-1 0-1,1 0 1,0-1 0,0 1 0,0 0-1,0 0 1,0 0 0,0 0-1,0 0 1,0 0 0,0 0-1,0 0 1,0 0 0,0 0 0,0 0-1,0 0 1,0 0 0,0-1-1,0 1 1,0 0 0,0 0 0,0 0-1,0 0 1,0 0 0,0 0-1,0 0 1,0 0 0,0 0 0,0 0-1,0-1 1,0 1 0,0 0-1,0 0 1,0 0 0,0 0-1,0 0 1,0 0 0,0 0 0,0 0-1,0 0 1,0 0 0,0 0-1,0-1 1,0 1 0,0 0 0,0 0-1,0 0 1,1 0 0,-1 0-1,0 0 1,0 0 0,0 0 0,0 0-1,0 0 1,-9 4 17,1 0-1,-1 0 1,1 1 0,0 1-1,1-1 1,-1 1 0,-7 8-1,-45 51-39,49-52 42,1 0 0,1 0 0,-10 22-1,15-28 13,0 1 0,1 0 0,1 0 0,-1 0 0,1 0 1,1 1-1,-1-1 0,1 11 0,1-17-14,0 0 1,0 0 0,0 0 0,0-1 0,0 1-1,1 0 1,-1 0 0,1 0 0,-1-1 0,1 1-1,0 0 1,0-1 0,0 1 0,0 0 0,0-1-1,0 1 1,1 1 0,-1-3 1,0 1 1,0-1-1,0 1 1,0-1-1,0 1 0,0-1 1,0 0-1,0 1 0,0-1 1,0 0-1,0 0 0,0 0 1,0 0-1,0 0 1,1 0-1,-1 0 0,0 0 1,0 0-1,0 0 0,0-1 1,0 1-1,0 0 0,0-1 1,0 1-1,0-1 0,0 1 1,0-1-1,-1 1 1,3-2-1,4-4 68,0 0 1,0 0-1,-1-1 0,1 0 1,-2 0-1,8-11 0,28-51 41,-34 55-5,4-5-43,7-14-86,15-38-1,-22 37-208,-11 31 46,-1 3-1,-8 16-88,4-3 256,1 0 0,0 0 0,0 0 0,2 1 0,-1 0 0,2-1 0,0 1-1,1 0 1,0 0 0,1 0 0,3 19 0,-4-31 15,0-1 0,1 1 0,-1 0 0,0-1 0,1 1-1,0 0 1,-1-1 0,1 1 0,0-1 0,0 1 0,-1-1 0,1 1 0,0-1 0,1 1 0,-1-1 0,0 0-1,0 0 1,0 0 0,1 0 0,-1 0 0,1 0 0,1 1 0,0-1 18,-1 0 1,1-1-1,-1 0 1,1 1-1,0-1 1,-1 0-1,1 0 1,-1-1-1,1 1 0,0 0 1,-1-1-1,1 0 1,-1 1-1,5-3 1,75-35 98,-35 15 56,56-26-142,70-32-22,-158 75-5,13-5-67,38-22 1,-46 24-162,-12 7 78,-8 2 132,0 0-1,0 0 1,0 0-1,0 0 1,0 0-1,0 0 1,0 0 0,0 0-1,0 0 1,0 0-1,1 1 1,-1-1-1,0 0 1,0 0-1,0 0 1,0 0-1,0 0 1,0 0 0,0 0-1,0 0 1,0 0-1,0 0 1,0 0-1,0 0 1,0 0-1,0 0 1,0 0 0,0 1-1,0-1 1,0 0-1,0 0 1,0 0-1,0 0 1,0 0-1,0 0 1,0 0 0,0 0-1,0 0 1,0 0-1,0 0 1,0 1-1,0-1 1,0 0-1,0 0 1,0 0 0,0 0-1,0 0 1,0 0-1,0 0 1,0 0-1,0 0 1,0 0-1,0 0 1,0 0-1,0 0 1,0 1 0,-1 0 21,0 1-1,1 0 1,-1 0 0,1-1 0,-1 1 0,1 0 0,0 0 0,-1 0 0,2 3 0,-1-2-38,0-1 1,-1 1-1,1-1 0,0 1 1,-1-1-1,-1 5 0,1-4 5,0 0 0,-1 0-1,1 1 1,0-1-1,0 0 1,1 1 0,-1-1-1,1 1 1,0 0 0,0-1-1,0 1 1,1 3 0,1 14-16,-1 0 0,-2 29 0,-1-11-56,2-28 164,1 20 155,-1-29-209,0 0-1,0-1 1,0 1-1,1 0 1,-1-1 0,1 1-1,-1 0 1,1-1 0,0 1-1,-1 0 1,1-1 0,2 3-1,-2-4-16,0 0-1,-1 0 0,1 0 1,0 0-1,0 0 0,-1-1 1,1 1-1,0 0 0,-1 0 1,1-1-1,0 1 0,-1 0 1,1-1-1,0 1 1,-1-1-1,1 1 0,-1-1 1,1 1-1,-1-1 0,1 1 1,0-2-1,12-11-44,44-63 269,-21 25-244,-7 14-248,-34 78-75,4-20 384,1 0 0,1 0 0,5 31 0,-6-48-36,1-1 0,0 1 0,0-1 0,0 0 0,0 1 0,0-1-1,1 0 1,0 0 0,0 0 0,-1 0 0,2 0 0,-1 0 0,0 0 0,1-1 0,3 4 0,-4-5-1,0 1-1,0-1 1,0 0 0,0 0-1,0 0 1,0 0 0,0-1 0,1 1-1,-1 0 1,0-1 0,1 0-1,-1 1 1,0-1 0,1 0-1,-1 0 1,1-1 0,-1 1 0,0 0-1,1-1 1,-1 1 0,0-1-1,0 0 1,1 0 0,-1 0 0,2-1-1,28-17 127,-1-2 0,30-26 0,-40 30-120,-1-1 0,-1-1 0,-1 0 0,0-1 0,-2-2 0,-1 1 0,0-2 0,-1 0 0,18-45 1,-13 18-36,25-105 1,-8-62-140,-33 179 63,-3 35 78,0 1 0,0 0 1,-1 0-1,1-1 0,0 1 0,-1 0 0,1 0 1,-1 0-1,0 0 0,0-1 0,0 1 0,0 0 1,-2-2-1,3 3 12,0 1 0,-1 0 0,1 0 0,0 0 0,0 0-1,-1-1 1,1 1 0,0 0 0,0 0 0,0 0 0,-1 0 0,1 0 0,0 0 0,0 0 0,-1 0 0,1 0 0,0 0 0,0 0 0,-1 0-1,1 0 1,0 0 0,0 0 0,-1 0 0,1 0 0,0 0 0,0 0 0,-1 0 0,1 0 0,0 0 0,0 0 0,-1 0 0,1 0-1,0 1 1,0-1 0,0 0 0,-1 0 0,1 0 0,0 0 0,0 1 0,0-1 0,-1 0 0,1 1 0,-7 10-69,7-11 65,-11 26-31,1 0 0,1 1 0,1 0 0,-5 35 0,4-20-49,4-21 81,-8 36 23,-6 65 1,17-106-15,1 1 1,1 0-1,1-1 1,0 1-1,1-1 1,1 1-1,0-1 1,9 27-1,-8-34 58,0 1-12,0 0 0,0 0 1,1 0-1,8 11 1,-11-19-33,-1 0 1,0-1-1,0 1 1,1-1 0,-1 1-1,1-1 1,-1 1 0,1-1-1,0 0 1,-1 0-1,1 0 1,0 0 0,0 0-1,0 0 1,0-1 0,0 1-1,0 0 1,0-1-1,0 0 1,0 1 0,0-1-1,0 0 1,0 0-1,0 0 1,0 0 0,0-1-1,0 1 1,0 0 0,2-2-1,3-1 39,0 0-1,0-1 0,-1 1 1,0-2-1,0 1 1,0-1-1,9-8 1,-9 7-108,0 0 0,1 1 0,0 0 0,0 0 0,8-4 0,-15 9 47,1 0 0,-1 0 0,0 0 0,1 0 0,-1 0 0,0 0 0,1 0 1,-1 0-1,0 0 0,1 0 0,-1 0 0,0 0 0,1 0 0,-1 0 1,0 0-1,0 1 0,1-1 0,-1 0 0,0 0 0,1 0 0,-1 0 0,0 1 1,0-1-1,1 0 0,-1 0 0,0 1 0,0-1 0,0 0 0,0 0 1,1 1-1,-1-1 0,0 0 0,0 1 0,0-1 0,0 0 0,0 0 0,0 1 1,0-1-1,0 0 0,0 1 0,0-1 0,0 0 0,0 1 0,0-1 1,0 0-1,0 1 0,0-1 0,0 24-61,0-18 42,-1 45 34,0-16 17,1-1-1,2 1 1,7 41 0,-9-76-28,9 28 266,-9-27-242,0 0 0,1-1 0,-1 1 0,0 0 0,1-1 0,-1 1 0,1 0-1,-1-1 1,1 1 0,-1 0 0,1-1 0,-1 1 0,1-1 0,-1 1 0,1-1 0,0 1 0,-1-1 0,1 1 0,0-1 0,-1 0 0,1 1-1,0-1 1,0 0 0,0 0 0,-1 0 0,1 1 0,0-1 0,0 0 0,-1 0 0,1 0 0,0 0 0,0 0 0,0 0 0,0-1 0,5-2 26,-1 0 0,0-1 1,0 1-1,0-1 1,0-1-1,0 1 1,-1-1-1,0 1 1,6-10-1,5-4-47,12-11-86,57-46-1,-65 63 6,-19 12 79,0 0 0,1-1 0,-1 1 0,1 0 0,-1 0 0,1 0 0,-1 0 0,0 0 0,1 0 0,-1 0 0,1 0 0,-1 0 0,1 0 0,-1 0 0,0 0 0,1 0 0,-1 0 0,1 0 0,-1 1 0,1-1 0,-1 0 0,0 0 0,1 0 0,-1 1 0,1-1 0,-1 0 0,0 0 0,1 1 0,-1-1 0,0 0 0,0 1 0,1-1-1,-1 0 1,0 1 0,0-1 0,1 0 0,-1 1 0,0-1 0,0 1 0,0-1 0,0 1 0,0-1 0,1 0 0,-1 1 0,0-1 0,0 1 0,0 4-9,0 0-1,0-1 0,0 1 1,0 0-1,-1-1 1,0 1-1,0 0 0,-2 5 1,-15 36 39,12-34-16,-19 42 19,-39 59 0,56-100-21,-112 157 151,114-162-148,1-1-9,-9 12 120,-31 32 1,41-47-74,0 0 1,0-1-1,0 1 1,-1-1 0,1 0-1,-1 0 1,0-1-1,0 1 1,0-1-1,0 0 1,0 0-1,0-1 1,-10 2-1,13-2-37,0-1 0,0 0-1,1 0 1,-1 0-1,0 0 1,0 0 0,0 0-1,1-1 1,-1 1-1,0-1 1,0 1 0,1-1-1,-1 0 1,0 1-1,1-1 1,-1 0 0,1 0-1,-1 0 1,1 0-1,0-1 1,-1 1-1,1 0 1,0 0 0,0-1-1,0 1 1,0-1-1,0 1 1,0-1 0,-1-2-1,1 1-5,0 0 0,1 0 0,-1 0 0,1-1 0,0 1 0,0 0 0,0-1 0,0 1 0,0 0 0,1 0 0,0-1 0,-1 1 0,1 0 0,0 0 0,3-5 0,9-17-41,1 0 1,1 1 0,2 0-1,0 2 1,1 0-1,2 1 1,0 0 0,25-18-1,-28 26 31,0 2 0,0 0 0,1 1 0,22-9-1,78-25-1581,-77 31-854,-29 8 851,0 0 1,0-1 0,16-11-1,-1 4-877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1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275 439 9728,'-18'-3'4384,"28"6"-3808,3-3 1120,8 5-1057,34-5 513,3 4-672,24-4-128,-11 5-224,-3-2-32,-9 5-32,-6-4-64,-3 1 32,-11-5-1248,-2 3 672</inkml:trace>
  <inkml:trace contextRef="#ctx0" brushRef="#br0" timeOffset="1">69 12 7712,'-45'-11'3520,"27"14"-3072,13-3 608,5 5-672,10-5 128,6 3-320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19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7456,'0'8'3392,"0"17"-2944,0-13 2656,0 4-1792,0 4 1215,0 0-1439,-5-5-64,5 5-608,-5-3-128,10-1-160,-5-4-32,5-1-32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2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77 139 2976,'-2'-6'415,"1"-1"1,0 0-1,0 1 1,1-1-1,0 0 1,0 0-1,1 0 1,0 1-1,0-1 0,0 0 1,1 1-1,0-1 1,0 1-1,1 0 1,0-1-1,0 1 1,0 0-1,1 1 1,7-11-1,-11 17-391,0-1 0,0 0 0,0 0 0,0 0 0,0 1 0,0-1 1,0 0-1,0 0 0,0 0 0,0 0 0,0 1 0,0-1 0,0 0 0,0 0 0,0 0 0,0 0 0,0 1 0,0-1 0,0 0 1,0 0-1,1 0 0,-1 0 0,0 1 0,0-1 0,0 0 0,0 0 0,0 0 0,0 0 0,1 0 0,-1 0 0,0 0 0,0 1 1,0-1-1,0 0 0,1 0 0,-1 0 0,0 0 0,0 0 0,0 0 0,1 0 0,-1 0 0,0 0 0,0 0 0,0 0 0,0 0 1,1 0-1,-1 0 0,0 0 0,0 0 0,0 0 0,1 0 0,-1 0 0,0-1 0,0 1 0,0 0 0,0 0 0,0 0 0,1 0 1,-1 0-1,0 0 0,0 0 0,0-1 0,0 1 0,0 0 0,0 0 0,1 0 0,-1 0 0,0-1 0,-1 21 1174,1-18-1150,-3 24 1230,-2 0 0,-13 46 1,8-43-983,-1 0 0,-1-1 1,-2-1-1,-23 35 1,31-51-255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2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24 924 4064,'-19'7'2314,"57"-24"3859,28-25-4148,-49 29-1631,-1 0 1,0-2 0,24-27-1,-18 14-103,0 0 0,-2-2 0,27-50 0,36-101 437,-71 152-577,11-28 419,-3 0 1,20-91 0,-26 99-715,-49 201-118,11-24 216,-6 0 0,-48 130 0,-60 91 552,116-301-356,-2-2-1,-2 0 0,-2-1 1,-41 49-1,68-92-122,-1 0 0,0 0 0,0 0 0,1 0 0,-1-1 0,0 1 0,-1-1 0,1 1 0,-3 0 0,5-2-25,0 0 0,0 0 1,0 0-1,0 1 0,-1-1 1,1 0-1,0 0 0,0 0 1,0 0-1,0-1 1,0 1-1,-1 0 0,1 0 1,0 0-1,0 0 0,0 0 1,0 0-1,0 0 0,0 0 1,-1 0-1,1 0 0,0 0 1,0 0-1,0 0 0,0-1 1,0 1-1,0 0 0,0 0 1,0 0-1,-1 0 1,1 0-1,0 0 0,0 0 1,0-1-1,0 1 0,0 0 1,0 0-1,0 0 0,0 0 1,0 0-1,0-1 0,0 1 1,0 0-1,0 0 0,0 0 1,0 0-1,0 0 1,0-1-1,0 1 0,0 0 1,7-20 92,8-8-30,0 1 0,25-31 0,47-52-121,102-91-67,-20 34 134,50-52 576,-209 209-581,0 1 1,0 0 0,18-11-1,-28 20-7,0 0-1,0 0 0,0 0 1,1-1-1,-1 1 0,0 0 1,0 0-1,0 0 1,1 0-1,-1-1 0,0 1 1,0 0-1,1 0 0,-1 0 1,0 0-1,0 0 0,1 0 1,-1 0-1,0 0 0,0 0 1,1-1-1,-1 1 1,0 0-1,0 0 0,1 1 1,-1-1-1,0 0 0,0 0 1,1 0-1,-1 0 0,0 0 1,0 0-1,1 0 0,-1 0 1,0 0-1,0 0 0,1 1 1,-1-1-1,0 0 1,0 0-1,0 0 0,1 1 1,-1-1-1,0 0 0,0 0 1,0 0-1,0 1 0,0-1 1,1 0-1,-1 0 0,0 1 1,0-1-1,0 0 1,0 1-1,0 15 83,-1-14-66,-4 25 176,-2 0 1,0 0-1,-2-1 1,-1-1 0,-15 28-1,-6 17 238,26-55-300,-8 27 0,12-36-81,-1 0 1,1 1-1,1-1 1,-1 1-1,1-1 1,0 1-1,2 6 1,-2-12-30,0 1 0,0-1 1,1 0-1,-1 0 0,0 1 0,1-1 1,-1 0-1,1 0 0,0 0 1,-1 0-1,1 0 0,0 0 1,0 0-1,0 0 0,0 0 1,0 0-1,0 0 0,0 0 0,0-1 1,0 1-1,0 0 0,0-1 1,0 1-1,0-1 0,1 1 1,-1-1-1,0 0 0,0 1 1,1-1-1,-1 0 0,0 0 0,2 0 1,3 0 48,-1 0 0,1-1 0,0 0 1,-1 0-1,1-1 0,5-2 0,19-6-6,-1-2 0,-1-2 0,0 0 0,-1-2 0,0-1 0,-2-1 0,28-24 0,-28 19-130,-2 1-26,40-28 0,-62 49 83,0 0-1,1 0 1,-1 0-1,0 0 1,0 1-1,1-1 1,-1 0-1,1 1 1,-1-1-1,1 1 1,-1 0-1,1-1 1,-1 1-1,1 0 1,-1 0-1,1 0 1,-1 0-1,3 0 1,-3 1 7,0-1 0,0 1 0,-1-1 1,1 1-1,0 0 0,0-1 0,0 1 0,-1 0 1,1-1-1,0 1 0,0 0 0,-1 0 0,1 0 1,-1 0-1,1-1 0,-1 1 0,1 0 0,-1 0 1,1 2-1,0 4 8,0-1 0,0 0 0,0 1 0,-1 0 0,0-1 0,-1 9 0,1-9-2,-2 18 19,-1-1-1,-9 36 1,10-50-71,0-3 228,0 0 0,0 1-1,0 11 1,2-18-173,0 0 1,0 0-1,0 0 0,0 0 1,0 0-1,0 1 1,0-1-1,0 0 0,0 0 1,0 0-1,0 0 1,0 0-1,0 0 0,1 0 1,-1 0-1,0 1 1,0-1-1,0 0 0,0 0 1,0 0-1,0 0 1,0 0-1,0 0 0,1 0 1,-1 0-1,0 0 1,0 0-1,0 0 0,0 0 1,0 0-1,0 0 1,1 0-1,-1 0 0,0 0 1,0 0-1,0 0 1,0 0-1,0 0 0,0 0 1,0 0-1,1 0 1,-1 0-1,0 0 0,0 0 1,0 0-1,0 0 1,0-1-1,5-1 29,-1-3-12,0 0-1,0-1 0,-1 1 1,0-1-1,3-6 0,2-5-15,-4 10-8,40-63 29,-37 60-116,0 1-1,1 1 1,0-1 0,17-13-1,-24 21 82,-1 1 0,1-1 0,0 1 0,-1 0 0,1-1 1,-1 1-1,1-1 0,0 1 0,-1 0 0,1 0 0,0-1 0,0 1 0,-1 0 0,1 0 0,0 0 0,0 0 0,-1 0 0,1 0 0,0 0 0,-1 0 0,1 0 0,0 0 0,0 0 0,-1 1 1,1-1-1,1 0 0,-1 1 9,0 0 1,0 0 0,0 0 0,0 0 0,0 0 0,0 0-1,0 1 1,-1-1 0,1 0 0,0 0 0,-1 0-1,2 3 1,0 2 4,0 0 0,-1 0 0,0 0 0,0 0 1,0 9-1,-1-9-13,0-1 0,1 1 0,-1-1 0,1 1 0,2 7 0,-2-11 8,0 0 1,-1-1 0,1 1 0,0 0 0,0 0 0,0-1-1,0 1 1,1-1 0,-1 1 0,0-1 0,1 1 0,-1-1-1,1 0 1,-1 1 0,1-1 0,-1 0 0,1 0 0,0 0-1,2 0 1,1 1 28,0-1-1,0 0 1,-1-1-1,1 1 1,0-1 0,0 0-1,9-1 1,37-7-15,-38 5-5,13-2 19,-1-2 0,1 0 1,-2-2-1,1 0 0,-1-2 1,-1 0-1,0-2 0,0-1 1,39-31-1,-29 14-365,-32 32 157,-2 6 117,-5 10 36,-3-3 9,0 0 0,0-1 0,-20 21 0,-39 33 106,43-43-94,20-20 13,4-4 12,0 1-1,0 0 1,0 0-1,0 0 1,0 0-1,0 0 1,0 0-1,0 0 1,0 0-1,1 1 1,-1-1-1,0 0 1,1 0-1,-1 1 1,0 1-1,2-3-10,-1 0-1,0 1 1,0-1-1,1 0 0,-1 0 1,0 0-1,1 0 1,-1 0-1,0 0 1,1 0-1,-1 0 1,0 1-1,1-1 1,-1 0-1,1 0 0,-1 0 1,0-1-1,1 1 1,-1 0-1,0 0 1,1 0-1,-1 0 1,0 0-1,1 0 0,-1 0 1,0-1-1,0 1 1,1 0-1,-1 0 1,0 0-1,1-1 1,-1 1-1,16-9 49,-3 0 6,0 0-1,-1-1 1,-1-1-1,1 0 1,-2 0-1,12-15 1,-5-1-10,28-55 0,-45 81-61,10-16-405,-10 17 408,0 0 0,0 0 0,0 0-1,0 0 1,0 0 0,0 0-1,0 0 1,0-1 0,0 1 0,1 0-1,-1 0 1,0 0 0,0 0 0,0 0-1,0 0 1,0 0 0,0 0-1,1 0 1,-1 0 0,0 0 0,0 0-1,0 0 1,0 0 0,0 0-1,1 0 1,-1 0 0,0 0 0,0 0-1,0 0 1,0 0 0,0 0 0,0 0-1,1 0 1,-1 0 0,0 0-1,0 0 1,0 0 0,4 11-72,-3 1 26,1 0 0,1 0 0,0-1 0,0 1 0,1-1 0,1 0 0,-1 0 0,13 19 0,-15-28 73,0 0-1,-1 0 1,1 0-1,0 0 1,0 0 0,0 0-1,0-1 1,1 1-1,-1-1 1,0 0 0,1 0-1,-1 1 1,1-1 0,-1-1-1,1 1 1,2 0-1,0 0-1,-1-1 0,1 0 0,-1 0 0,1 0 0,-1 0 0,1-1 0,-1 0 0,8-2 0,2-3 21,0 0 0,-1 0 0,0-1 0,21-16 0,-22 14-4,-1-1 1,0 0 0,0 0-1,-1-2 1,-1 1 0,0-1-1,13-22 1,-3-3 35,22-55 1,-11 17 43,24-93 1,-47 137-153,0 0 1,-2-1-1,-1 0 0,-2 1 0,-3-61 1,0 86-7,-2-20-121,3 25 145,-1-1 1,1 1 0,-1-1-1,1 1 1,-1-1 0,1 1-1,-1 0 1,1-1-1,-1 1 1,0 0 0,0 0-1,0 0 1,-1-2 0,1 2 5,0 1 0,1 0 1,-1-1-1,1 1 1,-1 0-1,0 0 0,1 0 1,-1-1-1,1 1 1,-1 0-1,0 0 1,1 0-1,-1 0 0,0 0 1,1 0-1,-1 0 1,0 0-1,1 0 0,-1 1 1,0-1-1,1 0 1,-2 1-1,-14 11-119,11-6 86,0 0-1,-8 13 1,8-10 24,1 0 1,0 0-1,0 0 1,1 1-1,-3 9 1,-4 50-37,8-54 48,-4 46 238,2 1-1,4 0 1,8 75 0,-2-87-1100,26 93 0,-20-104-2208,21 44 1,-24-63-1350,1-4 1505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2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17 6816,'-81'-17'3072,"49"22"-2656,24-5 320,3 0-480,-4 0 192,4 0-288,10 0-2688,4 0 1376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2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1098 3712,'-43'-3'2160,"72"-18"3681,-3 3-4856,24-14 794,41-30 341,-76 51-1931,-1-1-1,-1 0 1,0-1 0,13-18 0,-10 8 0,-2 0 1,0 0-1,-2-1 0,11-30 1,30-106 617,-46 145-813,-7 16 0,0-1 0,0 0 0,0 0 0,0 0 0,0 1 0,0-1 0,1 0 0,-1 0 0,0 0 0,0 0 0,0 1 0,0-1 0,0 0 0,0 0 0,0 0 1,1 0-1,-1 1 0,0-1 0,0 0 0,0 0 0,0 0 0,1 0 0,-1 0 0,0 0 0,0 1 0,0-1 0,0 0 0,1 0 0,-1 0 0,0 0 0,0 0 1,1 0-1,-1 0 0,0 0 0,0 0 0,0 0 0,1 0 0,-1 0 0,0 0 0,0 0 0,0 0 0,1 0 0,-1 0 0,0-1 0,0 1 0,0 0 0,0 0 1,1 0-1,-1 0 0,0 0 0,0 0 0,0 0 0,0-1 0,1 1 0,-1 0 0,0 0 0,0 0 0,0 0 0,0-1 0,0 1 0,0 0 0,0 0 0,0 0 1,1-1-1,-1 1 0,0 0 0,0 0 0,12 52-83,-2 1 1,-2 0-1,-2 1 1,-3 64-1,-3-103 189,-1 0 0,-1 0-1,-5 21 1,5-27-24,-1 0-1,0 0 1,0-1-1,-1 1 1,0-1 0,-8 12-1,11-19-48,1 0 1,-1 0-1,0 0 0,0 0 0,0 0 1,0 0-1,0 0 0,0 0 1,0 0-1,0-1 0,0 1 0,-1 0 1,1-1-1,0 1 0,0-1 0,-1 1 1,1-1-1,0 0 0,0 1 0,-1-1 1,1 0-1,0 0 0,-1 0 1,1 0-1,-1 0 0,1 0 0,0-1 1,0 1-1,-1 0 0,1-1 0,-3 0 1,-1-2-4,-1 0 1,0-1 0,1 1-1,0-1 1,-7-6 0,4 3-139,5 3-270,6 4 162,8 6 75,-8-5 132,4 1 25,0 0 1,1 0 0,-1 0-1,1-1 1,-1 0 0,1 0-1,0-1 1,0 0 0,-1 0-1,14-3 1,8-3 162,41-13 0,-65 18-151,13-4 49,17-6 94,44-19-1,-54 19-118,-1-2 0,0-1 0,-1-1 0,-1-1 0,-1-1 0,0-1 0,19-21 0,-12 5 17,-1-1 0,-2-1 0,-2-1 0,22-47 0,-23 40 45,-3-1-1,24-79 1,-35 92-87,-1-1 0,-2 1-1,-1-1 1,-1-64-1,-3 89-53,0 0-1,-1 0 0,0 0 0,-1 1 0,-3-14 1,5 21 25,-1-1-1,1 1 1,0-1 0,0 1 0,0-1 0,0 1 0,0-1 0,-1 1 0,1-1-1,0 1 1,0-1 0,-1 1 0,1 0 0,0-1 0,-1 1 0,1 0-1,0-1 1,-1 1 0,1 0 0,-1-1 0,1 1 0,0 0 0,-1 0 0,1-1-1,-1 1 1,1 0 0,-1 0 0,1 0 0,-1 0 0,1 0 0,-1 0 0,0 0-1,0 0-4,0 1 0,0-1 0,0 1 0,0-1-1,0 1 1,0 0 0,0 0 0,0-1 0,0 1-1,0 0 1,1 0 0,-1 0 0,-1 1 0,-2 6-43,0-1 1,-7 16 0,3 0-14,2 0 0,0 1 0,-4 31 0,7-33 52,-10 60 20,5 1 1,4 162-1,5-221 140,9 42 0,-9-59-78,1-1 0,0 1-1,0 0 1,1-1 0,0 1-1,0-1 1,0 0 0,1 0-1,0 0 1,7 8 0,-9-12-41,-1-1 1,1 1-1,0-1 0,0 0 1,0 0-1,0 1 1,1-1-1,-1-1 0,0 1 1,0 0-1,1 0 1,-1-1-1,0 1 1,1-1-1,-1 0 0,0 0 1,1 0-1,-1 0 1,1 0-1,-1 0 1,0-1-1,1 1 0,-1-1 1,4-1-1,4-2 48,1-1-1,-2 0 1,1 0-1,9-8 1,-11 8-32,137-104 100,-49 35-222,-61 47 46,35-23-57,-59 43 80,0 1 1,0 0-1,1 1 1,18-6-1,-27 10 1,1 0-1,-1 1 0,1-1 0,-1 1 0,1 0 1,-1 0-1,1 0 0,-1 0 0,1 1 0,-1-1 1,0 1-1,1 0 0,-1 0 0,1 0 0,-1 1 1,0-1-1,0 1 0,0-1 0,0 1 0,0 0 1,5 5-1,-6-5 18,0 0 0,0 0 1,0 0-1,-1 1 0,1-1 1,-1 1-1,1-1 0,-1 1 0,0 0 1,0-1-1,0 1 0,0 0 1,-1 0-1,1 0 0,-1-1 0,1 1 1,-1 0-1,0 0 0,0 0 1,0 0-1,-1 0 0,1 0 1,-1-1-1,0 1 0,1 0 0,-3 4 1,1-3 20,-1 1 1,1-1 0,-1 0-1,0 0 1,0 0 0,0 0-1,-1-1 1,1 1-1,-1-1 1,0 0 0,-5 4-1,-7 2 62,-29 14 0,13-8-34,-109 60-86,117-62-48,0 0 0,1 1 0,-40 34 0,60-45 98,-1 0 1,1 1-1,0 0 1,-3 6-1,5-10-10,1 1 0,0-1 0,-1 1 1,1 0-1,0-1 0,-1 1 0,1-1 0,0 1 0,0 0 0,0-1 0,0 1 1,0 0-1,0 0 0,0-1 0,0 1 0,0 0 0,0 1 0,1-2 4,-1 1-1,0-1 0,1 1 0,-1-1 0,1 0 0,-1 1 0,1-1 1,-1 0-1,1 1 0,-1-1 0,1 0 0,0 1 0,-1-1 1,1 0-1,-1 0 0,1 0 0,0 0 0,-1 1 0,1-1 1,0 0-1,-1 0 0,1 0 0,0 0 0,0-1 0,12 1 86,1-2 0,-1 1 0,0-2 0,0 0 0,19-7 0,-5 0 108,39-21 0,-46 18-155,0 0 0,-1 0 0,0-2 0,-1-1 0,-1 0 0,0-1 0,18-25 0,-4 6-162,-30 36 95,-1 0 0,0-1 0,0 1 0,0 0 0,1 0 0,-1-1 0,0 1 0,1 0 0,-1 0 0,0-1 0,0 1 0,1 0 0,-1 0 0,0 0 0,1 0 0,-1-1 0,1 1 0,-1 0 0,0 0 0,1 0 0,-1 0 0,0 0 0,1 0 0,-1 0 0,1 0 0,-1 0-1,0 0 1,1 0 0,0 1 1,-1-1 0,1 1-1,-1-1 1,1 1-1,-1-1 1,1 1 0,-1-1-1,0 1 1,1-1-1,-1 1 1,0 0 0,1-1-1,-1 1 1,0 1-1,7 33-93,-6-21 64,3 6 12,13 50 12,-15-63 48,0 0 0,1-1-1,0 1 1,0-1 0,1 0 0,-1 0 0,1 0-1,5 5 1,-8-10-10,1 0 0,-1 1-1,1-1 1,-1 0-1,1 0 1,-1 0 0,1 0-1,-1 0 1,1-1-1,0 1 1,0 0 0,-1-1-1,1 1 1,0-1-1,0 0 1,0 1 0,0-1-1,-1 0 1,1 0 0,0 0-1,0 0 1,0-1-1,0 1 1,-1 0 0,1-1-1,0 0 1,0 1-1,-1-1 1,1 0 0,3-1-1,2-3 57,0 0-1,0 0 0,0-1 1,0 0-1,5-6 0,14-19 6,-2-1 0,-1 0 0,31-58-1,-34 54-20,21-32 18,-9 16-49,-2-2 0,43-105 0,-58 111-73,-3-1 0,-1-1 0,6-81 0,-16 122 26,0-6-34,-1 14 49,0 1 1,0-1-1,0 1 1,0 0-1,0-1 1,0 1-1,0-1 1,0 1-1,0 0 1,0-1-1,0 1 1,-1 0-1,1-1 1,0 1-1,0 0 1,0-1-1,-1 1 1,1 0-1,0-1 1,0 1-1,-1 0 1,1 0 0,0-1-1,-1 1 1,1 0-1,0 0 1,-1 0-1,1-1 1,-1 1 0,1 0 0,0 0 0,-1 0 0,1 1 0,0-1 0,-1 0 0,1 0 0,0 0 0,-1 0 0,1 0 0,0 1 0,-1-1 1,1 0-1,0 0 0,0 0 0,-1 1 0,1-1 0,0 0 0,0 0 0,0 1 0,-1-1 0,1 0 0,0 1 0,0-1 0,0 0 1,0 1-1,-10 16-127,0 1 0,2 0 0,-9 28 1,-12 59 44,22-64 76,1 0 0,2 0 1,1 0-1,3 1 0,1-1 1,3 0-1,1 1 0,1-2 0,15 49 1,-15-71 35,0 0 1,1 0-1,1-1 1,0 0 0,13 17-1,-18-28 9,1 0 1,1 0-1,-1-1 0,1 0 1,0 0-1,0 0 0,0-1 0,1 0 1,-1 0-1,1 0 0,0 0 1,0-1-1,1 0 0,-1 0 0,1-1 1,-1 0-1,9 2 0,-11-4-12,1 0 0,0 0 0,-1 0 0,1 0 0,-1-1 0,1 0 0,-1 0-1,1 0 1,-1 0 0,0-1 0,1 0 0,-1 0 0,0 0 0,0 0 0,0-1 0,0 1 0,-1-1-1,1 0 1,-1 0 0,0 0 0,6-7 0,-1 0 16,-1-1 0,0 0 1,0 0-1,-1 0 0,-1-1 0,7-18 0,-8 15-34,0-1 1,-1 1-1,-1-1 0,0 0 0,-1 1 0,-1-23 0,0 35-3,0-4-9,0-1-1,0 0 1,-1 0 0,0 1 0,0-1 0,-1 0 0,0 1 0,0-1 0,-5-9 0,7 16 3,0 0 1,-1 1-1,1-1 1,0 0-1,-1 1 1,1-1-1,-1 0 1,1 1-1,-1-1 1,1 1-1,-1-1 1,0 1-1,1-1 1,-1 1-1,0-1 1,1 1-1,-1-1 1,0 1-1,1 0 1,-1 0-1,0-1 1,0 1-1,1 0 1,-3 0-1,2 0-3,0 0-1,0 1 1,1-1-1,-1 0 0,0 1 1,0-1-1,0 1 1,0 0-1,0-1 1,1 1-1,-1 0 1,0-1-1,1 1 1,-1 0-1,0 0 1,0 1-1,-3 4-50,0 1 1,1 0-1,-5 13 0,2-2 38,1 0 0,1 1 0,0-1-1,2 1 1,0 0 0,1 0 0,1 0-1,0 0 1,2 0 0,0 0 0,6 22 0,-7-36 40,1 1 1,0-1 0,1 1-1,-1-1 1,1 0 0,0 0 0,0 0-1,1-1 1,4 7 0,-5-9-8,-1 0 0,0 0-1,0-1 1,1 1 0,-1 0 0,1-1 0,0 1 0,0-1 0,-1 0 0,1 0 0,0 0 0,0 0-1,0 0 1,0-1 0,0 1 0,0-1 0,0 0 0,0 0 0,0 0 0,3-1 0,3-1 25,-1 0 1,1-1-1,-1 0 0,0 0 1,0-1-1,0 0 1,0 0-1,-1-1 1,1 0-1,-1 0 1,7-7-1,9-10 70,33-41 0,-56 63-105,36-45 26,-3-2 0,32-58-1,-53 84-131,1 0 0,20-25 1,-33 46 102,0-1 0,0 1 0,0 0-1,0 0 1,0 0 0,1 0 0,-1 0 0,0 0 0,0 0 0,0 0 0,0 0 0,0 0 0,0 0 0,0 0 0,0 0 0,0 0 0,0 0 0,0 0 0,0 0 0,0 0 0,0 0 0,0 0 0,1 0 0,-1 0 0,0 0 0,0 0 0,0 0 0,0 0 0,0 0 0,0 0 0,0 0 0,0 0 0,0 0 0,0 0 0,0 0 0,0 0 0,0 0 0,0 0 0,1 0 0,-1 0 0,0 0 0,0 0 0,0 0 0,0 0 0,0 0 0,0 0 0,0 0 0,0 0 0,0 1 0,0-1 0,0 0 0,0 0 0,0 0 0,0 0 0,0 0-1,0 0 1,0 0 0,0 0 0,0 0 0,0 0 0,1 9-84,-1 11 18,-4 1 81,-1 9-1,-2-1-1,0 0 0,-21 49 1,17-52 22,-2-2 0,-1 1 1,-1-2-1,-1 0 0,0-1 1,-24 24-1,32-39-20,4-4 30,1 0 0,0 0-1,0 0 1,0 0 0,0 1-1,-3 5 1,6-9-40,1 0 0,-1 0 0,1 1 0,-1-1 0,1 0 0,-1 0 0,1 0 1,-1 0-1,1 0 0,-1 0 0,1 0 0,-1 0 0,1 0 0,-1 0 0,1 0 0,0-1 0,34-3-98,65-1-1,-72 5-348,1-1-1,-1-2 1,55-11 0,-75 12-483,-1-1 1,0 1-1,13-8 1,-19 9 543,1 0 1,-1 0 0,1 0-1,-1 0 1,0 0-1,1 0 1,-1 0-1,0 0 1,0 0 0,0-1-1,0 1 1,0-1-1,0 1 1,0 0 0,0-1-1,0 0 1,-1 1-1,1-1 1,-1 1-1,1-4 1,-1-8-2168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25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75 5152,'-1'0'157,"0"0"-1,0 0 1,0 0 0,0 1 0,0-1-1,0 0 1,0 1 0,0-1 0,0 0 0,0 1-1,0-1 1,0 1 0,0 0 0,1-1-1,-1 1 1,0-1 0,0 1 0,1 0-1,-1 0 1,0 0 0,1-1 0,-2 3 0,-9 24 1628,7-13-1182,-4 7-17,1 1 0,1-1 0,-7 45 1,12-55-389,0 1 1,1-1-1,0 1 1,1-1 0,0 1-1,0-1 1,2 0 0,-1 1-1,7 16 1,-4-19 25,0-1 0,1 0 0,0 0 1,0 0-1,11 10 0,-13-13-97,-3-4-75,0 0 0,0 0 0,0 0 0,0 0 1,1 0-1,-1-1 0,0 1 0,0 0 0,0-1 0,1 1 1,-1-1-1,0 1 0,1-1 0,-1 0 0,0 0 0,1 1 0,-1-1 1,0 0-1,1 0 0,-1 0 0,0 0 0,1 0 0,-1-1 1,0 1-1,1 0 0,-1-1 0,0 1 0,1-1 0,-1 1 1,0-1-1,0 0 0,0 1 0,1-1 0,-1 0 0,1-1 0,2-1 24,-1 0 0,0 0 0,1-1-1,-2 1 1,1-1 0,0 0-1,-1 0 1,1 1 0,2-7-1,1-7 10,-1 0-1,0 0 1,-1-1 0,-1 1-1,2-28 1,-7-89 52,1 116-88,1 10-88,-1 1 1,0-1 0,-1 0-1,0 0 1,0 1 0,-1-1 0,0 1-1,0 0 1,0 0 0,-1 0-1,-8-10 1,11 14-23,-2 1 1,1-1-1,0 1 1,0 0-1,-1-1 0,1 1 1,-1 0-1,0 1 1,1-1-1,-1 0 1,0 1-1,0-1 0,0 1 1,0 0-1,-1 0 1,1 0-1,0 1 0,0-1 1,-1 1-1,1 0 1,0-1-1,0 2 1,-1-1-1,1 0 0,0 1 1,0-1-1,-1 1 1,1 0-1,-6 2 0,6-1-259,0-1 0,0 1 0,0-1 0,0 1 1,0 0-1,1 0 0,-1 1 0,0-1 0,1 0 0,0 1 0,-1 0 0,1-1 0,0 1 0,1 0 0,-1 0 0,0 0 0,1 0 0,0 1 0,-1-1 0,0 5 0,0 16-1776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2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7968,'5'0'3616,"26"9"-3136,-4-9 800,10 3-800,39-3 640,9 0-640,14 0 96,-4 0-320,-10 0-33,-14 0-127,-8 0-64,-13 0 0,-18 0-1727,-6 5 927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2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69 5408,'-18'15'2432,"40"13"-2112,9-16 2080,6 0-1376,39-4 288,6 0-768,34-20 0,0 1-320,34-17 224,-7-1-256,19-11-2784,-14 9 1408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3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421 247 4480,'0'-3'308,"-1"1"1,1-1-1,-1 0 1,1 1-1,0-1 1,0 0-1,0 1 1,0-1-1,0 0 1,1 1-1,-1-1 1,2-4-1,-1 6-172,-1-1-1,0 1 0,0 0 0,0 0 0,0-1 0,0 1 0,0 0 0,0-1 1,0 1-1,0 0 0,-1-1 0,1 1 0,-1 0 0,1 0 0,-1 0 1,1-1-1,-1 1 0,1 0 0,-1 0 0,0 0 0,0 0 0,0 0 1,0 0-1,1 0 0,-1 0 0,0 0 0,-1 1 0,1-1 0,0 0 0,-2 0 1,0-1 2,0 1 0,1-1 0,-2 1 0,1 0 0,0 0 0,0 1 0,0-1 0,0 0 0,0 1 0,-1 0 0,-3 0 0,-2 1-4,0 1 1,1 0 0,-1 0 0,1 1 0,0 0 0,0 1 0,0 0 0,-8 5 0,-7 6 78,-24 21 0,43-33-189,-22 19 101,1 2 1,0 0 0,2 2-1,1 1 1,1 0 0,-22 41-1,40-64-71,0 1 0,1 0 0,-1 0 0,1 0 0,0 0-1,1 0 1,-1 1 0,1-1 0,0 1 0,0 7-1,1-12-16,0 1-1,0 0 0,0 0 0,1 0 0,-1-1 0,0 1 0,1 0 0,0 0 0,-1-1 0,1 1 0,0-1 0,0 1 0,0 0 1,0-1-1,0 0 0,0 1 0,1-1 0,-1 0 0,0 1 0,1-1 0,-1 0 0,1 0 0,-1 0 0,1 0 0,0-1 0,-1 1 1,1 0-1,3 0 0,2 1 61,0 0 0,0-1 1,0 0-1,1 0 1,-1-1-1,8 0 0,6-1 59,-1 0-1,0-2 0,1 0 0,-1-1 1,-1-1-1,1-1 0,-1-1 0,34-16 1,-39 14-137,-1 0 1,0-1 0,-1 0 0,0-1-1,-1 0 1,0-1 0,0 0 0,-1-1-1,13-23 1,-3 0 79,-2-1-1,-1-1 1,18-65 0,-32 93-183,0 0 1,-1 0 0,0 0 0,1-17 0,-9 69-407,0-5 430,3 1 64,1 0 0,7 62-1,-4-91 72,0 0 0,1 0-1,1 0 1,3 10 0,-5-16-26,0 0 1,1 1-1,-1-1 1,1-1-1,0 1 1,0 0-1,0 0 1,0-1-1,0 1 1,1-1-1,-1 0 1,1 1-1,4 2 1,-5-4-17,-1-1 0,1 1 0,-1-1 0,1 1 0,0-1 0,-1 0 0,1 0 1,0 0-1,0 0 0,-1 0 0,1 0 0,0 0 0,-1 0 0,1-1 0,0 1 0,-1-1 0,1 1 1,2-2-1,27-16 225,-23 12-175,15-11-29,-2-1 1,1-2-1,-2 0 0,31-39 0,-19 22-10,5-7-10,96-101-137,-132 143 74,0 1 1,0-1-1,1 1 0,-1 0 1,0 0-1,1 0 1,-1 0-1,1 0 1,0 0-1,-1 0 1,1 0-1,0 0 1,0 1-1,2-1 0,-4 1 17,1 0 0,-1 0 0,1 0 0,-1 0-1,1 0 1,-1 0 0,1 1 0,-1-1 0,1 0-1,-1 0 1,1 0 0,-1 1 0,0-1-1,1 0 1,-1 1 0,1-1 0,-1 1 0,0-1-1,1 1 1,6 16-115,-2 3 117,1 27 0,1 3-77,-1-22 105,1 0 1,1-1-1,13 28 0,-16-44 35,0 0-1,1 0 1,0-1-1,1 0 0,0 0 1,0-1-1,1 0 1,1 0-1,16 13 0,-22-19-26,0-1 1,0 0-1,1 0 0,-1-1 0,1 1 0,-1-1 0,1 1 0,-1-1 0,1 0 0,0-1 0,0 1 1,0-1-1,-1 1 0,1-1 0,0 0 0,0 0 0,0-1 0,0 1 0,-1-1 0,1 0 0,0 0 1,-1 0-1,1-1 0,0 1 0,-1-1 0,0 0 0,7-4 0,2-3 47,0 0 0,-1-1 0,-1-1 0,1 1-1,15-23 1,-13 15-21,-1-1 0,-1-1 0,-1 0 0,0 0 0,-2-1 0,0 0 0,9-38 0,-14 43 1,0 0 0,0-28 0,-3 39-61,0-1 1,0 1-1,-1 0 0,1 0 0,-1 0 0,0-1 0,-1 1 0,1 0 0,-1 0 0,0 1 0,-5-9 0,6 11-13,0 0 1,-1 1-1,1-1 0,0 0 0,-1 1 0,1 0 0,-1-1 0,1 1 1,-1 0-1,0 0 0,1 0 0,-1 0 0,0 0 0,0 0 0,0 0 1,0 1-1,0-1 0,0 1 0,0-1 0,0 1 0,0 0 0,0 0 1,-2 0-1,2 0 6,0 1 1,0 0 0,0-1-1,0 1 1,0 0 0,0 0-1,0 0 1,0 0 0,0 0-1,1 1 1,-1-1 0,0 0-1,1 1 1,-1-1 0,1 1-1,-1 0 1,1-1 0,0 1-1,0 0 1,0 0 0,-2 4-1,0 3 16,0 0-1,0 1 0,1-1 0,0 1 0,1 0 1,0-1-1,0 1 0,2 16 0,0-9 108,1 0-1,1-1 0,1 1 1,6 19-1,-7-28-61,1 0 1,-1 0-1,2 0 0,-1 0 0,1-1 1,0 0-1,0 0 0,1 0 1,13 12-1,-9-11 42,0-1 0,0 0-1,0-1 1,1 0 0,0 0 0,19 6 0,-12-6-121,1-1-1,0-1 1,0 0 0,0-2 0,0 0 0,1-1 0,-1-1 0,0-1 0,21-3 0,-35 3-641,0 0 1,-1 0 0,1 0 0,0 0-1,-1-1 1,1 0 0,-1 0 0,0 0-1,1-1 1,-1 1 0,0-1 0,-1 0-1,1 0 1,0-1 0,-1 1 0,0-1-1,1 1 1,-2-1 0,1 0 0,4-7-1,16-23-4360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3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11 457 5152,'-10'1'1310,"12"3"47,22 3 509,-7-6-1284,0-1 0,0 0 0,0-1-1,-1-1 1,1-1 0,0 0 0,-1-1 0,1-1 0,22-10 0,-22 7-347,-1-1 1,-1 0 0,1-1-1,-2 0 1,1-1 0,-1-1 0,14-16-1,-19 19-149,-1-1 0,0 0 0,-1-1 0,0 1 0,-1-1 0,0-1 0,0 1 0,-1-1 0,-1 0 0,6-25 0,-9 33-84,-1 0 0,1 0-1,-1 0 1,0 0-1,0 0 1,0 0 0,-1 0-1,0 0 1,1 0-1,-1 0 1,-1 0 0,1 0-1,0 1 1,-1-1-1,0 0 1,0 1 0,0-1-1,0 1 1,-4-5-1,4 7-17,0 0 0,0 0-1,1 0 1,-1 0 0,0 1-1,0-1 1,0 0 0,0 1-1,0-1 1,0 1 0,0 0-1,0 0 1,0-1 0,0 1-1,0 1 1,0-1 0,-2 0-1,1 1-14,-1-1 12,0 1-1,0 0 1,0 0-1,1 1 0,-1-1 1,0 1-1,1 0 1,0 0-1,-1 0 1,1 0-1,0 0 1,0 1-1,0 0 1,0-1-1,1 1 1,-1 0-1,-2 4 1,-3 4-24,0 1 0,1 1 0,-7 14 0,8-11 65,0-1-1,0 1 0,2 0 0,0 1 1,1-1-1,0 1 0,1 0 0,1-1 1,1 1-1,2 24 0,0-31 80,0 0 0,0-1 0,0 1-1,1 0 1,1-1 0,0 0 0,0 0 0,7 10-1,-7-12 33,1-1-1,-1 0 1,1-1-1,1 1 1,-1-1-1,1 0 1,0 0-1,0-1 1,0 0-1,1 0 1,12 5-1,-13-6-33,0-1-1,1-1 1,-1 1-1,1-1 1,-1 0 0,1 0-1,0-1 1,-1 0 0,1 0-1,0 0 1,-1-1-1,1 0 1,-1-1 0,1 1-1,9-5 1,0-1 4,0 0 1,0-1 0,-1-1-1,23-18 1,-10 4-67,0-1 1,-2-1-1,-1-2 0,34-47 1,36-56 140,-73 96-253,-2 0-1,17-40 1,-32 61-102,-6 17-43,-7 24 9,2 17 177,2 1 0,2 65 1,2-109 32,0 21 26,0 1 1,2-1-1,1 0 0,1 1 0,1-1 0,8 22 0,-11-40 32,0-1 0,0 0 0,0 0-1,0 0 1,0 0 0,1-1 0,0 1-1,0-1 1,0 1 0,0-1 0,0 0-1,7 4 1,-9-6-36,0-1 1,1 1-1,-1 0 0,0-1 0,1 1 1,-1-1-1,1 0 0,-1 1 1,1-1-1,-1 0 0,1 0 0,-1 0 1,1 0-1,-1 0 0,0 0 1,3-1-1,-1 0 7,-1 0-1,0 0 1,0 0 0,0 0 0,0-1-1,0 1 1,-1 0 0,1-1 0,0 1-1,-1-1 1,1 0 0,-1 0 0,3-3-1,6-11 91,-1-1 1,0 0-1,-1 0 0,6-20 0,19-77 150,-26 88-305,5-23-20,-5 20-240,17-47 0,-22 72 113,-2 3-79,1 10 91,8 15 176,1-1 0,17 31 0,-22-47 2,-1 0-1,1-1 0,0 1 0,1-1 1,-1 0-1,1 0 0,1 0 0,-1-1 0,1 0 1,0 0-1,11 5 0,-5-5 8,-1 0 0,1-1 0,0-1 0,1 0 0,-1 0 0,0-2 0,1 1 0,-1-2 0,1 0-1,-1 0 1,1-2 0,-1 1 0,1-2 0,-1 0 0,0 0 0,0-1 0,0-1 0,-1 0 0,1-1 0,13-9 0,-10 5 69,1-2-1,-1 0 1,-1-1-1,0-1 1,-1 0 0,0-1-1,-1-1 1,-1 0-1,14-24 1,-22 32-64,0 1 0,-1-1 0,0 0 1,2-9-1,-4 15-23,-1-1 1,1 1-1,-1-1 0,0 0 0,0 1 1,0-1-1,0 0 0,0 1 1,-1-1-1,1 1 0,-1-1 1,1 0-1,-1 1 0,0-1 1,-2-2-1,2 3-12,0 1 0,0-1 0,0 1 0,-1 0 0,1-1 0,0 1 0,-1 0 0,1 0 0,-1 0 0,1 0 0,-1 0 0,0 0 0,1 0 0,-1 1 0,0-1 0,0 0 0,0 1 0,1 0 0,-1-1 0,0 1 0,0 0 0,-2 0 0,-3 0-37,1 1 0,0 0 0,0 0 0,-11 3 0,6 0 20,0 0 0,0 1 0,1 0 0,0 1 0,0 0 0,0 0 0,1 1 0,0 0 1,0 1-1,1 0 0,0 1 0,-13 17 0,11-11 37,1-1 0,0 2 0,1-1 0,1 1 0,0 0 0,1 1 1,-7 31-1,12-41 32,0 0 1,0 1 0,0-1 0,1 1-1,0-1 1,1 1 0,0-1 0,0 0-1,0 1 1,1-1 0,5 13 0,-6-17-1,0 0 0,1 0 0,0 0 0,0 0-1,0-1 1,0 1 0,0 0 0,1-1 0,-1 0 0,1 1 0,-1-1 0,1 0 0,0 0 0,0 0 0,0-1 0,0 1 0,0-1 0,0 0 0,1 0 0,-1 0 0,0 0 0,1 0 0,-1-1 0,1 1 0,-1-1 0,0 0 0,5-1 0,0 1-10,0-2 1,-1 1 0,1-1-1,-1 0 1,0 0 0,0-1-1,1 0 1,-2-1-1,1 1 1,0-1 0,11-9-1,3-5-7,37-40 0,-37 35 28,5-4-24,12-13-62,54-45-1,-79 76-3,21-14 0,-31 21 29,0 1-1,0-1 1,0 1 0,0 0 0,0-1 0,0 1 0,0 1 0,0-1 0,0 0 0,1 1 0,-1 0 0,0 0 0,0 0 0,5 0 0,-7 1 14,0-1 0,0 0 0,0 1 0,0-1 0,-1 1 0,1-1 0,0 1 1,0-1-1,0 1 0,-1 0 0,1-1 0,-1 1 0,1 0 0,0 0 0,-1-1 0,1 1 1,-1 0-1,0 0 0,1 0 0,-1 0 0,1 0 0,-1 0 0,0 0 0,0 0 1,0-1-1,0 1 0,0 0 0,0 1 0,0 4 7,0 0 1,0 0-1,-3 11 1,-15 56 233,-50 131 0,62-190-47,6-13-1,1-3 20,8-22 183,5-4-420,32-53 0,-36 67-13,0 0 0,2 0 0,-1 1 0,2 1 0,14-12 0,-24 21 28,1 0-1,0 1 1,0-1-1,0 1 1,0 0-1,0 0 1,0 0-1,1 1 1,-1-1-1,1 1 1,-1 0-1,1 0 1,-1 1-1,1-1 1,0 1 0,-1 0-1,1 0 1,-1 1-1,1-1 1,0 1-1,-1 0 1,1 1-1,-1-1 1,0 1-1,1-1 1,-1 1-1,0 0 1,5 4-1,1 2 6,0 0 0,-1 0 0,0 1 0,16 19 0,25 44 316,-37-51-101,6 8 4,32 45 471,-46-67-593,1-1 0,0 1-1,0-1 1,1-1-1,-1 1 1,1-1 0,15 8-1,-19-11-63,1-1-1,0 1 1,-1-1-1,1 0 1,0 0-1,0-1 1,-1 1-1,1-1 1,0 1-1,0-1 1,0-1 0,0 1-1,0 0 1,-1-1-1,1 0 1,0 0-1,0 0 1,-1 0-1,1-1 1,-1 1-1,1-1 1,-1 0-1,4-2 1,-2 0-259,0 0 1,0 0-1,-1 0 0,1-1 1,5-8-1,-6 7-736,0 0 0,0 0 1,-1 0-1,5-11 0,5-20-2068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4:3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26 7968,'1'-1'349,"0"0"1,1 0-1,-1 0 1,0 0-1,1 0 1,-1 0-1,0 0 1,1 0 0,-1 1-1,1-1 1,6 2 6534,-5 12-3950,-4-12-2625,-8 12 1515,8-13-1785,1 0-1,-1 0 1,1 1-1,-1-1 0,1 0 1,0 0-1,-1 0 1,1 1-1,-1-1 1,1 0-1,-1 0 0,1 0 1,-1 0-1,1 0 1,-1 0-1,1 0 0,-1 0 1,1 0-1,-1 0 1,1 0-1,-1 0 0,1-1 1,-1 1-1,1 0 1,-1 0-1,1 0 0,0-1 1,-1 1-1,0-1 1,1 1-32,0 0 1,0 0 0,-1 0 0,1 0 0,0-1 0,0 1 0,0 0 0,0 0 0,0 0 0,0 0 0,0-1-1,0 1 1,-1 0 0,1 0 0,0 0 0,0-1 0,0 1 0,0 0 0,0 0 0,0 0 0,0-1 0,0 1-1,0 0 1,0 0 0,0 0 0,0-1 0,0 1 0,0 0 0,1 0 0,-1 0 0,0 0 0,0-1-1,0 1 1,0 0 0,0 0 0,0 0 0,0 0 0,1-1 0,-1 1 0,7-7-41,-6 6 59,12-16 39,-5 7-25,-10 23 148,1-10-128,0-1 0,0 1 0,0-1-1,-1 1 1,1-1 0,0 0 0,-1 0 0,-2 3 0,-8 3-1711,11-7 1236,1-1-1,-1 0 0,0 0 0,0 0 0,0 1 1,0-1-1,0 0 0,0 0 0,0 0 0,0-1 1,0 1-1,-2 0 0,-16-9-8282,0-3 2618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5:48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118 199 3392,'-4'-4'583,"3"4"-443,1 0 0,-1 0 0,1 0-1,-1-1 1,1 1 0,-1 0 0,1-1-1,-1 1 1,1 0 0,-1-1 0,1 1 0,-1-1-1,1 1 1,0-1 0,-1 1 0,1-1-1,0 1 1,-1-1 0,1 1 0,0-1-1,0 1 1,0-1 0,-1 1 0,1-1 0,0 0-1,2-1 1746,-2 2-1797,0 0-1,0-1 0,0 1 0,0 0 1,0 0-1,0 0 0,0 0 0,0 0 1,0 0-1,0-1 0,0 1 0,0 0 1,0 0-1,0 0 0,0 0 0,0 0 1,0 0-1,0 0 0,0-1 1,0 1-1,0 0 0,0 0 0,0 0 1,0 0-1,0 0 0,-7 1 2137,-9 7-1086,13-2-1072,0 0 1,0 0-1,0 1 0,1-1 1,0 1-1,0-1 0,1 1 1,-2 10-1,-13 159 355,-1 7 342,-10 68 362,27-197-516,1-23 532,2-206 1419,5 38-2449,-2 63-169,-2 24 49,17-82 0,-14 106 14,0-1-1,2 1 1,0 1 0,25-45-1,-30 63-47,1-1-1,0 1 0,0 0 0,0 1 1,1-1-1,0 1 0,1 0 0,-1 0 1,12-7-1,-11 10 4,0-1 0,0 1 1,0 0-1,0 1 0,1 0 0,-1 0 1,1 0-1,-1 1 0,1 0 0,13 0 1,-13 1 32,1 1 0,-1 0 1,1 0-1,-1 0 0,0 1 1,0 0-1,0 1 0,0 0 1,0 0-1,0 1 0,11 6 1,-16-7 4,1-1 0,-1 1-1,1 1 1,-1-1 0,0 0 0,0 1 0,0-1 0,0 1 0,-1 0 0,1 0 0,-1 0 0,0 0 0,-1 0-1,1 1 1,-1-1 0,1 0 0,-1 1 0,0-1 0,-1 1 0,1 0 0,-1-1 0,-1 9 0,0 3 48,-1-1 1,-1 0 0,-1 0 0,0 0 0,0-1-1,-2 0 1,0 1 0,-1-2 0,0 1-1,-1-1 1,-16 22 0,12-21 16,-1 0 0,1-1-1,-2-1 1,0 0 0,-1-1 0,0 0 0,0-1-1,-1-1 1,-28 12 0,24-13-27,10-5-70,0 1 1,-10 6 0,20-10 29,0 0 0,0 0 0,0 0 1,0 1-1,0-1 0,0 0 0,0 0 0,0 0 0,0 0 1,0 1-1,1-1 0,-1 0 0,0 0 0,0 0 0,0 0 1,0 0-1,1 1 0,-1-1 0,0 0 0,0 0 0,0 0 1,0 0-1,1 0 0,-1 0 0,0 0 0,0 0 0,0 0 1,1 0-1,-1 0 0,0 0 0,1 0 0,83 6-44,-48-2-8,-14-2 35,0 2-1,-1 0 0,0 1 0,21 7 0,-29-7-34,-1 1 0,0 0 0,0 1 0,13 9 0,-22-14 64,0 0 1,0 1-1,0-1 0,0 1 1,-1 0-1,1 0 1,-1 0-1,1 0 0,-1 0 1,0 0-1,-1 1 1,1-1-1,0 1 1,-1 0-1,0-1 0,0 1 1,0 0-1,0 0 1,0 5-1,-1-6 1,0 0-1,-1-1 1,1 1 0,-1 0-1,0 0 1,0-1 0,0 1-1,0 0 1,0-1-1,0 1 1,-1-1 0,1 1-1,-1-1 1,0 0 0,1 0-1,-1 0 1,0 0 0,0 0-1,-1 0 1,1 0 0,0-1-1,-4 3 1,-5 2 21,-1-1 1,1 1 0,-22 5-1,10-4 86,-29 12 50,-87 18-1,118-33-183,0-1 0,-38 2 1,75-6 24,0-1 1,27-6 0,-1 0 113,-27 5-81,180-32 298,-173 29-273,0-1 0,-1 0 0,0-2 1,0 0-1,-1-2 0,0 0 0,-1-1 0,0-1 0,19-18 0,-3-6 133,-12 11-327,-22 32 43,-2-1 1,1 1-1,-2 10 0,2-13 77,-7 33-17,-1 12-36,8-43 62,0 0 1,0 0-1,0-1 0,0 1 1,1 0-1,0-1 0,0 1 1,1 4-1,0-4-1,-1-3 46,0 0 1,-1 0 0,1 1-1,0-2 1,0 1-1,0 0 1,0 0 0,3 3-1,-3-4-16,0-1 0,0 1 0,0-1 0,1 1 0,-1-1 0,0 1-1,0-1 1,0 0 0,0 0 0,0 1 0,1-1 0,-1 0 0,0 0-1,0 0 1,0 0 0,0-1 0,1 1 0,-1 0 0,2-1 0,18-5 58,1-2 1,-2 0-1,1-1 0,19-13 1,-16 9-43,18-10-158,68-27 0,-107 49 101,0 0 1,0 0-1,0 1 1,0-1-1,0 1 1,0-1-1,0 1 1,0 0-1,0 0 1,0 1-1,0-1 1,0 0-1,0 1 1,0 0-1,0 0 1,0 0-1,0 0 1,0 0-1,-1 1 1,1-1 0,3 4-1,-3-3 12,0 1-1,0-1 0,0 1 1,-1 0-1,1 0 1,-1 0-1,0 0 1,0 1-1,0-1 1,0 1-1,-1-1 1,0 1-1,1-1 1,-1 1-1,0 0 1,0 5-1,0-5 11,-1-1 15,0 0 0,0 0-1,1 0 1,-1 0 0,1 0 0,0 0 0,-1-1 0,2 1-1,-1 0 1,0-1 0,0 1 0,1 0 0,1 1 0,-2-3-3,0-1 1,-1 0 0,1 0 0,0 0-1,0-1 1,-1 1 0,1 0-1,0 0 1,-1 0 0,1 0 0,0-1-1,-1 1 1,1 0 0,0-1 0,-1 1-1,1 0 1,-1-1 0,1 1-1,0-1 1,-1 1 0,1-2 0,16-11 106,0-6 0,30-39 0,-30 35-194,24-24 0,-27 36-266,-14 11 323,1 0 1,-1-1-1,0 1 0,1 0 0,-1 0 0,0 0 0,1 0 0,-1 0 0,1 0 1,-1 0-1,0 0 0,1 0 0,-1 0 0,0 0 0,1 0 0,-1 0 0,1 0 1,-1 0-1,0 0 0,1 0 0,-1 1 0,0-1 0,1 0 0,-1 0 0,0 0 1,1 0-1,-1 1 0,0-1 0,0 0 0,1 0 0,-1 1 0,0-1 0,0 0 1,1 1-1,-1-1 0,0 0 0,0 1 0,0-1 0,0 0 0,1 1 0,-1-1 1,4 12-5,-1-1 0,0 1 0,-1 0 0,0 0 1,-1 0-1,0 12 0,0-5 77,4 27 1,-4-45-58,-1 1 0,0-1 0,1 1 0,-1-1 0,1 1 1,-1-1-1,1 1 0,0-1 0,0 0 0,0 1 0,-1-1 0,1 0 1,0 0-1,1 0 0,-1 0 0,0 1 0,0-1 0,0-1 1,1 1-1,-1 0 0,0 0 0,1 0 0,-1-1 0,1 1 1,-1-1-1,1 1 0,-1-1 0,1 0 0,-1 1 0,1-1 1,-1 0-1,1 0 0,-1 0 0,3 0 0,5-1 33,0-1-1,-1 1 1,1-2-1,15-5 1,-16 5-17,6-1-15,153-58 281,-136 48-234,-1-1 0,-1-1-1,36-27 1,-41 24-115,28-32 0,-39 39 28,-105 96-524,88-81 559,-21 15-50,2 0 0,0 2-1,-27 31 1,48-49 47,1-1 1,0 1-1,0 0 0,-1 0 1,1 0-1,0 0 0,0 0 1,1 0-1,-1 0 0,0 3 1,1-4 3,0-1 1,0 1 0,0 0 0,0-1-1,0 1 1,0-1 0,0 1 0,0 0-1,0-1 1,1 1 0,-1-1 0,0 1 0,0-1-1,1 1 1,-1-1 0,0 1 0,1-1-1,-1 1 1,0-1 0,1 1 0,-1-1-1,1 1 1,-1-1 0,1 0 0,-1 1 0,1-1-1,-1 0 1,1 0 0,-1 1 0,1-1-1,0 0 1,-1 0 0,1 0 0,-1 0-1,1 1 1,0-1 0,-1 0 0,1 0-1,0 0 1,7 0 37,-1 0 0,1-1 0,-1 1-1,1-1 1,-1 0 0,0-1 0,0 0 0,0 0 0,0-1-1,0 0 1,0 0 0,0 0 0,-1-1 0,0 0-1,7-5 1,-2 0-32,0-1-1,0 0 0,-1 0 1,-1-1-1,1-1 0,10-18 1,-5 5 69,-2-1 0,-1 0 0,10-29 1,18-84 37,-25 84-157,18-88 29,-28 115 34,-1 0-1,-2 0 1,-1-35 0,-1 61-26,0-6-29,-1-1-1,1 1 0,-2-1 0,1 1 0,-1 0 1,-4-11-1,6 18 13,0 1 1,0-1-1,-1 0 1,1 1-1,-1-1 1,1 0 0,0 1-1,-1-1 1,1 0-1,-1 1 1,1-1-1,-1 1 1,0-1-1,1 1 1,-1-1-1,1 1 1,-1 0-1,0-1 1,1 1-1,-1 0 1,0-1-1,0 1 1,1 0-1,-1 0 1,0 0-1,0-1 1,1 1-1,-1 0 1,0 0-1,0 0 1,0 0 0,1 0-1,-1 1 1,0-1-1,0 0 1,1 0-1,-1 0 1,0 1-1,1-1 1,-1 0-1,0 1 1,0-1-1,1 1 1,-1-1-1,1 1 1,-1-1-1,1 1 1,-1-1-1,0 2 1,-4 3-35,0 0 1,0 1-1,0 0 1,-3 7-1,4-8 35,-4 7-6,1 1 0,1 0 0,0 0 0,0 0 1,2 0-1,-1 1 0,-1 14 0,-12 98-52,17-116 60,-2 21 40,2 1 1,1 0 0,1-1-1,6 34 1,-3-44-46,1 15-27,15 51 0,-17-77 91,0 0 1,1 0 0,0-1-1,1 0 1,0 0 0,1 0-1,-1 0 1,2-1 0,12 14 0,-17-20-21,-1-1 0,1 1 0,0-1 1,-1 1-1,1-1 0,0 0 0,0 0 1,0 0-1,0 0 0,0 0 0,0-1 1,0 1-1,0 0 0,0-1 0,0 0 1,0 1-1,0-1 0,0 0 0,0 0 1,1 0-1,-1 0 0,0-1 0,0 1 1,0-1-1,0 1 0,0-1 0,0 1 1,0-1-1,0 0 0,0 0 0,0 0 1,0 0-1,-1-1 0,1 1 0,0 0 1,-1-1-1,3-1 0,3-5-1,0 0-1,0-1 1,-1 0-1,0 0 1,0 0 0,4-13-1,1 0-84,-2 7 78,-2-1-1,0 0 0,9-33 1,-13 42-640,-1 18 292,-1 17 230,-1-8 114,1 0 0,6 34-1,-5-45 8,0 0-1,1 0 0,0-1 0,0 1 0,1-1 0,1 1 0,-1-1 0,7 9 0,-9-15 8,0 0-1,0 0 0,0 0 1,0-1-1,0 1 0,1 0 1,-1-1-1,0 1 0,1-1 0,-1 0 1,1 0-1,0 0 0,-1 0 1,1-1-1,0 1 0,-1-1 1,1 1-1,3-1 0,0 0 63,-1 0-1,0 0 0,0-1 0,0 0 0,1 0 0,-1 0 0,0-1 0,7-2 1,2-3-11,0-1 1,0 0 0,-1-1-1,18-16 1,45-47-123,-64 60 98,-1-1-13,-7 7-75,0 1-1,1 0 1,7-7-1,-11 11 24,0 1 0,-1-1 0,1 1 0,0-1 0,0 1 0,-1-1 0,1 1 0,0-1 0,0 1 0,0 0 0,0-1 0,0 1 0,-1 0 0,1 0 0,0 0 0,0 0 0,0 0 0,0 0 0,0 0 0,0 0 0,0 0 0,0 0 0,0 0 0,-1 0 0,1 1 0,0-1 0,0 0 0,0 1 0,0-1 0,-1 1 0,3 0 0,-2 1-2,0-1 1,0 0-1,0 1 0,0-1 1,0 1-1,0-1 0,-1 1 0,1 0 1,0-1-1,-1 1 0,1 0 1,-1-1-1,1 4 0,1 29-137,-1-17 57,3 123 880,-4-138-722,1-5-22,0 1 1,-1 0-1,1 0 1,0 0-1,1 0 1,-1 1-1,0-1 1,0 0 0,3-2-1,9-15 51,-1-4-100,0 1-1,1 1 1,21-27 0,-17 34-482,-16 14 475,-1-1 1,1 1-1,-1 0 0,1 0 0,-1-1 1,1 1-1,-1 0 0,1 0 0,0 0 1,-1 0-1,1-1 0,0 1 0,-1 0 1,1 0-1,-1 0 0,1 1 0,0-1 1,-1 0-1,1 0 0,-1 0 0,1 0 1,0 0-1,-1 1 0,1-1 0,-1 0 1,1 1-1,-1-1 0,1 0 0,-1 1 1,1-1-1,-1 1 0,1-1 0,0 1 1,1 4 7,0 0 1,0 0 0,0 0 0,-1 1 0,1-1 0,-1 0 0,-1 1 0,1-1 0,-1 1 0,0 5 0,2 11 46,-1-13 7,1 0 0,0 0 1,0 0-1,5 10 0,-6-17-41,-1 0-1,1 0 0,0 1 0,0-1 1,0 0-1,1-1 0,-1 1 0,0 0 1,1 0-1,0 0 0,-1-1 0,1 1 1,0-1-1,0 1 0,-1-1 0,1 0 1,0 0-1,0 0 0,0 0 0,1 0 1,-1 0-1,3 0 0,3 0 63,0-1 1,0-1-1,0 0 0,0 0 0,0 0 0,11-4 0,46-18 160,-57 20-234,20-8 55,0-1 1,0-2-1,-1 0 1,-1-2-1,0-1 1,33-28-1,-41 26-101,1 0 0,-2-1 0,26-38 0,-143 183-715,95-118 739,0 0 0,1 0 1,0 0-1,0 1 1,0 0-1,-3 10 1,6-15 37,1-1 0,-1 1 1,1-1-1,-1 1 0,1 0 0,0-1 1,0 1-1,0 0 0,0-1 1,0 1-1,1 0 0,-1-1 0,1 1 1,0-1-1,-1 1 0,1-1 0,0 1 1,1-1-1,-1 0 0,0 1 0,1-1 1,-1 0-1,1 0 0,2 3 1,-2-4 10,-1 1 0,1 0 0,0-1 0,-1 0 0,1 1 0,0-1 0,0 0 0,0 0 0,0 0 0,0 0 1,0 0-1,0 0 0,0-1 0,0 1 0,0-1 0,1 1 0,-1-1 0,0 0 0,0 0 0,0 0 0,1 0 1,-1 0-1,0 0 0,0-1 0,0 1 0,0-1 0,1 0 0,-1 0 0,0 1 0,0-1 0,0 0 0,-1-1 1,1 1-1,0 0 0,0 0 0,0-1 0,-1 1 0,1-1 0,-1 0 0,1 1 0,-1-1 0,0 0 0,2-2 0,3-6 23,-1-1 0,0 0 0,0 0 0,-1 0 0,0-1 0,-1 1 0,3-23 0,-2 3-428,-1-47 0,-28 499-356,13-294 755,-12 56 8,15-141 158,-1 0 0,-21 50 0,29-85-149,-1 0 0,0-1 0,0 1 1,0-1-1,-1 0 0,0 0 1,0-1-1,-1 1 0,0-1 0,0 0 1,0 0-1,0 0 0,-1-1 1,0 0-1,0 0 0,0 0 1,-8 3-1,4-4 16,1-1 0,-1 0 0,0-1 1,0 1-1,0-2 0,0 0 0,1 0 0,-1 0 0,0-1 1,0-1-1,0 0 0,0 0 0,-14-6 0,3 0-45,1-1 1,1 0-1,0-2 0,0 0 0,-19-16 0,31 22 14,0 1 0,1-1 0,0-1 0,0 1 0,1-1 0,-1 0 0,1-1 0,0 1 0,1-1 0,-8-14 0,7 9 3,0 0 0,-5-17 0,8 24-21,1 0 1,0 0-1,1-1 0,-1 1 1,1 0-1,0-1 0,1 1 1,-1 0-1,2-7 0,1 3-22,0 1-1,0-1 1,1 1-1,0 0 1,1 0-1,0 0 1,0 1-1,0 0 1,1 0-1,0 0 1,0 1-1,1 0 1,0 0 0,10-7-1,7-2-41,0 0-1,1 2 1,35-14 0,-43 20-238,2-1-1593,20-10 1,-33 14 437,-1 1 0,0-1-1,1 0 1,-2 0 0,1 0 0,0 0 0,6-10-1,3-3-2471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5:48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54 8800,'-32'-40'4000,"22"32"-3488,7 3 352,6 10-544,2-5-640,8 0 192,1 0-3488,-1 3 2016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5:49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7968,'-36'0'3616,"31"7"-3136,5 1-128,5-3-288,0-2-96,3 1 0,10-4-832,9 5 480,18-5-4352,5 0 2624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5:52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9 342 4384,'-5'0'501,"5"0"-470,0 0 0,0 0 0,0 0 0,0 0 0,1 0-1,-1-1 1,0 1 0,0 0 0,0 0 0,0 0 0,0 0 0,0 0 0,0 0 0,0-1 0,0 1-1,0 0 1,0 0 0,0 0 0,0 0 0,0 0 0,0 0 0,0 0 0,-1-1 0,1 1 0,0 0-1,0 0 1,0 0 0,0 0 0,0 0 0,0 0 0,0 0 0,0 0 0,0-1 0,0 1 0,0 0-1,-1 0 1,1 0 0,0 0 0,0 0 0,0 0 0,0 0 0,0 0 0,0 0 0,0 0 0,-1 0-1,1 0 1,0 0 0,0 0 0,0 0 0,0 0 0,0 0 0,0 0 0,0 0 0,-1 0 0,1 0-1,0 0 1,0 0 0,0 0 0,0 0 0,0 0 0,0 0 0,-1 0 0,51 0 5153,-37-2-4349,-7 1-641,0 0 0,0 0 0,0 0 0,0 0 0,0-1 0,0 0 0,-1-1 0,1 1 0,-1-1 0,1 0 0,-1 0 0,0-1 0,6-4 1,-6 2-25,-2 4-114,0 0 1,0-1 0,0 1 0,-1-1-1,0 0 1,1 0 0,-1 0 0,0 0-1,0 0 1,-1-1 0,1 1-1,-1-1 1,0 1 0,1-1 0,-2 1-1,1-1 1,0 0 0,0-7-1,-1 1-29,-1-1 0,0 0 0,-3-11-1,3 17-18,-1 0-1,1 1 1,-1-1-1,0 0 1,0 1-1,0 0 0,0-1 1,-1 1-1,-4-5 1,6 8-20,1 0 0,-1 0 0,0 1 0,0-1 1,0 0-1,0 1 0,0-1 0,0 0 0,0 1 0,0 0 0,0-1 1,0 1-1,0-1 0,0 1 0,0 0 0,0 0 0,0 0 0,-1 0 1,1 0-1,0 0 0,0 0 0,0 0 0,0 0 0,0 0 0,0 1 0,0-1 1,0 0-1,0 1 0,0-1 0,-1 1 0,2-1 0,-1 1 0,0-1 1,0 1-1,0 0 0,0 0 0,0-1 0,0 1 0,-1 2 0,-3 3-31,-1 1-1,1-1 0,0 1 0,-4 9 0,7-13 66,-6 11 165,1 0-1,1 1 1,0 0-1,1 0 1,1 0 0,0 0-1,1 1 1,0 0 0,1-1-1,1 17 1,1-25-25,1 0 0,0 0-1,0-1 1,0 1 0,1 0-1,0-1 1,1 1 0,5 11-1,-7-15-74,1 0 0,-1-1 0,1 1 0,0 0 0,0-1 0,0 0 0,0 1 0,0-1-1,1 0 1,-1 0 0,1 0 0,-1 0 0,1 0 0,0-1 0,0 1 0,-1-1-1,1 0 1,0 0 0,0 0 0,6 1 0,-3-2-31,1 0 0,0 0 0,0-1 0,-1 0 1,1 0-1,0-1 0,-1 0 0,1 0 0,-1-1 0,0 1 0,11-7 0,4-5 267,37-29 0,-29 19-239,60-37-36,-86 59-72,1-1 0,-1 1 0,1 0 1,0 0-1,0 1 0,-1-1 0,1 1 0,0 0 1,1 0-1,6-1 0,-9 2 9,1 0 1,-1 0-1,0 1 0,1-1 0,-1 0 1,0 1-1,0 0 0,1-1 1,-1 1-1,0 0 0,0 0 0,0 1 1,0-1-1,0 0 0,0 1 1,0-1-1,-1 1 0,1-1 0,0 1 1,2 3-1,2 5 20,0 0 0,0 1 0,-1-1 0,-1 1 0,4 12 0,-3-8 278,13 26 1,-18-40-262,1-1 1,-1 1-1,1 0 0,-1-1 0,1 1 0,-1-1 0,1 1 0,-1-1 0,1 1 1,-1-1-1,1 1 0,0-1 0,-1 1 0,1-1 0,0 0 0,0 1 0,-1-1 1,1 0-1,0 0 0,0 1 0,-1-1 0,1 0 0,0 0 0,0 0 0,-1 0 1,1 0-1,0 0 0,0 0 0,-1 0 0,1 0 0,0-1 0,0 1 0,-1 0 1,1 0-1,0-1 0,0 1 0,-1 0 0,1-1 0,0 1 0,-1-1 0,1 1 1,-1-1-1,1 1 0,0-1 0,4-4 56,0 1-1,0-1 1,7-10-1,-10 13-39,27-40 121,33-58-1,-37 56-325,-24 43 136,-1-1 0,1 1 0,0 0 0,0-1 0,0 1 0,0 0 0,0 0 0,1 0 0,-1 0 0,0 0 0,0 0 0,1 0 0,-1 0 1,1 0-1,-1 1 0,0-1 0,3 0 0,-3 1 19,0 0 1,0 0-1,-1 0 1,1 0-1,0 0 1,0 0-1,-1 1 1,1-1-1,0 0 1,-1 1-1,1-1 1,0 0-1,-1 1 1,1-1-1,0 1 1,-1-1-1,1 1 1,-1-1-1,1 1 1,-1 0-1,1-1 1,-1 1-1,1 0 1,-1-1-1,0 1 1,1 0-1,-1-1 1,0 1-1,1 0 1,-1 0-1,0-1 1,0 1-1,0 0 1,0 0-1,0 0 1,6 51-57,-4-36 78,4 27 0,-1-21-34,-2-8 52,0-1 1,0 1-1,2-1 0,7 18 0,-10-28-2,-1 0-1,1 0 1,-1-1 0,1 1-1,0 0 1,0-1-1,1 0 1,-1 1 0,0-1-1,1 0 1,-1 0-1,1 0 1,0-1 0,0 1-1,-1-1 1,1 1-1,0-1 1,0 0 0,0 0-1,1 0 1,-1-1-1,0 1 1,0-1 0,5 1-1,15-3 103,0-1 0,-1-1 0,0-1 0,26-10 0,-23 7-66,0-1-1,-1-1 0,0-2 0,-1 0 1,0-2-1,-1 0 0,22-19 1,-33 23-51,-1 1 1,0-2-1,0 1 1,-2-2-1,1 1 1,8-17 0,-12 19-12,-1-1 1,0 1-1,0-1 0,-1 0 1,0 0-1,-1-1 1,0 1-1,-1 0 1,0-16-1,-1 20-17,0-1-1,-1 1 0,-1-10 1,1 15-5,1-1 1,-1 0 0,1 0 0,-1 1-1,1-1 1,-1 1 0,0-1 0,0 1-1,0-1 1,0 1 0,0-1 0,0 1-1,0 0 1,0-1 0,-1 1-1,-2-2 1,4 3 14,0 0 0,-1 0-1,1 0 1,-1-1 0,1 1 0,-1 0-1,1 0 1,0 0 0,-1 0 0,1 0-1,-1 0 1,1 0 0,-1 0 0,1 0-1,-1 0 1,1 0 0,-1 0 0,1 1-1,0-1 1,-1 0 0,1 0 0,-1 0-1,1 0 1,-1 1 0,-5 3-13,1 0 0,-1 0 1,1 0-1,0 1 0,0 0 1,1 0-1,0 0 0,-5 6 1,-30 52-76,31-47 88,-1 1 0,2-1 0,0 1-1,-4 19 1,9-30 17,1 0 1,0 1-1,0-1 0,0 0 0,1 1 1,-1 0-1,2-1 0,-1 1 0,1-1 1,0 0-1,0 1 0,1-1 0,-1 0 0,2 1 1,2 5-1,-3-8-3,1-1 0,0 1 0,0-1 0,0 1-1,0-1 1,0 0 0,1 0 0,0-1 0,-1 1 0,1-1 0,0 0 0,0 0 0,0 0 0,1 0 0,4 1 0,1 0 66,1-1 0,0 1 0,0-2 0,0 0 0,12 0 0,-14-1-34,0 0-1,0 0 1,0-1-1,0-1 1,0 1-1,-1-1 1,1-1-1,0 0 1,-1 0-1,0-1 1,0 0-1,0 0 1,0-1-1,-1 0 1,0 0-1,0 0 1,9-10 0,8-13-26,-1 0 1,30-51 0,-37 55-13,-9 11-69,3-5-119,-10 17 176,0 0 1,1 1 0,-1-1-1,0 1 1,1-1-1,-1 1 1,1-1 0,-1 1-1,1-1 1,-1 1-1,1-1 1,-1 1 0,1-1-1,0 1 1,-1 0-1,1 0 1,1-1 0,-2 1-3,1 0 1,-1 0 0,0 0 0,1 0 0,-1 0 0,1 0 0,-1 1-1,1-1 1,-1 0 0,0 0 0,1 0 0,-1 1 0,0-1 0,1 0-1,-1 1 1,0-1 0,1 0 0,-1 1 0,0-1 0,0 0 0,1 1 0,-1-1-1,0 0 1,0 1 0,0-1 0,0 1 0,1-1 0,-1 0 0,0 1-1,2 15-46,-2-13 40,1 33 10,-1-24-10,1 0 0,0 0 0,0-1 0,5 20 0,-5-28 37,0 0 0,0 0-1,1 0 1,-1 0-1,1 0 1,0 0-1,0 0 1,0-1-1,0 1 1,0-1 0,0 1-1,1-1 1,-1 0-1,1 0 1,0 0-1,-1 0 1,1-1-1,0 1 1,0-1-1,0 1 1,4 0 0,3 1 26,0-1 0,0-1 0,0 0 0,0 0 1,0-1-1,0 0 0,13-2 0,-3-1 5,-1 0 1,32-11-1,-38 9-30,1-1 0,-1 0 0,-1-1 0,1 0 0,-1-1-1,0 0 1,-1-1 0,0-1 0,0 1 0,-1-2 0,12-16 0,4-8 64,-1-2-1,27-56 1,-49 87-107,0 1 1,0-1 0,-1 1 0,0-1 0,0 0 0,0 0 0,-1 0 0,2-8 0,-3 14 19,0 0 0,0 0 1,0 0-1,0 0 0,0 1 1,-1-1-1,1 0 1,0 0-1,0 0 0,0 0 1,0 0-1,0 0 0,0 0 1,0 0-1,0 0 1,0 0-1,0 0 0,0 0 1,0 0-1,0 0 0,0 0 1,0 0-1,0 0 1,0 0-1,0 0 0,-1 0 1,1 0-1,0 0 0,0 0 1,0 0-1,0 0 1,0 0-1,0 0 0,0 0 1,0 0-1,0 0 0,0 0 1,0 0-1,0 0 1,0 0-1,0 0 0,-1 0 1,1 0-1,0 0 1,0 0-1,0 0 0,0 0 1,0 0-1,0 0 0,0 0 1,0 0-1,0 0 1,0 0-1,0 0 0,0-1 1,0 1-1,0 0 0,0 0 1,0 0-1,0 0 1,0 0-1,0 0 0,0 0 1,-6 8-171,-17 31 49,2 0 0,2 1-1,-23 71 1,38-101 180,1 1 0,1-1 0,-2 19 0,3-26-54,1 1 1,0-1-1,1 1 1,-1-1 0,0 1-1,1-1 1,0 0-1,0 1 1,0-1 0,0 0-1,0 0 1,1 1-1,0-1 1,-1 0 0,4 3-1,0 1 34,1-1 1,10 10-1,-14-15-15,-1 1 1,1-1-1,0 0 1,-1 0-1,1 0 0,0 0 1,0 0-1,0 0 1,0 0-1,0-1 1,0 1-1,0-1 1,0 1-1,0-1 1,0 0-1,4 0 1,-4 0 19,1-1 1,-1 1-1,1-1 1,-1 0 0,0 1-1,1-1 1,-1 0-1,0-1 1,0 1 0,1 0-1,-1-1 1,0 1-1,0-1 1,2-2 0,-1 0-1,1-1 0,-1 1 0,-1-1 1,1 0-1,-1 0 0,3-7 0,2-11 28,-2-1 0,0 0 0,1-27 0,-4 25-155,-1 0-1,-2 0 1,0 0-1,-6-26 1,5 46-254,0 10 118,-1 13 62,-4 124-335,4-61 320,3 106 285,2-110 132,-13 126 1,9-185-168,-1-1-1,0 1 1,-1-1 0,-10 23 0,12-35-44,0 0 0,0 0-1,0 0 1,0-1 0,-1 1-1,0-1 1,0 0-1,0 0 1,-6 5 0,7-6-7,-1-1 0,1 1 0,-1-1 0,0 0 0,0 1 0,0-1 0,0-1 0,0 1 0,0 0 0,0-1 0,0 1 0,0-1 0,0 0 0,0 0 0,-4-1 0,0 0 1,1 0 1,-1-1-1,1 0 0,-1 0 0,-9-5 1,8 4-5,-1-2 7,-1 0 0,1 0 0,1-1 0,-1 0 0,1 0 0,0-1 0,1 0 0,0-1 0,0 1 0,0-1 0,-7-13 0,2 2-7,1-1 1,1-1-1,1 1 1,-8-27-1,14 39-33,1 0 1,1 0-1,-1 0 0,1 0 0,1-1 0,-1 1 1,2 0-1,-1 0 0,2-11 0,0 14 7,-1-1-1,0 1 1,1-1 0,0 1-1,0-1 1,1 1-1,0 0 1,0 0 0,0 0-1,0 1 1,1-1-1,-1 1 1,1 0 0,6-6-1,2 2 9,0 0-1,0 0 0,1 1 1,24-10-1,57-13 6,-67 22-16,0 0 0,-1-2 1,32-16-1,-42 15 24,-1 0-1,0 0 1,-1-2 0,-1 0 0,0 0 0,-1-2 0,0 1-1,14-24 1,54-92-164,-65 102 131,-2 0 0,19-54 1,-30 79-244,-1 9 33,-1 12 7,-8 118 55,8-110 229,2 1 0,0-1 0,9 33 0,-10-54-34,0 0 0,1-1 0,0 1 0,0 0 1,0 0-1,0-1 0,1 1 0,0-1 1,3 4-1,-4-6-4,-1 0 0,1-1 0,0 1 0,-1-1 0,1 1 0,0-1 0,0 0 1,0 0-1,0 0 0,0 0 0,0 0 0,1 0 0,-1 0 0,0-1 0,0 1 0,1-1 0,-1 0 0,0 1 0,0-1 1,1 0-1,-1-1 0,4 1 0,0-2-2,0 0 0,-1 0 0,1 0 1,-1-1-1,0 1 0,1-1 0,-1-1 0,0 1 1,-1-1-1,1 1 0,-1-2 0,1 1 1,-1 0-1,-1-1 0,6-6 0,4-10 95,0 0-1,13-31 1,-17 32-101,17-31-278,-26 51 251,1-1-1,-1 1 1,0-1 0,1 0 0,-1 1 0,0-1 0,1 1-1,-1-1 1,1 1 0,-1-1 0,1 1 0,-1-1-1,1 1 1,-1-1 0,1 1 0,0 0 0,-1-1 0,1 1-1,0 0 1,-1 0 0,1-1 0,0 1 0,-1 0 0,1 0-1,1 0 1,-2 0 1,1 0 1,0 1-1,-1-1 0,1 0 0,0 1 1,-1-1-1,1 0 0,-1 1 0,1-1 1,-1 1-1,1-1 0,-1 1 0,1 0 0,-1-1 1,1 1-1,-1 0 0,1-1 0,-1 1 1,0 0-1,0-1 0,1 1 0,-1 0 1,0-1-1,0 1 0,0 0 0,0 0 0,3 19-101,-2 0-1,0 0 1,-4 37-1,-3 0 71,-15 59 1,-20 51 96,37-152-51,-15 57 19,-41 101 1,49-148 36,-1 0 0,-1-1 1,-1-1-1,-1 0 0,0-1 1,-2-1-1,-26 26 0,38-42 1,0 0-1,-1-1 0,1 0 1,-1 0-1,0 0 1,-1-1-1,1 1 0,0-1 1,-10 2-1,13-4-36,1 0 0,-1 0 0,0-1 0,0 1-1,0-1 1,0 0 0,0 0 0,0 0 0,0 0 0,1 0 0,-1 0-1,0-1 1,0 0 0,0 1 0,0-1 0,1 0 0,-5-2 0,3 0-7,1 1 0,0-1 0,0 1-1,0-1 1,0 0 0,1 0 0,-1 0 0,1 0 0,-1-1 0,1 1 0,-2-5 0,-1-4-5,0 0 0,1-1-1,1 1 1,0-1 0,0 0 0,0-19-1,2 12 30,0 0 0,2 1 0,0-1-1,1 1 1,2-1 0,0 1 0,0 0-1,15-35 1,-13 40-2,1 1 0,0-1-1,1 1 1,1 1 0,0-1 0,1 2 0,0-1 0,1 1 0,0 1-1,0 0 1,22-14 0,7 0-68,1 2-1,1 2 0,1 2 1,0 2-1,88-21 1,-123 35-353,36-6 349,-23 8-2089,-3 6-3941,-9 1 2130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5:54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103 444 3488,'2'-4'382,"-1"0"0,1 0-1,0 0 1,1 0 0,-1 0 0,0 0 0,4-3 0,-2 3 687,-1-1 0,0 1 0,-1-1 0,4-5 0,-6 10-1015,0 0 1,0 0-1,0-1 1,0 1-1,1 0 1,-1 0 0,0-1-1,0 1 1,0 0-1,0 0 1,0-1-1,0 1 1,0 0-1,0 0 1,0-1 0,0 1-1,0 0 1,0 0-1,0-1 1,0 1-1,0 0 1,0-1-1,0 1 1,0 0 0,0 0-1,-1-1 1,1 1-1,0 0 1,0 0-1,0-1 1,-8 2 1409,-11 10-97,8 0-1252,1 0 1,1 0-1,0 1 0,0 0 0,1 1 0,1 0 1,0 0-1,1 0 0,-5 16 0,11-27-103,-7 17 90,1 1-1,-5 26 1,10-42-26,1 1-1,-1-1 1,1 1-1,0 0 1,0-1-1,0 1 0,1-1 1,-1 1-1,1-1 1,0 1-1,1-1 1,-1 0-1,1 1 1,-1-1-1,1 0 1,4 6-1,-4-9-15,-1 0 1,0 0-1,1 1 0,-1-1 1,1 0-1,-1-1 0,1 1 1,0 0-1,-1 0 0,1-1 0,0 1 1,0 0-1,-1-1 0,1 0 1,0 0-1,0 1 0,0-1 1,0 0-1,-1 0 0,1 0 0,0-1 1,0 1-1,0 0 0,-1-1 1,1 1-1,2-2 0,2 0 19,-1 0-1,0 0 1,0-1-1,1 0 1,-1 0-1,-1 0 1,7-5-1,-2-2 28,1-1 0,-2 0-1,0-1 1,0 0 0,-1 0 0,7-17 0,-14 29-106,8-16 42,-1-1 0,-1 0 0,0-1 0,-1 1 0,-1-1 0,0 0 0,1-32 0,-5 38-72,0-1 0,-1 0 0,0 1 0,-1-1 0,-1 1 0,0-1 0,-6-15 0,9 27 11,0 0 0,0 0 1,-1 0-1,1 0 0,0 0 0,-1 0 0,1 0 0,-1 0 0,1 0 0,-1 0 0,0 1 0,1-1 0,-1 0 0,0 0 0,0 0 1,1 1-1,-1-1 0,0 0 0,0 1 0,0-1 0,0 1 0,0-1 0,0 1 0,0 0 0,0-1 0,0 1 0,0 0 0,0-1 1,0 1-1,0 0 0,0 0 0,0 0 0,0 0 0,-1 0 0,1 0 0,0 1 0,0-1 0,0 0 0,0 0 0,0 1 0,-1 0 1,0 0-1,0 0 0,0 0 0,0 1 0,1-1 0,-1 0 0,0 1 0,1 0 0,-1-1 0,1 1 0,-1 0 0,1 0 0,0 0 1,0-1-1,0 1 0,0 1 0,0-1 0,0 0 0,1 0 0,-1 3 0,0 0 7,1 0 0,0-1 0,0 1 0,1 0 0,-1 0 0,1 0 0,0-1 0,0 1 0,1 0 0,-1-1 0,4 6 0,-4-8 39,0 1 0,0-1 0,1 1 1,0-1-1,-1 1 0,1-1 0,0 0 0,0 0 1,0 0-1,0 0 0,1 0 0,-1-1 0,0 1 0,1-1 1,-1 1-1,1-1 0,-1 0 0,1 0 0,0 0 0,3 1 1,-1-2 56,-1 1 0,0-1 0,1-1 0,-1 1 0,0 0 0,1-1 0,-1 0 0,0 0 0,0 0 0,6-3 0,2-2 154,-1 0-1,11-7 1,2-3 57,-1-2-1,-1 0 1,37-39-1,46-69 112,-87 101-441,26-49 0,-32 53-66,-1 5-43,-11 16 133,0 0 0,0-1 0,0 1 0,0 0 0,0 0-1,1-1 1,-1 1 0,0 0 0,0 0 0,0-1 0,0 1 0,1 0 0,-1 0-1,0 0 1,0-1 0,0 1 0,1 0 0,-1 0 0,0 0 0,0 0 0,1 0-1,-1-1 1,0 1 0,0 0 0,1 0 0,-1 0 0,0 0 0,0 0 0,1 0-1,-1 0 1,0 0 0,0 0 0,1 0 0,-1 0 0,0 0 0,1 0 0,-1 0-1,0 0 1,0 0 0,1 0 0,-1 1 0,0-1 0,0 0 0,1 0-1,-1 0 1,0 0 0,0 1 0,0-1 0,1 0 0,-1 0 0,0 0 0,0 1-1,0-1 1,0 0 0,1 0 0,-1 0 0,0 1 0,4 15-263,-4-15 239,4 63-91,-7 111 0,1-129 63,-26 371 244,-8-148-126,22-200 155,-42 125 0,53-185-120,-1-1 0,1 0 0,-1 0 0,-1-1 0,1 1 0,-1-1 0,-11 12 0,14-17-49,0 0 1,0 0-1,0 0 1,0-1-1,0 1 1,-1-1 0,1 1-1,0-1 1,-1 0-1,1 0 1,-5 1-1,6-1-20,0-1 0,-1 0 0,1 0-1,-1 0 1,1 0 0,-1 0 0,1 0 0,0-1 0,-1 1-1,1 0 1,0-1 0,-1 1 0,1-1 0,0 1 0,-1-1-1,1 0 1,0 0 0,0 1 0,0-1 0,0 0 0,0 0 0,0 0-1,0 0 1,0 0 0,-2-3 0,0-1 5,0 0 0,0-1 0,0 1 1,1-1-1,0 0 0,0 0 0,1 0 0,-1 0 1,0-8-1,0-6 75,1-32 0,2 36-26,0 0 0,1 0 1,1 1-1,0-1 0,1 1 1,1 0-1,1 0 0,11-23 0,-11 27-47,0 0 0,1 1 0,1 0 0,0 0 0,0 1 0,1 0 0,0 0 0,0 1 0,1 0 0,0 1 0,14-8 0,-4 5-52,1 1 0,-1 0 0,2 2 0,-1 0 0,1 2 0,0 0 0,0 1 0,0 2 0,28-1 0,-18 6-88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25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6 2912,'-1'-1'-339,"-7"-3"2921,8 4-2414,-1 0 0,1 1 0,-1-1 0,1 1-1,0-1 1,-1 0 0,1 1 0,0-1 0,-1 1-1,1-1 1,0 1 0,-1-1 0,1 1 0,0-1 0,0 1-1,0-1 1,0 1 0,0-1 0,-1 2 0,-1 9 367,1-1 0,-1 14 0,-1 6 142,-1-2 39,1 0 0,1 38 0,3-54-439,0 1 0,0-1-1,1 0 1,1 0 0,0 0 0,0 0 0,10 20 0,-11-28-99,0 0 1,0 0 0,1 0-1,0 0 1,0-1-1,5 6 1,-7-8-121,0 0 0,0 0 0,0 0 1,1 0-1,-1 0 0,0-1 0,1 1 0,-1-1 0,0 1 0,1-1 1,-1 1-1,1-1 0,-1 0 0,1 1 0,-1-1 0,1 0 1,-1 0-1,0 0 0,1 0 0,-1-1 0,1 1 0,-1 0 0,1-1 1,1 0-1,2-1 59,1 0 1,-1-1 0,0 1 0,-1-1-1,1-1 1,0 1 0,-1-1-1,0 1 1,0-1 0,0 0-1,0-1 1,-1 1 0,1-1-1,4-9 1,-6 10-113,0-1 0,0 1 0,0-1 0,-1 1 0,0-1 0,0 1 0,0-1 0,-1 0 0,1 1 1,-1-1-1,0 0 0,0 0 0,-1 1 0,0-1 0,1 0 0,-1 1 0,-1-1 0,-1-4 0,-1 0-33,-1 1 1,1 0-1,-1 0 0,-1 1 1,0-1-1,0 1 0,0 1 1,-1-1-1,0 1 0,-12-9 1,16 12-29,-1 1 0,0-1 0,0 1 0,0 0 0,-1 0 0,1 0 0,0 0 1,-1 1-1,1 0 0,-1 0 0,1 0 0,-1 0 0,0 1 0,1 0 1,-1 0-1,0 0 0,1 1 0,-1-1 0,0 1 0,1 0 0,-1 0 1,-7 4-1,5-2-442,3-2 550,1 1 1,-1-1-1,1 1 0,0 0 0,-4 3 1,6-5-239,1 1 1,-1-1-1,1 1 1,-1-1-1,1 1 1,0-1-1,-1 1 1,1 0-1,-1-1 1,1 1-1,0 0 1,-1-1-1,1 1 1,0 0-1,0-1 1,0 1 0,0 0-1,-1-1 1,1 1-1,0 0 1,0 0-1,0-1 1,0 1-1,0 0 1,1-1-1,-1 1 1,0 0-1,0-1 1,0 1-1,1 0 1,-1-1-1,0 1 1,1 1-1,8 6-4096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5:55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25 4640,'5'-19'2677,"-1"13"2446,-4 12-3435,0 3-1260,-2 0 0,1 0 1,-2 0-1,1-1 1,-5 11-1,-4 15 143,-54 317 1854,16-74-1192,36-196-198,12-68-256,1-13-762,0 1 0,0-1-1,0 0 1,0 0 0,1 1 0,-1-1-1,0 0 1,0 0 0,0 1 0,1-1 0,-1 0-1,0 0 1,0 0 0,1 1 0,-1-1 0,0 0-1,0 0 1,1 0 0,-1 0 0,0 0 0,0 0-1,1 1 1,-1-1 0,0 0 0,1 0 0,-1 0-1,0 0 1,1 0 0,-1 0 0,0 0-1,0 0 1,1 0 0,-1 0 0,0-1 0,1 1-1,-1 0 1,0 0 0,1 0 0,-1 0 0,54-12 355,0 3 1,92-4 0,-121 12-265,-1 0-65,0 2 0,29 4 0,-11 0 68,3-4 39,-44-1-65,-1-7-2490,0-1 911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5:55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 4992,'0'0'7594,"-1"0"-7364,1 0 1,-1 0-1,1 0 0,0 0 0,-1 0 1,1 0-1,0 0 0,-1 0 0,1 0 0,-1 0 1,1 0-1,0 0 0,-1 0 0,1 0 1,0 0-1,-1 1 0,1-1 0,0 0 0,-1 0 1,1 0-1,0 1 0,-1-1 0,0 0 0,-2 6 222,0 0 0,-1 0 0,-5 6 0,-13 20-148,14-15-122,0-1-1,1 1 1,0 1-1,1-1 1,2 1 0,-6 35-1,9-44-82,1-1-1,0 0 1,0 0-1,1 1 1,0-1 0,0 0-1,1 0 1,0 0-1,1 0 1,-1 0 0,2-1-1,-1 1 1,1-1-1,0 0 1,0 0-1,1 0 1,11 12 0,-12-15-38,1 1 0,0-1 0,0 0 0,0-1 0,0 1 0,1-1 0,-1 0 0,1 0 0,0-1 0,0 0 0,9 3 0,-11-4-167,-1-1 0,0 0 0,1 1 0,-1-1 0,0 0 0,1-1 0,-1 1 1,0 0-1,7-3 0,-8 2-234,1 0 1,-1 0 0,0 0 0,1 0-1,-1-1 1,0 1 0,0-1-1,0 1 1,0-1 0,0 0-1,0 0 1,-1 0 0,3-3-1,10-15-2395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5:55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53 7040,'-22'-16'3200,"7"4"-2752,12 4 2496,-2-1-1920,0 9-640,2-3-448,-2-2-480,10 10 320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5:57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87 3136,'-13'-20'14074,"27"25"-11898,-4-3-1811,1 0 0,0-1 0,0 0 0,0-1 0,13-1 0,57-10 267,-56 7-499,156-31 602,-103 19-580,-62 13-199,-11 1 9,-1 1 1,1 0-1,-1 0 0,1 0 0,0 0 1,-1 1-1,1 0 0,0 0 0,0 0 0,8 2 1,-12-1 24,0-1 1,-1 0 0,1 1 0,-1-1-1,1 1 1,-1-1 0,1 0 0,-1 1-1,1-1 1,-1 1 0,0-1 0,1 1-1,-1 0 1,1-1 0,-1 1 0,0-1-1,0 1 1,1 0 0,-1-1 0,0 1-1,0 0 1,0-1 0,0 1 0,0 1-1,-2 15-21,1-13 22,-8 34 17,-17 45-1,13-44 31,-15 41 146,-60 120 0,59-138-2997,19-36-3012,-11 45-1,11-19 1176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5:57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5 156 5632,'-1'-1'195,"1"-1"1,-1 1-1,1-1 1,-1 1-1,1-1 0,-1 1 1,1-1-1,0 0 1,0 1-1,0-1 1,0 1-1,0-1 0,0 0 1,0 1-1,1-1 1,-1 1-1,0-1 1,1 1-1,-1-1 0,1 1 1,0-1-1,-1 1 1,1-1-1,0 1 1,1-2-1,5-6 1144,-1 1 0,13-14 0,-18 21-1248,8-9 454,1 1 0,0 0 0,0 1 0,1 0-1,0 1 1,13-7 0,-21 12-508,1 1 0,-1-1 0,1 1-1,0 0 1,0 0 0,0 0 0,-1 1 0,1-1-1,0 1 1,0 0 0,4 0 0,-5 1-48,0 0 0,-1-1 1,1 1-1,-1 0 0,1 0 1,-1 0-1,1 1 0,-1-1 1,0 0-1,0 1 0,0 0 1,0-1-1,0 1 0,0 0 1,0 0-1,0 0 0,-1 0 1,2 3-1,1 0 8,-1 0-1,-1 1 0,1-1 1,-1 1-1,0-1 1,0 1-1,-1 0 1,1 0-1,-1-1 1,-1 1-1,1 0 1,-1 0-1,0 0 0,0 0 1,-2 10-1,-3 4 90,0-1 0,-1 1 1,-11 23-1,8-21-1,-8 31 1,16-49-65,0 0 1,0 0-1,1-1 1,-1 1-1,1 0 1,0 0-1,0 4 1,1-6 3,-1-1 1,1 1 0,-1-1-1,1 1 1,-1-1-1,1 0 1,0 1-1,0-1 1,0 0 0,0 1-1,0-1 1,0 0-1,0 0 1,0 0 0,0 0-1,1 0 1,-1 0-1,0 0 1,1-1-1,1 2 1,15 6 129,0-1 1,1-1-1,0 0 0,25 3 1,-23-5 173,-1 1 1,1 1 0,25 11 0,-45-17-293,0 0-1,-1 0 1,1 1 0,0-1 0,-1 0-1,1 1 1,0-1 0,-1 1 0,1-1-1,-1 1 1,1-1 0,-1 1-1,1-1 1,-1 1 0,1-1 0,-1 1-1,0 0 1,1-1 0,-1 1-1,0 0 1,1-1 0,-1 1 0,0 0-1,0-1 1,1 2 0,-2-1 4,1 0 0,0 0-1,0 0 1,-1 0 0,1 0 0,-1 0 0,1 0 0,-1 0 0,1 0 0,-1 0 0,1-1-1,-1 1 1,0 0 0,0 0 0,-1 0 0,-3 3 85,0 0 0,0 0 1,0-1-1,-11 4 0,-2 1-221,-97 38 999,95-39-1793,-1-1 0,0-1 0,-34 4 0,52-9 484,-11 2-2840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5:59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267 575 3552,'9'-9'4169,"-14"9"-774,-1 0-2213,0 1-901,1 0-1,-1 0 1,0 0-1,1 0 1,0 1-1,-1 0 0,1 0 1,-8 5-1,-2 1 221,-23 19 0,26-17-354,0 0 0,1 1 0,0 1 0,1 0 0,0 1 0,1 0 0,0 0 0,-12 26 0,12-16-17,0-1 0,1 1-1,2 0 1,0 1-1,-3 27 1,8-40-44,0 0 1,1 0-1,0 1 1,2 12-1,-2-21-8,1 0 1,-1 1-1,1-1 0,0 0 0,0 1 0,0-1 1,0 0-1,1 0 0,-1 0 0,1 0 0,0 0 1,0 0-1,0-1 0,0 1 0,0 0 0,1-1 1,3 4-1,-5-6-42,0 1 0,0-1 0,1 0 0,-1 1 0,0-1 1,0 0-1,0 0 0,0 1 0,1-1 0,-1 0 0,0 0 0,0 0 0,0-1 1,1 1-1,-1 0 0,0 0 0,0-1 0,0 1 0,0 0 0,0-1 0,0 1 1,1-1-1,-1 0 0,0 1 0,1-2 0,2-1 57,1-1-1,0 0 1,5-7-1,-7 8 1,17-19 59,-1-1-1,-2-1 0,22-36 1,32-82-128,-57 110-14,15-53 1,-28 82 3,0 2-22,-1 0 1,0 0 0,1 0 0,-1 0-1,0 1 1,0-1 0,0 0 0,0 0-1,0 0 1,0 0 0,0 0 0,0 0-1,0 0 1,0 0 0,0 1 0,0-1-1,-1 0 1,1 0 0,0 0 0,-2-1-1,2 2 3,0 0-1,0 0 0,0-1 0,0 1 1,0 0-1,0 0 0,0 0 1,0 0-1,0 0 0,0 0 0,0 0 1,0 0-1,0-1 0,0 1 1,0 0-1,0 0 0,0 0 0,0 0 1,0 0-1,-1 0 0,1 0 0,0 0 1,0 0-1,0 0 0,0 0 1,0 0-1,0-1 0,0 1 0,0 0 1,-1 0-1,1 0 0,0 0 1,0 0-1,0 0 0,0 0 0,0 0 1,0 0-1,0 0 0,-1 0 0,1 0 1,0 0-1,0 0 0,0 0 1,0 0-1,0 1 0,0-1 0,-4 6-158,2 14 107,3 1 130,1 0-1,1 0 1,1 0 0,1-1 0,1 1 0,1-1 0,0-1 0,19 35 0,-22-47 31,0 0 0,0-1-1,1 0 1,-1 0 0,1 0 0,1 0 0,-1-1 0,7 5 0,-9-8-55,0 0 0,0 0 0,-1 0 0,1-1 0,1 1 0,-1-1-1,0 0 1,0 0 0,0 0 0,0 0 0,1-1 0,-1 1 0,0-1 0,1 0 0,-1 0 0,1 0 0,-1 0 0,0-1-1,0 1 1,6-3 0,-4 1-3,1 0-1,-1-1 1,0 0-1,0 0 1,0 0-1,0-1 1,0 0-1,-1 0 1,7-7-1,3-6 141,15-23-1,-20 27-168,25-40-97,-16 24-77,25-31-1,-28 48-64,-15 11 215,0 1 1,1 0-1,-1-1 1,0 1-1,1 0 1,-1-1-1,1 1 1,-1 0-1,1 0 1,-1-1-1,0 1 1,1 0-1,-1 0 1,1 0-1,-1 0 1,1 0-1,-1 0 1,1 0-1,-1 0 1,1 0-1,-1 0 1,1 0-1,-1 0 1,1 0-1,-1 0 0,1 0 1,-1 0-1,1 0 1,-1 1-1,1-1 1,-1 0-1,1 1 1,0 2 5,0 0 1,0 0-1,0 0 0,0 0 1,-1 0-1,0 6 0,1-4 6,3 169 203,-4-135 139,0-39-338,0 0 0,0 0 0,0 0 0,0 0 0,1 0 1,-1 0-1,0 0 0,0 0 0,0 0 0,0-1 0,0 1 0,0 0 1,0 0-1,0 0 0,0 0 0,1 0 0,-1 0 0,0 0 1,0 0-1,0 1 0,0-1 0,0 0 0,0 0 0,0 0 0,0 0 1,1 0-1,-1 0 0,0 0 0,0 0 0,0 0 0,0 0 1,0 0-1,0 0 0,0 0 0,0 0 0,0 0 0,0 0 0,0 0 1,0 1-1,0-1 0,0 0 0,1 0 0,-1 0 0,0 0 1,0 0-1,0 0 0,0 0 0,0 0 0,0 1 0,0-1 0,8-15 215,-4 9-189,14-27-28,2 1-1,1 2 1,41-45 0,-56 68-50,0 1 0,1 0 1,-1 0-1,1 0 0,1 1 1,-1 0-1,1 1 0,15-7 1,-21 11 30,-1-1 0,0 1 0,1 0 0,-1 0 1,0 0-1,1 0 0,-1 0 0,0 0 0,1 0 1,-1 1-1,0-1 0,1 0 0,-1 1 0,0-1 1,0 1-1,0 0 0,1-1 0,-1 1 0,0 0 1,0-1-1,0 1 0,0 0 0,0 0 0,0 0 1,0 0-1,0 0 0,-1 0 0,1 0 0,0 0 1,-1 1-1,2 0 0,1 6-2,1-1-1,-1 1 1,3 15-1,-4-17 3,3 13-79,1 2 122,0 0 1,2 0 0,10 22-1,-15-38-5,-1 0-1,1 0 0,1 0 0,-1 0 1,1-1-1,-1 1 0,1-1 1,1 0-1,-1 0 0,0-1 0,1 1 1,0-1-1,0 0 0,0 0 0,0-1 1,0 0-1,6 2 0,-3-2-4,-1-1-1,0 0 1,0 0-1,1-1 1,-1 0-1,0 0 1,1-1-1,-1 0 1,0 0-1,0 0 1,0-1 0,0 0-1,0-1 1,0 0-1,0 0 1,-1 0-1,9-6 1,8-7 44,-1-1 0,-1-1 0,23-24 0,97-100 116,-118 117-161,-22 24-35,0 0 1,0 0-1,0 0 1,-1 0-1,1 0 1,0-1-1,0 1 1,-1 0-1,1 0 1,-1-1-1,1 1 1,-1-1-1,1 1 1,-1 0-1,0-1 0,0 1 1,0-1-1,0-1 1,0 3 9,0 0 1,0 0-1,0 0 0,0-1 1,0 1-1,-1 0 0,1 0 1,0 0-1,0 0 0,0 0 1,0 0-1,0 0 0,-1 0 1,1 0-1,0-1 0,0 1 1,0 0-1,0 0 1,-1 0-1,1 0 0,0 0 1,0 0-1,0 0 0,0 0 1,-1 0-1,1 0 0,0 0 1,0 0-1,0 1 0,0-1 1,-1 0-1,1 0 0,0 0 1,0 0-1,0 0 0,0 0 1,-1 0-1,1 1 1,-7 2-32,-1 1 0,1 0 0,0 1 0,0 0 0,0 0 0,1 0 1,-1 1-1,1 0 0,1 0 0,-1 0 0,-6 12 0,-5 8-21,-23 50 1,31-56 23,-4 6 59,-14 39 0,24-58-12,1 0 0,0 0 0,1 0 0,0 0 0,0 1-1,0-1 1,1 0 0,0 0 0,0 1 0,1-1 0,2 9 0,-3-15-2,1 1 0,-1 0 1,1 0-1,-1-1 0,1 1 0,0 0 0,0-1 0,0 1 0,0-1 0,0 1 0,0-1 1,0 1-1,1-1 0,-1 0 0,0 0 0,1 0 0,-1 0 0,1 0 0,0 0 0,-1 0 1,1 0-1,0 0 0,-1-1 0,1 1 0,0-1 0,0 1 0,-1-1 0,1 0 0,0 1 1,0-1-1,0 0 0,0 0 0,-1 0 0,1-1 0,0 1 0,3-1 0,1-1 45,1 0 0,-1 0 0,0-1 1,0 1-1,-1-1 0,1 0 0,-1-1 0,1 0 0,8-7 0,28-34 201,53-74 0,-94 118-251,80-124 166,-68 103-170,4-6-6,-2-1 0,-1-1 1,-1-1-1,-2 0 0,0 0 1,-3-1-1,5-33 0,-3 6-45,-4-1 0,-1-98 0,-5 145-43,0 1-1,-1-1 1,-1 0-1,0 1 0,-7-22 1,8 32 63,1 0-1,-1 1 1,0-1-1,0 0 1,0 0 0,0 1-1,0-1 1,-2-2-1,2 4 14,1-1 0,0 1 0,-1 0 0,1-1 0,-1 1 0,1 0 0,-1 0-1,1-1 1,-1 1 0,1 0 0,-1 0 0,1 0 0,-1 0 0,1 0 0,-1-1-1,1 1 1,-1 0 0,0 0 0,1 0 0,-1 0 0,1 1 0,-2-1 0,0 1-15,0 0 0,0 1 0,0 0 0,0-1 0,0 1 1,0 0-1,0 0 0,0 0 0,0 0 0,1 0 1,-1 0-1,1 1 0,0-1 0,-2 4 0,-6 13 30,1 1 0,1-1-1,-6 26 1,-10 69 49,19-84-5,1 1 1,1 0-1,2 0 0,1-1 0,1 1 1,9 42-1,-2-32-225,2-1 1,2 0 0,2-1 0,21 42-1,-27-64-1979,13 18 0,9 7-1024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00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62 5568,'-9'-4'840,"-10"-9"3615,23 16-2367,-4-3-1917,1 1-1,0 0 1,0 0-1,-1 0 1,1 0-1,-1 0 1,1 0-1,0 0 1,-1 0-1,0 0 1,1 0-1,-1 0 1,0 0-1,1 1 1,9 199 3137,-8-121-2531,0-7-246,10 188 479,-8-215-908,10 98 554,-14-142-660,6 26 246,-6-27-239,0 0-1,0-1 0,0 1 0,0 0 1,1 0-1,-1-1 0,0 1 1,1 0-1,-1 0 0,0-1 0,1 1 1,-1 0-1,1-1 0,-1 1 0,1-1 1,-1 1-1,1-1 0,0 1 1,-1-1-1,1 1 0,0-1 0,-1 1 1,1-1-1,0 0 0,0 0 1,-1 1-1,1-1 0,0 0 0,0 0 1,1 1-1,-1-2-122,1 0 0,0 0 0,0 0 0,0 0 0,0 0 0,-1 0 0,1 0 0,0 0 0,-1 0 0,1-1 0,-1 1 0,0-1 0,3-3 0,16-25-1918,-16 24 1313,6-12-533,3-2-963,14-30 0,-24 43 1996,-1 0 0,1 0 1,-1 0-1,-1 0 1,1-1-1,-1 1 0,0 0 1,-1-15-1,-2 4 258,-1 0 0,0 1 1,-2 0-1,-7-21 0,-32-69 997,22 58-93,7 12 382,1 0 0,-16-72 1,28 97-963,0 0 1,1 0-1,0 0 1,0 0-1,2-16 1,0 22-204,0 0-1,0 0 1,1 0 0,-1 0 0,1 0 0,1 1-1,-1-1 1,1 1 0,0-1 0,0 1 0,0 0-1,1 0 1,5-6 0,-1 4-5,1 0-1,0 0 1,0 0-1,1 1 1,-1 1-1,1-1 1,1 2-1,-1-1 1,0 1-1,1 1 1,20-4-1,-22 5-127,1 1-1,-1 0 1,1 0 0,0 1-1,-1 1 1,1-1-1,-1 1 1,1 1-1,-1 0 1,1 0-1,-1 1 1,0 0 0,0 1-1,12 6 1,-17-7 31,1 1 1,-1-1 0,1 1 0,-1 0-1,0 0 1,0 1 0,-1-1-1,1 1 1,-1 0 0,0 0 0,0 0-1,-1 0 1,0 1 0,0-1 0,0 0-1,0 1 1,-1 0 0,0-1 0,0 1-1,0 10 1,-1 1 90,0 0 1,-2 0-1,0 1 1,0-1-1,-10 28 1,9-32-107,0 0 1,-2-1 0,0 0 0,0 0 0,-1 0-1,0 0 1,-1-1 0,0 0 0,-1-1 0,-17 18 0,16-20-140,-1-1 0,0 0 0,0 0 0,0-1 0,-1 0 1,0-1-1,0 0 0,-1-1 0,1 0 0,-23 4 1,27-7-521,1 0 0,-1 0-1,0-1 1,0 0 0,0 0 0,0 0 0,0-1 0,0 0 0,1-1 0,-11-2 0,-17-8-3004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00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5 4064,'-13'-5'1824,"3"5"-1568,2 0 1760,3 0-1152,-18 0 1120,6 5-1120,-15-1 800,4 4-960,-2-5-128,2 6-384,-4-6-64,16 5-64,-2-3-128,8 2 32,1 1-1376,4 4 768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03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20 421 2720,'-17'8'3002,"15"-3"452,2-5-3345,0 0 0,0 0 0,0-1 1,0 1-1,1 0 0,-1 0 1,0 0-1,3 2 2950,-3-2-2949,0 0-1,1 0 0,-1 0 0,0 1 1,0-1-1,0 0 0,0 0 1,0 0-1,0 0 0,0 0 0,0 1 1,0-1-1,0 0 0,0 0 0,0 0 1,0 0-1,0 0 0,0 1 0,0-1 1,0 0-1,-1 1 656,1-1-656,9-4 3753,-2 0-4744,9-10 1435,-1 0 1,0-1-1,13-17 0,37-57 30,5-5 141,-54 74-663,-1 0 0,0-1-1,-2 0 1,11-24 0,-24 45-72,0 0 0,0 0 0,0 0 1,-1 0-1,1 0 0,0 0 0,0 0 0,0 0 1,0 0-1,0 0 0,0 0 0,0 0 0,-1 0 0,1 0 1,0 0-1,0 0 0,0 0 0,0 0 0,0 0 0,0 0 1,0 0-1,0 0 0,-1 0 0,1 0 0,0 0 0,0 0 1,0 0-1,0 0 0,0-1 0,0 1 0,0 0 1,0 0-1,0 0 0,0 0 0,0 0 0,0 0 0,0 0 1,0 0-1,-1-1 0,1 1 0,0 0 0,0 0 0,0 0 1,0 0-1,-10 11-233,6 0 219,1-1-1,-1 1 1,2 1-1,-1-1 1,2 0-1,-2 13 1,1-4 54,1-1 25,1 1 0,0-1 0,1 0 0,1 0 0,1 1 0,9 27 1,-12-46-45,2 7 118,0 0-1,0 0 0,1 0 0,0-1 0,6 11 1,-8-16-95,0-1 1,-1 0-1,1 0 1,0 0 0,0 0-1,0 1 1,0-1 0,0 0-1,0 0 1,0-1 0,0 1-1,0 0 1,0 0-1,0 0 1,1-1 0,-1 1-1,0-1 1,1 1 0,-1-1-1,0 1 1,1-1 0,-1 0-1,0 1 1,1-1-1,-1 0 1,1 0 0,-1 0-1,0 0 1,1-1 0,-1 1-1,1 0 1,-1 0 0,0-1-1,1 1 1,-1-1-1,0 1 1,0-1 0,1 0-1,-1 0 1,0 1 0,2-3-1,15-12 117,-1-2-1,0 1 1,16-23-1,3-3-16,134-143 294,-145 159-603,34-28 0,-58 53 163,-1 1 1,0 0 0,0 0 0,0 0 0,0 0 0,1-1 0,-1 1 0,0 0 0,0 0 0,0 0-1,1 0 1,-1 0 0,0 0 0,0 0 0,0-1 0,1 1 0,-1 0 0,0 0 0,0 0-1,1 0 1,-1 0 0,0 0 0,0 0 0,1 0 0,-1 0 0,0 0 0,0 0 0,1 0 0,-1 1-1,0-1 1,0 0 0,0 0 0,1 0 0,-1 0 0,0 0 0,0 0 0,0 0 0,1 1-1,-1-1 1,0 0 0,0 0 0,0 0 0,0 0 0,1 1 0,-1-1 0,0 0 0,0 0 0,0 1-1,0-1 1,0 0 0,0 0 0,0 0 0,0 1 0,0-1 0,0 0 0,1 0 0,-1 1-1,0-1 1,0 0 0,-1 0 0,1 1 0,1 20 7,-2-15-7,1 53 62,-3-1 0,-2 1 0,-3-1 0,-25 90 0,32-142-40,-1 1 0,-1-1 0,1 0 0,-1 0 0,0 0 0,0 0 0,-1-1 0,0 1 0,0-1 0,0 0 0,-1 0 0,1 0 0,-1-1 0,0 0 0,-9 6 0,8-8 16,1 0 0,0 0 0,-1-1 0,1 0 0,-1 0 0,1 0 0,-1-1 0,1 0 0,-1 0-1,1 0 1,-1 0 0,0-1 0,1 0 0,-1-1 0,1 1 0,0-1 0,-6-2 0,-1-1 20,0-1 0,1 0 0,0-1 0,0 0 0,0 0 0,-11-12 1,1-4-250,20 23 195,0-1 0,1 0 0,-1 0-1,1 0 1,-1 0 0,0 1 0,1-1 0,0 0 0,-1 0 0,1 0 0,-1 0 0,1 0-1,0 0 1,0 0 0,0 0 0,0 0 0,0 0 0,0-1 0,0 1 0,0 0 0,0 0 0,0 0-1,0 0 1,1-1 0,0 2 11,-1-1-1,1 1 0,-1-1 1,1 0-1,0 1 1,-1 0-1,1-1 0,0 1 1,0-1-1,-1 1 1,1 0-1,0 0 1,0-1-1,0 1 0,-1 0 1,1 0-1,0 0 1,0 0-1,0 0 0,-1 0 1,1 0-1,0 0 1,1 1-1,24 5 39,-16-3 116,47 8 219,0-1 0,1-3 0,1-3 0,-1-2 0,79-8 0,-117 3-322,-1-1 1,1-1-1,-1 0 0,0-2 0,21-9 0,1-4 109,41-28 0,-77 44-186,21-13 82,-25 17-96,0-1 0,0 0 0,1 0 0,-1 0 0,0 0 0,0 1 1,-1-2-1,1 1 0,0 0 0,0 0 0,0 0 0,-1 0 0,1 0 0,-1-1 0,2-1 0,-3 3-242,1-1 0,0 1 0,0-1 0,-1 1 0,1-1 0,-1 1 0,1-1 0,0 1 0,-1-1 0,1 1 0,-1-1 0,1 1 0,-1 0 1,1-1-1,-1 1 0,1 0 0,-1-1 0,0 1 0,1 0 0,-1 0 0,1 0 0,-2-1 0,-15-3-6986,9 3 67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03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110 132 7968,'-18'-27'2565,"14"17"-1546,2-3 771,0 1 0,0-15 0,2 24-1342,0 0 0,-1 0-1,1 0 1,-1 0 0,0 0-1,1 0 1,-1 0 0,-1 0 0,-1-3-1,3 5-398,0 1 0,-1-1 0,1 1 0,0-1 0,-1 0 0,1 1 0,-1-1 0,1 1 0,-1-1 0,1 1 0,-1 0 0,1-1 0,-1 1 0,0 0 0,1-1 0,-1 1 0,1 0 0,-1-1 0,0 1 0,1 0 0,-1 0-1,0 0 1,1 0 0,-1 0 0,0 0 0,0 0 0,1 0 0,-1 0 0,0 0 0,1 0 0,-1 0 0,0 0 0,1 1 0,-1-1 0,0 0 0,1 0 0,-1 1 0,1-1 0,-1 0 0,0 1 0,1-1 0,-1 1 0,1-1 0,-1 1 0,1-1 0,-1 2 0,-5 3 72,1 1 0,0 1 1,0-1-1,1 1 0,-1-1 1,1 1-1,-5 14 0,9-20-107,-2 2-103,1-4-326,3-3 105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26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140 100 4736,'-8'-4'1019,"7"4"-852,0 0 0,0 0 0,1 0 0,-1-1 0,0 1 0,0 0 0,1-1 0,-1 1 0,0 0 0,1-1 0,-1 1 0,1-1 0,-1 1 0,0-1 0,1 0 0,-1 1 0,1-1 0,-1 1 0,1-1 0,0 0 0,-1 1 0,1-1 0,0 0 0,-1 0 0,1 1 0,0-1 0,0 0 0,0 0 0,0 1 0,0-1 0,-1 0 0,1 0 0,1 1 0,-1-2 0,0-1 72,0 0 0,1 0 1,-1 0-1,1 0 1,0 0-1,0 0 0,0 0 1,0 0-1,1 0 1,-1 0-1,1 1 0,-1-1 1,1 1-1,0-1 0,0 1 1,0 0-1,1 0 1,2-3-1,-2 3-210,0-1 1,1 1-1,-1 0 1,1 0-1,-1 0 0,1 0 1,0 1-1,0 0 1,0 0-1,-1 0 0,1 0 1,0 0-1,5 0 0,-8 1-31,0 0-1,0 1 0,0-1 0,0 0 0,0 0 0,0 1 1,0-1-1,-1 0 0,1 1 0,0-1 0,0 0 0,0 1 0,-1 0 1,1-1-1,0 1 0,0-1 0,-1 1 0,1 0 0,-1-1 0,1 1 1,-1 0-1,1 0 0,-1-1 0,1 1 0,-1 0 0,1 0 0,-1 0 1,0 0-1,1 1 0,0 2-30,-1 1 0,1-1 0,-1 0 0,1 7 0,-2 8 78,-1 1 1,0-1 0,-2 1-1,0-1 1,-8 22-1,2-13 88,-1 0 0,-25 43 0,-3-14 195,12-17 64,23-35-290,0 0 0,0 0 0,0-1 0,-1 0 0,0 1 0,-5 2 0,9-6 405,0-1-518,-1 0 1,1 0-1,0 0 1,-1 0-1,1 1 0,-1-1 1,1 0-1,0 1 1,-1-1-1,0 2 0,0-2 27,-19 4-27,20-4 150,3 0 111,57-1 1056,54 2-78,-97-1-1166,-14 0-47,0 0-1,1-1 1,-1 1 0,1 1-1,-1-1 1,1 0 0,-1 1 0,0-1-1,1 1 1,-1 0 0,0-1-1,0 1 1,1 0 0,3 3-1,-2 0 47,9 6 140,-11-10-239,-15-39-19865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08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28 128 2144,'0'0'69,"0"-1"-1,0 1 1,0-1 0,0 1-1,-1-1 1,1 1 0,0-1-1,0 1 1,0-1 0,0 1-1,-1 0 1,1-1 0,0 1-1,0-1 1,-1 1 0,1 0-1,0-1 1,-1 1 0,1 0 0,0 0-1,-1-1 1,0 1 0,1 0-41,0 0 0,0 0 0,0 0 0,0 0 0,0 0 0,0 0 0,0 0 0,-1-1 0,1 1 0,0 0 0,0 0 0,0 0 0,0 0 0,0 0 1,0 0-1,0 0 0,0 0 0,0 0 0,0 0 0,0 0 0,0 0 0,-1 0 0,1-1 0,0 1 0,0 0 0,0 0 0,0 0 0,0 0 0,0 0 1,0 0-1,0 0 0,0 0 0,0-1 0,0 1 0,0 0 0,0 0 0,0 0 0,0 0 0,0 0 0,0 0 0,0 0 0,0 0 0,0-1 0,0 1 1,0 0-1,1 0 0,-1 0 0,0 0 0,0 0 0,0 0 0,0 0 0,0 0 0,0 0 0,0 0 0,0 0 0,0-1 0,0 1 0,0 0 1,1 0-1,-1 0 0,0 0 0,0 0 0,0 0 0,0 0 37,0 0 0,0 0 1,0 0-1,0 0 0,0 0 0,0 0 1,1-1-1,-1 1 0,0 0 1,0 0-1,0 0 0,0 0 0,0 0 1,0 0-1,0 0 0,0 0 1,0-1-1,0 1 0,0 0 0,0 0 1,0 0-1,0 0 0,0 0 0,0 0 1,0 0-1,0 0 0,-1-1 1,1 1-1,0 0 0,0 0 0,0 0 1,0 0-1,0 0 0,0 0 66,0 0-66,0 0 0,0 0 1,0-1-1,0 1 0,-1 0 0,1 0 1,0 0-1,0 0 0,0 0 1,0 0-1,0 0 0,0 0 0,0 0 1,-8-4 1502,6 3-1008,-4 5 2074,5-1-2600,0 0 0,1 0 0,-1 0 0,0 0 0,1-1 0,0 1 0,0 0 0,0 0 0,0 0 0,0 0 0,0 0 0,1 0 0,0 4 0,1 8 72,28 207 1146,-29-214-1192,8 43 420,3-1 0,29 84-1,-32-111-95,19 33 0,-22-38-209,-6-16-138,1-1 1,-1 0-1,0 0 1,1 0-1,-1 0 0,0 0 1,1 1-1,-1-1 1,1 0-1,0 0 1,-1 0-1,2 1 1,-1-1 495,-5-10 315,-2-11-520,-15-50 17,-17-95 1,19 11 44,17 122-303,2-1-1,5-59 1,-3 82-70,0 0-1,1 0 0,0 1 1,0-1-1,1 1 1,0 0-1,1 0 0,9-14 1,-10 18-40,0-1 0,0 1 1,1 0-1,0 0 0,0 0 0,0 1 1,0-1-1,1 1 0,0 1 1,0-1-1,0 1 0,0 0 0,7-2 1,-2 2 15,0 0 1,-1 1 0,1 0 0,0 1 0,0 0 0,0 1-1,0 1 1,0-1 0,0 2 0,20 4 0,-26-5 8,0 0 1,-1 1 0,1 0 0,0 0 0,-1 1 0,1-1 0,-1 1 0,0 0 0,1 0 0,-1 0 0,-1 1 0,1-1 0,0 1 0,-1 0 0,0 0 0,0 0 0,0 1-1,-1-1 1,1 1 0,-1-1 0,0 1 0,0 0 0,-1 0 0,3 9 0,-3-4 24,0 1-1,-1 0 1,0-1 0,-1 1 0,0-1-1,0 1 1,-1-1 0,0 0-1,-7 18 1,0-7 40,0-1-1,0 0 1,-23 31-1,13-26 33,-1-1 0,-2-1-1,0-1 1,-2-1 0,-33 24-1,55-44-103,1 0 0,-1 0 0,1 1 0,-1-1 0,1 0 0,0 1 0,0-1 0,0 1 0,-2 2 0,3-3 2,0-1 1,-1 1-1,1 0 1,0-1-1,0 1 1,0-1-1,0 1 1,1-1 0,-1 1-1,0 0 1,0-1-1,0 1 1,0-1-1,0 1 1,1-1-1,-1 1 1,0-1-1,1 1 1,-1-1 0,0 1-1,1-1 1,-1 1-1,0-1 1,1 1-1,-1-1 1,1 0-1,-1 1 1,1-1-1,-1 0 1,1 1 0,-1-1-1,1 0 1,-1 0-1,1 0 1,0 1-1,-1-1 1,1 0-1,7 2 32,-1 0-1,1 0 1,-1 0-1,1-1 0,10 0 1,2 1-8,98 18-262,-97-15 223,0 1-1,-1 1 1,32 15 0,-45-18-2,-1 0 1,1 0-1,9 10 1,-13-12 60,-1 0 1,1 1-1,-1-1 1,0 1-1,0 0 1,0-1-1,0 1 1,0 0-1,-1 0 1,2 6-1,-3-8-19,1 0 0,-2 0 0,1 0-1,0 1 1,0-1 0,0 0 0,0 0-1,-1 1 1,1-1 0,-1 0 0,1 0 0,-1 0-1,1 0 1,-1 0 0,0 0 0,1 0-1,-1 0 1,0 0 0,0 0 0,0 0 0,0 0-1,0-1 1,0 1 0,0 0 0,0 0-1,0-1 1,0 1 0,-1 0 0,-7 3 140,-1 1 1,-13 3-1,22-7-155,-100 24 377,89-22-363,-149 21 84,89-16-311,62-7-133,-17 3-1553,25-4 1413,1 0 1,-1 0 0,1 0-1,-1 0 1,1 0 0,-1-1-1,1 1 1,-1 0 0,1-1-1,0 1 1,-1-1 0,1 1-1,-2-2 1,3 2 418,0 0 0,0 0 1,0 0-1,0 0 0,0 0 0,0-1 1,0 1-1,0 0 0,-1 0 0,1 0 1,0 0-1,0 0 0,0 0 0,0 0 1,0 0-1,0-1 0,0 1 0,0 0 1,0 0-1,0 0 0,0 0 0,0 0 1,0 0-1,0 0 0,0 0 0,0-1 1,0 1-1,0 0 0,0 0 0,0 0 1,1 0-1,-1 0 0,0 0 0,0 0 1,0 0-1,0 0 0,0 0 0,0-1 1,0 1-1,0 0 0,0 0 0,0 0 1,0 0-1,0 0 0,1 0 0,-1 0 1,0 0-1,0 0 0,0 0 0,0 0 1,0 0-1,0 0 0,0 0 0,15-8-4484,8 0 1574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09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5888,'0'-1'353,"0"0"0,0 0 1,0 0-1,0 0 0,0 0 1,0 0-1,0 0 0,0 0 1,1 0-1,-1 0 0,0 0 1,1 0-1,-1 0 0,1 0 1,0-1-1,6 5 1457,-6-3-1743,-1 0 0,1 0 1,0 1-1,-1-1 1,1 0-1,0 1 0,-1-1 1,1 0-1,-1 1 1,1-1-1,-1 1 0,1-1 1,-1 1-1,1-1 1,-1 1-1,0-1 0,1 1 1,-1-1-1,1 1 1,-1-1-1,0 1 0,1 1 1,6 14 292,-1 1 0,-1 0 1,0 1-1,-1-1 0,3 32 0,-1-13-153,46 360 2790,-40-313-1600,-12-82-1355,0-1-1,0 1 1,1-1-1,-1 1 0,0-1 1,0 1-1,1-1 1,-1 0-1,1 1 1,-1-1-1,0 1 0,1-1 1,-1 0-1,1 1 1,-1-1-1,0 0 1,1 0-1,-1 0 0,1 1 1,-1-1-1,1 0 1,-1 0-1,1 0 1,-1 0-1,1 0 0,-1 0 1,1 0-1,-1 0 1,1 0-1,-1 0 1,1 0-1,0 0 0,24-5 453,-16 3-509,-8 2 20,69-14 288,88-7 1,-82 21-188,-74 0-327,15-1 589,-17 1-521,1 0 0,-1 0 0,1 0 1,-1 0-1,0 0 0,1-1 0,-1 1 0,0 0 0,1 0 0,-1 0 1,1 0-1,-1 0 0,0-1 0,1 1 0,-1 0 0,0 0 0,0-1 1,1 1-1,-1 0 0,0 0 0,1-1 0,-1 1 0,0 0 0,0-1 1,0 1-1,1 0 0,-1-1 0,0 1 0,0 0 0,0-1 0,-7-7-5852,5 7 4843,-4-7-1686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09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 6880,'-8'-4'1228,"2"1"1994,13 2-963,87-3 2951,32 0-4287,-86 6-846,0 2-1,67 14 0,-101-16-324,0-1-1,0-1 0,0 1 0,8-1 1,-10 0-674,-4 0 783,0 0 0,1 0-1,-1 0 1,0 0 0,0 0 0,0-1 0,1 1-1,-1 0 1,0 0 0,0 0 0,0 0 0,2-2-1671,-2 2 1671,0 0-1,0-1 1,0 1 0,0 0 0,0 0-1,0 0 1,0-1 0,0 1 0,0 0 0,0 0-1,0-1 1,0 1 0,0 0 0,0 0 0,0 0-1,0 0 1,0-1 0,0 1 0,0 0-1,-1 0 1,1 0 0,0-1 0,0 1 0,-1 0-279,-5-11-3186,0 2 501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09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13 136 6880,'-13'-11'3136,"18"6"-2720,-2-2 2080,11 2-1440,14-10 1695,4 2-1567,16-7 224,7 8-832,13-3-128,-2 7-288,-3 0-160,-5 4-32,-8-4 96,-5 8-32,-8-5-96,-2 10 32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10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21 120 6048,'-15'-3'1952,"15"3"-1890,-1 0 1,1 0 0,0 0 0,0 0-1,-1 0 1,-2-11 8848,19-3-7580,-1 8-1138,0 1-1,1 0 1,0 1-1,0 1 1,29-2 0,-24 2-32,103-12 296,65-9 169,-175 21-598,-7 3-50,-1-1 1,1 0-1,-1-1 1,1 0-1,6-2 1,-13 4-34,0 0 1,0 0-1,0 0 1,0 0-1,0 0 1,0 0-1,0 0 1,0 0-1,0 0 1,1-1-1,-1 1 1,0 0-1,0 0 1,0 0-1,0 0 1,0 0-1,0 0 1,0 0-1,0 0 1,0-1-1,0 1 1,0 0-1,0 0 1,0 0-1,0 0 1,0 0-1,0 0 1,0 0-1,0-1 1,0 1-1,0 0 1,0 0-1,0 0 1,0 0-1,0 0 1,0 0-1,0 0 1,0 0-1,0-1 1,0 1-1,0 0 1,0 0-1,0 0 1,0 0-1,-1 0 1,1 0-1,0 0 1,0 0-1,0 0 1,0 0-1,0-1 1,0 1-1,-10-3-5531,2 2 3352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10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20 4896,'-10'7'3585,"10"-7"-3534,0 0 0,0 0 0,0 1 0,0-1 0,0 1 817,0-1-817,26-3 7523,-6 0-7156,200 0 2189,-29 3-2712,-187-1 118,47-3-845,-19-3-3784,-10-1 1390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12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13 2720,'-1'0'137,"1"0"-1,-1 0 1,1-1 0,-1 1 0,1 0-1,-1 0 1,1 0 0,-1-1 0,1 1-1,-1 0 1,1 0 0,-1-1-1,1 1 1,-1-1 0,1 1 0,0 0-1,-1-1 1,1 1 0,0-1 0,-1 1-1,1-1 1,0 0 2,0 1-1,-1 0 1,1-1 0,0 1-1,0 0 1,0 0 0,0-1-1,-1 1 1,1 0 0,0 0-1,0-1 1,-1 1 0,1 0-1,0 0 1,0 0 0,-1-1-1,1 1 1,0 0 0,-1 0-1,1 0 1,0 0 0,-1 0-1,1 0 1,0-1-1,-1 1 1,1 0 0,0 0-1,-1 0 1,1 0 0,0 0-1,-1 0 1,1 0 0,-1 1-1,-2 0 354,-1-1-1,0 1 1,0-1-1,1 0 0,-1 0 1,0 0-1,-6-1 0,-4 0 778,-1 1 80,14 0-819,2 0-86,19 0 594,-4 0-842,26 3 121,-2 1 0,53 12 0,15 1-9,-25-11 115,83-6-1,-71-1-24,-86 2 332,-16 0-471,-14 0-139,-615-1 243,644 8-321,0 0 1,13 9 0,2 1 13,39 28 186,-28-20-265,55 52 0,-76-66 21,52 54 257,13 11 120,-61-66-146,-16-10-133,-2 0-82,0 1 0,0-1-1,0 1 1,0 0 0,0-1 0,1 1 0,-1 0-1,0 3 1,-5 10-42,-4-2 59,0 1 0,-1-1 0,0-1 0,-20 17 0,2-2-47,11-11 15,-1-1 1,0-1 0,-36 19 0,15-9 70,23-14 11,11-7-81,0 1 0,0-1-1,-10 10 1,15-12 22,1 0-17,-1-1 0,1 0 0,0 0 0,-1 1 0,1-1 1,0 0-1,-1 0 0,1 1 0,0-1 0,-1 0 0,1 0 0,0 0 0,-1 0 0,1 0 0,0 1 0,-1-1 0,1 0 0,-1 0 0,1 0 1,0 0-1,-1 0 0,1 0 0,-1 0 0,1 0 0,-1-1 0,1 1 1,68-6 374,-49 3-376,0 1-1,0 0 1,37 3 0,-19 2-117,-26-3 74,0 1 0,15 3 0,10 4 84,170 31 694,-204-39-792,23 1 108,-15-6-2650,-4-6-4379,-4 3 3598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13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59 4576,'0'-1'194,"-1"1"0,0 0 0,1 0 0,-1-1 1,0 1-1,1 0 0,-1 0 0,0 0 0,0 0 0,1 0 0,-1 0 1,0 0-1,1 0 0,-1 0 0,0 1 0,0-1 0,1 0 0,-1 0 0,0 1 1,1-1-1,-1 0 0,0 1 0,-1 1 46,1-1 1,0 0-1,-1 1 1,1-1-1,0 1 1,0-1-1,0 1 0,0-1 1,0 3-1,-3 6 352,0 1-1,-3 18 0,4-15-29,-54 323 3336,53-302-3471,1 0-2,3-27-183,0 0 1,-1 0 0,0 0-1,0 0 1,-1 0-1,-3 9 1,16-47 1094,12-46 1,4-48-1474,-7 34 333,-6 31-59,3 1 1,36-86 0,-48 131-97,1 1-494,-2 12 237,-1 9 157,3 12 48,-1 1 0,-1 0 0,2 39 0,-3-21 7,15 81 58,-13-97 28,2 1 0,15 40 0,-21-63-38,0 0 0,0 0 0,0 0-1,0 0 1,1 0 0,-1 0 0,0 0-1,1 0 1,0-1 0,-1 1 0,1 0 0,0-1-1,0 0 1,0 1 0,3 1 0,-4-3-25,1 0-1,-1 1 1,1-1 0,-1 0 0,1 0 0,-1 0 0,0 0 0,1 0 0,-1 0 0,1-1-1,-1 1 1,1 0 0,-1-1 0,1 1 0,-1-1 0,0 1 0,1-1 0,-1 0-1,0 0 1,0 0 0,1 1 0,-1-1 0,0 0 0,0-1 0,0 1 0,1-2 0,6-7 51,0 0 1,-1 0-1,0-1 1,9-19-1,20-56-44,-19 45-43,-1 1-2,25-56-4,-32 78-95,0 1 0,1 1 1,16-21-1,-25 36 97,-1 1 0,1-1 1,0 0-1,-1 0 0,1 1 1,0-1-1,-1 1 0,1-1 0,0 0 1,0 1-1,0-1 0,-1 1 0,1 0 1,0-1-1,0 1 0,0 0 0,0-1 1,0 1-1,0 0 0,0 0 0,0 0 1,0 0-1,-1 0 0,3 0 1,-2 1 17,1-1 0,-1 1 0,1 0 1,0 0-1,-1-1 0,0 1 1,1 1-1,-1-1 0,0 0 0,1 0 1,-1 0-1,0 1 0,1 1 1,4 5 54,-1 1 1,1 0-1,-2 0 1,0 0-1,7 19 1,8 53 52,-11-45 21,-4-21-107,45 222 190,-47-224-1656,2-2 374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14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49 2976,'11'-19'1696,"-10"19"-1446,-1-1 1,0 1 0,1 0-1,-1-1 1,0 1 0,0-1-1,0 1 1,1-1-1,-1 1 1,0-1 0,0 1-1,0 0 1,0-1 0,0 1-1,0-1 1,0 1-1,0-1 1,0 1 0,0-1-1,0 1 1,0-1-1,0 1 1,0-1 0,-1 1-1,1-1 1,0 1 0,0 0-1,0-1 1,-1 1-1,1-1 1,-1 0 30,0 0 1,-1 0-1,1 0 0,0 0 1,0 0-1,-1 0 1,1 0-1,0 1 0,-1-1 1,-1 0-1,-1 0-112,0 0 1,0 0-1,0 0 1,0 0-1,0 1 1,0-1-1,0 1 0,-7 1 1,-8 3 21,1 1 0,-1 1 0,1 1 0,0 0 0,-18 12 0,33-18-113,0 1 1,0 0-1,0-1 0,1 1 0,-1 0 0,1 1 0,0-1 0,-3 3 0,5-4-51,-1 0 0,1 0 0,-1 0 0,1 0 0,-1 0 0,1 0 0,0 0 0,0 0 0,-1 0 0,1 0 1,0 0-1,0 0 0,0 0 0,0 1 0,0-1 0,1 0 0,-1 0 0,0 0 0,0 0 0,1 0 0,-1 0 0,1 0 1,-1 0-1,1 0 0,-1 0 0,1 0 0,-1 0 0,1-1 0,1 3 0,7 6 127,0 1 0,11 8 0,-12-11-19,0 0-1,0 1 1,-1 0 0,7 9 0,-2 1-9,-2 1 1,0 0-1,-1 0 1,-1 1-1,0 1 0,-2-1 1,0 1-1,-2 0 1,4 37-1,-6-31-79,1-9 45,-2 1 0,0-1 0,-2 1 0,-3 31 0,0-37-2362,2-22-3422,-2-11 619,0 5 2455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14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84 7040,'-24'-9'3200,"19"6"-2752,10-2 2336,4 2-1600,9-6 1791,5 1-1727,9-3 352,3 7-960,6-7-224,-1 6-256,0-4-128,-3 9 0,2-6-128,-2 6 64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27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399 23 3808,'0'-1'291,"0"1"1,0-1-1,0 0 0,0 0 1,0 0-1,0 0 0,0 0 1,0 0-1,-1 1 0,1-1 1,0 0-1,-1 0 0,1 0 1,0 1-1,-1-1 0,1 0 1,-1 0-1,1 1 0,-1-1 1,1 0-1,-1 1 0,0-1 1,-1 0-1,-10-3 3490,1 4-4101,-3 0 541,0 1 1,-1 0-1,1 1 0,0 1 1,1 0-1,-1 0 0,0 2 1,1 0-1,0 0 0,0 1 0,1 1 1,-1 0-1,1 1 0,1 0 1,0 0-1,0 2 0,0-1 1,1 1-1,1 1 0,0 0 1,0 0-1,1 1 0,0 0 1,1 0-1,-9 23 0,4 2 5,2 1-1,1 0 0,-6 66 1,13-90-198,0 5 74,0 0 0,1 0 1,3 31-1,-1-34 24,-1-8-47,1 0 0,0 0 0,1 0 0,3 11 0,-4-16-46,0-1 0,1 1 0,-1-1 0,1 1 0,-1-1 0,1 1 0,0-1 0,0 0 0,0 0 0,0 0 0,0 0 0,1 0 0,-1 0 0,1-1 1,-1 1-1,4 1 0,0-1 30,-1 0 0,1 0 1,-1-1-1,1 1 0,0-1 1,0 0-1,0-1 0,0 0 1,0 1-1,0-2 1,-1 1-1,12-3 0,-2-1 17,0 0-1,0-1 1,24-12-1,-36 15-72,0 1 1,0-1-1,0 1 1,0-1-1,-1 0 0,1 0 1,0-1-1,-1 1 1,1-1-1,-1 1 0,0-1 1,0 0-1,0 1 1,0-1-1,0 0 0,-1 0 1,2-5-1,-3 6-10,0 1 0,0 0-1,0 0 1,0-1 0,0 1-1,-1 0 1,1 0 0,-1 0-1,1-1 1,-1 1 0,1 0 0,-1 0-1,0 0 1,1 0 0,-1 0-1,0 0 1,0 0 0,0 0-1,0 0 1,0 0 0,0 1-1,0-1 1,0 0 0,0 1-1,0-1 1,-3 0 0,-1-2-32,0 0 1,0 1 0,-1 0-1,-10-3 1,0 4-84,1-1 0,-1 2-1,1 0 1,-1 1 0,-27 5 0,33-4 70,1 1 0,0 0 0,0 0 0,0 1 0,0 0 0,-12 8 0,13-8-24,3-2-1933,4 4-2745,12-3-3447,9-4 4837,7-4 811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15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18 3808,'-21'-7'6085,"15"1"-2297,5 3-2339,1 3-1406,0 0 0,0 0 0,0 0 0,0 0 0,0 0 0,0 0 0,0-1 0,-1 1 0,1 0 0,0 0 0,0 0 0,0 0 0,0 0 0,0 0-1,0 0 1,0 0 0,-1 0 0,1 0 0,0 0 0,0 0 0,0 0 0,0 0 0,0 0 0,0 0 0,-1 0 0,1 0 0,0 0 0,0 0 0,0 0 0,0 0 0,0 0 0,0 0 0,-1 0 0,1 0-1,0 0 1,0 0 0,0 0 0,0 1 919,7 0 279,57 2-207,97 17 0,-135-16-926,46 8 129,79 23 0,-143-32-737,0-1 0,-1-1 0,1 0-1,15 1 1,-12-2-1143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17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68 4160,'0'0'85,"1"-1"1,-1 1-1,0-1 1,0 1 0,1-1-1,-1 1 1,0 0-1,1-1 1,-1 1-1,0-1 1,1 1-1,-1 0 1,1-1-1,-1 1 1,13 2 11169,-13-2-10983,-21 294 1248,13-236-1191,-2-1 0,-22 64 0,14-64 1846,18-57-2129,1-8 473,3-24-311,-1 4-4,9-113-129,-7 65 162,24-121 0,-25 178-169,1 1 0,0 0-1,2 0 1,0 1 0,1 0 0,19-31 0,-26 47-76,-1 0 0,1 0 0,0 0 0,0 0 0,0 0 1,0 0-1,0 1 0,0-1 0,0 0 0,0 1 1,0-1-1,0 0 0,0 1 0,0-1 0,1 1 0,-1 0 1,0 0-1,0-1 0,1 1 0,-1 0 0,0 0 0,0 0 1,1 0-1,-1 0 0,0 0 0,0 0 0,1 1 0,-1-1 1,0 0-1,0 1 0,0-1 0,0 1 0,1-1 1,-1 1-1,0 0 0,0-1 0,0 1 0,0 0 0,1 2 1,3 1-32,-1 0 0,0 0 0,0 1 0,0 0 0,0 0 0,-1 0 1,4 8-1,3 8 44,-2 1-1,10 39 1,5 52 150,-5-24-154,-12-63 3,1 7 341,20 57 0,-17-73 44,-10-16-371,1-1 0,-1 0 0,0 1 0,1-1 1,-1 0-1,0 1 0,0-1 0,1 0 0,-1 0 0,1 1 1,-1-1-1,0 0 0,1 0 0,-1 0 0,0 1 0,1-1 1,-1 0-1,1 0 0,-1 0 0,1 0 0,-1 0 0,0 0 0,1 0 1,-1 0-1,1 0 0,-1 0 0,1 0 0,-1 0 0,0 0 1,1 0-1,-1-1 0,1 1 0,-1 0 0,0 0 0,1 0 0,-1 0 1,1-1-1,-1 1 0,0 0 0,1-1 0,-1 1 0,0 0 1,0-1-1,1 1 0,-1 0 0,1-1 0,2-6 55,0 0 0,-1 0 0,1 0 0,-1 0 0,2-12 0,24-124-211,5-28 409,-26 137-322,-6 23-51,1 0 0,1 0 1,-1 0-1,2 0 0,7-15 1,-11 26 96,0 0 0,0 0 0,0 0 0,0 0 0,0-1 0,0 1 0,0 0 1,0 0-1,0 0 0,1 0 0,-1 0 0,0 0 0,0 0 0,0 0 0,0 0 0,0 0 1,0 0-1,0 0 0,0 0 0,0 0 0,1 0 0,-1 0 0,0 0 0,0 0 1,0 0-1,0 0 0,0 0 0,0 0 0,0 1 0,0-1 0,0 0 0,0 0 0,1 0 1,-1 0-1,0 0 0,0 0 0,0 0 0,0 0 0,0 0 0,0 0 0,0 0 1,0 0-1,0 1 0,0-1 0,0 0 0,0 0 0,0 0 0,0 0 0,0 0 0,0 0 1,0 0-1,0 0 0,0 0 0,0 1 0,0-1 0,0 0 0,0 0 0,4 12-48,3 13 107,18 137 44,-2-5-25,18-1 56,-21-82 46,-15-48 136,-2-7-1591,1-6-5133,9-4-1330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17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 3904,'4'0'14330,"-17"24"-12170,8-17-1953,0 0-1,0 0 1,0 0-1,1 1 1,0 0-1,1-1 1,0 1-1,0 0 1,1 1-1,-4 16 1,5-11-120,-1 0 0,2 1 0,0-1 0,0 0 1,1 1-1,1-1 0,1 0 0,8 27 0,-8-29-44,9 24 47,-11-34-71,1 1 0,-1-1-1,0 1 1,1-1 0,-1 0 0,1 0 0,-1 0 0,1 0 0,0 0 0,4 3 0,-5-4-107,-1-1 1,1 1-1,0-1 0,-1 0 0,1 1 1,0-1-1,0 0 0,0 0 0,-1 0 1,1 1-1,0-1 0,0 0 0,-1 0 0,1 0 1,0 0-1,0 0 0,0 0 0,-1-1 1,1 1-1,0 0 0,0 0 0,0 0 0,-1-1 1,1 1-1,1-1 0,0 0-289,-1-1 1,1 0-1,0 1 0,0-1 0,-1 0 0,1 0 1,-1 0-1,3-3 0,3-8-2136,-2 1-1,8-20 1,-9 20 708,9-21-1432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17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38 9056,'-10'-24'4096,"5"16"-3552,2 3 832,3 10-864,-5-5-416,0 0-352,10 0 128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20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 3072,'0'-1'863,"-1"1"-739,1 0-1,0-1 0,0 1 1,0 0-1,0 0 0,0 0 1,-1 0-1,1 0 0,0 0 1,0 0-1,0 0 0,-1 0 1,1 0-1,0 0 0,0 0 1,0 0-1,0 0 0,-1 0 1,1 0-1,0 0 0,0 0 1,0 0-1,0 0 0,-1 0 1,0 1 1232,1 0-1232,0-1-1,-1 0 1,1 0-1,0 0 0,0 0 1,0 0-1,0 1 0,0-1 1,0 0-1,0 0 0,0 0 1,0 1-1,0-1 0,0 0 1,-5 7 1906,5-7-1974,0 0 1,-1 0 0,1 0-1,0 0 1,0 0 0,0 0-1,0 0 1,-1 0 0,1 1-1,0-1 1,0 0 0,0 0-1,0 0 1,0 0 0,-1 1-1,1-1 1,0 0 0,0 0-1,0 0 1,0 0-1,0 1 1,0-1 0,0 0-1,0 0 1,0 0 0,0 1-1,0-1 1,0 0 0,0 0-1,0 0 1,0 1 0,0-1-1,0 0 1,0 0 0,0 0-1,0 1 1,0-1 0,0 0-1,0 0 1,0 0 0,0 0-1,1 1 1,-1-1 0,0 0-1,12 7 2591,19 1-1172,336 20 1139,-309-26-2169,-25-1-126,34 5-1,-42-2-121,-12-1-108,-1-1 0,22 0 0,-17 1-30,-15-2 144,-12-5-2545,-2 2-671,-1 1 891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23:36:20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32 3648,'-21'2'2310,"14"-2"2286,8-1-3987,-1-1-1,0 1 0,0 0 0,0-1 0,1 1 1,-1 0-1,1-1 0,-1 1 0,1 0 0,0-1 1,-1 1-1,2-2 0,-1 2-474,-1 0-1,1 1 1,-1-1 0,1 0 0,0 0 0,-1 1-1,1-1 1,0 0 0,0 1 0,0-1 0,-1 0-1,1 1 1,0-1 0,0 1 0,0 0 0,1-1-1,19-1 257,0 0-1,0 2 1,0 1-1,38 5 1,18 1 350,189-5 773,-143-3-3308,-114 1 669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20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49 3232,'-1'-2'580,"1"0"-1,-1 0 1,1 0 0,0-1 0,-1 1 0,1 0-1,0 0 1,0-1 0,0 1 0,1-4-1,1-14 6755,-8 48-3924,-2 4-3214,-4 72 753,2-11-384,-35 222 1046,19-132-1238,25-128 369,17-234-168,-4 74-615,5-63-135,-8 70 435,10-85-155,-18 178-123,0-1 0,1 1 0,0 0 1,3-9-1,-4 13 23,-1 0 1,1 0-1,-1 0 1,1 0-1,-1 0 1,1 0-1,0 0 1,-1 0-1,1 1 1,0-1-1,0 0 1,-1 1-1,1-1 1,0 0-1,0 1 1,0-1-1,0 1 1,0 0-1,0-1 1,0 1-1,0 0 1,0-1-1,0 1 0,0 0 1,0 0-1,0 0 1,0 0-1,0 0 1,0 0-1,0 0 1,0 0-1,0 0 1,2 1-1,1 1 37,1 0 0,-1 0-1,0 1 1,0-1 0,0 1 0,0 0-1,0 0 1,-1 0 0,1 1 0,-1 0-1,5 6 1,5 8 185,13 26 0,-15-24-127,36 70 320,39 105 1,-75-168-363,-5-13 41,12 21 0,-16-32-64,0 1 1,0-1 0,1 0-1,-1 0 1,1 0-1,0 0 1,0 0-1,0 0 1,0-1 0,5 4-1,-7-6-26,-1 0 0,1 0 0,-1 0 0,1 1 0,-1-1 0,1 0 0,-1 0 0,1 0 1,-1 0-1,1 0 0,0 0 0,-1 0 0,1 0 0,-1 0 0,1 0 0,-1 0 0,1 0 0,-1 0 0,1 0 0,-1-1 0,1 1 0,0 0 0,-1 0 0,0-1 0,1 1 0,-1 0 0,1-1 0,-1 1 0,1 0 0,-1-1 0,0 1 1,1-1-1,0 0 0,7-17 130,-6 14-107,2-8-22,0-1 0,-1 1-1,-1-1 1,2-18 0,2-6-53,35-175-463,-40 208 496,0 0 0,0 0 0,1 0 0,-1 1 0,1-1-1,0 0 1,3-3 0,-5 6 15,0 1-1,1 0 0,-1-1 1,0 1-1,1-1 1,-1 1-1,0 0 0,1 0 1,-1-1-1,1 1 1,-1 0-1,0 0 1,1-1-1,-1 1 0,1 0 1,-1 0-1,1 0 1,-1 0-1,1 0 1,-1 0-1,1 0 0,-1 0 1,1 0-1,-1 0 1,0 0-1,2 0 0,-1 1 12,0-1 0,0 1 0,0 0 0,0 0-1,0-1 1,-1 1 0,1 0 0,0 0 0,0 0-1,-1 0 1,1 0 0,0 1 0,-1-1 0,1 0-1,0 2 1,13 37 586,16 68-1,-11-32-228,-17-69-352,40 122 494,17 27-413,-39-110-896,-18-42 1676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22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45 3712,'-3'-7'8330,"2"5"-8070,0 1-1,-1 0 1,1 0-1,0-1 1,-1 1-1,1 0 1,-1 0-1,1 0 1,-1 1-1,0-1 1,1 0-1,-1 1 1,0-1-1,0 1 1,-2-1-1,-3-1 490,-13-6 365,15 6-934,0 0 1,0 0-1,0 1 1,0-1-1,0 1 1,0 0-1,0 0 1,-1 1-1,1 0 1,-9 0-1,9 1-138,1-1 1,0 1-1,0 0 1,-1 1-1,1-1 1,0 1-1,0-1 1,1 1-1,-1 1 0,0-1 1,0 0-1,1 1 1,0 0-1,-1-1 1,1 1-1,0 1 0,1-1 1,-1 0-1,0 1 1,1-1-1,0 1 1,-3 5-1,1-1 52,0 0 0,0 1 0,1 0 0,0 0 0,-3 17 0,-3 53 321,8-70-381,-5 289 663,7-197-391,0-45-218,-3 69 261,-2 35-13,4-146-264,0 1-1,-1-1 1,-1 0-1,-4 16 1,4-26-18,2-4-53,0 0 1,0 0 0,0 0 0,0 0 0,0 0 0,0 0-1,0 0 1,0 0 0,0 1 0,0-1 0,0 0 0,0 0-1,0 0 1,0 0 0,0 0 0,0 0 0,0 0 0,0 0-1,0 1 1,0-1 0,0 0 0,0 0 0,0 0 0,0 0-1,0 0 1,0 0 0,0 0 0,0 0 0,0 0 0,0 1-1,0-1 1,0 0 0,1 0 0,-1 0 0,0 0 0,0 0 0,0 0-1,0 0 1,0 0 0,0 0 0,0 0 0,0 0 0,0 0-1,0 0 1,1 0 0,-1 0 0,0 0 0,0 1 0,1-1 120,0 1-83,0 0 0,0 0 0,0 0-1,0-1 1,0 1 0,0 0 0,0-1 0,1 1-1,-1-1 1,3 1 0,114-1 1993,-111 1-1991,0 0-1,1 0 1,-1 1 0,0 0 0,0 0-1,-1 1 1,1 0 0,7 4 0,-6-3-20,0-1 1,0 0 0,15 5-1,-18-8 237,27-15-20051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23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64 4800,'-5'-1'601,"3"1"-354,1 0 1,-1-1 0,0 1-1,1 0 1,-1-1-1,0 1 1,1-1-1,-1 1 1,0-1 0,1 0-1,-1 1 1,1-1-1,-1 0 1,-1-2-1,2 2-53,1 1-1,0-1 0,0 1 0,-1 0 1,1-1-1,-1 1 0,1 0 0,0-1 1,-1 1-1,1 0 0,-1 0 0,1-1 1,-1 1-1,1 0 0,-1 0 0,1 0 1,-1 0-1,1-1 0,-1 1 0,0 0 1,-2-1 1529,4-6-753,1 5-740,0 0 0,-1 0 0,1 0 1,0 0-1,0 0 0,0 0 0,1 1 0,-1-1 0,0 1 0,1 0 0,-1-1 0,0 1 0,1 0 0,0 0 1,-1 0-1,4 0 0,5-2-19,0 1-1,22-3 1,-20 4-96,-1 0-1,0 1 1,0 0 0,0 1-1,1 0 1,-1 1 0,22 6-1,-32-8-88,0 1 1,-1 0-1,1-1 0,-1 1 0,1 0 0,-1 0 0,0 0 0,1 0 0,-1 0 0,0 0 0,0 0 0,0 1 0,1-1 0,-1 0 1,-1 1-1,1-1 0,0 1 0,0-1 0,0 1 0,-1-1 0,1 1 0,-1-1 0,1 1 0,-1 0 0,0-1 0,1 1 1,-1 0-1,0-1 0,0 1 0,-1 3 0,0 2 23,0 0 1,-1 0-1,0 0 0,-1 0 1,-3 9-1,5-15-34,0 1-4,1 0 0,-1 0 0,0-1 0,1 1-1,0 0 1,-1 0 0,1 0 0,0-1 0,0 1-1,0 0 1,0 0 0,0 2 0,0-3-22,1 0-1,-1 0 1,1 0 0,-1 0 0,1 0 0,-1 0-1,1 0 1,0 0 0,-1 0 0,1 0 0,0-1-1,0 1 1,-1 0 0,1 0 0,0-1-1,0 1 1,0-1 0,0 1 0,0-1 0,0 1-1,0-1 1,1 1 0,8 3 62,0 0 0,-1 0 0,1 1 0,-1 1 0,0-1 0,0 1 0,-1 1 0,0 0 0,0 0 0,10 13 0,-14-16 29,-1 0 1,0 1 0,0-1 0,-1 1 0,0-1 0,1 1 0,-1 0-1,-1 0 1,1 0 0,-1 0 0,0 0 0,0 1 0,0-1 0,-1 0-1,0 0 1,0 1 0,0-1 0,-1 0 0,0 0 0,0 1 0,0-1 0,0 0-1,-3 6 1,2-5-35,-1 0 0,1 0 0,-1 0 0,0-1 0,-1 1 0,1-1 0,-1 0 0,0 0 0,-1 0 0,1 0 0,-1-1 0,-8 7 0,5-6-503,-1 0 0,1-1 0,-1 0 0,-11 3 1,16-5 124,-1-1 0,0 0 0,1 0 0,-1-1 0,0 1 0,0-1 0,1 0 0,-1 0 0,0 0 0,-7-2 0,12 2 142,-1 0 1,0-1 0,1 1 0,-1 0-1,0 0 1,0-1 0,1 1 0,-1-1-1,1 1 1,-1 0 0,0-1 0,1 1-1,-1-1 1,1 1 0,-1-1 0,1 0-1,-1 1 1,1-1 0,-1 1 0,1-1-1,0 0 1,-1 1 0,1-1 0,0 0-1,0 0 1,-1 1 0,1-1 0,0 0-1,0 0 1,0 1 0,0-1 0,0 0-1,0 0 1,0 0 0,4-16-2472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23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9 5568,'-10'-8'6901,"16"17"-2384,-3-4-4186,0 0-1,0 0 1,-1 1 0,1-1-1,-1 1 1,0-1 0,-1 1-1,0 0 1,0 0 0,0-1-1,0 1 1,-1 0 0,0 0-1,0 0 1,-2 7 0,-51 450 3535,30-339-3583,22-122-250,1 0 0,0 0 1,-1 0-1,1 0 0,0 0 1,0-1-1,0 1 0,0 0 0,0 0 1,1 0-1,-1 0 0,1 0 1,-1 0-1,2 1 0,-2-2-14,1 0 0,0 0 0,0 0 0,0 0 0,0 0 0,-1 0 0,1-1 0,0 1 0,0 0 0,0-1 0,1 1 0,-1 0 0,0-1 0,0 0 0,0 1 0,0-1 0,0 0 0,1 1 0,-1-1 0,0 0 0,0 0 0,0 0 0,3 0 0,191 0 1288,-109 0-3366,-67 4-9141,-7-1 7739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28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19 3232,'-19'-14'1035,"9"10"2079,8 9-707,6 10-646,-4-14-1876,9 19 1120,18 33 0,-13-27-567,62 99 1818,-57-91-1836,-2-6-97,-1 2-1,-1 0 0,-2 1 1,11 37-1,-10-9 164,-1 0 1,-4 1-1,-2 1 1,-1 107-1,-9-135-270,-2-1 0,-14 58 0,-28 59 58,45-143-279,-7 20-116,-18 50 483,23-67-702,-1 1-1,0-1 1,0 0-1,-1-1 0,-10 13 1,16-20 93,0-1 0,-1 1-1,1-1 1,-1 1 0,1-1 0,-1 1 0,1-1 0,-1 1 0,1-1 0,-1 0 0,1 1-1,-1-1 1,1 0 0,-1 1 0,0-1 0,1 0 0,-1 0 0,0 0 0,1 1 0,-1-1 0,0 0-1,1 0 1,-1 0 0,0 0 0,1 0 0,-2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24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10400,'0'0'3344,"0"20"2293,0-10-4315,1-1 1,0 0 0,3 14 0,-2-14-1251,1 0-1,0 0 1,1 0 0,0 0 0,10 15 0,-8-15-372,9 13-1513,0-8-2666,-6-6 2192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24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52 8896,'-21'-19'4032,"2"2"-3520,11 10 544,3-1-2432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25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10 6400,'-20'-5'16428,"28"5"-15198,32-3 1035,-26 2-1836,0 0 0,15 2 0,53 0 7,-59-1-379,1 0 0,44 7 1,-63-6-38,0 0 0,-1 1 0,1-1 0,-1 1-1,1-1 1,-1 1 0,7 4 0,-10-5-8,0 0 0,0 0 0,0 0 0,0 1 0,0-1 0,0 0 0,0 0 0,0 1 0,0-1 0,-1 0 0,1 1 0,0-1 0,-1 0 1,1 1-1,-1-1 0,0 1 0,1-1 0,-1 1 0,0 0 0,0-1 0,0 1 0,0-1 0,0 1 0,0-1 0,0 1 0,-1-1 0,0 2 0,-2 5 22,0-1 1,0 0-1,-1 0 1,0-1-1,-1 1 1,1-1-1,-1 0 1,-8 8-1,-1 2-30,-6 8-90,2-4-286,2 1-1,-15 23 1,26-36-701,1 0-1,0 1 1,-4 14 0,6-17-239,1 0 1,0 0-1,0 0 1,0 0 0,1 0-1,0 9 1,5 13-2929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25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3 8640,'-15'-2'6499,"21"3"-4743,1 0-1149,0 1-1,0 0 0,0 0 1,-1 1-1,1 0 0,-1 0 1,1 0-1,7 6 0,-8-4-375,0 0 0,-1 0-1,1 0 1,-1 1 0,0 0-1,-1 0 1,5 7 0,-2 1-131,-1-1 1,0 1-1,-1 0 1,0 0-1,-1 1 1,-1-1-1,3 28 1,2 160 430,-7-137-449,1 30-76,6 196 394,24 156 357,-23-283-458,-9-162-314,1 6 100,0 0-1,-1 0 0,0 0 1,-1-1-1,-1 11 0,2-16-49,-1-1-1,1 1 0,-1 0 0,1-1 1,-1 1-1,0-1 0,0 1 1,1-1-1,-1 1 0,0-1 1,0 0-1,0 1 0,-1-1 0,1 0 1,0 0-1,0 0 0,-1 0 1,1 0-1,-1 0 0,1 0 1,-1 0-1,1-1 0,-1 1 0,1 0 1,-1-1-1,0 1 0,1-1 1,-1 0-1,0 0 0,1 1 0,-4-2 1,-20 0-150,0-2 1,-34-8-1,0 1-2586,-3 1-4009,36 8 3607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26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55 3392,'-1'-12'1211,"1"11"-917,0-1 0,-1 1-1,1 0 1,0 0 0,0-1-1,0 1 1,0 0 0,0-1 0,1 1-1,-1 0 1,1-2 0,1-23 11453,-4 39-10401,-7 88 718,7 152 1,3-126-1682,-1-77-329,0-39-4839,0 4-7513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27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73 7040,'-3'-1'502,"0"-1"0,0 0 0,0 0 0,1 0 0,-1 0 0,0 0 0,-3-3 0,6 4-324,0 1 0,0-1 0,0 1 0,-1 0 1,1-1-1,0 1 0,0-1 0,0 1 0,0 0 1,0-1-1,0 1 0,-1-1 0,1 1 0,0-1 0,0 1 1,0 0-1,1-1 0,-1 1 0,0-1 0,0 1 1,0-1-1,0 1 0,0 0 0,0-1 0,1 1 0,-1 0 1,0-1-1,0 1 0,1-1 0,-1 1 0,0 0 1,0-1-1,1 1 0,-1 0 0,0 0 0,1-1 0,-1 1 1,0 0-1,1 0 0,-1 0 0,1-1 0,23-11 3487,-17 9-3091,5-2-110,0 1 0,0 0 0,0 1 0,0 0 0,1 1-1,-1 0 1,1 1 0,25 2 0,-6 1-2010,1 2-1,40 11 1,-38-7-577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28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30 5728,'0'-1'155,"0"1"0,-1 0 0,1 0 0,0 0 0,-1 0 0,1 0 0,0 0 0,-1 0 1,1 0-1,0 0 0,-1 0 0,1 0 0,0 0 0,-1 0 0,1 0 0,0 0 0,-1 0 0,1 0 0,0 1 0,-1-1 1,1 0-1,0 0 0,-1 0 0,1 0 0,0 1 0,0-1 0,-1 0 0,1 1 0,-6 11 2516,1 26-415,4-21-1419,-14 96 1603,-29 178 1296,12-110-2040,31-170-1306,1-11-383,0 0 0,0 0 0,0 0 0,0 0 0,0 0 0,1 0 0,-1 0 0,0 0 0,0 0-1,0 0 1,0 0 0,0 0 0,0 1 0,0-1 0,0 0 0,0 0 0,0 0 0,0 0 0,0 0 0,0 0 0,0 0 0,0 0 0,0 0 0,0 1-1,0-1 1,0 0 0,0 0 0,0 0 0,0 0 0,0 0 0,0 0 0,0 0 0,0 0 0,0 0 0,-1 0 0,1 1 0,0-1 0,0 0-1,0 0 1,0 0 0,0 0 0,0 0 0,0 0 0,0 0 0,0 0 0,0 0 0,0 0 0,0 0 0,-1 0 0,1 0 0,0 0 0,0 0-1,0 0 1,0 0 0,0 0 0,0 0 0,0 0 0,0 0 0,0 0 0,-1 0 0,1 0 0,0 0 0,0 0 0,0 0 0,0 0 0,0-1 8,-1 0 1,1 0 0,0 0-1,0 0 1,0 1 0,-1-1 0,1 0-1,0 0 1,0 0 0,0 0-1,1 0 1,-1 0 0,0 0 0,0 0-1,1-1 1,-1 2 5,2-14 25,27-169 329,4-51-371,23-3 435,-55 236-414,-1 1 0,0-1 0,0 0 1,1 0-1,-1 0 0,1 0 0,-1 0 1,1 1-1,-1-1 0,1 0 0,-1 0 1,1 1-1,0-1 0,-1 0 1,1 1-1,1-2 0,-1 2-13,-1 0 0,1 0 0,-1 0 0,1 0 0,-1 0 1,1 1-1,-1-1 0,1 0 0,0 0 0,-1 0 0,1 0 0,-1 1 0,1-1 0,-1 0 0,1 0 0,-1 1 0,1-1 0,-1 0 1,0 1-1,1-1 0,-1 1 0,1-1 0,-1 0 0,0 1 0,1-1 0,-1 1 0,0-1 0,0 1 0,1-1 0,-1 1 0,0 0 1,7 14 80,-1 0 1,0 1-1,-1-1 1,-1 1-1,3 17 1,-2-7-37,10 39 57,23 97 108,-26-118 176,30 67-1,-40-106-356,0 0 1,1-1-1,0 1 1,0-1-1,3 5 1,-5-8-24,0 0 0,-1-1 0,1 1 0,0 0 0,0 0 1,0 0-1,0-1 0,0 1 0,0 0 0,0-1 0,0 1 1,0-1-1,0 1 0,0-1 0,0 0 0,0 1 0,1-1 0,-1 0 1,0 0-1,0 0 0,0 0 0,0 0 0,1 0 0,-1 0 1,0 0-1,0 0 0,2-1 0,0-1-9,0 1 0,-1-1-1,0 0 1,1 0 0,-1 0 0,0 0 0,0 0-1,0 0 1,0 0 0,0-1 0,0 1 0,2-6-1,13-34-108,-15 36 86,49-164-89,1-2-50,-41 135 108,-9 29 41,0-1 0,0 1 0,2-1 0,-1 1 0,5-9 0,-7 16 3,-1 1 1,0 0 0,0-1 0,1 1-1,-1 0 1,0-1 0,0 1-1,1 0 1,-1 0 0,0-1-1,1 1 1,-1 0 0,1 0-1,-1-1 1,0 1 0,1 0 0,-1 0-1,1 0 1,-1 0 0,0 0-1,1 0 1,-1-1 0,1 1-1,-1 0 1,1 0 0,-1 0-1,1 1 1,0-1 9,0 0 0,-1 1 0,1-1 0,0 0 1,-1 1-1,1-1 0,-1 1 0,1-1 0,0 1 0,-1-1 0,1 1 0,-1-1 0,1 1 0,-1 0 0,1-1 0,-1 1 0,1 0 0,4 12 86,-1-1 0,0 1-1,-1 0 1,0 0 0,1 14-1,1 4 122,18 106 329,11 52-2,-7-72-900,-26-106-2021,-2-8 615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29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 5472,'-5'-3'6624,"4"3"-6571,2 2 423,-1 0-1,1 0 1,-1 0 0,0 0-1,1 0 1,-1 0 0,0-1-1,-1 4 1,1 3 384,5 93 2761,-2-23-2319,0-43-824,12 209 382,-17-209-2037,-2-14-3256,4-19 2900,-1 3-1117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29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10 235 6400,'-9'-33'2058,"9"19"-1258,1-4-640,5-34 3058,-5 46-2711,1 0-1,-1 0 0,1 0 1,0 0-1,1 0 1,5-9-1,-4 8-43,0 1 0,1 0 0,0 0 0,0 0 0,1 0-1,6-4 1,-9 8-284,1-1-1,-1 1 1,1 0-1,-1 0 1,1 1-1,0-1 0,0 1 1,0 0-1,0 0 1,0 0-1,0 0 0,0 1 1,5 0-1,-1 0 51,0 1-1,-1 0 0,1 0 0,0 1 1,-1 0-1,1 1 0,-1-1 0,0 1 1,0 1-1,0-1 0,0 1 0,0 1 1,-1-1-1,0 1 0,0 0 1,0 0-1,-1 1 0,6 7 0,-7-10-136,-2 1 0,1 0 0,0 0 0,-1 0 0,0 1 0,0-1-1,0 1 1,0-1 0,-1 1 0,1-1 0,-1 1 0,-1 0 0,1 0 0,-1 0-1,1-1 1,-1 1 0,-1 0 0,1 0 0,-1 0 0,0 0 0,0-1-1,0 1 1,0 0 0,-1-1 0,0 1 0,0-1 0,0 0 0,-1 0 0,-4 7-1,2-5-107,0 0 0,0-1 0,0 0 0,-1 0 0,1 0 0,-1-1 0,0 0 0,0 0 0,-1 0 0,1-1 0,-9 3 0,9-4-513,1 0 0,-1-1 0,0 1 0,0-2 0,0 1-1,0-1 1,0 1 0,-9-2 0,-4 0-1450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30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8 6304,'-19'-7'2032,"18"7"-1942,1 0 1,-1 0 0,1 0-1,-1-1 1,0 1 0,1 0-1,-1 0 1,1 0 0,-1 0-1,1 0 1,-1 0 0,1 0-1,-1 1 1,0-1-1,1 0 1,-1 0 0,1 0-1,-1 0 1,1 1 0,-1-1-1,1 0 1,-1 1 0,1-1-1,-1 0 1,1 1 0,0-1-1,-1 1 1,1-1 0,0 0-1,-1 1 1,-5 5 2192,-3-2-866,1-1 0,-1 0 0,-10 2 0,-56 8 2328,6-2-2012,47-7-1325,1 1 198,0 0-1,-25 10 0,44-14-571,0 0 0,0 0-1,1 0 1,-1 1-1,1-1 1,-1 0 0,1 1-1,-1-1 1,1 0 0,0 1-1,0 0 1,0-1 0,0 1-1,0 0 1,0 0 0,0-1-1,0 1 1,1 0 0,-1 0-1,1 0 1,-1 0 0,1 4-1,-1 3 168,1 0-1,0 1 1,3 14-1,-1-11-139,9 116 110,-6 179 0,-12-188-19,-2 81 90,12-134-178,-3-66-45,0 0 0,0 1 1,0-1-1,0 0 0,0 0 0,0 0 0,1 0 0,-1 0 0,0 0 0,0 1 0,1-1 0,-1 0 0,1 0 0,-1 0 0,1 0 0,-1 0 0,1 0 0,0 0 0,1 1 0,-1-2-3,0 1 0,1-1 0,-1 1-1,0-1 1,1 1 0,-1-1 0,0 0 0,1 0 0,-1 0 0,0 0 0,1 0 0,-1 0-1,1 0 1,-1 0 0,3-1 0,74-17 217,-45 9-195,49-6 0,-2 9-2343,-22 3-7939,-39 2 6629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29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3 4064,'-6'-1'774,"1"0"1,-1 1 0,1 0-1,-1 0 1,1 0-1,-1 1 1,-5 1-1,-20 2 4934,24-4-4057,11 1-93,13 1-432,207 3 789,-215-5-2345,0 0 0,18 4 0,-24-4-90,0 1 0,0 0 0,-1 0 0,1 0 0,0 0 0,-1 0 0,5 4-1,2 3-6166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30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9216,'-15'0'2981,"12"0"-1808,13 3 3211,31-1 624,-2 7-3027,77 26 1,-106-31-1859,-1 0 0,0 1 0,0 1 1,8 6-1,-12-9-85,-1 1 0,1 0 0,-1 0 1,0 0-1,0 0 0,-1 1 0,1 0 0,4 8 0,-5-4-5,1 0-1,-1 1 0,-1-1 1,0 1-1,1 15 0,1 54 71,-3-43-64,2 48 113,18 221-186,-11-238 79,51 261 811,-60-323-833,7 36 213,-7-39-216,-1-1 0,0 0 0,0 1 0,1-1 0,-1 0-1,0 1 1,0-1 0,0 0 0,-1 1 0,1-1 0,0 0 0,0 1 0,-1-1-1,1 0 1,-1 1 0,1-1 0,-1 0 0,0 0 0,1 0 0,-1 0-1,0 0 1,0 0 0,-1 2 0,0-3 17,0 1 0,0-1 0,0 1 1,0-1-1,0 0 0,0 0 0,0 0 0,0 0 0,-1 0 0,1 0 0,-4-1 1,-26-8-17,22 5-104,-9-1-488,-1 1 0,1 0-1,-37-1 1,40 5-1542,1 1 0,-28 5 0,17 0-479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31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91 121 3904,'-17'-3'1611,"-6"-6"5000,1 1 105,6 7-2558,4 2-529,251-13-979,-78-7-2581,-137 17-73,29-7-1,-45 7-476,-1 0 0,1-1 1,0 0-1,-1 0 0,0 0 0,0-1 0,9-6 1,-10 6-1490,-1 1 0,1-1 0,-1 1 1,1 1-1,0-1 0,0 1 1,0 0-1,11-2 0,5 3-2467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34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66 3392,'0'-3'477,"1"-23"2407,6 11 3003,-8 23-763,-3 34-3289,-41 291 1083,40-290-2684,-8 50 289,-4 41-54,11-82-331,0 14 199,7-60-242,0-10 201,1-5-116,1 1-160,-1 0 0,1-1 0,-1 1 0,-1 0 0,0 0 1,0-17-1,1 2-17,22-171 130,-17 109 32,8-91-49,-7 120 642,16-63 0,-24 118-728,1 0-1,-1 0 1,0 1-1,0-1 1,0 0 0,1 1-1,-1-1 1,0 0-1,1 1 1,-1-1 0,1 0-1,-1 1 1,0-1-1,1 1 1,0-1-1,-1 0 1,2 0 0,-2 1-11,0 0 1,1 0 0,-1 0 0,1 0 0,-1 0 0,0 0-1,1 0 1,-1 0 0,0 0 0,1 0 0,-1 0 0,0 0 0,1 1-1,-1-1 1,0 0 0,1 0 0,-1 0 0,0 0 0,1 1-1,-1-1 1,0 0 0,0 0 0,1 1 0,-1-1 0,0 1 0,3 2 81,0 0 0,-1 1 0,0 0 0,3 5 0,-4-7-114,13 30 178,-2 1 0,15 62 0,-8-25-30,9 14 174,69 143 0,-95-221-275,1 1 0,0-1 0,1 0 0,-1-1-1,1 1 1,1 0 0,-1-1 0,1 0-1,-1 0 1,1-1 0,9 7 0,-13-10-26,0-1-1,0 1 1,1 0 0,-1-1 0,0 1 0,0-1 0,1 0 0,-1 1 0,0-1-1,1 0 1,-1 0 0,0 0 0,1 0 0,-1 0 0,0 0 0,0 0-1,3-1 1,-2 0-4,-1 1 0,1-1-1,-1 0 1,1 0-1,-1 0 1,1 0 0,-1 0-1,1 0 1,-1 0-1,0-1 1,0 1-1,1 0 1,-1-1 0,0 1-1,0-1 1,1-2-1,14-37-102,-1-1-1,13-58 1,61-231 71,-53 203-206,-34 122 266,4-13-187,-2 16 111,2 11 153,4 19 149,0 1 0,-3 1 1,8 43-1,-13-59-193,79 473 725,-68-434-722,-8-34-404,3 24 1,-6-32-1696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36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432 1 3072,'0'0'1365,"-13"8"4187,-61 17 2352,31-6-6242,-87 41 1008,111-49-2373,0 0 1,0 1-1,1 1 0,-22 20 0,35-27-215,-1 0 0,1 0 0,0 1 0,0 0 0,1 0 0,0 0 0,0 0 0,1 1 0,0-1 0,0 1 0,1 0 0,0 0 0,0 0-1,0 11 1,0 8 177,2-1-1,1 1 0,5 28 0,-4-30-168,11 117 414,12 98 258,-14-169-552,26 96 0,-10-57-29,-25-93-41,-3-5 40,6-11-143,-2 0-35,0 0-1,1 0 0,-1 0 1,1-1-1,-1 0 1,1 0-1,-1 0 1,1 0-1,-1 0 0,8-2 1,35-13 45,-16 5 2,18-5 64,-19 5 52,46-9 0,-43 13-97,1 2 0,0 1 0,67 3 0,-97 1-59,0-1 0,0 1 0,0-1 1,0 1-1,1 0 0,2 2 0,-5-3-90,-1 0 0,1 1-1,0-1 1,-1 0 0,1 1 0,-1-1-1,1 1 1,0-1 0,-1 1 0,1-1-1,-1 1 1,1-1 0,-1 1-1,0 0 1,1-1 0,-1 1 0,0 0-1,1-1 1,-1 1 0,0 0 0,0-1-1,1 1 1,-1 0 0,0-1 0,0 1-1,0 0 1,0 0 0,0-1 0,0 1-1,0 0 1,0 0 0,0-1-1,-1 2 1,-6 26-8729,7-19 6085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39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27 4800,'0'-27'11875,"0"43"-8700,-3 50-605,0 23-847,-4 106 106,0-45-1882,4-103-1374,3-44 440,-1 1 0,1-1 0,-1 0 0,0 0 0,-1 1 0,-1 3 0,2-3-1236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40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396 8 6240,'-3'-2'282,"-10"-4"2888,12 6-2952,1 1 0,-1-1 0,1 0 1,-1 0-1,1 0 0,-1 1 0,0-1 0,1 0 0,-1 0 0,1 1 1,0-1-1,-1 0 0,1 1 0,-1-1 0,1 1 0,-1-1 0,1 0 1,0 1-1,-1-1 0,1 1 0,0-1 0,0 1 0,-1 1 1,-12 22 2243,9-15-1896,-1 1 1,0-1-1,-1 0 1,0 0-1,-8 8 1,-1-2-78,-1 1-1,0-2 1,-1 0 0,-1-1 0,-19 11 0,-24 16 371,-4 2-296,-4-1 988,69-41-1547,0 0 1,0 0-1,0 0 0,0 0 1,0 0-1,-1 0 0,1 0 1,0 0-1,0 0 1,0 1-1,0-1 0,0 0 1,0 0-1,0 0 0,0 0 1,0 0-1,0 0 0,0 0 1,0 0-1,0 0 1,0 0-1,0 0 0,0 0 1,0 0-1,0 0 0,0 0 1,0 0-1,0 0 0,0 0 1,0 0-1,0 0 1,0 0-1,0 0 0,0 0 1,0 0-1,0 1 0,0-1 1,0 0-1,0 0 1,0 0-1,0 0 0,0 0 1,0 0-1,0 0 0,0 0 1,0 0-1,0 0 0,0 0 1,0 0-1,0 0 1,0 0-1,0 0 0,0 0 1,0 0-1,0 0 0,0 0 1,0 0-1,0 0 1,0 0-1,1 0 0,-1 0 1,0 0-1,0 0 0,0 0 1,0 0-1,0 0 0,0 0 1,0 0-1,0 0 1,6 2 229,10-2-36,43-5-3,-29 4-30,29-6 0,20-10 62,-41 8-174,72-9 0,-86 16-243,-18 1-256,-1 0 0,1 1 0,0 0 1,0 0-1,9 1 0,-4 1-4744,0-1 0,18 0-1,-12-1 2188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41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38 147 7968,'-2'0'419,"1"0"-355,1 0 1,0 0-1,0 0 0,0 0 0,0 0 0,-1 0 1,1 0-1,0 0 0,0 0 0,0 0 0,0 0 1,-1 0-1,1 0 0,0 0 0,0 0 0,0 0 1,0-1-1,-1 1 0,1 0 0,0 0 0,0 0 1,0 0-1,0 0 0,0 0 0,-1 0 0,1-1 1,0 1-1,0 0 0,0 0 0,0 0 0,0 0 1,0-1-1,0 1 0,0 0 0,0 0 0,-1 0 1,1 0-1,0-1 0,0 1 0,0 0 0,0 0 0,0 0 1,0 0-1,0-1 0,0 1 0,0 0 0,0 0 1,1 0-1,-1 0 0,0-1 0,0 1 0,0 0 1,0 0-1,0 0 0,0 0 0,0-1 0,0 1 1,0 0-1,0 0 0,1 0 0,-1 0 0,0-1 1,3 14 6177,0-3-5354,1 10 579,2 33 0,-2-13-518,31 315 2245,-34-324-3107,-1-23-84,0 0 1,0 0 0,1 0-1,0-1 1,0 1 0,5 14-1,-24-73-989,-10-98 856,9 41 174,18 104-46,-28-191-33,28 187 92,1 0-1,0-1 1,0 1 0,1-1 0,0 1-1,1 0 1,-1-1 0,1 1 0,1 0-1,0 0 1,0 1 0,1-1 0,8-14 0,-6 13 49,3-4 86,0 1-1,22-22 1,-29 31-170,1 1 0,0-1 0,0 1 0,0 0 0,0 0 0,0 0 0,0 0 0,1 1 0,-1-1 0,1 1 0,-1 0 0,1 0 0,-1 0 0,1 0 0,0 1 0,-1-1 0,8 1 0,-6 1 8,0 0 1,-1 0 0,0 0-1,1 0 1,-1 1 0,0-1-1,0 1 1,1 0 0,-1 1-1,-1-1 1,1 1 0,0-1-1,-1 1 1,1 0 0,-1 0-1,0 1 1,0-1 0,0 1-1,0 0 1,-1-1 0,3 7-1,-2-4 33,0 1-1,-1-1 0,0 0 1,0 1-1,-1-1 1,0 1-1,0 0 1,0 0-1,-1-1 0,0 1 1,-1 0-1,1-1 1,-1 1-1,-2 7 0,-59 182 294,62-194-360,-2 3-12,0 1-1,1-1 0,-1 1 0,1-1 0,1 1 0,-1 0 1,1-1-1,0 1 0,0 0 0,1-1 0,0 1 0,0-1 1,0 1-1,0-1 0,1 1 0,0-1 0,0 0 0,5 9 0,54 83-94,-19-34 238,-39-57-111,29 50 148,-28-49-112,0 1 0,-1-1-1,-1 1 1,1-1 0,2 15 0,-5-19-44,0-1 0,0 0 0,0 0 1,0 0-1,-1 1 0,1-1 0,-1 0 0,1 0 0,-1 0 0,0 0 1,1 0-1,-1 0 0,0 0 0,0 0 0,-1 0 0,1 0 0,0 0 0,-1-1 1,1 1-1,-1 0 0,1-1 0,-1 0 0,0 1 0,0-1 0,0 0 1,1 0-1,-1 0 0,0 0 0,0 0 0,-1 0 0,1 0 0,0-1 0,0 1 1,0-1-1,0 0 0,-1 0 0,1 1 0,0-1 0,-4-1 0,-1 0-176,1 0 0,-1-1 0,0 1-1,0-1 1,1-1 0,-1 0 0,1 1-1,-9-7 1,-48-36-2366,51 36 1884,6 4-22,0 1 0,0-1 0,1-1 0,0 1 0,-1-1 0,2 0 0,-1 0 0,-4-7 0,3-7-1419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41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91 8128,'-27'4'2618,"27"-4"-2554,-1 0 0,0 0-1,0 0 1,0 0 0,1 1-1,-1-1 1,0 0 0,0 0-1,1 1 1,-1-1 0,0 0-1,1 1 1,-1-1 0,0 1 0,1-1-1,-1 1 1,1-1 0,-1 1-1,1-1 1,-1 1 0,1 0-1,-1-1 1,0 2 0,0 0 269,0-1-166,1-1 0,-1 1 0,1 0 1,-1 0-1,0 0 0,1-1 0,0 1 1,-1 0-1,1 0 0,-1 0 0,1 0 1,0 0-1,0 0 0,0 0 0,-1 0 1,1 0-1,0 0 0,0 0 0,0 0 0,0 0 1,1 0-1,-1-1 0,0 1 0,0 0 1,1 0-1,-1 0 0,0 0 0,1 0 1,-1 0-1,1 0 0,-1 0 0,1-1 1,-1 1-1,1 0 0,0 0 0,-1-1 1,1 1-1,1 0 0,2 3 375,1 0 0,0-1 0,-1 0-1,11 5 1,-10-5-357,1-1-1,0 0 1,-1 0-1,1 0 1,0-1-1,0 0 1,0 0-1,0 0 0,0-1 1,0 0-1,0 0 1,0 0-1,7-2 1,-11 1-138,1 1 1,0-1-1,0 0 1,-1 0 0,1 0-1,0 0 1,-1-1-1,1 1 1,-1-1 0,0 1-1,1-1 1,-1 0-1,0 0 1,0 0 0,0 0-1,-1-1 1,1 1-1,0 0 1,-1-1 0,1 1-1,-1-1 1,0 1-1,0-1 1,0 0 0,0 1-1,0-1 1,-1 0-1,1-3 1,0-1-79,-1-1 0,0 1 0,0 0-1,-1 0 1,0 0 0,0 0 0,0 0 0,-6-14 0,7 19 56,-1 0 1,0 0-1,0-1 1,0 1-1,0 0 0,0 0 1,-1 0-1,1 1 1,-1-1-1,1 0 1,-1 0-1,0 1 0,0-1 1,1 1-1,-1-1 1,0 1-1,0 0 0,0 0 1,-1 0-1,1 0 1,0 0-1,0 0 1,-1 1-1,1-1 0,0 1 1,0-1-1,-1 1 1,1 0-1,-1 0 0,1 0 1,-4 1-1,-3 1 78,0 1 1,0 0-1,0 0 0,0 1 1,0 0-1,1 0 0,0 1 1,-1 0-1,2 1 0,-9 7 0,-7 7 788,-39 46-1,55-57-649,-1 0 0,1 0 0,1 1 0,-11 20 0,16-28-193,0 1-1,0-1 1,0 0-1,0 0 1,0 1-1,1-1 1,0 1-1,-1-1 1,1 1-1,0-1 1,0 0-1,0 1 1,0-1-1,1 1 1,-1-1-1,1 0 1,-1 1 0,1-1-1,0 0 1,0 1-1,0-1 1,0 0-1,0 0 1,1 0-1,-1 0 1,1 0-1,-1 0 1,1 0-1,0 0 1,-1-1-1,3 2 1,4 3 21,0-2-1,0 1 1,0-1 0,1 0 0,0 0 0,-1-1 0,13 2 0,5 1-27,34 2-1,-39-6-71,0-2 0,-1 0-1,1-1 1,23-4 0,-2-5-2538,-3-4-3731,-12 0-3349,-10 8 5526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42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22 5568,'-18'-19'2501,"5"28"3579,8-3-5258,1 0 0,0 0 0,0 1 1,0-1-1,1 1 0,-4 12 0,-11 47 1507,13-43-1304,3-18-802,1 0-1,0-1 1,1 1-1,-1 0 1,1 0 0,0 0-1,0 0 1,1-1 0,0 1-1,2 9 1,-3-12-166,1 0 0,0 0 0,0 0 0,0 0 0,0 0 1,1 0-1,-1-1 0,0 1 0,1 0 0,-1-1 0,1 1 0,0-1 1,-1 1-1,1-1 0,0 0 0,0 1 0,0-1 0,0 0 0,0-1 0,0 1 1,0 0-1,1 0 0,-1-1 0,4 1 0,1 0-3,1-1 0,0 0 0,0 0-1,0-1 1,0 0 0,0 0 0,0-1 0,-1 0 0,1 0-1,-1-1 1,1 0 0,12-7 0,-14 6-27,0 1 1,0-1 0,-1-1-1,1 1 1,-1-1 0,0 0-1,0 0 1,0 0 0,-1-1-1,0 1 1,0-1 0,0 0-1,-1 0 1,5-12 0,-7 14-25,0-1 1,0 1 0,0-1-1,-1 1 1,0-1-1,1 1 1,-2-1 0,1 1-1,0 0 1,-1-1 0,0 1-1,0-1 1,0 1-1,-1 0 1,1-1 0,-1 1-1,0 0 1,0 0-1,0 1 1,-1-1 0,-4-5-1,3 5-15,0 0-1,1 0 0,-2 0 0,1 1 1,0 0-1,-1 0 0,1 0 1,-1 0-1,0 1 0,0 0 0,0 0 1,0 0-1,0 0 0,-1 1 1,1 0-1,0 0 0,-10 0 0,9 1-125,0 0 0,0 1 0,0 0 0,0 0-1,1 0 1,-1 0 0,0 1 0,1 0-1,-8 4 1,11-5-299,-1 0 0,1 0 0,0 1 0,0 0 0,0-1 0,1 1 0,-1 0 0,0 0 0,1 0 0,-1 0-1,1 0 1,-1 0 0,1 0 0,0 1 0,0-1 0,0 0 0,0 1 0,1-1 0,-1 1 0,1-1 0,-1 1 0,1-1 0,0 5 0,2 14-2078,0-1 0,2 0-1,0 0 1,9 23 0,-4-12 1230,-7-24 1628,0 1 0,-1-1 0,0 1 1,0 12-1,-2-9 1291,0 0 0,-1-1 1,0 1-1,-7 19 1,4-15 61,-2 6 1938,-6 29 1,12-49-3533,1 0-1,0 0 1,-1 1 0,1-1 0,0 0 0,0 0 0,0 0 0,0 1-1,0-1 1,1 0 0,-1 0 0,0 1 0,0-1 0,1 0 0,-1 0-1,1 0 1,-1 0 0,1 0 0,0 0 0,-1 1 0,1-1 0,0-1-1,0 2 1,1-1-5,0 0 0,-1 0 0,1 0 0,0 0 0,-1 0 0,1-1 0,0 1 0,0-1 0,-1 1 0,1-1 1,0 0-1,0 0 0,3 0 0,3 0 155,0-1 0,0 0 0,0-1 0,0 1 0,-1-2 0,10-3 1,-13 5-160,0-1 0,-1 0 0,1 0 0,0 0 0,-1 0 0,1-1 0,-1 0 0,0 1 0,0-1 0,3-4 0,-4 5-60,-1 1 0,-1-1-1,1 1 1,0-1 0,0 0-1,0 1 1,-1-1-1,1 0 1,-1 0 0,0 0-1,1 0 1,-1 1 0,0-1-1,0 0 1,0 0 0,0 0-1,0 0 1,-1 0 0,1 1-1,-1-1 1,1 0 0,-1 0-1,1 1 1,-2-3-1,-1 0-97,1 0 0,-1 1 0,1-1 0,-1 1 0,0 0 0,0-1 0,-1 1 0,1 1 0,-1-1 0,1 0 0,-8-3 0,8 5-523,-1-1 0,1 0 1,0 1-1,-1 0 1,1 0-1,-1 0 0,0 1 1,-5-2-1,-1 5-3056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43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17 8064,'-19'-14'2592,"19"14"-2542,-1-1-1,1 1 1,0 0 0,0 0 0,0 0 0,0 0 0,0 0 0,-1-1 0,1 1 0,0 0 0,0 0 0,0 0-1,0 0 1,-1 0 0,1 0 0,0 0 0,0 0 0,0 0 0,-1 0 0,1 0 0,0 0 0,0 0 0,0 0-1,-1 0 1,1 0 0,0 0 0,0 0 0,0 0 0,-1 0 0,1 0 0,0 0 0,0 0 0,0 0 0,-1 0-1,1 0 1,0 0 0,0 1 0,0-1 0,0 0 0,-1 0 0,1 0 0,0 0 0,0 0 0,0 1 0,0-1-1,0 0 1,0 0 0,-1 0 0,1 0 0,0 1 0,-1 7 3538,3-6-3055,-1 0 0,0 0 0,1 0 0,0 0 0,-1 0 0,1 0 0,0-1 0,0 1 0,0 0 0,4 1 0,27 15 957,-25-13-998,13 5 405,35 25 0,-49-30-787,-1 0-1,0 1 0,0 0 1,0 0-1,-1 0 0,0 1 1,0-1-1,7 14 0,-2 1 17,-1 1-1,0 0 0,-2 0 0,0 1 0,-2 0 0,-1 0 0,0 1 0,0 29 0,-2 223 20,5 65-146,33 91 273,-37-398-186,-1-13 36,7 32 0,-9-52-119,0 0 0,1 0 0,-1 0-1,0 0 1,0 0 0,0 0-1,0 0 1,0 0 0,0 1 0,0-1-1,0 0 1,-1 0 0,1 0 0,0 0-1,-1 0 1,1 0 0,0 0-1,-1 0 1,1 0 0,-1 0 0,-1 1-1,1-1-10,-1 0 1,1 0-1,0 1 0,-1-2 0,0 1 0,1 0 0,-1 0 0,0 0 0,1-1 0,-1 1 0,0-1 1,-2 1-1,-6 0-95,-1 0 1,0-1-1,-18-1 0,23 0 55,-10 0-674,1-2-1,0 0 1,0-1 0,-17-6-1,-26-13-4471,45 18 3504,-25-10-1717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51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18 1664,'9'0'7920,"-22"6"-7282,5-3-418,1 0-1,0 1 1,1 0 0,-1 0-1,1 0 1,-1 1-1,1-1 1,1 2 0,-1-1-1,1 1 1,0 0-1,-5 6 1,5-2-194,0 0-1,0 1 1,1-1-1,1 1 1,-1 0-1,2 0 1,0 0-1,0 1 1,0 18 0,2-10 68,0 0-1,2 0 1,0 0 0,9 32 0,-8-41-23,0-1-1,1 0 0,0 1 0,1-1 1,0-1-1,7 11 0,-9-16-27,0-1 1,0 1-1,0 0 0,0-1 0,1 1 1,0-1-1,0 0 0,0 0 0,0-1 1,0 1-1,0-1 0,1 0 0,-1 0 1,1 0-1,6 1 0,-3-1 40,0-1-1,-1-1 1,1 1 0,0-1-1,0 0 1,-1-1 0,1 0-1,0 0 1,-1-1 0,1 0-1,-1 0 1,1 0-1,-1-1 1,0 0 0,0-1-1,0 0 1,7-6 0,-5 4-2,0-2-1,0 1 1,-1-1 0,-1-1 0,1 0 0,-1 0 0,-1 0 0,0-1 0,0 1 0,-1-1 0,5-12 0,-3 4 72,-1 0 1,0 0-1,-1-1 0,2-22 1,-6 35-117,0-1 1,-1 0-1,0 1 0,0-1 1,-1 0-1,0 1 1,0-1-1,-1 0 0,1 1 1,-1 0-1,-1-1 1,1 1-1,-1 0 0,0 0 1,-6-7-1,3 4 3,-1 1 0,-1 1-1,0-1 1,0 1 0,0 1-1,-1-1 1,0 1 0,-11-5-1,6 4-89,1 1-1,-1 1 0,0 0 1,0 1-1,-21-4 0,33 8-12,0-1-1,0 1 1,1 0-1,-1 0 0,0 0 1,0 0-1,1 0 1,-1 1-1,0-1 0,0 0 1,1 1-1,-1-1 1,0 1-1,1 0 0,-1-1 1,-2 3-1,3-2-188,0 0 0,0-1 0,1 1 0,-1 0 0,1 0 0,-1 0 0,1 0 0,-1 0 0,1 0-1,0 0 1,-1 0 0,1 0 0,0 0 0,0 0 0,-1 0 0,1 0 0,0 0 0,0 0 0,0 0 0,1 0 0,-1 0-1,0 0 1,0 0 0,0 0 0,1 0 0,-1 0 0,0 0 0,1 0 0,-1 0 0,2 0 0,6 16-2458,5 6-1284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2:35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3328,'0'0'24,"0"0"1,0 0-1,0 0 1,0 0-1,0 1 0,0-1 1,0 0-1,0 0 1,0 0-1,0 0 0,0 0 1,0 1-1,0-1 1,0 0-1,0 0 0,0 0 1,0 0-1,0 0 1,0 1-1,-1-1 0,1 0 1,0 0-1,0 0 1,0 0-1,0 0 0,0 0 1,0 1-1,0-1 1,0 0-1,-1 0 0,1 0 1,0 0-1,0 0 1,0 0-1,0 0 1,0 0-1,-1 0 0,1 0 1,0 0-1,0 0 1,0 0-1,0 0 0,-1 0 1,1 0-1,0 0 1,0 0-1,0 0 0,0 0 1,0 0-1,-1 0 1,1 0-1,0 0 0,0 0 1,0 0-1,0 0 1,0 0-1,-1 0 0,1 0 1,0-1-1,0 1 1,0 0-1,0 0 0,0 0 1,0 0-1,0 0 1,0 0-1,-1 0 1,1-1-1,0 1 0,-1 4 156,-5 4 3270,6-8-3399,0 0 0,0 0-1,-1 0 1,1 0-1,0 1 1,0-1 0,0 0-1,0 0 1,0 1 0,0-1-1,0 0 1,-1 0-1,1 0 1,0 1 0,0-1-1,0 0 1,0 0-1,0 1 1,0-1 0,0 0-1,0 0 1,0 1 0,1-1-1,-1 0 1,0 0-1,0 1 1,0-1 0,0 0-1,0 0 1,0 0 0,0 1-1,0-1 1,1 0-1,-1 0 1,0 0 0,0 1-1,0-1 1,1 0 0,-1 0-1,0 0 1,0 0-1,0 0 1,1 1 0,-1-1-1,0 0 1,0 0 0,0 0-1,1 0 1,-1 0-1,0 0 1,0 0 0,1 0-1,-1 0 1,0 0-1,0 0 1,1 0 0,-1 0-1,1 0 1,17 9 2909,-11-7-2561,-1 0 0,1 1 0,6 3 0,-9-3-253,1-1 0,0 0 0,0 0 0,-1 0 0,1-1 0,10 2 0,12-3 339,-1 0-1,0-2 1,1-1-1,28-7 0,-5 1-36,-42 8-399,15-3 87,30-1-1,-53 5-223,0 0 0,1 0 0,-1 0 0,1 0 1,-1 0-1,0 0 0,1 0 0,-1 0 0,0-1 0,1 1 0,-1 0 1,0 0-1,1 0 0,-1-1 0,0 1 0,1 0 0,-1 0 1,0-1-1,1 1 0,-1 0 0,0-1 0,0 1 0,1 0 1,-1-1-1,0 1 0,0 0 0,0-1 0,0 1 0,0 0 0,1-1 1,-1 1-1,0-1 0,0 1 0,0 0 0,0-1 0,0 1 1,0-1-1,0 1 0,0 0 0,0-1 0,0 1 0,-1 0 1,1-1-1,0 1 0,0-1 0,0 1 0,0 0 0,0-1 0,-1 1 1,1-1-1,0 1 40,-1-8-2149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2:35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 8800,'-8'0'1430,"5"0"-982,0 0 0,-1 0 0,1 0 0,0 0 0,0 0 0,0 0 0,-1 1 0,1 0 0,0-1-1,0 1 1,0 0 0,0 1 0,0-1 0,0 0 0,1 1 0,-1 0 0,-4 3 0,-4 3 356,3-2-421,-1 1 1,1 0-1,0 0 0,0 1 0,-6 9 1,6-5-267,0 0 0,1 1 1,1 1-1,0-1 0,1 1 1,0 0-1,1 0 0,1 0 1,0 0-1,1 1 0,-1 23 1,4-33-108,-1 0 1,0 0-1,1 0 1,0 0-1,1 0 0,-1 0 1,1 0-1,-1 0 1,2-1-1,-1 1 1,0-1-1,1 1 1,0-1-1,4 5 1,-2-4 25,0 0-1,0 1 1,1-2 0,0 1 0,0-1 0,0 0 0,1 0 0,-1 0 0,10 2 0,-8-2 13,0-2 0,0 1 0,1-1 0,-1-1 0,1 0 0,0 0 0,15 0 1,-18-2-29,0 1 1,0-1-1,0 0 1,0 0 0,-1-1-1,1 0 1,0 0-1,-1 0 1,0-1-1,1 0 1,6-5 0,-8 5 57,0-1 0,0 1 0,0-1 0,-1 0 0,5-8 0,-2 4 71,-1 1-77,-1-1 0,0 1 0,0 0 1,-1-1-1,0 0 0,-1 0 1,0 0-1,0 0 0,0 0 0,-1-1 1,0 1-1,-1-11 0,0 6 3,-1 0-1,0 1 1,-1-1 0,-1 0-1,1 1 1,-2 0-1,-7-19 1,8 25-99,-1 0-1,1 0 1,-1 0 0,0 0 0,-1 1-1,1-1 1,-1 1 0,0 0 0,-7-5-1,9 8-192,0 0 0,0 0 0,-1 0-1,1 0 1,0 0 0,-1 1 0,1-1-1,-1 1 1,1 0 0,-1 0 0,0 0-1,1 1 1,-1-1 0,0 1 0,0 0-1,1 0 1,-1 0 0,-4 1 0,6 0-146,0 0 0,0 0 0,0 0 0,1 0 0,-1 0 0,0 0 0,1 0 1,-1 1-1,1-1 0,0 0 0,-1 1 0,1 0 0,-2 2 0,-7 15-1888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2:36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13 2560,'-8'-12'11386,"-28"33"-9727,-27 30 373,39-30-1495,-7 5-13,25-22-463,1 0 0,0 0 0,0 1 0,0 0 0,0-1 0,1 1 0,0 1 0,-6 9 0,9-13-62,0 0 0,0 0 0,0-1 0,0 1 0,1 0 0,-1 0 0,1 0 1,-1 0-1,1 0 0,0 0 0,0 0 0,0 0 0,0 0 0,0 0 0,0 0 0,1 0 0,-1 0 0,1 0 0,-1 0 0,1 0 0,0 0 1,-1 0-1,1 0 0,0 0 0,0-1 0,1 1 0,-1 0 0,0-1 0,1 1 0,-1-1 0,1 1 0,-1-1 0,3 2 0,0-1 28,0 1 0,0 0 0,0-1-1,1 0 1,-1 1 0,1-2-1,0 1 1,0-1 0,-1 1 0,1-1-1,0-1 1,0 1 0,0-1 0,0 0-1,0 0 1,0 0 0,0-1-1,8-1 1,3-2 68,0-1 0,0-1-1,-1 0 1,17-10 0,-22 10 40,-1-1-1,1 0 1,-1 0 0,0-1 0,-1 0 0,15-18 0,-21 24-78,-1 1 0,0-1 0,0 1 0,0-1 0,0 0 0,0 1 1,0-1-1,0 0 0,0 0 0,-1 0 0,1-2 0,-1 3-21,0 0-1,0 0 0,0 0 1,0 0-1,-1 0 1,1 0-1,0 0 1,-1 0-1,1 0 1,-1 0-1,1 0 0,-1 0 1,1 0-1,-1 0 1,0 0-1,1 0 1,-1 1-1,0-1 0,0 0 1,0 0-1,0 1 1,0-1-1,-1 0 1,0 0-32,1 0-1,-1 0 1,0 0 0,1 0 0,-1 1 0,0-1 0,0 0 0,0 1 0,0 0 0,0-1 0,0 1 0,0 0-1,-2 0 1,-27 6-192,0-1 18,23-4-132,0 0 0,-17 5 0,23-6-320,0 1 1,-1 0-1,1 0 0,-1 1 0,1-1 1,0 0-1,0 1 0,-4 2 1,6-4 475,0 1 1,0-1 0,0 0 0,0 0 0,0 1 0,0-1 0,0 0 0,0 0 0,0 1 0,0-1 0,0 0 0,0 0 0,0 1 0,0-1 0,0 0 0,0 0 0,0 1 0,0-1 0,0 0 0,1 0 0,-1 0 0,0 1 0,0-1 0,0 0 0,0 0 0,0 0 0,1 1 0,-1-1 0,0 0 0,0 0 0,0 0 0,1 0 0,-1 0 0,0 1 0,0-1 0,1 0 0,-1 0 0,0 0-1,0 0 1,1 0 0,-1 0 0,0 0 0,0 0 0,0 0 0,1 0 0,1 1-933,12 7-2148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2:37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7648,'-32'5'3456,"24"6"-3008,3-7 1248,10 1-1024,-5-2 1632,3 5-1313,2 1 513,5 2-896,-1-2-128,-1 2-288,-3-2-64,0 2-64,-2-2 96,2-1-96,-5-5-1440,5 0 768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2:37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93 8480,'-15'-6'2730,"15"6"-2649,0 0 0,-1 0 0,1-1 0,0 1 0,-1 0 0,1 0 0,0 0 0,0 0 0,-1 0 0,1 0 0,0 0 0,-1 0 0,1 0 0,0 0 0,0 0 0,-1 0 0,1 0 0,0 0 0,-1 0 0,1 0 0,0 0 0,-1 0 0,1 0 0,0 0 0,0 0 0,-1 1 0,1-1 0,0 0 0,0 0 0,-1 0 0,1 0 0,0 1 0,0-1 0,0 0 0,-1 0 0,1 0 0,0 1 0,0-1 0,0 0 0,0 1 0,-1-1 0,1 0 0,0 0 0,0 1 0,0-1 0,0 0 0,0 1 0,0-1 0,0 0 0,0 0 0,0 1 0,0-1 0,0 0 0,0 1 0,0-1 0,0 0 0,0 0 0,0 1 0,0-1 0,1 0 0,-1 1 0,0-1 0,0 0 0,0 2 143,-2 18 2214,2-16-2288,-1-1 0,1 1-1,-1 0 1,1-1 0,0 1 0,0 0 0,1-1 0,1 7 0,1-1-70,1 0 1,1 0 0,0 0 0,0-1 0,0 1-1,8 6 1,-10-11-59,1 0 0,0 0 1,0 0-1,0-1 0,1 0 0,-1 0 1,1 0-1,0 0 0,0-1 0,7 3 1,-3-3 46,0 1 0,0-1 0,0-1 0,0 0 0,14 1 0,5-4 257,0 0 0,53-12 0,-69 11-158,1 0 0,-1-1 0,20-10 0,-28 12-82,1 0 0,-1 0-1,0-1 1,0 0 0,0 0 0,0 0-1,0 0 1,-1-1 0,1 0 0,-1 1-1,0-1 1,3-6 0,-5 8-55,0-1 1,0 0-1,0 1 1,0-1-1,-1 0 1,1 1-1,-1-1 1,0 0-1,0 0 1,0 0-1,0 1 1,0-1-1,-1 0 1,1 0-1,-1 1 1,0-1-1,0 0 1,0 1-1,0-1 1,0 1-1,-1-1 1,1 1-1,-1 0 1,1-1-1,-4-2 1,-4-5 87,0 1 0,0 1 0,-1 0-1,-16-11 1,12 10-164,1 1-1,-1 0 0,-1 1 0,1 1 1,-29-9-1,36 13-13,0 1 0,0-1 1,-1 1-1,1 0 0,0 1 0,0 0 0,0 0 0,0 0 0,-1 1 0,1 0 1,0 1-1,0 0 0,0 0 0,1 0 0,-10 5 0,-1 5-1405,16-12 1374,1 0-1,0 0 1,0 0 0,0 1 0,0-1 0,0 0 0,0 0 0,0 0 0,0 0 0,0 0-1,-1 1 1,1-1 0,0 0 0,0 0 0,0 0 0,0 0 0,0 1 0,0-1 0,0 0 0,0 0-1,0 0 1,0 0 0,0 0 0,0 1 0,0-1 0,0 0 0,0 0 0,1 0 0,-1 0-1,0 1 1,0-1 0,0 0 0,0 0 0,10 3-3776,37-1-3977,0-7 3302,2-9 2040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2:38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5 5408,'-1'0'270,"0"-1"1,-1 0-1,1 1 1,0-1-1,-1 1 1,1 0-1,0-1 1,-1 1-1,1 0 0,0 0 1,-1-1-1,1 1 1,0 0-1,-1 1 1,1-1-1,-1 0 1,-1 1-1,1 0 204,0 0-1,-1 0 1,1 0 0,0 0-1,0 1 1,0-1 0,0 1 0,0-1-1,-2 4 1,-9 16 1786,5-6-1283,-26 38 1954,9-14-1700,-30 59-1,52-91-1216,1 0-1,0 1 1,0-1-1,0 0 1,1 1 0,0-1-1,0 13 1,1-17-9,0 0-1,0 0 1,0 0 0,0 0 0,1 0-1,0-1 1,-1 1 0,1 0 0,0 0 0,0-1-1,0 1 1,1 0 0,-1-1 0,1 1-1,-1-1 1,1 0 0,0 1 0,0-1 0,0 0-1,0 0 1,0 0 0,4 2 0,-2-2 30,-1-1-1,0 0 1,0 0 0,1-1 0,-1 1 0,1 0 0,-1-1 0,1 0 0,-1 0 0,0 0-1,1 0 1,3-1 0,5-2 106,0 1-1,12-6 0,-5 2-7,-1-1 0,32-19 0,-43 23-79,-1-1 1,0-1 0,0 1 0,0-1 0,0 0 0,-1 0 0,0-1 0,0 0 0,0 0 0,6-11 0,-10 15-13,0 0 1,0 1-1,0-1 0,-1 0 1,1 0-1,0 0 0,-1 0 1,0 0-1,1 0 0,-1 0 1,0 0-1,0 0 0,0 0 1,-1 0-1,1 0 0,0 0 1,-1 0-1,1 0 0,-2-3 1,0 2-18,1 1 1,-1-1 0,0 1 0,0 0-1,0-1 1,0 1 0,0 0 0,0 0-1,-1 0 1,1 1 0,0-1 0,-4-1-1,-1 0-3,1 0 0,-1 0 0,0 0 0,0 1 1,0 1-1,0-1 0,-1 1 0,1 0 0,0 1 0,-11 0 0,5 1-192,1 1-1,-1 1 1,-17 6 0,5 3-2925,35-11-5089,0-1 6306,-1-1 0,17-1 0,26-12-3434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2:38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414 9 3072,'1'-7'8771,"-7"6"-4652,-2 1-2864,1 1 0,-1-1-1,1 1 1,-11 4 0,6-1-442,0 0 0,0 1-1,-17 11 1,-20 6 342,41-19-1085,-1 0 0,1 0 0,0 1 0,0 0 0,1 1 1,-1 0-1,1 0 0,0 0 0,-8 9 0,12-11-78,1 1-1,0-1 0,0 1 1,0 0-1,0 0 1,1 0-1,-1 0 1,1 0-1,-1 7 1,-3 41-47,3-26 3,0 69 153,3-54-79,-1-37-9,4 11 53,-4-14-60,2 6 21,6-2-22,-6-5-7,1 0-1,0 0 1,0-1-1,0 1 1,-1 0 0,1-1-1,0 0 1,0 0-1,2-1 1,19-3-22,-14 5-1,-3-1 23,1 2-1,-1-1 1,8 2 0,-12-1-2,0-1 0,0 1-1,0 1 1,-1-1 0,1 0 0,0 1 0,-1-1 0,1 1-1,-1 0 1,4 3 0,5 4-31,-7-6 7,-1 0-1,1 0 1,-1 0-1,0 1 1,0 0-1,3 4 1,-5-7 69,0 1 1,-1-1-1,1 1 0,-1-1 0,1 1 1,-1-1-1,0 1 0,1 0 0,-1-1 1,0 1-1,0-1 0,0 1 0,0 0 1,-1-1-1,1 1 0,0 0 0,-1-1 1,1 1-1,-1-1 0,1 1 0,-1-1 1,-1 3-1,-2 1 48,0 1 1,0-1-1,0 0 0,-1 0 1,1 0-1,-1 0 0,-1-1 1,1 0-1,0 0 1,-1 0-1,0-1 0,0 0 1,0 0-1,0 0 1,-1-1-1,1 0 0,-10 2 1,-2-1-192,1 0 0,-1-1 0,-1 0 0,1-2 0,-24-2 0,-1-4-1360,40 6 1042,0-1 1,1 0-1,-1 0 1,0 0-1,1 0 0,-1 0 1,0 0-1,1-1 0,-1 1 1,1-1-1,0 0 1,-3-2-1,4 4 296,1-1 1,0 1-1,0-1 0,0 1 1,0 0-1,-1-1 0,1 1 0,0-1 1,0 1-1,0 0 0,0-1 1,0 1-1,0-1 0,0 1 1,0 0-1,0-1 0,0 1 0,0-1 1,0 1-1,0 0 0,1-1 1,-1 1-1,0-1 0,0 1 1,0 0-1,1-1 0,-1 1 0,0 0 1,0-1-1,1 1 0,9-10-2966,-9 9 2741,20-12-3401,7 6-2292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2:39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67 5984,'-18'-7'1920,"14"6"-502,-10-10 5654,14 10-6929,0 1 0,-1-1-1,1 1 1,-1 0 0,1-1-1,0 1 1,-1-1 0,1 1-1,0-1 1,0 1 0,-1-1-1,1 1 1,0-1 0,0 1-1,0-1 1,0 1 0,-1-1-1,1 0 1,0 1 0,0-1-1,0 1 1,0-1 0,0 1-1,1-1 1,-1 1 0,0-1-1,0 0 1,0 0 0,1 0-40,0-1 1,0 1-1,0 0 1,0 0 0,0 0-1,0 0 1,1 0-1,-1 0 1,0 0-1,3-1 1,2-1-82,0 0 0,0 0 0,1 1 0,6-2 0,-9 3 8,0 0 0,-1 0-1,1 1 1,0 0 0,0 0 0,-1 0 0,1 0 0,0 0 0,0 1 0,0 0 0,-1-1 0,1 1 0,5 3-1,-6-3 6,-1 1 0,1-1 0,-1 1 0,1 0-1,-1 0 1,0 0 0,0 0 0,0 0 0,0 1-1,0-1 1,0 0 0,-1 1 0,1-1 0,-1 1 0,0 0-1,0 0 1,2 5 0,-2-3 57,1 1 0,-1-1 0,0 1 0,-1 0 0,0-1 0,0 1 0,0 0 0,0 0 0,-1-1 0,0 1 0,-2 8 0,-3 1 254,0 0 0,-13 23 0,2-4-269,16-33-100,0 0 1,1 1-1,-1-1 1,1 0-1,-1 1 1,1-1 0,0 1-1,-1-1 1,1 1-1,0-1 1,0 1-1,0-1 1,0 0 0,0 1-1,1-1 1,-1 1-1,0-1 1,1 1-1,-1-1 1,0 0 0,1 1-1,0-1 1,-1 0-1,1 1 1,0-1-1,0 0 1,0 0 0,0 0-1,0 0 1,0 0-1,0 0 1,1 1-1,4 2-9,1 0 0,-1-1-1,0 1 1,1-2-1,9 4 1,-2-1 103,9 5-90,25 16 0,-33-17-50,-14-8 67,24 15 483,-25-16-426,1 1-1,0-1 0,-1 1 1,1-1-1,-1 1 0,1-1 1,0 1-1,-1-1 0,1 1 1,-1 0-1,1-1 0,-1 1 1,0 0-1,1-1 0,-1 1 1,0 0-1,1 0 0,-1 0 0,0-1 1,0 1-1,0 0 0,0 0 1,0-1-1,0 1 0,0 0 1,0 0-1,0 0 0,0-1 1,0 1-1,0 0 0,-1 0 1,1 0-1,-4 4 100,0-1 0,0 0 0,0 0 0,0 0 0,-1-1 0,0 1 0,0-1 0,0 0 0,0 0 0,0-1 0,0 0 0,-1 0 0,-6 2 0,-6 1-119,0-1 0,-33 3 0,-91-3-1021,99-5-1297,40 1 2094,2 0-234,-1 1 0,0-1 1,0-1-1,0 1 0,0 0 1,0 0-1,0-1 0,0 1 1,-3-2-1,5 2 339,0 0-1,0 0 1,0-1 0,0 1-1,0 0 1,0 0-1,0 0 1,0 0 0,0 0-1,0-1 1,0 1 0,0 0-1,0 0 1,0 0-1,0 0 1,0 0 0,0-1-1,0 1 1,0 0-1,0 0 1,0 0 0,0 0-1,0 0 1,0 0 0,0-1-1,0 1 1,1 0-1,-1 0 1,0 0 0,0 0-1,0 0 1,0 0 0,0 0-1,0 0 1,1-1-1,-1 1 1,0 0 0,0 0-1,0 0 1,0 0 0,0 0-1,1 0 1,-1 0-1,0 0 1,0 0 0,0 0-1,10-4-1985,-10 4 1898,74-20-10060,-64 18 9499,18-4-1640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2:40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13 11040,'-13'-12'5358,"14"11"-5266,-1 1-1,0 0 1,1 0-1,-1 0 1,0 0-1,1 0 1,-1 0-1,0 1 1,1-1-1,-1 0 1,0 0-1,1 0 1,-1 0-1,0 0 1,1 0-1,-1 0 1,0 1-1,0-1 1,1 0-1,-1 0 1,0 0-1,0 1 1,1-1-1,-1 0 1,0 0-1,0 1 1,0-1-1,1 0 1,-1 1-1,0-1 1,0 0-1,0 1 1,0-1-1,0 0 1,0 0-1,0 1 1,0-1-1,0 0 1,0 1-1,6 27 1225,-1 0 1,-2 0-1,1 38 0,-4-47-1008,3 96 863,3 57-1072,-5-145-859,0-10-1607,0-1 0,5 18-1,-3-14-3941,-6 3 1963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2:41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18 2656,'1'-1'188,"-1"1"1,1-1-1,0 0 1,-1 1-1,1-1 0,0 0 1,-1 0-1,1 0 1,-1 1-1,1-1 1,-1 0-1,0 0 0,1 0 1,-4-5 4359,3 6-4358,-1 0-1,1 0 1,0 0 0,0 0-1,0 0 1,-1 0-1,1 0 1,0 0-1,0 0 1,-1 0-1,1 0 1,-17 4 6229,7 1-6806,-6 8 886,1 1 1,1 0-1,0 0 1,1 2-1,1 0 1,0 0 0,1 1-1,-9 19 1,18-30-501,0 0 0,0 0 1,1 0-1,0-1 1,0 1-1,0 1 1,0-1-1,1 0 0,0 0 1,1 0-1,-1 0 1,1 0-1,0 0 0,1 0 1,-1 0-1,1-1 1,5 12-1,-5-15 29,-1-1 0,0 1 1,0-1-1,1 1 0,-1-1 0,0 0 0,1 0 1,0 1-1,-1-1 0,1 0 0,0 0 0,-1-1 0,1 1 1,0 0-1,0 0 0,0-1 0,0 1 0,-1-1 1,1 0-1,0 0 0,0 1 0,0-1 0,0 0 1,0-1-1,0 1 0,3-1 0,5 0 122,-1-1 0,0-1-1,18-6 1,-8 1 10,0 0 0,0-1 0,-1-1 0,0-1 0,-1-1 0,29-25 0,-42 34-68,0-1 1,-1 0-1,1 0 0,4-9 0,-7 11-59,0 1-1,-1 0 0,1-1 0,-1 1 0,1-1 0,-1 1 0,0 0 0,1-1 0,-1 1 0,0-1 1,0 0-1,0 1 0,0-1 0,0 1 0,0-1 0,-1 1 0,1-1 0,0 1 0,-1 0 0,1-1 1,-1 1-1,0-1 0,0 0 0,-2-3 85,-1 1 1,0 0 0,0 0-1,0 0 1,0 1-1,-9-6 1,-31-16 472,33 20-695,1 1 0,-1 1 0,-1 0 0,1 0 0,0 1 0,-1 1 0,1 0 0,-1 0 0,1 1 0,-1 1 0,1 0 0,-1 0 0,1 1 0,0 0 0,-1 1 0,1 1 1,1 0-1,-17 8 0,24-11-278,1 0 1,0 1-1,0 0 1,-1-1-1,1 1 1,-2 3-1,3-5 115,1 1-1,-1-1 0,1 1 1,0 0-1,-1-1 0,1 1 1,0 0-1,0-1 0,-1 1 1,1 0-1,0-1 0,0 1 1,0 0-1,0-1 0,0 1 1,0 0-1,0-1 0,0 1 1,0 0-1,0 0 0,1-1 1,-1 1-1,0 0 0,0-1 1,1 1-1,-1 0 1,0-1-1,1 1 0,-1-1 1,0 1-1,1 0 0,11 12-3981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51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0 2816,'-6'2'286,"1"1"0,0-1 0,0 1 0,0 0 0,0 0 1,0 1-1,1-1 0,-1 1 0,1 0 0,0 1 0,0-1 0,0 1 0,1-1 0,0 1 1,0 0-1,-3 7 0,-15 26 1572,10-18-802,1 1 0,-10 27-1,18-42-946,0 1 0,0 0-1,1 0 1,0 0 0,0 0 0,0 0-1,1 0 1,0 0 0,1 0 0,0 0-1,2 11 1,-1-13-36,-1 0 0,1-1 0,-1 1 0,1 0-1,1-1 1,-1 0 0,1 0 0,5 7 0,-7-9-27,1-1-1,-1 1 1,1-1 0,0 1-1,0-1 1,0 0 0,-1 0-1,1 0 1,0 0 0,1 0 0,-1-1-1,0 1 1,0-1 0,0 1-1,0-1 1,0 0 0,1 1-1,-1-1 1,0 0 0,0-1-1,0 1 1,3-1 0,9-3 109,0 0 0,0-1 1,-1-1-1,0 0 0,0-1 0,17-12 1,-13 9-27,-7 4-11,0-1 0,0 1 0,-1-2 0,0 1 0,14-17 0,-21 22-63,0 0 0,0 0 1,0-1-1,-1 1 1,1-1-1,-1 0 1,0 1-1,1-1 1,-1 0-1,-1 0 1,1 1-1,0-1 1,-1 0-1,1 0 1,-1 0-1,0 0 1,0 0-1,0 0 1,0 0-1,0 0 1,-1 0-1,0 0 1,1 0-1,-1 1 1,0-1-1,0 0 1,-3-5-1,-1 1-110,0 1 0,0-1 1,-1 1-1,0 0 0,0 0 0,0 0 0,-1 1 0,1 0 0,-1 1 1,0-1-1,-1 1 0,1 1 0,-1-1 0,0 1 0,0 1 0,0-1 1,0 1-1,0 1 0,0 0 0,-15-1 0,22 2-120,0 0 0,1 0 0,-1-1 1,0 1-1,0 0 0,1 0 0,-1 0 0,0 1 0,0-1 0,1 0 0,-1 0 0,0 0 0,1 1 1,-1-1-1,0 0 0,1 0 0,-1 1 0,0-1 0,1 1 0,-1-1 0,0 1 0,1-1 0,-1 1 0,1-1 1,-1 1-1,1-1 0,-1 1 0,1-1 0,0 1 0,-1 0 0,1-1 0,0 1 0,-1 0 0,1 0 1,0-1-1,0 1 0,0 0 0,0 0 0,3 11-1926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02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 2976,'-4'5'19040,"22"-4"-18822,-1 2 146,-8-2-172,-1 1-1,0-2 1,1 1 0,16-1 0,200-20 357,-193 18-442,38 3 1,-16 0 40,-30-1 95,1 1 1,28 5-1,-41-5 180,-6-1-2400,-14 3-1738,3-2 2357,1 0 1,-1-1-1,0 0 0,1 0 0,-6 0 1,-18 0-7094,14 2 6110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02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13 115 4224,'-13'8'13103,"58"-10"-7690,22-8-3546,15 0-1227,103-12 518,-128 17-1001,78-18 0,-128 21-640,0 0-1,0-1 1,0 0-1,0 0 0,11-8 1,-17 11 206,0-1-1,-1 1 1,1-1-1,0 1 1,0-1-1,-1 0 1,1 1-1,-1-1 1,1 0 0,-1 1-1,1-1 1,-1 0-1,1 0 1,-1 1-1,0-1 1,1 0 0,-1 0-1,0-1 1,0 2 49,0-1 0,0 1 0,0-1 0,0 1 0,0-1 0,0 1 0,0-1 0,0 1 0,-1-1 0,1 1 0,0 0 0,0-1 0,-1 1 0,1-1 0,0 1 0,0 0 0,-1-1 0,1 1 0,0-1 0,-1 1 0,1 0 0,-1 0 0,1-1 0,0 1 0,-1 0 0,1 0 0,-1-1 1,1 1-1,-1 0 0,1 0 0,-1 0 0,0 0 0,-11-2-5996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30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40 2304,'6'-22'1698,"-2"9"1745,-4 13-3387,0 0-1,0 0 1,0 0-1,0 0 1,0 1-1,0-1 1,-1 0-1,1 0 1,0 0-1,0 0 1,0 0-1,0 0 1,-1 0-1,1 1 1,0-1-1,0 0 1,0 0-1,0 0 1,-1 0-1,1 0 1,0 0-1,0 0 1,0 0-1,-1 0 1,1 0-1,0 0 1,0 0-1,0 0 1,-1 0-1,1 0 1,0 0-1,0 0 1,0 0-1,-1 0 1,1 0-1,0-1 1,0 1-1,0 0 1,0 0-1,-1 0 1,1 0-1,0 0 1,0 0-1,0-1 1,0 1-1,0 0 1,0 0-1,-1 0 1,1 0-1,0-1 1,0 1-1,0 0 1,0 0-1,0 0 1,0 0-1,0-1 1,0 1-1,0 0 1,0 0-1,0 0 1,0-1-1,0 1 1,0 0-1,0 0 1,0 0-1,0-1 1,0 1-1,-10 12 1803,-70 155 4003,62-120-4342,-19 81 0,3 48 499,24-120-1684,2 1 0,3 0 0,3 1-1,8 100 1,-5-145-418,1-1-1,1 0 0,-1 0 1,2 0-1,0 0 0,0-1 1,1 1-1,1-1 1,0 0-1,0-1 0,1 1 1,0-1-1,1-1 1,12 13-1,-5-10-952,-1 0 0,1-1 0,1-1 1,31 14-1,-16-10-3003,60 17 0,2-7-466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5:38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10 128 4384,'-3'-4'1901,"3"4"-1879,0 0-1,1 0 0,-1 0 1,0 0-1,0 0 0,0 0 0,0 0 1,0 0-1,0 0 0,0 0 1,0 0-1,1 0 0,-1 0 0,0 0 1,0 0-1,0 0 0,0-1 1,0 1-1,0 0 0,0 0 0,0 0 1,0 0-1,0 0 0,1 0 0,-1 0 1,0 0-1,0 0 0,0 0 1,0-1-1,0 1 0,0 0 0,0 0 1,0 0-1,0 0 0,0 0 1,0 0-1,0 0 0,0-1 0,0 1 1,0 0-1,0 0 0,0 0 1,0 0-1,0 0 0,0 0 0,0-1 992,6 28 3014,2 62-2281,-5 126 1,-19-47-291,15-157-1398,1-10-47,0 0 0,0 1-1,0-1 1,0 1 0,0-1-1,-1 0 1,1 1 0,0-1-1,-1 0 1,1 0 0,-1 1-1,1-1 1,-1 1 0,-1-18-145,-1-182-234,3 123 315,0 25 90,2-87 24,0 114 324,1 1 0,0 0 0,14-43-1,-16 62-236,0-1-1,1 1 0,-1-1 0,1 1 0,0 0 0,0 0 0,0 0 0,4-5 0,-6 8-118,1-1 0,0 0 0,0 1 0,0-1 0,0 0 0,0 1 0,0-1 0,0 1 0,1-1 0,-1 1 1,0 0-1,0 0 0,0-1 0,0 1 0,0 0 0,1 0 0,-1 0 0,0 0 0,0 0 0,0 0 0,0 1 0,1-1 0,-1 0 0,0 0 0,0 1 0,0-1 0,0 1 0,0-1 0,0 1 0,1 0 0,2 2 24,0 0-1,-1-1 1,1 1-1,-1 0 1,0 1-1,0-1 1,0 0-1,0 1 1,-1 0-1,3 5 1,3 5 18,7 23 0,-11-28-39,43 142 398,-27-83-161,-18-61-240,9 27 26,-10-32-74,0-1 0,0 1-1,0 0 1,0 0 0,0 0 0,0-1 0,1 1 0,-1 0-1,0-1 1,1 1 0,-1-1 0,3 2 0,-4-3 5,1 0-1,-1 0 1,0 0 0,0 0 0,1 0 0,-1 0 0,0 0 0,0 0-1,0 0 1,1 0 0,-1 0 0,0 0 0,0 0 0,0 0 0,1 0-1,-1-1 1,0 1 0,0 0 0,0 0 0,1 0 0,-1 0 0,0 0-1,0-1 1,0 1 0,0 0 0,1 0 0,-1 0 0,0-1 0,0 1 0,0 0-1,0 0 1,0 0 0,0-1 0,0 1 0,0 0 0,0 0 0,1 0-1,-1-1 1,0 1 0,0 0 0,0 0 0,0-1 0,3-9-142,0 1 0,-1-1 1,0 0-1,-1 0 0,1-13 1,-2-56-212,-1 40 217,1 29 154,0-11 38,0 0 0,1 0 0,1 0 0,9-38-1,-11 58 21,1-1-1,-1 0 1,1 1-1,0-1 1,-1 0-1,1 1 1,0-1-1,0 1 1,0-1-1,0 1 1,0-1 0,0 1-1,0 0 1,1-1-1,-1 1 1,0 0-1,1 0 1,1-1-1,-2 2-11,1 0 0,-1-1 0,1 1 0,0 0 0,-1 0 0,1 0-1,-1 1 1,1-1 0,-1 0 0,1 0 0,0 1 0,-1-1 0,1 1 0,-1 0 0,0-1 0,1 1-1,-1 0 1,0 0 0,1 0 0,-1 0 0,2 1 0,4 4 38,1 1-1,-1 0 1,0 0 0,-1 1-1,0 0 1,0 0-1,0 1 1,7 15 0,28 79 339,-37-93-374,65 170 556,-34-104-2946,-35-76 2279,14 23-3697,-13-22 3406,-1-1 0,0 1 1,1-1-1,0 1 1,-1 0-1,1-1 0,-1 1 1,1-1-1,0 1 1,-1-1-1,1 0 0,0 1 1,-1-1-1,1 0 1,0 1-1,-1-1 0,1 0 1,0 0-1,0 0 1,0 0-1,-1 0 0,1 1 1,0-1-1,0-1 1,-1 1-1,1 0 1,0 0-1,0 0 0,0 0 1,0-1 213,-1 1-1,0 0 1,0 0 0,1 0 0,-1 0-1,0 0 1,0-1 0,1 1 0,-1 0-1,0 0 1,0 0 0,0-1 0,0 1-1,1 0 1,-1 0 0,0-1 0,0 1-1,0 0 1,0 0 0,0-1 0,0 1-1,0 0 1,0-1 0,1 1 0,-5-8-2596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5:38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1 238 8800,'10'2'3556,"-9"1"-1832,2-3-1526,-1-1 0,0 1 0,0-1 1,1 0-1,-1 0 0,0 1 1,0-1-1,0-1 0,0 1 1,0 0-1,0 0 0,0-1 1,0 1-1,1-3 0,0 2-6,0-1 0,0 0 1,-1 0-1,1-1 0,-1 1 0,0-1 0,3-6 0,-1-1-51,0 1 0,-2-1-1,1 0 1,-1 0 0,-1 0-1,0-1 1,0-12 0,-1 19-29,-1-1 0,1 1 0,-1 0 0,0-1 0,0 1 0,-1 0 0,0 0 0,0 0 0,0 0 0,0 0 0,-1 0 0,0 1 0,0-1 0,0 1 0,0 0 0,-7-7 0,9 11-76,1-1 0,0 1 1,-1 0-1,1 0 0,0-1 0,-1 1 1,1 0-1,0 0 0,-1 0 1,1 0-1,0-1 0,-1 1 1,1 0-1,0 0 0,-1 0 1,1 0-1,-1 0 0,1 0 0,0 0 1,-1 0-1,1 0 0,-1 0 1,1 0-1,0 0 0,-1 1 1,1-1-1,0 0 0,-1 0 0,-9 11 572,8-8-504,1 0 0,-1 0 0,1 1 1,0-1-1,0 0 0,-1 6 0,1 2-47,1 1 0,1-1-1,-1 1 1,2 0 0,-1-1 0,2 0 0,0 1-1,0-1 1,1 0 0,0 0 0,1-1 0,0 1-1,0-1 1,1 0 0,1-1 0,0 1-1,0-1 1,1-1 0,12 12 0,-10-13-121,0 0 1,0-1-1,1-1 0,0 0 1,21 7-1,-27-10-34,0 0-276,1 0 1,-1-1-1,1 0 0,-1 0 1,1 0-1,0 0 0,0-1 1,-1 0-1,1-1 0,6 0 1,-7 0-687,1 0 1,0-1 0,-1 0 0,0 0-1,1 0 1,5-4 0,7-5-1746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5:39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20 388 10880,'-20'-12'5771,"23"12"-5366,5 5-235,1 4 585,-1 1 0,0 1 0,-1-1-1,0 1 1,-1 1 0,7 14 0,-4-7-332,33 71 936,7 14-509,-37-82-426,0-1 1,26 32-1,-37-51-376,1 0 1,0 0-1,0 0 0,0 0 0,0 0 0,0 0 0,0-1 1,0 1-1,1-1 0,-1 0 0,0 1 0,1-1 0,0 0 1,-1 0-1,4 0 0,-4-1-20,0 0 0,0 0 0,1 0 0,-1 0 0,0-1 0,0 1 0,0-1 0,0 0 0,0 1 1,0-1-1,0 0 0,0 0 0,0 0 0,0 0 0,0-1 0,0 1 0,-1 0 0,1-1 0,-1 1 0,3-4 0,7-9 22,-1-1 0,-1 0 0,0 0 0,-1-1-1,11-30 1,-3 6-88,28-59-548,42-98-4710,10-27-6192,-54 121 5398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44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94 3968,'-72'9'12506,"17"-9"-5503,106-12-4774,-16 8-1180,68 0 1,-22 3-349,-51-1-429,-1-1 0,0-1 0,54-16 0,-25 4 62,2 2 0,64-7 0,-102 20-107,-22 1-364,1 0 1,-1 0-1,1 0 0,-1 0 0,0-1 0,1 1 1,-1 0-1,1 0 0,-1 0 0,0 0 0,1 0 1,-1 1-1,1-1 0,-1 0 0,0 0 0,1 0 1,-1 0-1,1 0 0,-1 0 0,0 1 0,1-1 1,-1 0-1,0 0 0,1 1 0,-1-1 0,0 0 1,0 0-1,1 1 0,-1-1 0,-2 5-1984,0-1 0,0 1 0,0 0 0,1 0 0,0 0 0,-1 6 0,5 8-1527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0:45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0 6720,'-26'0'2170,"24"0"-2090,1 0-1,0 0 0,0 0 0,-1 0 1,1 0-1,0 0 0,0 1 0,-1-1 1,1 0-1,0 1 0,0-1 0,0 1 0,0-1 1,-1 1-1,0 0 0,-2 2 312,-21 8 5105,24-11-5213,1 0-1,-1 0 1,0 1-1,1-1 1,-1 0-1,0 1 1,1-1 0,-1 0-1,0 1 1,1-1-1,-1 1 1,1-1-1,-1 1 1,1-1-1,-1 1 1,1-1-1,-1 1 1,1 0-1,0-1 1,-1 1 0,1 0-1,0-1 1,0 1-1,-1 0 1,1 0-1,1 0 34,1 1-1,0-1 1,-1 0 0,1 0-1,0-1 1,-1 1-1,1 0 1,0 0-1,0-1 1,0 1-1,0-1 1,-1 0 0,1 0-1,3 1 1,3 0 347,35 4 489,0-2 0,65-2-1,-47-2-840,202-15-719,-239 13-22,-20 3 249,89-6-6212,-80 7 2100,1-1-1,19 5 0,-6 2-1727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1:37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 7872,'-44'5'3584,"39"6"-3104,1-11 1504,8 4-448,-4 4-1248,0 0-256,10 1-64,-2-6 320,2 2-192,-7-5 351,2 3-255,3-3-895,2 0 383,-1-8-4608,1 0 2720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1:37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7872,'-12'15'3512,"11"-14"-3321,-1 1-1,1 0 1,-1 0 0,1 0-1,0 0 1,0 0 0,0 0 0,0 0-1,0 0 1,0 0 0,1 0 0,-1 0-1,1 1 1,-1 3 0,0 14 121,0 0 0,2 0 0,1-1 0,0 1 0,6 23 0,-4-30-196,1 1 0,1-1 0,0 0 0,0-1 1,1 1-1,1-1 0,0-1 0,13 14 0,-18-21-32,-1-1-1,1-1 1,0 1-1,0 0 1,1-1-1,-1 1 1,0-1-1,1 0 1,-1 0-1,1-1 1,0 1-1,0-1 1,0 1-1,-1-1 1,1 0-1,5 0 1,-5-1-10,-1 0 0,0 0 1,0 0-1,1-1 1,-1 1-1,0-1 0,1 0 1,-1 0-1,0 0 0,0 0 1,0-1-1,0 1 0,0-1 1,0 0-1,-1 0 1,1 0-1,-1 0 0,1 0 1,-1-1-1,4-3 0,0-3 18,0 0-1,0 0 1,-1 0-1,0-1 1,-1 0-1,0 0 1,0 0-1,-1 0 1,0-1-1,-1 1 0,1-13 1,-2 13-16,-1 0 0,0 0 0,0 0 0,-1 0 0,0 0 0,0 0 0,-1 0 0,-1 1 0,0-1 0,0 1 0,-1-1 0,-6-11 0,8 18-95,-1-1-1,1 1 1,-1-1 0,0 1 0,0 0 0,0 0 0,0 0 0,0 0-1,-1 1 1,1-1 0,-1 1 0,-4-2 0,6 3-16,0 0 0,0 1-1,0-1 1,1 1 0,-1-1 0,0 1 0,0 0 0,0-1 0,0 1 0,0 0 0,1 0-1,-1 1 1,0-1 0,0 0 0,0 1 0,0-1 0,1 1 0,-1-1 0,0 1 0,0 0-1,1 0 1,-1 0 0,0 0 0,1 0 0,-1 0 0,1 0 0,-3 3 0,4-3-29,-2 0-116,1 0 1,0 0-1,-1 1 1,1-1-1,0 0 1,0 1-1,0-1 1,0 1 0,0 0-1,0-1 1,0 1-1,1 0 1,-1-1-1,1 1 1,-1 0-1,1 0 1,0-1-1,-1 1 1,1 0-1,0 0 1,0 0-1,1 2 1,3 8-1522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4:2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1324 3072,'0'2'179,"1"-1"1,-1 1-1,1 0 1,-1-1-1,1 1 0,0 0 1,-1-1-1,1 1 1,0-1-1,0 1 1,0-1-1,0 1 0,0-1 1,1 0-1,-1 1 1,0-1-1,1 0 1,-1 0-1,0 0 0,1 0 1,0 0-1,-1 0 1,1-1-1,-1 1 1,1 0-1,0-1 0,1 1 1,1-1 88,-1 0-1,0 0 1,0 0 0,0 0-1,1 0 1,-1-1-1,0 0 1,0 1 0,0-1-1,0-1 1,0 1 0,0 0-1,0-1 1,0 1 0,4-4-1,9-7 311,0 0 0,16-18 0,173-188 921,-65 67-1222,-13 11 1162,-115 123-1412,-10 14-59,0-1 0,0 1 0,0 0 0,0 0 0,4-3 0,-6 6 30,1 0 0,-1 0 0,0 0 0,0 0 0,0-1 0,0 1 0,0 0 0,0 0 0,0 0 0,1 0 0,-1 0 0,0 0 0,0 0 0,0 0 0,0 0 0,0 0 0,0 0 0,1 0 0,-1 0 0,0 0 0,0 0 0,0 0 0,0 0 0,0 0 1,1 0-1,-1 0 0,0 0 0,0 0 0,0 0 0,0 0 0,0 0 0,0 0 0,0 0 0,1 1 0,-1-1 0,0 0 0,0 0 0,0 0 0,0 0 0,0 0 0,0 0 0,0 0 0,0 0 0,0 1 0,0-1 0,1 0 0,-1 0 0,0 0 0,0 0 0,0 0 0,0 0 0,0 1 0,0-1 0,0 0 0,0 0 0,0 0 0,0 0 0,0 0 0,0 0 0,0 1 0,0-1 0,0 0 0,0 0 0,0 0 0,0 0 0,-1 1 0,1 9-52,-6 27-91,2 0 0,1 61 0,4-71 232,1-1 0,2 1 0,0-1 0,12 38 0,-12-52 33,0 0 0,1 0 0,1 0-1,11 18 1,-15-27-56,0 0-1,0-1 1,0 1 0,1-1 0,0 1-1,-1-1 1,1 0 0,0 0 0,4 2-1,-5-3-17,0 0 0,0 0-1,0-1 1,0 1-1,0-1 1,0 1-1,0-1 1,1 0 0,-1 0-1,0 0 1,0 0-1,0 0 1,0 0-1,0-1 1,1 1 0,1-2-1,4-1 24,0 0 1,-1-1-1,1 0 0,-1-1 0,0 0 1,0 0-1,7-7 0,41-45 203,-32 32-85,29-31 83,87-121-1,-134 168-254,1 0 0,-2-1 0,1 1 0,-1-1 0,3-13-1,-5 18-12,-1 1-1,0-1 0,0 0 0,-1 1 1,0-1-1,1 0 0,-1 1 0,-1-1 1,1 0-1,-1 1 0,0-1 0,0 0 0,-2-6 1,2 10-22,0 0 1,0 0 0,0 0 0,0 0 0,0 0-1,0 0 1,0 0 0,0 0 0,-1 0-1,1 1 1,0-1 0,0 1 0,-1-1 0,1 1-1,0-1 1,-1 1 0,1 0 0,0-1-1,-1 1 1,1 0 0,-1 0 0,1 0-1,0 0 1,-1 0 0,1 0 0,-1 1 0,-1 0-1,-3 0-37,-1 0-1,1 1 0,0 0 1,-8 3-1,4 0 30,0 1-1,0 0 0,1 0 1,0 1-1,0 0 1,1 0-1,0 1 1,0 0-1,1 1 1,0 0-1,0 0 0,1 0 1,0 1-1,1-1 1,0 2-1,0-1 1,1 0-1,1 1 1,0 0-1,-2 11 1,2-6 43,2-1 1,0 1 0,0-1 0,1 1-1,1 0 1,1-1 0,0 0 0,1 1 0,1-1-1,0 0 1,1 0 0,0-1 0,15 27-1,-15-31 41,2 0-1,-1-1 0,1 0 0,1 0 1,0 0-1,0-1 0,0 0 0,1 0 1,1-1-1,-1-1 0,11 7 0,-14-10 6,0 0-1,0-1 0,0 0 0,1 0 0,-1 0 1,1 0-1,-1-1 0,1 0 0,0-1 0,-1 1 0,1-1 1,0-1-1,-1 1 0,1-1 0,-1 0 0,1-1 0,-1 1 1,1-1-1,11-5 0,-7 1-10,-1-1 1,1 0-1,-1 0 1,0-1-1,-1 0 1,0 0-1,0-1 1,8-12-1,8-12 60,22-40 0,-17 24-187,-15 26 66,1 1-1,1 1 0,31-32 0,-41 47-21,-1 0 1,1 1-1,0 0 0,0 0 1,1 0-1,-1 1 0,1 0 0,0 0 1,0 1-1,1 0 0,-1 0 1,0 1-1,1 0 0,0 1 0,9-1 1,1 3 11,0 2 0,-1 0 1,0 1-1,0 1 0,0 0 0,22 11 1,21 5 207,-60-20-167,0-1 0,0 1-1,0-1 1,1 0 0,-1 0 0,0 0-1,1 1 1,-1-1 0,0 0-1,0 0 1,1-1 0,-1 1-1,0 0 1,0 0 0,2-1 0,-2 0-2,-1 1 1,1 0-1,-1-1 1,1 1-1,-1-1 1,1 1-1,-1 0 1,1-1 0,-1 1-1,1-1 1,-1 0-1,0 1 1,0-1-1,1 1 1,-1-1-1,0 0 1,0 1 0,1-1-1,-1 1 1,0-1-1,0-1 1,0 0 8,0 0 1,0-1-1,0 1 1,-1 0 0,1-1-1,-1 1 1,1 0-1,-1-1 1,0 1-1,0 0 1,0 0 0,0 0-1,-3-3 1,0-1-32,-1 1 0,0-1 1,-1 1-1,1 1 1,-1-1-1,0 1 0,0 0 1,-1 0-1,1 1 1,-1-1-1,1 1 0,-1 1 1,-10-3-1,6 2-31,-1 1 0,1 0 0,0 1 0,-1 0 0,1 1 0,-1 0 0,-16 3 0,19-1 7,0 0-1,0 0 1,0 1-1,1 0 1,-1 1 0,1 0-1,0 0 1,0 0-1,0 1 1,-9 8 0,8-5 13,1 0 0,0 0 0,0 1 0,1 0 0,0 1 0,1-1 0,-7 14 0,3-1-21,1 1 0,1 0 1,1 0-1,1 1 0,1 0 0,-3 46 0,6-49 83,0 4-23,1 40 1,1-59 22,1 0 0,-1 0 0,1 0 0,1 0 0,-1 1 1,1-2-1,0 1 0,1 0 0,-1 0 0,1-1 0,6 10 1,-7-14-23,-1 0 1,0 1 0,0-1 0,1 0 0,-1 0 0,1 0-1,-1-1 1,1 1 0,-1 0 0,1 0 0,-1-1-1,1 1 1,-1-1 0,1 0 0,0 1 0,-1-1-1,1 0 1,0 0 0,0 0 0,-1 0 0,1 0 0,0 0-1,-1-1 1,1 1 0,0 0 0,-1-1 0,1 1-1,-1-1 1,3-1 0,4-2 65,0 0-1,0-1 0,0 0 1,7-7-1,1-2-17,0-1-1,-1-1 1,0 0-1,-1-1 0,-1 0 1,10-21-1,59-117-7,-75 142-61,14-30-26,-9 21-109,-1-1 0,10-31-1,-26 72-308,-5 35 0,9-36 424,1-1 0,1 0 0,1 1 0,0-1 0,1 0 0,0 1 0,8 17 0,-8-25 36,1 0-1,0-1 1,0 1-1,1-1 1,0 0-1,7 7 0,-8-10 17,-1-1-1,1-1 0,0 1 1,1 0-1,-1-1 0,1 0 1,0 0-1,-1 0 0,1-1 1,0 1-1,6 1 0,-7-3-12,0 0 0,1-1-1,-1 1 1,0-1 0,1 0 0,-1 0-1,0 0 1,1 0 0,-1-1 0,0 0-1,0 0 1,0 0 0,1 0-1,-1-1 1,0 1 0,5-4 0,6-4 36,-1 0 1,25-22 0,-31 24-44,55-47 105,35-28-49,-74 64-139,1 1 1,33-17 0,44-10 175,-41 19-100,29-8-223,-74 28 406,-13 5-185,0-1 1,0 0-1,0 0 1,0 0-1,0 0 0,0-1 1,3-1-1,-66 13-151,35-3 99,0 1 0,1 2-1,0 0 1,1 2 0,-30 19 0,40-22 19,1 0 0,1 0 1,0 1-1,0 1 0,1 0 0,1 0 0,-1 1 1,2 0-1,0 1 0,-11 22 0,14-24 37,0 1-1,1-1 1,1 1-1,0 0 1,0 0-1,1 0 1,1 0-1,0 19 0,1-27 4,0 0 0,0 0 0,1 0 0,-1 0 0,1 0 0,0 0 0,1-1 0,-1 1 0,1 0 0,-1-1 0,1 1 0,0-1 0,1 1-1,-1-1 1,0 0 0,1 0 0,0 0 0,0 0 0,0 0 0,0-1 0,0 1 0,0-1 0,1 0 0,-1 0 0,1 0 0,-1-1 0,1 1-1,0-1 1,5 2 0,1-1 30,0 0 0,1 0 1,-1-1-1,0-1 0,1 0 0,-1 0 0,1-1 0,14-2 0,-11-1-3,0 0-1,0 0 1,0-2 0,0 1-1,15-10 1,3-6 0,-1 0 0,0-2 0,44-46 1,-59 54-35,149-133 119,-134 125-93,76-69 62,-69 50-80,-2-1-1,-2-2 1,45-77 0,45-131 27,-94 186-84,-10 21-28,-3-1 1,13-53 0,-28 89-118,-2 11 184,0 0 0,0 0-1,0 0 1,0 0 0,0-1 0,0 1 0,0 0-1,0 0 1,0 0 0,0 0 0,0 0 0,0 0-1,0 0 1,0 0 0,0 0 0,0 0 0,0 0-1,0 0 1,0 0 0,0 0 0,0 0 0,0 0-1,0 0 1,0 0 0,0-1 0,0 1 0,0 0-1,0 0 1,0 0 0,0 0 0,0 0 0,0 0-1,0 0 1,0 0 0,0 0 0,0 0 0,0 0-1,0 0 1,0 0 0,0 0 0,0 0 0,0 0-1,-1 0 1,1 0 0,0 0 0,0 0 0,0 0 0,0 0-1,0 0 1,0 0 0,0 0 0,0 0 0,0 0-1,0 0 1,0 0 0,0 0 0,0 0 0,0 0-1,0 0 1,0 0 0,0 0 0,0 0 0,-1 0-1,1 0 1,0 0 0,0 0 0,0 0 0,-10 14-352,5-7 303,-5 6-67,3-3 38,0 0 0,-8 16-1,-29 64-52,5 1-1,4 2 0,-26 109 1,48-149 145,3 1 0,2 0 1,2 0-1,2 1 1,3 0-1,12 103 1,-11-155 4,2 9 19,0 0 0,7 23 1,-8-32 8,1 0 0,-1 0 1,0 0-1,1-1 0,0 1 0,-1-1 1,1 1-1,0-1 0,0 0 0,0 1 1,1-1-1,-1 0 0,0 0 0,1-1 1,-1 1-1,5 2 0,-5-4-16,0 1 0,-1-1-1,1 1 1,0-1 0,0 1 0,0-1-1,0 0 1,0 0 0,0 0-1,0 0 1,-1 0 0,1-1 0,0 1-1,0 0 1,3-2 0,0 0-1,-1 0 0,1 0 0,-1-1 0,0 1 1,0-1-1,4-4 0,5-6 23,1 0 1,15-22 0,-22 26 11,71-99 50,-3 5-229,-66 90 54,-1 2-186,-6 11 45,-3 7-59,-2 14 145,-1 35-1,2-6 68,-3 3 139,2 72 0,3-121-50,0 0-1,1-1 1,-1 1 0,1 0-1,0 0 1,2 5-1,-2-8-22,-1 0-1,0 0 1,1-1-1,-1 1 1,1 0-1,0 0 1,-1 0-1,1-1 0,0 1 1,-1 0-1,1-1 1,0 1-1,0-1 1,0 1-1,-1 0 1,1-1-1,0 0 0,0 1 1,0-1-1,0 0 1,0 1-1,0-1 1,0 0-1,0 0 1,0 0-1,0 0 0,0 0 1,0 0-1,0 0 1,0 0-1,1 0 1,5-2 23,0 0 1,0-1 0,0 1 0,0-1 0,0 0 0,7-6 0,38-27-69,-41 28 12,328-250 524,-277 204-553,-28 24-146,-28 23 13,-12 8-8,-15 9 71,8-2 65,0 1 1,0 1 0,1 0-1,0 1 1,1 0-1,0 1 1,0 0-1,-9 15 1,13-17 56,1 0 0,0 1-1,1 0 1,0 0 0,1 0 0,0 0 0,0 1-1,1-1 1,1 1 0,0 0 0,0 18 0,2-26 23,0 0-1,0 0 1,1 0 0,-1 0 0,1 1 0,0-1 0,1 0 0,-1-1 0,1 1 0,-1 0 0,1 0 0,0-1 0,4 6 0,-4-7-14,0 0 0,-1 0 1,1-1-1,0 1 0,0-1 1,0 0-1,0 1 0,0-1 0,0 0 1,0 0-1,1 0 0,-1-1 1,0 1-1,0 0 0,1-1 0,-1 0 1,0 1-1,1-1 0,-1 0 1,0 0-1,1 0 0,-1-1 0,1 1 1,-1 0-1,4-2 0,2-1 14,-1 0 0,0 0 1,1-1-1,-2 0 0,1 0 0,0 0 0,-1-1 0,0 0 0,0 0 0,0-1 0,-1 1 0,0-1 0,7-10 0,2-5 90,-2 0 0,19-43 0,-27 56-117,-1 1 0,0-1 1,-1 0-1,1 0 0,-2 0 1,1-1-1,-1 1 0,0-11 0,-1 16-14,0 0-1,-1 1 1,1-1 0,-1 0-1,1 0 1,-1 0-1,0 1 1,0-1-1,0 1 1,-1-1-1,1 1 1,0-1-1,-1 1 1,0-1-1,0 1 1,1 0 0,-1 0-1,0 0 1,-1 0-1,1 0 1,0 1-1,-1-1 1,1 1-1,0-1 1,-1 1-1,-5-2 1,-3 0 22,-1-1 0,0 2-1,0 0 1,-23-1 0,4 0 27,-9 4-111,36-2 89,4-1 16,11-1 6,190-20-313,-145 16 226,0 3 1,0 3-1,60 5 0,-111-3 28,-1-1 1,0 1-1,0 0 0,0 0 0,0 1 1,0-1-1,6 4 0,-9-5 21,0 1 0,0 0 0,0-1 0,-1 1 0,1 0 0,0-1 0,0 1 0,-1 0 0,1 0 0,-1-1 0,1 1 0,0 0 0,-1 0 0,0 0 0,1 0 0,-1 0 0,1 0 0,-1 0 0,0 0 0,0 0 0,0 0 0,0 0 0,1 0 0,-1 0 0,0 0 0,-1 0 0,1 0 0,0 0 0,0 0 0,0 0 0,-1 0 0,1 0 0,0 0 0,-1 0 0,1 0 0,-1 1 0,-12 18-4,0 0 1,-21 25-1,-1 0 98,15-16 12,-31 62 0,50-85 194,6-8-159,10-12-45,-12 12-49,30-29 49,1 2 0,69-45 1,135-51-527,-234 123 386,1 0 0,-1 0 0,1 1 0,-1 0 1,9-2-1,-12 3 32,0 0-1,0 0 1,0 0 0,0 0 0,0 0 0,0 0 0,0 1 0,0-1 0,0 0-1,0 0 1,0 1 0,0-1 0,0 1 0,0-1 0,0 1 0,0-1-1,0 1 1,-1-1 0,1 1 0,0 0 0,0-1 0,-1 1 0,1 0-1,0 0 1,-1 0 0,1 0 0,-1-1 0,1 1 0,-1 0 0,1 0 0,-1 0-1,1 2 1,2 10 22,-1 1 0,0 0 0,-1 0 1,-1 19-1,3 27-1,-1-39-13,5 33 55,-6-50-28,0 1 0,0-1 1,0 1-1,1-1 0,0 0 1,0 0-1,0 0 1,4 7-1,-5-10-5,-1-1-1,1 1 1,0 0-1,-1-1 1,1 1 0,0 0-1,-1-1 1,1 1 0,0-1-1,0 1 1,0-1-1,0 0 1,-1 1 0,1-1-1,0 0 1,0 1 0,0-1-1,0 0 1,0 0 0,0 0-1,0 0 1,0 0-1,0 0 1,0 0 0,0 0-1,-1 0 1,1-1 0,1 1-1,1-2 37,0 1 0,0-1 0,0 1 0,0-1 0,-1 0 0,4-2 0,-4 2 0,107-93 482,-103 91-521,129-100 102,-93 73-125,-1-2 0,-2-2 1,-1-1-1,36-46 1,-73 80-41,1 0 0,0 0 0,0 1 0,0-1 0,0 0 0,0 1 0,0 0 0,0-1 0,5-1 0,-6 3 43,-1 0-1,1 0 1,0 0-1,-1-1 1,1 1-1,0 0 1,-1 0-1,1 1 1,0-1-1,-1 0 0,1 0 1,0 0-1,-1 0 1,1 0-1,0 1 1,-1-1-1,1 0 1,-1 1-1,1-1 1,0 0-1,-1 1 0,1-1 1,-1 1-1,1-1 1,-1 1-1,1-1 1,-1 1-1,0-1 1,1 1-1,-1-1 1,0 1-1,1 0 0,-1-1 1,0 1-1,0-1 1,1 1-1,-1 0 1,0-1-1,0 1 1,0 0-1,0 0 1,2 11-19,0 0 1,-1 0-1,0 0 1,-1 0-1,0 0 1,-3 17-1,-18 75-168,14-75 177,-31 137 145,33-148 6,0-1-1,-1 0 0,-1 0 1,-18 31-1,24-45-81,-1 0 0,0 0 0,-1 0 0,1 0 0,0-1 1,-1 1-1,1-1 0,-1 0 0,-6 5 0,8-7-34,0 1 1,0-1-1,-1 1 0,1-1 1,0 1-1,0-1 0,-1 0 1,1 0-1,0 0 1,-1 1-1,1-1 0,0 0 1,-1-1-1,1 1 0,0 0 1,0 0-1,-1 0 0,1-1 1,0 1-1,0-1 1,-1 1-1,1-1 0,0 1 1,0-1-1,0 0 0,0 0 1,0 0-1,0 1 0,-1-2 1,-7-8 10,1 0 0,1-1-1,0 1 1,0-1 0,-7-19 0,3 8-21,-14-28-15,-26-43 174,50 91-170,-14-23-473,15 25 472,0 0-1,0 0 1,0 1-1,0-1 1,0 0-1,1 0 1,-1 0 0,0 0-1,0 0 1,0 0-1,0 0 1,0 0 0,0 0-1,0 0 1,0 0-1,0 0 1,0 0 0,0 0-1,0 0 1,0-1-1,1 1 1,-1 0 0,0 0-1,0 0 1,0 0-1,0 0 1,0 0 0,0 0-1,0 0 1,0 0-1,0 0 1,0 0-1,0 0 1,0 0 0,0 0-1,0 0 1,0 0-1,0 0 1,0 0 0,0 0-1,0-1 1,0 1-1,0 0 1,0 0 0,0 0-1,0 0 1,0 0-1,0 0 1,0 0 0,0 0-1,0 0 1,0 0-1,0 0 1,0 0-1,0-1 1,0 1 0,0 0-1,0 0 1,0 0-1,0 0 1,0 0 0,0 0-1,0 0 1,0 0-1,0 0 1,0 0 0,13 9-128,23 23 148,32 26 63,-57-49-65,0-2 0,0 0 0,1 0 0,18 7 0,-20-10 50,1-1 0,0-1 0,0 1 1,0-2-1,0 1 0,0-2 0,0 0 0,0 0 1,0 0-1,0-2 0,17-3 0,8-5 125,0-1 0,38-19 0,-42 17-150,255-87 36,-178 65-550,-96 30-334,32-11-1218,-17 1-4241,-14 7 2626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51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7040,'-5'4'2624,"0"1"-2048,2 1-128,-2 3 1696,-5 2-1248,7 3 224,-2-3-704,0 1-480,5 0 32,0 1 192,5-6-96,0 1 224,3-3-192,2-10-2272,-2-3-1760,0-7 2208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1:38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47 6144,'-1'-3'449,"1"1"-1,-1-1 1,0 0 0,1 1 0,-1-1 0,1 0 0,0 0 0,0 0-1,1-4 1,-1-8 5473,1 18-5703,1 12-12,0 1 0,-1-1 0,-1 1 1,-1 17-1,-1 10 277,2 243 1585,0-285-2077,0 0 0,0-1 0,0 1-1,0-1 1,0 1 0,0-1 0,0 1 0,0-1 0,0 1 0,0 0-1,-1-1 1,1 1 0,0-1 0,0 1 0,-1-1 0,0 1 0,1-1-154,0 0 0,0 0 0,-1 0 0,1 0 0,0 0 0,-1 0 0,1 0 0,0 0 0,0 0 0,-1-1 0,1 1 1,0 0-1,0 0 0,0 0 0,-1 0 0,1 0 0,0-1 0,0 1 0,0 0 0,-1 0 0,1 0 0,0-1 1,0 1-1,0 0 0,0 0 0,0-1 0,-1 1 0,1 0 0,0 0 0,0-1 0,0 1 0,0 0 0,0-1 0,0 1 1,0 0-1,0 0 0,0-1 0,0 1 0,-4-11-2355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1:40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5312,'4'-1'8060,"-3"8"-5634,-2 13-2416,1-16 731,-3 27 230,-11 108 2276,7-75-2233,0 71-1,7-123-979,-1 0-1,-3 13 1,0-3 94,4-17-71,0-1-1,0 1 1,0 0 0,2 8-1,0 7-3405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1:41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89 12640,'-18'-3'4671,"26"-2"-3615,2 5-320,9 0 1728,2-4-1504,11-4 800,4 0-1024,4 1-608,5-6-128,10 6-128,6-1 64,7-1-1696,4 9 960,1 12-10175,-28-24 6047,-24-4 640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8:15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6 147 3136,'0'0'66,"-1"0"-1,1 0 1,0 0 0,0 0 0,-1 0-1,1-1 1,0 1 0,0 0 0,0 0-1,-1 0 1,1 0 0,0 0 0,0 0-1,0 0 1,0 0 0,-1-1 0,1 1-1,0 0 1,0 0 0,0 0 0,0 0-1,-1-1 1,1 1 0,0 0 0,0 0-1,0 0 1,0 0 0,0-1 0,0 1-1,0 0 1,0-1 0,0 0 1140,0 3-111,13-8 5321,6-1-4885,1-5-1017,0 0 1,1 2-1,0 0 1,1 2 0,0 0-1,1 2 1,35-7 0,47-8-372,-49 9-108,56-4 0,-108 15-17,-1 1-2,0 0 1,-1-1-1,1 1 1,0 0 0,0 1-1,-1-1 1,5 1-1,-7 0 12,1-1 0,0 0 0,0 1 0,-1-1 0,1 1 0,0-1 0,-1 1 0,1-1 0,-1 1-1,1 0 1,-1-1 0,1 1 0,-1 0 0,1-1 0,-1 1 0,1 0 0,-1 0 0,0-1 0,0 1 0,1 0 0,-1 0 0,0 0 0,0-1-1,0 1 1,0 0 0,0 0 0,0 0 0,0 1 0,-2 43 276,-2 0 0,-3 0 0,-1-1 0,-2 0 0,-2 0 0,-24 56 0,28-79-296,-1 0 1,-2-1-1,0 0 0,-1-1 1,-1 0-1,-20 23 1,22-30-1176,-1-1 1,-26 20 0,19-19-765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8:18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33 992,'0'0'-72,"1"-3"716,-1 0 0,0 1 0,-1-1 0,1 1 0,0-1 0,-1 0 0,0-2 0,0 4-448,1 1 0,-1-1 0,1 0 1,0 1-1,-1-1 0,1 1 0,-1-1 0,1 1 0,-1-1 0,0 1 0,1 0 0,-1-1 0,1 1 0,-1 0 0,0-1 0,1 1 0,-1 0 0,0 0 0,1-1 1,-1 1-1,0 0 0,0 0 0,1 0 0,-1 0 0,0 0 0,1 0 0,-1 0 0,0 0 0,0 0 0,1 1 0,-2-1 0,-16 1 937,14-1-892,-1 0 1,1 0-1,0 1 1,0-1-1,-7 2 1,-10 5 643,0 1 0,-36 18 1,47-20-740,1 0 1,0 0 0,0 1-1,1 0 1,0 0 0,0 1-1,-13 17 1,11-11-38,0 1-1,2 1 1,-1 0 0,2 0 0,0 0 0,-8 34 0,12-37-75,0 0 1,1 1 0,1-1 0,1 0-1,-1 0 1,2 1 0,0-1 0,1 0-1,5 24 1,-3-28 2,0 0 0,0 0 0,0 0 1,1-1-1,0 0 0,1 0 0,0 0 0,0-1 0,1 1 0,0-2 0,0 1 1,0-1-1,1 0 0,0 0 0,16 7 0,-13-7 94,1 0 1,0-1-1,1 0 1,-1-1-1,1 0 0,0-2 1,0 1-1,0-1 1,0-1-1,0 0 0,17-2 1,-27 1-67,0-1 0,1 1 0,-1-1 1,0 0-1,1 0 0,-1-1 0,0 1 1,0-1-1,0 1 0,0-1 0,5-4 1,-7 5-47,1 0-1,-1 0 1,0-1 0,0 1 0,0-1 0,0 1-1,0-1 1,0 1 0,0-1 0,0 0 0,0 1-1,-1-1 1,1 0 0,-1 0 0,1 1 0,-1-1 0,0 0-1,0 0 1,0 0 0,0 1 0,0-1 0,0 0-1,0 0 1,-1-2 0,1 2-30,-1 0 1,1 0-1,0 0 1,-1 0-1,0 1 1,1-1-1,-1 0 1,0 1-1,0-1 1,0 0-1,0 1 1,0-1-1,0 1 1,-1-1-1,1 1 1,0 0-1,-1 0 1,1-1-1,-1 1 1,1 0-1,-1 0 1,0 0-1,1 1 1,-1-1-1,0 0 1,0 1-1,1-1 1,-1 1-1,0-1 1,0 1-1,0 0 1,0 0-1,-2 0 1,-6 0-99,0 1 0,0 1 0,0 0 0,0 0 0,1 1 1,-1 0-1,1 1 0,-15 7 0,5-1-3,1 1-1,1 1 1,-18 15-1,35-25-786,4-1-229,6-1-813,4-3-1568,6 3 1131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8:19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0 3968,'-3'0'439,"-1"0"-1,1 0 1,-1 0 0,1 1-1,-1-1 1,-5 3 0,8-3-248,0 1 1,0 0-1,0-1 1,-1 1-1,1 0 1,1 0-1,-1 0 1,0 0-1,0 0 1,0 0-1,0 0 1,1 0-1,-1 0 1,0 0-1,1 0 1,-1 1-1,1-1 1,-1 2-1,-19 58 4220,15-42-3981,0 0 1,2 0 0,-2 22-1,4-25-302,0 0 201,0 1-1,1-1 1,1 0-1,4 27 1,-4-41-266,-1 1 0,1-1 1,0 0-1,-1 1 1,1-1-1,1 0 0,-1 0 1,0 1-1,0-1 0,1 0 1,-1 0-1,1-1 0,0 1 1,-1 0-1,1 0 0,0-1 1,0 1-1,0-1 0,0 0 1,1 1-1,-1-1 0,0 0 1,0 0-1,1-1 0,-1 1 1,1 0-1,-1-1 1,0 1-1,1-1 0,-1 0 1,1 0-1,-1 0 0,1 0 1,-1 0-1,1-1 0,-1 1 1,1-1-1,-1 1 0,0-1 1,5-2-1,0 0 38,0 0 0,0-1-1,-1 0 1,1 0 0,-1-1 0,0 0 0,0 0-1,-1 0 1,1 0 0,-1-1 0,0 0 0,-1 0-1,1-1 1,-1 1 0,-1-1 0,1 0 0,-1 0-1,0 0 1,3-13 0,-5 13-87,0 0-1,0-1 1,0 1 0,-1 0-1,0-1 1,-1 1 0,0-1 0,0 1-1,0 0 1,-1 0 0,-4-11-1,5 15-27,0 1 0,0-1 0,0 1-1,0 0 1,-1-1 0,1 1-1,-1 0 1,0 0 0,0 0-1,1 0 1,-1 0 0,0 0 0,-1 0-1,1 1 1,0-1 0,0 1-1,-1 0 1,1-1 0,-1 1-1,1 0 1,-1 1 0,1-1 0,-1 0-1,0 1 1,1-1 0,-1 1-1,0 0 1,0 0 0,1 0-1,-1 0 1,0 0 0,1 1 0,-1-1-1,-3 2 1,3-1-46,-1 1-1,1-1 1,-1 1-1,1 0 1,-1 0 0,1 0-1,0 0 1,0 0 0,0 1-1,0 0 1,-3 4 0,-1 2-1342,0 0 1,-8 16 0,14-24 1022,0 0 1,1 0-1,-1 0 1,1 0-1,-1 0 0,1 0 1,0 0-1,-1 0 0,1 0 1,0 0-1,0 0 0,0 0 1,-1 0-1,1 1 0,0-1 1,1 2-1,3 5-2378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8:19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5408,'0'0'68,"0"0"1,-1-1-1,1 1 1,0 0-1,0 0 1,-1 0-1,1 0 1,0 0-1,0 0 1,-1 0-1,1 0 1,0 0-1,0 0 1,-1 0-1,1 1 1,0-1-1,0 0 1,-1 0-1,1 0 1,0 0-1,0 0 0,-1 0 1,1 0-1,0 1 1,0-1-1,-1 0 1,1 0-1,0 0 1,0 1-1,0-1 1,0 0-1,-1 1 1,6 6 2237,2 3-104,-2 8-1060,0-1 0,-1 1 1,-1 0-1,2 34 0,-4-38-635,8 233 2255,-10-140-5385,1-27-3841,0-52 2907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8:52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8 3712,'-5'-8'4917,"0"8"-2501,3 0-2261,0 1 0,0-1 0,1 1 0,-1-1 0,1 1 0,-1 0 0,0 0 0,1 0 0,-1 0 0,-1 1 0,-14 8 748,11-7-582,1-1-84,0 0 1,0 0-1,0 1 0,0 0 0,-5 4 0,-33 28 1171,39-32-1341,0 0 0,0 1 1,0-1-1,1 1 0,-1 0 0,1 0 1,0 0-1,0 0 0,0 0 1,1 1-1,0-1 0,-4 10 0,0 5 45,-35 122 338,37-123-437,1 0 1,1 0-1,1 0 1,1 0-1,0 1 1,3 19-1,1-6 148,-3-19-112,0-1-1,1 0 1,1 0-1,-1 0 1,2 0 0,0 0-1,7 14 1,-10-23-18,1-1 0,-1 0 0,1 0 0,0 0 0,-1 0 0,1 0 0,0 0 0,0 0 0,1-1 1,-1 1-1,0-1 0,0 1 0,1-1 0,-1 0 0,1 0 0,-1 0 0,1 0 0,-1 0 0,1-1 0,0 1 0,-1-1 0,1 0 1,0 0-1,-1 0 0,1 0 0,0 0 0,0 0 0,-1-1 0,1 1 0,-1-1 0,1 0 0,3-1 0,5-3 73,-1 1 1,0-1-1,0-1 0,0 0 0,-1-1 0,12-10 0,-12 9-49,-1 0 0,0-1 0,0 0-1,-1-1 1,10-16 0,-5 4 133,14-35-1,-20 41-146,0-1 0,-2 1 0,1-1-1,-2 0 1,0-1 0,0-23 0,-3 33 52,0 0 0,-1-1 0,1 1 0,-2 0 0,1-1 0,-1 1 0,-1 0 0,1 0-1,-1 0 1,-1 0 0,1 1 0,-1-1 0,-1 1 0,-8-11 0,10 14-58,-1 1 1,1 0-1,-1 0 0,0 0 0,0 0 0,0 1 0,0-1 0,-1 1 1,1 0-1,-1 0 0,1 1 0,-1 0 0,0-1 0,1 1 1,-7 0-1,-6 0-39,1 1 1,-33 3 0,39-2 37,-15 5-118,13-2-312,12-4 238,-5 3-1199,14 3-4354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8:53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5728,'-19'0'1840,"18"0"-1790,0 0 1,1-1-1,-1 2 1,0-1 0,1 0-1,-1 0 1,0 0-1,1 0 1,-1 0-1,1 0 1,-1 1 0,0-1-1,1 0 1,-1 0-1,1 1 1,-1-1-1,1 1 1,-1-1 0,1 0-1,-1 1 1,1-1-1,-1 1 1,0 1 268,0-1-37,1-1 1,-1 1-1,1 1 0,0-1 0,-1 0 0,1 0 0,0 0 0,0 0 0,0 0 0,0 0 0,0 0 0,0 0 0,0 0 0,0 0 0,0 0 0,0 0 0,1 2 1,-1-2-1,6 27 2123,-3-11-1708,1 1 0,6 16 0,-4-16-501,6 15 141,-9-24-288,-3-9-107,1 0 1,-1 0-1,0 0 1,0 1 0,0-1-1,0 0 1,0 0-1,0 0 1,0 0 0,0 0-1,0 0 1,0 0-1,0 0 1,0 1 0,0-1-1,0 0 1,0 0 0,0 0-1,0 0 1,0 0-1,0 0 1,0 0 0,0 0-1,-1 1 1,1-1-1,0 0 1,0 0 0,0 0-1,0 0 1,0 0-1,0 0 1,0 0 0,0 0-1,0 0 1,0 0-1,0 0 1,0 0 0,-1 0-1,1 1 1,0-1-1,0 0 1,0 0 0,0 0-1,0 0 1,0 0-1,0 0 1,0 0 0,-1 0-1,1 0 1,0 0-1,0 0 1,0 0 0,0 0-1,0 0 1,0 0 0,0 0-1,0 0 1,-1-1-1,1 1 1,0 0 0,0 0-1,0 0 1,0 0-1,0 0 1,0 0 0,0 0-1,-5-1-1984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8:53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6048,'0'2'371,"0"-1"1,1 0-1,-1 0 0,0 1 1,0-1-1,1 0 1,-1 1-1,0-1 0,-1 0 1,1 0-1,0 1 1,-1 1-1,1 7 1206,0-6-1133,0 57 3309,1-31-3121,5 30 0,-5-58-613,18 97 696,-16-86-648,2 1 0,-1-1 0,2 0 0,0-1 0,10 17 0,-8-16 48,0-1-1,1 0 1,1-1-1,18 18 1,-25-26-65,0-1 0,1 1 0,-1-1 0,0 0 0,1 0 0,-1 0 1,1 0-1,-1-1 0,1 0 0,0 1 0,0-1 0,-1-1 0,1 1 1,0 0-1,0-1 0,0 0 0,0 0 0,0 0 0,0-1 0,0 1 1,0-1-1,0 0 0,5-2 0,-1 0 7,0-2 1,0 1-1,0-1 1,-1 0-1,0-1 0,0 0 1,0 0-1,-1 0 1,0-1-1,0 0 0,0 0 1,-1-1-1,0 1 1,5-13-1,2-4 58,-1-2 1,-1 1-1,9-42 1,-17 58-87,0-1-1,0 1 1,-1 0 0,0-1 0,-1 1 0,-1-12 0,1 17 19,-1 0 1,1 0 0,-1 1 0,0-1 0,0 0 0,-1 1-1,1-1 1,-1 1 0,0 0 0,0-1 0,0 1 0,0 0-1,0 0 1,-1 1 0,0-1 0,1 0 0,-1 1 0,0-1-1,-4-1 1,-3-2 52,-1 0 1,-1 1-1,1 1 0,0 0 0,-1 0 0,0 1 0,-20-2 0,10 2-83,0 2 0,0 1 0,-30 3-1,35-1-88,1 1 0,-1 0 0,1 2 0,0 0 0,-21 10 0,13-7-170,13-7-6862,18-1 4810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52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80 4480,'0'0'72,"-1"-1"0,1 1 1,-1 0-1,1-1 0,-1 1 0,1 0 1,-1 0-1,1-1 0,0 1 0,-1 0 1,0 0-1,1 0 0,-1-1 0,1 1 1,-1 0-1,1 0 0,-1 0 0,1 0 0,-1 0 1,0 9 651,2 3-360,-3 66 3143,1-28-2221,4 58 1,1-55-812,-4-35-289,1-1 0,1 0-1,0 0 1,1-1 0,9 27-1,-12-41-141,1-1 0,-1 1 0,1-1 1,-1 0-1,1 1 0,0-1 0,0 0 0,0 0 0,0 1 0,0-1 0,0 0 0,0 0 0,0 0 1,0 0-1,0 0 0,0-1 0,1 1 0,-1 0 0,0 0 0,1-1 0,-1 1 0,0-1 0,1 1 1,-1-1-1,1 0 0,-1 1 0,1-1 0,-1 0 0,1 0 0,-1 0 0,1 0 0,-1 0 0,1 0 0,-1-1 1,1 1-1,-1-1 0,0 1 0,1-1 0,1 0 0,4-2 112,0-1-1,-1 0 1,1 0 0,-1 0-1,0-1 1,8-8-1,-8 6-62,0 0 0,-1 0 0,0 0 0,0-1 0,-1 0 0,1 0 0,-2 0 0,1 0 0,-1-1 0,3-16 0,-2 7 12,-1 0 0,-1-1-1,0 0 1,-2-23 0,-2 17-39,0 0 0,-1 0-1,-10-36 1,10 50-82,-1 0 1,0 1-1,0 0 0,-1 0 1,-1 0-1,0 0 0,0 1 1,-1 0-1,0 0 0,-9-8 1,14 14-16,0 1-3,0 0-1,0 0 1,0 0-1,-1 0 1,1 0-1,0 0 1,-1 1 0,1-1-1,-1 1 1,0-1-1,1 1 1,-1 0-1,0 0 1,0 0-1,0 1 1,1-1 0,-5 0-1,6 2-112,0-1 0,0 0-1,-1 1 1,1-1 0,0 0 0,0 1-1,0 0 1,0-1 0,0 1 0,0-1 0,1 1-1,-1 0 1,0 0 0,0 0 0,0-1-1,1 1 1,-1 0 0,0 0 0,1 0-1,-1 0 1,1 0 0,-1 0 0,1 0 0,0 0-1,-1 1 1,1-1 0,0 0 0,0 0-1,-1 0 1,1 0 0,0 2 0,0 0-406,0 0-1,0 1 1,0-1 0,0 0 0,0 0 0,0 0 0,1 0 0,0 0 0,-1 0-1,1 0 1,2 3 0,13 14-3420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8:54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3712,'0'-11'6458,"0"16"-4170,4 226 3168,-3-184-4896,9 96 483,-1-32-817,-2-38-44,-7-72-194,0 1-1,0-1 1,1 1 0,-1 0 0,0-1 0,0 1 0,1-1 0,-1 1 0,1-1 0,1 4-1,7-13-3474,0-4-609,-5-4 1264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8:58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9 4384,'0'0'193,"0"-1"1,0 1-1,0 0 1,0-1-1,0 1 1,0 0-1,0-1 1,0 1-1,0 0 0,0 0 1,0-1-1,-1 1 1,1 0-1,0-1 1,0 1-1,0 0 1,-1 0-1,1-1 1,0 1-1,0 0 0,0 0 1,-1 0-1,1-1 1,0 1-1,-1 0 1,1 0-1,0 0 1,0 0-1,-1-1 1,1 1-1,0 0 1,-1 0-1,1 0 0,0 0 1,-1 0-1,1 0 1,-18 3 3111,12 0-2650,0-1 0,1 1-1,-10 6 1,-14 12 456,-26 22 269,48-37-1297,1 1 0,-1 0 0,1 0 0,0 0-1,1 1 1,0-1 0,0 1 0,-6 13 0,10-17-54,-1 0 0,1 0 1,0 0-1,0 0 0,1 0 0,-1 0 0,1 1 0,0-1 0,0 0 0,0 0 0,1 0 0,0 0 1,-1 0-1,1 0 0,1 0 0,-1 0 0,0 0 0,1 0 0,0 0 0,0-1 0,4 7 0,-3-7 18,-1 0-1,1 0 0,0 0 0,1 0 0,-1 0 0,0-1 0,1 1 1,-1-1-1,8 3 0,-8-3-10,0-1 1,0 0-1,0 0 0,1 0 1,-1 0-1,0-1 0,0 1 1,0-1-1,1 0 1,-1 0-1,0 0 0,0 0 1,6-2-1,-4 0 34,0 0 0,1-1 1,-1 1-1,0-1 0,-1 0 0,1-1 0,-1 1 1,1-1-1,-1 0 0,7-8 0,3-7 224,17-26 0,-19 27-209,-6 8 20,0 1 0,-1-1-1,8-19 1,-12 25-64,0-1 0,1 1 0,-2-1 1,1 1-1,0-1 0,-1 0 0,0 1 0,0-1 0,0 0 0,-1 1 0,-1-8 0,1 11-39,1 0 0,0 1 0,-1-1-1,0 0 1,1 0 0,-1 0 0,0 0 0,1 0-1,-1 0 1,0 1 0,0-1 0,1 0 0,-1 1-1,0-1 1,0 1 0,0-1 0,0 1 0,0-1-1,0 1 1,-2-1 0,-28-5-54,15 3-72,-9 2-1677,13 5-2635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8:59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 4576,'-22'14'1450,"22"-14"-1432,0 0 0,-1 0-1,1 0 1,0 0 0,0 0-1,0 0 1,-1 0-1,1 0 1,0 0 0,0 1-1,0-1 1,-1 0-1,1 0 1,0 0 0,0 0-1,0 1 1,0-1 0,-1 0-1,1 0 1,0 0-1,0 0 1,0 1 0,0-1-1,0 0 1,0 0-1,0 1 1,0-1 0,0 0-1,0 0 1,0 0 0,0 1-1,0-1 1,-1 12 1480,0 0 0,-1 0 1,-6 21-1,-14 37 1723,20-64-3081,-7 20 637,1-1 0,1 1 0,1 0 0,2 1 0,-3 39-1,7-64-708,0 0 1,0 0-1,1-1 0,-1 1 0,0 0 0,1 0 0,-1 0 0,1 0 0,0-1 0,0 1 0,-1 0 0,1 0 1,0-1-1,0 1 0,1-1 0,-1 1 0,0-1 0,3 3 0,-3-3-5,0-1-1,0 1 1,1 0 0,-1-1 0,0 1-1,1-1 1,-1 1 0,0-1-1,1 0 1,-1 1 0,1-1-1,-1 0 1,0 0 0,1 0 0,-1 0-1,1 0 1,-1 0 0,0-1-1,1 1 1,-1 0 0,0-1-1,1 1 1,-1-1 0,0 1 0,1-1-1,1-1 1,0-1 13,1 0 1,0 0-1,-1 0 0,1-1 0,-1 1 1,0-1-1,0 0 0,-1 0 1,1 0-1,-1-1 0,0 1 0,0 0 1,0-1-1,-1 1 0,1-1 1,-1 0-1,0 0 0,-1 1 1,1-8-1,0 0-86,-1 0 0,0 0 0,0-1 0,-2 1 0,1 0 0,-7-19 0,8 29-22,-1-1-1,0 1 1,1 0 0,-1 0 0,0 0-1,0 0 1,-1 0 0,1 0-1,0 0 1,-1 0 0,1 0 0,-1 0-1,0 1 1,1-1 0,-1 1 0,0-1-1,0 1 1,0 0 0,-3-2 0,2 2-216,1 1 1,-1-1 0,0 0 0,0 1-1,0 0 1,0 0 0,0 0 0,0 0 0,0 0-1,1 0 1,-1 1 0,0-1 0,-5 3-1,7-3 24,0 1-1,0-1 1,0 1-1,0-1 0,1 1 1,-1-1-1,0 1 1,0 0-1,0 0 0,1-1 1,-1 1-1,0 0 1,1 0-1,-1 0 0,0 1 1,1-2-25,-1 1 0,1-1 1,0 1-1,0-1 0,0 0 0,0 1 1,0-1-1,-1 1 0,1-1 1,0 0-1,0 1 0,0-1 0,0 1 1,0-1-1,0 1 0,0-1 0,0 0 1,0 1-1,1-1 0,-1 1 1,0-1-1,0 1 0,0-1 0,0 0 1,1 1-1,-1-1 0,0 0 1,0 1-1,1-1 0,-1 0 0,0 1 1,0-1-1,1 0 0,-1 1 1,1-1-1,-1 0 0,1 1 0,6 2-3057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9:00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59 4480,'-6'-2'669,"-11"-4"6740,17 6-7312,2-13 3632,-2 11-3590,1 0 0,0 0 0,0 0 0,0 0 0,1 0 0,-1 0 0,0 0 1,1 0-1,-1 0 0,1 1 0,0-1 0,-1 0 0,1 1 0,0 0 0,0-1 1,0 1-1,0 0 0,0 0 0,0 0 0,1 0 0,-1 0 0,3 0 0,0 0-87,-1 1 0,1 0 0,0 0 0,-1 0 0,1 1 0,-1-1 0,1 1 0,-1 0 0,1 0 0,-1 1 0,5 2 0,-2-1-12,0 1 0,0 0-1,0 0 1,-1 1 0,0 0-1,6 6 1,-1 0-19,-1 2 0,0-1 1,0 1-1,-1 1 0,12 26 1,-14-26 37,-1 0 1,-1 1-1,0 0 1,-1 0-1,-1 0 1,2 20-1,-4-24 11,-1 1-1,0-1 0,-1 0 0,0 0 1,-1 0-1,0 0 0,-1 0 0,0 0 1,-6 13-1,2-10 13,0-1 0,-1 0 0,0-1 0,-1 1 0,-1-2 0,1 1 0,-13 9 0,8-13-226,22-11 255,0 1 0,0 0 0,0 1 0,0 0 0,9 0 0,-11 0-36,13-2 377,0-1 0,30-10 0,-12 3-176,-30 9-247,-1 1 0,1-1 0,-1 1 0,1 1 0,-1-1 0,1 1 1,0 0-1,10 1 0,-6 4 814,3-1-6587,-13-4 5055,0 0-1,0 0 0,1 0 0,-1 0 0,0 0 0,0-1 1,0 1-1,0 0 0,0-1 0,0 1 0,0-1 1,0 1-1,0-1 0,1-1 0,20-16-3331,4-9 565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9:00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1 5632,'-6'0'1658,"9"0"-742,14 4 952,-15-4-1554,4 3 380,-1-1-1,0 1 1,0-1 0,0 1 0,0 1-1,6 4 1,-10-7-590,0 0 1,-1 0-1,1 1 0,0-1 0,0 0 1,-1 0-1,1 1 0,-1-1 1,1 0-1,-1 1 0,1-1 0,-1 0 1,0 1-1,0-1 0,0 0 0,0 1 1,0-1-1,0 1 0,0-1 1,0 0-1,0 1 0,-1-1 0,1 0 1,0 1-1,-1-1 0,1 0 0,-1 1 1,0-1-1,1 0 0,-1 0 1,-1 2-1,-4 5 71,0 0 0,0 0 0,-1-1 0,0 1 1,0-2-1,-1 1 0,0-1 0,0 0 0,0-1 1,-1 0-1,0 0 0,0-1 0,-10 4 0,9-5-103,0 0-1,0 0 1,0-1-1,-1 0 0,1-1 1,0 0-1,-1 0 1,1-2-1,-1 1 1,1-1-1,-1 0 1,-12-5-1,14 4-125,0-1 0,1 0 0,-1 0 0,1-1 0,-10-7-1,16 10 28,0 0-1,1 0 0,-1-1 0,0 1 0,1-1 0,-1 1 1,1-1-1,-1 0 0,1 1 0,0-1 0,0 0 0,-1 0 1,1 0-1,1 0 0,-1 0 0,0 0 0,0 0 0,1 0 1,-1-1-1,1 1 0,0 0 0,0 0 0,0 0 0,0-1 1,0 1-1,0 0 0,1-4 0,0 4 13,0 0-1,0 0 1,0 0-1,0 0 1,1 0-1,-1 0 0,1 0 1,-1 1-1,1-1 1,-1 0-1,1 1 1,0-1-1,0 1 1,0 0-1,0 0 1,0 0-1,0 0 1,0 0-1,0 0 1,3-1-1,5-1 87,-1 1 0,1 0 0,13-2-1,-14 4 31,-1 0 0,0 0 1,1 1-1,-1 0 0,1 0 0,-1 1 0,0 0 0,0 1 0,0 0 0,0 0 0,-1 0 0,9 5 0,-8-3 43,0 1 0,1-1 0,-2 1-1,1 1 1,-1-1 0,0 1 0,0 1 0,-1-1 0,0 1-1,6 10 1,-4-1 124,0 1 0,0 0 0,-2 0 0,0 0 0,5 34 0,-7-22 76,-1 1 0,-1 59 0,-3-79-353,0-1-1,-1 0 0,0 1 1,0-1-1,-1 0 1,-1 0-1,1-1 0,-2 1 1,-5 9-1,6-12-552,-1 0 0,0 0 0,0 0 0,-1-1 0,0 0 0,0 0 0,-9 6 0,-12 5-1710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5:30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4800,'2'-1'629,"-1"1"0,0-1 0,0 0-1,0 1 1,0-1 0,0 1 0,1-1 0,-1 1 0,0 0 0,1-1 0,-1 1 0,2 0 0,21-1 2819,-3 0-2198,22-4-389,9-2-373,-12-2-285,1 3 0,0 1-1,62 0 1,-86 6-22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5:31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97 6656,'-1'-1'116,"1"1"0,-1 0-1,1 0 1,-1 0 0,1 0 0,-1-1 0,1 1 0,-1 0 0,1 0 0,-1 0 0,1 0-1,-1 0 1,1 0 0,-1 1 0,1-1 0,-1 0 0,1 0 0,-1 0 0,1 0-1,-1 1 1,1-1 0,-1 0 0,-9 3 2216,19-4 559,17-4-1163,-1-2 1,27-10 0,-27 8-1340,1 2-1,31-7 0,92-10-1262,-118 13-7606,-22 6 5771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9:12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28 576,'0'0'12,"0"0"0,0 0 0,0-1 0,-1 1-1,1 0 1,0-1 0,0 1 0,0 0 0,0-1 0,-1 1 0,1-1 0,0 1 0,0 0 0,0-1-1,0 1 1,0 0 0,2-3 2010,-9-1 95,14-12 8870,-19 25-7094,11-8-3818,1-1 0,-1 1 0,0 0 0,1-1 0,-1 1 0,1 0 0,-1 0 0,1 0 1,-1 0-1,1-1 0,-1 1 0,1 0 0,0 0 0,0 0 0,-1 0 0,1 0 0,0 0 0,0 0 0,0 0 1,0 0-1,0 0 0,0 0 0,0 0 0,0-1 0,1 1 0,-1 1 0,1 14 138,-6 330 1979,4-301-1834,0-5 130,-8 63-1,7-69-253,2-29-402,1 0 0,-1 0 0,-1 0 0,1-1 0,-1 1 0,0 0 1,0 0-1,0 0 0,-3 5 0,4-10 83,0 0 0,0 0 0,0 1 0,0-1 0,0 0 0,0 0 0,0 0 0,0 0 0,0 0 0,0 0 0,-2 1-1360,2-1 1360,0 0 0,0 1 0,0-1 0,0 0 0,0 0 0,-1 0 0,1-1 0,0 1 0,0 0 0,0 0 0,0 0 0,0 0 0,0 0 0,0 0 0,-1 0 0,1 0 0,0 0 0,0 0 0,-1-2-1359,1 2 1379,-4-5-2676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9:13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71 6048,'-22'0'3930,"12"0"2534,64-4 186,38-12-5938,-26 3-485,114-13-232,-135 15 341,-45 12-421,9 3-214,-8-2 295,0-1 1,-1 1-1,1 0 0,-1-1 1,0 1-1,0-1 0,1 1 1,-1 0-1,0-1 0,0 1 1,0 0-1,-1 1 0,-5 24 61,4-15 9,-4 11 125,-1 0 0,-19 43 0,-28 40 121,38-77-425,-2-1 0,-1 0 1,-1-1-1,-1-1 0,-2-1 0,-32 27 1,39-38-1990,6 2 598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9:18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10 2656,'0'-8'1909,"0"7"-781,0 4 1547,-1-3-2366,1 1-1,-1-1 1,1 0 0,-1 1 0,0-1 0,1 0 0,-1 0 0,0 1-1,1-1 1,-1 0 0,0 0 0,1 0 0,-1 0 0,0 0-1,1 0 1,-1 0 0,0 0 0,-1 0 0,-7 1 2980,5 0-2802,0 0 0,1 1 0,-1 0 0,-6 4 1,10-6-441,-1 1 0,1-1 0,-1 0 0,0 1 0,1-1 0,-1 1 0,1-1 0,-1 1 0,1-1 0,0 1 0,-1-1 1,1 1-1,-1-1 0,1 1 0,0-1 0,0 1 0,-1-1 0,1 1 0,0 0 0,0-1 0,0 1 0,-1 0 0,1-1 0,0 1 0,0 0 1,0-1-1,0 1 0,0-1 0,0 1 0,1 0 0,-1-1 0,0 2 0,1-1-15,-1 0-1,0 0 1,1 0-1,-1 0 1,0 0 0,0 0-1,0 0 1,1 0-1,-1 0 1,0 0-1,-1 1 1,1-1 0,0 0-1,-1 2 1,1-2-11,0 0 1,0 1-1,0-1 0,-1 0 1,1 0-1,0 1 1,1-1-1,-1 0 0,0 0 1,0 1-1,0-1 1,1 0-1,0 2 0,-1-2 68,1 0 0,-1 1 0,1-1 1,0 0-1,0 0 0,0 0 0,-1 0 0,1 0 0,0 0 0,0 0 0,1 0 0,1 1 0,-3-1-51,0-1 0,1 0 0,-1 0 0,0 0 0,1 0 0,-1 0 0,0 0 0,1 0 0,-1 0 0,0 0 0,1 0 0,-1 0 0,0 0 0,1 0 0,-1 0 0,0 0 0,1-1 0,-1 1 0,0 0 0,1 0 0,-1 0 0,1-1 0,7-11 133,-7 10-61,3-8 83,-4 10-191,0 0 0,0 0 0,0 0 0,0-1 0,0 1 0,0 0 0,0 0 0,0 0 0,0 0 0,1-1 0,-1 1 0,0 0 0,0 0 0,-1 0 0,1 0 0,0-1 0,0 1 0,0 0 0,0 0 0,0 0 0,0 0 0,0-1 0,0 1 0,0 0 0,0 0 0,0 0 0,0 0-1,0 0 1,-1-1 0,1 1 0,0 0 0,0 0 0,0 0 0,0 0 0,0 0 0,0 0 0,-1 0 0,1 0 0,0 0 0,0-1 0,0 1 0,0 0 0,-1 0 0,1 0 0,0 0 0,0 0 0,0 0 0,-1 0 0,-1 1 83,-3 1 157,7-1-190,-1-6-2783,13 3-3325,-5 0 518,11-1-414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52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68 5472,'-6'4'302,"1"0"0,0 0 0,1 0 0,-1 1 0,1-1 0,0 1 0,0 0 1,0 1-1,1-1 0,-1 0 0,1 1 0,1 0 0,-4 8 0,2-3 260,0 0 0,0 0 0,-4 23 0,7-28-431,1 0 0,0 0 0,0 0 0,0 0 0,0 0-1,1 0 1,0 0 0,0-1 0,4 11 0,-2-9-16,0 1 0,0-1 0,1 1 0,0-1 0,0-1 1,8 10-1,-9-12-25,1 0 0,0-1 0,0 0 0,0 0 1,0 0-1,1-1 0,-1 1 0,1-1 1,-1 0-1,1 0 0,7 2 0,-3-2 27,0 0 0,1 0 0,-1-1 0,1 0 0,0-1 0,-1 0 0,1 0 0,-1-1 0,1-1 0,-1 1 0,1-1 0,15-6 0,-20 5-34,1 1 0,-1-1 0,1 0 0,-1 0-1,0 0 1,0-1 0,0 0 0,-1 0 0,1 0 0,-1 0 0,0-1-1,0 0 1,-1 0 0,1 0 0,-1 0 0,0 0 0,0-1 0,-1 1 0,0-1-1,0 0 1,1-6 0,-1 3-36,-1-1-1,0 1 1,-1-1-1,0 1 1,-1-1-1,0 1 1,0-1-1,-1 1 1,-1 0-1,1-1 1,-1 1-1,-1 0 1,1 1-1,-2-1 1,1 1-1,-1 0 1,0 0-1,-9-9 1,9 9-107,-2 1 0,1 0 0,-1 0 0,0 1 0,-1 0 0,1 0 0,-1 1 0,0 0 0,-1 0 0,1 1 0,-1 0 0,0 1 0,0 0 0,0 0 0,0 1 0,0 0 0,-1 0 0,-11 0 0,18 2-116,1 0 1,0 0-1,-1 1 0,1-1 1,0 1-1,-1-1 0,1 1 1,0 0-1,0 0 1,-3 1-1,4-2 1,1 1-1,-1-1 1,0 1 0,1-1-1,-1 1 1,0 0 0,1-1-1,-1 1 1,1 0 0,-1-1 0,1 1-1,-1 0 1,1 0 0,0-1-1,-1 1 1,1 0 0,0 0-1,0 0 1,0 0 0,-1-1 0,1 1-1,0 0 1,0 0 0,0 0-1,0 0 1,0 0 0,1-1 0,-1 1-1,0 0 1,0 0 0,1 0-1,-1 1 1,9 12-2412,4-4-1695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9:21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5 3072,'4'0'9349,"-20"-2"-5146,15 1-4050,-1 1 1,1-1 0,-1 1 0,0 0-1,1 0 1,-1-1 0,1 1 0,-1 0-1,0 0 1,1 1 0,-3-1 0,-13 3 1098,14-3-1111,0 0-1,0 0 1,-1 1 0,1 0 0,0-1 0,1 1 0,-4 2-1,-3 1 13,0 2 0,1-1 0,0 1-1,0 1 1,1-1 0,-1 1 0,1 0-1,1 1 1,-1 0 0,2 0 0,-1 0-1,1 1 1,-5 11 0,-1 2 63,1 0 0,1 1 0,-10 41 0,18-59-191,-5 19 132,-3 36 0,8-53-145,1-1 1,0 1-1,0 0 0,0-1 1,1 1-1,0 0 0,0-1 1,1 1-1,0-1 0,4 9 1,-1-3 44,1-1 1,1 0 0,0 0 0,0 0-1,14 14 1,-16-20 3,-1 0-1,1-1 1,0 0-1,0 0 1,1 0-1,-1-1 1,1 0 0,0 0-1,0 0 1,0-1-1,0 0 1,0 0-1,0 0 1,1-1-1,-1 0 1,1 0-1,-1-1 1,1 0-1,9 0 1,-3-2 171,0 0-1,-1-1 1,1 0 0,12-5 0,-22 6-185,1 1 0,0-1 0,0 0 0,-1-1 0,0 1-1,1 0 1,-1-1 0,0 0 0,0 0 0,0 0 0,-1 0 0,1 0 0,-1 0 0,1-1 0,-1 0 0,3-5 0,1-9-10,-1 0-1,0 0 0,-1 0 1,-1 0-1,1-25 1,1 0 144,-3-1 0,-2 1 1,-6-51-1,4 86-175,1 1 0,-2-1 0,1 1-1,-1-1 1,0 1 0,-1 0 0,0 1 0,0-1-1,0 0 1,-9-9 0,9 13-35,0-1 0,1 1 0,-1 0 0,0 1 0,0-1-1,-1 1 1,1-1 0,0 1 0,-1 0 0,0 1 0,1-1 0,-1 1 0,0 0 0,0 0-1,1 1 1,-1-1 0,-6 1 0,-1 0-130,0 1 0,-1 0 0,1 1 1,0 0-1,-18 6 0,-1 0-2032,12-6-3581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28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1 5824,'-4'1'8041,"-20"7"-5027,4 0-2154,0 0 0,0 2-1,2 0 1,-1 1-1,-22 19 1,28-20-641,1 0-1,1 2 1,0-1-1,0 2 1,1-1 0,0 1-1,-14 28 1,22-37-209,-1 1 0,1 0 0,1 0 0,-1 0 0,1 0 0,0 0 0,0 1-1,0-1 1,1 0 0,-1 1 0,1-1 0,1 0 0,1 10 0,-2-12-28,1 0-1,1 0 1,-1 0-1,0 0 1,0 0-1,1 0 1,0-1-1,0 1 1,-1-1-1,1 1 1,1-1 0,-1 0-1,0 0 1,0 0-1,1 0 1,0 0-1,-1 0 1,1-1-1,0 1 1,0-1-1,-1 0 1,1 0-1,6 2 1,-3-2-34,-1 1 0,0-1 0,1-1 0,-1 1 1,1-1-1,-1 0 0,1 0 0,-1-1 0,1 1 0,-1-1 0,1 0 0,-1-1 0,0 1 1,6-4-1,-5 2-67,0 0 1,0-1 0,0 0-1,-1 0 1,0-1-1,1 1 1,-2-1 0,1 0-1,7-11 1,1-5 67,-2 0 0,0 0 1,-2-1-1,0 0 0,7-29 0,-15 47 58,-1 2 177,1-1 1,-1 1-1,1 0 0,0-1 1,0 1-1,0 0 1,1-1-1,-1 1 1,2-2-1,-2 5-67,0-1 1,0 1-1,0 0 0,-1 0 1,1 0-1,0 0 0,0 0 1,-1 1-1,2 1 0,7 20 356,-1 1-1,0 1 1,4 32-1,-7-32-590,1 0 1,1 0-1,11 24 0,-17-46-20,0-1 0,0 1 1,0 0-1,0 0 0,-1-1 1,1 5-1,0 0-2781,14-32-17448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28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13 6560,'-15'-12'6517,"16"21"-3296,17 152 3674,-6-33-5790,-12-128-1117,0 0 1,0 0-1,0 0 1,0 0-1,1 0 0,-1 0 1,0 0-1,0 0 1,0-1-1,0 1 0,0 0 1,0 0-1,0 0 1,0 0-1,0 0 0,0 0 1,0 0-1,0 0 1,0 0-1,1 0 0,-1 0 1,0 0-1,0 0 1,0 0-1,0 0 0,0 0 1,0 0-1,0 0 1,0 1-1,0-1 0,0 0 1,0 0-1,0 0 1,0 0-1,1 0 0,-1 0 1,0 0-1,0 0 1,0 0-1,0 0 0,0 0 1,0 0-1,0 0 1,0 0-1,0 0 0,0 0 1,0 0-1,0 1 1,0-1-1,0 0 0,0 0 1,0 0-1,0 0 1,0 0-1,0 0 0,0 0 1,0 0-1,0 0 1,0 0-1,0 0 0,0 0 1,0 1-1,0-1 1,0 0-1,0 0 0,0 0 1,0 0-1,4-9-498,4-16 6,-2-4 113,1 0 248,16-47-1,-19 67 235,-1 1 0,1 0-1,0 0 1,1 1 0,0-1 0,0 1-1,1 0 1,0 1 0,0-1 0,9-6-1,-14 11-17,1 1 0,0 0 0,0-1 0,0 1 0,0 0 0,0 0 0,0 0-1,0 0 1,0 0 0,0 1 0,0-1 0,1 0 0,-1 1 0,0 0 0,0 0 0,1-1-1,-1 1 1,0 1 0,1-1 0,-1 0 0,0 0 0,0 1 0,0 0 0,1-1 0,-1 1-1,0 0 1,0 0 0,0 0 0,0 0 0,0 0 0,0 1 0,0-1 0,-1 0 0,1 1-1,0 0 1,-1-1 0,1 1 0,-1 0 0,2 2 0,1 3 43,1 0 0,-1 0 0,0 1-1,0 0 1,-1 0 0,0 0 0,0 0 0,-1 0 0,1 10 0,-1-3 13,-1-4-144,1 1 0,0-1 0,5 15 0,-6-24-966,7-15-667,1-4 1539,0 0-1,1 1 1,0 0 0,2 1-1,15-17 1,-26 31 174,0 0 1,0 0-1,0 0 0,0 0 1,0 0-1,1 0 0,-1 0 0,0 1 1,0-1-1,1 1 0,-1-1 1,1 1-1,-1-1 0,0 1 1,1 0-1,-1-1 0,1 1 1,-1 0-1,1 0 0,-1 0 1,1 0-1,1 1 0,-1 0 36,0 0-1,0 0 1,0 0 0,0 0-1,0 0 1,0 0-1,0 1 1,0-1-1,-1 1 1,1-1-1,-1 1 1,3 3 0,1 2 78,-1 0 0,0 0 1,0 0-1,-1 0 1,1 1-1,-2-1 1,3 9-1,0 11-6,-1 0-1,0 35 1,-3-12-7603,-3-40 98,1 1 3481,4-2-821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29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9056,'1'-7'5112,"0"13"-334,1 18-1389,-3 49-1655,3 91 271,-1-141-1837,6 23 0,-6-39-203,1 1 0,0 0 0,1-1 0,-1 0 0,2 0 0,5 12 0,-8-18 21,-1-1 1,1 1 0,-1-1-1,1 1 1,-1 0 0,1-1 0,-1 1-1,1-1 1,0 0 0,-1 1 0,1-1-1,0 1 1,0-1 0,-1 0-1,1 1 1,0-1 0,-1 0 0,1 0-1,0 0 1,0 0 0,0 0 0,-1 1-1,1-1 1,0-1 0,0 1-1,-1 0 1,1 0 0,0 0 0,0 0-1,0 0 1,-1-1 0,1 1 0,0 0-1,-1-1 1,1 1 0,0-1 0,-1 1-1,1 0 1,0-1 0,-1 1-1,1-1 1,-1 0 0,1 0 0,3-2-88,-1-1 0,1 0 0,-1 0 0,0 0 0,4-7 0,35-78-453,-30 60 835,2-1 0,21-31-1,-35 60-235,0 1 1,0-1-1,0 1 0,1-1 0,-1 1 0,0-1 0,0 1 1,1-1-1,-1 1 0,1-1 0,-1 1 0,0-1 0,1 1 1,-1 0-1,1-1 0,-1 1 0,1 0 0,-1-1 0,1 1 1,-1 0-1,1 0 0,-1-1 0,1 1 0,-1 0 0,1 0 1,0 0-1,-1 0 0,1 0 0,-1 0 0,1 0 0,0 0 1,1 1 53,-1 0 1,0 1 0,1-1 0,-1 0-1,0 1 1,0-1 0,0 1-1,0 0 1,2 2 0,15 27 495,-1 0-330,1-1-1,2 0 1,42 47-1,-59-74-550,1 0 0,-1 0 0,1-1 1,0 1-1,0-1 0,0 0 0,0 0 0,0 0 0,1-1 0,-1 1 0,0-1 1,1 0-1,-1-1 0,1 1 0,-1-1 0,9 0 0,-10 0-293,0 0-1,0 0 1,0-1 0,0 1-1,-1-1 1,1 0 0,0 0-1,-1 0 1,1 0 0,-1 0-1,1-1 1,-1 1-1,1-1 1,-1 0 0,0 1-1,0-1 1,0 0 0,0 0-1,0 0 1,0-1 0,0 1-1,-1 0 1,1-1 0,-1 1-1,0-1 1,0 1-1,2-5 1,-1-18-4210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31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42 3904,'0'-1'91,"-1"0"0,1 0 0,0 0 0,0 0 0,0 1 0,-1-1 0,1 0-1,0 0 1,0 0 0,0 0 0,1 0 0,-1 0 0,0 1 0,0-1 0,0 0 0,1 0 0,0-1 0,-1 1 85,1 0 0,0 0 0,0 0 0,0 0 0,1 0 0,-1 0 0,0 0 0,0 0 0,0 1 0,1-1 0,1 0 0,2-2 584,1 1-1,-1 0 0,1 1 1,0-1-1,-1 1 0,1 0 1,11 0-1,-10 1-398,-1 1 0,1 0 0,-1 0 0,1 0-1,-1 1 1,1 0 0,-1 1 0,0-1 0,0 1-1,0 0 1,6 5 0,158 119 2764,-153-112-2911,-1 1 0,0 1 0,-1 1 0,-1 0 0,-1 0 0,0 2 0,16 34 0,-10-11 247,-2 1-1,20 78 1,-30-93-279,-1 0-1,-2 0 1,0 0 0,-2 1 0,-2-1 0,0 1 0,-2-1 0,-11 55 0,2-38-390,-2-1-1,-2-1 1,-22 46 0,21-57-1692,-2-1 0,-27 38 0,42-66 1316,-17 23-3612,18-26 3748,1 1-1,0-1 1,-1 1 0,1-1-1,-1 1 1,0-1 0,1 0-1,-1 0 1,0 0-1,-2 2 1,3-3 292,1 0-1,0-1 1,-1 1-1,1 0 1,0 0-1,0 0 1,-1 0-1,1 0 1,0 0-1,0 0 1,-1 0-1,1-1 1,0 1-1,0 0 1,0 0-1,-1 0 1,1-1-1,0 1 1,0 0-1,0 0 1,0-1-1,-1 1 1,1 0-1,0 0 1,0 0-1,0-1 1,0 1-1,0 0 1,0-1-1,0 1 1,0 0-1,0 0 1,0-1-1,0 1 1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32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91 4224,'4'-12'7420,"-4"19"-4680,0 2-2048,0 0-343,0 0-1,0 0 1,-1 0-1,0 0 1,0 0-1,-1-1 1,0 1-1,-4 10 1,3-13-226,0 0 0,0 0-1,0-1 1,-1 1 0,1-1 0,-1 0 0,-1 0 0,-5 5 0,7-7-102,-1-1 1,0 1-1,0-1 1,1 0-1,-1 0 1,0-1 0,-1 1-1,1-1 1,0 0-1,0 0 1,-1 0 0,1 0-1,-5-1 1,3 0-49,-1 0 0,1 0 0,-1-1 1,1 0-1,-1 0 0,1 0 0,0-1 0,-1 0 0,1 0 1,0-1-1,0 1 0,1-2 0,-1 1 0,-6-5 1,9 6-11,0-1-1,1 1 1,-1-1 0,1 0 0,-1 1 0,1-1 0,0 0 0,0 0 0,0-1 0,0 1 0,1 0 0,-1-1 0,1 1 0,0-1 0,0 1 0,0-1 0,0 1 0,1-1 0,0 0-1,-1 0 1,1 1 0,1-1 0,-1 0 0,0 1 0,1-1 0,1-4 0,1 0 74,-1 0 1,2-1-1,-1 1 0,2 0 1,-1 0-1,1 1 0,0 0 1,0-1-1,1 1 0,0 1 1,0-1-1,0 1 0,1 1 1,0-1-1,0 1 0,1 0 1,-1 0-1,1 1 0,9-3 1,-14 6 35,0 0 0,-1 0 1,1 1-1,0 0 0,-1-1 0,1 1 1,0 0-1,0 0 0,-1 0 1,1 1-1,0-1 0,0 1 0,-1-1 1,1 1-1,4 2 0,-2-1 61,-1 1 0,1 0-1,0 0 1,-1 1 0,0-1-1,0 1 1,6 5 0,2 6 201,-1 1 1,0-1-1,13 29 1,-17-30-152,-1 0 0,-1 1 0,0 0 1,-1 0-1,-1 1 0,0-1 0,1 22 1,-5 109 1183,-2-106-1125,-3 0 1,-1-1-1,-1 0 0,-26 70 0,31-101-362,0-1 0,0 0-1,-1 1 1,0-1 0,0-1-1,-5 7 1,6-9-503,0-1-1,0 0 1,0 0 0,-1 0 0,1-1 0,-1 1-1,-5 3 1,8-6 486,1 0 0,0 0-1,0 0 1,-1 1 0,1-1-1,0 0 1,-1 0 0,1 0 0,0 0-1,0 0 1,-1 0 0,1 0 0,0 0-1,-1 0 1,1 0 0,0 0 0,-1 0-1,1 0 1,0 0 0,-1 0 0,1 0-1,0 0 1,0 0 0,-1 0-1,1 0 1,0 0 0,-1 0 0,1-1-1,0 1 1,0 0 0,-1 0 0,1 0-1,0-1 1,0 1 0,-1 0 0,1 0-1,0 0 1,0-1 0,0 1 0,0 0-1,-1-1 1,1 1 0,0 0 0,0 0-1,0-1 1,0-16-4060,7-9-1494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34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19 185 2144,'-15'-5'699,"12"5"1786,3-2-1663,0 0 0,0 0 0,0 0-1,1 0 1,-1 0 0,1 1 0,0-1 0,-1 0 0,1 1 0,2-4 0,16-17 1602,-7 12-2520,21-13 0,-31 21 396,124-69 526,-116 66-661,0 0-1,0 1 0,1 0 1,-1 1-1,18-3 0,-25 6-58,1-1 0,-1 1-1,1-1 1,-1 1 0,1 0 0,0 1-1,-1-1 1,1 1 0,-1-1 0,1 1-1,-1 0 1,1 0 0,-1 1-1,0-1 1,0 1 0,1 0 0,-1-1-1,0 2 1,0-1 0,-1 0 0,4 3-1,-4-2-28,0 0 0,0 0 0,-1 0-1,1 0 1,-1 0 0,0 0 0,0 1-1,0-1 1,0 0 0,0 1 0,-1-1-1,1 1 1,-1-1 0,0 1-1,-1 6 1,1-4-30,-1 0 1,0 0-1,0 0 0,-1 0 1,0 0-1,0 0 0,0 0 0,-5 7 1,-2 0-30,-1 0 0,-1-1 0,0 0 0,0 0 0,-1-1 0,-1-1 0,-22 14 0,34-23-76,0 0 0,0 0 0,0-1 0,0 1 0,0 0 1,0 0-1,0 0 0,0 0 0,0 0 0,0 0 0,0 1 1,0 0-1,2-1 6,0 0 1,0-1 0,-1 1-1,1-1 1,0 1 0,0-1 0,0 1-1,0-1 1,0 1 0,0-1-1,2 0 1,-3 0 21,48 16-82,51 23 0,-94-36 211,1 0 0,-1 1-1,0-1 1,-1 1-1,1 0 1,-1 0 0,1 0-1,-1 1 1,-1 0-1,8 9 1,-7-6 0,1 1 1,-1-1 0,0 1-1,-1 0 1,0 0-1,2 11 1,-4-14 42,0 1 0,-1-1 1,0 1-1,0-1 0,-1 1 1,0-1-1,0 1 1,-2 7-1,0-3 43,-1-1 1,0 1-1,0-1 0,-7 9 1,9-15-167,0 0 0,-1 0 1,0-1-1,0 0 0,0 1 0,0-1 1,-1 0-1,1 0 0,-1-1 1,0 1-1,0-1 0,0 0 1,0 0-1,0 0 0,0 0 1,-1-1-1,1 1 0,0-1 1,-1 0-1,1-1 0,-1 1 1,1-1-1,-1 0 0,1 0 1,-7-1-1,-8-2-529,-1-1 0,0 0 1,1-2-1,-27-11 0,24 9-467,18 7 593,1 0 0,-1-1 1,1 0-1,0 1 0,-1-1 1,1 0-1,0-1 0,0 1 1,1 0-1,-4-4 0,5 5 82,0 0 0,1 0 0,-1 0-1,0-1 1,1 1 0,-1-1 0,0 1 0,1 0-1,0-1 1,-1 1 0,1-1 0,0 1-1,0-1 1,0 1 0,0-1 0,0 1 0,0-1-1,0 1 1,0-1 0,0 1 0,1 0 0,-1-1-1,1 1 1,-1-1 0,1 1 0,0 0 0,0-2-1,11-14-1995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35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 6976,'-19'-7'2256,"18"8"-2191,1-1 0,0 0 0,-1 0 0,1 1 0,0-1 0,-1 0 0,1 1 0,0-1 0,0 0 0,-1 1 0,1-1 0,0 0 0,0 1 0,0-1 0,0 1 0,-1-1 0,1 0 0,0 1 0,0-1 0,0 1 0,0-1 0,0 1 0,0-1 0,0 0 0,0 1 0,0-1 0,0 1 0,0-1 0,1 1 0,0 16 1569,2 43 1862,-2 1 0,-8 70 0,-1 2-2320,8-94-2302,5 53 1,-3-81-673,0 0 1,0 1 0,7 17 0,4 4-1723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44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0 311 4224,'0'-2'288,"1"1"0,-1-1 0,1 1 0,0-1 0,-1 1 0,1 0 0,0-1 0,0 1 0,0 0 0,0 0 0,0 0 0,0-1 0,0 1 0,0 0 0,0 0 0,1 0 0,-1 1 0,0-1 1,0 0-1,1 0 0,-1 1 0,1-1 0,2 0 0,8-3 1254,23-5 1,-28 7-1003,45-8 972,66-3 1,-79 9-1285,55-6 238,0-5 0,94-28 0,-55 5-277,119-31-21,4 18-3,-252 50-354,114-12-285,-68 11-7604,-40 2 2708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44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5 6304,'-1'-1'220,"-1"1"0,1-1 0,0 1 0,0-1 0,0 1 0,0-1 0,0 1 0,-1 0 1,1 0-1,0 0 0,0-1 0,0 1 0,-1 0 0,1 0 0,0 0 0,0 1 0,-2-1 0,-2 1 480,0 0 0,0 1 0,0 0 0,-5 2 0,0 1 320,0 0 0,0 1 0,-12 9 0,11-5-662,1 0 0,-1 1 0,2 0-1,0 0 1,0 1 0,1 0 0,0 1 0,1-1 0,-10 28 0,10-20-229,1 0-1,1 1 1,0-1 0,2 1-1,0 0 1,1 27 0,2-43-123,0 0 0,1 0 0,-1 0 0,1 0 0,0 0 1,3 9-1,-3-13-14,-1 1 0,1-1 0,-1 0 0,1-1 0,-1 1 1,1 0-1,0 0 0,-1 0 0,1 0 0,0 0 0,0-1 0,0 1 1,-1 0-1,1 0 0,0-1 0,0 1 0,0-1 0,0 1 0,0-1 1,0 1-1,0-1 0,0 0 0,1 0 0,-1 1 0,0-1 0,0 0 0,0 0 1,0 0-1,0 0 0,0 0 0,1 0 0,-1-1 0,0 1 0,0 0 1,1-1-1,3-1-73,-1 0 0,0 0 0,1-1 0,-1 1 0,0-1 0,0 0 0,0 0 0,-1 0 0,1-1 0,-1 0 0,0 1 0,4-7 0,7-9-258,12-27-1,-21 37 280,41-78-313,34-59 1274,-79 144-767,0 0 0,0 0 1,0 1-1,0-1 1,0 1-1,0-1 0,1 1 1,-1 0-1,1-1 1,-1 1-1,3-2 1,-4 3-90,1 0 0,-1 0 0,0 0 1,0 0-1,1 0 0,-1 0 1,0 0-1,0 0 0,0 1 1,1-1-1,-1 0 0,0 0 1,0 0-1,1 0 0,-1 0 1,0 0-1,0 0 0,0 0 1,1 1-1,-1-1 0,0 0 1,0 0-1,0 0 0,0 0 1,1 1-1,-1-1 0,0 0 1,0 0-1,0 1 0,5 14 871,-3 0-679,26 127 1329,-24-125-2122,2 0 0,0 0-1,1-1 1,0 0 0,2 0-1,10 16 1,-18-31 319,0 0-1,-1 0 1,1 0 0,0-1-1,-1 1 1,1 0 0,0 0-1,0-1 1,0 1 0,0-1-1,0 1 1,-1-1 0,1 1 0,0-1-1,0 1 1,0-1 0,1 0-1,-1 1 1,0-1 0,0 0-1,0 0 1,0 0 0,0 0-1,1 0 1,1-1-198,-1 1 0,1-1 0,-1 0 0,0 0 0,0 0 0,1 0 0,-1 0 1,0 0-1,2-3 0,11-10-2973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53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1 2656,'0'0'4752,"0"1"-4566,-1 0 0,1-1 0,-1 1 0,1-1 0,-1 1 0,1-1 0,-1 1 0,0-1 0,1 1 0,-1-1 0,1 0 0,-1 1 0,0-1 0,1 0 0,-2 1 0,-7 1 505,1-1 0,0 1 0,0-2 0,-1 1 1,1-1-1,-14-2 0,-4 1 359,-42 1 123,67 1-1181,0-1-1,0 1 1,0-1 0,1 1-1,-1-1 1,0 1 0,0 0 0,1-1-1,-1 1 1,0 0 0,0 0 0,1 0-1,-1-1 1,1 1 0,-1 0-1,1 0 1,-1 0 0,1 0 0,0 0-1,-1 1 1,-7 22-80,3-1 144,1 1 0,1 0 0,1 36 0,-2 76 776,4-135-816,0 0-1,0 0 1,1 0-1,-1 0 0,0 0 1,0-1-1,0 1 1,1 0-1,-1 0 1,1 0-1,-1 0 0,1 0 1,-1-1-1,1 1 1,-1 0-1,1 0 0,0-1 1,-1 1-1,1 0 1,0-1-1,-1 1 0,1-1 1,0 1-1,0-1 1,0 1-1,0-1 0,0 1 1,-1-1-1,3 0 1,3 2 20,0-1 1,0 0 0,12 0 0,5 1-71,0 3-35,-1 1 0,1 1-1,-1 1 1,0 1 0,36 21-1,-54-27 98,0-1 0,0 1 0,0 0-1,-1 1 1,1-1 0,-1 1-1,0-1 1,0 1 0,4 7-1,-6-10-2,-1 1 0,1-1-1,0 1 1,-1-1 0,1 0 0,-1 1-1,0-1 1,0 1 0,1-1-1,-1 1 1,0-1 0,0 1-1,0-1 1,-1 1 0,1-1 0,0 1-1,0-1 1,-1 1 0,1-1-1,-1 0 1,1 1 0,-1-1-1,0 0 1,1 1 0,-1-1-1,0 0 1,0 0 0,0 0 0,0 0-1,0 1 1,0-1 0,0-1-1,-1 1 1,-1 2 0,-14 6 183,1-1 0,-1 0 0,0-1 0,-1 0 0,0-2 0,-31 6 0,34-9 101,-29 1 1,18-3-2473,17 0 368,5-1-1399,8-3 1018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45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24 5984,'-1'-1'115,"1"1"-1,0-1 1,-1 1 0,1-1 0,0 0-1,0 1 1,0-1 0,0 0 0,-1 1-1,1-1 1,0 0 0,0 1 0,0-1 0,0 0-1,1 1 1,-1-1 0,0 0 0,0 0-1,1 1 119,-1-1 0,1 1 0,-1-1-1,1 1 1,0 0 0,-1-1-1,1 1 1,-1 0 0,1 0 0,0 0-1,-1-1 1,1 1 0,0 0 0,-1 0-1,1 0 1,0 0 0,-1 0 0,4 0 1791,-3 2-658,3 1-949,-2 0 1,1 0 0,0 0-1,-1 1 1,1-1 0,-1 1-1,0 0 1,-1-1 0,1 1 0,0 0-1,-1 0 1,0 0 0,1 8-1,1 6 366,-1 35 0,-1-21-79,3 40-155,-1-57-752,-3-14 192,0-1 0,0 0 0,0 0 0,1 0 0,-1 0 0,0 0 0,0 0 0,0 0 0,0 0 0,1 0 0,-1 0 0,0 0 0,0 0 0,0 0 0,0 0 0,1 0 0,-1 0 0,0 0 1,0 0-1,0 0 0,0 0 0,0 0 0,1 0 0,-1 0 0,0 0 0,0 0 0,0 0 0,0 0 0,1 0 0,-1 0 0,0 0 0,0 0 0,0-1 0,0 1 0,0 0 0,0 0 0,1 0 1,-1 0-1,0 0 0,0 0 0,0-1 0,2-1-82,0-1 0,-1 0-1,1 1 1,-1-1 0,0 0 0,0 0 0,1-5 0,4-16-147,1-1 0,1 1 0,1 1 0,17-33 0,-20 45 376,1 0 0,14-17 0,-19 26-49,0-1 0,0 1 0,1 0 0,-1 0 0,0 0 0,1 0 0,0 1 0,-1-1 0,1 1 0,0-1 0,0 1 0,-1 0 0,1 0 0,0 0-1,0 0 1,0 1 0,4-1 0,-6 1-14,0 0-1,1 0 1,-1 1 0,1-1-1,-1 0 1,0 1-1,1-1 1,-1 1 0,0-1-1,1 1 1,-1 0-1,0-1 1,0 1 0,0 0-1,0 0 1,1 0-1,-1 0 1,0 0-1,-1 0 1,1 0 0,0 0-1,0 0 1,0 1-1,-1-1 1,1 0 0,0 0-1,-1 1 1,1-1-1,-1 1 1,1 1 0,0 4 145,0 1 0,0-1 1,0 1-1,-1 9 0,0-13-205,0 51-280,9-59-794,-3 0 846,0 0 1,-1 0 0,1-1-1,6-7 1,11-9-90,-17 15 329,1 1 1,0 0-1,0 1 1,0-1-1,0 1 1,10-3-1,-15 7 47,0-1-1,1 1 0,-1-1 0,0 1 0,1 0 1,-1 0-1,0 0 0,1 0 0,-1 0 1,0 1-1,0-1 0,1 1 0,-1 0 0,0-1 1,0 1-1,0 0 0,0 0 0,0 0 0,0 0 1,0 1-1,0-1 0,0 1 0,0-1 1,-1 1-1,1-1 0,2 5 0,1 1 94,0 0 0,0 0 0,-1 0 0,0 1 0,0-1-1,-1 1 1,0 0 0,3 12 0,0 8 58,2 33 0,-3-23-153,-4-4-2480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45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29 6720,'-10'1'10447,"15"47"-6180,-3-27-3670,0 0 0,2 0-1,0 0 1,9 24 0,-6-20-317,-5-20-218,-1-1 0,1 1 0,0-1 0,1 1 1,-1-1-1,1 1 0,5 6 0,-7-11-47,-1 1 0,1 0 0,0 0 0,-1-1 0,1 1-1,0-1 1,0 1 0,0-1 0,0 1 0,-1-1 0,1 1 0,0-1 0,0 0 0,0 1 0,0-1 0,0 0 0,0 0-1,1 0 1,-1 0-7,0 0-1,0 0 1,0-1-1,0 1 1,0-1 0,0 1-1,0-1 1,0 1-1,0-1 1,0 0-1,0 1 1,-1-1-1,1 0 1,0 0-1,-1 1 1,1-1-1,0 0 1,-1 0-1,1 0 1,0-2 0,7-14 28,-2 0 0,0 0 1,0-1-1,-2 0 0,0 0 1,1-18-1,10-46 504,-13 75-387,-1-1 0,0 0 0,-1-12 0,0 19-141,0 2-50,0-1 0,0 0-1,0 0 1,0 0 0,0 1-1,0-1 1,1 0 0,-1 0-1,0 0 1,0 0 0,0 1-1,0-1 1,0 0 0,0 0-1,1 0 1,-1 0 0,0 0-1,0 0 1,0 1 0,0-1-1,1 0 1,-1 0 0,0 0-1,0 0 1,0 0 0,1 0-1,-1 0 1,0 0 0,0 0-1,0 0 1,1 0 0,-1 0-1,0 0 1,0 0 0,0 0-1,1 0 1,-1 0 0,0 0-1,0 0 1,0 0 0,1 0-1,-1-1 1,0 1 0,0 0-1,0 0 1,0 0 0,1 0-1,-1 0 1,0 0 0,0-1-1,0 1 1,0 0 0,0 0-1,0 0 1,1 0 0,-1-1-1,0 1 1,0 0 0,0 0-1,0 0 1,0 0 0,0-1-1,0 1 1,6 20-55,-2 1-1,5 42 1,-1 1 576,-2-28 63,-4-21-365,0 0 0,1 1-1,1-2 1,6 17 0,-5-19-156,13 26-23,-17-35-97,0-1-1,0 0 1,1 0 0,-1 0 0,1 0 0,0 0 0,-1-1-1,1 1 1,0 0 0,0-1 0,0 1 0,5 1 0,-6-3-219,0 0 0,0 0 1,0-1-1,0 1 0,0 0 1,0-1-1,0 1 0,0 0 1,0-1-1,0 1 1,-1-1-1,1 0 0,0 1 1,0-1-1,0 0 0,-1 0 1,1 1-1,0-1 0,-1 0 1,2-1-1,4-8-2807,0 0 1,6-13-1,-1 0-173,4-1-236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46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11 3328,'0'-1'61,"0"1"1,-1-1-1,1 0 1,0 1-1,0-1 1,-1 1-1,1-1 1,0 1-1,-1 0 0,1-1 1,0 1-1,-1-1 1,1 1-1,-1 0 1,1-1-1,0 1 1,-1 0-1,1-1 1,-1 1-1,1 0 0,-1 0 1,0-1-1,1 1 1,-1 0-1,1 0 1,-1 0-1,1 0 1,-1 0-1,1 0 1,-1 0-1,0 0 1,1 0-1,-1 0 0,1 0 1,-1 0-1,1 0 1,-1 0-1,1 1 1,-1-1-1,1 0 1,-1 0-1,0 1 1,-3 2 549,0-1 0,1 1 0,-1 0 1,-4 5-1,2-3 250,-2 4-215,0-1 0,0 1 1,1 0-1,1 0 0,-7 12 0,-23 50 1439,-57 167 2392,74-186-3487,5-12-445,3 0-1,1 1 1,1 0 0,3 0 0,-2 59 0,3-21 234,11 145-1,-4-196-764,2 0-1,2-1 0,0 0 1,2 0-1,0 0 0,2-1 1,1-1-1,1 1 0,16 23 1,-6-19-801,1-1 0,2-1 1,0-1-1,2-2 0,55 42 1,-52-47-967,1-2 1,0-1-1,2-2 1,44 16-1,40 10-1985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4:47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24 5472,'-1'-1'60,"1"1"0,-1 0 0,1-1 0,0 1 1,-1 0-1,1-1 0,0 1 0,0 0 0,-1-1 0,1 1 0,0-1 0,0 1 1,-1-1-1,1 1 0,0-1 0,0 1 0,0 0 0,0-1 0,0 1 1,0-1-1,0 1 0,0-1 0,0 1 0,0-1 0,0 1 0,0-1 1,0 1-1,0-1 0,0 1 0,0-1 0,1 1 0,-1 0 0,0-1 0,0 1 1,1-1-1,-1 1 0,0-1 0,0 1 0,1 0 0,-1-1 0,0 1 1,1 0-1,-1-1 0,1 1 0,-1 0 0,1-1 0,1 1 237,0-1 0,0 0 0,0 1 0,0-1 0,0 1 0,0 0 0,0-1 0,1 1 0,-1 0 1,0 0-1,0 1 0,3-1 0,3 3 615,1-1 0,-1 1 0,11 5 1,-2-1-179,14 6 942,49 28-1,-63-30-1285,-1 0 0,0 1 0,-1 1 1,17 19-1,-4 0 260,-1 1 1,29 48 0,34 83 1045,-71-123-1286,-2 0 0,-2 2 0,-2 0 0,9 50 0,10 175 414,-28-199-776,-4 1 0,-14 125 0,6-148-702,-1 1 0,-3-2 0,-2 1 1,-34 79-1,26-86-1123,-1 0-1,-2-1 1,-49 57 0,1-6-1412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0:05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2816,'-11'15'15573,"4"-10"-13467,7-4-2043,0-1 0,0 0 0,0 0-1,0 1 1,0-1 0,-1 0 0,1 0 0,0 0-1,0 1 1,0-1 0,0 0 0,0 0-1,-1 1 1,1-1 0,0 0 0,0 0 0,0 0-1,-1 0 1,1 0 0,0 1 0,0-1-1,0 0 1,-1 0 0,1 0 0,0 0 0,-1 0-19,1 0 1,0 0 0,-1 1 0,1-1 0,0 0 0,-1 0-1,1 0 1,0 0 0,0 1 0,-1-1 0,1 0 0,0 0-1,0 0 1,0 1 0,-1-1 0,1 0 0,0 1-1,0-1 1,0 0 0,0 0 0,-1 1 0,1-1 0,0 0-1,0 1 1,0-1 0,0 1 0,-1 25 481,0-19-449,0 0 0,1 1 0,1-1 1,0 11-1,0-18-50,-1 0 1,0 0-1,0 0 1,0 0-1,0 0 1,0 0-1,0 0 1,0 0-1,0 0 1,0 0-1,0 0 1,0 0-1,0 0 1,0 0-1,0 0 1,0 0-1,0 0 1,0 0-1,1 0 1,-1 0-1,0 0 1,0 0-1,0 0 1,0 0-1,0 0 1,0 0-1,0 0 1,0 0-1,0 0 0,0 0 1,0 0-1,0 0 1,0 0-1,0 0 1,0 0-1,0 0 1,0 0-1,2-12 312,0-21 187,-2 33-521,0-1-1,0 1 0,0 0 1,0 0-1,0 0 1,0 0-1,0 0 0,0 0 1,0 0-1,0-1 1,0 1-1,0 0 1,0 0-1,0 0 0,0 0 1,-1 0-1,1 0 1,0 0-1,0 0 0,0 0 1,0 0-1,0-1 1,0 1-1,0 0 0,0 0 1,0 0-1,0 0 1,-1 0-1,1 0 1,0 0-1,0 0 0,0 0 1,0 0-1,0 0 1,0 0-1,0 0 0,-1 0 1,1 0-1,0 0 1,0 0-1,0 0 0,0 0 1,0 0-1,0 0 1,0 0-1,0 0 0,-1 0 1,1 0-1,0 0 1,0 0-1,0 0 1,0 0-1,0 1 0,0-1 1,0 0-1,0 0 1,0 0-1,-1 0 0,1 0 1,0 0-1,0 0 1,0 0-1,0 0 0,0 0 1,0 1-1,0-1 1,-8 7 32,7-5-12,-2-3-381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0:06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11 3328,'-3'-3'436,"3"3"-357,0-1 1,-1 1-1,1-1 1,0 1-1,-1 0 1,1-1 0,-1 1-1,1 0 1,-1-1-1,1 1 1,-1 0-1,1 0 1,-1-1-1,1 1 1,-1 0-1,1 0 1,-6-1 4209,-6 0 6193,21 170-7818,-4-113-2243,-2 1-1,-3-1 1,-7 60 0,-4-49-143,-4 38-17,15-98-396,0-4 109,0-1-1,0 1 1,-1-1-1,1 0 1,0 1 0,-2 3-1,2-6-21,0 1 0,0-1 0,-1 0 0,1 0 0,0 0 0,0 1 0,0-1 0,0 0 0,-1 0 0,1 0 0,0 1-1,0-1 1,0 0 0,-1 0 0,1 0 0,0 0 0,0 1 0,-1-1 0,1 0 0,0 0 0,0 0 0,-1 0 0,1 0 0,-1 0-1,-10-5-2712,8 2 1912,-1 0 0,1 0 1,0-1-1,0 1 0,1-1 0,-1 0 0,1 1 1,-1-1-1,1 0 0,0-1 0,1 1 1,-3-8-1,-5-23-4447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0:07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3 4480,'10'-2'13135,"-10"5"-12913,0 0 0,-1 0 0,0 0 0,1-1 0,-1 1 0,0 0 0,0 0 0,-1 0 0,1-1-1,-3 5 1,-21 26 412,12-17-327,-32 43 560,-79 112 68,117-160-985,-6 8 110,-18 38 0,29-51 27,-2 5 167,4-11-250,0 0 0,0 0-1,0 1 1,0-1-1,0 0 1,0 0 0,0 0-1,0 1 1,0-1-1,1 0 1,-1 0-1,0 0 1,0 0 0,0 1-1,0-1 1,0 0-1,1 0 1,-1 0 0,0 0-1,0 0 1,0 1-1,0-1 1,1 0 0,-1 0-1,0 0 1,0 0-1,0 0 1,1 0-1,-1 0 1,0 0 0,0 0-1,1 0 1,-1 0-1,0 0 1,0 0 0,0 0-1,1 0 1,-1 0-1,0 0 1,19-2 146,0 0 0,0-1 0,0-1 0,20-7 0,13-3 44,-13 6-169,114-24-125,-118 30 176,-30 2-65,1 0 0,-1 0 1,1 0-1,-1-1 0,0 0 1,7-2-1,-4 3 90,-5-1-2706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0:07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46 8320,'12'-4'11270,"9"-4"-8927,22-8-2495,-19 11 189,0 0 0,0 2 1,39-1-1,-56 4-36,0 0 0,1 1 0,-1-1 0,0 1 0,0 1 0,0 0 0,0 0 1,0 0-1,10 5 0,-16-6 10,0 0 0,0 0 0,-1-1 0,1 1-1,0 0 1,-1 0 0,1 0 0,-1 0 0,1 0 0,-1 0 0,0 0 0,1 0 0,-1 0 0,0 0 0,1 0 0,-1 0 0,0 0 0,0 0 0,0 0 0,0 0 0,0 0 0,0 0 0,0 0 0,-1 2 0,-8 27 77,9-29-93,-39 86 148,7-20 50,-22 56 650,-84 137-1,126-236-849,9-18-132,1 0 1,-1-1 0,0 0 0,-7 9 0,8-12 360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0:08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12 171 6144,'0'-1'129,"0"1"0,-1 0 0,1 0 0,0-1 0,0 1 0,-1 0 0,1 0 0,0-1 0,-1 1 0,1 0 0,0 0 0,-1 0 0,1-1 0,0 1 0,-1 0 0,1 0 0,0 0 0,-1 0 0,1 0 1,0 0-1,-1 0 0,1 0 0,-1 0 0,1 0 0,0 0 0,-1 0 0,1 0 0,0 0 0,-1 0 0,1 0 0,-1 1 0,4 11 4420,0 0-4822,-1-1 558,1 0 1,1-1-1,-1 1 1,2-1-1,-1 0 1,2 0-1,-1 0 1,1-1-1,0 0 1,1 0-1,0 0 1,1-1-1,0 0 1,0-1-1,1 1 1,13 8-1,-20-15-203,1 1 0,0 0 1,0-1-1,0 0 0,0 1 0,0-1 0,0-1 0,0 1 0,0 0 1,0-1-1,0 1 0,0-1 0,1 0 0,-1 0 0,0 0 0,0-1 1,0 1-1,0-1 0,0 1 0,5-3 0,-3 1 28,-1-1-1,0 1 0,1-1 1,-1 0-1,-1 0 0,1 0 1,0 0-1,-1-1 0,1 0 1,-1 0-1,0 0 0,4-6 1,1-5 114,-1 0 0,0 0 0,-1-1 0,-1 0 0,0 0 0,-1-1 0,3-29 0,-6 39-137,-1-1 1,0 1 0,0-1 0,-1 1 0,0 0 0,0-1-1,-1 1 1,0 0 0,-3-8 0,3 10-36,0 1-1,0 0 1,0 0 0,-1 1 0,1-1 0,-1 0-1,0 1 1,0-1 0,-1 1 0,1 0-1,0 0 1,-1 1 0,0-1 0,0 1-1,-8-5 1,0 3-202,0 0 1,-1 0-1,1 1 0,-1 0 0,-22-1 0,28 3 7,1 1 0,0 0 0,-1 1 0,1-1 0,0 1 0,0 0 0,-1 0 0,1 1 0,0 0 0,0 0 0,0 1 0,1-1 0,-10 6 0,14-7-56,0 0 1,0 0-1,0 0 0,0 0 1,0 0-1,0 0 0,0 0 1,0 1-1,0-1 0,1 0 1,-1 0-1,0 1 0,1-1 1,-1 0-1,1 1 0,-1-1 1,1 1-1,0-1 0,0 1 1,-1-1-1,1 0 0,0 1 1,0-1-1,1 1 0,-1-1 1,0 1-1,0-1 0,1 0 1,-1 1-1,1 1 0,1 1-493,0 0 0,1 0 0,-1 0-1,1 0 1,-1-1 0,1 1 0,0-1-1,6 5 1,18 15-5105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0:08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0 6816,'-4'1'524,"0"0"0,0 1 0,1-1 0,-1 1 1,0-1-1,-5 4 0,-46 25 5648,40-23-5544,1 0 0,-1 2 0,2 0 0,-17 13 0,22-16-327,1 1 1,-1 0-1,2 1 0,-10 12 1,15-19-271,0 0 1,0 1-1,0-1 1,1 1-1,-1 0 1,0-1-1,1 1 0,-1-1 1,0 1-1,1 0 1,0 0-1,0-1 1,-1 1-1,1 0 0,0 0 1,0-1-1,0 1 1,1 0-1,-1-1 1,0 1-1,1 0 0,-1-1 1,1 1-1,-1 0 1,1-1-1,0 1 1,0-1-1,0 1 0,0-1 1,0 1-1,0-1 1,0 0-1,2 3 1,0-2 60,1 1 1,-1-1-1,0 0 1,1 0-1,-1 0 1,1 0-1,0 0 1,0-1-1,-1 0 1,1 0-1,0 0 1,0 0-1,0 0 1,0-1-1,0 0 1,7 0-1,-2-1 58,-1 0-1,1-1 1,-1 0-1,1 0 0,-1-1 1,13-6-1,-15 6-79,-1-1 1,0 1-1,0-1 0,0 0 0,0 0 1,-1 0-1,1-1 0,-1 0 0,0 0 0,3-6 1,-4 7-31,0 0 1,-1 0 0,0-1-1,0 1 1,0-1 0,0 0-1,-1 0 1,1 0 0,-1 0-1,-1 0 1,1 0 0,0-10 0,-2 11-76,1-1 0,-1 1 0,0-1 0,0 1 1,-1-1-1,1 1 0,-1 0 0,0-1 1,-4-6-1,5 10-22,0 0 0,-1-1 1,1 1-1,0 0 0,-1-1 1,1 1-1,-1 0 0,1 0 0,-1 0 1,0 0-1,1 1 0,-1-1 0,0 0 1,0 1-1,1-1 0,-1 1 1,0-1-1,0 1 0,0 0 0,0 0 1,0 0-1,1 0 0,-1 0 0,0 0 1,0 1-1,0-1 0,-2 2 1,-6 0-952,0 2 0,1 0 0,0 0 0,0 0 0,-16 11 0,24-13 695,-1-1 1,1 0 0,-1 1 0,1-1-1,0 1 1,-1 0 0,1-1-1,-1 4 1,-4 14-5298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54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54 4160,'-24'-22'1333,"24"22"-1256,0 0 0,-1-1 0,1 1 0,0 0 0,-1-1 0,1 1 0,0 0 0,0-1 0,0 1 0,-1-1 0,1 1 0,0-1 0,0 1 0,0 0 0,0-1 0,0 1 0,0-1 0,0 1 0,0-1 0,0 1 0,0-1 0,0 1 0,0-1 0,0 1 0,0 0 0,0-1 0,0 1 1,0-1-1,1 1 0,-1-1 0,0 1 0,0 0 0,1-1 0,-1 1 0,0 0 0,0-1 0,1 1 0,-1 0 0,0-1 0,1 1 0,-1 0 0,1-1 0,-1 1 0,0 0 0,1 0 0,0-1 0,18-7 2065,-18 8-2208,2-2 146,-1 1-1,1 1 1,1-1 0,-1 0 0,0 1-1,0-1 1,0 1 0,0 0-1,0 0 1,0 0 0,0 1 0,1-1-1,-1 1 1,0-1 0,0 1-1,0 0 1,0 0 0,0 1-1,-1-1 1,1 1 0,0-1 0,-1 1-1,1 0 1,2 2 0,-2-1-27,0 1 1,0-1-1,0 1 1,0 0-1,-1 0 0,1 0 1,-1 0-1,0 0 1,-1 1-1,1-1 1,-1 1-1,1-1 1,-1 1-1,-1-1 0,1 7 1,0 10 229,-2 0-1,0 0 1,-1-1 0,-1 1-1,-1-1 1,-10 29 0,12-42-293,0-1 0,1 0 0,0 1 0,-1 7 0,2-12-1,0 0 1,0 0-1,0 0 0,0 0 1,0-1-1,1 1 1,-1 0-1,1 0 1,-1 0-1,1 0 0,0-1 1,0 1-1,0 0 1,0-1-1,0 1 0,0 0 1,0-1-1,0 1 1,3 1-1,19 15 10,-8-6-16,0 0-1,24 27 1,-37-37 107,0 0 1,-1 0-1,1 0 1,0 1-1,-1-1 1,0 0-1,0 1 1,0-1-1,0 1 0,0 0 1,0-1-1,-1 1 1,1 0-1,-1-1 1,0 1-1,1 0 1,-1 0-1,-1-1 1,1 1-1,0 0 0,-1-1 1,1 1-1,-1 0 1,0-1-1,0 1 1,0 0-1,0-1 1,0 0-1,-1 1 1,1-1-1,-1 0 0,1 1 1,-1-1-1,-3 3 1,-2 2 84,0-1 0,-1 0 0,1-1 0,-1 1 0,0-1 0,-1-1 0,1 0 0,-18 6 0,18-7-200,-1 0 0,1-1 0,-1 0 0,0-1 0,0 0 0,1 0 0,-1-1 0,0 0-1,-10-1 1,12-2-1203,8 0-1056,10-3-1137,5-2-2029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0:09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82 168 4224,'-5'-4'499,"4"3"-417,0 1 0,0-1 1,0 1-1,1-1 0,-1 1 0,0-1 0,0 0 1,1 1-1,-1-1 0,0 0 0,1 0 0,-1 1 0,1-1 1,-1 0-1,1 0 0,-1 0 0,1 0 0,0 0 0,0 0 1,-1 0-1,1 0 0,0-2 2187,0 5-696,-2 41 921,-10 50 1,3-20-1116,-22 111 1287,24-159-2099,5-17 127,7-21-125,3-16-479,-1-1 0,5-48 0,-7 44-35,-2 12-33,47-262 399,-44 259-133,13-31 0,-18 55-260,1 4 8,4 15 58,0-1 1,-1 1 0,0 1-1,2 26 1,-1-10 2,20 137 826,-12-80-544,-14-91-366,1 0 1,-1 0 0,0 0-1,0 0 1,1 0 0,-1 0 0,1 0-1,-1 0 1,1 0 0,-1 0-1,1 0 1,0 1 0,0-2 1,-1 0 1,0 0-1,0 1 0,1-1 1,-1 0-1,0 0 0,1 0 1,-1 0-1,0 0 0,1 1 1,-1-1-1,0 0 0,1 0 1,-1 0-1,0 0 0,0 0 1,1 0-1,-1 0 0,0 0 1,1 0-1,-1 0 1,0-1-1,1 1 0,-1 0 1,0 0-1,1 0 0,1-1 3,-1 0 0,0-1 0,1 1 0,-1 0 0,0 0 0,1-1 0,-1 1 0,0-1 0,0 1 0,0-1 0,0 1 0,0-3 0,12-28-219,-2-1-1,-1 0 1,5-38-1,-7 32 123,25-73-1,-32 111 73,6-13-169,-3 16 140,2 8 90,0 6 115,-1 1 0,-1 0 0,0 0 0,-1 0 1,0 29-1,0-20 197,5 137 855,-7-110-1366,-2-35-19,2-17-508,-1 0 0,0 0 0,0 0 0,1 0 0,-1 0 0,1 0 0,-1 0 0,1 0 0,-1-1 0,1 1 1,-1 0-1,7 4-4032,-5-3 3875,-2-2 868,10 4-3388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0:10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9 137 9312,'-8'5'7615,"25"-18"-4201,-15 11-3322,-1-1 0,1 1 1,-1-1-1,0 1 1,1-1-1,-1 1 0,0-1 1,0 0-1,0-4 0,3-6 99,-3 8-121,0-1 0,0 1 0,0-1 0,-1 1 0,1-1 0,-2 1 0,1-1 0,-1 1 0,-2-11 0,3 13 4,0 3-56,0-1 0,0 0 0,0 1 1,0-1-1,0 0 0,0 0 0,0 1 0,-1-1 1,1 0-1,0 1 0,0-1 0,-1 0 0,1 1 1,0-1-1,-1 0 0,1 1 0,-1-1 0,1 1 1,-1-1-1,1 1 0,-1-1 0,1 1 1,-1-1-1,1 1 0,-1-1 0,0 1 0,1 0 1,-1-1-1,0 1 0,1 0 0,-1 0 0,0-1 1,1 1-1,-1 0 0,0 0 0,0 0 1,-1 0-1,2 0 18,-1 1 1,0-1-1,0 1 1,0-1 0,0 1-1,0-1 1,0 1-1,0 0 1,1-1-1,-1 1 1,0 0-1,1 0 1,-1 0 0,0-1-1,1 1 1,-1 0-1,1 0 1,-1 0-1,1 0 1,0 0-1,-1 0 1,1 0 0,0 0-1,0 0 1,-1 1-1,1 6 143,-1 0 0,1 0 0,1-1 0,0 1 0,0 0 0,0-1 0,1 1-1,0-1 1,0 1 0,1-1 0,4 9 0,0-4 52,0 0-1,0 0 1,1-1 0,0 0-1,16 15 1,-22-24-305,1 1-1,0-1 1,0 0 0,0 0 0,0 0 0,0 0 0,0 0-1,1-1 1,-1 1 0,1-1 0,-1 0 0,1 0 0,-1 0-1,1-1 1,-1 1 0,1-1 0,0 0 0,-1 0 0,1 0-1,0 0 1,-1-1 0,1 1 0,0-1 0,-1 0 0,1 0-1,-1-1 1,0 1 0,5-3 0,0 0-1059,0-1 1,0 0-1,-1 0 1,11-9-1,-9 5-1853,0 0-1,11-15 1,-2-2-283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0:10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69 7968,'-35'-12'2565,"34"12"-2519,1-1 0,0 1 0,-1 0 0,1 0 0,-1 0 1,1 0-1,0 0 0,-1 0 0,1 0 0,-1-1 0,1 1 0,-1 0 0,1 0 0,0 1 0,-1-1 0,1 0 1,-1 0-1,1 0 0,-1 0 0,1 0 0,0 0 0,-1 1 0,1-1 0,0 0 0,-1 0 0,1 0 0,-1 1 1,1-1-1,0 0 0,-1 1 0,1-1 0,0 0 0,0 1 0,-1-1 0,1 1 0,0 12 976,0-11-919,12 67 3619,26 82 1,-29-125-3246,0 0 1,2 0-1,17 27 0,49 70 1229,-60-97-1353,-11-17-108,-3-3-15,1-1-1,-1 0 0,1 0 1,0 0-1,8 7 0,-12-12-193,1 1 1,-1-1-1,1 0 0,-1 0 0,1 0 1,-1 0-1,1 1 0,-1-1 0,1 0 1,-1 0-1,1 0 0,0 0 0,-1 0 1,1 0-1,-1 0 0,1-1 0,-1 1 1,1 0-1,-1 0 0,1 0 0,-1 0 1,1-1-1,-1 1 0,1 0 0,-1 0 1,0-1-1,1 1 0,-1 0 0,1-1 1,-1 1-1,0-1 0,1 1 0,-1 0 1,0-1-1,1 0 0,10-18 670,5-23-438,-1 0-1,9-49 1,-16 63-314,82-280-5863,-86 297 4376,0 1-1,1 0 1,0 0 0,1 0 0,7-11-1,-2 6-6076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0:11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31 217 3904,'-11'-6'1697,"9"4"-428,0 0 0,1 0-1,-1 0 1,0 0-1,1 0 1,0-1-1,-3-3 1,-1-3 239,14 16 4738,5-1-4885,21 1-1315,6-5 488,51-4-1,-79 2-469,395-52 1559,-315 36-1444,146-24 61,383-50-2277,-547 87-353,-64 4 505,1 0 0,0 1 0,19 4 0,-28-5 1329,0 0-1,0 0 1,0 0 0,0 0 0,0 1-1,-1-1 1,1 1 0,0 0 0,2 2-1,-4-4 288,-1 1-1,0-1 0,1 1 0,-1 0 0,0-1 1,1 1-1,-1-1 0,0 1 0,0 0 0,0-1 1,0 1-1,1-1 0,-1 1 0,0 0 1,0-1-1,0 1 0,0 0 0,0-1 0,0 1 1,-1 0-1,1-1 0,0 2 0,0-2 241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3:25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 3232,'-19'-3'10021,"18"20"-6548,1-13-3314,-1 0 0,1 0 0,0 0 0,1 0 0,-1 0 0,1 4 0,4 26 462,1 48 0,-3-29-172,42 302 2783,-44-347-3190,1-1 0,0 1-1,1-1 1,-1 0 0,5 7 0,-6-12-389,-2-6-2938,-3-10-1445,3 13 4323,1 1 0,0-1 0,0 0 1,-1 1-1,1-1 0,0 0 0,0 0 1,0 1-1,0-1 0,0 0 0,0 0 1,0 1-1,0-1 0,1 0 0,-1 1 1,0-1-1,0 0 0,1-1 0,14-5-3475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3:26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 7456,'-8'-8'3392,"16"16"-2944,-3 0 896,0 1-832,-2 2 1696,2 1-1248,0 0 479,0 1-863,-5-1-320,4-1-160,-4 1-96,0-4 0,0 4-1856,5-4-4031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3:26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48 7648,'0'0'113,"-1"0"0,1-1 0,-1 1 0,1 0 0,-1-1 0,1 1 0,-1 0 0,0 0-1,1-1 1,-1 1 0,1 0 0,-1 0 0,0 0 0,1 0 0,-1 0 0,1 0 0,-1 0 0,0 0 0,1 0 0,-1 0 0,0 0 0,1 0 0,-1 0 0,1 1 0,-2-1 0,1 1 112,1 1 1,-1-1-1,0 0 0,1 1 1,-1-1-1,1 1 1,0-1-1,-1 1 0,1-1 1,0 2-1,-1 3 604,-17 120 4726,17-109-5284,1 0 1,0 0-1,1 0 1,1 0-1,5 22 1,-2-17-89,-3-11 23,1 0-1,0 0 0,0-1 1,1 1-1,9 16 1,-11-25-159,-1 0 1,1 1-1,0-1 1,0 0-1,0 0 1,0 0-1,0 0 1,0-1-1,1 1 1,-1-1-1,1 1 1,-1-1 0,1 0-1,-1 0 1,1 0-1,0 0 1,-1 0-1,1 0 1,0-1-1,0 0 1,0 1-1,-1-1 1,1 0-1,0 0 1,0-1-1,0 1 1,3-1-1,4-1 10,0-1 1,0 0-1,0-1 0,0 0 0,-1 0 0,1-1 0,-1 0 0,-1-1 0,1 1 0,-1-2 1,0 1-1,0-1 0,11-13 0,-8 6-44,-1 1 1,0-2-1,0 1 0,-2-1 1,0-1-1,0 0 1,6-23-1,-11 30 3,-1-1-1,0 1 1,0-1 0,-1 1 0,-1-1-1,1 1 1,-2-1 0,1 0 0,-1 1 0,-1-1-1,0 1 1,0-1 0,-1 1 0,-4-11-1,5 15-20,-1 0 0,1 1 0,-1-1-1,0 1 1,0 0 0,0-1 0,0 1 0,-1 1-1,0-1 1,0 1 0,0-1 0,0 1 0,0 0-1,-1 0 1,1 1 0,-1 0 0,0-1 0,0 2-1,0-1 1,0 0 0,0 1 0,0 0-1,0 0 1,0 1 0,-1-1 0,1 1 0,0 0-1,-6 1 1,3 0-88,0 0-1,1 0 0,-1 1 1,0 0-1,0 0 1,1 1-1,0 0 0,-1 0 1,1 1-1,0 0 0,-6 5 1,10-7-270,1 0 0,-1 1 1,1-1-1,0 1 0,0-1 1,0 1-1,0 0 0,0 0 1,0 0-1,1 0 0,-3 6 0,3-5-269,1-1 0,-1 1 0,1 0 0,-1-1 0,1 1 0,1 0 0,-1-1 0,0 1 0,1 0 0,0-1 0,-1 1 0,2-1-1,0 4 1,0-3 151,-1 0 0,1-1 0,0 0 0,0 1 0,0-1 0,1 0-1,-1 0 1,1 0 0,0 0 0,-1-1 0,1 1 0,1-1 0,5 4 0,26 8-1802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3:26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 7040,'-1'0'110,"1"0"0,0 0 1,-1-1-1,1 1 0,0 0 1,-1 0-1,1 0 0,0 0 1,-1 0-1,1 0 0,0 0 1,-1 0-1,1 0 0,0 0 1,-1 0-1,1 0 0,0 0 1,-1 0-1,1 0 0,0 1 1,-1-1-1,1 0 0,0 0 1,-1 0-1,1 0 0,0 1 1,-1-1-1,1 0 0,0 0 1,0 1-1,-1-1 0,1 0 1,0 0-1,0 1 0,0-1 1,-1 0-1,1 1 0,0-1 0,0 0 1,0 1-1,0-1 0,0 1 1,-7 22 2801,4-10-1944,-6 16 238,-16 64 1567,22-82-2500,1 1 0,1 0-1,0 0 1,1 0 0,3 24-1,-2-31-198,1 1 0,0 0 0,0-1 0,1 1-1,0-1 1,0 0 0,0 0 0,0 0 0,1 0 0,0 0-1,0-1 1,0 0 0,0 0 0,1 0 0,0 0 0,0-1-1,0 0 1,7 4 0,-10-6-44,0 0 0,0-1 1,0 1-1,0-1 0,0 1 0,0-1 1,0 0-1,0 0 0,0 1 0,0-2 1,0 1-1,0 0 0,0 0 0,0-1 1,0 1-1,0-1 0,0 1 0,2-2 1,0 0 18,-1 0 1,0 0-1,-1 0 1,1-1 0,0 1-1,-1-1 1,1 1 0,-1-1-1,4-5 1,-1-1 48,0-1 0,0 0 0,-1 0 0,0 0 0,5-19 0,-6 10-40,-1 0 1,0 1 0,-1-1-1,-4-37 1,2 49-57,0-1 0,0 1 0,-1 0 0,1-1 0,-2 1 0,1 0-1,-1 0 1,0 1 0,0-1 0,-8-10 0,9 15-27,0 1-1,1 0 1,-1 0 0,0 0-1,0 0 1,0 0-1,0 0 1,0 1-1,0-1 1,0 0-1,0 1 1,-1 0 0,1-1-1,0 1 1,0 0-1,0 0 1,0 0-1,0 1 1,-1-1 0,1 0-1,0 1 1,0 0-1,0-1 1,0 1-1,-3 1 1,4-1-183,-1 0 0,0-1 1,1 1-1,-1 0 0,0 0 0,1 0 0,-1 0 0,1 0 1,-1 0-1,1 1 0,0-1 0,0 0 0,-1 1 1,1-1-1,0 1 0,0-1 0,0 1 0,0-1 0,1 1 1,-1 0-1,0 0 0,1-1 0,-1 1 0,1 0 1,0 0-1,-1 0 0,1-1 0,0 1 0,0 3 0,1-4-30,-1 0-1,0 0 1,0 0-1,1 0 0,-1 0 1,1-1-1,-1 1 0,1 0 1,-1 0-1,1 0 0,-1-1 1,1 1-1,0 0 0,-1 0 1,1-1-1,0 1 1,-1-1-1,1 1 0,0-1 1,0 1-1,0-1 0,0 1 1,0-1-1,0 1 0,25 1-3938,-26-2 4171,29 0-4276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3:27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26 8384,'-44'-21'2704,"40"20"-2472,0 0-1,0 0 1,0 0 0,0 1 0,-7 0 9366,328 0-6713,-309 0-2858,-1 0 0,1 1 1,-1 0-1,15 3 0,-20-3-24,0-1 0,-1 1-1,1 0 1,0 0 0,0-1-1,0 1 1,-1 0-1,1 1 1,0-1 0,-1 0-1,1 0 1,-1 1 0,0-1-1,1 0 1,-1 1 0,0 0-1,0-1 1,0 1 0,0 0-1,0-1 1,0 1 0,-1 0-1,1 0 1,0 2 0,0 8 72,-1 0 1,-1 1 0,0-1 0,0 0 0,-1 0-1,-7 22 1,4-14 39,-10 39 541,-2-1 0,-39 85 0,19-63-454,37-79 327,-5 8 778,3-1-7341,32-31-12300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3:27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 9888,'-2'0'283,"0"0"0,0 0 1,0 0-1,-1 0 1,1 1-1,0-1 0,0 1 1,0-1-1,0 1 1,0 0-1,0 0 0,0 0 1,0 0-1,-2 2 1,1-1 36,1 1-1,-1 0 1,1 0 0,0 0 0,0 0 0,0 0 0,0 1 0,-1 3 0,-18 40 2027,2 0-1,-12 50 1,29-93-2290,1 1 0,0 0 0,1-1 0,-1 1-1,1 0 1,0 0 0,0 0 0,1-1 0,-1 1 0,1 0 0,2 5 0,-2-7-34,0 1 0,1-1 1,0 0-1,-1 0 0,1 0 1,0 0-1,1 0 0,-1 0 1,0 0-1,1-1 0,0 1 1,-1-1-1,1 0 0,0 0 1,5 3-1,167 82 875,-158-78-687,-15-9-179,-1 0-1,0 1 1,1 0 0,-1-1-1,0 1 1,0 0 0,1 0-1,-1-1 1,0 1 0,0 0-1,0 0 1,0 0 0,0 0-1,0 0 1,0 1-1,-1-1 1,1 0 0,0 0-1,-1 1 1,1-1 0,-1 0-1,1 1 1,-1-1 0,1 0-1,-1 1 1,0-1 0,0 1-1,0-1 1,0 0-1,0 1 1,0-1 0,0 1-1,0-1 1,-1 1 0,1-1-1,0 0 1,-1 1 0,0 1-1,-2 2 28,0 0 0,0-1 0,0 1 0,0-1 0,-1 0 0,0 0 0,0 0 0,-7 5 1,-7 6-141,5-4 77,-19 11 1,29-19-414,-1-1 0,0 0 1,0-1-1,0 1 0,0-1 0,0 1 1,0-1-1,0 0 0,0-1 0,-6 1 1,9 0 26,0-1 0,0 0 1,1 0-1,-1 0 0,0 0 1,0 0-1,0 0 0,1 0 1,-1-1-1,0 1 0,0 0 1,0 0-1,1 0 0,-1-1 1,0 1-1,1 0 0,-1-1 1,0 1-1,0-1 1,1 1-1,-1-1 0,1 1 1,-1-1-1,1 0 0,-1 1 1,1-1-1,-1 1 0,1-1 1,-1 0-1,1 0 0,-1-1 1,0-9-2459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0:54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6976,'8'-17'2592,"11"17"-2016,-6 5-160,0 2 1312,1 18-1024,1 10 1056,-7 13-1024,0 8 479,-3 1-703,-5-6-352,0 1-128,0 4 320,-5 1-192,2 9 352,-2 16-288,5-2-1792,5-1 833,3-7-8321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3:28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98 8640,'-41'-23'2784,"23"21"4894,25 1-5421,101-17 2474,119-14-2401,-139 21-2238,-23 2-1538,-57 8 2996,1 1-3775,-6 0 117,0 0-1,0 0 1,0 0-1,0 1 0,0-1 1,0 1-1,3 1 1,4 4-1197,5 8-289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03:28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252 116 6144,'0'0'79,"0"-1"1,-1 1-1,1 0 0,0-1 1,-1 1-1,1 0 0,-1 0 1,1-1-1,-1 1 1,1 0-1,0 0 0,-1 0 1,1-1-1,-1 1 1,1 0-1,-1 0 0,1 0 1,-1 0-1,1 0 0,-1 0 1,1 0-1,-1 0 1,1 0-1,-1 0 0,0 0 1,2 11 2031,0 6-201,-3-9-1145,1-1 0,-1 0 0,0 0 1,-1 0-1,1 0 0,-8 11 0,0-1 488,-16 20-1,20-28-960,-1-1 1,0 0-1,0-1 1,-1 0-1,-13 10 0,18-16-231,0 1 0,1 0-1,-1-1 1,0 0-1,0 1 1,-1-1-1,1 0 1,0-1-1,-5 2 1,6-2-44,0 0 0,0 0 0,0-1 0,0 1 1,0 0-1,0-1 0,0 1 0,0-1 0,0 0 0,0 1 0,0-1 0,1 0 0,-1 0 0,0 0 0,1 0 1,-4-3-1,0-1-41,0-1-1,1 0 1,0 1 0,0-1 0,0-1 0,0 1 0,1 0 0,0-1-1,-3-13 1,1 4-39,2-1-1,0 1 0,-1-20 1,3 29 64,1 0 0,0 0 0,1-1 0,0 1 0,0 0 0,1 0 0,0 0 0,0 0 0,0 0 0,1 1 0,0-1 0,0 1 0,8-11 0,-9 13 93,1 1-1,0-1 0,0 1 0,0 0 0,0 0 0,1 0 1,-1 1-1,1-1 0,0 1 0,0 0 0,-1 0 0,1 0 1,1 0-1,-1 1 0,0-1 0,0 1 0,1 0 0,-1 1 0,0-1 1,1 1-1,-1-1 0,0 1 0,6 1 0,-2 1 54,1-1 0,-1 1 0,1 1-1,-1 0 1,0 0 0,0 1 0,-1-1-1,1 2 1,-1-1 0,1 1 0,-2 0-1,1 1 1,0 0 0,-1 0 0,0 0-1,-1 0 1,1 1 0,-1 0 0,0 1-1,4 8 1,-1 0 94,0 1 1,-1 0-1,-1 0 0,-1 1 0,-1 0 1,0 0-1,-1 0 0,1 29 0,-4-33-143,-1-1-1,0 1 0,-1 0 0,0 0 0,-2-1 1,1 1-1,-2-1 0,1 0 0,-12 21 0,-7 5-42,-42 58-1,63-93-73,-65 81-4232,53-70-1677,-23 21 1,15-21-2153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2:39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5 2976,'-1'-4'14047,"-3"6"-14718,2-1 864,1 1 1,-1-1-1,0 1 1,1 0-1,-1-1 1,1 1-1,0 0 1,-1 0-1,1 0 1,0 0 0,0 1-1,0-1 1,0 0-1,1 0 1,-1 0-1,0 4 1,0 5 152,0 0 0,1 15 0,0-14-136,-5 150 1337,-2-22-751,3-65-440,3-57-284,0 3 191,1 32-1,2 9-60,-3-36-921,0-26 51,-1 0 0,0 0 0,0 0 0,1-1 0,-1 1 1,0 0-1,1-1 0,-3 0 0,-14-12-4542,12 9 3066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2:40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1 4064,'-5'0'11296,"-4"9"-7315,5-3-3349,-32 30 1139,-15 17-604,15-8-681,1 2-1,3 1 0,-38 74 1,48-81-204,11-30 214,29-6-245,29-2 192,269-40 490,-265 31-672,-38 5-177,0 0 1,1-1-1,-1-1 0,19-6 0,-31 9-70,3-2-263,-6 4-722,-5 2-958,-3 3 387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2:52.119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15 128 3072,'-15'4'14890,"30"-4"-13512,4 0-1081,0 0-1,33-5 0,-23 1-226,0 1 1,1 1 0,39 3-1,-16 0-75,78 1 94,198-9 361,-123-12 120,1 3-295,-92 8-91,76 0-168,-68 6 53,-43 1-85,287 3 278,-92 4-81,120-27 171,-326 18-213,-47 3-173,0-1 0,23-4 0,132-14 187,-112 15-60,168-7-115,-128 6-26,-51 14 123,-53-9-78,0 0 1,0 0-1,0 1 1,0-1-1,0 0 1,-1 0-1,1 1 1,0-1-1,0 1 1,-1-1-1,1 1 1,0-1-1,-1 1 1,1 0-1,0-1 1,0 2-1,1 1-18,-1-3-38,1 1 6,3 1 26,-4-1 22,0 0-1,0 0 1,0 1-1,0-1 0,0 0 1,0 0-1,0 1 1,-1-1-1,1 0 0,0 1 1,-1-1-1,0 1 1,1-1-1,-1 1 0,0-1 1,1 1-1,-1-1 1,0 1-1,0 1 0,-14 175-64,4-73 119,-8 44 335,10-120-460,6-25 91,0 0 1,1 0-1,0 1 0,0-1 1,-1 9-1,1-11 4,0 0-1,0 0 1,0-1 0,0 1-1,-1 0 1,1-1 0,0 1-1,-1-1 1,0 1 0,1-1-1,-3 2 1,1-2-16,-1 0 1,1 0-1,0 0 0,-1-1 1,1 1-1,-1-1 0,1 0 1,-1 0-1,1 0 0,-1 0 1,1-1-1,-7-1 0,-17-1 50,-89 1-15,-59 1-7,-103 28 63,155-11-92,86-12-17,-330 49-194,120-19 332,-1-22 99,56-3-124,-60-14-122,28-2 48,-60 31-451,91-11 708,66-6-466,21 2 238,-85 5 348,174-13-372,4 0 48,0 0 1,1-1-1,-1 0 0,0-1 1,0 0-1,-23-7 0,23 4 14,6 1-70,-1 1-1,1-1 1,0-1-1,-12-6 1,18 9-24,-1-1 0,0 1 0,0-1-1,1 1 1,-1-1 0,0 0 0,1 0 0,0 0 0,-1 0 0,1 0 0,0 0-1,0 0 1,0 0 0,1 0 0,-1-1 0,0 1 0,1 0 0,-1 0 0,1-1-1,0-4 1,-10-117-118,2 39 189,6 65-48,2 14-42,-1 0 0,1 0 0,0-1-1,2-10 1,-2 4-130,-1 11 135,1 0 0,0 0 0,0 0-1,0 0 1,0 0 0,0 0 0,0 0-1,1 0 1,-1 0 0,0 0 0,1 0-1,0 1 1,-1-1 0,2-2 0,-1 4-5,-1 0 1,1 0-1,0 0 1,-1 0-1,1 0 1,0 0 0,-1 0-1,1 0 1,-1 0-1,1 0 1,0 0 0,-1 1-1,1-1 1,-1 0-1,1 0 1,0 1-1,-1-1 1,1 0 0,-1 1-1,1-1 1,0 1-1,12 10-100,-12-10 92,13 13 1,32 22 0,-38-31 56,0 0-1,1-1 1,-1 0-1,1 0 1,0-1-1,14 4 1,9-1 11,0-2 1,0-1 0,1-2 0,-1 0 0,1-3 0,41-6-1,197-51 31,-120 23-175,165-27 149,-199 43-80,226-10-1,-343 30 38,309-24 384,-265 15-604,66-24 0,-75 21-412,0 2-1,0 1 0,45-5 1,-44 11 618,0 2 0,0 1 1,0 2-1,0 2 0,-1 1 0,46 12 1,-59-11 80,-2-2 198,25 10 0,-40-12-169,0 0-1,-1 0 1,1 1-1,-1-1 1,1 1-1,-1 0 1,0 0-1,0 1 1,0-1-1,4 7 1,-7-9-74,0 0-1,0 0 1,0 0 0,0 0 0,0 0 0,0-1 0,0 1 0,0 0-1,2 1 1,-3-1-5,1 0-1,-1-1 1,0 1-1,0 0 1,0 0-1,0-1 1,0 1 0,0 0-1,0 0 1,0 0-1,0-1 1,0 1-1,0 0 1,0 0-1,0-1 1,-1 1-1,1 0 1,0 0-1,-1-1 1,0 2-1,1-1 5,-2 2 10,1 0 0,-1-1 0,0 1 0,0 0 0,0-1 0,0 1 0,0-1 0,-1 0 0,1 0 0,-1 0 0,-4 3 0,-36 17 73,24-13-52,-131 58 188,79-37-51,-70 40 1,113-52-122,22-13 18,-1-1-1,0 1 1,0-1-1,-1 0 1,1-1-1,-16 5 1,42-12 149,-1-2 1,18-6 0,1-2-127,28-8-91,-1-2 1,-1-4 0,68-41-1,44-41-2114,-129 84 183,-33 19 225,1 1 0,0 0 0,0 1-1,1 0 1,26-4 0,5 7-5021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2:55.849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0 1728,'5'0'10117,"-5"68"-6778,0-66-3220,0-1 0,0 1 0,0 0 1,1-1-1,-1 1 0,0-1 1,1 1-1,-1-1 0,1 1 0,0-1 1,0 0-1,-1 1 0,1-1 0,0 0 1,0 0-1,0 1 0,0-1 1,2 1-1,0 0-25,-1 0 1,1 0-1,0 0 1,0-1-1,0 1 0,0-1 1,1 0-1,3 1 1,2 0 57,0 0 1,0-1 0,0 0-1,0-1 1,16-1-1,8-3 127,62-5 221,301-30 257,-254 11-329,-93 16-282,92-9 0,72 20 88,-102 3-233,-69 6 479,-57 3-523,9-9 66,0-1 0,0 1 0,0-1 0,0-1 0,-8 1 0,-9 1 26,-148 29 90,-71 17-118,223-45-1,-1-1-1,0 0 1,-1-2 0,1 0-1,0-1 1,-26-5-1,-115-35 90,101 23-83,33 12-116,-38-4-1,14 3 107,16 1-53,0 1 1,-1 2-1,0 2 1,1 1-1,-41 5 1,26-4-940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21.9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338 80 1728,'0'0'1504,"10"6"1418,2-4 360,-11-2-3179,-1 0 1,0 0 0,0 0-1,0-1 1,2 0 1346,-2 1-1346,0 0-1,0 0 1,0 0-1,0 0 1,0-1 0,0 1-1,0 0 1,0 0-1,0 0 1,1 0 0,-1 0-1,0-1 1,0 1-1,0 0 1,0 0 0,0 0-1,0 0 1,-1-1-1,-9-19 3083,9 17-3622,-2-2 538,0 1 1,-1-1-1,1 1 0,-1 0 0,0 0 0,0 0 0,-1 1 1,1 0-1,0-1 0,-1 1 0,0 1 0,0-1 0,-7-2 1,8 3-67,-1 1 1,1 0 0,0 0-1,0 0 1,0 1 0,-1-1-1,1 1 1,0 0 0,-1 0-1,1 1 1,0-1 0,0 1-1,-1 0 1,1 0 0,0 0-1,0 1 1,-7 3 0,5-1-6,0 0 1,1 0-1,-1 1 0,1-1 1,0 1-1,0 0 1,1 1-1,0-1 0,0 1 1,0 0-1,0 0 1,1 0-1,0 1 1,0-1-1,-1 8 0,-3 10-12,1 1 0,-4 44 0,9-60 3,-1 10 20,1 0 0,1 1 0,0-1 0,5 30 0,-3-38 78,1 0 1,0 0-1,0-1 0,1 1 1,0-1-1,1 1 0,0-1 1,1-1-1,6 10 0,-11-17-66,0 0-1,1-1 0,-1 1 0,0-1 0,0 1 0,1-1 0,-1 0 1,1 1-1,0-1 0,-1 0 0,1 0 0,0 0 0,-1 0 1,1-1-1,0 1 0,0 0 0,0-1 0,0 1 0,0-1 0,0 1 1,0-1-1,0 0 0,0 0 0,0 0 0,0 0 0,0 0 1,0-1-1,-1 1 0,4-2 0,-4 2-43,-1 0 1,1 0-1,-1 0 1,1 0-1,-1 0 1,1 0-1,-1 0 1,1-1-1,-1 1 1,1 0-1,-1 0 1,0 0-1,1-1 1,-1 1-1,1 0 1,-1-1-1,0 1 1,1 0-1,-1-1 0,0 1 1,1-1-1,-1 1 1,0 0-1,0-1 1,0 1-1,1-1 1,-1 1-1,0-1 1,0 1-1,0-1 1,0-1 1,0 1 0,0-1 0,0 1 0,-1 0 0,1-1 1,0 1-1,-1 0 0,1 0 0,-1-1 0,1 1 0,-2-2 0,0 0-50,0 0-1,0 1 1,0-1-1,0 0 1,-1 1-1,1-1 1,-1 1-1,0 0 1,-3-3-1,2 4 16,1 0 0,-1 0 0,0 0 0,1 1 0,-1-1 0,1 1 0,-1 0 0,0 0 0,1 0 0,-1 0 0,0 1 0,1 0 0,-1-1 0,1 1 0,-1 1-1,-5 1 1,-4 4-63,0 0 0,-22 14 0,27-15 38,0-1-6,1 0 0,1 0-1,-1 1 1,-6 6 0,12-10 70,-1-1 1,1 1-1,0-1 0,0 1 0,0-1 0,0 1 0,0 0 1,0 0-1,1-1 0,-1 1 0,0 0 0,1 0 0,-1 0 0,1 0 1,0 0-1,0-1 0,0 1 0,0 0 0,0 0 0,0 0 0,0 0 1,1 0-1,-1 0 0,1 2 0,6 11 85,0 0 1,1-1-1,13 18 0,-16-26-58,0 0-1,0-1 0,0 1 0,1-1 0,0 0 0,0 0 1,0-1-1,0 0 0,9 4 0,-11-6 1,-1-1-1,0 0 1,1 1 0,-1-2-1,1 1 1,0 0 0,-1-1-1,1 1 1,0-1-1,-1 0 1,1 0 0,0-1-1,-1 1 1,1-1 0,0 0-1,-1 0 1,1 0 0,-1 0-1,1-1 1,3-2 0,14-9 49,0-1 0,24-24 0,-28 23-100,0 1 0,1 1 1,32-19-1,23 0 6,-63 28 31,-1 1-1,1 1 1,0 0 0,1 0 0,17-1 0,-25 3-34,0 1 0,0-1 0,-1 1 0,1-1 0,0 1 0,-1 0 0,1 0 0,-1 0 0,1 0 0,-1 1 0,0-1 0,1 1 0,-1-1 0,0 1 0,0 0 0,0 0 0,0 0 0,0 0 1,0 0-1,-1 0 0,1 0 0,-1 1 0,0-1 0,1 1 0,-1-1 0,0 1 0,1 3 0,3 45 272,-5-50 133,2-2-48,8-3-309,-1 0 1,1-1 0,-1 0 0,9-8-1,-6 5 40,22-12 0,-8 8-142,1 1 0,36-10 1,-61 21 55,-1 0 1,1 0 0,-1 0-1,1 0 1,-1 0 0,1 0-1,-1 0 1,1 1 0,-1-1 0,1 1-1,-1-1 1,1 1 0,-1-1-1,0 1 1,1 0 0,-1-1-1,0 1 1,0 0 0,0 0-1,1 0 1,-1 0 0,0 0 0,0 1-1,0-1 1,-1 0 0,2 2-1,2 2 17,-1 1-1,0 0 1,0 0-1,3 9 1,-2-4 41,1 0 0,8 13 0,1 1 31,-13-24-75,-1 1 0,1 0 0,0-1 0,0 1 0,0-1 0,0 0 0,0 1 0,0-1 0,0 0 1,0 1-1,1-1 0,-1 0 0,1 0 0,-1 0 0,1 0 0,-1 0 0,1-1 0,-1 1 0,1 0 1,-1-1-1,1 1 0,0-1 0,0 1 0,3-1 0,-3 0 10,1 0 0,-1-1 0,1 0 0,0 1 0,-1-1 0,0 0 0,1 0 0,-1-1 0,0 1 0,1 0 0,-1-1 0,0 1 0,0-1 0,0 0 0,0 0 0,1-2 0,-2 4-19,46-54 263,-42 48-243,0 0 0,-1-1 0,0 0 0,0 1 0,0-2 0,4-12 1,-8 17-39,1 0 1,0 1 0,-1-1-1,0 0 1,1 0 0,-1 0-1,0 0 1,-1 0 0,0-6 0,1 8-18,-1-1 1,0 0-1,1 1 1,-1-1-1,0 0 1,0 1-1,0-1 1,0 1 0,0 0-1,0-1 1,-1 1-1,1 0 1,0 0-1,-1-1 1,-2 0 0,3 1 19,1 1 0,-1 0 1,0 0-1,1 0 0,-1 0 1,0 0-1,0 0 1,1 0-1,-1 0 0,0 0 1,0 0-1,1 0 0,-1 0 1,0 0-1,1 1 1,-1-1-1,0 0 0,1 1 1,-1-1-1,0 0 0,1 1 1,-1-1-1,1 1 0,-1-1 1,0 1-1,-12 14-16,10-11 22,0 1-1,1-1 1,0 1 0,0 0-1,0 0 1,1 0-1,0 0 1,0 0 0,0 1-1,0-1 1,1 0-1,0 8 1,1-9 18,-1 0-1,0 0 1,1 0 0,0 0-1,0-1 1,0 1 0,1 0-1,-1-1 1,1 1 0,0 0-1,0-1 1,0 0 0,0 1 0,0-1-1,1 0 1,0 0 0,2 2-1,-3-4 1,-1 0 0,1 0 0,-1 0-1,1 0 1,-1-1 0,1 1 0,0 0 0,-1-1-1,1 0 1,0 1 0,0-1 0,-1 0-1,1 0 1,0 0 0,0 0 0,-1 0 0,4-1-1,2 0 9,0-1 0,0 0-1,8-4 1,2-1 38,37-13 256,51-29 0,-58 26-385,5-4-333,-51 27 398,0 0 1,-1 0 0,1-1-1,0 1 1,0 0-1,-1 0 1,1 1 0,0-1-1,-1 0 1,1 0-1,0 0 1,-1 0 0,1 1-1,0-1 1,-1 0-1,1 0 1,-1 1 0,1-1-1,0 0 1,-1 1-1,1 0 1,13 12-140,-9-7 118,38 36 131,-26-23 3,31 24 0,-46-41-92,0-1 1,1 1-1,-1-1 0,0 0 1,1 1-1,-1-1 1,0 0-1,1-1 0,0 1 1,-1 0-1,1-1 0,-1 1 1,1-1-1,0 0 1,-1 0-1,1 0 0,-1 0 1,1-1-1,0 1 0,-1-1 1,1 1-1,-1-1 1,1 0-1,4-2 0,2-2 51,0-1-1,0 0 0,-1 0 0,15-14 0,-14 12-99,6-4 84,-12 10-38,1-1 1,-1 0-1,1 0 0,-1 0 0,0 0 0,0 0 0,0-1 0,0 1 0,2-6 0,-5 9-19,1-1 0,-1 1 0,0-1 0,0 1-1,1-1 1,-1 1 0,0-1 0,0 1 0,0-1 0,0 1-1,0-1 1,0 1 0,0-1 0,0 1 0,0-1 0,0 0 0,0 1-1,0-1 1,0 1 0,0-1 0,0 1 0,0-1 0,0 1-1,-1-1 1,1 1 0,0-1 0,0 1 0,-1-1 0,1 1 0,0 0-1,-1-1 1,0 0 0,1 1-6,-1 0 0,0 0 1,1 0-1,-1 0 0,1-1 0,-1 1 0,1 0 1,-1 0-1,0 1 0,1-1 0,-1 0 0,1 0 0,-1 0 1,1 0-1,-1 0 0,0 1 0,1-1 0,-1 0 1,1 0-1,-1 1 0,1-1 0,-1 0 0,1 1 1,0-1-1,-1 1 0,1-1 0,-1 1 0,-4 4 14,1 1 0,0 0 1,0 0-1,0 0 0,1 0 0,0 0 0,0 1 0,0-1 0,1 1 0,0 0 0,-1 6 0,0 8-26,2 0 0,0 28 0,1-42 7,0-2 45,0 1 0,0-1 0,1 1 0,0-1 0,0 1 0,0-1 0,4 10 0,-5-15-17,0 0-1,1 1 1,-1-1-1,0 0 1,0 0-1,0 1 1,0-1-1,0 0 1,0 0-1,1 1 1,-1-1-1,0 0 1,0 0-1,0 1 1,1-1-1,-1 0 1,0 0-1,0 0 1,1 0-1,-1 1 1,0-1-1,0 0 1,1 0-1,-1 0 1,0 0-1,0 0 1,1 0-1,-1 0 1,0 0-1,1 0 1,-1 0-1,0 0 1,1 0-1,-1 0 1,10-8 175,7-18 67,-16 26-242,7-19 193,0 0 1,10-36-1,2-6-361,-17 54 125,1 0-438,2 18 124,-4-5 334,0 0-1,-1 0 0,0 0 1,0 0-1,0 9 1,0-3 21,17 431-33,-18-440 33,1 21 177,-2 1 0,-7 47 1,7-69-133,0 0 0,0 0 0,0 0 1,0 0-1,0 0 0,-1-1 1,1 1-1,-1 0 0,0-1 1,0 0-1,0 1 0,-3 2 1,4-4-42,0 0 1,0 0-1,-1-1 1,1 1-1,0 0 0,0-1 1,-1 1-1,1-1 1,0 1-1,-1-1 1,1 0-1,-1 1 1,1-1-1,-1 0 1,1 0-1,0 0 1,-1 0-1,1 0 0,-1 0 1,1-1-1,0 1 1,-1 0-1,1-1 1,-1 1-1,1-1 1,0 1-1,-1-1 1,1 0-1,-1 0 1,-2-2-4,1 1 0,0-1 0,0 0 0,0 0 0,1 0 1,-1 0-1,1 0 0,-3-5 0,-15-32 67,14 28-80,-1-3-7,1-2-1,1 1 1,0 0-1,1-1 1,1 0-1,-2-22 1,4 7-119,0 1 0,6-47 1,-4 74 111,0-1 0,0 1 0,0 0 1,0 0-1,1 0 0,-1 0 0,1 0 1,0 0-1,0 0 0,1 1 0,-1-1 1,7-6-1,1 0 40,1 1 0,19-14 0,0 1 101,25-20-95,1 4-1,70-37 1,22-13 138,-138 81-245,-10 15-37,-18 35 53,16-37 89,0 0 1,1 1 0,0-1-1,0 1 1,0-1-1,1 1 1,0-1 0,1 1-1,-1-1 1,1 1-1,0-1 1,1 1 0,-1-1-1,4 7 1,-5-13-7,0 1 1,1-1-1,-1 0 1,0 0-1,0 0 0,1 1 1,-1-1-1,0 0 1,0 0-1,1 0 0,-1 0 1,0 0-1,1 0 1,-1 0-1,0 0 1,0 0-1,1 0 0,-1 1 1,0-1-1,1-1 1,-1 1-1,0 0 0,1 0 1,-1 0-1,0 0 1,0 0-1,1 0 1,-1 0-1,0 0 0,1 0 1,-1-1-1,1 1 1,9-6 240,0-3-73,17-17-1,8-9-212,-22 23 132,-8 8-159,-1 0-1,0 0 1,1 1 0,0 0 0,0 0-1,6-3 1,-11 6 36,1 0-1,-1 0 0,1 1 1,-1-1-1,1 0 0,-1 0 1,1 1-1,-1-1 1,1 0-1,-1 1 0,1-1 1,-1 1-1,1-1 1,-1 1-1,0-1 0,1 0 1,-1 1-1,0-1 0,1 2 1,0-1-31,1 2 33,0 0-1,0 0 0,-1 1 1,1-1-1,-1 1 0,0 0 1,0-1-1,0 1 1,0 0-1,0 7 0,-1 44 83,-1-28-37,-3 171-41,0-140 57,-17 82-1,20-133-24,-1 0 0,0 0-1,-1-1 1,1 1-1,-1-1 1,-5 7-1,7-11 2,0 0 0,0 0 0,0 0-1,-1-1 1,1 1 0,0 0 0,-1-1 0,0 1-1,1-1 1,-1 0 0,0 0 0,0 1-1,0-1 1,1 0 0,-1-1 0,0 1 0,0 0-1,-1 0 1,1-1 0,0 1 0,0-1 0,0 0-1,-3 0 1,-1 0-12,0-1 0,0 0-1,0-1 1,1 1 0,-1-1 0,1-1-1,-1 1 1,1-1 0,0 1 0,0-2-1,0 1 1,0 0 0,1-1-1,-1 0 1,1 0 0,0 0 0,0-1-1,1 1 1,-1-1 0,1 0 0,0 0-1,-4-10 1,4 9-4,1 0 0,0-1 0,0 1 0,0-1 1,1 1-1,0-1 0,1 1 0,-1-1 0,1 0 0,0 1 0,1-1 0,0 1 0,0-1 0,0 0 1,1 1-1,0 0 0,0-1 0,1 1 0,-1 0 0,5-6 0,3-4-93,2 0 1,0 1-1,21-21 0,-26 28-11,1 1-1,0 0 0,0 1 0,1 0 0,0 0 0,0 1 0,0 0 0,14-4 0,-21 8-249,-1 0-1,1 1 1,0 0 0,0-1 0,0 1-1,-1 0 1,1 0 0,0 0 0,0 0-1,0 0 1,0 0 0,0 1-1,-1-1 1,1 0 0,0 1 0,0 0-1,0-1 1,-1 1 0,1 0 0,-1 0-1,1 0 1,0 0 0,-1 0 0,0 0-1,1 1 1,-1-1 0,0 0 0,1 1-1,0 1 1,18 16-8350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24.8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117 374 2976,'0'0'19,"0"0"1,0 0-1,0 0 0,-1 0 1,1 0-1,0 0 1,0 0-1,0 0 0,0 0 1,0 0-1,-1 0 1,1 0-1,0 0 0,0 0 1,0-1-1,0 1 0,0 0 1,0 0-1,0 0 1,-1 0-1,1 0 0,-3-7 6083,0 5-4909,0 0 0,0 1-1,-1-1 1,1 1 0,-5-1 0,-16-7 1127,22 9-2273,1-1 1,-1 1 0,1 0-1,-1 0 1,1 0 0,-1 0 0,1 0-1,-1 0 1,1 0 0,-1 0-1,1 1 1,-1-1 0,1 1-1,-2 0 1,0 0-40,0 0-1,1 0 1,-1 0-1,1 0 1,-1 1-1,-2 1 1,3-1 23,0 0 1,1 1 0,-1-1 0,1 0 0,-1 1-1,1-1 1,0 1 0,0-1 0,0 1-1,0-1 1,1 1 0,-1 0 0,1-1-1,-1 1 1,1 0 0,0-1 0,0 1-1,0 0 1,0 0 0,1-1 0,-1 1-1,1 0 1,1 4 0,1 1 67,0-1 0,0 0 0,1 0 0,0 0 0,0 0 1,11 12-1,-12-14 40,1-1 0,0 0-1,0 0 1,0-1 0,1 1 0,-1-1 0,8 5 0,-11-8-90,0 1 1,0-1-1,0 1 1,1-1-1,-1 0 1,0 0-1,0 1 0,0-1 1,0 0-1,1 0 1,-1 0-1,0 0 0,0 0 1,0-1-1,1 1 1,1-1-1,-2 1-18,0-1 0,1 0 0,-1 0 0,0 0 1,0 0-1,0 0 0,0 0 0,1 0 0,-1-1 0,-1 1 0,1 0 0,0 0 0,0-1 0,0 1 0,-1-1 1,1-1-1,1 0-9,-1-1 0,0 0 0,0 0 0,0 0 0,-1 0 0,1 0 0,-1 0 0,0 0 0,0 0 0,-1-1 0,1 1 0,-1 0 0,0 0 0,0 1 1,0-1-1,0 0 0,-1 0 0,0 0 0,0 1 0,0-1 0,-4-4 0,1 2-80,4 4 10,-1 0 1,0-1-1,0 1 1,0 1-1,0-1 1,-1 0 0,1 1-1,-3-2 1,-21-13-433,25 15 416,10 5-128,-4-1 261,-3-2-5,1 1-1,-1-1 1,1 0-1,0 1 0,-1-1 1,1 0-1,0-1 0,0 1 1,0 0-1,0-1 1,0 0-1,0 1 0,-1-1 1,1-1-1,0 1 1,0 0-1,5-1 0,-4-1 2,0 1 0,0 0 0,0-1 0,0 0 0,0 0 0,0 0 0,-1 0 0,1-1 0,0 1 0,-1-1 0,0 0 0,0 0-1,0 0 1,0-1 0,0 1 0,2-5 0,2-5 56,1 0 0,-2-1 0,0 0 0,0 0 0,6-29 0,21-111 193,-21 98-479,-10 44 144,0 3-241,3 23 65,10 55 22,8 82 1,-17-110 246,-1 26-67,-5 117 1,-1-164 15,1-5-14,-7 117 212,4-103-37,-2 0 1,-11 42-1,15-65-114,-1 0 0,-1 0 1,1 0-1,-1-1 0,0 1 0,-4 5 0,6-10-53,1 0-1,-1 0 0,0 0 1,0 0-1,1 0 0,-1 0 0,0-1 1,0 1-1,0 0 0,0-1 1,0 1-1,0-1 0,0 1 0,0-1 1,0 1-1,0-1 0,-1 1 1,1-1-1,0 0 0,0 0 0,0 0 1,0 0-1,-1 0 0,1 0 1,0 0-1,0 0 0,0 0 0,0 0 1,-1-1-1,1 1 0,0 0 1,0-1-1,0 1 0,0-1 0,0 1 1,0-1-1,0 0 0,-2-1 1,0-1-10,-1-1 0,1 1 0,-1-1 0,1 0 1,0 0-1,0-1 0,1 1 0,-1 0 1,1-1-1,0 1 0,0-1 0,1 0 1,-1 0-1,1 0 0,-1-7 0,1-1 22,0 1 0,0-1 0,1 0 0,3-23 0,-1 28 13,0-1-1,0 0 1,1 1-1,0 0 1,1 0-1,0 0 1,0 0-1,0 0 1,1 1-1,0 0 1,1 0-1,0 0 1,0 1 0,0 0-1,1 0 1,0 0-1,0 1 1,14-8-1,-3 3-322,0 1 0,1 1 0,0 0-1,0 2 1,1 0 0,0 1 0,21-2 0,-32 5-681,0 1 0,0 1 0,-1-1 0,1 1 0,0 1 0,0 0 0,10 2 0,18 10-2913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27.5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63 7 2912,'4'-7'21355,"1"15"-23553,-2-3 2269,-1 0 0,1 0 1,-1 1-1,-1-1 0,1 0 1,-1 1-1,2 10 1,-2 43 529,-1-36-525,-2 1 108,-1-1 1,-1 1-1,-1 0 1,-1-1-1,-9 25 1,-13 52 153,2 4-269,26-104-67,0 1 0,0-1-1,0 0 1,0 0 0,-1 0-1,1 0 1,0 0 0,0 0-1,0 1 1,0-1 0,0 0-1,0 0 1,0 0 0,0 0-1,0 0 1,0 0 0,0 1-1,0-1 1,0 0 0,0 0-1,0 0 1,1 0 0,-1 0-1,0 0 1,0 1 0,0-1-1,0 0 1,0 0 0,0 0 0,0 0-1,0 0 1,0 0 0,0 0-1,0 0 1,1 1 0,-1-1-1,0 0 1,0 0 0,0 0-1,0 0 1,0 0 0,8-1 165,14-10 199,-13 6-298,18-7-8,0 0 0,1 2 0,51-12 0,-64 20-73,-1 1 1,0 0-1,1 0 0,22 3 0,-33-1 54,-1 0-1,0 0 1,1 0 0,-1 0-1,0 0 1,0 0 0,1 1-1,-1 0 1,0 0-1,-1 0 1,1 0 0,3 3-1,-5-4 168,0 0-250,1 2 20,-1-2-47,4-17-11707,-5 15 11370,0 1-1,0-1 1,0 1 0,0-1-1,0 1 1,0-1-1,1 1 1,-1-1 0,0 1-1,4-4-2844,6-2 7,6 1 769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28.0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95 1 5632,'-10'3'14150,"-2"7"-10811,-9 11-4520,19-19 1987,-3 3-752,0 1-1,0 0 1,1 0 0,0 1-1,0-1 1,0 1-1,1 0 1,0 0 0,0 0-1,1 0 1,0 1 0,0-1-1,1 1 1,0-1 0,0 1-1,0 10 1,1-11-16,0 9 178,4 31 1,-3-42-199,0 1 1,0-1-1,1 0 1,0 0-1,0 0 1,0 0-1,0 0 1,1-1-1,5 8 1,-6-9-86,0-1 1,0 0-1,0 0 0,0 0 0,0 0 1,0 0-1,1 0 0,-1-1 1,0 1-1,1-1 0,0 1 1,-1-1-1,1 0 0,0 0 0,-1 0 1,1-1-1,0 1 0,5 0 1,-5-1-478,0 0 1,0-1 0,0 1 0,1-1-1,-1 0 1,0 0 0,0 0 0,0 0-1,-1 0 1,1-1 0,4-2-1,10-8-3786,0-3 1445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25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7 576,'-7'-4'57,"7"4"-51,0 0 0,0 0-1,-1 0 1,1-1 0,0 1-1,0 0 1,0 0 0,-1 0-1,1 0 1,0 0 0,0-1-1,-1 1 1,1 0 0,0 0-1,0 0 1,-1 0 0,1 0-1,0 0 1,0 0 0,-1 0-1,1 0 1,0 0 0,-1 0-1,1 0 1,0 0 0,0 0-1,-1 0 1,1 0 0,0 0-1,0 0 1,-1 1 0,1-1 0,0 0-1,0 0 1,-1 0 0,1 0-1,0 1 1,0-1 0,0 0-1,-1 0 1,1 0 0,0 1-1,0-1 1,0 0 0,0 0-1,-1 0 1,1 1 0,0-1-1,0 0 1,0 1 0,-1 0 282,1-2 490,0 0-769,0 1 1,-1 0 0,1 0-1,0 0 1,0 0-1,0 0 1,0 0 0,0 0-1,0 0 1,0 0 0,0 0-1,0 0 1,0-1-1,0 1 1,0 0 0,0 0-1,0 0 1,0 0 0,-1 0-1,1 0 1,0 0-1,0 0 1,0 0 0,0 0-1,0 0 1,0 0 0,0 0-1,0 0 1,0 0-1,-1 0 1,1 0 0,0 0-1,0 0 1,0 0 0,0 0-1,0 0 1,0 0 0,0 0-1,0 0 1,0 0-1,-1 0 1,1 0 0,0 0-1,0 0 1,0 0 0,0 1-1,0-1 1,0 0-1,0 0 1,0 0 0,0 0-1,0 0 1,0 0 0,0 0-1,0 0 1,0 0-1,0 0 1,0 0 0,0 1-1,-1-1 1,-2 1 839,0 0 0,0 1 0,-1-1 1,1-1-1,-1 1 0,1 0 0,-1-1 0,-5 0 0,10 0-781,-1 0 0,0 0 0,1 0 0,-1 0 0,0 1 0,1-1 0,-1 0 1,0 0-1,1 0 0,-1 0 0,0 0 0,1 1 0,-1-1 0,0 0 0,1 0 0,-1 1 0,0-1 0,0 0 0,1 0 0,-1 1 0,0-1 0,0 0 0,0 1 0,1-1 0,-1 0 0,0 1 0,0-1 0,0 0 0,0 1 0,0-1 0,0 0 0,0 1 0,1-1 0,-1 0 0,0 1 0,0-1 0,0 0 0,-1 1 0,1-1 0,0 1 0,0-1 0,0 0 0,0 1 0,0-1 0,0 0 0,0 1 0,-1-1 0,1 0 0,0 1 0,0-1 0,0 0 0,-1 0 0,1 1 0,0-1 0,0 0 0,-1 0 0,1 1 0,0-1 0,-1 0 0,1 0 0,0 0 0,-1 0 1,1 1-1,-1-1 0,18 1 509,21 4 1,0 0-149,-34-5-347,9 2 327,0-1 0,0-1-1,19-2 1,41-6 567,-56 8-882,-14 0-43,-1 0 0,0 0 0,1 0 0,-1 0 1,0 0-1,1 0 0,-1-1 0,0 1 0,1-1 0,1-1 0,-3 2 77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28.4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82 48 8544,'-42'-20'3168,"29"12"-2464,0 5-192,8-2 160,1 1-480,-1 1 416,5-2-352,9 10-992,1-2 352,3 1 224,0 4-1664,0 0 1024,1-4-2592,-1 1 1920,2-10-1920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28.8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81 7456,'-12'-21'2421,"4"15"1485,11 4-2586,2-1-402,5-2-109,1 0 0,0 1 0,0 0-1,23-4 1,-26 6-544,26-5-86,0 1-1,0 2 1,51 1 0,-83 3-169,0 0-1,0 0 1,0 0 0,0 0 0,0 1 0,0-1 0,0 1 0,0-1 0,0 1-1,0 0 1,-1-1 0,1 1 0,2 2 0,-3-3 10,0 1 0,0 0 1,-1 0-1,1 0 0,0 0 1,-1 0-1,1 0 0,-1 1 0,1-1 1,-1 0-1,1 0 0,-1 0 1,0 0-1,0 0 0,0 1 0,0-1 1,1 0-1,-1 0 0,-1 0 1,1 1-1,0-1 0,0 0 0,0 0 1,-1 2-1,-3 10 180,0 1-1,-1-1 1,-7 13 0,-2 6 89,-63 138 443,29-69-717,42-87-417,-7 25 1,5-4-2922,3-14-914,4-19 3828,0 0 0,1 0 1,0 0-1,-1 0 0,1 0 0,0 0 0,0 0 0,1 3 0,9 17-5857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31.2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184 471 3072,'1'-2'591,"-1"0"0,0 0 0,0 0 0,-1 1 0,1-1 0,0 0 0,0 0 0,-1 1 0,1-1 0,-1 0 0,0 1 0,1-1 0,-3-3 0,1 4-270,1-1 0,-1 1 1,0 0-1,0 0 0,0-1 0,0 1 1,0 1-1,0-1 0,0 0 0,-4-1 1,2 1-141,0 0 1,0 1 0,0-1 0,-1 1 0,1 0 0,0 0 0,0 0 0,0 0 0,0 1 0,0 0 0,0-1 0,0 2 0,-5 0 0,3 1-48,1 0 0,-1-1 0,1 2 0,-1-1 0,1 1 0,0-1 0,0 1 0,-6 8 0,7-8-93,0 0 0,0 1-1,1 0 1,0 0 0,0 0 0,0 0 0,1 1 0,-1-1 0,-1 7 0,3-8-30,1 0-1,-1-1 0,0 1 1,1 0-1,0 0 1,0 0-1,0 0 1,0 0-1,1-1 1,0 1-1,0 0 1,0 0-1,0-1 1,2 6-1,-2-7 43,1 1 0,-1-1 0,1 0 0,-1 0 0,1 0 0,0 0-1,0 0 1,0 0 0,0 0 0,0-1 0,0 1 0,1-1 0,-1 1-1,1-1 1,-1 0 0,0 0 0,1 0 0,0 0 0,-1 0 0,1-1-1,0 1 1,-1-1 0,1 0 0,0 0 0,-1 0 0,1 0 0,0 0-1,0 0 1,3-2 0,0 1 40,0 0 0,-1-1 0,1 0 0,-1 0 0,1 0 0,-1-1 0,0 1 0,0-1 0,0-1 0,-1 1 0,1-1 0,7-7 0,-5 2-54,-1 0-1,1-1 1,-2 0 0,1 0-1,-2-1 1,1 1 0,4-19-1,-8 12 26,9 37 0,1-4 239,1 0 0,0 0 1,20 18-1,-20-22-188,-10-10-74,1 0 1,-1 0-1,0 0 0,1-1 0,-1 1 0,1-1 0,0 0 0,0 0 1,-1 0-1,1 0 0,0 0 0,0 0 0,0-1 0,0 1 0,0-1 1,0 0-1,0 0 0,0 0 0,0-1 0,-1 1 0,1-1 0,0 1 1,0-1-1,0 0 0,0 0 0,-1 0 0,6-3 0,0-2-8,97-72 105,-100 74-182,0-1 47,0 1 1,1-1 0,0 1 0,0 0 0,8-4 0,-13 8-58,0 0 57,-1 0 1,1 0-1,0 0 0,-1 0 0,1 0 0,-1 1 1,1-1-1,-1 0 0,1 1 0,-1-1 0,1 0 1,-1 1-1,1-1 0,-1 0 0,0 1 0,1-1 1,-1 1-1,1-1 0,-1 1 0,0-1 0,0 1 1,1-1-1,-1 1 0,0-1 0,0 1 0,1-1 1,-1 2-1,3 16 72,-2-15-69,2 17 5,-1-6 512,0 23-1,-2-37-514,0 0 1,0 0 0,0 1-1,0-1 1,0 0-1,0 0 1,0 1-1,0-1 1,0 0 0,0 1-1,0-1 1,0 0-1,0 0 1,0 1-1,0-1 1,0 0-1,0 0 1,0 1 0,0-1-1,0 0 1,0 1-1,1-1 1,-1 0-1,0 0 1,0 0 0,0 1-1,0-1 1,1 0-1,-1 0 1,0 0-1,0 1 1,1-1 0,-1 0-1,7-6 223,-3 1-268,28-38 176,-26 35-160,0-1-1,0 1 1,1 0 0,0 0-1,9-8 1,-15 16 12,-1-1 0,0 1 0,1 0 0,-1 0-1,0-1 1,1 1 0,-1 0 0,0 0 0,1 0 0,-1 0 0,0 0 0,1 0 0,-1 0 0,1 0 0,-1-1 0,0 1-1,1 0 1,-1 1 0,1-1 0,-1 0 0,0 0 0,1 0 0,-1 0 0,0 0 0,1 0 0,-1 0 0,1 0 0,-1 1-1,1-1 1,8 13-135,-6-8 155,-1 0 0,0 0 0,2 12 0,-2-2 24,-2-11-2,1 0 1,-1 0 0,1 0-1,0 0 1,2 6 0,-2-9-37,0 1 0,0-1 0,0 1 1,0-1-1,0 0 0,0 1 0,0-1 0,1 0 1,-1 0-1,0 0 0,1 0 0,-1 0 0,1 0 0,-1 0 1,1 0-1,-1-1 0,3 1 0,-2 0 7,0-1 1,0 0-1,0 0 0,0 0 1,0 0-1,0 0 0,0 0 1,0-1-1,0 1 0,0-1 0,0 1 1,0-1-1,3-1 0,13-4 70,162-46 34,-105 28-83,-62 20 56,-11 3-78,-3 2-23,-18 12-161,-3 7 155,4-4 15,1 0 0,0 1 0,-24 32 0,41-48 13,-1 0-1,1-1 0,-1 1 1,1 0-1,0 0 1,-1-1-1,1 1 0,0 0 1,0 0-1,-1 0 1,1 0-1,0 0 1,0-1-1,0 1 0,0 0 1,0 0-1,0 0 1,0 0-1,0 0 0,1-1 1,-1 1-1,0 0 1,0 0-1,1 0 0,-1 0 1,1-1-1,-1 1 1,0 0-1,1-1 1,0 1-1,-1 0 0,1-1 1,0 2-1,0-1 0,0 0 0,1 0 0,-1-1 0,0 1 0,1 0 0,-1 0-1,0-1 1,1 1 0,-1-1 0,1 1 0,-1-1 0,1 0 0,-1 0 0,1 1 0,-1-1-1,1 0 1,2-1 0,7 0 149,1-2-1,-1 0 1,19-8 0,-25 9-124,0 0 1,0-1-1,-1 0 1,1 0-1,-1 0 1,0-1 0,0 1-1,0-1 1,0 0-1,5-8 1,3-7-29,-1-2 0,0 1 0,-1-2 1,-1 1-1,-2-1 0,8-30 0,17-142 100,-24 129 3,-4 29-123,-2-51 0,-2 65-221,0 21 221,0 0 0,0 0 1,0 0-1,0 0 0,0 0 1,-1 0-1,1 1 0,0-1 1,0 0-1,-1 0 0,1 0 1,-1 0-1,1 1 0,-1-2 1,-4 2-237,1 8 73,2-3 160,1 1 1,0 0 0,0-1-1,1 1 1,-1 6 0,1 4 26,-1 46 79,3 0 1,2 0 0,3 0 0,3-1-1,28 95 1,-35-145-307,1 1 1,0 0-1,1-1 0,8 14 0,-11-21-261,0-1 0,0 0 0,0-1-1,0 1 1,1 0 0,-1-1 0,1 1 0,-1-1-1,1 0 1,0 0 0,0 0 0,0 0 0,1 0 0,-1-1-1,0 1 1,1-1 0,-1 0 0,1 0 0,5 1 0,-1-2-1379,-1 1 1,1-1-1,0-1 1,14-2-1,-17 2 1334,0 0 1,0-1-1,0 0 1,0 0-1,5-3 0,-1-1-146,0-1 0,0 0-1,10-11 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32.1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71 127 6976,'-9'-6'1167,"7"5"-870,0-1 0,0 1 0,0 0 0,0 0 0,0 0 0,0 0 0,0 0 0,-4-1 4698,7 22-2704,3 22-1,0-6-1378,0-4-453,1 35 256,0 104 1381,-10-180-1339,-17-73 205,8 26-841,8 34-91,1 0 1,1-1 0,-3-44 0,7 56-21,0 0-1,1 0 1,0 1-1,1-1 1,0 0 0,1 1-1,0-1 1,1 1 0,0 0-1,7-14 1,-7 17-29,1 0-1,-1 0 1,1 0 0,1 1 0,-1-1 0,8-5-1,-12 11 10,1-1 0,0 1-1,0 0 1,0-1-1,0 1 1,0 0-1,0 0 1,0 1 0,0-1-1,0 0 1,1 1-1,-1-1 1,0 1-1,0 0 1,1 0-1,-1 0 1,0 0 0,1 0-1,-1 0 1,0 0-1,0 1 1,0-1-1,1 1 1,-1 0 0,0 0-1,0-1 1,3 3-1,2 1 14,0 1 1,-1 0-1,1 0 0,-1 1 0,0 0 0,0 0 0,-1 0 1,8 11-1,-4-3 118,-1-1 0,-1 1-1,9 22 1,-9-17 19,-4-14-26,-1 0 0,0 0 0,0 0 0,0 0 0,-1 1 0,1 5 0,-2-9-75,0-1 1,0 1-1,0 0 0,-1-1 0,1 1 1,0 0-1,-1-1 0,1 1 1,-1-1-1,0 1 0,1 0 0,-1-1 1,0 1-1,0-1 0,0 0 1,0 1-1,0-1 0,0 0 0,-1 0 1,1 0-1,0 1 0,0-1 1,-1-1-1,-1 2 0,-1 0-28,0-1 0,-1 0 0,1 0 0,0 0-1,0-1 1,-1 1 0,1-1 0,0 0 0,-1-1 0,-7 0 0,3 0 136,-19-2-569,-40-10 0,18 2-5534,40 10 2452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37.6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198 401 2080,'-5'2'6939,"-7"-1"-3706,4 0-2708,0 0 0,0 1 0,-9 3 0,1 2-203,1 0 0,0 1 0,0 1 0,1 1 0,0 0 0,1 1-1,-16 15 1,28-25-317,0 0 0,1 0 0,-1 0 0,0 1 0,0-1 0,1 0 0,-1 1 0,0-1 0,1 1 0,-1-1 0,1 1 0,0-1 0,0 0 0,-1 3 0,20 3-5,3 4 52,1-1 1,39 11-1,-13-4 164,12 2 1427,-59-18-1307,-2-1-302,0 1 1,0-1-1,0 1 0,-1-1 0,1 0 1,0 1-1,0-1 0,0 1 0,0-1 1,-1 0-1,1 1 0,0-1 1,0 1-1,-1-1 0,1 0 0,0 1 1,-1-1-1,1 0 0,0 0 0,-1 1 1,1-1-1,-1 0 0,1 0 0,0 0 1,-1 1-1,0-1 0,-14 6 253,11-4-182,-7 2-7,-1 0 0,0-1 0,0-1 0,-16 2 0,-17 4 47,36-5-263,9-1-170,17-1 38,36 0 255,-20 0 259,44-3 0,-75 1-255,50-4 318,62-16 0,-99 18-278,0-2 0,0 0 0,0 0 0,-1-2 0,0 1 0,-1-2 0,1 0 0,19-16 0,-28 20-13,0-1-1,-1 1 0,0-1 1,0 0-1,0 0 0,5-8 1,-8 11-25,0-1 1,0 1-1,0 0 0,0 0 1,-1-1-1,1 1 1,-1 0-1,1-1 0,-1 1 1,0-1-1,0 1 1,0 0-1,0-1 0,0 1 1,-1-1-1,1 1 1,-1 0-1,-1-4 0,2 5-28,0 1 0,0-1 0,-1 0-1,1 1 1,0-1 0,-1 1 0,1-1 0,0 1-1,-1-1 1,1 1 0,-1-1 0,1 1-1,-1-1 1,1 1 0,-1 0 0,1-1 0,-1 1-1,0 0 1,1 0 0,-1-1 0,1 1-1,-1 0 1,0 0 0,1 0 0,-1 0-1,0 0 1,1 0 0,-1 0 0,0 0 0,1 0-1,-1 0 1,0 0 0,1 0 0,-1 0-1,1 0 1,-1 1 0,0-1 0,1 0 0,-1 0-1,1 1 1,-1-1 0,1 0 0,-1 1-1,1-1 1,-1 1 0,1-1 0,-1 1 0,0 0-1,-2 1-26,1 1 1,-1-1-1,0 1 0,1 0 0,0 0 0,-1 0 1,-2 5-1,3-2 62,0 0 0,0 0 0,0 0-1,0 0 1,1 1 0,0-1 0,1 0 0,-1 13 0,1-16 19,0-1 0,0 1 0,1-1 0,-1 1 0,1-1-1,-1 1 1,1-1 0,0 0 0,0 1 0,0-1 0,0 0 0,0 0-1,1 1 1,-1-1 0,1 0 0,-1 0 0,1-1 0,0 1 0,0 0-1,0 0 1,0-1 0,0 1 0,0-1 0,0 0 0,3 2 0,-2-3-16,-1 1 0,1 0 0,-1-1 0,1 1 0,-1-1 0,1 0 0,-1 0 0,1 0 0,0 0 0,-1 0 0,1-1 0,2 0 0,31-12 316,-31 10-304,0 1 0,0 0 0,1 0 0,-1 0 0,1 1 0,0-1 0,6 1 0,-9 1-33,0 0 0,1 0 0,-1 0 0,0 1-1,0-1 1,1 1 0,-1 0 0,0 0 0,0 0-1,0 1 1,0-1 0,0 1 0,0 0 0,0-1-1,-1 1 1,4 3 0,-3-2 0,0 1-1,-1-1 1,1 1 0,-1-1-1,1 1 1,-1 0 0,0 0 0,-1 0-1,1 0 1,1 8 0,0 5 5,-1 0 1,-1-1-1,0 1 1,-1 0-1,-3 22 1,-26 132 384,13-88 57,7-47-25,9-36-417,0 0 1,-1 1-1,1-1 1,0 0-1,0 1 1,0-1 0,0 0-1,0 1 1,0-1-1,0 0 1,0 0 0,-1 1-1,1-1 1,0 0-1,0 0 1,0 1-1,-1-1 1,1 0 0,0 0-1,0 0 1,-1 1-1,1-1 1,0 0 0,0 0-1,-1 0 1,1 0-1,0 0 1,-1 1-1,1-1 1,0 0 0,-1 0-1,1 0 1,0 0-1,0 0 1,-1 0 0,-9-8 142,-4-19 255,9 11-289,1 0 1,1 0-1,0 0 1,0-31 0,-1 0-70,2 24-61,0 0 0,1 0-1,2 0 1,0 0 0,1 1-1,9-35 1,-8 45 13,1 1 0,0 0 0,0 0 0,1 0 0,1 0 0,0 1 0,0 0 0,1 0 0,0 0 0,1 1-1,0 0 1,0 1 0,1 0 0,12-9 0,-17 14-47,1 0 0,-1 0 0,1 1-1,0 0 1,0 0 0,0 0 0,0 0-1,0 1 1,0 0 0,8-1 0,-9 2 37,-1-1 1,1 2 0,-1-1-1,1 0 1,-1 1 0,0-1-1,1 1 1,-1 0 0,0 0-1,0 1 1,1-1-1,-1 1 1,0-1 0,0 1-1,-1 0 1,6 4 0,-3-1 16,0 0 0,0 0 0,0 1 0,-1 0 1,1 0-1,2 6 0,-6-11 16,0 1 0,0-1 1,-1 0-1,1 1 0,0-1 0,-1 1 1,1-1-1,-1 0 0,0 1 0,0-1 0,1 1 1,-1-1-1,0 1 0,0 0 0,0-1 1,0 1-1,-1-1 0,1 1 0,0-1 0,-1 1 1,1-1-1,-1 0 0,1 1 0,-1-1 0,1 1 1,-1-1-1,0 0 0,0 0 0,0 1 1,0-1-1,0 0 0,0 0 0,0 0 0,0 0 1,-2 1-1,-2 2 21,0-1 1,0 0-1,-1 0 1,1 0-1,-1-1 0,1 1 1,-1-1-1,0-1 1,0 1-1,0-1 0,1 0 1,-1 0-1,-1-1 1,1 0-1,0 0 0,-9-1 1,9 0-40,-8-1 5,14 2-8,-1 0 0,1 0 0,0 0 0,0-1 1,0 1-1,-1 0 0,1 0 0,0 0 0,0 0 0,0 0 1,0 0-1,-1-1 0,1 1 0,0 0 0,0 0 1,0 0-1,0 0 0,0-1 0,0 1 0,0 0 0,-1 0 1,1 0-1,0-1 0,0 1 0,0 0 0,0 0 1,0 0-1,0-1 0,0 1 0,0 0 0,0 0 1,0 0-1,0-1 0,0 1 0,0 0 0,0 0 0,0 0 1,0-1-1,1 1 0,-1 0 0,0 0 0,0 0 1,0-1-1,0 1 0,0 0 0,0 0 0,0 0 0,1 0 1,-1-1-1,2-1-24,1 1-1,-1-1 1,1 1 0,0 0 0,-1-1-1,1 1 1,0 0 0,0 1 0,-1-1-1,6 0 1,3-2 26,117-25-237,-79 19 148,59-18 1,1-13 291,-90 31-133,0 0-1,-1-1 0,24-18 0,-33 23 10,-9 4-75,1 1 1,0 0-1,-1-1 0,1 1 1,0 0-1,-1-1 0,1 1 1,-1-1-1,1 1 1,-1-1-1,1 1 0,-1-1 1,1 1-1,-1-1 0,0 1 1,1-1-1,-1 0 0,0 1 1,1-1-1,-1 0 0,0 1 1,0-1-1,1 0 0,-1 1 1,0-2-1,-15 10-176,9-3 165,1 1 0,0-1 0,-1 1 0,2 0 1,-1 0-1,1 0 0,0 1 0,-6 11 0,3-2-13,0 0-1,1 0 1,1 0 0,-5 22 0,10-37 30,-1 0 1,1 1-1,0-1 0,0 0 0,0 1 1,0-1-1,0 0 0,0 0 1,1 1-1,-1-1 0,0 0 1,0 1-1,1-1 0,0 1 1,-1-1 6,1 0 1,-1-1-1,1 1 0,-1-1 1,1 1-1,-1-1 1,1 1-1,-1-1 0,1 1 1,0-1-1,-1 1 1,1-1-1,0 0 1,-1 0-1,1 1 0,0-1 1,-1 0-1,2 1 1,0-1 15,0 0 0,0 0 0,0 0 1,0-1-1,0 1 0,0 0 0,-1-1 0,1 1 1,0-1-1,0 0 0,0 0 0,-1 1 1,1-1-1,0 0 0,-1 0 0,1 0 1,1-3-1,5-4-8,-1-1 1,0 0-1,-1-1 1,0 1 0,-1-1-1,1-1 1,4-14-1,2-2-9,-9 17-24,4-5-146,-7 14-18,0 10-122,0-8 279,0 12-44,1 0-1,0 0 1,4 20 0,-5-31 72,1 1 0,-1-1-1,1 1 1,0 0 0,0-1 0,0 0 0,0 1 0,1-1 0,-1 1 0,0-1 0,1 0 0,0 0 0,0 0 0,-1 0 0,1 0 0,0 0 0,0-1 0,1 1 0,-1-1 0,0 1 0,1-1 0,-1 0 0,0 0 0,5 2 0,-4-3 34,0 0 1,0 0-1,1 0 1,-1 0 0,0-1-1,0 1 1,0-1 0,5-1-1,27-11 236,-24 9-270,19-9-38,49-29 0,-36 17-104,-1 0 78,-26 15 39,-1 1-1,34-14 0,-49 23 10,1 0 0,-1-1 0,1 1 0,0 0-1,-1 0 1,1 0 0,0-1 0,-1 1 0,1 0 0,0 0 0,-1 0 0,1 0-1,0 0 1,-1 0 0,1 1 0,0-1 0,-1 0 0,1 0 0,0 0-1,-1 1 1,1-1 0,-1 0 0,1 0 0,0 1 0,-1-1 0,1 1 0,-1-1-1,1 0 1,-1 1 0,1-1 0,-1 1 0,1-1 0,-1 1 0,0 0 0,1-1-1,-1 1 1,0-1 0,1 1 0,-1 0 0,0-1 0,0 1 0,0 0-1,0-1 1,1 2 0,0 5-45,0-1 0,-1 1 1,0 12-1,0-11 60,0-1 1,1 1-1,1 9 1,0-5 32,-1-9-45,-1 0 1,1 0-1,-1 0 0,1-1 0,0 1 0,0 0 1,1 0-1,-1 0 0,2 2 0,-1-2 18,0 0-1,0-1 0,0 1 1,0-1-1,0 1 0,0-1 0,1 0 1,-1 0-1,1 0 0,-1 0 1,1 0-1,0-1 0,0 1 0,0-1 1,0 0-1,0 0 0,0 0 1,0 0-1,0 0 0,0-1 0,0 1 1,0-1-1,1 0 0,-1 0 1,0 0-1,0-1 0,5 0 0,1-1-16,-1 0-1,1-1 1,-1 0-1,1 0 1,-1-1-1,0 0 0,0 0 1,-1-1-1,1 0 1,-1-1-1,0 1 1,-1-1-1,1-1 0,10-13 1,3-3 1,-16 19 4,1-1 0,-1 0 0,0 0 0,-1 0-1,1-1 1,-1 1 0,4-9 0,-6 4-25,-6 14-164,-10 14-49,13-15 234,-32 57-242,31-55 251,0 2 0,1-1 0,0 0 0,0 0 0,0 1 0,1-1 0,0 1 0,-1 7-1,2-13 75,2 2 80,-2-3-160,0 0 1,0 1-1,0-1 1,0 0-1,1 0 0,-1 0 1,0 1-1,0-1 1,0 0-1,0 0 0,0 0 1,0 0-1,0 1 1,0-1-1,0 0 0,1 0 1,-1 0-1,0 0 1,0 0-1,0 1 1,0-1-1,1 0 0,-1 0 1,0 0-1,0 0 1,0 0-1,0 0 0,1 0 1,-1 0-1,0 0 1,0 0-1,0 0 0,1 1 1,3-5-6,0 1-1,-1-1 1,1 1 0,-1-1 0,1 0-1,4-8 1,0 0-28,5-8 21,-11 15 4,1 0-1,0 1 0,0-1 0,0 1 0,1 0 0,7-7 0,-11 10-18,0 1 0,1 0 0,-1 0 0,1 0 1,-1 0-1,1 0 0,-1 0 0,1 0 0,-1 0 0,1 0 0,-1 0 1,1 0-1,-1 0 0,1 0 0,-1 0 0,1 0 0,-1 0 0,1 0 1,-1 1-1,1-1 0,-1 0 0,0 0 0,1 0 0,-1 1 0,1-1 1,-1 0-1,0 1 0,1-1 0,-1 0 0,0 1 0,1-1 1,-1 1-1,1 0 0,13 18 23,-8-10-122,-4-7 119,0 1 12,-1-1 0,1 1 0,0-1 1,0 0-1,1 0 0,-1 0 0,0 0 1,1-1-1,-1 1 0,1 0 0,2 0 1,3 1 4,-1-1 0,1 0 0,-1 0 1,1-1-1,0 1 0,0-2 0,0 1 1,-1-1-1,1-1 0,0 1 0,0-1 1,0-1-1,-1 0 0,11-3 1,-3 0 11,0-1 1,0-1 0,-1 0-1,1-1 1,25-19-1,-31 19 3,-1 0-1,1 0 0,-1-1 0,-1 0 0,0 0 0,0-1 0,-1 0 0,10-21 0,0-6-51,12-48 0,-23 72 6,51-195 52,-54 197-69,-1 1 0,-1-1 1,-1-12-1,1 2-252,0 20 140,-1 2 124,1-1-1,-1 1 0,1 0 1,-1 0-1,1 0 0,-1 0 1,1 0-1,0 0 0,-1 0 0,1 0 1,0 0-1,0 0 0,0 0 1,0 0-1,0 0 0,0 2 1,-1 24 95,-6 26 0,2-9-65,-2 43 196,3-1 0,11 106 0,2-120-35,-8-68-167,-1 1-1,1-1 1,0 0 0,3 8 0,-3-11 7,-1 0 0,1 0 1,-1 1-1,1-1 0,0 0 1,-1 0-1,1 0 0,0 0 1,0 0-1,-1 0 0,1 0 1,0 0-1,0-1 0,0 1 1,0 0-1,0 0 0,1-1 1,-1 1-1,2 0 0,2 0 4,0 0-1,0-1 1,1 1-1,-1-1 1,0 0-1,0-1 0,0 1 1,1-1-1,-1 0 1,0-1-1,0 1 1,0-1-1,0 0 1,-1 0-1,1 0 1,0-1-1,-1 1 1,0-1-1,0 0 1,6-6-1,-1 2 11,-1-1 0,-1 0-1,8-10 1,-12 15-25,-1 0 0,0-1 0,0 1-1,0 0 1,-1-1 0,1 0 0,-1 1-1,0-1 1,0 0 0,0 1 0,0-1-1,-1-5 1,0 9 1,0-11-38,0 0 0,-2-12 0,1 21 18,1 0 0,0 0 0,-1 0 0,1 1 0,-1-1 0,1 0 0,-1 0 0,0 0-1,0 1 1,0-1 0,0 0 0,0 1 0,0-1 0,0 1 0,0-1 0,-1 1 0,1 0 0,-1 0 0,-2-2 0,4 2 13,-1 1 0,1 0 0,-1 0 0,0 0 0,1 0 0,-1 0 0,1 0 0,-1 0 0,0 0 0,1 0 0,-1 0 0,1 0 0,-1 0 0,0 0 0,1 0 0,-1 0 0,1 1 0,-1-1 0,1 0 0,-1 0 0,0 1 0,1-1 0,-1 1 0,1-1 0,-1 0 0,1 1 0,0-1 0,-1 1 0,1-1 0,-1 1 0,1 0 0,-12 21 98,6-11-168,4-6 62,-1-1-1,1 1 0,1 0 0,-1 0 0,1 0 0,0 0 0,0 0 0,0 0 0,0 7 0,1-3 20,0-1-1,1 1 0,-1 0 0,5 14 0,-5-21 5,1 1 0,0-1-1,0 0 1,0 0-1,0 0 1,0 1-1,0-1 1,1 0 0,-1-1-1,1 1 1,-1 0-1,1 0 1,0-1-1,0 1 1,0-1-1,0 1 1,0-1 0,0 0-1,0 0 1,0 0-1,0 0 1,0 0-1,1 0 1,-1-1-1,0 1 1,1-1 0,4 1-1,5-1 7,-1 0-1,1 0 1,0-2-1,17-2 1,-13 1-125,36-8 179,-1-2 1,54-22-1,-90 30-74,103-46 293,-180 99-678,53-42 394,1 0-1,0 0 1,0 0-1,1 1 0,0 0 1,0 1-1,1-1 1,-1 1-1,2 0 0,-8 15 1,12-22-4,1 1 0,-1 0 0,1-1 0,-1 1 0,1 0 0,0-1 0,0 1 0,0 0 0,0 0 0,0-1 0,0 1 0,1 0 0,-1-1 0,0 1 0,1 0 0,0-1 0,-1 1 0,1-1 0,0 1 0,0-1 0,0 1 0,-1-1 0,2 1 0,0 1 0,0-1 20,-1-1-1,1 1 0,0-1 0,-1 0 0,1 1 0,0-1 0,0 0 0,0 0 0,0 0 0,0 0 0,0 0 0,0-1 0,0 1 0,0-1 0,0 1 0,1-1 0,-1 0 0,3 0 0,3 0 13,-1-1 0,0-1-1,1 1 1,-1-1-1,0-1 1,0 1-1,-1-1 1,1 0 0,0-1-1,-1 0 1,0 0-1,0 0 1,0 0-1,0-1 1,-1 0 0,0 0-1,0-1 1,0 0-1,-1 0 1,0 0 0,0 0-1,0 0 1,-1-1-1,5-11 1,0-5-8,-1 0 0,-1 0 1,5-43-1,-1-74 11,-7 76-119,-1 41 55,1-20-106,-4-68 0,-4 85-28,5 26 156,0 0-1,0-1 0,-1 1 0,1 0 0,0-1 0,0 1 1,0 0-1,-1-1 0,1 1 0,0 0 0,0-1 1,-1 1-1,1 0 0,0 0 0,0-1 0,-1 1 1,1 0-1,0 0 0,-1-1 0,1 1 0,0 0 1,-1 0-1,0 0 0,1 0 1,-1 0-1,0 1 1,1-1-1,-1 0 0,1 0 1,-1 1-1,1-1 1,-1 0-1,1 1 1,0-1-1,-1 1 0,1-1 1,-1 1-1,1-1 1,0 0-1,-1 1 1,1-1-1,0 1 0,-1 1 1,-2 6-12,0 0 0,0 1 0,1-1 1,0 1-1,1-1 0,0 1 0,0 0 0,1 11 1,-2 7-5,0 25 56,6 64 1,0-42 75,6 38 342,-1-33-4598,-7-26-6903,-2-53 10891,0 0 1,0 1-1,0-1 1,0 0-1,0 0 1,0 1 0,0-1-1,0 0 1,0 0-1,0 0 1,0 1 0,0-1-1,0 0 1,0 0-1,-1 0 1,1 1-1,0-1 1,0 0 0,0 0-1,-3 2-2534,3-2 2535,-1 0-1,1 0 1,0 0-1,0 0 1,0 0-1,-1 0 1,1 0 0,0 0-1,0 0 1,-1 0-1,-12-5-3884,9 3 4102,-25-13-1718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37.9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63 9 11232,'-63'-8'4128,"67"13"-3200,11-2-257,1 1 1185,21 4-1152,8-3 704,9 1-832,23 3-160,-6-1-256,6 0-896,4-4 384,4 1-4703,10 1 2783,-19-6-5536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39.7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269 244 2912,'-1'-2'355,"0"0"0,1 0 0,-1 0 0,0 0 0,1 0 0,-1 0 1,1 0-1,0 0 0,0 0 0,0-4 0,0 4 39,0 1 1,0-1-1,0 0 0,0 1 1,0-1-1,0 0 0,-1 1 0,1-1 1,-1 1-1,1-1 0,-1 1 1,1-1-1,-1 1 0,0-1 1,0 1-1,1 0 0,-1-1 1,0 1-1,0 0 0,-1 0 1,-1-2-1,1 1-197,-1 0 0,0 1 0,1 0 0,-1 0 1,0 0-1,0 0 0,0 0 0,0 0 0,0 1 0,0 0 1,0-1-1,0 1 0,0 0 0,0 0 0,0 1 0,0-1 0,0 1 1,1-1-1,-1 1 0,0 0 0,-3 2 0,-5 1-6,1 0-1,0 1 1,0 1 0,-13 10-1,13-8-112,1 0 0,-1 1-1,2 0 1,-1 1-1,1 0 1,1 0 0,0 0-1,0 1 1,-5 13 0,6-11-46,1 0 1,0 1 0,1-1 0,0 1 0,1 0 0,1 0 0,-2 27 0,4-36 16,0 0-1,1 0 1,-1 0-1,1-1 1,0 1-1,1 0 1,-1-1-1,1 1 1,0-1-1,0 1 1,0-1-1,1 0 1,-1 0-1,1 0 1,0 0-1,0-1 1,1 1-1,-1-1 1,1 1-1,6 3 1,-7-5 6,1 0 0,-1 0 0,1 0 0,-1-1 0,1 1 0,0-1 0,0 0 0,0 0 0,0-1 0,0 1 0,0-1 0,0 0 0,0 0 0,0 0 0,0 0 0,0-1 0,0 0-1,-1 0 1,1 0 0,0 0 0,0 0 0,0-1 0,-1 0 0,1 1 0,4-5 0,-2 2-16,-1-1 0,0 1 0,0-1 0,0-1 0,-1 1 0,1-1 0,-1 1-1,-1-1 1,1 0 0,-1-1 0,0 1 0,3-9 0,3-12 171,8-48 1,-13 56-194,1-10-98,-4 20 23,0 1-1,1 0 1,4-13 0,-5 19 10,7 31 128,-1-9 37,4 29 0,2 4 139,20 34 674,-25-70-782,-8-16-134,0-1 0,0 1 0,1-1 0,-1 0 0,0 1 0,0-1 0,1 1 0,-1-1 0,0 0 1,1 1-1,-1-1 0,0 1 0,1-1 0,-1 0 0,1 0 0,-1 1 0,0-1 0,1 0 0,-1 0 1,1 1-1,-1-1 0,1 0 0,-1 0 0,1 0 0,-1 0 0,2 0 0,-1 0 7,0 0 1,0 0-1,1-1 0,-1 1 0,0 0 0,0-1 0,0 1 0,0-1 1,1 1-1,0-2 0,1 0 18,0 0 1,0 0-1,-1-1 0,1 1 1,-1-1-1,0 1 0,4-5 0,22-49 216,-13 25-308,37-56 1,-49 82 14,1 1 0,0 0 0,-1 0 0,10-7 0,-13 10 41,1 1-1,-1-1 0,1 1 1,0-1-1,0 1 0,-1-1 0,1 1 1,0 0-1,0-1 0,-1 1 1,1 0-1,0-1 0,0 1 0,0 0 1,-1 0-1,1 0 0,0 0 1,0 0-1,0 0 0,0 0 1,-1 0-1,1 0 0,0 0 0,0 0 1,0 1-1,0-1 0,-1 0 1,1 1-1,0-1 0,0 0 1,-1 1-1,1-1 0,0 1 0,-1-1 1,1 1-1,0-1 0,-1 1 1,1 0-1,-1-1 0,1 1 1,-1 0-1,1 0 0,2 4 19,-1 0 1,0 0-1,0 0 0,-1 1 1,1-1-1,-1 0 0,0 1 1,0 6-1,-2 49 316,1-30-173,0 12 39,0-43-178,1 0 0,0 0 1,-1 0-1,1 0 0,0 0 0,-1-1 0,1 1 0,0 0 0,-1 0 1,1-1-1,-1 1 0,1 0 0,0-1 0,2-1 4,-1 0 0,0 0 0,0 0 0,0 0 0,0 0 0,-1-1 0,1 1 0,0-1 0,1-4 0,7-9-20,4 1-115,0 0 1,1 1 0,23-18-1,-36 30 106,1 0-1,0 0 0,-1 1 0,1-1 1,0 1-1,0-1 0,0 1 0,0 0 1,0 0-1,0 0 0,0 1 0,0-1 1,0 1-1,1-1 0,-1 1 0,4 0 1,-5 1 6,1 0 0,-1-1 1,0 1-1,0 0 0,0 0 0,0 0 1,0 0-1,0 0 0,0 1 1,0-1-1,-1 0 0,1 1 1,0 0-1,-1-1 0,1 1 1,-1 0-1,1 0 0,-1 0 1,0 0-1,0 0 0,0 0 0,0 0 1,1 3-1,5 16-52,13 31 79,-18-47-5,0-1-1,0 0 1,1 1-1,0-1 1,0-1-1,0 1 1,0 0-1,7 5 1,-9-8-22,1 0 0,0 1 0,0-1 0,0-1 0,0 1 0,0 0 1,0 0-1,0-1 0,0 1 0,0-1 0,0 0 0,0 0 0,0 1 0,4-2 0,-2 1 11,0-1 0,1 0-1,-1 0 1,0 0-1,0-1 1,7-2 0,1-3 13,1-1 1,-2 0 0,15-11-1,-5-1-30,-1 0-1,-1-1 0,-1-1 0,0-1 0,19-34 0,-10 11-84,-24 39 78,-6 8-100,-9 16-89,-5 25 138,3 0-1,-13 58 0,25-90 38,0-1-1,1 1 1,0-1-1,1 16 1,0-23 30,0 1 0,0-1 0,0 0 0,0 0 1,1 1-1,-1-1 0,1 0 0,0 0 1,-1 0-1,1 1 0,0-1 0,0 0 0,1 0 1,-1 0-1,0-1 0,0 1 0,1 0 1,-1 0-1,1-1 0,0 1 0,0-1 0,-1 1 1,1-1-1,3 2 0,-4-3 0,0 0 0,1 1 0,-1-1 0,0 0 0,0 0-1,0 0 1,1 0 0,-1 0 0,0-1 0,0 1 0,0 0 0,0 0 0,1-1 0,-1 1 0,0-1-1,0 1 1,0-1 0,0 1 0,0-1 0,0 0 0,0 1 0,0-1 0,0 0 0,1-1-1,1-2 30,0 1 0,0-1-1,0 0 1,0 0-1,2-5 1,1-6 24,0 0 0,-1 1-1,-1-2 1,5-26 0,-2 6-30,1-2-5,24-119-43,-29 129-12,0 1 0,-2 0 0,-4-51 0,3 78 23,-4-20-35,4 19 17,0 0 1,0 0-1,0 0 0,-1 0 0,1 0 1,-1 0-1,1 0 0,-1 0 0,1 0 0,-1 0 1,1 0-1,-1 1 0,0-1 0,1 0 1,-1 0-1,-1 0 0,2 0 15,-1 1-1,1 0 1,0 0-1,-1 0 1,1 0-1,0 0 1,-1 0 0,1 0-1,0 1 1,0-1-1,-1 0 1,1 0-1,0 0 1,-1 0-1,1 0 1,0 0-1,0 1 1,-1-1 0,1 0-1,0 0 1,0 0-1,-1 0 1,1 1-1,0-1 1,0 0-1,0 0 1,-1 1-1,1-1 1,0 0 0,0 1-1,0-1 1,0 0-1,0 0 1,0 1-1,0-1 1,-1 0-1,1 1 1,0-1 0,0 0-1,0 1 1,0-1-1,0 1 1,-1 15-62,1-16 66,8 136-6,-4-89 9,-2-12 114,3 0 0,11 46 0,-13-67-553,2-1 1,-1 0 0,2 0-1,-1 0 1,2-1-1,0 1 1,0-2 0,18 23-1,-20-29-898,0 0 0,1 0 0,-1 0 0,1-1 0,0 0 0,9 5 0,-13-8 853,0 0 1,0 0-1,0 0 0,0 0 1,0-1-1,1 1 1,-1-1-1,0 0 0,0 1 1,1-1-1,-1 0 1,0 0-1,0 0 0,1-1 1,-1 1-1,0 0 1,0-1-1,1 0 1,-1 1-1,0-1 0,0 0 1,0 0-1,2-2 1,16-15-2391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41.1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259 488 5312,'-1'1'7568,"-5"2"-5872,-1 0 0,1 0 0,-12 3 0,-5 2-219,20-7-1337,-15 6 397,1 1 0,0 0 0,-17 12 0,21-11-350,1 0-1,-1 1 1,1 1 0,-18 21 0,26-28-155,1 1 0,0-1 0,0 1 0,1 0 0,-1 0 0,1 0 0,0 0 0,1 1-1,-1-1 1,1 1 0,0-1 0,0 0 0,1 1 0,-1 0 0,1-1 0,1 1 0,0 7 0,-1-11-7,0 0 1,1 0-1,-1 0 0,1 0 1,0 0-1,-1-1 0,1 1 0,0 0 1,0 0-1,0 0 0,0-1 1,0 1-1,1 0 0,-1-1 1,0 1-1,1-1 0,-1 0 1,1 1-1,2 1 0,-1-2 19,-1 0-1,1 0 0,0 0 0,0 0 0,-1-1 0,1 1 0,0-1 1,0 1-1,0-1 0,0 0 0,-1 0 0,6-1 0,-2 0 32,0-1-1,1 1 0,-1-1 0,0 0 0,-1-1 0,1 1 1,0-1-1,-1 0 0,1 0 0,-1-1 0,0 0 1,7-6-1,-1-4-58,-1 0 0,0-1 0,-1 0 0,0-1 0,12-32 0,-21 48-23,1 0 0,-1 0 0,0 0 0,0 0-1,1 0 1,-1 1 0,0-1 0,0 0 0,1 0 0,-1 0 0,0 0 0,0 0 0,1 0 0,-1 0 0,0 0 0,0 1-1,0-1 1,1 0 0,-1 0 0,0 0 0,0 0 0,0 1 0,1-1 0,-1 0 0,0 0 0,0 0 0,0 1-1,0-1 1,0 0 0,0 0 0,0 1 0,1-1 0,10 16 37,0-1-98,-5-8 104,1 1 0,1-1 1,-1-1-1,1 1 0,0-1 1,1 0-1,-1-1 0,1 0 1,0-1-1,0 1 0,1-2 1,-1 1-1,1-2 0,0 1 1,0-1-1,0 0 0,0-1 1,0 0-1,0-1 0,19-2 0,-24 1-13,0 0 0,0 0-1,0-1 1,0 1 0,0-1-1,-1-1 1,1 1 0,-1 0-1,1-1 1,-1 0 0,4-4-1,-2 2 3,-1-1 0,0 0 0,0 0 0,0 0 0,-1-1 0,6-10 0,0-6 32,0 0-1,-2-1 1,7-36-1,-10 40-14,12-50-57,-3-2 1,-3 0-1,2-123 0,-18 110-59,4 85-82,-2 5 91,-1 10-8,3 138 476,2-81-219,12 220 61,-11-259-204,-1-18-81,1 0 1,0 0 0,4 16-1,-6-30-187,1 1 0,0-1 0,-1 1 0,1-1 0,0 1 0,-1-1 0,1 0 0,0 1 0,0-1 0,0 0 0,0 0 0,0 0 0,1 0 0,-1 0-1,3 2 1,-4-3-87,1 0 0,0 1 0,0-1-1,-1 0 1,1 0 0,0 0-1,0 0 1,0 0 0,-1 1-1,1-1 1,0-1 0,0 1-1,0 0 1,-1 0 0,1 0 0,0 0-1,0-1 1,0 1 0,-1 0-1,1-1 1,0 1 0,0 0-1,-1-1 1,1 1 0,-1-1-1,1 1 1,0-1 0,-1 1-1,1-1 1,-1 0 0,1 1 0,0-2-1,13-21-3706,8-19-1808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41.4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7 10560,'-31'-6'7007,"39"6"-6399,0 3 1312,2 5-1088,8-8-64,4 9-448,10-3-224,12 3-64,11 2-320,8-2 160,4 2-4736,1 6 2657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42.8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7 666 7296,'0'0'89,"0"0"1,0 0 0,0 0 0,0 1-1,0-1 1,-1 0 0,1 0-1,0 0 1,0 0 0,0 0-1,0 1 1,-1-1 0,1 0 0,0 0-1,0 0 1,0 0 0,0 0-1,-1 0 1,1 0 0,0 0 0,0 0-1,-1 0 1,1 0 0,0 0-1,0 0 1,0 0 0,-1 0-1,1 0 1,0 0 0,0 0 0,0 0-1,-1 0 1,1 0 0,0 0-1,0 0 1,-1-1 0,6-7 3116,14-15 46,-17 21-3504,13-17 866,0 1 1,-2-2-1,0 0 0,17-38 1,-28 53-598,4-9 128,1 0 0,0 0 0,10-14 0,-17 28-148,0 0 1,1 0-1,-1 0 1,0 0-1,0-1 1,0 1-1,0 0 1,0 0-1,0 0 0,0 0 1,0 0-1,1 0 1,-1 0-1,0 0 1,0 0-1,0 0 0,0-1 1,0 1-1,1 0 1,-1 0-1,0 0 1,0 0-1,0 0 1,0 0-1,0 0 0,1 0 1,-1 0-1,0 0 1,0 0-1,0 0 1,0 0-1,0 0 0,1 0 1,-1 1-1,0-1 1,0 0-1,0 0 1,0 0-1,0 0 0,1 0 1,-1 0-1,0 0 1,0 1-1,5 8-14,2 18 183,-6-23-106,4 15 350,11 34 0,-13-46-294,1 0 0,-1 0 0,1 0 1,1-1-1,-1 1 0,1-1 0,9 9 0,-8-10-28,0 0-1,0-1 0,1 1 0,-1-2 1,1 1-1,0-1 0,0 0 0,0 0 1,0-1-1,1 0 0,-1 0 0,1-1 1,-1 0-1,1 0 0,0 0 1,-1-1-1,1-1 0,14-2 0,-4 0 27,0-1 0,0 0-1,-1-2 1,0 0-1,0-1 1,29-17 0,-39 19-106,0 0 0,0 0 0,0-1 0,-1 0 0,0 0 0,0 0 0,-1-1 0,1 0 0,-2 0 0,1 0 1,-1-1-1,0 0 0,0 0 0,-1 0 0,0 0 0,-1 0 0,1 0 0,-2-1 0,1 1 0,-1-1 1,-1 1-1,1-1 0,-1 0 0,-1 1 0,0-1 0,0 0 0,0 1 0,-5-12 0,6 18-39,-1-1 1,0 1-1,0-1 0,-1 1 0,1 0 0,0-1 0,-1 1 0,1 0 1,-1 0-1,0 0 0,0 0 0,0 0 0,0 1 0,-2-3 0,2 3 8,1 0-1,-1 1 1,1-1-1,-1 1 1,1-1-1,-1 1 1,0 0-1,1-1 1,-1 1-1,1 0 1,-1 0-1,0 0 1,1 0-1,-1 0 1,1 1-1,-1-1 1,1 0-1,-1 1 1,0-1-1,1 1 1,-1 0-1,1-1 1,0 1-1,-3 2 1,1-1-14,-1 1 0,1 0 1,-1 1-1,1-1 1,0 1-1,0-1 0,1 1 1,-1 0-1,1 0 0,-1 0 1,1 0-1,1 0 1,-1 1-1,1-1 0,-1 1 1,1-1-1,1 1 1,-1-1-1,0 6 0,1-4 60,-1 1 0,2 0-1,-1 0 1,1-1 0,0 1-1,0 0 1,0-1 0,1 1 0,0-1-1,1 1 1,-1-1 0,7 10-1,-2-6 55,0-1-1,1 1 0,0-1 1,1-1-1,17 14 1,-19-17 13,0 0 0,0 0 0,0-1 0,1 0 0,-1-1 1,1 0-1,0 0 0,0 0 0,12 1 0,-17-4-34,0 0 1,0 0-1,1 0 0,-1 0 0,0 0 1,0-1-1,0 1 0,0-1 0,0 0 1,0 0-1,0 0 0,0-1 0,0 1 0,0-1 1,-1 0-1,1 1 0,0-1 0,3-4 1,-2 2-29,0 0 0,0 0 0,-1-1 0,0 0 0,1 0 0,-2 0 0,1 0 0,0 0 0,2-9 1,40-163-99,-42 169-159,-2 16 52,-1 24-81,0-25 176,1 28 181,-3-1 1,-10 67-1,10-94-10,1-1 0,-2 0 1,1 0-1,0 0 0,-1 0 0,-7 10 0,10-16-74,-1 1-1,1-1 1,0 0-1,-1 0 1,1 0-1,-1 0 1,1 0-1,0 0 1,-1 0-1,1 0 1,-1 0-1,1 0 1,0 0-1,-1 0 1,1 0-1,-1 0 0,1 0 1,0 0-1,-1 0 1,1-1-1,-1 1 1,1 0-1,0 0 1,-1 0-1,1-1 1,0 1-1,-1 0 1,1-1-1,0 1 1,0 0-1,-1-1 1,1 1-29,-1-1 0,1 1 0,-1 0 1,1-1-1,0 1 0,-1 0 0,1-1 0,0 1 0,-1-1 1,1 1-1,0 0 0,-1-1 0,1 1 0,0-1 1,0 1-1,0-1 0,0 1 0,-1-1 0,1 1 1,0-1-1,0 1 0,0-1 0,0 1 0,0-1 0,0 1 1,0-1-1,2-1 20,0 0 0,-1 0 0,1 1 0,0-1 0,0 1 0,0-1 0,0 1 0,0 0 0,0-1 0,0 1 0,1 1 0,3-2 0,5-3 140,22-13 7,0-2 1,-1-1 0,-2-2-1,40-36 1,-40 29-3,-2 0 1,-1-2 0,-2-1-1,-1-1 1,-1-1 0,21-46-1,-44 80-150,10-21 101,10-29 0,-18 44-66,0-1 0,-1 1 0,0-1 0,0 1 0,-1-1 0,1 1-1,-2-1 1,0-9 0,1 16-40,0 1-1,0-1 1,0 1 0,0-1-1,-1 1 1,1-1 0,0 1-1,0-1 1,0 1 0,0 0-1,-1-1 1,1 1-1,0-1 1,0 1 0,-1 0-1,1-1 1,0 1 0,-1 0-1,1-1 1,0 1 0,-1 0-1,1-1 1,-1 1 0,1 0-1,0 0 1,-1 0-1,1-1 1,-1 1 0,1 0-1,-1 0 1,1 0 0,-1 0-1,1 0 1,-1 0 0,1 0-1,-1 0 1,1 0 0,0 0-1,-2 0 1,1 0-7,0 1 0,0-1-1,-1 1 1,1-1 0,0 1 0,0-1 0,0 1 0,0 0 0,0 0-1,0-1 1,0 1 0,0 0 0,0 0 0,-1 1 0,-1 4 9,-1-1 1,2 1-1,-1-1 1,0 1 0,1 0-1,0 0 1,-1 7-1,-6 46 4,5-28-3,-6 50 20,2 145-1,7-211 74,2 0 0,4 26 0,-4-36-380,0-1-1,0 1 0,1 0 1,0-1-1,3 6 0,-4-8-337,1 1-1,0-1 1,-1 1-1,1-1 0,1 0 1,-1 0-1,0 0 0,0 0 1,4 2-1,-7-43-18759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26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4224,'1'-8'8733,"-1"7"-8442,12-7 2707,17-3-2921,-25 10 789,15-6 58,-12 4-742,-1 1 0,1-1 0,0 2 0,6-2 0,39-3 236,58 0 0,-39 9-3440,-70-3 2743,3 0-518,0 0-1,-1 1 1,1-1-1,-1 1 1,1 0-1,-1 0 1,1 0 0,5 3-1,1 4-4391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43.2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77 10816,'-22'-31'4000,"17"26"-3136,10 1-224,0-4 1279,8 0-1183,4-1 1696,19 6-1408,19-5 0,17 8-608,4 0-288,-5 0-64,-7 3-160,-6 5 64,-8 1-1376,-11-1 768,3 9-5599,-2-6 3455,15 9-4640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43.5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 8064,'2'1'3436,"6"9"-2307,-6-6-571,0-1 1,0 0-1,-1 1 0,1 0 1,-1-1-1,0 1 1,0-1-1,-1 1 0,1 0 1,-1 5-1,-2 38 1900,1-31-1672,-2 38 250,3-36-1338,0 1 1,-2-1-1,0 0 1,-1 0-1,-9 32 1,29-68-14200,-8-14 10608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43.9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32 8384,'-27'-20'3104,"22"17"-2400,-3-2-224,3 5 608,0 0-704,2-4 320,11 4-1504,0 4-352,7 4 640,-1 4-3008,2 4 1952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44.2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441 1 7552,'-4'7'1167,"0"0"1,-1 0 0,0-1 0,0 0-1,0 0 1,-7 6 0,-6 9 695,10-13-944,2 1 0,-12 18-1,16-24-838,1 0-1,0-1 1,0 1-1,0 0 0,0 0 1,0 0-1,0 0 0,1 0 1,-1 0-1,1 0 1,0 0-1,0 0 0,0 0 1,0 0-1,2 5 0,0-2 150,0-1-1,1 1 0,0 0 0,1-1 1,-1 0-1,1 0 0,0 0 0,0 0 0,0 0 1,1-1-1,0 0 0,8 6 0,10 10 736,-21-19-913,-1 0 0,0 0 0,0 0 0,0 0 0,0 0 0,0 1 0,0-1 0,0 0 0,0 0 0,0 1 0,0-1 0,-1 1-1,1-1 1,-1 0 0,1 1 0,-1-1 0,1 1 0,-1-1 0,0 1 0,0 0 0,0-1 0,0 1 0,0-1 0,0 1 0,0-1 0,-1 1 0,1-1 0,0 1 0,-1-1 0,1 1 0,-1-1 0,0 1 0,1-1 0,-1 0 0,0 1 0,0-1 0,0 0 0,0 0 0,0 0 0,0 1 0,-1 0 0,-4 2-12,0 1 1,0-1 0,0 0 0,0 0-1,-1-1 1,1 0 0,-12 4-1,0-3-648,0 0 0,0-1 0,0-1 0,0-1 0,-31-2 0,18 1-1326,-82-4-7233,70 2 4865,5-1-865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45.1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44 4384,'0'-1'175,"-1"1"0,1-1-1,0 1 1,0-1 0,0 0 0,0 1 0,1-1 0,-1 1-1,0-1 1,0 0 0,0 1 0,0-1 0,1 1 0,-1-1-1,0 0 1,0 1 0,1-1 0,-1 1 0,1-1-1,-1 1 1,0-1 0,1 1 0,-1 0 0,1-1 0,-1 1-1,2-1 1,19-17 7257,-10 8-3643,-11 10-3707,0 0 0,1 0 0,-1 0 1,0 0-1,0 0 0,0 0 0,1 0 0,-1 0 1,0 0-1,0 0 0,1 0 0,-1 0 0,0 0 1,0 0-1,1 0 0,-1 0 0,0 0 0,0 0 1,0 0-1,1 0 0,-1 0 0,0 0 1,0 0-1,0 0 0,1 0 0,-1 0 0,0 1 1,0-1-1,0 0 0,1 0 0,-1 0 0,0 0 1,0 1-1,0-1 0,0 0 0,0 0 0,1 0 1,-1 1-1,0-1 0,0 0 0,5 9 542,-5-9-661,4 12 182,-1-1 1,0 0-1,-1 1 0,0 0 1,0-1-1,-2 1 0,0 22 1,0-23-40,0 30 122,-10 215 1032,7-197-1034,2-36-144,-3 26 0,4-49-345,0 1 0,-1 0 0,1-1 0,0 1 0,0 0 0,0-1 1,0 1-1,0 0 0,0-1 0,0 1 0,0 0 0,0-1 1,0 1-1,0 0 0,0-1 0,1 1 0,-1 0 0,0-1 1,0 1-1,1-1 0,-1 1 0,0 0 0,1-1 0,-1 1 0,1-1 1,-1 1-1,1-1 0,-1 1 0,1-1 0,-1 0 0,1 1 1,-1-1-1,1 0 0,-1 1 0,1-1 0,0 0 0,-1 0 1,1 1-1,0-1 0,-1 0 0,1 0 0,0 0 0,-1 0 0,1 0 1,0 0-1,0 0 0,3 0-817,0-1-1,-1 1 1,1-1-1,-1 0 1,1 0 0,0-1-1,4-2 1,13-10-2664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45.6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52 6816,'-1'-1'129,"-7"-10"1850,8 11-1887,0-1 1,0 1 0,0-1-1,0 1 1,0-1 0,0 1-1,0-1 1,0 1 0,0-1-1,0 0 1,1 1 0,-1-1-1,0 1 1,0-1 0,1 1-1,-1-1 1,1 0 0,14-8 7522,-6 8-6284,1 0-1,-1 1 1,0-1-1,10 3 1,6-1-800,80 1 1033,-54 1-1282,1-2 1,84-11-1,-101 5-295,-20 4-27,-1-1-1,21-6 1,-33 8 78,-2-1-39,1 1 0,-1 0 0,1 0 0,-1 0 0,1 0-1,-1 0 1,1 0 0,0 0 0,-1 0 0,1 0 0,-1 1 0,1-1 0,-1 0 0,1 0 0,-1 0 0,1 1 0,-1-1 0,1 0 0,-1 0 0,1 1 0,-1-1 0,1 0-1,-1 1 1,1 0 0,-1 1-12,1 0 0,-1 0 0,0 0 0,0 0 0,0 0 0,-1 0 0,1 0 0,-1 2 0,-30 170 567,21-120-498,-20 66 0,-1-22 19,23-78-536,-2-3-3456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46.0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 11040,'0'0'9882,"0"2"-8277,-3 29 582,3-29-2134,0 0-259,0 3 127,11-4-8420,-8-1 7200,0 0 0,1 0 0,-1 0 0,6-2 0,11-8-3901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46.5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 72 9216,'-1'0'156,"1"0"-1,-1 0 1,0 0 0,1 0 0,-1-1-1,0 1 1,1 0 0,-1-1 0,1 1 0,-1 0-1,0-1 1,1 1 0,-1-1 0,1 1 0,-1 0-1,1-1 1,-1 1 0,1-1 0,0 0 0,-1 1-1,1-1 1,0 1 0,-1-1 0,1 0 0,-1 0-1,2 0 264,0 0 0,0 0-1,-1 0 1,1 0 0,0 1-1,0-1 1,0 0 0,0 1-1,0-1 1,0 1-1,0-1 1,1 0 0,12-6 1645,-1-2-815,1 2 1,18-9 0,-26 14-1141,0 0 0,-1 0-1,1 1 1,0-1 0,0 1 0,0 1 0,0-1-1,0 1 1,7 0 0,-11 1-104,1-1-1,-1 0 1,0 1 0,0-1-1,0 1 1,0 0 0,0 0-1,0 0 1,0 0 0,0 0-1,-1 0 1,1 0 0,0 1-1,0-1 1,-1 1 0,1-1 0,-1 1-1,0 0 1,1-1 0,-1 1-1,0 0 1,0 0 0,0 0-1,0 0 1,0 0 0,-1 0-1,1 0 1,-1 0 0,1 0-1,-1 0 1,1 3 0,-1 6 82,1 1 0,-1 0-1,-1 0 1,-3 17 0,2-20-10,-4 27 33,-2 0-1,-1 0 1,-2-1 0,-1 0-1,-2-1 1,-1-1 0,-2 0-1,-24 35 1,32-57-12,0 0 0,0-1 1,-20 17-1,-5 6 261,34-33-342,0 0 1,-1 1-1,1-1 1,-1 1 0,1-1-1,0 1 1,-1-1-1,1 0 1,0 1-1,0-1 1,-1 1-1,1 0 1,0-1 0,0 1-1,0-1 1,0 1-1,0-1 1,0 1-1,0-1 1,0 2-1,0-2 0,0 0 0,0 1-1,0-1 1,1 0 0,-1 1-1,0-1 1,0 0 0,1 1-1,-1-1 1,0 0 0,1 1-1,-1-1 1,1 0 0,-1 0-1,0 1 1,1-1-1,-1 0 1,0 0 0,1 0-1,0 0 1,30 4 554,-17-4-378,12 4 54,0-2 0,0-1-1,45-4 1,-33 2-107,-22 2-1277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46.8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 7 10048,'-8'-7'3490,"17"10"630,-7-3-3603,1 1 0,-1 1 1,0-1-1,1 0 0,-1 1 1,0-1-1,0 1 1,0-1-1,0 1 0,2 3 1,-1 2-180,-1 1 0,0 0 0,-1-1 0,0 1 0,0 0 0,-1 0 0,1 0 0,-2 9 0,0 1 124,0 37 147,-4 1 0,-2 0 0,-19 76 1,26-129-669,-37 126 279,15-77-4424,18-47 818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48.0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118 78 5408,'0'2'6845,"0"17"-3232,-2 18-2451,-1-1-1,-10 39 0,9-53-752,-8 30 411,-1-1-1,-33 77 1,38-98-650,7-26-84,0-1 0,1 1 0,-1 0 0,-1 0 0,1-1 0,-1 1 0,1 0 0,-5 5 0,6-9-76,0 0 1,0 0-1,0 0 1,0 0-1,0 0 1,0 0-1,0 0 1,0 0-1,0 0 1,0 0-1,0 0 1,0 0-1,0 0 1,0 0-1,0 0 1,0 0-1,0 0 1,0-1-1,0 1 1,0 0-1,0 0 1,0 0-1,0 0 1,0 0-1,0 0 1,0 0-1,0 0 1,0 0-1,0 0 1,0 0-1,0 0 1,0 0-1,0 0 1,-1 0-1,1 0 1,0 0-1,0 0 1,0 0-1,0 0 0,0 0 1,0 0-1,0 0 1,0 0-1,0 0 1,0 0-1,0 0 1,0 0-1,0 0 1,0 0-1,0 0 1,0 0-1,0 0 1,0 0-1,0 0 1,0 0-1,0 0 1,0 0-1,0 0 1,0 0-1,0 0 1,0-7 198,5-15-332,-3 14 144,14-73-32,57-226-186,-65 283 447,2 1 0,18-33 1,-21 42 64,-6 12-257,0 0 0,1 0 0,-1 0-1,0 0 1,1 0 0,-1 0 0,1 0 0,0 1-1,0-1 1,-1 1 0,4-2 0,-5 2-40,1 1 1,-1 0-1,1 0 1,0-1-1,-1 1 1,1 0-1,-1 0 1,1 0-1,0 0 1,-1 0-1,1 0 1,-1 0-1,1 0 1,0 0-1,-1 0 1,1 0-1,-1 0 1,1 1 0,0-1-1,0 1 2,0-1 1,0 1-1,0 0 1,0 0-1,0-1 0,0 1 1,0 0-1,-1 0 1,1 0-1,0 0 0,-1 0 1,1 0-1,0 2 1,4 8 52,0 1 1,-1 0 0,-1 0 0,4 19 0,3 54 293,-8-63-341,29 205 811,-21-155-330,-10-71-501,0-1-1,0 0 1,0 0 0,0 1-1,0-1 1,0 0 0,0 0-1,0 1 1,0-1 0,1 0-1,-1 1 1,0-1 0,0 0-1,0 0 1,0 0-1,0 1 1,1-1 0,-1 0-1,0 0 1,0 1 0,0-1-1,1 0 1,-1 0 0,0 0-1,0 0 1,1 0 0,-1 1-1,0-1 1,0 0 0,1 0-1,-1 0 1,0 0-1,0 0 1,1 0 0,-1 0-1,0 0 1,1 0 0,-1 0-1,0 0 1,0 0 0,1 0-1,-1 0 1,0 0 0,1 0-1,-1 0 1,0 0 0,0 0-1,1-1 1,-1 1-1,0 0 1,0 0 0,0 0-1,1 0 1,-1-1 0,0 1-1,0 0 1,0 0 0,1 0-1,-1-1 1,0 1 0,0 0-1,0 0 1,0-1 0,0 1-1,1 0 1,-1 0-1,0-1 1,2-4 30,0 0 0,0 1 0,0-1 0,-1 0 0,1 0 0,-1-1 0,-1 1 0,2-9 0,-1 1-13,47-288-338,-40 270 222,16-41 0,-15 48 55,-9 24 37,0-1-1,0 1 1,0 0 0,0-1-1,0 1 1,0 0 0,0 0-1,0-1 1,1 1 0,-1 0-1,0 0 1,0-1 0,0 1-1,0 0 1,0 0 0,1 0-1,-1-1 1,0 1 0,0 0-1,0 0 1,1 0 0,-1 0-1,0-1 1,0 1 0,0 0-1,1 0 1,-1 0 0,0 0-1,1 0 1,-1 0-1,0 0 1,0 0 0,1 0-1,-1 0 1,0 0 0,0 0-1,1 0 1,-1 0 0,0 0-1,0 0 1,1 0 0,-1 0-1,0 0 1,0 0 0,1 0-1,-1 0 1,0 0 0,0 1-1,1-1 1,-1 0 0,0 0-1,0 0 1,0 0 0,1 1-1,-1-1 1,0 0 0,0 0-1,0 0 1,0 1 0,1-1-1,-1 0 1,0 0-1,0 1 1,0-1 0,9 18 109,-4 0 14,-2 0 1,0 0-1,-1 0 0,-1 1 0,-1 18 0,1 6 4,9 139 722,-4-93-799,0 22-146,-6-87 22,0-22-586,42-20-19917,-31 11 18949,18-8-2611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28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2720,'0'-6'10874,"6"1"-9231,37 10-342,-32-6-1034,-1 1-1,0-2 1,0 1 0,0-1-1,16-5 1,17 0 650,-35 6-308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48.6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74 255 5568,'-13'-3'5685,"28"5"-230,-4-1-3892,-4-1-985,-1 0-1,1 0 0,-1-1 0,1 0 0,-1 0 0,0-1 0,7-2 0,-10 3-493,0-1-1,0 1 0,0-1 1,0 0-1,0 0 0,-1 0 0,1-1 1,-1 1-1,1-1 0,-1 1 1,0-1-1,0 0 0,0 1 1,3-8-1,-2 3-86,0-1 0,-1 0 0,0 0 0,0-1 0,-1 1 0,0 0 0,0-1 0,-1 1 0,0-1-1,-1 1 1,1 0 0,-2-1 0,1 1 0,-1 0 0,0 0 0,-1 0 0,0 0 0,0 0 0,-1 1 0,-7-12 0,9 17-17,1 0 0,0 0 0,-1 1 0,0-1 0,1 0 0,-1 1 0,0-1 1,0 1-1,0 0 0,0 0 0,0-1 0,0 1 0,0 0 0,0 1 0,0-1 0,0 0 0,-1 1 0,1-1 0,0 1 1,-1 0-1,1 0 0,0 0 0,0 0 0,-1 0 0,1 0 0,0 0 0,-1 1 0,1-1 0,0 1 0,0 0 0,0 0 0,-1 0 1,-3 2-1,0 1 122,-1 0 1,1 1 0,-1 0 0,1 0-1,1 1 1,-1-1 0,1 1-1,0 0 1,0 1 0,1-1 0,0 1-1,0 0 1,0 0 0,1 0-1,-5 16 1,6-16 14,0 0 0,0 1-1,1-1 1,0 0 0,0 1-1,1-1 1,0 1 0,0 0-1,0-1 1,1 1 0,1-1-1,-1 0 1,1 1 0,0-1-1,1 0 1,0 0 0,4 8 0,0-3 63,1-1 1,1 0 0,-1-1 0,2 1 0,0-2 0,0 1-1,0-1 1,1-1 0,1 0 0,22 12 0,-29-18-256,0-1 0,-1 1 0,1-1 1,0-1-1,0 1 0,0-1 0,0 1 0,0-1 1,0-1-1,0 1 0,0-1 0,-1 0 0,1 0 1,0 0-1,0-1 0,5-2 0,-2 1-1079,0-1 1,-1 0-1,10-7 0,-8 4-1584,-1 1 0,9-11 0,2-3-2663,6-12 1751,1-7 72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49.0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52 10464,'-12'-1'4697,"22"10"-1624,-5-2-2398,-1 0 0,0 0-1,0 1 1,0-1 0,-1 1 0,3 10-1,12 53 510,-14-51-808,20 81 749,5 0 0,53 123 0,-82-223-1117,25 50 287,-22-46-198,0 0 0,0-1 1,0 1-1,1-1 1,-1 0-1,1 0 0,0-1 1,7 6-1,-10-8-69,0-1-1,1 1 1,-1-1-1,0 1 1,0-1-1,0 0 1,0 1 0,1-1-1,-1 0 1,0 0-1,0 0 1,1 0-1,-1 0 1,0 0-1,0 0 1,0-1 0,1 1-1,-1 0 1,0-1-1,0 1 1,0-1-1,0 1 1,0-1-1,1 1 1,-1-1 0,0 0-1,0 1 1,0-1-1,-1 0 1,1 0-1,1-2 1,3-2 45,0-1 0,0 0 1,-1-1-1,4-7 0,1-4 33,-2-2-1,1 1 1,-2-1 0,6-34 0,-5 23-107,56-201 185,-22 118-1429,9 3-4088,-44 99 2901,1 0 0,11-16 0,0 11-645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50.7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233 100 2720,'8'-30'2343,"-7"24"-1175,-1 1 1,1-1-1,-1 1 1,0-1-1,0 1 1,-2-9-1,2 13-1025,0 0 0,-1 0 0,1-1 0,-1 1 0,1 0 0,-1 0 0,1 0 0,-1 0 0,0 0 0,0 0 0,1 0 0,-1 0 0,0 0 0,0 0 0,0 1 0,0-1 0,0 0 0,0 0 0,0 1 0,0-1 0,0 1 0,0-1 0,0 1 0,-1-1 0,1 1 0,0 0 0,0 0 0,0-1 0,-1 1 0,1 0 0,0 0 0,0 0 0,-1 0 0,0 1 0,-2-1 56,0 1 0,0 0 0,0 0 1,0 0-1,0 0 0,0 0 1,1 1-1,-1 0 0,-5 3 0,-2 4 22,1-1 0,1 2-1,-1-1 1,2 1 0,-1 1-1,-10 17 1,-37 73 576,51-89-724,-1 0 1,2 0-1,0 0 0,0 1 1,1-1-1,1 1 1,-2 18-1,4-26-18,0 1-1,0 0 1,1-1-1,0 1 1,0 0-1,0-1 1,1 1-1,2 6 0,-3-9 12,1 1-1,0-1 1,0 0-1,0 0 1,1 0-1,-1 0 1,1 0-1,-1 0 1,1-1-1,0 1 1,0-1-1,0 0 1,5 3-1,-6-4-10,1 1 1,-1-1-1,1 0 0,-1 0 0,1-1 0,-1 1 0,1 0 1,0-1-1,-1 0 0,1 1 0,0-1 0,-1 0 0,1-1 0,0 1 1,-1 0-1,1-1 0,0 1 0,-1-1 0,1 0 0,-1 0 1,1 0-1,-1 0 0,1 0 0,-1-1 0,0 1 0,0-1 1,0 0-1,0 1 0,0-1 0,0 0 0,3-3 0,2-4 25,-1 0 0,1-1 0,-1 1 0,-1-1 0,0-1 0,4-11 1,-1 4-63,-2 0 1,0-1 0,-1 0-1,-1 0 1,4-38 0,-8 45-25,1 23 76,0-1-1,4 18 0,1 2 86,-3-9 63,1 0 1,10 31 0,-11-43-221,1 0 0,0 0 0,0-1 1,1 0-1,0 0 0,1 0 0,-1-1 1,9 9-1,0-7 600,-12-8-1016,0-1 0,0 1-1,1-1 1,-1 1 0,0-1-1,0 0 1,0 0 0,5 0 0,-1-2-1671,1 1 1,0-1 0,12-5-1,7-4-5153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51.7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10 6240,'-3'-8'1611,"2"7"-737,1 4-110,0-1-547,1 0 163,0 0 0,0 1 0,0-1-1,0 0 1,1 0 0,-1 0 0,1 0-1,1 2 1,5 8 1029,5 12-194,-2 0 1,0 0-1,-2 1 0,-1 1 1,6 30-1,13 135 1349,-16 40-879,-8-200-986,3-43-38,10-31-734,-9 21 103,12-24 1,-16 40-67,0 1 1,0-1-1,0 1 1,1 0-1,0 0 0,0 1 1,0-1-1,1 1 0,5-5 1,-9 8 32,0 0-1,0 1 1,0-1 0,0 0-1,0 1 1,0-1 0,0 1-1,0-1 1,0 1 0,0-1-1,0 1 1,1 0 0,-1 0-1,0-1 1,0 1 0,0 0-1,0 0 1,1 0 0,-1 0-1,0 0 1,0 1 0,0-1-1,0 0 1,1 1 0,-1-1-1,0 0 1,0 1 0,0-1-1,0 1 1,0 0 0,0-1-1,0 1 1,0 0 0,0 0 0,0-1-1,-1 1 1,2 2 0,2 2-7,0 1 0,-1 0 1,0 0-1,0 0 0,2 10 1,-1-6 6,-1-2 127,0-1 1,-1 1-1,-1 0 0,1 0 0,-1-1 1,0 1-1,-1 0 0,0 0 1,0 0-1,-1 0 0,0 0 0,0 0 1,-1 0-1,0 0 0,0-1 0,-1 1 1,0-1-1,0 1 0,-6 8 0,4-11-118,0 0 0,0 0-1,0 0 1,-1-1 0,0 0-1,0 0 1,0-1 0,0 1-1,0-1 1,-1-1 0,1 1-1,-1-1 1,0 0-1,0-1 1,1 1 0,-10-1-1,16 0-118,-1-1-1,1 0 0,-1 0 0,1 0 0,-1 0 1,1 0-1,0 0 0,-1 0 0,1 0 0,-1 0 1,1 0-1,-1 0 0,1 0 0,0 0 0,-1-1 1,1 1-1,-1 0 0,1 0 0,0 0 0,-1 0 1,1-1-1,0 1 0,-1 0 0,1-1 0,0 1 1,-1-1-1,8-6-5230,12-2-10,-10 6 4730,62-20-7987,28-8 4199,-76 22 5902,1-1-1,23-14 1,-42 21-230,0 0 0,-1-1 0,10-7 0,-14 11-1070,1-1 0,0 1-1,-1-1 1,1 1 0,-1-1 0,1 1 0,-1-1-1,1 0 1,-1 1 0,1-1 0,-1 0 0,0 1-1,1-1 1,-1 0 0,0 0 0,0 1 0,1-1-1,-1 0 1,0 0 0,0 1 0,0-1 0,0 0-1,0 0 1,0 0 0,0 1 0,0-1 0,-1 0-1,1 0 1,0 1 0,0-1 0,-1 0 0,1 0-1,0 1 1,-1-1 0,1 0 0,0 1-1,-1-1 1,0 0 0,0 1-116,1-1 0,-1 1 1,1 0-1,-1 0 0,1-1 0,-1 1 0,0 0 1,1 0-1,-1 0 0,1 0 0,-1 0 0,0 0 1,1 0-1,-1 0 0,1 0 0,-1 0 0,0 0 1,1 0-1,-1 1 0,1-1 0,-1 0 0,1 0 0,-1 1 1,0-1-1,1 0 0,-1 1 0,1-1 0,0 0 1,-1 1-1,1-1 0,-1 1 0,1-1 0,0 1 1,-1 0-1,-15 19 972,13-16-949,1-1 0,-1 1 1,1 0-1,1 0 1,-1 0-1,0 0 0,1 0 1,0 0-1,0 0 1,0 1-1,0-1 0,1 6 1,0-7-42,0 0 0,1-1-1,-1 1 1,1 0 0,0 0 0,0 0 0,0-1 0,0 1 0,0 0 0,0-1 0,1 1-1,0-1 1,-1 1 0,1-1 0,0 0 0,0 0 0,0 0 0,0 0 0,5 3 0,2 1 53,0-1 1,1 1 0,0-1 0,0-1 0,0 0 0,0-1 0,1 0 0,0 0 0,-1-1 0,1-1 0,0 1 0,0-2 0,0 0-1,0 0 1,0-1 0,0 0 0,21-5 0,-29 5-68,1 0 0,-1 0 0,1 0-1,-1-1 1,1 1 0,-1-1 0,0 0 0,0 0-1,0 0 1,0 0 0,0 0 0,0-1-1,0 1 1,-1-1 0,1 0 0,-1 0 0,0 0-1,0 0 1,0 0 0,3-6 0,-4 5-24,0-1 0,0 1 0,0-1 0,0 1 1,-1-1-1,1 0 0,-1 1 0,0-1 0,-1 0 0,1 1 0,-1-1 1,0 0-1,0 1 0,0-1 0,-4-7 0,1 5-86,1 0 1,-1 0-1,0 0 0,-1 1 1,0-1-1,0 1 0,0 0 0,-1 1 1,0 0-1,0-1 0,0 2 1,-1-1-1,1 1 0,-1 0 1,0 0-1,0 1 0,-1 0 0,1 0 1,-1 1-1,1 0 0,-1 0 1,-13-1-1,17 3-343,0 0 0,0-1 0,0 1-1,0 1 1,0-1 0,0 1 0,0-1 0,0 1 0,0 0 0,1 0 0,-7 4 0,9-5 251,1 0 1,-1 1 0,1-1-1,0 0 1,-1 1 0,1-1-1,0 1 1,0-1 0,-1 0-1,1 1 1,0-1 0,0 1-1,0-1 1,-1 1 0,1-1-1,0 1 1,0-1-1,0 1 1,0-1 0,0 1-1,0-1 1,0 1 0,0-1-1,0 1 1,0-1 0,0 1-1,0-1 1,1 1 0,-1-1-1,0 1 1,0-1 0,0 0-1,1 1 1,-1-1 0,0 1-1,1-1 1,-1 1 0,0-1-1,1 0 1,0 1 0,11 8-2529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52.1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31 8320,'0'-1'184,"-1"1"0,1 0 0,-1 0-1,1 0 1,-1 0 0,1 0 0,-1 0 0,1 0 0,-1 0 0,1 0 0,-1 0 0,1 0 0,-1 0 0,1 0 0,-1 1 0,1-1 0,-1 0 0,1 0-1,0 0 1,-1 1 0,1-1 0,-1 0 0,1 1 0,0-1 0,-1 0 0,1 1 0,-1-1 0,1 0 0,0 1 0,0-1 0,-1 1 0,1 1 247,0-1 1,1 0-1,-1 0 1,0 1-1,1-1 1,-1 0-1,1 0 1,0 0-1,-1 0 1,2 2-1,5 11 30,31 147 4193,-17-61-3239,-14-70-928,-5-16-166,1 0 1,1-1-1,0 1 1,1-1-1,6 13 1,-10-25 19,2-6 630,3-9-777,-1 0-1,-1-1 1,4-24 0,-3 17-143,12-85 58,-2 3 24,-11 87-447,1 1 0,0 0 0,1 0 0,9-19 0,-14 33-7,0 0 0,0 0 0,0 0 0,0 1 0,1-1 0,-1 0 0,1 0-1,-1 1 1,1-1 0,-1 0 0,1 1 0,0 0 0,0-1 0,0 1 0,0 0-1,4-2 1,-3 3-521,1-1 0,0 1-1,0 0 1,-1 0 0,1 0-1,0 0 1,0 0 0,0 1 0,5 1-1,21 5-6367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52.5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100 136 8384,'-18'3'2704,"21"0"-2041,1 0 1,0-1-1,-1 1 1,1-1 0,1 0-1,-1 0 1,0 0-1,0-1 1,1 0 0,-1 0-1,1 0 1,-1 0-1,7 0 1,-6-2-412,-1 0 0,0 0 0,1 0 0,-1 0 0,0-1 0,1 0 0,-1 0-1,0 0 1,0 0 0,6-5 0,-8 5-194,0 0 1,-1 0-1,1 0 0,-1 0 1,1 0-1,-1 0 0,0 0 0,1 0 1,-1-1-1,0 1 0,-1 0 0,1-1 1,0 1-1,-1-1 0,1 1 1,-1-1-1,0 1 0,0-1 0,0 1 1,0-1-1,-1-3 0,1 0-41,-1 0 0,0-1 0,-1 1 0,0 0 0,0 0-1,0 0 1,-1 0 0,1 0 0,-5-6 0,5 11 0,1-1 0,0 0 0,-1 1 0,1-1-1,-1 1 1,0-1 0,1 1 0,-1 0 0,0 0 0,0 0 0,0 0 0,0 0 0,0 0 0,0 0 0,0 1 0,0-1 0,0 1 0,0 0-1,0-1 1,0 1 0,-1 0 0,1 0 0,0 0 0,0 0 0,0 1 0,0-1 0,0 1 0,0-1 0,-1 1 0,-2 1 0,-3 2 142,-1 0 0,1 0 1,0 1-1,1 0 1,-1 0-1,1 1 1,0 0-1,0 0 0,1 0 1,0 1-1,0 0 1,1 1-1,-1-1 1,2 1-1,-1 0 0,-3 9 1,5-10-43,0-1 1,1 1 0,0 0-1,0 0 1,0 0-1,1 0 1,0 0-1,1 0 1,0 0-1,0 0 1,0 0-1,1 0 1,0 1-1,0-1 1,1-1-1,0 1 1,0 0 0,0 0-1,1-1 1,7 13-1,0-6-25,0 0-1,1-1 1,0 0-1,1-1 1,0 0-1,1-1 1,0 0-1,0-1 1,1-1 0,0 0-1,31 12 1,-39-18-286,0-1 1,1 1-1,-1-1 1,1-1-1,-1 1 1,1-1-1,7 0 1,5-3-2667,22-4 1,-30 5 1315,-11 2 1475,12-3-1582,-1 1-1,21-9 0,-16 3-3099,28-19-1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55.4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64 53 5056,'-6'-10'18522,"3"16"-16636,-2 10-2321,24 270 2428,-7-146-1597,-10-114-275,-1-6-59,7 38 0,-7-51-21,0 0 1,0 0-1,-1 8 0,3-9 203,-1-5-11,-3-4-96,-11-26 3,1-1 1,-10-39-1,10 20-12,-19-94-87,24 105-54,-2-69 1,8 97 14,1 0 0,0 0-1,0 0 1,5-17 0,-5 23-16,0 0 1,1 0 0,0-1 0,0 2 0,0-1 0,0 0-1,1 0 1,-1 1 0,1-1 0,0 1 0,0 0-1,0 0 1,5-4 0,2 1 3,0 0 0,0 1 1,1 0-1,-1 0 0,1 1 0,0 1 0,0-1 0,0 2 1,13-2-1,-2 2-54,1 1 1,0 0 0,36 5-1,-52-3 74,-1 0 0,0 0 0,0 1 0,1 0 1,-1 0-1,0 0 0,0 1 0,-1 0 0,1 0 0,-1 0 0,1 1 0,8 8 0,-10-9 21,-1 0 0,0 1 0,-1-1-1,1 1 1,-1 0 0,1 0 0,-1 0-1,0 0 1,-1 0 0,1 0 0,-1 1 0,1-1-1,-1 0 1,-1 1 0,1-1 0,-1 1-1,1-1 1,-1 1 0,-1 4 0,-1 5-6,-1 0 1,0 0-1,-1 0 1,0 0-1,-1-1 1,-1 1-1,0-1 1,-10 15-1,9-19 13,0-1-1,0 1 1,-1-1 0,-9 7-1,-4 5-129,21-20 84,0 1 1,0-1-1,0 1 0,0-1 0,0 0 1,0 1-1,1-1 0,-1 1 0,0-1 1,0 0-1,1 1 0,-1-1 1,0 0-1,0 1 0,1-1 0,-1 0 1,0 1-1,1-1 0,-1 0 0,1 0 1,-1 1-2,42 29-225,-30-22 243,0 1 0,-1 0-1,1 0 1,-2 1 0,16 18 0,-17-16-26,-1 1 0,0-1 0,-1 1 0,9 22 0,-15-33 29,-1 0 0,0 0 0,0 0 0,0 0 0,0 1 0,0-1 0,0 0 0,0 0 0,-1 0 0,1 0 0,-1 0 0,1 0 0,-1 0 0,0 0 0,-1 2 0,0 0 36,0-1-1,1 0 0,-1 0 1,-1 0-1,1 0 0,0-1 1,-1 1-1,-2 2 0,-1-1 8,0 0 0,-1-1 0,1 0 0,-1 0 0,0 0-1,0-1 1,0 0 0,-12 2 0,-6-1-22,-30 0 0,15-1 239,-66-1-224,60-2-1232,32-1-241,11 0-580,8-2-799,10 0-346,0 0 0,20-2-1,-17 3 466,26-7 0,1-8-1944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56.0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158 62 3808,'0'1'195,"0"-1"0,0 1-1,0 0 1,0-1 0,0 1 0,0-1 0,0 1 0,0 0 0,0-1-1,0 1 1,0-1 0,0 1 0,0 0 0,0-1 0,0 1 0,1-1-1,-1 1 1,0-1 0,0 1 0,1-1 0,-1 1 0,1 0-1,11 19 4671,-8-14-3598,-3-3-853,1 0 0,1 0 0,-1 0 0,0 0 0,1-1 0,-1 1 0,1-1 0,0 1 0,0-1 0,-1 0 0,2 0 0,-1-1 0,0 1 0,0 0 0,1-1 0,-1 0 0,0 0 0,1 0 0,3 0 0,-2 0-304,0-1 0,0 0-1,0 0 1,0-1 0,0 1 0,0-1 0,-1 0 0,1-1 0,0 1 0,-1-1 0,1 0-1,-1 0 1,8-5 0,-10 6-102,0 0-1,0 0 0,-1 0 1,1-1-1,-1 1 0,1 0 1,-1-1-1,1 0 0,-1 1 1,0-1-1,0 0 0,0 0 1,0 1-1,0-1 0,0 0 1,0 0-1,-1 0 0,1 0 1,-1 0-1,1 0 0,-1-4 1,0 2 9,0 1 1,-1 0 0,1-1 0,-1 1 0,0 0 0,0-1 0,0 1 0,0 0 0,-1 0 0,1 0 0,-1 0 0,-4-5 0,3 4-15,0 1-1,-1 0 1,1 0 0,-1 0-1,0 0 1,0 1 0,0-1 0,0 1-1,0 0 1,0 0 0,-1 0-1,1 1 1,0 0 0,-1 0 0,0 0-1,1 0 1,-1 1 0,1-1-1,-1 1 1,-5 1 0,0-1 62,0 1 1,0 1-1,0 0 0,0 0 1,0 1-1,0 0 0,1 0 1,-12 7-1,6-3 227,2 1 0,-1 1 0,1 0 0,-20 19 0,30-25-217,-1 0 1,1 1 0,0-1-1,0 1 1,0 0-1,0 0 1,1 0-1,0 1 1,0-1-1,0 0 1,0 1-1,1-1 1,-1 1 0,1 0-1,0-1 1,1 1-1,-1 0 1,1 0-1,0 9 1,1-11-39,0 0 1,0 0 0,1 0-1,-1-1 1,1 1 0,-1 0-1,1-1 1,0 1 0,0-1-1,0 1 1,0-1 0,0 0-1,1 0 1,3 3 0,1 0 66,1 0 1,-1-1-1,1 1 1,9 3 0,5-1 123,0-1 0,1-1 0,30 4 0,-18-6-13,58-3 1,-38-2-381,-46 2-491,-1 0 0,1-1 0,-1 0 0,1 0 0,9-4 0,-11 3-1210,0-1 1,0 0-1,0-1 0,-1 1 0,0-1 0,10-8 1,13-13-5511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56.9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203 1 5632,'-3'0'246,"0"0"0,0 1-1,0-1 1,-1 1 0,1 0 0,0 0 0,0 0 0,0 1-1,0-1 1,0 1 0,1 0 0,-1-1 0,0 1 0,-2 3-1,-11 6 1828,-3 1 651,11-8-1987,0 1-1,1 0 1,-1 0 0,1 1-1,0 0 1,1 0 0,-1 0-1,-8 13 1,13-16-518,-8 12 715,1 0 1,-7 17-1,14-27-801,0 0 1,1 1-1,-1-1 1,1 1-1,0-1 1,0 1-1,1 0 1,0-1 0,0 1-1,1 7 1,-1-10-66,1 0 0,0-1 0,-1 1 1,2 0-1,-1-1 0,0 1 0,0-1 1,1 1-1,-1-1 0,1 0 1,0 1-1,0-1 0,-1 0 0,1 0 1,1 0-1,-1-1 0,0 1 0,0 0 1,5 1-1,-2 0 41,0-1 1,0 0-1,1 0 0,-1 0 1,0-1-1,1 0 0,-1 0 1,1 0-1,5-1 0,7 0 59,-1-1 1,0-1-1,0 0 0,24-8 0,-32 8-92,1-1-1,-1-1 0,0 0 1,-1 0-1,1-1 0,-1 0 1,1 0-1,-2-1 0,11-9 1,-16 14-63,-1-1 1,1 0-1,-1 1 0,0-1 1,1 1-1,-1-1 1,0 0-1,0 0 0,0 0 1,-1 0-1,1 0 1,0 0-1,-1 0 1,1 0-1,-1 0 0,1 0 1,-1 0-1,0-3 1,-1 3-13,1-1 0,-1 0 1,1 1-1,-1-1 1,0 0-1,0 1 1,0-1-1,-1 1 1,1 0-1,-1-1 0,1 1 1,-3-3-1,-3-2-30,-1 0 0,0 0 0,0 0 0,0 1-1,-1 1 1,-11-7 0,6 5-16,-1 0-1,0 1 0,-20-5 1,29 9-159,0 0 0,0 1 0,0 0 0,0 1 0,0-1 0,0 1 0,-1 0 0,1 1 1,0-1-1,0 1 0,-9 3 0,15-4-52,-1 0 0,0 1 0,0-1 0,0 0 0,1 1 0,-1-1 0,0 1 0,0-1 0,1 1 0,-1-1 1,1 1-1,-1 0 0,0-1 0,1 1 0,-1 0 0,1 0 0,-1-1 0,1 1 0,0 0 0,-1 0 0,1 0 0,0-1 0,-1 1 0,1 0 0,0 0 0,0 0 0,0 0 1,0 0-1,0-1 0,0 1 0,0 0 0,0 0 0,0 0 0,0 0 0,1 1 0,0 1-512,0-1 1,0 1-1,0 0 0,0-1 1,1 1-1,-1-1 1,1 1-1,0-1 0,3 4 1,12 10-2129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3:57.3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169 1 6144,'-10'4'665,"1"1"1,0-1-1,1 2 1,-1 0-1,1 0 1,0 0-1,0 1 1,1 0-1,0 0 1,0 1-1,1 0 0,0 0 1,0 1-1,1-1 1,0 1-1,1 1 1,-5 11-1,7-14-293,0 1-1,0-1 0,0 1 1,1 0-1,0 0 0,1-1 1,-1 1-1,2 0 0,-1 0 1,2 8-1,0-10-203,-1 0-1,1 1 1,1-2 0,-1 1-1,1 0 1,0 0 0,0-1-1,0 1 1,1-1-1,0 0 1,0 0 0,0-1-1,7 7 1,-6-7-23,0-1 0,-1 1 0,1-1 0,0 0 1,1 0-1,-1-1 0,0 1 0,1-1 0,0 0 0,-1-1 0,1 0 1,0 0-1,0 0 0,0 0 0,-1-1 0,7 0 0,-7 0-68,-1-1 0,1 0 0,-1 0 0,0 0 0,1-1 0,-1 1 0,0-1 0,0 0 0,0 0 0,0 0 0,-1-1-1,1 1 1,-1-1 0,1 0 0,-1 0 0,0 0 0,0 0 0,0-1 0,0 1 0,-1-1 0,5-8 0,-5 9-59,-1-1 1,1 0-1,0 0 0,-1 0 1,0 0-1,0 0 1,0 0-1,0 0 1,-1 0-1,0 0 0,0 0 1,0 0-1,0 0 1,0-1-1,-1 1 1,0 0-1,0 0 0,0 0 1,0 0-1,-1 0 1,0 1-1,1-1 0,-1 0 1,-1 1-1,1-1 1,0 1-1,-1 0 1,0 0-1,0 0 0,0 0 1,-4-3-1,-3-2-193,0 1-1,0 0 0,-1 0 0,-1 1 1,1 1-1,-1 0 0,1 0 0,-1 2 1,-14-4-1,14 4-529,-35-5-2364,43 7 2394,0 1 0,0 0 0,0 0 0,0 0 1,0 1-1,0-1 0,1 1 0,-1 0 0,-4 1 0,7-1 453,1-1-1,0 0 0,-1 0 0,1 0 0,-1 0 0,1 0 0,0 1 0,-1-1 0,1 0 0,-1 0 0,1 1 0,0-1 0,-1 0 1,1 1-1,0-1 0,0 0 0,-1 1 0,1-1 0,0 0 0,0 1 0,-1-1 0,1 1 0,0-1 0,0 1 0,6 11-3547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29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2 4320,'-6'-2'1746,"4"4"-1071,-11-1 2215,11-1-2340,-1 1-291,1-1 1,0 1-1,0 0 1,0 0-1,0 0 0,0 0 1,1 1-1,-4 1 1,-7 5 509,2-2-316,0-1 1,1 1-1,-1 1 1,1 0-1,0 0 0,1 1 1,0 0-1,-8 10 0,12-12-373,-1 1 0,2-1-1,-1 1 1,1 0-1,0 0 1,0 0-1,1 0 1,0 0 0,0 1-1,0-1 1,1 1-1,1-1 1,-1 10-1,2-2-38,1 0 0,1 0-1,0 0 1,1-1 0,0 1-1,1-1 1,14 27 0,-17-37-9,0 0 0,1 0 0,-1 0 0,1 0-1,0 0 1,0-1 0,0 1 0,1-1 0,-1 0 0,1 0 0,4 3 0,-6-5 6,1 0 0,-1 0 0,1 1 1,-1-1-1,1-1 0,-1 1 0,1 0 0,-1-1 0,1 1 0,0-1 0,-1 0 1,1 0-1,0 0 0,-1 0 0,1 0 0,0-1 0,-1 1 0,1-1 0,-1 0 1,5-1-1,1-2 36,-1-1 1,0 1-1,0-1 1,-1 0-1,1-1 1,-1 1-1,9-13 1,33-47 139,-43 58-118,4-7 89,0 1 0,12-27 1,-19 35-127,-1 0 0,1 0 0,-1-1 0,0 1 0,0-1 0,0 1 0,-1-1 0,1 1 0,-2-1 0,1 1 0,-2-11 0,1 12-37,0-1-1,0 1 1,-1 0 0,1 0-1,-1 0 1,0 0-1,0 0 1,-1 0-1,1 0 1,-1 1 0,0-1-1,0 1 1,0 0-1,0 0 1,0 0-1,-1 0 1,1 0-1,-1 1 1,0 0 0,0-1-1,0 1 1,-7-2-1,-11-3-110,0 1 0,0 1 0,-1 1 0,1 1 0,-1 1-1,-29 0 1,29 3-1472,16 2-1294,26 5-6664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4:00.3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152 208 2816,'3'-13'805,"-3"12"-540,1 0 0,-1 0 0,0 0 0,1 0 0,-1-1 0,0 1 0,1 0 0,-1 0 0,0 0 0,0-1 0,0 1 0,0 0 0,0 0 0,-1 0 0,1-1 0,0 1 0,0 0 0,-1 0 0,1 0 1,-1 0-1,1 0 0,-1 0 0,1 0 0,-1-1 0,-1 0 0,1 1 88,-1-1-1,0 1 1,0 0 0,1 0 0,-1 0 0,0 0 0,0 0 0,0 0 0,0 1 0,0-1 0,0 1-1,0-1 1,-1 1 0,-2 0 0,2 0-79,-1 1 0,1-1 0,0 1-1,0 0 1,0 0 0,0 0 0,0 1 0,0-1 0,-5 4-1,2-1-130,1 0 0,0 0 0,-1 0 0,1 1 0,1 0 0,-1-1 0,1 2 0,0-1 0,0 0 0,-5 10 0,5-5-65,0-1 1,1 1 0,0 0-1,0 0 1,1 0-1,-1 13 1,1-8 51,1-1 0,1 22 0,0-30-81,1-1 0,0 1 0,0-1 0,0 1 0,1-1 0,0 0 0,0 1 0,0-1 0,6 8 0,-7-11-9,2 3 43,0-1 0,1 1 0,-1-1 0,1 0 0,5 6 0,-8-9-60,0-1 0,0 1-1,0-1 1,0 1 0,-1-1 0,1 1 0,0-1-1,0 1 1,0-1 0,0 0 0,0 1-1,0-1 1,0 0 0,0 0 0,0 0 0,1 0-1,-1 0 1,0 0 0,0 0 0,0 0 0,0 0-1,0-1 1,0 1 0,0 0 0,0-1 0,0 1-1,0-1 1,-1 1 0,1-1 0,0 1 0,0-1-1,0 1 1,0-1 0,-1 0 0,1 0-1,1-1 1,4-5 110,-1-1-1,0-1 0,0 1 0,-1 0 1,0-1-1,-1 0 0,0 0 0,0 0 1,1-11-1,8-21 55,-8 29-121,-1 0 1,0-1 0,-1 1-1,-1-1 1,0-19 0,-6 172 258,4-43 555,-21 150 0,19-225-615,-2 0 1,0 0 0,-2-1-1,-13 32 1,20-53-261,0 1 0,0-1 0,0 0 1,0 0-1,0 0 0,0 1 0,0-1 0,-1 0 0,1 0 1,0 0-1,0 0 0,0 1 0,0-1 0,0 0 0,0 0 1,-1 0-1,1 0 0,0 0 0,0 0 0,0 1 1,-1-1-1,1 0 0,0 0 0,0 0 0,0 0 0,-1 0 1,1 0-1,0 0 0,0 0 0,0 0 0,-1 0 0,1 0 1,0 0-1,0 0 0,0 0 0,-1 0 0,1 0 1,0 0-1,0 0 0,0 0 0,-1 0 0,1 0 0,0-1 1,0 1-1,0 0 0,0 0 0,-1 0 0,1 0 1,0 0-1,0 0 0,0-1 0,0 1 0,0 0 0,-1 0 1,1 0-1,0 0 0,0-1 0,0 1 0,0 0 0,0 0 1,0 0-1,0-1 0,0 1 0,0 0 0,0 0 1,0-1-1,0 1 0,0 0 0,-1-2 4,0 0 0,1 1 0,-1-1 0,1 0 0,0 1-1,0-1 1,-1 0 0,1-3 0,5-14 16,0 1 0,2 0-1,0 0 1,11-21 0,-5 11 22,11-22-94,2 1-1,2 1 1,2 1 0,2 1 0,2 2-1,64-64 1,-84 95 1,-8 8 82,0 0 1,-1 0-1,0-1 1,0 0-1,0 0 1,-1 0-1,5-8 0,-7 6 88,-6 6-122,3 2-8,1 0 1,-1 1-1,0-1 1,1 0-1,-1 1 1,0-1-1,1 1 1,-1-1 0,1 1-1,-1-1 1,1 1-1,-1-1 1,1 1-1,-1-1 1,1 1-1,-1 0 1,1-1-1,-1 2 1,0 3-11,-1-1 0,1 1 0,0 0 0,0 0 0,1-1 0,-1 1 0,2 7 0,3 36 84,-2-32-14,2 15-77,1 1 0,1-1-1,11 33 1,-13-54 24,-1 0-1,1-1 1,1 1-1,0-1 1,0 0-1,1 0 1,0-1 0,1 0-1,-1 0 1,2 0-1,-1-1 1,1 0 0,12 9-1,-17-14 19,1 0 1,-1-1-1,0 1 0,0-1 0,1 1 0,-1-1 1,1 0-1,-1 0 0,1-1 0,-1 1 1,1-1-1,-1 0 0,1 0 0,0 0 1,-1 0-1,6-1 0,-4-1-11,-1 1 0,1-1 0,0 0-1,-1 0 1,1-1 0,-1 1 0,1-1 0,-1 0 0,0 0 0,5-5-1,3-6 54,1-1-1,-2 0 0,0-1 0,17-33 1,-11 21 22,-10 17-54,-1-1 0,0 1-1,0-1 1,-1 0 0,6-22 0,-12 21-120,-1 11 12,0 10-13,-1 12 61,-8 74-174,11-78 181,0 0 0,0 0 0,2 0-1,3 17 1,-4-26 46,1 1 0,1 0 0,-1-1 0,1 0 0,0 0 0,1 0 0,0 0 0,0 0 0,8 10 0,-9-15-11,-1 1 0,0-1 0,1 0 0,0 1 0,0-1 0,-1 0 0,1-1 0,0 1 0,1 0 1,-1-1-1,0 0 0,0 0 0,1 0 0,-1 0 0,0 0 0,1-1 0,-1 1 0,1-1 0,-1 0 0,0 0 0,1 0 0,-1-1 0,1 1 0,4-2 0,-4 1-7,0 0 0,0-1 0,0 1 0,0-1 0,0 0 0,0 0 0,-1 0 0,1-1 0,-1 1 0,1-1 0,-1 0 0,0 0-1,0 0 1,4-5 0,-4 3-8,0 0 0,0-1 0,-1 1 1,1 0-1,-1-1 0,0 0 0,-1 1 0,1-1 0,0-10 0,-1 4-9,-1 0-1,0 0 1,-1 0 0,0 0 0,-1 0 0,-1 0 0,0 0-1,0 0 1,-9-20 0,4 16-2,-1 0 1,0 0-1,-12-16 0,17 28 5,1-1-1,0 1 1,-1 0 0,0 1 0,0-1-1,0 0 1,0 1 0,0 0-1,-1 0 1,0 0 0,1 1 0,-1 0-1,0 0 1,-10-3 0,14 5 1,0-1 0,0 1 0,0 0 0,0 0 0,0 0 0,0 0 1,-1 0-1,1 0 0,0 0 0,0 0 0,0 0 0,0 1 0,0-1 0,0 0 0,0 1 1,0-1-1,0 1 0,0-1 0,0 1 0,0-1 0,0 1 0,0 0 0,0-1 0,0 1 1,1 0-1,-1 0 0,0 0 0,0 0 0,1-1 0,-1 1 0,0 2 0,1-2 6,0 1-1,-1-1 0,1 0 1,0 0-1,0 1 0,0-1 1,0 0-1,1 1 0,-1-1 0,0 0 1,1 1-1,-1-1 0,0 0 1,1 0-1,0 0 0,-1 1 1,1-1-1,0 0 0,-1 0 1,1 0-1,0 0 0,0 0 1,0 0-1,0 0 0,0-1 0,2 2 1,1 1 16,0-1 1,0 0-1,0 0 1,1 0-1,-1 0 1,1-1 0,-1 0-1,1 0 1,0 0-1,-1-1 1,1 1-1,0-1 1,7-1-1,8-1 136,35-7-1,-48 7-138,25-5 140,-1-2 1,0-1 0,48-22-1,44-25 170,-122 57-325,0 0-1,0-1 0,0 1 1,0 0-1,0-1 0,0 1 1,0 0-1,0 0 0,-1 0 0,1 0 1,0 0-1,0 0 0,0 0 1,1 0-1,-1 0 4,-1 0 0,1 1 1,-1-1-1,0 0 0,1 0 1,-1 1-1,1-1 0,-1 0 0,0 1 1,1-1-1,-1 0 0,0 1 1,1-1-1,-1 0 0,0 1 0,0-1 1,0 1-1,1-1 0,-1 1 1,0 0-1,1 3 9,-1 0 0,1 0 0,-1 0 1,0 0-1,-2 7 0,1 2 39,-11 126-8,-2 51 191,14-181-264,0-2 73,0 1 0,0-1 0,1 1 0,0-1 0,2 8 0,-3-14-23,0 0 0,0 0 1,1 0-1,-1 0 0,1 0 1,-1 0-1,1 0 1,-1 0-1,1 0 0,-1 0 1,1-1-1,0 1 1,-1 0-1,1 0 0,0-1 1,0 1-1,0 0 0,0-1 1,0 1-1,-1-1 1,1 1-1,0-1 0,0 0 1,0 1-1,0-1 0,0 0 1,0 0-1,0 1 1,0-1-1,1 0 0,-1 0 1,0 0-1,0 0 1,0-1-1,0 1 0,0 0 1,0 0-1,0-1 0,0 1 1,0 0-1,0-1 1,0 1-1,1-1 0,1-1-7,1 0 0,-1-1-1,1 1 1,-1-1-1,0 1 1,0-1-1,0 0 1,0 0 0,0 0-1,4-8 1,2-4-21,9-19 1,-5 5 36,10-36 1,-17 42-28,2 0 0,1 1 0,22-41 0,-30 62-3,-1 0-1,1 0 0,0 0 0,-1 0 1,1 1-1,0-1 0,-1 0 1,1 0-1,0 0 0,0 1 0,0-1 1,0 1-1,0-1 0,0 1 0,0-1 1,0 1-1,0-1 0,0 1 0,1-1 1,-1 2 2,0-1 0,-1 0 0,1 0 1,0 0-1,0 1 0,0-1 0,0 1 0,0-1 1,-1 0-1,1 1 0,0-1 0,0 1 0,-1 0 1,1-1-1,0 1 0,-1 0 0,1-1 1,-1 1-1,1 0 0,-1 0 0,1-1 0,-1 1 1,1 0-1,-1 1 0,3 5 4,-1-1 0,0 1 0,0 0 0,-1 0 0,0 0 0,0 0 0,-1 7 0,3 14 0,2 12 56,4 32 187,-7-63-210,0 1-1,1-1 1,0 0 0,1 0 0,5 11 0,-8-19-21,-1 0 0,1 0-1,0 0 1,-1 0 0,1 0 0,0 0 0,0 0 0,0 0-1,0 0 1,0 0 0,0 0 0,0-1 0,0 1-1,1 0 1,-1-1 0,0 1 0,0-1 0,0 1 0,1-1-1,-1 0 1,0 1 0,1-1 0,-1 0 0,0 0-1,0 0 1,1 0 0,-1 0 0,0 0 0,1 0 0,-1-1-1,0 1 1,1 0 0,-1-1 0,0 1 0,2-2-1,3-1 9,1-1 0,-1 0-1,1 0 1,10-9-1,-17 12-19,95-88 104,-66 60-176,1 1-1,1 1 0,38-25 0,-69 52 65,1 0 1,0-1-1,-1 1 0,1-1 1,-1 1-1,1 0 0,0-1 1,-1 1-1,1 0 0,0 0 1,-1 0-1,1-1 0,0 1 0,-1 0 1,1 0-1,0 0 0,-1 0 1,1 0-1,0 0 0,0 0 1,-1 1-1,1-1 0,0 0 1,-1 0-1,1 0 0,0 1 1,0-1-1,0 1 6,0 0 0,0 0 0,-1 0 0,1 0 0,0 0 1,-1 0-1,1 1 0,-1-1 0,1 0 0,-1 0 0,1 0 0,-1 1 0,1 1 0,-1 5 27,1-1-1,-1 1 1,-1 12-1,-1-6 6,-1-1-1,0 0 1,-1 0 0,-11 24 0,-2 7-222,16-39 243,0-4 77,7-12-61,26-39-134,35-53-234,-65 101 300,3-5-6,0 0 0,11-11 0,-15 17 2,0 0 0,1 0 0,-1 0 0,0 0 0,0 0 1,1 0-1,-1 0 0,0 0 0,1 0 0,-1 1 0,1-1 1,-1 1-1,1-1 0,-1 1 0,1 0 0,-1-1 0,1 1 1,0 0-1,-1 0 0,1 0 0,-1 0 0,3 1 0,-3-1 4,0 1 0,0 0 0,0-1 0,0 1-1,0 0 1,0 0 0,0 0 0,0 0 0,0-1-1,0 2 1,0-1 0,0 0 0,-1 0 0,1 0-1,1 2 1,7 21-87,-7-18 46,1 7 7,1-1 1,1 19-1,-4-21 88,0 0 0,1 1-1,1-1 1,6 15 0,-9-23-54,1 0 1,0 0-1,0-1 1,-1 1-1,1-1 0,1 1 1,-1-1-1,0 1 0,0-1 1,0 1-1,1-1 1,-1 0-1,1 0 0,-1 0 1,1 0-1,-1 0 0,4 1 1,-3-1-12,0-1-1,0 0 1,0 0 0,0 0 0,0 0 0,0 0-1,0-1 1,-1 1 0,1-1 0,0 1 0,0-1-1,0 0 1,-1 1 0,1-1 0,0 0 0,2-2-1,25-15-62,0-1-1,-2-1 0,0-1 0,35-36 1,-56 47 109,-8 5-28,1 5-12,0 0-1,0 0 0,0 0 0,0 0 0,0 0 1,0 0-1,0 0 0,1 0 0,-1 0 1,0 1-1,0-1 0,0 0 0,0 1 0,0-1 1,0 0-1,-1 2 0,-8 5-66,0 0 0,1 1 0,-1 1 0,2-1 0,-1 1 1,-8 13-1,5-7 34,-3 2 19,1 1 0,1 1 0,1 0 0,1 0 0,1 1 0,0 1 0,-8 26 0,17-45 20,0 0 1,1 0 0,-1 1 0,1-1-1,0 0 1,-1 0 0,1 0-1,0 0 1,0 1 0,1-1-1,-1 0 1,0 0 0,1 2-1,0-3-2,-1 0 0,1 0 0,0 0 0,0 0 0,-1 0 0,1-1 0,0 1 0,0 0 0,0 0 1,0-1-1,0 1 0,0-1 0,0 1 0,0-1 0,0 0 0,0 1 0,0-1 0,0 0 0,0 1 0,0-1 0,0 0 0,0 0 0,1 0 0,-1 0 0,0 0 0,0 0 0,0-1 0,2 1 0,6-2-31,-1 1 0,1-2 0,0 1 0,0-1 0,-1 0 1,0-1-1,0 0 0,10-7 0,-4 3-62,-1-2-1,-1 0 1,23-22-1,-23 18 72,-1 1-1,-1-2 1,-1 1-1,0-1 1,13-32-1,-8 12 11,15-62-1,-23 68-25,-1 1-1,-2-1 1,0 0-1,-4-54 0,-1 59 93,0 1 0,-2 0 0,-1 0 0,-1 0 0,-1 1 0,-14-32-1,19 49-30,0 1 0,0-1-1,-1 1 1,-4-6-1,6 9-24,0 1 1,1-1-1,-1 0 0,1 1 0,-1-1 0,0 0 0,0 1 0,1-1 0,-1 1 1,0-1-1,0 1 0,0 0 0,1-1 0,-1 1 0,0 0 0,0-1 0,0 1 0,0 0 1,0 0-1,0 0 0,0 0 0,0 0 0,1 0 0,-1 0 0,0 0 0,0 0 1,0 0-1,0 1 0,0-1 0,0 0 0,-1 1 0,0 1-7,0-1-1,0 1 1,0 0-1,0 0 1,0 0 0,0 0-1,1 0 1,-1 0-1,1 0 1,-1 1-1,1-1 1,0 0 0,-2 5-1,0 2 17,1-1 1,-4 17-1,4-7 45,1 0 0,0 0 1,1 0-1,6 36 0,20 69-61,12 5-98,-33-113-299,2 0 0,-1-1 0,2 0 0,0 0 0,1-1 0,13 17 0,-12-19-1413,1-1 0,0 1 1,0-2-1,16 11 0,-24-19 1239,-1 1 1,0-1-1,1 0 0,-1 0 0,1 0 0,0-1 1,-1 1-1,1-1 0,-1 1 0,1-1 1,0 0-1,0 0 0,-1 0 0,5-1 1,0 0-407,-1-1 0,1 0 1,12-6-1,31-18-2281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4:04.6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13 180 4736,'-1'0'159,"0"1"0,0-1 0,0 1 0,1-1 0,-1 1 0,0-1 0,0 1 0,1 0 1,-1 0-1,0-1 0,1 1 0,-1 0 0,1 0 0,-1 0 0,1 0 0,-1 1 0,1-1 79,0 0 0,0 0-1,0 0 1,0 0 0,0 0-1,1 0 1,-1 0 0,0 0 0,1 0-1,-1 0 1,0 0 0,1-1 0,-1 1-1,1 0 1,0 0 0,-1 0 0,1-1-1,1 2 1,1 1 56,0 0 1,0-1-1,0 1 0,0-1 1,0 0-1,1 0 1,-1 0-1,1-1 0,-1 1 1,1-1-1,0 0 1,-1 0-1,1 0 0,0-1 1,0 1-1,0-1 0,0 0 1,0 0-1,0 0 1,5-1-1,1-1-55,0 0-1,0 0 1,-1-1-1,1 0 1,-1-1-1,0 0 1,9-6-1,3-2 42,-1-1 0,22-18 0,-37 27-222,1-1 0,-1-1 0,1 1 0,-2-1 0,1 0 0,-1 0 0,0 0 0,0 0 0,0-1 0,-1 0 0,3-8 0,-5 13-45,-1 0 0,1 0-1,0 0 1,-1-1-1,0 1 1,1 0 0,-1 0-1,0-1 1,0 1-1,0 0 1,-1 0 0,1-1-1,-1 1 1,1 0-1,-1 0 1,0 0 0,1-1-1,-1 1 1,0 0-1,0 0 1,-1 0 0,1 1-1,0-1 1,-1 0-1,1 0 1,-1 1 0,0-1-1,1 1 1,-1-1-1,0 1 1,0 0 0,0-1-1,0 1 1,0 0 0,0 0-1,0 1 1,0-1-1,0 0 1,-1 1 0,1-1-1,0 1 1,0 0-1,-4 0 1,-2-1 45,1 1-1,0 1 1,0-1-1,0 1 1,0 1 0,0-1-1,0 1 1,0 0-1,0 1 1,1-1 0,-9 6-1,6-2 50,0 0-1,0 0 0,1 1 1,-1 0-1,2 1 1,-14 15-1,8-5 67,1 0 0,1 1-1,1 0 1,0 1 0,2 0 0,-13 39-1,18-48-22,1 0 0,0 0 0,0 0 0,1 0 0,0 1 0,1-1 0,0 0 0,3 17 0,-2-24-97,0-1-1,0 1 0,0-1 0,0 1 0,0-1 0,1 0 0,0 1 0,-1-1 0,1 0 0,0 0 0,1 0 0,-1 0 0,0-1 0,1 1 0,0-1 0,-1 1 0,1-1 0,0 0 1,0 0-1,0 0 0,1-1 0,-1 1 0,0-1 0,1 1 0,-1-1 0,1 0 0,-1-1 0,1 1 0,5 0 0,6 0 21,0-1-1,1 0 1,-1-1-1,0-1 0,0 0 1,0-1-1,0-1 1,-1 0-1,0-1 1,18-9-1,-12 4-49,0-1-1,-1-1 1,0-1-1,-1 0 1,0-2-1,17-18 1,78-87 46,-111 118-69,16-13-25,-18 14 23,1 1 0,-1 0 0,0 0 0,1-1 0,-1 1 0,1 0 0,-1 0 0,1 0 0,-1 0 0,1 0 0,-1 0-1,1-1 1,-1 1 0,1 0 0,-1 1 0,1-1 0,-1 0 0,1 0 0,-1 0 0,1 0 0,-1 0 0,0 0 0,1 1 0,-1-1-1,1 0 1,-1 0 0,1 1 0,-1-1 0,0 0 0,1 0 0,-1 1 0,0-1 0,1 1 0,-1-1 0,0 0 0,1 1 0,-1-1-1,0 1 1,0-1 0,1 0 0,-1 1 0,1 3 9,0 0 0,0 0 0,0 0 0,0 0 1,-1 1-1,0-1 0,0 0 0,0 5 0,-1 1 41,1 16 52,-1 0 1,-1 0-1,-2-1 0,-10 38 0,13-57-33,-1 0-1,1 0 0,1 0 0,-1 10 0,10-25 105,43-72-101,0 0-39,-39 64-60,1 0 0,0 1 1,1 1-1,18-14 0,-31 27 15,1 0-1,0 0 0,-1 0 1,1 1-1,0-1 1,0 1-1,0-1 0,0 1 1,3-1-1,-4 2 8,-1 0-1,1 0 1,-1 0-1,0 0 1,1 0-1,-1 0 1,1 0-1,-1 1 1,0-1 0,1 0-1,-1 1 1,0-1-1,1 1 1,-1 0-1,0-1 1,0 1-1,1 0 1,-1 0-1,0 0 1,0-1-1,0 1 1,0 0-1,1 2 1,1 1 2,0 0 0,0 1 1,-1 0-1,1-1 0,-1 1 0,0 0 1,1 5-1,10 41 62,-6-19-2,-5-23-29,1 2 36,0 1-1,1-1 0,0 1 0,8 13 1,-10-22-40,0 0 1,0 1-1,1-1 0,-1 0 1,1 0-1,0-1 1,0 1-1,0-1 1,0 1-1,1-1 0,-1 0 1,0 0-1,1-1 1,-1 1-1,1-1 1,0 1-1,4 0 0,-2-1-2,-1-1 0,1 1-1,-1-1 1,1 0 0,-1-1-1,1 1 1,-1-1-1,0 0 1,1 0 0,5-3-1,1 0-31,-1-1-1,0 0 0,17-10 1,-19 8 10,-1 1 0,0-1 1,-1 0-1,0 0 0,0-1 0,0 0 1,-1-1-1,0 1 0,6-13 0,-2 1 39,-1-1-1,0 0 0,6-27 1,-13 39-42,0 1 0,-1-1 0,0 1 1,0-1-1,-1-9 0,0 15-25,0-1 0,-1 0 0,1 0 0,-1 0 0,0 1 0,0-1 0,0 0 1,-1 1-1,1-1 0,-1 1 0,0-1 0,0 1 0,-2-4 0,3 7 18,1-1-1,-1 1 1,0-1 0,1 1 0,-1-1 0,0 1 0,1-1 0,-1 1-1,0 0 1,0-1 0,1 1 0,-1 0 0,0 0 0,0-1 0,1 1-1,-1 0 1,0 0 0,0 0 0,0 0 0,1 0 0,-1 0 0,0 0-1,0 1 1,0-1 0,1 0 0,-1 0 0,-1 1 0,0 0-9,0 0 0,-1 0 0,1 1 1,0-1-1,0 0 0,-3 4 0,-2 3 29,0-1-1,1 1 0,0 1 1,0-1-1,-7 18 0,-18 49 61,26-62-82,1 0 1,0 1-1,1-1 0,1 0 0,0 1 0,0 15 0,2-23 27,0-1 1,1 1-1,0-1 0,0 1 1,0-1-1,0 1 1,1-1-1,0 0 1,0 0-1,1 0 0,-1 0 1,1 0-1,0 0 1,0-1-1,1 1 1,-1-1-1,8 7 0,-7-8 2,0 0 0,0 0 0,0-1 0,0 1 0,0-1 0,0 0 0,1 0 0,0 0 0,-1-1 0,1 1 0,8 0 0,-5-1 17,-1-1-1,0 0 1,0 0-1,1-1 0,-1 1 1,0-2-1,9-2 0,-1 0-2,-1-2 1,0 0-1,0-1 0,-1 0 0,0-1 0,24-19 0,-8 2-69,48-58 0,-26 26 40,17-15 59,-53 60-95,-15 12 32,1 0 0,-1 0 1,0 0-1,0 0 0,0 0 1,1 0-1,-1 0 0,0 0 1,0 0-1,0 0 0,1 0 1,-1 0-1,0 0 0,0 0 1,0 0-1,1 0 0,-1 0 1,0 0-1,0 0 0,0 0 1,1 0-1,-1 0 0,0 0 1,0 1-1,0-1 0,0 0 1,1 0-1,-1 0 0,0 0 1,0 1-1,1 10-92,-8 30 34,4-21 70,0 1-1,1-1 1,0 32-1,3-44-9,0 0-1,0-1 0,0 1 1,1-1-1,0 0 1,0 1-1,1-1 0,4 8 1,-4-10 15,0-1 0,0 1 1,1-1-1,-1 0 0,1 0 0,0 0 1,0-1-1,0 1 0,1-1 1,-1 0-1,1 0 0,6 3 1,-4-3 3,0-1 0,0 0 0,1 1 1,-1-2-1,0 1 0,1-1 0,0-1 1,-1 1-1,1-1 0,-1 0 0,1-1 1,0 0-1,-1 0 0,11-4 0,-9 3-26,-1-1 0,1-1 0,-1 1 0,0-1-1,0-1 1,-1 1 0,1-1 0,-1-1-1,0 1 1,0-1 0,-1 0 0,8-10-1,1-3-78,-2-1 0,0-1 0,15-34 0,-21 40 34,-1 0 1,-1-1 0,-1 1 0,0-1 0,-1 0-1,2-19 1,-5 33 48,0-26-94,0 27 88,0-1 0,0 1 0,-1-1 1,1 1-1,0 0 0,-1-1 0,1 1 0,-1-1 0,1 1 1,-1 0-1,0-1 0,1 1 0,-1 0 0,-2-2 0,3 3 6,0 0-1,0-1 0,-1 1 0,1 0 1,0 0-1,0 0 0,-1 0 0,1 0 1,0 0-1,-1-1 0,1 1 0,0 0 1,0 0-1,-1 0 0,1 0 0,0 0 1,-1 0-1,1 0 0,0 0 0,-1 0 1,1 1-1,0-1 0,0 0 0,-1 0 1,1 0-1,0 0 0,0 0 0,-1 0 1,1 1-1,0-1 0,0 0 0,-1 0 1,1 0-1,0 1 0,-1-1 0,-7 11-96,3 1 56,0-1 0,1 0 0,0 1 1,1 0-1,-3 19 0,-3 10 22,1-10 48,1 1 0,1 1 0,-2 58 0,9-84 6,-1 1 0,1 0-1,0-1 1,4 15-1,-3-18-3,-1 0 0,1 0 0,-1-1 0,1 1-1,0 0 1,0-1 0,1 1 0,-1-1 0,1 0 0,3 4-1,-5-6-8,1 0-1,-1-1 0,0 1 1,1 0-1,-1-1 0,0 1 0,1-1 1,-1 1-1,1-1 0,-1 0 1,1 1-1,-1-1 0,1 0 0,-1 0 1,1 0-1,-1 0 0,1 0 0,-1-1 1,1 1-1,-1 0 0,1-1 1,-1 1-1,1-1 0,-1 1 0,0-1 1,1 0-1,-1 0 0,2-1 1,1 0 8,-1-1 1,1 1 0,-1-1 0,0 0 0,0 0 0,0-1 0,0 1-1,0-1 1,2-3 0,2-7 4,1-1 1,-2 1-1,0-1 0,-1 0 0,0 0 0,-1-1 1,-1 1-1,2-29 0,-2 26-28,-1 16-6,-2 11-21,-5 53-183,0-8 80,2-31 214,0 0 0,-9 31 0,-1 1 35,8-26-129,-28 128 133,23-117 78,-29 71 0,35-101-213,-1 0 1,0-1-1,-1 0 1,0 0-1,-1 0 0,1-1 1,-2 0-1,1 0 1,-1-1-1,0 0 1,-1 0-1,0-1 1,0 0-1,0 0 0,0-1 1,-1-1-1,0 1 1,0-2-1,0 1 1,-1-1-1,1-1 1,-1 0-1,-11 1 0,15-3-17,-14 1-293,-32-2 1,47 0 257,1 0 1,0 1 0,0-2-1,0 1 1,-1 0 0,1-1-1,0 0 1,1 0 0,-1-1-1,0 0 1,-6-4 0,10 6 55,0 1 0,1-1 0,-1 0 1,0 1-1,1-1 0,-1 0 0,1 1 1,-1-1-1,1 0 0,-1 0 0,1 1 0,-1-1 1,1 0-1,0 0 0,0 0 0,-1 0 1,1 1-1,0-1 0,0 0 0,0 0 1,0 0-1,0 0 0,0 0 0,0 0 0,0 0 1,0 1-1,1-1 0,-1 0 0,0 0 1,0 0-1,1 0 0,-1 1 0,1-1 0,-1 0 1,1 0-1,-1 1 0,1-1 0,0-1 1,3-2-14,1 0 1,-1 0-1,1 0 0,8-6 1,-9 8 0,78-47-173,1-1 296,-47 25 67,138-91 671,7 14-231,-175 99-594,27-12 76,-1-1 1,-1-2-1,46-34 0,-62 39-11,1 1 5,-1-2 0,0 0 0,0 0-1,13-19 1,-23 25-8,36-52 375,-36 51-379,0 1 1,-1-1-1,0 0 0,-1-1 0,3-13 0,-3 16-30,-2 18-18,-2 21 32,-5 25 34,3-38-97,1 2 1,0-1 0,2 0-1,1 0 1,3 26 0,-3-37 18,0-5-13,0 1 1,0 0-1,0-1 1,1 1-1,1 4 1,-2-8-7,-1 0 1,0-1 0,1 1-1,-1 0 1,1-1 0,-1 1-1,1 0 1,0-1 0,-1 1-1,1 0 1,0-1 0,-1 1-1,1-1 1,0 1 0,0-1-1,-1 0 1,1 1 0,0-1-1,0 0 1,0 1-1,0-1 1,-1 0 0,1 0-1,0 0 1,0 0 0,0 0-1,0 0 1,0 0 0,0 0-1,-1 0 1,1 0 0,0-1-1,1 1 1,1-1 8,-1 0 0,0 0 0,0-1-1,0 1 1,0 0 0,0-1 0,0 1 0,0-1 0,-1 0-1,1 1 1,1-4 0,17-24 14,-11 14-3,36-55-12,-36 61-5,-9 9 0,1 0 0,-1 0 0,0-1 0,1 1 0,-1 0 0,0 0 0,0 0 0,1 0 0,-1 0 0,0-1 0,1 1 0,-1 0 0,0 0 0,1 0 0,-1 0 0,0 0 0,1 0 0,-1 0 0,0 0 0,1 0 0,-1 0 0,0 0 0,1 1 0,0 0 0,0 0 0,0 0 0,0 0 0,-1 0 0,1 0 0,0 0 0,-1 0 0,1 0 0,-1 0 0,1 1 0,-1-1 0,0 0 0,0 0 0,1 1 0,-1-1 0,0 0 0,0 2 0,0 26 0,0-26 0,-6 75 0,-4 1 0,-3-2 0,-25 85 0,32-139-6,-2 0 0,-1 0 0,-21 38 0,23-49-5,-1 0 0,-1-1 0,0 0 0,0 0 0,-1-1 0,0 0 0,-19 14 0,14-13 18,-1-1 1,0-1-1,-1 0 1,0-2-1,-29 11 0,38-16-26,0 0 0,0 0-1,0 0 1,0-1 0,-1-1 0,1 1-1,0-1 1,0-1 0,-1 1-1,1-1 1,0-1 0,0 0-1,0 0 1,-15-6 0,20 7 14,0-1 0,0 0 0,0 0 0,0 0 1,0 0-1,1 0 0,-1 0 0,0-1 0,1 1 0,0-1 1,0 0-1,0 1 0,0-1 0,0 0 0,0 0 0,1-1 1,-1 1-1,1 0 0,0 0 0,0-1 0,0 1 0,1-1 0,-1 1 1,1 0-1,0-1 0,0 1 0,0-1 0,0 1 0,1-1 1,-1 1-1,2-6 0,4-9-2,0 1-1,1 1 1,0-1-1,1 1 1,1 0 0,1 1-1,0 0 1,1 0-1,1 1 1,15-14 0,3-1-12,1 1 1,2 2 0,46-28-1,33-14-759,-55 34-2316,-2 0-4521,-53 33 7096,0 0 0,-1 0 0,1 0 0,-1 0 0,1 0 0,0 0 0,-1-1 0,0 1 0,1 0 0,-1-1 0,0 1 0,0-1 0,0 1 0,0-1 0,0 0 0,0 1 0,0-1 0,0 0 0,-1 0 1,1 1-1,-1-1 0,1 0 0,-1 0 0,0 0 0,0-3 0,-2-15-3593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4:05.0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8 6464,'-14'-8'6112,"23"8"-4928,-1 0 2271,-3 5-1983,3 3 1184,2 7-1536,-2 5 160,2 9-736,-1-1-352,-4 0-96,0 0-1248,-2 1 640,-3-6-6815,13-12 4031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14:54:5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14:55:0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 24575,'-31'-1'0,"12"0"0,-1 1 0,-28 3 0,45-3 0,-1 1 0,0-1 0,0 1 0,1 0 0,-1 0 0,1 0 0,-1 1 0,1-1 0,-1 1 0,1 0 0,0 0 0,0 0 0,0 1 0,0-1 0,0 1 0,0-1 0,1 1 0,-4 5 0,-4 9 0,1 1 0,0 1 0,2 0 0,0 0 0,1 0 0,-4 26 0,5-8 0,2-1 0,1 59 0,3-81 0,-2-3 0,2 0 0,-1-1 0,2 1 0,3 18 0,-4-26 0,0 0 0,0 0 0,1-1 0,-1 1 0,0 0 0,1-1 0,0 1 0,0-1 0,-1 0 0,1 1 0,1-1 0,-1 0 0,0 0 0,0-1 0,1 1 0,-1 0 0,1-1 0,0 1 0,-1-1 0,1 0 0,5 2 0,12 1 0,0-2 0,-1 0 0,1-1 0,0-1 0,39-4 0,6 0 0,-57 4 0,3 0 0,1-1 0,-1 0 0,12-2 0,-19 2 0,0-1 0,1 1 0,-1-1 0,0 0 0,0 0 0,0 0 0,-1 0 0,1-1 0,0 1 0,-1-1 0,4-4 0,36-41 0,-31 34 0,0 0 0,1 0 0,1 2 0,25-20 0,-33 28 0,0 0 0,-1 0 0,0-1 0,0 1 0,-1-1 0,1 0 0,-1-1 0,5-6 0,-1-2 0,12-31 0,-13 29 0,-1 4 0,1 1 0,0 0 0,1 0 0,0 1 0,1 0 0,14-13 0,8-10 0,-23 23 0,1-1 0,1 0 0,20-16 0,-26 24 0,1 0 0,-1 0 0,1 0 0,0 1 0,0-1 0,0 1 0,0 1 0,0-1 0,0 1 0,1 0 0,5-1 0,57 0 0,-245 6 0,173-4 0,0 1 0,0-1 0,0 1 0,0 0 0,1 0 0,-1 1 0,0-1 0,1 1 0,-1-1 0,1 1 0,0 0 0,-1 0 0,1 1 0,0-1 0,0 1 0,0-1 0,1 1 0,-1 0 0,1 0 0,0 0 0,-1 1 0,1-1 0,0 0 0,1 1 0,-1-1 0,1 1 0,0 0 0,0-1 0,-1 7 0,-2 9 0,2 1 0,1 0 0,0 0 0,3 32 0,0-18 0,-2 48 0,3 48 0,-3-127 0,0 1 0,1-1 0,-1 1 0,1-1 0,0 0 0,0 1 0,0-1 0,1 0 0,-1 0 0,1 0 0,0 0 0,0 0 0,0 0 0,0 0 0,0-1 0,0 1 0,1-1 0,-1 0 0,1 1 0,0-1 0,0 0 0,5 3 0,-4-4 0,0 1 0,0-1 0,1 0 0,-1 0 0,0 0 0,0-1 0,1 1 0,-1-1 0,0 0 0,1 0 0,-1 0 0,0-1 0,1 0 0,-1 0 0,0 0 0,0 0 0,0-1 0,5-1 0,5-5 0,0 0 0,-1 0 0,0-1 0,18-17 0,44-48 0,-66 64 0,-5 5 0,0 0 0,0-1 0,-1 0 0,0 0 0,0 1 0,0-2 0,-1 1 0,0 0 0,0 0 0,0-1 0,-1 1 0,1-14 0,-1-8 0,-3-48 0,1 45 0,0 39 0,2 41 0,-1-43 0,1-1 0,0 1 0,0-1 0,0 1 0,1-1 0,-1 0 0,1 1 0,4 5 0,-2-4 0,1-1 0,0 0 0,1 0 0,-1-1 0,1 1 0,0-1 0,1 0 0,12 7 0,4 1 0,32 11 0,-36-16 0,-13-5 0,0 0 0,1-1 0,0 0 0,-1 0 0,1-1 0,0 0 0,0 0 0,0 0 0,0-1 0,13-1 0,-17 1 0,0-1 0,1 0 0,-1 0 0,0 0 0,0-1 0,0 1 0,0-1 0,0 0 0,0 0 0,-1 0 0,1 0 0,-1 0 0,1 0 0,-1-1 0,0 1 0,1-1 0,-2 1 0,1-1 0,0 0 0,0 0 0,-1 0 0,1 0 0,-1 0 0,1-5 0,1-5 0,0 0 0,-1-1 0,-1 1 0,0 0 0,-2-25 0,0 19 0,1 1 0,3-20 0,-2 32 0,0 0 0,0 0 0,1 1 0,0-1 0,0 1 0,0 0 0,1-1 0,-1 1 0,1 0 0,7-8 0,-3 6 0,0-1 0,1 1 0,0 1 0,0 0 0,0 0 0,1 0 0,0 1 0,0 0 0,19-6 0,-20 8 0,1 1 0,-1-1 0,0 1 0,1 1 0,-1 0 0,1 0 0,0 1 0,-1 0 0,1 0 0,-1 1 0,1 0 0,9 3 0,-15-3 0,0 0 0,0 1 0,0 0 0,0-1 0,0 1 0,0 0 0,0 0 0,-1 1 0,1-1 0,-1 1 0,1-1 0,-1 1 0,0 0 0,0 0 0,0-1 0,-1 2 0,1-1 0,-1 0 0,1 0 0,-1 0 0,0 1 0,0-1 0,-1 0 0,1 5 0,2 10 0,-2-1 0,0 1 0,-3 27 0,1-26 0,-4 224 0,5-276 0,-1 12 0,1 0 0,1 1 0,5-29 0,-5 43 0,1 1 0,-1 0 0,1-1 0,0 1 0,0 0 0,1-1 0,-1 1 0,1 1 0,0-1 0,1 0 0,-1 1 0,1-1 0,0 1 0,0 0 0,0 1 0,0-1 0,7-4 0,-1 1 0,-1 0 0,1-1 0,14-18 0,-14 15 0,0 1 0,0 0 0,17-12 0,-24 20 0,0 1 0,0-1 0,0 0 0,0 1 0,0-1 0,1 1 0,-1 0 0,0 0 0,1 1 0,-1-1 0,1 1 0,-1-1 0,0 1 0,1 0 0,-1 0 0,1 1 0,-1-1 0,6 2 0,-6-1 0,-1 0 0,0 0 0,0 0 0,0 1 0,0-1 0,0 1 0,0-1 0,0 1 0,-1 0 0,1-1 0,0 1 0,-1 0 0,0 0 0,1 0 0,-1 0 0,0 1 0,0-1 0,0 0 0,0 0 0,-1 1 0,1-1 0,0 1 0,-1-1 0,0 3 0,2 9 0,-1 0 0,-1 28 0,0-30 0,-4 63 0,2-19 0,4 66 0,-2-114 0,1-1 0,1 1 0,-1 0 0,1-1 0,0 1 0,1-1 0,0 1 0,0-1 0,9 13 0,-10-16 0,2 0 0,-1-1 0,0 1 0,1 0 0,0-1 0,0 0 0,0 0 0,0 0 0,0-1 0,0 1 0,1-1 0,0 0 0,-1 0 0,1-1 0,0 1 0,6 0 0,9 1-455,0-1 0,26-1 0,-21-1-6371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14:55:0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24575,'0'0'0,"0"-5"0,0-6 0,0-5 0,0-6 0,0-3 0,0-2 0,0 8 0,0 12 0,0 12 0,0 10 0,0 7 0,0 4 0,0 3 0,0 1 0,0 0 0,0 4 0,0-3-8191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14:55:3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337 395 24575,'-19'2'0,"1"-1"0,0 2 0,-1 1 0,1 0 0,0 1 0,1 1 0,-1 0 0,1 2 0,-25 14 0,35-17 0,1-1 0,0 1 0,1 0 0,-1 1 0,1-1 0,-9 13 0,-24 43 0,24-37 0,9-15 0,1 0 0,-1 1 0,2-1 0,0 1 0,0 0 0,-2 11 0,4-15 0,0 1 0,0-1 0,1 1 0,0 0 0,0-1 0,0 1 0,1-1 0,0 1 0,1-1 0,2 9 0,-3-12 0,0-1 0,1 0 0,-1 0 0,1 1 0,0-1 0,-1 0 0,1 0 0,0-1 0,0 1 0,0 0 0,1-1 0,-1 1 0,0-1 0,0 0 0,1 1 0,-1-1 0,1-1 0,-1 1 0,1 0 0,4 0 0,5 1 0,0 0 0,0-1 0,15-1 0,-17 0 0,20 0 0,-16 1 0,0 0 0,0-1 0,0-1 0,0-1 0,0 0 0,21-5 0,-32 5 0,1 0 0,-1 0 0,0-1 0,0 1 0,0-1 0,0 1 0,0-1 0,-1 0 0,1 0 0,-1 0 0,0-1 0,0 1 0,0 0 0,0-1 0,0 1 0,-1-1 0,2-5 0,1-3 0,-1 0 0,-1-1 0,0 1 0,1-14 0,-3-167 0,-1 92 0,1 464 0,0-355 0,0-1 0,0 0 0,1 1 0,0-1 0,0 0 0,4 11 0,-4-16 0,0 1 0,0-1 0,1 0 0,-1 1 0,0-1 0,1 0 0,0 0 0,-1 0 0,1-1 0,0 1 0,0 0 0,0-1 0,0 1 0,0-1 0,1 1 0,-1-1 0,0 0 0,1 0 0,-1 0 0,1 0 0,-1-1 0,4 1 0,4 1 0,1 0 0,0-1 0,-1 0 0,1-1 0,0 0 0,-1-1 0,16-3 0,-20 3 0,-1 0 0,1-1 0,-1 0 0,0 0 0,1 0 0,-1-1 0,0 1 0,-1-1 0,1-1 0,0 1 0,-1 0 0,0-1 0,0 0 0,0 0 0,5-7 0,65-103 0,31-29 0,-89 123 0,-9 12 0,-1 0 0,1 1 0,1 0 0,-1 1 0,1-1 0,1 2 0,-1-1 0,1 1 0,0 0 0,0 1 0,0 0 0,1 0 0,-1 1 0,1 1 0,19-4 0,-27 6 0,0 0 0,0 0 0,0 1 0,0-1 0,0 0 0,0 1 0,0-1 0,0 1 0,-1 0 0,1 0 0,0 0 0,0 0 0,0 0 0,-1 0 0,1 0 0,-1 0 0,1 1 0,-1-1 0,1 1 0,-1-1 0,0 1 0,1-1 0,-1 1 0,0 0 0,0 0 0,0-1 0,-1 1 0,1 0 0,0 0 0,-1 0 0,1 4 0,2 6 0,-1 0 0,-1 0 0,0 1 0,-1 12 0,0-15 0,-5 245 0,5-246 0,1-5 0,-1 0 0,0 0 0,0 0 0,0 0 0,0-1 0,-1 1 0,0 0 0,0 0 0,0 0 0,0 0 0,0-1 0,-1 1 0,-2 4 0,4-8 0,0 0 0,0 0 0,0 0 0,0 1 0,-1-1 0,1 0 0,0 0 0,0 0 0,0 0 0,0 0 0,0 0 0,0 0 0,-1 0 0,1 0 0,0 0 0,0 0 0,0 0 0,0 0 0,0 0 0,-1 0 0,1 0 0,0 0 0,0 0 0,0 0 0,0 0 0,0 0 0,-1 0 0,1 0 0,0 0 0,0 0 0,0 0 0,0 0 0,0 0 0,-1 0 0,1 0 0,0 0 0,0 0 0,0 0 0,0 0 0,0-1 0,0 1 0,0 0 0,0 0 0,-1 0 0,-3-9 0,0-11 0,0-9 0,2-1 0,2 1 0,2-35 0,0 50 0,0 0 0,0 0 0,2 0 0,-1 0 0,2 0 0,0 1 0,1 0 0,11-21 0,-1 12 0,36-38 0,-32 39 0,-10 10 0,-2 1 0,1 0 0,20-16 0,-27 24 0,0 1 0,0-1 0,1 1 0,-1-1 0,1 1 0,-1 0 0,1 0 0,-1 0 0,1 0 0,-1 0 0,1 0 0,0 1 0,0 0 0,-1-1 0,1 1 0,0 0 0,0 0 0,-1 0 0,6 2 0,-6-1 0,0 0 0,1 0 0,-1 0 0,0 1 0,-1-1 0,1 1 0,0-1 0,0 1 0,0 0 0,-1 0 0,1 0 0,-1 0 0,0 0 0,1 0 0,-1 0 0,0 0 0,0 0 0,-1 1 0,1-1 0,0 0 0,-1 1 0,1-1 0,-1 4 0,2 9 0,-1-1 0,-1 26 0,0-28 0,-4 269 0,4-278 0,0 1 0,0-1 0,0 0 0,0 1 0,1-1 0,-1 0 0,1 1 0,0-1 0,0 0 0,0 0 0,1 0 0,-1 0 0,1 0 0,0 0 0,-1 0 0,1 0 0,0 0 0,1-1 0,-1 1 0,0-1 0,1 0 0,0 0 0,-1 0 0,1 0 0,0 0 0,0 0 0,0-1 0,0 0 0,0 1 0,0-1 0,1 0 0,-1 0 0,0-1 0,1 1 0,5 0 0,-2 0 0,1 1 0,-1-1 0,1-1 0,0 0 0,-1 0 0,1 0 0,-1-1 0,1 0 0,-1 0 0,1-1 0,-1 1 0,1-2 0,-1 1 0,0-1 0,0-1 0,0 1 0,-1-1 0,9-6 0,5-5 0,0-2 0,0 0 0,-2-2 0,0 0 0,26-37 0,-32 41 0,0 0 0,1 1 0,1 0 0,0 1 0,1 1 0,0 0 0,1 1 0,0 1 0,31-15 0,-32 19 0,1 2 0,24-6 0,-30 8 0,-79 1 0,32 0 0,-1 1 0,-58 9 0,90-8 0,0 0 0,1 1 0,-1 0 0,0 0 0,0 0 0,1 0 0,-1 1 0,1 0 0,0 0 0,0 1 0,-8 6 0,9-6 0,1 0 0,0 0 0,0 0 0,1 0 0,-1 0 0,1 1 0,0-1 0,0 1 0,1-1 0,-1 1 0,1 0 0,0 0 0,0 0 0,0 9 0,-1 17 0,2 1 0,3 34 0,-3-64 0,1 1 0,0 0 0,-1 0 0,1 0 0,0 0 0,0 0 0,1-1 0,-1 1 0,1-1 0,-1 1 0,1-1 0,0 1 0,0-1 0,0 0 0,0 0 0,0 0 0,0 0 0,1 0 0,-1 0 0,1-1 0,-1 1 0,1-1 0,-1 0 0,1 1 0,0-1 0,0 0 0,0-1 0,3 2 0,9 0 0,0 0 0,0-1 0,0 0 0,20-3 0,-24 2 0,-1 0 0,-1-1 0,0 0 0,0-1 0,0 1 0,0-2 0,-1 1 0,17-8 0,-21 8 0,0 0 0,-1 0 0,1-1 0,-1 1 0,0-1 0,0 0 0,0 0 0,0 0 0,0 0 0,0 0 0,-1-1 0,0 1 0,0-1 0,0 0 0,0 1 0,0-1 0,-1 0 0,1 0 0,0-8 0,2-24 0,-1-1 0,-2 1 0,-5-44 0,0-7 0,4-330 0,0 394 0,-4 16 0,-1 13 0,-3 13 0,2 19 0,1 0 0,2 1 0,1 0 0,5 46 0,-1-6 0,-2 268 0,0-334 0,1-1 0,0 1 0,1 0 0,0-1 0,6 18 0,-6-23 0,1-1 0,-1 0 0,1 0 0,1 0 0,-1 0 0,1 0 0,0-1 0,0 1 0,1-1 0,-1 0 0,11 8 0,5 3-195,1-2 0,0 0 0,1-1 0,1-1 0,-1-2 0,47 16 0,-40-19-6631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2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5 205 2656,'-2'-5'1222,"1"0"0,0 0 0,1 0 1,0-1-1,-1-4 0,37 62-49,19 50 358,83 120 0,-109-180-950,45 91 0,-72-129-599,0 1 176,0 0 0,1 0 0,0 1 0,0-2 0,6 8 0,-9-12-121,1 1-1,-1-1 0,1 1 0,-1-1 0,1 0 0,-1 1 1,1-1-1,-1 0 0,1 1 0,0-1 0,-1 0 1,1 0-1,-1 1 0,1-1 0,0 0 0,-1 0 0,1 0 1,0 0-1,-1 0 0,1 0 0,0 0 0,0 0 0,1-1 8,-1 1 1,0-1-1,0 0 0,0 0 0,0 1 0,0-1 0,0 0 0,0 0 0,0 0 0,-1 0 1,1 0-1,0 0 0,0 0 0,-1-1 0,1 1 0,0-2 0,9-23 246,-1-1-1,9-47 1,-10 35-268,-1 12-168,-2 0 1,0 0 0,0-40-1,-4 72 121,0 0-1,0-1 0,0 1 0,1-1 0,-1 0 0,4 6 0,2 8-17,10 42-31,13 86-1,-14-57 134,-14-80-16,0-1 0,0 0-1,7 13 1,-9-20-20,1 0-1,-1 0 0,1-1 0,-1 1 1,0 0-1,1 0 0,0-1 1,-1 1-1,1 0 0,-1-1 1,1 1-1,0-1 0,0 1 1,-1-1-1,1 1 0,0-1 1,0 1-1,-1-1 0,3 1 1,-3-1 22,1-1 0,0 1 0,0 0 0,0-1 0,0 1 0,0 0 1,0-1-1,-1 1 0,1-1 0,0 0 0,0 1 0,-1-1 0,1 1 1,0-1-1,-1 0 0,1 0 0,-1 1 0,1-1 0,-1 0 0,1 0 1,-1 0-1,0 0 0,1-1 0,26-53 707,80-143 75,-75 147-773,-2-1 1,-3-1 0,36-98-1,-38 80 20,15-51-116,-37 108-304,8-22-2141,-10 34 1691,0-1 0,0 1 0,1 0 0,-1 0 0,0 0 0,4-4 0,0 2-2233,5 3 1040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2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 4224,'-4'-2'1830,"5"6"-621,2 10 248,-11 233 2532,-15 43-1850,5-102-1083,16-171-936,1-9 25,1 0-1,-1 0 0,1 0 1,2 13-1,-2-21-128,0 0 1,0 0-1,0-1 0,0 1 1,0 0-1,0 0 0,0 0 1,0 0-1,0 0 0,1 0 1,-1-1-1,0 1 0,0 0 1,0 0-1,0 0 0,0 0 1,0 0-1,0 0 0,0 0 1,0 0-1,1 0 0,-1 0 1,0 0-1,0-1 0,0 1 1,0 0-1,0 0 0,0 0 1,1 0-1,-1 0 0,0 0 1,0 0-1,0 0 0,0 0 1,0 0-1,0 0 0,1 0 1,-1 0-1,0 0 0,0 0 1,0 1-1,0-1 0,0 0 1,0 0-1,0 0 0,1 0 1,-1 0-1,0 0 0,0 0 1,0 0-1,0 0 0,0 0 1,0 0-1,0 1 0,0-1 1,0 0-1,1 0 0,-1 0 0,0 0 1,0 0-1,0 0 0,0 0 1,0 1-1,0-1 0,35-81 715,-25 56-787,-9 20 0,1 1 0,-1-1 0,1 1 0,0-1 0,0 1 0,0 0 0,1 0 0,-1 0 0,1 0 0,0 0 0,0 0 0,8-6 0,-11 10 52,0 0-1,1 0 1,-1 0-1,0-1 1,0 1-1,1 0 1,-1 0-1,0 0 1,1 0-1,-1 0 1,0 0-1,1 0 1,-1 0-1,0-1 1,1 1-1,-1 0 1,0 0-1,1 0 1,-1 1-1,0-1 1,1 0-1,-1 0 1,0 0-1,1 0 1,-1 0-1,0 0 1,1 0-1,-1 0 1,0 1-1,1-1 1,-1 0 0,0 0-1,0 0 1,1 1-1,-1-1 1,0 0-1,0 0 1,0 1-1,1-1 1,-1 0-1,0 1 1,0-1-1,0 0 1,0 1-1,0-1 1,1 1-1,2 18 42,-2-15-23,3 48 482,-3 89 1,-2-64-333,1-24 546,0-53-730,0 0 1,0 0-1,0 0 1,0 0 0,0 0-1,0 0 1,0 0-1,0 0 1,0 0-1,0 0 1,0 0-1,0 0 1,1 0-1,-1 0 1,0-1 0,0 1-1,0 0 1,0 0-1,0 0 1,0 0-1,0 0 1,0 0-1,0 0 1,0 0 0,0 0-1,0 1 1,0-1-1,0 0 1,1 0-1,-1 0 1,0 0-1,0 0 1,0 0 0,0 0-1,0 0 1,0 0-1,0 0 1,0 0-1,0 0 1,0 0-1,0 0 1,0 0 0,0 0-1,0 0 1,0 0-1,0 0 1,0 0-1,0 0 1,0 0-1,0 1 1,0-1 0,0 0-1,0 0 1,0 0-1,0 0 1,0 0-1,0 0 1,0 0-1,0 0 1,0 0-1,0 0 1,0 0 0,0 0-1,0 0 1,0 0-1,0 0 1,0 1-1,0-1 1,0 0-1,5-7-1769,6-12-2041,-3 3 1462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2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5056,'8'2'4502,"-4"-1"-4087,1 0-1,0 1 1,0-1 0,5 0 0,0-1 42,-1-1 0,1 0 0,-1-1 1,1 0-1,13-4 0,-19 5-280,0-1 1,0 1-1,0-1 0,0 0 1,-1 0-1,1-1 1,0 1-1,-1-1 0,0 0 1,1 0-1,-1 0 0,0 0 1,3-5-1,-6 7-170,1 1-1,-1-1 0,0 1 1,1-1-1,-1 1 0,0-1 1,0 0-1,0 1 0,0-1 1,0 1-1,0-1 1,0 0-1,0 1 0,0-1 1,0 1-1,0-1 0,0 0 1,0 1-1,0-1 0,0 0 1,-1 1-1,1-1 1,0 1-1,0-1 0,-1 1 1,1-1-1,0 1 0,-1-1 1,1 1-1,-1-1 0,1 1 1,0-1-1,-1 1 0,1 0 1,-1-1-1,1 1 1,-1 0-1,0-1 0,1 1 1,-1 0-1,-1-1-37,1 0 0,-1 1 1,1-1-1,-1 0 0,0 1 0,1 0 0,-1-1 0,0 1 1,1 0-1,-1 0 0,0 0 0,1 0 0,-4 1 0,-3 2-16,1 0-1,0 0 0,0 1 0,0 0 0,0 1 0,0 0 0,1 0 0,0 0 0,0 1 0,0-1 1,1 2-1,0-1 0,0 0 0,0 1 0,-6 13 0,8-14 120,0 0 0,0 1-1,1-1 1,0 1 0,0 0 0,0 0-1,1 0 1,0 0 0,0 0 0,1 0 0,0 0-1,0 0 1,1 0 0,0 0 0,0 0-1,0 0 1,1 0 0,4 10 0,-5-15-39,0 0 0,0 0 0,0 0 0,0 0 0,1 0 0,-1 0 0,1-1 0,-1 1 0,1-1 0,-1 1 0,1-1 0,0 0 0,0 1 0,-1-1 0,1 0 0,0 0 0,0 0 0,0 0 1,1-1-1,-1 1 0,0 0 0,0-1 0,0 0 0,0 1 0,1-1 0,-1 0 0,0 0 0,0 0 0,0-1 0,1 1 0,-1 0 0,0-1 0,0 1 0,3-2 0,5-2 34,0 0-1,0-1 0,0 0 1,-1 0-1,0-1 1,9-7-1,20-18 159,40-28-50,-67 52-223,4-3-3,0 1 0,0 0 1,20-6-1,-34 14 53,0 1-1,0-1 0,0 1 1,0 0-1,0 0 0,-1 0 1,1-1-1,0 1 0,0 0 1,0 0-1,0 0 0,0 1 0,0-1 1,0 0-1,0 0 0,0 0 1,0 1-1,0-1 0,0 0 1,0 1-1,0-1 0,0 1 1,0 0-1,1 0 11,-1 1 1,0-1-1,0 1 1,0-1-1,0 1 1,0-1-1,0 1 1,0 0-1,-1-1 1,1 1-1,0 3 1,1 5 53,0 0 1,-1-1-1,-1 18 0,0-26-65,0 74 911,0-73-688,14-24 518,-8 11-723,3-6-68,2 0-1,0 0 1,0 1-1,2 0 1,16-15-1,-29 30 41,1 0-1,0 1 0,-1-1 1,1 0-1,0 1 0,0-1 1,-1 1-1,1-1 0,0 1 1,0 0-1,0-1 1,-1 1-1,1 0 0,0-1 1,0 1-1,0 0 0,1 0 1,-1 0 5,0 1 1,0-1 0,0 1-1,-1 0 1,1-1 0,0 1-1,-1 0 1,1-1 0,0 1-1,-1 0 1,1 0 0,-1-1 0,1 1-1,-1 0 1,0 0 0,1 0-1,-1 0 1,0 0 0,1 1-1,1 9 33,0-1 0,0 0 0,-1 1-1,0-1 1,-1 13 0,-1-13-21,2 1 0,-1-1 0,1 1 0,1-1 1,0 0-1,3 12 0,-2-14-72,-2-4 129,0-1 0,1 0 1,-1 1-1,1-1 0,-1 0 1,1 0-1,3 5 0,-4-8-39,0 1-1,0 0 1,0-1-1,0 1 1,0-1-1,0 1 1,-1-1-1,1 0 1,1 1-1,-1-1 0,0 0 1,0 0-1,0 1 1,0-1-1,0 0 1,0 0-1,0 0 1,0 0-1,0 0 1,0-1-1,0 1 1,0 0-1,0 0 0,0-1 1,0 1-1,0-1 1,0 1-1,0-1 1,0 1-1,1-2 1,30-16 107,16-9-2374,-42 24 1343,-1 1 0,0 0 0,1 1 0,0-1 1,-1 1-1,1 0 0,9 0 0,8 5-1944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3:3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29 435 4992,'-4'-4'466,"-15"-15"1435,19 18-1761,-1 0 0,0 0 0,1 0 0,-1 0-1,1 0 1,-1-1 0,1 1 0,-1 0 0,1 0-1,0 0 1,0-1 0,0 1 0,0 0 0,0 0-1,0-1 1,0 1 0,0 0 0,0-2 0,3-7 636,-2 3-474,1-1-1,1 0 1,-1 1-1,1 0 1,1-1 0,-1 1-1,5-7 1,15-21 217,2 1 0,39-43 0,-43 55-456,1 1 1,1 0-1,1 2 0,0 1 0,2 1 1,31-15-1,-51 29-68,0 1 0,1-1 1,-1 1-1,1 1 0,0-1 0,-1 1 1,1 0-1,0 1 0,0 0 0,7 0 1,-9 1 15,0 0 1,-1-1-1,1 1 1,-1 1 0,1-1-1,-1 1 1,0 0-1,1 0 1,-1 0 0,0 0-1,0 1 1,-1 0-1,1-1 1,0 2 0,4 4-1,-4-2 49,1 1 0,-1-1 0,0 1 0,0 0 0,-1 1 0,0-1 0,0 1 0,0-1 0,-1 1-1,-1 0 1,1 0 0,-1 0 0,0 0 0,-1 0 0,0 0 0,-1 0 0,-2 15 0,0-3 109,-2-1-1,0 1 1,-1-1-1,-1 0 1,-19 35 0,-53 73 544,62-102-584,10-15 29,3-5-137,0 1-1,1-1 1,0 0 0,0 1 0,-4 11-1,6-16-7,1 0 0,0 1 0,-1-1-1,1 0 1,0 1 0,0-1 0,0 1 0,0-1-1,0 0 1,1 1 0,-1-1 0,0 0 0,1 1-1,-1-1 1,1 0 0,-1 1 0,1-1 0,-1 0-1,1 0 1,0 0 0,0 0 0,0 0 0,0 0-1,0 0 1,0 0 0,0 0 0,0 0-1,0 0 1,0 0 0,0-1 0,0 1 0,3 1-1,12 5 170,34 11 0,-31-12-244,25 12 0,-29-11 48,-1 2-1,0-1 0,0 2 1,-1 0-1,0 0 0,-1 1 1,0 1-1,-1 0 0,0 1 1,-1 0-1,0 0 0,-2 1 1,1 0-1,-1 1 0,7 20 1,-13-28 32,0-1 1,0 1 0,0 0-1,-1 0 1,0 0 0,-1-1-1,1 1 1,-1 0 0,-1 0-1,1 0 1,-1 0 0,-1 0-1,1 0 1,-1-1 0,-5 13-1,3-10 46,-1 0 0,0-1 0,0 1 0,-1-1 0,0 0 0,-1-1 0,0 1 0,0-1 0,-1-1 0,-12 10 0,0-3 71,-1 0-1,0-2 1,-35 14-1,-74 16 278,112-37-335,-1-1 1,0-1 0,0-1 0,1 0-1,-1-2 1,-26-3 0,18 0 502,18 3-2413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4:2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21 6560,'4'-16'2117,"-4"15"-2081,0 1 1,0 0-1,0 0 0,0 0 0,0 0 1,0-1-1,0 1 0,0 0 0,-1 0 1,1 0-1,0 0 0,0-1 0,0 1 1,0 0-1,0 0 0,0 0 0,-1 0 1,1 0-1,0 0 0,0-1 1,0 1-1,0 0 0,-1 0 0,1 0 1,0 0-1,0 0 0,0 0 0,-1 0 1,1 0-1,0 0 0,0 0 0,0 0 1,0 0-1,-1 0 0,1 0 0,0 0 1,0 0-1,-1 0 0,-8 1 1106,8-1-461,0 1-253,-1 0 0,1 0 0,0 0 0,-1 0 0,1 0 0,0 0 0,0 1 0,0-1-1,0 0 1,0 1 0,-1 2 0,-9 10 1152,3-3-1366,1 0 0,0 1 0,1-1 1,0 1-1,-4 14 0,3-9-1553,6-9 107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31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5216,'0'2'7733,"-4"73"-2804,-1 4-3560,7-87-1078,-1-7-238,-1 15-61,0-1 1,0 1 0,0 0-1,0-1 1,0 1 0,0 0-1,0-1 1,0 1 0,0 0-1,0 0 1,0-1-1,0 1 1,0 0 0,0-1-1,-1 1 1,1 0 0,0 0-1,0-1 1,0 1 0,-1 0-1,1 0 1,0-1 0,0 1-1,-1 0 1,1 0 0,0 0-1,0 0 1,-1-1 0,1 1-1,0 0 1,0 0 0,-1 0-1,1 0 1,0 0-1,-1 0 1,1 0 0,-1 0-1,0 0-632,1 19-6789,0-10 1403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25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38 3904,'-1'-2'162,"0"-1"136,0 0-1,0 0 1,0 1-1,0-1 1,0 0 0,-2-2-1,2 4-2,1 0 0,0 1-1,0-1 1,0 0 0,0 0 0,0 1-1,0-1 1,0 0 0,1 0-1,-1 1 1,0-1 0,0 0 0,2-2 1392,-4 12-1339,0 3-144,1 0 0,0 0 0,1 24 0,-1 4 222,-3 49 353,-9 109 1381,4-81-1649,-1 12 284,5-106 161,5-23-957,0 0 1,0 0 0,0 0-1,0 0 1,0 0-1,0 1 1,0-1 0,0 0-1,0 0 1,0 0 0,0 0-1,-1 0 1,1 1 0,0-1-1,0 0 1,0 0-1,0 0 1,0 0 0,0 0-1,0 0 1,0 0 0,-1 0-1,1 0 1,0 1 0,0-1-1,0 0 1,0 0-1,0 0 1,-1 0 0,1 0-1,0 0 1,0 0 0,0 0-1,0 0 1,-1 0-1,-3-9-2210,0-2-823,3-1 938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2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8 178 5408,'-6'-15'1790,"5"9"1956,2 6-3624,0 1 0,0-1 1,0 0-1,0 0 0,0 0 1,0 0-1,1 0 0,-1 0 1,0 0-1,0 0 0,0 0 1,0 0-1,0-1 0,0 1 1,1 0-1,0-2 0,5 1 385,51-11 1045,0-1 0,79-31 0,-78 23-936,122-25 0,-149 40-457,37-4 76,-61 9-197,0 1 1,0-1-1,0 2 0,0-1 0,0 1 0,9 3 0,-15-4-74,-1 1-1,1-1 0,-1 1 1,1-1-1,-1 1 0,1 0 0,-1 0 1,0 0-1,1-1 0,-1 1 0,0 1 1,1-1-1,-1 0 0,0 0 1,0 0-1,0 1 0,0-1 0,1 3 1,-1-2-268,-1 0 1,1 0 0,-1 0 0,1 0-1,-1 1 1,0-1 0,0 0-1,0 0 1,0 1 0,0-1-1,0 0 1,-1 0 0,0 3 0,-4 17-1905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2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6 727 3904,'-5'3'1286,"5"-9"-539,1 3 388,1 3-899,0-1 0,0 1 0,0-1 0,0 0-1,0 0 1,0 1 0,0-2 0,0 1 0,-1 0 0,1 0 0,0 0 0,0-1 0,-1 1 0,1-1 0,-1 1 0,1-1 0,-1 0 0,0 0-1,0 1 1,2-4 0,4-9 143,12-26 0,-11 21 63,16-32 50,-8 21-162,-2-1 1,11-38-1,-19 48-245,-5 13-156,1 1 0,0 0 0,0 0 1,1 0-1,0 0 0,5-8 0,-5 15-315,-1 5 251,-1 10 70,8 149 166,-8-157-52,0-1 0,0 1 1,0 0-1,1-1 0,0 1 0,0-1 1,1 0-1,0 1 0,0-1 0,4 6 1,-5-10 29,0 1 1,0-1 0,0 1-1,0-1 1,1 0-1,-1 0 1,1 0 0,0 0-1,-1 0 1,1-1 0,0 1-1,0-1 1,0 0-1,0 0 1,0 0 0,0 0-1,0 0 1,1-1 0,-1 1-1,0-1 1,0 0 0,5 0-1,5-2 63,-1 0-1,0-1 1,0 0 0,0-1-1,-1 0 1,1 0 0,-1-2-1,0 1 1,0-1 0,-1-1-1,1 0 1,-2-1 0,18-16-1,-16 13-94,-1 0 0,0 0 0,-1-1-1,-1-1 1,0 1 0,0-1-1,-1-1 1,-1 1 0,-1-1 0,1 0-1,3-19 1,-9 32-61,0 1-1,1-1 1,-1 0 0,0 0-1,0 0 1,0 1 0,1-1-1,-1 0 1,0 0 0,0 0-1,0 1 1,0-1-1,-1 0 1,1 0 0,0 0-1,0 0 1,0 1 0,-1-1-1,1 0 1,0 0 0,-1 1-1,1-1 1,-1 0 0,1 0-1,-1 1 1,0-2-1,0 2-14,0 0 0,0 0 0,1 0 0,-1 0 0,0 0-1,0 0 1,0 1 0,0-1 0,0 0 0,1 0-1,-1 1 1,0-1 0,0 1 0,0-1 0,1 1 0,-1-1-1,0 1 1,1-1 0,-1 1 0,0-1 0,1 1 0,-1 0-1,0 1 1,-7 8-38,0 0 0,1 0 0,0 1 0,1 0 0,1 1-1,-1-1 1,2 1 0,0 0 0,0 0 0,1 1 0,-3 21 0,6-30 72,0 0 0,0 0 0,0 0 0,1 0 0,-1 0 0,1 0 1,0 0-1,0 0 0,0 0 0,1 0 0,-1-1 0,1 1 0,0 0 0,0-1 0,0 1 0,1-1 1,-1 0-1,1 0 0,-1 0 0,1 0 0,6 4 0,-3-3 67,0 1 0,1-2 1,0 1-1,0-1 0,0 1 0,0-2 1,0 1-1,0-1 0,1 0 0,11 1 0,-15-3-15,0 0 0,0 0-1,1-1 1,-1 1 0,0-1-1,0 0 1,0 0-1,0 0 1,0-1 0,-1 1-1,1-1 1,0 0 0,-1 0-1,1 0 1,-1 0-1,4-4 1,1-1 44,0-1 0,0 0-1,0 0 1,8-14 0,-3 0-53,-1 0 1,-1 0-1,-1-1 0,-1-1 1,8-28-1,-8 21 19,24-67 66,33-111 108,-65 207-248,8-39 91,-9 39-93,0-1-1,1 1 1,-1 0 0,0-1-1,0 1 1,0 0 0,-1-1-1,1 1 1,0 0 0,-1-1-1,0 1 1,1 0 0,-3-4-1,3 5 5,0 1 0,-1 0 0,1 0 0,0 0 0,0 0 0,0 0 0,-1 0 0,1-1 0,0 1 1,0 0-1,0 0 0,-1 0 0,1 0 0,0 0 0,0 0 0,-1 0 0,1 0 0,0 0 0,0 0 0,0 0 0,-1 0 0,1 0 0,0 0 0,0 0 0,-1 0 0,1 0 0,0 0 0,0 0 0,0 0 0,-1 1 0,-2 0-29,0 0 1,0 1 0,0-1 0,1 1-1,-1 0 1,0 0 0,1 0 0,-1 0-1,1 0 1,0 1 0,0-1-1,0 1 1,0-1 0,0 1 0,-2 5-1,-4 7-7,-9 31-1,16-43 39,-17 52 169,-19 96 0,31-111-77,1 1 0,2-1 0,2 56 0,3-77 35,0 0 0,6 24 0,-7-37-30,1 0 0,-1-1 1,1 1-1,1 0 0,-1-1 1,1 0-1,0 0 1,0 0-1,1 0 0,-1 0 1,8 7-1,-10-11-200,1 0 0,-1 0 0,0 0 0,1-1 0,-1 1 0,1 0 0,-1-1 0,1 1 0,-1-1 0,1 0-1,-1 1 1,4-1 0,0 1-675,12 3-638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2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16 350 3552,'-11'14'1147,"10"-14"-1079,1 1 0,0-1 0,-1 1 0,1-1 1,0 0-1,0 1 0,-1-1 0,1 0 1,0 1-1,0-1 0,0 1 0,-1-1 1,1 1-1,0-1 0,0 1 0,0-1 0,0 1 1,0-1-1,0 1 0,0-1 0,0 0 1,0 1-1,0-1 0,0 1 0,0-1 1,0 1-1,1-1 0,-1 1 0,0-1 0,0 1 1,0-1-1,1 0 0,-1 1 0,0-1 1,0 1-1,1-1 0,-1 0 0,0 1 1,1-1-1,-1 0 0,1 0 0,-1 1 0,0-1 1,1 0-1,-1 0 0,1 1 0,-1-1 1,0 0-1,1 0 0,-1 0 0,1 0 1,-1 0-1,1 0 0,-1 0 0,1 0 0,-1 0 1,1 0-1,-1 0 0,1 0 0,-1 0 1,1 0-1,0 0 0,17-9 1926,-13 7-1785,0 0-1,-1 0 1,1-1 0,-1 0 0,0 1 0,5-5 0,3-4 310,0-1 0,-1-1 0,17-23-1,21-46 475,-27 44-616,-18 31-258,-1 1 0,1-1-1,-1 1 1,0-1-1,-1 0 1,0 0 0,0-1-1,0 1 1,-1 0 0,0 0-1,0-10 1,0 11-277,-3 15-95,0-1 209,1-1-1,0 1 0,0-1 0,1 1 0,0 14 0,1 2 53,-1-20 25,0 1-1,1 0 1,0 0 0,0 0-1,0 0 1,1-1 0,-1 1-1,1 0 1,0-1 0,0 0-1,4 6 1,-5-8 19,0 0 1,1-1-1,-1 1 0,0-1 0,0 0 1,1 1-1,-1-1 0,1 0 1,-1 0-1,1 0 0,-1 0 0,1 0 1,0 0-1,0-1 0,-1 1 1,1 0-1,0-1 0,0 1 0,0-1 1,-1 0-1,1 0 0,0 1 1,0-1-1,0 0 0,0-1 0,0 1 1,0 0-1,0-1 0,-1 1 1,1-1-1,0 1 0,2-2 0,4-2 109,-1-1 1,0 0-1,-1 0 0,8-7 0,13-10 105,13-5-40,125-91 183,-161 114-382,27-18-145,-29 21 81,0 0-1,0 0 1,0 0 0,0 0-1,0 0 1,0 0 0,0 1 0,1-1-1,-1 1 1,0 0 0,0-1-1,0 1 1,4 0 0,-5 1 31,0-1 0,0 1 1,-1-1-1,1 1 0,0-1 1,0 1-1,-1 0 0,1-1 1,-1 1-1,1 0 1,0 0-1,-1-1 0,1 1 1,-1 0-1,0 0 0,1 0 1,-1-1-1,0 1 0,1 0 1,-1 0-1,0 0 0,0 0 1,0 0-1,0 0 0,0 0 1,0 0-1,0 0 0,0 1 1,-3 29-66,-28 106 249,24-115-76,-1 0 0,0-1 0,-1 0 0,-14 21 0,23-41-87,-21 29 253,20-28-230,0-1 1,-1 1-1,1-1 1,0 0 0,0 0-1,-1 1 1,1-1-1,-1 0 1,1 0 0,-1 0-1,0-1 1,1 1-1,-1 0 1,0 0 0,1-1-1,-4 1 1,4-1-31,1 0 0,-1 0 1,1 0-1,-1 0 1,0 0-1,1 0 0,-1 0 1,1-1-1,-1 1 1,0 0-1,1 0 0,-1 0 1,1-1-1,-1 1 1,1 0-1,-1-1 0,1 1 1,-1-1-1,1 1 1,-1-1-1,1 1 0,0 0 1,-1-1-1,1 1 0,0-1 1,-1 0-1,1 1 1,0-1-1,0 1 0,-1-1 1,1 1-1,0-1 1,0 0-1,0 0-17,0 0 0,0 0 0,0 0 0,0 0 0,0 0 0,0 0 0,0 0 1,1 0-1,-1 0 0,0 0 0,1 0 0,-1 0 0,0 0 0,1 0 0,-1 0 0,1 0 0,0 0 0,-1 1 0,2-3 0,2 1-12,-1-1 0,1 1-1,-1 0 1,1 0-1,0 0 1,0 0-1,0 0 1,0 1 0,7-2-1,42-4-72,-29 5 66,-1-1-139,8 0 326,30-9 1,-51 10-916,1-1 1,11-6 0,-16 6-263,-1 0 1,0 0 0,1 0-1,-2-1 1,6-4 0,-3-2-3852,-3 1 1541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2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32 5408,'-54'-31'2432,"40"31"-2112,6 0 864,16 3-1440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3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13 3712,'-2'-1'171,"1"0"0,0-1-1,0 1 1,-1 0 0,1 0 0,0 1 0,-1-1 0,1 0-1,-1 0 1,0 1 0,1-1 0,-1 1 0,1-1 0,-1 1-1,0 0 1,1-1 0,-1 1 0,0 0 0,1 0 0,-1 0 0,0 1-1,1-1 1,-1 0 0,0 1 0,1-1 0,-1 1 0,1-1-1,-1 1 1,-1 0 0,0 1-36,0 0-1,0 0 1,0 0-1,1 1 1,-1-1 0,0 0-1,1 1 1,0 0-1,-3 3 1,-15 30 256,14-26-331,-3 9 74,1 0-1,0 0 0,1 1 0,2 0 1,0 1-1,1-1 0,-3 30 0,6-37 22,1 1 0,0 0-1,1 0 1,0 0 0,1 0 0,1-1-1,0 1 1,1-1 0,0 0-1,1 0 1,13 24 0,-14-31-36,-1 0 1,2-1-1,-1 0 0,0 1 1,1-2-1,0 1 0,0 0 1,0-1-1,1 0 0,0-1 1,-1 1-1,1-1 1,7 3-1,-4-3 12,-1 0 1,1-1-1,0 0 1,0-1-1,0 0 1,0 0-1,0-1 1,17-1-1,-6-2 50,1-1-1,-1-1 1,0-1-1,0 0 1,-1-2-1,0 0 1,31-19-1,-35 19-27,-1-2-1,0 0 1,0-1-1,-1 0 1,0-1-1,-1 0 1,-1-1-1,0 0 0,0-1 1,-1 0-1,10-22 1,-16 27-50,0 3-53,0-1 0,-1-1-1,0 1 1,-1 0 0,1-1 0,-2 1-1,1-1 1,-1 0 0,0 0 0,0-8-1,-3 7-14,-1-1-1,0 1 0,0 0 1,-1-1-1,0 2 0,-9-15 0,8 16-33,0 0-1,-1 0 0,0 0 1,0 1-1,0 0 1,-1 1-1,0-1 0,0 1 1,0 0-1,-1 1 0,1 0 1,-1 0-1,0 1 1,-10-3-1,6 2-29,0 1 0,-1 0 0,1 1 1,-1 1-1,1 0 0,-1 1 0,0 0 0,1 1 1,-15 2-1,11 0 40,1 0 0,-1 1 0,2 1 0,-26 11 0,34-12-208,0-1 0,1 1 0,-1-1 0,1 1-1,-1 1 1,1-1 0,1 1 0,-1 0 0,1 0 0,0 1 0,0-1 0,0 1 0,-3 7 0,6-12 11,0 0 0,1 0 0,0 0 0,-1 0 0,1 1 0,0-1 0,-1 0 0,1 0 0,0 0 0,0 0 0,0 0 0,0 0 0,0 0 0,0 1-1,0-1 1,0 0 0,0 0 0,1 0 0,-1 0 0,0 0 0,1 0 0,-1 0 0,1 0 0,0 2 0,11 12-1648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3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5152,'0'8'2336,"0"12"-2048,0-8 1472,3 0-1024,-3 4 832,5 4-896,-5-5-160,5 5-320,-5-7 96,3 2-192,-3-6 320,0 2-224,0-14 960,5 3-640,0-17-2560,4 6 1088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3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3328,'0'0'113,"0"0"1,0 0 0,0 0-1,1 0 1,-1 0-1,0 0 1,0 0-1,0 0 1,1 0 0,-1 0-1,0 0 1,0 0-1,0 0 1,0 0-1,1 0 1,-1 1-1,0-1 1,0 0 0,0 0-1,0 0 1,1 0-1,-1 0 1,0 0-1,0 1 1,0-1-1,0 0 1,0 0 0,0 0-1,0 1 1,1-1-1,-1 0 1,0 0-1,0 0 1,0 1 0,0-1-1,5 16 2527,2 19-718,-5-2-1155,-2-1 0,-4 40-1,0 15 108,6 308 1019,-2-389-2603,0-12-2004,0-5 677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3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4576,'-7'0'1706,"14"0"166,-7 5-650,-1 6-809,-1 0 0,0 0 0,-1-1 0,0 1 0,0 0 0,-1-1 0,-11 19 0,8-15-139,-4 8 175,-2-1-1,0 0 0,-20 23 1,17-24-232,5-6-88,1 0-1,1 0 1,0 1 0,1 0-1,1 1 1,0 0 0,-8 28-1,15-43-86,0 0-1,0 0 1,-1 0-1,1 0 1,0 0-1,0 0 1,0 0 0,0 0-1,0 0 1,1 0-1,-1 0 1,0 0-1,0 0 1,1 0-1,-1 0 1,0 0-1,1 0 1,-1 0 0,1 0-1,0 0 1,-1-1-1,1 1 1,0 0-1,-1 0 1,1 0-1,0-1 1,0 1-1,-1-1 1,1 1 0,0 0-1,0-1 1,0 1-1,0-1 1,0 0-1,0 1 1,0-1-1,0 0 1,0 0-1,0 1 1,0-1-1,2 0 1,3 0 126,0 0-1,-1 0 0,1 0 1,0 0-1,0-1 1,7-2-1,206-62 937,-213 61-2375,3-1-4225,-1 9 2680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3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 4576,'5'-15'6160,"-2"44"-4774,-13 271 2572,8-215-3307,0 42-236,3-93-84,-2 0-1,-6 35 1,6-62-235,0-7-111,1 1 0,0-1 0,0 0-1,0 1 1,-1-1 0,1 1 0,0-1 0,0 1 0,0-1 0,0 1 0,0-1 0,0 1 0,0-1-1,0 1 1,0-1 0,0 1 0,0-1 0,0 1 0,1-1 0,-1 1 0,0-1 0,0 1 0,1 0-1,-1-3-799,0 0-1,0 0 1,0 0-1,0 1 1,-1-1-1,1 0 0,-1 0 1,0-2-1,0 1-643,1-14-1725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31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8 4384,'0'0'366,"-1"-1"0,1 1 0,0 0 0,0-1-1,0 1 1,0-1 0,-2-3 3293,1 3-3293,-1 2-55,0 0-1,0 0 0,0 0 0,0 0 1,1 1-1,-1-1 0,0 1 1,1-1-1,-1 1 0,1-1 0,-1 1 1,1 0-1,0 0 0,-2 2 1,-3 5 383,1-3-522,1 0-1,0 1 1,0 0-1,1-1 1,0 1-1,0 0 1,1 0-1,-1 1 1,2-1-1,-1 1 0,1-1 1,0 1-1,0-1 1,1 10-1,1-4-137,0 1 0,0 0 1,1 0-1,1 0 0,1-1 0,9 26 0,-10-32-3,0-1-1,0 1 0,1-1 1,0 1-1,1-1 1,-1-1-1,10 10 1,-12-13-6,0 0 0,0 0 0,0-1 0,1 1 0,-1-1 0,0 1 0,1-1 0,-1 0 0,1 0 0,-1 0 0,1 0 0,0-1 0,-1 1 0,1-1 0,0 1 0,-1-1 0,1 0 0,0 0 0,-1 0 0,1-1 0,0 1 0,0-1 0,-1 1 0,4-2 0,0-1 53,0 0-1,0 0 1,-1-1-1,1 1 0,-1-1 1,0-1-1,0 1 1,0-1-1,6-7 0,2-6 147,17-27 0,-26 39-155,-1 1 1,0 0-1,-1-1 1,0 0 0,0 0-1,0 1 1,0-1-1,-1 0 1,0 0 0,0 0-1,-1-1 1,1 1-1,-2-7 1,1 9-40,-1 0 0,0 0 1,0 0-1,-1 0 0,1 0 1,-1 0-1,1 0 0,-1 1 1,0-1-1,-1 1 0,1 0 1,-1-1-1,1 1 0,-1 0 0,0 0 1,0 1-1,0-1 0,-1 0 1,1 1-1,-5-2 0,0-1-158,0 1-1,0 1 1,-1-1-1,0 1 1,0 1-1,0 0 1,0 0-1,0 1 1,-15-1-1,-1 0-1503,6 1-3141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3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48 4736,'0'-3'366,"1"0"1,-1 0-1,0 0 1,0-1-1,0 1 1,-1-6-1,7-5 3488,-5 9-2379,-4 13-676,-6 10-536,0 0 0,-2 0 0,1-1 0,-2 0-1,-1-1 1,0 0 0,-25 23 0,-7-1 240,-69 44 0,87-63-246,0 1 0,1 1 0,1 1 0,-37 43 0,44-40 261,18-25-506,0 0 0,0 0 1,0 0-1,0 0 0,0 1 1,0-1-1,0 0 1,0 0-1,0 0 0,0 0 1,0 0-1,0 1 0,0-1 1,0 0-1,0 0 0,0 0 1,0 0-1,1 0 0,-1 0 1,0 0-1,0 1 0,0-1 1,0 0-1,0 0 0,0 0 1,0 0-1,0 0 0,0 0 1,1 0-1,-1 0 0,0 0 1,0 0-1,0 1 1,0-1-1,0 0 0,0 0 1,1 0-1,-1 0 0,0 0 1,0 0-1,0 0 0,0 0 1,0 0-1,0 0 0,1 0 1,-1 0-1,0 0 0,0 0 1,0 0-1,0 0 0,0-1 1,1 1-1,-1 0 0,0 0 1,11 0 289,128-19 752,47-4-545,-122 19-386,111-10 388,-144 14 12,-13 0-4512,-17 0 3547,-1 0 0,1 0 1,15 17-13087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3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117 309 3328,'0'-2'187,"1"0"-1,0 0 1,-1 0 0,1 0-1,-1 0 1,0 0 0,1-1-1,-1 1 1,0 0 0,0 0-1,-1 0 1,1 0-1,0 0 1,-1 0 0,1 0-1,-1 0 1,-1-4 0,1-2 2636,-1 18-2494,-17 69 460,2-23-7,-12 69-1,1 58 314,17-101-361,7-62-378,2-9 199,1 0 0,-1 12 0,3-15-157,1-7 285,4-17 577,36-190-161,-4 22-976,-3-18-195,-16 81 96,-14 81-654,-4 46 545,0 1 0,0-1-1,4 12 1,1 7 64,27 196-77,-4-29 462,-28-178-210,4 14-8,-5-27-84,1 1-1,-1-1 1,1 0-1,-1 1 1,1-1-1,0 0 0,0 1 1,-1-1-1,1 0 1,0 0-1,0 1 0,0-1 1,0 0-1,2 1 1,-2-2-43,-1 1 1,0-1 0,1 0 0,-1 0 0,0 0-1,1 0 1,-1 0 0,0 0 0,1 0-1,-1 0 1,0 1 0,1-1 0,-1 0-1,0 0 1,1-1 0,-1 1 0,1 0 0,-1 0-1,0 0 1,1 0 0,-1 0 0,0 0-1,1 0 1,-1 0 0,0-1 0,0 1-1,1 0 1,-1 0 0,0 0 0,1-1 0,7-10 296,-5 6-152,11-17 95,-1-1 1,-1-1-1,13-33 1,-8 14-157,130-332-119,-142 360 21,-1 3-181,0 2 1,8-17-1,-12 27 154,0-1 0,1 0 0,-1 0 0,0 1 0,1-1 0,-1 0 0,1 1 0,0-1 0,-1 1 1,1-1-1,-1 1 0,1-1 0,0 1 0,-1-1 0,1 1 0,0-1 0,-1 1 0,1 0 0,0-1 0,0 1 0,0 0 1,-1 0-1,2 0 0,-1 0 0,0 0 0,0 0 1,0 1-1,0-1 1,0 1-1,-1-1 0,1 1 1,0-1-1,0 1 0,-1 0 1,1-1-1,0 1 0,-1 0 1,1-1-1,-1 1 0,1 0 1,-1 0-1,1 0 1,-1-1-1,0 1 0,1 0 1,-1 0-1,0 1 0,7 23-116,-1 0-1,-1 0 1,-1 1-1,0 29 1,3 17 212,6 165 109,-11-155 397,13 93 1,-14-163-87,0-6-1224,6-12-1034,20-31-6993,-14 24 6341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3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63 3328,'-1'0'61,"1"0"-1,-1 1 1,1-1 0,-1 0-1,1 0 1,-1 0 0,1 1-1,-1-1 1,1 0 0,-1 1 0,1-1-1,0 0 1,-1 1 0,1-1-1,0 1 1,-1-1 0,1 0-1,0 1 1,-1-1 0,1 1 0,0-1-1,0 1 1,-1-1 0,1 1-1,0-1 1,0 2 0,0-1 97,0 1 1,0-1-1,0 1 1,0-1-1,0 1 1,0-1-1,1 1 1,-1-1-1,1 1 1,0 1 0,0 0 156,0-1 0,1 1 1,-1 0-1,1-1 1,0 1-1,0-1 1,0 0-1,0 1 0,0-1 1,0 0-1,5 3 1,-5-4-169,0 0-1,0-1 1,0 1 0,0-1 0,0 1 0,0-1-1,0 0 1,0 1 0,1-1 0,-1 0 0,0 0 0,0-1-1,0 1 1,0 0 0,0-1 0,0 1 0,0-1 0,0 0-1,0 0 1,0 0 0,0 0 0,0 0 0,0 0 0,0 0-1,-1 0 1,1-1 0,0 1 0,-1-1 0,0 1-1,3-4 1,-2 3-58,0-1 0,0 1 0,0-1-1,-1 0 1,1 0 0,-1 0 0,1 0-1,-1 0 1,0 0 0,0-1 0,-1 1 0,1 0-1,-1 0 1,1-1 0,-1 1 0,0 0-1,0-1 1,0 1 0,-1 0 0,0-4-1,0 4-98,1 1-1,-1 0 1,0 0-1,0 0 0,0 0 1,0 0-1,-1 0 0,1 0 1,0 0-1,-1 0 1,1 1-1,-1-1 0,0 1 1,1-1-1,-1 1 0,0-1 1,0 1-1,0 0 1,0 0-1,0 0 0,-4-1 1,4 2-14,0-1 0,0 1 0,0 0 0,0 0 0,0 0 0,0 0 0,0 1 0,0-1 0,0 0 0,0 1 1,0 0-1,0-1 0,0 1 0,0 0 0,0 0 0,1 0 0,-1 0 0,0 0 0,1 0 0,-1 1 0,0-1 0,1 1 0,0-1 0,-2 3 1,-2 3 29,0 0 0,0 1 1,-5 13-1,8-17 6,-2 5 32,0 1 0,1 0 0,0 0 0,1 1 0,0-1 0,1 1 0,-1 13 0,2 2 343,6 45-1,-5-61-213,1-1 0,0 1 0,0-1-1,1 0 1,0 0 0,1 0 0,0 0 0,6 10 0,-7-14-94,1 0 0,-1-1 1,1 0-1,0 1 1,0-1-1,1 0 0,-1-1 1,1 1-1,0-1 1,0 0-1,0 0 0,0-1 1,1 1-1,10 2 1,-7-2-57,-1-2 0,1 1 0,0-1 0,-1 0 1,1-1-1,0 0 0,0-1 0,-1 0 0,1 0 0,0 0 1,-1-1-1,1-1 0,-1 1 0,0-1 0,12-7 0,-10 5-716,0-1 0,0-1 0,-1 1 0,14-14 0,-13 10-1014,-1 1 1,-1-1 0,14-21 0,0-4-1131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3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6048,'0'1'194,"0"0"-1,0-1 1,0 1 0,0 0-1,-1-1 1,1 1 0,0 0-1,0 0 1,0 0 0,0-1 0,1 1-1,-1 0 1,0 0 0,0-1-1,0 1 1,1 0 0,-1 0 0,8 21 193,-3-9 203,31 141 3334,-28-109-3203,17 140 767,-5-28-32,-15-130-1172,30 135 957,-30-144-922,-4-11 18,1 0-1,0-1 0,0 1 0,5 8 0,-3-17-218,-1-1 0,1 0 1,-1 1-1,0-1 0,0-1 0,-1 1 1,1 0-1,-1-1 0,1 1 0,-1-1 0,2-5 1,11-41 191,12-76 0,-24 111-269,127-576 631,-129 587-694,2-8-346,0-1 0,-1 1 1,1-19-1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4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206 254 3904,'2'-2'379,"0"1"0,0-1 0,-1 1 0,1 0 0,0 0 0,0-1 1,0 2-1,0-1 0,0 0 0,0 0 0,4 0 1515,-11 1 1087,2 1-2870,0-1 0,1 0 1,-1 1-1,1 0 0,-1-1 0,1 1 0,0 0 0,-1 0 1,1 1-1,-4 1 0,-23 20 410,15-11-417,1 1 0,1 0 0,0 1 0,0 0 0,-13 23 0,-26 58 152,46-83-229,0 1 0,0 0-1,2 0 1,-1 0-1,-2 26 1,6-36 11,0 1 1,0 0 0,1-1-1,-1 1 1,1 0-1,0-1 1,0 1 0,0-1-1,0 1 1,1-1-1,2 6 1,-3-8-11,-1 0 0,1 0 0,0-1 0,-1 1 0,1 0 0,0 0 0,-1-1 0,1 1 0,0 0 0,0-1 0,0 1 0,0 0 0,0-1 0,0 0 0,0 1 0,0-1 0,0 1 0,0-1 0,0 0 0,0 0 0,0 0 0,0 1 0,0-1 0,0 0 0,0 0 0,0 0 0,0-1 0,0 1 0,0 0 1,0 0-1,0 0 0,0-1 0,0 1 0,0-1 0,0 1 0,0-1 0,0 1 0,-1-1 0,1 1 0,0-1 0,0 0 0,0 1 0,1-3 0,2-1 76,0-1 1,0 0-1,0 0 1,-1 0-1,1 0 1,-1-1-1,3-7 1,15-45 221,-15 36-224,0 1-1,-2-1 0,-1 0 1,1-32-1,-4 52-100,0 1 0,0-1 0,0 0 0,0 1 0,0-1-1,-1 1 1,1-1 0,0 0 0,-1 1 0,0-1 0,0-1 0,-4 11-241,2 4 206,1 0 0,0-1 0,0 1 0,1 0 0,0 0 0,1 0 1,1 0-1,0 0 0,0 0 0,1 0 0,1 0 0,0 0 0,1-1 0,0 0 1,0 0-1,11 19 0,-13-27 66,0-1 1,0 1 0,0 0 0,0-1-1,1 1 1,-1-1 0,1 1-1,0-1 1,-1 0 0,1 0 0,0-1-1,0 1 1,0 0 0,0-1-1,0 0 1,1 0 0,-1 0 0,0 0-1,1 0 1,-1-1 0,1 1-1,-1-1 1,0 0 0,1 0 0,-1 0-1,1-1 1,-1 1 0,0-1-1,1 0 1,4-1 0,5-3 42,0 0 1,0-1-1,0-1 0,-1 0 0,1-1 1,13-11-1,2-5 82,-1-2-1,47-58 0,-38 39-45,-2-2-1,48-88 0,-71 113-10,14-41 0,-21 51-54,-1 0 1,0-1 0,0 0 0,-1 0-1,0-13 1,-2 24-48,-1 0 0,1 0 1,0 1-1,0-1 0,-1 0 0,1 0 0,-1 1 1,0-1-1,0-2 0,0 4-6,1 0 0,0-1 0,0 1 0,-1-1 0,1 1-1,0 0 1,-1-1 0,1 1 0,0 0 0,-1 0 0,1-1 0,0 1 0,-1 0 0,1 0 0,-1 0 0,1-1-1,-1 1 1,1 0 0,0 0 0,-1 0 0,1 0 0,-1 0 0,1 0 0,-1 0 0,1 0 0,-1 0 0,1 0-1,0 0 1,-1 0 0,1 0 0,-1 0 0,1 1 0,-1-1 0,1 0 0,0 0 0,-1 0 0,1 1 0,-1-1-1,1 0 1,0 0 0,-1 1 0,1-1 0,0 0 0,0 1 0,-1-1 0,1 1 0,-4 3-45,1 0 0,0 1 0,-1-1 0,2 1 0,-1 0 0,1 0 0,0 0 0,-2 5 0,-1 4 4,1 0-1,-2 15 0,1 15 90,1 0-1,3 0 1,2 0 0,11 82-1,-11-117 44,0-4-21,-1-1 0,1 1 0,0-1 1,0 1-1,0-1 0,0 0 0,1 1 0,0-1 0,0 0 1,4 7-1,-6-10-51,0-1 1,1 0 0,-1 0 0,0 1-1,0-1 1,0 0 0,1 0 0,-1 1-1,0-1 1,1 0 0,-1 0 0,0 0-1,0 1 1,1-1 0,-1 0 0,0 0-1,1 0 1,-1 0 0,0 0 0,1 0-1,-1 0 1,1 0 0,-1 0-1,0 0 1,1 0 0,-1 0 0,0 0-1,1 0 1,-1 0 0,0 0 0,1 0-1,-1 0 1,10-11 297,4-23 11,-11 28-295,3-11 48,6-26 0,-5 14-46,11-42-289,-18 70 246,0 1 1,0 0-1,0 0 1,0 0-1,1 0 1,-1 0-1,0-1 1,0 1-1,0 0 1,0 0-1,0 0 1,1 0-1,-1 0 1,0 0-1,0 0 1,0-1-1,0 1 1,1 0 0,-1 0-1,0 0 1,0 0-1,0 0 1,0 0-1,1 0 1,-1 0-1,0 0 1,0 0-1,0 0 1,1 0-1,-1 0 1,0 0-1,0 0 1,0 0-1,0 0 1,1 1-1,-1-1 1,0 0-1,0 0 1,0 0-1,0 0 1,0 0-1,1 0 1,-1 0-1,0 0 1,0 1-1,0-1 1,0 0 0,0 0-1,0 0 1,1 0-1,-1 1 1,0-1-1,0 0 1,0 0-1,0 0 1,0 0-1,0 1 1,13 16-36,2 1 113,-10-14-53,1 0 0,0 0 0,0 0 0,1-1 0,-1 0 0,0 0 1,1-1-1,0 0 0,0 0 0,0 0 0,0-1 0,0 0 0,9 0 0,11-1 35,-1-1 0,31-6 0,-51 7-44,37-8 38,68-22 0,-42 11 86,-38 8 174,-30 11-280,0 0 0,1-1 0,-1 1 0,0-1 0,0 0-1,1 1 1,-1-1 0,0 0 0,0 0 0,0 1 0,0-1 0,0 0 0,0 0 0,0 0 0,-1 0 0,1 0 0,1-2 0,-3 3-24,0-1 0,1 1-1,-1 0 1,0 0 0,1 0 0,-1 0 0,0 0 0,0 0-1,1 0 1,-1 0 0,0 0 0,1 0 0,-1 0-1,0 0 1,0 0 0,0 0-3,-8 3-35,-1 1 0,0-1-1,1 1 1,0 1-1,0 0 1,-13 10 0,8-5 8,1 0 0,0 1 0,-11 14 1,15-15-9,2 0-1,-1 0 1,1 0 0,1 1 0,-11 22 0,15-28 47,0 1-1,0 0 1,0 0-1,1 0 1,0 1 0,0-1-1,1 0 1,0 0 0,0 1-1,0-1 1,0 0-1,1 0 1,3 11 0,-3-15 13,-1 0 1,1 1-1,0-1 1,0 0-1,0 0 1,0 0-1,0 0 1,0 0 0,1 0-1,-1 0 1,1-1-1,-1 1 1,1 0-1,0-1 1,0 1-1,0-1 1,0 0-1,0 0 1,0 1 0,0-1-1,0-1 1,0 1-1,0 0 1,0 0-1,1-1 1,-1 1-1,0-1 1,1 0 0,-1 0-1,0 0 1,1 0-1,-1 0 1,3-1-1,1 0 20,0 0-1,0-1 1,0 0-1,0 0 1,0 0-1,-1-1 1,1 0-1,-1 0 1,0 0-1,0-1 1,9-8-1,-5 3 5,-1 0 0,0-1 0,0-1-1,-1 1 1,0-1 0,-1 0 0,0-1 0,-1 0-1,0 1 1,-1-2 0,0 1 0,-1 0-1,0-1 1,-1 1 0,-1-1 0,0-17 0,-1 27-53,0-1 0,-1 1 0,0-1 1,1 1-1,-2 0 0,1-1 1,0 1-1,0 0 0,-1 0 0,0 0 1,0 0-1,0 0 0,0 0 0,-4-4 1,5 5-28,-1 1-1,0-1 1,0 0 0,-1 1 0,1 0 0,0-1-1,0 1 1,-1 0 0,1 0 0,-1 0 0,1 0-1,-1 1 1,1-1 0,-1 1 0,1 0-1,-1-1 1,0 1 0,1 0 0,-5 1 0,6-1 25,0 0 0,0 0 0,0 0 0,1 1 0,-1-1 0,0 0 0,0 1 0,0-1 0,0 0 0,0 1 0,1-1 0,-1 1 0,0-1 0,0 1 0,1 0 1,-1-1-1,0 1 0,1 0 0,-1-1 0,1 1 0,-1 0 0,1 0 0,-1-1 0,1 1 0,-1 0 0,1 0 0,0 0 0,-1 0 0,1 0 0,0 0 0,0 0 0,0-1 0,0 1 1,0 0-1,0 0 0,0 0 0,0 0 0,0 2 0,1 0 4,0 0 0,0 0 0,0 0 1,0 0-1,0-1 0,0 1 0,1 0 0,-1 0 1,1-1-1,0 1 0,2 2 0,-1-2 35,1 0-1,-1 0 1,1 0 0,0-1-1,0 1 1,0-1-1,0 0 1,0 0-1,0-1 1,0 1-1,1-1 1,-1 0 0,1 0-1,-1 0 1,1 0-1,-1-1 1,1 0-1,7 0 1,-4-1 13,-1 0 0,0-1 0,1 0 0,-1 0 0,0 0 0,0-1 0,0 0 0,-1 0 1,1-1-1,10-7 0,38-28 110,25-20 104,-17 9-439,-82 93 160,13-31 12,2 0-1,-1 0 1,2 0-1,-1 0 1,-1 15 0,2-1 80,-1 41 0,8-42 500,10-36-360,0-1 0,-1 0 1,0-2-1,12-15 0,21-21-212,43-37 129,-80 78-166,11-12-456,-19 21 492,-1 0 0,0 0 0,0 0 0,0 0 0,0 0-1,0-1 1,1 1 0,-1 0 0,0 0 0,0 0 0,0 0-1,1 0 1,-1 0 0,0 0 0,0 0 0,0 0 0,0 0 0,1-1-1,-1 1 1,0 0 0,0 0 0,0 0 0,1 0 0,-1 0-1,0 1 1,0-1 0,0 0 0,1 0 0,-1 0 0,0 0 0,0 0-1,0 0 1,1 0 0,-1 0 0,0 0 0,0 0 0,0 1-1,0-1 1,1 0 0,-1 0 0,0 0 0,0 0 0,0 0-1,0 1 1,0-1 0,0 0 0,0 0 0,1 0 0,-1 1 0,0-1-1,7 13-137,-5-10 79,2 4 60,1-1 0,0 1 0,0-1-1,0 0 1,1 0 0,0 0 0,0-1 0,1 0 0,0 0 0,13 8 0,-11-9 60,0 0 1,-1 0 0,2 0-1,-1-1 1,0-1 0,0 0 0,1 0-1,0 0 1,10-1 0,-14-1 3,0-1 1,0 0-1,0 0 1,1 0-1,-1-1 1,0 0 0,-1 0-1,1-1 1,0 0-1,-1 0 1,1 0 0,-1 0-1,9-8 1,-8 6-33,0-1 0,-1 0 0,1 0 0,-1 0 0,0 0 0,-1-1 0,0 0 0,0 0 0,6-14 0,-9 20-17,-1-1-6,1 1 0,-1 0-1,1-1 1,-1 1 0,0-1 0,0 1 0,0 0 0,1-1-1,-2-1 1,1 2-10,0 1-1,0-1 0,0 0 0,-1 1 1,1-1-1,0 1 0,-1-1 1,1 1-1,-1-1 0,1 1 0,-1-1 1,1 1-1,0-1 0,-1 1 1,0 0-1,1-1 0,-1 1 0,1 0 1,-1-1-1,1 1 0,-1 0 1,0 0-1,1-1 0,-1 1 0,0 0 1,1 0-1,-1 0 0,0 0 1,0 0-1,-3 0-52,0 0 0,0 0-1,0 1 1,1-1 0,-1 1 0,0 0 0,0 0 0,1 0 0,-1 1-1,-6 2 1,1 1-22,-1 1 0,-15 11-1,22-14 79,-1 0 1,1 0-1,0 0 0,0 0 0,0 1 0,0-1 0,1 1 0,-1 0 0,1 0 1,0 0-1,0 0 0,0 0 0,1 0 0,0 0 0,-1 1 0,2-1 0,-2 6 1,2-4 41,0 0 1,0 0 0,1-1 0,0 1 0,0 0 0,0-1 0,1 1 0,0-1 0,0 1-1,0-1 1,1 0 0,3 7 0,-1-5 24,0-1 0,0 1 0,0-1 0,0 0 0,1 0 0,0 0 1,1-1-1,-1 0 0,1 0 0,0-1 0,0 1 0,0-1 0,1-1 0,-1 0 0,1 0 0,0 0 0,0-1 0,16 2 0,-10-4-265,0 0-1,0-1 0,24-6 1,14-5-3643,0-1-5493,-15 9 4107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4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1081 2816,'-5'4'725,"6"-1"333,13 0 775,-6-3-1385,1-1 1,-1-1-1,0 1 1,0-1-1,0 0 0,0-1 1,0 0-1,-1 0 1,12-7-1,3-4 334,35-28 0,1-6 68,60-66 1,-59 50-349,70-95 0,-93 107-225,-2-2 0,44-92 0,-74 136-249,8-17 17,13-40-1,-25 58-362,-6 14 2,-12 21-53,3 1 278,-22 53 0,19-39 33,2-1 142,1 0 0,1 1 0,3 0 0,1 1 0,3 1 0,1-1 0,-1 67 0,7-98 91,2 29 152,-2-38-246,1 1-1,-1-1 1,1 0 0,0 1-1,0-1 1,0 0 0,0 0-1,0 0 1,0 0 0,0 0-1,1 0 1,-1 0 0,1 0-1,1 1 1,-2-2-56,-1-1 0,1 1 0,-1-1 0,0 0 0,1 1-1,-1-1 1,1 0 0,0 1 0,-1-1 0,1 0 0,-1 0 0,1 0 0,-1 0 0,1 1-1,0-1 1,-1 0 0,1 0 0,-1 0 0,1 0 0,-1 0 0,1 0 0,0-1 0,-1 1-1,1 0 1,-1 0 0,1 0 0,0-1 0,13-11 414,-8 7-279,57-58 586,49-45-393,-77 77-322,-10 10 28,0-2 0,-1 0-1,-1-2 1,24-33 0,-16 10-53,-2-2 1,35-80-1,-31 50-95,22-89-1,-47 145 146,-5 19-23,-1 0 0,0 0 0,-1 0 1,1-1-1,-1 1 0,1-9 0,-2 14-38,0 0-1,0-1 1,0 1-1,0 0 1,0 0 0,0 0-1,0 0 1,0-1-1,0 1 1,0 0 0,0 0-1,0 0 1,0-1-1,0 1 1,0 0 0,0 0-1,0 0 1,0 0-1,0-1 1,0 1 0,0 0-1,0 0 1,0 0-1,0 0 1,-1 0 0,1-1-1,0 1 1,0 0-1,0 0 1,0 0 0,0 0-1,0 0 1,-1 0-1,1-1 1,0 1 0,0 0-1,0 0 1,0 0-1,-1 0 1,1 0-1,0 0 1,-7 6-97,-6 16 31,-6 18 66,1 0 0,-12 47 1,-9 22-78,-89 147 200,19-40 335,40-53 875,81-183-1112,1 1 0,1 0 0,17-19 0,-15 20-232,-4 4-10,1 0 0,1 1 0,0 0 1,32-20-1,-14 13-48,51-22-1,-81 41 54,-1 1-1,1-1 0,-1 0 1,1 0-1,0 1 1,-1-1-1,1 1 0,0-1 1,0 1-1,-1 0 1,1 0-1,0 0 0,0 0 1,-1 0-1,1 0 1,0 0-1,0 0 0,0 1 1,-1-1-1,1 1 0,0-1 1,-1 1-1,1 0 1,-1 0-1,1 0 0,0 0 1,-1 0-1,0 0 1,1 0-1,-1 0 0,0 0 1,1 1-1,-1-1 0,0 0 1,0 1-1,0-1 1,1 3-1,7 14 73,-1 0 1,8 25-1,-9-21 176,17 31 0,-23-50-193,0-1 0,1 0 0,-1 1-1,1-1 1,0 0 0,-1 0 0,1 0 0,0 0 0,0 0 0,1 0-1,-1-1 1,0 1 0,1-1 0,-1 1 0,1-1 0,-1 0 0,1 0 0,2 1-1,-2-2-4,-1 0-1,1 1 0,0-1 1,-1 0-1,1-1 1,-1 1-1,1 0 0,0-1 1,-1 0-1,1 1 0,-1-1 1,0 0-1,1 0 0,-1 0 1,0-1-1,1 1 1,-1-1-1,0 1 0,3-4 1,27-27 269,-2-1 1,38-54 0,-61 78-298,0 0 85,0-1 1,7-13-1,-13 21-68,0 0 0,0-1-1,0 1 1,0-1 0,-1 1 0,1-1-1,-1 1 1,1-1 0,-1 0-1,0 1 1,0-1 0,0 1-1,0-1 1,0 0 0,-2-2 0,2 4-23,0 0 1,-1 0 0,1 0-1,-1 0 1,1 0 0,-1 1 0,0-1-1,1 0 1,-1 0 0,0 1 0,1-1-1,-1 0 1,0 1 0,0-1-1,0 1 1,0-1 0,0 1 0,1-1-1,-1 1 1,0 0 0,0-1 0,0 1-1,0 0 1,0 0 0,-1 0-1,-3-1-38,1 1-1,-1 0 0,1 0 0,-8 2 0,6-1-1,0 1-1,-1 0 1,1 0-1,0 1 1,0-1 0,0 1-1,1 1 1,-1-1-1,1 1 1,-1 0 0,1 0-1,1 1 1,-1-1-1,1 1 1,-1 0 0,1 0-1,1 1 1,-5 7-1,3-5 52,1 1 0,0-1-1,0 1 1,1 0 0,1 0-1,-1 0 1,1 0-1,1 0 1,0 1 0,0-1-1,1 1 1,0 12 0,2-13 31,-1-1 1,1 1 0,1 0 0,-1-1 0,1 0 0,1 1 0,0-1-1,0 0 1,0-1 0,1 1 0,0-1 0,1 0 0,-1 0 0,1-1-1,7 7 1,-4-7-21,-1 1-1,1-1 1,0-1 0,0 0-1,0 0 1,1 0-1,0-1 1,0-1 0,0 0-1,0 0 1,0-1-1,14 1 1,-13-2-451,-1-1 0,0 0 1,0-1-1,0 0 0,0 0 0,14-5 1,-13 3-811,0-1 1,0-1 0,-1 0 0,1 0-1,11-9 1,10-6-1743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47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55 6816,'-15'-11'3072,"57"11"-2656,-6 0 1088,4 0-896,32-4 1536,-1-1-1216,42-1-96,0-3-513,13 1-159,-10 5-96,-12-5-831,-15 8 415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09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7 2560,'-8'-7'7914,"7"19"-6468,-9 28-672,-131 459 3230,109-413-3521,-13 39 351,44-122-829,-1 3 97,0 1-1,1 0 1,-2 12-1,3-18-92,-1 0 1,1 0-1,0 0 0,0 0 0,0 0 0,0 0 0,0 0 1,1 0-1,-1 0 0,0 0 0,0 0 0,0 0 1,1 0-1,-1 0 0,1-1 0,-1 1 0,1 0 0,-1 0 1,1 0-1,-1-1 0,1 1 0,0 0 0,-1 0 1,1-1-1,0 1 0,0-1 0,-1 1 0,1-1 0,0 1 1,0-1-1,0 1 0,0-1 0,0 0 0,0 1 1,1-1-1,11 1 20,-1-1 0,1-1 1,-1 0-1,1 0 0,19-6 1,30-4-84,-30 10 193,-14 0-739,32-5 0,-37 5-579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1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71 5888,'-6'-2'262,"-5"-5"1942,24 9 114,10 1-1648,0 0 1,0-2 0,41-3-1,-59 2-606,230-17 1563,-215 16-2643,31-7 1,-41 6-81,0-1 1,0 0 0,-1-1 0,0 0 0,10-6-1,12-7-1698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1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 3648,'2'7'5465,"-1"3"-4914,0 1 0,0 0 0,-2 13 0,-8 41 1369,-30 106 0,25-125-1328,-2 0 0,-43 84 0,6-34-85,-65 128 516,110-199-793,8-24-211,-1-1 0,1 0 0,0 0 0,0 1 0,0-1 0,0 0 0,0 0 1,0 1-1,0-1 0,-1 0 0,1 1 0,0-1 0,0 0 0,0 0 0,0 1 0,0-1 1,0 0-1,1 1 0,-1-1 0,0 0 0,0 0 0,0 1 0,0-1 0,0 0 0,0 1 0,0-1 1,1 0-1,-1 0 0,0 0 0,0 1 0,1-1 0,8-4 266,88-71 248,-42 37-551,121-79-337,-171 115 315,-1-1 0,0 1 0,1 0 0,-1 0-1,1 1 1,0-1 0,6 0 0,-10 2 35,0 0-1,0 0 0,0 0 1,1 0-1,-1 0 0,0 0 1,0 0-1,0 1 1,1-1-1,-1 0 0,0 1 1,0-1-1,0 1 0,0 0 1,0-1-1,0 1 0,0 0 1,0-1-1,0 1 0,0 0 1,0 0-1,0 0 1,-1 0-1,1 0 0,0 0 1,0 0-1,-1 0 0,1 0 1,-1 0-1,1 0 0,-1 1 1,1 0-1,0 2 20,-1 0 1,1 0-1,-1 0 0,0 0 1,0 0-1,0 0 0,-1 0 0,1 0 1,-1 0-1,0 0 0,-2 7 1,-4 18 202,6-8-42,-2-1-1,-5 22 0,7-39-155,0 1 0,0-1 0,0 1 0,0-1 0,1 1 0,0 0-1,0-1 1,0 1 0,0-1 0,1 5 0,-1-8 3,0-1 0,0 1-1,0 0 1,0 0 0,0 0 0,0 0 0,-1 0 0,1 0-1,0-1 1,0 1 0,0 0 0,0 0 0,0 0-1,0 0 1,0 0 0,0 0 0,0 0 0,0 0-1,0-1 1,0 1 0,0 0 0,-1 0 0,1 0-1,0 0 1,0 0 0,0 0 0,0 0 0,0 0-1,0 0 1,0 0 0,-1 0 0,1 0 0,0 0 0,0 0-1,0 0 1,0 0 0,0 0 0,0 0 0,-1 0-1,1 0 1,0 0 0,0 0 0,0 0 0,0 0-1,0 0 1,0 0 0,0 0 0,-1 0 0,1 0-1,0 0 1,0 0 0,0 0 0,0 0 0,0 0-1,0 1 1,0-2-24,0 1 1,0 0-1,0 0 0,0 0 0,0 0 0,0 0 0,1-1 0,-1 1 0,0 0 1,0 0-1,0 0 0,0 0 0,0-1 0,0 1 0,0 0 0,0 0 0,0 0 1,0 0-1,0-1 0,0 1 0,0 0 0,0 0 0,0 0 0,0-1 0,0 1 0,0 0 1,0 0-1,0 0 0,0 0 0,0-1 0,0 1 0,0 0 0,0 0 0,-1-1 1,2 0-275,7 1 261,-1-1-1,1 0 1,-1 0-1,0-1 1,1 1-1,9-5 1,41-22 200,-17 7-59,3 0 116,77-49 1,-117 68-223,-1 0-1,0 0 1,0-1 0,0 1-1,0-1 1,0 1 0,0-1-1,0 0 1,-1 0 0,0 0-1,0-1 1,0 1 0,0-1-1,0 1 1,2-8 0,-3 8-14,0 0 0,-1 0 1,0 1-1,1-1 0,-1 0 0,0 0 1,0 0-1,-1 0 0,1 0 1,0 0-1,-1 0 0,-1-4 1,1 6-14,0 0 1,0-1 0,1 1-1,-1 0 1,0 0 0,0 0-1,-1 0 1,1 0 0,0 0-1,0 0 1,0 0 0,-1 1-1,1-1 1,0 0 0,-1 1-1,1-1 1,0 1 0,-1-1 0,1 1-1,-1 0 1,1-1 0,-1 1-1,1 0 1,-1 0 0,1 0-1,-1 0 1,1 1 0,-3-1-1,-1 1-16,0 1-1,0-1 1,0 1-1,0 0 1,0 0-1,0 0 1,1 1-1,-1-1 1,1 1-1,0 0 1,-7 6-1,6-4-23,0 0-1,0 0 1,1 0-1,-1 0 1,1 1-1,1 0 1,-1 0-1,-4 11 1,6-12 32,1 0 0,-1 0 1,1 0-1,1 0 0,-1 1 0,1-1 1,-1 0-1,1 1 0,1-1 0,-1 0 0,1 1 1,0-1-1,0 0 0,1 0 0,0 0 0,-1 0 1,2 0-1,-1 0 0,0-1 0,6 8 1,-6-9 46,1 1 0,0 0 0,1-1 0,-1 1 0,1-1 0,-1 0 0,1 0 0,0-1 0,0 1 0,0-1 0,0 0 0,1 0 0,-1 0 0,0-1 0,1 1 0,0-1 0,-1 0 0,1 0 0,0-1 0,-1 1 1,1-1-1,0 0 0,4-1 0,5-1 53,-1-1 1,0 0-1,0-1 1,19-9-1,49-28 101,-51 25-186,56-33-98,-32 16 4,-47 29 71,-2 1 24,-1 1-1,0-1 0,1 1 0,0 0 0,4-1 1,-8 2 4,-1 1 1,1 0-1,-1 0 1,0 0-1,1 0 1,-1 0 0,1 0-1,-1 0 1,1 0-1,-1 0 1,0 0-1,1 1 1,-1-1-1,1 0 1,-1 0-1,0 0 1,1 0 0,-1 1-1,1-1 1,-1 0-1,0 0 1,1 1-1,-1-1 1,0 0-1,0 0 1,1 1 0,-1-1-1,0 0 1,0 1-1,1-1 1,-1 1-1,0-1 1,0 0-1,0 1 1,0-1 0,1 1-1,-1-1 1,0 0-1,0 1 1,0-1-1,0 1 1,0-1-1,0 0 1,0 2 0,-4 20 178,4-19-160,-13 29 253,1-4-175,-6 34 618,67-106 160,-35 31-798,-2 1-127,-1 1-1,1 1 1,1 0 0,20-12 0,-31 21 21,0 0-1,0-1 1,1 1 0,-1 1 0,0-1-1,1 0 1,-1 0 0,0 1 0,1-1-1,-1 1 1,1 0 0,-1 0 0,1 0 0,-1 0-1,1 0 1,2 1 0,-3 0 17,1 0 1,-1 0-1,0 1 1,0-1-1,0 0 1,0 1-1,0-1 1,0 1-1,0 0 1,0 0-1,0-1 1,-1 1-1,1 0 1,-1 1-1,0-1 1,2 3-1,12 25 169,13 40-1,-27-67-132,0-1-28,-1 0-1,1-1 1,-1 1-1,1 0 0,0 0 1,0-1-1,0 1 1,0 0-1,0-1 1,0 1-1,0-1 0,0 1 1,1-1-1,-1 0 1,0 0-1,1 1 1,-1-1-1,1 0 0,0 0 1,-1 0-1,1-1 1,0 1-1,0 0 1,-1-1-1,1 1 0,0-1 1,0 1-1,0-1 1,0 0-1,0 0 1,0 0-1,-1 0 0,1 0 1,0 0-1,0 0 1,2-1-1,32-4-6165,-18 4 2747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32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14 2912,'-1'-13'8426,"1"13"-8212,0 0 0,-1-1 0,1 1 0,-1 0-1,1 0 1,-1 0 0,1 0 0,0 0 0,-1 0-1,1 0 1,-1 0 0,1 1 0,-1-1 0,1 0-1,0 0 1,-1 0 0,1 0 0,-1 1 0,1-1 0,0 0-1,-1 1 1,-9 4 445,1 0 1,0 1-1,0 0 0,1 0 0,-1 1 0,1 0 1,-12 15-1,16-17-640,1 0 1,-1 0 0,1 0-1,0 1 1,0-1-1,1 1 1,-1 0 0,1-1-1,1 1 1,-1 0 0,1 0-1,0 1 1,0-1-1,1 11 1,1 1-40,1 0 0,0 0 0,2 0 1,10 34-1,-11-45 58,-1-1 0,1 1 0,0-1 0,0 0 0,1 0 1,0 0-1,0 0 0,0-1 0,1 0 0,0 1 0,0-2 1,0 1-1,0-1 0,1 1 0,0-1 0,6 3 0,-11-7-18,1 1 0,-1-1 0,1 1 0,-1-1 0,1 1 0,-1-1 0,1 0 0,-1 0 0,1 0 0,0 1 0,-1-2-1,1 1 1,-1 0 0,1 0 0,-1 0 0,1-1 0,-1 1 0,1-1 0,-1 1 0,2-2 0,0 1 14,-1-1 1,1 0-1,-1 0 1,0 0-1,0 0 0,1 0 1,-1-1-1,-1 1 1,4-5-1,1-5 89,0-1 0,0 1-1,5-22 1,-9 28-81,7-24 221,7-35 0,-14 55-128,-1 0 1,0 0 0,-1 0-1,0-1 1,0 1 0,-1 0-1,-3-16 1,3 24-161,1 0 0,-1 0 1,1 0-1,-1 0 0,0 0 0,0 0 1,0 0-1,0 0 0,0 0 0,0 1 1,-1-1-1,1 0 0,0 1 0,-1-1 1,1 1-1,-1-1 0,0 1 0,0 0 1,1 0-1,-1 0 0,0 0 0,0 0 1,0 0-1,0 0 0,0 1 1,0-1-1,0 1 0,0-1 0,-1 1 1,1 0-1,0 0 0,0 0 0,0 0 1,-3 0-1,0 1-271,0 0 0,1 1 0,-1-1 0,0 1 1,0 0-1,1 0 0,-1 0 0,1 1 0,-1 0 0,1-1 1,0 2-1,0-1 0,-5 6 0,-18 27-6040,16-21 3430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1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6 980 2400,'0'0'100,"-1"0"0,1 1 0,-1-1 0,1 1 0,0-1 0,-1 1 0,1-1 0,0 0 1,-1 1-1,1-1 0,0 1 0,0-1 0,0 1 0,-1-1 0,1 1 0,0 0 0,0-1 0,0 1 0,0-1 0,0 1 0,0-1 0,0 1 0,0-1 0,0 1 1,0 0-1,0-1 0,0 1 0,0-1 0,1 1 0,-1-1 0,0 1 0,0-1 0,1 1 0,-1-1 0,0 1 0,1-1 0,-1 0 0,0 1 0,1-1 1,-1 1-1,1-1 0,-1 0 0,0 1 0,1-1 0,-1 0 0,1 1 0,-1-1 0,1 0 0,-1 0 0,1 0 0,-1 0 0,1 1 0,0-1 0,-1 0 0,1 0 1,-1 0-1,1 0 0,0 0 0,5-2 325,0 0-1,0 0 1,-1 0 0,1-1 0,-1 0 0,0 0-1,8-6 1,33-32 1051,-22 19-809,-23 20-640,35-29 337,-1-2 1,29-38-1,95-139 601,-129 168-825,164-237 1331,-139 185-754,-55 93-714,2-1-7,-1-1-1,0 1 1,0 0 0,0-1-1,0 1 1,0-1 0,-1 1 0,1-1-1,0-3 1,-3 6-7,1 1 1,0-1-1,0 1 0,0-1 1,0 1-1,0 0 0,0-1 1,0 1-1,-2 2 0,-1 1-11,1 1-1,-1 0 1,1 0-1,0 0 1,1 1-1,-3 5 1,-3 7-29,-111 288-34,112-286 64,-6 19-13,-12 64 1,22-86 32,1 0 0,0 0 0,1 0 0,1 1-1,1-1 1,4 26 0,-4-39 52,0 1 0,0-1-1,1 1 1,0-1 0,0 0 0,0 0-1,0 0 1,0 0 0,7 7 0,-8-9-11,1 0 0,0 0 0,0 0 1,0-1-1,0 1 0,1-1 0,-1 0 0,0 1 1,1-1-1,-1 0 0,1 0 0,-1-1 1,1 1-1,-1 0 0,1-1 0,-1 0 0,1 1 1,0-1-1,2-1 0,4 0 47,-1 0 0,1-1-1,-1 0 1,0 0 0,11-6 0,39-20 405,-37 15-423,0 0 0,-1-2-1,-1 0 1,0-1 0,-1-1-1,-1-1 1,29-38 0,-30 34-38,-1-1 0,17-33 0,15-53-7,-45 104-24,133-378 304,-114 325-37,-21 58-272,1 0 1,-1-1-1,0 1 1,0 0-1,0-1 0,0 1 1,1 0-1,-1-1 1,0 1-1,0 0 1,0-1-1,0 1 1,0 0-1,0-1 1,0 1-1,0 0 0,0-1 1,0 1-1,0 0 1,0-1-1,0 1 1,0 0-1,0-1 1,0 1-1,0 0 1,-1-1-1,1 1 2,-1 1-1,1-1 1,-1 0-1,1 1 1,-1-1-1,1 1 1,0 0-1,-1-1 1,1 1 0,0-1-1,-1 1 1,1-1-1,0 1 1,0 0-1,-1-1 1,1 2-1,-17 47-200,-32 110 131,16 3 153,-1 4 129,23-120-31,-29 69 0,3-27 137,32-78-150,0 0 0,-10 15 0,0-2 183,15-23-329,-1 1 0,1 0 0,-1-1 0,1 1 1,-1 0-1,1-1 0,-1 1 0,1-1 1,-1 1-1,0-1 0,1 1 0,-1-1 0,0 0 1,-1 1-1,-1-2 223,4-6-196,1 0 2,1 1 1,0-1 0,1 1-1,-1 0 1,1 1 0,1-1-1,8-9 1,42-35-117,-12 12-152,-9 0 214,-23 25-92,25-23-1,-36 35 99,1 1 1,-1 0-1,0 0 0,0-1 0,0 1 0,1 0 0,-1 0 0,0 0 1,0 0-1,0-1 0,1 1 0,-1 0 0,0 0 0,0 0 1,1 0-1,-1 0 0,0 0 0,0-1 0,1 1 0,-1 0 0,0 0 1,1 0-1,-1 0 0,0 0 0,0 0 0,1 0 0,-1 0 0,0 0 1,0 0-1,1 1 0,-1-1 0,0 0 0,1 0 0,3 12-152,-3-7 118,0 3 32,0-1 1,-1 0-1,0 0 1,-1 1-1,0-1 1,-2 13-1,-2 12 2,2-2 41,1-16-47,0 1 0,2 0 0,1 18-1,-1-6 61,0-22-9,0 0-1,0-1 1,0 1 0,1 0-1,0 0 1,-1-1-1,4 8 1,-3-12-5,-1 0 0,1 0-1,0 0 1,0 0 0,0 0 0,-1 0 0,1 0 0,0 0-1,0 0 1,-1 0 0,1-1 0,0 1 0,-1 0 0,1-1-1,0 1 1,-1 0 0,1-1 0,0 1 0,-1-1 0,1 1-1,0-1 1,22-16 215,-6 2-135,28-31 0,-7 7 29,-13 12-146,0-1-1,-1 0 1,19-33 0,9-16 29,-49 74-173,-3 7-27,-2 3 151,-2 15 3,1-5-4,0 1-1,0 0 1,2 29-1,1-42 17,0 1 0,1-1-1,0 1 1,0-1 0,1 0-1,-1 0 1,1 0 0,0 0-1,1 0 1,-1 0-1,1 0 1,0-1 0,0 1-1,0-1 1,1 0 0,7 7-1,-9-9 12,0 0 0,1 0 0,-1-1 0,0 1 0,1-1 0,0 1 0,-1-1 0,1 0 0,0 0 0,0 0 0,0-1 0,0 1-1,0-1 1,-1 1 0,1-1 0,4 0 0,-2-1 25,0 1-1,-1-1 1,1 0 0,0-1-1,-1 1 1,1-1-1,-1 0 1,0 0 0,6-4-1,1-1 39,0-2 0,-1 1 0,1-2 0,-2 1 0,1-1 0,7-12 0,-8 9-62,0 0-1,9-22 1,0 0-151,14-9-51,-30 43 127,-1 6 92,0 7 12,-1-12-45,0 12-13,-1 1 0,0-1 0,0 1 0,-1-1 0,-1 0 0,0 0 0,-1 0 0,-9 20 0,11-28 12,-1 4 44,-1 1-1,0-2 0,-1 1 0,0 0 0,0-1 1,-1 0-1,-12 12 0,-5-4 268,42-21-320,-7 7 17,9 0-162,9-5-971,-2 4-3853,-18 0 2563,-4 1-1524,-3 6 1333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1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32 7552,'-35'-19'3424,"22"10"-2976,8 6 128,10 6-416,3 6-672,2-1 416,7-2 64,-4 3-5760,2 2 3168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1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17 5312,'-32'-16'2400,"14"16"-2080,14 0 2496,13 5-2336,4 1-288,14 3 704,9 4-480,14-10 320,3 0-416,29-6 224,-1 3-288,17-8 192,-8 0-224,1-4-2176,-11 4 1056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1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6 887 4224,'-1'2'451,"0"1"0,1-1 0,-1 0 0,0 1 0,1-1 1,-1 1-1,1-1 0,0 0 0,0 1 0,0 3 0,0-4 416,1-2-671,-1 0 0,1 0-1,-1 0 1,1 0 0,-1 0 0,1 0-1,-1 0 1,1 0 0,-1 0 0,1-1-1,-1 1 1,1 0 0,-1 0 0,1 0-1,-1-1 1,1 1 0,-1 0 0,1-1-1,-1 1 1,0 0 0,1-1 0,-1 1-1,0-1 1,1 1 0,-1-1 0,20-18 1652,52-84 515,-15 31-1507,69-66 0,-105 116-718,-17 16-132,1 1-1,-1 0 0,1 0 1,1 0-1,-1 1 1,1 0-1,7-5 0,-13 9-19,1 0 0,0 0 0,0-1 0,-1 1-1,1 0 1,0 0 0,0 0 0,0 0-1,-1 0 1,1 0 0,0 0 0,0 0 0,0 0-1,-1 0 1,1 0 0,0 0 0,0 1 0,0-1-1,-1 0 1,1 1 0,0-1 0,0 1-1,1 1 8,0-1-1,0 1 1,0-1-1,-1 1 1,1 0-1,-1 0 1,3 4-1,0 2 36,0 0-1,0 1 1,2 10-1,0 1-2,-2 1 0,-1-1-1,0 0 1,-1 1 0,-2 26-1,-2-13 55,-1 1 0,-10 45-1,-4-14 312,14-56-294,-1-1 0,0 0-1,0 0 1,-9 15 0,12-23-69,0 1-1,-1-1 0,1 1 0,0-1 0,0 0 1,-1 0-1,1 1 0,-1-1 0,1 0 0,-1 0 1,1 0-1,-1-1 0,0 1 0,1 0 0,-1-1 1,0 1-1,0-1 0,1 1 0,-1-1 1,0 0-1,0 0 0,0 0 0,0 0 0,0 0 1,1 0-1,-1 0 0,0 0 0,0-1 0,0 1 1,1-1-1,-1 0 0,-1 0 0,-4-2 16,1-1 0,-1 0 0,1 0-1,0 0 1,1-1 0,-8-7 0,-4-5-44,1-1 0,-25-38 0,-19-44-18,46 76-98,12 22 94,1 0 0,-1-1 1,1 1-1,0 0 1,0-1-1,0 1 0,0-1 1,1 1-1,-1-1 0,1 1 1,-1-4-1,1 6 11,0-1 1,0 1-1,0 0 0,0-1 0,0 1 1,1 0-1,-1-1 0,0 1 0,0 0 0,0 0 1,1-1-1,-1 1 0,0 0 0,0 0 1,0-1-1,1 1 0,-1 0 0,0 0 0,1 0 1,-1-1-1,0 1 0,0 0 0,1 0 0,-1 0 1,0 0-1,1 0 0,0 0 0,16 1-257,-3 3 183,-4-1 86,0 0 0,1-1 0,13 1 0,190-1 381,-184-4-342,0-2 0,0 0 0,0-2 0,-1-1 0,32-13 0,-50 16-24,-1-1 0,1-1 0,-1 0 0,-1-1 0,11-7 0,39-42 183,-54 51-174,-5 5-29,0 0 0,0 0 0,0 0 0,0 0 0,0 0 0,0 0-1,0 0 1,0 0 0,0-1 0,0 1 0,1 0 0,-1 0 0,0 0 0,0 0 0,0 0 0,0 0 0,0 0 0,0 0 0,0 0 0,0 0 0,1 0-1,-1 0 1,0 0 0,0 0 0,0 0 0,0 0 0,0 0 0,0 0 0,0 0 0,1 0 0,-1 0 0,0 0 0,0 0 0,0 0 0,0 0-1,0 0 1,0 0 0,0 0 0,1 0 0,-1 0 0,0 0 0,0 0 0,0 0 0,0 0 0,0 0 0,0 0 0,0 0 0,0 1 0,0-1 0,0 0-1,1 0 1,-1 0 0,0 0 0,0 0 0,0 0 0,0 0 0,0 0 0,0 1 0,0-1 0,0 0 0,0 0 0,0 0 0,0 0 0,0 14-136,-5 22 81,5-34 44,-4 17 11,1-3 7,0 1 0,1-1 0,1 1 0,0 0 0,2 19 0,-1-34 6,1 0-1,-1-1 1,0 1 0,1-1 0,-1 1-1,1 0 1,0-1 0,-1 0-1,3 3 1,-3-3 14,1-1 1,-1 1-1,0-1 1,1 1-1,-1-1 0,1 0 1,-1 1-1,1-1 0,-1 0 1,1 1-1,0-1 0,-1 0 1,1 0-1,-1 0 1,1 1-1,-1-1 0,1 0 1,1 0-1,0 0 26,0-1 1,0 1-1,0-1 0,0 1 1,0-1-1,-1 0 1,1 0-1,0 0 0,0 0 1,0 0-1,-1 0 0,1-1 1,2-1-1,55-57 369,-23 21-347,-29 32-66,27-27-44,53-42-1,-83 74-19,-1-1-1,0 1 0,1 0 1,6-2-1,-10 3 57,1 1-1,0 0 0,-1 0 0,1-1 1,-1 1-1,1 0 0,-1 0 0,1 0 1,-1 0-1,1 0 0,0 0 1,-1 0-1,1 0 0,-1 0 0,1 0 1,0 0-1,-1 0 0,1 0 0,-1 1 1,1-1-1,-1 0 0,1 0 1,-1 0-1,1 1 0,-1-1 0,1 0 1,-1 1-1,1-1 0,-1 1 0,0-1 1,1 0-1,-1 1 0,1-1 1,-1 1-1,0-1 0,1 1 0,-1-1 1,0 1-1,0-1 0,0 1 0,1 0 1,-1-1-1,0 2 0,0 4 17,0 0 1,0 0-1,0 1 0,-1-1 0,0 0 0,0 0 0,-1 0 0,0 0 0,-3 7 0,1-1 6,-54 178-178,-27 81 157,67-217 191,-3-2-1,-40 73 1,58-120-94,0 0 1,0 0-1,-1 0 0,1-1 1,-1 1-1,0-1 0,-5 4 1,8-7-88,1-1 0,-1 0 1,1 1-1,-1-1 0,1 0 1,-1 1-1,1-1 1,-1 0-1,1 0 0,-1 0 1,1 0-1,-1 0 1,1 1-1,-1-1 0,0 0 1,1 0-1,-1 0 0,1 0 1,-1 0-1,1-1 1,-1 1-1,1 0 0,-1 0 1,0 0-1,1 0 0,-1-1 1,0 1-1,0-1 0,0 0 0,0 0-1,0 0 1,0 0 0,0 0-1,0-1 1,0 1 0,0 0-1,0 0 1,0-2 0,-1-3 0,0 1 0,0 0 0,0-1 0,-1-6 1,2 0-24,0 0 0,1 0 0,0 0 0,1 1 0,0-1 0,1 0 0,1 0 0,3-11 0,1 2-8,1 0 1,0 1-1,17-27 1,-20 38 9,0 1 0,1 0 0,0 0 0,1 1 0,0 0 0,8-7 0,48-31 14,-25 20-16,-4 1-36,70-48-70,-61 44 203,-1-1 0,57-53 0,-79 62-49,0-1-1,-2-1 0,0 0 0,-1-1 0,26-50 1,12-35-95,-51 98 34,2-4-176,-3 14 61,1 7-8,0 10 155,-1 0 0,-1 0 0,-1 0-1,0 1 1,-3 31 0,-2-1 153,-2 0-1,-23 91 1,28-135-101,-1 1-1,1-1 1,-1 0 0,0 0 0,-1-1 0,-2 6-1,4-8-34,1-1 0,-1 1 0,0 0 0,1 0-1,-1 0 1,0 0 0,0-1 0,0 1 0,1 0-1,-1-1 1,0 1 0,0-1 0,0 1 0,0-1 0,0 1-1,0-1 1,0 0 0,0 0 0,0 1 0,0-1-1,-1 0 1,1 0 0,0 0 0,0 0 0,0 0-1,0 0 1,0 0 0,0-1 0,0 1 0,0 0 0,0-1-1,-2 0 1,-1-2 4,0 0 0,0 0 1,0 0-1,0-1 0,0 0 0,1 0 0,-5-6 0,-21-36 96,28 45-119,-11-26-261,11 25 56,-1-3-3,9 7 56,0 2 148,0 0 1,1 0 0,-1-1 0,1 0 0,0-1-1,0 0 1,0 0 0,0-1 0,0 0 0,0 0-1,0-1 1,12 0 0,7-3 94,-1-1-1,39-11 1,-35 7-44,-13 4-26,117-32 51,-112 28-106,1-1 0,-1-1 0,38-23 0,-43 21 51,-1 0 0,0-1-1,-1-1 1,-1 0 0,0-1-1,-1-1 1,14-19 0,-7 3 69,-1-1 1,-1 0 0,21-60-1,48-159 0,-78 213-207,-8 37 89,-1 0 1,0 0-1,0 0 1,0 0 0,0-1-1,0 1 1,0 0-1,-1 0 1,1 0 0,-1 0-1,1 0 1,-1 0-1,0 0 1,-1-3 0,2 5 26,0 0 0,0 0 0,-1 0 0,1-1 0,0 1 0,0 0 0,0 0 0,-1 0 0,1 0 1,0 0-1,0 0 0,0 0 0,-1 0 0,1 0 0,0 0 0,0 0 0,0 0 0,-1 0 0,1 0 1,0 0-1,0 0 0,0 0 0,0 0 0,-1 0 0,1 0 0,0 0 0,0 0 0,0 0 0,-1 0 1,1 1-1,0-1 0,0 0 0,0 0 0,0 0 0,-1 0 0,1 1 0,-6 4-60,6-4 45,-7 7-15,1 0-1,0 0 1,0 1 0,1 0 0,0 0 0,1 0-1,-5 15 1,-1 7-6,-4 34 0,8-39 10,-3 14-2,-30 177-27,36-189 68,1 0-1,2 0 1,0 0-1,2 0 1,10 51-1,-9-66-15,1 0 1,1 0-1,9 19 0,-12-27 25,0-1-1,0 0 1,1 0 0,0 0 0,0 0-1,0 0 1,0-1 0,1 1-1,0-1 1,-1 0 0,1 0-1,0 0 1,7 3 0,-7-5 5,1 0-1,-1 0 1,1-1-1,-1 1 1,0-1 0,1 0-1,-1 0 1,1-1 0,-1 1-1,1-1 1,-1 0 0,0 0-1,0-1 1,8-2-1,7-5 148,32-17-1,-32 14-68,1 0 0,-2 0 0,29-26 0,-43 34-92,0 0 1,0 0 0,0-1-1,0 1 1,-1-1-1,0 0 1,0 0-1,0 0 1,0 0-1,-1-1 1,0 1-1,0-1 1,-1 1 0,1-1-1,-1 0 1,0 1-1,-1-1 1,1 0-1,-2-10 1,1 14-21,0 0 1,0 1-1,-1-1 0,1 0 1,-1 0-1,1 0 1,-1 1-1,0-1 0,1 0 1,-1 1-1,0-1 1,0 1-1,0-1 0,-1 1 1,1-1-1,0 1 1,0 0-1,-1-1 0,-2 0 1,2 1-6,0 0 1,0 0-1,0 0 1,-1 0-1,1 1 1,0-1-1,-1 1 1,1 0-1,-1-1 1,1 1-1,0 0 1,-1 1-1,-2-1 1,-2 2-26,0-1 0,0 1 1,0 1-1,0-1 0,1 1 1,-1 0-1,1 0 0,0 1 1,-7 5-1,4-2-4,1 1 0,0 0 0,0 1 1,1-1-1,0 2 0,-12 18 0,17-24 33,0 0 0,-1 1 0,2-1-1,-1 1 1,0-1 0,1 1 0,0 0 0,0 0 0,0 0 0,1-1-1,-1 1 1,1 0 0,1 0 0,-1 0 0,0 0 0,1 0 0,0 0-1,3 7 1,-3-11 25,-1 1 0,1 0 0,0-1 0,0 1 0,0-1 0,0 1 0,0-1 0,1 1 1,-1-1-1,0 0 0,1 0 0,-1 1 0,1-1 0,-1 0 0,1 0 0,0-1 0,-1 1 0,1 0 0,0 0 0,-1-1 0,1 1 0,0-1 0,2 1 0,3-1 24,-1 0 0,1 0 0,0 0 0,12-3 0,-19 3-35,43-8 182,51-18 0,-34 9-219,0-3 95,79-35-1,-132 53-100,9-6-40,27-10-200,-40 17 272,0 0 1,-1 0 0,1 1 0,0-1 0,0 1-1,0-1 1,0 1 0,0 0 0,0 0 0,0 0-1,4 2 1,-6-2 8,-1 1-1,0-1 0,0 1 1,1-1-1,-1 1 0,0-1 1,0 1-1,0 0 1,0-1-1,0 1 0,0-1 1,0 1-1,0 0 0,0-1 1,0 1-1,0-1 0,0 1 1,-1 0-1,1-1 1,0 1-1,0-1 0,-1 1 1,1-1-1,-1 2 0,0 1 22,-1 10 2,1-7-4,0-1-1,0 1 0,-1 0 0,1-1 0,-1 0 1,0 1-1,-6 8 0,-12 16 442,44-52-274,0 1 0,2 1 1,38-22-1,-58 39-219,0 0-1,0 0 1,0 1 0,0 0 0,0 0 0,0 0-1,1 1 1,-1 0 0,1 1 0,-1-1-1,10 1 1,-15 0 32,-1 0-1,1 1 0,0-1 1,0 0-1,0 0 1,-1 0-1,1 1 0,0-1 1,0 0-1,-1 1 1,1-1-1,0 1 0,-1-1 1,1 1-1,0-1 1,-1 1-1,1-1 0,-1 1 1,1-1-1,-1 1 0,1 0 1,-1 0-1,1-1 1,-1 1-1,0 0 0,1 0 1,-1 1 4,0 0 0,0-1 0,0 1 0,0-1 1,0 1-1,0-1 0,-1 1 0,1 0 0,0-1 0,-1 1 1,0-1-1,-1 3 0,-3 5 4,0 0-1,-1 0 1,-10 10 0,12-14-56,-13 18 29,5-7 378,-15 14 0,38-40-258,1 1 1,-1 0-1,2 0 0,14-7 0,11-5-156,43-22-1,-67 37-46,-1 1 0,1 0 0,0 1 0,16-3 1,-28 7 98,-1-1 0,1 1 0,0 0 0,-1 0 0,1 0 0,-1 0 0,1 0 0,0 1 0,-1-1 0,1 0 0,-1 1 0,1-1 0,-1 1 0,1-1 0,-1 1 0,1 0 0,-1 0 0,0 0 0,1-1 0,-1 1 0,0 0 0,0 1 0,2 0 0,0 3-57,0 0-1,0 0 1,0 0 0,-1 1 0,3 6-1,-4-8 76,0 0-1,1 0 0,0 0 1,0 0-1,0-1 0,0 1 1,0 0-1,1-1 1,0 0-1,4 5 0,-3-5 20,-1 0-1,1-1 0,0 0 1,0 0-1,0 0 1,0-1-1,1 1 0,-1-1 1,0 0-1,1 0 1,-1 0-1,1-1 0,-1 0 1,1 1-1,7-2 0,-6 0 0,0-1-1,1 0 1,-1 0-1,0 0 1,0 0-1,0-1 1,-1 0-1,1-1 1,9-6-1,-1-3 12,0 0-1,-1 0 1,0-1 0,-1-1-1,-1 0 1,14-25 0,48-96-58,-73 135 5,0 0 0,1 0 0,-1 0 1,1 0-1,-1 0 0,1 0 0,-1 1 0,1-1 1,0 0-1,-1 0 0,1 1 0,0-1 0,0 0 0,0 1 1,1-2-1,-2 2 1,0 0 0,1 0 0,-1 0 0,0 0 0,1 0 0,-1 1 0,0-1 0,1 0 0,-1 0 0,0 0 0,1 0 0,-1 0 0,0 0 0,0 1 0,1-1 0,-1 0 0,0 0 0,0 1 0,1-1 0,-1 0 0,0 0 0,0 1 0,1-1 0,-1 0 0,0 0 0,0 1 0,0-1 0,0 0 1,0 1-1,1-1 0,0 4-33,0 0 1,0 0 0,0 0-1,0 0 1,-1 0 0,0 7-1,0 15 46,-3-1-1,0 1 1,-12 46 0,-32 73 365,45-139-305,0 0-1,0-1 1,-1 1 0,0 0-1,0-1 1,-6 9 0,8-13-40,-1 1 1,1-1 0,0 0 0,0-1-1,-1 1 1,1 0 0,0 0 0,-1 0 0,1-1-1,-1 1 1,1-1 0,-1 1 0,1-1 0,-1 1-1,1-1 1,-1 0 0,1 0 0,-1 0 0,1 0-1,-1 0 1,0 0 0,1 0 0,-1-1-1,1 1 1,-1-1 0,1 1 0,-1-1 0,1 1-1,-1-1 1,1 0 0,-2 0 0,-2-3-21,-1 0 0,1 0 0,0 0 0,0 0 0,1-1 0,-1 0-1,1 0 1,0 0 0,0 0 0,1-1 0,-4-7 0,4 9-49,3 4 38,0 0 0,0 0 0,0 0 0,0-1 0,0 1 0,0 0 0,0 0 1,0-1-1,0 1 0,0 0 0,0 0 0,0 0 0,0-1 0,0 1 0,0 0 0,0 0 0,0-1 0,0 1 0,1 0 0,-1 0 0,0 0 0,0-1 0,0 1 0,0 0 0,0 0 0,0 0 0,1 0 0,-1-1 1,0 1-1,0 0 0,0 0 0,1 0 0,-1 0 0,0 0 0,0 0 0,0 0 0,1 0 0,-1-1 0,0 1 0,0 0 0,0 0 0,1 0 0,-1 0 0,0 0 0,0 0 0,1 0 0,12-1-119,29 1 271,68-9 0,-56 2-5,3-1-2005,-21 1-2583,-36 7 4196,1 0-1,-1 0 1,1 0 0,0 0 0,-1 0-1,1-1 1,-1 1 0,1 0-1,-1 0 1,1-1 0,0 1 0,-1 0-1,1-1 1,-1 1 0,0 0-1,1-1 1,-1 1 0,1-1 0,-1 1-1,1-1 1,-1 1 0,1-2-1,-1 2 22,-1 0-1,1-1 1,0 1-1,0 0 1,0 0-1,-1-1 0,1 1 1,0 0-1,0-1 1,-1 1-1,1 0 1,0 0-1,-1-1 0,1 1 1,0 0-1,-1 0 1,1 0-1,0 0 0,-1-1 1,1 1-1,0 0 1,-1 0-1,1 0 1,0 0-1,-1 0 0,1 0 1,-1 0-1,1 0 1,-11-1-3432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1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49 7392,'-26'-12'3360,"66"29"-2944,10-14 1280,8 5-1024,41-8 1568,-1 0-1281,52-11 161,-2 2-672,5-7-64,-19 9-224,-3-6-448,-19 4 160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8:2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 5888,'-10'-11'4832,"11"15"-2480,0-1-2043,0 1 1,0 0 0,0 0 0,0 0 0,-1 0 0,1 0 0,-1 0-1,0 0 1,0 0 0,-2 6 0,-1 6 97,-7 21 0,-2 13-144,7-23-203,2-12-251,1-1-1,0 1 1,1-1 0,2 19 0,-1-20-3249,0-1 939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8:2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125 292 4224,'5'6'5008,"1"-1"-4038,0 0 1,0 1 0,9 4-1,-9-7-695,-1-1 0,1 0 0,1 0 0,-1-1 0,0 0 0,0 0 0,0 0 0,1-1 0,-1 0 0,10-1-1,-3 0 36,0-1-1,0 0 0,0-1 1,14-6-1,-25 9-287,0-1 1,0 0-1,1 0 0,-1 0 1,0 0-1,0-1 1,-1 1-1,1-1 0,0 1 1,0-1-1,-1 1 1,1-1-1,-1 0 0,1 0 1,-1 0-1,0 0 1,0 0-1,1 0 0,-2 0 1,1 0-1,0 0 1,0-1-1,-1 1 0,1 0 1,-1 0-1,0-1 1,1 1-1,-1 0 0,0-1 1,0 1-1,-1 0 1,1-1-1,0 1 0,-1 0 1,0 0-1,1-1 1,-1 1-1,0 0 0,-1-2 1,-2-3-68,1 0 0,-1 0 0,-1 1-1,1 0 1,-1 0 0,0 0 0,0 0 0,-1 1 0,0 0 0,0 0 0,0 0 0,-11-5 0,12 7-3,0 1 0,0 0 0,0 0 0,0 1 0,-1-1-1,1 1 1,0 0 0,-1 0 0,1 1 0,-1 0 0,1 0 0,-1 0 0,1 1 0,-1 0 0,1 0 0,-1 0 0,1 0 0,-10 5 0,2 0 96,0 1-1,1 0 1,0 1-1,1 0 1,-1 1 0,2 0-1,-1 1 1,1 0-1,1 0 1,0 1 0,0 0-1,-8 15 1,15-21 18,0-1 0,0 1 1,0 0-1,0 0 0,1 0 1,0 0-1,0 1 0,0-1 1,0 0-1,1 0 0,0 1 1,0-1-1,1 0 0,-1 0 1,3 10-1,-1-11-8,-1 1 0,1-1 0,0 0 1,0-1-1,0 1 0,0 0 0,0 0 0,1-1 0,0 0 0,0 1 0,0-1 1,0 0-1,0 0 0,1-1 0,-1 1 0,1-1 0,0 1 0,0-1 1,5 2-1,1-1 84,0 0 0,0-1 0,0 0 0,0 0 1,0-1-1,1-1 0,-1 1 0,0-2 0,1 1 1,-1-1-1,0-1 0,18-5 0,6-4 43,0-2 0,41-21-1,-68 31-186,18-11 44,0-1 1,0-1 0,-2-1-1,0-1 1,30-31 0,15-10 597,-68 59-647,0-1 1,0 1 0,0 0 0,1 0 0,-1-1 0,0 1-1,0 0 1,0 0 0,1 0 0,-1 0 0,0-1-1,0 1 1,1 0 0,-1 0 0,0 0 0,1 0 0,-1 0-1,0 0 1,0 0 0,1 0 0,-1 0 0,0 0-1,1 0 1,-1 0 0,0 0 0,0 0 0,1 0-1,-1 0 1,0 0 0,1 0 0,-1 0 0,0 0 0,0 0-1,1 0 1,-1 1 0,0-1 0,0 0 0,1 0-1,-1 1 1,5 13-126,-5-8 132,0-1 1,0 1-1,-2 10 0,-8 18 171,7-24-39,0 0 0,0-1 1,1 1-1,-1 18 0,6-29-20,1 0 0,0 1 0,-1-1 0,1 0 0,-1-1 0,7-2 0,23-13 102,54-37 1,-21 12-292,-50 33 44,0-1-51,0 1 0,1 0 1,17-6-1,-32 15 62,0-1 1,0 0-1,0 1 0,0 0 1,0-1-1,0 1 1,0 0-1,0 0 0,-1 0 1,1 0-1,0 0 0,0 0 1,0 1-1,0-1 0,0 1 1,0-1-1,3 2 1,-4-1 15,0 0 1,0 0 0,1 1 0,-1-1 0,0 0 0,0 0 0,0 0 0,0 1 0,-1-1 0,1 0-1,0 1 1,-1-1 0,1 1 0,0-1 0,-1 1 0,0-1 0,1 1 0,-1 0 0,0-1 0,0 1-1,0-1 1,0 3 0,-2 40-24,0-25 11,2-1-1,1 28 1,0-41 33,0 0 0,0 0 0,0 0 1,1 0-1,-1 0 0,1 0 0,0 0 0,1 0 0,-1-1 1,1 1-1,0-1 0,0 0 0,5 6 0,-6-8 7,1 0-1,-1 0 1,1 0 0,-1 0-1,1-1 1,0 1-1,-1-1 1,1 0 0,0 1-1,0-1 1,0-1-1,0 1 1,0 0 0,3 0-1,0-1-1,-1 0 1,0 0-1,1-1 0,-1 1 0,0-1 0,1 0 0,6-3 0,2-1 45,0-1 1,0-1-1,-1 0 0,22-17 0,-19 13-24,-1-1 0,0-1 0,-1 0 0,-1-1 0,18-24 0,-25 29-55,0-1 0,0 0 0,-1 0-1,0 0 1,-1 0 0,0-1 0,-1 1 0,0-1 0,0 0 0,1-21 0,-3 30 9,-1 0 1,0 1 0,0-1-1,0 0 1,0 0 0,0 0-1,0 0 1,0 0 0,0 1-1,-1-1 1,1 0 0,-1 0-1,1 0 1,-1 1 0,0-1 0,0 0-1,0 1 1,0-1 0,0 1-1,-2-3 1,3 4-4,-1-1 0,0 1 0,0-1 0,0 1 0,0-1 0,0 1 1,0 0-1,0-1 0,0 1 0,0 0 0,0 0 0,0 0 0,0 0 0,0 0 0,-1 0 0,1 0 1,0 0-1,0 1 0,0-1 0,0 0 0,0 0 0,0 1 0,0-1 0,0 1 0,1-1 0,-1 1 1,0-1-1,0 1 0,-1 1 0,2-2 0,-5 4-27,0 0 1,0 0 0,1 1 0,0-1 0,0 1 0,0 0 0,0 1-1,1-1 1,0 1 0,-4 7 0,4-7 15,-5 9 22,-1 2-52,0 1-1,-12 32 1,20-45 57,0-1 0,-1 0 0,1 0 0,1 0 0,-1 1-1,1-1 1,0 1 0,0-1 0,0 0 0,0 1 0,1-1 0,-1 0 0,1 1 0,0-1 0,1 0 0,-1 0-1,1 0 1,3 6 0,-4-8 7,1 0 0,-1-1 0,1 1 0,-1-1 0,1 0 0,0 1 0,-1-1 0,1 0 0,0 0 0,0 0 0,0 0 0,0 0 0,0-1 0,0 1 0,0 0 0,0-1 0,0 0 0,0 1 0,0-1 0,3 0 0,5 0 47,-1-1-1,1 0 1,11-3-1,-18 3-51,29-8 53,-1-1 0,0-1-1,56-31 1,-80 39-63,18-10-2,-1-1 0,41-32-1,33-44-156,-95 87 119,1 0-1,-1 0 1,0 1 0,1-1-1,-1 1 1,8-3 0,-11 5 36,0 0 0,1 0 0,-1 0 1,0 0-1,0 0 0,0 0 1,1 0-1,-1 0 0,0 0 1,0 0-1,0 0 0,0 0 1,1 0-1,-1 0 0,0 0 0,0 0 1,0 0-1,0 0 0,1 0 1,-1 0-1,0 0 0,0 0 1,0 0-1,0 0 0,1 1 0,-1-1 1,0 0-1,0 0 0,0 0 1,0 0-1,0 0 0,0 0 1,0 1-1,0-1 0,1 0 0,-1 0 1,0 0-1,0 0 0,0 1 1,0-1-1,0 0 0,0 0 1,0 1-1,1 12-45,-6 19 27,4-29 0,-1 9 47,-2 6-36,0 1 0,2 0 0,0 0 0,2 26 0,0-41 26,0 0 0,0 0 0,1 1-1,0-1 1,0 0 0,0 0-1,0-1 1,1 1 0,0 0 0,-1 0-1,1-1 1,0 1 0,1-1-1,-1 1 1,1-1 0,0 0 0,-1 0-1,1 0 1,1 0 0,-1-1-1,0 1 1,1-1 0,-1 0-1,1 0 1,-1 0 0,7 2 0,-5-3 6,0 0 1,0-1 0,0 1-1,0-1 1,0 0 0,0 0-1,-1 0 1,1-1 0,0 0-1,8-2 1,5-3 54,24-9-1,-7 0 9,0-1 0,-1-2-1,-1-1 1,-1-2 0,-1-1 0,50-45 0,-68 55-84,-1-2 0,0 0 0,-1 0 0,-1-1 0,11-18 0,-20 31-12,0 0 1,0 0 0,0 0-1,-1 0 1,1 0 0,0 0 0,-1 0-1,1 0 1,-1 0 0,0 0-1,0 0 1,0 0 0,0 0-1,0 0 1,0 0 0,-1 0 0,1 0-1,-1 0 1,0-3 0,1 5 2,-1-1 0,1 0 1,-1 0-1,1 1 1,-1-1-1,0 0 0,1 1 1,-1-1-1,0 1 1,1-1-1,-1 1 0,0-1 1,0 1-1,0-1 1,1 1-1,-1 0 0,0-1 1,-1 1-1,0 0-7,-1-1 0,1 1 0,0 0 0,0 0 0,-1 1 0,1-1 0,0 0 0,0 1 0,0-1 0,-3 2 0,-11 4-36,1 1-1,0 0 0,1 2 1,0-1-1,0 2 0,-16 13 1,10-4 36,0 0 0,1 1 0,-19 25 0,34-39 20,0 0-1,1 0 0,-1 0 1,1 0-1,0 1 0,1-1 1,-1 1-1,1 0 0,-1 8 1,3-13 1,-1 0 1,1 0 0,0 0 0,0-1-1,0 1 1,0 0 0,0 0-1,1 0 1,-1 0 0,0 0 0,1 0-1,0 0 1,-1-1 0,1 1 0,0 0-1,0-1 1,0 1 0,0 0-1,0-1 1,0 1 0,1-1 0,-1 1-1,0-1 1,1 0 0,-1 0 0,1 1-1,-1-1 1,1 0 0,0-1-1,0 1 1,-1 0 0,1 0 0,0-1-1,0 1 1,0-1 0,3 1 0,1 0 22,-1-1 1,0 0-1,1 0 1,-1 0 0,0 0-1,1-1 1,-1 0-1,0 0 1,0-1 0,0 1-1,0-1 1,0 0 0,0-1-1,7-3 1,-3 0 12,1-1 0,-1 1 1,-1-2-1,1 1 1,13-16-1,-9 4-48,0-1 0,-2 0 1,0 0-1,-1-1 0,9-28 0,-3 9 5,-13 34-33,0 0-31,0-1 0,0-1 0,-1 1 0,0 0-1,2-15 1,-13 38-152,-54 151 106,23-63 43,-28 111 0,60-190 63,-14 53 21,-132 386 306,153-462-292,0 0 1,1 0 0,-1 0 0,0 0 0,0 0-1,-1 0 1,1 0 0,0 0 0,-1 0 0,1-1-1,-1 1 1,1-1 0,-1 1 0,0-1 0,1 1-1,-5 1 1,5-3-13,0 1 0,-1-1 0,1 0 0,0 0 0,0 0 0,0 1 0,0-1 0,0-1 0,0 1 0,-1 0 0,1 0-1,0 0 1,0 0 0,0-1 0,0 1 0,0-1 0,0 1 0,0-1 0,0 1 0,0-1 0,0 1 0,0-1 0,0 0 0,0 0 0,1 1 0,-1-1 0,0 0 0,0-1-1,-3-3 3,0 1-1,1-1 1,-6-9 0,5 5-8,0 0 0,0-1 0,1 1 0,0-1 0,1 1 0,0-1 0,0 0 0,1 0 1,0 0-1,1 0 0,2-19 0,-1 3-53,1-3-10,0 1-1,2-1 1,10-38 0,23-46-91,-27 90 145,0 0-1,23-38 1,-26 51-32,1 1 1,0 1-1,0-1 1,1 1 0,0 0-1,0 1 1,0 0-1,1 1 1,0 0 0,21-9-1,2 2 3,1 1 0,42-9-1,-62 18 12,25-6 15,1-2-1,64-27 0,-89 30 15,-1 0 0,1 0 0,-2-1 1,0-1-1,0 0 0,0-1 0,-2 0 0,1-1 0,-1 0 0,-1-1 1,0 0-1,-1-1 0,-1 0 0,10-20 0,3-7-13,-11 22-194,14-35-1,-28 89-110,3-19 271,-5 32 0,1-32 27,-2 9 53,1 0-1,2 1 1,-4 48 0,8-73-26,0 0 0,0 0 1,0 0-1,0-1 1,0 1-1,0 0 1,0 0-1,0 0 0,0 0 1,1-1-1,-1 1 1,0 0-1,1 0 1,-1 0-1,0-1 1,1 1-1,-1 0 0,2 0 1,-2-1-4,0 1 0,1-1 1,-1 0-1,1 0 0,-1 0 1,1 0-1,-1 0 0,1 1 1,-1-1-1,1 0 0,-1 0 1,1 0-1,-1 0 0,1-1 1,-1 1-1,1 0 0,-1 0 1,1 0-1,-1 0 0,0 0 1,1-1-1,-1 1 0,1 0 1,4-4 93,0 1 1,0-1-1,0 0 1,4-5-1,-1 2-107,23-24-8,-24 22-36,1 1 0,0 0 1,1 1-1,9-7 0,-17 13 25,0 0-1,0 1 1,0-1-1,0 1 1,0-1-1,0 1 1,1-1-1,-1 1 1,0 0-1,0 0 1,0 0-1,0-1 1,0 1-1,0 0 1,2 0-1,-3 1 1,1-1 0,0 0-1,-1 0 1,1 0-1,-1 1 1,1-1-1,-1 0 1,1 1 0,0-1-1,-1 1 1,0-1-1,1 0 1,-1 1-1,1-1 1,-1 1 0,1-1-1,-1 1 1,0 0-1,0-1 1,1 1-1,0 2-10,0 0-1,-1-1 1,1 1-1,-1-1 0,0 1 1,0 0-1,0-1 1,0 1-1,0 0 1,0-1-1,-1 1 0,0 2 1,-22 71-33,-74 276 230,71-260-38,-4-2 1,-44 91-1,70-170-54,-1-1 0,-1 0 1,0 0-1,0-1 0,-1 0 0,-8 9 1,13-15-44,-1-1 0,1 0 1,-1 0-1,1 0 1,-1 0-1,0 0 1,0 0-1,0-1 1,0 1-1,0-1 1,-4 1-1,4-1-13,1-1 0,-1 0 1,0 0-1,1 0 0,-1 0 0,1 0 0,-1 0 1,1-1-1,-1 1 0,0-1 0,1 0 0,0 0 1,-1 0-1,1 0 0,0 0 0,-3-2 1,-1-1-4,1 0 0,-1 0 1,1-1-1,0 1 0,0-1 1,1 0-1,-1-1 1,1 1-1,0-1 0,1 0 1,-1 0-1,1 0 1,0 0-1,1-1 0,-1 1 1,1-1-1,-1-9 1,1 6-28,1 0 0,0-1 1,1 1-1,0-1 0,0 1 0,1-1 1,1 1-1,-1-1 0,2 1 1,5-17-1,5-3-36,1 0 0,30-48 1,-27 53 57,0 1 0,2 1 0,1 0 0,1 2 0,0 0 0,2 1 0,36-24 0,-31 26-16,1 1 0,0 1 0,2 2-1,-1 1 1,1 2 0,53-13 0,-77 22-248,1 0-27,0 1 1,0-1 0,11 1 0,-17 1-152,0 0-1,1 0 1,-1 0-1,0 1 0,1-1 1,3 2-1,-5-1-39,0-1 0,1 1-1,-1 0 1,0-1 0,0 1-1,0 0 1,0 0 0,0 0-1,0 0 1,0 0 0,-1 0-1,1 0 1,1 1 0,6 17-3602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8:3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19 440 5408,'-7'3'1118,"-4"3"4324,25-7-2264,5-2-2472,0 0 0,0-2-1,-1 0 1,1-1 0,22-11 0,-28 10-547,0 0 1,0-1 0,-1-1-1,1 0 1,-2-1-1,0 0 1,18-21 0,-16 14-11,0 0 1,-1-1 0,-2 0 0,1-1 0,7-21 0,5-18 260,-21 54-594,0 10 13,-2 12-2,-13 175 13,13-187 235,0 1-1,1-1 0,0 0 0,0 0 0,0 1 1,1-1-1,0 0 0,4 8 0,-6-12-37,1-1-1,0 0 0,-1 1 1,1-1-1,0 0 0,0 0 0,0 1 1,0-1-1,0 0 0,0 0 1,0 0-1,0 0 0,1-1 1,-1 1-1,0 0 0,0 0 1,1-1-1,-1 1 0,1-1 1,-1 1-1,0-1 0,1 0 1,-1 1-1,1-1 0,-1 0 0,1 0 1,-1 0-1,1 0 0,-1 0 1,1 0-1,-1-1 0,1 1 1,-1 0-1,0-1 0,1 1 1,-1-1-1,3-1 0,7-4 34,-1-1-1,1-1 1,-1 0-1,-1-1 1,0 1-1,0-2 0,15-19 1,-13 16-55,39-52-74,65-112 1,-108 164-28,1 0 1,0 1 0,1 1-1,18-19 1,-27 30 77,0-1 1,1 1-1,-1-1 1,1 1-1,-1 0 1,1-1-1,-1 1 0,1-1 1,0 1-1,-1 0 1,1 0-1,-1-1 1,1 1-1,0 0 0,-1 0 1,1 0-1,0 0 1,-1 0-1,1 0 1,0 0-1,-1 0 0,1 0 1,0 0-1,-1 0 1,1 0-1,0 0 1,-1 0-1,1 0 0,-1 1 1,2 0-1,-1-1-1,0 1 0,0 0 0,-1 0-1,1 0 1,0 0 0,0 0-1,-1 0 1,1 0 0,-1 1 0,1-1-1,-1 0 1,1 0 0,-1 0 0,0 1-1,1-1 1,-1 0 0,0 0 0,0 2-1,0 16-11,0 0 0,-2 0 0,0-1 0,-1 1 0,-1-1 1,0 0-1,-11 26 0,1-10 103,-2-1 1,-38 61-1,47-82 4,0-1 0,-1 0 0,-1 0 0,0-1 0,0 0 0,-1-1 0,-17 13 0,27-21-70,-1 0-1,0-1 0,0 1 1,1-1-1,-1 1 0,0-1 1,0 0-1,1 1 1,-1-1-1,0 0 0,0 1 1,0-1-1,0 0 0,0 0 1,0 0-1,1 0 0,-1 0 1,0 0-1,0 0 0,0 0 1,0 0-1,0 0 1,0 0-1,-1-1 0,2 1-13,0 0 1,0 0-1,0 0 0,-1 0 0,1-1 1,0 1-1,0 0 0,0 0 0,-1 0 1,1 0-1,0-1 0,0 1 0,0 0 0,0 0 1,0 0-1,0 0 0,-1-1 0,1 1 1,0 0-1,0 0 0,0 0 0,0-1 0,0 1 1,0 0-1,0 0 0,0-1 0,0 1 1,0 0-1,0 0 0,0-1 0,0 1 0,0 0 1,0 0-1,0 0 0,0-1 0,0 1 1,0 0-1,1 0 0,-1-1 0,8-11 69,13-8-7,-9 13-76,-1 1-1,2 0 0,-1 0 1,0 2-1,1-1 0,0 1 1,17-2-1,96-8-118,-78 10 129,29-2 394,5-1-4384,-71 5 2437,0 0-3813,-6 6 2558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8:3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72 6656,'-62'-43'3008,"44"38"-2624,8 1 1120,10-4-1184,5 5-192,8-6-256,6 9 64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8:3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15 420 2912,'-14'0'2379,"21"2"812,23 2 177,-19-3-2879,0-1 1,0 0-1,-1-1 0,1 0 0,0 0 0,-1-1 1,1-1-1,-1 0 0,1 0 0,9-6 0,-7 3-275,-1-1-1,0 0 1,0-1-1,-1 0 0,0-1 1,-1 0-1,10-11 1,-1-4-33,0 0 0,-2-2 0,0 0 1,-2 0-1,-1-2 0,15-41 0,-25 60-102,0-1-6,0-1 1,0 1-1,-1-1 0,-1 0 1,1 1-1,0-16 0,-5 18-158,-3 10-7,-4 11-40,-2 11 76,2 0-1,0 0 1,-9 48-1,-2 79-48,19-143 153,1 1 0,0-1-1,0 1 1,1-1 0,0 1-1,1-1 1,0 0 0,3 9-1,-4-14 5,0 0 0,0-1 0,0 1 0,1-1 0,-1 0-1,1 0 1,-1 1 0,1-1 0,0 0 0,0 0 0,0-1-1,0 1 1,0 0 0,1-1 0,-1 1 0,0-1 0,1 1-1,-1-1 1,1 0 0,0 0 0,-1-1 0,1 1 0,0 0-1,-1-1 1,1 0 0,0 1 0,-1-1 0,1 0-1,3-1 1,12-1 85,0-1-1,0 0 0,0-2 0,0 0 0,-1-1 0,0-1 1,31-16-1,-25 9-122,-1 0 1,0-1 0,-1-2-1,35-35 1,-47 43-4,13-14 87,34-45 1,-55 65-99,1 1 1,-1 0-1,1 0 1,-1 0-1,1 0 1,0 0-1,0 1 1,0-1-1,0 1 1,2-2-1,-4 2-3,1 1-1,-1 0 1,0 0-1,0 0 1,1 0-1,-1 0 1,0 0-1,0 0 1,1 0 0,-1 0-1,0 0 1,1 0-1,-1 0 1,0 0-1,0 0 1,1 0-1,-1 0 1,0 0-1,0 0 1,1 0-1,-1 0 1,0 0-1,0 1 1,1-1-1,-1 0 1,0 0-1,0 0 1,0 0-1,1 1 1,-1-1-1,0 0 1,0 0-1,0 0 1,1 1 0,-1-1-1,0 0 1,0 0-1,0 1 1,0-1-1,0 0 1,0 0-1,0 1 1,0-1-1,0 0 1,1 0-1,-1 1 1,0-1-1,0 0 1,0 0-1,-1 1 1,1-1-1,0 1 1,-1 17-21,0-16 14,-3 20 37,-1-1 1,-1 0-1,-2 0 1,-13 29-1,-2 5 316,23-54-306,-1-1 0,1 1 1,-1 0-1,1 0 1,-1 0-1,1 0 1,0 0-1,-1 0 0,1 0 1,0-1-1,0 1 1,0 0-1,0 0 0,0 0 1,0 0-1,0 0 1,0 0-1,0 0 0,0 0 1,1 2-1,0-3-21,0 0 0,0 0 0,-1 0 0,1-1 0,0 1 0,-1 0 0,1 0 0,0 0 0,0-1 0,-1 1 0,1 0 0,0-1 0,-1 1 0,1-1 0,-1 1 0,1-1 0,0 1 0,-1-1 0,1 0-1,32-32 113,-12 6-102,-1 0 0,18-34 1,9-14-117,-46 74 76,0-1 1,1 0-1,-1 1 1,0-1-1,1 0 1,-1 1-1,0 0 0,1-1 1,0 1-1,-1 0 1,1 0-1,0 0 1,0 0-1,-1 0 0,1 0 1,0 0-1,0 1 1,4-2-1,-5 3 7,0-1 1,1 0-1,-1 1 0,1-1 0,-1 1 0,1-1 0,-1 1 0,0 0 1,1 0-1,-1-1 0,0 1 0,0 0 0,0 0 0,0 0 0,0 0 1,0 1-1,0-1 0,0 0 0,0 0 0,0 0 0,0 1 0,-1-1 1,1 0-1,-1 1 0,1-1 0,0 2 0,15 43-84,-9-26 164,1-1 0,14 27 0,-12-30-330,0 0 0,2-1 1,-1-1-1,2 0 0,24 22 0,-27-29-4049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34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3 3072,'-2'-2'6519,"-5"4"-4119,-8 7-2082,12-7 599,-20 8 413,20-9-1164,0 0 1,-1 0 0,1 1 0,0-1 0,0 1-1,0-1 1,1 1 0,-1 0 0,-4 5 0,0 1-58,1 0 0,0 0 1,0 1-1,1-1 1,0 2-1,1-1 1,0 0-1,1 1 1,-1 0-1,2-1 1,-1 1-1,2 1 1,-1-1-1,1 0 1,1 0-1,1 19 1,-1-25-94,1 0 1,-1 0-1,1 0 1,0 0 0,0 0-1,0 0 1,1 0-1,-1 0 1,1-1-1,0 1 1,0-1-1,0 1 1,0-1-1,1 0 1,0 0 0,-1 0-1,1 0 1,0 0-1,0 0 1,1-1-1,-1 0 1,0 0-1,1 0 1,0 0-1,-1 0 1,1 0 0,0-1-1,0 0 1,0 0-1,0 0 1,0 0-1,0-1 1,0 0-1,0 1 1,0-1-1,0-1 1,0 1 0,8-2-1,-1-1 76,0 0 0,0-1 0,0-1 0,0 0 0,-1 0 0,0-1 0,0 0 0,15-12 0,-14 8 49,0 1 1,-1-2-1,0 1 1,-1-1 0,0-1-1,12-21 1,-19 31-88,-1-1 0,0 1 0,1-1 0,-1 0 0,0 1 0,-1-1 0,1 0 0,0 1 0,-1-1 0,0 0 0,1 0 0,-1 1 1,0-1-1,0 0 0,-1 0 0,1 0 0,-1 1 0,-1-6 0,1 5 3,-1-1-1,0 1 1,0 0 0,0 1-1,0-1 1,-1 0 0,1 1-1,-1-1 1,0 1 0,1-1-1,-1 1 1,0 0 0,0 1-1,-5-3 1,1 0-82,0 1-1,-1 0 1,0 1-1,1 0 1,-1 0-1,0 0 1,0 1 0,0 1-1,-13-1 1,12 2-555,0 0 0,0 0 0,1 0 0,-1 1 1,-9 4-1,9-1-1250,4 1-1689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8:32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52 6240,'-71'-11'2816,"39"6"-2464,22 1 640,20-4-768,3 5-128,19-9-3104,3 4 1632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8:3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0 578 4736,'3'-6'5317,"23"-19"-3984,-6 7-942,-1 0 0,-1-2-1,30-40 1,-32 37-215,-1 0 1,-1-1-1,-1-1 1,14-40-1,-26 63-167,40-117 562,-5 14 431,-23 60-831,-15 56-337,0 0 0,-1 19 0,-3 27 168,-2-4-43,3 0 0,2 59 0,3-98 66,0 1 0,2-1 0,0 1 0,0-1 0,1 0 0,8 23 0,-9-32-6,1 1-1,-1-1 0,1 0 0,0 0 0,0 0 0,1 0 0,-1-1 1,1 1-1,0-1 0,0 0 0,1 0 0,-1 0 0,1-1 1,0 1-1,0-1 0,0 0 0,0-1 0,0 1 0,8 1 1,-2-1 69,-1-1 0,1 0 0,0-1-1,1-1 1,16 0 0,56-9 629,-81 8-703,23-3 105,-1-1 1,0-1-1,29-11 0,-42 12-90,0 0 0,0-1 0,-1 0-1,0-1 1,0 0 0,0-1 0,-1 0-1,11-12 1,-16 14-9,0-1-1,-1 0 0,0 0 1,0 0-1,-1-1 0,0 1 1,0-1-1,-1 0 1,0 0-1,2-14 0,-2 13 14,-1 0-1,1 0 1,-2-1-1,1 1 1,-2-1-1,1 1 1,-1 0-1,0-1 0,-1 1 1,0 0-1,-7-17 1,9 24-43,-1 0-1,0 0 1,0 0 0,0 0-1,0 1 1,0-1 0,0 0 0,-1 1-1,1-1 1,0 1 0,-1 0 0,1-1-1,-1 1 1,0 0 0,1 0 0,-1 0-1,0 0 1,0 0 0,1 0-1,-1 0 1,0 1 0,0-1 0,0 1-1,0-1 1,0 1 0,0 0 0,0 0-1,0 0 1,0 0 0,0 0 0,0 0-1,0 1 1,0-1 0,0 0-1,0 1 1,0 0 0,0-1 0,-3 3-1,-4 2-12,1-1-1,-1 1 1,1 1-1,1 0 1,-1 0-1,-10 12 0,10-10-14,0 1 0,1 1 0,0-1 0,1 1 0,0 0 0,1 1-1,0-1 1,0 1 0,1 0 0,1 0 0,0 1 0,-2 12-1,4-19 50,1 1-1,-1 0 0,1 0 0,1 0 0,-1 0 1,1 0-1,0 0 0,0 0 0,1-1 0,0 1 0,0 0 1,0-1-1,0 0 0,1 1 0,0-1 0,0 0 1,1 0-1,-1-1 0,1 1 0,7 6 0,-4-4 63,1-1 0,0 1 0,0-1 0,0-1 0,1 0-1,0 0 1,0 0 0,0-1 0,0-1 0,1 0 0,14 3-1,-17-4 12,1-1-1,-1-1 1,1 0-1,0 0 1,-1 0-1,1-1 1,0 0-1,-1-1 1,1 0-1,-1 0 0,0 0 1,0-1-1,12-6 1,-11 4-36,0 0 1,0 0-1,0-1 1,-1 0-1,0-1 0,0 0 1,-1 0-1,0 0 1,0-1-1,9-15 1,21-49 109,47-139 1,-76 193-146,0-2-49,1-3-114,21-44 0,-29 66 147,0 1-1,0 0 0,0-1 0,1 1 0,-1 0 0,0-1 0,0 1 0,0 0 1,0-1-1,0 1 0,1 0 0,-1 0 0,0-1 0,0 1 0,0 0 0,1 0 1,-1-1-1,0 1 0,0 0 0,1 0 0,-1 0 0,0-1 0,0 1 0,1 0 1,-1 0-1,0 0 0,1 0 0,-1 0 0,0 0 0,1 0 0,-1 0 0,0 0 1,1 0-1,-1 0 0,0 0 0,1 0 0,-1 0 0,0 0 0,1 0 0,-1 0 1,0 0-1,1 0 0,-1 0 0,0 0 0,0 0 0,1 1 0,-1-1 0,0 0 1,0 0-1,1 0 0,-1 1 0,0-1 0,0 0 0,1 0 0,-1 1 1,9 19-79,-1 6 20,-1 1-1,-1 0 1,3 53 0,-7-40 43,-2 1 1,-5 43 0,3-69 77,-1 0 1,0 1 0,-1-2 0,-7 19-1,9-27 16,-1 0-1,1-1 0,-1 1 0,0-1 1,-1 0-1,1 0 0,-1 0 0,0 0 1,-1-1-1,1 1 0,-1-1 0,-9 6 1,12-9-38,0 0 1,0 0-1,-1 0 1,1 0-1,0 0 1,-1-1 0,1 1-1,-1-1 1,1 0-1,0 1 1,-1-1-1,1 0 1,-1-1-1,1 1 1,-1 0-1,-2-1 1,0-1-38,-1 0 1,0 0-1,1-1 0,-1 0 0,-6-4 1,11 7-10,0-1-1,1 1 1,-1 0 0,0-1 0,1 1 0,-1-1 0,1 1 0,-1-1 0,0 1 0,1-1 0,-1 0-1,1 1 1,-1-1 0,1 1 0,0-1 0,-1 0 0,1 0 0,0 1 0,-1-1 0,1-1-1,0 1 4,0 1 0,0-1 0,1 0-1,-1 1 1,0-1 0,0 1 0,1-1-1,-1 1 1,0-1 0,1 1-1,-1-1 1,0 1 0,1-1 0,-1 1-1,1-1 1,-1 1 0,1 0 0,-1-1-1,1 1 1,0-1 0,7-2-17,-1-1 1,1 2 0,12-4 0,-7 2 44,171-45 49,-89 26-163,57-21-73,-152 44 160,1 0 0,-1 0 0,0 0 0,1 0 1,-1 0-1,0 0 0,0-1 0,1 1 0,-1 0 1,0 0-1,1 0 0,-1 0 0,0 1 0,1-1 0,-1 0 1,0 0-1,0 0 0,1 0 0,-1 0 0,0 0 0,1 0 1,-1 0-1,0 1 0,0-1 0,1 0 0,-1 0 1,0 0-1,0 1 0,0-1 0,1 0 0,-1 0 0,0 1 1,0-1-1,0 0 0,0 0 0,1 1 0,-1-1 1,0 1-1,0 15-134,-11 19 76,9-30 59,0-1 0,1 1 0,0 0 0,0 0 0,0 0 0,0 0-1,1-1 1,0 1 0,0 0 0,0 0 0,0 0 0,1 0 0,0 0-1,2 6 1,-2-9 23,0 1 0,0-1 1,0 1-1,0-1 0,1 0 0,-1 1 0,1-1 0,-1 0 0,1 0 0,0 0 0,0-1 0,0 1 0,0 0 0,0-1 0,0 1 0,1-1 0,-1 0 0,0 1 0,1-1 1,-1 0-1,1-1 0,-1 1 0,1 0 0,0-1 0,-1 1 0,1-1 0,-1 0 0,4 0 0,-2 0 18,-1 0-1,0-1 1,1 0 0,-1 1 0,0-1-1,1 0 1,-1-1 0,0 1-1,0 0 1,0-1 0,0 0-1,0 0 1,-1 0 0,1 0 0,0 0-1,-1 0 1,0-1 0,1 1-1,-1-1 1,0 0 0,0 0 0,0 1-1,-1-1 1,1 0 0,-1-1-1,0 1 1,0 0 0,0 0-1,0 0 1,0-1 0,-1 1 0,1-1-1,-1-3 1,0-3-49,-1-1 0,0 1 0,0-1 0,-7-18 0,8 25-11,-1 1 1,0 0-1,-1 0 1,1 0-1,0 0 0,-1 0 1,0 0-1,0 0 1,0 1-1,0-1 0,0 1 1,0-1-1,-1 1 1,1 0-1,-1 0 0,1 0 1,-1 0-1,0 0 1,-5-2-1,4 3 20,1 1-1,0 0 1,-1-1-1,1 1 1,0 0-1,-1 0 1,1 1 0,0-1-1,-1 1 1,1 0-1,0 0 1,0 0 0,0 0-1,-1 0 1,1 1-1,-5 3 1,-14 4 141,23-9-137,93-34-221,-84 29 205,0 1 0,1 0-1,0 1 1,0 0-1,0 1 1,19-1 0,-25 2 1,0 1 1,1 1-1,-1-1 0,0 1 1,0 0-1,0 0 1,0 0-1,-1 0 1,1 1-1,0 0 0,0 0 1,-1 1-1,1-1 1,-1 1-1,0 0 1,0 0-1,5 4 0,-5-2 48,1 0 0,-1 0 0,0 0 0,7 12 0,-9-14-30,-1 0 0,0-1 0,0 1 1,0 0-1,0 0 0,-1 0 0,1 0 0,-1-1 1,1 1-1,-1 0 0,0 0 0,-1 6 0,0 21-5,1-16 322,45-40 725,10-13-971,12-7-188,-59 40 65,-3 3 14,-1 0 0,1 0-1,0 1 1,0-1-1,6-1 1,-10 4 24,0 0 1,0 0 0,0-1 0,-1 1-1,1 0 1,0 0 0,0 0-1,0 0 1,0 0 0,0 0-1,0 0 1,0 1 0,0-1 0,0 0-1,-1 0 1,1 1 0,0-1-1,0 0 1,0 1 0,0-1-1,-1 1 1,1-1 0,0 1 0,-1 0-1,1-1 1,0 1 0,-1 0-1,1-1 1,-1 1 0,1 0-1,-1 0 1,1-1 0,-1 1 0,1 0-1,-1 0 1,0 0 0,1 1-1,0 2 5,0 1 1,-1 0-1,1 0 0,-1 0 0,0 0 0,-1-1 0,1 1 0,-1 0 0,0 0 0,0 0 0,-2 6 0,1-5 11,0 0-1,1 0 1,0 0-1,0 0 0,1 1 1,0 10-1,0-15 13,0-1-1,1 0 1,-1 0-1,1 1 1,0-1-1,-1 0 1,1 0-1,0 0 1,0 0-1,-1 0 1,1 0-1,0 0 1,0 0-1,0 0 1,0 0-1,0 0 1,1 0-1,-1-1 1,0 1-1,0-1 1,0 1-1,1-1 1,-1 1-1,0-1 1,1 1-1,-1-1 1,3 0 0,1 1 29,1-1 0,-1 1 0,1-1 0,0 0 0,8-2 0,-3-1-1,-1 0-1,0 0 0,17-8 0,-3 1 20,-12 5-52,-1 0 0,1-1 1,-1 0-1,0 0 0,15-13 1,-1-3-2,-1-1 1,-1-1 0,-2-1 0,22-31 0,-43 54-131,-2 4 34,-8 7-12,-12 19 4,4 8-3,-21 63 0,32-80 125,6-17-19,0 1 0,0-1 0,1 0 0,-1 1 0,1-1 0,0 1 0,0-1 0,0 0 1,0 1-1,0-1 0,0 1 0,0-1 0,1 0 0,0 4 0,1 1 121,-2-6-6,5-4 32,-1 1-111,0 0 0,-1 0 1,1-1-1,0 0 0,-1 0 0,1 0 1,-1 0-1,0 0 0,0-1 1,0 1-1,0-1 0,-1 0 1,3-5-1,2-6-33,-1 0-1,7-23 1,-9 24-94,0 1 0,1 0 0,9-17 1,-9 50-449,-3-10 489,0 0 1,0 1 0,1-1-1,8 19 1,-10-27 55,1 1 1,-1-1-1,0 1 1,1-1-1,-1 0 1,1 0-1,0 1 1,0-1-1,0 0 1,0-1-1,0 1 1,0 0-1,1-1 1,-1 1-1,0-1 1,1 0-1,-1 0 1,1 0-1,0 0 1,-1 0-1,1 0 0,0-1 1,-1 1-1,6-1 1,2 0 72,0-1-1,0-1 1,0 0 0,0 0 0,14-6 0,50-23 30,-56 23-112,34-19 20,-31 15-72,31-11 1,-50 22 19,0 0 0,1 0 1,-1 0-1,1 1 0,-1-1 0,1 1 0,-1 0 1,1 0-1,-1-1 0,1 2 0,-1-1 0,1 0 1,-1 0-1,1 1 0,2 1 0,-4-2 14,1 1-1,-1 0 0,0 0 1,0 0-1,1 0 1,-1 0-1,0 0 0,0 0 1,0 1-1,0-1 1,0 0-1,-1 1 1,1-1-1,0 0 0,0 1 1,-1-1-1,1 1 1,-1-1-1,0 1 0,1-1 1,-1 1-1,0-1 1,0 1-1,0 0 1,0 2-1,0 6 31,-1 1-1,0-1 1,-1 0-1,0 0 1,-4 13-1,4-19 74,0 0 0,1 0 0,-1 0 0,1 0 0,-1 7 0,2-11-81,0 0-1,0 0 1,0 0 0,0 1 0,0-1-1,0 0 1,0 0 0,0 0-1,0 0 1,0 0 0,0 0 0,0 1-1,0-1 1,1 0 0,-1 0 0,0 0-1,0 0 1,0 0 0,0 0-1,0 0 1,0 0 0,0 0 0,0 0-1,1 1 1,-1-1 0,0 0-1,0 0 1,0 0 0,0 0 0,0 0-1,0 0 1,0 0 0,1 0 0,-1 0-1,0 0 1,0 0 0,0 0-1,0 0 1,0 0 0,1 0 0,-1 0-1,0 0 1,0 0 0,0 0-1,0-1 1,0 1 0,0 0 0,0 0-1,1 0 1,-1 0 0,0 0 0,15-11 255,-1-3-217,-1 0 1,20-30-1,-21 28-86,1-1 0,23-22 0,-35 38 17,0 0 0,0 0 0,0 0 0,0 1 0,0-1 0,0 0 0,0 0 0,0 1 0,1-1 0,-1 1 0,0-1 0,0 1 1,1 0-1,-1-1 0,0 1 0,1 0 0,-1 0 0,0 0 0,1 0 0,-1 0 0,0 0 0,3 1 0,-3-1 12,1 1-1,-1 0 1,0-1 0,0 1-1,0 0 1,0 0 0,1 0-1,-2 0 1,1 0 0,0 0-1,0 0 1,0 1 0,0-1-1,-1 0 1,1 0-1,0 1 1,-1-1 0,1 0-1,-1 1 1,0-1 0,1 3-1,1 12-1,2 30-1,-1 2-83,-2-31 149,-2-14-40,1 0 1,1 1 0,-1-1-1,0 0 1,1 1-1,1 4 1,-1-7-4,-1 0 1,1 0-1,-1 0 0,1 0 1,-1 0-1,1-1 0,0 1 0,-1 0 1,1-1-1,0 1 0,0 0 1,-1-1-1,1 1 0,0-1 0,0 1 1,0-1-1,0 1 0,0-1 1,0 0-1,0 0 0,0 1 1,0-1-1,0 0 0,0 0 0,0 0 1,0 0-1,1 0 0,12-1 44,-1-1 0,1 0 0,-1-1 1,1-1-1,20-8 0,-7 3-5,26-10-89,-1-3-1,-1-1 1,84-53 0,-135 75 34,1 1-1,-1 0 1,0-1 0,1 1 0,-1 0 0,0 0 0,1-1 0,-1 1 0,1 0 0,-1 0 0,1 0 0,-1 0 0,1-1 0,-1 1 0,0 0 0,1 0 0,-1 0-1,1 0 1,-1 0 0,1 0 0,-1 0 0,1 0 0,0 1 0,-1-1-2,0 0 0,1 1 1,-1-1-1,0 1 0,0-1 0,0 0 0,0 1 1,0-1-1,0 1 0,0-1 0,0 1 0,0-1 0,0 1 1,0-1-1,0 0 0,0 1 0,0-1 0,0 1 0,0-1 1,0 1-1,-12 28-120,10-25 137,-12 21-17,11-19 4,-1 0 1,1 0 0,0 0 0,1 0-1,-3 8 1,5-12 0,-1 0 0,1 0 0,0 1 0,0-1 0,0 0 0,0 1 1,0-1-1,1 0 0,-1 1 0,1-1 0,-1 0 0,1 0 0,0 1 0,0-1 0,0 0 0,0 0 0,0 0 0,0 0 0,2 2 0,0-1 10,0 0 0,0-1 1,0 1-1,0 0 0,1-1 0,-1 0 0,0 0 0,1 0 0,0 0 0,-1-1 0,1 1 1,0-1-1,0 0 0,0 0 0,0 0 0,0-1 0,0 1 0,6-1 0,2 0 29,1-1-1,-1 0 0,0-1 1,22-6-1,-26 6-19,0-1-1,-1-1 1,0 1-1,0-1 0,0 0 1,0-1-1,-1 0 1,1 0-1,-1 0 1,-1-1-1,1 0 1,-1 0-1,0 0 0,5-9 1,2-3 34,-2-1 1,-1 0-1,0 0 1,7-25-1,-15 40-55,6-22-75,-7 25 70,0 1 0,0-1-1,0 0 1,0 0 0,0 0 0,0 0-1,0 0 1,0 0 0,0 0-1,-1 0 1,1 0 0,0 0-1,-1 0 1,1 1 0,0-1 0,-1 0-1,1 0 1,-1 0 0,0 1-1,1-1 1,-1 0 0,1 1-1,-1-1 1,-1-1 0,1 2-1,0 0-1,0 1 1,1-1 0,-1 0 0,0 0-1,0 0 1,0 0 0,0 1 0,1-1 0,-1 0-1,0 1 1,0-1 0,0 1 0,1-1-1,-1 1 1,0-1 0,1 1 0,-1-1-1,0 1 1,1 0 0,-1-1 0,0 2 0,-14 16-160,7-5 165,1 0 0,0 0 0,0 0 0,2 1 0,0 0 0,0 0 0,1 0 0,-3 25 0,7-37 12,-1 0 0,1 0-1,0 0 1,0-1 0,0 1 0,1 0 0,-1 0-1,0 0 1,1-1 0,-1 1 0,1 0 0,-1 0 0,1-1-1,0 1 1,0 0 0,0-1 0,2 4 0,-1-3 8,0 0 0,1 0 0,-1 0 0,0-1 0,1 1 0,0-1 0,-1 1 0,1-1 1,0 0-1,3 1 0,7 2 57,0-2 0,0 0 0,0 0 0,14-1 1,-16-1-20,37 1-144,-1-2 0,81-14 1,-82 10-1268,-2 2-3603,-11 2 1525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5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7 554 3136,'0'0'62,"-1"0"-1,1 0 1,0 0 0,0 0-1,0 0 1,-1 0 0,1 0-1,0 0 1,0 0 0,0 0 0,-1 0-1,1 0 1,0 0 0,0 0-1,0 0 1,-1 0 0,1 0-1,0 0 1,0 0 0,0 0-1,0 0 1,-1 0 0,1 0 0,0 1-1,0-1 1,0 0 0,0 0-1,0 0 1,-1 0 0,1 1-1,0-1 1,0 0 0,0 0-1,0 0 1,0 0 0,0 1 0,0-1-1,0 0 1,0 0 0,0 0-1,-1 1 1,1-1 0,0 0-1,0 0 1,0 0 0,0 1-1,1-1 1,-1 0 0,0 0 22,0 0 1,0 0 0,0 0-1,0 0 1,0 0 0,0-1-1,0 1 1,0 0 0,0 0-1,0 0 1,1 0 0,-1 0-1,0 0 1,0 0 0,0 0-1,0 0 1,0-1-1,0 1 1,1 0 0,-1 0-1,0 0 1,0 0 0,0 0-1,0 0 1,0 0 0,0 0-1,1 0 1,-1 0 0,0 0-1,0 0 1,0 0 0,0 0-1,0 0 1,1 0-1,-1 0 1,0 0 0,0 1-1,0-1 1,0 0 0,0 0-1,0 0 1,1 0 0,-1 0-1,0 0 1,0 0 0,0 0-1,0 0 1,0 0 0,0 1-1,0-1 1,0 0 0,0 0-1,0 0 1,1 0-1,-1 0 1,0 0 0,0 1-1,0-1 1,0 0 0,0 0-1,51-66 1753,75-130 0,-106 162-1452,5-4 7,58-68 0,-49 73-60,3-7 189,-37 40-506,1 0-1,-1-1 0,0 1 1,0 0-1,0-1 1,0 1-1,1 0 1,-1 0-1,0-1 0,0 1 1,1 0-1,-1 0 1,0-1-1,0 1 0,1 0 1,-1 0-1,0 0 1,1 0-1,-1-1 1,0 1-1,0 0 0,1 0 1,-1 0-1,0 0 1,1 0-1,-1 0 1,0 0-1,1 0 0,-1 0 1,0 0-1,1 0 1,3 10 194,-5 24-145,0-29-52,-4 62 199,-4 0 1,-32 120-1,36-163 445,5-24-643,1 0 0,-1 0-1,0 0 1,0 0 0,0 0-1,1 0 1,-1-1-1,0 1 1,0 0 0,1 0-1,-1 0 1,0 0 0,0 0-1,0 0 1,1 0 0,-1 0-1,0-1 1,0 1-1,0 0 1,0 0 0,1 0-1,-1 0 1,0-1 0,0 1-1,0 0 1,0 0-1,0 0 1,0-1 0,1 1-1,-1 0 1,0 0 0,0-1-1,0 1 1,0 0-1,0 0 1,0 0 0,0-1-1,40-93 439,22-44-726,-11 52 163,-44 75 67,1 1-1,0-1 1,1 1 0,0 1 0,15-13-1,-23 22 48,0-1 0,-1 0 0,1 1-1,0-1 1,-1 1 0,1-1-1,0 1 1,0-1 0,-1 1-1,1 0 1,0-1 0,0 1 0,0 0-1,0-1 1,-1 1 0,1 0-1,0 0 1,0 0 0,0 0-1,0 0 1,0 0 0,0 0 0,0 0-1,0 0 1,-1 1 0,1-1-1,0 0 1,0 0 0,0 1-1,0-1 1,1 1 0,-2 0 7,1 1 0,0-1 1,0 0-1,-1 0 0,1 1 1,-1-1-1,1 0 0,-1 0 0,1 1 1,-1-1-1,0 1 0,0-1 0,0 0 1,0 1-1,0-1 0,0 0 1,0 1-1,0-1 0,-1 2 0,-31 137 184,11-57-60,2 16 443,17-92-208,4-20-134,3-8-186,2-1-1,1 1 1,0 1-1,2-1 1,0 1-1,25-36 1,-15 31-84,0 0 1,1 1-1,2 1 1,34-28-1,-42 38-57,16-12-47,-29 24 118,0-1-1,0 1 0,0 0 0,1 0 0,-1 0 0,0 0 1,1 0-1,-1 0 0,1 0 0,0 1 0,3-1 0,-6 1 16,1 0 0,0 0-1,-1 0 1,1 0 0,0 1 0,-1-1-1,1 0 1,-1 0 0,1 1-1,0-1 1,-1 0 0,1 0-1,-1 1 1,1-1 0,-1 1-1,1-1 1,-1 1 0,1-1 0,-1 1-1,1-1 1,-1 1 0,1-1-1,-1 1 1,0-1 0,0 1-1,1 0 1,-1-1 0,0 1-1,0-1 1,1 1 0,-1 0 0,0-1-1,0 1 1,0 1 0,-1 22 67,1-22-30,0 2-2,-8 49-121,3 1 0,3 70 0,3-83 253,-1-24-106,0 0 0,4 17 0,-3-29-18,0 0 0,0 0 0,0-1 0,1 1-1,0 0 1,0-1 0,0 1 0,1-1 0,-1 0 0,1 1 0,4 3-1,-6-7-8,0 0-1,0-1 1,0 1-1,0-1 0,-1 1 1,1-1-1,0 1 1,0-1-1,0 0 0,1 1 1,-1-1-1,0 0 1,0 0-1,0 0 0,0 0 1,0 0-1,0 0 1,0 0-1,0 0 0,0 0 1,0 0-1,0-1 1,0 1-1,0 0 0,0-1 1,0 1-1,0-1 1,0 1-1,0-1 1,0 1-1,0-1 0,0 0 1,0-1-1,5-2 29,-1 0 0,0-1 0,-1 0 1,6-6-1,5-12-12,0 0 1,-2-1 0,0-1-1,13-39 1,4-7 68,9-12-202,-38 81 68,0 1 10,-1 0-1,1 0 1,-1-1 0,1 1 0,-1 0 0,0 0 0,1-1 0,-1 1-1,0 0 1,0-1 0,0 1 0,0 0 0,0-2 0,0-2-10,-1 19-43,-1 1-1,-6 24 1,3-19 40,-2 24 1,4-4-55,-1-3-4,2 65 0,2-80 97,0-14-25,0 1 0,3 14 0,-2-20 38,-1-1 0,1 0 0,0 1 0,-1-1-1,1 0 1,0 0 0,1 0 0,-1 0 0,0 0 0,1 0-1,-1 0 1,1 0 0,-1 0 0,4 2 0,-4-4-7,-1 1 0,1-1 1,0 1-1,0-1 0,1 1 1,-1-1-1,0 0 0,0 1 0,0-1 1,0 0-1,0 0 0,0 0 1,0 0-1,0 0 0,1 0 1,-1 0-1,0 0 0,0 0 1,0-1-1,0 1 0,0 0 1,0-1-1,0 1 0,0-1 1,0 1-1,0-1 0,0 1 0,0-1 1,0 0-1,0 1 0,0-1 1,-1 0-1,1 0 0,0 0 1,0-1-1,5-5 12,-1 0 0,0 0 0,6-12-1,-7 12-25,54-109 149,-41 77-222,44-70 0,-59 105 54,1 0 1,0 1-1,0-1 1,0 1-1,0-1 0,1 1 1,-1 0-1,1 0 1,0 1-1,8-5 0,-12 7 10,1 0 0,-1-1-1,1 1 1,-1 0 0,1 0-1,-1 0 1,1 0 0,-1 1-1,1-1 1,-1 0 0,1 0-1,-1 0 1,0 0 0,1 0-1,-1 1 1,1-1 0,-1 0-1,1 0 1,-1 1 0,0-1-1,1 0 1,-1 0-1,0 1 1,1-1 0,-1 1-1,0-1 1,1 0 0,-1 1-1,0 0 1,7 13 50,-5 3-47,0 0-1,-1-1 1,-1 1 0,0 0-1,-4 16 1,2-7 50,-1 1 91,-13 50 0,4-26 238,10-41-165,4-16 66,4-12-6,2 0-206,15-19-1,-5 9-63,-16 24-32,88-132-170,-77 117 196,2 1 1,1 1 0,0 0-1,1 1 1,19-14-1,-35 30-10,-1-1 1,1 1-1,-1-1 0,0 1 0,1-1 1,-1 1-1,1 0 0,-1-1 0,1 1 1,-1 0-1,1-1 0,-1 1 0,1 0 1,0 0-1,-1 0 0,1-1 0,-1 1 1,1 0-1,0 0 0,-1 0 0,1 0 1,-1 0-1,1 0 0,0 0 0,-1 0 0,1 0 1,-1 1-1,1-1 0,-1 0 0,2 0 1,-1 2 15,0 0 1,-1 0-1,1-1 1,0 1-1,-1 0 0,1 0 1,-1 0-1,0 0 1,1 2-1,4 33-95,-1 51 0,0-5 28,-3-69 20,1 3 130,-1 1-1,2-1 1,8 28 0,-11-44-78,0 0 1,0 0-1,1 0 1,-1 0-1,0 0 1,1 0-1,-1 0 1,1 0-1,-1 0 0,1 0 1,0 0-1,-1 0 1,1 0-1,0-1 1,0 1-1,-1 0 1,1-1-1,0 1 1,0 0-1,0-1 0,0 1 1,0-1-1,0 1 1,0-1-1,0 1 1,0-1-1,0 0 1,0 0-1,0 1 0,0-1 1,0 0-1,1 0 1,-1 0-1,0 0 1,0 0-1,0-1 1,0 1-1,0 0 1,2-1-1,-1 0 0,1-1-1,-1 1 1,1-1-1,-1 0 1,1 1-1,-1-1 1,0 0 0,0-1-1,0 1 1,0 0-1,0 0 1,0-1-1,-1 1 1,2-4 0,21-42 148,23-75 0,-2 15-237,-26 60 54,-23 64-47,1 1 1,0 0 0,2-1 0,0 24-1,-1 7-99,-1 2 146,2-1-1,5 57 0,-3-92 19,3 16 54,-4-28-35,0 1 0,1-1 0,-1 0 0,0 1 0,1-1 0,0 0 0,-1 0 0,1 1 0,0-1 0,-1 0 0,1 0 0,0 0 0,0 0 0,0 0 0,2 2 0,-3-3-4,1 0 1,-1 0 0,0 0 0,1 0 0,-1 1 0,0-1-1,1 0 1,-1 0 0,1 0 0,-1 0 0,0 0 0,1 0 0,-1 0-1,0 0 1,1-1 0,-1 1 0,0 0 0,1 0 0,-1 0-1,0 0 1,1 0 0,-1-1 0,0 1 0,1 0 0,-1 0-1,0 0 1,0-1 0,1 1 0,-1-1 0,8-8 63,-7 7-52,8-12 46,0-1 0,-1 0 0,7-21-1,-5 14-120,88-232 82,-94 246-131,-1 14-22,-1 18-25,-3 10 82,2 1-1,2-1 0,8 42 1,-6-50 74,-3-15 24,0-1 0,0 1 1,1 0-1,1-1 0,-1 0 1,11 19-1,-13-27-14,0-1 0,0 0 0,0 0-1,0-1 1,0 1 0,0 0-1,0 0 1,0 0 0,1-1 0,-1 1-1,0 0 1,0-1 0,1 1 0,-1-1-1,0 0 1,1 1 0,-1-1 0,0 0-1,1 0 1,-1 0 0,0 0 0,1 0-1,-1 0 1,1 0 0,-1 0 0,0-1-1,1 1 1,-1-1 0,0 1 0,0-1-1,1 1 1,-1-1 0,0 1 0,1-2-1,6-3 11,-1 1-1,-1-1 0,1-1 0,7-7 1,14-17 35,-1-1 0,-2-2 0,26-42 1,-30 43-137,-20 30 72,16-21-48,-16 22 44,0 1 0,-1-1 0,1 0 0,0 0 0,0 1 0,0-1 0,0 0 0,0 1 0,-1-1 0,1 1 0,0-1 0,0 1 0,0-1 0,0 1 0,1 0 0,-1 0 0,0-1 0,0 1 0,0 0 0,0 0 0,2 0 0,-3 1 3,1-1 1,0 1 0,-1-1-1,1 1 1,0-1-1,-1 1 1,1-1 0,-1 1-1,1 0 1,-1-1 0,1 1-1,-1 0 1,1-1 0,-1 1-1,0 0 1,1 0 0,-1 0-1,0-1 1,0 1 0,0 0-1,1 1 1,2 21-127,-3-18 126,1 19-6,-1 0 0,-1 1 0,-8 37 0,-5 5 259,11-55-174,44-109 359,-6 6-460,-28 75-50,1 2-1,0-1 1,17-22-1,-24 37 72,-1-1 1,0 1-1,0 0 0,0-1 0,1 1 0,-1 0 0,0-1 1,0 1-1,0 0 0,1 0 0,-1-1 0,0 1 1,1 0-1,-1 0 0,0 0 0,1-1 0,-1 1 0,0 0 1,1 0-1,-1 0 0,0 0 0,1 0 0,-1 0 0,0-1 1,1 1-1,-1 0 0,1 0 0,-1 0 0,0 0 1,1 0-1,-1 1 0,0-1 0,1 0 0,0 0 4,-1 1-1,1 0 1,-1-1 0,1 1-1,-1 0 1,1 0 0,-1-1-1,0 1 1,1 0-1,-1 0 1,0 0 0,0-1-1,1 3 1,1 30 69,-3 9-95,-6 44-1,-11 5 212,15-75-143,2-13-35,1-1-1,-1 0 1,0 0 0,1 0 0,0 1 0,0-1 0,0 0 0,0 4 0,0-6-4,0 1 0,0-1 0,0 0 0,0 0 0,0 0 0,0 0 0,1 0 0,-1 0 0,0 1 0,0-1 0,0 0 0,0 0 0,0 0 0,0 0 0,0 0 0,0 1 0,0-1 0,0 0 0,0 0 0,0 0 0,0 0 0,0 0 0,0 0 0,0 1 0,0-1 0,-1 0 0,1 0 0,0 0 0,0 0 0,0 0 0,0 0 0,0 1 0,0-1 0,0 0 0,0 0 0,0 0 0,0 0 0,-1 0 0,1 0 0,0 1 0,0-1 0,-1 0 0,1 0 0,0 1 0,0-1 0,0 0 0,0 1 0,-1-1 0,1 0 0,0 1 0,0-1 0,0 0 0,0 0 0,0 1 0,0-1 0,0 0 0,0 1 0,0-1 0,0 0 0,0 1 0,0-1 0,0 0 0,0 1 0,0-1 0,0 0 0,1 0 0,-1 1 0,0-1 0,0 0 0,0 1 0,0-1 0,1 0 0,-1 0 0,0 1 0,0-1 0,1 0 0,0 4-11,0-1-1,0 1 1,0-1-1,0 1 0,0 7 1,2 36 0,-2-46 15,-1 0-1,1 1 0,0-1 0,0 0 1,0 0-1,0 0 0,0 1 0,0-1 1,0 0-1,0-1 0,0 1 1,3 2-1,-3-3-4,0 1 0,1-1 0,-1 0 0,0 1 1,1-1-1,-1 0 0,1 0 0,-1 1 0,0-1 0,1 0 0,-1-1 0,1 1 0,-1 0 1,0 0-1,1-1 0,-1 1 0,1 0 0,-1-1 0,0 1 0,0-1 0,2-1 1,1 0 20,-1-1 0,1 0 1,-1-1-1,0 1 1,3-5-1,11-11 101,-7 10-95,0-1 1,-2 0 0,1-1-1,-1 0 1,7-14-1,29-61 167,19-65-241,-59 126-172,-5 22 25,-2 15 125,-4 34 135,1-18-115,1 1 0,2 0 1,1 56-1,3-79 48,-1 4 5,1 1 0,1-1 0,-1 0 0,2 1 0,4 13 0,-6-22 3,0 0 0,0 0 0,0-1 0,-1 1 0,2 0 0,-1-1 0,0 1 0,0-1 0,0 1 0,1-1 0,-1 0 1,1 0-1,-1 1 0,1-1 0,-1 0 0,1 0 0,0-1 0,-1 1 0,1 0 0,0 0 0,0-1 0,0 1 0,-1-1 0,1 0 0,0 1 0,0-1 0,0 0 0,0 0 0,0 0 0,0 0 0,0-1 0,0 1 0,-1 0 0,1-1 0,0 0 1,0 1-1,3-3 0,5-1 28,-1-1 1,1 0-1,-1-1 1,0 0-1,0 0 1,10-11-1,-1 0 8,26-33 0,-27 25-71,-1 0 0,25-52 0,7-14 89,-30 55-95,-14 26 22,-8 24-167,-4 26 0,2-9 146,-10 75-190,15-95 226,0 1 1,0-1 0,1 1 0,3 17 0,-2-23-2,0 0 1,0 0 0,1 0-1,0 0 1,0 0-1,0-1 1,1 1 0,0-1-1,0 1 1,4 4 0,-6-8 6,0-1 1,0 0-1,0 0 1,0 0 0,0 0-1,1 0 1,-1 0 0,0 0-1,1 0 1,-1 0 0,0 0-1,1-1 1,-1 1-1,1-1 1,-1 1 0,1-1-1,-1 1 1,1-1 0,3 0-1,-3 0 8,0 0 1,0-1-1,0 1 0,0-1 0,0 0 0,0 0 0,0 1 0,0-1 1,0-1-1,-1 1 0,1 0 0,0 0 0,1-2 0,4-4 41,-1 0-1,0 0 0,0 0 0,-1-1 0,9-15 1,5-15-79,20-51 1,-31 68-72,1-1 1,15-26 0,-24 48 90,0 0 0,0 0 0,0 1 0,0-1 0,0 0 0,0 0 0,0 0 1,0 0-1,0 0 0,0 0 0,0 0 0,0 0 0,0 0 0,0 0 0,0 0 1,0 0-1,0 0 0,0 0 0,1 0 0,-1 0 0,0 0 0,0 0 0,0 0 1,0 0-1,0 0 0,0 0 0,0 0 0,0 1 0,0-1 0,0 0 0,0 0 1,0 0-1,0 0 0,0 0 0,0 0 0,0 0 0,0 0 0,0 0 0,0 0 0,0 0 1,0 0-1,0 0 0,0 0 0,1 0 0,-1 0 0,0 0 0,0 0 0,0 0 1,0 0-1,0 0 0,0 0 0,0 0 0,0 0 0,0 0 0,0 0 0,0 0 1,0-1-1,0 1 0,0 0 0,0 0 0,0 0 0,0 0 0,0 0 0,0 0 1,0 0-1,0 0 0,0 0 0,2 7-86,-2 11 26,-4 25 89,3-18-56,-7 33-1,-19 77 276,27-134-241,-1 0 0,1 0 1,0 0-1,0 0 1,0 0-1,0 1 1,0-1-1,0 0 1,0 0-1,0 0 1,1 2-1,0 4 266,0-11-231,0 0 0,0 1 0,0-1 0,1 1 1,-1-1-1,1 1 0,0 0 0,0 0 0,3-4 1,8-14 10,7-21-252,29-49 141,-43 82 17,0 1-1,0 0 1,1 0 0,0 0-1,0 1 1,1 0-1,15-11 1,-22 18 34,0-1 1,0 0-1,0 1 0,0-1 0,0 0 1,0 1-1,0 0 0,1-1 1,-1 1-1,0 0 0,0-1 1,0 1-1,1 0 0,-1 0 0,0 0 1,0 0-1,0 0 0,1 0 1,-1 0-1,0 1 0,0-1 1,2 1-1,-2 0 4,1 0 1,-1 0-1,0 0 1,0 0-1,0 0 0,0 0 1,0 1-1,0-1 1,0 0-1,0 0 0,0 1 1,-1-1-1,1 1 1,-1-1-1,1 1 0,-1-1 1,1 3-1,0 2 20,0 0-1,-1 0 0,1 0 0,-1 0 1,0 0-1,-1 0 0,-1 8 1,-12 43-116,7-33 119,3-8 17,3-8 31,-1-1-1,0 0 1,0 1-1,-5 7 1,48-53 265,-10 3-168,-13 14-288,0 1 0,1 1 1,42-32-1,-58 49 88,1-1 0,-1 1 0,1 0 0,0 0 0,-1 1 0,1-1 0,6 0 0,-9 1 36,0 1-1,0 0 0,1 0 1,-1 0-1,0 0 1,0 1-1,1-1 0,-1 0 1,0 0-1,0 1 1,0-1-1,1 1 1,-1-1-1,0 1 0,0-1 1,0 1-1,0 0 1,0 0-1,0-1 0,0 1 1,0 0-1,0 0 1,-1 0-1,1 0 1,0 0-1,0 0 0,-1 0 1,2 2-1,1 4-9,0 0 0,-1-1 0,0 1 0,0 0 0,0 0 0,1 10 0,1 48-34,-2-21-25,0-31 98,-1 0 0,7 22 0,-6-30-37,0 0-1,0 0 1,0 0 0,1 0-1,0 0 1,0 0 0,0-1 0,7 7-1,-8-8 79,1 0-1,0-1 0,0 1 0,1-1 1,-1 0-1,1 1 0,-1-2 0,1 1 1,-1 0-1,1-1 0,0 1 1,0-1-1,0 0 0,0-1 0,0 1 1,0-1-1,0 1 0,5-1 0,-4-1-349,0 1-1,0-1 1,0 0-1,0 0 1,8-4-1,-8 3-1787,0 0-1,0-1 0,0 0 0,9-6 0,-6 3-1156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5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15 7872,'-32'-6'3584,"19"1"-3104,8 1-256,10 8-224,-5 1-224,0-2 128,-5 0-2912,0 6 1632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5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57 6816,'-48'-24'3072,"38"19"-2656,10 2-224,10 3-192,6-5-288,12 2 160,17-6-1856,3 1 1088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5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3 394 4064,'-3'2'2046,"8"0"-710,10 3 466,-5-6-1326,1 1 1,-1-2-1,0 1 1,0-1-1,0-1 0,-1 0 1,1 0-1,10-6 1,-11 5-317,1-2 1,-1 1-1,0-1 0,-1 0 1,1-1-1,-1 0 1,-1-1-1,1 1 0,-1-1 1,0-1-1,-1 1 0,8-15 1,-11 16-99,0 1 1,-1-1-1,1-1 0,-2 1 1,1 0-1,-1-1 0,0 1 1,0 0-1,-1-1 1,0 1-1,0-1 0,-1 1 1,0-1-1,-1 1 0,1 0 1,-1 0-1,-1-1 1,1 1-1,-1 1 0,0-1 1,-1 0-1,-4-6 0,6 11-67,1 0-1,-1 0 0,1 0 0,-1 1 0,0-1 0,0 0 0,0 1 1,1 0-1,-2-1 0,1 1 0,0 0 0,0 0 0,0 0 1,0 0-1,-1 1 0,1-1 0,0 1 0,-1-1 0,1 1 0,0 0 1,-1 0-1,1 0 0,-1 0 0,1 0 0,0 0 0,-1 1 0,1-1 1,0 1-1,0 0 0,-4 1 0,1 0-7,0 1 0,1 0 0,-1 0 0,1 0-1,0 0 1,-1 1 0,2 0 0,-1 0 0,0 0 0,1 0 0,0 0 0,-3 6 0,-3 5-78,1 1 1,1 0-1,1 1 1,0-1-1,1 1 1,-3 19-1,6-23 104,1 0 0,0 0 0,0 0 0,1 0 0,1 0 0,0 0-1,1 0 1,6 24 0,-6-34 5,-1 1 0,0-1 1,1 0-1,0 0 0,-1 0 0,1 0 0,0 0 0,1 0 1,-1 0-1,1-1 0,-1 1 0,1-1 0,3 3 0,-1-2 43,0 0 0,0-1-1,0 1 1,0-1 0,0-1-1,0 1 1,1-1 0,5 2 0,0-2 77,1 0 1,-1-1-1,0 0 1,1-1 0,-1 0-1,0-1 1,1 0 0,11-4-1,1-2-7,-1-1 0,0-1 0,-1-1 0,0-1 0,-1-1 0,31-23 0,-31 17-58,-2 0 0,28-34 0,26-49-116,-44 62 65,-21 28 27,-5 7-27,0 0 0,1 0 0,0 0 0,0 1 0,0 0 0,7-6-1,-11 9-20,0 1 0,1 0-1,-1 0 1,0 0 0,0 0-1,0 0 1,0 0-1,1 0 1,-1 0 0,0 0-1,0 0 1,0 0 0,1-1-1,-1 1 1,0 0-1,0 0 1,0 0 0,1 0-1,-1 0 1,0 1 0,0-1-1,0 0 1,1 0-1,-1 0 1,0 0 0,0 0-1,0 0 1,0 0 0,1 0-1,-1 0 1,0 0-1,0 1 1,0-1 0,0 0-1,1 0 1,-1 0 0,0 0-1,0 0 1,0 1-1,0-1 1,0 0 0,4 13 22,-2 16 77,-3-8-31,-1 1 0,-6 23-1,-1 12 46,3-13-23,2-26 210,0 36 0,4-54-289,0 0 0,0 0-1,0 0 1,0 0 0,0 0 0,0 0-1,0 0 1,0 0 0,0 0-1,0-1 1,0 1 0,0 0 0,0 0-1,0 0 1,0 0 0,0 0 0,0 0-1,0 0 1,0 0 0,0 0 0,0 0-1,0 0 1,0 0 0,0 0 0,0 0-1,0 0 1,0 0 0,0 0 0,0 0-1,0 0 1,0 0 0,1 0 0,-1 0-1,0 0 1,0 0 0,0 0 0,0 0-1,0 0 1,0 0 0,0 0 0,0 0-1,0 0 1,0 0 0,0 0 0,0 0-1,0 0 1,0 0 0,0 0-1,0 0 1,0 0 0,0 0 0,0 1-1,0-1 1,0 0 0,0 0 0,0 0-1,0 0 1,0 0 0,0 0 0,0 0-1,0 0 1,5-7 280,9-16-191,-12 19-49,28-55-99,-16 30 116,1 1 0,21-29 0,29-23-22,-54 69-164,0 1 0,0 0 0,1 0 0,25-14 0,-37 23 110,1 1 0,0-1 0,0 1 1,0-1-1,0 1 0,0-1 0,-1 1 1,1 0-1,0 0 0,0-1 0,0 1 1,0 0-1,0 0 0,0 0 0,0 0 1,0 0-1,0 0 0,0 0 0,0 0 1,0 1-1,0-1 0,0 0 0,0 0 1,0 1-1,-1-1 0,1 1 0,0-1 1,0 1-1,0-1 0,0 1 0,-1 0 1,1-1-1,0 1 0,-1 0 0,1-1 1,0 1-1,-1 0 0,1 1 0,2 3-7,-1 0 1,0 0-1,0 1 0,-1-1 0,2 9 0,12 107-62,-3-16-109,-10-95 193,1 0 0,0 1 1,0-1-1,1-1 0,0 1 1,1 0-1,0-1 0,1 0 1,-1 0-1,10 9 0,-12-14 30,0 0-1,1 0 1,0 0-1,0 0 1,0-1-1,0 0 1,1 0-1,-1 0 1,1 0 0,0-1-1,0 0 1,0 0-1,0 0 1,0 0-1,0-1 1,1 0-1,-1 0 1,0-1-1,1 1 1,-1-1-1,9-1 1,-6 0 1,1-1 1,-1-1-1,0 0 0,0 0 0,0-1 1,0 1-1,0-2 0,-1 1 0,0-1 1,0 0-1,0-1 0,0 0 1,-1 0-1,0 0 0,0-1 0,-1 1 1,0-1-1,0-1 0,0 1 0,-1-1 1,6-15-1,1-6 122,14-50 0,-22 65-135,0 0 1,-1-1-1,-1 0 0,0 1 1,-2-28-1,0 39-44,1-1 0,-1 1 0,0-1 0,0 1 1,-2-7-1,3 10 12,-1-1 0,1 1 0,0-1 0,0 1 0,-1 0 0,1-1 0,0 1 0,-1-1 1,1 1-1,0-1 0,-1 1 0,1 0 0,-1-1 0,1 1 0,-1 0 0,1 0 0,-1-1 0,1 1 1,-1 0-1,1 0 0,-1 0 0,1-1 0,-1 1 0,1 0 0,-1 0 0,1 0 0,-1 0 0,0 0 1,1 0-1,-1 0 0,1 0 0,-1 0 0,1 1 0,-1-1 0,1 0 0,-1 0 0,1 0 0,-1 1 1,1-1-1,-1 0 0,1 0 0,-1 1 0,1-1 0,-1 0 0,0 2 0,-3 2-32,0 0 0,0 0-1,1 0 1,-1 1 0,1-1-1,0 1 1,0 0 0,-3 8-1,-17 45-26,23-57 65,-8 21-76,2 1 1,0 0 0,-5 43 0,10-57 82,0 0 0,1-1 1,1 1-1,-1 0 1,1 0-1,1 0 0,0 0 1,0-1-1,0 1 1,1-1-1,1 1 1,-1-1-1,7 9 0,-9-14 14,1 0 1,0-1-1,0 0 0,0 1 0,0-1 0,0 0 0,1 0 0,-1 0 0,0 0 0,1 0 1,0-1-1,-1 1 0,1-1 0,0 1 0,0-1 0,0 0 0,0 0 0,0-1 0,0 1 1,0 0-1,0-1 0,0 0 0,6 0 0,-4-1 17,-1-1 0,0 1 1,0-1-1,0 0 0,0 0 0,0 0 0,0-1 1,-1 1-1,1-1 0,3-3 0,7-8 66,13-16-1,-15 16-53,85-101 71,38-42-178,-134 155 62,7-6-85,0 0 0,0 0 1,15-10-1,-23 17 75,1 1 1,-1 0-1,1 0 1,-1-1-1,0 1 1,1 0-1,-1 0 1,0 0-1,1 0 1,-1 0-1,1-1 0,-1 1 1,1 0-1,-1 0 1,0 0-1,1 0 1,-1 0-1,1 0 1,-1 0-1,1 1 1,-1-1-1,0 0 1,1 0-1,-1 0 1,1 0-1,-1 0 1,0 1-1,1-1 1,0 1-9,0 0 0,0 0 0,0 0 1,-1 0-1,1 0 0,0 0 0,-1 0 0,1 0 1,-1 0-1,1 2 0,7 35-168,-7-29 191,0-3 20,6 25-28,17 53 1,-21-76 17,0 0 1,1 0 0,0 0-1,0-1 1,1 1 0,0-1-1,0 0 1,1 0 0,0-1-1,0 0 1,10 8 0,-12-12 1,-1 1 0,1-2 1,0 1-1,-1 0 0,1-1 1,0 1-1,0-1 0,0 0 1,0-1-1,0 1 1,0-1-1,0 0 0,1 0 1,-1 0-1,0 0 0,0 0 1,0-1-1,0 0 0,7-3 1,3-1 3,-1 0-1,0-2 1,-1 1 0,17-12 0,-5 1 32,-1-2 0,0 0 0,20-22 0,53-70 174,-80 91-110,13-23 1,-27 40-105,0 0 0,-1 0 0,1 0 0,-1 0 0,0 0 0,0 0 0,0 0 0,0 0 0,0-1 0,-1 1 0,1 0 1,-1-5-1,0 8-24,0-1 1,0 0-1,0 0 1,0 0-1,0 0 1,0 0-1,0 0 1,0 0-1,0 0 1,-1 1 0,1-1-1,0 0 1,-1 0-1,1 0 1,-1 0-1,1 1 1,-1-1-1,1 0 1,-1 0-1,1 1 1,-1-1 0,0 0-1,1 1 1,-1-1-1,0 1 1,1-1-1,-1 1 1,0-1-1,0 1 1,0 0-1,0-1 1,1 1 0,-1 0-1,0 0 1,0-1-1,0 1 1,0 0-1,0 0 1,0 0-1,0 0 1,-1 0-1,-2 1-42,-1 0-1,1-1 0,0 2 0,-1-1 0,1 0 1,-7 4-1,3 0 17,0 0 1,0 0-1,0 1 0,1-1 0,0 2 1,0-1-1,1 1 0,0 0 0,-8 12 1,0 3 12,1 0 0,-13 29 1,19-35-44,1 0 1,-8 32 0,12-41 49,1 0 0,0 0 0,0 0 0,1 0 0,0 0 0,0 1 1,1-1-1,0 0 0,0 0 0,2 7 0,-2-12 28,-1 0-1,1 0 1,0 0 0,0 0 0,0 0-1,0 0 1,0-1 0,0 1 0,1 0-1,-1 0 1,1-1 0,-1 1 0,1-1-1,-1 1 1,1-1 0,0 0 0,0 0-1,-1 0 1,1 0 0,0 0 0,0 0-1,0 0 1,0-1 0,0 1 0,0-1-1,1 1 1,-1-1 0,0 0 0,0 0-1,0 0 1,0 0 0,0 0 0,1 0 0,-1-1-1,0 1 1,0-1 0,0 1 0,0-1-1,0 0 1,0 0 0,0 0 0,2-1-1,2-2 25,-1-1 0,0 1 0,0-1 0,-1 0 0,1 0 0,-1-1 0,0 1 0,0-1 0,4-9 0,4-10 104,8-25 0,-17 41-122,7-16 20,-6 14-77,1 1 1,-1-1 0,-1 0 0,0-1 0,-1 1-1,2-14 1,-15 62-600,-79 588 304,72-472 249,15-129 111,2-11 65,0 0 1,-1 1-1,-1-1 1,0 0 0,-1 0-1,0 0 1,-7 13 0,10-24-78,0 0 13,-1 1 0,1 0 0,-1-1 0,0 0 1,-3 4-1,4-5-22,0 0 0,0-1 0,0 1-1,1 0 1,-1-1 0,0 1 0,0-1 0,0 0 0,0 1 0,0-1 0,0 0 0,0 1 0,0-1 0,0 0 0,0 0 0,0 0 0,0 0 0,0 0 0,0 0-1,-1 0 1,1-1 0,-1 1 0,-3-2 15,1 0 1,0 0-1,0 0 0,0 0 0,0-1 0,1 1 0,-1-1 0,1 0 0,-1 0 1,1-1-1,0 1 0,0-1 0,-4-5 0,-3-8 43,-15-34 0,21 44-59,-6-16-12,1 1 0,2-1 0,-9-37-1,13 44-33,1 1 0,1 0 0,0-1 0,1 1 1,0-1-1,6-28 0,-5 36 4,2-1 1,-1 0 0,1 1-1,1 0 1,0 0 0,0 0-1,0 0 1,1 0 0,0 1-1,9-10 1,-3 6-12,1 0 1,0 1-1,0 1 0,1 0 1,18-10-1,55-28 53,119-73-16,-178 101 36,-1-1 1,0-1-1,-2-2 1,0 0-1,24-32 1,54-77-3,-100 129-23,1 0 0,-1-1 0,0 1 0,4-8 0,-5 8-14,0 1 1,0 0-1,0-1 1,1 1 0,-1 0-1,5-5 1,0 4-285,-4 8 123,-5 10 15,-4 19 129,1 0 1,-1 39 0,2-29-3,3-21-33,0-14 106,1 0 1,0 0-1,0 0 1,1 0 0,0 0-1,1 0 1,0 0 0,0 0-1,5 16 1,-6-25-32,0 0 0,0 1-1,0-1 1,1 0 0,-1 0 0,0 1-1,0-1 1,0 0 0,0 0 0,1 0 0,-1 1-1,0-1 1,0 0 0,0 0 0,1 0-1,-1 0 1,0 1 0,0-1 0,0 0 0,1 0-1,-1 0 1,0 0 0,0 0 0,1 0 0,-1 0-1,0 0 1,0 0 0,1 0 0,-1 0-1,0 0 1,1 0 0,-1 0 0,0 0 0,0 0-1,1 0 1,-1 0 0,0 0 0,0 0 0,1 0-1,-1 0 1,0 0 0,0-1 0,0 1-1,1 0 1,-1 0 0,0 0 0,0 0 0,0-1-1,1 1 1,-1 0 0,0 0 0,0 0 0,0-1-1,0 1 1,12-16 236,6-18-173,-2-1 1,16-49-1,-17 42-116,24-47 0,-31 76-66,-8 13 103,0 0 1,0 0-1,1-1 0,-1 1 1,0 0-1,0 0 0,0 0 1,0 0-1,0 0 0,1-1 1,-1 1-1,0 0 0,0 0 1,0 0-1,0 0 0,1 0 1,-1 0-1,0 0 1,0 0-1,0 0 0,0 0 1,1 0-1,-1 0 0,0 0 1,0-1-1,0 1 0,1 1 1,-1-1-1,0 0 0,0 0 1,1 0-1,0 2-7,-1-1 1,1 1-1,0 0 0,-1 0 1,1 0-1,-1 0 0,0 0 1,1 0-1,-1 0 0,0 0 1,0 1-1,-1 1 0,-11 134-103,7-94 100,-46 310 14,25-198 0,17-97 59,-2-1 0,-21 61-1,28-107 4,0-1-1,-1 0 0,0 0 1,-1 0-1,-10 13 0,15-21-35,-1-1 0,1 1 0,-1-1 0,0 0 0,0 1 0,0-1 1,0 0-1,0 0 0,-1-1 0,1 1 0,-1 0 0,1-1 0,-1 0 0,0 1 0,1-1 0,-4 1 0,4-2-12,0 1 0,0-1 0,1 0 0,-1 0 0,0 1 0,0-1 0,0 0 1,1-1-1,-1 1 0,0 0 0,0-1 0,1 1 0,-1 0 0,0-1 0,0 0 0,-2-1 0,1 0 2,0 0 1,0 0-1,0 0 0,1-1 0,-1 1 0,1-1 0,-5-5 0,2 0 12,0 0-1,0-1 1,1 0-1,0 0 1,-3-11-1,0-5-12,2 0 0,1 0 0,1 0 0,1 0 0,1-1 0,1 1 0,1 0 0,2-1 0,9-39 0,-11 56-41,2 0 0,-1 0 0,1 1 0,1 0 0,-1-1 0,1 1 0,1 0 0,0 1 0,0-1 0,0 1 0,1 0 0,0 0 0,0 1 0,1 0 0,8-6 0,-3 3-11,1 1 0,0 1 1,1 0-1,0 0 1,0 2-1,16-5 0,-21 7-14,0 1-1,0 0 0,0 1 0,1 0 0,-1 1 0,0-1 0,1 2 1,-1-1-1,0 1 0,17 5 0,-23-6-797,-1 1-1,1 1 1,0-1-1,-1 0 1,1 1 0,-1-1-1,1 1 1,-1 0-1,0 0 1,0 0 0,0 0-1,0 0 1,0 0-1,2 4 1,14 17-3476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5:5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111 486 3328,'5'-30'2097,"-5"23"-879,0 0-1,0 0 1,-1 0-1,0 1 1,-2-10-1,3 15-1175,0 1 0,0 0-1,-1-1 1,1 1 0,0 0 0,0-1-1,0 1 1,0 0 0,0-1-1,-1 1 1,1 0 0,0-1 0,0 1-1,-1 0 1,1 0 0,0-1-1,0 1 1,-1 0 0,1 0 0,0 0-1,-1-1 1,1 1 0,0 0-1,-1 0 1,1 0 0,0 0 0,-1 0-1,0-1 1,-10 5 371,-9 14-334,11-6-32,0 2 1,0-1-1,2 1 1,0 1-1,0-1 1,-7 27-1,11-32-35,1 0-1,1 0 0,-1-1 1,1 1-1,1 0 0,0 0 0,0 0 1,1 0-1,0 0 0,0 0 0,1 0 1,0 0-1,4 10 0,-4-14 104,1 0 0,0 0 1,-1 0-1,2 0 0,-1-1 0,0 1 0,1-1 0,0 0 0,6 5 1,-9-8-22,1 1 1,0-1-1,0 0 1,0 0-1,0 0 1,0 0 0,0 0-1,0 0 1,0 0-1,1-1 1,-1 1 0,0-1-1,0 0 1,1 1-1,-1-1 1,0 0-1,1 0 1,-1-1 0,0 1-1,0 0 1,1-1-1,-1 1 1,0-1 0,0 0-1,4-2 1,-2 1 32,0-1 0,0-1 0,-1 1 0,1 0 0,-1-1 0,0 0 1,0 0-1,0 0 0,0 0 0,-1 0 0,4-9 0,-2 6-49,-2-1 0,1 1-1,-1-1 1,0 0 0,1-14 0,-1-39 139,-2 55-202,0-6 25,0 0 0,-1 0 0,-5-24 1,5 32-57,-1 0 0,1 0-1,-1 0 1,1 0 0,-1 0 0,0 0 0,-1 1 0,1-1 0,-1 1 0,1-1 0,-1 1 0,0 0 0,0 0 0,-4-2 0,6 4 0,0 0 0,-1 0 1,1 0-1,0 1 0,0-1 1,-1 1-1,1-1 1,0 1-1,0 0 0,-1-1 1,1 1-1,-1 0 0,1 0 1,0 0-1,-1 0 0,1 0 1,0 0-1,-1 0 0,1 0 1,0 1-1,-1-1 1,1 0-1,0 1 0,-1-1 1,1 1-1,0 0 0,0-1 1,0 1-1,-1 0 0,1 0 1,0 0-1,0 0 0,0 0 1,-1 1-1,1 0-8,-1 0 0,0 0 0,1 0 0,0 0 0,-1 0 0,1 1-1,0-1 1,0 0 0,1 1 0,-1-1 0,0 1 0,1-1 0,-1 1 0,1-1 0,0 1 0,0-1 0,0 5-1,0-5 19,1 0 0,-1 0-1,1-1 1,-1 1 0,1 0-1,-1-1 1,1 1 0,0 0-1,0-1 1,0 1 0,0-1-1,0 1 1,0-1 0,2 3 0,-2-4 16,0 1 1,0 0 0,1-1-1,-1 1 1,0-1 0,0 0 0,0 1-1,0-1 1,0 0 0,1 1 0,-1-1-1,0 0 1,0 0 0,0 0 0,0 0-1,3-1 1,1 0 32,0-1 0,-1 1 0,1-1 0,0 0 0,-1-1 0,0 1 0,1-1 0,5-4 0,89-81 468,-34 28-371,15-5-92,26-24 214,-82 67-152,-1-1 0,23-32 0,-29 33-83,-10 11-33,2 0 1,-1 1-1,14-13 1,-10 16-174,-12 7 175,0 0 0,0 0 0,0-1 0,0 1 0,1 0 0,-1 0 0,0 0 0,0 0 0,0 0 0,0 1 0,1-1 0,-1 0 0,0 0 0,0 0 0,0 0 0,0 0 0,1 0 0,-1 0 0,0 0 0,0 0 0,0 0 0,0 0 1,0 0-1,0 1 0,1-1 0,-1 0 0,0 0 0,0 0 0,0 0 0,0 0 0,0 1 0,0-1 0,0 0 0,0 0 0,0 0 0,0 0 0,1 1 0,-1 2-28,0 0-1,0 0 1,0 0 0,-1 1 0,0 5 0,-1 1 6,1-5 23,-13 76 32,13-77-34,-54 227-24,-16 0 21,50-173-9,-59 140 316,-20 10 171,87-183-142,-23 32 0,34-54-260,0 1 0,-1-1 0,1 0 0,-1 0 0,0 0 0,-4 2-1,6-4-49,1 0 0,-1-1 0,0 1 0,0-1 0,0 0 0,0 1 0,-1-1 0,1 0 0,0 0 0,0 1 0,0-1 0,0 0 0,0 0 0,0 0 0,0 0 0,0-1 0,0 1 0,0 0 0,0 0 0,0-1 0,0 1 0,0 0 0,0-1 0,0 1 0,0-1 0,0 1 0,0-1 0,-2-1 0,0-1 16,0 0 0,0 0-1,0-1 1,0 1 0,0-1 0,1 0 0,-1 0 0,1 0-1,0 0 1,0 0 0,-1-6 0,-3-8 72,-4-25 0,7 27-68,1 9-57,1 0 1,0 0-1,0 0 1,1-1-1,0 1 0,0 0 1,0 0-1,1 0 0,0-1 1,4-9-1,-4 13 13,1-1 0,0 1 0,1-1 0,-1 1-1,1 0 1,-1 0 0,1 0 0,1 0 0,-1 1 0,0-1 0,1 1-1,0 0 1,-1 0 0,1 0 0,1 1 0,5-4 0,4 0-42,-1 1 1,1 0-1,23-4 1,47-6 16,-61 12 44,143-12 238,-75 9-3617,-64 3-895,0 7 1280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0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4800,'-4'0'1334,"6"0"-560,3 0-205,-3 0 631,-2 4 256,-1 3-1170,0-1 0,-1 0 0,0 0 0,0 0 0,0 0 0,-1 0 0,-5 8 0,0 3 2,-10 28 504,-19 70 0,9-23-307,-72 196 1350,82-232-1078,18-56-738,-1 0-1,1 0 1,0 1 0,0-1-1,0 0 1,0 0-1,0 1 1,0-1 0,0 0-1,0 0 1,0 1-1,1-1 1,-1 0 0,0 0-1,0 1 1,0-1 0,0 0-1,0 0 1,0 0-1,0 1 1,1-1 0,-1 0-1,0 0 1,0 0-1,0 1 1,0-1 0,1 0-1,-1 0 1,0 0 0,0 0-1,0 0 1,1 1-1,-1-1 1,0 0 0,1 0-1,14 2 238,23-4-173,-28 1 76,42-2 310,116-10 278,-144 10-527,1 1 0,-1 1 0,32 2 0,-52-1-207,-1 0 1,0 0-1,0 0 0,1 0 0,-1-1 1,0 1-1,5-2 0,12-1 281,-11-1 91,-1-4-4090,7-6-4324,-5 10 5416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0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 6816,'0'-1'161,"-1"1"1,0 0 0,0-1 0,1 1-1,-1 0 1,0 0 0,0 0-1,1 0 1,-1-1 0,0 1-1,0 0 1,1 0 0,-1 0-1,0 0 1,0 1 0,0-1-1,1 0 1,-1 0 0,0 0 0,0 1-1,1-1 1,-1 0 0,0 1-1,1-1 1,-1 0 0,0 1-1,1-1 1,-2 2 0,0 1 230,-1 0 0,1 0 0,-1 0 0,-2 7 0,-4 5 127,-8 8 453,2-4-349,2 1 1,-21 37-1,28-44-423,2-6-155,1-1 1,0 1-1,0 0 0,-2 11 1,5-16-5,0 0 1,-1 0 0,1 0 0,0 0-1,0 0 1,1-1 0,-1 1 0,0 0-1,0 0 1,1 0 0,-1 0 0,1-1-1,0 1 1,0 0 0,-1 0 0,1-1-1,0 1 1,0-1 0,1 1 0,-1-1-1,0 1 1,2 1 0,-1-1-117,-1-1 0,0 0 1,1 1-1,0-1 0,-1 0 1,1 0-1,-1 0 0,1 0 1,0 0-1,0 0 0,0 0 1,0-1-1,-1 1 0,1-1 1,0 1-1,0-1 1,0 0-1,3 1 0,13-1-1007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0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52 5632,'-24'-31'2560,"11"23"-2208,5 4 864,3 4-736,0-5 0,5 2-1024,10 6 288,-2-3 320,5 5-32,6-1-2912,2 0 1536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34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7040,'-2'1'7124,"-1"9"-5137,-2 17-1115,-2 75 1424,0 3-1877,-1 133-280,8-227 190,-1 1-4827,7-23-1690,-3-4 1084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0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43 5632,'0'-2'327,"-1"1"0,1-1-1,-1 1 1,1 0 0,-1-1 0,1 1 0,-1 0 0,0 0 0,0-2 0,-1-1 1486,3 3-1390,1 0-1,-1 0 0,1 0 0,0 0 0,0 0 1,-1 0-1,1 1 0,0-1 0,0 1 0,0-1 0,0 1 1,0 0-1,2-1 0,41-5 696,62 1-398,-91 4-723,18 0 83,-32 1-48,0 0-1,0 0 0,0 0 1,0 0-1,0 1 0,0-1 1,0 1-1,0 0 1,0-1-1,0 1 0,3 2 1,-4-2-17,0 0-1,0 0 1,-1 0 0,1 0-1,0 0 1,-1 1 0,1-1 0,-1 0-1,1 0 1,-1 1 0,1-1 0,-1 0-1,0 1 1,0-1 0,0 0 0,1 1-1,-1-1 1,0 0 0,-1 1 0,1-1-1,0 0 1,0 1 0,-1-1 0,1 0-1,0 0 1,-1 1 0,0-1 0,0 1-1,-3 6 15,0 0 0,-1 0 0,-6 8 0,4-6 20,-27 36 216,23-32-224,-13 21-1,7-9 37,-7 14 278,13-21-131,6 1-96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0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248 510 2816,'5'-2'686,"0"-1"1,0 0-1,0 0 1,6-5-1,0-5 1915,-11 13-2525,0 0 1,0-1-1,1 1 1,-1 0 0,0 0-1,0-1 1,0 1-1,0 0 1,0-1-1,0 1 1,0 0-1,0-1 1,0 1 0,0 0-1,0 0 1,0-1-1,0 1 1,0 0-1,0-1 1,0 1 0,0 0-1,0 0 1,0-1-1,-1 1 1,1 0-1,0-1 1,0 1-1,0 0 1,0 0 0,-1-1-1,1 1 1,0 0-1,0 0 1,0 0-1,-1-1 1,-1 0 12,1 1 1,-1-1-1,0 0 1,0 1-1,0-1 0,0 1 1,0 0-1,1-1 1,-1 1-1,0 0 1,0 0-1,0 0 0,0 1 1,0-1-1,0 0 1,0 1-1,0-1 0,-2 2 1,-6 1 54,0 2 1,-10 5-1,14-7-36,-12 7 72,0 1 1,0 1-1,-27 23 1,35-26-162,1 0 1,1 1 0,-1 0 0,2 0 0,-1 0-1,1 1 1,-8 18 0,7-13-20,4-8 35,0 1 0,0-1 0,1 1 0,-4 15 0,6-22 1,1-1 1,0 1 0,0-1-1,0 0 1,0 1 0,0-1-1,0 1 1,0-1 0,0 1-1,0-1 1,1 0-1,-1 1 1,0-1 0,1 0-1,-1 1 1,1-1 0,0 0-1,-1 1 1,1-1 0,0 0-1,0 0 1,0 0 0,0 0-1,0 0 1,0 0-1,0 0 1,0 0 0,0 0-1,0 0 1,1-1 0,-1 1-1,0 0 1,1-1 0,-1 1-1,0-1 1,3 1 0,-1-1 43,0 1 1,1-1 0,-1 1 0,0-1 0,0-1-1,0 1 1,1 0 0,-1-1 0,0 1 0,0-1 0,0 0-1,5-2 1,3-2 199,21-13 0,-26 15-232,5-4 15,-1 0 1,0 0-1,0-1 0,0 0 0,-1-1 1,0 0-1,-1 0 0,0-1 0,0 0 0,-1 0 1,-1-1-1,0 0 0,9-22 0,-6 10 15,-5 14-66,-1 0 0,0 0 0,0 0 1,0-1-1,-1 1 0,-1-1 0,0 1 0,0-20 0,-1 28-24,0 1-1,0-1 1,0 1-1,0-1 1,0 0 0,0 1-1,0-1 1,0 1-1,0-1 1,-1 1-1,1-1 1,0 1 0,0-1-1,0 1 1,-1 0-1,1-1 1,0 1 0,-1-1-1,0 0 1,-4 6-273,-3 16-142,5-7 393,1-1 0,1 1-1,0 0 1,1 0 0,0-1 0,1 1-1,1 0 1,4 18 0,-5-28 102,0 1 0,1-1-1,-1 0 1,1 1 0,0-1 0,1 0 0,-1 0 0,0 0-1,1-1 1,0 1 0,0-1 0,0 1 0,0-1-1,1 0 1,-1 0 0,1-1 0,0 1 0,0-1 0,0 1-1,0-1 1,0 0 0,0-1 0,1 1 0,-1-1-1,1 0 1,-1 0 0,1 0 0,5 0 0,-3-1-7,-1 0 1,1-1 0,-1 0-1,0 0 1,1 0-1,-1-1 1,0 0 0,0 0-1,0 0 1,0-1 0,0 0-1,-1 0 1,1 0-1,-1-1 1,0 0 0,9-8-1,3-5-22,0-2 0,-1 0-1,13-22 1,-6 10 92,30-34-179,-52 63 35,13-9-125,-14 11 136,1-1 0,-1 1 0,0 0 0,1 0 0,-1 0 0,1 0 0,-1 0 0,1 0 0,-1 0 0,1 0 0,-1 0 0,0 1 0,1-1 0,-1 0 0,1 0 0,-1 0 0,0 0 1,1 1-1,-1-1 0,1 0 0,-1 0 0,0 1 0,1-1 0,-1 0 0,0 0 0,1 1 0,-1-1 0,0 1 0,0-1 0,1 0 0,-1 1 0,0-1 0,0 0 0,0 1 0,0-1 0,1 1 1,-1-1-1,0 1 0,0 0 0,1 3 1,0 1 1,0 0-1,-1 0 1,0 0 0,1 0-1,-2 0 1,1 0-1,-2 8 1,0 6 9,-19 120 370,15-105-113,6-23 271,0-11-528,0 0 1,0 0 0,0 0 0,0 0-1,0 0 1,0 0 0,0 1-1,1-1 1,-1 0 0,0 0-1,0 0 1,0 0 0,0 0-1,0 0 1,0 0 0,0 0 0,0 0-1,0 0 1,0 0 0,1 0-1,-1 0 1,0 0 0,0 0-1,0 0 1,0 0 0,0 0-1,0 0 1,0 0 0,0 0-1,0 0 1,1 0 0,-1 0 0,0 0-1,0 0 1,0 0 0,0 0-1,0 0 1,0 0 0,0 0-1,0 0 1,0 0 0,0 0-1,1 0 1,-1 0 0,0-1 0,0 1-1,0 0 1,13-16 511,-6 8-566,8-10 67,56-59-52,-61 67-23,1 0 0,0 2 0,0-1 0,1 1 0,16-8 0,-27 15 42,1 1-1,-1-1 0,1 0 1,-1 1-1,1-1 1,-1 1-1,1 0 0,-1-1 1,1 1-1,-1 0 0,1 0 1,-1 0-1,1 0 1,-1 0-1,1 0 0,-1 0 1,3 1-1,-3 0 9,0 0 1,0 0-1,0-1 1,0 1-1,0 0 0,0 0 1,0 0-1,0 0 1,0 0-1,0 0 0,-1 1 1,1-1-1,0 0 1,-1 0-1,1 0 0,-1 1 1,0-1-1,1 0 1,-1 3-1,1 3 10,0-1 1,0 1-1,-1 0 1,-1 9-1,0-11-18,1 0 0,0 0 0,0 0-1,0 0 1,0 0 0,1-1 0,0 1 0,0 0 0,2 6-1,-2-9 38,0-1-1,0 0 0,0 1 1,0-1-1,0 0 0,0 0 1,0 0-1,0 0 0,0 0 0,0 0 1,1 0-1,-1 0 0,0-1 1,1 1-1,-1 0 0,0-1 1,1 1-1,-1-1 0,1 0 1,-1 1-1,1-1 0,-1 0 0,3 0 1,4 0 96,-1 0 1,0-1 0,13-2-1,-13 2-94,10-3 17,0-1 0,0 0 0,0-1 1,-1-1-1,0 0 0,0-1 1,-1-1-1,0-1 0,20-15 0,-7 0-11,0-1-1,-2-1 1,32-41-1,-51 54-116,-6 12 19,-4 7-45,-32 57-82,-3 4 121,31-53 39,-22 54-42,27-61 74,0 1 0,0 0 0,1-1 0,-1 1-1,2 0 1,-1 0 0,1 0 0,0 8 0,0-13 7,1 0 0,-1 0 0,1 0 0,-1 0 1,1 0-1,0 0 0,0 0 0,0 0 0,0 0 0,0-1 0,0 1 0,2 2 0,-2-3 0,0-1-1,-1 1 0,1-1 1,0 1-1,0-1 0,-1 1 0,1-1 1,0 1-1,0-1 0,0 0 0,-1 1 1,1-1-1,0 0 0,0 0 0,0 1 1,0-1-1,0 0 0,0 0 0,0 0 1,-1 0-1,1 0 0,0 0 1,0-1-1,0 1 0,0 0 0,0 0 1,0-1-1,-1 1 0,1 0 0,1-1 1,2-2 17,-1 1 0,1-1 0,-1 0 1,0 0-1,0 0 0,0 0 0,0 0 1,-1 0-1,1-1 0,2-5 0,3-6 26,8-23 0,-13 29-30,110-281 357,-69 151-285,-38 113-133,-1 0-1,-2 0 0,1-37 1,-4 55 15,-1 1 0,0-1-1,0 1 1,-2-9 0,3 15 13,-1 0 0,1 0 0,-1-1 0,1 1 0,-1 0 0,1 0 0,-1 0 0,0 0 0,0 0 0,1-1 0,-1 1 0,0 1 0,-2-3 0,3 3 2,-1 0-1,0-1 1,1 1-1,-1 0 1,0 0-1,0 0 1,1 0-1,-1 0 1,0 0-1,1 0 1,-1 0 0,0 0-1,0 0 1,1 0-1,-1 0 1,0 0-1,1 1 1,-1-1-1,0 0 1,1 0-1,-1 1 1,1-1 0,-1 1-1,0-1 1,1 0-1,-1 1 1,0 0-1,-4 4-30,1-1 1,0 1-1,-1 0 0,2 0 0,-1 0 0,1 1 0,-1-1 0,1 1 0,1 0 1,-3 6-1,-3 14-109,-6 28-1,8-30 69,-2 14 85,2 1 0,2 0-1,2 0 1,1 0 0,2 0-1,1 0 1,15 72 0,-15-98-315,1 0 0,0 0 0,1-1 0,1 1 0,10 20 0,-2-12-1054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0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5216,'3'-17'2147,"-1"10"1343,6 17-1901,-5-3-1237,0 1-1,0 0 0,-1 1 1,0-1-1,-1 0 0,1 1 1,-2-1-1,1 15 0,0-3 66,0 44 849,-10 94 1,3-108-1020,2-19 0,1-1-1,2 50 1,2-56 24,-1-15-70,1 0 0,2 14 0,-3-23-233,0 1 0,0-1-1,0 0 1,0 0 0,0 1-1,0-1 1,0 0 0,0 1-1,0-1 1,0 0 0,0 0-1,0 1 1,0-1 0,0 0-1,1 1 1,-1-1 0,0 0-1,0 0 1,0 1-1,0-1 1,0 0 0,1 0-1,-1 1 1,0-1 0,0 0-1,1 0 1,-1 0 0,0 0-1,0 1 1,1-1 0,-1 0-1,0 0 1,0 0 0,1 0-1,-1 0 1,0 0 0,0 0-1,1 1 1,-1-1 0,0 0-1,1 0 1,-1 0 0,0 0-1,1-1 1,9-11-4678,0-1 2652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0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22 174 6464,'-18'-50'2090,"17"49"-2007,1-1 0,-1 1-1,1-1 1,-1 1 0,1 0-1,0-1 1,0 1 0,-1-1-1,1-2 1,0 3-136,3-37 1684,-3 34-1410,1 1 0,0-1 0,0 1 0,0-1 1,1 1-1,-1-1 0,1 1 0,-1 0 0,1 0 0,3-4 1,-3 5-132,-1 0 1,1 0 0,0 0-1,0 0 1,1 0 0,-1 0-1,0 1 1,1-1 0,-1 1 0,1-1-1,-1 1 1,1 0 0,0 0-1,-1 0 1,1 1 0,0-1-1,0 1 1,-1-1 0,1 1-1,0 0 1,0 0 0,0 0 0,0 0-1,0 1 1,-1-1 0,5 2-1,-3 0 27,1-1-1,-1 1 0,0 1 0,1-1 1,-1 1-1,-1 0 0,1 0 1,0 0-1,-1 0 0,1 0 0,-1 1 1,0 0-1,0-1 0,0 1 1,1 5-1,2 1 163,-1 1 1,-1 0-1,0 0 0,0 0 1,-1 0-1,-1 1 1,0-1-1,0 1 1,-1 16-1,-1-12-31,-1 0-1,-1 0 1,0 0 0,-1 0-1,-1 0 1,-7 18 0,9-28-168,0 0 0,-1 0 0,0 0 0,-1 0 0,1 0 0,-1-1 1,-9 10-1,12-13-47,-1 0 0,-1 0 0,1 0 1,0-1-1,0 1 0,-1-1 0,1 1 0,0-1 1,-1 0-1,0 0 0,1 0 0,-1 0 1,0 0-1,1-1 0,-1 1 0,0-1 0,0 0 1,1 0-1,-1 0 0,-3 0 0,1-1 28,2 1-495,0-1 0,0 0 1,-1 1-1,1-1 0,0 0 0,-4-2 0,-3-5-1406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6:0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6 4064,'0'-5'6349,"-1"13"-4030,-3 34-1206,2-35-896,0-1 1,-1 0 0,0 0-1,1 0 1,-2 0-1,1-1 1,-1 1-1,0-1 1,-5 5-1,-4 4 544,-27 20 0,0-1-437,-62 54 60,99-85-531,-1 2-498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8:5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162 617 3904,'1'-1'103,"-1"1"0,1 0 0,-1 0 0,1 0 0,-1 0 1,1-1-1,-1 1 0,0 0 0,1 0 0,-1-1 0,0 1 0,1 0 0,-1 0 1,0-1-1,1 1 0,-1-1 0,0 1 0,1 0 0,-1-1 0,0 1 0,0-1 1,2-3 380,-4 5 576,-11 2 1959,7 4-2349,-1 0 0,1 1 1,-10 15-1,1-2-253,-4 4-59,-54 82 719,71-103-999,0 1-1,0-1 1,0 1 0,0 0 0,1 0-1,0 0 1,0 0 0,0 0 0,1 0-1,0 0 1,0 8 0,0-11-13,0 0-1,0 0 1,1 1 0,-1-1 0,1 0-1,-1 0 1,1 0 0,0 0-1,0 0 1,0 0 0,0 0 0,0-1-1,0 1 1,0 0 0,1 0-1,-1-1 1,1 1 0,-1-1 0,1 1-1,0-1 1,-1 0 0,1 0-1,0 0 1,0 0 0,0 0 0,0 0-1,0 0 1,0 0 0,3 0-1,-2-1-14,-1 0-1,0 0 0,1 0 0,-1 0 0,1-1 0,-1 1 0,0-1 0,1 0 0,-1 1 0,0-1 0,0 0 1,1 0-1,-1 0 0,0-1 0,0 1 0,2-2 0,5-5 100,17-16-1,-17 15-74,-2 2-84,0 0 1,0-1 0,0 0-1,-1 0 1,-1-1 0,1 0-1,6-15 1,-8 18-493,-2 13 196,-2 21 120,0-22 209,0-2-9,0 0-1,0 0 1,1 0-1,0 0 0,-1 0 1,1-1-1,0 1 0,1 0 1,-1-1-1,1 1 1,0-1-1,-1 1 0,1-1 1,1 0-1,-1 0 0,1 1 1,-1-2-1,5 5 1,-5-5 43,1-1 1,-1 1 0,1 0 0,0-1 0,0 0-1,0 1 1,0-1 0,0 0 0,0-1 0,0 1 0,0 0-1,0-1 1,0 0 0,0 0 0,0 0 0,0 0-1,1 0 1,-1 0 0,0-1 0,0 0 0,0 1 0,4-3-1,3-1 53,0-1-1,0 0 1,-1 0-1,0-1 1,13-10-1,-17 12-86,-1 0-1,0 0 1,1 0 0,-1-1-1,-1 1 1,1-1-1,-1 0 1,0 0 0,0-1-1,0 1 1,2-8-1,-4 9-40,0 1 0,-1 0 0,0-1-1,0 1 1,0-1 0,0 1 0,0 0-1,-1-1 1,1 1 0,-1 0 0,0-1-1,-3-5 1,4 7-14,-1 1 0,0-1-1,0 0 1,0 1 0,0-1-1,0 1 1,0-1 0,0 1-1,0 0 1,-1-1 0,1 1-1,0 0 1,-1 0 0,1 0-1,-1 0 1,1 0 0,-1 0-1,0 0 1,1 1 0,-1-1-1,0 1 1,0-1 0,1 1-1,-4-1 1,4 1 28,1 0 1,0 0-1,0 0 0,-1 0 0,1 0 0,0 0 1,0 0-1,-1 0 0,1 0 0,0 1 0,0-1 1,-1 0-1,1 0 0,0 0 0,0 0 1,0 0-1,-1 0 0,1 1 0,0-1 0,0 0 1,0 0-1,0 0 0,-1 1 0,1-1 0,0 0 1,0 0-1,0 0 0,0 1 0,0-1 1,0 0-1,0 0 0,0 1 0,0-1 0,-1 0 1,1 0-1,0 0 0,0 1 0,0-1 1,0 0-1,0 0 0,1 1 0,-1-1 0,0 0 1,0 0-1,0 1 0,0 0 9,0-1 0,1 1 1,-1 0-1,0 0 0,0-1 0,1 1 0,-1 0 1,1-1-1,-1 1 0,1 0 0,-1-1 0,1 1 1,-1-1-1,2 2 0,2 0 2,1 0-1,0-1 1,-1 1-1,1-1 1,0 0-1,0 0 1,0 0 0,-1-1-1,1 1 1,6-1-1,49-6 173,-46 5-138,-1-1 1,1-1 0,-1 0-1,0-1 1,0 0-1,0-1 1,-1-1 0,1 0-1,-1 0 1,-1-1-1,1-1 1,-1 0 0,-1-1-1,18-17 1,-14 9-6,-1 0 0,0-1 1,14-28-1,26-65 45,-37 74-3,10-17-20,17-40-100,-4-10 43,-32 81-53,0-2 0,4-36 0,-9 52-12,-2 7 39,1 0 1,-1 1-1,1-1 1,-1 0-1,0 0 1,0 0-1,0 1 1,0-1-1,0 0 1,0 0-1,0 0 1,-1 0-1,1 1 1,-2-4-1,2 4 18,0 1-1,-1 0 0,1 0 1,0 0-1,0 0 1,-1 0-1,1 0 1,0 0-1,0 0 1,-1 0-1,1 0 1,0 0-1,-1 0 0,1 0 1,0 0-1,0 0 1,-1 0-1,1 0 1,0 0-1,-1 0 1,1 0-1,0 0 1,0 0-1,-1 0 0,1 1 1,0-1-1,0 0 1,-1 0-1,1 0 1,0 1-1,0-1 1,0 0-1,-1 0 1,1 0-1,0 1 1,0-1-1,0 1 0,-8 12-165,6-10 126,-14 29-81,2 1 0,-17 62 0,-39 189 306,-15 46 1132,78-312-1013,2-4 463,5-14-732,0 0 0,0 0-1,0 0 1,0 0 0,0 0-1,0 0 1,0 1 0,0-1-1,0 0 1,0 0 0,1 0 0,-1 0-1,0 0 1,0 0 0,0 0-1,0 0 1,0 0 0,0 0-1,0 0 1,0 0 0,0 0 0,0 0-1,0 0 1,0 0 0,8-11 146,10-15-18,-6 7-199,1 1-1,16-18 0,2-4 58,-26 34-2,-3 1-22,1 1 1,0 0 0,0 0-1,0 1 1,1-1 0,0 0 0,-1 1-1,1 0 1,0 0 0,6-3-1,-9 6-2,0-1-1,0 1 0,0 0 1,0-1-1,0 1 0,0 0 1,0 0-1,0 0 0,1 0 0,-1 0 1,0 0-1,0 1 0,0-1 1,0 0-1,0 0 0,0 1 1,0-1-1,0 1 0,0-1 1,0 1-1,0-1 0,0 1 1,0 0-1,0-1 0,-1 1 1,1 0-1,0 0 0,0-1 1,-1 1-1,1 0 0,0 0 1,-1 0-1,1 0 0,-1 0 0,1 0 1,0 2-1,1 3-2,1 1 0,-1 0 0,0 0 0,1 8 0,0 6 18,-2-11-3,1 1 1,0-1-1,1 0 1,0 0-1,7 17 1,-9-25 35,0 0 0,0-1 0,1 1 1,-1 0-1,1 0 0,-1 0 0,1-1 1,0 1-1,0-1 0,0 0 1,0 1-1,0-1 0,0 0 0,0 0 1,4 1-1,-2-1 21,0 0 0,0 0 0,0-1 0,-1 0 0,1 0 0,0 0 0,0 0 0,0 0 0,3-2 0,2 0 29,0-1-1,0 0 1,0 0-1,-1-1 1,0 0-1,0-1 1,10-6-1,10-11-79,-2-1-1,33-38 0,-49 47-30,-8 12-17,-1 0 0,1 0-1,-1 0 1,1 0 0,0 0 0,0 0 0,2-1 0,-4 11-412,-3 0 394,0 0-1,0 0 1,1 0-1,0 1 1,0-1-1,0 12 1,2-17 75,0 0 0,0 0 0,0-1 1,0 1-1,1 0 0,-1 0 0,1-1 1,0 1-1,0 0 0,0-1 0,0 1 1,0-1-1,0 1 0,1-1 0,-1 1 0,1-1 1,0 0-1,-1 0 0,1 0 0,0 0 1,0 0-1,1 0 0,-1-1 0,3 3 1,-1-2 31,-1 0 1,1-1 0,0 1 0,1-1-1,-1 0 1,0 0 0,0 0-1,1 0 1,-1-1 0,0 1 0,1-1-1,-1-1 1,5 1 0,-2-2-5,0 1 0,0-1 0,0 0 1,0-1-1,0 0 0,0 0 0,6-4 0,6-6 27,0-1-1,-1 0 0,29-30 0,-31 27-85,-1-1 0,19-27 0,-29 33-141,-5 11 131,1 0 0,-1-1 0,0 1 0,1 0 0,-1 0 0,1 0 0,-1 0 0,1 0 0,0 0-1,-1 0 1,1 0 0,1-1 0,-12 42-390,-7-1 245,12-27 210,0 0 0,0 0-1,-5 24 1,3-6-23,4-23-14,1 0 0,1 1 0,-1-1 0,1 1 0,1 0 0,-1-1 0,2 15 0,-1-21 11,0 0-1,1 0 1,-1 0-1,0 0 1,1 0 0,-1 0-1,0-1 1,1 1-1,-1 0 1,1 0-1,0 0 1,-1-1-1,1 1 1,0 0-1,-1-1 1,1 1 0,0-1-1,-1 1 1,1 0-1,0-1 1,0 0-1,0 1 1,0-1-1,0 1 1,-1-1-1,1 0 1,0 0-1,0 0 1,0 1 0,0-1-1,0 0 1,0 0-1,0 0 1,0 0-1,0 0 1,0-1-1,1 1 1,4-1 100,0-1 0,0 0-1,0 0 1,7-4 0,-10 5-103,137-74 273,-108 54-247,0-1 0,-2-1 1,0-2-1,43-48 0,-26 19 68,63-97 0,-105 143-99,93-152-85,-69 109 8,-17 30 52,14-31 0,-17 31-4,13-37-229,-28 77-208,-16 37-1,-4 4 489,-28 94 0,-18 33 135,-16-3 90,62-130-170,-11 9 238,34-56 214,5-5-160,11-9 11,15-17-238,11-16-99,-31 30-69,0 1 1,1 0 0,0 1 0,16-12-1,-24 19 6,1 0 0,-1 1 0,1-1-1,0 0 1,-1 1 0,1-1 0,0 1 0,-1-1 0,1 1-1,0 0 1,0 0 0,-1 0 0,1 0 0,0 0-1,0 0 1,-1 0 0,1 1 0,0-1 0,-1 0 0,1 1-1,0 0 1,-1-1 0,1 1 0,-1 0 0,1 0-1,-1 0 1,1 0 0,-1 0 0,1 0 0,1 2 0,4 5-88,0 0 1,0 0-1,-1 1 1,6 10 0,1 1 28,9 8-696,36 36-1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8:5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37 7232,'-40'-28'3264,"22"28"-2848,13-3 1216,5-2-1152,10 10-288,-5-5-128,8 8-32,9 4-4768,4 3 2592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8:56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5 238 4160,'-5'0'6362,"7"0"-5702,-1 1-1,1-1 0,0 1 0,-1-1 0,1 0 0,-1 0 1,1 0-1,0 0 0,2 0 0,19-12 1033,-17 10-1495,0-1 0,-1 0 0,0 0 0,1 0 1,6-6-1,21-24 297,-1-2 0,44-64 0,-69 83-656,-6 13-12,-3 10-76,-11 74-198,12-71 486,-1 0 0,1 1 0,1-1 0,0 1 0,0-1 0,1 0 0,1 1 0,-1-1 0,2 0 0,4 15 0,-5-21 47,-1 0-1,1 0 1,0-1 0,0 1-1,0-1 1,0 1 0,1-1 0,-1 0-1,1 1 1,0-1 0,0-1-1,0 1 1,1 0 0,-1-1-1,0 0 1,1 0 0,0 0 0,-1 0-1,1 0 1,0-1 0,0 1-1,0-1 1,0 0 0,0-1-1,0 1 1,0 0 0,1-1 0,5-1-1,-2 1 28,-1-1-1,1-1 0,-1 0 0,0 0 0,0 0 1,0-1-1,10-5 0,45-30 216,-44 26-264,8-4-43,-1-2-1,0-1 1,-2-1-1,0 0 1,26-32 0,5-18-111,-53 69 61,0 0 0,0-1 1,0 1-1,0 0 0,0 0 0,1 0 0,-1 0 1,0 0-1,0 0 0,1 1 0,-1-1 0,0 0 0,3 0 1,-3 1 15,-1 0 0,1 0 0,-1-1 0,1 1-1,-1 1 1,0-1 0,1 0 0,-1 0 0,1 0 0,-1 0 0,1 0 0,-1 0 0,1 0 0,-1 1 0,0-1 0,1 0 0,-1 0 0,1 1 0,-1-1 0,0 0 0,1 1 0,-1-1 0,0 0 0,1 1 0,-1-1 0,0 0 0,0 1-1,1-1 1,-1 1 0,0-1 0,0 0 0,0 1 0,0-1 0,1 1 0,-1-1 0,0 1 0,0-1 0,0 1 0,0-1 0,0 1 0,0-1 0,0 0 0,0 1 0,0-1 0,-1 1 0,1 0 0,-1 13 1,-1 0 0,0 0 0,-2 0 0,1 0 1,-1 0-1,-1-1 0,-1 0 0,0 0 0,-9 15 1,-61 95 470,71-116-278,5-7-173,0 0 0,0 0 0,0 0 0,0 0 0,0 0 0,0 0 0,1 0 0,-1 0 0,0 1 0,0-1 0,0 0 0,0 0 0,0 0 0,0 0 0,0 0 0,0 0 1,0 0-1,0 0 0,0 0 0,1 0 0,-1 0 0,0 0 0,0 1 0,0-1 0,0 0 0,0 0 0,0 0 0,0 0 0,0 0 0,0 0 0,0 0 0,0 0 0,0 1 0,0-1 0,0 0 0,0 0 0,0 0 0,0 0 1,0 0-1,0 0 0,0 0 0,0 0 0,0 1 0,0-1 0,0 0 0,0 0 0,0 0 0,0 0 0,-1 0 0,1 0 0,0 0 0,0 0 0,0 0 0,13 2-17,5 1 51,-1-1 1,1 0 0,0-2 0,-1 0 0,30-3 0,-36 1-130,1-1 0,0 0 0,-1 0 0,1-1 0,-1 0-1,0-1 1,-1-1 0,1 1 0,13-11 0,-23 15-203,0 0 0,1 0 0,-1-1-1,0 1 1,0 0 0,0-1 0,0 1-1,0 0 1,0-1 0,0 0 0,-1 1-1,2-4 1,-2 5-135,1-1 0,-1 0 0,0 0 0,0 0 0,0 0 0,0 1 0,0-1 0,0 0 0,0 0 0,0 0 0,0 0 0,0 1 0,-1-1 0,1 0 0,0 0 0,0 0 0,-1 1 0,1-1 0,-1 0 0,1 0-1,0 1 1,-1-1 0,1 0 0,-2 0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8:5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7552,'-31'-14'3424,"31"5"-2976,3 6-320,10 3-160,19-5-672,4 5 384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8:5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12 3136,'0'-11'10037,"-4"12"-8789,0 8-895,0-1-1,1 1 1,0-1 0,0 1 0,1 0-1,-2 14 1,1 1-92,0 36 1,1-21 208,-2-1 1,-2 1 0,-11 41-1,-9 67 506,16-88-725,7-15 21,3-35-175,-1 1 0,1-1 0,-2 0 0,-3 14 0,4-16 419,2-8-437,5-14-1639,-4 10 364,0 0 0,1-1 0,0 1 0,5-7 0,2-4-1976,2-1 746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35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5824,'0'0'46,"0"0"-1,0 0 1,0 0 0,0 0 0,0-1 0,0 1 0,0 0-1,0 0 1,0 0 0,0 0 0,0 0 0,0-1 0,0 1-1,0 0 1,0 0 0,0 0 0,0 0 0,0 0 0,0-1-1,0 1 1,0 0 0,0 0 0,1 0 0,-1 0 0,0 0-1,0 0 1,0 0 0,0 0 0,0-1 0,0 1 0,0 0-1,1 0 1,-1 0 0,0 0 0,0 0 0,0 0 0,0 0-1,0 0 1,0 0 0,1 0 0,-1 0 0,0 0 0,0 0-1,0 0 1,0 0 0,0 0 0,1 0 0,-1 0 0,0 0-1,0 0 1,0 0 0,1 0 123,-1 1-1,1-1 0,-1 1 1,1-1-1,-1 0 1,0 1-1,1-1 1,-1 1-1,1-1 1,-1 1-1,0-1 0,0 1 1,1 0-1,-1-1 1,0 1-1,0-1 1,0 1-1,1 0 1,4 30 2632,-2 0 0,1 48 0,-11 64-1243,1 1-1280,5-103-338,2 36-194,0-65-1216,0 0-1,5 15 1,-1-10-732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8:5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98 3136,'-1'-1'599,"0"0"-1,0 1 1,0-1 0,-1 1-1,1-1 1,0 1 0,0-1 0,0 1-1,0 0 1,-1 0 0,1-1 0,0 1-1,0 0 1,0 0 0,-1 0-1,1 1 1,0-1 0,-2 0 0,4 2-459,0-1 0,0 0 0,1 0 0,-1 0 0,0 0 0,1-1 0,-1 1 1,1 0-1,-1 0 0,1-1 0,-1 1 0,1-1 0,-1 1 0,1-1 0,0 0 1,-1 0-1,1 0 0,-1 0 0,3 0 0,36-3 470,-33 2-439,25-5-16,-1-2-1,0-1 0,33-14 0,43-13-77,-90 31-65,27-7-2,-41 12-23,0-1 0,0 1 0,1 0 0,-1 0 0,0 0 0,0 0 0,0 0 0,0 1 0,0-1 0,0 1 0,3 1 0,-5-2 2,0 1-1,0 0 0,0-1 0,0 1 0,0 0 0,0 0 0,-1 0 1,1-1-1,0 1 0,0 0 0,-1 0 0,1 0 0,-1 0 0,1 0 1,-1 0-1,1 1 0,-1-1 0,0 0 0,1 0 0,-1 0 0,0 0 1,0 0-1,0 0 0,0 2 0,0 3 24,-1-1 1,1 0-1,-1 0 0,-2 6 1,0-2 33,-1 1 1,0-1-1,-1 0 1,0 0 0,0 0-1,-8 8 1,-3 7 117,-58 93 535,54-84-439,1 1-1,-27 69 1,34-72-184,-2 7 102,-10 43 0,17-53-22,4-21-228,1 0-1,0 0 1,-1 15-1,13-24-5382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8:5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5472,'-4'0'2496,"8"8"-2176,-4-5 1312,0 9-960,0 5 512,0-1-704,0 4-128,0 0-224,0 0 256,5 3-192,-1-3 384,10-8-320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0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50 200 6816,'-2'-1'215,"1"1"1,0-1-1,0 0 1,-1-1 0,1 1-1,0 0 1,0 0-1,0 0 1,1-1-1,-1 1 1,0 0 0,0-1-1,1 1 1,-1-1-1,1 1 1,-1-1-1,1 1 1,-1-1 0,1 1-1,0-1 1,0 1-1,0-1 1,0 1-1,0-1 1,0 0-1,0 1 1,1-1 0,-1 1-1,0-1 1,2-2-1,5-13 919,1 1 0,1-1 0,18-24 0,-23 36-1105,0-1 1,0 1-1,1 0 0,-1 1 1,1-1-1,0 1 0,1 0 1,-1 0-1,1 0 0,0 1 1,-1 0-1,1 0 0,1 1 1,5-3-1,-10 5-43,1-1 0,-1 1 0,0 0 0,0 0 0,0 0 0,0 0-1,0 0 1,0 0 0,0 1 0,0-1 0,0 1 0,0-1 0,0 1 0,0 0 0,0 0 0,0 0-1,3 2 1,-2-1-6,-1 0-1,1 0 0,-1 1 0,0-1 1,0 1-1,0-1 0,-1 1 0,1 0 1,0 0-1,1 5 0,0 0-3,0 1-1,-1 0 1,0 0-1,-1 1 1,0-1 0,0 0-1,-1 11 1,-1-10 44,-1-1 1,1 1 0,-2 0-1,1 0 1,-1-1 0,-1 1-1,0-1 1,-9 16 0,-7 6 262,-25 31 1,0 1 168,-41 81 780,83-137-1145,-9 16 473,11-22-485,1 1 0,-1-1 1,1 0-1,-1 1 0,1-1 1,0 1-1,-1-1 0,1 0 1,0 1-1,0-1 0,0 1 1,0-1-1,1 2 0,-1-2-34,1-1-1,-1 1 0,1-1 0,-1 1 0,1-1 1,-1 0-1,1 1 0,-1-1 0,1 0 1,0 1-1,-1-1 0,1 0 0,0 0 1,-1 0-1,1 1 0,0-1 0,-1 0 0,1 0 1,0 0-1,-1 0 0,1 0 0,0 0 1,-1-1-1,1 1 0,0 0 0,-1 0 1,1 0-1,0-1 0,0 1 0,-1 0-31,114-31 669,-37 9-422,-2 6-109,-37 8-592,46-15 1,-80 21-930,0 1-1,-1-1 0,1 0 1,-1-1-1,1 1 1,-1 0-1,5-5 0,4-2-1787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0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 7296,'1'-1'3390,"0"12"-1963,0 22 70,-28 275 4732,10 34-5306,16-324-1767,2 26 446,4-23-1966,-4-19 1532,0 0 0,0 0 0,0 0 0,0 0 1,1 0-1,2 3 0,11 9-3525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0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88 215 2912,'7'-32'1293,"-4"20"754,-1 0 0,3-20 0,-5 68-847,-2-1-549,1-16-149,-6 31-1,-13 34 787,-22 129 208,20-70-238,22-143-1178,0 1-1,0-1 1,0 1-1,0 0 1,0-1-1,0 1 1,0 0-1,-1-1 1,1 1-1,0-1 1,0 1-1,0-1 1,-1 1-1,1 0 1,0-1-1,0 1 1,-1-1-1,1 1 1,-1-1-1,1 1 1,0-1-1,-1 0 1,0 1-1,0-1-40,1 0-1,0-1 1,-1 1-1,1-1 1,0 1-1,-1 0 1,1-1-1,0 1 1,0-1 0,-1 1-1,1-1 1,0 1-1,0-1 1,0 0-1,0 1 1,0-1-1,0 1 1,0-1 0,0 1-1,0-1 1,0 1-1,0-2 1,7-61 777,8-23-536,-5 35-208,23-114-115,-6 34-4,3-12-461,-30 142 487,1 0 0,-1-1-1,0 1 1,1-1 0,-1 1-1,1 0 1,-1-1 0,1 1-1,0 0 1,1-2 0,-2 3 15,0 0-1,0 0 1,0 0 0,0 0 0,0 0 0,1-1-1,-1 1 1,0 0 0,0 0 0,0 0 0,0 0 0,1 0-1,-1 0 1,0 0 0,0 0 0,0 0 0,0 0-1,0 0 1,1 0 0,-1 0 0,0 0 0,0 0-1,0 0 1,0 0 0,1 0 0,-1 0 0,0 0-1,0 0 1,0 0 0,0 0 0,1 0 0,-1 1-1,6 8-140,-2 9 86,0 1 0,-1 0 0,0 0 0,-1 26 1,0 3 54,4 27 11,11 93 454,-15-158-263,1 1 0,0-1 0,7 15 0,-10-24-159,0-1-1,0 1 1,1 0-1,-1 0 0,1-1 1,-1 1-1,1 0 0,-1 0 1,1-1-1,-1 1 1,1-1-1,-1 1 0,1 0 1,0-1-1,-1 1 0,1-1 1,0 0-1,0 1 1,-1-1-1,1 1 0,0-1 1,0 0-1,0 0 0,0 0 1,-1 1-1,1-1 1,0 0-1,0 0 0,0 0 1,0 0-1,-1 0 1,1 0-1,0-1 0,0 1 1,0 0-1,0 0 0,-1 0 1,1-1-1,0 1 1,0-1-1,-1 1 0,1 0 1,1-2-1,3-1 162,0-1 0,0 0-1,0 0 1,6-8 0,-10 11-196,8-10 133,0 0 0,12-20 0,-10 13-97,21-36-8,-3-2 0,31-81 0,7-15-445,-64 144 317,-2 6 47,0-1 1,0 1 0,1-1-1,-1 1 1,0 0 0,1-1-1,0 1 1,-1 0 0,1 0 0,0 0-1,0 0 1,3-2 0,-5 4 37,0 0 0,1 0 1,-1 0-1,0 0 1,1 0-1,-1 0 1,0 0-1,1 0 0,-1 0 1,0 0-1,1 0 1,-1 0-1,0 0 0,0 0 1,1 0-1,-1 0 1,0 1-1,1-1 0,-1 0 1,0 0-1,0 0 1,1 0-1,-1 1 0,0-1 1,0 0-1,1 0 1,-1 0-1,0 1 1,0-1-1,0 0 0,0 1 1,1-1-1,-1 1 1,5 11-99,-1 10 90,-1 1 1,-1-1-1,0 1 1,-4 29-1,2-10 1,10 189 207,2-72 693,-12-148-678,1 7-372,-1-18 124,0 0 1,0 1-1,0-1 1,0 0-1,0 1 1,0-1-1,1 0 1,-1 0-1,0 1 0,0-1 1,0 0-1,0 1 1,0-1-1,1 0 1,-1 0-1,0 1 1,0-1-1,0 0 1,1 0-1,-1 0 1,0 1-1,0-1 1,1 0-1,-1 0 0,0 0 1,1 0-1,-1 1 1,0-1-1,0 0 1,1 0-1,-1 0 1,0 0-1,1 0 1,-1 0-1,0 0 1,1 0-1,-1 0 1,1 0-1,2-1-1071,0-1-1,0 1 1,1-1 0,-1 1-1,0-1 1,4-4 0,4-1-2528,6-2 445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0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5408,'0'0'1728,"0"0"-1630,0 0 1,0 1-1,0-1 1,0 0-1,0 0 1,0 0-1,0 1 1,0-1-1,0 0 1,0 0-1,0 0 0,0 1 1,0-1-1,0 0 1,0 0-1,0 1 1,0-1-1,1 0 1,-1 0-1,0 0 1,0 0-1,0 1 1,0-1-1,0 0 1,0 0-1,0 0 1,1 1-1,2-1 287,0 1 1,0 0-1,1-1 1,-1 0-1,0 0 1,0 0-1,0 0 1,1 0-1,-1-1 1,0 1-1,0-1 0,0 0 1,0 0-1,0 0 1,5-3-1,-1 1-119,-1 0-1,0-1 1,-1 1 0,1-1-1,-1-1 1,7-6-1,-10 10-232,-1 0 0,0 0-1,0-1 1,0 1 0,1-1-1,-1 1 1,-1 0-1,1-1 1,0 0 0,0 1-1,-1-1 1,1 0-1,0 1 1,-1-1 0,0 0-1,1 1 1,-1-1 0,0 0-1,0 0 1,0 0-1,0 1 1,0-1 0,-1 0-1,1 0 1,-1-2-1,0 3-48,1 0-1,-1 1 0,1-1 1,-1 0-1,0 1 0,1-1 1,-1 1-1,0-1 0,0 1 1,1-1-1,-1 1 0,0-1 1,0 1-1,0 0 0,1-1 1,-1 1-1,0 0 0,0 0 1,0-1-1,0 1 0,0 0 1,0 0-1,0 0 0,1 0 1,-1 0-1,0 1 0,0-1 1,0 0-1,0 0 0,-1 1 1,-1 0-14,1 0-1,-1 0 1,1 0 0,0 1-1,-1-1 1,1 0 0,0 1-1,-4 3 1,-5 7 8,-15 20 0,23-28 122,0 1 0,0 0 1,1 0-1,-1 0 0,1 0 1,0 1-1,1-1 0,-2 7 1,1-3 155,1 0 0,1 1 0,-1-1 1,2 0-1,-1 1 0,1-1 0,0 1 0,1-1 1,5 14-1,-6-19-188,0-1 0,0 0 0,1 1 0,0-1 0,0 0 1,-1 0-1,2 0 0,-1 0 0,0-1 0,1 1 0,-1 0 0,1-1 0,0 0 0,0 1 1,0-1-1,0 0 0,0-1 0,0 1 0,0-1 0,1 1 0,-1-1 0,0 0 0,1 0 1,-1 0-1,1-1 0,0 1 0,6-1 0,2 0 53,1-2 1,-1 1-1,0-1 0,0-1 1,0 0-1,0-1 0,0-1 1,10-5-1,34-19-705,-4-4-4120,-37 24 2196,3 0-398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0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8 116 6720,'-7'-21'2170,"7"6"-447,1 11-739,0 7 373,9 8 14,-5 0-1060,1 1-1,-2 0 1,1 0 0,-2 1 0,0-1-1,2 16 1,-1-9-28,12 55 834,32 178 1846,-47-243-2894,38 226 1868,-38-232-1868,0 0 289,0 1-1,-1 0 0,1 0 0,0 7 1,2-14-194,0-1 0,0-1 0,0 1 1,0 0-1,-1-1 0,0 1 0,4-10 1,7-36-49,-11 44-74,13-48 31,26-62 0,-20 60-54,77-174 56,-27 67-289,-65 149 152,12-26-877,-17 36 576,1 1-1,0 0 1,1 0-1,-1 0 1,0 0 0,1 0-1,0 0 1,4-3-1,4 2-5742,-3 6 1781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0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220 488 1984,'12'-17'1470,"-6"12"2484,-6 2-3352,0 2-343,0 1 0,0-1-1,0 0 1,0 0 0,0 0 0,0 1 0,0-1 0,0 0 0,0 0 0,-1 0 0,1 0 0,-1-1 0,1 2-195,-1 0 0,1-1 0,-1 1 0,0 0 0,1 0 0,-1 0 0,1 0 0,-1-1 0,1 1 0,-1 0 0,0 0 0,1 0 0,-1 0 0,1 0 0,-1 0 0,0 0 0,1 1 0,-1-1 0,1 0 0,-1 0 0,1 0 0,-1 1 0,0-1 0,1 0 0,-1 0 0,0 2 0,-25 10 397,1 1 0,0 1 1,-43 33-1,66-45-428,-8 6 64,0 1-1,0 0 0,1 1 0,-10 12 0,17-20-39,0 1-1,1-1 0,-1 0 0,1 1 0,0-1 1,-1 1-1,1-1 0,0 1 0,1 0 0,-1 0 1,0-1-1,1 1 0,-1 0 0,1 0 0,0 0 1,0 0-1,0-1 0,1 1 0,-1 0 0,1 0 1,-1 0-1,1-1 0,0 1 0,0 0 0,0-1 1,3 5-1,-3-5 3,0-1 1,0 0-1,0 0 1,0 0-1,0 0 1,1 0-1,-1-1 0,0 1 1,1 0-1,-1 0 1,0-1-1,1 1 1,-1-1-1,1 1 1,-1-1-1,1 0 1,-1 0-1,1 0 1,-1 0-1,1 0 0,-1 0 1,1 0-1,-1 0 1,1 0-1,-1-1 1,1 1-1,2-1 1,2-1 43,-1 0 0,1 0 0,0-1 0,-1 0-1,10-6 1,-2-2-13,-1 0-1,0-1 0,0 0 0,-1-1 0,-1 0 0,13-21 0,-14 14-409,-4 9-714,-4 12 1006,-1-1-1,0 1 1,1 0 0,-1 0-1,0 0 1,0 0 0,1 0-1,-1 0 1,0 0 0,0 0-1,0 0 1,0 0-1,0 0 1,0 0 0,-1 1-1,1 4 93,1-1-1,-1 1 0,1 0 1,0-1-1,1 0 0,-1 1 1,1-1-1,0 0 0,1 0 1,-1 1-1,1-2 0,0 1 1,0 0-1,0-1 0,6 6 1,-8-9-18,0 0 1,0 0 0,0 0-1,0-1 1,0 1-1,1 0 1,-1-1-1,0 1 1,0-1 0,1 1-1,-1-1 1,0 1-1,1-1 1,-1 0 0,0 0-1,1 0 1,-1 0-1,1 0 1,-1 0-1,0 0 1,1 0 0,-1-1-1,0 1 1,1 0-1,-1-1 1,0 1 0,0-1-1,1 1 1,-1-1-1,2-1 1,5-3 118,-1 0 0,0 0 1,10-10-1,-11 10-110,19-18 3,-1-2-1,-2 0 1,0-1 0,-2-2 0,0 0 0,19-40 0,-11 12-62,-4-1 1,28-91-1,-25 49-342,-26 98 321,-1 0 0,0 1 1,1-1-1,-1 0 0,0 1 0,0-1 1,0 0-1,0 1 0,1-1 1,-1 0-1,0 1 0,0-1 0,0 0 1,-1 0-1,1 1 0,0-1 1,0 0-1,0 1 0,0-1 0,-1 0 1,1 1-1,-1-2 0,1 2 18,-1 0-1,1 0 1,-1 1-1,0-1 0,1 0 1,-1 0-1,1 0 1,-1 0-1,1 1 0,-1-1 1,1 0-1,-1 1 1,1-1-1,-1 0 0,1 1 1,0-1-1,-1 0 1,1 1-1,-1-1 0,1 1 1,0-1-1,0 1 1,-1-1-1,1 1 1,0-1-1,-1 2 0,-4 7-47,1 0 1,0 0-1,-6 18 0,3-6-35,-81 274 220,84-280-89,-4 16 81,2 1 1,0-1 0,-1 51-1,8-73 42,-1 0 0,1 0 0,2 10 0,-2-18-126,-1 1 1,0 0 0,1-1 0,-1 1-1,1 0 1,-1-1 0,1 1 0,0-1-1,-1 1 1,1-1 0,0 1 0,0-1-1,0 1 1,0-1 0,0 0 0,1 0-1,-1 1 1,0-1 0,1 0 0,-1 0-1,0 0 1,3 0 0,-1 0 23,-1-1 0,1 0 0,0 0 0,0-1 0,-1 1 0,1 0-1,0-1 1,0 0 0,-1 0 0,1 1 0,-1-1 0,1-1 0,-1 1 0,3-2 0,4-2 50,-1-1-1,14-11 1,-6 2-128,0-1 0,0-1 0,-2 0 0,0 0 0,18-31 0,-31 46 4,0 1 1,0-1-1,0 1 0,0 0 1,0 0-1,1-1 0,-1 1 1,0 0-1,1 0 1,-1 0-1,1 0 0,-1 1 1,1-1-1,-1 0 0,1 1 1,0-1-1,-1 1 0,1-1 1,0 1-1,-1 0 0,1-1 1,0 1-1,0 0 1,1 1-1,7-1-94,0 1 1,0 1-1,12 3 1,4 1 7,172 15 200,-197-21-114,0-1 0,0 2 0,0-1 0,-1 0 1,1 0-1,0 0 0,0 0 0,-1 0 0,1 1 0,0-1 1,-1 0-1,1 1 0,0-1 0,0 0 0,-1 1 1,1-1-1,-1 1 0,1-1 0,0 1 0,-1-1 1,1 1-1,-1 0 0,1-1 0,-1 1 0,0-1 0,1 1 1,-1 0-1,0 0 0,1-1 0,-1 1 0,0 0 1,0 0-1,0-1 0,1 1 0,-1 0 0,0 0 0,0-1 1,0 1-1,0 0 0,-1 0 0,1-1 0,0 1 1,0 0-1,0 0 0,0-1 0,-1 1 0,1 0 0,0 0 1,-1-1-1,0 2 0,-2 3 10,0 0 1,-1 1-1,0-2 1,0 1-1,0 0 1,-5 4-1,-10 11 120,16-16-74,1-1 1,0 1-1,0 0 1,-2 6-1,2 2 234,3-12-265,-1 1-1,0-1 1,0 0-1,0 0 1,1 1-1,-1-1 1,0 0-1,0 0 1,0 1-1,1-1 0,-1 0 1,0 0-1,0 0 1,1 0-1,-1 0 1,0 1-1,1-1 1,-1 0-1,0 0 1,1 0-1,-1 0 1,0 0-1,0 0 0,1 0 1,-1 0-1,0 0 1,1 0-1,-1 0 1,0 0-1,1 0 1,-1 0-1,1-1 1,6 0 78,0-1 0,1 0 0,-1 0 0,0-1 0,0 0 0,-1 0 0,1-1 0,-1 1 0,1-1 0,9-10 0,-13 12-93,0-1 0,-1 0 0,1 1 1,-1-1-1,0 0 0,0 0 0,0 0 0,-1-1 0,1 1 0,-1 0 0,1-1 0,-1 1 0,0-1 0,0 0 0,-1 1 0,1-1 0,-1 1 0,0-1 0,0 0 0,0 1 0,0-1 0,-1 0 0,-1-6 0,1 7-18,-1-1-1,1 1 0,-1 0 1,0-1-1,0 1 0,0 0 1,0 0-1,0 0 0,-1 1 0,-3-4 1,4 4-13,0 0-1,0 0 1,0 1 0,0-1-1,-1 1 1,1-1 0,0 1 0,-1 0-1,1 0 1,-1 0 0,1 0 0,-1 0-1,-3 0 1,5 1 35,1 0-1,0 0 1,0 0-1,0 0 1,-1 0-1,1 0 1,0 1-1,0-1 1,0 0-1,-1 0 1,1 0 0,0 0-1,0 0 1,0 0-1,0 0 1,-1 1-1,1-1 1,0 0-1,0 0 1,0 0-1,0 0 1,0 1 0,0-1-1,-1 0 1,1 0-1,0 0 1,0 0-1,0 1 1,0-1-1,0 0 1,0 0 0,0 1-1,0-1 1,0 0-1,0 0 1,0 0-1,0 1 1,0-1-1,0 0 1,0 0-1,0 0 1,0 1 0,0-1-1,0 0 1,1 0-1,-1 0 1,0 1-1,0-1 1,0 0-1,0 0 1,0 0-1,0 0 1,1 1 0,-1-1-1,0 0 1,0 0-1,0 0 1,0 0-1,1 0 1,-1 0-1,0 1 1,12 2 28,0-1 0,0 1 0,0-2 0,0 0 0,0 0 0,15-2 0,5-1-58,35-8 1,58-19 117,-122 28-102,-1 0 0,0 1 0,0 0-1,0-1 1,0 1 0,1 0 0,-1 0-1,0 0 1,0 0 0,0 0 0,1 0-1,-1 1 1,0-1 0,0 1 0,0 0-1,3 1 1,-4-1 6,0 0 0,1 0-1,-1 0 1,0 0 0,0 1 0,0-1-1,0 0 1,0 1 0,-1-1 0,1 1-1,0-1 1,-1 1 0,1-1 0,-1 1-1,1-1 1,-1 1 0,0 0 0,1-1-1,-1 1 1,0 0 0,0-1 0,-1 3-1,1 4 55,0 0-1,1-1 0,-1 1 1,1 0-1,1 0 0,-1 0 1,4 8-1,-4-15 1,0 0-1,0 0 1,0 0 0,-1-1 0,1 1 0,1 0-1,-1 0 1,0 0 0,0-1 0,0 1-1,0-1 1,0 1 0,1-1 0,-1 1-1,0-1 1,0 0 0,1 1 0,-1-1 0,0 0-1,1 0 1,-1 0 0,0 0 0,1 0-1,0 0 1,3-1 11,0 1 0,-1-1-1,1 0 1,-1 0 0,1-1 0,4-1-1,-3 0 9,0 0-1,0-1 1,-1 0-1,1 0 1,-1 0-1,0 0 0,6-7 1,1-3 41,13-20 1,1-2-218,-17 27 33,3-4-557,-12 13 624,0 0 1,0 0-1,0 0 0,0 0 1,0 1-1,0-1 0,0 0 1,0 0-1,0 0 0,0 0 1,0 0-1,0 0 0,0 0 1,0 0-1,0 0 0,0 1 1,1-1-1,-1 0 0,0 0 1,0 0-1,0 0 0,0 0 1,0 0-1,0 0 0,0 0 1,0 0-1,0 0 0,0 0 1,1 0-1,-1 0 0,0 0 1,0 0-1,0 0 0,0 0 1,0 0-1,0 0 0,0 0 1,0 0-1,1 0 0,-1 0 1,0 0-1,0 0 0,0 0 1,0 0-1,0 0 0,0 0 1,0 0-1,0 0 0,0 0 1,1 0-1,-1 0 0,0 0 1,0 0-1,0-1 0,2 18-96,-1-3 116,1-8 6,0 5 1,2 0-1,0-1 0,0 1 0,7 12 0,-10-21 4,1 1-1,0-1 0,-1 0 1,1 0-1,0 1 0,0-1 1,0 0-1,0-1 0,0 1 1,1 0-1,-1-1 0,1 1 1,-1-1-1,1 1 0,-1-1 1,1 0-1,0 0 0,-1-1 1,1 1-1,0 0 0,0-1 1,5 0-1,3 0 48,0-2 0,-1 0 0,1 0 1,0-1-1,0 0 0,-1-1 0,0 0 0,0 0 1,0-1-1,0-1 0,-1 0 0,0 0 0,10-8 1,-15 10-61,0-1 1,0 0-1,0 0 0,0 0 1,-1 0-1,0 0 1,0-1-1,0 1 1,2-8-1,-4 10-36,0 1 0,0 0-1,-1-1 1,1 1-1,-1-1 1,0 1-1,1-1 1,-1 1 0,0-1-1,0 1 1,-1-1-1,1 1 1,0-1-1,-1 1 1,0-1 0,1 1-1,-1-1 1,0 1-1,0 0 1,0 0-1,-1-1 1,1 1 0,-3-3-1,3 4 14,0 0-1,0 0 1,0 0-1,-1 1 0,1-1 1,0 0-1,0 1 1,0-1-1,-1 1 1,1-1-1,0 1 0,-1-1 1,1 1-1,0 0 1,-1 0-1,1 0 0,-3 0 1,1 0-16,0 0-1,0 1 1,0 0-1,0 0 1,0 0 0,0 0-1,-4 2 1,-1 2-36,0-1 1,1 1-1,0 1 1,-10 10-1,11-11 100,1 1-1,0 0 0,0 0 1,0 0-1,1 1 0,0 0 1,0 0-1,1 0 0,0 0 1,0 1-1,0-1 0,1 1 1,0-1-1,-1 17 1,3-22 1,0 0-1,0 0 1,1-1 0,-1 1 0,0 0 0,1 0 0,-1 0 0,1 0 0,0-1 0,0 1 0,0 0 0,0 0 0,0-1 0,0 1 0,0-1 0,0 1 0,0-1 0,1 1 0,-1-1 0,1 0 0,-1 0 0,1 0 0,2 2 0,3 0 96,0 0 0,1 0 0,-1 0 0,12 1 0,-15-3-113,27 6 150,0-2 0,51 2-1,65-9-804,-110 1 216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0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9 846 4224,'-8'6'980,"7"-1"323,2-4-1067,0-1 0,0 1 0,0-1 0,0 1 0,0-1-1,0 0 1,0 1 0,0-1 0,1 0 0,-1 0 0,0 1 0,0-1 0,0 0 0,0 0 0,2-1 0,11 0 541,1 0-1,-1-2 0,1 0 1,-1 0-1,0-1 0,25-12 1,-23 10-612,0-1 1,-1-1-1,1-1 0,-2 0 0,0-1 1,0 0-1,21-21 0,-3-7 74,-1-1-1,45-76 0,-50 70-124,120-204 353,-146 248-463,19-39 256,-17 37-262,-1 0-1,0-1 1,0 1 0,0-1-1,0 1 1,-1-1 0,0 1-1,0-1 1,0-6-1,0 10-1,0 0 0,0-1 0,0 1 0,0 0-1,0-1 1,0 1 0,0 0 0,0-1 0,0 1 0,0 0-1,0 0 1,0-1 0,-1 1 0,1 0 0,0-1-1,0 1 1,0 0 0,0 0 0,-1 0 0,1-1-1,0 1 1,0 0 0,-1 0 0,1-1 0,0 1-1,0 0 1,-1 0 0,1 0 0,0 0 0,0 0 0,-1 0-1,1-1 1,0 1 0,-1 0 0,1 0 0,0 0-1,0 0 1,-1 0 0,1 0 0,0 0 0,-1 0-1,1 0 1,0 0 0,-1 0 0,1 0 0,0 1-1,0-1 1,-1 0 0,1 0 0,0 0 0,-1 0-1,1 0 1,0 1 0,-19 15-148,12-8 121,1 1-1,-1 0 1,1 0 0,1 1 0,0-1-1,0 1 1,-3 12 0,-22 80 40,25-85 13,-56 277 1162,59-284-970,1 1 0,1 18 0,0-27-117,0 1 1,1-1 0,-1 0-1,1 1 1,-1-1-1,1 0 1,-1 1-1,1-1 1,0 0 0,0 0-1,0 0 1,1 0-1,-1 0 1,0 0 0,1 0-1,0 0 1,-1 0-1,3 2 1,-2-4-45,0 1 0,0 0 0,-1-1 0,1 1 0,0-1 0,0 1 0,0-1 0,0 0 0,0 0 0,-1 0 0,1 0 0,0 0 0,0 0 0,0 0 0,0-1 0,0 1 0,0-1 0,-1 1 0,1-1 0,0 0 0,0 0 0,-1 0 0,3-1 0,6-4 23,0-1 1,14-12-1,-14 12-73,13-13-1,0-1 0,28-33 1,33-52 40,-73 92-29,158-220 354,-132 176-516,-3-2 1,32-76-1,-57 115-85,-7 15 4,-5 13 83,-72 136 129,16-33 18,-27 89 380,4-11 236,49-115-351,8-25 374,23-41-486,2-5-149,-1-1 0,1 0 1,0 0-1,-1 0 1,1 0-1,0 0 0,-1 0 1,0 1-1,1-1 1,-1 0-1,0 0 0,1-1 1,-1 1-1,0 0 1,0 0-1,0 0 0,0 0 1,0-1-1,0 1 1,-1 0-1,-3 0 0,37-29 1350,67-44-1203,-15 12-245,-58 39 99,-13 9-97,1 1 0,1 0 0,0 1 0,23-11 1,-37 20 77,0 1 0,0-1 0,0 1 0,1 0 0,-1-1 0,0 1 0,0 0 1,0 0-1,0-1 0,0 1 0,0 0 0,0 0 0,0 0 0,1 1 1,-1-1-1,0 0 0,0 0 0,0 1 0,0-1 0,0 0 0,0 1 1,0-1-1,0 1 0,0-1 0,0 1 0,0 0 0,0-1 0,-1 1 0,1 0 1,0 0-1,0 0 0,-1-1 0,1 1 0,0 0 0,-1 0 0,1 0 1,-1 0-1,1 0 0,-1 0 0,1 0 0,-1 0 0,0 2 0,2 4-32,-1 0-1,0-1 1,0 1-1,-1 0 0,0 12 1,-4 26-19,2-28 141,0 0 1,2 0-1,0 0 0,0-1 1,4 19-1,-3-32-32,0 0 0,0 0-1,0 0 1,0 0 0,1 0 0,-1 0 0,1 0 0,0 0 0,0-1-1,0 1 1,3 3 0,-3-5-10,-1 1 0,1-1 0,0 0 1,-1 0-1,1 1 0,0-1 0,0 0 0,0 0 0,0-1 0,0 1 0,0 0 0,0-1 1,0 1-1,0-1 0,0 0 0,0 1 0,1-1 0,3-1 0,0 0 55,1-1-1,0 1 1,-1-2 0,1 1-1,-1-1 1,1 0 0,8-6-1,-2 0-65,-1 0 0,14-14 1,-10 7 47,-2 0 1,0-2-1,0 1 1,18-35-1,-31 49-111,1 0 0,0 0-1,0-1 1,-1 1 0,0 0 0,0-1-1,0 1 1,0-1 0,0 1-1,0-7 1,-1 10 29,0-1-1,0 1 0,0-1 0,0 1 1,0 0-1,0-1 0,0 1 1,0-1-1,0 1 0,0-1 1,-1 1-1,1-1 0,0 1 1,0-1-1,0 1 0,0-1 1,-1 1-1,1 0 0,0-1 1,-1 1-1,1-1 0,0 1 1,-1 0-1,1-1 0,0 1 1,-1 0-1,1-1 0,-1 1 1,1 0-1,0 0 0,-1-1 1,1 1-1,-1 0 0,1 0 1,-1 0-1,1 0 0,-1 0 1,1 0-1,-1 0 0,1 0 0,-1 0 1,1 0-1,-1 0 0,1 0 1,-1 0-1,1 0 0,-1 0 1,1 0-1,-1 0 0,1 1 1,0-1-1,-1 0 0,1 0 1,-1 1-1,1-1 0,-1 1 1,-3 1-20,0 0 1,1 0 0,0 0 0,-1 1-1,-3 4 1,2-2 28,1 0 0,0 0 0,0 0 0,1 1 0,-1-1 0,1 1 0,1 0 0,-1 0 0,1 0 0,0 0 0,0 0 0,-1 13 0,2-15 20,1-1-1,0 1 0,0-1 1,0 1-1,1-1 0,-1 1 1,1-1-1,0 0 0,0 1 1,0-1-1,0 0 0,1 1 1,-1-1-1,1 0 0,0 0 1,0-1-1,0 1 0,0 0 1,1 0-1,-1-1 0,1 0 1,-1 1-1,1-1 1,0 0-1,4 2 0,7 3 39,-1 0-1,1-2 1,0 0 0,26 6-1,60 5 40,-88-15-122,0 0 0,16-2-1,6-4-2939,-15 2 1120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08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58 169 7648,'-58'-32'3456,"68"24"-3008,3 5 1888,9-2-1376,23-7 1151,5 0-1215,31-8 96,4 9-608,28-9-96,-10 7-160,0 1-96,-17 4 0,-14 1-128,-14 2 64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36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73 3488,'0'0'57,"0"-1"-1,0 1 1,1 0-1,-1-1 1,0 1 0,0-1-1,0 1 1,0-1 0,0 1-1,0-1 1,0 1 0,1 0-1,-1-1 1,0 1 0,-1-1-1,1 1 1,0-1-1,0 1 1,0-1 0,0 1-1,0-1 1,-1-3 713,6-9 3230,-1 0-1769,-4 12-2121,1 0 1,-1 1-1,0-1 1,1 1-1,-1-1 0,0 0 1,0 1-1,0-1 1,1 0-1,-1 1 1,0-1-1,0 0 1,0 0-1,0 1 1,0-1-1,0 0 1,0 1-1,0-1 1,-1 0-1,1 1 0,0-1 1,0 0-1,0 1 1,-1-1-1,1 0 1,0 1-1,-1-1 1,0 0-1,0 0 15,0 0-1,0 0 1,0 0-1,0 0 1,0 0-1,0 0 1,0 0 0,0 1-1,0-1 1,-1 0-1,1 1 1,0-1-1,0 1 1,-1-1-1,1 1 1,0 0-1,-1 0 1,1-1 0,-1 1-1,1 0 1,0 0-1,-1 0 1,1 1-1,-1-1 1,1 0-1,0 0 1,-2 1-1,-4 1 33,0 1-1,0-1 0,-12 7 0,11-5-89,1 1-1,-1 0 0,1 0 1,0 1-1,0 0 1,1 0-1,-1 1 1,1 0-1,1 0 0,0 0 1,-8 13-1,10-13-101,-1-1-1,2 1 0,-1 0 0,1 0 1,0 0-1,0 0 0,1 0 1,0 0-1,0 0 0,1 1 0,0-1 1,0 0-1,1 0 0,2 13 0,-1-12-1,1 0-1,-1-1 1,1 1-1,1-1 0,-1 0 1,1 0-1,6 8 0,-8-13 56,-1 0 0,1 0 0,-1-1 0,1 1 0,0 0 0,0-1 0,0 1-1,0-1 1,0 0 0,0 0 0,0 0 0,4 1 0,-5-1 3,1-1-1,0 0 1,0 0 0,-1 0 0,1 0-1,0 0 1,0 0 0,-1 0 0,1-1-1,0 1 1,-1-1 0,1 1 0,0-1-1,-1 0 1,1 1 0,-1-1 0,1 0 0,-1 0-1,2-1 1,2-2 8,-1 0 1,0-1-1,0 1 1,0 0-1,0-1 0,-1 0 1,5-10-1,0 0-37,7-22 0,-5-7 48,-8 34 18,0 0-1,7-18 1,-9 29-56,0-1 0,0 0 0,1 0 0,-1 0 1,0 0-1,0 0 0,0 0 0,1 0 0,-1 0 0,0 0 0,0 0 0,0 0 0,1 1 0,-1-1 0,0 0 1,0 0-1,0 0 0,0 0 0,1 0 0,-1 1 0,0-1 0,0 0 0,0 0 0,0 0 0,0 1 0,0-1 1,0 0-1,0 0 0,0 0 0,1 1 0,-1-1 0,0 0 0,0 0 0,0 0 0,0 1 0,4 10 78,37 142 773,-27-117-894,-13-33-376,0 0 0,0-1 0,1 1 0,-1-1 0,0 0 0,1 1-1,0-1 1,-1 0 0,1 0 0,4 3 0,4-8-7700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0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99 3552,'0'-3'322,"1"0"0,-1 0 0,0 0-1,1 0 1,-1 0 0,1 0 0,1-4 0,4-1 3503,-6 8-3775,0 0 0,0 0 0,1 0 0,-1 0 0,0 0 0,0 0 0,0 0 0,0 0 0,0 1 0,1-1 0,-1 0 0,0 0 0,0 0 0,0 0 0,0 0 0,0 0 0,0 0 0,1 1 0,-1-1 0,0 0 0,0 0 0,0 0 0,0 0 0,0 0 0,0 1 0,0-1 0,0 0 0,0 0 0,0 0 0,0 0 0,0 0 0,0 1 0,0-1 0,0 0 0,0 0 1,0 0-1,0 0 0,0 1 0,0-1 0,0 0 0,0 0 0,0 0 0,0 0 0,0 0 0,0 1 0,-1-1 0,1 12 500,-31 257 4068,1-38-2426,24-159-1402,6-54-234,1-7 253,-1-11-793,0 0 1,0 0-1,0 0 0,0-1 1,0 1-1,0 0 0,0 0 1,0 0-1,0 0 0,0 0 1,0 0-1,0 0 0,0 0 1,0 0-1,0 0 0,0-1 1,0 1-1,0 0 0,0 0 1,0 0-1,-1 0 0,1 0 1,0 0-1,0 0 0,0 0 1,0 0-1,0 0 1,0 0-1,0 0 0,0 0 1,0 0-1,0 0 0,-1 0 1,1 0-1,0 0 0,0 0 1,0 0-1,0 0 0,0 0 1,0 0-1,0 0 0,0 0 1,0 0-1,-1 0 0,1 0 1,0 0-1,0 0 0,0 0 1,0 0-1,0 0 0,0 0 1,0 0-1,0 0 0,0 0 1,0 0-1,0 0 0,0 1 1,-1-1-1,1 0 0,0 0 1,0 0-1,0 0 0,0 0 1,0 0-1,0 0 0,0 0 1,-4-7 365,12-57 56,-5-6-415,3 0 0,17-79 0,-19 121-39,2 1 0,1 1 0,1-1 0,22-47 0,-26 65 9,1 0 1,1 0-1,-1 1 1,1 0-1,1 0 0,0 0 1,0 1-1,0 0 1,1 0-1,0 1 0,0 0 1,1 0-1,-1 1 1,1 0-1,0 1 1,16-6-1,-11 6-39,2 0 0,-1 1 0,0 0 0,1 1 0,-1 1 1,26 1-1,-33 1 17,0 0 0,0 0-1,0 0 1,0 1 0,-1 1 0,1-1 0,0 1 0,-1 0 0,0 1 0,0 0 0,0 0 0,0 1 0,0-1 0,7 9 0,-11-11 33,-1 1 0,0 0 1,0 0-1,0 1 0,0-1 1,0 0-1,-1 1 0,1-1 0,-1 1 1,0-1-1,0 1 0,0 4 1,0 2 3,0-1 1,-1 1 0,0 14-1,-1-15 0,-1 0 0,0 1 0,0-1 0,-1 0 1,0 0-1,0 0 0,-1 0 0,0 0 0,-6 8 0,2-5 27,-1 0 0,0-1 0,-1 0 0,0 0 0,-15 11 0,-4 0 160,-1-2 0,0 0 1,-63 27-1,65-36-62,-3 2 150,33-12-281,-1 0 0,1 1 0,-1-1-1,0 0 1,1-1 0,0 1 0,-1 0-1,1 0 1,-1-1 0,1 1 0,2 0-1,2 1-6,34 13-12,-24-10-17,31 15 0,-25-8 18,1-1-87,42 30 0,-60-37 102,1 0-1,-1 1 1,0 0 0,0 0-1,0 1 1,-1-1-1,1 1 1,-1 0 0,-1 0-1,1 0 1,-1 0-1,3 9 1,-5-14 1,-1 1-1,1 0 1,-1 0 0,0 0 0,1 0-1,-1 0 1,0 0 0,0 0-1,0 0 1,0 0 0,-1 0 0,1 0-1,0 0 1,-1 0 0,1 0-1,-1 0 1,0-1 0,0 1 0,0 0-1,-1 2 1,-1-1 11,1 0 0,-1-1 0,1 0 0,-1 1 0,0-1 1,0 0-1,0 0 0,0-1 0,0 1 0,-6 2 0,-7 1 84,-1-1-1,1 0 1,-32 2 0,35-5-35,-30 2 76,-1-1 1,-51-6 0,51 2 7,22 0-65,-26-4 1,40 4-174,-1 0 0,1 0 0,0 0 0,-1-1 0,-13-8 0,21 11-50,1 0 1,-1-1-1,1 1 1,-1 0 0,1 0-1,-1-1 1,1 1-1,0 0 1,-1-1-1,1 1 1,0-1-1,-1 1 1,1 0-1,0-1 1,-1 1-1,1-1 1,0 1-1,0-1 1,0 1-1,-1-1 1,1 0-1,0 1-28,0-1 0,0 1 0,1-1 0,-1 1 0,0 0 0,0-1-1,0 1 1,1 0 0,-1-1 0,0 1 0,0 0 0,1 0 0,-1-1-1,0 1 1,1 0 0,-1-1 0,0 1 0,1 0 0,-1 0-1,0 0 1,1-1 0,2 0-714,0 0 0,1 0 0,-1 0-1,0 0 1,7 0 0,20-1-3679,6 1 1557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0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4736,'18'5'6683,"-11"-3"-5865,0-1 1,0 0-1,9-1 1,-2-1-270,0-2-1,0 1 1,-1-2 0,1 0 0,-1 0-1,20-11 1,-24 11-453,0-1 0,0-1 0,-1 1 0,1-1-1,-1-1 1,-1 0 0,1 0 0,-1 0 0,9-13 0,-14 16-87,1 0 1,-1 0 0,0 0-1,0 0 1,-1 0 0,1-1-1,-1 1 1,0 0-1,0-1 1,0-7 0,-1 11-18,0-1 1,0 0-1,0 1 1,0-1-1,-1 1 1,1-1-1,0 0 1,-1 1-1,1-1 1,-1 1-1,0-1 1,1 1-1,-1 0 1,0-1-1,0 1 1,0 0-1,0-1 1,0 1-1,0 0 1,0 0-1,-1 0 1,1 0-1,0 0 1,-1 0-1,1 0 1,0 1-1,-1-1 0,1 0 1,-1 1-1,1-1 1,-1 1-1,0-1 1,-2 1-1,0 0-13,-1 0 0,0 0 0,1 0 0,-1 1 0,1 0-1,-1 0 1,1 0 0,-1 0 0,1 1 0,-1 0-1,1 0 1,0 0 0,0 0 0,-6 4 0,-9 8 114,-26 23 0,42-34-42,-4 3 111,1 0 0,0 1-1,0 0 1,0 0-1,1 0 1,0 1 0,1 0-1,0-1 1,-6 15-1,9-19-58,0 0 0,0 0-1,0 0 1,1 1-1,-1-1 1,1 0-1,0 0 1,0 0 0,0 1-1,0-1 1,0 0-1,1 0 1,-1 1-1,1-1 1,0 0 0,0 0-1,0 0 1,0 0-1,1 0 1,-1 0-1,1-1 1,0 1 0,-1 0-1,1-1 1,0 1-1,1-1 1,-1 0-1,0 1 1,5 1 0,-2-1-38,0 0 1,0 0-1,0-1 1,1 0 0,0 0-1,-1 0 1,1-1-1,0 1 1,0-1 0,6 0-1,11 0 69,28-3-1,-40 1-92,125-16-1610,-48-1-5795,-47 9 3919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1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50 6304,'4'-16'2032,"-4"16"-1975,0-1 0,0 1 0,1 0 0,-1-1 0,0 1 0,0 0 0,0-1 0,0 1 1,0 0-1,0-1 0,0 1 0,0-1 0,0 1 0,0 0 0,0-1 0,0 1 0,0 0 0,0-1 0,0 1 0,0 0 1,0-1-1,-1 1 0,1 0 0,0-1 0,0 1 0,0 0 0,0-1 0,-1 1 0,1 0 0,0 0 0,0-1 0,-1 1 1,1 0-1,0 0 0,0 0 0,-1-1 0,1 1 0,0 0 0,-1 0 0,1 0 0,-1-1 0,-11 3 2209,12-2-2129,-9 4 191,0 0 1,0 1 0,0 0-1,1 0 1,0 0 0,0 2 0,1-1-1,0 1 1,0 0 0,-9 11-1,14-15-240,0 0 0,0 0-1,0 0 1,0 0 0,1 0-1,-1 0 1,1 1 0,0-1-1,0 1 1,0-1 0,0 6-1,1-7-31,0 0-1,0 0 0,0 0 1,0-1-1,0 1 0,1 0 0,-1 0 1,1 0-1,0 0 0,-1-1 0,1 1 1,0 0-1,0-1 0,0 1 1,0 0-1,0-1 0,0 0 0,1 1 1,-1-1-1,0 1 0,1-1 1,-1 0-1,3 2 0,3 0 102,0 1-1,1-1 1,-1 0-1,0 0 1,1-1-1,0 0 1,-1-1-1,1 1 1,0-2-1,0 1 1,0-1-1,14-1 1,-7-1 41,0 0-1,0-1 1,0-1 0,0 0 0,25-12-1,-35 13-142,-1 1 0,1-1 0,0 0-1,-1 0 1,0-1 0,0 1 0,0-1 0,0 0-1,-1 0 1,1 0 0,-1-1 0,5-8-1,-6 10-51,-1 1 0,0-1 0,0 1-1,-1-1 1,1 1 0,0-1 0,-1 1-1,1-1 1,-1 0 0,0 1 0,0-1-1,0 0 1,0 1 0,-1-1 0,1 0-1,-1 1 1,1-1 0,-1 1 0,0-1-1,0 1 1,0-1 0,-1 1 0,1 0-1,0-1 1,-1 1 0,1 0 0,-1 0-1,0 0 1,-2-2 0,-2-1-33,0 1 0,0 0 0,0 0 0,-1 0 0,0 1 0,1 0 0,-1 0 0,0 0 0,-1 1 0,1 0 0,0 1 0,-1 0 0,1 0 0,-1 0 0,1 1 0,-1 0 0,-12 2 0,5 0 53,0 0-1,1 2 1,0-1 0,0 2-1,0 0 1,0 0 0,1 1-1,-16 10 1,25-13-140,1-1-1,-1 1 1,1-1-1,-1 1 1,1 0-1,0 0 1,0 1-1,1-1 1,-1 1-1,1-1 1,-4 7-1,5-8-387,0 1 0,1-1 0,-1 1 0,0 0-1,1 0 1,0-1 0,-1 1 0,1 0-1,0 0 1,0-1 0,1 1 0,-1 0-1,1 0 1,-1-1 0,1 1 0,0 0-1,0-1 1,0 1 0,2 3 0,10 13-2087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1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77 4480,'-20'11'1445,"14"-5"-885,-1 7 475,0 1 0,1 0 0,0 0 0,-5 21 0,10-28-666,-1 0 0,1 0 0,0 0 1,1 0-1,-1 0 0,1 0 0,1 0 0,-1 0 0,1 0 0,1 0 0,-1 0 0,4 9 0,-4-14-260,0 0-1,-1 0 1,1 0-1,0 0 1,0 0 0,0 0-1,1-1 1,-1 1-1,0 0 1,1-1-1,-1 1 1,1 0 0,0-1-1,-1 0 1,1 1-1,0-1 1,0 0 0,0 0-1,0 0 1,0 0-1,0 0 1,0-1-1,0 1 1,0-1 0,0 1-1,0-1 1,0 0-1,1 1 1,-1-1-1,0 0 1,0-1 0,0 1-1,0 0 1,1-1-1,-1 1 1,0-1-1,0 0 1,3-1 0,5-2 157,-1-1 1,1-1 0,-1 0-1,0 0 1,17-15 0,-19 14-178,1 0 1,-1 0 0,0-1 0,-1 0 0,0 0-1,0 0 1,0-1 0,-1 0 0,-1 0-1,1-1 1,4-16 0,-8 20-105,0 1 0,0 0 1,0-1-1,-1 1 0,1 0 0,-2-1 1,1 1-1,0-1 0,-1 1 0,0 0 1,-1-1-1,1 1 0,-1 0 0,0 0 1,0 0-1,0 0 0,-1 0 0,0 0 1,0 1-1,0-1 0,0 1 0,-1 0 1,1 0-1,-1 0 0,0 1 0,-1-1 1,1 1-1,-1 0 0,-4-3 0,5 5-41,1 0-1,0 0 0,-1 0 0,1 0 0,-1 0 1,1 1-1,-1-1 0,1 1 0,-1 0 0,0 0 1,1 0-1,-1 1 0,1-1 0,-1 1 1,1 0-1,-6 2 0,3-1-878,0 1 0,0 0 0,0 0 0,1 0 0,-1 1 0,1 0-1,0 0 1,0 0 0,0 1 0,0-1 0,-5 9 0,-13 19-2862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1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249 538 3136,'7'-5'690,"0"1"-1,1-1 1,9-3-1,21-13 1977,-35 20-2456,-1-1 1,0 0-1,0 0 0,0 0 1,0 0-1,0 0 1,0 0-1,0-1 1,-1 1-1,1-1 1,-1 1-1,2-4 1,-3 5-132,1-1 0,-1 1 0,0 0 1,1 0-1,-1 0 0,0-1 0,0 1 1,0 0-1,0 0 0,0-1 0,0 1 1,0 0-1,0 0 0,-1-1 0,1 1 1,0 0-1,-1 0 0,1-1 0,-1 1 1,1 0-1,-2-1 0,1 0-5,0 1-1,-1 0 1,1-1 0,-1 1 0,1 0-1,-1 0 1,0 0 0,1 0-1,-1 0 1,0 0 0,0 0-1,-3 0 1,0-1-22,0 1 0,-1 0 0,1 1 0,-1-1 0,1 1 0,-1 0 0,1 1 0,-1-1 0,-10 3 0,9 0-16,-1 0-1,1 1 1,0 0-1,0 0 1,0 0 0,0 1-1,1 0 1,0 1 0,0-1-1,0 1 1,0 0 0,1 1-1,0-1 1,1 1 0,0 0-1,0 0 1,0 0 0,-4 11-1,8-15 36,-1 0-1,0 0 1,1 1-1,0-1 1,-1 0 0,1 0-1,1 0 1,-1 0-1,0 0 1,1 1-1,-1-1 1,1 0 0,0 0-1,0 0 1,0 0-1,1 0 1,-1-1-1,1 1 1,-1 0 0,1 0-1,0-1 1,0 1-1,0-1 1,0 0-1,1 0 1,-1 0 0,1 0-1,-1 0 1,6 3-1,0-1 111,1 1 0,-1-2 0,0 1 0,1-1-1,0-1 1,0 1 0,0-1 0,0-1 0,10 1-1,-10-2-31,0 0-1,0 0 1,-1-1-1,1 0 1,0 0-1,0-1 1,-1-1-1,1 1 0,-1-1 1,9-5-1,-11 5-48,0-1-1,0 1 0,-1-2 1,1 1-1,-1 0 0,0-1 1,0 0-1,-1 0 1,1-1-1,-1 1 0,0-1 1,-1 0-1,5-8 0,-4 4-99,0 0-1,-1-1 1,0 1-1,0-1 1,-1 0-1,-1 1 1,0-1-1,0 0 1,-1-11-1,-1 15-222,-1 6 19,-4 10-130,-4 18 66,-5 17 244,-23 63-86,-40 103 67,17-40 135,43-128 70,-44 78 1,60-116-118,-1-1 0,1 1 0,-1-1 0,0 1 0,0-1 0,0 0 0,0 0 0,0 0 0,-1 0 1,-3 1-1,5-2-3,0-1 1,0 0 0,0 0-1,0 0 1,0 0 0,0-1-1,0 1 1,0-1-1,-1 1 1,1-1 0,0 0-1,0 1 1,0-1 0,-1 0-1,1-1 1,0 1 0,-3-1-1,2 0-7,0 0-1,0 0 0,1 0 1,-1-1-1,0 1 0,0-1 1,1 0-1,-1 0 0,1 0 1,-5-4-1,1-1-36,0-1 0,1 1-1,0-1 1,1 0 0,-1 0 0,1-1-1,1 1 1,-3-10 0,-3-12 54,1-1 1,-3-38-1,9 56-69,1 0 0,1 0 0,0-1 0,1 1 1,0 0-1,1 0 0,0 0 0,6-16 0,-5 22 11,1 0 0,0 0 0,0 0 0,0 0 0,1 1 0,0-1 0,0 1 0,1 0 0,0 1 0,0 0 0,0 0 0,0 0 0,1 0 0,0 1 0,0 0 0,0 1 0,10-5 0,12-2-15,1 1 0,0 1 0,32-3 1,-54 9 19,152-34 233,-139 30-190,0-2-1,-1 0 0,0-1 1,0-1-1,24-18 0,-33 20-27,74-57 26,13-18 269,-96 81-335,1 0 0,-1 0 1,1 0-1,0 1 0,-1-1 0,1 1 1,0 0-1,3-1 0,-5 2 19,0 0-1,-1 0 1,1 0-1,0-1 1,0 1 0,-1 0-1,1 1 1,0-1 0,0 0-1,0 0 1,-1 0 0,1 0-1,0 1 1,-1-1-1,1 0 1,0 1 0,0-1-1,-1 0 1,1 1 0,-1-1-1,1 1 1,0-1-1,-1 1 1,1-1 0,-1 1-1,1-1 1,-1 1 0,0 0-1,1-1 1,-1 1 0,1 0-1,-1-1 1,0 1-1,0 0 1,1 0 0,-1-1-1,0 3 1,1 2-7,0 0 0,0 1 0,-1-1 0,0 1 0,0-1 0,0 1 0,0-1 0,-1 1 0,0-1 0,0 1-1,-1-1 1,-1 5 0,-5 9 3,-1-1 0,-11 18 0,12-22 258,0 0 1,1 1-1,-7 21 0,16-34 242,4-4-199,9-4-50,211-124-149,-208 119-152,0 1 1,36-15-1,-52 24 37,0 0 0,-1 1 0,1-1 0,0 1 0,0 0 0,-1-1 0,1 1-1,0 0 1,2 0 0,-3 0 10,0 1 0,-1-1 0,1 0 0,-1 0 0,1 0 0,-1 1 0,1-1 0,-1 0 0,1 0 0,-1 1 0,1-1 0,-1 0 0,0 1 0,1-1 0,-1 1 0,1-1 0,-1 0 0,0 1 0,0-1 0,1 1 0,-1-1 0,0 1 0,0-1 0,1 1 1,-1 0-1,0-1 0,0 1 0,0-1 0,0 1 0,0-1 0,0 1 0,0-1 0,0 1 0,0 0 0,-1 13 18,0-1 1,-2 1-1,1-1 1,-2 0-1,0 0 1,-6 14 0,10-25 6,-1 1 1,0-1-1,0 1 1,1-1-1,-1 1 1,1-1-1,0 1 1,0 0-1,0-1 1,0 1-1,0-1 1,1 1-1,0 3 1,-1-5 5,1 1 0,0-1 0,0 1 0,-1-1 0,1 0 1,0 1-1,0-1 0,0 0 0,0 0 0,0 1 0,1-1 0,-1 0 0,0 0 0,0 0 0,1-1 1,-1 1-1,1 0 0,-1 0 0,1-1 0,-1 1 0,1-1 0,1 1 0,4 0 40,0 0-1,-1 0 0,1-1 1,-1 1-1,1-2 0,0 1 1,-1-1-1,1 0 0,-1 0 0,1-1 1,-1 0-1,11-4 0,3-4 11,1-1 0,24-18-1,-19 12 101,-6 4-260,0 0-1,-1-2 1,30-29 0,-44 36-43,-7 7-63,-14 10-21,-7 10 112,1-1-14,-31 31 0,48-44 117,0 1 0,0 0 0,1 0 1,0 0-1,0 1 0,0-1 0,1 1 0,0 0 0,0 0 0,-3 14 1,6-20 17,-1 0 1,1 0 0,0 0 0,0 0-1,0 0 1,0 0 0,0 0-1,0 0 1,0 0 0,0 0 0,0 0-1,0 0 1,0 0 0,1 0 0,-1 0-1,0 0 1,1 0 0,-1-1 0,1 1-1,-1 0 1,1 0 0,0 0 0,-1 0-1,1-1 1,0 1 0,-1 0-1,1-1 1,0 1 0,0 0 0,0-1-1,-1 1 1,1-1 0,0 1 0,1-1-1,1 1 16,0 0-1,0-1 1,-1 0-1,1 1 1,0-1 0,0 0-1,-1 0 1,1-1-1,0 1 1,4-2-1,2-1 36,1 0 0,-1-1 0,1 0 0,-1-1 0,0 0 0,-1 0 0,1-1 0,-1 0 0,0-1 0,-1 1 0,9-11 0,1-2-43,-2 0-1,-1 0 1,0-2 0,-1 0-1,-1 0 1,17-45-1,36-142-3,-61 193-28,3-11-25,14-60-140,-20 78 97,0 0 1,-1 0-1,1 0 1,-2 0 0,1-1-1,-1 1 1,0 0 0,-3-8-1,4 15 58,0 0 0,-1-1-1,1 1 1,0 0 0,-1 0-1,1 0 1,-1 0 0,0 0-1,1 0 1,-1 0-1,0 0 1,0 0 0,0 1-1,1-1 1,-1 0 0,0 0-1,0 1 1,0-1 0,0 0-1,0 1 1,0-1 0,-1 1-1,-1-1 1,1 1 4,1 0 0,-1 0 0,0 0 0,1 0-1,-1 0 1,1 1 0,-1-1 0,0 0 0,1 1 0,-1-1 0,1 1 0,-1 0 0,1 0-1,-1-1 1,1 1 0,-1 0 0,1 0 0,-2 2 0,-4 4-24,1 0-1,1 0 1,-1 1 0,1-1-1,0 1 1,1 0 0,-7 17-1,-18 65 122,15-41-8,3 0-1,2 0 1,1 1-1,1 64 1,7-97-59,1 0 0,0-1 0,2 1 1,0 0-1,9 29 0,-8-35-1072,1-1-1,10 19 1,6 0-1016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15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31 713 4160,'-18'0'1333,"17"0"-1222,0 0 0,1 1 1,-1-1-1,0 0 0,1 0 0,-1 1 0,0-1 0,1 0 0,-1 1 0,1-1 1,-1 0-1,0 1 0,1-1 0,-1 1 0,1-1 0,-1 1 0,1 0 0,0-1 1,-1 1 0,19 2 3888,-9-2-3436,0 0 0,1-1 0,-1 0 0,0-1 0,0 0 0,0-1 0,11-2 0,-4-1-141,0-1 0,29-15 0,-28 10-328,0 0 0,-1 0 0,0-2 0,-1 0 0,0-1 0,-1 0 0,0-1-1,17-27 1,1-6 113,41-86-1,-51 90-128,-2-2-1,28-92 0,-45 126-147,-1 1-1,0-1 1,0-21 0,-2 32 53,0-1 0,0 1 0,0-1 0,0 1 0,0-1 0,-1 1-1,1-1 1,-1 1 0,1 0 0,-1-1 0,0-1 0,1 3 5,-1-1 0,1 1-1,-1-1 1,1 1 0,0 0 0,-1-1-1,1 1 1,-1-1 0,1 1 0,-1 0-1,1 0 1,-1-1 0,1 1 0,-1 0-1,0 0 1,1-1 0,-1 1 0,1 0-1,-2 0 1,0 0-12,0 0-1,0 1 1,0-1-1,0 1 1,0-1-1,0 1 1,0 0-1,1-1 1,-1 1-1,0 0 1,0 0-1,1 1 1,-4 1-1,-2 4 2,0 0-1,0 0 0,1 0 1,0 1-1,0 0 0,1 0 1,-7 14-1,-23 64 124,32-79-90,-60 191 888,57-174-646,2-1-1,0 1 1,2 0-1,1 0 0,0 0 1,5 36-1,-3-51-106,1-1 0,0 0 0,0-1-1,1 1 1,0 0 0,0-1-1,0 1 1,6 6 0,-8-11-74,1 0-1,0 0 1,1-1 0,-1 1 0,0-1 0,1 0-1,-1 1 1,1-1 0,0 0 0,0 0-1,0-1 1,0 1 0,0-1 0,0 1 0,0-1-1,1 0 1,-1 0 0,0 0 0,1-1-1,-1 1 1,5-1 0,-2 0-21,0-1 0,1 0 0,-1 0 0,0-1 0,0 1 0,0-1 0,0-1 0,-1 1 0,1-1 0,5-3 0,7-5 23,28-25 0,-27 19-25,-1-1-1,0 0 1,24-34 0,-33 39-90,0-1 0,0 1 0,-2-2 0,0 1 0,0-1 0,-2 0 0,5-16 0,-9 28 6,-1 0-1,0 0 1,1 0 0,-1 0-1,0 0 1,0 0 0,-1 0-1,1 0 1,-1 0 0,1 0-1,-1 0 1,-2-4 0,3 6 23,-1 0 0,1 0 1,-1 0-1,0 0 0,1 0 1,-1 0-1,0 0 0,0 1 0,0-1 1,0 0-1,1 0 0,-1 1 1,0-1-1,0 1 0,0-1 1,-1 1-1,1-1 0,0 1 1,0 0-1,0-1 0,0 1 1,0 0-1,0 0 0,-1 0 1,1 0-1,0 0 0,0 0 0,0 0 1,0 0-1,0 0 0,-1 1 1,1-1-1,0 0 0,0 1 1,-2 0-1,-1 1-14,0 0 1,0 1-1,0-1 1,1 1-1,-1 0 1,1 0-1,-1 0 1,1 0-1,0 0 1,0 1-1,0-1 1,-2 5-1,-5 10-112,-12 25 1,18-35 131,-4 10 66,0 0 0,-6 27 0,12-37-29,0 0 1,1 0-1,0 0 1,0 1-1,0-1 1,1 0 0,1 1-1,1 10 1,-2-16 6,1-1 0,0 0 0,-1 0 0,1 0 0,0 0 0,0 0 0,0 0 1,0 0-1,0 0 0,1 0 0,-1 0 0,0-1 0,1 1 0,0-1 0,-1 1 0,1-1 0,0 1 1,0-1-1,0 0 0,0 0 0,0 0 0,0 0 0,0 0 0,0 0 0,0-1 0,0 1 1,0-1-1,0 1 0,1-1 0,-1 0 0,0 0 0,5 0 0,3-1 83,0 0 0,1-1 0,-1 0 0,0-1 1,16-6-1,-4 0-85,-1-1 1,0-1 0,-1-1-1,0-1 1,-1-1 0,19-16-1,-10 4 10,0-2 0,45-58 0,-41 40-446,-32 46 378,0-1 0,0 1 0,0 0-1,0-1 1,1 1 0,-1 0 0,0-1 0,0 1-1,1 0 1,-1 0 0,0-1 0,0 1 0,1 0-1,-1 0 1,0 0 0,1 0 0,-1-1 0,0 1-1,1 0 1,-1 0 0,0 0 0,1 0 0,1 6-202,-4 11 57,-18 57 18,13-48 220,0 0 1,1 0-1,2 0 0,-2 38 1,6-60-18,0-1 0,0 1 0,1 0 0,0 0 0,-1-1 0,1 1 0,0 0 0,1-1 0,-1 1 0,1-1 0,0 1 0,-1-1 0,1 0 0,3 4 0,-4-6-19,0 0 0,0 0 0,1 0 0,-1 0 0,0 0 1,0 0-1,1 0 0,-1-1 0,1 1 0,-1 0 0,0-1 1,1 1-1,-1-1 0,1 1 0,-1-1 0,1 0 0,0 0 1,-1 0-1,1 0 0,-1 0 0,1 0 0,-1 0 0,1 0 1,0 0-1,-1-1 0,1 1 0,-1-1 0,0 1 0,1-1 1,-1 0-1,1 1 0,-1-1 0,2-1 0,2-2-27,0 0 0,0 0 0,-1 0 0,1-1 0,-1 1 0,0-1 0,-1 0 0,1 0 0,-1-1 0,4-8 0,3-7-27,9-34 0,-13 35 33,16-41-280,-21 49-74,-1 10 75,0 8 134,1 5 131,0 0 1,1-1 0,0 1 0,0-1 0,1 0 0,0 0 0,1 0 0,1 0 0,-1 0-1,1-1 1,8 11 0,-11-18 11,0 0-1,0 1 1,1-1-1,-1 0 1,0-1 0,1 1-1,-1 0 1,1-1-1,0 1 1,0-1-1,-1 0 1,1 0-1,0 0 1,0 0 0,0-1-1,0 1 1,0-1-1,0 1 1,0-1-1,0 0 1,0 0-1,0-1 1,4 0 0,5-1 94,0-1 1,-1 0 0,1-1-1,15-8 1,-13 6-97,0-2-1,-1 0 1,0 0 0,-1-1-1,0-1 1,0 0 0,14-17 0,-17 17-18,0-1 0,-1 0-1,-1 0 1,1 0 0,-2-1 0,0 0 0,0 0 0,6-23 0,-11 33-13,-1 0 0,1 0 0,-1 0 0,1 0 0,-1 0 0,0 0 0,0 0 0,0 0 0,0 0 0,0 0 0,-1 0 0,1 0 0,-1 0 0,1 0 0,-1 0 0,1 0 0,-2-2 0,0 3 8,1 0-1,0 0 1,0 0-1,0 0 1,-1 0-1,1 0 1,0 0-1,-1 1 1,1-1-1,0 0 1,-1 1 0,1 0-1,-1-1 1,1 1-1,-1 0 1,1-1-1,-1 1 1,1 0-1,-1 0 1,0 0-1,1 1 1,-1-1-1,1 0 1,-3 1 0,-7 2-28,0 0 1,1 0 0,-1 1 0,1 0 0,0 1 0,0 0 0,1 1-1,-1 0 1,1 0 0,1 1 0,-1 0 0,1 1 0,-9 11 0,8-9 21,0 1 1,1 0 0,1 0 0,0 1-1,0 0 1,1 1 0,1-1 0,0 1-1,1 0 1,-5 22 0,8-29 47,1 0 0,-1 0 0,1 0 0,0 0 0,0 0 0,1 0 0,-1 0 0,2 1 0,-1-1 0,4 11 0,-3-14-5,0 0-1,-1 1 1,1-1-1,0 0 1,1 0-1,-1 0 1,0 0-1,1-1 1,0 1-1,-1-1 1,1 0-1,0 1 1,0-1-1,1 0 1,-1-1-1,0 1 1,1-1-1,-1 1 1,4 0-1,3 0 70,0 0 0,0-1 0,0 0-1,0-1 1,-1 0 0,1-1 0,0 0 0,19-4 0,-4-1 28,0-2 1,27-11-1,-41 13-103,0 1-1,0-1 1,0-1 0,-1 0-1,0-1 1,-1 0 0,0 0-1,16-19 1,-6 3 7,-1-2 1,18-34-1,0-6-45,-3-1 1,46-140-1,-73 188-84,-1 0-1,-1-1 1,-1 0-1,2-36 1,-5 53 45,0 1 0,0-1 0,0 0 0,0 0 0,-1 1 0,-1-6 0,2 8 52,0 0-1,0 0 0,0-1 0,0 1 0,-1 0 0,1 0 0,0-1 1,0 1-1,0 0 0,0 0 0,-1 0 0,1 0 0,0-1 0,0 1 1,0 0-1,-1 0 0,1 0 0,0 0 0,0 0 0,0 0 0,-1 0 1,1 0-1,0-1 0,0 1 0,-1 0 0,1 0 0,0 0 0,0 0 0,-1 0 1,-10 8-183,5-1 140,0 1 0,0 0 0,1 0-1,0 0 1,1 1 0,0-1 0,-5 17-1,-16 76 5,-7 92 56,27-145 125,3 1 1,3 54-1,1-77 59,7 30 0,-7-45-80,1 0 0,0-1 0,1 1 0,0-1 0,7 12 0,-9-19-435,0 0 0,0 0 0,0-1 0,0 1 0,0-1 0,0 1 0,1-1-1,-1 0 1,1 0 0,-1 0 0,1-1 0,5 4 0,-2-3-1393,-1-1 1,1 1-1,0-1 0,0 0 0,-1 0 1,9 0-1,25 1-4131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2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14 6560,'5'-12'2117,"-5"11"-2045,1 1-1,-1 0 1,1 0 0,-1 0-1,1 0 1,-1-1-1,1 1 1,0 0 0,-1 0-1,1 0 1,-1 0-1,1 0 1,-1 0 0,1 1-1,0-1 1,-1 0 0,1 0-1,-1 0 1,1 0-1,0 1 1,0 0 118,0-1 0,1 1 1,-1 0-1,0 0 0,0 0 0,0 0 1,0 0-1,0 0 0,-1 0 0,1 0 0,0 0 1,0 0-1,-1 0 0,1 1 0,0-1 0,-1 0 1,1 0-1,-1 1 0,0-1 0,1 0 1,-1 1-1,0-1 0,0 1 0,0-1 0,0 0 1,0 3-1,-3 3 296,0-1 1,0 0-1,-1 1 0,-7 9 1,-20 23 208,-54 52 1,9-11-349,35-30-563,-20 23-1437,51-63-748,-1-1 0,-14 12 1,-5 0-2224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3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61 559 3232,'0'-1'396,"0"0"0,0-1 0,1 1 0,-1 0 0,1-1 1,-1 1-1,1 0 0,-1-1 0,1 1 0,0 0 0,-1 0 0,1 0 0,0 0 0,0 0 1,0 0-1,7-7 5796,-20 16-5826,3 1-376,1 0 0,0 1 0,1 0 0,-1 0 0,-4 12 1,10-19 59,0 0 0,0 1 0,1-1 0,-1 1 0,1-1 0,0 1 0,0 0 0,1-1 0,-1 1 0,1 0 0,0 0 0,0 0 0,0-1 0,0 1 0,0 0 0,1 0 0,0-1 0,0 1 0,0 0 0,2 4 0,-2-7 11,0 1 0,0-1-1,0 0 1,1 0 0,-1 0-1,0 0 1,1 0 0,-1 0-1,0 0 1,1 0 0,-1 0-1,1-1 1,-1 1 0,1-1-1,0 1 1,-1-1 0,1 1-1,0-1 1,-1 0 0,1 0-1,0 0 1,-1 0-1,1 0 1,0 0 0,-1-1-1,1 1 1,1-1 0,8-1 185,-1-1 1,20-7-1,-29 10-241,35-15 253,36-19 1,-57 25-357,0-1 0,0 0 0,0-1 0,18-18 0,-34 31 43,0 1 0,1 0 1,-1-1-1,1 1 0,-1-1 1,1 1-1,0 0 0,0-1 0,0 1 1,0 0-1,0-1 0,1 1 1,1 4-1,-1 0 85,1 1 1,0-1-1,0 0 1,6 12-1,-7-17 22,0 0-1,0 0 0,1 0 0,-1 0 1,1 0-1,0-1 0,-1 1 0,1 0 1,0-1-1,0 0 0,0 1 0,0-1 1,0 0-1,0 0 0,0 0 0,5 1 0,-6-2-24,1 0-1,-1 1 1,1-1-1,-1 0 1,1 0-1,-1 0 0,0-1 1,1 1-1,-1 0 1,1-1-1,-1 1 1,0 0-1,1-1 0,-1 0 1,0 1-1,1-1 1,-1 0-1,0 0 0,0 1 1,0-1-1,0 0 1,0 0-1,0 0 1,0 0-1,0-1 0,0 1 1,0 0-1,1-2 1,3-6-7,-1 1 1,0-1 0,0 0 0,0 0-1,-1 0 1,-1 0 0,1-1 0,0-11-1,-7 4-290,1 6-34,3 11 298,-1 0 1,1 0-1,0 0 1,0-1-1,0 1 1,0 0-1,0 0 1,0 0-1,0 0 1,0 0-1,0 0 1,0-1-1,0 1 1,0 0-1,0 0 1,0 0-1,0 0 1,0 0-1,0-1 1,0 1 0,1 0-1,-1 0 1,0 0-1,0 0 1,0 0-1,0 0 1,0 0-1,0-1 1,0 1-1,0 0 1,0 0-1,0 0 1,1 0-1,-1 0 1,0 0-1,0 0 1,0 0-1,0 0 1,0 0-1,0 0 1,1 0-1,-1 0 1,0-1 0,0 1-1,9 7-26,-2-4 83,0 0 1,0-1-1,1-1 1,-1 1-1,1-1 0,-1 0 1,11-1-1,56-4 61,-37 1-102,116-14 225,-146 15-297,-7 2 59,1 0 0,-1 0-1,1-1 1,-1 1 0,0 0-1,1 0 1,-1 0 0,1 0 0,-1 0-1,1 0 1,-1 0 0,0 0-1,1 0 1,-1 0 0,1 0 0,-1 0-1,1 0 1,-1 0 0,0 0-1,1 0 1,-1 1 0,1-1 0,-1 0-1,1 1 1,0-1-162,-6 5-145,-6 7 312,1-1-4,-16 23 0,24-30 4,0 0 1,0 0-1,0 0 0,0 0 0,1 0 0,-1 0 0,1 0 0,0 0 0,1 1 1,-1 7-1,1-10 18,0-1 1,0 0 0,0 1-1,0-1 1,0 1-1,1-1 1,-1 0 0,1 1-1,-1-1 1,1 1 0,-1-1-1,1 0 1,0 0 0,0 1-1,-1-1 1,1 0-1,0 0 1,0 0 0,0 0-1,0 0 1,1 0 0,-1 0-1,0-1 1,0 1-1,0 0 1,1 0 0,-1-1-1,0 1 1,1-1 0,-1 1-1,1-1 1,-1 0 0,0 0-1,1 1 1,-1-1-1,1 0 1,2-1 0,5 1 95,1-1 0,-1 0 0,0 0 1,13-4-1,-19 4-73,36-9 190,-1-1 0,38-18 0,-55 19-221,0-1-1,-1-1 1,0 0-1,-1-1 0,20-19 1,112-121 249,92-131-352,-199 234-442,-59 63-107,-113 171 154,15 9 220,86-145 390,1 2 1,-22 60-1,46-104-50,0 0-1,0 0 0,1 0 1,0 0-1,0 0 0,1 0 1,0 7-1,0-13-56,0 1-1,0-1 1,0 0-1,0 0 1,0 1-1,0-1 1,0 0-1,0 1 1,1-1 0,-1 0-1,0 0 1,0 0-1,0 1 1,0-1-1,1 0 1,-1 0-1,0 1 1,0-1 0,1 0-1,-1 0 1,0 0-1,0 0 1,1 0-1,-1 1 1,0-1-1,0 0 1,1 0 0,-1 0-1,0 0 1,0 0-1,1 0 1,-1 0-1,0 0 1,1 0-1,-1 0 1,0 0 0,0 0-1,1 0 1,-1 0-1,0 0 1,1 0-1,-1 0 1,0-1-1,0 1 1,1 0 0,-1 0-1,0 0 1,15-9 83,-13 7-46,92-55 428,-61 40-432,-1-3 1,-1 0-1,52-46 0,-47 29-37,-2-2 0,50-74 0,46-97-33,-114 182 12,7-7-119,-16 24-27,0 1 1,0-2-1,5-11 0,-15 45-374,-6 9 571,-55 159-69,50-154 99,-1-1 0,-2-1 1,-26 39-1,-80 82 262,52-70 279,59-68-65,12-14 35,7-9-352,4-3-226,-1 0 0,2 1-1,-1 0 1,23-11 0,-30 17-40,1 0 0,0 0 0,0 1 0,0 0 0,0 0 0,0 0 0,1 1 0,-1-1 0,0 1 0,0 0 0,0 1 0,0-1 0,1 1 0,-1 0 0,0 0 0,6 3 0,7 4 31,0 1 0,-1 0-1,0 1 1,26 21 0,-30-23 652,-7-5-2664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33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 7648,'-7'-8'1205,"4"3"595,15 9 741,4 2-1760,0-2 0,1 0 0,19 1 0,-1 1-460,144 18 203,54 12-930,-228-34 346,0-2-645,-1 1 1,0 1-1,0-1 0,1 1 1,5 2-1,-1 4-1652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3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26 6400,'-27'-8'3264,"32"4"-2880,9 4-288,21-8 96,6 3-96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36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6656,'0'0'89,"0"0"-1,0 0 1,0-1 0,1 1 0,-1 0 0,0 0-1,0 0 1,0-1 0,1 1 0,-1 0 0,0 0-1,0 0 1,1 0 0,-1 0 0,0 0 0,0-1-1,1 1 1,-1 0 0,0 0 0,1 0 0,-1 0 0,0 0-1,0 0 1,1 0 0,-1 0 0,0 0 0,1 0-1,-1 0 1,0 0 0,0 0 0,1 1 0,4 8 1879,-1 21 545,-4-23-1687,3 35 1591,-4 49 0,0-28-1721,-3-35-272,3-26-245,3-9-168,1-2-113,6-34-161,5-16-82,-5 29 228,-3 10 23,0 1 0,14-27-1,-20 45 99,0 0 0,1 0 0,-1 0-1,0 1 1,1-1 0,-1 0 0,1 0-1,-1 1 1,1-1 0,-1 1 0,1-1 0,0 0-1,-1 1 1,1-1 0,0 1 0,-1-1-1,1 1 1,0-1 0,0 1 0,-1 0-1,1-1 1,0 1 0,0 0 0,0 0-1,0 0 1,1-1 0,-2 2 33,1-1 0,0 1 0,0-1 0,-1 0-1,1 1 1,0 0 0,-1-1 0,1 1 0,0-1 0,-1 1 0,1 0 0,-1-1 0,1 1 0,-1 0-1,1-1 1,-1 1 0,0 0 0,1 0 0,-1 0 0,0-1 0,0 1 0,0 0 0,1 0-1,-1 1 1,2 20 331,-1 0-1,0-1 0,-2 1 0,-4 29 0,-1 33 69,15-88-788,-5 1 325,0 0 0,-1-1 0,0 1-1,0-1 1,0 0 0,0 0 0,-1 0 0,3-5-1,10-15 17,-2 7-39,1 0 0,0 1 0,1 0 0,28-22 0,-42 38 56,0-1 1,0 0-1,-1 0 1,1 1-1,0-1 1,0 1 0,0-1-1,1 1 1,-1 0-1,0-1 1,0 1-1,0 0 1,0-1 0,0 1-1,0 0 1,0 0-1,1 0 1,-1 0-1,0 0 1,0 1-1,0-1 1,0 0 0,2 1-1,-1 0 25,-1 0 0,1 0-1,-1 0 1,0 1 0,0-1 0,1 0 0,-1 1-1,0-1 1,0 0 0,0 1 0,0-1 0,-1 1-1,2 3 1,2 5 121,-2 1 0,1 0 0,1 20 0,-4-28-159,4 24-7,2 18-132,-3-25-1598,3-12-965,4-5-3568,2-5 3813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3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68 3232,'11'0'10768,"-18"0"-10406,1 1 0,-1 0 1,-9 4-1,-11 1-9,5-3 27,10-1-299,0 0 0,0 1 0,-12 3 0,-1 5-20,0 0-1,-37 23 0,58-30-33,-1-1 0,1 1 0,0 0 0,0 1 0,0-1 0,-3 7 0,5-9 8,0 0-1,1 0 0,0 0 1,-1 1-1,1-1 0,0 0 1,0 1-1,1-1 0,-1 1 1,0-1-1,1 1 0,-1 0 1,1-1-1,0 4 0,0-5 14,1 0-1,-1 1 1,1-1-1,-1 0 1,1 0-1,-1 0 1,1 0-1,-1-1 1,1 1-1,0 0 1,0 0-1,-1 0 1,1 0-1,0-1 1,0 1-1,0 0 1,0-1-1,0 1 1,0-1-1,0 1 1,0-1-1,0 1 1,0-1-1,0 0 1,0 0-1,1 1 1,-1-1-1,0 0 1,0 0-1,2 0 1,4 0 135,0-1 0,0 0 0,12-2 0,-18 2-164,27-7 383,37-15-1,-31 10-265,-7 3-4,0-1 1,50-28-1,-70 35-117,0-1 0,0 0-1,-1 0 1,0-1 0,0 1 0,0-2 0,0 1-1,-1 0 1,0-1 0,-1 0 0,0 0-1,0-1 1,0 1 0,5-16 0,-9 21-42,1 1 0,-1-1 0,0 1 0,1-1 0,-1 0 0,0 1 0,0-1 0,0 1 0,0-1 0,0 0 0,-1 1 1,0-4-1,1 5 16,0 0 1,0-1 0,0 1-1,-1 0 1,1 0 0,0-1-1,0 1 1,0 0 0,-1 0-1,1 0 1,0-1 0,0 1-1,-1 0 1,1 0 0,0 0-1,0 0 1,-1-1 0,1 1-1,0 0 1,-1 0 0,1 0-1,0 0 1,0 0 0,-1 0-1,0 0 2,0 0-1,0 0 1,1 0-1,-1 1 1,0-1-1,0 0 1,1 0-1,-1 1 1,0-1-1,0 1 1,1-1-1,-1 0 1,-1 2-1,-3 2 17,0 1-1,0 1 0,0-1 0,1 1 0,0-1 0,0 1 1,0 0-1,1 1 0,-1-1 0,1 1 0,1-1 1,0 1-1,0 0 0,-2 8 0,4-11 48,-1 1-1,1-1 0,0 1 1,0-1-1,0 1 1,0-1-1,1 0 1,0 1-1,0-1 1,2 6-1,-2-7 12,1 0 0,-1 0 1,1 0-1,-1 0 0,1-1 0,0 1 0,0-1 0,1 1 0,-1-1 0,0 0 0,1 0 1,0 0-1,-1 0 0,1 0 0,4 1 0,-1-1 57,-1 0 0,1 0 0,-1-1 0,1 0 0,-1 0 0,1 0 0,0-1 0,0 0-1,-1 0 1,12-2 0,-2-1 50,-1 0-1,27-9 1,-18 2-96,0-2-1,-1 0 1,33-24 0,-34 22-225,1 0 0,0 1 0,37-15 0,-59 27 135,1 1 0,0 0 1,0-1-1,0 1 1,0 0-1,0-1 0,0 1 1,0 0-1,0 0 0,0 0 1,0 0-1,0 0 1,0 0-1,-1 0 0,1 1 1,0-1-1,0 0 1,0 0-1,1 1 0,-1 0 9,-1-1 1,1 1-1,-1-1 0,1 1 0,-1-1 0,1 1 0,-1 0 0,1-1 0,-1 1 0,0 0 0,0-1 0,1 1 0,-1 0 0,0 0 0,0-1 1,0 1-1,1 0 0,-1-1 0,0 2 0,0 2-11,-1 0-1,1 1 1,-1-1 0,0 0-1,0 0 1,0 0 0,-2 6-1,-3 3 219,1-1-1,-2 1 0,-8 13 1,14-26-195,1 0 1,0 0-1,0 0 1,0 0-1,0 0 1,0 0-1,0 0 1,0 0 0,0 0-1,0 0 1,0 0-1,0 0 1,-1 0-1,1 0 1,0 0-1,0 1 1,0-1-1,0 0 1,0 0 0,0 0-1,0 0 1,0 0-1,0 0 1,0 0-1,0 0 1,0 0-1,0 0 1,0 0 0,0 0-1,0 1 1,0-1-1,0 0 1,0 0-1,0 0 1,0 0-1,0 0 1,0 0-1,0 0 1,0 0 0,0 0-1,0 0 1,0 0-1,0 1 1,0-1-1,0 0 1,0 0-1,0 0 1,0 0-1,0 0 1,0 0 0,0 0-1,0 0 1,0 0-1,0 0 1,0 0-1,1 0 1,-1 0-1,0 0 1,0 1 0,0-1-1,0 0 1,0 0-1,0 0 1,0 0-1,0 0 1,0 0-1,0 0 1,9-4 373,13-10-81,-6 3-341,-1 1 0,2 1 0,0 0 0,0 1 0,0 1-1,30-9 1,-44 16 17,0-1 1,0 1-1,0-1 0,0 1 0,0 0 0,0 0 0,0 1 1,0-1-1,0 0 0,0 1 0,0 0 0,0 0 0,0 0 1,0 0-1,0 0 0,-1 1 0,1-1 0,-1 1 0,1-1 1,2 4-1,4 3 25,0 0 0,-1 1 0,13 18 1,-12-15 104,-6-8-68,0-1-1,0 1 1,1-1-1,-1 0 1,1 0 0,0 0-1,0 0 1,0-1 0,0 0-1,1 0 1,-1 0-1,1 0 1,-1 0 0,1-1-1,-1 0 1,6 1 0,6-1-53,1 0 1,0-1 0,21-2 0,7 0-3188,-31 2-2504,-1 3 1653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3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18 233 3904,'-18'3'2224,"19"-1"-70,5 2-207,15 1 426,-6-6-1614,1-1-1,0 0 0,-1-1 0,1 0 0,27-11 1,-13 2-255,51-29-1,-70 35-429,-1-1 0,0 0 0,0 0 0,-1-1 0,0-1 0,8-9 0,-14 15-51,0-1-1,0 0 1,0 0-1,-1 0 1,0 0-1,1 0 1,-1-1-1,-1 1 1,1-1-1,-1 1 1,0-1-1,0 0 1,0 0-1,0 1 1,-1-1-1,0 0 1,0-6-1,0 10-33,-1 0 1,1 0-1,0 0 0,0 0 1,-1 0-1,1 0 0,-1 0 0,1 0 1,-1 0-1,1 0 0,-1 0 1,1 1-1,-1-1 0,0 0 0,0 0 1,1 0-1,-1 1 0,0-1 1,0 0-1,0 1 0,0-1 0,0 1 1,0-1-1,0 1 0,0 0 1,0-1-1,0 1 0,0 0 0,0-1 1,0 1-1,0 0 0,0 0 1,0 0-1,0 0 0,0 0 1,0 0-1,-2 1 0,-2 0-37,-1 0 1,1 0-1,-1 0 0,1 1 0,-8 4 1,2-1 40,0 1 0,1 0 0,-1 1 0,1 0 0,1 1 0,0 0 0,0 1 0,0-1 0,1 2 0,0-1 0,1 1 0,0 0 0,1 1 0,0-1 0,-8 21 0,13-25 74,-1-1 0,1 1 1,0-1-1,1 1 0,-1 0 1,1-1-1,0 1 1,0 0-1,1 0 0,1 6 1,-1-8-1,0-1 0,0 0 0,0 0 0,0 0 0,1 0 0,-1 0 0,1 0 0,0 0 1,0 0-1,0-1 0,0 1 0,0-1 0,0 1 0,1-1 0,-1 0 0,1 0 0,0 0 1,4 3-1,-1-3 28,-1 0 0,0 0 0,0-1 0,1 0 0,-1 0 0,1 0 0,-1 0 0,7-1 0,45-4 475,-49 3-486,30-6 17,0-1-1,0-2 1,-1-1-1,-1-3 1,0 0-1,53-31 1,-67 32-179,-16 9-1,1 0 0,-1 0 0,1 1 0,-1 0 0,9-3 0,-13 6 71,0-1 0,0 1 0,0 0 0,0 0 0,0 0 0,0 0-1,0 0 1,0 0 0,0 0 0,-1 1 0,1-1 0,0 1 0,0-1 0,0 1-1,0 0 1,0 0 0,-1-1 0,1 1 0,0 1 0,-1-1 0,1 0 0,-1 0-1,3 3 1,14 13 212,1-1-1,0-1 1,2-1-1,-1-1 0,2 0 1,44 18-1,-56-26 55,0-2 0,0 1 0,0-1-1,18 2 1,-24-4-519,1-1 0,-1 0-1,0 0 1,1-1-1,7-1 1,-9 1-790,1 0 0,-1 0 0,1 0 0,-1-1 0,1 0 0,-1 0 0,5-3 0,6-5-5184,3 6 2070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3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661 0 5824,'-5'1'503,"1"-1"0,-1 1 1,1 0-1,-1 0 0,1 0 0,0 1 1,-7 3-1,-32 19 2037,15-8-1160,-73 28 1109,33-17-1442,-120 67 1195,159-77-2040,2 1 0,0 1 1,1 2-1,-33 34 0,36-33-4527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38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177 469 3552,'0'0'22,"0"-1"0,-1 1 0,1 0 0,0 0 0,0 0 1,0 0-1,0 0 0,0 0 0,-1-1 0,1 1 0,0 0 0,0 0 0,0 0 0,0 0 1,0 0-1,0-1 0,0 1 0,0 0 0,0 0 0,0 0 0,0-1 0,-1 1 1,1 0-1,0 0 0,0 0 0,0 0 0,0-1 0,1 1 0,-1 0 0,0 0 0,0 0 1,0-1-1,0 1 0,0 0 0,0 0 0,0 0 0,0 0 0,0-1 0,0 1 0,0 0 1,1 0-1,-1 0 0,0 0 0,0 0 0,0-1 0,0 1 0,0 0 0,1 0 1,-1 0-1,0 0 0,0 0 0,0 0 0,0 0 0,1 0 0,-1 0 0,0 0 0,0 0 1,0 0-1,0 0 0,1 0 0,-1 0 0,0 0 0,0 0 0,11 2 9165,-34 7-7710,1 1 0,-35 22 0,49-27-1368,1 0 1,-1 1 0,1 0 0,1 0-1,-1 0 1,1 1 0,0 0-1,1 0 1,0 1 0,-7 12-1,10-16-41,0 1 0,1 0 0,-1 1 0,1-1-1,0 0 1,1 0 0,-1 0 0,1 1 0,0-1-1,1 8 1,-1-11-24,0-1-1,1 1 1,-1-1 0,0 1-1,1-1 1,-1 1 0,1-1-1,-1 1 1,1-1-1,0 0 1,0 1 0,0-1-1,0 0 1,0 0-1,0 1 1,0-1 0,0 0-1,0 0 1,0 0 0,0 0-1,1 0 1,-1-1-1,1 1 1,-1 0 0,0-1-1,1 1 1,-1 0 0,1-1-1,-1 0 1,1 1-1,-1-1 1,1 0 0,0 0-1,-1 0 1,1 0-1,-1 0 1,1 0 0,-1 0-1,3-1 1,10-3 66,0-1-1,0 0 1,0-1 0,0 0 0,18-13-1,5-2-36,229-93-244,-211 98-256,-54 16 423,-1 0-1,0 0 0,0 0 0,1 0 0,-1 0 1,0 0-1,0 0 0,0 0 0,1 0 0,-1 0 1,0 0-1,0 0 0,1 0 0,-1 0 0,0 0 1,0 1-1,1-1 0,-1 0 0,0 0 1,0 0-1,0 0 0,0 1 0,1-1 0,-1 0 1,0 0-1,0 0 0,0 1 0,0-1 0,0 0 1,0 0-1,1 0 0,-1 1 0,0-1 0,0 0 1,0 0-1,0 1 0,0-1 0,0 0 0,0 0 1,0 1-1,0-1 0,0 0 0,0 0 1,0 1-1,0-1 0,0 0 0,-1 0 0,1 1 1,0-1-1,0 0 0,-3 19-16,2-15 14,-1 8 30,0 0-1,1 0 0,1 21 0,0-30-4,0-1 1,1 1-1,-1-1 1,0 0-1,1 1 1,0-1-1,-1 0 1,1 1-1,0-1 0,0 0 1,0 0-1,0 0 1,1 0-1,-1 0 1,0 0-1,1 0 1,0 0-1,-1-1 0,1 1 1,0 0-1,0-1 1,0 1-1,0-1 1,0 0-1,0 0 1,3 1-1,0-1 28,0 0-1,0 0 1,0 0 0,0-1 0,0 0-1,1 0 1,-1 0 0,0-1 0,0 1-1,0-1 1,0-1 0,0 1-1,0-1 1,0 1 0,6-5 0,8-4 217,-2 0-1,27-21 1,-22 15-194,66-56-266,-87 71 197,2-3 15,1 0-1,0 0 1,-1 0 0,4-6-1,9-11 78,24-31-193,20-26 260,-49 61-126,16-25-26,-2-1-1,-2-1 1,27-72 0,-43 90-173,-6 25 143,-1 0 0,0 0 0,0 1 0,0-1 0,0 0 1,0 0-1,0 0 0,0 0 0,0 0 0,0 0 0,0 0 0,0 0 1,0 1-1,-1-1 0,1 0 0,0 0 0,-1 0 0,1 0 0,-1 1 0,1-1 1,-1 0-1,1 0 0,-2 0 0,2 1 13,0 0 0,0-1 1,-1 1-1,1 0 0,0 0 0,-1 0 1,1 0-1,0 0 0,0 0 0,-1 0 1,1 0-1,0 0 0,-1 0 0,1 0 1,0 0-1,-1 0 0,1 0 0,0 0 1,-1 0-1,1 1 0,0-1 0,0 0 1,-1 0-1,1 0 0,0 0 1,0 1-1,-1-1 0,1 0 0,-6 4-50,1 1 0,0-1 0,0 1 0,0 0-1,1 0 1,-6 8 0,-22 31 54,2 1 0,2 2-1,2 1 1,2 0 0,-26 80 0,42-105 39,1 0 1,-4 34 0,9-48 13,1 0 1,1 1-1,0-1 1,0 0-1,1 1 1,0-1-1,0 0 1,1 0-1,4 12 1,-5-19-19,0 0 1,0 0-1,0 0 1,0 0-1,0 0 1,1-1-1,-1 1 1,0 0-1,1-1 1,-1 0 0,1 1-1,0-1 1,0 0-1,-1 1 1,1-1-1,0 0 1,0 0-1,0-1 1,0 1-1,0 0 1,0-1 0,4 1-1,1 0 35,0 0-1,0-1 1,0 0 0,0-1-1,11-1 1,25-7 21,0-1 1,-1-3-1,0-1 0,48-25 1,-67 29-65,0-2 0,39-28 1,-60 38-25,-1 1 0,1 0 0,-1-1 0,0 0 0,1 1-1,-1-1 1,0 1 0,0-1 0,0 0 0,0 0 0,1-3 0,-2 4-4,0 1-1,1-1 0,-1 1 0,0-1 1,0 1-1,0-1 0,0 1 0,0-1 1,0 1-1,-1 0 0,1-1 0,0 1 1,0-1-1,0 1 0,0-1 0,0 1 1,-1-1-1,1 1 0,0 0 0,0-1 1,-1 1-1,1-1 0,-1 1-5,0-1-1,0 0 0,0 1 1,1 0-1,-1-1 1,0 1-1,0 0 0,0-1 1,0 1-1,0 0 1,0 0-1,0 0 0,0 0 1,0 0-1,-1 0 1,-10 0-54,0 1 0,1 1 0,-1 0 0,1 1 1,-21 7-1,11-1 28,0 0 0,-23 15 0,37-20 49,1 0 0,0 0 0,0 1 0,-5 6 0,9-9-4,1-1 0,-1 1 0,1 0 0,0 0 0,0-1 0,0 1 0,0 0 0,-1 4 0,2-5-1,-1-1-1,1 1 1,0 0 0,0 0-1,0 0 1,0-1-1,0 1 1,0 0-1,0 0 1,0 0-1,0-1 1,1 1 0,-1 0-1,0 0 1,1-1-1,-1 1 1,0 0-1,1-1 1,-1 1-1,0 0 1,1-1-1,-1 1 1,2 0 0,1 2 29,0-1 0,0 0 1,0 0-1,0 0 0,1 0 0,-1 0 1,1-1-1,-1 0 0,1 0 1,0 0-1,-1 0 0,1 0 1,5 0-1,8 0-27,29-2 0,-29 0 37,13-1-13,1 0 0,-1-3 0,0 0 0,38-13 0,-51 13-35,36-11-5,-1-3-1,55-27 1,-106 45-9,8-4-75,-10 2 51,-8 3 8,3 0 19,0 1 0,-1 0 0,1 1 0,0-1 0,0 1 0,0 1 0,0-1 0,0 1 0,1 0-1,-1 0 1,1 1 0,-8 6 0,6-5-2,1 1 0,0-1 0,0 2-1,0-1 1,1 0 0,0 1 0,0 0 0,1 0-1,-5 10 1,4-6 35,1 1 1,0 0-1,1 0 0,0 0 0,1 1 0,0-1 0,1 1 0,1-1 0,1 18 1,-1-26 0,1-1 0,0 1 1,1-1-1,-1 1 0,0-1 1,1 0-1,3 6 0,-4-8-2,-1 0-1,1 0 1,0 0 0,0 0-1,-1 0 1,1 0 0,0 0-1,0 0 1,0-1 0,0 1-1,0 0 1,0-1 0,0 1-1,1 0 1,-1-1-1,0 0 1,0 1 0,0-1-1,0 1 1,1-1 0,-1 0-1,0 0 1,0 0 0,3 0-1,3-3 114,0 0-1,-1-1 0,0 1 1,1-1-1,-1-1 0,0 1 1,8-9-1,127-117 495,-117 109-606,-2-2-1,39-50 1,-41 45 1,-1 0 1,-2-2-1,20-48 0,25-94-12,-59 164-21,1-5 5,5-15-195,9-44 1,-17 66 153,2-16-97,-3 21 133,0 1 1,0-1 0,0 1-1,0-1 1,0 1 0,0-1 0,-1 1-1,1-1 1,0 1 0,0 0 0,0-1-1,0 1 1,-1-1 0,1 1-1,0-1 1,0 1 0,-1 0 0,1-1-1,0 1 1,-1 0 0,1-1 0,0 1-1,-1 0 1,1-1 0,0 1 0,-1 0-1,1 0 1,-1 0 0,1-1-1,-1 1 1,1 0 0,-1 0 0,1 0-1,0 0 1,-1 0 0,0 0 0,0 0-3,0 0 0,-1 0 0,1 1 1,0-1-1,0 1 0,0-1 1,0 1-1,0-1 0,1 1 1,-1-1-1,0 1 0,0 0 1,0-1-1,0 1 0,1 0 1,-2 2-1,-26 29-92,3 1-1,-35 60 1,9-14 49,19-32 121,2 2 0,-47 103 1,41-50 392,14-35-1489,5-23-2633,16-42 3167,0 0-1,0 1 0,0-1 1,0 0-1,0 0 0,0 1 1,-1-1-1,1 0 0,-1 0 0,1-1 1,-1 1-1,0 0 0,0 0 1,0-1-1,0 1 0,-2 1 1,-6 5-2940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3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20 8896,'-22'-20'4032,"35"25"-3520,-4-5 1696,9 3-1313,27-3 641,5 0-928,39 0-32,1 0-384,13 0-96,-8 9-64,-14-6 32,-18 2-32,-13-2-224,-10 6 96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3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 7552,'-24'-12'3424,"29"12"-2976,0 4 32,9 4-352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4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39 800 4064,'-24'7'1307,"24"-7"-1292,-1 0 1,1 0 0,0 0 0,0 0 0,-1 0 0,1 0-1,0 0 1,0 0 0,-1 0 0,1 1 0,0-1 0,0 0-1,0 0 1,-1 0 0,1 0 0,0 0 0,0 1-1,0-1 1,-1 0 0,1 0 0,0 0 0,0 1 0,0-1-1,0 0 1,-1 0 0,1 1 0,0-1 0,0 0 0,0 0-1,0 1 1,0-1 0,-2 5-77,1-3 303,0 1 0,0 0-1,0 0 1,0 0 0,1 0-1,-1 0 1,1-1 0,0 1-1,0 0 1,0 0 0,0 0-1,0 0 1,1 4 0,0-2 265,1 1-1,0-1 1,0 0 0,0 0 0,1 0 0,0 0 0,0 0 0,0 0 0,0-1 0,8 8-1,-9-10-332,1 0-1,-1 0 1,1-1-1,0 1 1,0-1-1,0 1 1,0-1-1,0 0 1,0 0-1,0-1 0,0 1 1,0 0-1,0-1 1,0 0-1,0 0 1,1 0-1,-1 0 1,0 0-1,0-1 1,0 0-1,5-1 0,20-7 317,0-1-1,-1-2 0,0-1 1,-1-1-1,0-1 0,-2-1 1,26-22-1,-34 25-304,-1-1 1,-1 0-1,22-29 1,28-54 387,-61 92-555,6-10-24,-1-1 0,-1 0 0,-1-1-1,0 1 1,5-24 0,-11 40 1,0-1 1,0 1-1,0 0 0,0 0 1,0 0-1,0 0 0,0 0 1,0 0-1,0 0 0,0 0 1,0 0-1,0 0 0,0-1 1,0 1-1,0 0 0,0 0 1,0 0-1,0 0 0,0 0 1,0 0-1,0 0 0,0 0 1,0 0-1,0 0 0,0-1 1,0 1-1,0 0 0,0 0 1,0 0-1,0 0 0,0 0 1,0 0-1,0 0 0,0 0 1,0 0-1,1 0 0,-1 0 0,0 0 1,0 0-1,0 0 0,0 0 1,0 0-1,0 0 0,0 0 1,0 0-1,0 0 0,0 0 1,1 0-1,-1 0 0,0 0 1,0 0-1,0 0 0,0 0 1,0 0-1,0 0 0,0 0 1,0 0-1,0 0 0,0 0 1,1 0-1,-1 0 0,0 0 1,0 0-1,0 0 0,0 0 1,4 9-168,1 11 28,-1 6 67,-1-1 0,-2 0 1,-1 1-1,-4 43 0,1-29 125,2-14 22,-2 0 0,0 0 0,-2 0 0,-1 0 0,-1-1 1,-12 31-1,17-51-49,2-4 1,-1 1-1,0-1 1,1 1-1,-1-1 1,0 0 0,0 1-1,1-1 1,-1 0 0,-2 2-1,2-2-9,1-1 0,-1 0-1,1 0 1,-1 0-1,0 1 1,1-1 0,-1 0-1,1 0 1,-1 0 0,0 0-1,1 0 1,-1 0 0,1 0-1,-1-1 1,0 1 0,1 0-1,-1 0 1,1 0 0,-1 0-1,1-1 1,-1 1 0,0 0-1,1-1 1,-1 1-1,1 0 1,0-1 0,-1 1-1,1-1 1,-1 1 0,1 0-1,-1-1 1,1 1 0,0-1-1,-1 0 1,-10-15 90,0-1 1,1 0-1,0 0 1,-8-24-1,16 36-118,-2-5-2,0 1 0,-5-20 1,9 28 8,0 0 0,0 0 1,0 0-1,0 1 1,0-1-1,0 0 0,0 0 1,0 1-1,0-1 0,1 0 1,-1 0-1,0 1 1,0-1-1,1 0 0,-1 0 1,0 1-1,1-1 1,-1 0-1,1 1 0,-1-1 1,1 0-1,-1 1 1,1-1-1,-1 1 0,1-1 1,0 1-1,-1-1 1,1 1-1,0 0 0,-1-1 1,1 1-1,0 0 0,0 0 1,-1-1-1,3 1 1,2-1-28,1-1-1,0 2 1,11-1 0,-8 0 69,54-4 53,110-25-1,-116 18-23,63-16-10,-96 21-39,0-1 1,44-22 0,-49 18 8,1 0 0,-2-2 0,1 0 0,-2-1 0,0 0 0,-1-2 0,20-24 0,3-14-26,-2-2 1,-2-1 0,-3-1 0,40-104 0,-69 156-38,8-28 69,-10 32-70,0 1 0,-1 0 0,1 0 0,-1 0 0,0 0-1,0 0 1,0 0 0,0-1 0,0 1 0,0 0 0,-1 0 0,0-4 0,0 5 28,1 1 0,0-1 0,0 1 1,0 0-1,-1-1 0,1 1 1,0 0-1,0-1 0,-1 1 0,1-1 1,0 1-1,-1 0 0,1 0 1,0-1-1,-1 1 0,1 0 0,-1 0 1,1-1-1,-1 1 0,1 0 1,0 0-1,-1 0 0,1 0 0,-1 0 1,1 0-1,-1 0 0,1-1 0,-1 1 1,1 1-1,-1-1 0,1 0 1,0 0-1,-2 0 0,1 1-4,-1-1-1,1 1 1,-1 0-1,1 0 1,-1 0 0,1 0-1,0 0 1,-1 0-1,0 2 1,-6 6-21,0 1-1,1 0 1,1 0 0,-1 0 0,2 1 0,-5 12-1,-25 75-154,-33 132 471,40-112-293,25-97 66,0 1 1,1 0 0,2 31 0,0-51-8,0 0 1,0 0 0,0 1 0,1-1-1,-1 0 1,1 0 0,-1 0-1,1 0 1,0 0 0,0 0 0,0 0-1,0 0 1,0 0 0,0 0-1,1 0 1,-1 0 0,1-1 0,1 2-1,-1-1 5,0-1 1,1 0-1,-1 0 0,0 0 0,1 0 0,-1 0 0,1-1 0,-1 1 0,1-1 0,0 0 0,-1 1 0,1-1 0,-1 0 1,6-1-1,18-3-25,1 0 0,27-10 0,19-3 9,71-13-44,99-17 56,-236 47-43,-1-2 0,1 1 0,0-1-1,-1 0 1,7-3 0,-5 2-1,-8 3-1,0 0-1,0-1 0,0 1 1,0 0-1,0 0 1,-1-1-1,1 1 0,0 0 1,0 0-1,0-1 1,0 1-1,0 0 0,0 0 1,0 0-1,-1-1 1,1 1-1,0 0 0,0 0 1,0 0-1,-1-1 1,1 1-1,0 0 0,0 0 1,0 0-1,-1 0 1,1 0-1,0-1 0,0 1 1,-1 0-1,-2-1-36,0 0 0,0 0 0,0 0 0,0 1 1,0-1-1,0 1 0,0-1 0,0 1 0,-1 0 0,-4 1 0,-37 7-94,24-3 89,-28 8-39,0 1 1,-82 38-1,119-47 102,1 1 1,-1-1-1,1 2 0,1 0 1,-1 0-1,1 1 0,1 0 1,-1 0-1,1 1 1,-12 17-1,20-25-3,0 0-1,1 0 1,-1 0 0,0 0-1,1 0 1,-1 0 0,1 0-1,0 0 1,-1 0 0,1 0-1,0 0 1,-1 0 0,1 0-1,0 1 1,0-1 0,0 1-1,0-1-2,1-1 0,-1 1 0,0-1-1,0 1 1,1-1 0,-1 1 0,0-1-1,1 0 1,-1 1 0,0-1 0,1 0 0,-1 1-1,1-1 1,-1 0 0,1 1 0,-1-1-1,0 0 1,1 0 0,-1 1 0,1-1 0,-1 0-1,1 0 1,-1 0 0,2 0 0,3 1 55,-1-1-1,1 0 1,-1-1 0,1 1 0,0-1 0,-1 0 0,7-2 0,50-16 363,108-51 0,-148 59-443,-1-2 0,0 0 1,-1-1-1,19-18 0,-37 31-29,0-1 0,1 1 0,-1 0 0,0 0 0,1 0 0,-1 0 0,1 0 0,-1 1-1,1-1 1,-1 0 0,1 1 0,3-1 0,-5 1 23,1 0 0,-1 0 0,1 0 1,-1 0-1,1 1 0,-1-1 0,1 0 0,-1 0 0,0 1 0,1-1 0,-1 0 0,1 1 0,-1-1 0,0 0 1,1 1-1,-1-1 0,0 1 0,1-1 0,-1 1 0,0-1 0,0 1 0,0-1 0,1 0 0,-1 1 0,0-1 1,0 1-1,0 0 0,0-1 0,0 1 0,0-1 0,0 1 0,0-1 0,0 1 0,0-1 0,0 1 0,0 0 1,-1 11-4,2-1 1,0 1 0,0 0 0,1-1-1,4 14 1,-5-22 53,0 1-1,1 0 1,-1-1-1,1 1 1,0-1-1,0 1 1,0-1-1,1 0 1,-1 0-1,1 0 1,-1 0-1,1-1 1,0 1-1,0-1 1,0 1-1,1-1 1,-1 0-1,0 0 1,5 1-1,-5-2-6,0 0 0,0-1 0,1 1-1,-1-1 1,0 0 0,0 0 0,0 0-1,0-1 1,1 1 0,-1-1 0,0 1-1,0-1 1,0 0 0,3-2 0,7-2 82,22-13 1,-29 14-80,72-46 78,-66 41-99,17-13 47,-2-2 0,0 0 0,-2-2-1,0-1 1,29-42 0,-11 6-117,50-99 1,-93 161 59,55-111-44,-44 87 14,-1-1 0,8-33 0,-17 55 25,1 0-75,-1 0-1,0-1 0,0 1 0,-1-1 1,1 1-1,-1-1 0,0 0 0,-1-5 1,1 10 67,0-1 1,0 1-1,0-1 1,0 1 0,0 0-1,0-1 1,0 1 0,-1-1-1,1 1 1,0-1-1,0 1 1,0 0 0,0-1-1,-1 1 1,1 0-1,0-1 1,0 1 0,-1 0-1,1-1 1,0 1 0,-1 0-1,1-1 1,0 1-1,-1 0 1,1 0 0,-1 0-1,1-1 1,0 1 0,-1 0-1,1 0 1,-1 0-1,1 0 1,0 0 0,-1 0-1,1 0 1,-1 0 0,1 0-1,-1 0 1,1 0-1,0 0 1,-1 0 0,1 0-1,-1 0 1,0 0 0,-2 1-16,0 1 1,1-1 0,-1 1-1,0 0 1,1-1 0,-3 4 0,4-5 25,-8 7-19,1 0 1,0 1-1,1-1 0,-1 2 0,-8 12 0,0 6 36,1 0-1,1 1 0,2 0 0,0 1 1,-8 37-1,9-22 6,2 0-1,2 1 1,-1 50 0,7-78 5,1-1-1,0 1 1,1 0 0,1 0 0,1-1 0,0 1-1,1-1 1,1 0 0,1 0 0,0 0 0,1-1-1,15 25 1,-16-29 73,1-1 0,1-1 0,0 1-1,12 10 1,-17-17-45,1 0 0,-1 0 1,1-1-1,-1 0 0,1 0 0,0 0 0,0 0 0,0 0 1,0-1-1,0 0 0,0 0 0,1 0 0,-1 0 0,0 0 1,1-1-1,4 0 0,-2-1-10,-1 0 0,1-1 0,0 1 0,-1-1 0,1-1 0,-1 1 0,1-1 0,-1 0 0,0-1 0,-1 0 0,1 0 0,0 0 0,-1 0 0,0-1 0,0 0 0,-1 0 0,7-8 0,-6 6-46,-1 1-1,1-1 0,-1 0 1,-1 0-1,0 0 1,0 0-1,0-1 0,-1 1 1,0-1-1,0 0 1,-1 1-1,0-1 0,0 0 1,-1 0-1,-1-10 0,1 16-12,0 1 0,0 0-1,0-1 1,0 1 0,-1 0-1,1 0 1,-1-1 0,1 1-1,-1 0 1,1 0 0,-1 0-1,0 0 1,0 0 0,1 0-1,-1 0 1,0 0 0,0 0-1,0 0 1,0 0 0,0 0-1,0 1 1,0-1 0,0 0-1,-1 1 1,1-1 0,0 1-1,0-1 1,-1 1 0,1 0-1,0-1 1,0 1 0,-1 0-1,1 0 1,0 0 0,-1 0-1,1 0 1,0 0 0,0 0-1,-1 1 1,1-1 0,0 0-1,0 1 1,-1-1 0,1 1-1,0-1 1,0 1 0,-2 0 0,0 1 23,0 0 0,0 0 0,-1 0 0,1 0 0,1 1 0,-1-1 0,0 1 0,1 0 1,-1 0-1,1 0 0,0 0 0,0 0 0,0 0 0,0 0 0,0 1 0,1-1 0,0 1 1,-1-1-1,1 1 0,1 0 0,-1-1 0,0 1 0,1 0 0,0 0 0,0-1 0,0 1 1,0 0-1,1 0 0,-1-1 0,1 1 0,0 0 0,0-1 0,0 1 0,1-1 0,-1 1 1,1-1-1,0 0 0,0 1 0,0-1 0,4 4 0,-1-2 47,0-1 0,0 1 0,1-1 0,-1 0 0,1 0 0,0-1 0,0 0 0,0 0 0,1 0 0,-1-1-1,1 0 1,0 0 0,-1-1 0,1 1 0,0-2 0,0 1 0,10-1 0,-4 0-238,0-1 0,0 0 0,15-5 0,-10 2-1994,27-11 1,-43 14 1746,0 1 0,0-1 0,0 0 0,-1 0 0,1 0 0,0 0 0,0 0 0,-1 0 0,1 0 0,0 0 0,-1-1 0,0 1 0,1-1 1,-1 1-1,0-1 0,0 0 0,1 1 0,-1-1 0,1-2 0,3-9-3216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4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65 7808,'-41'-10'2506,"33"7"-1077,8 0-533,5 0 758,6 0-907,0 0 1,1 1-1,-1 0 0,12 1 1,1-1-283,565-29 1295,-568 31-1788,7-1-729,1 1 0,35 4 1,-48 1-3329,-10-1 1157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4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40 211 8224,'-39'-23'3712,"52"18"-3200,5 2 960,9-2-896,62-7 960,11 1-865,66-13 65,5 4-416,30-8-352,-20 3 0,7 2-128,-22 6 64,-8 6-8255,-27 7 4575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4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193 623 3712,'10'-15'1563,"-3"-2"6336,-17 17-6653,-18 4-141,9 2-833,-1 0 0,2 1 0,-1 1 0,1 1 0,-30 20 0,45-28-222,1 1 0,-1-1 0,1 1 0,0 0 1,0 0-1,0 0 0,0 0 0,0 1 0,0-1 0,0 0 0,-2 6 1,4-7-14,0 0 0,-1 0 1,1 0-1,0 0 0,0 0 1,0 0-1,0 0 0,0 0 1,0 0-1,0 0 1,0 0-1,0 0 0,0 0 1,1 0-1,-1 0 0,0 0 1,1 0-1,-1 0 0,1 0 1,-1 0-1,1 0 0,-1 0 1,1 0-1,0 0 1,-1-1-1,1 1 0,0 0 1,0-1-1,0 1 0,0 0 1,-1-1-1,3 2 0,3 1 106,0 0 0,1 0 0,-1-1-1,1 0 1,-1 0 0,1 0 0,0-1-1,12 1 1,0-1 103,0-1-1,19-2 1,-32 2-210,0-1 0,0 0 0,0 0 0,-1 0 1,1 0-1,0-1 0,-1 0 0,1 0 0,-1-1 1,1 1-1,-1-1 0,0 0 0,5-5 0,-7 5-27,0-1-1,0 1 1,0-1-1,-1 0 0,0 0 1,0 0-1,0-1 1,0 1-1,0 0 0,-1-1 1,0 1-1,0-1 0,0-8 1,0-4-27,0-1 0,-4-23 0,1 19-19,2 13 14,-1 1 0,0 0 0,0 0 0,-1 0 0,0 0 0,-1 0 0,0 0 0,0 0 0,0 1 0,-1 0 0,0 0 0,-7-8 0,7 13 233,3 1 479,9-4-265,6-6-38,0-1 0,-1-1 0,0 0 0,21-29 1,4-3-35,2 2 0,83-70 0,-70 62-166,-39 37-227,0 0 1,1 0-1,1 1 1,18-11 0,-33 23 31,-1 1 1,1-1 0,0 1 0,-1-1 0,1 1 0,0-1 0,-1 1 0,1 0 0,0 0-1,0-1 1,-1 1 0,1 0 0,0 0 0,0 0 0,0 0 0,0-1 0,-1 1 0,1 1-1,0-1 1,0 0 0,0 0 0,-1 0 0,1 0 0,0 0 0,0 1 0,0-1-1,-1 0 1,1 1 0,0-1 0,-1 1 0,1-1 0,0 1 0,-1-1 0,1 1 0,0 0-1,0 1-9,0-1 0,0 1 0,-1 0 0,1 0-1,-1-1 1,1 1 0,-1 0 0,0 0 0,0 0-1,1 0 1,-1 0 0,-1 0 0,1 0-1,0 2 1,-5 20-81,-8 30 0,3-17 36,-87 295-161,67-241 311,-71 223 130,66-203 194,-64 141-1,93-240-333,3-5 72,0 0 0,-1 1 0,0-1 0,0-1 0,-1 1 0,-8 9 0,12-15-107,0 0-1,0 0 0,0 0 1,0 0-1,0 0 1,-1 0-1,1-1 0,0 1 1,-1 0-1,1-1 1,0 1-1,-1-1 1,1 1-1,-3 0 0,3-1-26,1 0 0,-1 0 0,1-1 0,-1 1 0,1 0 0,-1 0 0,1 0 0,-1 0 0,1 0 0,0-1 0,-1 1 0,1 0 0,-1-1 0,1 1 0,0 0 0,-1 0 0,1-1 0,0 1 0,-1-1 0,1 1 0,-1-1 0,1 0 23,-1-1 0,0 0 0,0 0-1,1 1 1,-1-1 0,1 0-1,0 0 1,-1-3 0,2-16 32,0 0-1,1 0 1,2 0 0,7-28 0,-7 32-62,1-3 5,0-1-1,1 1 1,1 1 0,1-1-1,1 1 1,0 0 0,20-27-1,-19 32-31,1 1 0,0 1 0,1 0 0,0 0-1,1 1 1,0 1 0,1 0 0,0 1 0,27-14-1,-9 10-8,1 1 0,-1 2 0,2 1 0,-1 2 0,1 1 0,1 1 0,58 1 0,-79 4-220,1 0 0,26 5-1,-34-3-913,-1 0 0,1 0 1,-1 0-1,11 6 0,11 11-2561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37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9 6656,'0'-9'6826,"-1"18"-4036,-4 10-895,-4 27 0,5-14-1150,1 38-1,4-55-545,0-1 0,2 0-1,5 21 1,-8-34-160,0 1-1,0-1 1,1 0 0,-1 0 0,0 0-1,1 0 1,-1 0 0,1 0-1,-1 0 1,1 0 0,0 0 0,-1 0-1,1 0 1,0 0 0,0 0 0,0 0-1,-1 0 1,1-1 0,0 1-1,0 0 1,0-1 0,0 1 0,0-1-1,1 1 1,-1-1 0,0 1 0,0-1-1,0 0 1,0 0 0,2 1-1,-1-2 16,-1 1 1,1-1-1,0 1 0,-1-1 0,1 0 0,-1 1 0,1-1 0,-1 0 0,1 0 0,-1 0 0,0 0 0,1-1 0,-1 1 0,0 0 0,0-1 1,0 1-1,0 0 0,0-1 0,0 1 0,1-4 0,14-28 183,21-61-1,-29 69-1635,6-39 0,-13 44-4512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4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86 4224,'-7'-14'1365,"6"14"-1343,1-1 1,0 1-1,0 0 0,0-1 0,0 1 0,0 0 0,0-1 1,-1 1-1,1-1 0,0 1 0,0 0 0,0-1 1,0 1-1,0-1 0,0 1 0,0 0 0,1-1 1,-1 1-1,0 0 0,0-1 0,0 1 0,0-1 0,0 1 1,1 0-1,-1-1 0,0 1 0,0-1 0,3-7 3858,-5-2 762,-3 26-3843,2-6-485,-22 109 1668,14-60-1303,-4 22 109,4 2-1,-1 104 1,16-87 1340,-1-104-2083,-1 0 0,1 0 0,-1-1 0,0 1 0,-1 0 0,1-1 1,-1 1-1,0-1 0,0 0 0,0 0 0,0 1 0,-1-10 0,6-333-141,-7 240 230,1 96-112,1 0 0,0-1 0,0 1 0,6-22 0,-6 29-21,1 0 0,0-1 0,-1 1 1,2 0-1,-1 0 0,0 0 0,1 0 0,0 0 0,0 1 1,0-1-1,0 1 0,0 0 0,1 0 0,6-5 1,0 3-14,1 0 1,-1 0 0,1 1 0,0 0 0,0 1 0,1 0-1,-1 0 1,14 0 0,-5 1-20,0 2 0,0 0 0,37 5 1,-41-3-67,0 1 0,-1 1 1,24 8-1,-35-10 92,0-1-1,-1 1 1,0-1 0,1 1 0,-1 0 0,0 0-1,0 0 1,0 1 0,0-1 0,0 1 0,-1 0-1,1-1 1,-1 1 0,0 0 0,1 1 0,-1-1-1,-1 0 1,1 0 0,0 1 0,1 5 0,-3-5 8,1 0 1,-1 0 0,0 0 0,0 0 0,-1 0 0,1 0 0,-1 0 0,0 0-1,0 0 1,0-1 0,-3 6 0,-3 6-6,-12 20-1,13-25 31,-7 12 23,-2 0-1,-1 0 1,0-2 0,-1 0-1,-33 29 1,34-36-26,7-6-5,0 0 0,1 0 0,-11 13 1,17-18-19,1 1 0,-1-1 0,1 0 0,-1 0 0,1 1 0,0-1 0,0 0 0,0 1 0,0-1 0,1 1 0,-1-1 1,1 1-1,-1 0 0,1-1 0,0 1 0,0 0 0,0-1 0,0 1 0,0-1 0,2 4 0,3 8-2,0 0 0,1-1 0,1 1 0,0-1 0,13 16 0,-7-9 0,11 22 0,-22-39 0,4 10 6,0 0 0,7 26 1,-12-36-5,0 1 0,0-1 0,-1 0 1,0 1-1,1-1 0,-1 1 0,-1-1 1,1 1-1,0-1 0,-1 1 0,0-1 0,1 0 1,-1 1-1,-1-1 0,1 0 0,0 1 1,-3 2-1,3-4 15,-1-1 0,1 1 0,0-1 0,-1 0 0,1 0 0,-1 0-1,1 0 1,-1 0 0,1 0 0,-1 0 0,0 0 0,1 0 0,-1-1 0,-3 1 0,-30 5 292,29-5-264,-30-1 165,0 0-1,-39-7 1,-151-26-76,224 33-183,-27-8 227,19 4-870,10 3 640,0 1 0,0 0-1,1 0 1,-1-1 0,0 1 0,0 0-1,0 0 1,0 0 0,0 0 0,0-1-1,0 1 1,0 0 0,0 0 0,1 0-1,-1-1 1,0 1 0,0 0 0,0 0-1,0 0 1,1 0 0,-1 0-1,0 0 1,0-1 0,0 1 0,1 0-1,-1 0 1,0 0 0,0 0 0,0 0-1,1 0 1,-1 0 0,0 0 0,0 0-1,0 0 1,1 0 0,-1 0 0,0 0-1,0 0 1,0 0 0,1 0 0,-1 0-1,32-4-4278,37-1-1,-59 5 3460,42-1-1704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4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4896,'2'0'197,"-1"-1"1,1 0-1,0 1 1,-1-1-1,1 1 1,-1-1-1,1 1 1,0 0-1,0-1 1,-1 1 0,1 0-1,0 0 1,-1 0-1,1 1 1,0-1-1,1 1 1,4 0 790,14 0 330,235 15 6276,-247-16-7297,1 0 1,0-1-1,-1 0 0,1-1 0,12-4 0,-17 5-187,-1-1-1,0 0 1,1 0-1,-1 0 0,0-1 1,0 1-1,-1-1 0,1 0 1,0 0-1,-1 0 1,0 0-1,6-8 0,-8 10-94,-1 0-1,1 0 0,0-1 0,-1 1 1,1 0-1,-1-1 0,1 1 1,-1 0-1,0-1 0,0 1 1,1-1-1,-1 1 0,0 0 0,0-1 1,0 1-1,-1-1 0,1 1 1,0-1-1,0 1 0,-1 0 0,1-1 1,-1 1-1,1 0 0,-1-1 1,0 1-1,-1-2 0,0 0-13,0 1 1,0-1-1,0 1 0,0 0 1,-1-1-1,1 1 0,-1 0 0,0 1 1,1-1-1,-4-1 0,1 1-12,0 0 0,0 0-1,-1 1 1,1 0 0,0 0 0,0 0-1,-1 1 1,1 0 0,0 0 0,-7 1-1,4-1-8,-13 1 191,0 1 0,0 1-1,0 1 1,1 1 0,-1 1-1,1 1 1,0 0 0,1 2-1,0 0 1,0 1 0,-24 18-1,39-25-68,0 0 0,1 0 0,-1 0 0,1 0 0,-1 1 0,1 0 0,0 0 0,0 0 0,1 0 0,-1 0 0,-2 6 0,5-8-49,-1 0 1,1 0-1,-1 1 0,1-1 1,-1 0-1,1 0 1,0 1-1,0-1 1,0 0-1,1 0 1,-1 1-1,0-1 1,1 0-1,0 0 1,-1 1-1,1-1 0,0 0 1,0 0-1,0 0 1,0 0-1,1 0 1,-1 0-1,0-1 1,1 1-1,2 3 1,2-1 39,-1 0 1,0 0 0,1 0 0,-1-1-1,1 0 1,0 0 0,0 0 0,1-1 0,-1 0-1,12 2 1,8 1 169,36 1 1,-56-5-233,41 0 137,0-2 0,91-12 0,-39-4-3013,-40 1-5566,-33 11 4449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4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91 4640,'4'-6'839,"-2"4"-469,0 0-1,0 0 1,-1 0-1,0-1 1,1 1-1,-1-1 1,0 1 0,1-5-1,-2 7-265,0 0 0,0-1 0,0 1 1,-1 0-1,1-1 0,0 1 0,0 0 0,-1-1 0,1 1 0,0 0 1,0-1-1,-1 1 0,1 0 0,0 0 0,-1 0 0,1-1 0,0 1 0,-1 0 1,1 0-1,-1 0 0,1 0 0,0 0 0,-1 0 0,1-1 0,-1 1 1,1 0-1,0 0 0,-1 0 0,1 0 0,0 0 0,-1 1 0,1-1 0,-1 0 1,1 0-1,0 0 0,-1 0 0,0 1 0,-15 3 370,15-4-238,-14 5 78,1 1 1,-1 0 0,2 1-1,-1 1 1,1 0 0,0 0-1,1 2 1,0-1 0,0 2-1,1-1 1,-19 25-1,28-33-268,0 1-1,1-1 1,-1 1-1,0 0 1,1 0-1,0 0 1,-1 0-1,1 0 1,0 0-1,1 0 1,-1 0-1,0 0 1,1 0-1,0 1 1,0-1-1,0 0 1,0 0-1,0 1 1,2 4-1,-1-5 5,1 0 0,-1 0-1,1 0 1,-1 0 0,1-1-1,0 1 1,0-1 0,0 1 0,1-1-1,-1 0 1,0 1 0,1-1-1,0-1 1,-1 1 0,1 0 0,0-1-1,0 1 1,0-1 0,6 2-1,6 1 115,0 0 0,1-1-1,-1 0 1,1-2-1,0 0 1,0 0-1,0-2 1,-1 0-1,1 0 1,0-2-1,25-7 1,-33 8-92,-1-1 0,0 0 0,0 0 0,-1-1 0,1 0 0,-1 0 0,1-1 0,-1 0 0,-1 0 0,1 0 0,-1-1 0,0 0 0,0 0 0,0 0 0,-1 0 0,0-1 0,0 0 0,-1 1 0,0-2 0,0 1 0,3-14 0,-4 12-40,-1 0 0,-1 1 1,0-1-1,0 0 0,0 1 0,-2-10 1,1 13-41,0 1 0,0 0 0,-1 0 0,1 0 1,-1-1-1,0 2 0,0-1 0,0 0 1,0 0-1,-1 1 0,1-1 0,-1 1 1,0 0-1,0-1 0,-5-2 0,2 2-7,-2 0 0,1 0-1,0 0 1,-1 1 0,0 0-1,1 1 1,-1 0 0,0 0-1,0 1 1,-1-1 0,1 2-1,0-1 1,-15 2 0,8 1 6,0 0 0,0 0 0,0 2 0,0-1 0,1 2 0,-27 12 0,34-14 26,-1 1 0,1 0 0,0 1 0,1 0 0,-1 0 0,1 0 0,-1 1 0,-4 6 0,9-10-221,0 1 0,0-1 0,1 1 0,-1 0 0,1 0-1,0 0 1,-1-1 0,1 1 0,0 0 0,1 0 0,-1 0 0,1 1 0,-1-1 0,1 0 0,0 0 0,0 0 0,0 0-1,1 0 1,-1 0 0,1 0 0,-1 0 0,1 0 0,0 0 0,2 5 0,12 16-3572,6 0 1243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29:4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30 6048,'-65'9'3381,"59"-8"-3025,0 0 1,0 1-1,1 0 1,-1 0-1,0 1 1,1-1-1,0 1 0,-1 1 1,-5 3-1,-1 1 240,-2 1-6,0 1 0,1 0 0,0 0 0,-14 16 0,23-23-451,1 0 0,1 1 0,-1-1 0,0 1-1,1-1 1,0 1 0,0 0 0,0 0 0,0 0 0,0 0 0,1 1 0,0-1-1,0 0 1,0 1 0,1-1 0,-1 0 0,1 1 0,0-1 0,0 1 0,2 7-1,-1-9-59,-1-1-1,2 1 0,-1 0 0,0-1 0,0 1 0,1-1 0,-1 0 0,1 1 1,0-1-1,0 0 0,0 0 0,0 0 0,0 0 0,0-1 0,0 1 1,1 0-1,-1-1 0,1 0 0,-1 1 0,1-1 0,-1 0 0,1 0 0,0-1 1,0 1-1,2 0 0,5 1 118,0-1 1,0-1-1,1 1 1,-1-1-1,18-3 1,-8 0-51,0-1 0,-1 0 0,0-2 0,0 0-1,0-1 1,0-1 0,-1-1 0,0 0 0,-1-1 0,0-1 0,-1-1 0,0 0 0,17-18 0,-31 27-142,1 1 0,-1-1 1,1 0-1,-1 1 0,0-1 0,0 0 1,0-1-1,0 1 0,-1 0 1,1 0-1,-1-1 0,0 1 1,0-1-1,0 1 0,0-1 1,-1 1-1,1-1 0,-1 0 1,0 1-1,-1-7 0,1 7-19,-1 0-1,1 0 1,-1 1-1,0-1 1,0 0 0,0 1-1,-1-1 1,1 1-1,0-1 1,-1 1-1,0 0 1,1-1 0,-1 1-1,0 0 1,0 0-1,0 0 1,-1 1-1,-2-3 1,-3 0-14,-1 0 0,0 1 0,1 0 0,-1 1 1,-16-3-1,5 2-50,-33 0 0,30 4-1323,1 1-1,-1 1 0,-26 7 1,-7 4-1931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23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615 224 3712,'0'0'70,"-1"1"0,1-1-1,0 0 1,0 0 0,0 1 0,0-1 0,0 0 0,1 0-1,-1 1 1,0-1 0,0 0 0,0 1 0,0-1 0,0 0-1,0 0 1,0 1 0,0-1 0,1 0 0,-1 0 0,0 0-1,0 1 1,0-1 0,1 0 0,-1 0 0,0 0 0,0 0-1,0 1 1,1-1 0,-1 0 0,0 0 0,0 0 0,1 0-1,-1 0 1,11-2 2592,-9 0-2457,0 1 0,0 0 1,0 0-1,0-1 1,-1 1-1,1-1 1,-1 1-1,1-1 1,-1 0-1,2-2 1,-1-1-23,-1 0 1,0-1-1,0 1 1,0 0-1,0-1 0,-1 0 1,0 1-1,0-1 1,-1 1-1,1-1 1,-1 1-1,0-1 1,-1 1-1,-2-8 1,1 6-55,1 0 1,-1 0-1,0 0 0,-1 1 1,0-1-1,0 1 1,0 0-1,-1 1 1,1-1-1,-11-8 1,6 8-64,0 1 0,-1 0 1,0 0-1,0 1 1,0 1-1,0 0 0,0 0 1,-1 1-1,1 0 1,-20 0-1,13 0-28,0 2 1,0 0-1,0 1 0,0 0 0,0 2 0,1 0 0,-1 1 1,1 0-1,0 2 0,0 0 0,0 0 0,1 1 0,0 1 1,0 1-1,1 0 0,0 1 0,1 1 0,-17 16 0,12-7 11,2 1 0,1 0 0,0 1 0,1 0 0,2 1 0,0 1 0,2 0 0,0 0 0,2 1 0,-6 28 0,11-44 12,1 1-1,1-1 1,0 0-1,0 0 1,1 1-1,0-1 1,0 0-1,3 17 0,-2-23-22,0 0 0,0 0 1,0 0-1,0 0 0,1-1 0,-1 1 0,1 0 0,-1-1 0,1 1 0,0-1 0,0 1 0,0-1 0,0 0 0,1 0 0,-1 0 0,1 0 0,-1 0 0,1-1 0,-1 1 0,1-1 0,0 0 0,0 0 0,0 0 0,0 0 0,0 0 0,0 0 0,0-1 0,0 1 0,0-1 0,3 0 0,14 0 130,-1-1 1,1-1 0,-1 0-1,20-6 1,75-25 44,-64 15-6,-47 16-189,0 1 0,0-1 0,0 1 0,0-1-1,0 0 1,0 0 0,0-1 0,-1 1 0,1 0-1,-1-1 1,4-4 0,-6 7-18,0 0-1,-1 0 1,1 0 0,0 0-1,0 0 1,0 0-1,0 0 1,0 0 0,-1 0-1,1 0 1,0 0-1,0 0 1,0 0 0,0 0-1,0 0 1,-1 0-1,1 0 1,0 0 0,0 0-1,0 0 1,0-1 0,0 1-1,0 0 1,-1 0-1,1 0 1,0 0 0,0 0-1,0 0 1,0 0-1,0 0 1,0-1 0,0 1-1,0 0 1,0 0 0,0 0-1,-1 0 1,1 0-1,0 0 1,0-1 0,0 1-1,0 0 1,0 0-1,0 0 1,0 0 0,0 0-1,0-1 1,0 1 0,0 0-1,0 0 1,0 0-1,0 0 1,0 0 0,1-1-1,-1 1 1,0 0-1,0 0 1,0 0 0,0 0-1,0 0 1,0 0 0,0-1-1,0 1 1,1 0-1,-18 9-38,-95 73-429,95-67 441,0 0 0,2 1 0,-1 0 0,-14 23 0,26-33 27,0 0-1,1 0 1,0 1-1,0-1 1,1 1-1,0-1 0,0 1 1,0 0-1,1 0 1,0 0-1,0 0 1,1 0-1,0 0 0,1 13 1,0-16 16,-1 0 0,1 0 0,0 0 0,0 0 0,1-1 1,-1 1-1,1 0 0,0-1 0,0 1 0,0-1 0,0 1 0,1-1 0,-1 0 1,1 0-1,0 0 0,0-1 0,0 1 0,0 0 0,0-1 0,1 0 0,-1 0 0,1 0 1,-1 0-1,1-1 0,0 1 0,6 1 0,-3-2 40,1 0 1,-1-1-1,1 1 1,-1-1-1,0-1 0,1 1 1,12-4-1,3-2 84,23-9 0,-9 0-34,-1-1 1,-1-2 0,-1-2-1,44-32 1,-44 25-45,41-40 0,-46 39-143,50-38 1,-75 64 37,-1-1 0,1 1 0,0 0 1,-1 0-1,1 0 0,0 1 0,0-1 1,0 1-1,6-1 0,-8 2 34,0 0 1,0 0-1,0 0 0,0 0 0,0 0 0,0 1 1,-1-1-1,1 1 0,0-1 0,0 1 1,0 0-1,-1-1 0,1 1 0,0 0 1,-1 0-1,1 1 0,-1-1 0,1 0 0,-1 0 1,1 1-1,-1-1 0,2 2 0,40 56 119,-26-34 14,40 43 0,46 27 457,-92-86-258,-8-7-394,0 1 0,0-1-1,-1 0 1,1 0 0,1 0 0,-1 0-1,6 2 1,-8-4-149,1 0 1,-1 0 0,0 0-1,1 0 1,-1 0-1,0 0 1,1 0-1,-1-1 1,0 1-1,1 0 1,-1-1 0,0 1-1,1-1 1,-1 0-1,0 1 1,0-1-1,0 0 1,0 0-1,0 0 1,0 0 0,0 1-1,0-1 1,0-1-1,1 0 1,8-12-3786,2-2 1349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24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638 28 5408,'4'-24'1728,"-4"24"-1710,0 0-1,0 0 1,0 0 0,0 0 0,0 0 0,0 0 0,0-1 0,0 1-1,0 0 1,0 0 0,0 0 0,0 0 0,0 0 0,0 0 0,0-1-1,0 1 1,0 0 0,0 0 0,0 0 0,-1 0 0,1 0 0,0 0-1,0 0 1,0 0 0,0-1 0,0 1 0,0 0 0,0 0 0,-1 0-1,1 0 1,0 0 0,0 0 0,0 0 0,0 0 0,0 0 0,0 0-1,-1 0 1,1 0 0,0 0 0,0 0 0,0 0 0,0 0 0,0 0-1,-1 0 1,1 0 0,0 0 0,0 0 0,0 0 0,0 0 0,0 0-1,0 0 1,-1 1 0,1-1 0,0 0 0,0 0 0,0 0 0,0 0-1,0 0 1,0 0 0,0 0 0,0 0 0,0 1 0,-1-1 0,-6 5 956,-4 11-248,-1 0 0,0-1 0,-1 0 0,-1-2 0,0 1 0,-19 13 1,-157 97 2355,141-89-2719,2 3-1,2 2 1,1 1 0,-59 75-1,84-97-237,17-17-170,-1 0 0,1 0 0,0 0 0,0 1 0,0-1 0,0 1 0,0-1 0,0 1 0,-1 3 0,3-6-26,0 1 0,0-1-1,0 0 1,0 0 0,0 0 0,0 0-1,0 0 1,0 0 0,0 0 0,0 0-1,0 0 1,17-5-9410,0 0 5871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25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330 753 5152,'0'-1'403,"-1"1"1,0-1 0,1 1-1,-1 0 1,0 0-1,1 0 1,-1-1 0,0 1-1,1 0 1,-1 0-1,0 0 1,1 0 0,-1 0-1,0 0 1,-1 0 0,-18 9 482,9-4-225,-48 18 740,-52 23 312,101-41-1616,-1 1 1,1 1-1,0-1 1,1 2-1,-1-1 0,2 1 1,-14 16-1,18-20-83,1 1 1,0 0-1,0 0 0,1 0 1,0 1-1,0-1 0,0 1 1,-2 9-1,4-12 42,-1-1 1,1 1 0,-1-1-1,1 1 1,0 0-1,0-1 1,0 1 0,1-1-1,-1 1 1,1 0-1,-1-1 1,1 1 0,0-1-1,0 1 1,0-1-1,0 0 1,0 1 0,1-1-1,-1 0 1,3 4-1,-2-5-16,-1-1-1,1 1 0,-1 0 0,0 0 1,1-1-1,-1 1 0,1 0 0,-1-1 1,1 0-1,0 1 0,-1-1 0,1 0 1,-1 0-1,1 0 0,0 0 0,-1 0 0,1 0 1,2-1-1,34-10 367,-34 10-363,107-40 288,203-105-1,-310 143-367,1 0-1,0 1 0,0 0 0,0 0 0,10-3 1,-14 5 27,0 0 0,0 0 1,0 0-1,-1 0 0,1 0 1,0 0-1,0 0 0,0 0 1,-1 0-1,1 0 0,0 0 0,0 1 1,0-1-1,-1 0 0,1 1 1,0-1-1,0 0 0,-1 1 1,1-1-1,0 1 0,-1-1 1,1 1-1,-1-1 0,1 1 1,0 0-1,-1-1 0,0 1 1,1 0-1,-1-1 0,1 1 1,-1 0-1,0 0 0,1-1 1,-1 1-1,0 0 0,0 0 0,1 0 1,-1-1-1,0 1 0,0 0 1,0 0-1,0 0 0,0-1 1,0 1-1,-1 1 0,1 14 79,2 39 57,-1-49-89,-1-1-1,1 0 1,1 0-1,-1 0 0,1 0 1,0 0-1,0-1 1,5 8-1,-7-11-16,1 0 1,-1 0-1,1 0 0,-1-1 0,1 1 1,0 0-1,0-1 0,-1 1 1,1-1-1,0 1 0,0-1 0,-1 1 1,1-1-1,0 1 0,0-1 1,0 0-1,0 0 0,0 1 0,0-1 1,0 0-1,1 0 0,0 0 17,0 0-1,0-1 1,0 1-1,0-1 1,0 1-1,0-1 1,0 0-1,0 1 1,3-3-1,2-2 59,0 0-1,0-1 1,11-10-1,11-15 28,-2-1 0,44-65 0,29-76-209,-35 58 150,24-43-32,-65 110 12,23-69 0,-37 86-155,13-63 0,-22 91 102,0-18-225,-1 21 229,0 0 0,0 0 0,0 0 0,0-1 0,0 1 0,0 0 0,0 0 0,0 0 0,0 0 0,0 0 0,-1-1 1,1 1-1,0 0 0,0 0 0,0 0 0,0 0 0,0 0 0,0-1 0,0 1 0,0 0 0,-1 0 0,1 0 0,0 0 0,0 0 0,0 0 0,0 0 0,0 0 1,-1 0-1,1 0 0,0 0 0,0-1 0,0 1 0,0 0 0,-1 0 0,-8 7-256,-21 24 158,2 2 0,2 0 0,1 2-1,1 1 1,3 1 0,-28 61-1,28-47 87,3 1 0,2 1 0,2 0-1,-11 91 1,23-131 62,1 0 1,1 1-1,0-1 0,0 0 1,5 22-1,-4-29-14,1 0-1,0-1 1,-1 1-1,2-1 1,-1 1-1,1-1 1,0 0 0,0 0-1,0 0 1,1 0-1,0-1 1,0 1-1,0-1 1,8 7-1,-4-6 36,1 0 0,-1 0 0,1-1 0,0 0 0,0 0 0,1-1 0,-1 0 0,1-1-1,0 0 1,-1 0 0,1-1 0,0 0 0,0-1 0,0 0 0,16-3 0,-15 1-21,0 0 0,0 0 0,0-1-1,0-1 1,-1 0 0,1 0 0,-1-1 0,0-1 0,-1 1 0,1-2 0,-1 1 0,0-1 0,10-11 0,-9 8-8,-1-1-1,0-1 1,0 0 0,8-17 0,-13 22-42,0-1 1,-1 1-1,-1-1 0,1 0 1,-1 0-1,-1 0 0,1 0 1,-1 0-1,0-9 0,-1 17-1,0-1 0,0 1 0,0-1 1,0 0-1,0 1 0,0-1 0,0 1 0,0-1 0,0 1 0,0-1 0,-1 1 0,1-1 0,0 1 0,0-1 0,0 1 0,-1-1 0,1 1 0,0-1 0,0 1 0,-1-1 1,1 1-1,-1-1 0,1 1 0,0 0 0,-1-1 0,1 1 0,-1-1 0,0 1-8,0 0 1,1 0-1,-1 0 1,0 0-1,0 0 0,1 1 1,-1-1-1,0 0 1,0 0-1,1 0 0,-1 1 1,0-1-1,1 0 1,-1 1-1,0-1 0,-1 2 1,-2 1-77,-1 1 0,0 1 1,-7 9-1,1-1 47,1 2-1,0-1 1,1 1-1,1 1 1,-10 26-1,17-40 64,0 0 0,1 1-1,-1-1 1,1 0-1,-1 1 1,1-1 0,0 1-1,0-1 1,0 1-1,0-1 1,1 0 0,-1 1-1,1-1 1,-1 0-1,1 1 1,0-1 0,0 0-1,0 0 1,0 1-1,0-1 1,0 0 0,1 0-1,-1 0 1,1-1-1,-1 1 1,1 0 0,0 0-1,0-1 1,0 1-1,0-1 1,0 0 0,0 1-1,0-1 1,0 0-1,3 0 1,1 2 23,0-1 0,1 0 0,-1 0 0,1 0 0,-1-1 0,1 0 0,0-1 0,0 1 0,-1-1 0,1-1 0,9 0 0,5-5 38,1-2 0,-1 1 0,-1-2 1,0-1-1,27-17 0,3-1-12,-21 14-52,-16 8-71,0 0 1,-1-1-1,19-14 0,-59 42-258,7-6 210,1 1-1,-31 32 0,37-33 107,6-5 3,-1-1 0,1 1 0,0 1-1,-8 14 1,16-24 5,-1 0-1,1 0 0,0-1 0,-1 1 0,1 0 0,0 0 1,0 0-1,-1 0 0,1-1 0,0 1 0,0 0 1,0 0-1,0 0 0,0 0 0,0 0 0,0 0 1,1 0-1,-1 1 0,1-1-3,-1-1-1,0 1 1,1-1-1,-1 1 1,1-1-1,-1 0 1,1 1 0,-1-1-1,1 1 1,-1-1-1,1 0 1,0 1 0,-1-1-1,1 0 1,-1 0-1,1 0 1,0 1 0,-1-1-1,2 0 1,2 0 36,0 0 0,0 0 1,0 0-1,0-1 0,0 1 1,0-1-1,3-1 0,2-1 5,0-1-1,0 0 1,0 0 0,-1-1-1,1 0 1,-1-1-1,9-7 1,-1-2 12,29-33 1,-20 16-41,-1-2 0,-1-1 1,-2 0-1,19-45 1,51-153-11,-90 232-10,16-45-4,-2-1 1,16-80-1,-31 122-22,2-16-150,-2 20 152,0 1 0,0-1 0,0 0 0,0 0 0,0 1 0,0-1 1,0 0-1,0 1 0,-1-1 0,1 0 0,0 0 0,-1 1 0,1-1 0,0 1 0,-1-1 0,1 0 1,-1 1-1,1-1 0,-1 1 0,0-2 0,1 2 16,-1 0 0,1 0 0,0 0 0,0 0 0,0 0 0,-1 0 0,1 0 0,0 0 0,0 0 0,0 0 0,-1 0 0,1 0 0,0 0 0,0 0 0,-1 0 0,1 0 0,0 1 0,0-1 0,0 0 0,0 0 0,-1 0 0,1 0 0,0 0 0,0 0 0,0 1 0,0-1 0,-1 0 0,1 0 0,0 0 0,0 0 0,0 1 0,0-1 0,-2 2-21,-5 4-3,0 1 0,1 1 0,0-1 0,0 1 0,-6 11 0,-17 35 45,2 2 1,2 1 0,-29 105 0,-22 193-165,64-267-7476,12-67 5217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26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9312,'0'-5'4192,"40"5"-3616,0-3 928,9 3-928,38-5 255,-2 2-479,4-6 0,-2 9-224,-8-3-64,-10 6-32,-6-3 96,-10 0-64,-8 0-1280,-9 0 641,-14 0-4193,-4 9 2624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26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 7552,'-53'4'3872,"62"-4"-4000,4 4-32,13-1 64,11 5 64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27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62 121 5888,'0'0'69,"0"0"0,-1 0 0,1-1 0,0 1 0,0 0 0,0 0-1,0 0 1,0-1 0,-1 1 0,1 0 0,0 0 0,0 0 0,0 0 0,0-1 0,-1 1 0,1 0 0,0 0 0,0 0 0,-1 0 0,1 0 0,0 0 0,0 0 0,-1 0 0,1 0-1,0-1 1,0 1 0,-1 0 0,1 0 0,0 0 0,0 0 0,-1 0 0,1 1 0,0-1 0,0 0 0,0 0 0,-1 0 0,1 0 0,0 0 0,-1 0 0,-2 12 1937,2-5-1805,-9 91 2066,-12 254 1652,24-312-3309,2 0 0,12 56 0,-15-89-241,1-3 799,2-9-326,-2 3-821,0-2 47,0 1 1,0-1-1,0 1 1,0-1 0,-1 0-1,1 0 1,-1 1-1,0-1 1,0 0 0,0-5-1,1-41-169,-2 41 189,-4-69-34,-14-81 1,9 85-233,2 24 68,2 16 78,-2-54 0,7 78 52,0 1-1,1-1 1,1 0 0,-1 1-1,1-1 1,1 0 0,0 1-1,0 0 1,1 0 0,5-9-1,-6 13-51,0 1 0,0-1 0,1 1 0,0 0 0,0 0 0,0 0 0,0 0 0,1 1 0,0 0 0,-1 0 0,1 0-1,0 0 1,0 1 0,1 0 0,-1 0 0,0 0 0,11-1 0,1 0-24,-1 2-1,1 0 1,0 0 0,27 4 0,-25 0 55,1 0 0,-1 2-1,0 0 1,30 13 0,-45-16 2,0 0-1,1 0 0,-1 1 1,0-1-1,0 1 0,-1 0 1,1 0-1,-1 0 1,6 6-1,-7-6 6,-1-1-1,1 0 1,-1 0 0,0 0-1,1 1 1,-1-1 0,0 1-1,-1-1 1,1 1 0,0-1-1,-1 1 1,1 0 0,-1-1 0,0 1-1,0-1 1,0 1 0,0 0-1,0-1 1,-2 5 0,-2 6 28,0-1 1,-1 0 0,-1-1-1,0 1 1,0-1 0,-1-1-1,-1 1 1,1-1-1,-11 9 1,-14 14 106,-42 33-1,40-37-10,11-9-67,3-4-57,1 1-1,-23 27 1,41-44-1,1 1 0,-1 0-1,0 0 1,0-1 0,1 1 0,-1 0-1,1 0 1,-1 0 0,1 0 0,-1 0-1,1 0 1,-1 0 0,1 0 0,0 0-1,0 0 1,0 0 0,-1 0 0,1 0 0,0 1-1,0-1 1,0 0 0,1 0 0,-1 0-1,0 0 1,0 0 0,0 0 0,1 0-1,-1 0 1,1 0 0,-1 0 0,1 0-1,-1 0 1,1 0 0,-1 0 0,1-1 0,1 2-1,2 2-17,0-1-1,1 0 0,-1-1 1,1 1-1,-1-1 1,7 3-1,2 1-46,38 17 51,59 32-434,-99-49 425,-1 1 1,0 0 0,-1 1-1,0 0 1,0 1-1,0-1 1,13 20-1,-21-27 31,0 1 0,-1-1 0,1 0 0,0 1 0,0-1 0,-1 1-1,1-1 1,-1 1 0,0 0 0,1-1 0,-1 1 0,0-1 0,0 1-1,0 0 1,0-1 0,0 1 0,0-1 0,0 1 0,-1 2 0,0-1 11,-1-1 1,1 1-1,0-1 1,-1 0-1,1 0 0,-1 0 1,0 1-1,1-2 1,-1 1-1,-4 3 1,-2 1 33,0-1 0,0-1 0,0 1 0,0-1 0,-15 4 0,-6 0 60,1-2 0,-1-1 0,0-1 0,-1-1 0,1-2 0,-1-1 0,-55-7 0,81 6-101,-1 1 0,0-2 1,1 1-1,-7-3 0,10 4-63,0-1 1,0 1 0,0 0-1,0-1 1,0 1-1,1-1 1,-1 0-1,0 1 1,0-1-1,1 0 1,-1 1-1,0-1 1,1 0-1,-1 1 1,1-1 0,-1 0-1,1 0 1,-1 0-1,1 0 1,-1 0-1,1 0 1,0 0-1,0 1 1,-1-3-1,6-3-1106,8-3-1616,4 0 833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43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 2976,'0'5'4290,"-5"24"-1722,-2-12-1816,0 0 0,-1 0 0,-1-1 0,0 0 0,-15 18 0,-8 12 331,16-18-697,0 0 0,2 1 1,-11 31-1,18-39-209,1 1 0,0 0 0,2 0 0,1 1 1,-1 23-1,3-25-94,1 0 0,1 0 1,1 0-1,9 36 1,-9-47-68,2 0 1,-1 0 0,1-1 0,1 1 0,-1-1-1,2 0 1,-1-1 0,1 1 0,0-1 0,1 0 0,13 11-1,-10-10-96,0-1-1,1-1 1,0 0-1,0 0 1,1-1-1,-1 0 1,15 4-1,-17-7-590,1-1-1,0 0 1,-1 0 0,1-1-1,0 0 1,12 0 0,29-7-6305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28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74 4896,'0'0'71,"0"-1"1,0 1-1,0 0 1,-1 0-1,1 0 0,0 0 1,0-1-1,-1 1 1,1 0-1,0 0 0,-1 0 1,1 0-1,0 0 1,0 0-1,-1 0 1,1 0-1,0 0 0,-1 0 1,1 0-1,0 0 1,0 0-1,-1 0 0,1 0 1,0 0-1,-1 0 1,0 6 705,1-4-787,1-2 109,-1 1 0,1 0 0,-1-1 0,1 0 0,-1 1 0,1-1 0,-1 1 0,1-1 0,0 0 0,-1 1 0,1-1 0,0 0 0,-1 1 0,1-1 0,0 0 0,-1 0 0,1 0 0,0 0 0,-1 0 0,1 0 0,0 0 0,0 0 0,1 0 0,0 0 437,4 1-230,0 0 1,0-1 0,1 0-1,-1 0 1,0 0 0,0-1-1,0 0 1,0 0 0,0-1-1,0 1 1,0-1 0,0-1-1,0 1 1,-1-1 0,0 0-1,1 0 1,-1 0 0,0-1-1,0 0 1,-1 0-1,5-5 1,-8 9-280,0-1 0,-1 0 1,1 1-1,-1-1 0,1 0 0,-1 1 0,1-1 0,-1 0 0,0 0 1,1 0-1,-1 1 0,0-1 0,1 0 0,-1 0 0,0 0 1,0 0-1,0 0 0,0 1 0,0-1 0,0 0 0,0 0 0,0 0 1,0 0-1,0 0 0,-1-1 0,1 1-2,0 0-23,-1 0 0,1 0 0,0 0 0,-1 0 1,1 0-1,-1 0 0,1 0 0,-1 0 0,1 1 0,-1-1 0,1 0 1,-1 0-1,0 1 0,0-1 0,1 0 0,-1 1 0,0-1 1,0 1-1,0-1 0,0 1 0,0-1 0,1 1 0,-1-1 0,0 1 1,0 0-1,0 0 0,0-1 0,0 1 0,0 0 0,0 0 1,0 0-1,0 0 0,0 0 0,0 0 0,0 1 0,0-1 0,0 0 1,0 0-1,-2 1 0,-2 1 5,0 0 1,1-1-1,-1 1 1,0 1-1,1-1 1,-8 6-1,1 0 134,2 1-1,-1 0 1,1 0-1,0 1 0,1 0 1,-8 13-1,13-18-30,0 0 0,0 0-1,0 0 1,1 1 0,0-1 0,0 0-1,0 1 1,1 0 0,0-1-1,0 1 1,0 0 0,1-1 0,0 1-1,0 0 1,0 0 0,2 6-1,-1-9-3,0 1-1,0-1 0,0 0 0,0 0 0,1 0 0,-1 0 0,1 0 1,0 0-1,0 0 0,0-1 0,0 1 0,1 0 0,-1-1 0,1 0 1,3 3-1,-2-3-6,1 1 0,-1-1 0,1 0 1,0 0-1,-1-1 0,1 1 0,0-1 1,0 0-1,6 0 0,9 0 84,-1-1 0,0-1 0,-1-1 0,25-6 0,-43 8-183,35-8-712,58-21 0,-84 25-373,-1 0 1,1 0 0,-1-1 0,1 0 0,-1 0 0,9-8 0,15-11-2708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29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71 5056,'-26'-27'2848,"25"27"-2730,0-1 0,0 0 1,0 1-1,0-1 0,0 1 0,0 0 1,0-1-1,0 1 0,0 0 0,0-1 1,-1 1-1,1 0 0,0 0 1,0 0-1,0 0 0,0 0 0,0 0 1,-1 0-1,1 1 0,0-1 0,0 0 1,0 1-1,0-1 0,0 0 0,0 1 1,0 0-1,0-1 0,0 1 1,-1 0-1,-3 2 163,-5 1-31,0 1 1,1 1-1,0 0 1,-11 8-1,18-12-192,-1 0 0,0 1 0,1-1-1,-1 1 1,1-1 0,0 1 0,-1 0 0,1 0-1,1 0 1,-1 0 0,0 0 0,1 0-1,-1 0 1,1 1 0,0-1 0,-1 7 0,2-8 14,0-1 1,0 1 0,1 0 0,-1-1 0,0 1 0,1 0 0,0-1 0,-1 1-1,1-1 1,0 1 0,-1-1 0,1 1 0,0-1 0,0 1 0,0-1-1,1 0 1,-1 0 0,0 0 0,0 1 0,1-1 0,-1 0 0,0 0 0,1-1-1,-1 1 1,1 0 0,-1 0 0,1-1 0,0 1 0,-1-1 0,4 1 0,2 1 94,1-1 1,0 0 0,0-1 0,15 0 0,-5-2 84,0-1 0,-1-1 0,1 0 1,-1-1-1,0-1 0,0-1 0,-1 0 0,0-1 0,0-1 0,16-12 0,-25 16-94,-1 0-1,0 0 0,0 0 1,8-10-1,-13 14-136,0 0-1,0 0 1,0-1 0,0 1 0,0 0-1,0 0 1,-1-1 0,1 1 0,0-1-1,-1 1 1,1 0 0,-1-1 0,0 1-1,1-1 1,-1 1 0,0-1 0,0 0-1,0 1 1,0-1 0,0 1 0,0-1-1,0 1 1,-1-1 0,1 1 0,0-1 0,-1 1-1,1-1 1,-1 1 0,0 0 0,0-1-1,-1-1 1,1 1-28,-1 0 0,0 0 0,0 1 0,0-1 0,0 1 0,-1-1 0,1 1 0,0-1 0,-1 1 0,1 0 0,-1 0 0,1 0 0,-1 1 0,1-1 0,-1 1 0,0-1 0,1 1 0,-1 0 0,0 0 0,1 0 0,-1 0 0,1 0 0,-1 1 0,0-1 0,1 1 0,-1 0 0,1 0 0,-4 1 0,-6 3-14,0 1-1,1 0 1,-1 1 0,-12 10 0,23-17 26,-10 8 144,0 0-465,0-1-1,1 1 0,-12 13 1,20-19-147,0 0 0,0 0 0,0 1 0,0-1-1,1 1 1,-1-1 0,1 1 0,-1 0 0,1 0 0,0 0 0,0-1 0,1 1 0,-1 0 0,0 0 0,1 0 0,0 0 0,0 0 0,0 0 0,0 6 0,3 4-1893,-1-3 925,0 0 0,0 13 1,-2-20 1403,0 1 0,0-1 0,-1 0 0,1 0 0,-1 0 0,1 0 1,-1 0-1,0 0 0,0 0 0,-1 0 0,-2 5 0,-25 27 3137,24-31-2723,1 1 0,-1 0 0,1 0 0,0 0 0,1 1 0,-1-1 0,1 1 1,0 0-1,0 0 0,1 0 0,-3 9 0,5-14-282,-1 1 0,1-1 1,0 1-1,0-1 1,0 1-1,0-1 0,0 1 1,1-1-1,-1 1 1,0-1-1,1 1 0,-1-1 1,1 0-1,-1 1 1,1-1-1,0 0 0,-1 1 1,1-1-1,0 0 1,0 0-1,0 0 0,0 0 1,0 0-1,0 0 1,1 0-1,-1 0 1,0 0-1,0 0 0,1-1 1,-1 1-1,0 0 1,3 0-1,0 0 117,0 0 0,0 0 0,0-1 0,0 1 1,0-1-1,0 0 0,0 0 0,-1 0 0,1-1 0,0 1 0,5-2 0,0-1 114,-1 0 0,0 0 0,0-1 0,-1 0-1,1 0 1,9-9 0,-13 11-209,-1-1 1,1 0-1,-1 0 1,0 0-1,0-1 0,0 1 1,-1-1-1,1 1 0,-1-1 1,0 0-1,0 0 1,0 0-1,-1 0 0,2-7 1,-2 9-119,-1 0 1,0 0-1,0-1 0,-1 1 1,1 0-1,0 0 1,-1 0-1,1 1 0,-1-1 1,1 0-1,-1 0 1,0 0-1,0 0 1,0 0-1,0 1 0,0-1 1,-1 0-1,1 1 1,0-1-1,-1 1 0,1 0 1,-1-1-1,-2-1 1,-1 0-46,1 0 1,-1 0-1,-1 0 0,1 0 1,0 1-1,-1 0 1,-7-2-1,8 3-262,0 1 0,-1-1-1,1 1 1,0 0 0,0 0 0,0 1 0,0 0 0,0 0-1,0 0 1,-5 2 0,-9 7-1361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30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1 521 2976,'0'0'196,"0"1"0,0-1 0,0 1 0,0 0 0,0-1 0,0 1 0,0-1 0,0 1 0,0-1 0,0 1 0,0 0 0,1-1 0,-1 1 0,0-1 0,0 1 0,1-1 0,-1 1 0,0-1 0,1 1 0,-1-1 0,1 0 0,-1 1 0,0-1 0,1 1 0,-1-1 0,2 1 0,-1-1 80,0 0 0,0 0 1,0 0-1,0 1 0,0-1 1,0 0-1,0 0 1,0-1-1,0 1 0,0 0 1,0 0-1,0 0 0,1-1 1,4-1 622,0-1 1,0 0-1,8-5 1,-13 7-849,18-13 684,-1 0 0,-1-1 0,25-27 0,-40 40-688,17-19 280,-1 0 0,-1-1 0,-1-1 0,-1-1 0,13-25 0,-19 31-189,3-5 162,-1 1 0,0-2 0,-2 1 0,7-31 0,-13 110-759,-3-48 452,0 18-51,0 0 0,8 42 0,-6-60 63,0 1 0,0-1-1,1 0 1,0 0 0,0 0 0,1-1 0,0 1 0,0-1 0,1 0 0,0 0 0,1 0 0,6 7 0,-5-8 84,1 0 1,-1 0-1,1-1 1,10 7 0,-14-10-25,0 0-1,0 0 1,1-1 0,-1 1 0,0-1 0,1 0 0,-1 0 0,0 0 0,1-1 0,-1 1-1,6-1 1,-4-1 4,1 0 0,-1 0 0,1 0-1,-1-1 1,1 0 0,-1 0 0,0-1-1,0 0 1,0 0 0,0 0 0,0-1 0,-1 1-1,1-2 1,-1 1 0,0 0 0,0-1-1,-1 0 1,6-8 0,1-3-9,-2-1 1,0 0-1,9-26 1,14-57 44,-24 68-210,2 0-1,2 1 1,23-47-1,-34 77 84,-1 0-1,1 0 1,0 0-1,-1 0 1,1 0 0,0 0-1,0 0 1,0 0-1,0 0 1,0 0-1,1 0 1,-1 1 12,-1-1 0,0 1 0,1 0 0,-1 0-1,0 0 1,1 0 0,-1 0 0,0 0 0,1 0 0,-1 0 0,1 0 0,-1 0 0,0 0 0,1 0 0,-1 0 0,0 0 0,1 0-1,-1 0 1,0 1 0,1-1 0,-1 0 0,0 0 0,1 0 0,-1 1 0,1-1 0,0 1 2,0 1 1,0-1-1,0 1 1,0 0-1,0-1 0,0 1 1,-1 0-1,1-1 1,-1 1-1,1 0 0,-1 0 1,1-1-1,-1 1 1,0 3-1,2 29 8,-1-1 0,-2 1 0,-1 0 0,-2-1 0,-1 0 0,-2 0 0,-12 37 0,15-58-4,2-4 72,-1 0-1,0 0 0,0 0 1,0 0-1,-1-1 0,0 0 1,-1 0-1,-5 8 1,4-9 86,-9 11 141,14-16-289,1-1 1,0 0 0,0 0-1,0 1 1,-1-1 0,1 0-1,0 0 1,0 1-1,-1-1 1,1 0 0,0 0-1,-1 1 1,1-1 0,0 0-1,-1 0 1,1 0 0,0 0-1,-1 0 1,1 0 0,0 0-1,-1 1 1,1-1-1,0 0 1,-1 0 0,1 0-1,-1 0 1,1-1 0,0 1-1,-1 0 1,1 0 0,0 0-1,-1 0 1,1 0-1,0 0 1,-1 0 0,1-1-1,0 1 1,0 0 0,-1-1-1,0 1-4,1-1-1,0 0 1,0 0 0,0 0-1,-1 0 1,1 1-1,0-1 1,0 0-1,0 0 1,0 0 0,0 0-1,0 0 1,1 0-1,-1 1 1,0-1 0,0 0-1,1 0 1,-1 0-1,0 1 1,1-1-1,0-1 1,10-14-5,-2 8-6,-1-1 0,1 1-1,1 1 1,0 0 0,0 0-1,0 1 1,1 0 0,19-7 0,8 0-15,48-11 1,-84 24 25,114-24-1116,-41 13-5757,-63 9 4670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31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49 5888,'-45'-37'2688,"27"34"-2336,15 0 704,6-2-1216,7 5 64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33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1 969 4992,'4'-1'537,"0"1"0,0-1 1,0 0-1,0 0 0,-1-1 1,1 1-1,0-1 0,-1 0 1,1 0-1,3-3 0,7-4 479,17-16-1,-15 10-600,-2-1 1,1 0-1,-2 0 1,20-34-1,36-79 291,-27 44-492,101-147 639,-115 180-837,-26 49-283,-5 5 26,-6 13-50,-3 13 241,2 1 1,1 0 0,1 1 0,-6 37 0,-4 181 17,18-238 150,0-1 0,1 1 0,1 0 0,0 0 0,0-1 0,6 17 0,-7-23-47,0-1 0,1 1 0,-1-1-1,0 0 1,1 1 0,0-1 0,-1 0-1,1 0 1,0 0 0,0 0 0,0-1 0,4 4-1,-4-4 4,0 0 0,0-1 0,0 1-1,0-1 1,0 1 0,0-1 0,0 0-1,1 1 1,-1-1 0,0 0 0,0 0-1,0-1 1,0 1 0,0 0 0,0-1-1,0 1 1,0-1 0,0 0 0,2 0-1,6-4 37,0-1 0,0 0-1,0 0 1,-1-1 0,0 0-1,0 0 1,9-11 0,4-6-5,27-38 0,157-253 269,-190 286-368,-1-1 1,-1-1-1,-1 0 0,-2-1 1,-1 0-1,-1-1 1,-2 1-1,-2-2 0,3-61 1,-9 77-1,-1 13-147,-1 8-140,-4 15 78,2 0-1,-7 36 1,-3 13 215,-50 133 287,-80 254 1082,142-446-1363,-9 20 347,12-26-307,-1-1-1,0 1 1,0-1 0,0 1-1,0-1 1,0 0-1,0 0 1,0 1 0,0-1-1,0 0 1,0 0-1,-1 0 1,-1 1 0,3-2-51,0 0 0,0 0-1,0 0 1,0 0 0,0 0 0,-1 0 0,1 0 0,0 0 0,0 0 0,0 0 0,0 0 0,0 0 0,0 0 0,0 0 0,0 0 0,-1 0 0,1 0 0,0 0 0,0 0-1,0 0 1,0 0 0,0 0 0,0 0 0,0 0 0,-1 0 0,1 0 0,0 0 0,0 0 0,0 0 0,0 0 0,0 0 0,0 0 0,0 0 0,0-1 0,0 1 0,0 0-1,0 0 1,-1 0 0,1 0 0,0 0 0,0 0 0,0 0 0,0 0 0,0-1 0,0 1 0,0 0 0,0 0 0,0 0 0,1-8 140,7-11-80,53-77-179,-51 82 89,1 0 1,1 1 0,0 0 0,20-16-1,-30 28 11,-1-1 0,1 1 0,0 0 1,-1 0-1,1 0 0,0 0 0,0 0 0,0 1 0,0-1 0,0 0 0,0 1 0,0 0 0,0-1 0,0 1 0,0 0 0,0 0 0,0 0 0,0 0 0,0 0 0,0 1 1,0-1-1,0 1 0,0-1 0,0 1 0,0 0 0,0 0 0,0 0 0,-1 0 0,1 0 0,0 0 0,-1 0 0,1 0 0,0 1 0,-1-1 0,0 1 0,1-1 0,0 3 1,6 6-18,0 1 0,-1 0 0,-1 0 0,9 21 0,-8-18 3,1 6 66,-6-15-19,0 0 0,0 0 1,0 0-1,1 0 0,0-1 0,0 1 0,0-1 0,0 0 0,1 0 0,-1 0 1,9 7-1,-10-10 1,0 0 0,0-1 1,1 1-1,-1 0 1,0-1-1,1 1 0,-1-1 1,0 0-1,1 0 0,-1 0 1,0 0-1,1 0 1,-1-1-1,0 1 0,1-1 1,-1 1-1,0-1 0,0 0 1,0 0-1,1 0 1,-1 0-1,0 0 0,0 0 1,3-3-1,3-2 51,0 0-1,-1-1 1,1 0 0,9-12-1,0-2 9,-1-1-1,-1-1 1,12-25-1,-19 33-49,-2 0 0,0 0 0,-1 0 0,0-1 0,-1 0 0,2-21 0,-6 33-65,0 0 0,0 0 0,0 0 0,0 1 0,-2-6 0,2 9 25,0-1 1,0 1-1,0-1 1,0 1-1,0-1 1,0 1 0,0 0-1,0-1 1,-1 1-1,1-1 1,0 1-1,0 0 1,0-1-1,-1 1 1,1-1-1,0 1 1,-1 0-1,1-1 1,0 1-1,-1 0 1,1-1-1,0 1 1,-1 0-1,1 0 1,0-1 0,-1 1-1,1 0 1,-1 0-1,1 0 1,-1 0-1,1-1 1,0 1-1,-1 0 1,1 0-1,-1 0 1,1 0-1,-1 0 1,1 0-1,-1 0 1,1 0-1,-1 0 1,1 0 0,0 1-1,-1-1 1,1 0-1,-1 0 1,1 0-1,-1 0 1,1 1-1,0-1 1,-1 0-1,1 1 1,0-1-1,-1 0 1,1 0-1,0 1 1,-1-1-1,1 1 1,-4 3-31,0 0 1,1 0-1,-1 1 0,1 0 0,0-1 1,0 1-1,-2 8 0,-16 40-184,21-52 223,-5 13 25,1 0-1,0 0 1,1 1 0,1-1 0,0 0 0,1 1 0,1 0 0,1 21 0,0-34-15,-1 0 1,1 0 0,-1-1 0,1 1-1,0 0 1,0-1 0,0 1 0,0-1-1,0 1 1,0-1 0,0 1 0,0-1 0,1 0-1,-1 1 1,0-1 0,1 0 0,-1 0-1,1 0 1,-1 0 0,1 0 0,0-1-1,-1 1 1,1 0 0,0-1 0,0 1-1,-1-1 1,1 0 0,3 1 0,-1-1 8,1 1 1,0-1 0,0-1-1,0 1 1,0-1-1,0 0 1,0 0 0,0 0-1,-1 0 1,7-3 0,6-5 11,-1 0 0,0 0 1,27-22-1,38-41 100,-50 43-86,51-38 0,-81 66-51,0 1-1,-1-1 0,1 1 0,0-1 1,-1 1-1,1-1 0,0 1 0,0-1 1,0 1-1,0 0 0,-1 0 0,1-1 1,0 1-1,0 0 0,0 0 1,0 0-1,0 0 0,0 0 0,-1 0 1,1 0-1,0 0 0,0 0 0,0 1 1,0-1-1,0 0 0,-1 0 1,1 1-1,0-1 0,0 1 0,0-1 1,-1 1-1,1-1 0,0 1 0,-1-1 1,1 1-1,0 0 0,-1-1 0,1 1 1,0 1-1,1 1-25,-1 0 1,1 0-1,-1 0 0,0 1 0,0-1 1,0 0-1,0 1 0,0 5 1,0 7 78,-1-1 0,-5 30-1,1-7 86,4-27-70,0-6 17,0 0 1,-1 1-1,0-1 1,1 0-1,-2-1 1,-1 7-1,4-10 331,3-5-177,5-7-38,7-16-122,13-32 0,9-17-97,-33 68-11,-4 5 14,0 1-1,0-1 1,1 1-1,-1-1 1,1 1-1,-1 0 1,1 0-1,0 0 1,0 0-1,0 0 1,0 0-1,3-1 1,-5 3 14,0 0 1,1 0-1,-1 0 1,0 0 0,1 0-1,-1 0 1,1 0-1,-1 0 1,0 0 0,1 0-1,-1 0 1,0 0-1,1 0 1,-1 1 0,0-1-1,1 0 1,-1 0-1,0 0 1,1 0 0,-1 1-1,0-1 1,0 0-1,1 0 1,-1 1 0,0-1-1,0 0 1,1 1-1,-1-1 1,0 0 0,0 1-1,0-1 1,0 0-1,0 1 1,1-1 0,-1 0-1,0 1 1,0 0-1,5 20-33,-2-11 73,3 13 43,1-1-1,1 0 1,1 0 0,15 25 0,-21-44-59,-1 1 0,1-1 0,0 0 0,0 1 0,0-1 0,0-1 0,0 1 0,1 0 0,0-1 0,-1 0 0,8 4 0,-8-5-613,0 0 0,0 0 0,0-1 0,0 1 0,0-1 0,5 1 0,2-1-1826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33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1 229 6880,'0'-8'3136,"23"0"-2720,-7-4 1440,13 4-1088,34-20 896,3 4-960,37-9-384,2 7-192,-2-3 64,-8 13-96,-2-4 191,-7 3-191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36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377 851 3648,'27'-6'1948,"-24"6"-1717,-1-1 0,0 1-1,1-1 1,-1 1 0,1-1 0,-1 0-1,0 0 1,0 0 0,3-1 0,-4 1-150,-1 1 0,1 0 1,-1 0-1,0-1 0,1 1 1,-1 0-1,0-1 0,1 1 1,-1 0-1,0-1 0,1 1 1,-1-1-1,0 1 0,0 0 1,0-1-1,1 1 0,-1-1 1,0 1-1,0-1 0,0 1 1,0-1-1,0 1 0,0-1 1,0 1-1,0-1 0,0 1 1,0 0-1,0-1 0,0 1 1,0-1-1,0 1 0,-1-1 1,1 1-1,0-1 0,0 1 1,0 0-1,-1-1 0,1 1 1,0-1-1,0 1 0,-1 0 1,1-1-1,0 1 0,-1 0 1,1-1-1,-1 1 0,1 0 1,-1-1-1,-20-12 1038,10 8-1022,0 1 1,-1 0 0,1 0-1,-1 1 1,0 1-1,1 0 1,-1 0 0,0 1-1,0 1 1,0 0 0,0 1-1,0 0 1,0 1 0,0 0-1,0 1 1,1 0-1,-1 1 1,1 0 0,0 1-1,0 0 1,0 0 0,1 2-1,0-1 1,0 1 0,-12 12-1,11-8-40,1 0 0,0 0 0,1 1 0,1 0 0,0 1 0,0-1 0,1 2 0,1-1 0,0 1 0,1 0 0,0 0 0,-2 18 1,6-28 10,1 1 1,0-1 0,0 0 0,0 0 0,0 0-1,1 1 1,0-1 0,0 0 0,0 0 0,0 0-1,1 0 1,-1 0 0,1 0 0,0-1 0,1 1 0,-1 0-1,0-1 1,1 0 0,0 1 0,0-1 0,0 0-1,0 0 1,0-1 0,1 1 0,-1-1 0,1 0-1,-1 0 1,1 0 0,0 0 0,6 2 0,5-1 136,-1 0 1,1-1-1,0-1 0,0 0 1,0-1-1,21-2 1,4-3 75,43-12 0,-62 12-244,-1-1 1,0 0 0,0-2-1,-1 0 1,0-2 0,-1 0-1,0-1 1,0 0 0,-1-2-1,0 0 1,-2-1-1,1 0 1,-2-1 0,0-1-1,0 0 1,17-30 0,-16 20-28,-2-1 1,0-1 0,-2 1-1,-1-2 1,11-47 0,-21 76-18,0 0-1,0 0 1,0 0 0,0 0 0,0 1 0,0-1 0,1 0-1,-1 0 1,0 0 0,0 0 0,0 0 0,0 0 0,0 1-1,1-1 1,-1 0 0,0 0 0,0 0 0,0 0 0,0 0-1,1 0 1,-1 0 0,0 0 0,0 0 0,0 0 0,0 0-1,1 0 1,-1 0 0,0 0 0,0 0 0,0 0 0,1 0-1,-1 0 1,0 0 0,0 0 0,0 0 0,1 0 0,-1 0-1,0 0 1,0 0 0,0 0 0,0 0 0,0-1 0,1 1-1,-1 0 1,0 0 0,0 0 0,0 0 0,0 0 0,0 0-1,1-1 1,-1 1 0,0 0 0,0 0 0,0 0 0,0 0-1,0-1 1,0 1 0,0 0 0,0 0 0,0 0 0,0-1-1,0 1 1,0 0 0,8 18-164,-2 12 130,5 55 0,-8-51 29,10 43 0,-11-63 46,2-1 0,0 0 0,1 0 0,7 16 0,-11-27-4,1 1 0,0 0 0,-1 0 0,1-1 0,0 1 0,0-1 0,1 1 0,-1-1 0,0 0 0,1 0 0,0 0 0,-1 0 0,1 0 0,0-1 0,0 1 0,0-1 0,0 0 0,0 0 0,0 0 0,0 0 0,0 0 0,1-1 0,5 1 0,4-2 40,-1 0-1,1-1 1,-1 0-1,0-1 1,1 0-1,21-10 1,-13 4 61,0-2 0,35-23 0,-40 22-112,-1-1 0,0 0 0,-1-1 0,0-1 0,-1 0-1,-1-1 1,0-1 0,-1 0 0,-1 0 0,-1-1 0,0 0-1,-1 0 1,-1-1 0,7-31 0,-13 47-27,-1 1 0,0-1-1,0 0 1,0 1 0,0-1 0,0 1 0,0-1-1,-1 0 1,1 1 0,-2-4 0,2 5 0,0 0 1,-1 0 0,1 1 0,0-1-1,-1 1 1,1-1 0,0 0 0,-1 1-1,1-1 1,-1 1 0,1-1 0,-1 1-1,1-1 1,-1 1 0,0-1 0,1 1-1,-1-1 1,1 1 0,-1 0 0,0 0-1,1-1 1,-1 1 0,0 0 0,0 0-1,1 0 1,-1-1 0,0 1-1,0 0 1,1 0 0,-1 0 0,0 0-1,1 0 1,-1 1 0,0-1 0,0 0-1,1 0 1,-1 0 0,-1 1 0,-3 2-25,1-1 0,-1 1 0,1 0 0,0 0 1,0 0-1,0 0 0,-4 5 0,2-2-7,-13 14 34,1 1 0,1 1-1,1 0 1,1 1 0,0 1-1,-12 30 1,23-46-1,1-1-1,0 0 1,0 1 0,1 0 0,0-1-1,0 1 1,1 0 0,0 0 0,0 10-1,1-15 27,1 0-1,-1 1 1,1-1-1,0 0 0,0 1 1,0-1-1,0 0 0,0 0 1,1 0-1,0 0 0,-1 0 1,1 0-1,0 0 0,0 0 1,1-1-1,-1 1 0,1-1 1,-1 0-1,1 0 1,0 0-1,-1 0 0,1 0 1,0 0-1,6 2 0,3 0 23,2 1 0,-1-2-1,0 0 1,1 0 0,-1-1-1,1-1 1,0 0 0,-1-1-1,1-1 1,0 0-1,-1 0 1,1-2 0,-1 0-1,1 0 1,-1-1 0,0-1-1,0 0 1,-1 0 0,0-2-1,12-7 1,6-8-32,-2-1-1,34-34 1,-45 39 58,-2 0-1,0-1 1,-1-1 0,17-30 0,-28 44-33,-2 5-28,-1 0 1,1-1-1,0 1 1,0-1-1,-1 0 1,1 1-1,-1-1 1,1 1-1,-1-1 1,0-2-1,0 3-6,1 1-1,-1 0 1,0 0 0,0 0-1,0-1 1,0 1 0,-1 0-1,1 0 1,0 0-1,0-1 1,0 1 0,0 0-1,0 0 1,0 0-1,0 0 1,0-1 0,0 1-1,0 0 1,0 0-1,-1 0 1,1 0 0,0-1-1,0 1 1,0 0-1,0 0 1,-1 0 0,1 0-1,0 0 1,0 0-1,0 0 1,0-1 0,-1 1-1,1 0 1,0 0-1,0 0 1,0 0 0,-1 0-1,1 0 1,0 0-1,0 0 1,0 0 0,-1 0-1,1 0 1,0 0-1,0 0 1,0 0 0,-1 0-1,1 0 1,0 1-1,0-1 1,0 0 0,-1 0-1,1 0 1,0 0-1,0 0 1,0 0 0,-1 1-1,-10 7-19,2 0-4,1 1-1,0 0 0,1 0 0,-8 13 1,-23 44 61,25-43-11,-12 20 8,-14 24 44,36-60-10,0 0 0,0 0 0,1 0 0,0 0 0,0 0 0,1 1 1,-1 14-1,2-22-57,0 0 0,0 1 1,0-1-1,0 1 0,0-1 1,0 1-1,0-1 1,0 1-1,0-1 0,0 0 1,0 1-1,0-1 0,0 1 1,0-1-1,1 0 1,-1 1-1,0-1 0,0 1 1,1-1-1,-1 0 0,0 1 1,0-1-1,1 0 1,-1 1-1,0-1 0,1 0 1,-1 0-1,0 1 0,1-1 1,-1 0-1,0 0 0,1 1 1,-1-1-1,1 0 1,-1 0-1,1 0 0,-1 0 1,0 0-1,1 0 0,-1 0 1,1 0-1,-1 0 1,1 0-1,-1 0 0,0 0 1,1 0-1,-1 0 0,1 0 1,-1 0-1,1-1 0,2 0 15,-1 0-1,1 0 1,-1 0-1,0 0 1,1-1-1,-1 0 1,3-1-1,5-10 96,0 0 0,0-1 0,-1 0 0,9-20 1,-18 33-126,8-16 15,9-26-1,-3 5-295,-15 48 184,0-1 1,0 0-1,1 1 1,1 17 0,0 6 73,-1-27 5,1-1 0,-1 1-1,1 0 1,2 9 0,-3-13 23,1 0 0,0 0 0,-1-1 0,1 1 0,0 0 0,0-1 0,0 1 0,0-1-1,0 1 1,0-1 0,0 0 0,1 1 0,-1-1 0,0 0 0,1 0 0,-1 0 0,1 0 0,3 2 0,0-1 40,0-1 1,1 1-1,-1-1 0,1 0 1,-1-1-1,1 1 0,0-1 1,-1 0-1,1-1 0,0 1 1,-1-1-1,11-3 0,3-2-15,-1-1-1,25-13 0,-25 12-6,0-1-1,-1-2 0,0 1 1,-1-2-1,0 0 0,-1-1 1,22-24-1,-8-2 63,-1-1-1,37-78 1,-44 79-12,5-9 79,25-67 0,3-71-363,-16-8-95,-27 135 272,-8 48 3,-1 3-15,-1 0-1,1 0 0,-1 0 0,-1 0 1,1 0-1,-2 0 0,0-12 0,-2 19-163,-1 6 137,-3 7 3,-1 7 7,0 1 0,2-1 1,-5 22-1,1 0 25,-45 164-141,35-122 130,5 1 0,3 1-1,4 0 1,3 94 0,5-153 122,5 36 0,-3-52-17,0 0 0,0 0 0,1 0 0,0 0 1,0-1-1,9 16 0,-10-23-37,-1 1 1,1-1-1,0 0 1,0 0-1,0 0 0,0 0 1,0 0-1,1 0 1,-1-1-1,0 1 1,1-1-1,-1 1 0,1-1 1,0 0-1,-1 0 1,1 0-1,0-1 0,0 1 1,0 0-1,-1-1 1,1 0-1,0 0 1,0 0-1,0 0 0,0 0 1,0-1-1,4 0 1,0-1-2,0 0 0,1 0 1,-1-1-1,0 0 0,0 0 1,-1 0-1,1-1 1,-1 0-1,10-8 0,7-9-8,-1 0 0,28-34 1,-44 47 24,-1-1 1,0 0-1,0 0 1,-1 0-1,7-19 1,-9 23-33,-1-1 0,1 0 0,-1 0 1,0 0-1,-1 0 0,0 0 0,0 0 0,0 0 1,0 0-1,-3-11 0,2 16-7,1 0 0,0-1 1,-1 1-1,0-1 0,1 1 1,-1 0-1,0-1 0,1 1 1,-1 0-1,0-1 0,0 1 0,0 0 1,0 0-1,0 0 0,-1 0 1,1 0-1,0 0 0,0 1 0,-1-1 1,1 0-1,0 0 0,-1 1 1,1-1-1,-1 1 0,1-1 1,0 1-1,-1 0 0,1 0 0,-1-1 1,1 1-1,-1 0 0,0 0 1,1 1-1,-1-1 0,1 0 0,-3 1 1,0 0-19,0 0 0,0 1 1,0-1-1,0 1 0,1 0 1,-1 0-1,1 0 1,-1 1-1,1-1 0,0 1 1,-5 5-1,-2 4-11,1 2 0,1-1 0,0 1 0,1 0 0,0 1 0,1 0 0,-7 27 0,12-36 51,0-1 0,0 1 0,0 0 0,1 0 0,-1-1 0,1 1-1,1 0 1,-1 0 0,1-1 0,0 1 0,1 0 0,1 5 0,-1-8-11,-1 0-1,1 0 1,0 0 0,0 0 0,0 0-1,1 0 1,-1-1 0,1 1-1,-1-1 1,1 1 0,0-1 0,0 0-1,0 0 1,0 0 0,0-1-1,1 1 1,-1-1 0,0 0-1,1 0 1,5 1 0,10 2 13,1-2-1,-1 0 1,0-1 0,0-1 0,26-3-1,-13-2 27,0 0 0,43-14 0,-41 7-12,0-1-1,-1-2 1,40-23-1,-26 8-54,60-48 1,-92 67 37,-1 0 1,-1-2-1,0 1 1,-1-2-1,0 0 1,17-27-1,-28 40-20,0 0 0,-1 0 0,1-1 0,0 1 0,-1 0 0,1 0 0,-1-1 0,1 1 0,-1-1 0,0 1 0,0 0 0,1-1-1,-1 1 1,0-1 0,0 1 0,0 0 0,0-1 0,-1 1 0,1-1 0,0 1 0,-1-2 0,1 2 4,-1 1 1,1 0-1,0-1 1,0 1-1,0 0 1,-1 0-1,1-1 1,0 1-1,0 0 1,-1-1-1,1 1 1,0 0-1,-1 0 1,1 0-1,0-1 1,-1 1-1,1 0 1,0 0-1,-1 0 1,1 0-1,0 0 0,-1 0 1,1 0-1,0 0 1,-1 0-1,1 0 1,0 0-1,-1 0 1,1 0-1,-1 0 1,1 0-1,-11 4-38,11-4 33,-5 3 3,0-1 0,1 2 0,-1-1-1,1 0 1,0 1 0,0 0 0,0 0 0,1 0 0,-1 0 0,-4 9 0,-3 3-20,-2 2-48,1 0 0,1 1 0,-14 32 0,17-32 30,-1 3 83,-11 37-1,18-53-30,1-1 0,0 1 0,0 0 0,0 0 0,1-1 0,0 1 0,0 0 0,1 0 0,-1 0 0,1-1 1,4 12-1,-5-16-3,0 1 0,1-1 0,-1 0 1,1 1-1,0-1 0,-1 0 1,1 1-1,0-1 0,0 0 0,0 0 1,0 0-1,0 0 0,0 0 1,0 0-1,0 0 0,0 0 0,0 0 1,1-1-1,-1 1 0,0 0 1,1-1-1,-1 1 0,0-1 0,1 1 1,-1-1-1,1 0 0,-1 1 1,1-1-1,-1 0 0,0 0 0,1 0 1,-1 0-1,1-1 0,-1 1 1,1 0-1,-1 0 0,1-1 0,-1 1 1,0-1-1,1 0 0,0 0 1,6-3 34,0 0 0,0-1 1,-1 0-1,0-1 0,8-7 1,-1 0-5,-1-1 0,0-1 0,16-24 0,-25 33-30,33-49 42,51-105 1,19-87 328,-93 201-457,-2 0 0,-1 0 0,-3-1 0,3-81 0,-10 119 76,-1-25-83,0 31 55,-1 1 0,1 0-1,-1-1 1,0 1-1,1 0 1,-1 0 0,0 0-1,0 0 1,0-1-1,-2-1 1,2 3 23,1 1 0,0 0 0,0-1 0,0 1 0,-1 0 0,1-1 0,0 1 0,0 0 0,-1-1 0,1 1 0,0 0 0,-1 0 0,1-1 0,0 1 0,-1 0 0,1 0 0,0 0 0,-1-1 0,1 1 0,0 0 0,-1 0 0,1 0 0,-1 0 0,1 0 0,0 0 0,-1 0 0,1 0 0,-1 0 0,1 0 0,-1 0 0,1 0 0,0 0 0,-1 0 0,0 1 0,-4 2-30,0 0 1,0 1-1,0 0 1,1 0-1,0 0 1,-1 1-1,1-1 1,-5 10-1,2-5 14,-18 24-22,1 2 0,2 1 0,2 0 0,-27 69 0,17-22 91,-24 107-1,-3 107 215,52-263-221,3-26-747,1 0 1,1 0-1,-1-1 1,1 1-1,1 9 1,11-43-10690,0 2 7973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36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35 120 6720,'-34'-4'3040,"37"8"-2624,10-8 1312,5 4-1024,51-8 1824,7 0-1408,40-9-65,-8 11-639,24-14-288,-16 3-64,13 0 128,-16 6-96,-13 2-3199,-15 6 1695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40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14 423 2912,'-13'3'6656,"21"0"-4902,-1-2-1283,0-1-1,1 1 1,-1-1-1,0-1 1,0 1-1,0-1 1,0 0-1,0-1 0,0 0 1,7-3-1,9-4 21,34-20-1,-32 15-182,-7 6-262,-1-2 1,0 0-1,0-1 0,-1-1 0,18-17 0,-15 9 91,-2-1 0,0 0-1,-2-2 1,0 0-1,-1 0 1,-2-1-1,0-1 1,-2 0-1,14-52 1,-24 77-139,0 0 1,1 0 0,-1-1-1,0 1 1,0 0 0,0 0-1,0 0 1,0 0 0,0 0-1,0 0 1,0 0 0,0 0-1,0 0 1,0 0 0,0-1-1,0 1 1,0 0 0,0 0-1,0 0 1,0 0 0,0 0-1,0 0 1,0 0-1,0-1 1,0 1 0,0 0-1,0 0 1,0 0 0,0 0-1,0 0 1,0 0 0,0 0-1,0 0 1,0-1 0,0 1-1,0 0 1,0 0 0,0 0-1,0 0 1,0 0 0,0 0-1,-1 0 1,1 0 0,0 0-1,0 0 1,0 0 0,0 0-1,0-1 1,0 1 0,0 0-1,0 0 1,-1 0 0,1 0-1,0 0 1,0 0-1,0 0 1,-7 6-87,-8 12 29,6 3 23,0 0 1,1 0 0,-5 24 0,7-27 42,3-6-9,-1 0 0,2 0-1,0 0 1,0 0 0,1 1-1,1-1 1,1 17-1,0-23 44,0-1 0,0 1 0,0-1 0,1 0 0,0 1 0,0-1-1,0 0 1,1 0 0,0 0 0,0-1 0,0 1 0,0 0 0,1-1-1,0 0 1,-1 0 0,2 0 0,-1-1 0,6 5 0,-7-6 20,0 0 0,0-1 1,0 1-1,1-1 1,-1 1-1,0-1 0,0 0 1,1-1-1,-1 1 0,0 0 1,1-1-1,-1 0 0,1 0 1,5 0-1,-4-1 17,0 0-1,0-1 1,0 1-1,-1-1 1,1 0-1,0 0 1,-1 0 0,1-1-1,6-5 1,12-11 115,-2-1 1,0-1 0,31-41-1,-5 6-34,30-39-106,-76 93-61,0 1-1,1 0 1,-1 0-1,0 0 1,0-1-1,1 1 1,-1 0-1,1 0 1,-1 1-1,3-2 1,-4 2 7,1 0 0,-1 0 0,0 0 0,1-1 0,-1 1 1,0 0-1,0 0 0,1 0 0,-1 0 0,0 0 0,1 1 0,-1-1 0,0 0 1,0 0-1,1 0 0,-1 0 0,0 0 0,0 0 0,1 0 0,-1 0 1,0 1-1,0-1 0,1 0 0,-1 0 0,0 1 0,1-1 1,-1 1 1,1 0-1,-1 0 0,0 0 1,1-1-1,-1 1 0,0 0 1,0 0-1,0 0 0,0 0 0,0-1 1,0 1-1,0 1 0,-2 38-1,-14 76-1,4-44 133,11-71-107,1 1 0,0-1 0,-1 0 0,1 0 0,0 0 0,0 0 0,0 1 1,0-1-1,0 0 0,0 0 0,1 0 0,-1 0 0,0 1 0,0-1 0,1 0 0,0 1 0,0-2 2,0 0 0,0 0 1,0 0-1,0 0 0,-1 0 0,1 0 1,0-1-1,0 1 0,0 0 1,0-1-1,0 1 0,-1 0 0,1-1 1,0 1-1,0-1 0,0 0 1,-1 1-1,1-1 0,0 1 0,-1-1 1,2-1-1,34-33 106,-1-1-1,37-49 1,-29 32-303,-37 46 137,-1 0-12,0 0 0,1 1 0,0-1 0,1 1 0,-1 1 0,1-1 0,0 1 0,11-6 0,-17 11 42,1-1-1,-1 1 1,0-1-1,0 1 1,1 0 0,-1-1-1,0 1 1,1 0-1,-1 0 1,0 0-1,1 0 1,-1 0 0,0 0-1,1 1 1,-1-1-1,0 0 1,0 1 0,1-1-1,-1 1 1,0-1-1,0 1 1,0 0 0,1-1-1,-1 1 1,0 0-1,0 0 1,0 0 0,0 0-1,-1-1 1,1 2-1,0-1 1,0 0 0,1 1-1,2 6 27,0-1-1,0 1 0,-1 0 1,4 9-1,-4-7-31,31 101-9,-25-78 203,4 27-320,-10-20-4981,-5-26 3,1-12 3487,1 5-1077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40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 6880,'-45'0'3136,"40"3"-2720,1 0-224,8 2-192,1-1 480,3 1-256,10-5 480,11 3-416,5-6-4992,8 3 2560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4:2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 6976,'-55'-3'3168,"60"11"-2752,9-8 1536,4 3-1152,37 2 1152,3-1-1120,22-4 607,1 3-799,19-6-288,-11-1-224,19-4 160,-10 3-160,2 2-1728,-10 6 864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44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3808,'1'0'84,"0"0"0,-1 0 0,1-1 0,0 1 0,-1 0 0,1 0 0,0 0-1,0 0 1,-1 0 0,1 0 0,0 0 0,-1 0 0,1 0 0,0 0 0,-1 0 0,1 0 0,0 1 0,-1-1 0,1 0 0,0 0 0,-1 1 0,1-1 0,0 1 0,23 10 1357,-2 1 105,25 10 1,-24-11-736,24 14-1,-32-15-502,-1 0 0,0 0 0,-1 1 0,0 1-1,-1 0 1,0 1 0,-1 0 0,0 1 0,-1 0-1,-1 1 1,0 0 0,-1 1 0,11 29 0,-5-2 114,-3 0 1,-1 1 0,-2 1 0,-3 0 0,-1 0 0,-2 59-1,-3-87-184,-1 0 0,0 1-1,-1-1 1,-10 31 0,10-39-483,-1 0 1,0 0 0,-1 0 0,0 0 0,0-1 0,0 0 0,-1 0-1,-1-1 1,-13 14 0,-38 26-9265,35-31 4800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43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52 3648,'4'-35'2053,"-4"34"-1939,0 1 0,0-1 0,-1 1 0,1-1 0,0 1 0,1-1 0,-1 0 0,0 1 0,0-1 0,0 1 0,0-1 0,0 1 0,0-1 0,1 1 0,-1-1 0,0 1 0,0-1 0,1 0 0,0 2-31,-1-1 0,0 0 0,0 1 0,1-1 0,-1 1 0,0-1-1,0 1 1,1-1 0,-1 0 0,0 1 0,0-1 0,0 1 0,0-1-1,0 1 1,0-1 0,0 1 0,0-1 0,0 1 0,0-1 0,0 1 0,0 0-1,0 94 1484,1 203 1700,16-2-1474,-14-224-1443,2 7 731,-5-69 294,-4-26-684,-12-75-247,5-12-262,-11-184 86,29 158-171,-6 113-96,2 0 0,0 0 0,1 1 0,0-1 0,2 1 0,-1 0 0,2 1 0,0-1 0,1 1 0,0 0 0,1 1 0,14-16 0,-21 26-8,1 0 1,0 1-1,0-1 1,0 0-1,0 1 1,0 0-1,1 0 1,-1 0-1,1 0 0,-1 1 1,1-1-1,0 1 1,-1 0-1,1 0 1,0 0-1,0 0 1,0 1-1,0 0 0,0 0 1,0 0-1,7 1 1,-5 0-6,0 1 0,1-1 1,-1 1-1,0 1 1,0-1-1,0 1 0,-1 0 1,1 1-1,-1-1 0,1 1 1,-1 0-1,6 7 0,0 1 44,-1 0 0,-1 1 0,0 0 0,-1 0 0,0 1 0,-1 0 0,-1 1 0,0-1 0,6 24 0,-10-32 26,-1 0 0,1 0 0,-2 0 1,1 1-1,0-1 0,-1 0 0,0 0 0,-1 1 1,0 6-1,0-9-9,-1 0 0,1 0 1,0 0-1,-1 0 0,0 0 0,0-1 1,0 1-1,0-1 0,-1 1 0,1-1 0,-1 0 1,0 0-1,0 0 0,0 0 0,-4 3 1,0-2 15,-1 1 1,0-1 0,0 0-1,0-1 1,-1 0 0,1 0-1,-17 2 1,-61 5 372,66-9-266,-41-2-1,54 0-141,0 0-1,0 0 1,-1-1-1,1 0 1,0 0-1,1-1 1,-1 0-1,-10-6 1,15 8-153,0 0 0,0-1 0,0 1 0,0-1 0,0 0 1,1 0-1,-1 1 0,1-1 0,-1 0 0,1 0 0,0-1 1,-1 1-1,1 0 0,0 0 0,-1-5 0,2 6-162,0 0 0,0-1 0,-1 1 0,1 0 0,0 0-1,1-1 1,-1 1 0,0 0 0,0-1 0,0 1 0,1 0 0,-1 0 0,1 0 0,-1-1-1,1 1 1,-1 0 0,1 0 0,0 0 0,0 0 0,-1 0 0,1 0 0,0 0-1,0 0 1,0 0 0,0 0 0,0 1 0,0-1 0,0 0 0,3 0 0,13-5-2290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46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21 3968,'0'-1'37,"-7"-8"1972,6-2 3945,-2 87-932,0 49-4279,5-23-190,6 59 62,-8-158-989,4 23 1335,-4-21-2840,-3-14-4589,3 7 6070,0 1 1,-1-1-1,1 1 1,-1-1-1,0 1 1,1 0-1,-1-1 0,0 1 1,0 0-1,0-1 1,0 1-1,0 0 1,0 0-1,0 0 1,-2-2-1,2 3 130,-13-10-2452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46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26 100 4160,'-25'-16'9118,"25"16"-8996,16-5 2532,22-5-1045,387-55 482,-410 62-5152,-2 2 800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48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16 4064,'-3'-16'6888,"5"24"-5750,-1-6-914,0 1 0,-1 0 0,0 0 0,0 0 0,0 0 0,0 0 0,0 0 0,0 0 0,-2 5 0,-11 28 1112,5-12-890,-9 43 468,-8 73 0,12-58-353,-26 145 1039,35-204-1264,0 31 0,4-54-313,0 1 0,0-1 0,0 1 1,0-1-1,0 0 0,0 1 0,0-1 0,1 1 1,-1-1-1,0 0 0,0 1 0,0-1 1,1 1-1,-1-1 0,0 0 0,0 1 0,1-1 1,-1 0-1,0 0 0,1 1 0,-1-1 0,0 0 1,1 0-1,-1 1 0,1-1 0,-1 0 1,0 0-1,1 0 0,16 3 625,-10-2-679,10 0 172,0 0 0,0-1 0,0-1-1,23-5 1,-15 3-10,29-1 0,27 7 322,-81-3-490,0 0 0,1 0 0,-1 0 0,0 0 0,0 0 0,1-1 0,-1 1 0,0 0 0,0 0 1,0 0-1,1 0 0,-1 0 0,0 0 0,0 0 0,1-1 0,-1 1 0,0 0 0,0 0 0,0 0 0,0-1 0,1 1 0,-1 0 0,0 0 0,0 0 0,0-1 0,0 1 0,0 0 1,0 0-1,0-1 0,0 1 0,1 0 0,-1 0 0,0-1 0,0 1 0,0 0 0,0 0 0,0-1 0,0 1 0,0 0 0,-1 0 0,1-1 0,0 1 0,0 0 0,0 0 0,0-1 1,0 1-1,0 0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49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8 4480,'-1'-1'209,"0"1"0,0-1 0,0 0 0,0 1 0,0-1 0,0 0 0,0 1 0,0-1 0,0 1 0,0 0 0,0-1 0,0 1 0,0 0 0,-1 0 0,1 0 0,0 0 0,0 0 1,0 0-1,0 0 0,0 0 0,-1 0 0,1 0 0,0 0 0,0 1 0,0-1 0,0 1 0,0-1 0,0 1 0,0-1 0,0 1 0,-1 0 0,-2 3 431,-1 0 1,1 0-1,0 0 1,0 0-1,-3 6 0,-3 3-334,0-1 348,1 0 0,0 1 0,-13 23 0,18-28-532,1 0 1,0-1-1,0 1 0,1 0 1,0 0-1,0 1 0,1-1 1,-1 13-1,2-18-89,1 1 1,-1-1-1,1 0 0,0 1 1,0-1-1,0 0 0,0 0 1,0 0-1,1 0 0,0 0 1,-1 0-1,1 0 0,0 0 1,1-1-1,-1 1 0,0-1 1,1 1-1,-1-1 0,5 3 1,-4-3-197,1 0 1,-1 1-1,1-2 1,0 1-1,0 0 1,7 1 0,-8-2-294,1 0 1,-1-1 0,0 1-1,0-1 1,0 0 0,0 0-1,0-1 1,1 1 0,3-1-1,10-4-1522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49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57 5728,'-18'-28'2592,"0"17"-2240,9 2 1120,4 9-864,2-5 96,-2 2-1088,10 6 192,-2-3-1472,11 0 928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50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12 6816,'-17'-11'8586,"25"14"-7769,1 0 0,-1 0 0,0-1-1,1 0 1,9 2 0,45 1 261,-57-5-886,21 1 97,0-2 1,40-7-1,-22 2 27,-35 5-209,-10 0-111,0 1 1,1 0-1,-1 0 1,0 0-1,1-1 1,-1 1-1,1 0 1,-1 0-1,0 0 1,1 0-1,-1 0 1,1 0-1,-1 0 1,0 0-1,1 0 1,-1 0-1,1 0 1,-1 0-1,1 0 1,-1 0-1,0 0 1,1 0-1,-1 1 1,1-1-1,-1 0 1,0 0-1,1 0 1,-1 1-1,0-1 1,1 0-1,-1 0 1,0 1-1,1-1 1,-1 0-1,0 1 1,0-1-1,1 0 1,-1 1-1,0-1 1,0 1-1,0-1 1,0 0-1,1 1 1,-1-1-1,0 1 1,0-1-1,0 0 1,0 1 0,0-1-1,0 1 1,0 0-1,0 5 16,1 1-1,-2 0 1,1 0 0,-1-1 0,0 1-1,0 0 1,-3 7 0,-17 48 53,21-62-64,-4 11 40,-2-1-1,-11 20 1,9-19 2,2 0 0,-6 13 0,2 2-1805,-8 37 0,10-32-1871,3 3 881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53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32 836 4064,'-31'22'2314,"40"-30"1673,14-15-2241,11-11-1015,-10 10-317,0-1 0,-2 0 1,22-34-1,48-87 349,-7 8-31,-84 137-711,0-1-1,0 1 1,0-1-1,0 1 1,1 0-1,-1-1 1,0 1-1,1 0 1,-1 0-1,1 0 1,1-1-1,-3 2-18,1 0-1,-1 0 1,0 0-1,0 0 1,1 0-1,-1 0 1,0 0-1,0 0 1,1 0-1,-1 0 1,0 0-1,0 0 1,1 0 0,-1 0-1,0 0 1,0 0-1,0 0 1,1 0-1,-1 1 1,0-1-1,0 0 1,0 0-1,1 0 1,-1 0-1,0 0 1,0 1-1,0-1 1,0 0-1,1 0 1,-1 0-1,0 1 1,2 14-30,-3 38 33,-1 28 102,3-43 31,-1-22-131,1-1 1,0 1 0,4 17 0,-4-28 4,0-1 0,1 1 0,-1-1 0,1 1 1,0-1-1,0 0 0,1 0 0,-1 0 0,1 0 0,0-1 0,0 1 0,0-1 0,0 0 0,1 0 0,4 4 0,1-2 88,0 1-1,1-1 0,0-1 0,0 0 0,0 0 0,0-1 0,1-1 0,-1 0 0,1 0 0,-1-1 1,22 0-1,-20-1-6,0 0-1,-1-2 1,1 1 0,0-2 0,-1 1 0,0-2 0,0 1 0,0-2 0,0 1 0,-1-1 0,11-7-1,-11 5-29,0 0-1,-1-1 0,0 0 0,-1-1 1,1 1-1,-2-2 0,1 1 0,11-21 0,-12 17-53,-2 1 0,1-2 0,-2 1 1,0 0-1,0-1 0,-1 0 0,-1 0 0,0 0 0,-1 0 0,-1 0 0,0 0 0,-3-24 0,3 36-12,-1 0 1,1 0-1,0-1 1,-1 1-1,0 0 1,1 0-1,-1 0 1,0 0-1,0 0 1,0 0-1,0 0 1,0 0-1,-1 0 0,1 1 1,-1-1-1,-1-1 1,2 2-4,0 1 0,1-1 1,-1 1-1,0 0 0,0 0 0,0-1 1,0 1-1,1 0 0,-1 0 0,0 0 0,0 0 1,0 0-1,0 0 0,0 0 0,0 0 1,-1 0-1,0 1-9,0-1 1,0 1-1,-1 0 1,1 0-1,0 0 0,0 0 1,1 1-1,-4 1 1,-5 7-45,0-1 1,0 1 0,2 1 0,-1 0-1,1 0 1,-7 13 0,2 0 61,1 0-1,-11 32 1,20-48 6,1 0 1,0 0-1,0 0 1,1 0-1,0 0 1,-1 13-1,3-17 4,-1 0 1,0 0-1,1 0 0,0 0 1,0 0-1,0 0 1,1 0-1,-1 0 0,1 0 1,0-1-1,0 1 0,0-1 1,1 1-1,4 5 0,0-3 39,0 1-1,0-2 0,0 1 0,0-1 0,1 0 0,0 0 0,0-1 1,0 0-1,1-1 0,0 1 0,-1-2 0,1 1 0,0-1 0,0-1 1,0 1-1,0-2 0,12 1 0,12-3 84,-1-1-1,0-2 1,47-12 0,-74 16-128,65-17 146,-2-3 0,71-33 0,-125 48-136,25-16 1,-34 20-1,-1-1 0,0 0 0,0-1 1,0 1-1,0-1 0,-1 0 1,1 0-1,-1 0 0,3-5 1,-6 9-16,1 0 0,-1 0 0,0-1 0,0 1 0,1 0 1,-1-1-1,0 1 0,0 0 0,0-1 0,1 1 0,-1 0 0,0-1 1,0 1-1,0-1 0,0 1 0,0 0 0,0-1 0,0 1 0,0 0 1,0-1-1,0 1 0,0-1 0,0 1 0,0 0 0,0-1 0,0 1 1,0-1-1,-1 1 0,1 0 0,0-1 0,0 1 0,0 0 0,0-1 1,-1 1-1,1 0 0,0 0 0,-1-1 0,1 1 0,0 0 0,0-1 1,-1 1-1,1 0 0,0 0 0,-1 0 0,1 0 0,0-1 0,-1 1 1,1 0-1,-1 0 0,1 0 0,-1 0 0,-1 0-6,-1 0 1,1 0-1,-1 0 0,1 0 1,-1 0-1,1 1 0,-1 0 1,1-1-1,-3 2 0,-39 18-1,1 2 0,-62 43-1,92-57 29,0 1 0,1 1-1,0 0 1,1 1 0,0 0-1,1 1 1,-17 24 0,18-15 118,9-21-123,-1 0-1,1 1 0,0-1 0,0 1 0,-1-1 0,1 1 0,0-1 1,0 1-1,0-1 0,0 1 0,0-1 0,0 1 0,0-1 1,0 1-1,0-1 0,0 1 0,0 0 0,0-1 0,0 1 0,0-1 1,0 1-1,0-1 0,1 1 0,-1-1 0,0 1 0,0-1 0,1 0 1,-1 1-1,0-1 0,1 1 0,-1-1 0,0 0 0,1 1 1,-1-1-1,1 0 0,-1 1 0,1-1 0,0 1 0,3-1 49,1 0 0,0 0 0,-1 0-1,1-1 1,-1 0 0,1 1 0,-1-2 0,6-1-1,40-16 127,-30 10-122,76-41 58,-19 9-203,-75 39 52,1 1-1,-1 0 1,0 1 0,0-1-1,0 0 1,1 1 0,3-1-1,-5 4-15,0 0 0,-1 0 0,0 0 0,0 0 0,0 4 0,0-6 49,0 1-6,0 0-1,0 0 1,0 0-1,0-1 1,0 1-1,1 0 1,-1 0-1,1 0 1,-1 0 0,1-1-1,0 1 1,0 0-1,-1 0 1,1-1-1,0 1 1,1-1-1,-1 1 1,0-1-1,0 1 1,2 0-1,-1 0 12,1-1 0,-1 0 0,0 0 0,1 0 0,-1 0 0,1 0 0,-1-1 0,1 1 0,0-1 0,-1 1-1,1-1 1,4 0 0,6-1 44,-1-1-1,0 0 0,0-1 1,22-7-1,-11 1-43,-1 0 0,0-2-1,26-16 1,26-16-138,-73 42 117,0 0-1,0 1 0,-1-1 1,1 1-1,0-1 0,0 1 1,0 0-1,-1-1 0,1 1 1,0 0-1,0 0 0,0-1 1,0 1-1,0 0 0,0 0 1,0 0-1,0 0 0,0 0 1,0 0-1,0 1 5,-1-1-1,0 0 1,0 0-1,0 0 1,1 0 0,-1 0-1,0 0 1,0 1 0,0-1-1,0 0 1,1 0-1,-1 0 1,0 1 0,0-1-1,0 0 1,0 0 0,0 0-1,0 1 1,0-1-1,0 0 1,0 0 0,0 0-1,0 1 1,1-1 0,-1 0-1,0 0 1,-1 1-1,-3 10-26,-10 9 8,2 0-1,0 1 1,-9 25 0,18-39 42,-5 17 70,8-23-87,0-1-1,0 0 0,0 1 1,0-1-1,0 0 0,0 1 1,0-1-1,0 0 0,0 1 1,0-1-1,0 0 1,0 1-1,0-1 0,0 0 1,0 1-1,0-1 0,0 0 1,1 1-1,-1-1 0,0 0 1,0 0-1,0 1 0,1-1 1,-1 0-1,0 0 1,0 1-1,1-1 0,-1 0 1,0 0-1,1 1 0,-1-1 1,0 0-1,0 0 0,1 0 1,-1 0-1,0 0 0,1 0 1,-1 0-1,0 1 1,1-1-1,-1 0 0,0 0 1,1 0-1,-1 0 0,0 0 1,1 0-1,-1-1 0,1 1 1,-1 0-1,0 0 1,0 0-1,1 0 0,-1 0 1,0 0-1,1-1 0,-1 1 1,157-54 392,-126 41-315,-1-2 0,53-34 1,-64 35-76,-2-1 1,0-1 0,-1 0-1,0-2 1,-2 1-1,0-2 1,-1 0 0,0 0-1,10-26 1,11-28 18,30-97-1,-54 141-6,-2 6-99,0 0 0,-1-1 0,-2 0 0,0 0 0,2-43 1,-9 65-151,-2 7 93,-5 10-37,0 7 92,1 0 0,1 1 1,1 0-1,-4 33 0,-5 99 71,13-121 11,-1 136 120,4-141 49,2 0-1,2 0 1,13 50-1,-8-50 47,-7-25-2764,-6-19-2756,-7-6 2316,5 13 2007,-7-16 493,-1 1 0,-1 0 1,-1 1-1,-28-31 1,29 39 1676,0 1 1,-27-19 0,5 5 1441,36 27-2622,0 0 0,0 0 0,0 0 0,0 0 0,0-1 0,0 1 0,0 0 0,0 0 0,0 0 0,0 0 1,0 0-1,0 0 0,0 0 0,0 0 0,0 0 0,0 0 0,0 0 0,0 0 0,0 0 0,0-1 0,0 1 1,0 0-1,0 0 0,0 0 0,0 0 0,0 0 0,0 0 0,0 0 0,0 0 0,0 0 0,0 0 1,0 0-1,0 0 0,0 0 0,0 0 0,0-1 0,0 1 0,0 0 0,0 0 0,0 0 0,0 0 0,1 0 1,-1 0-1,0 0 0,0 0 0,0 0 0,0 0 0,0 0 0,0 0 0,0 0 0,0 0 0,0 0 0,0 0 1,0 0-1,1 0 0,6-2 139,10 0-33,40 1-6,-24-1-124,0 2 1,-1 1-1,1 2 1,35 7-1,-58-8 29,-1 1 0,0 0 1,0 1-1,0 0 0,0 0 0,-1 1 0,14 9 0,-16-9 32,-1 0-1,1 1 0,-1-1 0,0 1 1,0 0-1,-1 1 0,0-1 0,0 1 0,0 0 1,5 13-1,-8-14 91,1 1 0,-1-1 0,0 1 0,0 0 0,-1-1 0,1 1 0,-2 0-1,1-1 1,-1 1 0,-1 6 0,-4 11 276,-10 29 0,14-46-378,-11 25 506,8-20-543,4-12-419,2-5-416,2-9-1110,0-1 1,0-16-1,-2-33-4,2-15 1656,-2 57 180,-1 15 23,0-1 0,1 1 0,0 0 1,3-13-1,-3 18 86,0-1-1,0 1 1,0 0 0,0 0-1,0 0 1,0 0 0,1 0-1,-1 0 1,1 1 0,0-1 0,-1 0-1,1 1 1,0-1 0,0 1-1,0 0 1,0-1 0,0 1-1,0 0 1,4-1 0,-1 0-20,-1 1 1,1 0 0,0 1 0,0-1 0,-1 1-1,1 0 1,7 0 0,35 7-894,-32-5 416,12 3-199,50 15-1,-64-15 706,-1 0-1,1 1 1,-1 0 0,0 1-1,19 14 1,-28-18 161,0-1 1,0 1-1,0 0 0,-1 0 1,1 0-1,-1 0 0,0 1 1,0-1-1,0 0 0,0 1 1,0 0-1,0 4 0,1 3 523,-1 0 0,0-1 0,0 12 0,4 25 1688,-5-44-2241,0 0-1,0-1 1,0 1-1,0 0 0,1-1 1,-1 1-1,1-1 1,0 0-1,-1 1 1,1-1-1,0 0 0,1 0 1,-1 0-1,0 0 1,0-1-1,1 1 1,-1 0-1,1-1 0,0 0 1,-1 0-1,1 0 1,0 0-1,0 0 1,-1 0-1,1-1 0,0 1 1,0-1-1,0 0 1,0 0-1,0 0 1,0 0-1,0 0 0,0-1 1,-1 1-1,1-1 1,0 0-1,0 0 1,0 0-1,-1 0 0,1-1 1,-1 1-1,1-1 1,-1 1-1,1-1 1,2-3-1,-2 2-63,1-1 1,-1 0-1,-1 0 0,1 0 1,-1 0-1,1 0 0,-1-1 1,-1 1-1,1-1 0,0 0 1,-1 1-1,0-1 0,0 0 1,-1 0-1,1 1 0,-1-1 1,-1-9-1,0 2-12,-1-1 0,0 1 0,-1 0 0,-1 0-1,-7-18 1,9 25-63,0 1 0,0 0-1,0 0 1,-1 0 0,1 0-1,-1 0 1,0 0 0,-1 1 0,1-1-1,0 1 1,-1 0 0,-4-3-1,5 5-5,0-1 1,0 0-1,0 1 0,0 0 0,0 0 0,-1 0 0,1 0 1,0 0-1,-1 1 0,1-1 0,-1 1 0,1 0 0,0 0 0,-1 0 1,1 1-1,-1-1 0,-4 2 0,-2 1 94,0 1 0,0 0 1,-16 8-1,24-11-279,-1 0 0,1 0 0,0 1 1,0-1-1,0 1 0,0-1 0,0 1 0,0 0 1,0 0-1,0 0 0,1 0 0,-1 0 0,1 0 0,-1 0 1,1 0-1,0 1 0,0-1 0,0 0 0,0 1 0,0-1 1,0 4-1,1-4-196,0 0-1,0-1 1,1 1 0,-1 0 0,0-1 0,1 1 0,0 0 0,-1-1-1,1 1 1,0-1 0,-1 1 0,1-1 0,0 1 0,0-1-1,0 0 1,1 0 0,-1 1 0,0-1 0,0 0 0,2 1-1,14 14-3006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53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12 7456,'-1'-3'556,"-2"-3"1418,3 6-1940,0 0 0,0 0 1,0 0-1,0 0 0,0 0 1,0 0-1,0-1 0,0 1 0,0 0 1,0 0-1,0 0 0,0 0 0,0 0 1,1 0-1,-1 0 0,0 0 0,0 0 1,0-1-1,0 1 0,0 0 1,0 0-1,0 0 0,0 0 0,0 0 1,0 0-1,0 0 0,0 0 0,0 0 1,1 0-1,-1 0 0,0 0 1,0 0-1,0 0 0,0 0 0,0 0 1,0 0-1,0-1 0,0 1 0,1 0 1,-1 0-1,0 0 0,0 0 0,0 0 1,0 1-1,0-1 0,0 1 262,0 1-1,0-1 1,0 1-1,0-1 1,0 1-1,0-1 1,-1 1-1,1-1 1,0 1-1,-2 2 1,1-2 75,-5 16 191,-1 0 0,-1 0 0,0-1 1,-2 0-1,0 0 0,-16 19 0,21-28-250,0 0-1,-7 14 0,12-22-294,0 1 1,0-1-1,0 0 1,0 0-1,0 0 1,0 0 0,0 1-1,0-1 1,0 0-1,0 0 1,0 0-1,0 0 1,0 1-1,0-1 1,0 0 0,0 0-1,0 0 1,0 0-1,0 0 1,0 1-1,1-1 1,-1 0-1,0 0 1,0 0-1,0 0 1,0 0 0,0 0-1,0 0 1,0 1-1,1-1 1,-1 0-1,0 0 1,0 0-1,0 0 1,0 0 0,1 0-1,-1 0 1,0 0-1,0 0 1,0 0-1,0 0 1,0 0-1,1 0 1,-1 0-1,0 0 1,0 0 0,0 0-1,0 0 1,1 0-1,-1 0 1,0 0-1,0 0 1,0 0-1,0-1 1,8-2 115,-1-1-1,0 0 1,0-1 0,9-8 0,5-3-40,10-5-61,6-5-192,73-39 0,-106 64 140,-1-1-1,1 0 1,0 1-1,0 0 1,0 0-1,0 0 1,6-1 0,-9 2 27,1 1 0,-1-1 0,1 0 0,-1 0 0,0 0 1,1 1-1,-1-1 0,1 1 0,-1-1 0,0 1 1,1 0-1,-1-1 0,0 1 0,0 0 0,0 0 1,1 0-1,-1 0 0,0 0 0,0 0 0,0 0 1,0 0-1,-1 1 0,1-1 0,1 2 0,0 2 70,0-1 0,-1 1 0,0 0 0,1 0 0,-1 0 0,-1 0 0,1 0 0,-1 1 0,0-1-1,-1 8 1,2 24 69,3 13-247,-4-47-406,1-1-1,-1 0 1,0 1-1,1-1 1,-1 0 0,1 0-1,0 1 1,0-1-1,0 0 1,0 0 0,0 0-1,2 3 1,5 8-4854,0 6 1132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1:54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9 7968,'-35'-8'3616,"26"19"-3136,0-6 2336,9-1-1632,-10 1 159,7 1-831,-2-6-32,5 5-320,5 4-5791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46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55 2976,'0'1'7896,"3"2"-8390,-2-3 532,-1 1 0,0 0-1,0-1 1,0 1 0,0-1-1,0 1 1,0-1 0,0 1-1,0 0 1,0-1 0,0 1-1,0-1 1,0 1 0,0-1-1,0 1 1,0 0 0,0-1-1,-1 1 1,1-1 0,0 1-1,0-1 1,-1 1-1,1-1 1,0 1 0,-1 0-1,0 0 78,-3 8 393,0-1-116,0-1 1,0 0-1,-6 9 0,8-14-353,1-1 0,0 1 0,0-1 0,-1 1 0,1-1 0,-1 0 0,1 0 1,-1 0-1,0 0 0,0 0 0,1 0 0,-1 0 0,0 0 0,0 0 0,0-1 0,0 1 0,0-1 0,0 0 0,-2 1 0,1-1-27,1 0 0,-1 0-1,0 0 1,0-1-1,1 1 1,-1-1 0,0 1-1,1-1 1,-1 0 0,1 0-1,-1 0 1,1-1 0,-1 1-1,1 0 1,0-1-1,-1 1 1,1-1 0,0 0-1,0 0 1,0 0 0,1 0-1,-1 0 1,0 0 0,1-1-1,-1 1 1,1-1-1,0 1 1,0 0 0,0-1-1,0 0 1,0 1 0,0-6-1,1 7-40,-1-1-1,1 1 1,0-1 0,0 1-1,0-1 1,0 1-1,0-1 1,0 1 0,1-1-1,-1 1 1,0-1-1,1 1 1,-1-1 0,1 1-1,0-1 1,-1 1-1,1 0 1,0-1 0,0 1-1,1-2 1,2-1-59,1 0-1,-1 0 1,10-6 0,-6 4-8,-4 2 106,0 1 0,1 0 1,-1 0-1,1 0 0,-1 1 1,1-1-1,7-1 0,-10 3 36,0 1-1,-1 0 0,1 0 1,0 0-1,0 0 0,0 0 1,0 1-1,0-1 0,0 0 1,-1 1-1,1 0 0,0-1 1,0 1-1,-1 0 0,1 0 1,0 0-1,-1 0 0,1 0 1,-1 0-1,1 0 0,-1 1 1,0-1-1,1 0 0,0 2 1,2 1 50,-1 0 0,1 0 0,-1 0 1,0 0-1,0 1 0,-1-1 0,0 1 1,1 0-1,-1 0 0,-1 0 1,1 0-1,-1 0 0,0 0 0,0 0 1,0 0-1,-1 0 0,1 1 1,-2 5-1,1 2 152,0 0-1,-2 1 1,-2 13 0,3-22-161,-1 0 0,1 1-1,-1-1 1,0 0 0,0-1 0,-1 1 0,1 0 0,-1-1 0,0 1 0,-7 6-1,2-2-150,4-5 204,1 0 1,-1-1-1,1 1 0,-1-1 1,-6 3-1,9-5-214,-1 0-1,1-1 0,0 1 1,-1-1-1,1 1 0,-1-1 1,0 0-1,1 0 1,-1 1-1,1-1 0,-1 0 1,1 0-1,-1-1 0,1 1 1,-1 0-1,1 0 1,-1-1-1,1 1 0,-1-1 1,1 1-1,-3-2 0,4 2-67,0 0 0,-1-1 0,1 1-1,0 0 1,-1 0 0,1 0-1,0-1 1,-1 1 0,1 0-1,0 0 1,0-1 0,0 1-1,-1 0 1,1-1 0,0 1-1,0 0 1,0-1 0,-1 1-1,1 0 1,0-1 0,0 1 0,0 0-1,0-1 1,0 1 0,0 0-1,0-1 1,0 1 0,0-1-1,0 1 1,0 0 0,0-1-1,0 1 1,0 0 0,0-1-1,0 1 1,1-1 0,8-11-3744,0 3-706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01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115 117 4224,'5'-10'1255,"-1"-1"0,1 1 0,1 1 0,-1-1 0,10-11 0,-9 9 2790,-8 19-3679,-12 83 335,6-35-384,-69 349 1262,25-122-523,46-254-477,5-25-345,0-4-31,3-15-24,0-1-127,-1 6-23,1 0-1,0-1 1,0 1-1,2 0 1,7-19 0,-8 21-18,2 0 1,-1 0 0,1 0 0,0 1-1,1-1 1,0 1 0,1 1 0,-1-1-1,14-11 1,-10 12-41,0 1 0,1 0-1,0 1 1,0 0 0,0 1 0,0 0-1,1 0 1,-1 1 0,1 1 0,0 0 0,0 1-1,22 0 1,-5 2 34,-1 2-1,0 1 1,0 1-1,37 12 1,47 20 357,-108-36-324,0 0 0,0 0 0,0 0 0,0 0-1,0-1 1,1 0 0,-1 0 0,0 0 0,0 0 0,8-2-1,-11 2-31,-1 0 0,1-1-1,-1 1 1,1 0 0,0 0 0,-1-1-1,1 1 1,-1-1 0,1 1-1,-1-1 1,1 1 0,-1 0-1,1-1 1,-1 0 0,1 1-1,-1-1 1,0 1 0,1-1 0,-1 1-1,1-2 1,2-4-83,-1 2 363,1 0-302,-2 5-147,-1-1 280,-2-5 0,1 4-128,1 0 0,0 0 1,0 0-1,-1 0 0,1 1 1,-1-1-1,1 0 0,-1 0 1,1 0-1,-1 0 1,1 1-1,-1-1 0,0 0 1,1 0-1,-1 1 0,0-1 1,0 1-1,1-1 0,-1 0 1,0 1-1,0 0 1,0-1-1,0 1 0,-1-1 1,-6 2-21,0 0 1,0 0 0,0 1 0,0 0-1,0 1 1,0 0 0,1 0-1,-1 0 1,1 1 0,0 0 0,0 0-1,0 1 1,-11 10 0,15-11 25,-1-1 1,1 0-1,0 1 1,1-1-1,-1 1 1,1 0-1,-1 0 1,1 0-1,0 0 1,1 0-1,-3 9 1,3-10 4,1 0 0,0 0-1,0 1 1,0-1 0,0 0 0,0 1 0,1-1 0,-1 0 0,1 1 0,0-1-1,0 0 1,0 0 0,0 0 0,1 0 0,-1 0 0,1 0 0,4 5 0,-6-7 3,1 0 0,0 0 1,0 0-1,0 1 0,1-1 1,-1 0-1,0 0 1,0-1-1,0 1 0,1 0 1,-1 0-1,1 0 0,-1-1 1,0 1-1,1-1 1,-1 1-1,1-1 0,-1 0 1,4 1-1,-2-1 14,0-1 1,-1 1-1,1-1 1,0 1-1,-1-1 1,1 0-1,-1 0 0,1 0 1,-1 0-1,4-3 1,4-2 67,0-2-1,-1 1 1,0-1 0,9-11-1,-9 9-84,-1 0 0,0 0 0,-1-1 0,0 0 0,0 0 0,-1 0 0,-1-1 0,8-22 0,-13 40-143,-1 1 0,1 0-1,0 0 1,1 0 0,0-1-1,3 12 1,0 3 245,11 26-1,-15-45-82,1 0 0,0 0 0,-1 0 0,1 0 0,0 0-1,0 0 1,0 0 0,1 0 0,-1-1 0,0 1 0,1 0 0,-1-1-1,1 1 1,0-1 0,-1 1 0,1-1 0,0 0 0,0 0 0,0 0-1,0 0 1,0 0 0,0 0 0,0-1 0,0 1 0,0-1 0,0 1-1,4-1 1,-2 0 17,0 0-1,0-1 0,0 0 1,0 0-1,-1 0 0,1 0 1,0-1-1,4-2 0,30-18 284,-26 14-166,25-16-105,-1-2 0,-1 0 0,35-37 0,-56 49-42,-1-2 0,0 1-1,18-32 1,20-58-35,-16 16 104,42-159 0,-66 189-122,-10 52-26,0 1 0,-1-1 0,0 0-1,0 0 1,-3-13 0,3 20 66,0 0-1,0 0 1,0 0-1,0 0 1,0 0 0,0 0-1,0-1 1,0 1-1,0 0 1,0 0-1,0 0 1,0 0-1,0 0 1,0 0-1,0 0 1,0 0-1,0 0 1,0 0 0,0 0-1,0-1 1,0 1-1,0 0 1,-1 0-1,1 0 1,0 0-1,0 0 1,0 0-1,0 0 1,0 0-1,0 0 1,0 0 0,0 0-1,0 0 1,0 0-1,-1 0 1,1 0-1,0 0 1,0 0-1,0 0 1,0 0-1,0 0 1,0 0 0,0 0-1,0 0 1,0 0-1,0 0 1,-1 0-1,1 0 1,0 0-1,0 0 1,-5 6-223,-6 11 47,11-17 182,-9 18 12,0 1 1,1 1 0,1 0-1,-7 35 1,-9 85-124,19-104 183,2 1 0,1 0-1,2 0 1,2-1 0,1 1-1,1-1 1,18 60 0,-13-58 180,-4-17 39,11 29 1,-15-46-221,1 7 217,-3-8-93,-10-21-13326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01.5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5 8064,'-8'-5'3528,"26"7"-733,-4 0-2052,199 2 3226,-19-3-3511,-134 7-1058,-22 0-5083,-24-5 2745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02.0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0 121 5216,'0'23'2986,"0"-23"-2854,1 1 0,-1 0 1,0-1-1,0 1 0,1-1 0,-1 1 0,0-1 0,0 1 0,1-1 0,-1 1 0,1-1 0,-1 1 0,0-1 0,1 1 0,-1-1 0,1 0 0,-1 1 0,1-1 0,-1 0 0,1 1 0,0-1 0,-1 0 0,1 0 0,-1 1 0,1-1 0,0 0 0,-1 0 0,1 0 0,1 0 0,18 2 1353,-18-2-1363,4 0 152,1 0 0,-1-1 0,0 1-1,1-1 1,-1 0 0,0-1 0,0 1-1,1-1 1,-1-1 0,-1 1 0,11-6-1,-6 1-3,-1 0 0,0-1 0,0 0 0,9-11 0,-16 17-256,-1 0 1,0 0-1,0 0 1,0-1-1,0 1 1,0 0-1,-1 0 1,1-1-1,-1 1 1,1 0-1,-1-1 1,0 1-1,0-1 1,0 1-1,0 0 1,0-1-1,-1 1 1,1 0-1,-1-1 1,1 1-1,-1 0 1,0-1-1,0 1 1,0 0-1,0 0 1,0 0-1,-1 0 0,1 0 1,-3-3-1,3 4-13,-1-1-1,1 1 1,-1 0-1,1-1 0,-1 1 1,0 0-1,1 0 0,-1 0 1,0 0-1,0 0 0,0 0 1,0 1-1,0-1 0,0 0 1,0 1-1,0 0 1,0-1-1,0 1 0,0 0 1,0 0-1,0 0 0,0 1 1,0-1-1,0 0 0,0 1 1,0-1-1,0 1 1,0 0-1,0 0 0,1-1 1,-1 1-1,0 0 0,0 1 1,1-1-1,-1 0 0,-2 3 1,-2 1 33,1 1-1,-1 0 1,1 0 0,0 1 0,1-1 0,-1 1 0,2 0 0,-1 0-1,1 1 1,0-1 0,-4 15 0,5-16 59,1 0 0,0 0-1,0 0 1,1 0 0,0 0 0,0 0 0,0-1-1,1 1 1,0 0 0,0 0 0,0 0 0,1 0-1,0-1 1,0 1 0,0-1 0,6 10 0,-6-12-42,0-1 0,0 0 1,0 0-1,0-1 0,0 1 1,1 0-1,-1-1 0,1 1 1,-1-1-1,1 0 0,-1 0 1,1 0-1,0 0 0,-1 0 1,1 0-1,0-1 0,0 1 1,-1-1-1,1 0 0,0 0 1,4-1-1,7 0 127,1 0-1,26-8 1,-37 8-176,115-37 286,-90 26-315,1 2 1,0 1-1,1 2 0,32-4 0,-57 10 59,0 1-1,0 0 1,0 1-1,-1-1 0,1 1 1,0 0-1,0 1 1,0-1-1,0 1 1,-1 0-1,1 1 1,-1-1-1,0 1 0,0 0 1,0 1-1,0-1 1,0 1-1,4 4 1,-6-5 22,0 0 1,1 0-1,-1-1 1,1 0-1,0 1 1,0-1 0,0-1-1,0 1 1,0-1-1,0 1 1,0-1-1,0 0 1,0 0 0,1-1-1,-1 1 1,0-1-1,1 0 1,-1 0-1,0-1 1,0 1-1,1-1 1,-1 0 0,0 0-1,0 0 1,6-3-1,-10 4-82,4-3-699,1 1 0,-1 0 1,1 0-1,6-1 1,11 1-5852,1 5 2322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2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294 282 3232,'0'-1'33,"0"1"1,0 0-1,0 0 0,0 0 0,-1 0 1,1 0-1,0 0 0,0 0 1,0 0-1,0-1 0,0 1 1,0 0-1,0 0 0,0 0 1,0 0-1,-1 0 0,1 0 1,0-1-1,0 1 0,0 0 1,0 0-1,0 0 0,0 0 0,0-1 1,0 1-1,0 0 0,0 0 1,0 0-1,0 0 0,0 0 1,0-1-1,0 1 0,0 0 1,1 0-1,-1 0 0,0 0 1,0 0-1,0-1 0,0 1 1,0 0-1,0 0 0,0 0 1,0 0-1,0 0 0,1 0 0,-1 0 1,0 0-1,0-1 0,0 1 1,0 0-1,0 0 0,0 0 1,1 0-1,-1 0 0,0 0 1,0 0-1,0 0 0,0 0 1,0 0-1,1 0 0,-1 0 1,0 0-1,0 0 25,0 0 0,1 0 0,-1 0 1,0 0-1,0 0 0,0 0 0,0 0 0,0 0 1,0 0-1,1 0 0,-1 0 0,0 0 0,0 0 0,0 0 1,0 0-1,0 0 0,0-1 0,1 1 0,-1 0 1,0 0-1,0 0 0,0 0 0,0 0 0,0 0 1,0 0-1,0 0 0,0-1 0,0 1 0,0 0 0,1 0 1,-1 0-1,0 0 0,0 0 0,0 0 0,0-1 1,0 1-1,0 0 0,0 0 0,0 0 0,0 0 0,0 0 1,0 0-1,0-1 0,0 1 0,0 0 0,0 0 1,0 0-1,0 0 0,-1 0 0,1-1 0,0 1 1,0 0-1,0 0 0,0 0 0,0 0 0,0 0 0,0 0 1,0 0-1,0 0 0,0-1 0,-1 1 0,-8-11 2172,8 10-2159,1 0 0,-1 0 0,1 0 0,-1 0 1,0 1-1,1-1 0,-1 0 0,0 0 0,0 0 1,1 1-1,-1-1 0,0 0 0,0 1 0,0-1 0,0 1 1,0-1-1,0 1 0,0 0 0,0-1 0,0 1 1,0 0-1,-2-1 0,0 1 20,-1 1 1,1-1-1,0 1 1,-1 0-1,1 0 0,0 0 1,0 0-1,0 0 1,0 1-1,0-1 0,0 1 1,0 0-1,0 0 1,-2 2-1,-5 6 96,0-1 0,-10 15 0,12-15-50,-17 24 288,-32 56-1,3-4-403,49-79 8,1 1 0,0 0 1,0 0-1,1 1 0,0-1 1,0 1-1,-3 15 0,5-20-3,1-1 0,-1 1-1,1 0 1,0 0 0,0 0-1,0-1 1,0 1 0,1 0-1,-1 0 1,1-1 0,-1 1-1,1 0 1,0-1 0,0 1-1,0-1 1,1 1 0,-1-1-1,0 1 1,1-1 0,0 0-1,-1 0 1,1 0 0,0 0-1,0 0 1,0 0 0,4 2-1,29 15 488,-32-17-429,0-1-1,1 0 1,-1 0 0,0 0-1,1 0 1,-1 0 0,1-1-1,-1 0 1,7 1 0,-4-3-20,0 1 0,0-1 1,0 0-1,0-1 0,0 1 0,-1-1 1,1 0-1,-1-1 0,0 1 0,0-1 1,0 0-1,-1 0 0,1-1 1,-1 1-1,0-1 0,6-9 0,-5 7-52,0-1 0,-1 1 1,0-1-1,-1 0 0,1-1 0,-2 1 0,1-1 0,-1 1 0,0-1 0,-1 0 0,1-13 0,-2 21-18,0-1 1,0 0-1,0 0 0,0 0 0,0 0 1,0 0-1,-1 0 0,1 0 1,-1 0-1,1 0 0,-3-3 0,3 5 3,0 0 0,0 0 0,0 0 0,0 0 0,0-1 1,-1 1-1,1 0 0,0 0 0,0 0 0,0 0 0,0 0 0,-1 0 0,1 0 0,0 0 0,0 0 0,0 0 0,-1 0 0,1 0 0,0 0 0,0 0 0,0 0 0,0 0 0,-1 0 0,1 1 0,0-1 0,0 0 0,0 0 0,0 0 0,0 0 0,-1 0 0,1 0 0,0 0 0,0 0 0,0 1 0,0-1 0,0 0 0,-9 13-31,7-8 20,0 0 0,0 1 0,1-1 0,-1 1 0,1-1 0,1 1 0,-1 0 0,1-1 1,0 1-1,1 6 0,0-2 53,0 0-1,1-1 1,0 1 0,1-1 0,4 11 0,-5-17-20,-1 0 1,1 0 0,-1 0-1,1 0 1,0-1 0,0 1-1,1 0 1,-1-1-1,0 0 1,1 0 0,-1 0-1,1 0 1,0 0 0,0 0-1,0-1 1,0 1-1,0-1 1,0 0 0,0 0-1,0 0 1,0 0 0,1 0-1,-1-1 1,0 0-1,1 1 1,4-2 0,6 1 121,0-2 0,-1 0 0,0-1 0,1 0 0,13-5 0,-8 2-62,-1 0 0,-1-1 0,1-1 0,-1 0 0,29-21 0,-27 15-53,-1-1-1,0-1 0,-1-1 0,-1-1 0,0 0 0,14-23 0,-2-5-7,-2-2-1,-2-1 0,23-66 1,-7-11 291,-38 120-282,0-1-1,0 0 1,-1 0 0,0 0-1,0 0 1,0 0 0,-1 0-1,-1-14 1,1 21-33,0 0-1,0 0 1,0 0-1,0 0 1,0-1-1,0 1 1,0 0-1,-1 0 1,1 0 0,0 0-1,0 0 1,0 0-1,0 0 1,0-1-1,0 1 1,0 0 0,0 0-1,-1 0 1,1 0-1,0 0 1,0 0-1,0 0 1,0 0-1,0 0 1,0 0 0,-1 0-1,1 0 1,0 0-1,0 0 1,0 0-1,0 0 1,0 0-1,-1 0 1,1 0 0,0 0-1,0 0 1,0 0-1,0 0 1,0 0-1,0 0 1,-1 0-1,1 0 1,0 0 0,0 0-1,0 0 1,0 0-1,0 0 1,0 0-1,0 1 1,-1-1 0,1 0-1,0 0 1,0 0-1,0 0 1,0 0-1,0 0 1,0 0-1,0 1 1,0-1 0,0 0-1,0 0 1,0 0-1,-6 9-88,2 1 63,0 0 1,1 1-1,0 0 1,-2 17-1,-1 46 48,5-63-24,-1 57 62,7 72-1,-2-104 39,14 64-1,-12-79-20,1 1 0,1-1 1,1-1-1,13 26 0,-14-36 94,-1 1 0,16 16 0,-15-18-20,-6-8-140,0 1 0,0-1 0,1 0 0,-1 0 0,0 1 0,1-1 0,-1 0 0,1 0 0,-1 0 0,1 0 0,-1-1 0,1 1 0,0 0 0,2 0 0,-3-1-201,0 0 1,0 0-1,0 0 0,-1 0 0,1 0 0,0 0 1,0-1-1,0 1 0,-1 0 0,1-1 0,0 1 1,0 0-1,-1-1 0,1 1 0,0-1 0,0 1 0,-1-1 1,1 1-1,-1-1 0,1 0 0,-1 1 0,1-1 1,-1 0-1,1 1 0,-1-1 0,1 0 0,-1 0 1,0 1-1,1-1 0,-1-1 0,1 0-614,0 0 0,-1 0 0,1 0-1,-1 0 1,0 0 0,1-1 0,-1 1-1,0-3 1,0 2-74,0-9-2614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2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42 125 6304,'-35'-19'2032,"35"19"-1987,0 0 1,-1-1 0,1 1 0,0 0-1,-1 0 1,1 0 0,0 0 0,-1 0-1,1 0 1,0-1 0,-1 1-1,1 0 1,0 0 0,0 0 0,-1-1-1,1 1 1,0 0 0,0 0-1,0-1 1,-1 1 0,1 0 0,0-1-1,0 1 1,0 0 0,0-1-1,0 1 1,-1 0 0,1 0 0,0-1-1,0 1 1,0 0 0,0-1 0,0 1-1,0-1 1,6-2 1201,-5 2-958,44-15 2089,85-20 1,-83 26-2081,122-18 384,-148 26-816,-1 1 0,0 1 0,0 1 0,1 1 0,-1 0 0,25 7 1,-12 4-4187,-1 5 1136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3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 4576,'-1'0'136,"1"-1"0,-1 0 1,1 1-1,0-1 0,-1 0 0,1 1 1,0-1-1,-1 0 0,1 1 1,0-1-1,0 0 0,-1 0 0,1 1 1,0-1-1,1-2 1540,-1 9 556,-8 101-547,11 104 416,2 60 704,-5-270-2831,1-5-3179,2 3 1317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3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 2656,'3'-8'1844,"-1"4"882,-9-1-139,-3 5-1082,8 1-162,3 0-1123,0 1 0,0-1 0,0 0 0,0 0 0,0 0-1,0 0 1,1 0 0,-1 0 0,0 0 0,1 0 0,-1 0 0,1 0 0,-1-1 0,1 1 0,-1-1 0,3 1-1,26 5-57,0-2 0,49 0 0,-35-2-130,32 1 109,-27-2-201,50 7 0,-86-6 138,77 16 420,-81-17-381,-8-1-106,-2 19 100,0 0 1,-1 1-1,-2-1 0,-5 20 0,-28 71 320,24-73-357,7-23-37,-1 0-1,-11 18 1,9-18-38,-9 24-1,15-32 50,2-2 28,0-1 0,0 0 1,-1 1-1,1-1 0,-1 0 1,0 0-1,0 0 0,0 0 0,-5 5 1,7-8-166,0 0 0,0 0 1,0 0-1,0 0 0,0 1 1,0-1-1,0 0 0,0 0 1,0 0-1,0 0 0,0 0 1,0 1-1,0-1 0,0 0 1,0 0-1,0 0 0,1 0 1,-1 0-1,0 0 0,0 0 1,0 1-1,0-1 0,0 0-88,0 0 88,0 0 1,1 0-1,-1 0 0,0 0 1,0 0-1,0 0 0,0 0 1,0 1-1,0-1 0,1 0 1,-1 0-1,0 0 0,0 0 0,0 0 1,0 0-1,0 0 0,1 0 1,-1 0-1,0 0 0,0 0 1,0 0-1,0 0 0,0-1 1,1 1-1,15 2-6725,1-2 3817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3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4992,'0'0'51,"0"0"1,0 0-1,0 0 1,0 0-1,0 0 1,0 0-1,0 0 1,0 0-1,0 0 1,0 0-1,0 0 1,0 1-1,0-1 1,0 0-1,0 0 1,0 0-1,-1 1 619,1-1-618,0 0-1,0 0 1,0 0-1,0 0 1,0 0-1,0 0 1,-1 0-1,1 0 1,0 0-1,0 0 1,0 0-1,0 0 1,0 0-1,0 0 1,0 0-1,0 0 1,0 0-1,0 0 1,0 0-1,0 0 1,-1 0-1,1 0 1,0-1 617,-1 1-617,4 10 3161,1 7-32,-4-12-2870,1-1 1,-1 1 0,1 0-1,2 5 1,-2-5-241,0 0 0,0 0 1,0-1-1,0 7 0,-1-10-147,0 1 0,1-1 0,-1 0 0,0 0-1,1 0 1,-1 1 0,1-1 0,-1 0 0,1 0-1,0 0 1,0 0 0,-1 0 0,1 0-1,0 0 1,0 0 0,0 0 0,1 1 0,13 6-6360,-2-5 2996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3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39 233 4320,'-2'-2'334,"-1"1"0,1 0 1,0-1-1,-1 0 0,1 0 1,0 1-1,0-1 0,0 0 0,0-1 1,0 1-1,1 0 0,-1-1 1,0 1-1,1-1 0,0 1 0,0-1 1,0 1-1,0-1 0,0 0 1,0 0-1,0-5 0,0 4-79,1 0 0,-1-1 0,1 1 0,0 0 0,1 0 0,-1-1 0,1 1 0,-1 0 0,1 0 0,0 0-1,1 0 1,-1 0 0,1 0 0,2-5 0,2 1-177,0-1 0,0 1-1,0 0 1,1 1 0,1 0-1,-1 0 1,1 0 0,0 1 0,0 0-1,1 1 1,0 0 0,0 0-1,0 1 1,1 0 0,-1 0 0,1 1-1,0 1 1,0-1 0,0 2-1,17-2 1,-25 3-71,0 1 0,1-1 0,-1 0 0,0 1 1,0 0-1,0-1 0,1 1 0,-1 0 0,0 0 0,0 0 0,0 1 0,0-1 0,-1 0 0,1 1 0,0-1 0,0 1 0,-1 0 0,1-1 1,-1 1-1,1 0 0,-1 0 0,0 0 0,0 0 0,2 4 0,0 1 63,-1 0 0,0 0 0,0 1 0,0-1 0,-1 0 0,1 14 0,-8 112 292,5-117-267,-1 0 0,-1-1 0,0 1 0,-1-1 0,-1 1 0,0-1-1,-1-1 1,-1 1 0,0-1 0,-1 0 0,0-1 0,-1 1 0,-16 17-1,-16 7 132,27-26-13,-17 19-1,31-31-194,0 0 1,0 0-1,0 0 0,0 0 0,0 1 1,-1-1-1,1 0 0,0 0 1,0 0-1,0 0 0,0 0 0,0 0 1,0 0-1,0 0 0,0 1 1,0-1-1,0 0 0,0 0 0,0 0 1,0 0-1,0 0 0,0 0 1,0 0-1,0 1 0,0-1 0,0 0 1,1 0-1,-1 0 0,0 0 1,0 0-1,0 0 0,0 0 1,0 0-1,0 1 0,0-1 0,0 0 1,0 0-1,0 0 0,0 0 1,1 0-1,-1 0 0,0 0 0,0 0 1,0 0-1,0 0 0,0 0 1,0 0-1,0 0 0,0 0 0,1 0 1,-1 0-1,0 0 0,0 0 1,13 2 357,24-2-217,-27 0 105,152 0-1784,-162 0 1370,0 0 0,1 0 0,-1 1 0,0-1 0,0 0 0,0 0 0,1 0 0,-1 0 0,0 0 0,0 0 0,2 3-2700,-2-2 2700,0-1 0,0 0 0,0 0 0,0 0 0,0 1 0,0-1 0,0 0 0,0 0 1,0 0-1,0 1 0,0-1 0,0 0 0,0 3-1257,0 12-2470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3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9 3328,'-8'-9'5840,"1"22"-5067,1 0-456,0-1 1,0 1-1,1 0 0,1 1 1,-4 22-1,-22 266 1763,25-218-1312,4-3-246,2-35 966,-1-45-1029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46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 3072,'-5'-9'5349,"24"10"-2922,-15 0-2235,0 1 0,0 0 0,0 0 0,0 0 0,-1 1 0,5 3 0,-7-5-141,0 0 0,0-1 0,0 1 0,0 0 0,-1 0 0,1 0 0,0 0 0,-1 0 0,1 0-1,-1 0 1,1 1 0,-1-1 0,0 0 0,1 0 0,-1 0 0,0 0 0,0 1 0,0-1 0,0 0 0,0 0 0,0 0-1,0 1 1,0-1 0,0 0 0,0 0 0,-1 0 0,1 0 0,-1 2 0,-35 88 2306,36-89-2398,0 0 0,-1-1 1,1 1-1,0 0 0,0-1 0,1 1 0,-1 0 0,0-1 1,0 1-1,1 0 0,-1-1 0,1 1 0,0-1 0,-1 1 0,1-1 1,0 1-1,0-1 0,0 0 0,0 1 0,0-1 0,2 2 1,4 4 18,0 0 1,11 8-1,-10-8 73,-7-6 5,0-1 1,0 1-1,-1 0 0,1-1 1,0 1-1,-1 0 0,1 0 0,-1 0 1,1 0-1,-1 0 0,1 0 1,-1 0-1,0 0 0,0 0 0,1 0 1,-1 0-1,0 0 0,0 0 1,0 0-1,0 0 0,0 0 0,0 0 1,0 0-1,0 0 0,-1 1 1,-1 2 303,1 0 0,-1 0 0,0 0 0,-3 6 0,1-5 45,4-4-386,0 0 0,-1 0-1,1 0 1,-1-1 0,0 1-1,1 0 1,-1 0-1,0-1 1,1 1 0,-1-1-1,0 1 1,0 0 0,1-1-1,-1 1 1,0-1-1,0 0 1,0 1 0,0-1-1,0 0 1,0 1-1,0-1 1,0 0 0,-1 0-1,-1 0-459,0-1-1,0 1 0,-1-1 0,1 1 1,-5-3-1,8 3 368,-5-11-9252,6 11 8938,-1-1-1,0 1 0,0-1 1,0 0-1,7 0-2608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3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26 3072,'-7'-15'1306,"7"15"-1212,0-1 1,0 1-1,0 0 0,0-1 1,0 1-1,0-1 0,1 1 1,-1-1-1,0 1 0,0-1 0,0 1 1,0-1-1,1 1 0,-1-1 1,0 1-1,0-1 0,1 1 1,-1 0-1,0-1 0,1 1 1,-1 0-1,0-1 0,1 1 0,0-1 1,-3 5 126,1 1 0,0-1 0,0 0 0,0 0-1,1 1 1,-1-1 0,1 7 0,-1 3 188,-20 103 1269,3-14-604,-28 210 2184,44-301-1671,6-24-342,3-10-962,51-193 144,-39 135-497,46-125 1,-62 196 111,-1 3-65,0 0 1,1 1 0,5-10-1,-8 14 10,0 1 0,0-1 0,1 1 0,-1-1 0,0 0 0,1 1 0,-1-1 0,1 1-1,-1 0 1,1-1 0,-1 1 0,0-1 0,1 1 0,0 0 0,-1-1 0,1 1 0,-1 0 0,1-1-1,-1 1 1,1 0 0,0 0 0,-1 0 0,1 0 0,-1 0 0,1-1 0,0 1 0,-1 0-1,1 0 1,0 1 0,-1-1 0,1 0 0,-1 0 0,1 0 0,0 0 0,-1 0 0,1 1 0,-1-1-1,1 0 1,-1 0 0,1 1 0,0-1 0,-1 1 0,1 0 0,1 1-9,0 1 0,0 0 0,0 0 0,-1 0 0,1 0 0,-1 0 0,0 0 0,0 0 0,0 1 0,0-1 0,0 5 0,0-4 19,45 283 222,-43-267-68,0-1 1,2 1-1,0-1 1,14 35-1,-9-39 257,-10-15-389,1 0 0,-1 1 0,1-1 0,-1 0 0,0 0 0,1 1 0,-1-1 0,1 0 0,-1 0 0,1 1 1,-1-1-1,0 0 0,1 0 0,-1 0 0,1 0 0,-1 0 0,1 0 0,-1 0 0,1 0 0,-1 0 0,1 0 0,-1 0 0,1 0 0,-1 0 0,1 0 0,-1 0 1,1-1-1,-1 1 0,1 0 0,-1 0 0,0-1 0,1 1 0,-1 0 0,1 0 0,-1-1 0,0 1 0,1 0 0,-1-1 0,0 1 0,1-1 0,3-5 80,1 1-1,-1-1 0,-1 0 0,1-1 1,-1 1-1,0-1 0,2-8 0,15-55 42,-14 44-84,6-25 6,1-5-181,35-93 0,-46 145 89,0 0-35,-1 1 0,0 0 0,1 0 1,0 0-1,-1 0 0,1 0 0,0 0 0,5-5 0,-7 8 54,0 0 1,1 0-1,-1 0 0,0 0 0,0-1 0,0 1 0,1 0 0,-1 0 0,0 0 0,0 0 0,1 0 0,-1 0 0,0 0 0,0 0 0,1 0 0,-1 0 0,0 0 0,0 0 0,1 0 0,-1 0 0,0 0 0,0 0 1,1 0-1,-1 0 0,0 0 0,0 0 0,1 0 0,-1 0 0,0 0 0,0 0 0,0 1 0,1-1 0,-1 0 0,0 0 0,0 0 0,7 12-213,0 18 81,-7-29 142,23 184 175,-13-83-82,11 134 815,-21-207-582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3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86 3808,'-1'0'92,"1"0"0,-1 1 0,1-1 0,-1 0 0,1 0 0,-1 1 0,1-1 0,0 0 0,-1 1 0,1-1 0,-1 0 0,1 1-1,0-1 1,-1 1 0,1-1 0,0 0 0,0 1 0,-1-1 0,1 1 0,0-1 0,0 1 0,0-1 0,-1 1 0,1-1 0,0 1 0,0 0 0,0-1 0,0 1 0,0-1 0,0 1 0,0-1 0,0 1 0,0-1 0,1 1 0,-1-1 0,0 1 0,0-1 0,0 1 0,1-1 0,-1 1 0,0-1 0,0 1 0,1-1 0,-1 0 0,0 1-1,1 0 1,0 0 152,0 1 0,1-1 0,-1 0-1,0 0 1,0 1 0,1-1 0,-1 0-1,1 0 1,-1 0 0,1 0-1,-1-1 1,1 1 0,0 0 0,2 0-1,4 0 174,-1-1 0,1 1 0,0-2 0,0 1-1,-1-1 1,1 0 0,0-1 0,-1 0 0,1 0 0,8-4-1,-13 5-345,0-1-1,0 1 0,0-1 0,0 0 0,0 0 1,0 0-1,-1-1 0,1 1 0,-1-1 0,4-4 1,-4 5-59,-1 0 1,0-1 0,0 1 0,0 0 0,-1 0 0,1-1 0,0 1 0,-1 0-1,0-1 1,1 1 0,-1 0 0,0-1 0,0 1 0,0 0 0,0-1 0,-1 1 0,0-3-1,1 3-8,-1 0-1,1 0 1,-1 0-1,0 0 1,1 0-1,-1 0 1,0 1-1,0-1 1,0 0-1,0 1 1,0-1-1,-1 0 1,1 1-1,0 0 1,-1-1-1,1 1 1,-1 0-1,1 0 1,-1 0-1,0 0 1,0 0-1,1 0 1,-1 0-1,0 0 1,0 1-1,-3-2 1,2 2-16,0 0 0,0 0-1,0 0 1,0 0 0,0 1 0,0-1 0,0 1 0,0 0 0,0 0-1,0 0 1,0 0 0,0 0 0,0 1 0,1-1 0,-1 1 0,-2 2-1,-2 1 44,1 1 0,0-1 0,0 1 0,1 1 0,0-1-1,0 1 1,0 0 0,1 0 0,0 0 0,1 1-1,-5 11 1,7-16 13,0 0 0,0 1 0,0-1 0,0 0 0,1 1 0,0-1 0,0 0 0,0 1 0,0-1 0,0 0 0,0 1 0,1-1 0,0 0 0,0 1 0,0-1 0,0 0 0,0 0 0,0 0 0,1 0 0,0 0 0,-1 0 0,1 0 0,0 0 0,1-1 0,-1 1 0,0-1 0,1 1 0,-1-1 0,1 0 0,4 2 0,1 1 86,0-1 0,0 0 1,0-1-1,1 0 0,0 0 1,15 2-1,57 4 446,-62-8-448,-4 0-17,-1-1 0,1 0 1,0-1-1,-1-1 0,1 0 0,22-7 1,-27 6-1158,0-1 1,0-1 0,9-5-1,0 1-1380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3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53 5408,'-9'-13'1741,"12"23"176,61 205 2798,3 51-1771,-18-129-918,-48-136-1940,-1-1-1,0 1 1,1 0-1,-1 0 0,0-1 1,1 1-1,-1 0 0,1-1 1,-1 1-1,1 0 1,-1-1-1,1 1 0,0-1 1,-1 1-1,2 0 1,-2-1-33,1 0 0,-1 0 0,0 0 0,1 0 1,-1 0-1,0 0 0,1 0 0,-1 0 1,0 0-1,1 0 0,-1 0 0,0 0 0,1 0 1,-1 0-1,0-1 0,1 1 0,-1 0 1,0 0-1,1 0 0,-1-1 0,0 1 0,0 0 1,1 0-1,-1 0 0,0-1 0,3-3 157,-1 1-1,1-1 0,-1 0 0,-1 1 0,4-9 1,51-148 548,26-65-727,-54 153-227,16-35 191,-34 86-2041,15-23 0,-19 33-3709,-2 5 1697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4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27 3072,'4'-18'1873,"0"11"154,-4 7-1950,0-1 0,0 1 1,1 0-1,-1 0 0,0 0 0,0 0 0,0 0 0,0 0 0,0 0 0,0 0 0,1 0 0,-1 0 0,0 0 0,0 0 0,0 0 1,0 0-1,0 0 0,0 0 0,1 0 0,-1 0 0,0 0 0,0 0 0,0 0 0,0 0 0,0 0 0,1 0 0,-1 0 1,0 0-1,0 0 0,0 0 0,0 0 0,0 0 0,0 0 0,2 1 975,-5 55 1109,-14 79 1,2-27-1349,7-26-362,-8 92 452,16-63 703,7-115-1835,10-12-4625,-4-1-223,0 0 1616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4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7040,'0'0'192,"1"1"1,-1-1 0,0 0-1,0 1 1,1-1-1,-1 0 1,0 1-1,0-1 1,1 0 0,-1 1-1,0-1 1,1 0-1,-1 0 1,1 0 0,-1 1-1,0-1 1,1 0-1,-1 0 1,0 0-1,1 0 1,-1 0 0,1 0-1,-1 1 1,1-1-1,-1 0 1,0 0 0,1 0-1,0-1 1,19 1 1756,-13 0-1339,138-7 2587,-115 5-2821,99-10 285,23-1-282,-48 14-203,-89 0-1094,-1 6 230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4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41 4320,'0'-1'91,"0"0"-1,0 1 1,0-1 0,0 0 0,-1 1 0,1-1-1,0 0 1,-1 1 0,1-1 0,0 1 0,-1-1-1,1 0 1,0 1 0,-1-1 0,1 1 0,-1-1-1,1 1 1,-1 0 0,1-1 0,-1 1 0,0-1-1,1 1 1,-1 0 0,1 0 0,-1-1 0,0 1-1,1 0 1,-1 0 0,0 0 0,1-1 0,-1 1-1,0 0 1,1 0 0,-1 0 0,0 0 0,0 0-1,1 1 1,-1-1 0,0 0 0,-31 6 1329,30-5-1342,-10 2 216,1 2-1,1-1 0,-1 1 1,0 1-1,-9 7 0,-1 1 76,2 0-1,0 2 1,0 0-1,2 1 1,0 1-1,-18 26 1,17-20-89,1 2 1,2 0 0,1 0 0,-17 46 0,26-59-158,0 0-1,1 0 0,1 1 1,-2 16-1,4-26-56,1-1 0,0 1-1,0-1 1,0 1 0,1 0 0,-1-1 0,1 1 0,0 0 0,0-1-1,0 0 1,0 1 0,0-1 0,1 1 0,0-1 0,0 0 0,0 0-1,0 0 1,0 0 0,0 0 0,5 3 0,0 0 99,1-1 1,0 0 0,0 0-1,0-1 1,1 0 0,-1-1-1,1 1 1,0-2 0,13 3-1,-3-1 130,1-2 1,-1 0-1,30-2 0,-28-1-146,0 0 1,-1-2-1,1-1 0,29-9 0,-39 9-116,-1 0 0,1 0 0,-1-1 0,0-1 0,0 0 0,-1 0 0,1-1 0,-1 0 0,-1-1 0,8-8 0,-6 5 25,-2-1 1,1 0-1,-2-1 0,0 0 0,0 0 0,-1 0 0,-1-1 0,0 0 1,4-18-1,-4 11-31,-1 0 0,-1-1 1,0 1-1,-2-1 0,0 0 1,-2 0-1,-6-42 0,5 56-47,0 1-1,-1-1 1,0 0-1,0 1 1,-1-1-1,0 1 1,0 0-1,-1 1 1,1-1 0,-2 1-1,1 0 1,-1 0-1,-7-7 1,9 10-14,-1 0-1,1 0 1,-1 0 0,1 0 0,-1 1 0,0 0 0,0 0 0,0 0 0,0 0 0,-1 1 0,1 0 0,0 0-1,0 0 1,-1 1 0,1 0 0,-1 0 0,1 0 0,0 1 0,-1-1 0,-8 4 0,11-3-199,0 0 0,0 0 0,1 1 1,-1-1-1,0 1 0,0 0 0,1 0 1,-1 0-1,1 0 0,-1 0 0,1 1 1,0-1-1,0 1 0,0 0 0,0-1 1,1 1-1,-1 0 0,1 0 0,-2 5 1,0 0-688,1 1 0,0-1 1,0 1-1,1 0 0,0-1 0,1 11 1,3 29-1817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4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7712,'-13'9'3310,"-4"3"-487,-7 26 505,20-32-3130,-1 1 0,1-1 1,1 1-1,-4 9 0,-6 10 597,13-24-355,4-3-1560,8-5-3136,-9 4 2905,10-2-1273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5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 2240,'-1'0'94,"1"-1"1,0 0-1,0 1 1,-1-1-1,1 1 1,0-1-1,0 0 1,0 1-1,0-1 0,0 0 1,0 1-1,0-1 1,0 1-1,0-1 1,0 0-1,0 1 1,0-1-1,1 0 1,-1 1-1,0-1 0,0 1 1,1-1-1,-1 1 1,0-1-1,1 1 1,-1-1-1,0 1 1,1-1-1,-1 1 1,1-1-1,-1 1 0,1-1 1,-1 1-1,1 0 1,-1-1-1,1 1 1,0 0-1,-1-1 24,1 1-1,-1 0 1,0 0 0,0 0-1,0 0 1,1 0 0,-1 0-1,0 0 1,0-1 0,1 1-1,-1 0 1,0 0 0,0 0-1,1 0 1,-1 0-1,0 0 1,0 0 0,1 0-1,-1 0 1,0 0 0,0 0-1,1 1 1,-1-1 0,0 0-1,0 0 1,1 0 0,-1 0-1,0 0 1,0 0-1,0 1 1,1-1 0,-1 0-1,0 0 1,0 0 0,0 0-1,1 1 1,-1-1 0,0 0-1,6 15 1170,-1 24-1741,-5-33 942,10 211 543,-3-35-611,-6-77-1,-1-58 1637,0-51-4387,0-1 646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5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8 4064,'1'-8'4062,"-1"9"-4055,-18 46 2681,-15 8-1516,5-11-488,-31 48 136,10-16-467,29-35-339,18-38 27,1 0 0,0 1 0,0-1 0,0 1 0,0-1 0,1 1 0,0-1 0,-1 1-1,1 0 1,1 3 0,-1-7-12,0 1 1,0-1-1,0 1 0,0-1 0,0 1 0,1-1 1,-1 0-1,0 1 0,0-1 0,1 0 1,-1 1-1,0-1 0,0 0 0,1 1 0,-1-1 1,0 0-1,1 1 0,-1-1 0,1 0 0,-1 0 1,0 0-1,1 1 0,-1-1 0,1 0 0,-1 0 1,1 0-1,-1 0 0,0 0 0,1 0 1,0 0-1,14-1 200,-10 0-100,19-4 83,0-1 1,0-1-1,31-14 0,29-8-160,-51 21-46,1 2-1,1 1 0,54 0 1,-83 5-5,0 0 1,0 0-1,0 1 1,0 0-1,-1 0 1,1 1-1,0 0 1,5 2-1,-8-3-428,0 1 1,0 0-1,0 0 0,-1 0 0,1 0 0,-1 0 0,1 0 0,-1 1 0,3 3 0,5 7-1578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5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18 3072,'-3'-12'1631,"2"7"34,2 38 1625,-7 85-1480,1-28-1118,-1 20-31,-2 33-5,6-109-512,0-26-40,2 0 0,-1 0 0,2 14 0,-1 0 718,0-22-835,0 1 0,0-1 1,0 0-1,0 1 0,0-1 0,0 0 0,0 0 0,0 1 0,0-1 0,0 0 0,0 1 0,0-1 0,0 0 0,0 0 0,0 1 0,0-1 0,-1 0 0,1 0 0,0 1 0,0-1 1,0 0-1,0 0 0,-1 1 0,1-1 0,0 0 0,0 0 0,-1 0 0,1 0 0,0 1 0,0-1 0,-1 0 0,1 0 0,0 0 0,0 0 0,-1 0 0,1 0 0,0 0 1,-1 0-1,1 0 0,0 0 0,0 0 0,-1 0 0,1 0 0,-1 0 0,-4 0-632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47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 3072,'8'-1'6576,"-9"18"-4979,-1 1-1,-1-1 1,-1 0 0,-10 29 0,-6 33 34,17-62-1769,-1 4-109,1 1 0,-1 25-1,4-46-63,0 0-1,0 0 0,0-1 0,0 1 0,0 0 0,0 0 0,0-1 1,0 1-1,1 0 0,-1 0 0,0-1 0,0 1 0,1 0 0,-1-1 0,0 1 1,1 0-1,-1-1 0,1 1 0,-1-1 0,2 2 0,5 3-6050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5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28 3648,'-8'-17'1173,"11"7"2161,-3 10-3260,-1 10 292,0-1 0,0 1 0,-1-1 0,0 1 1,-4 9-1,-19 47 811,22-60-1068,-12 30 491,2-1 28,-22 36 0,-26 42 934,60-113-1547,1 0 0,0 0-1,0 1 1,0-1 0,0 0 0,0 0-1,0 0 1,0 0 0,0 0 0,0 0-1,0 0 1,0 1 0,0-1 0,0 0-1,0 0 1,0 0 0,0 0-1,0 0 1,0 0 0,0 1 0,0-1-1,0 0 1,0 0 0,0 0 0,0 0-1,0 0 1,0 0 0,0 0 0,0 1-1,0-1 1,0 0 0,1 0-1,-1 0 1,0 0 0,0 0 0,0 0-1,0 0 1,0 0 0,0 0 0,0 0-1,0 0 1,1 1 0,7 0 422,9-2 113,0-2-273,0 0 0,-1-2 0,28-10 0,1-1-78,-9 5-120,1 1 0,0 1 0,0 2 0,40-2 0,-53 9-1541,43 4 1,-22 3-341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44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97 4224,'-3'-12'1450,"2"6"632,0 13-137,-8 87 739,5-61-2093,-42 268 2265,19-146-1387,25-143-415,2-9-209,1-7-179,5-9-287,-1-1-198,4-22-1,-3 13-120,0-5 6,74-250 144,-67 244-238,1 1 0,1 0-1,3 0 1,0 2 0,45-58 0,-59 85 2,0-1 0,0 1 0,0 1 0,0-1-1,9-5 1,-12 8 18,0 1 0,0-1-1,-1 0 1,1 1 0,0 0-1,0-1 1,0 1-1,0 0 1,0-1 0,0 1-1,1 0 1,-1 0 0,0 0-1,0 0 1,0 0-1,0 0 1,0 0 0,0 0-1,0 1 1,0-1-1,0 0 1,0 0 0,0 1-1,0-1 1,0 1 0,0-1-1,0 1 1,-1-1-1,1 1 1,0 0 0,0-1-1,0 1 1,-1 0 0,1 0-1,0 0 1,-1-1-1,2 3 1,0 1 2,0 1 0,0 0 0,0-1 0,-1 1 0,0 0 0,0 0 0,0 0-1,0 0 1,-1 0 0,0 0 0,0 6 0,0 5 4,-2 191 357,-1-65-160,3-135-151,-1 1 31,1 0 0,0 0 0,0 0 0,1 1 0,0-1 0,1-1 0,0 1 0,0 0 0,0 0 0,8 13 0,-10-20-56,0 0-1,1 0 1,-1-1 0,1 1 0,0 0-1,-1-1 1,1 1 0,-1 0 0,1-1-1,0 1 1,0-1 0,-1 1-1,1-1 1,0 1 0,0-1 0,-1 1-1,1-1 1,0 0 0,0 0 0,0 1-1,0-1 1,0 0 0,0 0-1,-1 0 1,1 0 0,0 0 0,0 0-1,0 0 1,0 0 0,0 0 0,0-1-1,0 1 1,1-1 0,1 0 21,0-1 1,-1 1-1,1-1 1,0 0-1,0 0 1,-1-1-1,1 1 1,-1 0 0,0-1-1,4-5 1,9-14 24,-1-2 0,18-38 0,17-56-15,-32 71-66,2 1 0,43-74 0,-59 117-61,-1-1 1,0 0-1,1 1 0,0-1 1,0 1-1,0 0 0,6-5 1,-9 8 70,1 0 0,-1-1 1,1 1-1,-1 0 1,0 0-1,1 0 0,-1 0 1,0 0-1,1-1 0,-1 1 1,1 0-1,-1 0 0,1 0 1,-1 0-1,0 0 1,1 0-1,-1 0 0,1 0 1,-1 0-1,0 0 0,1 1 1,-1-1-1,1 0 1,-1 0-1,0 0 0,1 0 1,-1 1-1,0-1 0,1 0 1,-1 0-1,0 1 0,1-1 1,-1 0-1,0 1 1,1-1-1,-1 0 0,0 1 1,0-1-1,0 0 0,1 1 1,-1-1-1,0 0 1,0 1-1,0-1 0,0 1 1,0-1-1,1 1 0,1 23 40,-1-19-32,4 269 207,-6-180 3,6 15 508,-3-92-365,1-9-2498,13-5-8436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4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121 329 8896,'4'-3'1156,"1"-1"0,-1 0 0,0 1 0,3-6 1,11-10 779,-5 7-1666,-1 0 0,0-1 0,-1 0 0,-1-1 0,0 0-1,-1-1 1,-1 0 0,0 0 0,-1-1 0,0 0 0,-1-1 0,6-32 0,-12 49-265,4-28 182,-4 27-183,0-1-1,0 0 0,-1 0 0,1 0 0,0 1 0,-1-1 0,0 0 0,1 1 0,-1-1 0,0 0 0,-2-2 0,3 3-1,-1 0 0,0 0 0,0 0 0,0 0-1,0 0 1,-1 0 0,1 0 0,0 0 0,0 0-1,-1 1 1,1-1 0,0 0 0,-1 1 0,1-1-1,0 1 1,-1-1 0,1 1 0,-1 0 0,1 0-1,-1 0 1,1 0 0,-1 0 0,1 0 0,0 0 0,-3 0-1,-1 2 7,-1-1-1,1 1 0,-1-1 0,1 1 1,-8 5-1,-5 5 19,0 0 0,1 2-1,1 0 1,0 1 0,-20 23 0,26-26 52,1-1 1,0 1-1,0 1 1,1 0-1,1 0 1,0 0 0,1 1-1,0 0 1,1 0-1,-6 29 1,11-39-29,-1 1 0,1-1 0,0 1 1,0-1-1,1 1 0,-1 0 0,1-1 1,0 0-1,0 1 0,1-1 0,-1 1 1,1-1-1,0 0 0,0 0 0,0 0 1,1 0-1,-1 0 0,1-1 0,0 1 1,0-1-1,0 0 0,0 0 0,1 0 1,0 0-1,-1 0 0,1-1 0,0 1 1,5 1-1,4 2 86,0-1 1,0 0-1,1-1 1,-1 0-1,1-1 1,0-1-1,26 2 1,-22-4-314,1 0 1,-1-1 0,32-5-1,-40 4-1022,-1-1 0,1 0 0,-1 0-1,0-1 1,0 0 0,0-1 0,0 0 0,10-8 0,13-10-2353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4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6816,'0'-30'3744,"2"34"-9,0 1-3433,1-1 0,-1 1 0,-1-1-1,1 1 1,1 8 0,10 88 1269,26 157 645,-29-210-1765,3 0-1,1-1 1,27 60-1,-39-104-428,21 43 406,-20-41-210,0 0-1,1 0 1,-1 0 0,1-1-1,0 1 1,8 5 0,-11-9-164,1 0 0,-1 0 1,1 0-1,0 0 0,-1-1 1,1 1-1,0-1 0,-1 1 1,1-1-1,0 0 1,0 1-1,-1-1 0,1 0 1,0 0-1,0 0 0,-1-1 1,1 1-1,0 0 0,0-1 1,-1 1-1,4-2 0,1 0 27,-1-1 0,0 0 0,0 0-1,0 0 1,5-5 0,-1 0-3,0-1 1,-1 1-1,0-1 1,0-1-1,-1 0 1,7-13 0,28-64 141,-38 78-212,79-210-5,-68 175-6,14-41 18,54-146-856,-73 204-2770,-2 6 960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4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15 120 3552,'-1'-1'251,"0"0"-1,0 0 1,0 0-1,0 0 1,0 0 0,0-1-1,0 1 1,0 0-1,0 0 1,1-1 0,-1 1-1,0 0 1,1-1-1,-1 1 1,1 0 0,-1-4-1,0-23 4638,1 18-3428,0 9-1411,1 1 0,-1 0 0,0-1 0,0 1 0,0 0 0,0-1 0,1 1 0,-1-1 0,0 1 0,0 0 0,0-1 0,1 1 0,-1 0 1,0 0-1,1-1 0,-1 1 0,0 0 0,1-1 0,-1 1 0,0 0 0,1 0 0,-1 0 0,0 0 0,1-1 0,-1 1 0,1 0 0,-1 0 1,0 0-1,1 0 0,-1 0 0,1 0 0,0 0 0,17 0 554,-13 0-383,45-2 746,72-13 0,-25 1-551,176 3 129,-255 10-195,-12-1-566,-7-2-1393,-2 4-16,-11 4-1462,-4 3 987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4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80 4384,'-16'2'4152,"16"-2"-4087,7 0 1318,51-19 3252,37-11-2966,-44 19-1487,1 2 1,0 3-1,61-1 1,-101 7-271,-1 0-1,1 1 1,14 3-1,0 4-3711,-8 2 1304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47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3232,'5'-4'7235,"15"-6"-4354,4-2-2059,19-16 30,-22 13-640,1 1 1,0 2 0,1 0-1,35-13 1,-52 23-197,0 0-1,0 1 1,0 0 0,0 0 0,1 1-1,-1 0 1,0 0 0,1 0 0,-1 0-1,0 1 1,11 3 0,-7 0 51,0-1 1,0 2-1,0 0 1,-1 0-1,0 0 1,11 9-1,-12-8 89,0-1-1,1-1 1,0 1-1,0-1 0,0-1 1,1 0-1,-1 0 1,1-1-1,0 0 1,-1-1-1,17 1 1,2-2-284,1-1 0,49-9 1,-38 2-5414,-19 7 2709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4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 4064,'0'-1'142,"0"1"0,0-1-1,0 1 1,0-1 0,0 1 0,-1-1 0,1 1 0,0-1 0,0 1-1,-1-1 1,1 1 0,0-1 0,-1 1 0,1-1 0,-1 1 0,1 0-1,-1-1 1,-1-1 455,4 5 1373,-7 21 499,-12 42-539,-11 74 0,16-51-1196,0 138 0,15-112 55,-3-114-787,2 35 600,-2-34-593,0 1 1,0-1-1,1 0 0,-1 0 1,1 1-1,0-1 0,0 0 1,0 0-1,0 0 0,0 0 1,0 0-1,2 2 0,-2-4-242,0 0 0,0 0 0,0-1 0,0 1 0,-1 0-1,1-1 1,0 1 0,0 0 0,0-1 0,0 1-1,-1-1 1,1 1 0,0-1 0,0 0 0,0 0-141,13-9-3514,3-2 1216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4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 7040,'-9'-7'5264,"18"7"-3254,128 3 1077,148-7-1401,-241-3-1530,-33 5-176,2 0 0,19-1 0,-32 3 19,0 0 0,1 0-1,-1 0 1,0 0-1,1 0 1,-1 0 0,0 1-1,1-1 1,-1 0 0,0 0-1,1 0 1,-1 1-1,0-1 1,1 0 0,-1 0-1,0 1 1,0-1-1,1 0 1,-1 0 0,0 1-1,0-1 1,0 0 0,1 1-1,-1-1 1,0 1-1,0-1 1,0 0 0,0 1-1,0-1 1,0 0-1,0 1 1,0-1 0,0 0-1,0 1 1,0-1 0,0 1-1,0-1 1,0 0-1,0 1 1,0-1 0,0 0-1,0 1 1,0-1-1,-1 1 1,-7 23 68,6-18-82,-44 124 130,-9 23 22,37-110 54,-34 61 0,-28 21-313,73-113-236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2:4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4640,'0'0'103,"-1"1"1,1-1-1,0 0 0,-1 0 1,1 1-1,0-1 0,0 0 1,-1 1-1,1-1 1,0 0-1,0 1 0,-1-1 1,1 0-1,0 1 1,0-1-1,0 1 0,0-1 1,-1 0-1,1 1 0,0-1 1,0 1-1,0-1 1,0 1-1,0-1 0,0 0 1,0 1-1,0-1 0,0 1 1,0-1-1,0 1 1,1-1-1,2 24 3248,-2-12-1157,-1-6-1656,0-1-1,0 0 1,-1 0-1,0 0 1,0 0-1,0 0 1,-1 0 0,0 0-1,-4 8 1,4-10 160,4-6-235,8-12-2254,8-8-5910,-10 14 3947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48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3712,'2'1'1613,"-1"-1"-1546,-1 0 0,0 0 0,0 0 0,1 0 0,-1 0 0,0 0 0,0 0 0,0 0 0,1 0 0,-1 0 0,0 0 0,0 0 0,1 0 0,-1 1 0,0-1 0,0 0 0,0 0 0,1 0 0,-1 0 0,0 0 0,0 1 0,0-1 0,0 0 0,1 0 0,-1 0 0,0 0 0,0 1 0,0-1 0,0 0 0,0 0 0,0 0 0,0 1 0,1-1 0,-1 0 0,0 0 0,0 1 0,0-1 0,0 0 0,0 0 0,0 1 0,0-1 0,0 0 0,0 0 0,0 1 0,0-1 0,-1 0 0,6 128 5720,-5-106-5404,-4 95 919,3-70-790,1-45-240,1-15 96,11-38-317,2-10-267,13-77 216,-10 78 261,-17 60-252,0 0 0,0 0 0,0 0 0,0 0 0,0-1 0,0 1 0,0 0 0,0 0 0,0 0 0,0 0 0,0 0 0,0 0 0,0 0 0,0 0 0,0 0 0,0 0 0,0 0 0,0 0 0,0 0 0,1 0 0,-1 0 0,0 0 0,0 0 0,0 0 0,0 0 0,0 0 1,0 0-1,0 0 0,0-1 0,0 1 0,0 0 0,0 0 0,0 0 0,0 0 0,0 0 0,0 0 0,0 0 0,0 0 0,0 0 0,0 0 0,0 0 0,1 0 0,-1 0 0,0 0 0,0 0 0,0 0 0,0 0 0,0 0 0,0 0 0,0 0 0,0 1 0,0-1 0,0 0 0,0 0 0,0 0 0,0 0 0,0 0 0,0 0 0,0 0 0,0 0 0,0 0 0,0 0 0,0 0 0,0 0 0,0 0 0,1 0 0,2 6 257,1 8 53,0 47 460,-1-40-584,-1 39-1,-2-58 302,2-3-468,0 0-1,-1-1 0,1 1 0,0-1 0,-1 1 0,1-1 0,-1 0 1,0 0-1,1 1 0,0-4 0,4-8-64,0 1 0,-1-1 0,4-13 0,6-17-124,-7 16 96,-8 23 62,1-1 0,0 1 0,1 0 0,-1 0 0,1 0-1,0 0 1,0 0 0,0 0 0,4-5 0,-6 8-115,0 4 44,8 86 999,-2-28 80,-4-47-840,1 0 1,0 0-1,5 15 0,2 4-106,-8-18-384,-3-13 111,0-1 28,19-12-8155,-8 4 5141,2 3-2293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0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 3904,'4'-2'2494,"-13"7"276,-2-2-2486,0 1 0,1 0 0,-1 1 1,1 0-1,0 1 0,0 0 0,0 0 0,1 1 1,0 1-1,0-1 0,1 1 0,0 1 1,-9 12-1,4-4-95,1 1 0,1 1-1,1 0 1,1 0 0,0 1 0,-8 29 0,6-9-157,-12 66 0,21-88 44,0 1 0,1-1 0,1 1 1,1 0-1,1-1 0,4 20 0,-5-33 6,0 1-1,1-1 1,-1 0-1,1 1 1,1-1-1,-1 0 1,1 0-1,0 0 1,0-1-1,0 1 1,1-1-1,-1 1 1,1-1 0,0-1-1,0 1 1,1 0-1,-1-1 1,1 0-1,0 0 1,0 0-1,0-1 1,0 1-1,0-1 1,1 0-1,-1-1 1,0 0-1,9 2 1,2-2 35,-1-1 0,0 0 1,0-1-1,1 0 0,-1-1 1,0-1-1,0-1 0,26-9 1,-38 12-94,1 0 0,-1-1 0,0 1 0,0-1 0,0 0 0,0 0 1,0 0-1,0 0 0,0-1 0,-1 1 0,1-1 0,-1 1 0,1-1 0,-1 0 0,0 0 1,0 0-1,-1 0 0,1 0 0,-1-1 0,1 1 0,-1-1 0,1-3 0,-2 4-19,0 1-1,0-1 0,-1 1 0,1-1 0,-1 1 1,1-1-1,-1 1 0,0 0 0,0-1 0,0 1 1,0 0-1,0 0 0,-1 0 0,1 0 0,0 0 1,-1 0-1,0 0 0,0 0 0,1 1 0,-1-1 1,-2-1-1,-2-1-22,1 0 0,-1 1 1,0-1-1,0 1 0,0 1 0,-9-4 0,6 4-16,0 0 0,0 0 0,0 1 0,0 1-1,0-1 1,0 1 0,0 1 0,0 0 0,0 0-1,0 0 1,1 1 0,-1 1 0,0 0 0,1 0-1,-1 0 1,-13 9 0,8-3-214,5-4 342,1 0 0,0 1 0,0 0 0,-10 9 0,16-13-294,0 0 0,1 1 0,-1-1 0,0 1 0,1-1 0,-1 1 0,1 0 0,0 0 0,0-1 0,0 1 0,0 0 0,0 0 0,1 0 0,-1 0 0,1 0 0,0 0 0,0 0 0,0 5 0,1-7-61,-1 0 1,0 0-1,0 0 1,0 0-1,1 0 1,-1 0-1,0 0 1,1 0 0,-1 0-1,1 0 1,0 1-1,12 10-1845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04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90 3904,'5'-20'4458,"-10"24"-3700,-4 10-430,-1 1 0,2 0 1,0 0-1,1 0 1,0 1-1,-7 28 0,-48 282 1047,54-272-1022,7-44-58,-1 1-1,2-1 0,-1 1 1,3 19-1,-1-20 1280,0-18-935,8-12-426,0-1 0,8-34-1,6-48-98,-10 44-66,8-29-60,12-52 46,-28 114 227,2 0 0,19-47 1,-24 63-495,-2 16 92,-1 54 21,2 63 96,1-89 6,6 52 157,-6-73-34,0 0 0,1 0 0,1-1 0,7 18 0,-11-28-77,1-1 0,0 0-1,-1 1 1,1-1 0,0 0 0,0 0 0,0 1 0,0-1 0,0 0-1,0 0 1,1 0 0,1 1 0,-2-2-8,0 1 0,-1-1 0,1 0 0,0 0 0,0 0 0,-1 0 0,1 1 0,0-1 0,0 0 0,0 0 0,-1-1 0,1 1 0,0 0 0,0 0 0,-1 0 0,1 0 0,0-1 0,0 1-1,-1 0 1,1-1 0,0 1 0,-1-1 0,1 1 0,0 0 0,-1-1 0,1 0 0,-1 1 0,1-1 0,-1 1 0,2-2 0,11-17 147,-1 0-1,0 0 1,-2-1 0,11-28 0,0 4-36,5-12-232,3 1 0,54-77-1,-80 128 65,-1 1 0,1 0-1,0 0 1,0-1 0,0 2-1,6-6 1,-8 8 25,-1 0 1,0 0-1,1 0 0,-1 0 1,0-1-1,1 1 1,-1 0-1,1 0 0,-1 0 1,0 0-1,1 0 0,-1 0 1,1 0-1,-1 0 0,0 0 1,1 0-1,-1 0 0,1 0 1,-1 0-1,0 0 1,1 1-1,-1-1 0,0 0 1,1 0-1,-1 0 0,1 0 1,-1 1-1,0-1 0,0 0 1,1 0-1,-1 1 0,0-1 1,1 0-1,-1 1 1,0-1-1,0 0 0,0 1 1,1-1-1,-1 0 0,0 1 1,0-1-1,0 1 0,0-1 1,0 0-1,0 1 0,1-1 1,-1 1-1,0-1 0,0 1 1,4 27-119,-4-22 106,10 182 331,8 74 415,-16-244-631,1 2 458,2 31 1,1-67-2546,14-18-6413,-12 21 5833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0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34 202 4576,'1'4'4428,"-1"-4"-4344,0 1 0,0-1-1,-1 0 1,1 0-1,0 0 1,0 0-1,0 0 1,0 0-1,0 0 1,0 0 0,0 0-1,-1 0 1,1 0-1,0 0 1,7 5 1562,-6-4-1548,0-1 0,0 0 0,0 0 1,1 1-1,-1-1 0,0 0 1,0 0-1,1 0 0,-1 0 0,0 0 1,0 0-1,1-1 0,-1 1 1,0 0-1,0-1 0,0 1 0,1-1 1,-1 1-1,0-1 0,0 1 1,0-1-1,0 0 0,0 0 0,0 1 1,1-3-1,3-2 133,0 0-1,-1 0 1,6-9 0,-7 8 45,4-3-133,-1-1 1,0 0-1,-1-1 0,0 1 0,3-12 0,-6 17-121,-1 1-1,0-1 0,0 1 1,0-1-1,0 1 0,-1-1 0,0 0 1,0 1-1,0-1 0,-1 0 1,1 1-1,-1-1 0,0 1 1,-1-1-1,-1-4 0,3 8-30,-1 0 1,1 0-1,-1 0 0,1 0 1,-1 0-1,0 0 0,0 0 1,1 0-1,-1 0 0,0 0 1,0 0-1,0 0 0,0 1 1,0-1-1,0 0 0,0 1 1,0-1-1,0 1 0,0-1 1,0 1-1,-1-1 0,1 1 1,0 0-1,0-1 0,0 1 0,-1 0 1,1 0-1,0 0 0,-2 0 1,0 1-15,1 0 0,0-1 0,-1 1 0,1 0 0,0 0 0,0 0 0,0 0 0,0 1 0,0-1 1,0 1-1,0-1 0,0 1 0,-1 2 0,-3 2 36,1 1 1,0 0-1,1 1 1,0-1-1,0 1 0,0 0 1,-3 14-1,-2 1 56,4-9 68,0 0 0,1 1 0,1-1 0,0 1 0,-1 25 0,3-33-29,1 0 1,0 0-1,1 0 0,0 0 1,0 0-1,0 0 1,1 0-1,0 0 0,1 0 1,-1 0-1,1-1 1,0 1-1,1-1 0,4 6 1,-3-5 86,1 0 0,0 0 0,0-1 0,10 8 0,-12-12-132,0 1 1,0-1 0,0 0-1,0 0 1,0 0-1,0-1 1,1 0 0,-1 1-1,0-1 1,7 0-1,6 0 49,-1 0 0,0-2-1,0 0 1,0 0 0,0-2-1,0 0 1,0-1 0,25-9-1,-25 6-1310,-1 0 0,21-13 0,-8 4-912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05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24 5568,'-5'-4'651,"2"1"14,0 1 0,0-1-1,0 1 1,0-1 0,-2-3 0,8 25 1548,-2-1-1071,5 29 1,0 4-164,3 64 315,-3-19 304,33 170 0,-15-188-574,-24-77-959,1 1 0,-1-1 0,1 1 0,0-1 0,0 1 0,-1-1 0,1 1 0,0-1 0,0 0 0,0 0 0,1 1 0,-1-1 0,0 0 0,0 0 0,2 1 0,-2-2-17,0 0 0,0 0 0,-1 1 0,1-1-1,0 0 1,0 0 0,0 0 0,0 0 0,-1 0-1,1 0 1,0 0 0,0 0 0,0 0 0,0-1 0,-1 1-1,1 0 1,0 0 0,0-1 0,0 1 0,-1-1-1,1 1 1,0 0 0,-1-1 0,1 0 0,0 1 0,-1-1-1,1 1 1,0-2 0,1 0 14,0-1-1,0 1 1,0-1 0,0 1 0,0-1-1,1-3 1,68-163 477,-45 103-531,34-66 0,-34 90-72,2 1 1,2 1-1,36-38 1,-28 35 87,2-4 8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32.6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349 617 3808,'-4'-1'389,"0"0"-1,0 0 1,0 0 0,-1 1-1,1-1 1,0 1 0,0 0-1,-1 0 1,1 1 0,0-1-1,0 1 1,-8 2 0,-1 1-257,0 1 1,-23 12-1,16-6 4,1 0 1,0 2-1,1 0 0,1 1 0,0 1 0,-26 28 0,35-33-62,0-1 1,1 1-1,0 1 1,1-1-1,0 1 1,1 0-1,0 0 1,1 1-1,0-1 0,1 1 1,0 0-1,1 0 1,0 0-1,0 16 1,2-25 2,1 0 0,-1 0 0,0 0 0,1 1 0,0-1 0,-1 0 1,1 0-1,0 0 0,1 0 0,-1 0 0,1-1 0,-1 1 0,1 0 0,0 0 1,0-1-1,0 0 0,0 1 0,0-1 0,1 0 0,-1 0 0,1 0 0,-1 0 1,1 0-1,0-1 0,3 2 0,-2-2 1,0 0-1,0-1 1,-1 1 0,1-1 0,0 0-1,0 0 1,0-1 0,0 1 0,-1-1 0,1 0-1,0 0 1,-1 0 0,5-2 0,-1 0 1,0-1 0,0 1 0,-1-1 0,0-1 0,10-7 0,2-6 20,-1 0 0,-1-1 1,-1-1-1,20-32 1,-23 33-53,16-25 47,-3 0 1,-1-2 0,33-95-1,12-102-5,-61 205-192,-1-1 0,-2 1 0,-2-2 0,-3-58 0,0 98 102,0-5-56,-1-1 0,1 1 1,-1 0-1,0 0 1,0-1-1,-1 1 1,-2-6-1,4 11 44,0-1-1,-1 0 1,1 1 0,0-1-1,-1 0 1,1 1 0,0-1-1,-1 1 1,1-1 0,-1 0-1,1 1 1,-1-1-1,1 1 1,-1-1 0,0 1-1,1 0 1,-1-1 0,0 1-1,1 0 1,-1-1 0,0 1-1,1 0 1,-1 0-1,0-1 1,0 1 0,1 0-1,-1 0 1,-1 0 0,0 1-16,1-1 0,0 1 0,-1 0 1,1-1-1,-1 1 0,1 0 0,0 0 0,0 0 1,-1 0-1,1 0 0,0 1 0,0-1 1,0 0-1,0 0 0,-1 3 0,-10 19-52,1 1-1,1-1 1,-11 42-1,20-60 78,-18 64 0,4 0 0,3 0 0,-6 126 0,18-177 86,0 1 0,1-1 0,0 1 1,2 0-1,5 18 0,-7-29-20,2 0 0,-1-1 0,1 0 0,0 1 0,1-1 0,0 0 0,0 0 0,0-1 0,1 1 0,0-1 0,0 0 0,1-1 0,0 1 1,7 5-1,-9-8-6,0-1 0,1 0 0,-1 0 0,1 0 0,-1 0 0,1 0 0,-1-1 1,1 0-1,0 0 0,8 0 0,-5-1 14,0 0 1,1-1-1,-1 0 0,0 0 1,13-4-1,0-2 93,-1-1 0,0 0-1,33-21 1,-30 15-2,29-23 0,-45 31-140,0 0 0,0 0 0,-1-1 0,0 0 0,0 0 1,0-1-1,6-12 0,-11 18-27,0 0 0,0 0 1,0 0-1,-1-1 1,1 1-1,-1 0 0,1 0 1,-1 0-1,0 0 0,0 0 1,0-1-1,0 1 0,0 0 1,0 0-1,-1 0 0,1 0 1,-1-1-1,0 1 0,1 0 1,-1 0-1,0 0 0,0 0 1,0 1-1,-1-1 0,1 0 1,0 0-1,-1 1 0,1-1 1,-1 1-1,1-1 0,-1 1 1,-3-3-1,1 3-49,0 0 0,0 0-1,0 0 1,-1 0 0,1 0 0,0 1-1,-1 0 1,1 0 0,0 0-1,0 1 1,-1-1 0,1 1 0,-8 2-1,1 1 17,0 0 0,1 0-1,-1 1 1,-10 7 0,14-8 50,0 0 0,1 1 0,0 0 0,0 0 0,0 1 0,0 0 0,1 0 0,0 0 0,0 0 0,1 1 0,0 0 0,0 0 0,1 0 0,-1 0 0,1 1 0,1-1 0,0 1 0,0 0 0,0 0 0,1 0 1,0 0-1,1 0 0,0 0 0,0 0 0,0-1 0,1 1 0,3 13 0,-2-16 46,0 0 1,0 0-1,1 0 0,-1 0 1,1 0-1,0-1 0,1 0 1,-1 1-1,1-1 0,0 0 1,0-1-1,0 1 0,0-1 1,0 1-1,1-1 0,0-1 1,9 6-1,-6-5 0,0 0 0,-1-1 0,1 1 0,0-1 0,1-1 1,-1 0-1,0 0 0,0 0 0,0-1 0,1 0 0,10-2 0,-2-2 2,0 0 0,0-1 0,0 0 0,-1-2 0,0 0 0,16-10 0,-2-1 110,54-46 1,38-41-213,-119 102 3,-1 1-1,1 0 0,0 0 1,0 1-1,0-1 0,5-2 0,-6 4 28,-1-1-1,0 1 0,1 0 0,-1-1 1,0 1-1,1 0 0,-1 0 0,0 0 1,1 0-1,-1 0 0,1 1 0,-1-1 1,0 0-1,1 1 0,-1-1 0,0 0 1,0 1-1,1 0 0,1 0 0,14 8-22,-12-10 335,-11-7 73,5 6-370,-1 1-1,0 0 1,0-1-1,0 1 0,0 0 1,0 0-1,0 1 1,0-1-1,-1 0 1,1 1-1,0-1 1,0 1-1,0 0 1,-1 0-1,1 0 1,0 0-1,-3 0 1,0 0-54,0 1 1,0-1 0,0 1-1,1 0 1,-1 1 0,0-1-1,-5 3 1,6-1 23,-1 0 0,0 1 0,1 0 0,0-1 0,0 1 0,0 1 0,0-1 0,0 0 0,1 1 0,0 0 0,0 0 0,0 0 0,1 0 0,0 0 0,0 1 0,0-1 0,0 1 0,0 9 0,0-7 70,1-1 0,1 1 0,-1-1 1,1 1-1,1-1 0,0 1 0,0-1 1,0 0-1,1 1 0,0-1 0,0 0 1,0 0-1,1 0 0,4 7 0,-4-11-14,-1 1-1,1-1 1,0 1-1,-1-1 0,1 0 1,1 0-1,-1 0 1,0-1-1,1 1 0,-1-1 1,1 0-1,0 0 1,0 0-1,0 0 0,6 1 1,-4-2-12,0 1 1,0-2-1,0 1 0,1-1 1,-1 1-1,0-2 1,0 1-1,1-1 0,-1 0 1,9-3-1,119-37 237,178-83 1,-191 65-436,-62 28 284,-56 29-237,-9 3-27,-11 3 37,5 2 121,1 0-1,-1 0 1,1 1-1,1 1 1,-17 14-1,16-14-64,-4 5 62,1 0-1,0 1 0,1 0 1,1 1-1,0 1 0,1 0 0,1 0 1,-17 35-1,25-45 70,0 1 0,0 0-1,0-1 1,1 1 0,0 0-1,0 14 1,1-19-36,0 0 1,0 0-1,0 0 0,1 1 0,-1-1 1,1 0-1,-1 0 0,1 0 0,0 0 1,0 0-1,2 3 0,-2-4-1,0 0-1,0 0 0,0 0 1,0 0-1,0 0 0,0-1 1,0 1-1,1 0 0,-1-1 1,0 1-1,0 0 1,1-1-1,-1 1 0,0-1 1,1 0-1,-1 0 0,1 1 1,-1-1-1,0 0 0,2 0 1,1-1 9,-1 1 1,1-1 0,-1 0 0,1 0-1,-1 0 1,1 0 0,-1 0 0,0-1-1,1 0 1,-1 0 0,0 0 0,0 0-1,-1 0 1,1 0 0,3-4-1,1-2 39,1 0 1,-1 0-1,10-18 0,8-19-116,32-79 0,-45 96 6,-9 21 14,-2 4 14,1 0 1,-1 0 0,0-1-1,0 1 1,0 0-1,-1 0 1,2-7-1,-4 8-381,-2 4 216,-3 7 50,4-5 113,1 1-1,0-1 0,0 0 0,1 1 0,-1-1 0,1 1 1,0 0-1,0-1 0,0 10 0,0 4 57,3 23-1,0-23-52,-2-13 23,0 1 0,1-1 0,0 0 0,1 0 0,-1 1 0,1-1 1,0 0-1,0 0 0,0-1 0,1 1 0,5 8 0,-6-12 6,-1 1 1,1 0-1,-1 0 1,1-1-1,0 1 1,0-1 0,0 0-1,0 0 1,0 1-1,0-1 1,0 0-1,0-1 1,1 1-1,-1 0 1,0-1-1,1 1 1,-1-1-1,0 0 1,1 1-1,-1-1 1,0 0-1,1-1 1,-1 1 0,0 0-1,1-1 1,-1 1-1,0-1 1,0 0-1,4-1 1,11-7 112,0-1 0,0-1 0,-1 0 1,22-22-1,-37 33-133,46-40-20,132-105 192,-162 131-333,-11 8 0,-6 3-144,-1 3 287,0 1-1,0 0 1,0 0-1,0-1 0,0 1 1,0 0-1,0 0 1,1 0-1,-1 0 1,0 0-1,0 1 0,1-1 1,-1 2-1,-2 1 19,-6 10 6,1 1 0,1-1 0,0 1-1,1 1 1,-6 23 0,9-30 27,1 0-1,1 1 1,0 0-1,0-1 1,1 1 0,0-1-1,0 1 1,1 0-1,1-1 1,4 17 0,-3-16-10,-2-3 30,2-1 0,-1 0 0,0 0 0,5 8 0,-6-13-32,-1 0 0,1-1 0,-1 1 0,1 0 0,0 0 0,0 0 0,-1 0 0,1-1 0,0 1 0,0 0 0,0-1 0,0 1 0,0 0 0,0-1 0,0 1 0,0-1 0,0 0 0,0 1 0,0-1 0,0 0 0,0 0 0,0 1 0,0-1 0,0 0 0,0 0 0,1 0 0,-1 0 0,0-1 0,0 1 0,2-1 0,0 0 41,0 0 1,1-1 0,-1 0 0,-1 1 0,1-1-1,0 0 1,0-1 0,-1 1 0,5-5 0,18-25 70,-20 24-133,57-90 148,-16 24-47,-18 26-966,-43 107 642,4-9 166,-11 29 8,-3-1 0,-54 116 0,-55 38-14,129-223 71,-11 16 33,-50 78 50,53-86 77,-1 0 0,0-1 0,-25 22 1,35-35-115,0 1 0,0-1 1,-1 1-1,0-1 0,0-1 1,-5 3-1,9-4-41,-1-1 0,1 1 0,-1-1 0,0 0 0,1 1-1,-1-1 1,1 0 0,-1 0 0,0 0 0,1 0 0,-1-1 0,1 1 0,-1 0 0,0-1 0,1 1-1,-1-1 1,1 1 0,-1-1 0,1 0 0,0 0 0,-1 1 0,1-1 0,0 0 0,-1 0-1,1 0 1,-1-2 0,-2-2 27,0 1-1,1-1 0,0 0 1,0-1-1,0 1 1,0-1-1,1 1 0,0-1 1,0 0-1,1 1 1,0-1-1,-1-8 0,0 2-30,2 0-1,-1-1 0,1 1 1,1 0-1,3-15 1,-2 19-18,1-1 1,-1 1 0,2-1-1,-1 1 1,1 0-1,1 1 1,-1-1 0,1 1-1,1 0 1,-1 0 0,1 0-1,1 1 1,-1 0 0,1 0-1,10-7 1,5-1-37,0 0 0,1 2 0,48-19 0,120-35-212,-99 35 198,-83 28 72,-1 0 0,1-1 0,-1-1 0,0 1 0,0-1 0,0 0 0,0-1 0,-1 0 0,0 0 1,0-1-1,-1 0 0,0 0 0,7-10 0,49-78 223,42-57-191,3 28-224,1-1 148,-106 122 4,0 0-16,0 1-1,0-1 0,0 0 0,0 1 0,1 0 0,-1-1 1,1 1-1,4-3 0,-6 5 31,-1 0 0,0 0 1,1 0-1,-1 0 0,0-1 0,1 1 1,-1 0-1,1 0 0,-1 0 0,0 0 1,1 0-1,-1 0 0,0 0 0,1 0 1,-1 0-1,1 0 0,-1 1 0,0-1 1,1 0-1,-1 0 0,0 0 1,1 0-1,-1 0 0,0 1 0,1-1 1,-1 0-1,0 0 0,1 1 0,-1-1 1,0 0-1,0 0 0,0 1 0,1-1 1,-1 0-1,0 1 0,0-1 0,0 0 1,1 1-1,-1-1 0,0 0 0,0 1 1,3 16-135,-3-15 108,2 30-12,-2-1 1,-1 1 0,-9 50 0,-30 90 27,39-170 18,-3 14 99,-1 0-1,0-1 1,-12 23-1,15-34-65,0-1-1,-1 1 0,1-1 0,0 0 0,-1 1 1,0-1-1,0 0 0,0-1 0,0 1 0,0-1 1,-1 1-1,1-1 0,-1 0 0,1 0 1,-1 0-1,0-1 0,0 1 0,0-1 0,-7 1 1,7-1 5,0-1 0,0 1 0,0-1 0,0-1 0,0 1 0,0-1 0,0 1 0,0-1 0,0 0 1,0 0-1,0-1 0,0 1 0,-5-4 0,4 2-5,0-1 0,0 0 0,0 0 0,0 0 0,0-1 0,1 1 0,-7-11 0,-1-3 4,2-2 1,0 1 0,-14-40-1,21 52-23,2 3-43,-1 0 1,1-1-1,0 1 1,0 0-1,0 0 1,0-7-1,1 10 25,0 0-1,0-1 1,0 1-1,0 0 0,1 0 1,-1-1-1,0 1 0,1 0 1,-1 0-1,1 0 0,0 0 1,-1 0-1,1 0 1,0 0-1,-1 0 0,1 0 1,0 0-1,0 0 0,0 0 1,0 0-1,0 0 0,0 1 1,0-1-1,0 0 1,0 1-1,0-1 0,2 0 1,5-1-31,1-1 1,-1 1 0,1 1 0,-1 0-1,1 0 1,0 1 0,-1 0-1,12 1 1,72 14 104,-74-12-27,2 1-159,-1 0 0,0 1 0,0 2 0,0-1 0,-1 2 0,0 1 0,18 11 0,-9 0-606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49.6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57 3072,'-3'-4'391,"0"0"0,0 0 1,0 0-1,1 0 0,-4-7 0,6 8 575,-1 0 0,0 0 0,0 0 0,1 0 0,0 0 0,0-5 1461,0 11-1691,3 6-473,-2 0-1,1 0 0,-1 0 0,0 11 1,0 0 57,2 105 708,-1-40-536,6 217 729,-7-166-371,-1-79-510,0-51-226,0 0-1,0 0 1,-1 0 0,1 0 0,-1 0-1,-1 0 1,1 0 0,-3 6 0,2-19 632,3-10-632,-1 10-89,0-12 41,-1 2-29,1 0 0,1 1 0,1-1 0,5-23 0,0 11-223,-3 11 153,1 0 0,7-18 0,-10 32-4,0-1 0,0 0 0,1 1-1,-1-1 1,1 1 0,0 0 0,1 0 0,-1 0-1,1 1 1,-1-1 0,1 1 0,5-4 0,-7 6 26,-1 0 1,0 1 0,1-1-1,-1 0 1,1 1 0,0-1-1,-1 1 1,1 0-1,-1-1 1,1 1 0,-1 0-1,1 0 1,0 0 0,-1 0-1,1 0 1,0 0-1,-1 1 1,4 0 0,-2 0 13,0 1 1,0-1 0,0 1 0,0 0-1,0 0 1,0 0 0,0 0-1,3 4 1,0 0 24,-1 1 0,0 0 0,0 0 0,0 0 0,-1 0 0,5 10 0,-7-12 0,0 0 1,0 0 0,-1 0-1,0 0 1,0 0 0,0 0-1,0 0 1,-1 0 0,0 0-1,0 0 1,0 1 0,-1-1-1,1 0 1,-1 0 0,0 0-1,-1 0 1,0 0 0,1 0-1,-1-1 1,-1 1 0,1 0-1,-1-1 1,-3 6 0,2-6-12,-5 8 115,-1 0 0,-20 20-1,26-29-104,1-1 0,-1 1 0,0 0 0,0-1 0,1 0 0,-2 0 0,1 0-1,0 0 1,0-1 0,-1 0 0,1 1 0,0-2 0,-1 1 0,-6 0 0,10-1-24,-31-3-22,30 3 4,0-1 1,-1 1 0,1-1 0,0 0-1,0 0 1,0 0 0,0 0 0,0 0 0,0 0-1,0 0 1,0-1 0,0 1 0,0-1 0,-2-3-1,-1-4-126,12 8-48,0 1 93,61-4-86,-40 2 250,1 0 0,-1-2-1,53-13 1,79-36 147,-148 48-190,0 0 1,0 0 0,-1-1-1,1 0 1,-2-1 0,1-1 0,-1 1-1,0-2 1,-1 1 0,13-15-1,-11 9 21,-8 9-35,0 1 0,0 0 0,1 0 0,0 0 0,5-4 0,-9 8-11,0 0 0,0 0 0,1 0 0,-1 0 0,0 0 0,0 0 0,0 0 0,1 0 0,-1 0 0,0 0 0,0 1 0,0-1 0,0 0 0,1 0 0,-1 0 0,0 0 0,0 0 0,0 0 0,0 0 0,0 1 0,1-1 0,-1 0 0,0 0 0,0 0 0,0 0 0,0 0 0,0 1 0,0-1 0,0 0 0,0 0 0,0 0 0,1 1 0,-1-1 0,0 0 0,0 0 0,0 0 0,0 0 0,0 1 0,0-1 0,0 0 0,0 0 0,0 0 0,0 1 0,-1-1 0,1 0 0,0 0 0,0 0 0,0 0 0,0 1 0,-1 13 11,-4 24 45,-1 45-1,6-62-39,1-1 1,0 1-1,9 39 0,-10-60-21,7 16 184,-7-15-164,0-1 1,1 0 0,-1 1 0,0-1 0,1 0 0,-1 1 0,0-1 0,1 0 0,-1 1 0,1-1 0,-1 0 0,1 0 0,-1 0-1,1 0 1,-1 1 0,0-1 0,1 0 0,-1 0 0,1 0 0,-1 0 0,1 0 0,-1 0 0,1 0 0,-1 0 0,1 0 0,-1-1 0,1 1-1,-1 0 1,1 0 0,-1 0 0,1 0 0,-1-1 0,0 1 0,1 0 0,-1 0 0,1-1 0,-1 1 0,1-1 0,6-6 59,-1 1-1,0-2 1,0 1 0,-1-1 0,0 1 0,7-15 0,-2 4-50,7-13-24,-13 21-51,1 1-1,0 0 1,0 0-1,1 0 1,0 1-1,8-9 1,-13 17 48,-1 0 0,0 0 0,0 0 0,0-1-1,0 1 1,1 0 0,-1 0 0,0 0 0,0 0 0,1 0 0,-1 0 0,0-1 0,0 1-1,0 0 1,1 0 0,-1 0 0,0 0 0,0 0 0,1 0 0,-1 0 0,0 0 0,0 0 0,1 0-1,-1 0 1,0 0 0,0 0 0,1 0 0,-1 0 0,0 0 0,0 1 0,0-1 0,1 0 0,-1 0-1,0 0 1,0 0 0,0 0 0,1 0 0,-1 1 0,0-1 0,0 0 0,0 0 0,0 0 0,1 1-1,-1-1 1,0 0 0,0 0 0,0 0 0,0 1 0,0-1 0,0 0 0,0 0 0,0 1 0,0-1-1,0 0 1,4 20 43,-3 3-54,-3 46 0,0-33 77,-1 63-24,-2 61-1,2-124 59,-2 1 0,-12 45 0,11-60 9,-14 27 0,16-40-65,1-2-23,0 1 1,-1-2-1,0 1 0,-1 0 1,-6 7-1,11-14-18,-2 3 20,0 0 1,-1 0-1,1-1 0,0 1 0,-1-1 0,-5 4 1,7-5-7,-1-1 0,0 1 0,1-1 0,-1 1 0,0-1 1,1 1-1,-1-1 0,0 0 0,0 0 0,1 0 0,-1 0 1,0 0-1,1-1 0,-1 1 0,0 0 0,0-1 0,-1 0 1,-8-3-7,0-1 0,1 0 1,-1 0-1,1-1 1,1-1-1,-1 0 0,1 0 1,0 0-1,1-1 1,0-1-1,0 0 1,0 0-1,1 0 0,1-1 1,0 0-1,-6-11 1,11 17-34,-1 0 0,1 0 0,0 0 0,0 0 1,0 0-1,0 0 0,1 0 0,-1 0 0,1-1 1,0 1-1,0 0 0,1 0 0,1-6 0,-1 4 22,1 0-1,0 1 1,1-1-1,-1 1 0,1-1 1,0 1-1,1 0 1,5-6-1,4-3-9,1 0 0,1 1 0,1 0 0,23-14 1,-33 23-22,92-58 113,-84 54-377,1 0 1,1 2 0,-1 0-1,32-8 1,-32 11-2479,-1 2-1,0 0 1,1 1-1,25 2 1,-4 5-1630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06.5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326 19 992,'-2'-5'10865,"0"5"-9224,1 0-1038,-13-4 1274,2 1-1609,1 0 0,-1 2 0,0-1 0,0 1 0,0 1 0,0 0 0,0 1 0,1 0 0,-21 5 0,24-4-275,-1 1 1,0 0 0,1 1 0,0-1-1,0 1 1,0 1 0,0 0 0,0 0-1,1 0 1,0 1 0,0 0 0,1 1-1,-10 11 1,9-8 21,1 0 0,0 0 0,1 0 0,0 1 0,0-1 0,1 1 1,1 1-1,0-1 0,0 0 0,-1 24 0,3-22 10,1 1 1,0-1 0,1 1-1,1-1 1,0 1-1,1-1 1,0 0-1,1 0 1,7 15-1,-7-21 2,0 1 0,0-1 0,1 0 0,0 0 0,0-1 0,1 1 0,-1-1 0,12 9 0,-13-12 22,-1-1 1,1 1-1,-1-1 1,1 0 0,0 0-1,0 0 1,0 0-1,0 0 1,0-1-1,0 0 1,0 0-1,0 0 1,1 0 0,-1-1-1,0 0 1,0 0-1,1 0 1,5-1-1,-8 0-16,1 1-1,-1-1 0,0 0 0,0 0 1,0 0-1,0-1 0,0 1 1,0 0-1,0-1 0,0 1 0,-1-1 1,1 0-1,-1 1 0,1-1 0,1-2 1,1-4 92,1 0 1,5-14 0,-6 12-97,5-13 35,-1-1 0,-2-1 0,0 0 0,-1 1-1,1-35 1,-1 10-74,4-75-107,-10 121 79,1 3 37,0 0 0,0 0 0,0 0 1,0 0-1,0 0 0,0 0 0,0 0 0,0 0 0,0-1 0,0 1 0,0 0 0,0 0 0,0 0 0,0 0 1,0 0-1,0 0 0,0 0 0,0 0 0,-1 0 0,1 0 0,0 0 0,0 0 0,0 0 0,0 0 1,0 0-1,0 0 0,0 0 0,0 0 0,0 0 0,0 0 0,0 0 0,0 0 0,0 0 0,-1 0 0,1 0 1,0 0-1,0 0 0,0 0 0,0 0 0,0 0 0,0 0 0,0 0 0,0 0 0,0 0 0,0 0 0,0 0 1,0 0-1,0 0 0,-1 0 0,1 0 0,0 0 0,0 0 0,0 0 0,0 1 0,0-1 0,0 0 1,0 0-1,0 0 0,0 0 0,0 0 0,0 0 0,0 0 0,0 0 0,0 0 0,0 0 0,0 0 0,0 0 1,0 0-1,0 1 0,-1 0 0,0 1 1,0 0-1,0 0 1,1 0-1,-1 0 1,1 0-1,-1 0 1,1 0-1,0 1 1,0-1-1,0 4 1,3 28 2,-1-14 7,1 37 116,3 36 198,-4-80-272,0-1 1,1 1-1,0-1 1,1 1 0,5 11-1,26 57 445,-34-80 86,27-21-19387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07.9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101 209 4384,'-9'-8'506,"5"4"-320,1 1 0,0 0 0,0-1 0,0 0 0,0 1 0,0-1 0,-3-8 0,-10-19 3194,2 0-1,-18-61 1,32 92-3339,0 0-1,0-1 1,-1 1 0,1-1 0,0 1 0,0-1 0,0 1-1,0 0 1,0-1 0,0 1 0,0-1 0,0 1-1,0-1 1,0 1 0,0-1 0,0 1 0,0 0 0,0-1-1,1 1 1,-1-1 0,6 4 423,10 14-142,-15-15-296,84 121 933,-54-76-681,-8-14 27,-2 2 0,-2 1 0,-1 0 0,-1 1 0,12 42 0,-17-37-142,-1 0 1,5 45-1,-3 77 627,-11-145-694,-1 0 0,-1 1 0,-1-1 0,-1 0 0,0 1 0,-2-1 0,-8 30 0,10-45-46,0 0 1,-1 1 0,1-1-1,-1-1 1,0 1 0,1 0-1,-2-1 1,1 1 0,0-1-1,-1 0 1,-5 4 0,8-6-30,-1-1 0,0 1 1,1 0-1,-1-1 1,0 1-1,1-1 1,-1 0-1,0 0 0,0 1 1,1-1-1,-1 0 1,0 0-1,0-1 0,0 1 1,1 0-1,-1-1 1,0 1-1,1-1 1,-1 1-1,0-1 0,1 0 1,-3-1-1,0 0 8,-1-1 0,1 1-1,0-1 1,0 0 0,0-1-1,-6-6 1,6 5-10,0-1 0,1 1 1,0-1-1,0 0 0,0 0 1,1 0-1,0 0 0,-2-8 0,-7-54 8,10 68-30,-1-24 32,0 0 0,1-1 0,5-42 1,-2 51-37,1 0 0,1 0 0,0 0 1,1 1-1,1-1 0,11-22 1,-3 14 13,1 2 0,0 0 0,2 1 1,34-34-1,-25 30 101,1 2 0,1 2 1,35-22-1,-19 20 20,0 2 0,55-18 0,-35 18-91,-58 20-147,1-1 1,-1 1 0,0 0 0,1 1-1,-1 0 1,1 0 0,11 1 0,-16 0-278,1-1 1,-1 1-1,0 0 1,0 0-1,1 0 1,-1 0-1,0 0 1,0 0-1,0 1 1,-1-1-1,1 1 1,0-1-1,0 1 1,-1 0-1,1-1 1,-1 1-1,0 0 1,1 0-1,-1 0 1,0 0-1,0 0 1,1 5-1,0-2-521,-1 1 0,0-1 0,0 1 1,0-1-1,-1 1 0,0-1 0,0 1 0,-2 9 0,-7 31-3780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22.8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11 314 3712,'-3'2'471,"2"-1"-397,1-1 0,0 0-1,-1 0 1,1 1-1,-1-1 1,1 0 0,-1 1-1,1-1 1,0 0-1,-1 1 1,1-1 0,0 0-1,0 1 1,-1-1-1,1 1 1,0-1 0,0 1-1,-1-1 1,1 1-1,0-1 1,0 2 954,17 3 368,-15-4-1289,-1-1 0,1 1 0,0 0 1,0-1-1,0 1 0,0-1 0,0 0 1,0 1-1,-1-1 0,1 0 0,4 0 1,3-2 162,0-1 0,0 1 0,0-2 1,-1 1-1,1-1 0,-1 0 0,11-8 0,51-40 465,-47 32-443,0 0 0,-2-2 0,34-45 0,-51 61-219,0 0 0,0 1 0,0-1 0,-1-1 0,0 1 0,3-11 0,-5 15-66,-1 0 0,1 0 0,-1 0 0,0 0-1,0-1 1,0 1 0,0 0 0,0 0 0,0 0 0,0 0 0,-1 0 0,1 0 0,-1 0 0,1 0 0,-1 0 0,0 0 0,0 0 0,0 0 0,0 0 0,0 0 0,0 1 0,0-1-1,-1 0 1,1 1 0,-1-1 0,-2-1 0,1 1-21,0 0 0,0 1 0,0-1 0,0 1 0,0 0 0,0 0 0,-1 0 0,1 0 0,0 0 0,-1 1 0,1 0 0,-1-1 0,1 1 0,0 0 0,-1 1 0,1-1 0,-1 1 0,1-1 0,0 1 0,-5 2 0,-3 1-20,1 0 1,0 1-1,0 0 0,0 0 1,-10 9-1,11-7 24,0 1 0,0 1-1,1-1 1,0 1 0,0 1-1,1 0 1,1 0 0,-1 0-1,2 1 1,-1-1 0,-3 14 0,2-5 77,1 1 1,1 0 0,0 0-1,2 1 1,-2 31 0,5-44 16,0 0 0,0 0 0,1 0 0,0 0 0,0 0 0,1 0 0,0 0 0,0-1 0,7 16 1,-6-19-22,-1 0 1,1 0 0,0 0 0,0 0 0,1 0-1,-1-1 1,1 1 0,0-1 0,-1 0 0,1 0-1,1 0 1,-1-1 0,0 0 0,1 1 0,-1-2 0,1 1-1,5 1 1,1 0 38,0-1 1,0 0-1,0-1 0,1 0 0,-1-1 0,0 0 0,1 0 1,-1-2-1,0 1 0,0-1 0,0-1 0,0 0 1,0-1-1,0 0 0,9-5 0,1-2-68,-1-1 0,0-1 0,-1-1 0,0-1-1,-1 0 1,17-21 0,59-70 30,-84 94-113,0 1-1,0-1 1,15-11 0,-23 22 37,-1 1-1,0-1 1,0 1 0,0-1 0,0 1 0,1-1 0,-1 1 0,0 0-1,0 0 1,1-1 0,-1 1 0,0 0 0,0 0 0,1 0-1,-1 1 1,0-1 0,1 0 0,-1 0 0,0 1 0,0-1-1,0 0 1,1 1 0,-1 0 0,0-1 0,0 1 0,0-1-1,0 1 1,0 0 0,0 0 0,0 0 0,0 0 0,0 0 0,1 1-1,4 5-12,-1 0 0,1 0 0,6 12 0,-10-15 32,65 95 472,-54-83-404,1 0 0,0-1 0,31 24 0,-30-28 67,1 0 0,0-2 0,0 0 0,1-1 0,1 0 0,-1-1 0,25 5 0,-40-11-199,0-1-1,0 1 1,0-1 0,0 0 0,0 0-1,1 0 1,-1 0 0,0 0 0,0 0-1,0-1 1,0 1 0,0-1 0,0 1-1,0-1 1,3-1 0,-3 1-714,0-1 0,0 1 0,0 0 1,0-1-1,0 0 0,0 1 0,2-4 0,6-7-2247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23.1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675 7 5632,'-1'-1'145,"-1"0"-1,1 0 1,-1 1 0,0-1 0,1 1-1,-1-1 1,1 1 0,-1-1 0,0 1-1,1 0 1,-1 0 0,0 0 0,1 0-1,-1 0 1,0 0 0,0 0 0,1 1-1,-1-1 1,1 1 0,-3 0 0,-2 1 187,-1 1 0,1-1 0,-10 7 0,4-3-50,-35 22 1033,1 2-1,-80 67 0,-70 92 450,83-81-1364,103-100-284,1 1 0,0 1 1,0-1-1,-12 20 0,20-28-371,0 0 1,1 0-1,-1 1 1,1-1-1,-1 0 0,1 1 1,-1-1-1,1 0 0,0 1 1,0-1-1,-1 1 0,1-1 1,0 0-1,1 1 0,-1 2 1,3 7-2274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48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93 4736,'-5'1'1663,"12"2"-1062,19 1 1332,-1-3-386,-2-1-424,-1 0 0,27-5 0,-43 5-993,0-1 0,0-1 0,0 1 0,0-1 0,0 0 0,-1-1 0,1 1 0,-1-1 0,0 0 0,0-1 0,0 1 0,0-1 0,5-5 0,-9 8-101,0 1 0,-1-1 0,1 0 0,0 0 0,0 0-1,0 0 1,-1 0 0,1 0 0,-1 0 0,1 0 0,-1 0 0,1 0 0,-1 0 0,1 0 0,-1 0 0,0 0 0,0 0 0,1-1 0,-1 1 0,0 0 0,0 0-1,0 0 1,0 0 0,-1-1 0,1 1 0,0 0 0,0 0 0,-1 0 0,1 0 0,-1 0 0,1 0 0,-1 0 0,1 0 0,-1 0 0,1 0 0,-1 0-1,0 0 1,0 0 0,0 0 0,1 0 0,-1 1 0,0-1 0,0 0 0,-2 0 0,1-1-14,-1 0 0,0 1 0,0 0 0,0-1 0,0 1 0,0 0 0,-1 1 0,1-1-1,0 0 1,0 1 0,-1 0 0,1 0 0,0 0 0,-1 0 0,-3 1 0,0 1 157,0 0 0,-1 1 0,1 0 0,0 0 0,-12 8 0,16-9-96,1-1-1,-1 1 0,1 0 1,0 0-1,-1 0 1,1 0-1,0 0 0,1 1 1,-1-1-1,0 1 1,0-1-1,1 1 0,0 0 1,-1-1-1,1 1 1,0 0-1,-1 5 0,2-5-21,1 0-1,-1-1 0,0 1 1,1 0-1,0-1 0,0 1 0,-1-1 1,1 1-1,1-1 0,-1 1 1,0-1-1,1 0 0,-1 0 0,1 1 1,0-1-1,-1 0 0,1 0 1,0-1-1,2 3 0,8 5 111,-1 0-1,16 8 0,-22-13-124,18 10 28,1 2-114,46 22 0,-68-37-156,1 0 0,-1-1 0,1 1-1,0-1 1,-1 1 0,1-1 0,0 0-1,-1 0 1,1 0 0,0 0 0,4-1-1,-4 0-423,0 0 1,0 1-1,-1-1 0,1 0 0,-1-1 0,1 1 0,-1 0 1,1-1-1,-1 1 0,0-1 0,0 0 0,0 0 0,0 0 0,0 0 1,0 0-1,0 0 0,2-4 0,1-6-3586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25.5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230 711 3232,'1'-1'265,"-1"-1"0,0 0 0,0 0 0,1 0 0,-1 0 0,1 0 0,0 1 0,-1-1 0,1 0 0,0 1 0,0-1 0,0 0 0,0 1 0,0-1 0,3-2 0,-4 4-231,0 0 1,0 0-1,0 0 1,0 0-1,0 0 1,0 0 0,0 0-1,0 0 1,-1 0-1,1 0 1,0 0-1,0 1 1,0-1-1,0 0 1,0-1-1,0 1 1,0 0-1,0 0 1,0 0-1,0 0 1,0 0 0,0 0-1,0 0 1,0 0-1,0 0 1,0 0-1,-1 0 1,1 0-1,0 0 1,0 0-1,0 0 1,0 0-1,0 0 1,0 0-1,0 0 1,0 0 0,0 0-1,0 0 1,0 0-1,0 0 1,0 0-1,0 0 1,0-1-1,0 1 1,0 0-1,0 0 1,0 0-1,0 0 1,0 0-1,0 0 1,0 0 0,0 0-1,0 0 1,0 0-1,0 0 1,0 0-1,0 0 1,0 0-1,0 0 1,0 0-1,0-1 1,-11 4 1063,-18 8-316,21-6-654,-1 1 0,1 0-1,0 1 1,1-1 0,-1 2 0,-6 8-1,-37 54 440,38-50-407,0 0-1,2 0 0,1 2 1,0-1-1,1 1 0,2 1 1,-6 24-1,12-41-108,0 1 0,0-1 1,1 1-1,0-1 0,2 12 0,-2-15-9,1-1 0,-1 0-1,1 0 1,-1 0 0,1 0 0,0 0-1,0 0 1,0 0 0,0 0 0,0 0-1,0 0 1,1 0 0,-1 0 0,1-1-1,-1 1 1,1-1 0,0 1 0,-1-1-1,1 0 1,3 2 0,2 0 70,0-1 0,0 0 1,0 0-1,0-1 0,0 0 0,1 0 1,-1-1-1,11 0 0,3-2 199,35-6 0,-34 2-227,1 0 0,-1-1 1,0-2-1,-1 0 0,0-1 1,-1-1-1,29-20 0,-25 13-86,-1-1 0,-1 0 0,-1-2 0,-1-1-1,24-32 1,-34 41-74,-3 2 29,17-18-1,-24 29 42,1 0 0,-1 0 0,0 0 0,0 0 0,0 0-1,0 0 1,1 0 0,-1 0 0,0 0 0,0 0-1,0 0 1,1 0 0,-1 0 0,0 0 0,0 0-1,0 0 1,0 0 0,1 0 0,-1 0 0,0 0 0,0 0-1,0 0 1,0 0 0,1 1 0,-1-1 0,0 0-1,0 0 1,0 0 0,0 0 0,0 0 0,1 1 0,-1-1-1,0 0 1,0 0 0,0 0 0,0 0 0,0 0-1,0 1 1,0-1 0,0 0 0,0 0 0,0 0-1,0 1 1,0-1 0,0 0 0,0 0 0,0 0 0,0 1-1,3 11-170,3 41 184,-3 79 0,-3-123-15,0-7 38,1 0 0,-1 0 0,1 1 0,-1-1-1,1 0 1,-1 0 0,1 0 0,0 0 0,0 1 0,0-1 0,1-1 0,-1 1 0,3 3 0,-4-4-7,1 0 0,0 0-1,0-1 1,-1 1 0,1 0 0,0-1 0,0 1 0,0 0 0,0-1-1,0 1 1,0-1 0,0 0 0,0 1 0,0-1 0,0 0 0,0 0-1,0 1 1,0-1 0,0 0 0,0 0 0,0 0 0,0 0 0,0 0-1,0 0 1,0-1 0,0 1 0,0 0 0,0 0 0,0-1 0,0 1-1,0-1 1,1 0 0,8-6 89,-1 0 1,1-1-1,-2-1 1,1 1-1,9-13 0,36-54 20,-47 65-127,38-55 66,100-133 71,-85 130-223,29-35 139,-75 83-20,0 0 0,-1-1-1,16-35 1,-9 4-58,-3 0 0,-1-1-1,-4-1 1,9-71 0,-21 105-265,-3 14 17,2 7 250,1-1 0,-1 0 1,1 0-1,0 1 0,-1-1 1,1 0-1,-1 0 0,1 1 1,0-1-1,-1 0 0,1 1 1,0-1-1,-1 0 0,1 1 0,0-1 1,0 1-1,0-1 0,-1 1 1,1 0-1,-11 23-174,-13 38-1,10-22 178,-112 256-177,123-291 187,-12 27-34,1 1 0,-14 51-1,16-31 40,3 0 0,-3 63 0,11-95-2,-1 0 80,1 0 0,1 0-1,1-1 1,1 1 0,7 35-1,-9-54-44,1 0 0,0 0 0,-1 0 0,1 0 0,0 0 0,0 0 0,0 0 0,0-1 0,0 1 0,1 0-1,-1-1 1,0 1 0,1-1 0,-1 1 0,1-1 0,0 0 0,-1 1 0,1-1 0,0 0 0,3 1 0,0 0 8,1-1 1,-1 0-1,1 0 1,0-1 0,0 0-1,6 0 1,-11 0-43,19 0 108,35-4 1,-48 3-95,-1-1 0,1 0 0,-1 1 0,1-2 0,-1 1 1,0-1-1,0 0 0,-1 0 0,9-6 0,-5 1 59,0 0-1,-1-1 0,1 1 1,-2-2-1,1 1 1,-1-1-1,-1 0 0,0 0 1,8-19-1,-8 15-68,-1-1 0,-1 1-1,0-1 1,-1 0 0,0-1 0,-2 1 0,1-20-1,-2 32-16,0 0-1,-1 0 1,1-1-1,-1 1 0,0 0 1,0 0-1,0 0 1,0 0-1,0 0 0,-2-3 1,2 5 7,1 0 0,-1 0 0,1 0 0,-1 0 0,0 1 0,1-1 0,-1 0 0,0 1 0,1-1 0,-1 0 0,0 1 0,0-1 0,0 1 1,0-1-1,1 1 0,-1-1 0,0 1 0,0 0 0,0 0 0,0-1 0,0 1 0,0 0 0,0 0 0,0 0 0,0 0 0,0 0 0,0 0 0,0 0 0,0 0 0,0 1 0,0-1 0,0 0 1,0 0-1,0 1 0,-1 0 0,-2 1-11,0 1 1,0 0-1,0-1 1,1 1 0,-1 0-1,1 1 1,0-1-1,0 1 1,-4 5-1,-2 6-36,-9 18 0,9-14-5,3-8 14,0 1 0,1 0 0,1 0-1,0 0 1,0 0 0,-1 16 0,4-24 57,1 0 0,-1 0 0,1 0 0,0 0 0,0 0 0,1 0 0,-1 0 0,1 0 0,0 0 0,0 0 1,0 0-1,0-1 0,1 1 0,0 0 0,0-1 0,0 1 0,0-1 0,0 1 0,1-1 0,-1 0 0,1 0 1,0 0-1,6 4 0,-4-3 13,1-1 1,0 0-1,0-1 0,0 0 1,1 0-1,-1 0 1,0 0-1,1-1 0,-1 0 1,1-1-1,-1 1 1,1-1-1,-1 0 1,1-1-1,-1 0 0,1 0 1,9-3-1,9-3 30,0-1 0,-1-2 0,25-13 0,-43 20-54,36-17 0,-1-1 1,58-42-1,-84 48 3,-14 15-8,-1-1 0,1 1-1,-1-1 1,1 0 0,-1 1 0,0-1-1,1 0 1,-1 1 0,0-1 0,1 0-1,-1 0 1,0 1 0,0-1 0,1 0 0,-1 0-1,0 0 1,0 1 0,0-1 0,0 0-1,-1-1 1,1 2 3,0 0 1,0 0-1,0 0 1,0 0-1,0-1 1,0 1-1,0 0 0,0 0 1,0 0-1,0 0 1,0 0-1,0 0 0,0 0 1,0 0-1,0 0 1,0 0-1,0 0 0,0 0 1,0 0-1,0 0 1,0 0-1,0 0 0,0 0 1,-1 0-1,1 0 1,0 0-1,0 0 0,0 0 1,0 0-1,0 0 1,0 0-1,0 0 1,0 0-1,0 0 0,0 0 1,0 0-1,0 0 1,0 0-1,0 0 0,0 0 1,-1 0-1,1 0 1,0 0-1,0 0 0,0 0 1,0 0-1,0 0 1,0 0-1,0 0 0,0 0 1,0 0-1,0 0 1,0 0-1,0 0 1,0 0-1,0 0 0,0 0 1,0 0-1,0 1 1,0-1-1,0 0 0,0 0 1,-27 17-77,2 2 0,0 1 0,2 1 0,0 0 0,1 2 0,-26 35 0,43-50 85,-1 0 1,1 0-1,0 1 1,1 0-1,0 0 0,-6 19 1,10-28 0,0 1 1,0-1 0,0 1 0,0-1-1,0 1 1,0-1 0,0 1 0,0-1-1,0 1 1,0-1 0,0 0 0,0 1-1,0-1 1,0 1 0,0-1 0,0 1-1,0-1 1,1 1 0,-1-1 0,0 0-1,0 1 1,1-1 0,-1 1-1,0-1 1,0 0 0,1 1 0,-1-1-1,0 0 1,1 1 0,0-1 0,0 1 23,0-1 0,0 0 0,0 0 0,0 1 0,0-1 0,0 0 0,1 0 0,-1 0 0,0 0 0,0 0 0,0-1 0,2 1 0,3-2 110,1 0-1,-1-1 1,8-3-1,2-4-89,0 0 1,-1-1-1,0-1 0,-1 0 1,0-1-1,-1-1 0,22-28 1,-7 2-60,-1 0 1,23-50-1,33-89 195,-77 167-180,10-29-29,-1 1-1,-2-2 1,-1 0 0,9-73 0,-20 110-2,-1 2-19,1 0 0,-1 0 0,0 0 0,0 0 0,1 0 0,-2 0 0,1 0 0,0 0 0,-2-5 0,2 7 34,0 1 0,0 0 1,-1 0-1,1-1 1,0 1-1,0 0 0,0 0 1,0 0-1,0-1 0,-1 1 1,1 0-1,0 0 1,0 0-1,0 0 0,-1-1 1,1 1-1,0 0 0,0 0 1,0 0-1,-1 0 0,1 0 1,0 0-1,0 0 1,-1 0-1,1 0 0,0 0 1,0 0-1,-1 0 0,1 0 1,0 0-1,0 0 1,-1 0-1,1 0 0,0 0 1,0 0-1,0 0 0,-1 0 1,1 0-1,0 0 1,0 0-1,-1 1 0,1-1 1,0 0-1,0 0 0,0 0 1,-1 0-1,1 1 1,0-1-1,0 0 0,0 0 1,0 0-1,0 1 0,-1-1 1,1 0-1,0 0 0,0 0 1,0 1-1,0-1 1,-11 18-164,9-14 139,-14 23-57,-13 21-32,-22 54 0,44-85 158,0 0-1,1 0 1,1 1 0,1 0-1,1 0 1,0 0-1,0 25 1,4-11 166,0-1 1,3 1-1,0-1 1,2 0-1,10 32 1,-11-41-2594,-5-17 596,3 4-814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25.9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86 5824,'-38'-13'1866,"38"11"-968,6 0-437,9 0 442,212-12 3016,46-5-2926,96-12-343,-357 30-633,-7 0-114,1 1 0,-1-1 0,1 1 0,0 1 0,10 1 0,-7 3-600,-9-5 618,1 0-1,-1 1 0,0-1 0,0 0 0,0 0 1,0 1-1,0-1 0,0 0 0,0 0 0,0 1 1,0-1-1,0 0 0,0 0 0,-1 0 0,1 1 1,0-1-1,0 0 0,0 0 0,0 1 0,0-1 1,0 0-1,0 0 0,-1 0 0,1 1 1,0-1-1,0 0 0,0 0 0,0 0 0,-1 0 1,1 0-1,0 1 0,0-1 0,0 0 0,-1 0 1,1 0-1,0 0 0,0 0 0,-1 0 0,1 0 1,0 0-1,-1 0 0,-13 7-2117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26.2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44 5632,'-45'-27'2560,"45"19"-2208,5 3 416,3 5-480,10-3-160,6 3-128,10 3-1120,11 5 576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27.4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69 252 2912,'-15'-18'1254,"14"17"-1154,1 0 1,-1 1-1,1-1 1,-1 0 0,1 1-1,0-1 1,-1 0-1,1 0 1,0 0-1,0 1 1,-1-1-1,1 0 1,0 0-1,0 0 1,0 0-1,0 1 1,0-1 0,0 0-1,0 0 1,1-1-1,0-6 2103,0 18-1057,1 2-791,0 0 0,0 1-1,-1-1 1,-1 1 0,-1 15-1,-12 64 986,2-17-610,6-10-138,3-1 0,3 0 0,13 98 0,-13-142 286,-3-18-191,-1-10-343,2 2-214,-8-29 71,-5-42 1,0-98 96,15 150-225,0 0-1,1 0 0,1-1 0,2 2 0,7-27 0,-8 37-35,5-16 80,24-51 1,-20 56-99,2 1 0,0 1 0,34-40 1,-36 50-59,0-1 1,1 2-1,0 0 1,1 1 0,0 0-1,29-14 1,-38 22-6,0 0 0,0 1 1,0 0-1,1 0 0,-1 0 1,1 1-1,0 0 0,-1 1 1,1-1-1,0 1 0,-1 0 1,10 2-1,-12-1 43,0 0 0,0 0 0,0 0 0,-1 1 0,1-1 0,0 1-1,0 0 1,-1 0 0,1 0 0,-1 1 0,0-1 0,0 1 0,0 0 0,0 0 0,0 0-1,0 0 1,-1 1 0,1-1 0,-1 1 0,0-1 0,2 5 0,-1 1 9,0-1 1,0 1 0,-1 0-1,0 0 1,0 0 0,-1 0-1,-1 0 1,1 0 0,-1 0-1,-1 0 1,0 0 0,0 0-1,0 0 1,-5 14-1,2-12 73,-1 1 0,0-1 0,0 0 0,-1 0 0,0 0-1,-1-1 1,-1 0 0,1-1 0,-1 1 0,-12 9-1,18-17-63,-4 3-31,0 0 0,1 1-1,0-1 1,-8 13-1,12-17 27,0 1 0,0 0 0,0-1 0,0 1-1,1 0 1,-1 0 0,1 0 0,-1 0 0,1-1-1,0 1 1,-1 0 0,1 0 0,0 0 0,0 0-1,1 0 1,-1 0 0,0 0 0,1 0 0,-1-1-1,1 1 1,-1 0 0,1 0 0,0 0 0,1 1-1,7 11-36,1-1 0,14 15-1,-15-18 7,0 1 0,-1-1 1,0 2-1,8 14 0,-9-10-5,0-1 0,-2 1 0,0 0 0,-1 1 0,0-1 0,-1 1 0,0 29 0,-3-40 50,0 0 1,-1 0-1,0 0 0,0 0 1,0-1-1,-1 1 1,0 0-1,0-1 1,0 1-1,-1-1 1,0 0-1,0 0 0,0 0 1,-1 0-1,0-1 1,0 1-1,0-1 1,0 0-1,0 0 0,-1 0 1,0-1-1,-8 5 1,1-2 41,0-1 0,-1 0 0,0-1 0,0 0 0,0-1 0,0 0 0,-1-2 0,-17 2 0,3-3 59,1-1 0,-1-1 0,-29-7 0,56 9-126,-8-2 89,0 1-1,1-2 0,-9-2 1,16 4-90,-1 1 1,1-1-1,0 1 0,0-1 1,-1 0-1,1 1 0,0-1 1,0 0-1,0 0 0,0 0 1,0 0-1,0 0 0,0 0 1,0 0-1,0 0 0,1 0 1,-1 0-1,0-1 0,1 1 1,-1 0-1,1 0 0,-1-1 1,1 1-1,-1 0 0,1-3 1,0 3-36,0 0 0,0 1 0,0-1 0,0 0 0,1 0 0,-1 1 0,0-1 0,0 0 0,1 1 0,-1-1 0,0 0 0,1 1 0,-1-1 0,1 0 0,0 0 0,2-3-463,1 0 0,0 0 0,0 1 0,1-1 0,-1 1 0,1 0 0,0 0 0,7-3 0,48-17-3733,-37 15 2747,26-10-3050,-1 3 1500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27.9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50 103 4160,'0'0'1333,"13"5"-69,16 4 52,-21-6-900,0-1 0,0 0 1,0 0-1,0 0 0,13 0 0,-4-2 365,1-1 0,0-1 0,25-5-1,-37 5-628,0 1 0,-1-1-1,0 1 1,1-2-1,-1 1 1,0 0 0,0-1-1,0 0 1,-1 0-1,1-1 1,-1 1 0,1-1-1,-1 0 1,5-7 0,-8 10-139,0 0 1,0 0-1,-1-1 1,1 1 0,0 0-1,-1-1 1,1 1 0,-1 0-1,1-1 1,-1 1 0,1-1-1,-1 1 1,0-1 0,0 1-1,0-1 1,0 1 0,0-1-1,0 1 1,0-1 0,-1 1-1,1-1 1,0 1 0,-1-1-1,1 1 1,-1 0 0,0-1-1,1 1 1,-1 0 0,0-1-1,0 1 1,0 0 0,0 0-1,0 0 1,0 0 0,0 0-1,0 0 1,0 0 0,-1 0-1,1 0 1,0 1 0,-2-2-1,-2-1-54,0 1 0,-1 0-1,1-1 1,-1 2-1,1-1 1,-1 1 0,1 0-1,-1 0 1,-7 0 0,3 1 15,0 1 1,0 0 0,0 1-1,0 0 1,0 0 0,0 1-1,1 0 1,-1 1 0,1 0-1,-15 10 1,12-6 102,0 0 0,1 1 0,0 1 1,0-1-1,1 2 0,-15 20 0,20-23-19,0-1 0,0 1 0,1 0 1,1 0-1,-1 0 0,2 0 0,-1 0 0,1 1 0,0-1 1,0 1-1,0 9 0,2-13 17,0 0 0,0 0 0,0-1 0,1 1 0,0 0 0,0 0 0,0-1-1,0 1 1,0-1 0,1 1 0,0-1 0,0 0 0,0 1 0,1-1 0,-1 0 0,1-1 0,0 1 0,0 0 0,1-1 0,-1 1 0,7 4-1,-2-3 11,0-1 0,0 0 0,0 0-1,1-1 1,-1 0 0,1 0 0,0-1-1,0-1 1,0 1 0,16 0-1,-4-2 141,0-1-1,0-1 0,31-6 1,-46 7-677,0 0 0,0-1 0,0 1 0,0-1 0,-1-1 0,1 1 0,-1-1 0,1 0 0,-1 0 0,0 0 0,9-8 0,5-13-4039,3 2 1457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28.8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19 4576,'0'0'82,"0"-1"0,0 1 1,0-1-1,-1 1 0,1-1 1,0 1-1,0-1 0,0 1 0,-1-1 1,1 1-1,0 0 0,0-1 1,-1 1-1,1-1 0,0 1 0,-1 0 1,1-1-1,0 1 0,-1 0 1,1 0-1,-1-1 0,1 1 0,0 0 1,-1 0-1,1-1 0,-1 1 1,1 0-1,-1 0 0,1 0 0,-1 0 1,1 0-1,-1 0 0,1 0 0,-2 0 1,-7 14 483,4-6-160,0-1-1,1 1 0,0 0 0,0 0 1,-3 12-1,6-18-294,0 0 1,1 0-1,0 0 1,-1 0-1,1 1 0,0-1 1,0 0-1,1 0 1,-1 0-1,0 1 0,1-1 1,-1 0-1,1 0 1,-1 0-1,1 0 0,0 0 1,0 0-1,0 0 0,0 0 1,0 0-1,1-1 1,-1 1-1,1 0 0,-1-1 1,1 1-1,-1-1 1,4 3-1,-1-2-5,-1-1 0,1 1 0,0-1 1,0 1-1,0-1 0,-1 0 0,1-1 0,0 1 1,0-1-1,0 0 0,0 0 0,0 0 0,0 0 0,0 0 1,7-3-1,3 1 96,-1-2 0,1 0 0,14-7 0,-7 3-25,-4 2 93,21-12 1,-35 16-232,0 0 1,0 0 0,0 0 0,0 0-1,0 0 1,-1 0 0,1-1 0,-1 0-1,1 1 1,-1-1 0,0 0 0,0 0-1,1-3 1,-2 5-33,-1-1-1,1 1 1,-1 0 0,0 0-1,1 0 1,-1-1 0,0 1-1,0 0 1,0 0 0,0 0-1,0-1 1,0 1 0,0 0-1,-1 0 1,1-1 0,0 1-1,-1 0 1,1 0 0,-1 0 0,0-2-1,-1 1-2,1 0 1,0 1-1,-1-1 0,0 0 1,1 1-1,-1 0 0,0-1 1,0 1-1,0 0 0,-3-2 0,-1 1-62,0 0-1,-1 0 0,1 0 0,0 1 1,-1 0-1,-11-1 0,7 3 81,-1 0 0,1 1-1,0 0 1,0 1 0,0 0 0,0 1 0,0 0-1,1 0 1,0 1 0,0 1 0,-15 10-1,22-14-103,0 1 0,-1-1-1,1 1 1,0 0 0,0 0-1,-3 5 1,5-6-170,0-1 0,0 1 0,0 0-1,1 1 1,-1-1 0,0 0 0,1 0 0,0 0 0,-1 0 0,1 0-1,0 0 1,0 1 0,1 3 0,1 14-1999,1 0 1,1 0-1,8 23 1,-8-30 1750,-1 0 1,0 1-1,-1-1 1,1 20 0,-3-25 683,-1 0 0,1 0 0,-1 0 0,-1 0 0,1 0 0,-1 0 0,-1-1 0,1 1 0,-5 7 1,-24 40 2022,-6 12 508,36-65-2566,0 1 0,0-1 0,0 0 0,0 1 0,1-1 0,-1 0 0,1 1 0,0-1 0,-1 1 0,1-1 0,0 1 0,0-1 0,1 0 0,-1 1 0,0-1-1,1 1 1,0-1 0,-1 0 0,2 4 0,0-4-15,-1-1-1,0 1 0,1 0 0,-1 0 0,1-1 0,-1 1 1,1-1-1,0 1 0,0-1 0,0 0 0,0 0 0,0 0 1,0 0-1,0 0 0,0 0 0,0-1 0,0 1 0,0-1 1,1 1-1,2-1 0,1 0 14,0 0 0,-1 0 0,1-1-1,0 0 1,-1 0 0,1 0 0,-1-1 0,1 0 0,-1 0 0,0 0 0,0 0 0,0-1-1,0 0 1,0 0 0,0-1 0,5-5 0,-3 3 18,0-1-1,-1 1 1,1-1 0,-2-1-1,1 1 1,-1-1 0,0 0-1,-1 0 1,5-11 0,-7 13-94,0-1 0,-1 1 1,1-1-1,-1 1 0,-1-1 1,1 1-1,-1-1 0,-1 0 1,1 1-1,-3-14 0,2 16-70,-1-1 0,1 0-1,-1 0 1,0 1 0,0-1-1,0 1 1,-1 0 0,1 0-1,-1 0 1,0 0 0,-1 0-1,1 0 1,0 1 0,-7-5-1,9 7 0,-1 0-1,1 0 1,-1 0-1,0 0 1,0 0-1,1 0 0,-1 1 1,0-1-1,0 0 1,0 1-1,0 0 1,0-1-1,0 1 1,1 0-1,-1 0 0,0 0 1,0 0-1,0 1 1,-3 0-1,2 0 7,0 0 0,0 1-1,0-1 1,0 1 0,0 0 0,0 0-1,0 0 1,1 0 0,-1 0-1,-2 4 1,-3 4-888,0 0 1,1 1-1,1-1 0,-9 21 0,0 8-1768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53.4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89 4736,'-15'1'2100,"11"0"-847,4 1 204,10 9 1210,-9-9-2514,0 0-1,0 0 0,1-1 0,-1 1 1,1-1-1,0 1 0,-1-1 0,4 3 1,4 1 138,0-1 0,1 0 0,0 0 0,0 0 0,0-2 0,0 1 0,1-1 1,10 1-1,-15-3-128,-1 1 0,1-1 0,0 0 0,0-1 0,0 1 0,-1-1 0,1 0 0,0-1 0,-1 1 0,1-1 0,-1 0 0,0-1 0,1 1 0,-1-1 0,0 0 0,5-5 0,-8 6-119,0 0 0,0 0-1,-1 0 1,1 0 0,-1 0-1,0-1 1,1 1-1,-1 0 1,0-1 0,0 1-1,-1-1 1,1 1 0,-1-1-1,1 0 1,-1 1-1,0-1 1,0 1 0,0-1-1,0 0 1,0 1 0,0-1-1,-1 1 1,0-1-1,1 0 1,-1 1 0,0-1-1,0 1 1,-2-3 0,2 1-52,-1 1 0,0 0 1,0 0-1,0 0 1,0 0-1,-1 0 1,1 0-1,-1 1 0,1-1 1,-1 1-1,0 0 1,0 0-1,0 0 1,0 0-1,-1 0 0,1 1 1,0-1-1,-1 1 1,1 0-1,-1 0 1,-4 0-1,4 0-49,-1 1 0,0 0 0,0 0 0,0 1 0,0-1 0,1 1 0,-1 0 0,0 1 0,1-1 0,-1 1 0,1 0 0,-1 0 0,-4 3 0,3-1 79,1 0-1,-1 0 1,1 1-1,1 0 0,-1 0 1,1 0-1,-1 0 1,-5 11-1,4-4 65,0-1 0,1 1 0,1 1 1,0-1-1,0 1 0,1-1 0,1 1 0,0 0 0,0 22 0,2-22-19,0 1 0,1-1-1,1 1 1,3 13 0,-4-24-40,0 0-1,0 0 1,0 0 0,0 1 0,0-1-1,1-1 1,-1 1 0,1 0 0,0 0 0,0 0-1,0-1 1,0 1 0,0-1 0,1 0-1,-1 0 1,1 0 0,-1 0 0,1 0-1,0 0 1,0 0 0,0-1 0,4 2-1,-4-3 4,1 1-1,0-1 0,-1 0 1,1 0-1,0 0 0,0 0 0,-1 0 1,1-1-1,0 0 0,-1 0 1,1 0-1,-1 0 0,6-3 0,5-3 139,24-15-1,-35 20-144,88-59 181,64-38-184,-129 84-9,17-10-101,-40 24 87,0 0-1,0-1 1,1 1-1,-1 0 1,1 1-1,-1-1 1,1 1-1,-1-1 1,1 1-1,6 1 1,-9-1 7,1 0 1,-1 1-1,1 0 0,-1-1 0,1 1 1,-1 0-1,0 0 0,0 0 0,1 0 1,-1 0-1,0 0 0,0 0 0,0 0 1,0 0-1,0 0 0,0 1 1,0-1-1,-1 0 0,1 1 0,0-1 1,-1 1-1,1-1 0,-1 1 0,1-1 1,-1 1-1,0-1 0,0 1 0,0 1 1,1 6 20,0-1 0,-1 1 0,-1 14 0,-3 11 67,-3 58 264,7-72-208,2-15-9,0-12 107,1-9-192,0-1-1,2 1 1,0 0-1,0 0 1,16-28-1,-16 36-102,0-1 0,0 2 0,1-1 0,0 0 0,1 1 0,-1 0 0,1 1 0,1 0 1,-1 0-1,1 0 0,14-7 0,-21 13 53,0-1 1,0 0-1,0 1 1,0 0-1,0-1 1,1 1-1,-1 0 1,0-1-1,0 1 0,0 0 1,1 0-1,-1 0 1,0 0-1,0 0 1,1 0-1,-1 1 1,0-1-1,0 0 1,0 1-1,1-1 1,-1 0-1,0 1 1,0-1-1,0 1 1,0 0-1,0-1 1,0 1-1,0 0 1,0 0-1,0 0 1,0 0-1,-1 0 1,1 0-1,0 0 1,-1 0-1,1 0 1,0 0-1,-1 0 1,1 0-1,-1 0 0,0 0 1,1 1-1,-1 0 1,0 8 19,0-1 1,-1 0 0,0 0-1,-3 10 1,-4 7 61,7-22-77,-1 0-1,1 0 1,0 0 0,0 1-1,0-1 1,1 0-1,-1 1 1,1-1 0,0 0-1,1 6 1,-1-9 28,2 5 369,1-8-153,2-3-213,30-29 11,-21 20-73,-1 1 0,2 0 0,0 1 0,20-12 0,-25 18 64,11-6-44,45-19 0,-65 30-24,1 1 1,-1-1 0,1 1-1,-1-1 1,1 1-1,-1-1 1,1 1 0,0 0-1,-1 0 1,1 0 0,-1 0-1,1 0 1,-1 0 0,1 1-1,0-1 1,-1 0 0,1 1-1,-1-1 1,3 2 0,-2 0 37,-1-1 0,1 1 0,-1-1 0,1 1 1,-1 0-1,0-1 0,0 1 0,1 0 1,-1 0-1,-1 0 0,1 0 0,0 0 0,0 3 1,8 21 10,0-1 0,2 0 0,0-1 0,2 0 0,25 35 0,-37-57-10,0-1-1,0 1 1,0-1-1,0 0 1,0 0-1,0 0 1,0 0-1,1 0 1,-1 0-1,0 0 1,1 0-1,-1 0 1,1 0-1,-1-1 1,1 1-1,-1-1 1,1 1-1,-1-1 1,1 1-1,0-1 1,-1 0-1,1 0 1,0 0-1,-1 0 1,1 0-1,0 0 1,-1-1-1,1 1 1,-1 0-1,1-1 1,-1 1-1,1-1 1,0 0-1,1 0 1,1-2 7,0 0 0,0 0 1,0 0-1,0-1 1,-1 0-1,1 1 0,-1-1 1,0 0-1,0-1 0,3-5 1,69-142 165,-73 146-186,0-1 0,-1 1 0,2-11 0,-3 11 0,1 1 0,0 0 0,0 0 0,1 0 0,-1-1 0,4-5 0,-1 63-362,-4-27 393,2 0-1,1-1 1,0 1 0,8 24 0,-9-43-34,0 1 0,1 0-1,-1-1 1,7 11 0,-8-16 9,0 1 1,-1-1-1,1 0 1,0 0-1,0 0 1,0 0-1,-1 0 1,1 0-1,0 0 1,0 0-1,1 0 1,-1 0-1,0-1 1,0 1-1,0 0 1,0-1-1,1 1 0,-1-1 1,0 1-1,1-1 1,-1 0-1,0 0 1,1 1-1,-1-1 1,0 0-1,1 0 1,-1 0-1,0 0 1,1 0-1,-1-1 1,0 1-1,2-1 1,2-1 34,0-1 1,0 0 0,0 0 0,-1-1 0,0 1 0,0-1 0,0 0 0,6-8 0,26-39 193,-31 45-234,88-142 431,-71 101-763,-21 46 134,9 21-198,-8-6 394,0 0 0,-1 0 0,0 0 0,-1 0 0,-2 18 0,1-14-46,-4 29 173,-1 0 0,-19 65 1,24-107-66,0 0 0,-1-1 0,0 1 0,0-1 0,0 1 0,-3 4 0,4-8-49,0 0 0,0 0 0,1 0 1,-1 0-1,0 0 0,0 0 0,0 0 1,0-1-1,0 1 0,0 0 0,0 0 1,0-1-1,0 1 0,0-1 0,0 1 1,0-1-1,-1 0 0,1 1 0,0-1 1,0 0-1,0 0 0,-1 0 0,1 1 1,0-1-1,0-1 0,-1 1 0,1 0 1,0 0-1,-2-1 0,-3-1 19,0-1 1,0 0-1,1 0 0,-1 0 0,1-1 1,-1 0-1,1 0 0,0 0 0,1-1 1,-8-8-1,5 5-67,1-1 0,0 1 0,1-1 0,0 0 0,-8-20 0,11 23 62,1 4-56,1 1 0,-1-1 0,0 1 0,1-1 0,-1 1 0,1-1 0,-1 1-1,1-1 1,0 1 0,0-1 0,0 0 0,0 1 0,0-1 0,0 1 0,0-1 0,0 0 0,1 1-1,-1-1 1,2-2 0,-2 4 24,0-1 1,1 1-1,-1 0 0,0 0 0,1-1 1,-1 1-1,0 0 0,1 0 0,-1-1 1,1 1-1,-1 0 0,0 0 0,1 0 1,-1 0-1,1 0 0,-1 0 0,1 0 1,-1 0-1,0 0 0,1 0 0,-1 0 1,1 0-1,-1 0 0,1 0 0,14 4-44,-8-1 15,26 5 42,62 14 56,-81-20-47,0 0 0,-1-1 0,1-1 0,0-1-1,18-2 1,-21 1 19,0 0-1,0-1 1,0-1-1,0 0 1,-1 0-1,1-1 1,-1-1-1,0 0 1,0 0-1,15-13 1,-15 9-2,0 0 0,0-1 0,-1 0 0,0 0 0,-1-1 0,-1 0 0,0 0 0,7-17 1,4-7 48,-13 26-76,1 0 0,-2-1 0,1 0 0,3-15 0,-3 11-295,-1 12-129,-1 10 117,-1 15 318,1 10 67,0-15-78,-1 1 0,0-1 1,-1 1-1,-2-1 0,-1 20 0,1-27 61,0 0 0,0 0 0,-1 0 0,-1 0 0,1 0 0,-2 0 0,1-1 0,-8 15 0,10-23-48,0 0 1,1 0 0,-1 0-1,0 0 1,0 0 0,0 0-1,0-1 1,0 1 0,0 0-1,0 0 1,0-1-1,0 1 1,0-1 0,0 1-1,0-1 1,0 0 0,-1 1-1,1-1 1,-1 0-1,-1 1-12,1-2 0,0 1-1,0 0 1,-1 0-1,1-1 1,0 1-1,0-1 1,0 1 0,-4-3-1,-3-2-63,0 0 1,0-1-1,-13-10 0,15 10 39,-8-6 34,-36-25 48,51 37-71,0 0 1,-1 0-1,1 0 0,0 0 0,0 0 1,-1-1-1,1 1 0,0 0 0,0 0 1,-1 0-1,1 0 0,0-1 0,0 1 1,0 0-1,-1 0 0,1 0 0,0-1 1,0 1-1,0 0 0,0-1 0,0 1 1,-1 0-1,1 0 0,0-1 0,0 1 1,0 0-1,0-1 0,9 5-241,43 44-328,-40-35 561,1-1 0,0-1 0,1 0 0,17 11 0,-28-21 44,-1 1 0,1-1 0,0 0 0,0 0 0,0 0 0,0-1 0,0 1 0,0-1 0,0 1 0,0-1 0,0 0 0,0 0 0,0 0 0,0-1 0,0 1 0,0-1 0,0 0 0,0 0 0,0 0 0,0 0 0,0 0 0,0 0 0,-1-1 0,4-2 0,5-4 15,-1 0 1,1-1-1,-2-1 1,12-13 0,-3 3 21,39-37-19,-13 14 81,44-56 1,-71 80-247,-15 17 33,-3 4 0,-9 23 38,0 1 1,2 0-1,-10 49 1,16-63 46,1 1 1,0 0-1,0-1 0,2 1 1,0-1-1,0 1 1,1-1-1,0 0 0,1 1 1,8 19-1,-10-29 8,1 1-1,-1-1 0,1 0 1,0 0-1,-1 0 0,1-1 1,1 1-1,-1 0 0,0-1 1,1 1-1,-1-1 0,1 0 1,0 0-1,0 0 0,0 0 1,0 0-1,5 2 0,-4-3 10,-1 0-1,1-1 1,-1 1-1,1-1 0,0 0 1,-1 0-1,1 0 0,0 0 1,-1-1-1,1 0 1,0 1-1,-1-1 0,1 0 1,-1-1-1,0 1 0,5-3 1,4-3 31,0 0 0,0-1 0,-1-1 0,15-13 0,39-45-21,-40 41-65,-9 9-20,0-1-1,-1-1 0,-1 0 1,19-33-1,-30 44 160,-3 8-100,0 0 0,0 0 0,0 0 0,0 0 0,0 0 0,0 0 0,-1 0 0,1 0 0,0 0 0,0 0 0,0 0 0,0 0-1,0 0 1,0 0 0,0 0 0,0 0 0,-1 0 0,1 0 0,0 0 0,0 0 0,0 0 0,0 0 0,0 0 0,0 0 0,0 0 0,0 0 0,0 0 0,0 0 0,-1 0-1,1 0 1,0 0 0,0-1 0,0 1 0,0 0 0,0 0 0,0 0 0,0 0 0,0 0 0,0 0 0,0 0 0,0 0 0,0 0 0,0 0 0,0-1 0,0 1 0,0 0 0,0 0-1,0 0 1,0 0 0,0 0 0,0 0 0,0 0 0,0 0 0,0-1 0,0 1 0,0 0 0,0 0 0,0 0 0,0 0 0,0 0 0,0 0 0,0 0 0,0 0 0,0 0 0,0 0-1,0 0 1,0-1 0,1 1 0,-1 0 0,-5 4-45,5-4 38,-2 3-29,0 0 0,0 0 0,1 0 0,-1 0 0,1 1 0,-1-1 0,0 4 0,-2 6 33,1-5 5,1-1 0,-1 1 0,2 0 0,-1 1 0,1-1 0,0 11 0,5 50-169,-1-32 55,-4-31 147,2 1 1,-1-1 0,1 1 0,0-1 0,0 0 0,1 0 0,-1 0 0,2 1 0,-1-2-1,0 1 1,5 6 0,-7-12-35,0 1 0,0-1-1,0 1 1,1-1 0,-1 1-1,0-1 1,1 0 0,-1 1-1,0-1 1,1 1 0,-1-1-1,1 0 1,-1 1 0,1-1 0,-1 0-1,1 0 1,-1 1 0,1-1-1,-1 0 1,1 0 0,-1 0-1,1 0 1,-1 0 0,1 1-1,-1-1 1,1 0 0,-1 0 0,1 0-1,-1 0 1,1-1 0,-1 1-1,1 0 1,-1 0 0,1 0-1,-1 0 1,1 0 0,-1-1-1,1 1 1,-1 0 0,1 0 0,-1-1-1,1 1 1,-1 0 0,0-1-1,1 1 1,-1-1 0,1 1-1,-1 0 1,0-1 0,0 1-1,1-1 1,-1 1 0,0-1-1,4-5 33,-1 1-1,0-1 1,3-9-1,-4 12-23,1-9 31,1 0 0,-2 0 0,1 0 1,-2 0-1,1 0 0,-2 0 0,0 0 1,0-1-1,-1 1 0,-5-22 0,4 26-80,0-1 0,-1 1-1,0 0 1,-1 0 0,0 1 0,0-1-1,0 1 1,-1 0 0,0 0-1,-8-8 1,12 14 38,1 1-1,-1-1 0,0 1 1,1 0-1,-1-1 1,1 1-1,-1-1 0,1 1 1,0-1-1,-1 0 1,1 1-1,0-1 0,-1 1 1,1-1-1,0 0 1,0 1-1,-1-1 1,1 0-1,0 1 0,0-1 1,0 0-1,0 0 1,0 1-1,0-1 0,0 0 1,0 1-1,0-1 1,0 0-1,0 1 0,1-1 1,-1 0-1,0 1 1,0-1-1,1 0 0,-1 1 1,0-1-1,1 1 1,-1-1-1,1 1 1,-1-1-1,1 1 0,-1-1 1,1 1-1,-1-1 1,1 1-1,-1-1 0,1 1 1,0 0-1,-1-1 1,1 1-1,0 0 0,6-3-20,-1 0 0,1 1 0,0 0-1,8-2 1,-7 2 14,0 1-2,-1-1 1,1 1 0,-1 0 0,1 1 0,-1 0 0,1 0-1,-1 0 1,1 1 0,-1 0 0,0 1 0,1 0 0,-1 0 0,0 0-1,13 7 1,-16-7 4,1 1 1,-1 0-1,0-1 0,0 2 1,-1-1-1,1 0 0,-1 1 0,1-1 1,-1 1-1,0 0 0,-1 0 1,1 0-1,-1 1 0,1-1 0,-1 1 1,0-1-1,-1 1 0,1-1 0,-1 1 1,0 0-1,0 0 0,-1 0 1,1 7-1,-2-4-5,1 0 0,-4 14 0,2-14 132,1 0 0,-1 14 0,11-36 30,19-24 0,-13 20-171,1 1 0,0 0 0,1 2 0,1 0 0,1 0 0,27-15 0,-43 28 1,0 1 1,0 0 0,0 0-1,0 0 1,0 1 0,0-1 0,1 1-1,-1-1 1,0 1 0,0 0 0,0 0-1,0 1 1,1-1 0,-1 0 0,0 1-1,0 0 1,0 0 0,0 0-1,0 0 1,0 1 0,0-1 0,0 1-1,-1-1 1,1 1 0,4 4 0,0 0 53,0 0 1,0 1 0,0 1 0,-1-1 0,0 1-1,0 0 1,5 10 0,2 7-3,-1 1-1,16 50 1,-26-70-460,-1-1-1,0 1 1,1 10 0,-2-11-321,0-1 1,-1 1-1,1 0 0,-1-1 1,0 1-1,0-1 0,0 1 1,-3 5-1,3-8 332,0 1-1,0-1 1,-1 1 0,0-1-1,1 1 1,-1-1-1,0 0 1,0 0-1,0 0 1,0 0 0,0 0-1,-1 0 1,1-1-1,0 1 1,-1-1 0,0 0-1,1 1 1,-1-1-1,0 0 1,1-1 0,-1 1-1,0 0 1,0-1-1,-5 1 1,1-2-736,-1 1-1,0-1 0,-9-2 1,17 3 1144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53.8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1273 253 10304,'-55'-64'3808,"34"47"-2944,-3 5-256,19 9-416,5-5-224,0 4-128,0 0 96,10 12-2976,-5 3 2112,-5 9-4736,-10-3 3168,-8-5 320</inkml:trace>
  <inkml:trace contextRef="#ctx0" brushRef="#br0" timeOffset="1">72 132 9216,'-45'-71'3424,"32"62"-2656,-1 1-224,14 2-160,0-3-320,9-2-736,9 2 384,5 1-2368,12 8 1472,20 12-4224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3:55.1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149 617 2912,'0'-8'537,"0"7"-222,-1-1 1,1 1-1,0-1 0,1 0 1,-1 1-1,0-1 0,0 1 1,1-1-1,-1 1 0,1-1 1,-1 1-1,1 0 0,0-1 1,-1 1-1,1-1 0,0 1 1,1-2-1,-1 3-145,-1-1-1,0 1 0,1 0 1,-1-1-1,0 1 1,0-1-1,1 1 1,-1 0-1,0-1 1,0 1-1,0-1 1,1 1-1,-1-1 1,0 1-1,0-1 1,0 1-1,0-1 0,0 1 1,0-1-1,0 1 1,0-1-1,0 1 1,-1-1-1,1 1-18,0-1 0,-1 1-1,1 0 1,-1 0-1,1 0 1,-1 0 0,1 0-1,-1 0 1,1 0 0,0 0-1,-1 0 1,1 0 0,-1 0-1,1 0 1,-1 0-1,1 1 1,0-1 0,-1 0-1,1 0 1,-1 0 0,1 1-1,0-1 1,-1 0 0,1 0-1,0 1 1,-1-1 0,1 0-1,0 1 1,-1 0-1,-36 25 1141,17-13-844,-21 19-1,36-27-393,0 0-1,0 0 1,0 0-1,1 1 1,0-1-1,0 1 0,0 0 1,-4 11-1,7-13-47,-1 0 0,2 0 0,-1 0 0,0 0 0,1 0 0,-1 0 0,1 1 0,0-1 0,1 0 0,-1 0 0,1 0 0,-1 0 0,1 0 0,1 0-1,-1 0 1,0 0 0,1 0 0,0-1 0,0 1 0,0-1 0,3 5 0,-3-5 40,1-1-1,-1 1 1,1 0 0,-1-1 0,1 0-1,0 0 1,0 1 0,0-2-1,0 1 1,0 0 0,0-1 0,0 1-1,1-1 1,-1 0 0,0 0 0,1 0-1,-1-1 1,1 1 0,-1-1-1,1 0 1,-1 1 0,1-2 0,-1 1-1,8-2 1,-2 0 54,1-1 0,0-1 1,-1 0-1,0 0 0,0-1 0,0 0 0,0 0 1,-1-1-1,0 0 0,9-9 0,-8 5-17,1 0 0,-1-1 0,0 0 0,-1-1-1,-1 0 1,11-22 0,-16 29-72,0 0 0,0-1-1,-1 1 1,0-1 0,0 1 0,0-1 0,-1 0 0,0 1-1,0-1 1,0 1 0,-1-1 0,-1-6 0,1 9-12,1-1 1,-1 1-1,0-1 1,-1 1 0,1-1-1,0 1 1,-1 0 0,0-1-1,0 1 1,0 0-1,0 0 1,-1 0 0,1 1-1,-1-1 1,1 1-1,-1-1 1,0 1 0,-4-3-1,5 5-2,1-1 1,0 1-1,0-1 0,-1 1 0,1 0 0,0 0 1,0-1-1,-1 1 0,1 0 0,0 0 0,-1 0 1,1 1-1,0-1 0,-1 0 0,1 0 0,0 1 1,0-1-1,-1 1 0,1-1 0,0 1 0,0-1 1,0 1-1,0 0 0,0 0 0,0-1 0,0 1 0,-2 2 1,2-2-1,0 0 0,0 0 0,0 0 1,0 0-1,0 1 0,0-1 1,1 0-1,-1 1 0,0-1 0,1 0 1,-1 1-1,1-1 0,-1 1 0,1-1 1,0 1-1,0-1 0,-1 1 0,1-1 1,0 4-1,1-2 7,0-2 5,-1 0 0,0 0 1,0 0-1,1 0 0,-1 0 0,0 0 0,1 0 0,-1 0 1,1 0-1,-1 0 0,1 0 0,-1 0 0,1-1 1,0 1-1,-1 0 0,1 0 0,0-1 0,0 1 0,0 0 1,-1-1-1,1 1 0,0-1 0,0 1 0,0-1 1,0 0-1,2 1 0,-2 0 30,0-1 0,0 0 1,0 1-1,0-1 0,0 0 1,0 0-1,1 0 0,-1 0 0,0 0 1,0 0-1,0 0 0,0 0 0,1 0 1,-1 0-1,0-1 0,0 1 1,0-1-1,2 0 0,-1 0 16,1-1 1,0 0-1,-1 1 1,1-1-1,-1 0 0,4-5 1,1-1 20,-1 0 0,0-1 0,7-12 0,35-88 45,-19 39-75,-12 32 42,1 1 0,2 1-1,37-52 1,-38 63-118,2 0 1,0 2-1,46-39 0,-65 60 32,0 1-1,0-1 1,0 1-1,0 0 0,0-1 1,0 1-1,1 0 1,-1 1-1,0-1 1,0 0-1,1 0 1,-1 1-1,1 0 0,-1-1 1,0 1-1,1 0 1,4 1-1,-6-1 3,0 0 1,0 1-1,1-1 0,-1 1 0,0 0 1,0-1-1,0 1 0,0 0 0,1 0 0,-1 0 1,-1 0-1,1 0 0,2 2 0,-1-1-11,-1 1 0,1 0 0,-1 0 0,1 0 0,-1 0 1,0 0-1,1 5 0,2 14-5,-1 0 0,-1 0 0,0 29 0,-8 72 52,5-103-37,-4 38 30,-14 75 0,3-54 81,-43 184 94,40-194 64,-3 0-1,-4-2 1,-50 96 0,73-158-218,-18 30 177,19-33-186,1 1 1,-1-1-1,0 0 1,-1 0 0,1 0-1,0 0 1,-1 0-1,1 0 1,-1-1-1,-4 3 1,6-4-31,0 1 0,1-1 0,-1 0 0,0 0 0,0 0 0,0 1 0,0-1 0,1 0 0,-1 0 0,0 0 0,0 0 1,0 0-1,0-1 0,1 1 0,-1 0 0,0 0 0,0-1 0,0 1 0,1 0 0,-1-1 0,0 1 0,0 0 0,0-1 0,0-1 3,-1 1-1,1-1 1,-1 1-1,1-1 1,0 0-1,0 1 1,0-1-1,0 0 1,-1-2-1,-1-4 12,1 1-1,0-1 1,0 0-1,0-8 1,1-1-26,1-1 1,1 0-1,0 0 1,1 0-1,1 0 1,1 1-1,1-1 1,0 1-1,1 0 0,1 1 1,0-1-1,16-23 1,-14 27-22,2 0 0,0 0 0,1 1 0,0 1 0,0 0 0,1 0 0,1 2 0,0-1 0,29-13 0,-7 7-53,2 1 0,76-20 0,-90 29-792,49-5-1,-62 10-92,-1 1 1,1 0 0,0 1-1,0 0 1,-1 1-1,1 0 1,14 4-1,31 19-7714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09.6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263 407 3392,'-1'2'9645,"-2"-1"-9296,-10-1 859,-1 1 1,1 0-1,-18 5 0,22-4-1085,0 1-1,1 0 1,-1 0-1,1 1 1,0 0 0,0 0-1,0 1 1,1 0-1,0 0 1,-8 7-1,7-3-110,0 0 0,1 0 0,0 0 0,0 1 0,1 0 0,-8 17 0,7-9 4,0 0 1,1 0-1,-5 26 1,10-40 1,0 1-1,0 0 1,1 0 0,0-1 0,0 1 0,0 0 0,0 0-1,1-1 1,0 1 0,0 0 0,0-1 0,1 1-1,-1-1 1,1 1 0,0-1 0,0 0 0,1 0 0,-1 0-1,1 0 1,0 0 0,0 0 0,0-1 0,1 1 0,-1-1-1,1 0 1,0 0 0,0-1 0,0 1 0,0-1 0,0 0-1,0 0 1,1 0 0,-1 0 0,6 1 0,-4-2 44,1 1 1,0-1-1,0 0 1,0 0-1,-1-1 0,1 0 1,0 0-1,0-1 1,0 0-1,0 0 1,0-1-1,-1 1 1,1-2-1,-1 1 1,1-1-1,-1 1 0,0-2 1,0 1-1,0-1 1,7-6-1,-4 3-12,-2 0 0,1-1 0,-1 0 1,0-1-1,0 0 0,-1 0 0,0 0 0,-1 0 0,0-1 0,-1 0 0,0 0 0,4-13 0,-8 20-59,2 0 13,-1-1-1,0 0 1,0 0-1,-1 0 1,1 0 0,-1 0-1,0 0 1,0 0-1,0-4 1,0 8-7,0 0 0,0-1 0,0 1 0,0 0 0,0 0 0,0 0 0,0 0 0,0 0 0,0 0 0,0 0 0,0 0 0,0 0 0,0 0 0,0 0 0,0 0 0,0-1 0,0 1 0,0 0 0,0 0 0,0 0 0,0 0 0,0 0 0,0 0 0,0 0 0,0 0 0,-1 0 0,1 0 0,0 0 0,0 0 0,0 0 0,0 0 0,0 0 0,0 0 0,0-1 0,0 1 0,0 0 0,0 0 0,0 0 0,0 0 0,0 0 0,0 0 0,0 0 0,-1 0 0,1 0 0,0 0 0,0 0 0,0 0 0,0 0 0,0 0 0,0 0 0,0 0 0,0 0 0,0 0 0,0 0 0,0 0 0,0 0 0,0 0 0,-1 0 0,-2 6-61,-2 11 60,3-6-65,1 0 0,0 1 0,0-1 0,1 1 0,1-1 0,0 1 1,5 21-1,-5-27 100,1 0 1,-1 0 0,2 0 0,-1 0 0,1 0-1,0 0 1,0 0 0,0-1 0,1 0-1,0 0 1,0 0 0,0 0 0,1 0-1,0-1 1,7 6 0,-10-9-1,0 0 0,0 0 1,0 0-1,1 0 0,-1 0 0,0-1 0,0 1 1,0-1-1,1 1 0,-1-1 0,0 0 0,0 0 0,1 0 1,-1 0-1,0-1 0,0 1 0,1 0 0,-1-1 1,0 0-1,0 1 0,0-1 0,0 0 0,0 0 1,4-3-1,-1 1 22,-1 0 0,1-1 0,-1 0 1,0 0-1,0 0 0,0-1 0,0 1 0,5-10 1,6-16-9,-1-1 1,16-54-1,-18 51-43,6-18 25,32-91 288,-32 91-273,-3-1 1,-1-1 0,5-59-1,-15 80 148,-2-40-1,-7 190-280,23 362 481,-14-412-351,2 24 114,-3-75-587,1 15 348,-3-11-6984,18-48-6257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49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15 6048,'-4'-5'1648,"5"4"-759,0 2-754,0-1-1,-1 0 1,1 1-1,-1-1 0,1 1 1,-1-1-1,1 1 1,-1-1-1,1 1 0,-1-1 1,0 1-1,1 0 1,-1-1-1,0 1 0,1 0 1,-1-1-1,0 1 0,0 0 1,0-1-1,1 2 1,7 23 2014,-5-19-1742,-1 0-1,0-1 1,2 13 0,17 116 2803,4 14-613,-25-147-2575,0-1-1,0 1 0,0-1 1,0 1-1,0-1 0,0 1 1,0-1-1,0 1 0,0-1 1,0 1-1,0-1 0,0 1 0,1-1 1,-1 1-1,0-1 0,0 1 1,1-1-1,-1 0 0,0 1 1,1-1-1,-1 0 0,0 1 1,1-1-1,-1 1 0,0-1 1,1 0-1,-1 0 0,1 1 1,-1-1-1,1 0 0,0 1 1,0-2 16,0 1 0,0 0 0,-1-1 0,1 1 0,0-1 1,0 1-1,0-1 0,-1 1 0,1-1 0,0 0 0,0 1 1,-1-1-1,1 0 0,-1 0 0,2 0 0,2-5 82,0 0-1,-1 0 1,6-12-1,10-37-150,32-81-2152,-13 49-3336,-19 52 2036,-2 16-2751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0.0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12 9152,'-24'-12'3360,"29"16"-2592,-5-8 1440,9 8-1568,4-4 159,0 0-479,10 0 64,9 0-224,13 0-64,18 0-64,8 0-128,11-4 64,-6 4-2079,-4 4 1151,1 4-7232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0.5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24 4160,'-4'-8'755,"4"7"-564,-1-1 0,1 0 0,-8-9 8993,17 41-5809,-8-2-2385,0 1-1,-2 0 0,-6 37 1,0 1-564,-6 251 572,12-284-943,0-17 47,1 1 1,2 25-1,-2-43-174,0 1 0,0-1 0,0 0 0,0 0 0,0 0 0,0 0 0,0 0 0,0 1 0,0-1 0,0 0 0,0 0 0,0 0 0,0 0 0,0 1 0,0-1 0,0 0 0,0 0 0,0 0 0,0 0 0,0 0 0,0 1 0,1-1 0,-1 0 0,0 0 0,0 0 0,0 0 0,0 0 0,0 0 0,0 0 0,0 1 0,0-1 0,1 0 0,-1 0 0,0 0 0,0 0 1,0 0-1,0 0 0,0 0 0,1 0 0,-1 0 0,0 0 0,0 0 0,0 0 0,0 0 0,0 0 0,1 0 0,-1 0 0,9-12-8360,0 0 5744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1.1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4 7808,'-35'-4'9589,"44"8"-7728,9 1-1142,0 0 0,0-1-1,37 2 1,-17-2-298,17 1 274,81-5 0,-62-1-746,-38 1 253,-34 0-207,0 0 130,-2 0-118,0 0 0,0 0 0,1 0 1,-1 0-1,0 0 0,0 0 1,1 0-1,-1 0 0,0 0 1,0 0-1,1 0 0,-1 0 1,0 0-1,0 0 0,0 0 0,1 0 1,-1 0-1,0 0 0,0 0 1,1 0-1,-1 0 0,0 1 1,0-1-1,0 0 0,1 0 1,-2 5 5,0-1 0,-1 1 1,1-1-1,-1 0 1,0 0-1,0 0 0,-1 0 1,1 0-1,-5 5 1,-6 13-4,3-1 44,2 2 1,0-1 0,-8 45 0,3-11-24,-49 193 316,52-214-385,6-22-340,1 0 1,0 0-1,0 0 1,-1 22 0,5-35 119,-1 0 1,1 1-1,-1-1 1,0 0-1,1 0 1,-1 0-1,1 0 1,-1 0-1,0 0 1,1 1-1,-1-1 1,1 0-1,-1 0 1,1 0-1,-1 0 1,0-1-1,1 1 1,-1 0-1,1 0 1,0 0-1,-1 0-329,18-4-3167,4-3-3478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1.5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 8640,'14'-13'2784,"-13"12"-2673,-1 1 0,1-1 0,0 1 0,-1 0 0,1-1 0,0 1 0,-1 0 0,1-1 0,0 1 0,0 0 0,-1 0 0,1 0 0,0 0 0,0 0 0,-1 0 0,1 0 0,0 0 0,0 0 0,-1 0 0,1 0 0,0 0 0,0 0 0,-1 1 0,1-1 0,0 0 0,-1 1 0,1-1 0,0 0 0,-1 1 0,1-1 0,0 1 0,0 0 0,1 1 258,0-1 1,0 1 0,0 0 0,0 0 0,0 0 0,0 0 0,0 0 0,1 4-1,-1-2 1,-1 0 0,0 0-1,0 1 1,0-1 0,0 6-1,2 11 283,0-9-428,-2-8-204,1-1-1,-1 1 0,0 0 0,-1 0 1,1 0-1,-1 0 0,0 8 0,0-11-115,-1 1 0,1 0 0,0-1 0,0 1 0,0 0 0,0-1 0,0 1 0,0 0 0,1-1 0,-1 1 0,0 0 0,1-1 0,-1 1 0,1 0 0,0-1 0,-1 1 0,1-1 0,0 1 0,0-1 0,1 2 0,6-12-7155,-7 6 6458,0 1 1,0-1-1,0 1 0,0-1 0,-1 1 1,1-1-1,-1 1 0,1-1 1,-1 0-1,0-2 0,0-3 125,4-30-1540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1.9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3 7296,'0'-1'105,"-1"1"1,1 0-1,-1 0 1,1-1-1,-1 1 1,1 0-1,-1 0 1,1 0-1,-1 0 1,1 0-1,0 0 1,-1-1-1,1 1 1,-1 0-1,1 1 1,-1-1-1,1 0 1,-1 0-1,1 0 1,-1 0-1,1 0 1,-2 1-1,1 8 1080,0 6 1113,-17 39 2024,12-40-3794,1 0-1,1 1 0,-4 16 1,5-11-275,0-2-94,-1 23 1,3-37-125,1 0-1,0 0 1,0 0-1,1 0 1,-1 0-1,1 0 1,0 0-1,0 0 1,1 0-1,-1-1 1,3 7-1,-1-7-9,-1 0 0,1-1 0,-1 1 0,1 0-1,0-1 1,0 0 0,0 0 0,0 0 0,0 0-1,1 0 1,-1 0 0,0-1 0,7 2 0,5 1-35,0 0 1,16 0-1,-12-1-10,39 7 370,-1 2 0,101 35 1,-150-44-219,-1 0-1,1 1 1,-1 0 0,1 0 0,-1 1 0,0 0 0,-1 1 0,1-1 0,8 12 0,-13-15-56,0 1 0,0-1 0,0 1 0,-1 0 0,1 0 0,-1 0 0,0 0 0,0 0 0,0 0 1,0 0-1,0 0 0,-1 0 0,1 0 0,-1 0 0,0 1 0,0-1 0,0 0 0,0 0 0,-1 0 0,1 0 0,-1 1 0,0-1 0,0 0 1,0 0-1,0 0 0,-1 0 0,1-1 0,-5 6 0,2-1 18,-1-2 1,-1 1-1,1 0 1,-1-1-1,0 0 0,0 0 1,-1-1-1,1 0 1,-1 0-1,-10 4 1,-12 4 53,-36 10 1,56-19-141,-12 3 56,0-1 0,-1-1 0,-23 2 0,32-5-249,0 0 0,0-2 0,0 1 0,-1-2-1,1 0 1,-17-4 0,28 5-120,-1 1 1,1-1-1,0 0 0,0 0 1,0 0-1,0 0 1,0 0-1,0 0 0,0 0 1,0-1-1,0 1 0,0-1 1,1 1-1,-1-1 1,1 0-1,-1 1 0,1-1 1,-1 0-1,1 0 1,0 0-1,0 0 0,-1-5 1,1 4-563,1-1 1,0 0 0,0 0-1,0 0 1,0 0-1,0 0 1,1 0 0,0 0-1,0 0 1,0 1 0,0-1-1,1 0 1,1-3-1,14-30-2647,2-3 1354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2.3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22 116 9152,'-13'-9'3360,"8"6"-2592,2-5 2559,6 4-2175,7-1 864,11-1-1184,11-3 384,18-2-704,8-3-128,10 8-256,-5-7-96,-5 1 0,-4 4-32,-5 4 0,-4 1-5088,5 6 2785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3.3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104 116 5056,'5'-12'1697,"5"-11"750,-7 9 3563,-5 34-5264,-1 0 1,0 0-1,-12 36 0,1-5-19,-4 52 83,1-6-324,-29 118 490,43-186-251,3-29-697,0 0-1,1 0 0,-1 0 0,0 0 0,0 0 0,1 0 1,-1 0-1,0 0 0,1 0 0,-1 0 0,0 0 1,0-1-1,1 1 0,-1 0 0,0 0 0,0 0 0,1 0 1,-1 0-1,0-1 0,0 1 0,1 0 0,-1 0 1,0 0-1,0-1 0,0 1 0,1 0 0,-1 0 0,0-1 1,0 1-1,0 0 0,3-6 55,-1 1 0,0-1 0,-1 0 0,3-11 0,-1 3-12,21-126 161,2-7-265,-25 142 35,12-56 36,2 1 0,26-66 0,-41 125-37,1 0 0,-1-1 0,1 1 0,0 0 0,0 0 0,-1-1 0,1 1 0,0 0 0,0 0 0,0 0 0,2-2 0,-2 3 0,-1 0 1,0 0-1,1 0 0,-1-1 0,0 1 1,1 0-1,-1 0 0,1 0 0,-1 0 1,0 0-1,1 0 0,-1 0 0,1 0 1,-1 0-1,0 0 0,1 0 0,-1 0 1,1 0-1,-1 1 0,0-1 0,1 0 0,-1 0 1,0 0-1,1 0 0,-1 1 0,1-1 1,2 3 9,-1 0 1,1 0-1,-1 0 1,0 0-1,0 0 0,3 7 1,-3-7 5,11 26 120,-1 0 0,12 42 0,2 6-96,-19-57 48,-4-13-17,-1 0 0,1 0-1,0 0 1,0 0 0,8 10-1,-11-17-60,0 1-1,1-1 1,-1 1 0,1-1-1,-1 1 1,1-1-1,-1 0 1,1 1-1,-1-1 1,1 1-1,-1-1 1,1 0 0,-1 0-1,1 1 1,0-1-1,-1 0 1,1 0-1,-1 0 1,1 1 0,0-1-1,-1 0 1,1 0-1,0 0 1,-1 0-1,1 0 1,0 0-1,-1-1 1,1 1 0,-1 0-1,1 0 1,0 0-1,-1 0 1,1-1-1,-1 1 1,1 0-1,0-1 1,0 0 0,1-1 15,1 0 1,-1 0 0,1-1 0,-1 1 0,0-1-1,2-3 1,19-31 191,23-51 0,-12 20 32,-15 34-422,0 0 1,43-53 0,-62 86 165,0 0 0,1 1 0,-1-1 0,1 1 0,-1-1 0,1 0 0,-1 1 0,1-1 0,0 1 0,-1-1 0,1 1 0,0-1 0,-1 1 0,1 0 0,0-1 0,0 1 0,-1 0 0,1 0 0,0-1 0,0 1 0,-1 0 1,1 0-1,0 0 0,0 0 0,0 0 0,-1 0 0,1 0 0,0 0 0,0 0 0,0 1 0,-1-1 0,1 0 0,0 0 0,0 1 0,-1-1 0,1 1 0,0-1 0,-1 0 0,1 1 0,0-1 0,-1 1 0,1-1 0,-1 1 0,2 1 0,1 2-1,1 1-1,-1 0 0,0 0 0,4 11 0,-6-14 9,7 17 65,-2-1-1,0 1 0,-1 0 1,4 33-1,1 79 770,-8-75-646,3 67 271,-5-121-240,-5-11-2358,2 1-652,13 8-5996,-9 1 8406,0-1 1,-1 1-1,1-1 0,-1 1 1,1-1-1,-1 1 0,1 0 0,6 6-2680,2-2-960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3.7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31 216 7712,'0'0'3578,"1"0"-3429,-1 0-1,0 1 0,1-1 1,-1 0-1,1 0 0,-1 0 1,0 1-1,1-1 0,-1 0 1,1 0-1,-1 0 1,1 0-1,-1 0 0,1 0 1,-1 0-1,1 0 0,-1 0 1,1 0-1,-1 0 0,1 0 1,-1 0-1,1 0 1,-1 0-1,0 0 0,1-1 1,-1 1-1,1 0 0,-1 0 1,1 0-1,-1-1 0,0 1 1,1-1-1,9-5 222,-1-1 0,-1 0 0,1 0 0,-1-1 0,0 0 0,-1 0 0,13-19 0,-18 23-294,0 0-1,1 0 1,-1-1 0,-1 1-1,1 0 1,-1-1 0,0 1-1,0-1 1,0 0-1,0 1 1,-1-1 0,0 0-1,0 1 1,0-1 0,0 0-1,-2-5 1,2 7-37,-1 1 0,0-1 0,1 0 1,-1 1-1,0-1 0,0 1 0,0-1 0,-1 1 0,1 0 0,0-1 1,-1 1-1,0 0 0,0 0 0,1 0 0,-1 0 0,0 0 1,0 0-1,-1 1 0,1-1 0,0 1 0,-1-1 0,1 1 0,0 0 1,-1 0-1,0 0 0,1 0 0,-1 1 0,-3-1 0,4 1 11,-1 0 0,0 0 0,1 0 0,-1 1 0,1-1 0,-1 1 0,1 0 0,-1 0 0,1 0 0,-1 0 0,1 0 0,0 0 0,-1 1 0,1-1 0,0 1 1,0-1-1,0 1 0,0 0 0,0 0 0,1 0 0,-1 0 0,0 0 0,1 0 0,0 1 0,-2 2 0,-1 3 98,0 1 1,0 0-1,1 0 1,0-1 0,-3 17-1,4-11-1,1 1 0,0-1 0,0 0 0,2 1 0,0-1 0,0 0 0,1 0 0,7 21 0,-7-27-76,0-1 0,1 0 0,0 0 0,0 0 0,1 0 0,0-1 1,0 0-1,0 1 0,1-1 0,0-1 0,0 1 0,1-1 0,-1 0 0,1 0 1,0 0-1,1-1 0,10 6 0,-6-6-139,1 0 1,1 0-1,-1-1 1,0-1-1,1 0 1,-1 0-1,1-2 1,0 1-1,-1-2 1,1 1-1,-1-2 1,1 0-1,20-6 1,-20 4-913,0 0 0,-1-1 1,0 0-1,0-1 0,18-12 1,-22 12-415,0 0 0,-1-1 1,1 0-1,-1 0 0,-1 0 0,1-1 1,9-15-1,-1-9-3283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4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1 192 8384,'0'-1'105,"0"1"0,0 0 0,0 0 0,0 0 0,0 0 0,0-1 0,0 1 0,0 0 0,0 0 0,0 0 0,0-1 0,0 1 0,0 0 0,0 0 0,0 0 0,0 0 0,0-1 0,0 1 0,0 0 0,0 0 0,0 0 0,1 0 0,-1-1 0,0 1 0,0 0 1,0 0-1,0 0 0,0 0 0,1 0 0,-1 0 0,0-1 0,0 1 0,0 0 0,0 0 0,1 0 0,-1 0 0,0 0 0,0 0 0,9 4 2465,6 11-143,0 5-1681,-2 1 0,0 1 0,-1 0 0,-1 0 0,-1 1 0,-1 0 0,7 33 0,60 252 688,-72-294-1321,1-1 0,10 21 0,-2-6 247,-13-28-341,0 1 0,0-1 1,0 0-1,0 1 0,0-1 0,1 0 1,-1 1-1,0-1 0,0 0 0,0 1 0,0-1 1,1 0-1,-1 1 0,0-1 0,1 0 1,-1 1-1,0-1 0,0 0 0,1 0 1,-1 1-1,0-1 0,1 0 0,-1 0 0,1 0 1,-1 0-1,0 0 0,1 1 0,-1-1 1,0 0-1,1 0 0,-1 0 0,1 0 1,-1 0-1,0 0 0,2 0 0,-1-1 19,0 0 0,-1 1 0,1-1-1,0 0 1,0 0 0,0 1 0,0-1-1,0 0 1,-1 0 0,1 0 0,0 0 0,-1 0-1,2-2 1,3-9 86,-1-1 0,0 1-1,4-20 1,-2 7-27,10-34-33,3 0 0,2 2 0,48-90 0,109-171-1109,-176 315 918,4-9-877,0 1-1,1 0 1,14-16 0,-21 26 841,0 1 1,1-1-1,-1 1 0,0-1 1,1 1-1,-1 0 0,1-1 1,-1 1-1,1-1 0,-1 1 1,1 0-1,-1 0 0,1-1 1,-1 1-1,1 0 0,-1 0 1,1 0-1,-1-1 0,1 1 1,0 0-1,-1 0 0,1 0 1,-1 0-1,1 0 0,-1 0 0,2 0 1,-2 1-29,1-1 0,-1 1 0,1-1 0,-1 1 0,1-1 0,-1 1-1,0-1 1,1 1 0,-1-1 0,0 1 0,1-1 0,-1 1 0,0 0 0,0-1 0,1 1 0,-1-1 0,0 1 0,0 0 0,0 0 0,-1 16-7462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7.0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123 19 2976,'0'-2'972,"5"-1"-451,5-4 2375,-7 1 2416,-3 7-5200,0 1 1,0-1-1,-1 0 1,1 1-1,0-1 0,-1 1 1,1-1-1,-1 0 1,-1 2-1,-2 8 295,-36 119 1305,8-21-945,18-62-389,1 0-1,2 1 0,3 0 1,1 1-1,3 0 0,2 0 1,7 88-1,-2-110-245,1 0-1,2 0 1,9 29 0,-9-41-38,-1 0 1,2-1 0,0 1-1,1-1 1,0-1 0,17 21-1,-25-33-123,5 5 153,0 0 0,1 0-1,-1-1 1,1 1-1,7 4 1,-10-9-266,-1 1 0,1-1-1,-1 0 1,1 0 0,-1-1 0,1 1 0,-1 0-1,1-1 1,0 1 0,-1-1 0,1 0 0,0 0-1,-1 0 1,1 0 0,0-1 0,-1 1 0,1-1-1,4-1 1,6-3-2098,0 0 0,0-1 0,-1 0 0,19-13 0,4-7-2202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49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18 216 3328,'-5'-2'437,"-7"-1"5131,14 3-4267,32-2 608,0-2 0,51-13 0,-82 17-1833,359-52 3277,-324 48-3133,466-25 787,-224 17-686,-255 11-376,0-2-1,37-8 1,-49 7-1333,0 0 0,-1-1 1,19-9-1,-30 13 1141,0 1 0,0 0 0,0-1 0,0 1 0,0-1 0,0 1 0,0-1 1,0 0-1,0 1 0,0-1 0,-1 0 0,1 0 0,0 1 0,-1-1 0,1 0 0,0 0 0,-1 0 0,1 0 1,-1 0-1,0 0 0,1 0 0,-1 0 0,0 0 0,1 0 0,-1 0 0,0 0 0,0 0 0,0 0 0,0 0 1,0 0-1,0 0 0,0 0 0,0 0 0,-1 0 0,1 0 0,0-1 0,-1 0-234,0 0-1,0 0 1,0 0-1,0 0 1,-1 1-1,1-1 1,-3-2-1,4 4 473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7.7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49 6048,'-4'-4'1083,"-2"-1"157,6 5-1226,0 0 1,0 0-1,0 0 1,1 0-1,-1 0 1,0 0-1,0 0 1,0 0-1,0 0 1,0 0 0,0 0-1,0 0 1,0 0-1,0 0 1,0 0-1,0 0 1,0 0-1,0 0 1,0 0-1,0 0 1,0 0 0,1 0-1,-1 0 1,0 0-1,0-1 1,0 1-1,0-2 1815,2 3-933,5 1-616,0 1 0,0 0 0,0 0 0,0 0 0,0 1 0,-1 0 0,0 0 0,0 1 0,0 0 0,-1 0 0,1 0 0,-1 1 0,0 0 0,-1 0 0,1 0 0,5 13 0,4 8 160,-2 0 0,17 56-1,-19-52-113,23 83 1162,-33-113-1468,1 0 0,-1 0 1,0 1-1,0-1 1,1 0-1,-1 0 0,1 0 1,-1 0-1,1 0 0,-1 1 1,1-1-1,0 0 0,-1 0 1,1 0-1,0-1 1,1 3-1,-1-3-2,-1 0 0,1 0-1,-1 0 1,1 0 0,-1 0 0,0-1 0,1 1 0,-1 0 0,1 0-1,-1 0 1,1 0 0,-1 0 0,0-1 0,1 1 0,-1 0-1,0 0 1,1-1 0,-1 1 0,0 0 0,1-1 0,-1 1-1,0 0 1,1-1 0,-1 1 0,0 0 0,0-1 0,0 1 0,1-1-1,-1 1 1,3-6 112,0-1 0,-1 1 0,1 0 0,2-12-1,39-163 79,-36 141-149,3 60 48,-8-14-5,0 1 1,1-1-1,0 0 0,0 0 1,0 0-1,1-1 1,0 1-1,7 5 1,-10-8-35,1-1 1,1 0 0,-1 0 0,0-1-1,0 1 1,1-1 0,-1 1 0,1-1 0,-1 0-1,1 0 1,0-1 0,-1 1 0,1-1 0,0 1-1,0-1 1,-1-1 0,7 0 0,3-2 103,0-1 0,-1 0 1,0-1-1,0 0 0,0-1 0,21-14 1,-1 1 13,-11 8-166,68-41 103,-75 43-192,-1-1 0,0 0-1,-1 0 1,14-16 0,-24 23 194,15-19-5264,-17 21 4628,1 0 0,-1 0 0,1 1 0,-1-1-1,0 0 1,1 0 0,-1 0 0,0 0 0,0 0 0,0 0 0,0 0 0,0 0 0,0 0 0,0 0-1,0 0 1,0 0 0,0 1 0,0-1 0,-1 0 0,1 0 0,0 0 0,-1 0 0,1 0 0,-2-1-1,-7-9-3546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8.1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15 6880,'-6'-14'1440,"6"14"-1419,0 0 1,0 0-1,0 0 0,0 0 0,0 0 0,0 0 0,0 0 0,0 0 1,0 0-1,0 0 0,0 0 0,0 0 0,0 0 0,0 1 0,0-1 0,0 0 1,0 0-1,0 0 0,0 0 0,0 0 0,-1 0 0,1 0 0,0 0 0,0 0 1,0 0-1,0 0 0,0 0 0,0 0 0,0 0 0,0 0 0,0 0 0,0 0 1,0 0-1,0 0 0,0 0 0,0 0 0,0 0 0,-1 0 0,1 0 0,0 0 1,0-1-1,0 1 0,0 0 0,0 0 0,0 0 0,0 0 0,0 0 1,0 0-1,0 0 0,0 0 0,0 0 0,0 0 0,0 0 0,0 0 0,0 0 1,0 0-1,0 0 0,0 0 0,0 0 0,0 0 0,0-1 0,0 1 0,0 0 1,0 0-1,0 0 0,-1 25 2037,2-4-1687,2 613 6535,-3-628-6790,0 0-1,0 0 1,1 0-1,0 0 1,2 8-1,-3-13-97,0-1 0,0 0 0,0 1-1,1-1 1,-1 0 0,0 1 0,0-1-1,0 0 1,0 1 0,0-1-1,1 0 1,-1 0 0,0 1 0,0-1-1,0 0 1,1 0 0,-1 1 0,0-1-1,1 0 1,-1 0 0,0 0 0,0 1-1,1-1 1,-1 0 0,0 0-1,1 0 1,-1 0 0,0 0 0,1 0-1,-1 0 1,0 0 0,1 0 0,9-7 287,8-18-180,-17 23-127,4-7-12,1 0 0,0 0 0,1 0 1,0 1-1,0 0 0,0 1 0,1-1 0,1 1 1,-1 1-1,1-1 0,10-4 0,-18 10 10,0 1 0,0-1-1,0 1 1,0 0 0,0-1-1,0 1 1,0 0-1,1-1 1,-1 1 0,0 0-1,0 0 1,0 0 0,0 0-1,1 0 1,-1 0-1,0 1 1,0-1 0,0 0-1,0 0 1,0 1 0,1-1-1,-1 1 1,0-1-1,0 1 1,0-1 0,0 1-1,0 0 1,-1 0 0,1-1-1,0 1 1,0 0 0,0 0-1,-1 0 1,1 0-1,0 0 1,-1 0 0,1 0-1,-1 0 1,1 0 0,-1 0-1,1 1 1,1 4 21,0 0 0,-1 0 0,1-1 0,-1 1 0,0 0 0,0 11 0,-1 7 224,7 46-1,-6-61-738,1 0 0,0 0 0,1-1 1,0 1-1,0-1 0,1 0 0,0 0 0,8 12 0,-10-17-5,0 0-1,1-1 0,-1 1 0,1 0 0,0-1 0,0 0 0,0 1 0,0-1 0,0-1 0,1 1 0,-1 0 0,0-1 0,1 1 0,-1-1 0,1 0 0,0 0 0,-1-1 0,1 1 0,0-1 0,0 0 0,-1 0 0,1 0 0,0 0 0,-1-1 0,6 0 0,21-7-1864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8.5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184 24 7648,'1'-4'391,"-1"3"-278,0 0 0,1 0 0,-1 0 0,0 1 0,0-1 0,0 0 0,1 0 0,-1 0 0,1 0 0,-1 1-1,0-1 1,1 0 0,-1 0 0,1 1 0,0-1 0,-1 0 0,1 1 0,-1-1 0,1 1 0,0-1 0,0 1 0,-1-1 0,1 1 0,0-1-1,0 1 1,-1 0 0,1 0 0,0-1 0,0 1 0,0 0 0,2 0 1525,-3 2-464,0 5-698,-1 0 0,-1 0-1,1 0 1,-6 12 0,1 1-40,-48 161 2338,48-160-2581,-9 40 130,-3 0 0,-32 72 0,35-99-157,-2 4-533,4-15-5053,17-31 1591,-4-7 1264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8.8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0 9376,'-37'0'3488,"42"12"-2720,-5 4-192,0-4 1088,4 5-1025,6-2 801,-2 5-832,5 5-256,6 3-224,-1-2-128,-5 3 32,0-5 96,6 0-64,-1-4-3551,-5 0 1919,11-9-6432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9.2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13 7552,'-2'-11'2396,"4"9"-1416,3 6-404,-3-2-254,0 1 1,0 0 0,0 0-1,0 0 1,0 1-1,0-1 1,-1 0 0,0 1-1,1-1 1,0 8 0,4 37 1039,-6-40-1148,2 32 297,2 26 338,-3-49-589,-2-14-184,1 0 0,0 0 0,0 0 0,1 0 0,-1 0 0,0 0 0,1 0 0,0-1 0,0 1 0,0 0 0,0 0 0,2 3 0,-3-5-59,1-1 1,-1 0 0,0 0 0,1 0-1,-1 0 1,0 1 0,1-1-1,-1 0 1,0 0 0,1 0 0,-1 0-1,0 0 1,1 0 0,-1 0-1,1 0 1,-1 0 0,0 0 0,1 0-1,-1 0 1,0 0 0,1 0-1,-1-1 1,0 1 0,1 0 0,-1 0-1,0 0 1,1 0 0,-1-1-1,0 1 1,1 0 0,-1 0 0,0-1-1,0 1 1,1 0 0,-1-1-1,10-12 193,-9 12-188,2-4-2,25-37 109,65-76-1,-90 115-145,0 0 0,0 0-1,0 1 1,0-1 0,0 1-1,1 0 1,-1 0 0,1 0-1,-1 0 1,1 1 0,4-2-1,-7 3 35,-1 0 0,1-1 1,-1 1-1,1 0 0,-1 0 0,0 0 0,1 0 0,-1 0 0,1 0 0,-1 0 0,1 1 0,-1-1 0,1 0 0,-1 0 0,0 0 0,1 0 0,-1 1 0,1-1 0,-1 0 0,0 0 0,1 1 0,-1-1 0,0 0 0,1 0 0,-1 1 0,1 0 1,3 13 376,-5 21 87,1-32-457,-4 30 186,2-24-186,0 1 0,1 0 0,1-1 0,-1 1 1,2 0-1,-1 0 0,1 0 0,3 13 0,-2-20-222,-1-1-1,0 1 1,1 0 0,-1-1 0,1 1-1,0-1 1,-1 0 0,1 1 0,0-1-1,1 0 1,-1 0 0,0 0 0,1 0-1,-1-1 1,1 1 0,-1-1 0,5 2-1,-4-1-492,1-1-1,0 0 0,0 0 0,0 0 0,0 0 0,0-1 0,0 1 0,0-1 0,0 0 0,0 0 0,8-2 0,14-8-2358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9.5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90 6656,'0'0'146,"-1"-1"0,1 1 0,0-1 0,-1 0 1,1 1-1,0-1 0,-1 1 0,1-1 0,0 1 0,0-1 1,0 0-1,0 1 0,0-1 0,0 0 0,0 1 0,0-1 1,0 1-1,0-1 0,0 0 0,0 0 1073,-6 7 927,2-3-1818,0 1 1,1 1 0,0-1 0,0 0-1,0 1 1,1 0 0,-1-1-1,1 1 1,0 0 0,-2 9 0,2-6-141,0 1 0,1-1 0,0 1 0,0-1 0,1 1 1,0 8-1,0-13-102,1 0-1,-1-1 1,1 1 0,0 0 0,0-1 0,1 1-1,-1-1 1,1 1 0,-1-1 0,1 0 0,3 5 0,-4-7-47,0 0 1,0 0 0,1 0 0,-1 0 0,0 0-1,0 0 1,1 0 0,-1 0 0,1-1 0,-1 1-1,0 0 1,1-1 0,-1 1 0,1-1 0,0 0-1,-1 1 1,1-1 0,-1 0 0,1 0 0,-1 0-1,1 0 1,0 0 0,-1 0 0,1-1 0,-1 1-1,1-1 1,-1 1 0,1-1 0,1 0 0,2-2 18,0 0 0,0 0 0,-1 0 0,0-1 1,0 1-1,0-1 0,0 0 0,0 0 0,-1 0 1,1-1-1,2-5 0,3-5 38,-1 0 0,9-20 0,-14 25-19,1 1-1,-1-1 0,0 1 1,-1-1-1,1-15 0,-2 22-74,-1-1-1,0 1 0,0-1 0,-1 1 0,1-1 0,-1 1 0,1 0 1,-1-1-1,0 1 0,0 0 0,-1-1 0,1 1 0,-1 0 1,0 0-1,1 0 0,-1 0 0,0 0 0,-5-4 0,4 5-114,0 1-1,-1-1 0,1 1 1,0 0-1,0 0 0,-1 0 0,1 0 1,-1 1-1,1-1 0,-1 1 1,1 0-1,-1 0 0,1 1 1,-1-1-1,1 0 0,-1 1 1,1 0-1,0 0 0,-1 0 0,1 0 1,-6 4-1,9-5-90,-1 1 1,1-1-1,-1 1 0,1-1 0,0 1 1,-1-1-1,1 1 0,-1-1 0,1 1 1,0-1-1,0 1 0,-1 0 0,1-1 1,0 1-1,0-1 0,0 1 0,0 0 0,0-1 1,0 1-1,0 0 0,0-1 0,0 1 1,0 0-1,0-1 0,0 1 0,0-1 1,0 1-1,1 0 0,-1-1 0,0 1 1,1-1-1,-1 1 0,0 0 0,1-1 1,-1 1-1,0-1 0,1 1 0,0 0 1,8 7-5733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19.9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409 51 9728,'-22'-37'3120,"21"37"-3036,1-1 1,0 1-1,-1 0 1,1-1-1,0 1 1,-1-1-1,1 1 1,0-1-1,0 1 1,0-1-1,0 1 1,-1-1-1,1 0 1,0 1 0,0-1-1,0 1 1,0-1-1,0 1 1,0-1-1,0 1 1,0-1-1,0 0 1,1 1-1,-1-1 1,0 1-39,1 0 0,-1 0 0,0 0 0,0 1 0,0-1 0,1 0 0,-1 0 0,0 0 0,0 1 0,0-1 0,1 0 0,-1 0 0,0 1 0,0-1 0,0 0 0,0 1 0,0-1 0,0 0 1,0 0-1,0 1 0,1-1 0,-1 0 0,0 1 0,0-1 0,0 0 0,-1 1 0,1-1 0,0 0 0,0 0 0,0 1 0,0-1 0,0 0 0,0 1 0,0-1 0,-1 0 0,-51 267 4361,16-96-3161,10 70-753,10-68-996,15-153 42,1-17-93,0 0 0,0 1 0,0-1 0,0 0 0,-1 1 0,0-1 0,1 0 0,-1 0 0,-1 1 0,0 2 0,2-6 479,0 0 1,0 0-1,0 0 0,-1 1 0,1-1 0,-1 0-1047,1 1 1047,0-1 0,0 0 0,0 0 0,0 0 1,0 0-1,-1 0 0,1 0 0,0 0 0,0 0 0,0 0 1,0 0-1,0-1 0,0 1 0,0 0 0,-1 0 0,1 0 1,0 0-1,0 0 0,0 0 0,0 0 0,-1-1-1047,1 1 1047,0 0 0,0-1 0,0 1 0,0 0 1,0 0-1,-4-17-3109</inkml:trace>
  <inkml:trace contextRef="#ctx0" brushRef="#br0" timeOffset="1">13 483 10208,'-13'-20'3776,"13"23"-2912,10-9-256,3 6 288,1 0-609,7-9 1601,16 4-1088,16 2-128,28 3-416,6 0-320,-2 3 0,-9 2-1504,-5-1 832,-12 4-5599,9 4 3519,-10 4-2336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20.4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 32 6656,'-6'-13'1220,"0"1"374,5 6 2306,-1 25-2445,-1 1 0,0-1 1,-11 34-1,0-1-220,-29 258 835,37-247-1980,0-28-110,4-24-320,1-1 1,-1 1 0,1-1 0,1 1 0,0-1 0,3 17-1,-3-26 152,0-1 0,0 1 0,0-1 0,0 1 0,1-1 0,-1 1 0,0-1 0,0 0 0,1 1 0,-1-1 0,0 1 0,1-1 0,-1 0 0,0 1-1,1-1 1,-1 0 0,1 1 0,-1-1 0,0 0 0,1 0 0,-1 0 0,1 1 0,-1-1 0,1 0 0,-1 0 0,1 0 0,-1 0 0,1 0 0,-1 0 0,1 0 0,-1 0-1,1 0 1,-1 0 0,1 0 0,-1 0 0,1 0 0,-1 0 0,0 0 0,1 0 0,-1-1 0,1 1 0,-1 0 0,1 0 0,-1-1 0,1 1 0,-1 0 0,0 0-1,1-1 1,-1 1 0,0-1 0,1 1 0,-1 0 0,0-1 0,1 1 0,-1-1 0,0 1 0,0 0 0,0-1 0,1 1 0,-1-1 0,9-25-3369,0-8 410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20.9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26 8960,'-11'-25'8053,"18"29"-6043,4 5-950,-9-7-904,1 1-1,-1-1 0,1 0 1,-1 0-1,1 0 0,0-1 1,0 1-1,0-1 0,5 3 1,10 1 256,0-1 0,0 0 0,23 1 0,60 0 275,-56-4-532,18-1 50,0-2-1,116-20 1,-174 21-209,0 0 1,0 0-1,0 1 1,0 0 0,8 0-1,-12 0 7,0 1 0,-1-1 1,1 0-1,0 0 0,-1 0 0,1 1 0,0-1 0,-1 0 0,1 0 0,0 1 1,-1-1-1,1 1 0,-1-1 0,1 1 0,-1-1 0,1 0 0,-1 1 1,1 0-1,-1-1 0,1 1 0,-1 0 2,0 0 1,1 0-1,-1 1 1,0-1-1,0 0 1,0 0-1,0 0 1,0 0-1,0 0 1,0 0-1,-1 0 1,1 0-1,0 0 1,-1 0-1,1 0 1,0 0-1,-2 2 1,-8 16 128,-2-1 0,0 0 0,-1 0 0,-21 23 0,-5 5 54,-124 177 339,27-34-542,123-168 150,11-17-593,-1 0 0,1 0 0,-1 0 0,-3 4 1,29-15-8540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21.2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 10560,'8'-17'3904,"-13"22"-3040,15 10-224,-10 2-1,0-1-479,0 8 1696,-5 0-1024,5 0 256,0-1-640,0-3-256,-5-3-128,5-1 0,0-4-32,0-4-1568,10-8-4031,-2-5 3423,16-18-4768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50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16 3648,'2'-11'2418,"-2"11"-2269,0-1-1,-1 1 0,1 0 1,0 0-1,0 0 1,0-1-1,0 1 1,0 0-1,0 0 1,0 0-1,-1-1 297,1 1-296,0 0-1,0 0 1,-1 0-1,1-1 1,0 1-1,0 0 1,0 0-1,-1 0 1,1 0-1,0 0 1,0 0-1,-1 0 0,1 0 1,-12 1 3592,2 2-4015,-1 1 652,1 1-1,0-1 1,0 2-1,0 0 1,1 0-1,-1 0 1,1 1-1,1 1 1,-9 8-1,11-10-305,0 1 1,1 0-1,0 0 0,0 0 0,1 0 1,0 1-1,0-1 0,1 1 1,-1 0-1,2 0 0,-1 1 0,-1 12 1,4-17-107,-1 0 0,2 0 0,-1-1 0,0 1 0,1 0 0,-1-1 0,2 5-1,-2-7 40,0 0 0,1-1 0,-1 1-1,0 0 1,1 0 0,-1 0-1,0-1 1,1 1 0,-1 0 0,1 0-1,-1-1 1,1 1 0,-1 0-1,1-1 1,0 1 0,-1 0 0,1-1-1,0 1 1,-1-1 0,1 0-1,0 1 1,0-1 0,0 1 0,-1-1-1,1 0 1,0 0 0,0 1-1,0-1 1,0 0 0,-1 0 0,1 0-1,0 0 1,2 0 0,1-1 52,0-1 1,0 1-1,0-1 1,0 0-1,-1 0 1,1 0-1,0 0 1,-1-1-1,5-3 1,28-29 101,-33 31-141,25-27 80,33-33-52,-60 63-25,-1 0 0,1 0-1,0 0 1,0 1 0,0-1 0,0 0 0,0 0 0,0 1 0,0-1 0,0 1 0,0-1 0,0 1 0,0-1-1,0 1 1,0 0 0,0-1 0,0 1 0,1 0 0,-1 0 0,0 0 0,0 0 0,0 0 0,0 0-1,2 0 1,-1 2 43,0-1 0,-1 0 0,1 0 0,-1 0 0,1 1 0,-1-1 0,0 1 0,1-1 0,-1 1 0,0 0 0,0 0 0,1 2 0,2 2 51,32 64 405,-36-69-715,1 1-1,0-1 1,-1 1-1,1-1 1,0 1 0,0-1-1,0 1 1,0-1-1,0 0 1,0 0-1,0 0 1,0 1 0,1-1-1,-1 0 1,0 0-1,1-1 1,-1 1 0,1 0-1,-1 0 1,1-1-1,-1 1 1,1-1 0,0 1-1,2-1 1,-1 0-526,0 0 1,0 0-1,0 0 1,0-1 0,0 0-1,0 1 1,0-1-1,0 0 1,0-1 0,0 1-1,3-2 1,4-4-3536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21.6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363 23 9568,'-4'-16'1389,"0"9"2212,-3 20-1168,-33 72 147,-27 52-402,-46 88-569,100-193-1509,2 1 0,0-1-1,3 2 1,1-1 0,-4 47 0,10-66-44,1 1 0,0 0 0,2 0 0,-1 0 0,2-1 1,4 16-1,-5-24-19,0 0 1,0-1-1,0 1 1,1-1 0,0 0-1,0 0 1,7 8-1,-7-10-23,-1 0 0,1-1 0,0 0 0,-1 0 0,1 0-1,0 0 1,0 0 0,1 0 0,-1-1 0,0 1 0,0-1-1,1 0 1,-1 0 0,4 0 0,-4 0 8,0-1 0,0 0 1,0 0-1,1 0 0,-1 0 1,0 0-1,0-1 0,0 1 0,0-1 1,0 0-1,-1 0 0,1 0 1,0 0-1,0 0 0,0-1 0,-1 0 1,1 1-1,-1-1 0,1 0 0,-1 0 1,0 0-1,0 0 0,0 0 1,0-1-1,0 1 0,0-1 0,1-3 1,3-5 43,-2 1-1,1-1 1,-2 0 0,1 0 0,3-22 0,-5 19-65,1-1 1,-2 1 0,0-1 0,-1 1 0,-1-18 0,0 26-42,0 1 0,0 0 0,0 0 0,-1 0 0,1 0 0,-1 0 0,-1 0 0,1 0 0,-1 0 0,0 1 0,0-1 0,0 1 0,0 0-1,-1 0 1,0 0 0,1 1 0,-10-7 0,2 3-309,0 1-1,-1 1 1,0-1-1,0 2 1,-1 0-1,0 0 1,1 1-1,-1 1 0,0 0 1,0 1-1,0 0 1,-20 2-1,13 3-2642,20-4 2834,-1 0 0,1 0 0,-1 0 0,1 1 0,-1-1 0,0 0 1,1 1-1,-1-1 0,1 0 0,0 1 0,-1-1 0,1 0 0,-1 1 0,1-1 0,-1 1 0,1-1 0,0 1 0,-1-1 0,1 1 0,0-1 1,0 1-1,-1-1 0,1 1 0,0-1 0,0 2 0,0-2-267,0 1 0,0 0 1,1-1-1,-1 1 0,0-1 0,0 1 1,1-1-1,-1 1 0,0-1 0,4 4-2548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22.2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71 171 8320,'-35'-25'2672,"33"24"-2560,1 0 0,-1 0 1,1 0-1,-1-1 0,1 1 1,0 0-1,0-1 1,0 1-1,0-1 0,0 0 1,0 1-1,-1-3 0,0-1 374,0 1 197,-1 0-1,1 0 1,0-1-1,1 1 1,-1-1-1,1 1 0,0-1 1,0 1-1,-1-9 1,2 11-617,1 0 1,-1 0 0,0 0-1,0 0 1,1 0 0,-1 0-1,1 0 1,0 0 0,0 1-1,-1-1 1,1 0-1,0 0 1,1 1 0,-1-1-1,0 1 1,0-1 0,1 1-1,-1-1 1,1 1 0,-1 0-1,1 0 1,-1 0-1,1 0 1,3-2 0,10-2 78,-1 0 0,1 0 1,0 1-1,1 1 0,-1 1 1,0 0-1,31 1 0,-33 2-87,0 0 0,-1 0 0,0 1 0,1 1 0,-1 0 0,0 0 0,0 2-1,0-1 1,18 11 0,-25-12-20,1 1 1,0 0-1,-1 0 0,0 1 0,0 0 0,0-1 0,-1 1 0,7 9 1,-9-10 4,1 0 1,-1 1 0,0-1 0,-1 0 0,1 1 0,-1-1-1,1 1 1,-1 0 0,-1-1 0,1 1 0,-1 0 0,0 0-1,0 5 1,-1-1 29,0 0 0,-1-1-1,0 1 1,-1 0-1,0-1 1,0 0 0,-1 0-1,-4 8 1,-7 8 241,-21 26 0,16-23 10,13-17-263,0 1 1,1-1 0,0 1 0,1 1-1,1-1 1,-1 1 0,2 0 0,-1 0 0,2 0-1,0 0 1,-1 18 0,3-27 9,1 1 0,-1-1 0,1 0 0,-1 0 0,1 0 0,2 5 1,-1-4-568,-1-1 1,0 0-1,0 1 1,0-1-1,-1 1 1,1 5-1,0 5-3235,0-12 2866,-1 1-1,1-1 0,-1 1 1,0-1-1,0 1 0,0-1 1,-1 1-1,1-1 1,-1 0-1,0 4 0,-7 5-4968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22.5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 11968,'-23'0'4416,"23"8"-3425,0-5 1761,10-3-2880,3 0-4895,6 0 2719,2-11-4960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23.0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243 26 7040,'-16'-23'2282,"13"21"-871,5 8-1077,7 12-111,70 146 3157,-47-91-2504,-29-67-794,77 174 2331,-56-118-1487,17 64 0,-26-63-170,9 77-1,-20-105-485,-2 0 0,-1 1 1,-8 66-1,5-89-228,0 0 1,-1 0 0,-1 0-1,0-1 1,0 1 0,-2-1-1,1 0 1,-2-1 0,1 1-1,-2-1 1,1 0 0,-2-1-1,1 0 1,-20 17 0,-26 17-1078,-110 67 0,129-89-2730,-71 32 0,36-32-3482,70-22 7209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24.4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382 101 3904,'1'-3'185,"0"-1"1,0 1-1,0 0 0,1-1 1,-1 1-1,1 0 0,0 0 1,0 0-1,0 1 0,0-1 0,3-3 1,-4 5-4,0 0 1,0 0-1,0 1 0,0-1 1,0 0-1,0 0 0,0-1 1,0 1-1,-1 0 1,1 0-1,0 0 0,-1 0 1,1-1-1,-1 1 0,1 0 1,-1-1-1,0 1 1,0 0-1,1-1 0,-1 1 1,0 0-1,0-1 0,0 1 1,0 0-1,-1-1 1,1 1-1,0 0 0,-1-1 1,1 1-1,-1 0 0,1-1 1,-1 1-1,1 0 1,-1 0-1,0 0 0,0 0 1,1 0-1,-1 0 0,0 0 1,0 0-1,0 0 0,0 0 1,0 0-1,0 0 1,-1 1-1,1-1 0,0 0 1,0 1-1,-1-1 0,0 0 1,-6 0 123,-1-1 0,1 1-1,0 0 1,-1 1 0,1 0 0,-1 1 0,-14 2 0,6 0 115,0 1 1,-29 12 0,33-10-250,0 0 0,0 1 0,0 1 0,1 0 0,1 1 0,-1 0 0,1 1 0,1 0 1,0 1-1,-14 19 0,11-12-25,1 1 0,1 0 0,1 1 0,0 1 0,2-1 0,-9 31 0,15-42-53,-1 1-1,2 1 0,-1-1 1,1 0-1,1 0 0,1 19 0,-1-25-61,1-1 0,-1 0-1,1 1 1,0-1 0,0 0 0,0 1-1,0-1 1,0 0 0,1 0-1,0 0 1,-1 0 0,1 0-1,0-1 1,1 1 0,-1 0-1,0-1 1,1 0 0,-1 1-1,1-1 1,0 0 0,0 0 0,0-1-1,0 1 1,3 1 0,3 0 29,0-1 0,1 0 0,-1 0 0,0-1 0,1 0 0,-1-1 0,1 0 0,9-1 0,-3-1 38,0-1 0,0 0-1,29-11 1,-32 9-54,1-1 1,-2-1 0,1 0-1,-1 0 1,0-1 0,0-1-1,-1 0 1,-1-1-1,1 0 1,16-21 0,-21 24-31,-1-1 0,0-1 0,0 1 0,0-1 0,-1 1 0,-1-1 0,1 0 0,-1-1 0,-1 1 0,0 0 0,0-1 0,-1 0 0,0 1 0,-1-1 0,0 0 0,-2-17 0,1 22-19,0 0 0,-1 0 0,1 0 0,-1 1 0,0-1 0,0 1 0,-1 0-1,1-1 1,-1 1 0,0 0 0,0 1 0,-1-1 0,1 0 0,-1 1 0,1 0 0,-1 0 0,0 0 0,0 0 0,-1 1 0,1-1 0,-9-2 0,-1 0-42,-1 0 1,1 1-1,-1 1 0,0 0 1,-27-1-1,32 4-2,-1 0 1,1 0-1,0 1 0,-15 3 0,19-3-106,1 1 0,0 0 0,-1 0-1,1 0 1,0 0 0,0 1 0,0 0-1,0 0 1,-7 6 0,11-9-35,0 1 1,0 0-1,0 0 1,1-1-1,-1 1 0,0 0 1,0 0-1,0 0 1,1 0-1,-1 0 1,1 0-1,-1 0 0,1 0 1,-1 0-1,1 0 1,-1 0-1,1 1 1,0-1-1,0 0 0,-1 0 1,1 0-1,0 0 1,0 1-1,0-1 1,0 0-1,1 0 0,-1 0 1,0 1-1,0-1 1,1 0-1,-1 0 0,1 0 1,-1 0-1,1 0 1,-1 0-1,1 0 1,0 0-1,-1 0 0,1 0 1,0 0-1,0 0 1,0-1-1,0 1 1,0 0-1,0 0 0,1 0 1,5 4-838,0-1 0,1 0 0,-1 0 0,1-1 1,11 4-1,35 9-3566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24.8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3 298 8640,'-2'-4'2456,"2"6"-1015,0 14-501,7 23 900,-6-33-1229,0-1-1,0 1 1,0-1-1,0 1 1,-1 8 0,0-12 647,1-3-1096,0 0 0,-1 0-1,1 0 1,0 0 0,0 0-1,-1 0 1,1-1-1,-1 1 1,1 0 0,0-2-1,-1 2 3,30-84 1174,3-10-671,-24 76-517,0 0 0,1 1 0,0 0 0,2 0 0,23-26 0,-30 38-98,1 0-1,0 0 1,1 1 0,-1 0 0,1 1 0,0-1 0,0 1 0,0 0 0,1 1 0,-1 0 0,1 0 0,0 1 0,0 0 0,0 0 0,0 1 0,0-1 0,11 1 0,-1 2 29,-1 1 1,1 0 0,0 1 0,22 7 0,68 28-54,-44-15-967,-55-20 669,-4-2-608,0 1 1,-1 0-1,1-1 0,-1 1 1,1 1-1,-1-1 0,0 1 0,0-1 1,0 1-1,6 6 0,7 15-7484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27.3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250 18 2496,'12'-11'6537,"-12"10"-6405,0 1 0,0 0 0,0-1-1,-1 1 1,1 0 0,0 0 0,0-1 0,0 1 0,-1 0-1,1 0 1,0-1 0,0 1 0,-1 0 0,1 0-1,0 0 1,0 0 0,-1-1 0,1 1 0,0 0 0,-1 0-1,1 0 1,0 0 0,-1 0 0,1 0 0,0 0 0,-1 0-1,1 0 1,0 0 0,-1 0 0,1 0 0,-5-1 229,0 1 0,0 0 1,-1 0-1,1 0 1,0 0-1,0 1 0,0 0 1,0 0-1,-5 3 1,-6 1-60,-20 12 1,28-13-128,-10 5-2,0 1-1,-17 13 1,29-19-119,-1 1 1,1 1 0,0 0-1,0-1 1,0 2 0,1-1-1,-8 12 1,11-14-50,1 0 0,-1 0-1,0 0 1,1 1 0,0-1 0,0 1 0,0-1 0,1 0 0,0 1-1,-1-1 1,1 1 0,2 8 0,-1-7 32,0 1 0,1-1 0,0 1 0,0-1 0,1 0 0,0 1 0,0-1-1,6 7 1,-6-7 21,2-1 0,-1 0 1,1 0-1,-1 0 0,1 0 0,1-1 0,-1 0 0,8 5 0,-9-7-9,0 0-1,0 0 1,1 0 0,-1-1 0,0 1-1,1-1 1,-1 0 0,1-1 0,-1 1-1,1-1 1,-1 1 0,9-2 0,-4-1 16,-1 0 0,1-1 0,0 0 0,-1 0-1,1-1 1,-1 0 0,0 0 0,0-1 0,0 0 0,-1-1 0,0 0 0,0 0 0,11-13 0,-8 8 27,-1 0-1,0-1 1,-1-1 0,0 1-1,-1-1 1,0-1 0,8-25-1,-5 10-158,-6 21 19,-1 0 1,0-1 0,-1 0-1,0 1 1,1-16-1,-8 53 230,5-9 95,0-1 1,2 1 0,0 0 0,5 22 0,-5-37-259,-1 0 1,1 0 0,0 0 0,0 0-1,0 0 1,1-1 0,0 1-1,0-1 1,0 0 0,0 0-1,1 0 1,-1 0 0,1 0-1,0-1 1,0 1 0,1-1 0,-1 0-1,1-1 1,-1 1 0,8 2-1,-4-3-734,0 0 0,0 0 0,0-1 0,0-1 0,0 1 0,16-2 0,8 0-2738,8 6-14,1 5-2687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29.6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22 3552,'10'-22'10250,"-14"97"-8326,-19 110 0,18-157-1585,-2 10-20,-17 49-1,-2 7 37,23-82-315,1 0-1,1 0 1,0 0 0,1 18 0,1-24-19,-1 1 0,1-1 0,1-1 0,-1 1 1,1 0-1,0 0 0,0-1 0,1 1 0,-1-1 1,6 8-1,0-2 73,1-1 1,0 0 0,0 0-1,1-1 1,0-1 0,0 1-1,1-2 1,0 0 0,1 0-1,0-1 1,20 9 0,-24-12-194,0 0 164,0 1 0,1-1 0,14 3 0,-21-6-183,0 1-1,-1-1 1,1 0 0,0 0 0,-1 0 0,1 0 0,0-1-1,-1 1 1,1 0 0,-1-1 0,3 0 0,-3 0-63,0 1 0,0-1 0,-1 1 0,1-1 0,0 1 0,-1-1 0,1 0 0,0 1 0,-1-1 0,1 0 1,-1 0-1,1 1 0,-1-1 0,1 0 0,-1 0 0,0 0 0,1 0 0,-1 1 0,0-1 0,0 0 0,0-2 1,-1-31-6956,3 17 2576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29.9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62 6144,'-74'-11'3306,"63"12"817,16-2-2875,11-3-180,27-1 0,-20 2-506,72-10 964,85-9-303,-133 18-1117,87 5-1,-108 0 201,-16-1-711,-14 0-2831,3 0 2947,0 0-1,1 0 0,-1 0 1,1 1-1,-1-1 0,1 0 0,-1 0 1,1 0-1,-1 1 0,1-1 1,-1 0-1,1 1 0,-1-1 0,1 0 1,-1 1-1,1-1 0,0 1 1,-1-1-1,1 1 0,-1-1 0,1 1 1,0-1-1,0 1 0,-1-1 1,1 1-1,0-1 0,0 1 0,0-1 1,0 2-1,-1 6-4387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31.4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21 4640,'-4'-14'1113,"5"8"3064,-3 26-2961,1 0 0,3 27 0,-1-11-613,7 167 1449,2 146 477,-10-225-3964,3-132-4970,-3-1 507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50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 6464,'5'0'6998,"-5"0"-6892,0 11 2550,-10 97 2255,25-117-4644,-11 4-286,1 1 0,-1-1-1,-1 0 1,1 0 0,4-7 0,13-18-138,-20 28 155,1-1-5,0 1 0,0 0 0,1-1 0,-1 1 1,0 0-1,1 0 0,0 0 0,5-2 0,-1 20 887,-6-10-729,-1 0 0,0 0 0,0-1 0,-1 1 0,-2 11-1,0 15 257,3-32-408,0 0 0,0 0-1,0 1 1,0-1 0,0 0 0,0 0 0,0 0-1,0 0 1,0 0 0,0 0 0,0 0-1,0 0 1,0 0 0,0 1 0,0-1 0,0 0-1,0 0 1,0 0 0,0 0 0,0 0 0,0 0-1,0 0 1,0 0 0,0 0 0,0 0 0,0 0-1,0 1 1,0-1 0,1 0 0,-1 0 0,0 0-1,0 0 1,0 0 0,0 0 0,0 0 0,0 0-1,0 0 1,0 0 0,0 0 0,0 0-1,1 0 1,-1 0 0,0 0 0,0 0 0,0 0-1,0 0 1,0 0 0,0 0 0,0 0 0,0 0-1,0 0 1,1 0 0,-1 0 0,0 0 0,0 0-1,0 0 1,0 0 0,0 0 0,0 0 0,0-1-1,0 1 1,0 0 0,0 0 0,9-7-78,5-11 22,-3 2 53,35-47 13,-31 50 117,-15 13-120,0 0-1,0 0 0,0 0 1,0 0-1,0 0 0,1 0 1,-1 0-1,0-1 1,0 1-1,0 0 0,0 0 1,0 0-1,0 0 0,0 0 1,1 0-1,-1 0 0,0 0 1,0 0-1,0 1 1,0-1-1,0 0 0,0 0 1,0 0-1,1 0 0,-1 0 1,0 0-1,0 0 0,0 0 1,0 0-1,0 0 0,0 0 1,0 0-1,0 0 1,0 0-1,0 1 0,1-1 1,-1 0-1,0 0 0,0 0 1,0 0-1,0 0 0,0 0 1,-1 12 554,-2-1-252,1-6-244,1 1 1,0-1-1,0 1 0,0 9 1,-4 42 206,1 0-4548,4-55 3548,1-1 0,-1 1 1,0 0-1,1 0 0,-1 0 0,1-1 0,0 1 0,1 3 0,0 0-1452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32.1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20 3552,'-2'-10'899,"2"10"-844,2-10 8148,1 51-4827,7 242-219,-7-214-2618,-7 117-1,0-153-472,-1 0 0,-14 46 0,6-103-10416,13 23 9948,-8-18-4883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32.6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369 5 5216,'0'-5'6757,"0"10"-6471,-1 0 1,0-1-1,0 1 0,0-1 0,0 0 1,-1 1-1,1-1 0,-1 0 0,-4 7 1,-27 36 779,18-27-686,-7 12 6,-50 66 289,-91 99 455,135-162-1172,25-32 67,1 1-1,0 0 0,0-1 0,0 1 0,0 0 0,0 0 1,1 0-1,-2 9 0,3-13-7,0 1-8,0-1 1,0 1-1,0-1 1,0 0-1,0 1 0,0-1 1,0 1-1,0-1 1,0 1-1,0-1 0,0 1 1,0-1-1,1 0 1,-1 1-1,0-1 0,0 1 1,0-1-1,1 0 0,-1 1 1,0-1-1,1 0 1,-1 1-1,0-1 0,1 0 1,-1 1-1,0-1 1,1 0-1,-1 0 0,0 0 1,1 1-1,-1-1 0,1 0 1,-1 0-1,1 0 1,-1 0-1,0 0 0,1 0 1,-1 0-1,1 0 1,-1 1-1,1-2 0,25 2 204,-17-2-121,26-1 26,0-1-1,38-10 1,-41 8-71,267-66 235,-296 70-287,1 0 0,0 0 1,-1 0-1,1 1 0,-1-1 0,1 1 0,0 0 0,-1 0 0,1 0 0,0 0 0,0 1 0,-1-1 0,8 3 0,-10-2-327,0 0-1,0 1 1,0-1-1,0 1 1,0-1-1,0 1 1,0-1 0,-1 1-1,1-1 1,0 1-1,-1 0 1,1-1-1,-1 1 1,0 0 0,1 0-1,-1-1 1,0 1-1,0 0 1,-1 3-1,2 1-772,1 14-5455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33.0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10 7712,'-1'-10'2022,"1"10"-2003,0 0 0,0 0 0,0 0 0,0 0 0,0 0 0,0 0 0,0 0 0,0 0 0,0 0 0,0 0 0,0 1 0,0-1 0,0 0 0,0 0 0,0 0 0,0 0 0,0 0 0,0 0 0,0 0 0,0 0 0,0 0 0,0 0 0,0 0 0,0 0 0,0 0 0,0 0 0,0 0 0,-1 0 0,1 0 0,0 0 1,0 0-1,0 0 0,0 0 0,0 0 0,0 0 0,0 0 0,0 0 0,0 0 0,0 0 0,0 0 0,0 0 0,0 0 0,0 0 0,0 0 0,0 0 0,0 0 0,0 0 0,0 0 0,0 0 0,0 0 0,0 0 0,0 0 0,-1 0 0,1 0 0,0 0 0,0 0 0,0 0 0,0 0 0,0-1 0,0 1 0,0 0 0,0 0 0,0 0 0,0 0 1,0 0-1,0 0 0,0 0 0,0 1 58,0 0 0,0 1 0,0-1 1,0 0-1,0 0 0,0 0 0,0 0 1,0 0-1,1 1 0,-1-1 0,0 0 1,1 0-1,-1 0 0,1 1 0,0 0 135,0 0-1,0 0 0,-1 0 1,1 0-1,-1 0 1,0 0-1,1 0 0,-1 0 1,0 0-1,0 1 1,0-1-1,-1 0 0,0 3 1,-10 28 1838,1-7-1785,7-12-484,1-4-41,-1 1 1,0-1 0,0 0 0,-9 15 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33.5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138 2 5888,'0'0'129,"0"0"0,-1-1 0,1 1 0,-1 0 0,1 0 0,-1 0 0,1 0 0,0 0 0,-1-1 0,1 1 0,-1 0 0,1 0 0,-1 0 0,1 0 1,-1 0-1,1 0 0,-1 1 0,1-1 0,0 0 0,-1 0 0,1 0 0,-1 0 0,1 0 0,0 1 0,-1-1 0,0 0 0,-11 13 2330,-9 25 94,16-28-2223,-14 28 652,2 1-1,1 0 0,-16 67 0,31-101-980,0 0-1,0 0 1,1 0-1,-1 0 1,1 0-1,0 0 1,0 0-1,1 0 1,0 1-1,0-1 1,2 7-1,-2-9 17,1 1 0,0 0 0,0-1 0,0 1 0,1-1 0,-1 1 0,1-1 0,0 0 0,0 0 1,0 0-1,0-1 0,0 1 0,1-1 0,5 3 0,15 7-8,0-2 0,1-1 1,0-1-1,39 7 0,-22-5-2,-9-2 23,175 51 537,-207-58-565,6 1 173,-1 1-1,1 0 1,6 3-1,-12-5-112,0 0-1,0-1 0,0 1 0,-1 0 0,1 0 0,0 0 0,0 0 0,0-1 0,-1 1 0,1 0 0,1 2 0,-2-3-28,0 1 0,0-1-1,0 1 1,0-1 0,0 1-1,0-1 1,0 1-1,0-1 1,0 1 0,0-1-1,0 1 1,0-1 0,0 1-1,0-1 1,-1 1-1,1-1 1,0 1 0,0-1-1,-1 0 1,1 1 0,0-1-1,0 1 1,-1-1-1,1 0 1,0 1 0,-1-1-1,0 1 1,-3 2 69,0-1 0,0 0 0,0 1-1,-1-1 1,1-1 0,0 1 0,-8 1 0,3 0-10,-37 9 354,-66 9 1,-50-2-194,143-17-155,0-1 0,-18-1 0,29-1-463,1 0 0,-14-4 0,16 4-387,0-1 0,0 0 1,0 0-1,1-1 0,-6-3 0,9 6 393,0-1 0,0 0 0,0 0 0,0 0-1,0 0 1,0 0 0,0 0 0,1 0 0,-1 0-1,0 0 1,1-1 0,-1 1 0,0 0 0,1 0-1,0-1 1,-1-1 0,0-10-2094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33.8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22 164 8128,'-5'-7'1009,"-9"-12"691,14 18-1576,0 1-1,-1-1 0,1 1 1,0-1-1,0 1 0,-1-1 1,1 1-1,0-1 0,0 0 1,0 1-1,0-1 0,0 1 1,-1-1-1,1 1 0,0-1 1,0 0-1,1 1 0,-1-1 1,0 1-1,0-1 0,0 1 1,0-1-1,0 1 0,1-1 1,-1 1-1,0-1 1,0 1-1,1-1 0,-1 1 1,1-1-1,6-5 1598,0 0 0,16-8 1,-12 9-1371,0 0 1,0 1 0,1 1 0,12-3-1,216-32 934,-149 26-1114,119-8-1141,-204 19 206,0 1 0,0 0 1,0 0-1,0 1 0,0-1 0,0 1 1,0 1-1,0-1 0,7 3 1,15 16-6981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41.7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1 706 2656,'0'0'56,"0"0"0,0 1 0,1-1 0,-1 0 0,0 0 0,0 0 1,0 0-1,0 0 0,0 0 0,0 1 0,0-1 0,0 0 0,1 0 0,-1 0 0,0 0 0,0 1 0,0-1 0,0 0 1,0 0-1,0 0 0,0 0 0,0 1 0,0-1 0,0 0 0,0 0 0,0 0 0,0 0 0,0 1 0,0-1 1,0 0-1,-1 0 0,1 0 0,0 0 0,0 1 0,0-1 0,0 0 0,0 0 45,0 0 1,-1 1-1,1-1 0,0 0 0,0 0 1,0 1-1,0-1 0,0 0 0,0 1 0,0-1 1,-1 0-1,1 0 0,0 1 0,0-1 1,0 0-1,0 1 0,0-1 0,0 0 0,0 0 1,1 1-1,-1-1 0,0 0 0,0 1 1,0-1-1,0 0 0,0 0 0,0 1 1,0-1-1,1 0 0,-1 0 0,0 1 0,0-1 1,0 0-1,1 0 0,-1 0 0,0 1 1,0-1-1,1 0 0,-1 0 0,0 0 1,0 0-1,1 0 0,-1 0 0,0 1 0,0-1 1,1 0-1,-1 0 0,0 0 0,1 0 1,-1 0-1,0 0 0,0 0 0,1 0 1,-1 0-1,0 0 0,1 0 0,-1 0 0,1-1 1,2 0 34,1 0 1,-1 0 0,0 0-1,0-1 1,1 0 0,-1 1-1,0-1 1,4-4 0,24-21 397,-18 15-421,34-31 78,-2-1-1,-1-3 1,71-101 0,-13-19 558,-90 143-524,-1 0-1,-1 0 0,-1-1 1,-2 0-1,8-38 1,-15 60-239,0 1 1,0 0 0,0 0-1,0-1 1,0 1 0,-1 0-1,0-4 1,1 6 7,0-1 0,0 1 0,0-1 0,0 1 1,-1-1-1,1 1 0,0-1 0,0 1 0,-1-1 0,1 1 1,0 0-1,-1-1 0,1 1 0,0-1 0,-1 1 0,1 0 1,0-1-1,-1 1 0,1 0 0,-1 0 0,1-1 0,-1 1 1,1 0-1,-1 0 0,1 0 0,-1 0 0,1-1 0,-1 1 0,1 0 1,-1 0-1,1 0 0,-1 0 0,1 0 0,-1 0 0,1 0 1,-1 0-1,1 1 0,-1-1 0,1 0 0,-1 0 0,0 1 1,-4 1-40,0 1 1,0 0 0,1 0-1,-1 0 1,1 1 0,-1 0-1,1 0 1,0 0 0,0 0-1,1 1 1,-1-1 0,-4 11 0,-4 6 47,-14 39 0,22-50 17,0-2-8,-117 334 366,119-335-369,0 0 1,1 0 0,0 0 0,0 0 0,1 1 0,0-1 0,0 0 0,0 0 0,1 0 0,2 10 0,-1-13 33,-1-1 1,0 0-1,1 1 0,0-1 0,-1 0 0,1 0 1,0 0-1,1 0 0,-1-1 0,1 1 1,-1-1-1,1 1 0,0-1 0,-1 0 1,1 0-1,1 0 0,-1 0 0,0-1 1,0 1-1,0-1 0,1 0 0,3 1 1,3 1 95,1-1 0,0-1 0,0 0 1,-1 0-1,1-1 0,19-3 0,-4-1-18,42-11-1,-43 6-73,-1 0 0,44-25 0,-56 28-49,-10 4-23,1 1 0,-1 0 0,1 0 0,-1-1 0,1 2 0,-1-1 0,1 0 0,3 0 0,-6 1 20,0 0 0,0 0-1,1 0 1,-1 0 0,0 0-1,0 0 1,1 0 0,-1 0 0,0 1-1,0-1 1,1 0 0,-1 0-1,0 0 1,0 0 0,0 0-1,1 1 1,-1-1 0,0 0-1,0 0 1,0 0 0,0 1-1,1-1 1,-1 0 0,0 0 0,0 1-1,2 11 6,-2-7 12,0-1-1,1 1 0,0 0 0,0-1 0,0 1 0,0-1 0,1 1 0,0-1 0,0 0 1,0 1-1,0-1 0,1 0 0,0 0 0,0-1 0,0 1 0,0-1 0,0 1 0,1-1 1,-1 0-1,1 0 0,0 0 0,0-1 0,5 3 0,-8-5 7,-1 1 0,1-1-1,-1 0 1,1 1 0,0-1 0,-1 0-1,1 0 1,-1 0 0,1 0-1,-1 0 1,1 0 0,0 0 0,-1 0-1,1 0 1,-1 0 0,1 0 0,0 0-1,-1 0 1,1 0 0,-1 0-1,1 0 1,-1-1 0,1 1 0,-1 0-1,1 0 1,-1-1 0,1 1 0,-1 0-1,1-1 1,-1 1 0,1-1 0,-1 1-1,1-1 1,-1 1 0,0-1-1,1 1 1,-1-1 0,0 1 0,0-1-1,1 1 1,-1-1 0,0 1 0,0-1-1,0 0 1,1-1 9,-1 0 1,0 0-1,1 0 0,-1 0 1,0 0-1,-1 0 0,1 0 1,0 0-1,-1 0 0,0-3 1,-7-16 33,-1 1 0,-1 0 1,-1 1-1,0 0 0,-16-18 1,5 9-377,19 26 166,2 4 44,4 6 18,1-4 101,0 0 1,0-1-1,0 1 1,0 0-1,1-1 1,-1 0-1,1 0 1,0-1-1,0 1 0,0-1 1,0 0-1,9 2 1,5 0 47,0-1 1,25 2-1,-23-3 5,19 2 2,1-2-1,-1-2 0,0-1 0,49-8 1,-77 5-2769,-12 3 2584,0 1 0,0 0 1,0 0-1,0-1 0,0 1 1,0 0-1,0 0 0,0 0 0,0-1 1,0 1-1,0 0 0,0 0 1,0 0-1,-1 0 0,1-1 1,0 1-1,0 0 0,0 0 0,0 0 1,0 0-1,-1 0 0,1-1 1,0 1-1,0 0 0,0 0 1,-1 0-1,1 0 0,0 0 0,0 0 1,0 0-1,-1 0 0,1 0 1,-27-8-4183,-7 2-123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42.1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50 106 5408,'-40'-49'1984,"35"46"-1536,1-2 928,13 2-960,5-6 768,7 1-704,21-4 256,16 4-416,18 0-128,9 8-96,-8 0 128,-4 8-128,-2 0 320,11 4-224,7 5-5664,1 3 2976,-19-9-928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44.0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184 188 2976,'-11'-19'1724,"11"17"-1532,-1 1-1,0-1 1,0 0 0,0 0 0,0 1 0,0-1 0,0 0 0,0 1 0,0 0 0,-1-1 0,1 1 0,-1-1 0,1 1 0,-1 0 0,1 0 0,-1 0 0,0 0 0,1 0 0,-1 0-1,-2 0 1,1 0-114,0 1 0,-1-1 0,1 1 1,0 0-1,0 0 0,-1 0 0,1 0 0,0 1 0,0-1 0,-1 1 0,1 0 0,0 0 0,0 0 0,0 0 0,0 0 0,0 1 0,0-1 0,1 1 0,-1 0 0,0 0 0,1 0 0,-1 0 0,1 1 0,-3 2 0,-3 5 104,0 0-1,0 1 1,1-1-1,-11 22 1,15-26-121,1 1 0,-1-1 0,1 1 0,0 0 0,0-1 0,1 1 0,-2 12 0,3-16-3,0 0 0,0 1-1,1-1 1,-1 0 0,1 0-1,-1 1 1,1-1 0,0 0-1,0 0 1,0 0 0,1 0-1,-1 0 1,1 0 0,0-1-1,-1 1 1,1 0 0,0-1-1,3 3 1,-2-3 21,0 0 0,-1-1 0,1 1 0,0-1 1,0 0-1,-1 1 0,1-2 0,0 1 0,0 0 0,0 0 0,0-1 1,0 0-1,0 0 0,1 0 0,-1 0 0,5-1 0,6-1 155,-1 0 1,18-7-1,-14 5-126,8-4 125,37-15 0,-56 20-194,1 0 1,-1 0 0,0-1 0,0 0 0,-1 0 0,1 0 0,-1-1 0,0 0 0,0 0 0,7-10 0,-10 12-22,-1-1-1,1 1 1,-1-1-1,0 1 1,0-1-1,0 0 1,0 1-1,0-1 1,-1 0-1,0 0 1,1 0-1,-2 1 1,1-1-1,0 0 1,-1 0 0,1 0-1,-1 1 1,0-1-1,-1 0 1,1 1-1,-1-1 1,1 1-1,-4-6 1,0 1 4,0 1 1,-1-1 0,1 1-1,-1 0 1,0 1-1,-1 0 1,0 0 0,-14-10-1,15 12-25,-1 0 0,1 0 0,-1 1 0,0 0-1,0 0 1,0 0 0,-1 1 0,1 1 0,-1-1 0,1 1 0,-1 0 0,1 1-1,-1-1 1,0 2 0,1-1 0,-12 3 0,6 4 24,13-7 27,1 1 27,2 0-45,0 0 0,0-1 0,1 1 0,-1-1 0,0 0 0,0 0 1,0 0-1,1 0 0,5-1 0,31-9 81,-33 8-102,61-17 122,65-18-66,-98 29-139,63-6 0,-91 14 72,0-1 0,-1 2 0,1-1 0,0 1 0,-1 0 0,1 0 0,-1 0 0,9 4-1,-12-3 10,0-1 0,0 0-1,0 1 1,0 0-1,0-1 1,-1 1 0,1 0-1,-1 1 1,0-1-1,1 0 1,-1 1 0,0-1-1,0 1 1,-1 0-1,1-1 1,-1 1 0,1 0-1,1 5 1,0 4 62,0 0-1,0-1 1,-1 1 0,-1 0 0,0 24-1,-3-16 195,0 0-1,-9 35 1,10-47 98,5-11 184,6-10-187,20-34-267,38-56-33,-66 100-83,0 1-1,0 0 1,0 0-1,1-1 1,-1 1-1,0 1 1,1-1-1,-1 0 1,1 1-1,0-1 1,-1 1-1,1 0 1,4-2-1,-6 3 17,1 0 0,-1 0 0,1 0 0,0 0 0,-1 0 0,1 0 0,-1 0 0,1 0 0,-1 0 0,1 1 0,-1-1 0,1 1 0,-1-1 0,0 1 0,1 0 0,-1-1 0,1 1 0,-1 0 0,0 0 0,0 0 0,0 0 0,1 0 0,-1 0 0,0 0 0,0 1-1,-1-1 1,1 0 0,1 2 0,4 7-23,-1 1-1,-1 0 1,1 0-1,-2 1 1,3 11-1,-3-11 77,1 0-1,0 0 1,0 0 0,10 17-1,-12-25-17,1-1 0,0 1 0,-1-1 0,1 1 0,1-1 0,-1 0 0,0 0 0,1-1 0,0 1 0,-1-1 0,1 1 0,0-1 0,0 0 0,0-1 0,1 1 0,-1-1 0,5 1 0,8 2 32,0-1 0,0-1 0,1-1-1,-1 0 1,0-1 0,1-1 0,-1-1 0,21-4 0,-26 3-25,-1 0 1,0 0 0,0-1-1,-1-1 1,1 0 0,-1 0-1,0-1 1,0 0 0,-1-1-1,1 0 1,-2-1 0,1 1-1,10-14 1,-13 14-12,-1-2 0,0 1 0,0-1 0,-1 1 0,0-1 0,0-1 0,-1 1 0,0 0 0,-1-1 0,0 1 0,-1-1 0,0 0 0,0 0 0,-1 1 0,-1-17 0,1 26-29,0-1 0,0 0-1,0 1 1,0-1 0,0 1 0,0-1 0,0 1-1,0-1 1,-1 0 0,1 1 0,0-1 0,0 1-1,0-1 1,-1 1 0,1-1 0,0 1-1,-1-1 1,1 1 0,0-1 0,-1 1 0,1 0-1,0-1 1,-1 1 0,1-1 0,-1 1 0,1 0-1,-1-1 1,1 1 0,-1 0 0,1 0 0,-1-1-1,1 1 1,-1 0 0,0 0 0,1 0 0,-1 0-1,1 0 1,-1 0 0,1 0 0,-1 0-1,0 0 1,1 0 0,-1 0 0,1 0 0,-1 0-1,1 0 1,-1 0 0,1 1 0,-1-1 0,0 0-1,1 0 1,-1 1 0,1-1 0,0 0 0,-1 1-1,1-1 1,-1 1 0,0 0 0,-3 2-18,0 1 0,0-1 0,0 1 1,-5 8-1,2-3 25,0 1-1,1 0 1,0 0 0,1 1 0,0 0 0,0 0-1,-4 18 1,8-25 19,1 0 0,-1 0 0,1 0 0,0 0 0,0 0 0,0 0 0,0 0 0,1 0 0,-1 0 0,1 0-1,0 0 1,0 0 0,1-1 0,-1 1 0,1 0 0,0-1 0,0 1 0,0-1 0,0 1 0,1-1 0,0 0 0,-1 0 0,1 0 0,0 0-1,5 3 1,1 0 83,1 0 0,0 0 0,0-1 0,0 0 0,0-1 0,1 0-1,-1-1 1,1 0 0,20 3 0,5-3-784,62-1 0,-5-1-6375,-47 5 268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45.1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145 494 3072,'6'-4'527,"-5"3"-237,0 1 1,0-1 0,0 0 0,0 0 0,0 1 0,0-1 0,0 1 0,1-1 0,-1 1 0,0 0 0,0-1 0,0 1 0,1 0-1,1 0 1,-1 0 712,-3 0-900,0 1 0,1 0 0,-1-1 0,0 1 0,1 0 0,-1-1 0,0 1 0,0-1 0,0 1 0,0-1 0,1 0 0,-1 1 0,-2-1 0,1 1 60,-55 29 1415,31-16-1129,15-8-188,-20 14 0,28-18-241,0 0-1,0 0 0,1 1 0,-1-1 0,1 1 0,0 0 0,0 0 0,0 0 1,0 0-1,0 0 0,-2 6 0,4-8-2,0 0 1,-1 0 0,1 0-1,0 0 1,0 1-1,0-1 1,0 0-1,0 0 1,0 0-1,0 1 1,0-1 0,1 0-1,-1 0 1,0 0-1,1 0 1,-1 0-1,1 0 1,0 2-1,1-1 31,0 0-1,-1 0 1,1 0 0,0 0-1,0 0 1,0 0-1,0-1 1,3 2-1,4 2 182,0 0-1,0-1 0,13 4 1,-16-6-149,0-1 0,1 0 1,-1 0-1,0 0 1,0 0-1,1-1 0,-1-1 1,0 1-1,1-1 1,-1 0-1,0 0 0,0 0 1,0-1-1,0 0 1,0 0-1,0-1 1,-1 0-1,1 0 0,5-4 1,-7 4-70,0 1 0,-1-1 0,1-1 0,-1 1 1,0 0-1,0-1 0,0 0 0,0 0 0,-1 0 0,1 0 0,-1 0 1,0 0-1,0 0 0,-1-1 0,1 1 0,-1-1 0,0 0 0,0 1 1,0-1-1,-1 0 0,0 1 0,0-1 0,0 0 0,0 1 0,-1-1 1,-1-5-1,-1-1 49,0 0-1,0 0 1,-7-12 0,9 20-80,0 1 0,0-1 1,-1 1-1,1 0 0,-1-1 1,1 1-1,-1 0 0,0 0 1,0 0-1,0 0 0,0 0 1,0 1-1,-1-1 0,1 1 1,0-1-1,-1 1 0,1 0 1,-1 0-1,-3-1 0,5 2 17,0 0-1,0 0 0,0 0 1,0 0-1,0 0 1,0 0-1,0 0 0,0 1 1,0-1-1,0 0 1,0 1-1,0-1 1,0 1-1,0-1 0,0 1 1,0-1-1,1 1 1,-1 0-1,0-1 0,0 1 1,1 0-1,-1 0 1,0 0-1,1 0 1,-1-1-1,1 1 0,-1 0 1,1 0-1,-1 0 1,1 0-1,-1 2 0,1-2 13,0 0 0,-1-1 0,1 1-1,0 0 1,0 0 0,0-1 0,0 1-1,0 0 1,0 0 0,0 0 0,0-1-1,0 1 1,0 0 0,0 0-1,0 0 1,0-1 0,1 1 0,-1 0-1,0 0 1,1-1 0,-1 1 0,0 0-1,1-1 1,-1 1 0,1 0 0,-1-1-1,1 1 1,-1-1 0,1 1-1,0-1 1,-1 1 0,1-1 0,0 1-1,-1-1 1,1 1 0,0-1 0,0 0-1,-1 0 1,3 1 0,0-1 57,0 1 1,0-1 0,0 0-1,0 0 1,0-1-1,0 1 1,0-1 0,1 1-1,-1-1 1,0 0-1,-1 0 1,1 0 0,4-3-1,-2 1-1,0 0 0,-1-1 0,1 1 0,-1-1 0,0 0 1,7-8-1,-2 0 0,0-1 1,-1-1 0,-1 1 0,9-21 0,20-60 535,-21 49-450,3 2 0,1 0 0,29-46 0,-45 84-200,1 0-1,0 0 1,7-8 0,-10 13 34,0-1 1,0 0-1,0 1 1,0-1-1,-1 0 1,1 1-1,0-1 1,0 1-1,0-1 1,0 1-1,0 0 1,2-1-1,-2 1 8,0 0-1,-1 0 0,1 0 1,-1 1-1,1-1 0,-1 0 1,1 0-1,-1 0 1,1 1-1,-1-1 0,1 0 1,-1 0-1,1 1 0,-1-1 1,1 0-1,-1 1 1,0-1-1,1 1 0,-1-1 1,0 1-1,1-1 1,-1 1-1,0-1 0,0 1 1,1-1-1,-1 1 0,2 4-13,-1-1 0,0 0-1,0 0 1,0 1 0,-1-1 0,1 1-1,-1-1 1,0 0 0,-1 6-1,1 9-26,-4 85 23,-32 198-1,-53 103 301,86-395-229,-3 17 158,-1 0 0,-2-1 0,0-1 1,-17 31-1,25-53-135,-1 0 0,0 1 1,0-1-1,-1 0 1,1-1-1,-1 1 0,-4 4 1,6-7-51,1 1 0,-1-1 1,0 0-1,0 1 0,1-1 0,-1 0 1,0 0-1,0 1 0,0-1 0,0 0 0,1 0 1,-1 0-1,0 0 0,0 0 0,0 0 1,0 0-1,0 0 0,1-1 0,-1 1 1,0 0-1,0 0 0,0-1 0,1 1 1,-1 0-1,0-1 0,0 1 0,1-1 1,-1 1-1,0-1 0,1 1 0,-1-1 1,1 0-1,-1 1 0,1-1 0,-2-1 1,0-1 19,0 0 1,-1-1-1,1 1 1,0 0 0,1-1-1,-1 0 1,1 1-1,0-1 1,-1 0 0,0-7-1,1-3-61,0-25 0,1 27-23,0-1 6,1 0 1,1 0-1,0 0 0,1 0 0,4-13 0,29-61-64,-33 80 102,1 0 0,-1 0 1,2 0-1,-1 1 0,1 0 0,0 0 0,0 0 0,1 1 0,0-1 0,0 1 0,0 1 0,0-1 0,1 1 0,13-6 1,-12 6-48,2 1 0,-1 0 0,0 1 1,0 0-1,1 1 0,0 0 0,-1 0 1,1 1-1,-1 0 0,1 0 0,15 4 1,-10-1-1037,0 0 1,-1 1-1,0 1 1,0 0-1,0 1 1,0 0-1,-1 1 1,0 1-1,0 0 0,-1 1 1,20 17-1,-3 7-3470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46.6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69 789 2720,'-5'2'311,"-2"-1"-22,0 1 0,1 0 0,0 0 0,-1 1 1,1 0-1,0 0 0,-7 4 0,13-7-234,0 0 1,-1 1-1,1-1 0,0 0 1,-1 0-1,1 1 1,0-1-1,-1 0 0,1 0 1,0 1-1,-1-1 0,1 0 1,0 1-1,0-1 1,-1 0-1,1 1 0,0-1 1,0 0-1,0 1 1,0-1-1,-1 1 0,1-1 1,0 0-1,0 1 0,0-1 1,0 1-1,0-1 1,0 0-1,0 1 0,0-1 1,0 1-1,0-1 0,1 1 1,-1-1-1,0 0 1,0 1-1,0-1 0,0 0 1,0 1-1,1-1 1,-1 0-1,0 1 0,0-1 1,1 0-1,-1 1 0,0-1 1,1 0-1,-1 1 1,0-1-1,1 0 0,-1 0 1,0 0-1,1 1 1,-1-1-1,0 0 0,1 0 1,0 0-1,1 1 165,1 0 1,-1 0-1,1 0 0,-1-1 0,1 1 1,-1-1-1,1 0 0,3 0 0,6-1 108,-1-1 1,1 0-1,-1-1 0,1-1 0,-1 1 0,0-2 0,0 0 0,-1 0 0,1 0 0,-1-2 0,0 1 1,-1-1-1,0-1 0,0 0 0,0 0 0,10-13 0,6-13-156,-1 0 0,-1-1-1,23-51 1,-1 2 251,64-79 522,15-26 361,-104 158-1015,-16 26-263,0-1 0,0 1 1,-1-1-1,6-13 0,-9 19-32,1 0 0,-1-1 0,0 1 0,0 0 0,0 0 0,0-1 0,0 1-1,0 0 1,0 0 0,1-1 0,-1 1 0,0 0 0,0 0 0,0-1 0,0 1 0,0 0 0,0-1 0,0 1 0,0 0 0,0 0 0,-1-1 0,1 1 0,0 0 0,0 0 0,0-1 0,0 1 0,0 0 0,0 0 0,0-1 0,-1 1 0,1 0 0,0 0 0,-8 2-130,-9 11 6,4 1 82,0 1-1,1 0 0,0 1 1,2 0-1,-13 24 1,8-8 13,2 1 0,-10 36-1,-77 376 285,96-422-137,2 0 0,-1 30-1,3-52-79,0 0-1,0 0 0,0 0 0,0 0 0,0 0 0,1 0 0,-1 0 1,0 0-1,0 0 0,1 0 0,-1 0 0,0 0 0,1 0 1,-1 0-1,1 0 0,0 0 0,0 1 0,0-1-11,0-1 0,-1 0 0,1 1 0,-1-1 0,1 0 0,0 0 0,-1 0 0,1 1 0,0-1 0,-1 0 0,1 0-1,0 0 1,-1 0 0,1 0 0,0 0 0,-1 0 0,1 0 0,0-1 0,-1 1 0,2 0 0,4-3 71,0 0 1,0 0-1,0-1 0,8-6 1,-4 3-83,16-13 6,-1 0 0,0-2-1,-2-1 1,37-46-1,65-114-13,29-77 55,-126 208-44,33-85 0,-45 99-175,-14 30 10,-5 20 41,-1 5 139,-1 0 0,-1-1 0,-12 28 1,1-6 18,-43 134 89,36-99-94,-2-1 0,-38 72 1,64-144-44,-117 201 709,131-211 301,19-17-782,-16 12-255,35-33-84,-31 28 49,34-27 0,-54 46 41,1-1-1,0 1 1,0 0 0,-1 0-1,1 0 1,0 0 0,0 0-1,0 0 1,0 1 0,0-1-1,0 1 1,0-1 0,1 1-1,-1 0 1,0 0 0,0 0 0,0 0-1,4 1 1,-3 0 1,0 0 0,0 1 1,0-1-1,0 1 0,-1 0 1,1 0-1,0 0 0,-1 0 0,0 1 1,1-1-1,-1 0 0,2 4 1,11 15 41,10 12 9,-17-25-29,0 0 1,1-1-1,16 12 0,-21-17 20,0 0 1,0 0-1,1 0 0,-1-1 0,0 1 1,1-1-1,-1 0 0,1-1 1,-1 1-1,1-1 0,-1 0 0,7 0 1,-4-1 5,0 0 1,0-1 0,0 1 0,-1-1-1,1-1 1,-1 1 0,1-1-1,-1 0 1,0-1 0,0 0 0,8-6-1,-10 8-9,-1-1-1,1-1 0,-1 1 1,0 0-1,0-1 0,0 1 1,0-1-1,-1 0 0,0 0 1,0 0-1,0-1 1,0 1-1,0 0 0,-1-1 1,0 1-1,0-1 0,0 1 1,0-8-1,-1 3 1,-1-1-1,0 1 1,0 0-1,-6-16 1,6 21-25,0 0 1,-1 1-1,1-1 1,-1 0-1,0 1 1,0-1-1,0 1 1,0-1-1,-1 1 1,0 0-1,1 0 1,-1 0-1,-4-3 1,5 6-10,1-1 0,-1 0 0,1 1 1,-1-1-1,0 1 0,1-1 0,-1 1 0,0 0 0,0 0 0,1 0 1,-1 0-1,0 0 0,0 0 0,1 0 0,-1 1 0,0-1 0,1 1 1,-1-1-1,0 1 0,1-1 0,-1 1 0,1 0 0,-1 0 1,1 0-1,-1 0 0,-1 2 0,-2 1-29,-1 1-1,1 0 1,1 0 0,-1 0 0,-4 7-1,3-3 11,1 0 0,0 1-1,0-1 1,1 1 0,0 0-1,-3 15 1,5-18 44,1-1 0,0 0-1,1 0 1,-1 0 0,1 1 0,0-1 0,1 0 0,-1 1 0,1-1 0,1 0 0,-1 0-1,3 7 1,-1-9 2,-1 1-1,1-1 1,0 0-1,0 0 1,0-1-1,1 1 1,-1 0-1,1-1 0,0 0 1,0 0-1,0 0 1,0-1-1,1 1 1,-1-1-1,7 2 1,8 4 1,0-2 1,26 5-1,-8-3 191,69 5 0,-84-13-2345,0 0 0,29-4-1,-32 0-1509,-18 3 3504,-1 1 0,1 0 0,-1 0 0,1 0 1,-1-1-1,1 1 0,-1 0 0,1 0 0,-1-1 0,1 1 0,-1-1 0,1 1 0,-1 0 0,0-1 0,1 1 0,-1-1 0,0 1 0,1-1 0,-1 1 0,0-1 0,0 1 0,1-1 1,-1 1-1,0-1 0,0-1 0,0 2-113,0 0 0,0-1 0,0 1 0,0-1 0,-1 1 0,1-1 0,0 1 0,0 0 0,-1-1 0,1 1 0,0-1 0,-1 1 0,1 0 0,-1-1 0,1 1 0,0 0 0,-1 0 0,1-1 0,-1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4:59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6 228 3904,'0'-3'7706,"0"7"-6932,4 6-501,-1 1 0,-1 0 0,0 0 0,-1 0 0,1 21 0,2 21 366,22 186 210,-15-114-333,28 105 311,-36-215-731,-1-1 0,0 1 0,0 25 0,3-7 720,-12-30-11,6-4-745,-1 0 0,0 1 1,1-1-1,-1 0 0,1 0 0,-1-1 0,1 1 1,-1 0-1,1 0 0,0-1 0,0 1 0,0-1 0,0 1 1,0-1-1,0 1 0,-1-4 0,-1 0 16,-1-2-24,0-1-1,0 0 1,1 0 0,0 0 0,1-1 0,-3-15 0,-2-9 102,-21-110-21,23 106-100,0-45 0,4 35 8,-3-13 43,0 20-126,2-1 0,4-39-1,11-43-117,-12 100 178,2 0-1,0 0 0,2 0 1,0 0-1,14-34 0,-15 48-57,0-1 1,1 1-1,1 0 0,-1 1 0,1-1 0,11-10 0,-12 14 8,0 0-1,0 1 1,1 0-1,0-1 1,0 2-1,0-1 0,1 1 1,-1 0-1,1 0 1,8-2-1,-7 3 24,1 1-1,-1-1 1,1 2-1,-1-1 0,1 1 1,-1 1-1,1-1 1,-1 1-1,0 1 1,1 0-1,-1 0 1,0 0-1,11 6 1,-7-3-17,0 1 0,-1 1 0,1 0 0,-1 0 0,-1 2 0,1-1 0,15 18 0,-16-15 36,0 1 1,-1 0 0,0 1-1,-1 0 1,-1 1 0,0 0-1,-1 0 1,0 0 0,-1 1-1,3 16 1,-7-23 26,0 1 0,0 0 0,-1 0 0,0 0 0,-1-1 0,0 1-1,0 0 1,-5 14 0,2-11 0,-1 1 0,0-1 0,-1 0-1,0-1 1,-9 13 0,-5 1 186,0-1 0,-1-1 0,-47 40 0,46-45-42,1-1-1,-2-1 0,0-1 0,-39 18 1,42-28-9,13-5-42,6 0-126,1 0 1,0 0-1,0 0 0,0-1 1,0 1-1,0 0 0,0 0 0,0 0 1,0 0-1,0-1 0,0 1 1,0 0-1,0 0 0,0 0 1,0 0-1,0-1 0,0 1 1,0 0-1,0 0 0,0 0 0,1 0 1,-1-1-1,0 1 0,0 0 1,0 0-1,0 0 0,0 0 1,0 0-1,0 0 0,1-1 1,-1 1-1,0 0 0,0 0 0,0 0 1,0 0-1,0 0 0,1 0 1,-1 0-1,0 0 0,10-7-10,0 0 0,0 1 0,0 1 0,1-1 0,0 2 0,0 0 0,14-4 0,-10 4-14,0 0 0,0 1 0,0 0 0,0 2 0,24-1 0,-31 2-20,0 1 0,-1 0 0,1 0 1,0 1-1,-1 0 0,1 0 0,-1 0 1,0 1-1,0 0 0,0 1 0,0 0 1,-1 0-1,8 5 0,-3 2 17,0-1 0,-1 1 0,0 1 0,-1 0 0,0 0 0,-1 1 0,0 0 0,-1 1-1,0-1 1,7 26 0,-10-27 38,0 1 0,-1-1 0,-1 1 0,0 0 0,-1 0 0,0 0 0,-1 0 0,-1 0 0,0 0 0,0 0 0,-1 0 0,-7 22 0,6-28 36,0-1-1,0 0 0,0 0 0,-1 0 1,0-1-1,0 1 0,-1-1 1,1 0-1,-1 0 0,0-1 0,0 1 1,-1-1-1,0 0 0,1-1 0,-1 1 1,0-1-1,-1 0 0,-9 3 1,-7 1 68,-1-1 0,1-1 1,-1-1-1,-25 1 0,12-2-5,-1-2-1,0-1 0,-39-7 1,5-8-114,69 16-69,2-1 43,0 0 0,1 0 0,-1 0 0,0 0 0,0 0 0,1 0 0,-1 0 0,0 0 0,1-1 0,-1 1 0,0 0 0,1 0 1,-1-1-1,0 1 0,1 0 0,-1-1 0,0 1 0,1-1 0,-1 1 0,1-1 0,-1 0 0,24-10-13874,-19 10 12472,21-2-1761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51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6400,'-1'-2'3596,"2"3"-3332,-1-1 0,1 1 0,0-1 0,-1 1 0,1 0-1,-1 0 1,0-1 0,1 1 0,-1 0 0,0 0 0,1 0 0,-1-1-1,0 2 1,2 5 494,-1-1-1,1 1 0,0-1 1,0 0-1,1 0 0,0 0 0,6 10 1,-7-13-568,0 0 1,0-1 0,0 0-1,0 1 1,0-1-1,0 0 1,1 0-1,-1 0 1,1 0 0,0-1-1,-1 1 1,1-1-1,0 1 1,0-1 0,0 0-1,0 0 1,0 0-1,5 0 1,0-1-25,0 0 0,0-1 1,1 0-1,-1-1 0,0 1 0,-1-1 0,1-1 1,0 0-1,0 0 0,-1 0 0,0-1 0,12-8 1,-2 0-826,0-1 0,-1 0 0,25-27 0,-40 39 359,0 1 0,0-1 0,-1 1 0,1-1 0,-1 0 0,1 0 0,-1 1 0,1-1 0,-1 0 0,1 0 0,-1 0 0,0 1 0,1-1 0,-1 0 0,0 0 0,0-1 0,0 1 69,0 1 1,-1-1-1,1 1 1,0 0-1,-1-1 0,1 1 1,-1-1-1,1 1 0,-1 0 1,1-1-1,-1 1 0,1 0 1,-1-1-1,1 1 0,-1 0 1,1 0-1,-1 0 0,1 0 1,-1-1-1,0 1 1,1 0-1,-1 0 0,1 0 1,-1 0-1,1 0 0,-2 0 1,-22 0-6154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47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9 6464,'-45'-5'2400,"45"10"-1856,8-5-160,11 0 416,12 0-512,9 0 256,15 0-320,3 0 128,27-5-192,28 2 64,8 6-128,-8 5-1120,-10 0 576,10 1-5632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49.6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166 216 3392,'-2'-1'312,"0"0"0,0 0 0,0 1 0,0-1 0,0 1 0,-14-5 12210,22 13-14007,0-1 1525,0-1 1,0-1-1,1 1 0,0-1 0,0 0 1,0 0-1,0-1 0,1 0 0,12 4 0,-17-7 5,0 0-1,0 0 1,0 0-1,0 0 0,0 0 1,0-1-1,0 0 0,0 0 1,0 0-1,1 0 0,-1 0 1,0 0-1,0-1 1,0 0-1,0 1 0,0-1 1,0 0-1,0-1 0,0 1 1,0 0-1,0-1 0,-1 0 1,1 0-1,-1 1 1,1-2-1,-1 1 0,0 0 1,1 0-1,-1-1 0,0 1 1,-1-1-1,1 1 0,0-1 1,-1 0-1,1 0 1,-1 0-1,0 0 0,0 0 1,0 0-1,-1 0 0,1 0 1,-1 0-1,1-6 0,-1-1-15,0 0 0,0-1 0,-1 1 0,-1 0 0,0 0 0,0 0 0,-1 0 0,0 1 0,-1-1 0,0 1 0,0-1 0,-1 1 0,-6-9 0,7 13-34,1 0 1,-1 1-1,-1-1 1,1 1-1,-1 0 0,1 0 1,-1 0-1,0 0 1,-1 1-1,-7-4 1,9 5-15,0 1 0,0 0 1,-1 0-1,1 0 0,0 1 0,0-1 1,0 1-1,-1 0 0,1 0 1,0 0-1,0 1 0,0 0 1,0 0-1,-1 0 0,1 0 0,-6 3 1,1 1-14,-1 0 0,0 1 0,1 0 0,0 1 0,0-1 0,1 2 0,0-1 0,0 1 0,1 1 0,-10 14 0,11-15 39,0 1 0,1 0-1,0 0 1,1 0-1,0 1 1,0 0 0,1 0-1,0 0 1,1 0 0,0 0-1,0 16 1,2-19 7,1-1 1,0 0 0,0 0 0,1 0-1,0 1 1,0-2 0,0 1-1,1 0 1,-1 0 0,2-1-1,-1 1 1,0-1 0,1 0 0,0 0-1,1 0 1,-1-1 0,1 0-1,5 5 1,3 1 50,1 0-1,1 0 1,0-1-1,0-1 1,23 9-1,-28-14 32,0 1-1,1-1 1,-1-1-1,1 0 0,-1-1 1,1 1-1,-1-2 0,21-1 1,-13-1 17,0-1 0,0-1 0,0-1 0,22-9 0,-18 5-37,-1 0 0,0-1-1,-1-2 1,0 0-1,-1-1 1,0 0 0,21-21-1,-28 22-85,-1 0 0,0-1-1,0 0 1,-1-1-1,-1 0 1,0-1 0,-1 0-1,-1 0 1,-1-1-1,9-28 1,-14 40-27,0 0 1,0-1-1,0 1 1,-1-1-1,0 1 1,0-8-1,0 12 35,0 0-1,0-1 1,0 1 0,0 0 0,0 0-1,0 0 1,0 0 0,0 0-1,0 0 1,0 0 0,0 0 0,0-1-1,0 1 1,0 0 0,0 0-1,0 0 1,0 0 0,0 0-1,0 0 1,0 0 0,0 0 0,0 0-1,0-1 1,-1 1 0,1 0-1,0 0 1,0 0 0,0 0 0,0 0-1,0 0 1,0 0 0,0 0-1,0 0 1,0 0 0,0 0-1,-1 0 1,1 0 0,0 0 0,0 0-1,0 0 1,0 0 0,0 0-1,0 0 1,0 0 0,-1 0 0,1 0-1,0 0 1,0 0 0,0 0-1,0 0 1,0 0 0,0 0 0,0 0-1,0 0 1,0 0 0,-1 0-1,1 0 1,0 0 0,-6 8-62,-5 13-30,0 12 27,2 1 0,2-1 1,-7 70-1,14-92 62,1-1-1,0 1 1,0-1 0,1 0-1,0 1 1,5 13 0,-7-22 30,1-1 0,-1 0 1,1 0-1,-1 1 0,1-1 1,-1 0-1,1 0 0,0 0 1,-1 0-1,1 0 0,0 0 1,0 0-1,0 0 0,0 0 1,0 0-1,0 0 0,0 0 1,0-1-1,0 1 0,0 0 1,0-1-1,1 1 0,-1-1 1,0 1-1,0-1 0,1 0 1,-1 1-1,0-1 0,1 0 1,-1 0-1,0 0 0,1 0 1,-1 0-1,0 0 0,1-1 1,-1 1-1,0 0 0,0-1 0,1 1 1,1-1-1,3-2 44,1 0 0,0 0 0,-1-1-1,0 0 1,0 0 0,6-5 0,-3 1-52,0-1 0,0 0 0,-1 0 0,0-1 0,0-1 0,7-12 0,30-71 118,-30 62-209,20-37 0,-34 68 59,0 0 0,-1-1 0,1 1 0,0 0 0,-1 0 0,1 0 0,0 0 0,0 0 0,0 0 0,0 1 0,0-1 0,0 0 0,0 0 0,0 1 0,0-1 0,0 1 0,0-1 0,2 0 0,-1 1-2,-1 0 1,0 1 0,0-1-1,1 0 1,-1 1-1,0-1 1,0 1 0,0-1-1,0 1 1,0 0-1,0-1 1,0 1 0,0 0-1,0 0 1,0 0-1,0 0 1,0 0-1,1 1 1,7 10-70,0 1-1,12 22 1,-14-22 98,1-1 1,0 0 0,12 14 0,-15-20 10,1 0 1,0 0-1,1-1 1,-1 0-1,1 0 1,0 0-1,0-1 1,1 0-1,-1 0 1,1-1-1,0 0 1,0 0-1,0-1 1,0 0-1,1-1 0,-1 1 1,0-2-1,1 1 1,-1-1-1,1 0 1,-1-1-1,0 0 1,1 0-1,10-4 1,-10 2 51,-1 0 1,0 0 0,-1-1 0,1 0 0,-1 0-1,10-8 1,-14 10-63,0 0-1,-1-1 1,0 1-1,0-1 1,0 0-1,0 1 1,0-1-1,0 0 1,-1 0-1,1 0 1,-1-1-1,0 1 1,0 0-1,0 0 1,0-1-1,-1 1 1,1 0-1,-1-7 1,0 4-10,0-1 0,-1 1 1,0 0-1,0-1 0,0 1 1,-1 0-1,0 0 1,0 0-1,-1 0 0,0 1 1,-6-11-1,7 13-9,0 1 0,0-1 0,0 1 0,0 0 0,-1 0 0,1-1 0,-1 2 0,1-1-1,-1 0 1,0 0 0,0 1 0,0 0 0,0-1 0,0 1 0,0 0 0,0 1 0,0-1 0,0 0 0,0 1 0,0 0 0,0-1 0,-1 1 0,1 1-1,0-1 1,-6 1 0,3 1-23,1 0 1,-1 0-1,0 0 0,0 1 0,1 0 0,0 0 0,-1 0 0,1 1 0,0-1 0,1 1 0,-1 1 0,1-1 1,-1 1-1,-5 9 0,-4 5-96,2 1-1,-16 34 1,23-43 113,-2 3 10,1 0-1,0 1 0,-5 23 1,10-31 24,-1 0 0,2 0-1,-1 0 1,1 0 0,0 0 0,0 1-1,1-1 1,0 0 0,0 0 0,3 9-1,-3-14 5,0 1 0,0-1 0,0 0 0,0 1-1,1-1 1,-1 0 0,1 0 0,-1 0-1,1 0 1,0 0 0,0 0 0,0 0 0,0 0-1,0-1 1,0 1 0,2 0 0,0 0 17,0 0 0,0-1 0,0 0 0,0 0 0,1 0 0,-1 0 0,0 0 0,0-1 0,5 0 0,9-1 83,-1-2 1,0 1-1,32-11 0,-36 9-124,31-8 128,-5 3-35,-1-2 1,61-28-1,-63 22 25,1 0-263,64-41 1,-99 56 115,1 0 1,-1 0-1,1 0 0,0 1 0,0 0 1,5-2-1,-7 2 26,-1 1 1,1 0-1,0 0 1,-1 0-1,1 0 1,0 0-1,-1 0 0,1 0 1,-1 1-1,1-1 1,0 0-1,-1 0 1,1 0-1,0 1 1,-1-1-1,1 0 0,-1 1 1,1-1-1,-1 0 1,1 1-1,-1-1 1,1 1-1,-1-1 1,1 1-1,-1-1 1,1 1-1,-1-1 0,0 1 1,1-1-1,-1 1 1,0-1-1,0 1 1,1 0-1,-1-1 1,0 1-1,0 0 0,0 0 1,1 3-5,-1-1 1,1 1-1,-1-1 1,0 1-1,0 0 1,0-1-1,-1 1 0,1-1 1,-1 1-1,0-1 1,0 0-1,-2 4 1,-3 9-10,-11 18 0,9-18 154,-14 28 367,21-42-336,10-11 341,86-70-400,-93 77-134,0 1 0,0-1 1,0 1-1,1-1 0,-1 1 1,0 0-1,0 0 0,1 0 1,-1 0-1,1 0 0,-1 1 1,1-1-1,-1 1 0,1-1 1,0 1-1,-1 0 0,1 0 1,-1 0-1,1 1 0,0-1 1,-1 1-1,1-1 0,-1 1 1,1 0-1,-1 0 0,1 0 1,-1 0-1,0 0 0,0 0 1,1 1-1,2 2 0,10 7 97,0-1 0,1 0 0,23 10-1,-29-16 3,0 0 0,0-1-1,1 0 1,-1-1-1,0 0 1,1 0 0,15-1-1,124-8 239,-75-4-2450,-1-9-4316,-67 18 5380,0-1 0,-1 0 0,1 0 0,-1-1 0,1 0 0,-1 0 0,8-8 1,0-1-812,18-25 0,-30 36 1802,56-71-2757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52.0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1015 4224,'0'1'256,"0"0"-1,0-1 1,0 1 0,0-1 0,0 1 0,0 0-1,0-1 1,0 1 0,0-1 0,0 1 0,0 0 0,1-1-1,-1 1 1,0-1 0,0 1 0,1 0 0,-1-1-1,0 1 1,1-1 0,-1 1 0,0-1 0,1 1-1,0-1 1,0 1 35,1-1-1,-1 0 0,0 1 1,1-1-1,-1 0 0,1 0 1,-1 0-1,0-1 0,1 1 1,1 0-1,-1-1-118,0 1-1,0-1 1,0 1-1,0-1 1,0 0-1,0 0 1,-1 0 0,1 0-1,0 0 1,0-1-1,-1 1 1,4-3-1,17-23 1028,-12 14-858,7-10-56,-1 0-1,-1-2 1,-2 1-1,13-30 1,34-109 575,-33 86-567,-25 70-328,1 1 0,-1-1 0,1 1 0,6-9-1,-9 15 31,0-1 0,0 1 0,1 0 0,-1-1 1,0 1-1,0 0 0,0 0 0,0-1 0,1 1 0,-1 0 0,0 0 0,0-1 0,1 1 0,-1 0 0,0 0 0,1 0 0,-1-1 0,0 1 0,1 0 0,-1 0 0,0 0 0,0 0 0,1 0 0,-1 0 0,0 0 0,1 0 0,-1 0 0,0 0 0,1 0 0,4 9-98,-2 20-31,-3-29 131,1 81-22,-13 108-1,-25 80 370,35-251-281,0-3 19,0 0 1,-1 0 0,-1-1 0,0 1 0,-10 20 0,14-33-65,-1-1-1,0 0 1,1 0 0,-1 0-1,0 1 1,1-1-1,-1 0 1,0 0-1,0 0 1,0 0-1,0 0 1,0 0-1,0-1 1,-1 1-1,1 0 1,0 0 0,0-1-1,0 1 1,-1-1-1,1 1 1,-2-1-1,2 0 5,-1 0-1,1 0 1,-1 0-1,1-1 1,0 1-1,-1-1 1,1 1-1,0-1 1,-1 1-1,1-1 1,0 0-1,-1 0 1,1 1-1,0-1 1,0 0-1,0 0 1,0 0-1,0-1 1,-2-1-1,-5-7 62,1-1 0,0 1-1,1-1 1,-8-17 0,-16-52 35,8 20 12,11 36-177,6 14-6,1 1 1,0-1-1,0-1 1,-3-16-1,8 16-67,3 8-46,11 9-97,-8-2 258,10 3 16,0-1-1,0 0 1,1-2 0,-1 0 0,29 3 0,90-1 222,-106-6-129,0-2-1,-1 0 1,0-2-1,54-15 0,-66 14-73,-1-1 0,1-1 0,-2-1 0,1 0 0,-1-1 0,0 0 0,-1-1 0,0-1-1,21-21 1,-11 5-10,40-56 1,12-38 104,46-113-29,-107 196-107,-1 0 0,-2-1 1,-1-1-1,-3 0 0,-1 0 1,2-49-1,-8 85-18,-1-1 0,0 1 0,0 0 0,-1 0 0,-1-9 0,2 13 21,0-1 0,0 1 0,-1-1 0,1 0 0,0 1 0,-1-1-1,1 1 1,0-1 0,-1 1 0,1-1 0,0 1 0,-1-1 0,1 1 0,-1 0 0,1-1 0,-1 1 0,1-1-1,-1 1 1,0-1 0,0 1-6,0 0-1,0 0 1,0 0-1,0 0 1,0 0-1,0 0 1,0 0-1,0 0 0,1 1 1,-1-1-1,0 0 1,0 0-1,0 1 1,0-1-1,0 1 1,1-1-1,-2 1 1,-5 4-34,1-1 0,0 1 1,1 0-1,-1 0 1,1 0-1,-7 10 1,-25 40-161,28-39 189,-15 23-5,3 2 0,1 0 0,3 2 1,1 0-1,-15 67 0,-24 229 295,54-332-252,-4 67 216,5-68-170,0 0 0,1 1-1,-1-1 1,1 0 0,1 1 0,0-1-1,-1 0 1,7 11 0,-7-15-43,0-1-1,0 1 1,0 0 0,1-1-1,-1 0 1,1 1-1,-1-1 1,1 0 0,0 0-1,-1 0 1,1 0 0,0 0-1,0 0 1,0 0-1,0-1 1,0 1 0,0-1-1,0 1 1,0-1 0,0 0-1,0 0 1,0 0-1,3 0 1,7-1-7,0 0 0,-1-1 1,13-3-1,-5 1-3,24-4 17,-1-1 1,0-2-1,0-2 0,-1-2 1,62-32-1,-74 31-5,-1-1-1,-1-1 1,28-26-1,-44 35-5,-1-1-1,-1 0 0,1-1 0,-2 0 1,1-1-1,-2 0 0,1 0 0,-2 0 0,11-26 1,-17 37-23,1 0 0,-1 0 0,0 0 0,1 0 0,-1 0 0,0-1 0,0 1 0,0 0 0,0 0 1,0 0-1,0 0 0,0 0 0,0 0 0,0 0 0,0-1 0,-1 1 0,1 0 0,0 0 0,-1 0 1,1 0-1,-1 0 0,0-1 0,0 1-5,0 1 0,1 0-1,-1-1 1,0 1 0,0 0 0,0 0 0,0-1 0,1 1 0,-1 0 0,0 0-1,0 0 1,0 0 0,0 0 0,1 0 0,-1 0 0,0 1 0,0-1 0,0 0-1,0 0 1,1 1 0,-1-1 0,0 0 0,0 1 0,1-1 0,-1 1 0,0-1-1,1 1 1,-1-1 0,0 1 0,0 1 0,-10 7-29,1 0 1,0 2-1,-13 16 0,-1 3 18,-68 60-130,63-64 185,2 1 0,0 2-1,-33 46 1,59-74-28,0 1 0,0 0-1,0-1 1,0 1 0,0 0 0,1-1 0,-1 1 0,1 0-1,-1 0 1,1 0 0,0 0 0,-1 0 0,1 0-1,0 0 1,0-1 0,0 1 0,1 3 0,0-4 5,-1 1 1,1-1-1,-1 0 1,1 0-1,0 0 1,0 0-1,0 0 1,-1 0-1,1 0 1,0 0-1,0 0 1,0 0-1,1-1 1,-1 1-1,0 0 1,0-1-1,0 1 1,0-1-1,1 1 1,-1-1-1,0 1 1,0-1-1,1 0 1,-1 0-1,0 1 1,1-1-1,1 0 1,5-1 33,0 1 0,0-1 1,0 0-1,0-1 0,-1 0 1,1 0-1,0-1 0,-1 1 1,0-2-1,1 1 0,-1-1 1,0 0-1,-1-1 0,1 1 1,-1-2-1,0 1 0,0 0 1,-1-1-1,6-6 0,6-17 4,-1-1 1,-2 0-1,21-63 0,-15 38-288,-14 34 145,-5 18-79,-2 15 24,0-4 89,-3 25-116,0 47 1,4-70 198,0-1 0,1 1 0,1 0 0,0 0 0,0 0 0,1-1-1,0 0 1,0 1 0,8 12 0,-11-20-13,1-1 0,0 1 0,0-1 0,0 1 0,0-1 0,1 0-1,-1 1 1,0-1 0,0 0 0,1 0 0,-1 0 0,1 0 0,-1 0 0,1 0-1,-1 0 1,1-1 0,3 2 0,-1-1 16,0-1 0,0 0-1,0 0 1,0 0 0,0-1 0,-1 1 0,8-3-1,6-1 20,0-2-1,-1 0 0,0-1 0,0-1 1,-1 0-1,0-1 0,0 0 0,-1-2 1,0 0-1,23-23 0,-5 0 36,-1-2-1,45-71 1,-41 55-93,-2-2 0,-3-2 0,-3-1 0,36-103 1,-9-58-186,-52 198 97,-3 18-134,-2 5 155,-4 7-10,-24 60-326,8-16 208,15-36 154,-25 50 236,-26 84-1,2 52-548,46-153 349,3 1 0,-3 54 0,11-95 59,0 1 1,0-1 0,2 0 0,-1 0 0,1 0-1,1 0 1,5 16 0,-6-22-11,0 0 1,0 0-1,1-1 1,-1 1-1,1-1 1,0 0-1,0 1 1,1-1-1,-1-1 1,1 1-1,0 0 1,0-1-1,0 0 1,0 0-1,1 0 1,-1-1-1,10 5 1,-7-5 5,0 0 1,1 0-1,-1 0 0,1-1 1,0 0-1,-1 0 1,1-1-1,0 0 0,0-1 1,-1 1-1,1-1 0,-1-1 1,11-3-1,-9 2-23,0-1 0,0 0 0,-1 0 0,1-1 0,-1 0 0,0 0 0,-1-1-1,1 0 1,12-15 0,-13 13-13,1-1 0,-2 0 0,1-1-1,-1 0 1,-1 0 0,0 0 0,0 0 0,-1-1-1,0 0 1,-1 0 0,0 0 0,-1 0 0,0 0-1,-1-1 1,0 1 0,-1 0 0,0-1-1,-2-16 1,2 26-12,-1 1 0,1 0-1,0 0 1,0 0 0,-1-1-1,1 1 1,0 0-1,-1 0 1,1 0 0,-1 0-1,0 0 1,1 0 0,-1 0-1,0 0 1,0 0 0,0 0-1,-1-2 1,1 3 3,1 0 0,-1 0 0,0 0 0,1 0 0,-1 0 0,0 0 0,1 0 0,-1 0 1,1 0-1,-1 0 0,0 0 0,1 0 0,-1 0 0,0 0 0,1 1 0,-1-1 0,1 0 0,-1 1 0,1-1 0,-1 0 0,0 1 0,1-1 0,-1 1 0,-4 4-33,1-1-1,-1 1 0,1 0 0,0 1 1,-3 5-1,-8 14-91,-15 36 0,25-50 121,0 1 0,2 0 1,-1 1-1,1-1 1,-2 21-1,5-28 31,0 0-1,0 0 1,1 0-1,0 0 1,0 0 0,0 0-1,0 0 1,1 0-1,0 0 1,0-1 0,0 1-1,5 8 1,-5-11-7,0 0 0,-1 1 0,1-1-1,0 0 1,0 0 0,1 0 0,-1 0 0,0-1 0,0 1 0,1 0-1,-1-1 1,1 0 0,0 1 0,-1-1 0,1 0 0,0-1 0,0 1 0,-1 0-1,1-1 1,0 1 0,0-1 0,0 0 0,0 0 0,4-1 0,4-1 44,0-1 1,-1 0-1,1-1 1,-1 0-1,0-1 1,0 0-1,12-8 1,0-2 39,39-34 1,-38 26-63,0 0 0,29-42 0,31-58 21,-63 92-47,4-8-269,-23 38 74,-1 3 54,-3 9-11,-5 17 48,-2 2 99,-1 1 0,-2-2 1,-1 0-1,-1 0 0,-1-1 0,-2-1 0,-1-1 1,-1-1-1,-45 45 0,62-68 32,1 0 1,-1 0-1,0 0 1,1 0-1,-1-1 0,0 1 1,0-1-1,0 0 0,-7 2 1,9-3-25,0 0 0,1 0 0,-1 1 0,0-1-1,0 0 1,0 0 0,0 0 0,0 0 0,0-1 0,0 1 0,0 0 0,0 0 0,0-1 0,0 1-1,0 0 1,0-1 0,0 1 0,0-1 0,0 1 0,1-1 0,-1 1 0,0-1 0,0 0 0,1 1 0,-1-1-1,0 0 1,1 0 0,-1 1 0,1-1 0,-1 0 0,1 0 0,-1 0 0,1 0 0,-1 0 0,1-1 0,0 2-10,0-1 0,0 0 1,0 1-1,0-1 1,0 0-1,0 1 1,0-1-1,0 0 0,0 1 1,0-1-1,1 0 1,-1 1-1,0-1 1,0 1-1,1-1 0,-1 0 1,1 1-1,-1-1 1,0 1-1,1-1 0,-1 1 1,1-1-1,-1 1 1,1 0-1,-1-1 1,1 1-1,-1-1 0,1 1 1,0 0-1,23-10-65,-20 8 43,18-4 25,1 0 0,0 2 0,0 0 1,1 2-1,33 0 0,24-2 30,-37 2 11,-33 3-615,-1-2-1,1 1 1,-1-1 0,17-4 0,-20 1-1726,-8-1-686,-15-2-379,11 6 2524,-85-31-6614,17-3 4491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52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77 8384,'-22'-48'3808,"36"40"-3328,-1 3 480,10 2-640,12-6 1184,23 6-832,24 3-97,12 3-351,-9 9-224,-4 1-32,-12 2 160,-11 2-64,-8-1 128,-16-1-128,-5 5-4383,-21 9 2335,-8-10-4352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52.7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44 9056,'-18'-23'3360,"54"23"-2624,49-5-192,-30 5 256,6 0-544,21-3 192,39-6-288,28 6 64,-14 6-128,-9 6-64,-5-1 0,1 7-5184,-11 13 2816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57.5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24 977 3712,'-5'-2'329,"-8"-1"485,13 3-786,-1 0 0,1 0 0,0 0 0,-1 0 0,1 1 0,0-1 0,0 0 0,-1 0 0,1 0 0,0 0 0,0 1 0,-1-1 0,1 0-1,0 0 1,0 1 0,0-1 0,-1 0 0,1 1 0,0-1 0,0 0 0,0 0 0,0 1 0,0-1 0,0 0 0,0 1 0,-1-1 0,1 0 0,0 1 0,0-1 0,0 0-1,1 3 2252,2-2-1991,1-1 0,0 0 1,-1 1-1,1-2 0,0 1 1,-1 0-1,1-1 0,0 1 0,-1-1 1,1 0-1,-1 0 0,6-3 1,5-3 375,22-14 0,-25 14-396,70-43 721,106-87 0,-133 93-756,50-46 73,-87 75-226,-13 11 7,1 0 0,0 0 0,-1 0 0,0-1 0,0 0 1,0 0-1,-1 0 0,5-9 0,-38 54-173,23-27 109,1 0 0,0 0 0,0 1 0,2 0 0,-1 0 0,-2 18 0,2 4 25,-2 46-1,6-74-25,1 0-1,0 0 0,0 0 1,1 0-1,0-1 0,0 1 1,1 0-1,0 0 0,0-1 1,1 1-1,0-1 0,0 0 1,1 0-1,6 10 0,-8-16 5,-1 1 0,0-1 0,1 0 0,-1 1 0,1-1 0,-1 0 0,1 0 0,0 0 0,-1 0 0,1 0 0,0 0 0,0 0 0,0-1 0,-1 1 0,1-1 0,0 1 0,3-1 0,-1 0 10,-1 0 1,1 0-1,-1-1 1,1 1-1,-1-1 0,1 0 1,-1 0-1,0 0 1,5-3-1,3-2 14,0-1 1,-1 0-1,0 0 0,15-14 0,8-10-17,0-1 83,2 1-1,70-46 0,2 18-25,23-15 12,-129 74-103,0 0 1,-1-1 0,1 1-1,-1 0 1,1-1-1,0 1 1,-1-1 0,1 1-1,-1 0 1,1-1 0,-1 0-1,1 1 1,-1-1-1,0 1 1,1-1 0,-1 0-1,0 1 1,1-1-1,-1 1 1,1-2 0,-2 1 1,1 1 1,0-1-1,0 1 0,0 0 1,-1-1-1,1 1 1,0 0-1,-1-1 0,1 1 1,0 0-1,-1-1 1,1 1-1,0 0 0,-1 0 1,1 0-1,-1-1 1,1 1-1,0 0 0,-1 0 1,1 0-1,-1 0 1,1 0-1,-1-1 0,-4 1 12,1-1 0,0 1-1,-1 0 1,1 0-1,-7 0 1,-3 3-59,0 1-1,1 0 1,-1 0 0,1 2-1,1-1 1,-1 2 0,1 0-1,0 0 1,0 1 0,-18 16-1,17-12 33,0 1-1,1 0 1,1 1-1,0 0 1,1 0-1,0 2 1,2-1 0,-8 18-1,9-18 87,-4 9-66,-8 32 1,17-50 7,0 0-1,1 1 1,-1-1-1,2 0 1,-1 1 0,1-1-1,0 1 1,0-1 0,1 0-1,2 12 1,-3-16-6,1-1-1,-1 1 1,1-1 0,-1 1 0,1-1 0,0 0 0,0 1 0,0-1-1,0 1 1,0-1 0,0 0 0,0 0 0,0 0 0,0 0 0,1 0-1,-1 0 1,0 0 0,1 0 0,-1 0 0,1 0 0,-1-1 0,1 1-1,-1-1 1,1 1 0,-1-1 0,1 0 0,-1 1 0,1-1 0,0 0-1,-1 0 1,1 0 0,0 0 0,-1 0 0,1-1 0,-1 1 0,3-1 0,3-1 14,0 0 1,0-1 0,-1 0 0,1 0 0,-1 0 0,0-1 0,7-4 0,7-9 76,-1 0-1,-1-1 1,29-37-1,-31 36-54,14-17 54,-2-2 0,35-60 0,-51 76-76,-1-1 0,-1-1 0,-1 0 0,-1 0 0,-1-1 0,4-30 0,5-116-221,-16 142 250,-1-1 0,-1 0 0,-11-51 0,10 68-50,0 1-1,-10-21 1,12 30-25,0 0 0,0 0-1,-1 1 1,1-1 0,-1 0-1,0 1 1,0-1 0,0 1 0,0 0-1,-1 0 1,1-1 0,0 1 0,-1 1-1,0-1 1,1 0 0,-5-1-1,5 2 5,1 1 0,-1 0 1,0 0-1,0 0 0,0 0 0,1 0 0,-1 0 0,0 0 0,0 1 0,1-1 0,-1 1 0,0-1 0,0 1 0,1-1 0,-1 1 0,1 0 0,-1 0 0,1 0 0,-1 0 0,1 0 0,-1 0 0,1 1 0,0-1 0,0 0 0,-1 1 0,1-1 0,-1 3 1,-3 4-21,0 0 0,1-1 0,0 1 1,-4 13-1,-4 14-26,3 2 0,0-1 1,-3 41-1,7-22 85,2 82 1,5-113-10,1 0 0,0 0 1,2 0-1,1-1 0,0 0 0,14 30 0,-6-23 37,1 0-1,2-1 1,0 0 0,23 25-1,-34-46-5,1 1 0,1-2 0,-1 1 0,1-1 0,1 0 0,-1-1 0,12 7 0,-16-11-18,-1 0-1,1 0 1,0 0 0,1-1 0,-1 1-1,0-1 1,0 0 0,0 0 0,1-1-1,-1 1 1,0-1 0,1 0-1,-1 0 1,1-1 0,-1 1 0,0-1-1,0 0 1,1 0 0,-1-1 0,5-1-1,-1-2 24,1 0-1,-1 0 0,0-1 0,-1 0 0,1-1 0,-1 1 0,-1-1 0,1-1 0,-1 1 0,0-1 1,-1 0-1,5-11 0,-5 12-21,-1-2 1,-1 1-1,1 0 0,-1-1 1,-1 1-1,0-1 1,0 0-1,0 0 0,-1 0 1,-1 0-1,0 0 1,0 0-1,-2-11 0,1 16-41,0 0-1,0 0 1,0-1-1,-1 2 1,0-1-1,0 0 0,0 0 1,0 0-1,-1 1 1,-5-7-1,8 10 9,-1-1 0,0 0 0,0 0 0,0 0 0,0 1 0,0-1 0,0 0 0,0 1 0,0-1 0,-1 1 0,1-1 0,0 1 0,0 0 0,0-1 0,-1 1 0,1 0 0,0 0 0,0 0 0,-1 0 0,1 0 0,0 0 0,0 0 0,-1 0 0,1 1 0,0-1 0,0 0 0,0 1 0,0-1 1,-1 1-1,1-1 0,0 1 0,0 0 0,0-1 0,0 1 0,0 0 0,0 0 0,0 0 0,1 0 0,-1 0 0,0 0 0,0 1 0,-3 3-15,0 0 1,1 0 0,0 0-1,1 0 1,-1 1-1,1-1 1,0 1 0,-2 8-1,-7 49-117,10-52 146,1 1 0,0-1-1,0 0 1,1 1 0,1-1 0,0 0 0,0 0 0,1 0 0,0 0 0,1 0 0,9 16-1,-12-25 14,-1-1 0,1 1 0,0-1 0,0 1 0,0-1 0,0 0-1,1 1 1,-1-1 0,0 0 0,0 0 0,1 0 0,-1 0 0,1 0-1,-1 0 1,1 0 0,-1 0 0,1-1 0,-1 1 0,1-1 0,0 1 0,-1-1-1,1 0 1,0 1 0,0-1 0,-1 0 0,1 0 0,0 0 0,-1 0-1,1-1 1,0 1 0,0 0 0,-1-1 0,1 1 0,-1-1 0,1 1-1,2-2 1,5-3 36,0-1-1,-1 0 1,0 0 0,0 0-1,7-9 1,-3 5-77,43-35 45,3 2-1,107-59 0,-160 99-32,0 0-1,0 1 0,0-1 1,0 1-1,8-2 1,-12 4 6,0 0 1,0 0 0,0 0-1,0-1 1,0 1 0,0 0 0,0 0-1,0 0 1,0 1 0,0-1-1,0 0 1,0 0 0,0 0 0,0 1-1,-1-1 1,1 0 0,0 1 0,0-1-1,0 1 1,0-1 0,0 1-1,-1-1 1,1 1 0,0 0 0,-1-1-1,1 1 1,0 0 0,-1 0-1,1-1 1,-1 1 0,1 0 0,-1 0-1,1 0 1,-1 0 0,0 0-1,1 0 1,-1 0 0,0-1 0,0 1-1,0 2 1,1 3 8,-1 0 0,0 1 0,0-1 0,-1 0 0,0 0 0,0 0 0,-3 11 1,-18 41 153,19-50-136,-2 3 71,-5 16 141,-2 0 0,-23 36 0,48-87 591,14-20-717,-2 12-165,1 1 0,1 2-1,34-29 1,-56 54 25,0-1 0,1 1 0,-1 0 0,1 0 0,0 0 0,0 1 0,0 0 0,0 0 0,10-3 0,-15 6 27,0 0-1,0 0 1,-1 0 0,1 1-1,0-1 1,0 0 0,-1 1-1,1-1 1,0 0 0,0 1-1,-1-1 1,1 1 0,0-1-1,-1 1 1,1-1 0,-1 1-1,1-1 1,-1 1 0,1 0-1,-1-1 1,1 1 0,-1 0 0,0-1-1,1 1 1,-1 0 0,0-1-1,1 1 1,-1 0 0,0 0-1,0 0 1,0 0 0,5 29-38,-3 15-43,-2-28 110,1 0 0,0-1 0,1 1 0,1 0 0,7 25 0,-9-41-9,-1 0-1,1 1 1,-1-1-1,1 0 0,-1 1 1,1-1-1,0 0 1,0 0-1,-1 0 1,1 0-1,0 0 0,0 0 1,0 0-1,0 0 1,0 0-1,0 0 1,1-1-1,-1 1 0,1 0 1,0-1 0,-1 1 1,0-1-1,0 0 1,0 0 0,0 0-1,0 0 1,0 0-1,1-1 1,-1 1-1,0 0 1,0-1-1,0 1 1,0 0-1,0-1 1,0 1-1,0-1 1,0 1-1,1-2 1,3-2 22,0 0-1,-1-1 1,0 1 0,1-1 0,-1 0 0,5-10-1,20-34-68,-12 19 120,1 1-1,23-29 1,-2 13-28,-14 17 47,36-52 0,-28 25-87,-2 0-1,25-65 1,-38 75-29,-2-1 1,-3-1 0,12-65-1,-24 103-15,0-1 0,0 0-1,-1 0 1,-1-14 0,1 22 5,0-1 0,-1 1 0,0 0 0,1-1 0,-1 1 0,0 0 0,0 0 0,0 0 0,0 0 0,-3-4 0,3 6 3,0-1 1,1 0-1,-1 0 0,0 0 1,0 1-1,-1-1 1,1 0-1,0 1 1,0-1-1,0 1 1,0-1-1,0 1 1,-1 0-1,1 0 0,0-1 1,0 1-1,-1 0 1,1 0-1,0 0 1,0 0-1,-2 1 1,-1-1-7,0 2 1,0-1 0,0 0 0,0 1-1,0-1 1,0 1 0,1 0 0,-1 1-1,1-1 1,0 0 0,-1 1-1,1 0 1,0 0 0,1 0 0,-5 6-1,-4 5-46,1 2-1,-10 19 0,18-31 52,-42 83-83,-56 150 0,89-201 89,-14 69 0,21-84 76,2 0 0,1 1 0,0-1 0,5 37 0,-4-54-45,1 0-1,0 1 1,0-1 0,0 0 0,0 1 0,1-1 0,-1 0 0,1 0 0,3 5 0,-3-8-8,-1 1 0,0-1 0,0 1 0,1-1 1,-1 0-1,1 0 0,0 0 0,-1 0 0,1 0 1,0 0-1,-1 0 0,1-1 0,0 1 0,0 0 0,0-1 1,-1 0-1,1 1 0,0-1 0,0 0 0,0 0 1,0 0-1,0 0 0,0 0 0,2-1 0,7-1 60,0-1 0,0 0-1,-1 0 1,1-1 0,18-10-1,47-33 97,-58 34-192,0 1 0,1 1 0,0 0 1,34-12-1,-52 22 10,1 1 0,-1-1 0,1 1 0,0 0 0,-1-1 0,1 1 1,0 0-1,-1 0 0,1 0 0,0 0 0,0 0 0,-1 0 0,1 1 0,0-1 0,-1 0 0,1 1 0,-1-1 0,1 1 0,-1 0 1,1 0-1,2 1 0,-2 0 4,0 0 0,0 1 0,0-1 1,0 1-1,-1-1 0,1 1 0,-1-1 1,0 1-1,1 0 0,-1 0 0,1 5 1,3 12-21,-2-8 31,0-1 1,1 0 0,0 1-1,8 13 1,-11-23 3,0-1 0,0 0 0,0 0 0,0 0 0,0 0 0,0 0 0,0 0 1,0 0-1,0 0 0,0 0 0,1 0 0,-1 0 0,0-1 0,1 1 0,-1-1 0,1 1 1,-1-1-1,0 1 0,1-1 0,-1 0 0,1 0 0,-1 0 0,1 1 0,-1-1 0,1-1 1,-1 1-1,1 0 0,-1 0 0,1-1 0,-1 1 0,0 0 0,1-1 0,-1 0 0,1 1 1,1-3-1,4 0 0,-1-1 1,0 0 0,0 0-1,-1 0 1,0-1 0,7-6-1,53-58 331,62-71-148,-109 118-174,-2-1-1,0-1 0,-2 0 0,20-44 1,-16 15 78,18-78 0,-35 127-67,0 0-52,0 1-1,0 0 0,-1-1 1,1 1-1,-1-1 1,0 1-1,0-1 1,0-3-1,0 7 22,0 0 1,0 0 0,0 0-1,0-1 1,0 1-1,0 0 1,0 0-1,0 0 1,0 0-1,0 0 1,0 0-1,0-1 1,0 1 0,0 0-1,0 0 1,0 0-1,-1 0 1,1 0-1,0-1 1,0 1-1,0 0 1,0 0-1,0 0 1,0 0 0,0 0-1,0 0 1,0 0-1,-1 0 1,1 0-1,0-1 1,0 1-1,0 0 1,0 0-1,0 0 1,0 0 0,-1 0-1,1 0 1,0 0-1,0 0 1,0 0-1,0 0 1,0 0-1,-1 0 1,1 0-1,0 0 1,0 0-1,0 0 1,0 0 0,0 0-1,-1 0 1,1 0-1,0 0 1,0 0-1,0 0 1,0 1-1,0-1 1,0 0-1,0 0 1,-1 0 0,1 0-1,0 0 1,0 0-1,0 1 1,-7 9-138,6-8 121,-41 78-254,13-20 182,-106 221 50,78-121 60,-22 57 214,63-181-196,-1-1 1,-2-1-1,-44 61 1,58-90 6,0 1 1,0 0 0,0-1-1,-1 0 1,-12 8 0,18-13-41,0 1 0,0-1 1,-1 0-1,1 0 0,0 0 1,0 1-1,-1-1 1,1 0-1,0 0 0,-1 0 1,1 0-1,0 0 0,-1 0 1,1 0-1,0 0 0,-1 0 1,1 0-1,0 0 0,0 0 1,-1 0-1,1 0 1,0 0-1,-1 0 0,1 0 1,0 0-1,-1 0 0,1 0 1,0 0-1,-1-1 0,1 1 3,0 0 0,0-1 0,0 1 0,0 0 0,0 0 0,0-1 0,0 1 0,0 0 0,0-1 0,0 1 0,0 0 0,0 0 0,0-1 0,0 1 0,0 0 0,0 0 0,0-1 0,0 1 0,1 0 0,-1-1 0,0 1 0,0 0 0,0 0 0,0 0 0,1-1-1,-1 1 1,0 0 0,0 0 0,0 0 0,1-1 0,-1 1 0,0 0 0,35-32-119,42-52-1,-22 14 105,39-44 100,-66 87-96,0 2 0,40-28-1,69-37 42,-93 63 18,82-49-389,-130 80 321,0 0 0,1 0 0,-1 1 0,1 0-1,0-1 1,-4 11 0,-1 0-23,-6 10 46,-21 49 0,30-61-1,1-1 0,0 1 0,1 0 0,1 0 0,0 0-1,0 17 1,1-28 3,1-1-1,0 0 0,0 1 1,0-1-1,0 1 1,0-1-1,1 0 0,-1 1 1,0-1-1,0 0 1,1 0-1,-1 1 0,1-1 1,-1 0-1,1 0 0,0 1 1,0-1-1,-1 0 1,1 0-1,0 0 0,0 0 1,0 0-1,0 0 1,0 0-1,2 0 0,-1 0 10,0-1-1,0 1 1,0-1 0,0 0-1,0 0 1,0 0-1,0 0 1,0 0 0,0-1-1,0 1 1,0-1-1,0 1 1,0-1 0,0 0-1,0 1 1,2-2-1,3-2 37,1 0-1,-1-1 1,0 1-1,0-1 1,0-1-1,10-10 1,-12 10-613,0 1 1,0-1 0,4-8 0,-7 10-661,0 0-1,0 0 1,0-1 0,-1 1 0,3-8-1,-4 12 1028,0-1-1,0 1 0,0-1 1,0 1-1,0-1 0,0 1 1,0-1-1,0 1 0,0-1 1,0 1-1,0-1 0,0 1 1,0-1-1,0 1 1,0-1-1,-1 1 0,1 0 1,0-1-1,0 1 0,-1-1 1,1 1-1,0 0 0,0-1 1,-1 1-1,1-1 0,0 1 1,-1 0-1,1-1 0,-1 1 1,1 0-1,0 0 1,-1-1-1,1 1 0,-1 0 1,1 0-1,-1 0 0,1 0 1,-1 0-1,1-1 0,-1 1 1,1 0-1,-1 0 0,1 0 1,-1 0-1,0 0 0,-12 0-3194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57.9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60 7040,'-31'-11'2624,"31"-1"-2048,5 0-128,-5 7-256,5-1-192,-2 1-224,7 1 128,3-1-1152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58.5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9 616 3328,'0'0'40,"-1"0"0,1-1 0,0 1 0,-1 0 0,1 0 0,0 0 0,-1 0 0,1-1 0,0 1 0,-1 0 0,1 0 0,0 0 0,-1 0 0,1 0 0,0 0 0,-1 0 0,1 0 0,0 0 0,-1 0 0,1 0 0,0 0 0,-1 0 0,0 1 0,2 5 755,0-4-572,0 0-1,0 0 0,0 0 0,0-1 0,1 1 0,-1 0 0,0-1 0,3 3 0,-1-3-8,-1 0 0,1 0 0,-1 0-1,1 0 1,0 0 0,-1-1-1,1 1 1,0-1 0,0 0 0,-1 0-1,1 0 1,0 0 0,0 0-1,-1-1 1,1 1 0,0-1 0,4-1-1,3-1 355,-1 0-1,0-1 1,16-9 0,-14 6-285,-1 0 1,0 0 0,0-1 0,-1-1 0,0 1 0,-1-2 0,0 1-1,11-17 1,-17 24-231,-1-1 0,0 1-1,0 0 1,0-1 0,0 1-1,0-1 1,-1 0 0,1 1-1,-1-1 1,0 1 0,0-4-1,0 5-36,0 0 0,0 0-1,0 0 1,0 0-1,-1 0 1,1 0-1,0 0 1,-1 0 0,1 0-1,-1 0 1,1 0-1,-1 0 1,0 0-1,1 1 1,-1-1-1,0 0 1,1 0 0,-1 1-1,0-1 1,0 0-1,0 1 1,0-1-1,0 1 1,1-1-1,-1 1 1,0 0 0,0-1-1,0 1 1,0 0-1,-2-1 1,0 1-10,1 0 0,-1 1 0,1-1 0,0 0 0,-1 1 1,1-1-1,0 1 0,-1 0 0,1 0 0,0 0 0,0 0 0,0 0 1,0 0-1,-3 2 0,-25 22-56,23-20 90,1 2 0,1-1 0,0 1 0,-1-1 0,2 2 0,-1-1 0,1 0 0,0 1 0,1 0 0,0 0 0,-3 10-1,5-12-1,-1 0-1,2-1 1,-1 1-1,1 0 0,-1 0 1,2-1-1,-1 1 1,0 0-1,1 0 0,0-1 1,1 1-1,-1-1 1,1 1-1,0-1 0,1 1 1,-1-1-1,5 6 0,-6-9 2,1 0 0,0 0 0,-1-1-1,1 1 1,0 0 0,0-1-1,0 1 1,1-1 0,-1 1 0,0-1-1,0 0 1,1 0 0,-1 0 0,1 0-1,-1-1 1,1 1 0,-1-1-1,1 1 1,-1-1 0,1 0 0,-1 0-1,1 0 1,0 0 0,4-2-1,6 0 44,-1-1-1,1-1 0,20-8 0,-20 7-30,143-46 259,-81 29-222,77-36 0,-148 56-163,12-5 504,-14 6-120,-10 4-119,-11 5-191,0 1 0,0 1 1,1 1-1,1 0 0,0 1 0,0 1 0,1 1 0,1 0 1,0 1-1,1 1 0,1 0 0,-13 21 0,22-31 1,0 0 0,0 1 0,1-1-1,0 1 1,0 0 0,1 0-1,0 0 1,0 0 0,-1 11 0,3-16 11,0 0 1,0 0 0,0 1 0,0-1 0,1 0-1,-1 0 1,0 1 0,1-1 0,0 0 0,-1 0 0,1 0-1,0 0 1,0 0 0,0 0 0,1 0 0,-1 0-1,0 0 1,1-1 0,-1 1 0,1 0 0,0-1-1,-1 1 1,1-1 0,0 0 0,0 1 0,0-1 0,0 0-1,0 0 1,0 0 0,0-1 0,0 1 0,0 0-1,1-1 1,1 1 0,2 0 26,0-1-1,0 0 1,-1 0-1,1 0 1,0 0-1,-1-1 0,1 0 1,0 0-1,-1-1 1,1 1-1,-1-1 1,0 0-1,1-1 1,5-3-1,0-1 37,1 0-1,-1-1 1,-1 0-1,1-1 0,8-11 1,14-18 97,43-68 0,-67 93-167,6-11 44,-2 0-1,0-1 0,-2 0 1,0-1-1,9-38 0,20-132 63,-37 176-120,29-181-91,-32 198 107,1-1-8,0 0-1,-1 1 1,1-1-1,-1 1 1,0-1-1,0 0 1,0 1-1,0-1 1,-1 1-1,-1-7 1,2 10 0,0 0 1,0 0 0,0 0 0,0 0 0,0 0-1,0 0 1,0 0 0,0-1 0,0 1 0,0 0-1,0 0 1,0 0 0,0 0 0,-1 0 0,1 0-1,0 0 1,0 0 0,0 0 0,0 0 0,0 0-1,0 0 1,0 0 0,-1-1 0,1 1 0,0 0-1,0 0 1,0 0 0,0 0 0,0 0-1,0 0 1,-1 0 0,1 0 0,0 0 0,0 0-1,0 1 1,0-1 0,0 0 0,0 0 0,0 0-1,-1 0 1,1 0 0,0 0 0,0 0 0,0 0-1,0 0 1,0 0 0,0 0 0,0 0 0,0 0-1,-1 1 1,1-1 0,0 0 0,0 0 0,0 0-1,0 0 1,0 0 0,0 0 0,0 0 0,0 1-1,0-1 1,0 0 0,-3 5-18,0 1-1,0-1 1,1 1 0,0 0-1,0 0 1,-2 9 0,1-1-1,-32 128-45,-3 14 365,-9-6-2884,30-103-1470,-27 50-1,14-43-2478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58.8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32 7808,'-40'-25'2880,"30"22"-2240,2 3-160,8-3 448,8 3-1440,5 3 288,1 5 192,1 4 32,1 5-2496,7-2 1344,-1-4-3552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4:59.2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 6464,'-13'0'2400,"13"5"-1856,3 3-160,2-1-416,0 6-64,4-2 544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58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4576,'-1'1'523,"-1"-1"-1,1 1 1,0-1 0,0 1 0,0-1-1,0 1 1,-1-1 0,1 0 0,0 0-1,0 0 1,-1 0 0,1 0 0,0 0-1,-9 0 6997,21 0-5775,-4 2-1518,1 0 0,0-1 0,0 0 0,0-1 0,0 0 0,0 0 0,13-2 0,98-4 309,-51 5-388,48 2 547,-39 1-3009,-88 6-3725,8-5 4736,-6 6-4098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5:00.4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39 2400,'3'-9'525,"-2"6"-176,0 0 0,0 1 0,0-1 1,1 0-1,-1 1 0,4-6 0,-4 8-255,0-1-1,-1 1 1,1-1-1,0 1 1,0-1-1,-1 1 1,1-1 0,0 1-1,0 0 1,0-1-1,-1 1 1,1 0-1,0 0 1,0-1-1,0 1 1,0 0 0,0 0-1,0 0 1,0 0-1,-1 0 1,1 1-1,0-1 1,0 0-1,0 0 1,0 1 0,0-1-1,-1 0 1,1 1-1,1 0 1,0 0 25,0 0 0,0 1 0,0-1 0,-1 1 0,1-1 0,0 1 0,-1 0 0,1 0 0,-1 0 0,0 0 0,1 0 0,0 3 0,1 2 182,0-1 0,-1 1 0,3 8 1,-2 7 441,0 0-1,-2 1 1,-2 39 0,0-17-130,1 74 528,0-118-1122,0 0 0,0 0 1,0-1-1,0 1 0,0 0 1,0 0-1,0-1 0,0 1 1,0 0-1,0-1 0,0 1 1,1 0-1,-1 0 0,0-1 1,0 1-1,1 0 0,-1-1 0,0 1 1,1-1-1,-1 1 0,1 0 1,-1-1-1,1 1 0,-1-1 1,1 1-1,-1-1 0,1 1 1,1 0-1,7 0 247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5:01.8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8 576 4992,'-7'-6'1589,"6"5"-960,5 1-262,-1-1-1,1 1 1,0-1-1,-1 1 1,1-1-1,-1-1 1,1 1-1,-1 0 1,0-1-1,0 1 1,1-1-1,-1 0 1,0 0-1,0-1 0,-1 1 1,6-5-1,1-4 103,-1 1 1,0-2-1,8-13 0,-9 13-256,14-19 97,1 1 0,1 1 0,1 0 0,2 2 0,0 1 0,2 2 0,52-37 0,-10 16-56,-26 17 88,43-35 1,-85 61-337,81-72 729,-82 73-799,-5 10-123,-3 1 164,1 0 0,-2 0 0,1-1 0,-10 9 0,7-8 19,0 0 0,-13 21-1,14-16 12,1 0-1,1 1 0,0-1 0,1 1 1,0 1-1,-4 26 0,8-34 33,2-1 0,-1 1 0,1-1 0,0 1 0,1-1 0,2 14 0,-2-16-11,0-1 1,1 0-1,0 0 0,0 0 0,1 0 1,-1 0-1,1 0 0,0-1 1,0 1-1,0-1 0,6 5 0,-7-6 30,1 0-1,0 0 0,1-1 0,-1 0 1,0 1-1,1-1 0,-1 0 0,1 0 0,0-1 1,0 1-1,5 0 0,-6-1-16,0-1 0,0 0 0,0 1 0,0-1-1,0-1 1,-1 1 0,1 0 0,0-1 0,0 1 0,0-1 0,-1 0-1,1 0 1,0 0 0,-1 0 0,1-1 0,4-2 0,14-13 83,-1-1 0,-1 0-1,-1-1 1,27-37 0,-20 25-26,28-27 1,-41 46-115,2 0 0,19-13 0,-32 25 10,-1-1 0,1 1 0,-1-1 1,1 1-1,0-1 0,-1 1 1,1 0-1,0-1 0,0 1 0,-1 0 1,1 0-1,0-1 0,0 1 1,-1 0-1,1 0 0,0 0 0,0 0 1,-1 0-1,1 0 0,0 0 0,0 0 1,-1 0-1,1 1 0,0-1 1,0 0-1,-1 0 0,1 1 0,0-1 1,-1 0-1,1 1 0,0-1 1,-1 1-1,1-1 0,0 1 0,-1-1 1,1 1-1,-1-1 0,1 1 0,-1 0 1,1 0-1,0 1 9,0 0-1,-1 0 1,1-1-1,0 1 0,-1 0 1,0 0-1,1 0 1,-1 0-1,0 0 1,0 0-1,0 0 1,0-1-1,0 1 1,-2 4-1,-8 35 358,-5 42 0,12-61-168,5-15-13,3-14 144,1-3-289,1 0 1,-1 1-1,2 0 1,-1 0-1,1 0 1,1 1-1,15-12 1,-6 7-27,0 1 0,0 1 1,27-11-1,-37 19-28,-1 0 0,1 0 1,0 1-1,0 0 0,0 0 1,0 1-1,0 0 0,0 0 0,0 1 1,0 0-1,0 1 0,0 0 0,0 0 1,0 0-1,0 1 0,0 0 1,0 1-1,0 0 0,-1 0 0,0 1 1,1 0-1,-1 0 0,-1 0 0,1 1 1,-1 0-1,0 0 0,0 1 0,0 0 1,6 8-1,-1 3-236,0 1 0,-1 0-1,-1 1 1,-1 0 0,12 38 0,-18-49-362,0-4-389,-1 0 0,0 0 0,0 0 0,-1 0 0,1 7 0,-2-5-2433,-3-12 1243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5:02.2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109 105 7040,'-63'-63'2624,"54"50"-2048,-14 1-128,18 9-128,2-2-256,-2 1-160,5-1 32,8 10-480,15 4-4000,27-3 2496,8 3-288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5:03.7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1142 2976,'-1'1'71,"0"0"-1,0 0 1,0 0 0,0 0-1,0 0 1,1 0 0,-1 0-1,0 1 1,0-1 0,1 0-1,-1 0 1,1 1 0,-1-1-1,1 0 1,0 1 0,-1 1 0,1 0 177,0 0 1,0 1 0,1-1 0,-1 1 0,2 3 0,0-1 426,-2-5-577,0-1 0,0 1 0,0 0 0,0-1-1,0 1 1,1 0 0,-1-1 0,0 1-1,1-1 1,-1 1 0,0-1 0,1 1-1,-1 0 1,1-1 0,-1 0 0,1 1-1,-1-1 1,1 1 0,-1-1 0,1 1 0,-1-1-1,1 0 1,0 0 0,-1 1 0,2-1-1,-1 0 61,0 1 0,1-1 0,-1 0 0,0 0 0,1-1 0,-1 1 0,0 0 0,1 0 0,-1-1 0,0 1 0,0-1 0,2 0 0,1-1 227,1 0 0,-1-1 0,0 1 0,-1-1 0,1 0 0,6-6 0,7-14 529,0 0-1,26-50 1,-4 6-327,-16 34-279,45-52 1,35-22-66,-52 55-79,61-78 1,0-47 427,-48 72-448,-41 66-544,-22 59-85,-6 20 287,-16 56 1,15-70 133,-12 38 44,-34 79 1,30-86 28,-29 108 0,43-131 79,5-21 44,-1 1-1,2 1 0,-2 21 0,4-36-111,0 1 0,0 0 0,0-1-1,-1 1 1,1 0 0,0-1 0,0 1 0,1 0-1,-1-1 1,0 1 0,0 0 0,0-1 0,0 1 0,0 0-1,1-1 1,-1 1 0,0-1 0,1 1 0,-1-1-1,0 1 1,1 0 0,-1-1 0,1 1 0,-1-1 0,1 0-1,-1 1 1,1-1 0,-1 1 0,1-1 0,-1 0-1,1 1 1,-1-1 0,1 0 0,0 0 0,-1 1 0,2-1-1,-1 0 23,1 0-1,-1-1 1,1 1-1,0-1 0,-1 1 1,1-1-1,-1 1 1,1-1-1,-1 0 1,0 0-1,1 0 0,-1 0 1,0 0-1,2-1 1,21-22 368,21-27 1,-20 23-240,-2-1-121,-1-1 0,-1-1 1,-1-1-1,-2-1 0,-2-1 0,13-35 1,19-47-38,82-142 0,-99 206-3,68-126 284,-98 177-294,0-1-6,0 0-1,0 0 1,0 0 0,0 0 0,-1 0 0,1 0 0,0-1 0,-1 1 0,0 0 0,1 0 0,-1 0-1,0-3 1,0 5 1,0 0-1,-1 0 0,1 0 1,0 0-1,0 0 0,0 0 1,0-1-1,-1 1 0,1 0 1,0 0-1,0 0 0,0 0 0,0 0 1,-1 0-1,1 0 0,0 0 1,0 0-1,0 0 0,0 0 1,-1 0-1,1 0 0,0 0 1,0 0-1,0 0 0,0 1 1,-1-1-1,1 0 0,0 0 0,0 0 1,0 0-1,0 0 0,-1 0 1,1 0-1,0 0 0,0 1 1,0-1-1,0 0 0,0 0 1,0 0-1,0 1 0,-7 5-43,-5 8 31,1 0 0,0 1 0,1 0-1,1 1 1,-10 24 0,-29 88-51,44-115 65,-34 106 69,-28 79 276,-15 27 160,68-197-327,10-23-89,0-1-1,1 1 1,0 0 0,0 0 0,0 0 0,0 0 0,0 9 0,2-13 225,-5 8-668,4-7 365,1 0-1,-1 1 0,1-1 0,-1 0 0,0 0 1,0 0-1,0 0 0,-2 4 0,2-4-5,-1 1 0,1-1 0,0 0 0,0 1-1,0-1 1,0 1 0,1 0 0,-1-1 0,0 4-1,1-5 4,1-1-3,-1 0 0,0 1 0,0-1 1,0 0-1,0 1 0,0-1 0,0 0 0,0 1 0,0-1 0,0 1 1,0-1-1,0 0 0,0 1 0,0-1 0,0 0 0,-1 1 0,1-1 1,0 0-1,0 1 0,0-1 0,0 0 0,-1 0 0,1 1 1,0-1-1,0 0 0,-1 0 0,1 1 0,0-1 0,0 0 0,-1 0 1,1 0-1,0 1 0,-1-1 0,0 1 191,2-6-163,-1 1 1,1 0-1,0 0 1,0 1-1,0-1 0,0 0 1,1 0-1,-1 0 1,1 1-1,4-7 1,3-3 9,14-16 1,-17 23 0,1-3-66,1 0 1,0 0 0,0 1-1,1 1 1,0-1 0,0 2-1,14-9 1,-23 15 25,7-4-63,-1 1 1,1 0 0,0 0 0,0 0 0,11-1 0,-16 3 51,0 1 1,0 0 0,-1 0-1,1 0 1,0 0 0,0 0 0,-1 0-1,1 1 1,0-1 0,0 1-1,-1-1 1,1 1 0,0 0-1,-1-1 1,1 1 0,-1 0 0,1 0-1,-1 0 1,1 0 0,-1 1-1,0-1 1,1 0 0,-1 0-1,0 1 1,0-1 0,0 1 0,0-1-1,1 4 1,0-1 22,-1 0 0,0 0 0,0 1-1,0-1 1,0 0 0,-1 0 0,1 1 0,-1-1 0,-1 7 0,1 12-30,1-14 38,0 1 0,1-1-1,0 0 1,0 0-1,1 0 1,4 9 0,-6-16-8,0 0 0,0 0 0,0 0 0,0 0-1,0 0 1,1 0 0,-1 0 0,1-1 0,-1 1 0,1 0 0,0-1 0,-1 1 0,1-1 0,0 0 0,0 0 0,0 0 0,0 1 0,0-2 0,1 1 0,-1 0 0,0 0 0,0-1 0,0 1 0,1-1 0,-1 0-1,0 0 1,1 0 0,-1 0 0,4 0 0,1-2 19,-1 1-1,-1-1 1,1 0-1,0-1 1,0 1-1,8-7 0,32-24 268,-21 15-190,-7 5-52,-1 0 1,29-30-1,-39 36-29,-1-1 1,0 0-1,0 0 1,0-1-1,-1 0 1,-1 0-1,1 0 0,3-14 1,-7 22-43,-1-1 1,1 0-1,-1 0 1,1 0-1,-1 0 1,0 0-1,0 0 1,0 0-1,0 0 1,-1 0-1,1 0 1,-1-2-1,1 4 9,0-1-1,0 1 1,-1-1-1,1 1 0,0 0 1,0-1-1,-1 1 1,1 0-1,0-1 1,-1 1-1,1 0 0,0-1 1,-1 1-1,1 0 1,0 0-1,-1-1 1,1 1-1,-1 0 0,1 0 1,-1-1-1,0 1 0,0 0 0,-1 0 0,1 0 0,0 0 0,0 0-1,0 0 1,0 1 0,0-1 0,0 0 0,0 1 0,0-1 0,0 0-1,-1 1 1,-2 1-7,1 1 0,-1-1 0,0 0 0,1 1 0,-1 0 1,1 0-1,0 0 0,0 0 0,0 1 0,0-1 0,1 1 0,-1 0 0,1-1 0,0 1 0,0 0 0,0 0 0,1 1 0,-1-1 0,1 0 0,0 0 0,0 1 0,1-1 0,-1 1 0,1-1 0,0 0 0,0 1 0,1-1 0,-1 1 0,1-1 0,0 0 1,0 1-1,0-1 0,4 7 0,6 14 89,2-1 0,0 0 0,2-1 1,1 0-1,0-2 0,2 0 0,0 0 1,33 27-1,-43-41-180,0-1-1,13 9 1,-19-14-150,0 0 0,0 0-1,0 0 1,0 0 0,0 0-1,1 0 1,-1-1 0,0 1 0,0-1-1,1 1 1,-1-1 0,0 0-1,1 0 1,-1 0 0,0 0-1,3-1 1,-4 1 11,0-1-1,0 1 1,0-1-1,0 1 1,0-1 0,0 1-1,0-1 1,0 0-1,0 0 1,-1 1 0,1-1-1,0 0 1,0 0-1,-1 0 1,1 0 0,0 0-1,-1 0 1,1 0-1,-1 0 1,0 0 0,1 0-1,-1-2 1,1 1-174,-1-1 1,1 1-1,-1-1 0,0 1 1,0 0-1,0-1 1,0 1-1,-1-1 1,0-2-1,-10-23-4579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5:04.0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64 7872,'-18'-17'3584,"36"14"-3104,0 3 448,9-3-608,13-6 768,33 4-608,30-1-160,13-3-192,-8 4 160,0 2-160,23 0-32,9 6-64,-10 5-6464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5:04.9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469 71 2400,'4'-11'925,"-3"9"-809,-1 1 0,0-1 0,1 1 0,-1 0 0,1 0 0,0-1 0,-1 1-1,1 0 1,0 0 0,0 0 0,0-1 0,1 0 0,36-40 5420,-33 55-4555,-4 2-619,0 0 0,-2 0 0,1-1 1,-2 1-1,0 0 0,-1 0 0,0-1 0,-1 1 1,-1-1-1,-8 18 0,-3-1-31,-1 0 1,-2-2-1,-1 0 0,-1-1 0,-1-1 1,-1-1-1,-41 35 0,55-53-248,-1 0 0,1-1-1,-2 0 1,1 0 0,-1-1-1,0-1 1,0 0 0,-13 4-1,19-7-41,0-1-1,0 0 1,1 0-1,-1-1 1,0 0-1,0 0 1,0 0-1,0 0 1,0-1-1,0 1 1,0-1-1,1-1 0,-1 1 1,0-1-1,1 1 1,-1-1-1,1-1 1,-1 1-1,1-1 1,0 1-1,0-1 1,-6-6-1,3 1-10,-1 1-1,2-2 1,-1 1 0,1-1-1,1 0 1,-1 0 0,2 0-1,-1-1 1,1 1 0,1-1-1,-1 0 1,2-1 0,-1 1-1,2 0 1,-2-14 0,3 22-45,0 0 0,1 0 1,-1 0-1,0-1 0,1 1 1,-1 0-1,1 0 1,0 0-1,0 0 0,0 0 1,0 1-1,0-1 0,0 0 1,0 0-1,0 1 0,1-1 1,-1 0-1,1 1 0,-1-1 1,1 1-1,0 0 0,-1 0 1,1-1-1,0 1 0,0 0 1,0 1-1,0-1 0,0 0 1,0 0-1,0 1 1,0-1-1,3 1 0,8-2-48,0 1-1,1 0 1,-1 1-1,16 2 1,-18-1 74,20 1 50,-2 2-1,1 0 0,0 3 0,-1 0 1,0 2-1,-1 1 0,0 1 1,-1 1-1,32 20 0,-18-6 38,-2 2 0,44 41-1,-82-68-381,0 0 0,-1 0-1,1-1 1,0 1-1,0 0 1,0 0-1,0 0 1,1-1-1,-1 1 1,0-1 0,0 1-1,0-1 1,1 1-1,-1-1 1,0 0-1,0 1 1,1-1 0,-1 0-1,0 0 1,0 0-1,1 0 1,-1 0-1,0 0 1,1-1-1,-1 1 1,0 0 0,0-1-1,1 1 1,-1 0-1,0-1 1,0 0-1,0 1 1,0-1 0,0 0-1,2 0 1,21-14-5172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5:05.2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15 6656,'-26'-14'2464,"26"17"-1920,0 0 1280,13-3-1248,5 0 1600,9 0-1216,9-3 96,14 0-641,0 3-319,-2 0-96,2 0 128,-10 3-64,1 0-1503,-6 5 767,2 4-6336,3 5 3872,1-6 128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5:05.8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489 8 5312,'-2'-8'1729,"3"10"-664,0-2-451,1 8 1018,-2-7-1576,0-1 0,1 1 0,-1 0 1,0 0-1,0 0 0,1-1 0,-1 1 0,0 0 1,0 0-1,0 0 0,0-1 0,0 3 0,-6 17 742,0 1-1,-1-1 0,-1 0 1,-1-1-1,-20 32 0,10-20-231,-1-1 0,-47 53 0,49-65-428,0 0 0,-1-1 1,-1 0-1,-1-2 1,-22 13-1,37-25-84,0 0-1,0 0 1,0 0-1,0-1 1,-1 0 0,1 0-1,-1 0 1,-11 0-1,15-2-18,0 0 0,0 0-1,0 0 1,0-1 0,0 1-1,0-1 1,0 0 0,0 0 0,0 0-1,0 0 1,0-1 0,1 1-1,-1-1 1,0 1 0,1-1-1,-1 0 1,1 0 0,0 0-1,0-1 1,-4-4 0,1 0 11,0-1 0,0 0 0,1-1 0,0 1 1,1-1-1,0 0 0,-3-13 0,-8-67-43,12 79-34,1 1 31,0 0 1,1 1-1,0-1 1,0 0-1,1 1 0,2-13 1,-2 18-7,-1 1-1,1 0 1,0-1-1,0 1 1,0 0 0,0 0-1,0 0 1,1 0-1,-1 0 1,1 0 0,-1 0-1,1 0 1,0 1-1,-1-1 1,1 1 0,0-1-1,0 1 1,0-1 0,0 1-1,0 0 1,1 0-1,-1 0 1,0 0 0,0 1-1,1-1 1,-1 1-1,3-1 1,3 0-3,-1 1 1,0 0-1,0 0 1,0 1-1,0 0 0,0 0 1,0 1-1,0 0 1,9 4-1,3 2 279,34 21-1,-10 0 69,-2 2 1,-1 2-1,38 40 0,-2-3 96,-53-50-107,44 29 0,-53-41-1030,0 0-1,1 0 0,-1-1 1,32 9-1,-42-15 125,-1 0-1,1-1 0,0 1 1,-1-1-1,6 0 1,13-5-7698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5:11.0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520 605 2656,'19'-13'6000,"-38"2"-2566,13 9-3246,0 1 0,0 0 0,1 0 0,-1 0 0,0 1 0,0 0 0,-11 1 0,-45 10 570,50-9-582,-15 5-55,-1 0 1,2 2-1,-1 1 1,1 1 0,0 1-1,-32 22 1,42-24-70,0 2-1,0 0 1,1 1-1,1 0 1,0 2-1,1-1 1,1 1 0,0 1-1,1 0 1,-10 20-1,19-33-13,1 0-1,0 0 1,0 0 0,0 0-1,0 1 1,0-1-1,0 0 1,1 0 0,0 1-1,-1-1 1,1 0-1,0 0 1,2 6 0,-2-6-15,1-1 1,0 1 0,0-1-1,0 0 1,0 0 0,0 1-1,1-1 1,-1 0 0,1 0-1,-1 0 1,1 0 0,0-1-1,0 1 1,0 0 0,0-1-1,0 1 1,0-1 0,3 2-1,3 0 34,1 1 1,-1-1-1,1 0 0,0-1 1,0 0-1,0 0 0,0-1 0,15 0 1,-6-1 37,-1-1 0,1 0 0,26-7 0,-30 4-27,0 0 0,-1-1 0,1-1 1,-1 0-1,0-1 0,0 0 0,-1-1 0,0 0 0,-1-1 0,0-1 0,17-17 0,2-8 124,-2 0 0,33-57-1,-33 48-159,29-63-1,-46 83 27,-2-1 0,0-1 0,-2 0-1,7-38 1,-10 28-59,-1 0 1,-2-50-1,-3 63-14,0 0 1,-1 0-1,-1 1 1,-14-42-1,15 57-62,0 0-1,0 0 1,0 1 0,-8-12-1,10 17 65,1 0-1,-1 0 1,0 0 0,1 0 0,-1 0-1,0 0 1,0 1 0,1-1-1,-1 0 1,0 1 0,0-1-1,0 1 1,0-1 0,0 1-1,0-1 1,0 1 0,0-1-1,0 1 1,0 0 0,0 0-1,0-1 1,0 1 0,0 0-1,0 0 1,0 0 0,0 0 0,0 0-1,0 1 1,-1-1 0,1 0-1,0 0 1,0 1 0,0-1-1,0 0 1,0 1 0,1-1-1,-1 1 1,0 0 0,0-1-1,0 1 1,0 0 0,0 0-1,-3 3-11,0 0 0,0 0 0,1 1 0,0-1-1,0 1 1,0 0 0,-2 6 0,-14 39-78,12-27 39,-17 44 13,3 1 0,-20 121 0,37-157 103,2 1 1,1-1-1,4 38 1,-1-47-33,2-1 1,0 1 0,2-1 0,0 0 0,13 27 0,-17-42 28,2 0-1,-1 0 1,1 0 0,8 9 0,-10-13-9,-1-1 0,1-1 1,0 1-1,0 0 0,1 0 0,-1-1 0,0 1 1,1-1-1,-1 0 0,1 1 0,-1-1 1,1 0-1,-1-1 0,1 1 0,0 0 1,4 0-1,0-1 14,-1-1 0,0 1-1,1-1 1,-1 0 0,1 0 0,-1-1 0,0 0 0,0 0 0,0-1 0,0 1 0,10-7-1,6-5 73,31-27-1,-43 33-89,9-7-10,154-132 321,-109 92-533,-52 46 132,-11 8 42,0 1-1,0-1 1,0 0 0,0 0-1,0 1 1,0-1-1,0 0 1,1 1-1,-1 0 1,0-1-1,0 1 1,3-1 0,-4 1 4,0 0 1,1 0-1,-1 0 1,1 0 0,-1 1-1,0-1 1,1 0 0,-1 0-1,0 0 1,1 0 0,-1 1-1,0-1 1,1 0 0,-1 0-1,0 0 1,1 1 0,-1-1-1,0 0 1,0 1-1,1-1 1,-1 0 0,0 1-1,0-1 1,1 0 0,-1 1-1,0 0 1,1 3-40,0 0-1,0 0 1,-1 0 0,0 0 0,0 1-1,0 4 1,0 6 2,3 25 72,12 52 0,-10-72 69,0 1 0,2-1 0,0 0 0,14 24 0,-19-39-33,1-1 1,0 1-1,0 0 1,0-1-1,1 0 1,0 0-1,0 0 1,6 5 0,-8-8-26,0 1 0,0-1 1,0 0-1,1 0 1,-1 0-1,0 0 1,0 0-1,1-1 1,-1 1-1,0-1 1,1 1-1,-1-1 1,1 0-1,-1 0 1,1 0-1,-1 0 1,0-1-1,1 1 1,-1-1-1,1 1 1,1-2-1,1 0 13,0 0 0,0-1-1,0 0 1,-1 0-1,1 0 1,-1 0-1,0-1 1,0 1 0,0-1-1,3-5 1,5-7 119,15-26 0,-9 13-133,156-221 235,-155 222-646,-19 27 76,-5 11 132,-14 35 134,-24 95-1,20-57 93,10-47 108,-34 69 0,44-99-159,0-1 0,-1 1 0,0-1 1,-6 6-1,9-10 11,0 0 1,1 0-1,-1-1 0,0 1 1,0-1-1,0 1 1,0 0-1,0-1 1,1 1-1,-1-1 1,0 0-1,0 1 0,0-1 1,0 0-1,-2 1 1,2-2-5,1 1 0,-1 0 1,1 0-1,-1-1 1,0 1-1,1 0 0,-1-1 1,1 1-1,-1 0 1,1-1-1,-1 1 1,1-1-1,-1 1 0,1-1 1,-1 1-1,1-1 1,0 1-1,-1-1 0,1 0 1,0 1-1,0-1 1,-1 1-1,1-1 0,0 0 1,0 1-1,0-1 1,0-1-1,0 2-12,-3-7 19,2-1-1,-1 1 1,1-1-1,0-14 1,1 20-33,0 0 0,0 1 0,1-1-1,-1 0 1,0 1 0,1-1 0,-1 1 0,1-1 0,-1 0 0,1 1 0,0-1 0,0 1-1,0 0 1,0-1 0,0 1 0,0 0 0,0-1 0,0 1 0,0 0 0,1 0-1,-1 0 1,0 0 0,1 0 0,-1 0 0,1 0 0,-1 1 0,1-1 0,-1 1-1,3-1 1,8-2-12,-1 1-1,1 1 0,17 0 0,3-1 2,-30 2 21,237-28 47,-209 22-38,0 0 0,-1-3 1,0 0-1,-1-2 0,52-28 0,-49 21 9,65-35-10,-76 45-8,15-8 0,-35 16 1,0 0-1,0 0 1,0 0 0,0 0-1,1 0 1,-1 0-1,0 0 1,0 0 0,0 0-1,0 0 1,0-1-1,0 1 1,1 0 0,-1 0-1,0 0 1,0 0-1,0 0 1,0 0 0,0 0-1,0 0 1,0-1-1,0 1 1,0 0 0,0 0-1,1 0 1,-1 0-1,0 0 1,0 0 0,0-1-1,0 1 1,0 0-1,0 0 1,0 0-1,0 0 1,0 0 0,0 0-1,0-1 1,0 1-1,0 0 1,0 0 0,0 0-1,-1 0 1,1 0-1,0 0 1,0-1 0,0 1-1,0 0 1,0 0-1,0 0 1,0 0 0,0 0-1,0 0 1,0 0-1,0-1 1,-1 1 0,1 0-1,0 0 1,0 0-1,0 0 1,0 0 0,0 0-1,0 0 1,-1 0-1,1 0 1,0 0-1,0 0 1,0 0 0,0 0-1,-1 0 1,-17-3 108,13 3-122,-1 0 0,1 0 0,-1 0-1,1 1 1,-1 0 0,-4 2 0,-4 3-3,1 2-1,0-1 1,1 2-1,0 0 1,0 0 0,1 1-1,0 1 1,1 0 0,-12 15-1,7-4 2,1 0 0,0 1-1,2 0 1,-14 36 0,24-53 20,0 1 1,0 0-1,0-1 1,1 1-1,0 0 1,0 0-1,1 0 1,0 0-1,0 0 1,1 0-1,-1 0 0,1 0 1,1 0-1,4 12 1,-5-15 15,1 0 0,0-1-1,0 1 1,0-1 0,0 1 0,1-1 0,0 0 0,-1 0 0,1 0 0,0 0-1,0 0 1,1-1 0,-1 0 0,0 1 0,1-1 0,-1-1 0,1 1-1,0 0 1,0-1 0,0 0 0,0 1 0,0-2 0,0 1 0,0 0 0,0-1-1,7 0 1,0 0 20,0-1-1,1-1 1,-1 0-1,16-5 1,44-18 103,-43 14-75,22-8-35,-1-2-1,73-44 0,-94 47 10,-1-1 0,0-1 0,-2-2 0,0 0 0,28-34 0,-51 53-42,112-125-242,-115 130 208,1-1 1,-1 1-1,0 0 1,1-1-1,-1 1 1,1 0 0,-1 0-1,1 2 1,-2 7 36,-42 113-182,-6 24 180,48-141 6,0 0-1,1 1 1,0-1 0,1 0 0,-1 0 0,2 12 0,-1-17 4,0-1 0,1 0-1,-1 1 1,0-1 0,0 1 0,1-1 0,-1 0 0,1 0 0,-1 1 0,1-1 0,0 0-1,-1 0 1,1 0 0,0 1 0,0-1 0,0 0 0,0 0 0,0 0 0,0-1 0,0 1 0,0 0-1,0 0 1,0 0 0,1-1 0,-1 1 0,0-1 0,1 1 0,-1-1 0,0 1 0,1-1-1,-1 0 1,0 0 0,1 0 0,-1 1 0,0-1 0,1 0 0,-1-1 0,1 1 0,-1 0-1,0 0 1,3-1 0,0-1 27,1 1 0,-1-1 0,0 1-1,0-1 1,1 0 0,-1-1 0,0 1 0,-1-1-1,1 0 1,0 0 0,-1 0 0,0 0 0,6-7-1,1-4 32,0-1 0,10-21 0,-8 14-92,99-173-458,-106 213 277,-1 41 14,-4-36 184,2 1 1,9 43 0,-8-56 37,0 0 1,1-1-1,0 0 1,1 1-1,0-1 1,0-1-1,12 17 0,-14-23-21,0 0-1,0 0 0,0 0 1,1 0-1,-1 0 0,1 0 1,-1-1-1,1 0 0,0 0 1,0 0-1,0 0 0,0 0 0,0-1 1,1 0-1,-1 0 0,0 0 1,1 0-1,-1-1 0,0 1 1,1-1-1,-1 0 0,5-1 1,1-1 36,-1 1 0,0-2 0,0 1 0,0-1 1,0-1-1,0 1 0,-1-1 0,1-1 0,-1 0 1,10-8-1,-7 5-23,-1-2 0,0 1-1,-1-1 1,0-1 0,0 0 0,10-18 0,15-34 39,39-101 0,-46 98-54,-21 52-154,-1 1 0,4-16 0,-7 24-145,-1 11 177,0 18 74,-1-21 13,-19 234-1,14-209 90,-1 0 0,-1-1 0,-15 34 0,21-58-47,-1 1 1,1 0-1,-1-1 1,-1 1-1,1-1 1,0 0 0,-1 0-1,1 0 1,-1 0-1,-6 4 1,8-5-7,-1-1 1,0 0-1,0 0 1,1 0 0,-1 0-1,0 0 1,0 0-1,0-1 1,0 1 0,0-1-1,0 1 1,0-1-1,0 0 1,-1 0-1,1 0 1,0 0 0,0 0-1,0 0 1,0-1-1,0 1 1,-3-1 0,-49-25 254,5 3-175,64 28-173,0-1 0,0-1 0,1-1-1,21 2 1,-27-4 61,24 0 22,0-1 1,64-10-1,-87 9 34,0-1 1,0 0-1,-1-1 0,1 0 1,-1-1-1,0 0 1,-1-1-1,1 0 0,-1 0 1,0-1-1,0 0 1,14-16-1,39-50-40,60-93-1,-120 162-12,0 0 0,0 0 1,0 0-1,-1 0 0,1 0 0,-1 0 0,0 0 0,-1-1 0,1 1 0,-1 0 0,1-1 1,-1 1-1,-1-5 0,1 3-4,0 6 18,0 0 0,0 0 0,0 0 0,0 0 0,0-1 0,0 1 0,0 0 0,0 0 1,0 0-1,0-1 0,0 1 0,0 0 0,-1 0 0,1 0 0,0 0 0,0-1 0,0 1 0,0 0 0,0 0 0,0 0 0,0 0 0,-1 0 0,1 0 0,0-1 0,0 1 0,0 0 0,0 0 0,-1 0 0,1 0 0,0 0 0,0 0 0,0 0 0,0 0 0,-1 0 0,1 0 0,0 0 0,-10 2 4,8-1-14,0-1 0,1 1 0,-1 0 0,1 0 0,-1 0 1,0 0-1,1 0 0,-3 3 0,4-3 7,-1 0-1,1 1 1,0-1-1,0 1 0,-1-1 1,1 1-1,0-1 1,0 0-1,1 3 1,-1 5 72,-9 81-334,-17 101 159,23-175 117,-4 17 34,-13 34-1,17-58-9,0 0-1,-1-1 1,0 0-1,-1 0 1,1 0-1,-2 0 1,1-1-1,-13 13 1,17-19-15,-1 1 0,0-1 1,0 0-1,0 0 1,0 1-1,0-1 1,0 0-1,0-1 0,0 1 1,0 0-1,0-1 1,0 1-1,-1-1 1,1 0-1,-3 1 1,1-2 1,0 1-1,0 0 1,0-1 0,0 0 0,0 0 0,0 0 0,1-1 0,-6-1 0,2-2-19,-1 1 0,1-1 0,0 0 0,0 0 0,0-1 0,1 0 0,-8-9 0,9 10-12,4 3 1,0 1 1,-1-1 0,1 1-1,0-1 1,0 1 0,0-1-1,0 0 1,0 0-1,0 1 1,0-1 0,-1-4-1,2 5 13,1 1 0,-1-1-1,0 0 1,0 0 0,1 0 0,-1 0-1,1 0 1,-1 0 0,0 1 0,1-1-1,0 0 1,-1 0 0,1 1-1,-1-1 1,1 0 0,0 1 0,-1-1-1,1 1 1,0-1 0,0 1 0,0-1-1,-1 1 1,2-1 0,23-8-77,-22 8 60,17-3-10,0 1 1,0 0-1,-1 2 1,1 0-1,24 3 0,2-1 73,-16-1-15,1-1-1,-1-2 1,1-1 0,45-11-1,-62 11-13,-1-1-1,0 0 0,0-1 1,-1 0-1,0-1 0,0 0 1,0-1-1,-1 0 0,0-1 1,0 0-1,-1-1 1,11-14-1,-1-3-27,-2 0 1,-2-1-1,0-1 1,12-32-1,-4 2-369,-37 102 293,1 0 0,-6 60 0,7-43 83,6-32 81,2 0 0,-1 28 1,4-55-72,0 0 0,0 0 0,0 0 1,0-1-1,0 1 0,0 0 1,0 0-1,1 0 0,-1-1 1,0 1-1,0 0 0,1 0 0,-1-1 1,0 1-1,1 0 0,-1 0 1,1-1-1,-1 1 0,1-1 1,0 1-1,-1 0 0,1-1 0,-1 1 1,2 0-1,-1-1 3,1 1 0,-1-1 0,1 1 0,-1-1-1,1 0 1,-1 0 0,1 0 0,-1 1 0,1-2 0,-1 1 0,1 0-1,1 0 1,4-2 33,-1 1-1,1-1 1,-1-1-1,0 1 0,7-5 1,143-90 7,-147 91-20,76-58 130,4-3-219,-82 63-13,6-5-79,-9 9 47,-5 6-33,-3 4 109,-1 1-1,0-1 0,-1-1 1,-7 11-1,5-7 87,-12 21 1,14-20-46,0 0 1,0 0-1,1 1 1,-4 23-1,8-35-18,0 1 1,1-1-1,0 0 0,0 0 0,0 1 1,0-1-1,0 0 0,0 0 1,1 1-1,0-1 0,0 0 0,0 0 1,0 0-1,0 0 0,0 0 1,1 0-1,-1 0 0,1-1 0,0 1 1,0 0-1,0-1 0,0 0 1,1 1-1,-1-1 0,0 0 0,1 0 1,0 0-1,4 2 0,-1-1 24,1 0 1,0 0-1,0-1 0,1 0 0,-1-1 0,0 1 0,1-1 0,-1-1 1,1 1-1,-1-1 0,11-2 0,-12 1-6,0 1 0,0-2 0,0 1 0,0-1 0,-1 0 0,1 0 0,-1-1 0,0 1 0,1-1 0,-1 0 0,-1-1 0,1 1 0,0-1 0,-1 0 0,6-6 0,-4 3 10,0-2-1,-1 1 1,0-1 0,0 0 0,-1 0 0,0 0 0,0 0 0,-1-1 0,2-14 0,-2 9-1,-1 0 1,-1 0-1,-1 0 0,0 0 0,-4-24 0,4 35-33,0 0 0,-1 1 0,0-1 0,0 0 0,0 0 0,0 1 0,0-1 0,-1 1 0,0-1-1,1 1 1,-1 0 0,0-1 0,-1 1 0,1 0 0,-1 0 0,1 1 0,-1-1 0,0 0 0,0 1 0,0 0 0,0 0 0,0 0-1,-1 0 1,1 0 0,-7-2 0,3 2-34,0 0-1,-1 1 0,1 0 0,-1 0 1,1 0-1,-1 1 0,1 0 0,-14 2 1,-5 2 52,-27 9 0,50-12 12,-6 2 49,19-2 66,28-3-98,-1-3 0,1 0 0,58-19-1,33-4-39,-104 23-29,1 2 0,0 0 0,-1 2 0,1 1 0,33 4 1,-55-3 28,0-1 0,-1 1 0,1 0 0,0 0 0,-1 1 0,1-1 0,-1 1 1,1-1-1,-1 1 0,0 0 0,0 1 0,5 3 0,-7-4 6,1-1-1,-1 1 1,1 0-1,-1 0 0,0 1 1,0-1-1,0 0 1,0 0-1,0 1 1,0-1-1,-1 0 1,1 1-1,-1-1 1,0 0-1,1 1 0,-1-1 1,0 1-1,-1-1 1,0 5-1,-1 4-19,-1 0 0,-1 0 1,0-1-1,-1 0 0,0 1 0,0-2 0,-1 1 0,-9 11 0,-10 18 243,22-31-77,6-9 122,10-11-16,9-12-110,33-30 0,-44 45-179,0 0-1,1 0 1,0 2-1,0-1 0,23-9 1,-30 16 4,-1-1 0,1 1 1,0 0-1,0 0 0,-1 0 0,1 1 0,0 0 1,0 0-1,0 0 0,0 0 0,0 1 1,-1 0-1,1 0 0,0 0 0,-1 0 0,1 1 1,0 0-1,-1 0 0,0 0 0,9 6 1,2 3 61,-1 1 1,0 1-1,-1 0 1,14 17-1,-1-1 159,-25-27-101,4 3-254,0 0 0,-1 0 1,1 1-1,5 8 0,-9-12-280,-1 0 0,1 1 1,0-1-1,0 0 0,-1 0 0,1 0 1,-1 1-1,0-1 0,0 0 0,0 1 1,0-1-1,0 0 0,0 1 0,-1-1 0,1 0 1,-1 0-1,0 3 0,0-4 66,1 1-1,0-1 0,-1 0 1,0 0-1,1 0 0,-1 0 1,0 1-1,1-1 1,-1 0-1,0 0 0,0 0 1,0-1-1,0 1 1,0 0-1,0 0 0,0 0 1,-1 0-1,0 0 58,0 0 0,-1-1-1,1 1 1,0-1 0,0 0-1,0 1 1,-1-1 0,1 0-1,0 0 1,-4-1 0,-40-9-3678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5:11.3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2828 552 9568,'-45'-19'3520,"53"22"-2720,-8-6-256</inkml:trace>
  <inkml:trace contextRef="#ctx0" brushRef="#br0" timeOffset="1">9 13 1568,'-9'-12'576,"18"20"-448,54 12-32,-22-8-1312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58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47 7392,'-1'-1'397,"1"0"-1,0 1 1,-1-1 0,1 0 0,0 1-1,-1-1 1,1 0 0,0 1 0,0-1 0,0 0-1,-1 1 1,1-1 0,0 0 0,0 0-1,0 1 1,0-1 0,0 0 0,1 0 0,-1 1-1,0-1 1,0 0 0,1 0 0,-1 0-80,1-1 1,0 1-1,0 0 1,0 0-1,0 0 1,0 0-1,0 0 1,0 0-1,0 0 0,2-1 1,1-1 44,-1 1 0,1 0 0,0 1 0,0-1 0,0 1-1,8-2 1,10 1 67,-1 1 0,0 2 0,0 0 0,30 5-1,3 1-310,102-1-539,-89-12-4721,-45 0-351,-7-1 1696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5:17.1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5 124 992,'-4'0'16965,"4"-1"-16821,4-5 19,0-1 0,0 0 0,1 1 0,-1 0 0,2 0 0,-1 0 0,1 0 0,-1 1 0,2 0 0,-1 0 0,0 1 0,1 0 0,0 0 0,0 0 0,9-3 0,7 0-126,0 0 93,0 0-1,42-5 1,-59 11-98,-1 0 0,1 1 0,0 0 0,0 0 0,0 1 0,-1-1 0,1 1 0,0 1 0,-1-1 0,1 1 0,-1 0 0,1 0 0,-1 0 0,0 1 0,0 0 0,9 6 0,-13-8-8,0 0 0,0 1 0,0-1 0,0 0 0,0 1 0,0-1 0,0 1 0,-1-1 0,1 1 0,0 0 0,-1-1 0,0 1 0,1-1 0,-1 1 0,0 0 0,0 0-1,0-1 1,0 1 0,0 2 0,-1 5 127,-1-1 0,-3 15-1,2-13-51,-1 3 7,0-1-1,-1 1 1,-1-1 0,1-1 0,-2 1 0,0-1 0,0 0 0,-13 14 0,-5 2 193,-50 41 1,65-59-319,9-7 48,-1 0 1,1 0-1,-1-1 0,1 1 1,-1-1-1,0 1 0,0-1 1,0 0-1,0 1 0,0-1 1,0 0-1,-3 1 0,4-2-45,2 0-21,25 11-53,-1 0 1,-1 2-1,44 30 1,-23-13 255,-45-30-165,22 16 179,-21-16-143,-1 1-1,1 0 1,0-1 0,0 1 0,-1 0-1,1-1 1,-1 1 0,1 0-1,-1 0 1,1-1 0,-1 1 0,1 0-1,-1 0 1,0 0 0,1 0 0,-1 0-1,0 0 1,0 0 0,0-1-1,0 1 1,0 0 0,0 0 0,0 0-1,0 0 1,0 2 0,-2-1 58,0 0 0,0-1 0,0 1 0,0 0 0,0-1-1,0 1 1,0-1 0,0 0 0,-1 1 0,1-1 0,0 0 0,-1-1 0,1 1 0,-4 0 0,-20 4 82,0-1 1,0-2-1,-43-1 0,39-4-2011,-43-9-1,68 11 715,-1-1 1,1 0-1,0 0 0,-8-4 0,7 3-1217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5:18.5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36 145 4384,'0'-12'9061,"-7"98"-5902,2-29-2068,3-17-342,1-15-19,-5 37-1,2-40-222,2 0 0,-1 25-1,3-46-244,0-2-290,-1 1-1,0-1 1,1 0 0,-1 0 0,1 1 0,-1-1 0,1 0-1,0 0 1,-1 0 0,1 0 0,0 0 0,0 0 0,-1 0-1,1 1 1,0-1 0,0 0 0,0 0 0,0 0 0,0 0-1,0 0 1,1-2 0,0-25-40,5-102 11,-4 42-89,0 48 214,-1 7 117,9-53-1,-6 69-61,-2 12 33,-1 1-1,0-1 1,0 0-1,-1 0 1,1-6-1,7 24 304,-3 2-227,-1 0 0,0 0 0,3 27 0,0 1-115,43 167 635,-49-204-697,1-1 0,0 1 1,0-1-1,0 0 0,6 9 0,-7-13 121,4-11-544,2-5 137,-1-1-1,0 0 1,-2 0 0,4-22-1,1 0 114,58-196-399,-65 226 524,5-10-154,-7 18 161,0 0 0,0 0 0,0-1 0,1 1 0,-1 0 0,0 0 0,1-1 0,-1 1 0,0 0 0,1 0 0,-1 0 0,0 0 1,1-1-1,-1 1 0,0 0 0,1 0 0,-1 0 0,0 0 0,1 0 0,-1 0 0,0 0 0,1 0 0,-1 0 0,0 0 0,1 0 0,-1 0 0,1 0 0,-1 1 0,0-1 0,1 0 0,-1 0 0,0 0 0,0 0 0,1 1 0,-1-1 0,0 0 0,1 0 0,-1 1 0,0-1 0,0 0 0,1 0 0,-1 1 0,0-1 0,0 0 0,0 1 0,0-1 0,1 1 0,2 3 111,1 1-1,-1 0 0,0 0 0,0 0 1,0 0-1,-1 0 0,3 11 1,9 44 333,-9-36-252,39 149 1074,-30-123-1067,-3-16-48,-8-26-197,1 1 0,-2 0 0,1 0 0,-1 1 0,1 14 1,0-8-1281,-3-15 218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5:19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56 125 4576,'-9'0'3175,"18"1"1910,9 1-190,-10-2-4483,-6 0-329,0 0 0,1-1-1,-1 1 1,0 0-1,0-1 1,0 0 0,0 1-1,0-1 1,0 0 0,0 0-1,0 0 1,0 0-1,0-1 1,0 1 0,0 0-1,-1-1 1,1 1-1,-1-1 1,1 0 0,-1 1-1,0-1 1,1 0-1,-1 0 1,0 0 0,0 0-1,0 0 1,-1 0 0,1 0-1,0 0 1,0-4-1,0 2-80,-1 0 0,1 0 0,-1 0 0,1 0 0,-1 0 0,-1 0 0,1 0 0,0 0 0,-1 0 0,0-1 0,0 2 0,0-1 0,-1 0-1,1 0 1,-4-6 0,4 9 38,0 0-1,1 0 0,-1 0 1,0 0-1,0 0 0,0 0 1,0 1-1,0-1 0,0 0 1,0 0-1,0 1 0,0-1 1,0 1-1,0-1 0,0 1 1,0-1-1,0 1 0,0 0 1,-1 0-1,1-1 0,0 1 1,-2 0-1,0 0 59,1 1 1,-1-1-1,0 1 1,1 0-1,-1 0 1,1 0-1,-1 0 1,1 0-1,-5 3 0,-1 1 235,1 1 0,-1 1-1,1-1 1,-9 12-1,13-15-187,1 1 0,0-1 1,0 1-1,0-1 0,0 1 0,1 0 0,-1 0 0,1 0 0,0 0 0,0 0 0,1 0 1,-1 0-1,1 0 0,0 0 0,0 0 0,0 0 0,1 6 0,0-5-12,0 0 0,0 0-1,1 0 1,-1-1 0,1 1-1,0-1 1,0 1 0,1-1-1,0 1 1,-1-1-1,1 0 1,0 0 0,6 5-1,-5-5-138,1 0-1,-1-1 0,1 1 0,-1-1 1,1 0-1,0 0 0,0 0 0,0-1 1,0 0-1,1 0 0,-1 0 0,1-1 1,-1 0-1,11 1 0,-9-1-781,0-1 0,0 0-1,0-1 1,0 1 0,0-1-1,0-1 1,11-3 0,-7 1-2144,-1-1 0,1 0 1,-1 0-1,10-7 0,4-3-1398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5:19.4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23 168 6880,'-23'-37'3109,"25"46"3841,10 40-4135,2 1-1115,30 93 1133,-29-105-2145,0 0 0,3-1 0,24 38 0,-42-74-656,1 0 1,-1 0-1,1 0 0,-1 0 0,1 0 0,0 0 0,0 0 0,-1 0 1,1 0-1,0-1 0,0 1 0,0 0 0,0-1 0,0 1 1,0 0-1,0-1 0,0 1 0,0-1 0,0 0 0,0 1 1,0-1-1,1 0 0,-1 0 0,0 1 0,0-1 0,0 0 1,2-1-1,-1 1-1,1-1 0,-1-1 0,0 1 0,0 0 1,1-1-1,-1 1 0,0-1 0,-1 1 0,1-1 0,0 0 1,2-3-1,4-6-29,0 1 0,-1-1 1,0 0-1,9-22 0,15-52-36,-22 61 30,43-143-332,-38 118 75,31-75-4395,-44 123 4675,0-3-879,0-1 0,1 1 1,0 0-1,0 0 0,3-6 1,-4 10 632,-1-1 1,1 0 0,-1 1-1,1-1 1,0 0 0,-1 1-1,1-1 1,0 1 0,-1-1-1,1 1 1,0-1 0,0 1 0,0 0-1,-1-1 1,1 1 0,0 0-1,0 0 1,0 0 0,0-1-1,0 1 1,0 0 0,-1 0-1,1 0 1,0 0 0,0 1 0,0-1-1,0 0 1,0 0 0,0 0-1,-1 1 1,1-1 0,1 1-1,2 1-751,-1 0-1,0 0 0,0 1 0,0-1 0,3 4 1,-6-6 968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6:5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82 1984,'4'-11'928,"0"0"0,1 0 0,8-14 0,-3 1 6368,-10 32-6932,-2 0 0,1 0 0,-1 0 1,-5 12-1,1-1-36,-17 58 419,-3-1-1,-57 117 1,62-151-518,-25 70 0,41-93-119,4-13-386,-1 0 0,0 0 0,0 0 0,0 0 0,-5 8 0,6-13-615,11-5-5199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6:5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22 253 6144,'-15'-24'1978,"14"23"-1913,1 0-1,-1 0 0,0 0 1,1 0-1,-1 0 0,1 0 1,-1 0-1,1 0 0,0 0 0,-1 0 1,1 0-1,0 0 0,0-1 1,0 1-1,0 0 0,0 0 1,0-2-1,0-2 261,0 2-43,0 0 0,0 0 0,1 0 0,-1 0 0,1 0 0,-1 0 0,1 0 0,0 0 0,0 0 0,0 0 0,1 0-1,-1 1 1,1-1 0,-1 0 0,1 1 0,0-1 0,0 1 0,0 0 0,0 0 0,0 0 0,1 0 0,-1 0 0,1 0 0,-1 0 0,6-2 0,5-2 219,1 0 0,0 1 1,28-7-1,-37 11-291,48-13 488,241-55 551,-289 68-1225,14-2-25,-1-1 0,20-7 0,-21 9-119,-11 2-2341,-18 22-8210,11-19 9161,-5 12-1103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6:5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 5824,'-1'1'94,"0"-1"29,0 0 0,1 0 0,-1 0 1,0 1-1,1-1 0,-1 0 0,1 1 0,-1-1 0,0 0 0,1 1 1,-1-1-1,1 1 0,-1-1 0,1 1 0,-1-1 0,1 1 0,0 0 1,-1-1-1,1 1 0,0-1 0,-1 1 0,1 0 0,0-1 0,0 1 1,-1 2 1732,15 2 3680,-1-6-4883,0 0 0,0-1 1,24-7-1,30-7-300,-21 5-5602,-24 6 2151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6:5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0 911 2976,'14'-7'8118,"7"-9"-5684,21-21-2033,-39 34 86,59-49 535,24-22-682,-70 58-303,-1 0-1,-1 0 1,14-22 0,17-40 456,-13 21-474,-49 148-355,16-83 337,-10 82 85,10-78 16,1 1 0,0-1 0,1 1 0,1-1 0,3 14-1,-5-25-23,0 1 0,0-1 0,1 1-1,-1-1 1,1 1 0,-1-1 0,1 0-1,0 1 1,0-1 0,-1 0-1,1 1 1,0-1 0,0 0 0,0 0-1,0 0 1,1 0 0,-1 0-1,0 0 1,0 0 0,0 0 0,1-1-1,1 2 1,-1-2-3,-1 0 0,1 0 0,-1 0 0,1 0-1,0 0 1,-1 0 0,1-1 0,-1 1 0,1-1 0,0 1 0,-1-1 0,1 1-1,-1-1 1,0 0 0,1 0 0,-1 0 0,0 0 0,1 0 0,-1 0 0,2-2-1,9-8-79,-1-1-1,0 0 0,-1 0 0,0-2 0,-1 1 1,0-1-1,-1 0 0,-1-1 0,0 0 1,-1 0-1,7-26 0,-11 37-591,1 10 423,0 8 156,0 3 56,-1 0 63,7 27 0,-8-39-64,1-1 0,0 1 0,0-1 0,0 1-1,0-1 1,1 0 0,-1 0 0,1 0-1,0 0 1,5 5 0,-6-8 10,-1 0 1,0 0-1,0-1 1,1 1-1,-1 0 0,0-1 1,1 1-1,-1-1 1,1 1-1,-1-1 0,0 0 1,1 1-1,-1-1 0,1 0 1,-1 0-1,1 0 1,-1 0-1,1 0 0,-1-1 1,1 1-1,-1 0 1,3-2-1,3 0 63,0-1 1,0-1-1,9-4 0,2-2-4,17-6 1,-1-2 0,50-35-1,10-9-607,-93 62 488,-1-1 0,1 1 0,0 0 0,-1-1 0,1 1 0,-1 0 0,1-1 0,0 1 0,-1 0 0,1 0 0,-1-1 0,1 1 0,0 0 0,-1 0 0,1 0 0,0 0 0,-1 0 0,1 0 0,0 0 0,-1 0 0,1 0 0,0 0 0,-1 1 0,1-1 1,0 0-1,0 1 3,0 0 0,0 0 1,0-1-1,0 1 0,-1 0 1,1 0-1,0 0 1,0 0-1,-1 0 0,1 0 1,-1 0-1,1 0 1,0 2-1,1 5 29,0 0 0,-1 0 1,1 12-1,-1-13 24,1 8-32,0-1 1,1 0-1,8 23 1,-9-32 14,0 0 1,1 0-1,-1 0 1,1 0-1,0 0 0,1-1 1,-1 0-1,1 1 1,-1-1-1,1 0 1,1-1-1,7 7 0,-9-9 22,0 1 0,0 0 0,1-1 0,-1 0 0,1 0 0,-1 0 1,0 0-1,1-1 0,0 0 0,-1 1 0,1-1 0,-1 0 0,1-1 0,-1 1 0,1 0 0,-1-1 0,1 0 0,-1 0 0,5-2 0,5-2 59,0-1 0,-1-1 1,17-11-1,-24 15-46,3-3-55,-1-1 0,1 0 1,-1 0-1,0-1 0,10-14 0,4-5-107,-8 10-59,-12 14 149,-1-7-21,0 9-14,0 3 23,0-1 311,7-14-219,-6 12-65,-1 0 0,1 0 0,-1-1 0,0 1 0,1 0 0,-1 0-1,0 0 1,0 0 0,0 0 0,0 0 0,0-1 0,0 1 0,-1-1 0,1 2-7,0-1 1,0 1 0,0 0 0,0-1 0,0 1 0,0 0-1,0-1 1,0 1 0,0 0 0,0-1 0,0 1 0,0 0 0,0 0-1,0-1 1,0 1 0,0 0 0,1-1 0,-1 1 0,0 0-1,0-1 1,0 1 0,0 0 0,1 0 0,-1-1 0,0 1-1,0 0 1,1 0 0,-1 0 0,0-1 0,0 1 0,1 0-1,-1 0 1,0 0 0,1-1 0,0 1 6,0-1 0,-1 0-1,1 0 1,0 0 0,-1 0 0,1 0 0,0 0 0,-1 0-1,1 0 1,-1 0 0,0 0 0,1-1 0,-1 1-1,0 0 1,0 0 0,0 0 0,1-2 0,3-15 39,28-95 277,40-106-304,-32 110-139,-31 86-252,-8 17 90,-8 16 92,2-2 118,1 1 1,0-1-1,1 1 0,-4 12 1,-73 356-79,71-326 114,4-26 118,-11 81 112,15-90-128,0 0 1,1 0-1,1 1 0,4 25 0,-5-42-43,0 0 0,1 1-1,-1-1 1,0 0 0,0 1 0,0-1-1,0 0 1,0 1 0,0-1-1,1 0 1,-1 1 0,0-1 0,0 0-1,0 0 1,1 1 0,-1-1-1,0 0 1,0 0 0,1 1-1,-1-1 1,0 0 0,0 0 0,1 0-1,-1 0 1,0 1 0,1-1-1,-1 0 1,0 0 0,1 0 0,-1 0-1,0 0 1,1 0 0,-1 0-1,0 0 1,1 0 0,16-7 426,19-22-29,-34 28-400,16-16 26,-2 0 1,0-2-1,-1 1 1,18-31-1,43-86-72,-72 126 54,144-296-230,-135 277 229,44-110-241,-37 88-110,-16 42 39,-6 17-23,1 3 275,-11 48-52,-35 113 1,26-103 91,0 1 58,-72 211 426,81-240 24,10-36 10,3-11-142,9-18-168,56-80-206,1 5-193,-66 97 167,-1 0 0,1 1 1,-1-1-1,1 0 0,0 1 0,-1-1 0,1 0 1,0 1-1,-1-1 0,1 1 0,0-1 0,0 1 1,-1-1-1,1 1 0,0 0 0,0-1 0,1 1 1,-1 0 9,-1 0 0,1 0 0,-1 0 0,0 0 0,1 0 0,-1 1 0,1-1 0,-1 0 0,1 0 0,-1 1 0,0-1 0,1 0 0,-1 0 0,0 1 0,1-1 0,-1 0 1,0 1-1,1-1 0,-1 1 0,0-1 0,0 0 0,1 1 0,-1 0 0,2 4-27,0 0 0,-1 0 0,0 0 0,2 8 0,-2-8 38,12 103-6,-11-96 48,0-3 13,0 1 1,0 0-1,1 0 1,6 15-1,-8-23-38,0 0-1,0-1 1,-1 1-1,1-1 1,0 0-1,0 1 0,1-1 1,-1 0-1,0 1 1,0-1-1,1 0 0,-1 0 1,0 0-1,1 0 1,-1 0-1,1 0 0,-1-1 1,1 1-1,0 0 1,-1-1-1,1 1 0,0-1 1,-1 0-1,1 0 1,0 1-1,-1-1 0,1 0 1,0 0-1,0-1 1,-1 1-1,1 0 0,0 0 1,3-2-1,0 0 17,1-1-1,0 0 1,-1 0-1,1 0 1,-1 0 0,0-1-1,0 0 1,0 0-1,-1-1 1,0 1-1,1-1 1,3-6-1,6-9 84,19-39-1,-33 58-113,11-19-4,-2 0 1,0 0-1,-1-1 0,-1 0 0,-1-1 1,4-30-1,-11 36-188,1 16 183,0 0 0,0 0 0,0-1 1,0 1-1,0 0 0,0 0 0,0 0 1,-1 0-1,1 0 0,0 0 1,0 0-1,0 0 0,0 0 0,0 0 1,-1 0-1,1-1 0,0 1 0,0 0 1,0 0-1,0 0 0,-1 0 0,1 0 1,0 0-1,0 0 0,0 0 1,0 0-1,0 1 0,-1-1 0,1 0 1,0 0-1,0 0 0,0 0 0,0 0 1,0 0-1,-1 0 0,1 0 0,0 0 1,0 0-1,0 0 0,0 1 1,0-1-1,0 0 0,-1 0 0,1 0 1,-3 4-47,0-1 1,0 1 0,0 0-1,-2 5 1,-5 10 19,1 0 0,1 1 0,1 0 0,0 0 0,-5 32 0,11-49 55,0 1 0,1-1 0,0 1 0,-1-1 0,1 1 0,0-1 0,0 1 0,1-1 0,-1 1 0,1-1 0,0 1 0,2 5 0,-2-7-13,0-1-1,0 1 1,0-1-1,1 1 1,-1-1 0,0 0-1,1 0 1,-1 1-1,1-1 1,-1 0-1,1 0 1,0 0 0,-1-1-1,1 1 1,0 0-1,0-1 1,-1 1 0,1-1-1,0 1 1,0-1-1,0 0 1,0 0-1,0 0 1,3 0 0,22-1 44,-1-2 1,29-6 0,-28 4-131,0 2 0,29-1 0,-36 4 59,-1 1 1,0 1-1,0 1 1,-1 1-1,1 0 1,-1 1-1,0 2 1,0-1-1,0 2 1,22 13-1,28 16-180,-51-29-1696,-11-6 424,1 1-3462,-2 1 1982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6:5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7136,'-9'-8'3232,"23"11"-2816,-4-3 1280,6 5-1024,16-1 864,9-1-896,22-3 639,-1 0-735,24-3-416,-4 3-96,-3 0 64,-10 3-32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0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250 489 2304,'3'-8'6784,"-24"16"-4054,-2 4-2311,0 1 1,1 0-1,0 2 0,-36 32 0,47-37-321,1 0-1,0 1 1,-8 12-1,13-17 7,1 1-1,0 0 0,0 0 0,0 0 1,1 1-1,0-1 0,-2 9 0,3-9 48,1 2 428,1-9-550,1 0-1,-1 1 1,0-1-1,0 0 1,1 0-1,-1 0 1,0 0-1,0 1 1,1-1-1,-1 0 1,0 0 0,1 0-1,-1 0 1,0 0-1,0 0 1,1 0-1,-1 0 1,0 0-1,1 0 1,-1 0-1,0 0 1,1 0-1,-1 0 1,0 0-1,1 0 1,-1 0-1,0 0 1,1-1-1,6 0 141,-1-1 0,1-1 0,-1 1 0,1-1 0,-1 0 0,7-6 0,36-26 190,-39 27-329,-1 0 0,0-1 0,0 0 0,-1 0 0,0-1-1,-1 0 1,0-1 0,0 1 0,-1-1 0,-1 0 0,0-1 0,4-13 0,-7 13-83,-6 15-107,-6 18 58,8-13 115,1-1 0,-1 0 0,1 1 0,1-1-1,0 1 1,1 12 0,-1-16 19,0-1 0,1 1 0,0 0 0,0-1 0,0 1 0,0-1 0,0 0 1,1 1-1,-1-1 0,1 0 0,0 0 0,0 0 0,0 0 0,1 0 0,4 5 0,-2-5 52,0 0 0,0 0-1,1 0 1,-1-1 0,1 1-1,-1-1 1,1-1 0,0 1-1,-1-1 1,1 0 0,0 0 0,0-1-1,0 1 1,0-1 0,0-1-1,0 1 1,0-1 0,-1 0 0,12-4-1,-1 0 0,0-1 0,0 0 0,-1-2-1,0 1 1,25-19 0,-32 21-63,0-1 0,0 0 0,-1 0 0,0-1 0,0 0 0,-1 0 0,10-13 0,-7 9 102,-7 9-125,0 0 0,-1-1-1,1 1 1,0 0 0,-1 0 0,1-1-1,-1 1 1,0-1 0,0 1-1,0-1 1,0 1 0,1-6 0,1 68-696,-3-52 711,1 0 0,-1-1-1,1 1 1,1-1 0,-1 0 0,1 1-1,1-1 1,-1 0 0,1 0 0,6 9-1,-7-12 17,0-1 0,0 0-1,0 0 1,1 0-1,0-1 1,-1 1-1,1 0 1,0-1-1,0 0 1,0 0-1,0 0 1,1 0-1,-1 0 1,1-1-1,-1 1 1,1-1-1,-1 0 1,1 0 0,0 0-1,0-1 1,-1 1-1,6-1 1,2-1 24,-1 0 0,1-1 1,-1-1-1,1 0 1,-1 0-1,0-1 0,0 0 1,12-8-1,13-4 90,-12 7-67,21-9-14,80-45 0,-92 45-55,-20 11-17,0 0 0,0-1 1,0 0-1,11-11 0,-142 135-826,115-112 842,1 0-1,0 0 1,0 0-1,0 0 1,1 0 0,-4 9-1,5-12 0,1 0 0,0-1 0,-1 1 0,1 0 1,0 0-1,0 0 0,0 0 0,-1 0 0,1 0 0,0 0 0,1 0 0,-1 0 0,0 0 0,0 0 0,0 0 0,0 0 0,1 1 0,0-1 10,-1 0 0,1-1 0,0 1-1,0-1 1,-1 1 0,1 0 0,0-1-1,0 1 1,-1-1 0,1 0-1,0 1 1,0-1 0,0 0 0,0 1-1,0-1 1,0 0 0,0 0 0,-1 0-1,1 0 1,0 0 0,0 0 0,2 0-1,1 0 59,1 0 0,0-1 0,-1 0 0,1 0 0,-1 0 0,1 0-1,-1-1 1,1 0 0,-1 1 0,0-2 0,0 1 0,0 0 0,0-1 0,0 0-1,0 0 1,-1 0 0,7-7 0,-4 2-64,-1 1-1,1-1 1,-1-1 0,-1 1-1,1-1 1,-2 1-1,6-18 1,-2 7-44,-5 12 28,1 0-1,-1 0 1,1-10 0,-2 5-193,0 10 96,-2 3 1,-1 21-252,-1 6 236,-16 109-205,3 37 614,-11 84-354,26-243 169,-2 0 1,0-1-1,-9 25 1,10-35-67,1-1 0,0 0 0,-1 1 0,0-1 0,0 0 0,0 0 0,0 0 0,0 0 0,-1-1 0,1 1 0,-1 0 0,0-1 0,0 0 0,0 0 0,0 0 0,0 0 0,0 0 0,0 0 0,-1-1 0,-3 2 0,5-3-16,-1 0 1,1 0-1,0 1 0,0-1 0,-1-1 1,1 1-1,0 0 0,0-1 1,0 1-1,-1-1 0,1 1 1,0-1-1,0 0 0,0 0 1,-3-2-1,-2-2 64,0 0 1,-11-10-1,14 11-57,-3-2-25,1 0 0,1-1-1,-1 0 1,1-1 0,0 1 0,-3-9-1,-20-48 14,17 37 4,2-1-1,-7-32 1,14 51-33,1-1 0,-1 1 0,2-1 0,-1 0 0,1 0 0,1 1 0,0-1-1,0 0 1,5-17 0,-3 22-5,-1 0 0,1 0 0,0 0 0,0 1 0,0-1 0,1 1 0,-1-1 0,1 1 0,0 0-1,1 1 1,-1-1 0,1 1 0,-1 0 0,1 0 0,8-4 0,6-1-34,0 0 0,38-9 0,-31 10 94,25-6-12,51-21 0,-86 28-3,-1-1 0,-1 0 0,1-1 1,-1-1-1,-1 0 0,0-1 0,20-20 0,-24 21-60,-1-1 0,0 0 0,-1-1 0,8-15 0,-10 16-4,1 0 0,1 1 0,13-17 0,-19 46-385,-7 44 331,4-48 87,1-1-1,0 0 1,0 1 0,3 16-1,-1-24 47,2 14 361,-3-21-391,0-1 0,0 0 1,0 1-1,0-1 0,0 0 0,0 0 0,0 1 0,0-1 1,0 0-1,0 0 0,0 1 0,0-1 0,0 0 0,0 0 1,1 1-1,-1-1 0,0 0 0,0 0 0,0 0 0,0 1 1,0-1-1,1 0 0,-1 0 0,0 0 0,0 0 0,1 1 1,-1-1-1,0 0 0,0 0 0,0 0 0,1 0 0,-1 0 1,0 0-1,0 0 0,1 0 0,-1 0 0,0 0 0,1 0 1,-1 0-1,0 0 0,0 0 0,1 0 0,-1 0 0,0 0 1,0 0-1,1 0 0,-1 0 0,0 0 0,0 0 0,1 0 0,-1-1 1,0 1-1,0 0 0,0 0 0,1 0 0,8-12 314,-3 4-200,15-16-42,-1-1 0,18-30 1,3-8-422,-39 63 112,0 6 4,-2 8-8,0 1 204,1 0 0,0 1 0,5 22 0,-5-33 60,0 0-1,1 0 1,0-1-1,0 1 1,0 0-1,0-1 1,1 0-1,0 1 1,0-1-1,0 0 1,0 0-1,1-1 1,-1 1-1,8 5 1,-9-8 0,0 0 0,-1 0 1,1 0-1,0-1 0,0 1 0,0 0 1,0-1-1,0 1 0,0-1 0,0 1 1,0-1-1,0 0 0,0 0 0,0 0 1,4-1-1,1 0 17,0-1 1,-1 0-1,9-3 1,-3 1 0,4-3-45,-1-1 1,0 0-1,0-1 1,-1 0-1,19-17 1,3-1-88,-18 14 71,-12 8-22,1 0-1,-1 0 1,1 1-1,0 0 0,0 0 1,15-5-1,-22 9 24,1 0 1,0 0-1,-1 0 0,1 0 0,-1 0 1,1 0-1,-1 1 0,1-1 0,0 0 0,-1 0 1,1 1-1,-1-1 0,1 0 0,-1 0 0,1 1 1,-1-1-1,1 1 0,-1-1 0,0 0 1,1 1-1,-1-1 0,1 1 0,-1-1 0,0 1 1,0-1-1,1 1 0,-1-1 0,0 1 1,0 0-1,1-1 0,-1 1 0,0-1 0,0 1 1,0-1-1,0 1 0,0 0 0,0-1 0,0 2 1,1 26-194,-1-25 191,1 2 22,-1 1 0,0-1 0,-1 1 0,1-1 0,-1 1-1,0-1 1,-1 1 0,1-1 0,-5 8 0,57-65 855,-47 47-899,0 1 0,0-1 0,1 1 0,-1 0 0,1 0 0,0 0 0,0 0 0,0 1 0,0 0 0,7-2 0,-11 5 18,-1 0 0,1 0 0,0 0 0,0 0 0,-1 0 0,1 0 0,0 0 0,0 0 0,-1 0 0,1 1 0,0-1 0,0 0 0,-1 1 0,1-1 0,0 0 0,-1 1 0,1-1 0,0 1 0,-1-1 0,1 1 0,-1-1 0,1 1 0,-1 0 0,1-1 0,-1 1 0,0 0 0,1-1 0,-1 1 0,1 0 0,-1-1 0,0 1 0,0 0 0,0 0 0,1 0 0,-1 1 0,1 3 15,0 0-1,0 0 1,0 10-1,-1 46 116,0-59 4,1-3-65,1 0 1,-1 0-1,0 0 0,1-1 1,-1 1-1,0 0 0,0-1 0,1-1 1,3-3 34,50-62 73,-44 53-191,-9 13-5,-1 1 0,0-1-1,1 0 1,-1 0 0,1 1 0,0-1 0,-1 1-1,1 0 1,0-1 0,0 1 0,0 0 0,0 0-1,0 0 1,0 0 0,0 1 0,0-1 0,4 0-1,-5 1 22,0 0 0,1 0 0,-1 1-1,0-1 1,1 1 0,-1-1 0,0 1-1,1-1 1,-1 1 0,0 0 0,0-1-1,0 1 1,0 0 0,0 0 0,0 0 0,0 0-1,0 0 1,0 0 0,0 0 0,0 0-1,-1 1 1,1-1 0,0 0 0,-1 0-1,1 1 1,-1-1 0,1 0 0,-1 3-1,6 25 11,-6-27 4,0 1-1,0 0 0,1 0 0,-1 0 1,1 0-1,0 0 0,0-1 0,0 1 1,0 0-1,0 0 0,0-1 0,1 1 1,-1-1-1,1 0 0,0 1 0,0-1 1,2 3-1,-1-3 17,-1-1-1,1 1 1,-1 0 0,1-1-1,0 0 1,-1 0 0,1 0-1,0 0 1,0 0 0,0 0-1,0-1 1,0 1 0,0-1-1,0 0 1,0 0 0,0 0-1,0 0 1,0 0 0,3-1-1,4-2 32,0 0 0,1-1 0,17-9 0,-7 3 45,-10 5-35,0 0 1,0-1-1,0 0 0,17-15 0,-22 15-42,0 0 1,0 0-1,0 0 0,-1-1 0,0 0 0,0 0 0,6-14 0,-4 8 0,-5 10-52,0 0 1,0-1 0,-1 1 0,1-1-1,-1 0 1,1 1 0,-1-1 0,0 0 0,-1 0-1,1 1 1,0-8 0,-1 11 24,0-1-1,-1 1 1,1-1 0,0 1-1,0 0 1,0-1 0,0 1 0,-1 0-1,1-1 1,0 1 0,0 0-1,0-1 1,-1 1 0,1 0 0,0-1-1,-1 1 1,1 0 0,0 0-1,-1 0 1,1-1 0,0 1-1,-1 0 1,1 0 0,0 0 0,-1 0-1,1-1 1,-1 1 0,1 0-1,0 0 1,-1 0 0,1 0 0,-1 0-1,1 0 1,0 0 0,-1 0-1,1 0 1,-1 0 0,1 0 0,0 1-1,-1-1 1,1 0 0,0 0-1,-1 0 1,1 0 0,0 1 0,-1-1-1,1 0 1,0 0 0,-1 1-1,-19 13-211,12-5 202,0 0-1,0 1 1,1 0 0,0 1-1,1 0 1,0 0 0,1 0-1,-8 22 1,13-32 21,-1 1 0,1-1-1,0 1 1,0-1 0,0 1 0,0-1 0,0 1-1,0 0 1,0-1 0,0 1 0,1-1 0,-1 1 0,0-1-1,1 1 1,0-1 0,-1 1 0,1-1 0,0 0-1,0 1 1,-1-1 0,1 0 0,0 0 0,0 0 0,0 1-1,1-1 1,-1 0 0,0 0 0,0-1 0,2 2 0,1 1 21,1-1 1,-1 0 0,0 1 0,1-2-1,0 1 1,-1-1 0,10 2 0,-3-1 4,1-1 1,0 0 0,-1-1-1,1 0 1,0-1 0,-1 0 0,1-1-1,-1 0 1,1-1 0,-1-1-1,0 0 1,0 0 0,11-6 0,13-9-121,39-14 0,-73 33 70,1-1-1,-1 0 0,1 1 0,0 0 1,-1-1-1,1 1 0,0 0 1,-1 0-1,1 0 0,0 0 0,-1 0 1,1 0-1,0 1 0,2 0 1,-3-1 8,0 1 0,0-1 0,0 1 0,0 0 0,0 0 0,0-1 0,0 1 0,0 0 0,0 0 0,-1 0 0,1 0 0,0 0 0,-1 0 0,1 0 0,-1 0 0,1 0 0,-1 0 0,1 0 0,-1 1 0,0-1 0,0 0 0,1 1 0,-1 5 26,1 0 0,-1 0 0,-1 0 0,1 0 0,-1 0-1,-2 7 1,0 5 20,2-4 38,1-11 197,3-8 609,0-2-834,1 1 0,0 0 0,0 0 0,1 0 0,-1 0 0,11-7 1,-4 1-159,-6 6 65,1 1 1,-1-1-1,1 1 1,7-4 0,-13 8 30,1-1 0,0 0 0,0 1 1,0-1-1,0 1 0,0 0 0,0-1 1,0 1-1,0 0 0,0 0 0,0-1 0,0 1 1,0 0-1,0 0 0,0 0 0,0 0 1,0 0-1,0 1 0,1-1 0,-1 0 0,0 0 1,0 1-1,0-1 0,-1 0 0,1 1 1,0-1-1,0 1 0,0 0 0,0-1 1,0 1-1,0 0 0,-1-1 0,1 1 0,0 0 1,0 1-1,12 19-51,-10-16 73,0 1-1,1 0 1,-1-1-1,6 6 1,-7-10 11,0 1-1,0 0 1,0-1 0,0 1 0,0-1-1,0 0 1,0 1 0,1-1 0,-1 0-1,1-1 1,-1 1 0,1 0 0,-1-1-1,4 1 1,8 0 43,1 0 0,-1-1 0,0-1 1,1 0-1,-1-1 0,0-1 0,0 0 0,0-1 0,0 0 0,-1-1 0,0-1 0,16-8 0,-15 6-42,-1-1 0,0 0 0,0 0 0,-1-2 0,0 1 0,-1-2 0,0 1 0,-1-1 0,0-1 0,14-25 0,-5 1 83,-2-1 0,22-71 0,8-83-179,-44 179-6,-1 1 0,0-1 0,-1 0 0,0 1 0,-2-18 0,1 30 75,0 0 0,0-1 0,0 1 0,0-1 0,0 1 0,0-1 1,0 1-1,0-1 0,0 1 0,0 0 0,0-1 0,0 1 1,-1-1-1,1 1 0,0 0 0,0-1 0,-1 1 0,1 0 1,0-1-1,0 1 0,-1 0 0,1-1 0,0 1 0,-1 0 1,1-1-1,-1 1 0,1 0 0,0 0 0,-1 0 0,1-1 0,-1 1 1,0 0-1,0 0-8,0 0-1,0 1 1,1-1 0,-1 0-1,0 1 1,0-1 0,0 1 0,0-1-1,0 1 1,0-1 0,1 1 0,-1-1-1,-1 3 1,-2 0-15,1 1 0,-1 0 0,1 1 0,0-1-1,-2 5 1,-3 14 3,1-1 0,2 1 1,0 0-1,1 0 0,0 28 0,2-30 15,-9 165-9,11-160 44,2 1 0,1 0 0,1-1 0,14 49 0,-16-68 36,1 0-1,0 0 1,0-1 0,1 1-1,-1-1 1,8 8 0,-10-11-19,1-2 0,-1 1 0,1 0 0,0 0 0,0 0 0,0-1 0,0 1 0,0-1 0,0 0 0,0 1 0,1-1 0,-1 0 0,0 0 0,1-1 1,-1 1-1,1 0 0,-1-1 0,1 1 0,-1-1 0,1 0 0,4 0 0,-1-1 10,-1-1 0,1 1 0,-1-1 0,1 0 0,-1-1 1,0 1-1,0-1 0,6-4 0,1-2 56,21-20 0,-19 15-100,-1-1-1,-1-1 1,15-25 0,-16 23-52,10-12 40,10-16-26,-29 40-10,1-1-64,-2 6-58,-1 4-123,1 11 189,1 1-1,4 22 0,-3-25 91,-1 0 0,0 0 0,-1-1 0,0 1 0,-1 16 0,-1-21 39,0-1 0,0 0-1,0 0 1,0 0 0,-1 0 0,0 0 0,-1-1-1,1 1 1,-1 0 0,0-1 0,-1 0 0,1 0 0,-1 0-1,0 0 1,0 0 0,0-1 0,-1 0 0,-9 7 0,9-7 20,-1 0 1,0 0 0,-1-1 0,1 0 0,-1 0 0,1-1 0,-1 1 0,-7 0-1,10-2-11,1 0-1,-1-1 1,0 0-1,0 0 1,0 0-1,1 0 1,-1 0-1,0-1 1,0 0-1,0 1 1,1-2-1,-1 1 1,1 0-1,-1-1 1,1 1-1,-4-3 1,7 4-30,-1-1 0,1 1 1,0 0-1,-1 0 0,1 0 1,0 0-1,0-1 1,-1 1-1,1 0 0,0 0 1,0-1-1,-1 1 1,1 0-1,0-1 0,0 1 1,0 0-1,-1 0 0,1-1 1,0 1-1,0 0 1,0-1-1,0 1 0,0 0 1,0-1-1,0 1 1,0 0-1,0-1 0,0 1 1,0 0-1,0-1 0,8-7-41,16-2-127,23-1 236,1 2 0,51-3 0,24-5-3673,-109 13 75,-5 3 1082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1:59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64 4064,'-3'0'308,"-19"-6"18241,20 0-17204,4 6-1249,16-1 139,1-1 1,22-6-1,-20 3-152,202-28 1005,-166 31-714,-55 2-268,-24 16-15241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0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14 140 8896,'-13'-20'4032,"31"12"-3520,0 3 864,9 1-864,13-7 703,4-1-703,6-4-192,0 4-192,13-5-192,-5 6 32,5-1-1247,1 4 703,-6 4-6816,-8 8 4096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0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6 879 2912,'-1'1'215,"0"1"0,0-1-1,1 1 1,-1-1 0,1 1 0,-1-1 0,1 1 0,0 0-1,0-1 1,-1 1 0,1 2 0,0-4-148,0 1 1,0-1-1,0 1 1,0-1 0,0 0-1,0 1 1,1-1-1,-1 1 1,0-1-1,0 0 1,0 1-1,0-1 1,0 1-1,1-1 1,-1 0-1,0 1 1,0-1-1,0 0 1,1 1-1,-1-1 1,0 0-1,1 1 1,-1-1-1,0 0 1,1 0-1,-1 1 1,0-1-1,1 0 1,-1 0-1,0 0 1,1 0-1,-1 1 1,1-1-1,-1 0 1,0 0-1,1 0 1,-1 0-1,1 0 1,-1 0-1,1 0 1,-1 0-1,0 0 1,1 0-1,-1 0 1,1 0-1,-1-1 1,0 1 0,1 0-1,-1 0 1,1-1-1,39-12 2990,-21 7-2529,-1-1 0,1-1 0,-1 0-1,25-16 1,-22 9-356,-1-2 1,-1 0-1,0-1 1,-1-1-1,17-24 1,68-111 152,-19 27-42,-24 47-105,28-40 342,-73 103-439,5-9 105,-19 25-188,0 0 0,-1 0-1,1 0 1,0 0-1,-1 0 1,1 0 0,-1-1-1,1 1 1,-1 0-1,0-1 1,1 1 0,-1 0-1,0 0 1,0-1-1,0 1 1,0 0 0,0-2-1,0 3 0,0 0-1,-1 0 0,1-1 1,0 1-1,0 0 1,0 0-1,0 0 1,0 0-1,0 0 1,0 0-1,0 0 0,0 0 1,0 0-1,0-1 1,-1 1-1,1 0 1,0 0-1,0 0 1,0 0-1,0 0 1,0 0-1,0 0 0,0 0 1,-1 0-1,1 0 1,0 0-1,0 0 1,0 0-1,0 0 1,0 0-1,0 0 0,-1 0 1,1 0-1,0 0 1,0 0-1,0 0 1,0 0-1,0 0 1,0 0-1,0 0 0,-1 1 1,1-1-1,0 0 1,-8 6-72,-9 12 18,3 1 65,1 0 0,1 1 0,1 1 0,-11 26 0,7-8-44,-16 64 0,22-58 56,-3 47 0,9-62 20,2-21-3,0 0-1,1 0 1,0 0-1,0 0 0,1 0 1,0 0-1,4 13 1,-5-20 19,1 1 1,0-1-1,0 1 0,1-1 1,-1 1-1,0-1 1,1 0-1,-1 0 0,1 1 1,0-1-1,0-1 1,0 1-1,0 0 1,0 0-1,0-1 0,0 1 1,1-1-1,-1 1 1,0-1-1,1 0 0,-1 0 1,1 0-1,0-1 1,-1 1-1,1 0 0,0-1 1,-1 0-1,1 0 1,4 0-1,5 0 41,-1-2 1,1 1-1,0-2 1,-1 1-1,1-1 0,-1-1 1,0 0-1,0-1 0,0 0 1,-1-1-1,0 0 1,0 0-1,0-1 0,14-14 1,-1-1-27,0-2 1,-2 0-1,-1-2 1,19-30 0,8-20-80,67-142 0,-101 183 18,-1 0 1,-2-1 0,9-52-1,-18 84-13,0 1-1,-1-1 1,0 1-1,1-1 1,-1 1-1,-1 0 0,1-1 1,-1-3-1,1 7 4,0 0 0,0-1 0,0 1 0,0 0-1,0 0 1,0 0 0,0 0 0,0 0-1,0-1 1,0 1 0,0 0 0,0 0 0,0 0-1,0 0 1,0 0 0,0-1 0,0 1 0,0 0-1,0 0 1,-1 0 0,1 0 0,0 0-1,0 0 1,0-1 0,0 1 0,0 0 0,0 0-1,0 0 1,-1 0 0,1 0 0,0 0 0,0 0-1,0 0 1,0 0 0,0 0 0,0 0-1,-1-1 1,1 1 0,0 0 0,0 0 0,0 0-1,0 0 1,-1 0 0,1 0 0,0 0 0,0 0-1,0 0 1,0 1 0,0-1 0,-1 0 0,1 0-1,0 0 1,0 0 0,0 0 0,0 0-1,0 0 1,0 0 0,-1 0 0,1 0 0,0 0-1,0 1 1,0-1 0,0 0 0,0 0 0,0 0-1,0 0 1,0 0 0,0 0 0,-1 1-1,-6 12 37,5-10-78,-7 17-219,-8 25-1,-6 12 262,-71 176 62,-8 17 138,91-227-128,3-9 286,2 1 0,-9 25 0,15-34 258,3-7-298,6-7-110,-8 7-144,84-88 106,-83 88-200,-1-1 0,1 1 0,-1 0 1,1 0-1,0-1 0,-1 1 0,1 0 0,0 1 0,0-1 0,0 0 0,0 0 0,0 1 0,0-1 0,-1 1 0,5-1 0,-4 2 17,-1-1 0,1 0 0,-1 1 0,0-1 0,1 1 0,-1 0 0,0-1 0,1 1 0,-1 0 0,0 0 0,0 0 0,0 0 0,1 0 0,-1 0 0,0 0 0,0 0 0,-1 0 0,1 0 0,0 1 0,0-1 0,0 0 0,0 2 0,3 7-20,0 0 0,-1 0 0,0 0 0,3 18 1,-4-15 81,1-1 0,8 23 1,-9-32-27,-1 0 0,1 0 0,0-1 0,0 1 0,0 0-1,0-1 1,0 1 0,0-1 0,1 1 0,-1-1 0,1 0 0,0 0 0,0 0 0,-1-1 0,1 1 0,0-1 0,1 0 0,-1 1 0,0-1 0,0 0 0,0-1 0,1 1 0,-1-1 0,0 1 0,5-1 0,8-3 97,0-1 0,1 0 0,22-9-1,42-23 58,-81 36-177,180-94 123,-160 84-39,-15 8-61,-1 0 1,1 0 0,-1-1 0,7-5-1,-8 4-27,-5 4-82,-10 5-138,-136 89-267,121-77 644,-37 32 1,51-39-24,20-9 234,8-3-173,1-3 48,27-11 0,-25 8-246,21-5 0,-33 12-41,0-1 1,0 1-1,-1 0 0,1 1 0,0-1 1,0 1-1,0 1 0,0-1 1,0 1-1,0 0 0,0 0 0,0 1 1,0 0-1,-1 0 0,1 0 1,-1 0-1,8 5 0,-4-1 84,1-1 1,-1 0-1,1-1 0,0 0 0,0-1 0,1 0 1,10 2-1,-16-5 3,0 1 0,0-1 0,-1 0 1,1-1-1,0 1 0,0-1 0,-1 0 1,1 0-1,0 0 0,-1-1 0,1 0 0,-1 0 1,1 0-1,-1 0 0,0-1 0,0 1 0,0-1 1,4-5-1,1 0-22,0-2 1,-1 1-1,0-1 1,-1 0-1,0-1 1,-1 0-1,0 0 0,5-12 1,3-16 37,11-42 0,-22 69-39,18-63 3,37-137-22,-55 200-111,-1 0 1,0 1 0,1-19-1,-3 30 110,0 0 0,0 0 0,0 0 0,0 0 0,0 0-1,-1 0 1,1 0 0,0 0 0,0 0 0,0 0 0,0 0-1,0 0 1,0 0 0,0 0 0,0 0 0,0 0 0,0 0 0,0 0-1,0 0 1,0 0 0,0 0 0,0 0 0,0 0 0,0 0 0,0 0-1,0 0 1,-1 0 0,1 0 0,0 0 0,0 0 0,0 0 0,0 0-1,0 0 1,0 0 0,0 0 0,0 0 0,0 0 0,0 0 0,0 0-1,0 0 1,0 0 0,0 0 0,0 0 0,0 0 0,0 0 0,0 0-1,0 0 1,0 0 0,0 0 0,0 0 0,0 0 0,0-1-1,0 1 1,0 0 0,0 0 0,0 0 0,0 0 0,0 0 0,0 0-1,0 0 1,0 0 0,0 0 0,0 0 0,0 0 0,0 0 0,0 0-1,0 0 1,0 0 0,-4 5-149,-5 13 6,3 6 33,0-1 0,-3 46 0,2 53 53,6-89 85,0 31 80,16 116 0,-13-166-38,0 0 0,1 0 0,1-1 0,6 16 1,-1-19-788,-5-9-662,-4-8-3079,-17-43-5846,-13-21 5214,2 19 6646,-15-20 5568,11 20-4213,31 50-2856,1 1 0,-1 0 0,0 0 0,1-1 0,0 1 0,-1 0 0,1-1 0,-1 1 0,1-1 0,0 1 1,0 0-1,0-1 0,0 1 0,0-1 0,0 1 0,0 0 0,1-1 0,-1 1 0,1-2 0,0 1-29,0-1 0,0 1 0,1 0-1,-1 0 1,1 0 0,-1 0 0,1 0-1,0 0 1,0 1 0,2-3 0,2 0-20,0 0 0,1 0-1,-1 0 1,1 1 0,0 0 0,8-2 0,1 0-41,0 2-1,19-3 1,-27 5-670,0 1 0,0 0 0,11 1 0,-13 0-2870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0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4 134 5408,'-3'-17'2432,"51"25"-2112,-11-4 1248,-1 1-928,27-14 928,-1 6-896,43-25 64,-2 3-416,23-10 0,-15 2-192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0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6 182 3648,'0'1'54,"0"-1"0,0 0 0,0 0 1,0 0-1,0 0 0,0 0 0,0 1 0,0-1 1,0 0-1,0 0 0,0 0 0,0 0 0,0 0 1,0 1-1,0-1 0,0 0 0,0 0 0,0 0 1,0 0-1,0 0 0,0 0 0,0 1 0,0-1 1,0 0-1,0 0 0,0 0 0,-1 0 0,1 0 1,0 0-1,0 1 0,0-1 0,0 0 0,0 0 1,0 0-1,0 0 0,-1 0 0,1 0 0,0 0 1,0 0-1,0 0 0,0 0 0,0 0 0,0 1 1,-1-1-1,1 0 0,0 0 0,0 0 0,0 0 1,0 0-1,0 0 0,-1 0 0,1 0 0,0 0 1,0 0-1,0-1 0,0 1 0,0 0 0,-1 0 1,1 0-1,0 0 0,0 0 0,0 0 0,0 1 74,0 0-1,1 0 1,-1 0-1,1 0 1,-1 0-1,1 0 1,0 0-1,-1 0 1,1 0-1,0 0 1,-1-1-1,2 2 1,3 1 158,-1-1 1,1 0 0,0 1 0,0-2 0,0 1-1,0-1 1,0 1 0,1-1 0,-1-1-1,0 1 1,1-1 0,7 0 0,8-1 94,-1-1 1,0-1 0,1 0 0,-1-2 0,0 0 0,-1-1 0,1-1-1,-1-1 1,22-13 0,-36 18-282,0 0 0,-1 0 0,1-1-1,-1 1 1,0-1 0,0 0 0,0-1 0,0 1 0,-1-1-1,1 0 1,2-6 0,-4 8-78,-1 0-1,0 0 0,0 0 1,0-1-1,-1 1 1,1 0-1,-1 0 1,1-1-1,-1 1 0,0 0 1,0-1-1,-1 1 1,1 0-1,-1-1 1,1 1-1,-1 0 0,0 0 1,0 0-1,-1 0 1,-1-5-1,1 6-37,1 0 0,-1 0 0,1 0 0,-1 0 0,1 0 0,-1 0 0,0 0 1,0 0-1,0 1 0,0-1 0,0 1 0,-1 0 0,1-1 0,0 1 0,-1 0 0,1 0 0,-1 1 0,1-1 0,-1 0 0,1 1 0,-1-1 0,1 1 0,-1 0 0,1 0 0,-1 0 0,0 0 0,1 1 0,-1-1 1,1 1-1,-4 0 0,-4 2-37,1 0 1,0 1 0,0 0 0,1 0 0,-1 1 0,1 0-1,-10 8 1,8-5-1,-1 1 0,1 0 0,0 0 0,-14 20 0,21-25 49,1 0 0,-1 0 0,1 0 0,-1 1 0,1-1 1,1 1-1,-1 0 0,1-1 0,-1 1 0,1 0 0,1 0 1,-1 0-1,1 0 0,-1 0 0,2-1 0,0 10 0,-1-12 25,1 0-1,-1 0 0,1 0 1,0 0-1,0 0 0,0 0 0,0 0 1,0-1-1,0 1 0,0 0 1,1-1-1,-1 1 0,0 0 0,1-1 1,2 2-1,-1 0 53,1-1 1,0 0-1,-1 0 1,1-1-1,0 1 0,0-1 1,5 2-1,6-1 239,-1 0-1,0 0 0,20-2 1,-32 0-283,18 0 146,0-2 0,1 0 1,-1-2-1,-1 0 0,1-1 0,34-13 0,-26 5-108,1-1 0,-1-1 0,41-31-1,-60 40-69,26-19-141,-32 23 103,0 1 1,0-1-1,0 1 0,0-1 0,0 1 1,1 0-1,-1 0 0,0 1 0,6-1 1,-7 1 19,0 0 1,0 0 0,0 1 0,0-1-1,0 1 1,0 0 0,0-1-1,0 1 1,0 0 0,0 0-1,-1 0 1,1 1 0,2 1 0,21 22-40,-8-7 94,-3-7 77,0-1 0,0-1 0,1 0 0,1 0 0,-1-2 0,23 8 0,-11-6 65,0-1 1,1-2-1,30 4 1,-41-8-101,5 1 193,24 0-1,-20-7-43,-11-3-3708,-6 2 1254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1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643 2 4896,'0'0'51,"0"0"0,0 0 0,0 0 0,0 0 0,-1-1 1,1 1-1,0 0 0,0 0 0,0 0 0,-1 0 0,1 0 0,0 0 0,0 0 0,-1 0 1,1 0-1,0 0 0,0 0 0,0 0 0,-1 0 0,1 0 0,0 0 0,0 0 1,0 0-1,-1 0 0,1 0 0,0 0 0,0 0 0,-1 0 0,1 0 0,0 1 0,0-1 1,0 0-1,0 0 0,-1 0 0,1 0 0,0 0 0,0 1 0,0-1 0,0 0 1,-1 0-1,1 0 0,0 0 0,0 1 0,0-1 0,0 0 0,0 0 0,0 1 0,-13 17 694,-6 8 339,2-10-17,0 0 0,-31 20 0,-49 25 1114,12-11-775,25-16-566,1 3-1,-71 57 1,41-20 162,89-73-1301,4-3-544,14-8-1879,23-11-2677,-10 12 3175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1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137 527 2656,'10'-7'1392,"0"1"0,0 0 0,1 1 0,16-6 0,-35 16-489,-1 0 0,1 0 0,0 1 0,-7 6 0,-38 35 198,36-31-884,2 0 1,0 1-1,1 1 1,-17 26 0,30-41-172,-1 1 1,0-1-1,1 1 1,0-1 0,-1 1-1,1 0 1,1 0 0,-1-1-1,1 1 1,-1 0-1,1 6 1,0-8 6,1-1 0,-1 0 1,0 1-1,0-1 0,1 0 0,-1 1 0,1-1 1,-1 0-1,1 0 0,0 1 0,-1-1 0,1 0 1,0 0-1,0 0 0,0 0 0,0 0 0,0 0 1,0 0-1,0 0 0,0-1 0,0 1 0,0 0 1,0-1-1,1 1 0,-1-1 0,0 1 0,0-1 1,1 1-1,-1-1 0,0 0 0,1 0 0,-1 1 1,0-1-1,1 0 0,1-1 0,6 0 83,0 0 0,-1-1 1,1-1-1,-1 1 0,1-1 0,-1-1 0,0 0 0,11-7 1,11-4-46,24-8 41,2-2-75,56-32 0,-104 53-60,0-2-43,0 2 0,0-1 1,1 1-1,-1 0 1,1 0-1,0 1 0,11-2 1,-19 5 27,0 0-1,-1 0 1,1 0 0,0 0 0,0 1-1,0-1 1,0 0 0,0 0 0,0 1 0,0-1-1,-1 0 1,1 1 0,0-1 0,0 1 0,-1 0-1,1-1 1,0 1 0,0-1 0,-1 1 0,1 0-1,-1-1 1,1 1 0,-1 0 0,1 0 0,-1 0-1,1-1 1,-1 1 0,0 0 0,1 0 0,-1 0-1,0 0 1,0 0 0,0 0 0,0 0 0,1 1-1,0 6-2,-1 1 0,1 15 0,-1-17 57,-1-3-17,1-1 1,1 0-1,-1 1 0,0-1 1,1 0-1,0 0 0,0 1 1,0-1-1,0 0 0,0 0 1,1 0-1,-1 0 0,1 0 0,0 0 1,0-1-1,0 1 0,0 0 1,3 1-1,-3-2 49,0 0-1,0-1 1,1 0 0,-1 1-1,1-1 1,-1 0 0,1 0-1,-1-1 1,1 1 0,-1 0-1,1-1 1,0 1 0,-1-1 0,1 0-1,0 0 1,0 0 0,-1-1-1,1 1 1,0 0 0,-1-1-1,5-1 1,3-2-20,-1 0 0,1 0 0,-1-1 0,-1-1 0,1 1 1,-1-1-1,1-1 0,-2 1 0,1-1 0,-1-1 0,0 0 0,10-15 0,4-9-43,-2 0 0,17-42 0,-18 38 70,-12 23-34,81-159-2,-56 117-68,41-54-1,-66 101 28,-2 0 1,1 0-1,-1 0 1,0-1-1,-1 0 1,3-10-1,-6 19-3,0-1-1,1 0 1,-1 1-1,0-1 0,0 0 1,0 0-1,0 1 1,0-1-1,0 0 1,0 0-1,0 1 0,0-1 1,0 0-1,-1-1 1,-1 0-56,1 1 45,1 0 1,0 1-1,-1-1 0,1 0 0,-1 0 0,0 1 0,1-1 0,-1 0 0,1 1 0,-1-1 0,0 0 0,0 1 1,1-1-1,-1 1 0,0 0 0,0-1 0,0 1 0,1-1 0,-1 1 0,0 0 0,0 0 0,0 0 1,0-1-1,0 1 0,0 0 0,0 0 0,1 0 0,-1 0 0,0 1 0,0-1 0,-1 0 0,-1 1 0,0-1 0,0 1-1,-1 0 1,1 1-1,0-1 1,-4 3-1,-1 1 8,-42 28-337,45-29 324,-1 1-1,1-1 1,0 1-1,1 0 1,-1 1 0,-5 8-1,-1 7-18,1 0-1,1 0 0,0 1 0,-7 29 1,-13 94 52,15-67-11,9-52 31,1 1 0,1 0 0,2 0 0,0 0 1,5 31-1,-4-51 0,2-1 0,-1 1 0,1-1 0,0 1 0,6 11 0,-7-17-5,0 1 0,0 0 0,0 0 0,0-1 0,0 1 0,0 0 0,0-1 0,1 1 0,-1-1 0,1 1 0,-1-1 0,1 0 0,-1 0 0,1 0 0,0 0 0,0 0 0,0 0 0,-1 0 0,1-1 0,0 1 0,0 0 0,0-1 0,3 1 0,38-2 203,-1-2-1,1-2 0,0-2 0,59-17 1,-88 20-203,0-1 0,0-1 0,-1 0 0,0-1 1,0-1-1,0 0 0,-1 0 0,-1-1 0,1-1 0,17-18 1,-25 23-13,-1 0 0,1-1 1,3-7-1,-6 12-20,0 0-1,-1 0 1,1-1 0,-1 1-1,1 0 1,-1-1 0,1 1-1,-1 0 1,0-1 0,1 1-1,-1 0 1,0-1 0,0 1-1,0 0 1,0-1 0,0 1-1,-1-1 1,1 1 0,-1-2-1,1 3-2,0 0 1,-1-1-1,1 1 0,0 0 0,-1 0 0,1-1 0,-1 1 1,1 0-1,-1 0 0,1-1 0,0 1 0,-1 0 0,1 0 1,-1 0-1,1 0 0,-1 0 0,1 0 0,-1 0 0,1 0 1,-1 0-1,1 0 0,-1 0 0,1 0 0,-1 0 0,1 0 1,-1 0-1,1 1 0,-1-1 0,-15 8-147,12-6 120,-14 9-153,-31 24-1,41-28 191,0 0 0,1 0 0,0 0-1,0 1 1,1 0 0,-7 10 0,13-17 5,0 0 0,-1-1 0,1 1 1,0 0-1,-1 0 0,1 0 0,0 0 0,0 0 0,0 0 0,-1 0 1,1 0-1,0 0 0,0-1 0,1 1 0,-1 0 0,0 0 0,0 0 1,0 0-1,1 0 0,-1 0 0,0 0 0,1 0 0,-1-1 0,1 1 1,-1 0-1,1 0 0,-1 0 0,1-1 0,0 1 0,-1 0 0,1-1 1,0 1-1,-1-1 0,1 1 0,0-1 0,0 1 0,0-1 0,-1 1 0,1-1 1,1 1-1,3 1 26,-1-1 1,0 1 0,1 0-1,0-1 1,-1 0-1,10 0 1,2 0-12,1-2 0,-1 0 0,0-1 0,1-1 0,18-5 0,81-31 43,-58 18-30,-35 13-30,43-16-19,-62 21-42,-5 2 16,-9 2 27,2 3-8,-1 0-1,0 0 1,1 1-1,0 0 0,0 1 1,0 0-1,1 0 1,0 0-1,0 1 0,1 0 1,-1 1-1,2-1 1,-1 1-1,1 0 1,0 1-1,-4 8 0,9-16 30,0 0 0,-1 0 0,1 0 0,0 0 0,0 0-1,-1 0 1,1 0 0,0 0 0,0 0 0,0 0 0,0 0 0,0 0-1,1 0 1,-1-1 0,0 1 0,0 0 0,1 0 0,-1 0 0,0 0-1,1 0 1,-1 0 0,1 0 0,-1-1 0,1 1 0,-1 0 0,1 0-1,0-1 1,-1 1 0,1 0 0,0-1 0,0 1 0,0-1 0,-1 1-1,3 0 1,-1 0 27,0 0 0,0 0 0,1-1-1,-1 1 1,1-1 0,-1 1 0,0-1 0,1 0-1,-1 0 1,1 0 0,-1 0 0,0-1-1,1 1 1,3-2 0,13-4 170,0-2 0,0 0 0,-1-2 0,0 0 0,-1 0 0,0-2 0,24-21 0,-29 23-174,-2-2-1,1 0 1,-2 0-1,1-1 1,-2 0-1,14-27 1,-22 40-29,31-60 15,-2-1 0,-4-1 0,-2-2 0,27-119 0,-49 176-30,0 3-39,0 0 0,0 0 0,0 0 0,-1 0 0,1 0 0,-1-1 0,0 1 0,-1 0 0,0-8 0,1 12 41,-1-1 0,1 0 0,0 1 0,0-1 0,-1 1 1,1-1-1,-1 1 0,1-1 0,0 1 0,-1-1 0,1 1 0,-1-1 0,1 1 0,-1 0 1,1-1-1,-1 1 0,1 0 0,-1-1 0,1 1 0,-1 0 0,1 0 0,-1 0 0,0-1 1,1 1-1,-1 0 0,1 0 0,-1 0 0,0 0 0,1 0 0,-1 0 0,0 0 0,1 0 1,-1 0-1,1 1 0,-1-1 0,0 0 0,1 0 0,-1 0 0,1 1 0,-1-1 0,1 0 1,-1 1-1,0-1 0,-3 2-12,1 1 1,-1-1-1,1 0 1,0 1-1,0-1 0,-5 6 1,-8 12-42,0 1 1,2 1-1,0 0 1,-19 45-1,-33 106 26,61-161 49,-67 228 283,70-233-403,-18 70 449,3-29-3405,17-48 2910,0 0-1,0 1 0,-1-1 1,1 0-1,0 0 1,0 1-1,-1-1 1,1 0-1,0 1 1,0-1-1,-1 0 1,1 0-1,0 0 1,-1 1-1,1-1 1,0 0-1,-1 0 1,1 0-1,0 0 1,-1 0-1,1 0 1,-1 1-1,-7-1-2333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1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52 6304,'-3'-2'2674,"18"11"-1475,-11-6-917,2 0-1,-1-1 1,0 1 0,0-1 0,1-1 0,-1 1 0,12 1 0,177-11 2518,-164 6-2571,358-33 720,-155 5-1583,-221 28-2246,-3 1 800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1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6464,'-26'0'2944,"39"0"-2560,5 0-128,4 0-224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13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94 4384,'0'-17'1424,"2"8"286,-2 9-1684,0 0-1,0 0 0,0 0 1,0 0-1,0 0 0,0 1 1,0-1-1,0 0 1,0 0-1,0 0 0,0 0 1,0 0-1,0 0 0,0 0 1,0 0-1,0 0 1,0 0-1,0 0 0,0 0 1,0 0-1,0 1 0,0-1 1,0 0-1,0 0 1,0 0-1,1 0 0,-1 0 1,0 0-1,0 0 1,0 0-1,0 0 0,0 0 1,0 0-1,0 0 0,0 0 1,0 0-1,0 0 1,0 0-1,0 0 0,0 0 1,0 0-1,0 0 0,0 0 1,1 0-1,-1 1 1,0-1-1,0 0 0,0 0 1,0 0-1,0 0 0,0-1 1,0 1-1,0 0 1,0 0-1,0 0 0,0 0 1,0 0-1,0 0 0,1 0 1,-1 0-1,0 0 1,0 0-1,0 0 0,0 0 1,-10 238 3648,2-102-2570,7-83-682,-4 46 276,4-89-508,1-1-1,1 14 0,0 1 3056,-2-33-1831,-2-1-1316,0 0 0,1 0 1,1 0-1,-1 0 0,2 0 0,-1-1 1,1 1-1,3-15 0,-2-19 42,0-85 20,0 108-190,10-134 243,-9 139-218,2 0-1,-1 0 1,2 1-1,0-1 0,1 1 1,0 0-1,12-18 0,-15 28-17,0 1 0,1 0 0,-1 0 0,1 0 0,0 0 0,0 1 0,0 0 0,1 0 0,-1 0 0,1 0 0,0 1 0,0-1 0,-1 1 0,2 0 0,-1 1 0,0-1 0,0 1 0,0 0 0,1 1 0,-1-1-1,0 1 1,1 0 0,-1 0 0,6 1 0,-3 0 4,0 0 0,0 1 0,0 0 0,0 0 0,-1 1 0,1 0 0,-1 0 0,1 1 0,-1 0 0,0 0 0,-1 1 0,1-1 0,-1 2 0,0-1 0,7 8 0,-7-6 12,0 0 0,0 1-1,-1 0 1,0 0 0,-1 1-1,1-1 1,-2 1 0,1 0-1,-1 0 1,-1 1 0,1-1-1,-2 0 1,1 1 0,-1-1-1,-1 20 1,-1-19 22,-1 0 0,0 0 0,-1-1 0,0 1 0,-1 0-1,0-1 1,0 0 0,-1 0 0,0 0 0,-1 0 0,-12 13 0,-1 0 148,-1-2-1,-46 35 1,55-46-79,-1-1 0,0 0 0,-16 7 0,21-11-1,3-3-110,8 0-61,6 2 50,108 24-442,-96-20 454,-1 0-1,28 16 0,-48-23 24,0 1 0,1-1-1,-1 1 1,0-1-1,0 1 1,0 0-1,0 0 1,-1 0 0,1-1-1,0 1 1,0 0-1,0 0 1,-1 0-1,1 0 1,0 0 0,-1 0-1,1 0 1,0 2-1,-1-2 5,0 0-1,0-1 0,0 1 0,0 0 0,-1 0 0,1 0 1,0 0-1,0 0 0,0-1 0,-1 1 0,1 0 0,0 0 1,-1 0-1,1-1 0,-1 1 0,1 0 0,-1-1 0,1 1 1,-2 0-1,-1 2 14,0 0 0,-1 0 1,0 0-1,1-1 1,-1 1-1,0-1 0,-6 2 1,-19 7 262,0-1 1,0-1-1,-46 6 0,52-12-189,1-1 0,-1-1 0,1-2 0,-1 0 0,-31-6 0,44 4-3572,23 0-2830,-10 2 5894,45-5-6876,-12 5 4336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1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88 5312,'14'7'5376,"11"2"-2987,-19-8-1702,0 0-1,0-1 1,1 0 0,9 0 0,-13-1-572,-1 1-1,0 0 1,0-1 0,0 0 0,0 1 0,0-1 0,0 0 0,0 0-1,0 0 1,-1 0 0,1 0 0,0 0 0,0-1 0,-1 1 0,1-1 0,2-2-1,-2 0-8,0 1-1,0-1 0,0 0 0,0 0 0,-1 0 0,1 0 0,-1 0 0,0 0 0,0 0 0,0-7 0,-1 10-108,0 0 0,1-1 0,-1 1 0,-1-1 0,1 1-1,0 0 1,0-1 0,-1 1 0,1-1 0,0 1 0,-1 0 0,1 0 0,-1-1-1,0 1 1,1 0 0,-1 0 0,0-1 0,0 1 0,0 0 0,0 0-1,0 0 1,0 0 0,0 0 0,0 1 0,0-1 0,-1 0 0,1 0 0,0 1-1,0-1 1,-1 1 0,1-1 0,0 1 0,-1-1 0,1 1 0,-1 0 0,-1 0-1,0 0-25,0 0 0,0 0 0,0 1 0,-1-1 0,1 1 0,0 0 0,0 0 0,0 0 0,0 0 0,1 0-1,-1 1 1,0-1 0,0 1 0,1 0 0,-1 0 0,1 0 0,0 0 0,-3 3 0,-3 3 55,0 1 0,1 0 0,-10 16 0,16-23 24,0 0-1,0 0 0,0 0 0,0 0 0,1 1 0,-1-1 0,1 0 1,-1 0-1,1 0 0,0 1 0,0-1 0,0 0 0,0 0 1,0 1-1,1-1 0,-1 0 0,1 0 0,-1 0 0,1 1 0,0-1 1,2 4-1,-1-3 85,0 1 1,0 0-1,1 0 0,0-1 1,-1 0-1,1 1 1,1-1-1,-1 0 0,0 0 1,5 2-1,-2-1-29,1-1-1,0 0 1,0 0-1,0 0 1,1-1-1,-1 0 1,0-1-1,1 1 1,11-1-1,7 0 47,37-4 0,-24 0-15,-3 0-99,-1-1-5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01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33 6240,'-8'0'4193,"-12"0"1598,16 1-5575,-1-1 1,0 2 0,0-1 0,1 1 0,-1-1 0,1 1 0,0 1 0,-1-1 0,1 0 0,0 1 0,0 0 0,1 0 0,-7 6-1,6-4-98,0 1-1,0-1 1,0 1-1,1 0 1,-1 0-1,2 0 0,-1 0 1,1 0-1,-2 8 1,1-2-59,1 1-1,0 0 1,1 0 0,0-1 0,1 1 0,1 0 0,0 0-1,1 0 1,0-1 0,4 14 0,-1-12 36,1 1 0,0-1 1,1 0-1,0 0 0,1-1 0,0 0 0,1 0 1,1-1-1,11 11 0,-14-16 15,-1-1 0,1-1-1,1 1 1,-1-1 0,1-1-1,-1 1 1,13 4 0,-14-7-18,0 0 0,0-1 0,0 1 0,0-1 0,1 0 0,-1-1 0,0 0-1,0 0 1,1 0 0,-1-1 0,10-1 0,-10 0-39,0 0-1,0-1 0,0 1 0,0-1 0,-1-1 1,1 1-1,-1-1 0,1 0 0,-1 0 1,-1 0-1,1-1 0,0 0 0,-1 0 1,0 0-1,0 0 0,-1-1 0,4-7 1,4-7 50,-2-1 1,0-1-1,8-34 1,-12 41 2,-2 0 1,1-1-1,1-28 0,-5 38-78,0 0 0,-1 0-1,1-1 1,-1 1-1,-1 0 1,1 1-1,-1-1 1,0 0 0,0 0-1,-1 1 1,1-1-1,-8-9 1,4 7-8,0 0-1,-1 0 1,-1 1 0,1-1 0,-1 2-1,0-1 1,-1 1 0,-13-7 0,9 6-110,0 1 1,-1 0 0,1 1 0,-1 1 0,-21-4 0,29 7-92,-1 0 0,1 0 0,-1 1 0,1 0 0,-1 0 0,1 1 0,-1 0 0,1 0 0,0 1 0,-1-1 0,-10 6 0,15-6-80,-1 0 0,1 1 0,-1-1 1,1 0-1,0 1 0,0 0 0,0 0 1,0 0-1,0 0 0,0 0 0,0 0 0,1 0 1,-1 0-1,1 1 0,0-1 0,-1 0 1,1 1-1,0-1 0,0 1 0,1 0 1,-1-1-1,1 1 0,-1 0 0,1-1 0,0 1 1,0 0-1,0 0 0,0-1 0,0 1 1,1 3-1,9 23-4704,5 3 1589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1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20 4160,'-7'-4'1233,"9"1"-685,-2 3-386,1-1 0,-1 1-1,0 0 1,1-1 0,-1 1 0,0 0-1,1-1 1,-1 1 0,0 0-1,0-1 1,1 1 0,-1-1-1,0 1 1,0-1 0,0 1-1,0-1 1,1 1 0,-1 0-1,0-1 1,0 1 0,0-1-1,-6 0 496,0 1 0,1-1 0,-1 1 0,0 1 0,-5 0 0,-8 14-321,17-13-317,0-1 0,0 0 1,1 1-1,-1-1 0,0 1 1,1-1-1,-1 1 0,1 0 1,-1 0-1,1 0 0,0 0 1,0 0-1,-2 3 0,3-4 9,0 0-1,0 0 1,-1 0-1,1 0 1,0 1 0,0-1-1,0 0 1,0 0-1,0 0 1,1 0-1,-1 1 1,0-1-1,0 0 1,1 0-1,-1 0 1,1 0-1,-1 0 1,1 0-1,-1 0 1,1 0 0,0 0-1,-1 0 1,1 0-1,0 0 1,1 1-1,3 2 98,0 0 0,0-1 0,0 0-1,1 0 1,-1 0 0,1 0 0,-1-1 0,1 0-1,0 0 1,0 0 0,0-1 0,0 0-1,0 0 1,0-1 0,1 0 0,5 0 0,-4 0 54,0-1 0,0 0 0,0-1 0,0 0 1,0 0-1,0-1 0,0 0 0,-1 0 0,0 0 1,1-1-1,9-7 0,-10 6 48,-5 4-171,-1 0 0,1 0-1,-1 0 1,1 0 0,-1 0 0,1 0-1,-1 0 1,0 0 0,0-1-1,1 1 1,-1 0 0,0-1 0,0 1-1,0-1 1,-1 0 0,1 1-1,0-1 1,-1 1 0,1-1 0,0-3-1,-1 3-39,0 1-1,0-1 1,0 1-1,0-1 1,0 1-1,-1 0 0,1-1 1,0 1-1,-1-1 1,0 1-1,1 0 1,-1-1-1,0 1 0,1 0 1,-1 0-1,0-1 1,0 1-1,0 0 1,0 0-1,0 0 0,0 0 1,0 0-1,-1 0 1,1 1-1,0-1 1,0 0-1,-1 1 0,1-1 1,-1 0-1,1 1 1,0 0-1,-1-1 1,-1 1-1,-5-1-68,0 0 1,0 1-1,0 0 1,-16 3-1,19-2 95,1-1-27,0 0-1,0 1 1,0 0 0,1 0-1,-1 0 1,0 0-1,1 1 1,-1 0-1,1-1 1,-6 5-1,9-5-264,0 0 0,0 0 0,0 0 0,0 0 0,0 0 0,0 0 0,0 0 0,0 0 0,0 0 0,1 0 0,-1 0 0,0 0 0,1 0 0,-1 0 0,1 0 0,0 1 0,-1-2 21,2 3-483,-1 0 0,1 0 0,0 0 0,0-1 0,0 1 0,1-1 0,-1 0 0,0 0 0,5 3 0,25 16-2668,-27-18 2749,-5-3 666,1 0-1,-1 1 0,0-1 1,1 0-1,-1 0 0,0 0 1,1 0-1,-1 1 0,0-1 1,1 0-1,-1 0 0,0 1 1,0-1-1,1 0 0,-1 0 1,0 1-1,0-1 0,0 0 1,1 1-1,-1-1 0,0 0 1,0 1-1,-9 6 925,-5-3-373,13-4-498,-1 1-1,1-1 0,-1 1 1,1-1-1,-1 1 0,1-1 1,-1 1-1,1 0 0,0 0 1,-3 1-1,-11 11 581,11-11-472,0 1 0,0 1 0,0-1-1,1 1 1,-1-1 0,1 1 0,-3 5 0,-6 9 272,2-1 1,0 2-1,-8 22 1,15-31-315,-1 0 1,2 0-1,-1 1 1,2 0-1,-1-1 0,1 1 1,1 0-1,1 11 1,-1-17 7,1 0 0,0 0 0,0 0 0,0 0 0,1-1 0,0 1 1,0 0-1,0-1 0,4 7 0,-5-9-81,0-1 1,0 1-1,1-1 1,-1 1-1,0-1 0,1 0 1,-1 1-1,1-1 0,-1 0 1,1 0-1,0 0 1,-1 0-1,1 0 0,0 0 1,0-1-1,0 1 0,0 0 1,0-1-1,0 0 0,-1 1 1,1-1-1,0 0 1,0 0-1,0 0 0,0 0 1,4-1-1,-2 0 15,0-1-1,-1 1 1,1-1-1,0 0 1,-1 0-1,0 0 1,1 0-1,-1-1 1,0 1-1,0-1 1,0 0 0,0 1-1,3-6 1,0 0 107,0-1 0,-1 0-1,9-19 1,-11 22-138,-1-1 0,0 0 0,0 0 0,0 0 0,-1 0 0,0 0 0,-1-1 0,1 1 0,-1 0 0,-1 0-1,1-1 1,-3-9 0,2 13-72,0 0-1,-1 0 1,1 1 0,0-1-1,-1 0 1,0 1-1,0 0 1,0-1-1,0 1 1,-1 0 0,1 0-1,-1 0 1,0 0-1,0 1 1,0-1-1,0 1 1,0 0 0,-1 0-1,1 0 1,-1 0-1,1 0 1,-1 1-1,1 0 1,-1 0-1,-7-2 1,7 3-102,-1-1-1,0 1 1,0 0-1,1 0 1,-1 0-1,0 1 1,1-1-1,-1 1 1,-7 2-1,9-2-244,0 1-1,0-1 0,1 0 0,-1 1 1,0-1-1,1 1 0,-1 0 1,1 0-1,-1 0 0,1 0 0,0 0 1,0 1-1,0-1 0,0 1 0,0-1 1,-2 5-1,-5 17-2050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1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30 855 4320,'-23'10'1392,"22"-10"-1362,1 0 0,0 0 1,-1 0-1,1 1 0,0-1 1,-1 0-1,1 0 0,0 1 0,-1-1 1,1 0-1,0 0 0,0 1 1,-1-1-1,1 0 0,0 1 0,0-1 1,-1 0-1,1 1 0,0-1 1,0 1-1,0-1 0,0 0 0,0 1 1,0-1-1,0 1 0,0-1 1,0 0-1,0 1 0,0-1 0,0 1 1,0-1-1,0 0 0,0 1 1,0-1-1,0 1 0,6 9 1365,-4-9-1102,-1 0 0,1 0-1,0 0 1,0 0 0,0 0-1,0 0 1,0-1 0,0 1 0,0-1-1,0 1 1,0-1 0,0 0 0,0 0-1,0 0 1,0 0 0,4-1-1,2 0 401,1-1 0,12-4 0,-15 4-303,18-6 270,0-1 0,0-1 0,-2-1 0,1-1 0,21-16 0,-31 19-424,1-2 0,-2 0 0,0 0 1,0-1-1,-1-1 0,0 0 0,-1 0 0,13-24 0,0-11-19,-2-1 0,27-94 0,-43 132-415,2 22-153,3 13 246,-1 2-1,-1-1 1,-1 1 0,-1 0 0,-1 1 0,1 34 0,-7 162 494,1-216-333,-1-1-1,0 1 1,0-1 0,0 0-1,-3 7 1,3-11-25,1-1-1,-1 1 1,0 0-1,0-1 1,0 1-1,0 0 1,0-1-1,0 1 1,-1-1-1,1 0 1,0 1-1,-1-1 1,1 0-1,-1 0 1,1 0-1,-1 0 1,0 0-1,1 0 1,-4 1-1,4-2-2,-1 0 0,0 0 0,0 0 0,1 0 0,-1 0 0,0 0 0,1 0 0,-1 0-1,0-1 1,0 1 0,1-1 0,-1 1 0,1-1 0,-1 0 0,0 0 0,1 1 0,-2-3 0,-27-20 247,20 14-152,-17-11-10,9 7-209,1 0 0,-22-23-1,39 35 86,0 1 0,0 0 1,-1 0-1,1 0 0,0-1 0,0 1 0,-1 0 0,1-1 0,0 1 0,0 0 0,0 0 0,0-1 0,-1 1 0,1 0 1,0-1-1,0 1 0,0 0 0,0-1 0,0 1 0,0 0 0,0-1 0,0 1 0,0 0 0,0-1 0,0 1 0,0 0 1,0-1-1,0 1 0,0 0 0,0-1 0,0 1 0,1 0 0,-1-1 0,0 1 0,0 0 0,1-1 0,0 0-4,0 1-1,0-1 0,0 0 1,0 1-1,0-1 0,0 1 0,0-1 1,0 1-1,0 0 0,3-1 1,32-1-31,-35 2 44,28 1 2,-15 0 4,0-1-1,14-1 1,5-4 91,-1 0-1,0-3 1,58-19 0,-83 24-108,130-54 19,-112 45 52,-1-1-1,-1-1 1,36-29 0,-35 22-56,-1-2 0,0 0 0,-2-2 0,-1 0 0,19-32 0,-12 10 84,-2 0 1,25-66 0,-43 98-113,-1 0 1,-1-1 0,0 0 0,-2 0 0,1 0 0,0-28 0,-3 43-10,-1 0 0,0 0 1,0 0-1,-1-1 0,1 1 0,0 0 1,0 0-1,0 0 0,-1 0 1,1 0-1,-1 0 0,0-2 1,1 3 23,0 0 1,0 0-1,-1 0 1,1-1 0,0 1-1,0 0 1,-1 0-1,1 0 1,0 0 0,0 0-1,-1 0 1,1-1-1,0 1 1,0 0 0,-1 0-1,1 0 1,0 0-1,-1 0 1,1 0-1,0 0 1,0 0 0,-1 0-1,1 0 1,0 0-1,-1 0 1,1 1 0,0-1-1,0 0 1,-1 0-1,-2 2-32,0 0 0,0 0 0,0 1-1,0-1 1,-4 6 0,3-4 42,-3 3-44,1 1 0,-1 1 0,1-1 0,1 1 0,0 0 0,-4 11 0,-22 60-124,26-63 146,-48 149-52,44-131 105,2 1 1,-6 63-1,13-87-1,-1-1 0,2 1 1,0 0-1,0-1 0,1 1 0,0-1 0,1 0 0,4 12 0,-5-18 12,0-1-1,1 1 1,-1-1-1,1 0 1,-1 0-1,1 0 1,1 0-1,-1-1 0,0 1 1,1-1-1,0 1 1,0-1-1,0-1 1,0 1-1,0 0 0,0-1 1,1 0-1,-1 0 1,1 0-1,0-1 1,4 1-1,-2-1 8,0 0 0,-1 0 0,1-1 0,0-1 0,-1 1 0,1-1 0,0 0 1,-1 0-1,1-1 0,9-3 0,7-4 24,32-18-1,-54 26-71,80-38 25,22-12 57,-82 40-61,-1-2 0,33-26 1,-44 31-54,-9 7 31,0 1 0,0 0 0,0 0 0,0 0 0,0-1 0,1 1 0,-1 0 0,0 0 0,0 0 0,0-1 1,0 1-1,0 0 0,0 0 0,0-1 0,0 1 0,0 0 0,0 0 0,0 0 0,0-1 0,0 1 0,0 0 1,0 0-1,0-1 0,-1 1 0,1 0 0,0 0 0,0 0 0,0-1 0,0 1 0,0 0 0,0 0 0,-1 0 0,1 0 1,0-1-1,-1 1-14,-1-1 0,1 0 0,-1 1 0,1 0 0,0-1 0,-1 1 0,1 0 1,-1 0-1,1 0 0,-1 0 0,1 0 0,-1 0 0,1 0 0,-1 0 0,1 1 0,-1-1 1,1 1-1,0-1 0,-1 1 0,-1 0 0,-33 19-217,31-18 211,-21 15-14,0 0 0,1 1 0,1 2 0,0 0 0,2 2 0,-20 24 0,40-43 57,0 0-1,0 1 1,0-1-1,0 1 1,1-1 0,-2 6-1,3-9-4,-1 1 0,1 0 1,0 0-1,0 0 0,0 0 0,0 0 0,0-1 0,0 1 0,0 0 1,0 0-1,0 0 0,0 0 0,1 0 0,-1 0 0,0 0 3,1-1 0,-1 1 1,0-1-1,1 0 0,-1 1 0,1-1 0,-1 0 0,0 1 0,1-1 0,-1 0 0,1 0 0,-1 0 0,1 1 0,-1-1 1,1 0-1,-1 0 0,1 0 0,-1 0 0,1 0 0,-1 0 0,0 0 0,1 0 0,-1 0 0,1 0 0,-1 0 0,1 0 0,0 0 1,3-1 58,0-1 0,0 1 0,0-1 0,0 0 0,-1 0 0,1 0 0,-1 0 0,4-3 0,10-7 106,81-47-127,-85 48-101,-10 9-5,-1-1 1,1 1-1,0 0 1,0 0-1,0 1 1,5-3-1,-7 3 16,1 1-1,-1 0 1,0 0 0,0 0-1,1 0 1,-1 0 0,0 0-1,1 0 1,-1 0 0,0 0-1,0 1 1,1-1 0,-1 0-1,0 1 1,0-1 0,0 1-1,1-1 1,-1 1 0,0 0-1,0-1 1,0 1 0,1 1-1,30 36-159,-25-32 242,0 0-1,1-1 1,0 0-1,0 0 1,0-1 0,0 0-1,1 0 1,0-1-1,-1 0 1,1-1-1,0 0 1,1 0-1,-1-1 1,0 0 0,0-1-1,1 0 1,-1 0-1,0-1 1,0 0-1,0-1 1,0 0-1,0 0 1,13-6 0,-15 5-27,-1 0 1,1-1-1,0-1 0,-1 1 1,0-1-1,0 0 1,-1 0-1,1 0 1,-1-1-1,0 0 1,0 0-1,7-13 1,-1-2 13,0 0 0,14-40 0,88-312 176,-104 339-234,2-4-13,-1 3-8,10-59 0,-21 76-188,-2 14-48,-4 11-104,1 1 335,2 0 0,-1 0 0,1 0 0,0 1 1,1 0-1,-3 9 0,-11 63-217,3 11 218,-4 118 1,17-170 75,-1 91 124,3-106-48,1-1 0,1 0 0,8 32 0,-3-20 550,-7-35-507,6-3-1281,4-4-5247,-6 3 3763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1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45 7040,'-27'-24'2282,"26"23"-1992,0 1 0,0-1 0,0 0 0,0 0 0,0 0 0,0 0 0,1 0-1,-1 0 1,0 0 0,0 0 0,1-1 0,-1 1 0,0-2 0,1 3-204,0-1 0,0 1-1,0 0 1,0 0 0,1-1 0,-1 1 0,0 0 0,0 0 0,0-1 0,1 1 0,-1 0 0,0 0 0,0 0-1,1 0 1,-1-1 0,0 1 0,0 0 0,1 0 0,-1 0 0,0 0 0,0 0 0,1 0 0,-1 0-1,0 0 1,1 0 0,-1 0 0,0 0 0,0 0 0,1 0 0,-1 0 0,0 0 0,1 0 0,-1 0-1,0 0 1,5 0 324,-1 1 0,1 0 0,-1 0 0,9 3 0,16 8 289,0-1 0,38 9 0,63 6-120,-106-22-429,-11-1-521,0 0-1,14 6 1,-4-1-355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1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4160,'0'2'244,"1"0"1,0-1-1,-1 1 0,1 0 1,0 0-1,0-1 1,0 1-1,0-1 0,1 1 1,-1-1-1,0 1 1,1-1-1,-1 0 0,1 0 1,-1 1-1,1-1 1,-1 0-1,1 0 0,0-1 1,0 1-1,1 0 1,8 4 691,0 0 1,11 2-1,-11-4-385,0-1 1,1 0-1,-1 0 0,0-1 0,1-1 0,-1 0 1,1 0-1,17-4 0,-25 4-437,1-1 1,-1 0-1,0 0 1,0-1-1,0 1 0,0-1 1,0 0-1,0 0 1,-1 0-1,1-1 1,-1 1-1,1-1 0,-1 0 1,0 0-1,0 0 1,0 0-1,0 0 1,-1-1-1,1 1 0,-1-1 1,0 0-1,0 0 1,0 1-1,-1-1 1,3-8-1,-3 7-95,-1 0-1,1 0 1,-1 0 0,0 0-1,0-1 1,0 1 0,-1 0-1,0 0 1,0 0 0,0 0-1,0 0 1,-1 0 0,0 0-1,0 0 1,-5-7 0,6 10-32,-1 0-1,1 0 1,-1 0 0,0 0 0,0 0 0,0 0 0,0 0-1,0 1 1,0-1 0,0 1 0,0 0 0,-1-1 0,1 1-1,0 0 1,-1 0 0,1 1 0,-1-1 0,-2 0 0,0 1-14,0-1 0,1 1 1,-1 1-1,0-1 0,0 1 0,1-1 1,-1 1-1,0 1 0,-5 1 0,-1 2 32,0 0 0,1 0-1,0 1 1,0 1 0,0-1-1,1 2 1,-11 10 0,12-10 47,0 1 1,0 0 0,-10 18 0,16-24-20,0 1-1,0 0 1,1-1 0,-1 1 0,1 0 0,0 0 0,0 0 0,0 0 0,0 0 0,1 0 0,0 1 0,0-1 0,0 7 0,1-7 10,1-1 0,-1 0 0,0 0 0,1 0 0,0 0 0,-1 0 0,1 0 0,0 0 0,1 0 0,-1-1 0,0 1 0,1-1 0,0 0 0,-1 0 0,1 0 0,6 3 0,6 4 120,0-2-1,17 7 1,-28-13-140,17 7 53,1-1-1,-1-1 1,1 0-1,0-2 1,38 2-1,-42-5-2501,1-2-1,18-2 1,-14-3-3281,-6-2 1857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1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41 183 5056,'-40'0'2304,"40"5"-2016,5-5 1632,3 3-1120,34-11 1504,11 1-1312,47-13 352,3 0-800,44-13-160,-2 10-256,11-5-32,-11 8-32,-16 0-672,-11 8 320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2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463 544 3808,'-1'-1'145,"0"1"0,0-1 1,1 0-1,-1 0 0,1 1 0,-1-1 0,0 0 1,1 0-1,0 0 0,-1 1 0,1-1 0,-1 0 1,1 0-1,0 0 0,0 0 0,-1 0 0,1 0 1,0 0-1,0 0 0,0 0 0,0-1 0,-17-7 2703,11 6-2646,0 2 1,0-1-1,0 0 0,0 1 0,-1 0 0,1 1 0,0-1 0,-1 1 0,1 1 0,-9 0 0,7 0-46,-18 0 218,1 2 0,-1 1 1,1 1-1,-43 15 0,54-15-316,0 1 0,1 0 1,-1 1-1,1 1 0,1 0 0,0 0 1,0 1-1,0 1 0,-16 18 0,24-23-14,-1 0-1,2 1 1,-1-1-1,1 1 1,0 0-1,0 0 1,0 0-1,1 0 1,0 1-1,0-1 1,1 1-1,0-1 0,-1 7 1,2-9 16,0-1 1,0 1-1,1 0 1,-1-1-1,1 1 1,0-1-1,0 1 1,0-1-1,0 1 1,0-1-1,1 0 1,0 1-1,-1-1 1,1 0-1,0 0 1,1 0-1,-1-1 1,0 1-1,1 0 1,0-1-1,-1 0 1,1 0-1,0 1 1,0-2-1,4 3 0,1 0 82,1-1 0,-1 0-1,1-1 1,0 1-1,0-2 1,0 1 0,0-1-1,0-1 1,12 0-1,13-2 234,37-7 0,-33 2-170,0-1 0,-1-2 0,44-18 0,-56 18-101,0-2 1,-1 0-1,0-2 0,-2 0 0,31-26 0,-46 33-57,1-1 1,8-11-1,13-13 46,-29 32-104,1-1 1,-1 1-1,0 0 1,0-1-1,1 1 1,-1 0-1,0-1 1,1 1-1,-1 0 1,1 0-1,-1-1 1,0 1-1,1 0 1,-1 0-1,1 0 1,-1 0-1,1-1 1,-1 1-1,0 0 1,1 0-1,-1 0 1,1 0-1,-1 0 1,1 0-1,-1 0 1,1 0-1,-1 0 1,0 0-1,1 0 1,0 1-1,6 13-327,-6-9 394,2 0-39,-1 0 0,0-1 0,1 1 0,0-1 1,0 1-1,1-1 0,-1 0 0,1 0 0,0 0 0,0-1 0,0 1 1,0-1-1,1 0 0,-1 0 0,1-1 0,0 0 0,-1 1 1,1-1-1,7 1 0,4 2 48,0-2 1,0 0-1,1 0 1,-1-2-1,19 0 1,91-7 451,-112 5-453,0-1 0,0-1 0,0-1 0,0 0 0,0 0 0,22-12 0,-30 12-28,1 0-1,-1 0 1,0-1 0,0 0 0,0 0-1,-1-1 1,0 1 0,0-1 0,5-8-1,-4 4-71,0 0-1,-1 0 1,-1 0 0,0-1-1,4-14 1,-7 24 22,-1-1-1,0 1 1,1 0 0,-1-1 0,0 1 0,0 0 0,0-1 0,0 1 0,0 0-1,0-1 1,0 1 0,-1 0 0,1-1 0,0 1 0,-1 0 0,0-2 0,1 2 2,-1 1 1,1-1 0,-1 1 0,1-1 0,-1 1 0,1-1 0,-1 1 0,0 0 0,1-1 0,-1 1 0,0 0 0,1-1 0,-1 1 0,0 0 0,1 0 0,-1 0 0,0 0 0,1-1 0,-1 1 0,0 0 0,0 0 0,1 0 0,-1 1 0,0-1 0,1 0 0,-1 0 0,0 0 0,0 0 0,0 1 0,-4 1-29,1-1-1,-1 1 1,1 1 0,-1-1-1,1 1 1,0 0 0,-7 5-1,-23 26-16,29-29 58,-2 3 11,0 1 0,0-1-1,-6 12 1,11-16 1,0 0 1,0 0-1,0 0 1,1 0-1,-1 0 1,1 1-1,0-1 1,0 1-1,0 8 1,1-11-5,0 0 1,1 0-1,-1 0 1,1 1-1,-1-1 1,1 0 0,0 0-1,0 0 1,0 0-1,0-1 1,0 1-1,0 0 1,1 0-1,-1-1 1,0 1-1,1-1 1,0 1-1,-1-1 1,1 1 0,0-1-1,3 2 1,2 1 71,1 0 1,0-1 0,0 0 0,9 3-1,-2-2-17,-1-2 1,1 1-1,0-2 0,0 0 0,0 0 0,-1-2 0,19-2 0,103-24 173,-102 19-144,32-7 23,-16 5-60,0-3-1,52-20 1,-93 29-28,0 0 1,0-1-1,-1 0 0,0 0 1,12-10-1,-14 6 1,-6 9-34,0 0-1,0 0 0,0 0 0,0-1 0,0 1 0,0 0 1,-1 0-1,1 0 0,0 0 0,0-1 0,0 1 0,0 0 1,-1 0-1,1 0 0,0 0 0,0 0 0,0 0 0,0 0 1,-1 0-1,1 0 0,0 0 0,0 0 0,-1-1 1,1 1-1,0 0 0,0 0 0,0 0 0,-1 1 0,1-1 1,-22 3-260,-133 45 103,129-38 165,2 2 0,-1 0 0,-43 30 0,61-37-1,0 1 1,-10 9-1,16-14 18,0 0-1,0 1 1,0-1 0,0 0 0,0 1-1,0-1 1,0 1 0,0-1 0,0 1-1,1-1 1,-1 1 0,1-1 0,-1 1-1,1 0 1,0-1 0,-1 1 0,1 0-1,0-1 1,0 1 0,1 2 0,-1-3 0,0 0-1,1 0 1,-1-1 0,1 1 0,0 0 0,-1 0 0,1-1 0,0 1 0,-1 0 0,1-1-1,0 1 1,0-1 0,0 1 0,-1-1 0,1 1 0,0-1 0,0 1 0,0-1 0,0 0-1,0 0 1,0 1 0,0-1 0,0 0 0,0 0 0,0 0 0,0 0 0,0 0 0,-1 0-1,1 0 1,0-1 0,2 1 0,35-8 419,-35 7-378,18-7 115,1 0 1,-1-2 0,38-23-1,-3 2-162,-9 10-398,-46 21 373,-1 0 0,0 0 1,0 0-1,0 0 1,0 0-1,0 0 0,0-1 1,1 1-1,-1 0 1,0 0-1,0 0 0,0 0 1,0 0-1,0 0 1,0 0-1,1 0 0,-1 0 1,0 0-1,0 0 1,0 0-1,0 0 0,0 0 1,0 0-1,1 1 1,-1-1-1,0 0 0,0 0 1,0 0-1,0 0 1,0 0-1,0 0 0,1 0 1,-1 0-1,0 0 1,0 0-1,0 1 0,0-1 1,0 0-1,0 0 1,0 0-1,0 0 0,0 0 1,0 0-1,0 0 1,0 1-1,0-1 0,0 0 1,0 0-1,0 0 1,0 0-1,0 0 0,0 1 1,0-1-1,0 0 1,0 0-1,0 0 0,0 0 1,0 0-1,0 0 1,0 1-1,0-1 0,0 0 1,-3 8-76,3-8 77,-2 4-17,0 1 0,0 0 0,0 0 1,1 0-1,0 0 0,0 0 0,0 0 0,0 9 0,1-12 32,0 0-1,0 0 1,0 0-1,1 0 1,-1 0-1,1 0 1,-1 0-1,1 0 1,0 0-1,0 0 0,-1 0 1,2 0-1,-1-1 1,0 1-1,0 0 1,0-1-1,1 1 1,-1-1-1,1 1 1,-1-1-1,1 1 1,0-1-1,0 0 0,3 2 1,2-1 57,0 1 0,0-1 0,0-1 1,0 1-1,0-1 0,1 0 0,-1-1 0,0 0 0,1 0 1,-1 0-1,0-1 0,0 0 0,13-4 0,-2-1-16,1 0 0,-1-1 0,32-18 0,-29 13 2,-1-2 0,19-16 0,-24 19-15,25-23-25,-1-2-1,-2-1 1,33-42-1,-17 11-17,43-75 0,-72 103-39,-2-1 0,28-71 0,-49 109 22,0 0 1,0 0-1,0 0 0,0 0 0,0 0 1,-1-1-1,1 1 0,-1 0 0,0 0 0,0-1 1,-1-5-1,1 8 13,0 1-1,0-1 1,0 1 0,0-1 0,-1 0-1,1 1 1,0-1 0,-1 1-1,1-1 1,0 1 0,-1-1 0,1 0-1,0 1 1,-1 0 0,1-1 0,-1 1-1,1-1 1,-1 1 0,1-1-1,-1 1 1,1 0 0,-1 0 0,0-1-1,1 1 1,-1 0 0,1 0 0,-1-1-1,0 1 1,1 0 0,-1 0-1,-1 0 1,0 0-23,-1 0 0,0 0-1,0 1 1,1-1 0,-1 1 0,0 0 0,-3 1-1,-8 4-29,0 0 1,1 1-1,-1 1 0,1 0 0,1 1 1,-20 16-1,16-9 25,0 0 0,2 1 0,-26 38 0,18-17 23,1 1 0,2 2 0,2 0 0,-14 47 0,2 20 228,26-91-182,0 0 0,1 0 1,0 0-1,2 23 1,0-35-12,1 0 0,-1 1 0,1-1 0,0 0 1,1 0-1,-1 0 0,1 0 0,0 0 0,4 6 1,-4-8 14,0 0 1,1 0-1,-1 0 1,1-1 0,-1 1-1,1-1 1,0 0 0,0 0-1,0 0 1,0 0-1,0-1 1,1 1 0,-1-1-1,7 2 1,2 0 51,0-1 0,1 0 0,-1-1 0,1 0 0,0-1 0,22-2-1,76-18 125,-91 16-190,0-2 1,-1 0-1,0-1 1,19-11-1,-27 12-7,0 0 0,0-1 0,-1 0 1,0 0-1,-1-1 0,0-1 0,16-17 0,-23 22-27,0 1-1,0-1 1,0 1 0,0-1-1,-1 0 1,1 0 0,-1 1-1,0-1 1,0 0 0,0 0-1,0-5 1,-1 8 10,0 0 0,0 0 0,0 0-1,0 0 1,-1 0 0,1 0 0,0 0 0,0 0 0,-1 0-1,1 0 1,0 0 0,-1 0 0,1 1 0,-1-1 0,1 0-1,-1 0 1,0 0 0,1 0 0,-2 0 0,1 0-3,0 1 0,0-1-1,0 1 1,-1-1 0,1 1 0,0 0 0,0-1 0,-1 1 0,1 0 0,0 0 0,0 0-1,-1 0 1,1 0 0,0 0 0,-1 0 0,1 0 0,0 1 0,0-1 0,-2 1 0,-9 4-39,0 0 0,0 0 1,1 2-1,-1-1 1,2 2-1,-1-1 1,-9 10-1,6-6 39,11-8 3,-1 0-1,0 0 0,1 0 0,0 0 1,0 1-1,0-1 0,-5 8 1,8-9 12,-1-1 0,1 0 0,-1 0 0,1 0 0,0 0 0,0 0 0,-1 1 0,1-1 0,0 0 0,0 0 0,0 0 0,0 1 0,0-1 1,1 0-1,-1 0 0,0 0 0,0 1 0,1-1 0,-1 0 0,1 0 0,-1 0 0,1 0 0,0 0 0,-1 0 0,1 0 0,0 0 0,-1 0 0,1 0 0,0 0 1,0 0-1,0-1 0,0 1 0,0 0 0,0-1 0,0 1 0,1 0 0,5 3 27,0-1 0,0 0 1,0 0-1,1-1 0,-1 0 0,0 0 0,1-1 1,0 0-1,11 0 0,6 0 116,42-6-1,114-23-234,-95 13 50,152-31 128,-199 37-104,-25 7-193,-34 9 188,5-3 20,-66 18 44,-33 11-186,100-28 117,-1 1 0,1 1 0,-1 1 0,2 0 0,-20 14 0,29-19 23,0 1 0,0 0-1,1 0 1,-1 0 0,1 1 0,-4 7 0,6-12 6,1 1 1,-1-1-1,1 1 1,-1 0-1,1 0 1,0-1-1,-1 1 1,1 0-1,0 0 1,0-1 0,-1 1-1,1 0 1,0 0-1,0 0 1,0-1-1,0 1 1,0 0-1,0 0 1,0 0-1,0-1 1,1 1-1,-1 0 1,0 0 0,0-1-1,1 1 1,-1 0-1,0 0 1,1-1-1,-1 1 1,1 0-1,-1-1 1,1 1-1,-1 0 1,1-1 0,-1 1-1,1-1 1,0 1-1,-1-1 1,1 1-1,0-1 1,-1 0-1,1 1 1,0-1-1,0 0 1,-1 0-1,1 1 1,0-1 0,0 0-1,0 0 1,-1 0-1,1 0 1,1 0-1,6 0 55,0 0-1,-1-1 1,1 0-1,-1-1 1,1 1-1,-1-1 1,0-1-1,14-6 1,-13 6-8,64-31 251,-55 25-226,-5 2-48,0 0-1,-1-1 0,0 0 1,0-1-1,-1 0 0,0-1 0,-1 0 1,14-20-1,-5 3 14,-1 0 0,19-45 1,47-128 42,-68 157-289,-2-1 1,12-74-1,-25 118 198,1-20-263,-1 19 246,0 0 0,0 1 1,0-1-1,0 0 0,0 0 0,0 1 0,-1-1 1,1 0-1,0 1 0,-1-1 0,1 0 1,0 1-1,-1-1 0,1 0 0,-1 1 0,1-1 1,-1 0-1,0 1 16,1 0 1,0 0-1,0-1 0,0 1 1,0 0-1,0 0 1,-1 0-1,1 0 0,0 0 1,0 0-1,0 0 1,0 0-1,-1 0 0,1 0 1,0 0-1,0 0 1,0 0-1,-1 0 0,1 0 1,0 0-1,0 0 1,0 0-1,0 0 0,-1 0 1,1 0-1,0 0 1,0 0-1,0 0 0,0 0 1,-1 0-1,1 0 1,0 0-1,0 1 0,0-1 1,0 0-1,0 0 1,-1 0-1,1 0 0,0 0 1,0 1-1,0-1 0,0 0 1,0 0-1,-5 7-32,1-1 0,0 1-1,0 0 1,0 0 0,-2 9-1,-9 25-20,1 0 1,-8 48-1,-6 93 34,25-149 78,1 1 0,2 0 0,1-1 0,2 1 0,1-1 0,11 41 1,-2-41-2749,-8-24 1046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2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23 120 6656,'-23'-8'3008,"81"24"-2624,-16-12 1568,-2 1-1152,46-14 448,4 6-736,44-17-160,-4 0-224,23-8 128,-17 8-160,7-5-96,-17 13-32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2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8 387 4224,'-8'5'6517,"21"-8"-490,0-4-3873,12-14-1565,-22 19-255,33-32 148,-3-1 1,40-51-1,51-88 529,-120 168-944,-2 4-92,-1 1 0,0-1 0,0 1-1,0-1 1,0 0 0,0 1 0,0-1 0,0 0 0,-1 0 0,1 0 0,0-2 0,-13 16-706,1 5 607,2 0 0,-11 24 0,12-23 85,-7 11 109,2 0-1,1 2 0,-14 58 1,26-87-40,0 0-1,-1 0 1,1 0 0,0 0 0,0 0 0,0 0 0,0 0-1,1 0 1,-1 0 0,1 0 0,-1 0 0,2 3 0,-1-4 7,-1 0 1,1-1 0,-1 1 0,1 0-1,0 0 1,0-1 0,-1 1 0,1 0-1,0-1 1,0 1 0,0-1 0,0 1 0,0-1-1,0 1 1,-1-1 0,1 0 0,0 1-1,0-1 1,0 0 0,0 0 0,0 0-1,0 0 1,0 0 0,1 0 0,-1 0-1,0 0 1,1 0 0,35-7 488,-1 0 0,60-22 0,66-40-456,-145 60-119,23-10-18,-36 17 38,0 1-1,0 0 1,-1 0 0,1 0 0,0 1 0,0-1 0,0 1-1,8 0 1,-11 0 19,0 0 0,0 1 0,0-1 0,0 0 0,0 1 1,0-1-1,0 1 0,0-1 0,0 1 0,0-1 0,0 1 0,0 0 0,0-1 0,0 1 0,0 0 0,0 0 0,-1 0 0,1 0 0,1 1 0,-1 1-11,0-1 1,0 1-1,0-1 0,0 1 0,0-1 1,-1 1-1,1 0 0,-1 3 0,1 5 5,-2 0-1,1 0 0,-3 13 1,2-22 31,1 1 17,-2 14 159,2-12 58,2-6 196,10-4 171,-2 1-501,-2-4-59,0 0 0,0 0 1,11-15-1,-14 16-89,1 0 1,-1 1-1,1 0 0,0 0 0,1 0 1,-1 0-1,1 1 0,9-5 1,-14 9 15,0 0 1,0-1 0,1 1 0,-1 0 0,1 0 0,-1 1-1,1-1 1,-1 0 0,1 1 0,-1 0 0,1-1 0,0 1 0,-1 0-1,1 0 1,0 1 0,-1-1 0,1 0 0,-1 1 0,1 0-1,-1-1 1,1 1 0,-1 0 0,1 0 0,-1 1 0,0-1 0,0 0-1,0 1 1,1-1 0,-1 1 0,-1 0 0,1 0 0,0 0-1,2 3 1,9 11 65,0 1 0,-1 1 0,-1 0 1,11 25-1,-21-41-132,-1-1 1,1 0 0,-1 1-1,0-1 1,1 0 0,-1 1 0,0-1-1,0 1 1,0-1 0,0 0-1,0 1 1,0-1 0,-1 1 0,1-1-1,-1 3 1,-7 11-4031,2-7 1809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2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 5728,'-45'-16'2592,"19"21"-2240,16-5-192,10 3-160,0 0 128,5 2-64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2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17 2080,'-5'-11'7413,"6"8"-6465,3 1 2029,-10 5-3021,3-2 258,6 0-74,-9 0-110,6-1-24,0 0 0,0 0 0,0 0-1,0 0 1,0 1 0,0-1 0,1 0-1,-1 0 1,0 0 0,0 0 0,0 0-1,0 0 1,0 0 0,0 0 0,0 0-1,0 0 1,0 0 0,0 0 0,0 0-1,0 0 1,0 0 0,0 0-1,0 0 1,0 0 0,0 0 0,0 0-1,0 0 1,0 0 0,0 0 0,0 0-1,0 1 1,0-1 0,0 0 0,0 0-1,0 0 1,0 0 0,0 0 0,0 0-1,0 0 1,0 0 0,0 0 0,1 0 308,-2 0-379,1 0 63,-1 1 1,0-1-1,1 0 1,-1 1-1,1-1 1,-1 0-1,1 1 1,-1-1-1,1 1 1,-1-1-1,1 0 1,0 1-1,-1-1 1,1 1 0,-1 0-1,1 0 1,-4 2 22,3-3-8,1 0-1,0 1 1,-1-1-1,1 0 1,0 0-1,-1 0 1,1 0-1,0 1 1,-1-1-1,1 0 1,-1 0-1,1 0 1,0 0-1,-1 0 1,1 0-1,0 0 1,-1 0 0,1 0-1,-1 0 1,1 0-1,0 0 1,-1 0-1,1-1 1,-8 1-47,10 0 83,-9 0 142,6 0-121,1 0-27,0 0 0,-1 0 0,1 0 0,0-1 0,0 1 0,-1 0 0,1 1 0,0-1 0,-1 0 0,1 0 0,0 0 0,-1 0 0,1 0 0,0 0 0,0 0 0,-1 0 0,1 0 0,0 1 0,0-1 0,-1 0 0,1 0 0,0 0 0,0 1 0,0-1 0,-1 0 0,1 0 0,0 0 0,0 1 0,-1-1 0,-6 26-33,-49 209 614,42-195 68,-1-1 0,-2-1 0,-33 56 0,45-83-141,-4 2 338,65-19 210,23 1-777,-52 2-291,0 2 1,27 1-1,73 4-170,-78-4 326,-48 0 127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01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11648,'-13'5'4288,"18"-2"-3329,-5 9-255,0 1 2496,0 2-1888,0 1-320,3 1-640,-3 3-352,5-5-32,0 2-256,-5-3 160,4 0-2208,1-3 1280,0 1-4351,3-4 3039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2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3808,'5'6'5744,"26"18"-1622,10-9 534,-44-15-4605,1 1-1,0-1 0,-1 0 1,1 0-1,-1 0 1,1 0-1,-1 0 1,-2-1-1,-5 1 595,10 0-600,-1-1 1,0 1 0,0 0-1,1 0 1,-1 0-1,0-1 1,0 1 0,1 0-1,-1-1 1,0 1 0,1-1-1,-1 1 1,1-1-1,-1 1 1,0-1 0,1 1-1,-1-1 1,1 0 0,-1 1-1,0-2 1,1 1-41,0 1 1,0-1-1,-1 1 1,1-1 0,0 1-1,-1 0 1,1-1-1,0 1 1,-1-1-1,1 1 1,0 0-1,-1-1 1,1 1-1,-1 0 1,1-1 0,-1 1-1,1 0 1,-1 0-1,1-1 1,-1 1-1,1 0 1,-1 0-1,1 0 1,-1 0-1,0 0 1,1 0 0,-1 0-1,1 0 1,-1 0-1,1 0 1,-1 0-1,1 0 1,-2 0-1,-9 6-22,1-1-1,0 1 0,0 1 0,0 0 0,-12 11 1,15-12 177,0 1 0,0 0 0,-7 10 0,14-17-141,0 0-1,0 0 1,0 0 0,0 0 0,0 0 0,0 0-1,0 0 1,0 0 0,0 0 0,0 0 0,0 0 0,0 0-1,0 0 1,1 0 0,-1 0 0,0 0 0,0 0 0,0 0-1,0 0 1,0 0 0,0 0 0,0 0 0,0 0 0,0 1-1,0-1 1,0 0 0,0 0 0,0 0 0,0 0-1,0 0 1,0 0 0,0 0 0,0 0 0,0 0 0,0 0-1,0 0 1,0 0 0,0 0 0,0 0 0,0 0 0,0 1-1,0-1 1,0 0 0,0 0 0,0 0 0,0 0-1,0 0 1,0 0 0,0 0 0,0 0 0,0 0 0,0 0-1,0 0 1,0 0 0,0 0 0,0 0 0,0 0 0,0 1-1,9-5 536,14-10-154,8-6-406,51-25 1,-81 45-5,-1-1 0,0 1-1,0 0 1,1 0 0,-1 0 0,0-1 0,1 1-1,-1 0 1,0 0 0,1 0 0,-1 0 0,0 0 0,1 0-1,-1 0 1,0 0 0,1 0 0,-1 0 0,1 0-1,-1 0 1,0 0 0,1 0 0,-1 0 0,0 0 0,1 0-1,-1 0 1,0 0 0,1 1 0,-1-1 0,0 0-1,1 1 1,-1 9-65,-10 12-57,-41 60 639,36-60-2124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2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6560,'0'-52'2976,"5"29"-2592,-5 15 704,3 3-672,-3 1-288,5 13-672,0-1 800,4 7-128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2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 4384,'-12'-3'4709,"12"3"-4654,0 1 1,0-1 0,0 0-1,0 0 1,0 0 0,0 0-1,0 0 1,0 0 0,0 0-1,0 0 1,0 0 0,0 0-1,0 0 1,0 1-1,0-1 1,0 0 0,0 0-1,0 1 947,-1-1-946,1 0 0,0 0-1,0 0 1,0 0-1,0 0 1,0 0 0,0 0-1,0 0 1,0 0 0,0 0-1,0 0 1,0 0 0,0 0-1,-1 0 1,1 0 0,0 0-1,6 6 1466,-5-5-1444,-1 0 1,1-1 0,-1 1 0,1 0-1,0-1 1,-1 1 0,1-1 0,0 1-1,-1-1 1,1 1 0,0-1-1,0 1 1,0-1 0,0 0 0,-1 1-1,1-1 1,0 0 0,1 0 0,28 3 692,1-1 0,-1-2 0,39-5 0,2 1-341,90-4-168,-157 8-279,0 0 0,0 0-1,0 0 1,0 1 0,0 0 0,0 0-1,0 0 1,0 0 0,-1 0 0,1 1-1,0 0 1,-1-1 0,5 4 0,-7-4 19,0 1 0,1-1 0,-1 1 1,0-1-1,0 1 0,0-1 0,0 1 1,0-1-1,0 1 0,-1 0 0,1 0 0,-1-1 1,1 1-1,-1 0 0,1 0 0,-1 0 1,0 0-1,0-1 0,0 1 0,0 0 0,0 0 1,-1 0-1,1 0 0,0-1 0,-1 1 1,1 0-1,-1 0 0,0-1 0,-1 4 0,-20 40 287,-1-1 0,-38 54-1,-34 62-798,83-137-3280,3 0 991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2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21 4384,'10'-20'6506,"-11"20"-6402,0 0-1,1 1 0,-1-1 0,1 1 0,-1-1 0,1 1 1,-1-1-1,1 1 0,-1-1 0,1 1 0,0 0 0,-1-1 1,1 1-1,0 0 0,0-1 0,-1 1 0,1 0 1,0 1-1,-6 19 331,4-13-189,-23 73 1476,-10 44-130,27-94-1543,2-7 255,1-1-1,1 1 1,0 29 0,8-26 454,1-31-1850,-1 0-1,1 0 1,-1-1 0,0 0 0,0 0-1,0 0 1,0 0 0,-1-1-1,4-8 1,3-3-1136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2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47 4224,'-19'-13'1862,"18"12"-1709,0 1 0,1-1 0,-1 1 1,1 0-1,-1-1 0,0 1 0,1 0 1,-1-1-1,0 1 0,1 0 0,-1 0 1,0 0-1,0 0 0,1 0 0,-1 0 1,0 0-1,0 0 0,1 0 0,-1 0 1,0 0-1,1 0 0,-2 1 0,16-1 7478,31 0-6062,108-20 159,-109 18-1586,-24 1-693,32-4 0,-49 4-456,0 0 0,0 1 1,-1 0-1,1 0 0,0 0 0,5 0 0,4 4-5166,1 3 2344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3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87 3904,'5'-8'4124,"-5"16"-3422,-1 1-191,0 0 1,0 0-1,-1 0 0,-3 9 0,-3 12 464,-42 268 3105,32-114-3683,12-108 427,6-74-808,-1 2-4,1-1-1,0 0 1,0 0-1,0 0 1,1 6-1,-1-9-71,0 0-1,0 0 0,0 0 1,0 0-1,0 1 0,0-1 1,0 0-1,0 0 0,1 0 0,-1 0 1,0 0-1,0 0 0,0 0 1,0 0-1,0 0 0,0 1 1,0-1-1,0 0 0,1 0 0,-1 0 1,0 0-1,0 0 0,0 0 1,0 0-1,0 0 0,0 0 1,1 0-1,-1 0 0,0 0 0,0 0 1,0 0-1,0 0 0,0 0 1,0 0-1,1 0 0,-1 0 1,0 0-1,0 0 0,0-1 0,0 1 1,0 0-1,0 0 0,0 0 1,1 0-1,-1 0 0,0 0 0,0 0 1,0 0-1,0 0 0,0-1 1,0 1-1,0 0 0,0 0 1,0 0-1,3-3-723,-1-1 0,0 0 0,0 1 0,0-1 0,0 0 0,-1 0 0,1 0 0,0-6 0,6-40-2032,-7 7 1392,-5-64 0,-20-65 6575,12 105-2569,9 50-2000,1 1 1,1-1-1,0 0 0,1 0 0,1 1 0,1-1 0,5-22 0,-6 32-459,1 1 0,0-1 0,0 1-1,1 0 1,0 0 0,0 0 0,0 0 0,1 1 0,0-1 0,0 1 0,0 0-1,1 0 1,-1 0 0,1 1 0,1 0 0,-1 0 0,0 0 0,1 0 0,0 1-1,0 0 1,8-3 0,-7 4-73,1 0 0,-1 1 1,0 0-1,1 0 0,-1 1 0,0-1 0,1 2 0,-1-1 0,1 1 1,-1 0-1,0 1 0,0 0 0,12 4 0,-9-2 115,-1 0-1,1 1 1,-1 0-1,0 0 0,-1 1 1,1 0-1,-1 0 1,-1 1-1,10 10 1,-15-15-107,-1 0 0,1-1 0,0 1 0,-1 0 0,1 0 1,-1 0-1,0 1 0,0-1 0,0 0 0,0 0 0,0 1 0,0-1 0,-1 1 1,1-1-1,-1 0 0,1 1 0,-1-1 0,0 1 0,0-1 0,0 1 1,-1-1-1,1 1 0,0-1 0,-1 1 0,0-1 0,1 0 0,-1 1 0,0-1 1,-3 4-1,-1 1 70,0-1 1,-1 1-1,1-1 0,-2 0 1,1-1-1,-13 9 1,-49 26 263,29-18-153,22-11-145,10-7-33,1 1 0,-1-1 1,0-1-1,0 1 0,-1-1 1,1 0-1,-1-1 0,-9 3 1,16-5-175,-1 0 0,1 0 0,0 0 0,0 0 0,0 0 0,0-1 0,0 1 0,-1 0 0,1 0 0,0-1 0,0 1 0,0-1 0,0 1 0,0-1 0,-2 0 0,3 0-192,-1 1 0,0-1 0,1 0-1,-1 1 1,1-1 0,-1 0 0,1 0 0,-1 1 0,1-1 0,0 0-1,-1 0 1,1 1 0,0-1 0,0 0 0,-1 0 0,1 0 0,0 0 0,0 1-1,0-1 1,0 0 0,0 0 0,0 0 0,0 0 0,1 0 0,-1 1 0,0-1-1,0 0 1,0 0 0,1 0 0,-1 1 0,1-1 0,0-1 0,8-10-3471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3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1011 2496,'-14'-4'4058,"22"-9"614,50-71-680,39-45-2347,59-60-642,-17 19-704,-125 157-264,-14 12-37,0 1-1,0 0 0,0 0 1,1-1-1,-1 1 1,0 0-1,0 0 1,1 0-1,-1 0 0,0-1 1,0 1-1,1 0 1,-1 0-1,0 0 1,1 0-1,-1 0 0,0 0 1,0 0-1,1 0 1,-1 0-1,0 0 1,1 0-1,-1 0 0,0 0 1,1 0-1,-1 0 1,0 0-1,1 0 1,-1 0-1,0 0 0,0 0 1,1 0-1,-1 0 1,0 1-1,1-1 1,-1 0-1,0 0 0,0 0 1,1 1-1,-1-1 1,0 0-1,0 0 1,0 1-1,1-1 0,-1 0 1,0 0-1,0 1 1,0-1-1,2 6-30,-1-1 0,1 1 0,-2 0 0,1-1 0,0 1 0,-2 11 0,-5 36-120,3-35 151,-1 25-1,4-28 49,1 0-1,0 0 1,6 27 0,-6-36-43,1-1-1,0 1 1,0-1 0,1 1 0,-1-1-1,1 0 1,0 0 0,1 0 0,-1-1-1,1 1 1,0-1 0,8 7-1,-5-5 79,0-1 0,0 0-1,0 0 1,1-1-1,0 0 1,0 0-1,0-1 1,0 0 0,1-1-1,-1 1 1,1-2-1,0 1 1,-1-1-1,1-1 1,0 1 0,0-1-1,0-1 1,-1 0-1,1 0 1,0-1 0,-1 0-1,1 0 1,-1-1-1,0 0 1,0 0-1,0-1 1,0 0 0,-1-1-1,1 0 1,-1 0-1,0 0 1,0-1-1,-1 0 1,0 0 0,0-1-1,6-9 1,-4 4-32,-1 0 0,0-1 1,0 0-1,-2 0 0,8-26 1,-10 29-19,-1-1 0,0 1 0,-1 0 0,0-1 0,0 1 0,-1-1 0,-1 0 1,-2-15-1,2 25-48,1-1 1,0 0-1,-1 1 1,1-1 0,-1 1-1,1-1 1,-1 1-1,0 0 1,0-1-1,0 1 1,0 0 0,0-1-1,0 1 1,0 0-1,0 0 1,-2-1 0,2 1 4,1 1 1,-1 0 0,0 0-1,0-1 1,0 1 0,0 0 0,1 0-1,-1 0 1,0 0 0,0 0 0,0 0-1,0 0 1,0 0 0,0 1 0,1-1-1,-1 0 1,0 0 0,0 1 0,0-1-1,1 1 1,-1-1 0,0 0 0,0 1-1,1 0 1,-1-1 0,0 1 0,1-1-1,-1 1 1,1 0 0,-1-1 0,1 1-1,-1 1 1,-17 22-76,1 1-1,2 1 1,1 0-1,-20 52 1,29-68 123,2 0 0,-1 1 1,1-1-1,1 1 1,0-1-1,0 1 0,1 20 1,1-28-13,0 1-1,1-1 1,-1 1 0,1 0-1,0-1 1,0 1 0,0-1-1,0 0 1,1 1 0,-1-1 0,1 0-1,0 0 1,0 0 0,0 0-1,0 0 1,1-1 0,-1 1-1,1-1 1,0 1 0,0-1-1,-1 0 1,1 0 0,1 0 0,-1 0-1,0-1 1,0 1 0,4 0-1,-2 0 3,-1-1 1,1 0-1,0 0 0,0-1 0,-1 0 0,1 1 0,0-1 0,0-1 0,7 0 0,4-3 35,23-6-1,-21 4 6,202-70 730,-164 55-808,49-22-94,-87 33 95,1 0 0,-1-1 1,20-17-1,17-10 52,-24 17-93,-20 13-46,-18 10 126,-28 16 48,-54 24-53,14-8-142,55-24 107,-17 9-3,-47 30-1,73-42 20,0 1 0,1 1 1,0 0-1,1 0 0,0 0 0,0 2 0,1-1 0,-10 18 0,16-25 21,0 1 0,0-1 0,1 1 1,0-1-1,0 1 0,0 0 0,0-1 0,0 1 0,0 5 0,1-8-13,0 0 1,0 0-1,0 0 0,1 0 0,-1 0 1,0 1-1,0-1 0,1 0 1,-1 0-1,1 0 0,-1 0 0,1 0 1,-1 0-1,1 0 0,0 0 1,0-1-1,-1 1 0,1 0 1,0 0-1,0 0 0,0-1 0,0 1 1,0-1-1,0 1 0,0 0 1,0-1-1,0 0 0,0 1 1,0-1-1,0 0 0,0 1 0,0-1 1,0 0-1,0 0 0,2 0 1,3 0 59,0 0 0,0 0 0,0-1-1,0 1 1,0-1 0,-1-1 0,1 1 0,9-5 0,46-23 380,-45 21-373,19-11-130,-1-1-1,-1-2 1,-1-2-1,-1 0 0,32-35 1,-63 59 44,1 0-1,-1 0 1,0-1 0,0 1-1,0 0 1,0 0 0,0 0-1,1 0 1,-1-1 0,0 1-1,0 0 1,0 0 0,1 0-1,-1 0 1,0 0 0,0 0 0,0 0-1,1 0 1,-1 0 0,0-1-1,0 1 1,0 0 0,1 0-1,-1 0 1,0 0 0,0 0-1,1 0 1,-1 0 0,0 1-1,0-1 1,0 0 0,1 0-1,-1 0 1,0 0 0,0 0-1,0 0 1,1 0 0,-1 0 0,0 0-1,0 1 1,0-1 0,1 0-1,-1 0 1,0 0 0,0 0-1,0 1 1,0-1 0,0 0-1,0 0 1,1 0 0,-1 1-1,4 12-166,-4-10 169,1 1-45,1 4 42,-1 0 0,2 0 0,-1 0 0,1 0 0,5 11 0,-6-17 25,-1 0-1,0-1 0,1 1 0,-1 0 1,1-1-1,-1 1 0,1-1 0,-1 1 1,1-1-1,0 0 0,0 1 0,0-1 1,0 0-1,0 0 0,0-1 0,0 1 1,0 0-1,0-1 0,1 1 1,-1-1-1,0 0 0,0 1 0,0-1 1,1 0-1,-1 0 0,3-1 0,21-4 111,0 0 0,-1-2 0,28-11 0,0 0-37,158-43-144,-201 58 80,-1 0-341,-19 9 108,-11 5 168,1 1 1,0 1-1,1 1 0,1 0 0,0 1 0,-27 30 0,45-44 51,-1-1 0,1 1-1,-1-1 1,1 1 0,-1-1-1,1 1 1,0 0 0,-1-1-1,1 1 1,0 0 0,-1-1-1,1 1 1,0 0 0,0-1 0,-1 1-1,1 0 1,0 0 0,0-1-1,0 1 1,0 0 0,0 0-1,0-1 1,0 1 0,1 0-1,-1 0 1,0 1 0,1-2 0,0 1 0,-1-1 0,1 1 1,0-1-1,-1 1 0,1-1 0,0 0 1,-1 1-1,1-1 0,0 0 1,0 0-1,0 1 0,-1-1 0,1 0 1,0 0-1,0 0 0,0 0 0,-1 0 1,1 0-1,0 0 0,0 0 0,1-1 1,34-5 78,0-2 1,0-2 0,0-1 0,55-26-1,-75 29-64,-1 0 0,0-2 0,0 0-1,-1 0 1,-1-1 0,0-1 0,0 0 0,-1-1-1,-1-1 1,15-22 0,3-11 38,45-101 0,-20 34-36,-35 79-24,10-17-2,41-110-1,-69 160-25,0-1 0,0 0 0,0 1 1,0-1-1,-1 0 0,0 0 0,1 1 0,-1-1 0,-1-5 0,1 8 15,0 0 1,0-1-1,0 1 1,0 0-1,0 0 0,0-1 1,0 1-1,0 0 1,0 0-1,0-1 0,-1 1 1,1 0-1,0 0 1,0-1-1,0 1 1,0 0-1,-1 0 0,1 0 1,0-1-1,0 1 1,-1 0-1,1 0 0,0 0 1,0 0-1,-1 0 1,1 0-1,0-1 1,0 1-1,-1 0 0,1 0 1,0 0-1,0 0 1,-1 0-1,1 0 0,0 0 1,-1 0-1,1 0 1,-1 0-1,-11 6-197,5-1 141,1 0 1,0 0-1,0 1 1,0 0-1,1 0 1,0 1 0,0-1-1,0 1 1,1 1-1,-7 13 1,0 7 78,-13 44 1,2 15-107,-18 156 1,38-226 80,-3 15 70,2 0-1,1 0 1,1 0-1,4 32 1,-2-57 24,1 0 0,-1-1 0,4 9 1,-4-13-48,0 0 0,-1-1 0,1 1 0,0 0 0,0-1 0,0 1-1,0-1 1,0 1 0,0-1 0,1 1 0,-1-1 0,0 0 0,1 0 0,-1 0 0,1 1 0,-1-1 0,3 0 0,-2 0-3,1-1 0,-1 1 0,1-1 0,0 0 0,-1 0 0,1 0 0,0 0 0,-1-1 0,1 1 0,-1-1 0,6-1 0,28-14 132,-23 10-100,84-43 146,37-16-370,-133 65 160,5-3-47,0 1-1,1 0 0,-1 0 1,11-1-1,-16 3 31,0 0 0,0 0 0,0 0 0,0 0-1,0 0 1,0 0 0,0 0 0,0 0 0,-1 1 0,1-1 0,0 0-1,0 1 1,0-1 0,0 0 0,-1 1 0,1-1 0,1 2 0,-1-1 4,-1 0 0,1-1-1,-1 1 1,1 0 0,-1 0 0,0 0 0,1 0 0,-1 0 0,0 0 0,0 0 0,0 0 0,0 0 0,0 0-1,0 0 1,0 0 0,0 0 0,0 0 0,0 0 0,0 0 0,-1 1 0,-2 7-7,0-1 0,0 0 1,-4 8-1,3-9 1,0 0 0,1 1 1,1-1-1,-3 10 0,4-11 42,0 0 0,0 1-1,0-1 1,1 12 0,1-16-15,-1-1 1,0 0 0,0 0-1,0 0 1,1 1 0,-1-1-1,0 0 1,1 0-1,-1 0 1,1 0 0,-1 1-1,1-1 1,0 0 0,0 0-1,-1 0 1,1 0 0,0-1-1,0 1 1,0 0 0,0 0-1,0 0 1,0-1-1,0 1 1,0-1 0,0 1-1,0-1 1,1 1 0,-1-1-1,0 1 1,0-1 0,0 0-1,3 0 1,2 1 22,0-1 0,0-1 1,0 1-1,0-1 0,1 0 0,-1-1 1,8-2-1,42-20-44,-37 15-47,6-3 72,0-2-1,-2 0 0,1-1 1,-2-2-1,21-20 0,-33 27-231,-20 24-33,-3 7 210,4-8 12,1 1-1,1 0 0,-10 24 0,17-36 36,-1 0 0,0 0 0,1 0 0,0 0 0,-1 0 0,1 1 0,0-1 0,0 0 0,0 0 0,0 0 1,0 0-1,1 0 0,-1 0 0,1 0 0,-1 0 0,1 0 0,0 0 0,0 0 0,0 0 0,0 0 0,0 0 0,0-1 0,0 1 0,3 2 0,-2-2 12,0-1 0,0 0 0,0 1 0,0-1 0,0 0 0,0-1 0,0 1 0,0 0 0,0 0-1,0-1 1,0 1 0,1-1 0,-1 0 0,0 0 0,0 0 0,1 0 0,-1 0 0,0 0 0,0-1 0,0 1-1,1-1 1,-1 1 0,2-2 0,20-7 65,0-2 0,-1-1-1,39-25 1,-57 33-63,0 0 0,-1 0 1,1 0-1,-1-1 0,1 0 0,-1 0 0,-1 0 1,1 0-1,3-8 0,-6 11-26,0 1 0,0-1 1,-1 1-1,1-1 0,-1 1 0,1-1 1,-1 0-1,0 1 0,1-1 1,-1 0-1,0 1 0,0-1 0,0 0 1,0 0-1,-1 1 0,1-1 0,0 0 1,-1 1-1,1-1 0,-1 1 0,1-1 1,-1 0-1,0 1 0,0-1 0,0 1 1,0 0-1,0-1 0,0 1 1,0 0-1,0-1 0,0 1 0,-1 0 1,1 0-1,0 0 0,-1 0 0,1 0 1,-2 0-1,-4-1-14,-1-1-1,1 2 1,0-1-1,0 1 1,-1 0 0,1 1-1,0 0 1,-1 0 0,1 0-1,-10 3 1,-68 11-151,74-11 229,10-2-42,0-1 0,-1 1 0,1-1 0,0 0 0,-1 0 0,1 1 0,-1-1 1,1 0-1,0 0 0,-1 0 0,1 0 0,-1 0 0,0-1 0,2 1-16,0-1 1,0 1 0,0-1-1,0 1 1,0-1-1,1 1 1,-1-1 0,0 1-1,0-1 1,1 1-1,-1-1 1,0 1 0,1 0-1,-1-1 1,0 1-1,1 0 1,0-1 0,3-2-6,0 1 0,1 0 0,-1 0 0,0 1 0,1-1 0,8-1 0,12-4 2,16-7-57,1 2-1,58-10 1,-68 17 15,0 2-1,0 1 1,62 5 0,-89-3 45,-1 1 1,1 0 0,-1 0 0,1 0 0,-1 0 0,1 1 0,-1-1-1,0 1 1,0 0 0,0 1 0,0-1 0,0 1 0,-1 0 0,7 5-1,-8-5 1,0-1 0,-1 0 0,1 1 0,-1-1 0,0 1 0,1-1 0,-1 1 0,0-1 0,-1 1 0,1 0 0,0 0 0,-1-1 0,0 1 0,1 0 0,-1 0 0,0 0 0,0-1 0,-1 1 0,1 0 0,-1 0 0,1 0 0,-1-1 0,0 1 0,-1 2 0,-1 4 136,0-1 1,-1 0 0,0-1-1,-5 9 1,10-16-79,0 0-1,0 0 1,1 0 0,-1 0-1,0 0 1,0 0 0,0 0-1,1 0 1,-1 0 0,0 0-1,0-1 1,0 1 0,2-1-1,6-4-15,-1 1 1,1-1-1,-1-1 0,-1 0 0,1 0 0,-1 0 1,0-1-1,8-10 0,-2 4-72,16-14 0,-21 21 12,-4 3-41,0-1-1,0 1 1,0 0-1,0 1 1,9-5-1,-12 7 39,0-1 0,0 1-1,0 0 1,0-1 0,0 1 0,1 0 0,-1 0-1,0 0 1,0 0 0,0 0 0,0 0 0,0 1-1,0-1 1,0 0 0,1 1 0,-1-1 0,0 0-1,0 1 1,0-1 0,0 1 0,0 0-1,-1-1 1,1 1 0,0 0 0,0-1 0,0 1-1,0 0 1,-1 0 0,1 0 0,0 0 0,-1 0-1,1 1 1,21 40-43,-8-13 4,-2-4-36,-8-14 224,1-1 0,1 0 0,8 12 0,-10-17-333,-1-1 1,0 1-1,1 0 0,-1 0 1,3 8-1,-6-12-16,0 0 1,1-1-1,-1 1 0,0 0 1,0-1-1,0 1 0,0 0 0,0-1 1,0 1-1,0 0 0,0 0 1,0-1-1,0 1 0,0 0 1,0-1-1,-1 1 0,1 0 0,0-1 1,-1 1-1,1-1 0,0 1 1,-1 0-1,0 0-253,0 0 1,0 0-1,-1-1 1,1 1-1,0-1 0,0 1 1,0-1-1,-1 1 1,1-1-1,0 1 0,-1-1 1,1 0-1,0 0 1,-1 0-1,1 0 1,-2 0-1,-17-2-4823,1 2 1787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3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40 6560,'-18'-11'2976,"8"-1"-2592,7 9 512,6 3-576,-3-5-224,5 1-64,0-1-1440,3 5 768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3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11 137 7456,'-10'-37'3392,"38"14"-2944,-10 9 832,4 8-800,36-14 576,5 7-608,37 1-32,-2 4-256,5 4-32,-9 8-64,1 4 96,-13 4-96,2 4-5600,-11 1 3040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3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31 286 3328,'-11'-7'1061,"10"7"-937,0 1-1,0-1 0,0 1 1,0-1-1,0 1 0,1 0 1,-1-1-1,0 1 1,0 0-1,1 0 0,-1-1 1,1 1-1,-1 0 0,0 1 1,-1 6 369,0 0 1,1 0 0,0 0-1,0 0 1,1 0-1,0 0 1,0 0 0,2 11-1,-1-12-66,0 0 0,1 0 0,-1-1 0,1 1 0,1 0 0,-1-1 0,5 9 0,-6-14-317,0 0 0,-1 1 0,1-1 0,0 0 0,0 1 0,0-1 0,0 0 0,0 0 0,1 0 0,-1 0 0,0 0 0,0 0 0,1 0 0,-1 0 0,1-1 0,-1 1 0,0 0 0,1-1 0,-1 1 0,1-1 0,0 0 0,-1 1 0,1-1 0,-1 0 1,1 0-1,-1 0 0,1 0 0,0 0 0,-1 0 0,1-1 0,-1 1 0,1 0 0,-1-1 0,1 1 0,-1-1 0,1 0 0,-1 1 0,2-2 0,9-7 374,-1 1 1,0-2 0,-1 1-1,14-18 1,-8 10-114,137-133 1000,-14 13-838,-83 73-527,-55 64-253,-3 7 109,-6 16 73,-6 15 77,11-25-45,0 1-1,1 0 0,-1 27 0,3-34 64,1-1 0,-1 1-1,1 0 1,0-1 0,1 1 0,-1-1-1,1 0 1,1 0 0,-1 1 0,6 8-1,-7-14 3,0 1 0,0-1 0,0 0 0,0 1-1,0-1 1,0 0 0,1 0 0,-1 0-1,1 0 1,-1 0 0,1 0 0,-1 0 0,1 0-1,-1 0 1,1-1 0,0 1 0,-1-1 0,1 1-1,3-1 1,-1 1 17,0-2 1,-1 1-1,1 0 0,0-1 0,0 0 1,-1 1-1,1-1 0,-1-1 0,4-1 0,6-3 84,-1-1 0,0 0 0,0-1-1,10-9 1,7-9-1,-1-2-1,45-56 1,-59 66-277,-8 10 88,0 0 1,0 1-1,1-1 0,0 1 0,10-8 1,-16 15 36,0-1 1,0 0-1,0 1 1,0-1-1,1 1 1,-1-1 0,0 1-1,0-1 1,0 1-1,0 0 1,1 0-1,-1 0 1,2-1 0,-2 2 7,0-1 0,0 0 0,-1 0 1,1 1-1,0-1 0,-1 1 0,1-1 0,0 0 1,-1 1-1,1-1 0,-1 1 0,1-1 1,-1 1-1,1 0 0,-1-1 0,1 1 0,-1-1 1,1 1-1,-1 0 0,0 0 0,0-1 0,1 1 1,-1 1-1,1 3-6,0-1-1,0 1 1,-1-1 0,0 1-1,0-1 1,0 1 0,0-1-1,-1 1 1,-1 4 0,0 8 14,-3 19-41,-2-1-1,-16 50 0,4-13 290,17-64-206,0 2 100,-1 0 0,-5 12 0,8-21-109,-1 1-1,1 0 1,-1-1-1,0 1 1,0-1-1,0 1 1,0-1-1,0 0 1,0 1-1,0-1 1,0 0-1,-1 0 1,1 0-1,0 0 1,-1 0-1,1 0 1,-1 0-1,1 0 1,-1 0-1,-1 0 1,2-1-15,0 0 1,0 0 0,0-1 0,0 1 0,0 0-1,0 0 1,0-1 0,0 1 0,0 0 0,0-1-1,0 1 1,0-1 0,0 1 0,0-1 0,1 0-1,-1 1 1,0-1 0,1 0 0,-1 0 0,0 1-1,1-1 1,-1 0 0,1 0 0,-1 0-1,1 0 1,-1-1 0,-9-24 199,9 23-218,1 0 0,-1-1 0,1 1 0,-1-1-1,1 1 1,0-1 0,1 1 0,-1-1 0,1 1 0,-1 0 0,1-1 0,0 1 0,0 0 0,3-5-1,-2 3-21,1 1-1,0-1 0,0 1 1,0 0-1,1 0 0,-1 0 0,1 0 1,7-4-1,-1 1-2,1 0 0,0 1 0,0 0 0,0 1 0,0 1 0,1 0 0,16-4 1,62-6-888,-1 10-5608,-61 5 2231,-1 3 1477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01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4160,'-13'0'11376,"13"1"-10049,5 145 5348,13 74-5975,-8-122-267,-9-78-642,1 9-856,1-13-2381,-2-17 2971,0 1 0,0-1 0,0 1 0,0-1 0,-1 1 0,1-1 0,0 1 0,0-1 0,-1 0 0,1 1 0,-1-1 0,2-1 0,6-16-2101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3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64 6560,'-37'-23'2976,"34"11"-2592,6 4-64,7 8-256,9-9-320,7 6 160,14-5-2240,2 8 1280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3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181 670 5408,'-12'-8'2346,"11"8"-2167,1-1 0,-1 1 0,1 0 0,-1-1 0,1 1 0,-1-1 0,0 1 0,1 0 0,-1-1 0,1 1 0,-1 0 0,0 0 0,1 0 0,-1 0 0,0-1 0,1 1 0,-2 0 0,-24 2 2285,18 2-2316,0-1 1,-1 1-1,1 1 1,1-1 0,-1 1-1,1 0 1,-1 1 0,1 0-1,1 0 1,-1 1-1,1 0 1,1 0 0,-7 8-1,9-10-96,0 0-1,0-1 1,1 1-1,-1 0 0,1 0 1,0 1-1,1-1 1,-1 0-1,1 1 1,0-1-1,0 1 1,0-1-1,1 1 0,0-1 1,0 1-1,1-1 1,-1 1-1,1 0 1,0-1-1,1 0 1,0 1-1,3 7 0,-3-9 34,1 0-1,0 0 0,-1-1 1,1 1-1,1-1 0,-1 0 0,0 0 1,1 0-1,0 0 0,0-1 0,0 1 1,0-1-1,0 0 0,0 0 0,0-1 1,1 1-1,-1-1 0,0 0 1,1 0-1,-1-1 0,1 1 0,0-1 1,-1 0-1,1 0 0,-1 0 0,1-1 1,-1 1-1,1-1 0,5-2 0,-3 0 53,0-1-1,0 0 1,0-1-1,0 1 0,-1-1 1,0-1-1,0 1 1,0-1-1,-1 0 0,1 0 1,-1 0-1,7-14 0,-9 16-101,-1-1 0,0 0-1,0 1 1,0-1-1,0 0 1,-1 0-1,0 0 1,0 0-1,0 0 1,0-1 0,-1 1-1,0 0 1,0 0-1,-1 0 1,1-1-1,-1 1 1,0 0-1,0 0 1,-1 0 0,0 0-1,-2-5 1,0 4-35,0-1 0,-1 1 0,0 0 1,0 0-1,0 0 0,-1 1 0,-9-8 0,11 10-20,0 0 0,0 0 0,0 1-1,-1-1 1,1 1 0,-1 0 0,0 0 0,0 0-1,0 1 1,1 0 0,-1 0 0,-6-1-1,1 4-83,7-1-41,6-1 48,62 3 81,233-24 309,-272 20-281,329-17 77,-335 18 47,6-2 43,-21 1-122,-4 1-5,-11 5-22,-8 5-64,0-1-1,-36 13 1,-12 5 57,-46 35 63,92-49-128,0 1 1,0 1-1,-22 23 1,38-34 66,0 1 1,0 0-1,0 0 1,-3 7 0,7-12-14,-1 1-1,0 0 1,1 0 0,-1 0 0,1 0 0,-1 0 0,1 0 0,0 0 0,-1 0-1,1 0 1,0 0 0,0 0 0,0 0 0,0 0 0,0 0 0,0 0-1,0 0 1,0 0 0,0 0 0,0 0 0,0 0 0,1 0 0,-1 0 0,0 0-1,1 0 1,-1 0 0,1-1 0,-1 1 0,1 0 0,1 1 0,1-1 30,0 0 0,0 0 1,0 0-1,0-1 0,0 0 0,1 1 1,-1-1-1,0 0 0,0-1 0,1 1 1,-1-1-1,0 1 0,5-3 1,15-5 77,0-2 1,-1-1-1,-1-1 1,27-18-1,-30 18-53,0-1 0,0 0 0,-1-1 0,-1-1 1,0 0-1,25-34 0,-24 24-44,-2 0 0,21-46 1,17-60 98,-16 30-96,24-113 1,-59 205-88,0-1 1,0 0 0,-1 0-1,-1 0 1,-1-17-1,1 24 12,0 0 0,-1 0 0,1 0 0,-1 0 0,0 1 0,-1-4 0,2 5 35,0 1 0,-1-1 0,1 1-1,0-1 1,-1 1 0,1 0 0,0-1 0,-1 1 0,1-1 0,-1 1-1,1 0 1,0-1 0,-1 1 0,1 0 0,-1 0 0,1-1 0,-1 1 0,1 0-1,-1 0 1,1 0 0,-1-1 0,1 1 0,-1 0 0,0 0 0,1 0-1,-1 0 1,1 0 0,-1 0 0,1 0 0,-1 0 0,1 1 0,-1-1-1,1 0 1,-1 0 0,1 0 0,-1 0 0,1 1 0,-1-1 0,1 0 0,-1 1-1,1-1 1,-1 0 0,0 1 0,-2 2-14,-1 1 0,1-1 0,-1 1 0,1 0 0,0 0 0,0 0 0,1 0 0,0 1 0,-1-1 0,1 1 0,-1 4 0,-13 30-15,1 1 0,2 1 1,-9 51-1,12-29 128,-5 99 1,13-144-22,2 0-1,1 1 1,0-1 0,6 31 0,-6-45-32,0 0 1,1 1 0,-1-1-1,1 0 1,0 0 0,0 0 0,0 0-1,0 0 1,1 0 0,0-1-1,-1 1 1,1-1 0,1 0-1,-1 0 1,0 0 0,1 0-1,0 0 1,-1-1 0,1 1 0,0-1-1,0 0 1,0-1 0,1 1-1,7 1 1,1-1 48,-1 0 0,1-1 0,24-2 0,42-7 39,-70 7-116,50-7 39,-1-3-1,0-3 1,62-23 0,-98 28 8,1-2 1,34-23 0,-51 30-53,6-5-323,-12 9 318,0 0-1,0 0 1,0 0 0,-1 0 0,1 0 0,0 0 0,0 0-1,0 0 1,0 0 0,0-1 0,0 1 0,0 0 0,0 0-1,0 0 1,0 0 0,0 0 0,0 0 0,0 0 0,0 0 0,-1 0-1,1 0 1,0 0 0,0 0 0,0 0 0,0 0 0,0 0-1,0 0 1,0 0 0,0 0 0,0 0 0,-1 0 0,1 0-1,0 0 1,0 0 0,0 0 0,0 0 0,0 0 0,0 0 0,0 0-1,0 0 1,0 0 0,-1 0 0,1 0 0,0 0 0,0 0-1,0 0 1,0 0 0,0 0 0,0 0 0,0 0 0,0 0-1,0 0 1,0 0 0,0 1 0,-24 9-189,-110 85-51,129-92 233,0 1-1,1-1 0,0 1 0,0 0 1,0 1-1,-5 7 0,8-12 23,1 1-1,-1 0 0,0 0 0,1 0 0,-1 0 1,1 0-1,-1 0 0,1 0 0,0 0 0,-1 1 1,1-1-1,0 0 0,0 0 0,0 0 0,-1 0 0,1 0 1,1 0-1,-1 1 0,0-1 0,0 0 0,0 0 1,0 0-1,1 0 0,-1 0 0,1 0 0,-1 0 1,1 0-1,-1 0 0,1 0 0,-1 0 0,1 0 1,0 0-1,0 0 0,-1-1 0,1 1 0,0 0 1,0 0-1,0-1 0,0 1 0,2 0 0,0 1 20,0-1-1,1 0 1,-1 0 0,1 0-1,0 0 1,-1-1-1,1 1 1,0-1-1,-1 0 1,1 0-1,0 0 1,-1-1 0,1 1-1,0-1 1,-1 0-1,1 0 1,6-3-1,-3 1 18,1 0 0,-1-1 0,1 0 0,-1-1 0,0 0 0,12-10 0,-12 7-23,0 0 0,-1-1-1,1 1 1,-2-1 0,1 0 0,-1-1 0,-1 0-1,5-10 1,2-14 6,7-36-1,-14 50-27,79-404 26,-80 411-26,1-8-32,0-7-661,-4 28 683,0 0-1,0 1 1,0-1 0,0 0 0,0 0 0,0 0-1,0 0 1,0 0 0,0 0 0,0 0-1,0 0 1,0 0 0,0 0 0,-1 0 0,1 0-1,0 0 1,0 0 0,0 0 0,0 0-1,0 0 1,0 0 0,0 0 0,0 0 0,0 0-1,-1 0 1,1 0 0,0 0 0,0 0-1,0 0 1,0 0 0,0 0 0,0 0 0,0 0-1,0 0 1,0 0 0,0 0 0,0 0-1,-1 0 1,1 0 0,0 0 0,0 0 0,0 0-1,0-1 1,0 1 0,0 0 0,0 0-1,0 0 1,0 0 0,0 0 0,0 0-1,0 0 1,0 0 0,0 0 0,0 0 0,0-1-1,0 1 1,0 0 0,-5 9-138,-1 19 9,-57 472 560,59-459-325,-5 75 282,9-90-202,0 0 0,6 36 1,-5-53-278,0-1 1,1 0 0,1 0-1,-1 0 1,5 10-1,-6-18-106,-1 0-1,0 0 1,0 1-1,1-1 1,-1 0-1,0 0 1,1 1-1,-1-1 1,0 0-1,0 0 1,1 0-1,-1 0 1,0 1-1,1-1 1,-1 0-1,1 0 1,-1 0-1,0 0 1,1 0-1,-1 0 1,0 0-1,1 0 1,-1 0-1,1 0 1,-1 0-1,0 0 1,1 0-1,0-1 1,10-4-4903,-8 3 2984,14-6-2140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4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92 5408,'-1'-11'10556,"2"19"-5326,-1-14-4918,1 1 1,0-1-1,0 1 1,2-8-1,-1 8-184,-1-1 0,1 1 0,-1-1 0,0-8 1,-1 13-126,0 1 0,0 0 1,0 0-1,0 0 0,0-1 1,0 1-1,0 0 0,0 0 1,0 0-1,0-1 0,0 1 1,0 0-1,0 0 0,0 0 1,0-1-1,0 1 0,-1 0 1,1 0-1,0 0 0,0-1 0,0 1 1,0 0-1,0 0 0,-1 0 1,1 0-1,0 0 0,0-1 1,0 1-1,0 0 0,-1 0 1,1 0-1,0 0 0,0 0 1,0 0-1,-1 0 0,1 0 1,0 0-1,0 0 0,-1 0 1,1 0-1,0 0 0,0 0 1,0 0-1,-1 0 0,1 0 1,0 0-1,0 0 0,0 0 1,-1 0-1,1 0 0,0 0 1,0 0-1,0 0 0,-1 1 1,1-1-1,0 0 0,0 0 1,0 0-1,0 0 0,0 0 1,-1 1-1,1-1 10,0 0 1,-1 0-1,1 0 0,0 0 0,0 0 1,-1 0-1,1 1 0,0-1 1,0 0-1,-1 0 0,1 0 1,0 0-1,0 0 0,0 1 0,-1-1 1,1 0-1,0 0 0,0 1 1,0-1-1,0 0 0,0 0 1,-1 1-1,1-1 0,0 0 1,0 0-1,0 1 0,0-1 0,0 0 1,0 0-1,0 1 0,0-1 1,0 1-1,1-1 232,7-12-2997,-3 4 800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52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17 235 3648,'0'-2'249,"0"0"0,0 0 1,0 0-1,0-1 0,1 1 0,-1 0 1,1 0-1,0 0 0,0 0 0,-1 0 1,1 0-1,0 0 0,1 0 0,-1 0 1,0 0-1,0 1 0,1-1 0,2-2 1,-4 12 4371,0 11-3401,0 22-933,-10 141 1644,7-101-1473,1-31-261,-8 106 502,7-113-423,3 50 1,1-35 919,-8-82 175,11-51-833,-5-25-174,2-118 328,14 60-388,-9 104-245,-3 31-73,1 1 0,1 0 0,1 0 0,0 0 0,2 0 0,1 1 0,0 1-1,2-1 1,0 2 0,20-27 0,-28 42-1,-1 2 0,1-1-1,0 0 1,-1 0 0,1 1 0,0 0-1,1-1 1,-1 1 0,0 1 0,1-1-1,-1 0 1,1 1 0,-1-1-1,1 1 1,0 0 0,0 1 0,-1-1-1,1 0 1,0 1 0,0 0 0,0 0-1,-1 0 1,1 1 0,0-1-1,0 1 1,0 0 0,-1 0 0,1 0-1,0 0 1,-1 1 0,1-1 0,-1 1-1,0 0 1,1 0 0,-1 0-1,0 1 1,0-1 0,-1 1 0,1 0-1,0-1 1,-1 1 0,1 0 0,1 5-1,0-1 23,0 2-1,0-1 1,-1 0-1,0 1 1,-1-1 0,0 1-1,0 0 1,-1 0-1,0 0 1,0 0-1,-1 0 1,0 0-1,-1 0 1,-2 12-1,0-4 2,-2 0 1,1-1-1,-2 1 0,0-1 0,-2 0 0,-11 20 0,4-10 94,-2-1 1,-23 27-1,29-39-77,-2 0 0,0-1 0,0 0 0,-28 18 0,41-30-23,0 0 1,0 0-1,0 0 1,0 0-1,0 0 1,-1 0-1,1 0 1,0 0-1,0 0 1,0 1-1,0-1 1,0 0-1,0 0 1,-1 0-1,1 0 1,0 0-1,0 0 1,0 0-1,0 1 1,0-1-1,0 0 1,0 0-1,0 0 1,0 0-1,0 1 1,0-1-1,0 0 1,0 0-1,0 0 1,0 0-1,0 0 1,0 1-1,0-1 1,0 0-1,0 0 1,0 0-1,0 0 1,0 0-1,0 1 1,0-1-1,0 0 1,0 0-1,0 0 1,0 0-1,1 1 1,8 4 86,13 1-19,-21-6-72,8 2-20,-1 0 0,1 0 1,-1 1-1,1 0 0,-1 0 0,0 1 1,0 0-1,0 1 0,-1-1 0,0 2 0,12 9 1,-13-9 16,-1 0 0,1 0 1,-1 1-1,0 0 0,-1 0 1,0 0-1,0 1 0,0-1 1,-1 1-1,0 0 0,-1 0 1,0 0-1,0 0 0,0 0 1,0 14-1,-2-9 25,0-1-1,0 0 1,-2 0 0,1 0 0,-1 0-1,-1 0 1,0 0 0,-1-1 0,-9 21-1,9-24 26,0-1 0,0 0 0,-1 0 0,1 0 0,-1-1 0,-1 1 0,0-1 0,1 0 0,-2-1 0,1 1 0,-1-1 0,1-1 0,-1 1 0,-1-1 0,-11 5 0,11-6-30,-1-1-1,1 1 1,0-2-1,-1 1 1,1-1-1,-10 0 1,-12 2 353,57-15-518,134-56 320,-125 54-100,91-38-62,174-100 0,-296 149 0,17-9-96,-21 11 64,1 0-1,-1 1 1,0-1 0,0 1-1,0-1 1,1 1-1,-1 0 1,0-1 0,1 1-1,-1 0 1,0 0 0,1 0-1,0 0 1,-1 1 12,-1 0 0,0 0-1,1-1 1,-1 1 0,0 0 0,0 0 0,0 0 0,0 0-1,0 0 1,0 0 0,0 0 0,0 0 0,0 0-1,0 0 1,-1 0 0,0 1 0,1-2 11,-5 18-39,-2-1 0,0 0 0,-1 0 0,-17 25 0,-11 24-30,32-57 92,0 0 0,1 1-1,0-1 1,1 1 0,-3 14 0,5-22-2,0 0-1,-1 0 0,1 0 1,0 0-1,0 0 0,0 0 0,1 0 1,-1 0-1,0 0 0,1 0 1,-1 0-1,1 0 0,-1 0 1,1 0-1,0-1 0,0 1 1,0 0-1,0 0 0,0-1 1,1 1-1,-1-1 0,0 1 1,1-1-1,-1 0 0,1 1 0,-1-1 1,1 0-1,0 0 0,-1 0 1,1 0-1,0 0 0,0-1 1,0 1-1,0 0 0,0-1 1,3 1-1,1-1 16,0 0-1,-1 0 1,1-1 0,0 0 0,-1 0 0,1 0-1,-1-1 1,1 0 0,-1 0 0,0 0-1,0 0 1,0-1 0,0 0 0,0 0-1,-1-1 1,1 1 0,-1-1 0,0 0-1,0 0 1,0 0 0,3-5 0,0-1-15,0-1 1,0 1-1,-2-1 1,1 0-1,-1 0 1,-1 0-1,0-1 1,5-22-1,-6 15 19,0 1 0,-1-29 0,-2 39-76,0 0 0,-1-1-1,-1 1 1,1 0 0,-1 0 0,-1 0-1,-5-15 1,7 22 31,0-1 0,0 1 1,0-1-1,0 1 0,-1-1 0,1 1 1,0 0-1,-1 0 0,1-1 0,-1 1 1,1 0-1,-1 0 0,1 0 0,-1 1 1,0-1-1,1 0 0,-1 1 0,0-1 1,0 1-1,0-1 0,1 1 1,-1 0-1,0 0 0,0 0 0,0 0 1,-2 0-1,-5 1-4,1 0 1,0 1-1,0 0 1,-10 4-1,100-42 298,-48 21-304,70-20 0,-93 32-3,0 1 0,0 0 0,0 0-1,1 1 1,-1 0 0,0 1 0,1 1 0,-1 0-1,18 3 1,-26-3 17,1 0 0,-1 1 0,0-1 0,1 0 1,-1 1-1,0 0 0,0 0 0,0 0 0,0 0 0,0 1 0,0-1 0,0 1 0,-1-1 0,0 1 0,1 0 0,-1 0 0,0 0 0,0 0 0,-1 1 0,1-1 0,-1 0 0,1 1 0,-1-1 1,0 1-1,0-1 0,-1 1 0,1 0 0,-1 6 0,0 7 36,0 0 0,-2 1 1,0-1-1,-8 29 0,10-45-31,-4 17 65,-1-1 0,0 0 1,-2 0-1,0 0 1,-15 27-1,15-36 542,9-14-260,9-18-88,3-2-260,1-1 1,2 2 0,1 0-1,0 1 1,2 1 0,1 1-1,44-36 1,-60 53-77,1 1 1,0 0-1,0 0 1,1 1-1,-1 0 1,1 0 0,0 0-1,9-1 1,-16 4 64,1-1 0,0 1 0,0 0 0,0 0 1,0 0-1,0 0 0,0 0 0,0 0 0,0 0 1,0 1-1,0-1 0,0 0 0,0 1 0,0-1 1,0 0-1,0 1 0,0-1 0,0 1 0,0-1 1,-1 1-1,1 0 0,0-1 0,0 1 0,-1 0 1,1-1-1,0 1 0,-1 0 0,1 0 0,-1 0 1,1 0-1,-1 0 0,0-1 0,1 1 0,-1 0 1,0 0-1,1 0 0,-1 0 0,0 2 0,1 3-28,-1 0 1,1 0-1,-1 1 0,-1 9 0,0-14 42,-2 46 23,-4 30 248,6-68 299,5-15-62,3-4-358,12-23-38,-16 26-124,0 1 1,1-1 0,-1 1-1,1 0 1,0 0-1,0 0 1,0 0 0,1 1-1,5-5 1,-10 9-9,1 0 0,-1-1 1,1 1-1,0 0 0,-1 0 0,1 0 1,-1-1-1,1 1 0,-1 0 0,1 0 1,0 0-1,-1 0 0,1 0 0,-1 0 1,1 0-1,0 0 0,-1 0 0,1 0 1,-1 0-1,1 1 0,-1-1 0,1 0 1,0 0-1,-1 0 0,1 1 0,-1-1 1,1 0-1,-1 1 0,1-1 0,-1 1 1,1-1-1,-1 0 0,0 1 0,1-1 1,-1 1-1,0-1 0,1 1 0,-1-1 1,0 1-1,1-1 0,-1 1 0,0 0 1,2 4-43,0-1 0,-1 0 1,0 1-1,2 7 1,3 42-205,-5-38 306,1-1 0,0 0 0,1 0 1,1 0-1,5 16 0,-8-29-8,-1 0 0,1-1 0,0 1 1,-1-1-1,1 1 0,0-1 0,0 1 0,0-1 0,0 0 0,0 1 0,1-1 0,-1 0 0,0 0 0,1 0 0,-1 0 0,3 2 0,-3-3-23,1 0 0,-1 0 0,0 0 0,0 0 0,0 0-1,0 0 1,0 0 0,0-1 0,0 1 0,0 0 0,0-1-1,0 1 1,0-1 0,0 1 0,0-1 0,0 1 0,0-1-1,0 0 1,0 1 0,0-1 0,0 0 0,-1 0 0,1 1-1,1-3 1,14-18 120,-1 0 1,23-43-1,-26 43-62,113-172-8,-85 139 6,-3-2 1,31-64-1,-51 86-155,-2-1 0,-1 0 0,-2-1 0,-2-1 0,7-38 0,-17 74 61,0 1-1,0-1 1,1 1-1,-1-1 1,0 1 0,0 0-1,0-1 1,0 1-1,0-1 1,0 1-1,0-1 1,0 1-1,0-1 1,0 1 0,0 0-1,0-1 1,0 1-1,0-1 1,0 1-1,0-1 1,-1 1-1,1-1 1,0 1 0,0 0-1,-1-1 1,-5 13-386,-48 174-209,43-147 587,-2 13 80,3 1 0,1 0 0,3 1 0,3 0 0,4 83 0,-1-135-41,1 16 129,7 33 1,-7-47-96,0 0 1,0 0-1,0-1 1,1 1-1,-1-1 0,1 1 1,0-1-1,0 1 1,0-1-1,0 0 1,1 0-1,-1 0 1,1 0-1,5 4 1,-7-6-31,0-1 0,0 1 1,0-1-1,0 1 1,0-1-1,0 0 1,0 1-1,0-1 0,0 0 1,0 0-1,0 0 1,0 0-1,0 0 0,1 0 1,-1 0-1,0 0 1,0 0-1,0 0 1,0-1-1,0 1 0,0 0 1,0-1-1,0 1 1,0-1-1,0 1 1,2-2-1,0-1 23,1 0-1,0 0 1,-1 0 0,5-7-1,-7 10-24,7-10 15,-1 0 1,-1-1-1,0 1 0,0-1 1,-1 0-1,0 0 1,4-17-1,-1-1-23,7-56 0,-15 69-153,0 14 101,0-1-1,0 1 1,0-1-1,0 1 1,1-1-1,-1 1 1,1-1-1,-1 1 1,3-5 0,-2 7 37,1 1 0,0-1 0,-1 0 0,1 1 1,-1-1-1,1 1 0,-1 0 0,1-1 0,-1 1 1,1 0-1,-1 0 0,0 0 0,2 1 0,8 5-32,-6-5 61,1 0 0,-1 0 0,1 0 0,0 0 0,0-1 1,-1 0-1,11 1 0,44-4 142,-30 1-115,299-16-192,-313 16 132,-5 1-13,-1-1-1,0 1 1,21 3-1,-30-3 28,-1 0 0,1 0 0,-1 0 0,0 0 0,1 0 0,-1 0 0,0 0 0,1 0 0,-1 0 0,0 0 0,1 1 0,-1-1 0,0 0 0,0 0 0,1 0 0,-1 0 0,0 0 0,1 1 0,-1-1 0,0 0 0,0 0 0,1 0 0,-1 1 0,0-1 0,0 0-1,1 1 1,-1-1 0,0 0 0,0 0 0,0 1 0,0-1 0,1 0 0,-1 1 0,0-1 0,0 1 0,-1 0-10,0 1 1,0-1-1,0 0 0,0 1 0,0-1 1,0 0-1,0 0 0,0 0 0,-3 2 1,-172 144 55,140-114-49,2 2 0,-52 69 0,78-92 21,-12 22 0,18-29 13,-1-1 0,2 1 0,-1 0 1,0 0-1,1 0 0,0 0 0,-1 11 0,2-16-16,0 1-1,1 0 1,-1-1-1,0 1 1,0 0-1,0-1 1,0 1-1,1 0 1,-1-1-1,0 1 1,1-1-1,-1 1 1,0-1-1,1 1 1,-1-1-1,1 1 1,-1-1-1,0 1 1,1-1-1,0 1 1,-1-1-1,1 0 1,-1 1-1,1-1 0,-1 0 1,1 1-1,0-1 1,-1 0-1,1 0 1,0 0-1,-1 0 1,1 1-1,0-1 1,-1 0-1,1 0 1,-1 0-1,1 0 1,0 0-1,1-1 1,2 1 55,1-1 1,-1 0-1,1 0 1,6-3-1,-5 2-29,0-1 0,0 0 0,0-1-1,0 1 1,-1-1 0,0-1 0,0 1-1,6-7 1,34-43 184,-38 45-186,12-18 7,-1-1 1,30-58 0,29-92-731,-76 177 542,0 6 64,0 11-42,-5 14-99,1 59 1,3-73 260,2 0-1,0 0 1,0 0 0,2 0-1,8 23 1,-10-34-8,0 0 0,0-1-1,1 0 1,0 1 0,0-1 0,0 0-1,0-1 1,1 1 0,-1 0 0,7 4-1,-7-6-4,-1 0 0,1-1-1,0 1 1,-1 0-1,1-1 1,0 0 0,0 0-1,0 0 1,0 0-1,0 0 1,0-1 0,0 1-1,1-1 1,-1 0-1,0 0 1,0 0 0,0 0-1,4-1 1,-1-1 17,0-1 0,0 0 0,0 0 1,0 0-1,0-1 0,0 0 0,-1 0 1,0 0-1,0-1 0,0 0 0,6-8 0,0 0-9,0 0 0,-1-1 0,-1 0 0,0-1 0,7-17 0,0-3-38,-3 10-68,-2-2 0,14-48 0,-28 84-498,-2 3 507,1 1 0,-4 21 0,7-25 79,1 0-1,0 1 1,0-1-1,1 0 1,0 0-1,1 1 1,0-1 0,0 0-1,1 0 1,6 14-1,-8-20-3,1-1-1,0 1 0,-1-1 1,1 0-1,0 0 1,0 0-1,0 0 0,0 0 1,0 0-1,1-1 0,-1 1 1,1-1-1,-1 1 1,1-1-1,-1 0 0,1 0 1,0 0-1,-1 0 1,1-1-1,0 1 0,0-1 1,0 1-1,-1-1 1,1 0-1,4-1 0,7 1 25,1-2 1,0 0-1,22-6 0,-30 6-62,32-9 59,73-29-1,31-27 70,-111 51-132,-5 2-137,-1-2-1,31-23 0,-99 96-7,20-32 172,1 1-1,2 1 1,1 0 0,-17 34 0,33-55 10,-1 0 0,1 0 0,0 1 0,0 0 0,1-1 0,-1 10 0,2-15 6,0 1 1,0-1 0,0 1-1,0-1 1,0 1-1,0-1 1,0 1 0,1-1-1,-1 1 1,0-1 0,1 1-1,-1-1 1,1 0-1,0 1 1,-1-1 0,1 0-1,0 1 1,0-1-1,0 0 1,0 0 0,0 0-1,0 0 1,0 0 0,0 0-1,1 0 1,-1 0-1,0 0 1,0 0 0,1-1-1,-1 1 1,1-1 0,1 1-1,-1 0 3,0-1 0,1 0-1,-1 0 1,0 0 0,0 0-1,0 0 1,0 0 0,0 0-1,1-1 1,-1 1 0,0-1-1,0 0 1,0 0 0,0 1 0,0-1-1,2-2 1,2-1-2,-1 0 0,1-1-1,5-5 1,-9 8-10,10-11 16,-1 0-1,0-1 1,-1 0 0,0-1-1,9-19 1,33-82 45,-37 79-21,-1 4-65,-2-2 1,-1 1 0,-2-2-1,-1 1 1,-2-1 0,-1-1-1,-3 1 1,-1-48 0,-1 78-20,0 4 14,0-1 1,0 1 0,0-1 0,0 0 0,0 1 0,-1-1 0,1 1-1,-1-1 1,0 1 0,0-1 0,0 1 0,0-1 0,0 1-1,0 0 1,-1 0 0,1-1 0,-4-2 0,5 4 13,0 1 1,-1 0 0,1 0-1,-1-1 1,1 1 0,0 0-1,-1 0 1,1 0-1,-1 0 1,1-1 0,-1 1-1,1 0 1,0 0-1,-1 0 1,1 0 0,-1 0-1,1 0 1,-1 0 0,1 0-1,-1 0 1,1 0-1,0 1 1,-1-1 0,1 0-1,-1 0 1,1 0 0,0 0-1,-1 1 1,-13 11-106,10-6 96,0 1-1,-7 12 1,2 4-1,1 0 1,0 0 0,2 1-1,1 0 1,0 0 0,2 0-1,1 1 1,1 24-1,2-20 57,1 0-1,2 0 0,1 0 1,1 0-1,2-1 1,14 38-1,-20-60-23,1-1 0,0 1 1,0 0-1,0-1 0,1 1 1,5 6-1,-7-10 10,-1-1 1,1 0-1,-1 1 0,1-1 0,0 0 0,-1 1 1,1-1-1,0 0 0,0 0 0,0-1 1,0 1-1,0 0 0,0 0 0,0-1 1,0 0-1,0 1 0,0-1 0,0 0 0,0 0 1,0 0-1,5-1 0,0-1 5,0 0 0,-1-1 0,1 0 0,-1 0 0,1-1 0,-1 0 0,0 0 0,7-6 0,-2 1-21,7-4 17,79-63 49,-96 75-103,0-1 0,1 1 0,-1 0 0,0 0 0,0 0 0,1 0-1,-1 0 1,1 1 0,-1-1 0,1 0 0,-1 1 0,1-1 0,-1 1 0,1-1 0,0 1 0,-1 0-1,3-1 1,-3 2 17,0-1 0,0 0 0,0 1 0,0-1 0,0 1 0,0 0 0,0-1 0,0 1 0,0 0 0,0-1 0,-1 1 0,1 0 0,0 0 0,0 0-1,-1 0 1,1 0 0,-1 0 0,1 0 0,-1 0 0,1 0 0,-1 0 0,1 0 0,-1 0 0,0 0 0,1 2 0,1 10 13,0 0 1,0 0-1,0 19 0,2 24 99,-3-50-47,0-1-1,1 1 1,-1-1 0,1 1-1,0-1 1,1 0 0,4 9 0,-6-13-35,0 0 1,-1 0 0,1 0 0,0 0 0,0-1-1,0 1 1,0 0 0,0 0 0,0-1 0,0 1-1,0 0 1,0-1 0,1 1 0,-1-1-1,0 1 1,0-1 0,0 0 0,1 0 0,-1 1-1,0-1 1,2 0 0,1 0 0,-1-1 0,1 1-1,-1-1 1,1 0 0,-1 0 0,0 0-1,7-3 1,0-2 22,1 0 0,-1-1 0,17-14 0,-2-3 5,21-26 0,21-21-238,-66 69 184,0 1-1,0 0 0,1 0 1,-1 0-1,0 0 0,0 0 1,1 0-1,-1 0 0,1 1 1,-1-1-1,1 0 0,-1 1 1,1-1-1,-1 1 0,1 0 1,-1-1-1,1 1 0,2 0 1,-3 0 0,0 1 0,0-1 0,0 1 0,0-1 0,-1 1 0,1-1 0,0 1 1,0-1-1,-1 1 0,1 0 0,0 0 0,-1-1 0,1 1 0,-1 0 0,1 0 1,-1-1-1,1 1 0,-1 0 0,0 0 0,1 0 0,-1 0 0,0 1 0,2 6-29,-1 0 0,0 0-1,-1 0 1,1 0-1,-2 10 1,-1 14 22,2-18 2,-1 0 1,0 1-1,-6 21 1,4-24 95,0-7-22,2 1-1,-1-1 0,0 1 0,1 0 1,0-1-1,1 1 0,-1 0 0,1 0 1,0 0-1,1 7 0,-1-13-44,1 0-1,-1 1 1,0-1 0,0 0-1,0 0 1,0 0 0,0 1-1,0-1 1,1 0 0,-1 0-1,0 0 1,0 0-1,0 1 1,0-1 0,1 0-1,-1 0 1,0 0 0,0 0-1,0 0 1,1 0 0,-1 0-1,0 0 1,0 0 0,0 0-1,1 1 1,-1-1-1,0 0 1,0 0 0,1 0-1,-1 0 1,0-1 0,0 1-1,0 0 1,1 0 0,-1 0-1,0 0 1,0 0-1,1 0 1,5-3 57,-3-1-36,1 0 0,-1 0 0,0-1 0,0 1 0,0-1 0,3-7 0,2-3-30,44-68 83,-51 80-108,1 0-14,-1-1-1,1 1 1,0 0 0,0 0 0,0-1-1,1 1 1,-1 1 0,1-1 0,0 0 0,0 1-1,-1-1 1,2 1 0,-1 0 0,4-3-1,-6 5 29,0 0-1,0 0 1,-1 0-1,1 0 0,0 0 1,-1 0-1,1 0 1,0 0-1,0 0 0,-1 0 1,1 1-1,0-1 0,-1 0 1,1 0-1,0 1 1,-1-1-1,1 0 0,0 1 1,-1-1-1,1 1 0,-1-1 1,1 0-1,-1 1 1,1 0-1,-1-1 0,1 1 1,-1-1-1,1 1 0,-1-1 1,0 1-1,1 0 1,-1-1-1,0 1 0,0 0 1,1 0-1,-1-1 1,0 1-1,0 1 0,2 5-25,-1 0 0,2 15 0,-3-18 19,5 87 68,-5-90-42,0 0-1,0-1 0,0 1 1,0 0-1,0 0 0,1 0 1,-1-1-1,0 1 0,0 0 1,1 0-1,-1-1 0,0 1 1,1 0-1,-1 0 0,1-1 1,-1 1-1,1-1 0,-1 1 1,1 0-1,0-1 0,-1 1 1,1-1-1,0 1 0,-1-1 1,1 0-1,0 1 0,-1-1 1,1 0-1,0 1 0,0-1 0,0 0 1,-1 0-1,1 0 0,0 1 1,0-1-1,1 0 0,3-1 44,-1 1-1,1-1 0,0 0 0,-1-1 0,7-1 0,-2 0-28,24-8 3,-1-2-1,0-1 1,52-31 0,79-69 37,-105 64-60,-50 43-70,-1-1 0,-1 0 1,1 0-1,-1 0 0,6-12 0,-12 20 60,0-1 1,0 1-1,0 0 0,0 0 1,1 0-1,-1 0 0,0 0 1,0 0-1,0 0 1,0 0-1,0 0 0,0-1 1,0 1-1,0 0 0,0 0 1,0 0-1,0 0 1,0 0-1,0 0 0,0 0 1,0 0-1,0-1 0,0 1 1,0 0-1,0 0 1,0 0-1,0 0 0,0 0 1,0 0-1,0 0 0,0-1 1,0 1-1,0 0 1,0 0-1,0 0 0,0 0 1,0 0-1,0 0 0,-1 0 1,1 0-1,0 0 0,0 0 1,0-1-1,0 1 1,0 0-1,0 0 0,0 0 1,-8 2-148,-14 13-45,-2 8 167,0 1-1,1 0 1,1 2-1,2 1 1,0 0-1,-19 38 1,37-61 45,0 0 0,0 1 0,1-1 0,-1 1 0,1-1 0,0 1 0,1-1 0,-1 8 0,1-10-2,0 0 1,0 0-1,0 0 0,0-1 1,1 1-1,-1 0 0,1 0 1,-1-1-1,1 1 1,0 0-1,-1-1 0,1 1 1,0 0-1,0-1 0,0 1 1,0-1-1,1 0 1,-1 1-1,0-1 0,1 0 1,-1 0-1,0 0 0,1 0 1,1 1-1,-1-1 4,0-1 0,0 1 0,-1-1 0,1 1 0,0-1 0,0 0-1,0 0 1,0 1 0,0-2 0,-1 1 0,1 0 0,0 0 0,0 0 0,0-1 0,0 1 0,-1-1 0,1 0-1,0 1 1,0-1 0,-1 0 0,1 0 0,-1 0 0,1 0 0,-1 0 0,3-2 0,1-2 11,0 0 1,0 0 0,-1 0-1,1 0 1,-1-1 0,4-6-1,15-33 6,-2-1 0,24-74-1,-36 99-426,-9 21 387,0 0 0,1 0 0,-1 0 0,0 0 0,0 0 0,0 0 0,0 0 1,0 0-1,0 0 0,0 0 0,0 0 0,1 0 0,-1 0 0,0 0 0,0 0 0,0 0 1,0 0-1,0 0 0,0 0 0,0 0 0,0 0 0,0 0 0,0 1 0,1-1 0,-1 0 1,0 0-1,0 0 0,0 0 0,0 0 0,0 0 0,0 0 0,0 0 0,0 0 1,0 1-1,0-1 0,0 0 0,0 0 0,0 0 0,0 0 0,0 0 0,0 0 0,0 0 1,0 0-1,0 1 0,0-1 0,0 0 0,0 0 0,0 0 0,0 0 0,0 0 0,1 18-153,-3 31-14,-12 80-1,-22 46 185,-50 168 11,31-192 140,44-128-75,-1 0 0,0 0 0,-2-1 0,-18 22 0,27-38-4,0-1 1,-1 0-1,1 0 0,-1 0 1,0 0-1,-1-1 0,1 0 1,-1-1-1,0 1 0,-11 3 1,14-5-68,1-1 1,-1 0 0,0-1-1,0 1 1,1-1 0,-1 1-1,0-1 1,0 0 0,0 0-1,0-1 1,1 1 0,-1-1 0,0 0-1,0 0 1,1 0 0,-1-1-1,0 1 1,1-1 0,0 0-1,-1 0 1,1 0 0,0 0-1,-4-3 1,-2-6 21,0 0 0,1-1 0,0 0 0,1 0 1,1-1-1,-8-19 0,3 4-44,2 0 0,1 0-1,1-1 1,2 0 0,0-1 0,0-45 0,9 31-303,-4 41 170,1 1 1,0-1 0,-1 1 0,1 0-1,0-1 1,0 1 0,0 0-1,0 0 1,0 0 0,1 0 0,-1 0-1,1 0 1,-1 0 0,1 0-1,0 1 1,0-1 0,0 0-1,3-1 1,1-1-1872,1 0 0,-1 1 1,1 0-1,11-3 0,-16 6 1197,1-1-1,-1 1 1,0 0 0,1 0-1,-1 0 1,0 0 0,1 0-1,-1 1 1,0-1 0,1 1-1,3 1 1,12 5-3048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52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57 10048,'-44'-28'4544,"2"11"-3936,29 9-256,9 8-320,-1-3-1632,10 3 864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53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9 3904,'-5'-9'8426,"3"87"-3838,-7 38-3267,3-37-318,-2 141 788,9-171-1412,2 0 0,13 70 0,-5-73-694,-11-46 267,0 0 0,0 0 0,0 0 0,0 0 0,0 0 0,0 0 0,0 0-1,0 0 1,0 0 0,0 0 0,1 0 0,-1 1 0,0-1 0,0 0 0,0 0 0,0 0 0,0 0-1,0 0 1,0 0 0,1 0 0,-1 0 0,0 0 0,0 0 0,0 0 0,0 0 0,0 0-1,0 0 1,0 0 0,1 0 0,-1 0 0,0 0 0,0 0 0,0 0 0,0 0 0,0 0 0,0 0-1,0 0 1,0-1 0,1 1 0,-1 0 0,0 0 0,0 0 0,0 0 0,0 0 0,0 0-1,0 0 1,0 0 0,8-8-2179,5-8-1391,-10 13 2987,-2-1-1,1 1 1,0-1-1,-1 0 1,1 1 0,-1-1-1,1-6 1,-2 10 594,5-22-1760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53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11 234 6144,'-9'-71'2757,"8"63"-2224,1 0 1,-1-1-1,1 1 0,1-1 1,-1 1-1,2 0 0,-1-1 1,5-11-1,-4 15-370,1 0 0,0 0 0,0 0 0,1 0 0,-1 1 0,1 0-1,0 0 1,1 0 0,-1 0 0,0 0 0,1 1 0,0 0 0,0 0 0,0 0 0,0 1 0,0 0 0,1 0 0,-1 0 0,1 0 0,-1 1 0,1 0-1,10 0 1,1 0 43,1 0-1,0 2 0,-1 0 0,1 1 0,-1 1 1,18 5-1,-24-5-73,-1 1 1,1 0-1,-1 1 1,0 0-1,0 0 1,-1 1-1,0 0 1,0 0-1,0 1 1,-1 1-1,0-1 1,0 1-1,-1 1 1,11 14-1,-14-16-15,0 0 0,0 0 0,0 0 0,-1 0 0,0 0 0,0 1-1,-1 0 1,0-1 0,-1 1 0,1 0 0,-1 0 0,-1 0 0,0 0 0,0 0 0,0 0 0,-1 0 0,0 0 0,-1-1-1,0 1 1,-4 12 0,1-10-34,1-1-1,-2 0 0,1-1 0,-1 1 1,-1-1-1,1 0 0,-1-1 1,-1 1-1,0-1 0,0-1 0,0 0 1,0 0-1,-11 5 0,6-3-198,-1-2 0,-1 1 0,1-2 0,-1 0 0,0-1 0,0 0 0,-30 3 0,29-5-524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55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47 304 2144,'-6'2'303,"3"-1"-147,0 0-1,0 0 0,1 0 0,-1 0 0,1 1 0,-1-1 0,1 1 0,-1-1 0,1 1 0,0 0 0,0 0 0,0 0 0,0 0 0,-2 3 0,3-4-28,1 0 1,0 0-1,0-1 0,-1 1 1,1 0-1,0 0 0,0 0 1,0 0-1,0-1 0,0 1 0,0 0 1,0 0-1,0 0 0,0 0 1,0 0-1,1-1 0,-1 1 0,0 0 1,0 0-1,1 0 0,-1-1 1,1 1-1,-1 0 0,1 0 0,-1-1 1,1 1-1,-1 0 0,1-1 1,0 1-1,-1-1 0,1 1 1,0-1-1,-1 1 0,1-1 0,0 1 1,0-1-1,-1 0 0,1 1 1,1-1-1,2 1 271,-1 0 1,0 0-1,0 0 0,1-1 1,-1 1-1,1-1 1,-1 0-1,6 0 0,2-2 25,0-1 0,0 0 0,-1-1-1,1 0 1,-1-1 0,0 0 0,0-1-1,0 0 1,8-7 0,7-6 140,44-46 1,-51 46-406,-2-2 0,26-41 0,-38 54-372,-8 10-126,-6 12-2,8-7 293,0-1-1,0 0 1,0 1-1,1-1 0,0 1 1,1-1-1,-1 1 1,2 10-1,1 4 130,7 28 1,-7-41-25,0-1 12,0 0 1,0 0-1,0-1 0,1 1 0,4 6 0,-5-10 27,-1-1 0,1 1 0,-1-1 0,1 1 0,0-1 0,0 0 1,0 0-1,1 0 0,-1 0 0,0 0 0,1 0 0,-1-1 0,1 1 0,4 1 0,-5-3-16,0 0 0,0 0 0,0 0-1,0 0 1,1 0 0,-1 0 0,0-1 0,0 1 0,0 0 0,0-1 0,0 0 0,0 0 0,0 1 0,0-1 0,0 0 0,0-1 0,-1 1 0,1 0-1,0 0 1,-1-1 0,4-2 0,3-5 124,1 0 1,9-16-1,-15 22-176,43-67 279,-21 29-217,68-111 65,-88 141-159,-4 9-20,0 0 1,0 0 0,0 0-1,0 1 1,0-1 0,0 0-1,0 0 1,0 1-1,1-1 1,-1 0 0,1 1-1,-1 0 1,4-3 0,-5 4 12,1 0 1,-1 0 0,0 0 0,1 0-1,-1 0 1,1 0 0,-1 0-1,0 1 1,1-1 0,-1 0 0,1 0-1,-1 0 1,0 0 0,1 1 0,-1-1-1,0 0 1,1 0 0,-1 1-1,0-1 1,1 0 0,-1 0 0,0 1-1,0-1 1,1 0 0,-1 1-1,0-1 1,0 0 0,1 1 0,-1-1-1,0 1 1,0-1 0,0 0 0,0 1-1,0-1 1,0 1 0,0-1-1,0 0 1,0 1 0,0-1 0,0 1-1,0-1 1,0 1 0,0-1 0,0 0-1,0 1 1,0 3-62,3 22 38,-1 0 0,-2-1 1,-4 46-1,-19 75-24,19-122 43,1-5 21,-1 1 146,-5 21 0,7-36-80,0 0 0,0 0 0,0 0 1,0 0-1,-1 0 0,0-1 0,0 1 1,0-1-1,-4 4 0,6-7-47,1 0 0,-1 0 0,0-1-1,1 1 1,-1 0 0,0-1 0,0 1 0,0-1 0,0 1 0,1-1 0,-1 1-1,0-1 1,0 0 0,0 1 0,0-1 0,0 0 0,0 0 0,0 1 0,-1-1-1,0-1 14,1 1 0,-1-1 0,0 0-1,1 1 1,0-1 0,-1 0 0,1 0-1,-1 0 1,1 0 0,0 0 0,0-1-1,0 1 1,-2-2 0,-2-4 8,0 0 0,1 0-1,0 0 1,0 0 0,0 0 0,-2-11 0,-1-1-5,-5-29 1,12 45-57,-1 0 1,1 0 0,0 1-1,-1-1 1,1 0 0,1 0 0,-1 0-1,0 1 1,1-1 0,-1 0-1,1 0 1,0 1 0,0-1-1,0 0 1,0 1 0,2-4 0,-1 4 3,-1 1 1,0-1 0,1 1-1,-1 0 1,0 0-1,1 0 1,-1 0 0,1 0-1,0 0 1,-1 0 0,1 0-1,0 1 1,0-1 0,-1 1-1,1-1 1,0 1 0,0-1-1,0 1 1,0 0-1,-1 0 1,1 0 0,0 0-1,0 1 1,3-1 0,166 46-119,-60-14-1260,-86-25-1237,-7-2-2182,34 5 0,-29-6 1481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55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77 5888,'-49'-34'2688,"30"28"-2336,11 1 160,3 5-352,0-9 192,10 6-192,3-9-1696,11 4 832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57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1093 3072,'-6'4'713,"3"-2"-46,0 0 0,0 0 0,0 0 0,0 0-1,0 0 1,-4 4 2117,8-11-1296,4-11 91,8-9-110,19-26 1,-15 25-889,3-3-167,1 1 1,1 1 0,45-42-1,2-2 126,-29 27-200,26-29 121,16-18 209,-76 85-626,1 0-1,-1 0 1,1 0-1,1 1 1,11-7-1,-19 12-54,1 0 0,0-1 0,-1 1 1,1 0-1,0 0 0,-1-1 0,1 1 0,0 0 0,0 0 0,-1 0 0,1 0 0,0 0 0,0 0 0,-1 0 0,1 0 0,0 0 0,-1 0 0,1 1 0,0-1 0,0 0 0,-1 0 0,1 1 0,0-1 0,-1 0 0,1 1 0,-1-1 0,1 1 0,0-1 1,-1 1-1,1-1 0,-1 1 0,1-1 0,-1 1 0,1 0 0,-1-1 0,0 1 0,1 0 0,-1-1 0,0 1 0,0 0 0,1 1 0,1 3-28,-1 1-1,1-1 1,-1 1 0,0 6-1,0-10 57,-1 6 0,0 1 0,0-1-1,0 0 1,-1 0 0,-1 0 0,-2 11-1,-19 48 112,8-24-111,6-15 52,-17 50 854,20-68-516,6-10-396,0 0 0,-1 0 0,1 0 0,0 1 0,0-1 0,0 0 0,0 0 0,0 0 0,0 0 0,0 0 0,0 0 0,0 0 0,0 0 0,0 0 0,0 0 0,0 0 0,-1 0 0,1 0 0,0 0 0,0 0 0,0 0 0,0 0 0,0 0 0,0 0 1,0 0-1,0 0 0,0 0 0,0-1 0,0 1 0,0 0 0,0 0 0,0 0 0,-1 0 0,1 0 0,0 0 0,0 0 0,0 0 0,0 0 0,0 0 0,0 0 0,0 0 0,0 0 0,0 0 0,0 0 0,0 0 0,0-1 0,0 1 0,0 0 0,0 0 0,0 0 0,0 0 0,0 0 0,0 0 0,0 0 0,0 0 0,0 0 0,0 0 0,0 0 0,0 0 0,0 0 0,0-1 0,0 1 0,4-21 584,-1 11-584,1 2 1,1-1-1,0 0 1,0 1 0,0 0-1,1 0 1,0 0-1,1 1 1,8-7 0,11-9 7,34-23 0,-47 37-19,0 0-152,24-13 0,-32 19 104,0 1 0,0 0 0,0 0 0,0 0 0,1 1 0,-1 0 0,1 0 0,7-1 0,-12 2 40,0 0-1,0 0 0,1 0 0,-1 0 0,0 1 1,1-1-1,-1 0 0,0 1 0,0-1 0,0 0 1,1 1-1,-1 0 0,0-1 0,0 1 0,0 0 1,0-1-1,0 1 0,0 0 0,0 0 0,1 2 1,-1-2 2,0 1 0,0 0 0,0 0 0,0-1 0,-1 1 0,1 0 0,-1 0 0,0 0 0,1 0 0,-1 0 0,0 0 0,0 3 0,-1 2 3,0-1 0,0 1 0,0-1-1,-1 1 1,0-1 0,-1 0 0,-3 8-1,2-6 80,0-1 0,1 1 0,0 0-1,-2 9 1,5-17-64,0 0 1,0 0-1,-1 0 0,1 1 1,0-1-1,0 0 1,0 0-1,0 0 0,0 0 1,0 0-1,0 0 0,0 0 1,0 1-1,0-1 1,0 0-1,0 0 0,0 0 1,0 0-1,0 0 0,0 0 1,0 0-1,0 1 1,0-1-1,0 0 0,1 0 1,-1 0-1,0 0 0,0 0 1,0 0-1,0 0 1,0 0-1,0 1 0,0-1 1,0 0-1,0 0 0,0 0 1,1 0-1,-1 0 1,0 0-1,0 0 0,0 0 1,0 0-1,0 0 0,0 0 1,8-2 330,10-9-59,-14 8-241,29-16-36,0 1 0,52-19 0,-79 34-70,0 1-1,1 0 1,-1 0-1,1 1 1,-1-1 0,9 1-1,-13 1 36,0 0 1,0 0-1,0 0 0,0 1 0,0-1 0,0 1 0,-1-1 0,1 1 1,0 0-1,0-1 0,-1 1 0,1 0 0,0 0 0,-1 1 0,1-1 1,-1 0-1,1 0 0,-1 1 0,0-1 0,0 0 0,1 1 0,-1 0 1,0-1-1,0 1 0,1 3 0,2 4 12,-1 1 0,0-1 0,2 16 0,-4-16 90,1 0-1,1 0 0,4 13 0,-6-21-58,-1-1-1,1 1 1,-1 0-1,1 0 1,-1-1-1,1 1 1,0 0-1,-1-1 1,1 1-1,0 0 1,0-1-1,-1 1 1,1-1-1,0 1 1,0-1-1,0 0 1,0 1-1,0-1 1,-1 0-1,1 0 1,0 1-1,0-1 1,0 0-1,0 0 1,0 0-1,0 0 1,0 0-1,0 0 1,0-1-1,0 1 1,0 0-1,0 0 1,-1-1-1,1 1 1,0 0-1,2-2 1,3-1 95,0 0 1,0-1-1,10-7 1,-11 7-28,17-9-23,36-18-1,-35 19-78,27-17-1,-19 14-572,-35 17 533,1 1 0,-1 1 1,0-1-1,1 0 0,0 1 1,0 0-1,0 0 1,0 0-1,-2 4 0,5-8 59,-5 9-9,0 0-1,0 0 1,1 0 0,1 1-1,0-1 1,-4 16 0,6-21 31,1 1 0,-1-1 0,1 0 0,-1 1 0,1-1 0,0 0 0,1 1 0,-1-1 0,1 0 0,0 1 0,0-1 0,0 0 0,1 0 0,0 0 0,-1 0 0,1 0 0,4 6 0,-3-8 10,-1 0 0,0 0 0,1 0 0,-1 0 0,1-1 1,0 1-1,0-1 0,-1 1 0,1-1 0,0 0 0,0 0 1,0-1-1,0 1 0,0 0 0,1-1 0,-1 0 1,0 0-1,0 0 0,0 0 0,0 0 0,0-1 0,0 1 1,4-2-1,0 1-4,0-1-1,0 0 1,0-1 0,0 0 0,-1 0 0,1 0 0,-1-1 0,0 0-1,7-5 1,-8 5-11,-1 0-1,0-1 0,0 1 1,0-1-1,0 0 1,-1 0-1,0 0 0,0 0 1,0 0-1,-1-1 0,0 0 1,2-7-1,-3 9-14,0 0 0,-1-1 0,1 1-1,-1 0 1,0-1 0,-1 1 0,1-1 0,-1 1-1,0 0 1,0-1 0,0 1 0,0 0 0,-1 0-1,0 0 1,0 0 0,0 0 0,-3-5 0,1 5-39,1 1 1,0-1 0,-1 1 0,0 0 0,0 0-1,0 0 1,0 1 0,0-1 0,0 1 0,-1 0-1,1 0 1,-1 0 0,1 1 0,-1 0 0,0 0 0,0 0-1,0 0 1,1 1 0,-1 0 0,0 0 0,0 0-1,0 0 1,0 1 0,1 0 0,-1 0 0,0 0-1,-6 3 1,10-3 24,0-1 0,0 0 0,1 0-1,-1 1 1,0-1 0,1 1 0,-1-1-1,0 0 1,1 1 0,-1-1 0,1 1-1,-1 0 1,0-1 0,1 1 0,-1-1-1,1 1 1,0 0 0,-1 0-1,1-1 1,0 1 0,-1 0 0,1-1-1,-1 3 1,2-2 11,-1-1 1,0 1-1,0 0 0,1 0 0,-1-1 0,0 1 1,1 0-1,-1 0 0,1-1 0,-1 1 0,1 0 1,-1-1-1,1 1 0,0-1 0,-1 1 0,1-1 1,0 1-1,0 0 0,4 2 47,0-1 0,0 1 1,0-1-1,1 0 0,8 2 0,9 0 50,0-2 0,0-1 0,0 0 0,0-2 0,0 0 0,0-2 0,40-9 0,-53 9-52,1 0 0,0-1-1,-1 0 1,0-1-1,0 0 1,-1 0 0,1-1-1,-1-1 1,16-13 0,-13 8-66,0-1 0,-1 0-1,0-1 1,-1 0 0,13-24 0,-22 35 11,0 1-1,0-1 1,1 1 0,-1-1-1,1 1 1,0 0 0,0 0-1,-1 0 1,2 0-1,-1 0 1,0 0 0,0 1-1,0-1 1,3-1 0,-4 3-2,-1 0 1,1 0 0,-1 0 0,0 0 0,1 0-1,-1 0 1,0 0 0,1 0 0,-1 1 0,0-1 0,1 0-1,-1 0 1,0 0 0,1 0 0,-1 1 0,0-1-1,1 0 1,-1 0 0,0 1 0,0-1 0,1 0-1,-1 0 1,0 1 0,0-1 0,1 0 0,-1 1 0,0-1-1,0 0 1,0 1 0,0 0 0,5 13-135,-4-11 96,1 9 20,0-1 0,-1 0 1,0 1-1,-2 13 1,-5 51-10,1-24-114,4-39 279,-1 0 0,-1 0-1,0 0 1,-7 18 0,10-31-112,0 1 0,0 0 0,-1-1 0,1 1 0,0-1 0,0 1 0,-1-1 0,1 1 0,0-1 0,-1 1 0,1-1 0,0 1 0,-1-1 0,1 1 0,-1-1 0,1 0 0,-1 1 0,1-1 0,0 0 0,-1 1 0,0-1 0,1 0 0,-1 0 0,1 1 0,-1-1 0,1 0 0,-1 0 0,1 0 0,-1 0 0,0 0 0,1 0 0,-1 0 0,1 0 0,-1 0 0,0 0 0,1 0 0,-1 0 0,1 0 0,-1 0 0,1-1 0,-1 1 0,0 0 0,1 0 0,-1-1 0,1 1 0,-1 0 0,1-1 0,-1 1 0,1 0 0,0-1 0,-1 1 0,0-1 0,-2-2 42,0 0 0,0 0 0,0 0 0,1 0 0,-5-7 0,1 0-15,1 0 1,0-1-1,0 0 1,-4-15-1,9 16-203,4 7-155,12 11-176,-6-3 648,-2-1-141,1-1 1,0-1-1,0 0 1,0 0-1,0 0 1,0-1-1,0 0 1,0-1-1,0 0 1,1-1-1,16-3 1,6-2 200,59-22 0,-75 23-148,9-3 34,0-1 0,0-1 1,-1-2-1,44-26 0,-51 24-41,-1 0 0,-1-1-1,0 0 1,-1-1 0,0-1-1,-2 0 1,22-37 0,-3-11-110,29-80 0,13-83-210,-70 220 150,-3 7 63,1-1 0,-1 0 0,1 1 0,-1-1 0,0 0 0,1 1-1,-1-1 1,0 0 0,0 1 0,-1-4 0,1 5 42,0-1 1,0 1-1,0 0 1,0 0-1,0 0 0,0 0 1,0-1-1,0 1 1,0 0-1,0 0 0,0 0 1,0 0-1,0-1 1,0 1-1,0 0 0,0 0 1,0 0-1,0 0 1,-1 0-1,1-1 0,0 1 1,0 0-1,0 0 1,0 0-1,0 0 0,0 0 1,-1 0-1,1 0 1,0 0-1,0-1 0,0 1 1,0 0-1,0 0 1,-1 0-1,1 0 0,0 0 1,0 0-1,0 0 1,0 0-1,-1 0 0,1 0 1,0 0-1,0 0 1,0 0-1,0 0 1,-1 0-1,1 0 0,0 0 1,0 1-1,0-1 1,0 0-1,0 0 0,-1 0 1,1 0-1,0 0 1,0 0-1,0 0 0,0 0 1,0 1-1,0-1 1,-1 0-1,1 0 0,0 0 1,0 0-1,0 0 1,0 1-1,0-1 0,-10 14-129,10-14 128,-7 13-2,1 0 0,0 0 0,1 0 0,0 1 0,1 0 0,-3 19 0,-7 89 104,13-104-127,-11 260-9,13-231 131,3 0 1,1 1-1,22 82 0,-21-103 55,-3-16-7,0 0 1,1 0-1,8 19 1,-11-29-211,0 0 1,-1 1-1,1-1 1,0 0-1,0 0 0,0 0 1,0 0-1,0 0 1,0 0-1,0 0 1,2 1-1,-2-1-29,-1-1-1,1 0 1,0 0 0,-1 0-1,1 1 1,-1-1 0,1 0 0,0 0-1,-1 0 1,1 0 0,0 0-1,-1 0 1,1 0 0,-1-1-1,1 1 1,0 0 0,-1 0-1,1 0 1,-1-1 0,1 1-1,-1 0 1,1 0 0,0-1-1,-1 1 1,1-1 0,-1 1-1,0 0 1,1-1 0,-1 1-1,1-1 1,2-4-748,-1 1 1,0 0-1,0-1 0,0 1 0,0-1 1,-1 1-1,0-1 0,0 0 1,0 1-1,0-1 0,-1-9 0,0 13 666,5-28-2467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02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24 3712,'2'-14'15772,"-9"13"-15630,4 1 88,0 0-1,0 1 1,0-1-1,0 1 1,0-1-1,0 1 1,0 0-1,0 0 0,0 0 1,0 1-1,0-1 1,1 1-1,-1-1 1,-3 4-1,2-1-131,1-1-1,0 1 0,-1 0 0,2-1 0,-1 2 1,0-1-1,1 0 0,-3 7 0,0 2-82,1 0 0,0 0-1,1 1 1,1-1 0,-1 26-1,1-10 43,2 0-1,1 1 0,2-1 1,1 0-1,1 0 1,14 47-1,-17-72 7,-1 0 1,1 0-1,0 0 0,0 0 0,0 0 1,1 0-1,-1-1 0,1 1 1,0-1-1,0 0 0,6 6 0,-7-8-14,0 0 0,0 0-1,0 0 1,0 0-1,0 0 1,1 0-1,-1-1 1,0 1-1,0-1 1,1 0 0,-1 1-1,0-1 1,0 0-1,1 0 1,-1 0-1,0-1 1,0 1-1,1 0 1,-1-1-1,0 0 1,0 1 0,0-1-1,0 0 1,3-1-1,2-3-7,1 0 0,-1 0 0,0 0 0,0-1 0,-1 0 0,1 0 0,-1-1 0,-1 0 0,1 0 0,-1 0 0,-1-1 0,1 1 0,3-10 0,-1 2 21,-1-1 0,-1 0-1,0 0 1,-1 0 0,3-34-1,-6 38-4,-1 0 0,0 1 0,-2-1 0,1 0 0,-1 1 0,-1-1 0,0 1 0,0-1 0,-1 1 0,-1 0 0,0 1 1,-9-17-1,10 21-95,0 0 0,0 0 1,-1 1-1,0-1 1,0 1-1,0 0 0,0 0 1,-1 0-1,0 1 1,0 0-1,0 0 1,0 0-1,-1 1 0,0 0 1,1 0-1,-1 1 1,0 0-1,0 0 1,0 1-1,-1-1 0,-9 1 1,17 1 33,-8 0-396,0 0-1,0 1 1,0 0 0,-10 2 0,16-2 60,1-1 1,-1 1-1,0-1 0,0 1 1,1 0-1,-1 0 0,1 0 1,-1 0-1,1 0 0,-1 0 1,-1 2-1,2-2-87,1 0 1,-1 0 0,1 0-1,-1 0 1,1 0 0,-1 0-1,1 0 1,0 0 0,-1 0-1,1 0 1,0 0 0,0 1-1,0-1 1,0 0 0,0 0-1,0 0 1,0 0 0,0 0-1,0 0 1,1 2 0,6 16-6230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7:58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14 7968,'-28'-14'3616,"28"19"-3136,5-1 864,8 4-832,10 4 1120,9-1-928,8 3 799,5 1-863,4-7-128,-4 3-320,5-11 96,-5 0-192,8-8-96,-3 2-32,3-8-5887,2 11 3231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03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1134 3904,'4'0'2760,"10"-1"1370,-2-4-3408,0 0 0,-1-1 0,1 0-1,-1 0 1,17-14 0,3-6-146,-1-1 0,47-53 0,-63 60-524,-13 18-42,1-1 0,-1 0 0,1 1-1,0-1 1,0 1 0,0-1 0,1 1 0,-1 0-1,0 0 1,4-2 0,-6 4-19,0 0-1,1 0 1,-1 0 0,0 0 0,0-1 0,1 1-1,-1 0 1,0 0 0,1 0 0,-1 0 0,0 0-1,0 0 1,1 0 0,-1 0 0,0 0 0,0 0-1,1 0 1,-1 0 0,0 1 0,1-1 0,-1 0-1,0 0 1,0 0 0,1 0 0,-1 0-1,0 0 1,0 1 0,0-1 0,1 0 0,-1 0-1,0 0 1,0 1 0,0-1 0,1 0 0,-1 0-1,0 0 1,0 1 0,0-1 0,0 0 0,0 1-1,0-1 1,0 0 0,1 0 0,-1 1 0,0-1-1,0 0 1,0 0 0,0 1 0,0-1 0,0 0-1,0 1 1,0-1 0,-1 0 0,1 0 0,0 1-1,-2 18-98,1-18 81,-45 166-104,4-28 678,-53 204 690,59-249-532,9-27 350,27-67-1012,0 1 0,0 0 0,-1-1 0,1 1 0,0-1 0,0 1 0,-1-1 0,1 1 0,0-1 0,-1 1 0,1-1 0,-1 1 0,1-1-1,-1 1 1,1-1 0,0 0 0,-1 1 0,0-1 0,1 0 0,-1 1 0,0-1 0,-3-4 923,2-9-354,7-42-159,1 15-340,1 0 0,2 0 0,1 1-1,32-75 1,-19 64-155,3 0 0,2 2-1,41-54 1,77-96-230,-136 184 189,-8 10 43,0 0 1,1 1-1,-1-1 0,1 1 0,0-1 0,0 1 0,0 0 1,0 0-1,1 0 0,-1 1 0,1-1 0,0 1 0,-1 0 1,1 0-1,5-2 0,-8 4 21,1 0 1,-1 0-1,1 0 0,-1 0 1,1 0-1,-1 0 0,1 0 1,-1 1-1,1-1 0,-1 1 1,1-1-1,-1 1 0,0 0 1,1-1-1,-1 1 0,0 0 1,0 0-1,1 0 0,-1 0 1,0 0-1,0 0 0,0 0 1,0 0-1,0 0 0,-1 1 1,1-1-1,0 0 0,0 3 1,3 3-8,0 1 0,-1 0 0,4 14 0,-3-9 59,-2 1 1,0-1 0,0 1-1,-1 0 1,-1 0 0,0-1-1,-1 1 1,-1 0 0,0 0-1,0-1 1,-2 1 0,0-1-1,0 0 1,-1 0 0,-12 22-1,15-32 4,-1-1 0,1 1 0,0-1 0,0 1 0,-1-1 0,1 0 0,-1 0 0,0-1 0,0 1 0,0 0 0,0-1 0,0 1 0,0-1 0,0 0 0,0 0 0,0-1 0,0 1 0,-1-1 0,1 1 0,0-1 0,0 0 0,-1 0 0,1 0 0,0-1 0,-1 1 1,-3-2-2,1 1 0,0-1-1,1 1 1,-1-1-1,1-1 1,-1 1-1,1-1 1,0 1-1,0-2 0,0 1 1,0 0-1,1-1 1,0 0-1,-1 0 1,-4-6-1,9 9-45,0 1 0,0 0 0,0 0 0,0 0 0,-1-1 0,1 1 0,0 0 0,0 0 0,0 0 0,0-1 0,0 1 1,0 0-1,0 0 0,-1-1 0,1 1 0,0 0 0,0 0 0,0-1 0,0 1 0,0 0 0,0 0 0,0-1 0,0 1 0,0 0 0,0 0 0,1-1 0,-1 1 0,0 0 0,0 0 0,0-1 0,0 1 1,0 0-1,0 0 0,1 0 0,-1-1 0,0 1 0,0 0 0,0 0 0,13-4-163,18 5 117,-29-1 49,20 0 93,0 0-1,0-1 1,-1-1-1,1-1 1,26-8 0,0-3 137,52-22 0,-83 29-204,-1-1 0,0 0 1,-1-1-1,0-1 0,-1 0 0,0-2 1,0 1-1,-1-1 0,0-1 1,-1 0-1,-1-1 0,0-1 0,-1 1 1,-1-1-1,0-1 0,-1 0 0,8-23 1,-13 32-14,-1-1 0,0 1 0,-1 0 0,0-1 1,1-10-1,-2 17-12,1 0 0,-1 0-1,0 1 1,1-1 0,-1 0 0,1 0-1,-1 1 1,1-1 0,-1 0 0,1 1 0,0-1-1,-1 1 1,1-1 0,0 1 0,-1-1 0,1 1-1,0-1 1,0 1 0,0 0 0,-1-1-1,1 1 1,0 0 0,0 0 0,0 0 0,0-1-1,0 1 1,-1 0 0,3 0 0,2 0 15,-1-1 1,1 1-1,0 0 0,8 2 1,-5-1-54,-1 2 0,0-1 0,0 1 0,0 0 0,0 1 0,0-1 0,-1 1 0,1 1 0,-1-1 0,0 1 0,0 0 0,-1 1 0,1-1 0,-1 1 0,7 11 0,-3-4 8,-2 0 0,1 1 0,-2 0 0,1 0 1,-2 0-1,7 29 0,-5-13 13,7 33 105,-13-61-55,-1-1 1,1 1 0,0 0 0,-1-1 0,1 1-1,0 0 1,0-1 0,0 1 0,0-1 0,0 0 0,0 1-1,0-1 1,1 0 0,-1 1 0,0-1 0,1 0-1,-1 0 1,1 0 0,0 0 0,-1-1 0,1 1-1,-1 0 1,1-1 0,0 1 0,0-1 0,-1 1-1,1-1 1,0 0 0,0 0 0,1 0 0,3 0 4,-1-1 0,1 0 0,-1 0 0,1-1 1,-1 1-1,0-1 0,0-1 0,0 1 0,6-4 1,23-16-17,32-26-1,-33 24 2,84-74-4,-99 82-245,-17 15 225,8-6-195,-11 10-83,-10 13 64,-34 55-40,34-51 257,-12 23 18,22-39 20,0 1 1,0-1 0,1 1 0,0 0 0,-1-1-1,2 1 1,-2 8 0,2-11-21,0-1-1,0 0 1,0 1 0,1-1 0,-1 0-1,0 0 1,1 1 0,-1-1 0,0 0-1,1 0 1,-1 1 0,1-1 0,0 0-1,-1 0 1,1 0 0,0 0 0,0 0-1,0 0 1,0 0 0,0 0 0,0-1-1,0 1 1,0 0 0,0 0 0,0-1-1,0 1 1,0-1 0,0 1 0,1-1-1,-1 1 1,0-1 0,0 0 0,1 1-1,1-1 1,5 0 58,0 1 0,-1-2 0,1 1 0,12-3 0,-15 2-22,2 0 8,1 0 0,0-1 0,-1-1 0,1 1 0,12-7 0,-16 6-49,0 1 0,0 0-1,0-1 1,-1 0 0,1 0 0,-1 0-1,0 0 1,0-1 0,0 1-1,0-1 1,3-6 0,-2 3-14,-1 1 1,-1-1-1,0 1 0,0-1 1,0 0-1,0 0 0,-1 0 1,0 0-1,-1 0 1,0 0-1,0 0 0,-1-9 1,0 12-6,0-1 0,0 0 0,0 1 0,-1-1 0,0 1 0,0-1 0,0 1 0,0 0-1,-1 0 1,1 0 0,-1 0 0,0 0 0,0 1 0,-1-1 0,1 1 0,-1 0 0,1 0 0,-9-5 0,6 5-16,1 0-1,-1 1 0,0 0 1,0 0-1,0 0 0,0 1 1,0-1-1,-7 1 0,9 0 0,1 1-1,0 0 1,0 0-1,-1 1 0,1-1 1,0 0-1,0 1 1,0 0-1,-1 0 1,1 0-1,0 0 1,0 1-1,0-1 0,1 1 1,-1-1-1,0 1 1,-4 4-1,7-6 30,-1 1-1,0 0 0,0-1 0,1 1 1,-1 0-1,1-1 0,-1 1 0,1 0 0,-1 0 1,1-1-1,-1 1 0,1 0 0,-1 0 1,1 0-1,0 0 0,0 0 0,-1 0 1,1-1-1,0 1 0,0 0 0,0 0 1,0 0-1,0 0 0,0 0 0,1 1 1,-1-1 5,1 0 1,0 1 0,0-1-1,-1 0 1,1 0 0,0 0-1,0 0 1,0-1 0,0 1-1,0 0 1,1 0 0,-1 0-1,0-1 1,0 1 0,2 0-1,5 2 39,1-1 0,-1 1 0,1-1-1,8 0 1,2 1-15,-1-2-1,1-1 0,-1 0 1,1-1-1,0-1 0,-1 0 1,0-2-1,0 0 0,0-1 1,0-1-1,-1 0 1,24-13-1,-14 4-95,-1-1-1,-1-1 1,39-33 0,-53 41 164,-8 7-104,0 0 0,-1 0 0,1 0-1,-1-1 1,0 1 0,0 0 0,1-1 0,-2 1 0,1-1-1,2-3 1,-31 70-571,18-40 578,-1 0-1,-13 23 1,-3 5-92,-3 4 8,20-40 138,0 0 0,-12 36-1,17-43 63,4-9-116,0 1-1,0-1 1,0 0 0,-1 0-1,1 0 1,0 1-1,0-1 1,0 0-1,0 0 1,0 1 0,0-1-1,0 0 1,0 0-1,0 0 1,0 1 0,0-1-1,0 0 1,0 0-1,0 1 1,0-1 0,0 0-1,1 0 1,-1 0-1,0 1 1,0-1 0,0 0-1,0 0 1,0 0-1,0 0 1,1 1 0,-1-1-1,0 0 1,2 3 19,-1 7 63,-1-10-82,-1 0 1,1 0-1,0 1 1,0-1-1,0 0 1,0 0-1,0 1 1,0-1-1,0 0 1,0 0-1,0 1 1,0-1 0,0 0-1,0 0 1,0 0-1,0 1 1,0-1-1,1 0 1,-1 0-1,0 1 1,0-1-1,0 0 1,0 0-1,0 0 1,0 1-1,1-1 1,-1 0-1,0 0 1,0 0-1,0 0 1,0 1-1,1-1 1,-1 0 0,0 0-1,0 0 1,1 0-1,-1 0 1,0 0-1,0 0 1,0 0-1,1 1 1,-1-1-1,3 0 5,-2 1 26,0-1 0,0 1 1,1-1-1,-1 1 0,0-1 0,0 0 1,1 0-1,-1 0 0,0 0 1,1 0-1,0 0 0,-1 0-9,0-1-1,0 1 1,0-1-1,0 0 1,0 1-1,-1-1 1,1 0-1,0 0 1,0 1-1,-1-1 1,1 0-1,-1 0 1,1 0-1,0 0 1,-1 0-1,1-1 1,5-13 42,-1 0 1,-1 0 0,0-1-1,-1 1 1,2-31 0,-2 14 15,35-274 460,-11 146-841,-23 121 74,-3 28 85,0 0 0,5-22 0,-5 26-121,-5 9-32,-6 12 47,-4 14 166,1 1 1,2 1 0,-11 43-1,-12 95 149,29-137-2,-19 140 10,21-132 29,1 1 0,5 52 0,-2-88-60,-1-1 0,0 0-1,1 0 1,0-1 0,0 1 0,0 0 0,0 0 0,0 0-1,1 0 1,-1-1 0,1 1 0,3 4 0,-4-6-16,0 0 0,0 0 1,0-1-1,0 1 0,1 0 0,-1 0 1,0-1-1,0 1 0,1-1 0,-1 1 1,0-1-1,1 1 0,-1-1 1,1 0-1,-1 0 0,0 0 0,1 0 1,-1 0-1,1 0 0,-1 0 0,0 0 1,1 0-1,-1-1 0,1 1 1,-1-1-1,0 1 0,1-1 0,-1 1 1,2-2-1,1-1-6,0 1-1,-1-1 1,1 0 0,-1 1-1,0-1 1,0-1 0,0 1-1,0 0 1,3-6 0,18-36-10,-20 38-46,-3 4 24,16-30-71,-2-1 0,19-61-1,-31 82-14,0-3 71,-1 13-244,-2 7-341,0-1 616,0-1 1,0 0-1,1 0 0,-1 1 0,0-1 1,1 0-1,0 0 0,-1 1 0,1-1 0,0 0 1,0 0-1,0 0 0,0 0 0,1 0 0,-1 0 1,0-1-1,1 1 0,0 0 0,-1-1 1,1 1-1,0-1 0,0 1 0,0-1 0,0 0 1,0 0-1,0 0 0,0 0 0,0 0 1,0 0-1,0-1 0,0 1 0,4 0 0,5 0 25,0 0-1,0 0 0,0-1 0,1 0 0,11-2 0,23-4 12,0-1 1,-1-2-1,0-3 0,0-1 0,-2-2 0,46-23 1,-77 33-143,-9 6-273,-21 16-72,-20 12 480,-158 112-208,72-57 673,134-83 70,11-3-366,-1-3-171,0 0 0,-1-1 0,0-1 0,0-1 0,-1 0 0,0-2 1,-1 0-1,1-1 0,-2 0 0,0-2 0,0 0 0,-1 0 0,17-22 0,21-18-515,-54 55 364,0 1 1,1 0-1,-1-1 0,1 1 1,0 0-1,0 4 0,0 3 62,-7 24-4,6-28 59,-1-1 0,1 0 0,0 1 0,0-1 0,1 1 0,0-1 0,0 1 1,0-1-1,0 1 0,1-1 0,0 0 0,0 1 0,4 9 0,-4-12 44,1 0 0,-1 0 0,1 0 0,0 0-1,0 0 1,0-1 0,0 1 0,0 0 0,1-1-1,-1 0 1,1 0 0,4 4 0,-5-6-23,0 1 0,0 0 1,0-1-1,0 1 0,0-1 1,0 1-1,0-1 0,1 0 0,-1 0 1,0 0-1,0 0 0,0 0 1,0-1-1,0 1 0,0-1 0,1 1 1,-1-1-1,0 0 0,0 0 1,3-1-1,7-5 3,0 0-1,-1-1 1,0 0 0,0-1 0,0 0 0,10-12-1,-3 0 32,-1 0 0,16-26 0,84-151-93,-55 91 165,129-246-715,-189 347-113,-7 11 407,-8 13 129,-30 43-1,15-22 136,1 2 1,-42 85-1,44-64 33,2 0-1,-22 106 1,44-165 2,-2 9 30,1 0-1,0-1 0,1 1 0,0 0 0,0 0 1,2 0-1,1 15 0,-2-26-27,0 0 1,0 0-1,1 1 1,-1-1 0,0 0-1,1 0 1,-1 0-1,1 1 1,-1-1-1,1 0 1,0 0-1,-1 0 1,1 0-1,0 0 1,0 0-1,0 0 1,0 0-1,0-1 1,0 1-1,0 0 1,0 0-1,0-1 1,0 1 0,0-1-1,1 1 1,1 0 20,-1-1 1,0 0-1,0 0 1,1 0-1,-1 0 1,0 0-1,0-1 1,0 1-1,1-1 1,-1 1-1,0-1 1,4-2-1,4-2 76,-1 0 0,1-1 0,-1 0 0,12-11 1,1-4-192,-2 0 1,0-1 0,-2-1-1,19-29 1,-37 52 72,0-1-1,1 0 1,-1 1 0,0-1-1,1 1 1,-1-1 0,1 0-1,-1 1 1,1 0-1,-1-1 1,1 1 0,-1-1-1,1 1 1,-1-1 0,1 1-1,0 0 1,-1-1 0,1 1-1,-1 0 1,1 0 0,0 0-1,-1-1 1,1 1 0,0 0-1,-1 0 1,1 0 0,0 0-1,-1 0 1,1 0 0,0 0-1,-1 0 1,1 0 0,1 1-1,0 0 0,0 1 1,0-1-1,0 1 0,0-1 0,0 1 0,0 0 0,2 3 0,8 6-24,-9-8 54,0-1 0,0 0 0,1 0 0,-1 0-1,1 0 1,0-1 0,-1 1 0,1-1 0,0 0-1,0 0 1,0 0 0,0-1 0,0 1 0,-1-1 0,1 0-1,0 0 1,0 0 0,0-1 0,0 1 0,0-1-1,0 0 1,0 0 0,0-1 0,-1 1 0,1-1 0,-1 1-1,1-1 1,-1 0 0,6-5 0,5-6 98,0-1 1,0 0-1,16-24 1,-15 19-82,146-164 111,-129 149-125,-2-2 1,-1 0-1,-1-2 1,22-42-1,-13 10-310,44-112-1,-79 177 260,0 0-15,0 1 0,0-1-1,-1 0 1,1 0 0,-1 0 0,0-9 0,-1 14 42,0 0 0,0-1 0,1 1 0,-1 0 0,0-1 0,0 1 0,-1 0 0,1-1 0,0 1-1,0 0 1,0 0 0,0-1 0,0 1 0,0 0 0,0-1 0,0 1 0,-1 0 0,1 0 0,0-1 0,0 1 0,0 0 0,0 0 0,-1-1 0,1 1 0,0 0 0,0 0 0,-1 0 0,1-1 0,0 1 0,0 0 0,-1 0 0,1 0 0,0 0 0,-1 0 0,1 0 0,0-1 0,-1 1 0,1 0 0,0 0 0,0 0 0,-1 0 0,1 0 0,0 0 0,-1 0 0,1 0 0,0 1 0,-1-1 0,1 0 0,0 0 0,-1 0 0,1 0 0,0 0 0,0 0 0,-1 1 0,1-1 0,0 0 0,0 0 0,-1 0 0,1 1 0,0-1 0,-1 0 0,-2 3-30,-1 0 0,1 0 0,-1 0 0,-4 5 0,-44 56-47,3 2 1,-46 83-1,72-106 45,1 0-1,3 1 1,-18 57 0,10-8 229,-26 165 0,52-253-179,-1 3 44,1 0 0,0 0-1,0 1 1,1-1 0,0 1 0,0-1 0,1 1-1,0-1 1,3 9 0,-4-16-33,0 0 1,1 0-1,-1 0 0,0 0 0,1-1 1,-1 1-1,1 0 0,-1 0 1,1 0-1,0 0 0,-1 0 1,1-1-1,0 1 0,0 0 0,-1-1 1,1 1-1,0 0 0,0-1 1,0 1-1,0-1 0,0 1 1,0-1-1,0 0 0,0 1 0,0-1 1,0 0-1,0 0 0,0 0 1,0 0-1,0 0 0,0 0 1,0 0-1,0 0 0,0 0 0,0 0 1,0 0-1,0-1 0,0 1 1,0 0-1,0-1 0,1 0 1,5-2 46,-1-1 0,0 0 1,0 0-1,10-10 1,-7 7-63,31-27-10,-22 19-113,32-23-1,-49 37 101,1 0 0,-1 0 0,1 0 1,-1 1-1,1-1 0,-1 0 0,1 1 0,0-1 0,-1 1 0,1-1 0,0 1 0,-1 0 0,1 0 1,0-1-1,0 1 0,-1 1 0,1-1 0,2 0 0,-2 1-6,-1 0 0,0-1 0,0 1 0,1 0 0,-1 0 0,0 0 0,0 0 0,0 0 0,0 0 0,0 0-1,0 0 1,0 0 0,0 1 0,0-1 0,0 0 0,0 3 0,2 3-62,-1 1 0,0-1 0,-1 0 0,1 1 0,-2-1 1,1 15-1,-2 3-8,0-16 170,1-1-1,0 1 1,0 0 0,1 0 0,2 9 0,-3-17-61,0 0 0,0-1 0,0 1 0,1 0 1,-1 0-1,1-1 0,-1 1 0,0 0 0,1-1 0,-1 1 0,1-1 1,-1 1-1,1-1 0,-1 1 0,1-1 0,0 1 0,-1-1 0,1 1 1,0-1-1,-1 0 0,1 1 0,0-1 0,0 0 0,-1 1 0,1-1 0,0 0 1,0 0-1,-1 0 0,1 0 0,0 0 0,0 0 0,0 0 0,-1 0 1,1 0-1,0 0 0,0 0 0,-1-1 0,1 1 0,1-1 0,3-1 61,0 0 1,1-1-1,-2 1 0,7-5 0,-7 4-57,23-15 8,-1-1 0,-2-1 0,0-2 0,27-30 0,-47 47-65,1 0 0,-1 0 1,1 1-1,1 0 0,5-5 0,-10 9 25,-1 0 0,0 0-1,1-1 1,-1 1 0,0 0 0,1 0 0,-1 0-1,0-1 1,1 1 0,-1 0 0,1 0-1,-1 0 1,0 0 0,1 0 0,-1 0-1,1 0 1,-1 0 0,0 0 0,1 0-1,-1 0 1,1 0 0,-1 0 0,0 0-1,1 0 1,-1 0 0,1 0 0,-1 0 0,0 1-1,1-1 1,-1 0 0,0 0 0,1 0-1,-1 1 1,0-1 0,1 0 0,-1 0-1,0 1 1,0-1 0,1 0 0,-1 1-1,0-1 1,0 0 0,1 1 0,-1-1-1,0 1 1,0-1 0,0 0 0,0 1 0,0 20-147,0-19 130,-2 10 10,0 0 1,-1 1-1,-1-1 1,0-1 0,-8 18-1,-33 53 23,-61 97 52,43-71-38,-61 110-74,-13 10 448,132-220-327,-1 0 1,0 0 0,-1 0-1,0-1 1,0 0 0,0 0 0,-1-1-1,-10 7 1,14-11-34,1 0-1,-1-1 1,1 1 0,-1-1-1,0 0 1,0 0-1,1 0 1,-1-1 0,0 1-1,0-1 1,0 0-1,0 0 1,0 0-1,1-1 1,-1 1 0,0-1-1,0 0 1,0 0-1,1 0 1,-1 0 0,-5-4-1,3 2-2,0 0 0,1-1-1,-1 0 1,1 0 0,0-1 0,0 0-1,0 1 1,1-2 0,-1 1-1,1 0 1,1-1 0,-6-8-1,4 2-4,0 0-1,1-1 1,0 1-1,1-1 1,-2-23-1,2 10-9,2-51-1,4 42-8,0 0 0,15-58 0,-12 72-28,0 0 0,2 1 0,0 0 0,1 1 0,19-30 0,-22 40 5,0 1 0,1 1-1,-1-1 1,2 1-1,-1 0 1,1 1-1,0 0 1,10-6-1,-6 5-12,1 0-1,1 1 1,-1 1-1,28-7 0,2 4 6,0 2-1,78-1 1,-87 5 66,23 2-225,29-3-7012,-63 0 853,-4 7 2027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04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29 376 3072,'-5'3'706,"2"-2"-373,1 0 0,0 0 0,0 0 0,-1 0 0,1 1 0,-3 3 1,4-5-173,1 1 1,-1 0 0,1-1-1,-1 1 1,1 0 0,0 0 0,-1 0-1,1-1 1,0 1 0,0 0-1,0 0 1,-1 0 0,1-1 0,0 1-1,0 0 1,0 0 0,0 0 0,1 0-1,-1 0 1,0-1 0,0 1-1,0 0 1,1 0 0,-1 0 0,1 0-1,-1 0 103,1 0-1,0 0 0,0 0 1,-1 0-1,1 0 1,0 0-1,0 0 0,0-1 1,0 1-1,0 0 0,0-1 1,0 1-1,0-1 0,0 1 1,0-1-1,0 1 1,0-1-1,0 0 0,1 0 1,-1 1-1,0-1 0,0 0 1,0 0-1,0 0 1,1 0-1,-1 0 0,2-1 1,2 0 76,-1 1 1,0-1 0,1 0 0,-1-1 0,0 1-1,6-4 1,0-1-163,0-1 0,-1 0 0,1-1 0,-1 0 0,-1-1 0,0 0 0,0 0 0,-1 0 0,0-1 0,0-1 0,-1 1 0,8-21 0,3-10-33,-2-2 1,9-45-1,-24 85-127,3-6-6,1-7-35,0 0 0,-1 0 0,1-23 0,-5 31-92,-1 10-168,-4 18-34,-8 50 335,3 1 0,-3 87 0,14-149 57,1-1 0,0 0 1,2 11-1,-3-17-5,1 1 1,0-1-1,-1 0 0,1 1 0,0-1 1,0 0-1,1 0 0,-1 1 1,0-1-1,1 0 0,-1 0 0,1 0 1,3 2-1,-4-3-12,1 0 1,-1 0-1,1-1 1,-1 1-1,0 0 0,1-1 1,-1 0-1,1 1 0,0-1 1,-1 0-1,1 0 1,-1 0-1,1 0 0,-1 0 1,1 0-1,2-1 1,24-8 262,-22 7-227,23-11 30,-1-1 1,0-1-1,32-24 0,73-64-141,-57 41-244,-74 61 239,0-1 1,0 1 0,0-1-1,0 1 1,1 0-1,-1 0 1,0 0 0,5-1-1,-7 2 16,1 0-1,-1 0 0,1 0 1,0 0-1,-1 0 0,1 0 0,-1 0 1,1 0-1,-1 1 0,1-1 1,0 0-1,-1 0 0,1 1 1,-1-1-1,1 0 0,-1 1 1,0-1-1,1 0 0,-1 1 0,1-1 1,-1 1-1,0-1 0,1 1 1,-1-1-1,0 1 0,1-1 1,-1 1-1,0-1 0,0 1 0,0-1 1,1 1-1,-1 0 0,0-1 1,0 1-1,0-1 0,0 1 1,0-1-1,0 2 0,1 6 17,-1 0-1,1 1 0,-2-1 1,1 0-1,-1 0 1,-4 16-1,-18 48 43,15-50 108,-8 32 0,16-44 708,8-15-171,-1-1-636,12-9 4,-2-2-1,0 0 0,-1 0 1,16-24-1,33-35-210,-64 75 127,0 0 0,-1 0 0,1 0 0,0 0 0,0 0 0,0 0 0,1 0 0,-1 0 0,0 1 0,0-1 0,0 0 0,1 1 0,-1-1 0,0 1 0,0 0 0,1-1 0,-1 1 0,0 0 0,1 0 0,-1-1 0,1 1 0,-1 0-1,0 1 1,1-1 0,-1 0 0,0 0 0,1 0 0,-1 1 0,0-1 0,1 1 0,-1-1 0,0 1 0,0-1 0,1 1 0,-1 0 0,0 0 0,0 0 0,0-1 0,0 1 0,1 2 0,4 4-48,-1 0 1,0 0-1,0 1 1,-1-1-1,4 11 1,-1-4 56,60 113 485,-39-86-390,-15-21-3424,-4-13 1307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05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95 6400,'-53'-48'2880,"8"28"-2496,32 13 160,3 7-384,2-8 64,3 3-128,10-2 0,8 7-32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06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26 3904,'8'-11'1582,"-1"0"3010,-7 11-4471,-1-1 1,1 1 0,0 0-1,-1 0 1,1-1 0,-1 1-1,1 0 1,0 0 0,-1-1-1,1 1 1,-1 0 0,1 0-1,-1 0 1,1 0 0,-1 0-1,1 0 1,-1 0 0,1 0-1,0 0 1,-1 0 0,1 0-1,-1 0 1,1 0 0,-1 0-1,1 0 1,-1 0 0,1 0-1,-1 1 1,0-1 0,-32 5 536,0 2 0,0 1 0,-59 23 0,74-23-598,1 0-1,0 1 1,1 1-1,0 0 1,0 1-1,1 1 1,1 1-1,-19 19 0,31-29-5,-1 0 0,0 1-1,1-1 1,0 1 0,0-1-1,-3 7 1,4-8-6,1-1 1,0 1-1,-1-1 1,1 0-1,0 1 0,0-1 1,-1 1-1,1-1 1,1 1-1,-1-1 0,0 1 1,0-1-1,0 1 1,1-1-1,-1 1 0,1-1 1,-1 1-1,1-1 1,-1 0-1,2 2 0,-1-2 21,0 0 0,0 0-1,0 0 1,0 0-1,0-1 1,1 1-1,-1 0 1,0-1-1,0 1 1,1-1-1,-1 0 1,0 1-1,1-1 1,-1 0-1,0 1 1,1-1-1,-1 0 1,0 0-1,1 0 1,-1-1-1,0 1 1,1 0-1,-1 0 1,0-1 0,2 0-1,3 1 230,5-1-151,-1-1 1,0 0-1,1 0 0,-1-1 0,0 0 0,-1-1 0,1 0 0,0-1 0,-1 1 0,0-2 1,11-8-1,-7 3-148,-2 0 0,1-1 1,-1 0-1,-1-1 1,-1 0-1,1-1 1,-2 0-1,9-18 0,4-9-345,-21 41 341,0 0-1,0 0 1,0 0 0,0 0 0,0 0 0,0 0 0,0 0 0,0 0-1,0 0 1,0 0 0,0 0 0,0 0 0,1 0 0,-1 0 0,0 0-1,0 0 1,0 0 0,0 0 0,0 0 0,0 0 0,0 0-1,0 0 1,0 0 0,0 0 0,0 0 0,0 0 0,0 0 0,0 0-1,0 0 1,0 0 0,0 0 0,0 0 0,0 0 0,1 0 0,-1 0-1,0 0 1,0 0 0,0 0 0,0 0 0,0 0 0,0 0 0,0 0-1,0 0 1,0 0 0,0 0 0,0 0 0,0 0 0,0 0 0,0 0-1,0 0 1,0 0 0,1 9-173,0 13 42,-1-9 195,0 1 0,1-1-1,1 1 1,0-1 0,0 0-1,6 15 1,-7-23 20,1 0 1,0-1-1,0 1 1,1 0-1,-1-1 1,1 1-1,0-1 1,0 0-1,5 5 1,-6-7-11,-1-1 0,1 1-1,0-1 1,0 0 0,0 0 0,0 0 0,0 0 0,1 0 0,-1 0 0,0 0-1,0-1 1,1 1 0,-1-1 0,0 0 0,1 0 0,-1 1 0,0-1 0,1-1 0,-1 1-1,0 0 1,0-1 0,1 1 0,3-2 0,3-2 12,1-1-1,-1 0 1,-1 0 0,1-1-1,-1 0 1,0 0 0,0-1-1,12-14 1,-1 2 46,53-54-212,-57 63-175,-15 10 249,0 0 0,1 0 0,-1-1 0,1 1 0,-1 0 0,0 0 0,1 0 0,-1 0 0,1-1 0,-1 1 0,1 0 0,-1 0 0,1 0 0,-1 0 0,0 0 0,1 0 0,-1 0 0,1 0 0,-1 0 0,1 1 0,-1-1 0,1 0 0,-1 0 0,0 0 0,1 0 0,-1 1 0,1-1 0,-1 0 0,0 0 0,1 1 0,-1-1 0,0 0 0,1 1 0,-1-1 0,1 1 0,1 6 2,0 1-1,-1-1 1,1 1-1,-2 0 1,1 0-1,-1-1 1,0 1-1,-1 9 1,0 7 163,1-24-116,1 0 0,-1 0 0,1 0 0,-1 0 0,1 0 0,-1 0 0,1 0 0,-1 0 0,1 0 0,-1 0 0,1 0 0,-1 0 0,1 0 0,-1 0 0,1 0 0,-1-1 0,1 1 0,-1 0 0,0 0 0,1-1 0,-1 1 0,1 0 0,-1 0 0,0-1 0,1 1 0,0-1-1,17-12 154,-13 8-248,1 1 0,0 0-1,-1 0 1,1 1 0,12-6 0,-16 8 40,1 1 1,0-1-1,-1 0 1,1 1-1,0-1 1,0 1-1,0 0 1,0 0-1,-1 0 1,1 1-1,0-1 1,0 1-1,0-1 1,-1 1-1,1 0 1,5 2-1,1 2 5,0 1 0,0 0 0,-1 0 0,12 11 0,-13-10 7,1 0 0,1 0 0,-1-1 0,14 7 0,9 2 19,9 4-2665,2-1-4877,-16-7 4147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07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635 116 2496,'1'0'186,"-1"0"1,0 0-1,0 0 1,1 0-1,-1-1 1,0 1-1,1 0 1,-1 0-1,0 0 1,0 0-1,1 0 1,-1-1-1,0 1 1,0 0-1,0 0 1,1 0-1,-1-1 1,0 1-1,0 0 0,0 0 1,1-1-1,-1 1 1,0 0-1,0 0 1,0-1-1,0 1 1,0 0-1,0 0 1,0-1-1,0 1 1,1 0-1,-1-1 1,0 1-1,0 0 1,0-1-1,-1 1 1,1 0-1,0 0 1,0-1-1,0 1 1,0 0-1,0-1 0,0 1 1,0 0-1,0 0 1,-1-1-1,1 1 1,0 0-1,0 0 1,0-1-1,-1 1 1,-8-17 2201,5 12-2090,0 0 1,0 1-1,0 0 1,0 0-1,-1 0 1,1 0-1,-10-5 1,3 3-132,0 0 1,-18-6-1,7 6-96,0 0-1,-1 2 0,1 1 0,-1 0 1,-39 2-1,34 1-99,0 2 0,0 0-1,1 2 1,-38 11 0,51-11 42,0 0 1,0 1-1,1 1 0,-1 1 0,1 0 1,1 0-1,0 1 0,0 1 0,0 0 1,-11 12-1,20-17 31,-1 0 1,1 0-1,0 0 1,1 0 0,-1 0-1,1 1 1,0-1-1,0 1 1,0 0-1,0 0 1,1 0-1,0 0 1,0 0 0,1 0-1,-1 7 1,1-8 5,0 0 1,1 0-1,-1 0 1,1 0-1,0 0 1,0 0-1,0 0 1,1 0-1,-1 0 1,1 0-1,0-1 1,0 1-1,0-1 0,1 1 1,-1-1-1,1 0 1,0 0-1,0 0 1,3 2-1,22 14 25,0-2-1,2 0 1,41 16-1,-38-18-164,-28-13 78,125 62-64,-106-50 103,1 1 1,-2 1-1,24 21 1,-40-31 7,-1 0 1,0 1-1,11 14 1,-16-19 12,1 0 0,-1 0-1,0 0 1,0 0 0,0 0 0,0 1 0,0-1 0,0 0-1,0 1 1,-1-1 0,0 0 0,1 1 0,-1-1-1,0 1 1,0-1 0,0 1 0,0-1 0,-1 1 0,0 1-1,0-1 5,0-1-1,0 0 0,-1 0 0,1 0 1,0-1-1,-1 1 0,0 0 1,1-1-1,-1 1 0,0-1 0,0 1 1,0-1-1,0 0 0,0 1 0,0-1 1,0 0-1,-1-1 0,-1 2 1,-5 0 81,1 1 1,-1-2 0,-13 3 0,-37 1 212,-1-3 1,-99-7 0,153 4-518,-1 0 1,0 0 0,1 0 0,-1-1 0,1 0 0,-1 0-1,1 0 1,0-1 0,0 0 0,-9-6 0,8 0-2361,7 9 2318,0-1 1,0 1-1,0-1 0,0 1 1,0-1-1,-1 1 1,1 0-1,0-1 1,0 1-1,1-1 1,-1 1-1,0-1 1,0 1-1,0-1 0,0 1 1,0 0-1,0-1 1,1 1-1,-1-1 1,0 1-1,0 0 1,0-1-1,1 1 1,-1-1-1,0 1 1,1 0-1,-1 0 0,0-1 1,1 1-1,-1 0 1,0-1-1,1 1 1,-1 0-1,1 0 1,-1 0-1,0-1 1,2 1-1,10-4-2832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07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5 128 8128,'-5'-20'3680,"13"9"-3168,-3 2 2016,5 9-1472,4-11 639,7 2-991,6-6-288,4 7-256,6-9-64,-1 9-32,-1-3 32,2 7-64,-6-1-2272,-4 5 1217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08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438 51 7456,'-20'-30'2421,"13"22"-1477,1 5-790,1 1 0,-1 0 0,0 1 0,0 0 0,0 0 0,1 0 0,-1 0 0,0 1 0,0 0 0,0 0 0,0 1 0,0-1 0,-7 3 0,0 0 88,1 0-1,-1 1 1,1 1-1,0 0 1,-18 10-1,20-9-172,0 1-1,0 0 1,1 0-1,0 1 1,0 0-1,0 1 0,1-1 1,-9 16-1,13-18-21,0 0 0,1 0 0,0 1 0,0-1 0,1 1-1,0 0 1,0 0 0,0 0 0,1 0 0,0 0-1,0 0 1,1 0 0,0 1 0,0-1 0,3 10 0,-1-4 24,1 0 0,1-1 0,0 1 0,1-1 1,0 0-1,1 0 0,0 0 0,1-1 1,0 0-1,1-1 0,0 1 0,0-2 1,12 12-1,1 2 97,-20-22-119,0 0 0,0 0-1,-1 0 1,1 1 0,0-1-1,-1 0 1,1 0 0,-1 0-1,1 1 1,-1-1 0,0 0-1,1 0 1,-1 1 0,0-1-1,0 0 1,0 1 0,0-1-1,0 2 1,-1-2 12,0 1-1,0-1 1,0 0-1,0 1 1,0-1-1,0 0 1,0 0-1,0 0 1,0 0 0,-1 0-1,1 0 1,0 0-1,-1 0 1,1-1-1,-1 1 1,1 0-1,-1-1 1,-1 1-1,-31 6 315,30-6-327,-8 1 116,-1-1-1,0 0 1,0-1-1,-24-3 1,30 2-268,0 0 0,0-1 0,1 0 0,-1 0 0,0-1 1,1 1-1,0-1 0,-1-1 0,1 1 0,-6-5 0,12 7-29,-1 1 0,1 0 0,-1-1 0,1 1 0,-1 0 0,1-1 0,0 1 0,-1 0 0,1-1 0,0 1 0,-1-1 0,1 1 0,0-1 0,0 1 0,-1-1 0,1 1 0,0-1 0,0 1 0,0-1 0,0 1 0,0-1 0,0 1 0,0-1 0,0 1 0,0-1 0,0 1 0,0-1 0,0 1 0,0-1 0,0 1 0,0-1 0,0 0 0,5-5-2032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08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74 4160,'7'-10'908,"0"0"-1,0 1 1,1 0 0,11-10-1,-12 9 557,-1 3 1341,-6 16-1378,-3 8-631,-1 0 0,-1 0 0,-12 27 1,-7 20 87,4 21-92,-14 141-1,25-154-704,-9 116 366,16-179-3024,4-5 684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08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32 128 6144,'-28'-40'2784,"25"32"-2432,3 0 2368,8 4-1568,0-7 1632,10 3-1569,6-6 321,-3 11-896,3-5 0,2 4-384,6-4-160,-1 8-64,6-8-32,-6 8 0,4-4-224,2 4 128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03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10 167 4384,'0'0'136,"0"0"0,-1 0 0,1 0 0,-1 0 0,1 0 0,0 0 0,-1 0 0,1 0 0,0 0 0,-1-1 0,1 1 0,0 0 0,-1 0 0,1 0 0,-1 0 0,1-1 0,0 1 0,0 0 0,-1 0 0,1 0 0,0-1 0,-1 1 0,1 0 0,0-1 0,0 1 0,-1 0 0,1-1 0,-1-11 5078,1 5-4242,0 5-672,0 0-1,0 1 1,0-1-1,1 1 0,-1-1 1,0 1-1,1-1 1,-1 1-1,1-1 1,-1 1-1,1-1 0,0 1 1,-1 0-1,1-1 1,1-1-1,0 1-66,4-8 169,1 1 0,0 1 0,0-1 0,1 1 0,0 1 0,1-1 0,11-7 0,-9 6-245,-7 6-117,0 0 1,0 0-1,0 0 1,1 0-1,-1 1 0,1-1 1,7-2-1,-7 4 86,-2 0-2,0 0 0,0 0 0,0 0 0,0 1 1,0-1-1,1 1 0,-1 0 0,3 0 0,-4 0-93,-1 1-1,0-1 0,1 1 1,-1 0-1,0-1 0,0 1 1,1 0-1,-1 0 0,0-1 1,0 1-1,0 0 0,0 0 1,0 0-1,0 0 1,0 1-1,-1-1 0,1 0 1,0 0-1,-1 0 0,1 1 1,-1-1-1,1 2 0,2 5 59,0 0 1,-1 0-1,0 0 0,-1 0 0,0 0 0,0 0 1,-1 13-1,-9 60 369,5-50-456,-20 103 97,16-99-134,4-14 91,-1-1 1,-1-1 0,-1 1-1,-1-1 1,-1 0 0,0-1 0,-1 0-1,-1 0 1,-1-1 0,-23 27 0,24-35 45,11-9-101,0 0 0,-1 1 1,1-1-1,0 0 0,0 0 1,-1 0-1,1 0 0,0 1 1,0-1-1,-1 0 1,1 0-1,0 0 0,0 0 1,-1 0-1,1 0 0,0 0 1,-1 0-1,1 0 0,0 0 1,-1 0-1,1 0 0,0 0 1,0 0-1,-1 0 0,1 0 1,0 0-1,-1 0 0,1-1 1,0 1-1,0 0 0,-1 0 1,1 0-1,0 0 0,0 0 1,-1-1-1,1 1 1,0 0-1,-1-1 0,1 1-11,0 0 0,0-1 0,0 1 0,0 0 0,0-1 0,0 1 0,0-1 0,0 1 0,0 0 0,0-1 0,0 1 0,1 0 0,-1-1 0,0 1 0,0 0 0,0-1-1,0 1 1,0 0 0,1-1 0,-1 1 0,0 0 0,0 0 0,1-1 0,-1 1 0,0 0 0,0 0 0,1-1 0,-1 1 0,1 0 0,12-10-23,-4 4 69,-4 2 36,0 0 0,0 0 0,0 0 0,1 1 0,-1 0 0,1 0 0,0 0 0,0 1 0,0 0 0,8-2 0,-9 3-32,0 0 0,-1 1 0,1 0 0,-1 0 0,1 0 1,-1 0-1,1 1 0,0-1 0,-1 1 0,0 0 0,1 1 1,-1-1-1,0 1 0,1 0 0,5 3 0,-7-3-257,-1-1-1,1 1 1,-1-1-1,1 1 1,-1 0 0,0 0-1,0 0 1,0 0-1,0 0 1,0 1-1,0-1 1,2 6 0,10-7-9916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09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366 530 6880,'-2'-2'515,"-1"1"-1,0-1 1,0 1 0,0-1 0,-1 1 0,1 0-1,0 0 1,0 0 0,0 1 0,-1-1-1,-4 1 1,0 0-47,0 1-1,-1 1 1,-13 3 0,-16 5 322,-60 25 0,85-29-694,0 0 1,0 1-1,1 1 0,0 0 1,1 0-1,-1 1 1,2 0-1,-12 13 0,19-19-25,1 0-1,-1 1 0,1-1 0,0 0 0,0 1 0,0-1 0,0 1 0,-1 5 0,2-8-19,1 0 0,0 1 0,0-1 0,0 0 0,0 0 0,0 1 0,0-1 0,0 0 0,0 0 0,1 1 0,-1-1 0,0 0 0,1 0 0,-1 0 0,1 0 0,-1 1 0,1-1 0,-1 0 0,1 0 0,0 0 0,0 0 0,-1 0 0,1 0 0,0-1 0,0 1 0,0 0-1,0 0 1,0-1 0,2 2 0,0 0 27,1 0-1,0 0 0,0 0 1,0-1-1,0 1 0,1-1 1,-1 0-1,0 0 0,0-1 1,1 1-1,6-1 0,-3-1 22,0 0 0,-1 0 0,1 0-1,0-1 1,14-6 0,-5 1-35,-1-2 0,1 0 0,-1 0-1,24-21 1,19-23-517,-59 53 449,0 0 0,0 0 0,0 0 0,0 0 0,0 0 0,0 0 0,0 0 1,0 0-1,0 0 0,1 0 0,-1 0 0,0 0 0,0 0 0,0-1 0,0 1 0,0 0 0,0 0 0,0 0 0,1 0 0,-1 0 0,0 0 0,0 0 0,0 0 1,0 0-1,0 0 0,0 0 0,0 0 0,1 1 0,-1-1 0,0 0 0,0 0 0,0 0 0,0 0 0,0 0 0,0 0 0,0 0 0,0 0 0,0 0 0,1 0 1,-1 0-1,0 0 0,0 0 0,0 1 0,0-1 0,0 0 0,0 0 0,0 0 0,0 0 0,0 0 0,0 0 0,0 0 0,0 1 0,0-1 0,0 0 0,0 0 1,0 0-1,0 0 0,0 0 0,0 0 0,0 0 0,0 1 0,0-1 0,0 0 0,0 0 0,0 0 0,0 0 0,0 11-128,0-9 128,0 8-27,0 1 81,0 0-1,3 15 1,-3-23-21,1 0-1,0 0 0,0 0 0,0 0 1,0 0-1,0 0 0,0 0 0,1-1 0,0 1 1,-1 0-1,1-1 0,4 5 0,-5-7-9,3 4 130,0 0-1,0 0 0,1-1 0,5 4 0,-8-6-105,0 0 0,0 0 0,0-1 0,0 1-1,1-1 1,-1 1 0,0-1 0,0 0 0,0 1 0,0-1 0,1-1-1,-1 1 1,0 0 0,3-1 0,2-1 0,0 0 0,-1 0 0,1-1 0,-1 0 1,0 0-1,0-1 0,0 0 0,0 0 0,-1 0 0,1-1 0,7-7 0,0-4 87,0 1 0,19-31 0,263-372 14,-152 225-688,-135 183 228,-18 21 130,-7 9 140,1 0 1,1 2-1,1 0 0,-17 37 0,6-8 31,-29 88 1,47-118 22,-17 57 328,4 1 0,-13 94 0,33-170-321,-1 3-238,0 0 1,0 0-1,0 0 0,1 0 0,0 0 1,0 0-1,1 0 0,2 11 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09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42 7808,'-19'-12'2506,"18"12"-2444,1 0 0,0 0 0,-1 0 0,1 0 0,0 0 0,0 0 0,-1-1 0,1 1 0,0 0 0,0 0 0,-1 0 0,1 0 0,0 0 0,0-1 0,0 1 0,-1 0 0,1 0 0,0 0 0,0-1 0,0 1 0,0 0 0,-1 0 0,1 0 0,0-1 0,0 1 0,0 0 0,0 0 0,0-1 0,0 1-1,0 0 1,0-1 0,0 1 0,0 0 0,0 0 0,0-1 0,0 1 0,0 0 0,0 0 0,0-1 0,0 1 0,0 0 0,0 0 0,0-1 0,0 1 0,0 0 0,1 0 0,-1-1 0,0 1 0,0 0 0,0 0 0,0-1 0,1 1 0,8-4 2530,-9 4-2538,12-3 2424,-3 0-1860,-1 1 0,1 0 0,0 1 0,11-1 0,79 1-133,196 23 0,-282-20-885,0 0 0,-1 1 0,20 7 0,-6 1-560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10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47 162 6976,'0'0'55,"-1"1"-1,1-1 1,0 0 0,0 0 0,0 0 0,0 0 0,0 0 0,-1 0-1,1 0 1,0 0 0,0 1 0,0-1 0,0 0 0,0 0-1,0 0 1,-1 0 0,1 0 0,0 1 0,0-1 0,0 0 0,0 0-1,0 0 1,0 0 0,0 0 0,0 1 0,0-1 0,0 0-1,0 0 1,0 0 0,0 1 0,0-1 0,0 0 0,0 0 0,0 0-1,0 0 1,0 1 0,0-1 0,0 0 0,0 0 0,0 0-1,0 0 1,1 0 0,-1 1 0,0-1 0,0 0 0,0 0 0,0 0-1,0 0 1,0 0 0,1 1 0,-1-1 0,0 0 0,0 0-1,0 0 1,0 0 0,0 0 0,1 0 0,-1 0 0,0 0 0,19 4 2439,21-3 499,-35-2-2857,0 1 0,1-1 0,-1 0 0,-1 0 1,1 0-1,0-1 0,0 0 0,0 0 0,-1 0 0,1 0 0,-1-1 0,0 0 0,1 0 0,-1 0 0,-1 0 0,1-1 0,0 1 0,-1-1 0,0 0 1,0 0-1,0 0 0,0-1 0,-1 1 0,1-1 0,-1 1 0,0-1 0,-1 0 0,1 0 0,-1 1 0,0-1 0,0 0 0,0-1 0,-1 1 1,0 0-1,0 0 0,-1-6 0,1 9-142,0 0 0,-1 0 0,1 0 1,-1 0-1,1 0 0,-1 0 0,0 0 0,0 0 1,0 0-1,0 1 0,0-1 0,0 0 0,0 1 1,-1-1-1,1 1 0,-1-1 0,1 1 1,-1 0-1,1 0 0,-1-1 0,0 1 0,1 0 1,-1 0-1,0 1 0,0-1 0,0 0 1,0 1-1,0-1 0,0 1 0,0-1 0,0 1 1,0 0-1,0 0 0,-3 0 0,-1 1 14,0 0-1,0 0 1,-1 0-1,1 1 0,0 0 1,0 0-1,0 0 1,1 1-1,-10 5 1,5-1 109,0 0 0,1 1 1,0 0-1,0 0 0,1 1 1,0 0-1,-9 13 0,15-18-38,-1-1 0,1 1 0,1-1-1,-1 1 1,0 0 0,1 0 0,0-1-1,0 1 1,0 0 0,0 0 0,1 1 0,-1-1-1,1 0 1,0 0 0,0 0 0,1 0-1,-1 0 1,1 0 0,2 7 0,-1-5 3,1-1 1,-1 0-1,1 0 1,1 0-1,-1 0 1,0 0-1,1-1 1,0 0-1,0 0 1,0 0-1,1 0 1,0 0-1,5 3 1,3 1-14,0 0-1,1-1 1,0-1-1,0 0 1,16 4 0,-20-7-1280,0-1 0,16 1 0,0 0-1019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10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489 60 2720,'-2'-5'337,"0"2"-134,1 1 0,1 0-1,-1 0 1,0 0 0,0 0 0,1-1 0,-1 1 0,1 0 0,0 0 0,0-1 0,0 1 0,0 0 0,0-1-1,0 1 1,1 0 0,-1 0 0,2-4 0,-2 5-130,0 1 0,0 0 0,1 0 0,-1 0 1,0-1-1,0 1 0,0 0 0,0 0 0,0 0 0,1-1 0,-1 1 0,0 0 0,0 0 0,0-1 0,0 1 0,0 0 1,0 0-1,0-1 0,0 1 0,0 0 0,0 0 0,0-1 0,0 1 0,0 0 0,0 0 0,0-1 0,0 1 1,0 0-1,0 0 0,-1-1 0,1 1 0,0 0 0,0 0 0,0 0 0,0-1 0,0 1 0,-1 0 0,1 0 0,0 0 1,0-1-1,0 1 0,-1 0 0,0 0 0,0 0-1,1 0 1,-1 0 0,0 1-1,0-1 1,0 0 0,1 0 0,-1 1-1,0-1 1,0 1 0,0-1 0,1 1-1,-1-1 1,0 1 0,1-1-1,-1 1 1,1-1 0,-1 1 0,0 1-1,-56 56 1065,16-18-135,2 2 1,-64 90-1,72-81-319,2 1-1,-43 109 1,46-90-135,4 1-1,-20 120 1,40-172-403,0 0 1,1 1 0,2-1 0,5 41-1,-3-47-10,0 0-1,0 0 0,2 0 0,0-1 1,0 0-1,1 0 0,14 22 0,-18-32-146,1 0-1,0 1 1,0-1-1,0 0 1,0-1-1,1 1 1,-1-1-1,1 1 0,0-1 1,0 0-1,-1 0 1,1-1-1,0 1 1,1-1-1,-1 0 1,0 0-1,0 0 1,0 0-1,1-1 0,-1 0 1,9 0-1,2-2-1605,0 0 0,-1 0-1,1-2 1,25-8 0,0-1-1678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11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7 192 5728,'-6'-3'1538,"6"5"-657,1-2-726,-1 1 0,1-1 0,0 1 1,-1-1-1,1 0 0,0 1 0,0-1 0,-1 0 1,1 1-1,0-1 0,0 0 0,0 0 0,1 0 1,11 0 506,-1-1 1,1 0 0,-1-1-1,0 0 1,1-1 0,-1 0 0,0-1-1,15-8 1,-21 10-559,0-1 0,0-1 1,-1 1-1,1-1 0,-1 0 0,0-1 0,0 1 0,-1-1 1,1 0-1,-1 0 0,0 0 0,0-1 0,-1 0 1,1 1-1,-1-1 0,-1 0 0,4-9 0,-5 11-91,0 0-1,-1 0 0,1 0 0,-1 1 0,0-1 0,0 0 0,0 0 0,-1 0 1,-1-7-1,2 10-15,0-1 1,-1 1 0,1-1-1,-1 1 1,1 0 0,-1-1-1,0 1 1,0 0-1,1 0 1,-1 0 0,0-1-1,0 1 1,0 0 0,0 0-1,0 0 1,-1 1 0,1-1-1,0 0 1,0 0-1,-1 0 1,1 1 0,0-1-1,-1 1 1,1-1 0,0 1-1,-1 0 1,1-1 0,-1 1-1,1 0 1,-2 0-1,-1 0-13,0 1 0,0 0-1,0 0 1,0 0-1,0 0 1,0 1-1,0-1 1,0 1-1,1 0 1,-1 0-1,1 1 1,-1-1 0,1 1-1,0-1 1,-3 4-1,-7 9 23,-23 28 0,28-33 16,-3 5 111,1 0 1,-15 28-1,22-35-2,-1-1 1,1 1 0,1 0-1,-1 0 1,1 1-1,1-1 1,0 0-1,-1 10 1,3-14-45,-1-1-1,1 1 1,-1 0-1,1-1 1,0 1-1,0 0 1,1-1-1,-1 1 1,1-1-1,0 0 1,0 1-1,0-1 1,0 0-1,1 0 1,-1 0-1,1-1 1,-1 1-1,1-1 1,0 1-1,0-1 1,0 0-1,1 0 1,-1 0-1,4 1 1,0 1-62,0-1 0,1-1 0,-1 0 0,0 0 0,1 0 0,-1-1 0,1 0 1,-1 0-1,1-1 0,0 0 0,8-1 0,2-2-1518,0 2 383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11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13 6240,'-4'-7'996,"0"1"419,8 15 840,-2-3-1701,0-1-1,-1 1 0,2 9 0,2 10 141,19 92 1885,-20-86-1794,2 0 1,1 0-1,2 0 1,13 31-1,-18-52-473,-3-6-131,1 0 0,-1-1 0,1 1 0,3 5 0,-4-8-101,-1 0-1,1-1 1,-1 1-1,1-1 0,-1 1 1,1-1-1,-1 1 1,1-1-1,0 1 1,-1-1-1,1 1 0,0-1 1,0 0-1,-1 1 1,1-1-1,0 0 1,0 0-1,-1 1 0,1-1 1,0 0-1,0 0 1,0 0-1,-1 0 1,1 0-1,0 0 1,0 0-1,0-1 0,-1 1 1,2 0-1,6-3 33,-1 0 0,1-1-1,-1 0 1,0 0 0,0-1-1,0 1 1,7-8 0,41-42 2,-32 25-131,-1 0-1,-1-1 1,-1-1-1,-2-1 1,-1-1-1,20-54 1,-24 62-2079,-8 16 826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11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10 167 5408,'1'1'156,"-1"0"0,1-1 0,-1 1 0,1 0 0,-1-1 0,1 1 0,-1 0 0,1-1 0,0 1 1,-1-1-1,1 1 0,0-1 0,0 0 0,-1 1 0,1-1 0,0 0 0,0 1 0,0-1 0,0 0 0,-1 0 0,3 0 0,-1 0 250,0 0 0,0 0 0,0 0 0,0-1 0,0 1 0,0-1 0,0 0 0,3-1 0,3-2 446,-1 0 0,1 0 0,8-8 1,-10 6-593,1 0 1,-1 0 0,0-1 0,-1 0-1,0 0 1,0 0 0,0-1 0,-1 0 0,6-12-1,-9 17-228,0 0 0,0 0 0,1 1 0,-2-1 0,1 0 0,0 0 0,0 0 0,-1 0 0,0 0 0,0 0 0,1 0 0,-2 0 0,1-3 0,0 5-34,0 0 0,0 0-1,0 0 1,0 0-1,0 1 1,0-1 0,-1 0-1,1 0 1,0 0-1,0 1 1,-1-1 0,1 0-1,0 0 1,-1 1-1,1-1 1,-1 0 0,1 1-1,-1-1 1,1 0-1,-1 1 1,1-1 0,-1 1-1,0-1 1,1 1-1,-1-1 1,0 1 0,0-1-1,1 1 1,-1 0-1,0-1 1,0 1 0,1 0-1,-1 0 1,0 0-1,0-1 1,0 1 0,0 0-1,1 0 1,-1 0-1,0 0 1,0 1 0,0-1-1,0 0 1,1 0-1,-2 1 1,-2 0-13,1 1 0,0-1 0,0 1 0,-1 0 0,1 0-1,1 0 1,-1 0 0,0 1 0,-4 4 0,-4 7 195,1 0-1,0 1 1,1 1-1,0 0 1,2 0-1,-1 1 1,2-1-1,1 2 1,0-1 0,1 0-1,-4 36 1,8-49-59,-1 0 0,1 0 0,1 1 0,-1-1-1,0 0 1,1 0 0,0 0 0,0 0 0,0-1 0,1 1 0,-1 0 0,4 5 0,-4-7-58,0 0 0,1 0 0,0 0 0,-1 0 0,1 0 0,0 0 0,0 0 0,0-1 0,0 1 0,1-1 0,-1 0 0,0 1 0,1-1 0,-1 0 0,0 0 0,1-1 1,-1 1-1,1 0 0,0-1 0,3 1 0,6-1 26,1 0 1,0-1 0,0 0 0,0 0-1,21-7 1,-9 1-2231,43-20 0,-31 11-329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12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0 5984,'-15'29'1920,"9"-12"-1174,-44 144 3814,40-138-3376,-22 34 0,20-39-112,2 0 0,-15 35 0,25-53-1043,0 0 0,0 0 0,0 1 0,0-1 0,-1 0 0,1 1 0,0-1 0,0 0 0,0 1 0,0-1 0,0 0 0,0 1 0,0-1 0,0 0 0,0 1 0,0-1 1,0 0-1,0 0 0,0 1 0,0-1 0,0 0 0,0 1 0,1-1 0,-1 0 0,0 1 0,0-1 0,0 0 0,0 0 0,1 1 0,-1-1 0,0 0 0,0 0 0,1 1 0,-1-1 0,0 0 0,0 0 0,1 0 0,-1 0 0,0 1 0,0-1 0,1 0 0,1 0 56,0 0-1,-1 1 1,1-1-1,0-1 1,-1 1-1,1 0 1,0 0-1,-1 0 1,3-2-1,34-10 221,64-32 0,-20 7-542,-78 36 226,-1-1 0,1 1 0,0 0-1,-1 0 1,1 1 0,0-1-1,6 1 1,-8 0 2,0 0 0,0 0 0,0 1-1,0-1 1,0 1 0,0-1 0,-1 1-1,1 0 1,0 0 0,0-1 0,-1 1 0,1 1-1,-1-1 1,1 0 0,-1 0 0,1 0 0,1 3-1,2 2 64,0 0 0,-1 0 0,0 1-1,0 0 1,0 0 0,-1 0 0,0 0 0,0 0-1,0 1 1,-1-1 0,1 12 0,3 5-1398,-6-21-318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12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6304,'26'14'2032,"-25"-14"-1953,1 1 1,-1 0-1,0 0 1,0 0-1,1 0 1,-1 0-1,0 0 0,0 0 1,2 3-1,-3-4-87,18 21 816,0 1 1,-2 0 0,18 31 0,-11-3 396,-3 1 1,-1 2-1,-3 0 0,18 104 0,-28-115-675,-1 1 0,-2 73 0,-5-92-388,0 0 1,-1-1-1,-2 1 1,0-1-1,-2 0 1,-13 34-1,3-23-307,0 0-1,-3-1 1,0-1 0,-2-1-1,-2-1 1,-36 36 0,27-30-961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15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34 3136,'0'-1'150,"-1"0"0,1 1 0,-1-1 1,1 1-1,0-1 0,-1 0 0,1 1 0,0-1 1,0 1-1,-1-1 0,1 0 0,0 0 0,0 1 1,0-1-1,0 0 0,0 1 0,0-1 0,0 0 1,0 1-1,0-1 0,0 0 0,0 0 0,1 1 1,-1-1-1,0 0 0,0 1 0,1-1 0,-1 1 1,0-1-1,1 0 0,-1 1 0,1-1 0,0 0 1,3-9 6398,-10 20-5773,-6 28-412,-2-1 0,-27 53 1,7-16 173,-100 307 1001,119-333-1446,-2 11 25,10-30 291,-1-1 0,-18 37-1,21-60-1000,3-11-2124,3-19-2973,4-7 1215,4 0 1482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08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69 3232,'-2'-3'462,"2"2"-354,0 0 0,-1 0 0,1 1 0,-1-1 0,1 0 0,-1 0 0,0 0-1,1 1 1,-1-1 0,0 0 0,-6-2 5734,4 7-3823,-3 4-863,3 0-913,1-1 0,-1 0 0,1 1 0,0-1 0,-1 13 0,-1 42 178,3-44-273,2 224 1192,2-91-115,-3-133-1037,-2-1 0,0 1 0,-8 30 0,6-38 476,2-13-187,-1-22-32,2 17-442,-7-164 240,4 64-224,3-201 157,2 237 458,-1 72-630,0 0-1,0-1 1,0 1 0,-1-1-1,1 1 1,0 0-1,0-1 1,0 1-1,0 0 1,1-1-1,-1 1 1,0 0 0,0-1-1,0 1 1,0 0-1,0-1 1,0 1-1,0 0 1,1-1-1,-1 1 1,0 0-1,0-1 1,0 1 0,1 0-1,-1 0 1,0-1-1,0 1 1,1 0-1,-1 0 1,0 0-1,1-1 1,0 1 1,-1 0 0,1 1 0,-1-1 0,1 0 0,0 0 0,-1 1 0,1-1 0,-1 0 0,1 0 0,-1 1 0,1-1 0,-1 1 0,1-1 0,-1 1 0,1 0 0,2 2 15,0 1 0,0 0 0,0-1 0,3 8 0,2 12 87,-1 2 0,0-1 0,-2 1 0,4 42 0,-4-29-40,1 10 19,3 20 194,27 103 0,-36-170-256,0 0 0,0-1 1,0 1-1,0 0 0,0-1 1,1 1-1,-1 0 1,0-1-1,1 1 0,-1-1 1,0 1-1,1-1 0,-1 1 1,1-1-1,-1 1 0,1-1 1,-1 1-1,1-1 1,-1 1-1,1-1 0,0 1 1,0-1-13,-1 0 1,1 0 0,-1 0 0,1 0-1,-1 0 1,1 0 0,-1-1 0,1 1 0,-1 0-1,1 0 1,-1 0 0,1-1 0,-1 1-1,1 0 1,-1 0 0,0-1 0,1 1-1,-1 0 1,1-1 0,-1 1 0,1-1-1,1-2 7,0 0 0,0 0-1,-1 1 1,1-1-1,-1 0 1,1-1-1,1-5 1,26-137 244,-9 37-451,-18 101 188,1-5-86,-1 13 42,1 8 24,25 120 473,-15-63-186,22 64 0,-26-101-348,-7-17 102,2 0 1,0-1 0,8 17-1,-11-25-469,0-2 35,0 1 1,0-1-1,0 1 0,-1-1 0,1 1 0,0-1 0,0 0 0,1 1 1,-1-1-1,0 0 0,0 0 0,0 0 0,0 0 0,0 0 0,0 0 1,2 0-1,3-2-1440,1 1-1,-1-2 1,0 1 0,0 0-1,6-5 1,2-4-2040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15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15 308 7136,'-11'-11'2309,"11"11"-2229,0 0 0,-1-1 0,1 1 0,0-1 0,-1 1 0,1 0-1,0-1 1,0 1 0,0-1 0,-1 1 0,1 0 0,0-1 0,0 1 0,0-1 0,0 1 0,0-1 0,0 1-1,0-1 1,0 1 0,0-1 0,0 1 0,0 0 0,0-1 0,0 1 0,0-1 0,0 1 0,0-1 0,1 1 0,-1-1-1,0 1 1,0 0 0,1-1 0,-1 1 0,0-1 0,0 1 0,1 0 0,-1-1 0,0 1 0,1 0 0,-1 0 0,0-1-1,1 1 1,-1 0 0,1 0 0,-1-1 0,1 1 0,-1 0 0,0 0 0,1 0 0,-1 0 0,1 0 0,0-1 127,49-22 1354,0 2 0,92-24 0,-66 22-991,68-23 107,116-36 32,-112 49-533,-139 31-118,1 1-1,-1 0 1,11 1 0,-17 0-104,-1 0 0,1 0 0,0 1 0,-1 0 0,1-1 1,4 3-1,-6-3-54,0 1 1,0-1-1,0 1 1,-1-1 0,1 1-1,0-1 1,0 1-1,-1 0 1,1-1-1,-1 1 1,1 0-1,0-1 1,-1 1-1,1 0 1,-1 0-1,0 0 1,1-1-1,-1 1 1,1 2-1,3 12-1132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17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251 450 4576,'-1'-5'-60,"-1"-1"1049,0 0 0,-1 0 0,1 0 0,-7-10 0,9 15-874,-1 0-1,0 0 1,1 0-1,-1 0 0,0 0 1,1 1-1,-1-1 0,0 0 1,0 0-1,0 1 0,0-1 1,0 0-1,0 1 0,0-1 1,0 1-1,0 0 0,0-1 1,0 1-1,0 0 1,0-1-1,-1 1 0,1 0 1,0 0-1,0 0 0,0 0 1,0 0-1,0 0 0,0 0 1,-1 1-1,1-1 0,0 0 1,0 1-1,0-1 1,0 0-1,-1 2 0,-5 2-44,0 1 0,0 0 0,0 0 0,1 0 0,0 1 0,0 0-1,1 0 1,-1 1 0,-4 7 0,-5 11 153,-16 32-1,21-36 5,-7 14 238,-18 50 1,30-71-236,1-1-1,1 1 1,0 0-1,1 0 1,0 0 0,1 0-1,1 16 1,0-28-165,0-1 0,0 1 0,0-1 0,0 1 1,1-1-1,-1 1 0,0-1 0,1 1 0,-1-1 1,1 1-1,0-1 0,-1 0 0,1 1 0,0-1 0,0 0 1,0 0-1,0 1 0,0-1 0,0 0 0,0 0 0,1 1 1,0-1-11,-1-1 0,1 0 0,-1 1 1,1-1-1,-1 0 0,1 1 1,-1-1-1,1 0 0,-1 0 0,1 0 1,-1-1-1,1 1 0,-1 0 1,1-1-1,-1 1 0,1 0 0,1-2 1,4-1 36,0-1-1,0 0 1,0 0 0,-1 0 0,0-1 0,9-7 0,-3-2-42,1-1 1,-1 0 0,-1 0 0,-1-1 0,0 0-1,-2-1 1,12-29 0,-9 17-119,-2-1-1,-1 0 1,8-57 0,-16 85 62,1-13-180,-3 11 1,-4 10-57,1 2 201,0 1-1,0 0 0,2 1 0,-1-1 1,1 0-1,-3 16 0,1 0 111,-2 39 0,6-56-39,1 1 0,0-1 0,1 1 1,0 0-1,0-1 0,5 17 1,-5-22 9,1 1 1,-1-1-1,1 0 1,-1 1 0,1-1-1,0 0 1,0 0-1,1 0 1,-1-1 0,1 1-1,-1 0 1,1-1-1,0 0 1,0 0 0,0 0-1,0 0 1,0 0-1,0 0 1,6 1 0,-4-1 53,0-1 1,1 0-1,-1 0 1,0-1-1,1 1 1,-1-1-1,0 0 1,11-2-1,-1-1 81,26-8 0,-23 5-144,-1-1 1,0-1 0,-1 0-1,0-1 1,0-1 0,-1 0-1,19-17 1,6-11-22,40-47-1,-34 34 1,-40 44-116,2 0-1,13-10 0,-21 17 95,1-1 0,-1 1-1,0 0 1,1 0 0,-1-1 0,1 1-1,-1 0 1,0 0 0,1 0 0,-1 0-1,1 0 1,-1 0 0,1 0-1,-1 0 1,0 0 0,1 0 0,-1 0-1,1 0 1,-1 0 0,1 0-1,-1 0 1,0 0 0,1 0 0,-1 0-1,1 0 1,-1 1 0,0-1-1,1 0 1,-1 0 0,0 1 0,1-1-1,-1 0 1,0 0 0,1 1-1,-1-1 1,0 0 0,1 1 0,-1-1-1,0 1 1,0-1 0,0 0 0,1 1-1,0 1-13,0 0 0,0 0 0,-1 1 0,1-1 0,0 0 0,-1 0 0,1 3 0,-1 13-61,0 1 0,-4 19 0,1-3-20,3-31 97,-3 25 43,2 0 1,1 0-1,8 55 0,-7-81 0,-1-1 1,1 0-1,-1 1 0,1-1 0,0 0 0,0 0 1,0 0-1,1 0 0,-1 0 0,0 0 1,1 0-1,-1 0 0,1 0 0,-1-1 1,1 1-1,0 0 0,3 1 0,-1-1 2,-1 0 0,1-1 0,-1 0 0,1 0 0,-1 0 0,1 0 0,0 0-1,0-1 1,-1 0 0,6 0 0,7-1 50,0-1 0,0-1 1,0 0-1,18-7 0,-22 7-26,18-7-47,0-1 1,0-1-1,-1-2 0,0-1 1,-2-1-1,39-28 1,-31 15-4,-1 0 0,-1-3-1,55-68 1,-79 89-147,-7 9 26,-3 3-9,-15 20-174,-131 181-132,142-195 432,-25 36 11,27-39-5,0 1 0,1 0-1,0 0 1,0 1 0,0-1-1,-2 11 1,4-15 7,-1 1 0,1-1 0,0 0 1,0 1-1,1-1 0,-1 0 0,0 0 0,0 1 0,1-1 0,-1 0 0,0 1 1,1-1-1,0 0 0,-1 0 0,1 0 0,0 0 0,-1 1 0,1-1 0,0 0 1,0 0-1,0 0 0,0-1 0,0 1 0,0 0 0,0 0 0,0 0 1,0-1-1,0 1 0,1-1 0,-1 1 0,0-1 0,0 1 0,1-1 0,1 1 1,1 0 34,0-1 1,0 1 0,0-1 0,0 1 0,0-1 0,0-1-1,0 1 1,0 0 0,0-1 0,6-1 0,-6 0-22,1 0 0,0-1 0,-1 1 1,1-1-1,-1 0 0,0 0 1,0 0-1,0 0 0,0-1 1,-1 0-1,1 0 0,-1 0 0,3-5 1,4-8 10,-1 0 0,9-23 0,-6 15-155,-9 17 142,6-9-752,-9 17 714,0 0 0,0 0 1,0 0-1,0 0 0,0 0 0,0 0 0,0 0 0,1 0 1,-1 0-1,0 0 0,0 0 0,0 0 0,0 0 0,0 0 1,0 0-1,0 0 0,0 0 0,0 0 0,0 0 0,1 0 1,-1 0-1,0 0 0,0 0 0,0 0 0,0 0 0,0 0 1,0 0-1,0 0 0,0 0 0,0 0 0,0 0 0,0 0 0,0 0 1,0 0-1,1 0 0,-1 1 0,0-1 0,0 0 0,0 0 1,0 0-1,0 0 0,0 0 0,0 0 0,0 0 0,0 0 1,0 0-1,0 0 0,0 0 0,0 1 0,0-1 0,0 0 1,0 0-1,0 0 0,0 0 0,1 15-176,-4 26 78,-2 0-1,-16 70 1,8-48 47,3-15 137,-1-1 1,-2 0 0,-32 75-1,42-116-31,-1 1 0,1 0 0,-1-1-1,-1 1 1,-8 9 0,12-14-27,-1 0 0,0-1 1,0 1-1,0-1 0,0 1 0,0-1 1,-1 0-1,1 0 0,0 0 0,0 0 0,-1 0 1,1 0-1,-1 0 0,1-1 0,-1 0 0,1 1 1,-1-1-1,1 0 0,-1 0 0,1 0 0,-4-1 1,0 0 29,0-1 1,1 0-1,-1 0 1,0-1-1,1 0 1,-1 0 0,1 0-1,0 0 1,0-1-1,0 0 1,0 0-1,1 0 1,-1-1-1,1 1 1,-6-10 0,3 3-37,0 0 1,1 0 0,0 0-1,1-1 1,0 0 0,-5-19 0,9 27-23,0 0 0,0-1 0,1 1 1,-1 0-1,1-1 0,0 1 0,0 0 1,1-1-1,-1 1 0,1 0 0,0-1 1,1-4-1,0 6 7,-1 0 0,1 0 0,0 0 0,-1 0 0,1 1 0,1-1 0,-1 1 0,0-1 0,1 1 0,-1 0 0,1 0-1,-1 0 1,1 0 0,0 0 0,5-2 0,111-44-144,-13 7 50,-88 33 97,162-76 133,-138 62-61,-2-2-1,46-35 1,-70 45-65,-1 0 1,0-1-1,0-1 1,-2 0 0,0-1-1,-1 0 1,0-1-1,-2 0 1,13-29 0,-12 15-115,-10 30 84,-1 0 1,1 0-1,-1 0 0,0 0 0,0 0 1,0 0-1,0 0 0,0 0 1,0 0-1,-1 0 0,1 0 0,-1 0 1,0-3-1,1 5 16,0 0 1,-1 0-1,1-1 1,0 1-1,0 0 1,0 0-1,0 0 0,0-1 1,-1 1-1,1 0 1,0 0-1,0 0 1,0-1-1,-1 1 0,1 0 1,0 0-1,0 0 1,-1 0-1,1 0 1,0 0-1,0 0 1,-1-1-1,1 1 0,0 0 1,0 0-1,-1 0 1,1 0-1,0 0 1,0 0-1,-1 0 0,1 0 1,0 0-1,0 0 1,-1 1-1,1-1 1,0 0-1,0 0 1,-1 0-1,1 0 0,0 0 1,-1 1-1,-7 6-101,8-7 105,-7 7-48,2 1 1,-1 0-1,1 0 0,0 1 0,-4 10 0,-16 46-116,20-51 164,1 1 0,0 0 0,1 0 1,-1 19-1,3-29 26,1 1-1,0-1 1,0 0 0,1 0-1,-1 0 1,1 0 0,0 0-1,0 0 1,1 0 0,0 0 0,-1 0-1,2 0 1,-1-1 0,0 1-1,1-1 1,3 5 0,-4-7-2,1 0 1,-1 0 0,0 0-1,1 0 1,-1 0 0,1 0 0,0-1-1,0 1 1,-1-1 0,1 0-1,0 0 1,0 0 0,0 0 0,0 0-1,6 0 1,-2-1 31,-1 0-1,1 0 1,-1-1 0,0 0 0,1 0 0,8-3-1,-7 1-24,-1 1-1,0-1 0,0 0 1,0 0-1,0-1 0,-1 0 1,1 0-1,-1 0 0,0-1 1,0 0-1,-1 0 0,1-1 1,-1 1-1,0-1 0,4-7 1,20-36 66,35-78 0,26-76 48,17-69-224,-103 262-191,-1 1 1,4-19 0,-9 59 59,-11 63 1,1-20 140,6 0 234,9 139 1,0-131-136,8 101 136,-8-162-1350,-3-19 754,1-1 0,-1 0 0,0 0 0,1 1-1,-1-1 1,1 0 0,-1 0 0,1 0 0,-1 0-1,1 0 1,0 0 0,0 0 0,1 2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18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40 9888,'-19'-8'4480,"41"-4"-3904,-4 7 1535,5 10-1279,9-10 352,3 5-672,10-3-128,5-2-224,8 2-160,-3 3-32,3-4 32,-8 8 0,-11-4 192,-2 8-96,-20-5-4191,1 6 2239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19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36 3552,'4'-16'1147,"-4"15"-1067,1 0 0,-1 1 0,0-1 1,1 0-1,-1 1 0,1-1 0,-1 1 1,0-1-1,1 1 0,-1-1 0,1 1 1,-1-1-1,1 1 0,0-1 0,-1 1 1,1 0-1,-1-1 0,1 1 1,0 0-1,-1 0 0,1-1 0,0 1 1,-1 0-1,2 0 0,4-2 1492,-6 1-1413,1 1-1,-1-1 0,1 1 1,-1-1-1,1 1 1,0-1-1,-1 1 1,1 0-1,-1-1 1,1 1-1,0 0 1,-1 0-1,1-1 1,0 1-1,-1 0 1,1 0-1,0 0 0,0 0 1,-1 0-1,1 0 1,0 0-1,-1 0 1,1 0-1,0 0 1,-1 0-1,1 1 1,0-1-1,-1 0 1,1 0-1,1 1 1,-1 1-52,0 0 0,-1 0 0,1 0 0,0 0 0,-1 0 0,1 0 0,-1 0 0,0 0 0,0 0 0,0 1 0,0-1 0,0 2 0,-2 17 339,-1 0 1,-1 0-1,0-1 1,-2 1-1,-8 21 1,-7 24 319,-18 101 275,-17 63 302,46-180-665,6-20-55,4-29-589,-1-1 0,1 0-1,0 1 1,0-1 0,0 0-1,0 1 1,0-1 0,1 0-1,-1 1 1,0-1 0,0 1-1,0-1 1,0 0 0,0 1-1,0-1 1,1 0 0,-1 1-1,0-1 1,0 0 0,0 0-1,1 1 1,-1-1 0,0 0-1,1 0 1,-1 1 0,0-1-1,0 0 1,1 0 0,-1 0-1,0 1 1,1-1-1,-1 0 1,0 0 0,1 0-1,-1 0 1,1 0 0,-1 0-1,0 0 1,1 0 0,-1 0-1,0 0 1,1 0 0,0 0-1,22-2 293,-14 1-223,136-16 359,-4 1-375,-114 14-153,-14 0 77,0 1 0,0 0 0,1 1 0,-1 1-1,0 0 1,0 1 0,18 4 0,-5-2-2022,2-8-10169,-15 1 8740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19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59 6144,'4'-46'3445,"0"33"1630,-7 18-4161,-7 15-242,0 1 0,-12 40 1,18-49-530,0 2 7,-1 1 0,2-1-1,0 1 1,1 0 0,-1 20 0,2-30-222,1-1 1,1 0 0,-1 1 0,1-1 0,-1 0-1,1 0 1,0 1 0,1-1 0,-1 0-1,1 0 1,0 0 0,-1 0 0,2-1 0,-1 1-1,0 0 1,1-1 0,0 0 0,0 1 0,0-1-1,0 0 1,0-1 0,1 1 0,4 2-1,16 7-5922,-12-8 3285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20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17 6464,'-13'-8'2944,"13"3"-2560,0 1-192,0 8-192,5-4-512,8 0 288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20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33 6720,'-10'-9'1360,"-10"-13"7681,29 21-7504,18 1-978,-14 0-91,49-1 411,69 3-606,-128-2-288,0 0 1,0 1-1,-1-1 1,1 1 0,0 0-1,0 0 1,0 0-1,-1 0 1,1 1 0,0-1-1,-1 1 1,0-1-1,1 1 1,-1 0-1,0 0 1,0 0 0,0 0-1,0 0 1,0 1-1,0-1 1,0 0-1,-1 1 1,0-1 0,1 1-1,-1 0 1,1 3-1,0 3 21,-1 0 0,0 0-1,-1 0 1,1 0-1,-2 0 1,1 0-1,-2 0 1,1 0-1,-4 12 1,0-5 74,-1-1-1,-1 0 1,0 0-1,-11 17 1,-42 80-459,49-92-3477,4 0 1014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29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46 3328,'0'-2'268,"1"-20"853,-1 21-1023,0 0 0,0 0 0,1 0 0,-1 0 0,0 0 0,1 0 0,-1 0 0,0 0 0,1 0 1,-1 0-1,1 0 0,-1 0 0,1 0 0,0 0 0,-1 1 0,2-2 0,-1 1 7,-1 1 1,1-1-1,-1 1 1,1 0-1,0-1 1,-1 1-1,1 0 1,-1-1-1,1 1 1,0 0-1,-1 0 1,1 0-1,0-1 1,-1 1-1,1 0 1,0 0-1,0 0 1,-1 1-55,1 0 0,-1 0 1,0-1-1,1 1 0,-1 0 1,0 0-1,0 0 1,1-1-1,-1 1 0,0 0 1,0 0-1,0 0 0,0 0 1,0 0-1,0-1 0,-1 1 1,1 0-1,-1 2 0,-9 87 1772,0 0-316,-29 124 1,9-92-559,-16 149 0,20-107-85,25-157-710,0-6-83,1-1-1,0 1 0,0-1 1,0 1-1,-1 0 0,1-1 1,0 1-1,0-1 0,0 1 1,0 0-1,0-1 0,0 1 1,0-1-1,0 1 0,0 0 1,0-1-1,1 1 0,-1-1 0,0 1 1,0-1-1,1 1 0,-1 0 586,1-9 6,2-5-525,0 0 1,0-16-1,2-11-48,3 9-84,2-1-1,1 2 1,1 0-1,1 0 1,2 1-1,22-33 1,-32 54-70,0 1-1,10-10 1,-13 15 60,0 0 0,0 0 0,1 0 0,-1 0 0,1 0 0,-1 1 0,1-1 0,0 1 0,-1 0 0,1-1 0,3 0 0,-5 2-4,0 0 0,0 1 0,0-1 1,0 0-1,0 0 0,0 0 0,0 0 0,0 1 0,0-1 0,0 0 0,-1 1 0,1-1 1,0 1-1,0-1 0,0 1 0,-1-1 0,1 1 0,0 0 0,0-1 0,-1 1 0,1 0 1,-1 0-1,1-1 0,-1 1 0,1 0 0,-1 0 0,1 0 0,-1 0 0,0 0 1,1-1-1,-1 1 0,0 2 0,3 4-2,-2 1 0,3 13-1,-4-19 8,2 25-50,-1 29-1,2 26 63,-1-63 10,-1-6 26,1 0 0,0 0 0,1 0 0,7 21 0,-9-31-7,0 0 0,1 0 0,-1 0-1,1 0 1,0-1 0,0 1-1,0 0 1,0-1 0,1 1 0,-1-1-1,0 0 1,1 0 0,0 0 0,0 0-1,-1 0 1,1-1 0,0 1 0,0-1-1,1 0 1,-1 0 0,0 0 0,0 0-1,6 1 1,0-2 19,-1 0 0,1 0 0,-1-1 0,1 0 0,-1 0 0,1-1 0,-1 0-1,0-1 1,0 0 0,0 0 0,13-8 0,-4 2-34,-1-1-1,-1-1 1,1-1-1,16-16 1,7-11 59,-1-2 1,45-64 0,-64 83-2,6-10-119,-24 30 26,1-1 0,-1 1 0,0 0 0,1-1 0,-1 1 0,0-1 0,-1 1 0,1-1 1,0 1-1,0-6 0,-1 8 10,0-1 0,0 1 0,0 0 0,0 0 1,0 0-1,0 0 0,0 0 0,0 0 0,0 0 0,0 0 1,0 0-1,0-1 0,0 1 0,0 0 0,0 0 0,0 0 1,0 0-1,0 0 0,0 0 0,0 0 0,0 0 0,0 0 1,0 0-1,-1-1 0,1 1 0,0 0 0,0 0 0,0 0 1,0 0-1,0 0 0,0 0 0,0 0 0,0 0 0,0 0 1,0 0-1,0 0 0,-1 0 0,1 0 0,0 0 0,0 0 1,0 0-1,0 0 0,0 0 0,0 0 0,0 0 0,0 0 1,-1 0-1,1 0 0,0 0 0,0 0 0,0 0 0,0 0 1,0 0-1,0 0 0,-7 5-65,-6 9 36,1 2-33,1 1 0,1 0 0,-15 35 0,17-35 69,-37 86-104,38-83 151,0 1 1,2 0 0,-4 26-1,9-46-29,0 1 0,0-1 0,0 1 0,0-1 0,0 1 0,0-1 0,0 0 0,0 1 0,1-1 0,-1 1 0,1-1 0,-1 0 0,1 1 0,0-1 0,-1 0 0,1 0 0,0 1 0,0-1 0,1 1 0,-2-1-4,1-1 1,-1 0 0,1 1 0,-1-1-1,1 0 1,-1 0 0,1 1-1,-1-1 1,1 0 0,-1 0-1,1 0 1,-1 0 0,1 0-1,-1 0 1,1 0 0,-1 0 0,1 0-1,0 0 1,-1 0 0,1 0-1,0 0 1,0-1 3,0 1 1,0-1-1,0 1 0,0-1 0,0 1 1,0-1-1,0 0 0,0 0 1,0 0-1,0 0 0,-1 1 0,1-1 1,1-2-1,8-15 83,-1 1 0,13-39 0,2-34 30,-7 25-158,-5 9-388,-9 51-16,-1 9 259,2 14 155,-3-10-40,4 22-10,0 0 103,1-1 1,15 47-1,-20-72-13,1 0 0,0 0 0,0-1 0,0 1 0,1 0-1,-1-1 1,1 1 0,-1-1 0,1 0 0,0 0 0,1 0 0,4 3 0,-6-4-6,0-1 1,1 0-1,-1 0 1,0 0 0,0-1-1,1 1 1,-1 0 0,1-1-1,-1 1 1,0-1 0,1 0-1,-1 0 1,1 0 0,-1 0-1,0-1 1,1 1 0,-1 0-1,1-1 1,-1 0 0,0 0-1,1 1 1,-1-1 0,0-1-1,2 0 1,5-4 58,-1 0 1,1 0-1,-2-1 1,1 0-1,10-13 1,32-46 83,-36 46-128,19-27-46,82-103-135,-105 141-122,-9 9 261,-1 0 1,0 0 0,0 0-1,0 0 1,0 0 0,0 0-1,1 0 1,-1 0 0,0 0-1,0 0 1,0 0 0,0 0-1,0 0 1,0 0 0,1 0-1,-1 0 1,0 0 0,0 0-1,0 0 1,0 0 0,0 0-1,0 0 1,1 0 0,-1 0-1,0 1 1,0-1 0,0 0-1,0 0 1,0 0 0,0 0-1,0 0 1,0 0 0,0 0-1,0 0 1,0 1 0,1-1-1,-1 0 1,0 0 0,0 0-1,0 0 1,0 0 0,0 0-1,0 1 1,-3 24-127,3-22 153,-8 46 32,-3-1 0,-1 0 1,-27 64-1,37-106 4,-1-1 0,0 1-1,0-1 1,0 0 0,-1 1 0,-4 4 0,7-9-39,0 0 1,0 1 0,-1-1-1,1 0 1,0-1 0,0 1-1,0 0 1,-1 0 0,1 0-1,-1-1 1,1 1 0,0 0-1,-1-1 1,1 0-1,-1 1 1,1-1 0,-1 0-1,1 0 1,-1 0 0,1 0-1,-1 0 1,1 0 0,-1 0-1,1 0 1,-1 0 0,1-1-1,-1 1 1,1-1 0,-1 1-1,1-1 1,0 0 0,-3-1-1,-3-3 16,1-2-1,-1 1 0,1-1 1,0 0-1,1 0 0,-1 0 1,-7-16-1,13 23-37,0 0 0,0-1 0,-1 1 0,1-1 0,0 1 0,0 0 0,0-1-1,0 1 1,-1-1 0,1 1 0,0-1 0,0 1 0,0-1 0,0 1 0,0 0 0,0-1 0,0 1 0,0-1 0,1 1 0,-1-1 0,0 1 0,0 0 0,0-1 0,0 1 0,0-1 0,1 1-1,-1 0 1,0-1 0,0 1 0,1 0 0,-1-1 0,0 1 0,1 0 0,-1-1 0,0 1 0,1 0 0,-1 0 0,0-1 0,1 1 0,-1 0 0,1 0 0,-1 0 0,1-1 0,-1 1-1,0 0 1,1 0 0,-1 0 0,1 0 0,23 1-229,6 6 143,0 2 0,37 16 0,15 4 344,-58-21 9,59 15-1590,-72-21-300,-1 0 0,1-1 0,0 0 0,0 0 0,18-3 0,2-2-1797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31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185 660 3328,'0'0'220,"0"-1"1,0 1-1,1-1 1,-1 0-1,0 1 1,0-1-1,0 1 0,-1-1 1,1 0-1,0 1 1,0-1-1,0 1 1,0-1-1,-1 0 0,1 1 1,0-1-1,0 1 1,-1-1-1,1 1 1,0-1-1,-1 0 0,-12 3 2737,5 1-2881,0 0 82,1 0 0,0 1-1,0-1 1,0 1 0,0 1 0,1-1-1,0 1 1,0 0 0,0 1-1,1-1 1,-1 1 0,1 0-1,0 0 1,1 1 0,-5 8-1,-1 3 10,1 1-1,1 0 0,1 1 1,-9 33-1,13-42-71,1 0 1,0 0 0,1 0-1,0 1 1,0-1-1,1 0 1,3 18 0,-2-25-25,-1 0 1,1-1 0,1 1 0,-1 0 0,1 0 0,-1 0-1,1-1 1,0 1 0,0-1 0,0 0 0,1 1-1,-1-1 1,1 0 0,0 0 0,0-1 0,0 1-1,0-1 1,0 1 0,1-1 0,-1 0 0,1 0-1,-1 0 1,1-1 0,5 2 0,-1-1 47,1 0 0,-1-1-1,1 0 1,-1 0 0,1-1 0,-1 0 0,1-1 0,-1 0 0,1 0-1,13-5 1,-8 2 32,0 0 0,0-2 0,-1 0 0,0 0 0,16-11 0,-19 10-77,-1 0-1,-1 0 1,1-1-1,-1 0 1,0 0 0,-1-1-1,0 0 1,-1-1-1,1 1 1,-2-1 0,8-17-1,-10 20-53,0 0 0,-1 0 0,0-1-1,-1 1 1,0 0 0,0-1 0,0 1-1,-1 0 1,0-1 0,0 1 0,-1-1-1,0 1 1,0 0 0,-1-1 0,0 1-1,0 0 1,-1 0 0,-4-10 0,4 12-22,-1 1 0,1-1 1,-1 1-1,0-1 1,0 1-1,0 0 0,0 1 1,-1-1-1,0 1 0,0 0 1,0 0-1,0 0 0,0 1 1,-7-3-1,1 1-29,0 1-1,0 1 1,0-1-1,0 2 0,0-1 1,-13 1-1,-36 5 38,233-10 351,-57 5-454,1 0 189,50-12-66,-28 12-188,-64 3 127,18-2 462,-107 0-442,1 2 0,-1 0 0,0 0 0,1 1 0,-1 1 0,1 0 0,0 1 0,-13 7 1,10-4 11,0 1 1,0 1-1,1 0 0,1 1 1,-25 23-1,24-18-15,1 0-1,1 1 0,0 1 1,1 0-1,1 0 0,1 1 1,-12 29-1,21-44 32,0-1-1,1 0 0,-1 1 1,0-1-1,1 1 1,0 4-1,0-8-4,0 1-1,0 0 1,0 0-1,0 0 1,0 0-1,0 0 1,0 0-1,1 0 1,-1-1-1,0 1 1,1 0-1,-1 0 1,0 0-1,1 0 0,-1-1 1,1 1-1,-1 0 1,1 0-1,0-1 1,-1 1-1,1-1 1,0 1-1,-1 0 1,1-1-1,0 1 1,0-1-1,0 0 1,1 1-1,1-1 25,1 0-1,0 0 1,0 0-1,0 0 1,0-1 0,0 0-1,-1 0 1,1 0-1,0 0 1,0-1 0,-1 1-1,6-5 1,141-87 363,-3-14-74,-142 103-317,16-11 20,-1-1 0,-1-2 1,0 1-1,-1-2 1,-1-1-1,21-30 0,-22 21 34,0-1 0,-2-1 0,-1-1-1,-2 0 1,10-42 0,5-52-69,-23 102-83,-1-1 0,-1-47 0,-1 69 84,0-3-50,0 1-1,-1 0 1,0-1 0,0 1-1,0 0 1,-3-9 0,3 13 54,1 1 0,0 0-1,0 0 1,0-1 0,0 1 0,0 0 0,0 0 0,0-1 0,-1 1 0,1 0 0,0 0 0,0 0 0,0 0 0,0-1 0,-1 1 0,1 0 0,0 0 0,0 0-1,0 0 1,-1 0 0,1 0 0,0-1 0,0 1 0,-1 0 0,1 0 0,0 0 0,0 0 0,-1 0 0,1 0 0,0 0 0,0 0 0,-1 0 0,1 0 0,0 0-1,0 0 1,0 0 0,-1 0 0,1 0 0,0 1 0,0-1 0,-1 0 0,-10 11-151,-9 25-23,-29 89-88,21-49 232,22-61 40,-20 51 0,-31 117 0,52-163 45,1 1 0,1 1 0,1-1-1,1 0 1,1 1 0,1-1 0,0 0 0,2 0-1,1 0 1,6 23 0,-7-34 11,0-1 0,1 0 0,0 1 0,1-1 0,6 10 0,-8-15-18,0 0 1,1 0 0,-1-1 0,1 1 0,0-1 0,0 1 0,0-1 0,0 0 0,1-1 0,-1 1 0,8 2 0,-6-3-19,-1-1 0,0 0 1,0 0-1,0 0 0,1-1 1,-1 0-1,0 0 0,1 0 1,-1-1-1,0 0 0,1 0 1,-1 0-1,0 0 0,0-1 1,5-2-1,12-6-12,-1 0-1,23-16 1,-13 8-36,137-70 45,54-32 288,-206 111-275,26-18-5,-39 25-47,0 0 1,0-1 0,-1 1 0,1-1-1,-1 1 1,1-1 0,-1 0-1,0 0 1,0 0 0,1-3-1,-2 5 16,-1 1 0,0 0 0,0 0-1,0-1 1,1 1 0,-1 0-1,0-1 1,0 1 0,0 0 0,0-1-1,0 1 1,0 0 0,0 0 0,0-1-1,0 1 1,0 0 0,0-1 0,0 1-1,0 0 1,0-1 0,0 1-1,0 0 1,0-1 0,0 1 0,0 0-1,0-1 1,0 1 0,-1 0 0,1 0-1,0-1 1,0 1 0,0 0 0,-1-1-1,1 1 1,0 0 0,0 0 0,-1 0-1,1-1 1,0 1 0,0 0-1,-1 0 1,1 0 0,-1-1 0,-21 1-27,1 4-35,0 0 0,1 2 0,-31 12 0,34-12 33,1 2-1,-1 0 1,2 0-1,-1 1 1,1 1-1,-21 18 0,28-21 41,1 1-1,-1 0 0,1 0 0,0 0 0,1 1 1,0 0-1,1 1 0,-1-1 0,2 1 0,-1 0 0,-5 20 1,9-25 1,0 0 0,1-1 0,-1 1 0,1 0 0,0 0 0,0 0 0,1 5 0,-1-9-7,1 1 0,-1 0 0,0-1 0,1 1 0,-1-1 0,1 1 0,0 0 0,-1-1 0,1 1 0,0-1 0,0 0 0,0 1 0,0-1 0,0 0 0,0 0 0,1 1 0,-1-1 0,0 0 0,1 0 0,-1 0-1,0-1 1,1 1 0,-1 0 0,3 0 0,0 0 12,1 0 0,-1 0-1,0-1 1,1 0-1,-1 0 1,0 0 0,1 0-1,-1-1 1,1 0-1,-1 0 1,0 0 0,8-3-1,1-1 78,-1-1-1,22-14 0,-11 5-41,0-2-1,-2 0 1,0-1-1,-1-2 1,0 0-1,28-38 1,-36 38-26,0 0 1,-1-1-1,-1 0 1,11-31-1,18-88 28,-32 110-55,-3 16-5,35-158 169,-32 132-246,-1-1 0,-1-51 0,-5 85-26,0 1-1,-1 0 0,0-1 0,-2-6 1,3 12 99,0 1 0,0 0 1,0-1-1,0 1 0,0 0 0,0-1 1,0 1-1,0 0 0,0-1 1,-1 1-1,1 0 0,0-1 0,0 1 1,0 0-1,-1-1 0,1 1 1,0 0-1,-1 0 0,1 0 0,0-1 1,0 1-1,-1 0 0,1 0 1,0 0-1,-1-1 0,1 1 0,0 0 1,-1 0-1,1 0 0,0 0 1,-1 0-1,0 0 0,0 1-12,0-1 1,0 1-1,-1 0 0,1 0 0,0 0 1,0 0-1,0 1 0,1-1 0,-1 0 1,0 0-1,0 0 0,1 1 0,-1-1 1,0 2-1,-8 18-67,1 0 0,1 1 0,-8 39-1,-5 77 248,17-117-150,-17 268 238,21-222 7,3-1 0,17 92 1,-18-143-400,1 0 0,10 27 1,-11-35-629,0-1 1,1 1 0,0-1 0,0 0 0,0 0 0,1 0 0,0-1 0,6 6 0,6 2-2243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34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20 839 4064,'-16'7'1307,"16"-7"-1280,0 0 1,0 0-1,0 1 1,-1-1-1,1 0 1,0 0-1,0 0 1,0 0-1,-1 1 1,1-1-1,0 0 1,0 0-1,0 0 1,0 1-1,-1-1 1,1 0-1,0 0 1,0 1-1,0-1 1,0 0-1,0 0 1,0 1-1,0-1 1,0 0-1,0 0 1,0 1-1,0-1 1,0 0-1,0 0 1,0 1-1,0-1 1,0 0-1,0 0 1,0 1-1,0-1 1,0 0-1,0 0 1,1 1-1,-1-1 1,0 0-1,0 0 1,0 0 0,0 1-1,0-1 1,1 0-1,6 7 1358,-5-6-1191,-1 0 0,1-1 0,0 0 0,0 1 1,0-1-1,-1 0 0,1 0 0,0 0 0,0 0 0,0 0 0,0 0 0,-1 0 0,1-1 1,0 1-1,0-1 0,2-1 0,6 0 447,9-3 5,-1 0 0,1-2 0,21-10 1,54-33 414,-22 11-365,-44 25-268,0-1 0,42-32 1,-58 40-438,-12 7 5,0 0 1,0 0 0,0 0-1,0 0 1,0 0-1,0 0 1,0 0 0,1 0-1,-1 0 1,0 0 0,0 0-1,0 0 1,0 0 0,0 0-1,0 0 1,0 0 0,0 0-1,0 0 1,1 0 0,-1 0-1,0 0 1,0 0-1,0 0 1,0 0 0,0 1-1,0-1 1,0 0 0,0 0-1,0 0 1,0 0 0,0 0-1,0 0 1,0 0 0,1 0-1,-1 0 1,0 0 0,0 1-1,0-1 1,0 0-1,0 0 1,0 0 0,0 0-1,0 0 1,0 0 0,0 0-1,0 0 1,0 1 0,0-1-1,0 0 1,0 0 0,-1 0-1,-7 20-175,-15 24 235,-33 87 0,32-68-83,-148 380 689,121-264 308,49-170-911,-1 2 25,2-4 162,-1-1 1,0 1-1,0-1 1,0 0-1,-4 7 1,2-10 781,5-11-483,6-17-118,84-183 191,-23 52-608,-12 26 82,51-87-305,-83 170 164,12-24 35,63-115-116,-92 174 80,0-1-25,1 2 1,12-15-1,-18 23 56,0 1 0,0 0 0,0 0 1,0 0-1,0 0 0,0 1 0,1-1 0,-1 1 0,1-1 1,-1 1-1,1 0 0,0 0 0,-1 0 0,1 0 0,0 0 1,0 1-1,3-1 0,-4 1-1,0 0 0,0 1-1,0-1 1,0 1 0,0-1 0,0 1 0,0 0-1,0 0 1,0 0 0,0 0 0,0 0 0,-1 0-1,1 1 1,0-1 0,-1 0 0,1 1-1,-1-1 1,0 1 0,1 0 0,-1 0 0,1 2-1,1 0 14,-1 1-1,1 0 0,-1 0 0,0 0 1,-1 0-1,1 0 0,0 7 0,-1 2 8,-1-1 0,-1 1 0,0-1 0,0 0 0,-7 26 0,4-24 63,-1-1 0,0 0-1,0 0 1,-2-1 0,1 0-1,-2 0 1,0 0 0,0-1-1,-1 0 1,-1-1 0,-15 16-1,21-25-33,1 1-1,0-1 0,-1 0 1,1 0-1,-1-1 0,1 1 1,-1-1-1,-7 2 1,9-2-1,-1-1 1,1 1-1,-1-1 0,1 0 1,0 0-1,-1 0 1,1 0-1,-1-1 1,1 1-1,0 0 1,-1-1-1,1 0 1,0 0-1,-4-1 1,6 1-42,1 0-1,-1 1 1,1-1 0,0 0 0,-1 1-1,1-1 1,0 1 0,0-1 0,-1 1-1,1-1 1,0 1 0,0 0-1,1-1 1,-1 0 12,33-14-8,1 1-1,48-13 1,76-11 3,-120 30-18,-37 7 23,197-48 13,-160 37-28,-1-1-1,73-38 1,-74 35 16,-28 13 0,-9 3 0,0 0 0,0 0-1,0 0 1,0 0 0,0 0-1,0 0 1,1 0 0,-1 0-1,0 0 1,0 0 0,0 0-1,0 0 1,0 0 0,0 0-1,0 0 1,0 0 0,0 0-1,0 0 1,0 0 0,1 0-1,-1 0 1,0 0 0,0 0-1,0 0 1,0 0 0,0 0-1,0 0 1,0 1 0,0-1-1,0 0 1,0 0 0,0 0-1,0 0 1,0 0 0,0 0-1,0 0 1,0 0 0,0 0 0,0 0-1,0 0 1,0 1 0,0-1-1,0 0 1,0 0 0,0 0-1,0 0 1,0 0 0,0 0-1,0 0 1,0 0 0,0 0-1,0 0 1,0 0 0,0 1-1,0-1 1,0 0 0,0 0-1,0 0 1,0 0 0,0 0-1,-4 10-43,-6 10-20,-4 3 52,-1-1 0,-36 40 0,33-41 19,0 0 0,-27 44-1,44-62 27,-1 0 0,1 1-1,0-1 1,0 0 0,0 0-1,0 0 1,1 1 0,-1-1-1,1 0 1,0 7-1,0-10-10,0 1-1,0 0 1,0 0-1,0-1 1,1 1-1,-1 0 1,0-1-1,0 1 1,1 0-1,-1-1 1,0 1-1,1 0 1,-1-1-1,1 1 1,-1-1-1,1 1 1,-1-1-1,1 1 1,-1-1-1,2 1 1,-1 0 6,0-1-1,0 0 1,0 1 0,0-1 0,1 0 0,-1 0 0,0 0 0,0 0-1,0 0 1,0 0 0,0 0 0,1-1 0,-1 1 0,0 0 0,0-1 0,0 1-1,2-1 1,1-2 8,1 0-1,0 0 1,-1-1 0,0 1-1,0-1 1,0 0 0,0 0-1,-1 0 1,5-7-1,2-2 84,9-11-124,-1-1-1,-2 0 1,0-2 0,-2 1-1,-1-2 1,-1 0 0,10-34-1,-15 44-106,-10 29-127,0 0 0,1 0 1,-2 21-1,0 45 309,4-72-58,0-1 0,0 1 0,1 0 1,0 0-1,0 0 0,0-1 0,1 1 0,-1 0 0,1-1 1,0 1-1,0-1 0,5 6 0,-6-7 17,1-1 0,0 0 1,1 0-1,-1 0 0,0 0 0,1 0 0,-1 0 0,1-1 1,-1 1-1,1-1 0,0 0 0,-1 1 0,1-1 0,0-1 1,0 1-1,0 0 0,0-1 0,0 1 0,0-1 1,0 0-1,5 0 0,15-4 51,0 0 0,-1-2-1,1-1 1,33-14 0,-26 9 22,-12 6-96,-1-1 0,0-1 0,0-1 0,-1 0 0,0-1 0,-1-1 0,0-1 0,16-15 0,-26 22-13,0-1 1,-1 0 0,1-1 0,-1 1-1,5-13 1,-8 17 6,0 0 1,0-1-1,0 1 0,-1 0 0,1-1 0,-1 1 1,1-3-1,-1 4-3,0 0 1,0 0-1,0 0 1,0 1-1,0-1 1,0 0-1,0 0 1,1 0-1,-1 0 1,0 1-1,1-1 1,-1 0-1,0 0 1,1 1 0,-1-1-1,1 0 1,-1 0-1,1 1 1,0-1-1,-1 1 1,1-1-1,0 1 1,-1-1-1,1 1 1,0-1-1,0 1 1,-1-1-1,1 1 1,0 0-1,0-1 1,0 1-1,-1 0 1,1 0-1,1 0 1,3-2-19,1 1 0,-1 0 0,1 0 0,-1 0 0,1 1-1,-1 0 1,10 1 0,-12-1 11,0 1-1,1 0 0,-1 0 0,0 0 0,0 0 0,0 0 1,0 1-1,0-1 0,-1 1 0,1 0 0,0 0 1,-1 0-1,5 4 0,-3-2-18,0 0 1,-1 0 0,1 0-1,-1 1 1,1 0-1,-1 0 1,-1 0-1,1 0 1,-1 0-1,0 0 1,0 1 0,0-1-1,-1 1 1,2 10-1,-3 39 35,-1-27 207,1-27-200,0 0-1,0 0 1,0 0 0,0 0-1,0 0 1,0 0 0,0 0-1,0 0 1,1 1 0,-1-1-1,0 0 1,1 0 0,-1 0-1,1 0 1,-1 0 0,1 0-1,-1 0 1,1-1 0,0 1-1,0 0 1,0 1 0,0-2-5,0 1 0,0-1 0,0 0 0,0 0 0,0 0 1,0 1-1,0-1 0,0 0 0,0 0 0,0 0 0,0 0 1,0-1-1,0 1 0,0 0 0,-1 0 0,1-1 1,0 1-1,0 0 0,1-1 0,6-4 20,0 1-1,-1-1 1,0 0-1,8-8 1,-11 10-16,39-33-9,47-30-1,-69 56-122,-20 10 112,-1 0 0,0 0 0,1 0 0,-1-1 0,1 1 0,-1 0-1,0 0 1,1 0 0,-1 0 0,1 0 0,-1 0 0,1 0 0,-1 0 0,0 0 0,1 0 0,-1 0 0,1 1 0,-1-1 0,0 0 0,1 0 0,-1 0 0,0 0 0,1 1 0,-1-1 0,0 0 0,1 0 0,-1 1 0,0-1 0,1 0-1,-1 0 1,0 1 0,0-1 0,1 0 0,-1 1 0,0-1 0,0 1 0,0-1 0,1 0 0,-1 1 0,0-1 0,0 0 0,0 1 0,0-1 0,0 1 0,0-1 0,0 0 0,0 1 0,0-1 0,0 1 0,-1 6-16,1 0 1,-1 0 0,-1-1 0,-2 8 0,2-8-3,1-1-1,0 0 1,0 1 0,0 0 0,0-1 0,1 12 0,0-15 39,1-1 0,-1 1 0,1 0 0,0 0 1,0-1-1,-1 1 0,1-1 0,0 1 0,0 0 0,1-1 0,-1 0 1,0 1-1,0-1 0,1 0 0,-1 0 0,1 1 0,-1-1 0,1 0 1,-1 0-1,1-1 0,0 1 0,-1 0 0,1 0 0,0-1 0,0 1 0,2-1 1,4 2 47,0-1 0,1 0 1,-1 0-1,13-2 0,-6 1-14,1-1 0,-1-1 1,0 0-1,0-1 0,0-1 0,0 0 0,0-1 0,-1-1 0,0 0 0,0-1 0,20-13 1,-22 10-37,0 0 1,-1-1 0,0-1 0,-1 1 0,0-2-1,-1 0 1,14-24 0,41-104 36,-47 98-9,96-240-207,-88 219 149,-23 60-23,-1 0 0,0 0 0,0 0 0,0 0 0,0-8 0,-1 12 37,1 0-1,-1-1 0,0 1 0,0 0 1,0-1-1,0 1 0,0 0 0,0 0 1,-1-1-1,1 1 0,0 0 1,0 0-1,0-1 0,0 1 0,0 0 1,0 0-1,0-1 0,0 1 0,-1 0 1,1 0-1,0-1 0,0 1 1,0 0-1,-1 0 0,1 0 0,0-1 1,0 1-1,-1 0 0,1 0 0,0 0 1,0 0-1,-1 0 0,0 0-2,0 0 0,0 0 0,0 1 1,0-1-1,0 1 0,0-1 0,1 1 0,-1-1 0,0 1 0,0-1 0,0 1 0,1 0 0,-1 0 0,-1 1 0,-7 7-22,1 1-1,1 1 0,-1 0 1,2 0-1,-1 0 1,-7 21-1,1 3-9,-9 37 1,-21 160-104,36-190 174,2-7 67,2 1-1,2 66 1,1-97-59,1 0-1,0 0 1,0 0 0,0 0-1,0 0 1,4 8 0,-5-12-25,1 0 1,-1 0-1,1 0 1,0 0 0,-1 0-1,1 0 1,0 0-1,0 0 1,0 0 0,0 0-1,0 0 1,0-1-1,0 1 1,0 0-1,0-1 1,0 1 0,0 0-1,0-1 1,0 0-1,0 1 1,1-1 0,-1 0-1,0 0 1,0 1-1,1-1 1,-1 0 0,0 0-1,0 0 1,0 0-1,1-1 1,-1 1 0,2-1-1,10-3 33,-1-1 0,0-1 0,0 0 0,-1 0 0,0-1 0,15-12 0,24-14 8,-35 23-66,20-10-115,-32 19 103,-1 0 0,1 0 0,-1 0-1,1 0 1,-1 1 0,1-1 0,-1 1-1,1 0 1,0-1 0,-1 1-1,5 1 1,-6-1 13,0 0 0,0 1-1,0-1 1,-1 1 0,1-1 0,0 1-1,0-1 1,0 1 0,-1-1-1,1 1 1,0 0 0,-1-1 0,1 1-1,-1 0 1,1 0 0,-1-1-1,1 1 1,-1 0 0,1 0 0,-1 0-1,0 0 1,1 0 0,-1 0-1,0-1 1,0 1 0,0 0 0,0 2-1,1 29 3,-2-21 0,1-8-13,0-1 48,0 1 1,0-1 0,0 1 0,0-1 0,0 0 0,1 1 0,-1-1 0,2 5-1,-1-6 0,0-1 0,0 1-1,-1 0 1,1 0 0,0-1-1,0 1 1,0 0 0,0-1 0,0 1-1,0-1 1,0 1 0,0-1-1,0 1 1,0-1 0,0 0-1,0 0 1,0 1 0,0-1-1,0 0 1,0 0 0,0 0-1,0 0 1,2 0 0,8-1 63,0-1 1,-1 0 0,1 0 0,-1-1 0,18-7 0,19-5-2,-39 13-68,-5 1-55,0 0 0,0 0 0,0 0 0,0 1 0,1-1 0,-1 1 0,0 0 0,0 0 0,1 0 0,-1 1 0,0-1 0,5 2 0,-8-2 21,1 0 0,-1 1 0,1-1-1,-1 0 1,1 1 0,-1-1 0,1 1 0,-1-1 0,1 1 0,-1-1 0,0 1 0,1-1 0,-1 1-1,0-1 1,1 1 0,-1 0 0,0-1 0,0 1 0,0-1 0,1 1 0,-1 0 0,0-1 0,0 1-1,0 0 1,0-1 0,0 1 0,0 0 0,0-1 0,0 1 0,-1 0 0,1-1 0,0 1 0,0-1-1,0 1 1,-1 0 0,1-1 0,0 1 0,-1-1 0,1 1 0,-1 0 0,-2 4 7,-1 0 0,1 0 1,-7 7-1,-53 50 75,-82 114 48,133-162-58,-17 25 41,-7 9 250,-60 61 0,94-107-324,1 0-1,-1 0 1,1-1-1,-1 1 1,0-1-1,1 1 1,-1-1 0,0 0-1,0 0 1,0 0-1,0 0 1,0 0-1,0 0 1,-1 0-1,1-1 1,0 1-1,0-1 1,-4 1 0,5-1-22,1 0 1,-1 0 0,1 0 0,-1 0 0,1 0 0,-1 0 0,1-1 0,-1 1 0,1 0 0,-1 0 0,1 0 0,-1-1 0,1 1 0,-1 0 0,1 0 0,0-1 0,-1 1 0,1 0 0,-1-1 0,1 1 0,0-1 0,-1 1 0,1 0 0,0-1 0,-1 1 0,1-1 0,0 1 0,0-1 0,0 1 0,-1-1 0,1 1 0,0-1 0,0 1 0,0-1 0,0 1 0,0-1 0,0 1 0,0-1 0,0 1 0,0-1 0,0 0 0,1-3 1,0 0 0,-1 0 0,2 0 0,-1 0 0,2-4 0,4-6-13,0-1 0,1 2 0,1-1 0,0 1 0,1 0 0,0 1 0,1 0 0,0 1 0,1 0-1,0 1 1,20-13 0,4 1-343,1 1-1,0 2 0,49-16 0,48-19-7222,-127 50 6534,-1 1 0,0-1 0,0 0 0,0 0 0,8-8 0,-13 10 596,18-11-2245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00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14 223 5152,'-4'0'513,"-4"-2"1125,6-5 2200,4 9-3463,-1 0 0,0 0 0,1 0 0,0-1 0,-1 1 0,1 0 0,0-1 0,0 0 0,3 3 0,25 14 350,-23-15-550,0-1 1,0 0 0,0 0 0,0-1 0,0 0 0,11 1 0,46-3 784,-57 0-848,8 1 178,-1-2 0,1 0 0,0 0 0,0-2-1,-1 0 1,0 0 0,0-1 0,18-10-1,-29 13-247,1-1 0,0 1 0,-1-1 0,0 0 0,1 0 0,-1-1 0,-1 1 0,1-1 0,0 0 0,-1 1 0,0-1 0,0 0 0,0 0 0,0-1 0,0 1 0,-1 0 0,0 0 0,0-1 0,0 1 0,-1-1 0,1 1 0,-1-1 0,0 1 0,0-1 0,-1 1 0,1-1 0,-3-7 0,2 6-64,-1 0-1,0 0 1,0 0 0,-1 0 0,0 0-1,0 0 1,0 1 0,0 0 0,-1 0-1,0 0 1,0 0 0,0 0 0,-1 1 0,1-1-1,-1 1 1,0 0 0,-1 1 0,1 0-1,-7-4 1,8 6 6,0 0 1,0 0-1,0 0 1,0 0-1,0 1 0,0 0 1,0 0-1,0 0 1,-1 0-1,1 1 0,-6 1 1,6-1 5,-2 0-11,0 1 1,-1 0 0,1 0 0,0 1-1,0-1 1,0 1 0,1 1-1,-1-1 1,1 1 0,0 0-1,-8 7 1,-3 5-24,-26 37-1,32-40 52,2-3 40,1 0-1,0 1 0,1 0 0,0 0 0,1 1 0,0-1 0,0 1 1,-3 20-1,7-28 6,0 0 1,0 0 0,1 1-1,0-1 1,0 0-1,0 0 1,0 1 0,1-1-1,0 0 1,0 0 0,0 1-1,0-1 1,0 0-1,1 0 1,0 0 0,0-1-1,0 1 1,0 0-1,1-1 1,-1 1 0,1-1-1,0 0 1,0 0 0,0 0-1,0 0 1,1 0-1,-1-1 1,6 3 0,1 0 99,-1 0 1,1-2 0,0 1-1,0-1 1,20 3 0,51 2 493,-44-7-283,0 0 0,37-6 0,-57 3-838,0-2-1,20-5 1,-25 5-1403,-1-1-1,1 0 1,19-11 0,-9 3-1679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08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1 153 7040,'7'2'3442,"-2"0"-2736,1-1 0,0 1 0,-1-1 0,1 0 0,0 0 0,7-1 0,-2-1-208,0-1 1,0 0 0,0 0-1,0-2 1,0 1 0,12-7 0,-20 9-431,1-1 0,-1 0 1,0 0-1,-1 0 0,1 0 1,0 0-1,-1-1 0,1 1 1,-1-1-1,1 0 0,-1 1 1,0-1-1,-1 0 1,1 0-1,0-1 0,-1 1 1,1 0-1,-1 0 0,0-1 1,0 1-1,-1-1 0,1 1 1,-1-1-1,1-4 0,-2 4-26,1 0 0,0 1-1,-1-1 1,0 1 0,1-1-1,-2 1 1,1-1 0,0 1-1,-1 0 1,1-1 0,-4-4-1,4 7-37,0-1-1,0 1 1,0 0-1,0 0 1,-1 0-1,1-1 1,0 1-1,0 0 1,-1 0-1,1 1 1,-1-1-1,1 0 1,-1 0-1,1 1 1,-1-1-1,1 1 0,-1-1 1,1 1-1,-1 0 1,0-1-1,1 1 1,-1 0-1,0 0 1,1 0-1,-1 1 1,0-1-1,-2 1 1,-1 1 22,-1 0 1,1 1-1,-1 0 1,1 0-1,0 0 1,0 1-1,0 0 1,-4 4 0,-4 5 320,-16 19 0,25-27-224,0 1 0,0-1 1,0 1-1,0 0 0,1 0 0,0 0 1,-3 9-1,6-13-74,-1 1-1,1 0 1,-1 0-1,1-1 1,0 1-1,0 0 1,0 0-1,1-1 1,-1 1-1,1 0 1,-1 0-1,1-1 1,0 1-1,0-1 1,0 1 0,0-1-1,0 1 1,1-1-1,-1 0 1,4 4-1,1 2 17,1-2 0,0 1-1,1-1 1,-1 0 0,1-1-1,0 0 1,15 8 0,1 0 31,-13-7-23,0 0 0,1 0 0,13 4 0,-21-9-127,1 0-1,0 1 1,0-2-1,0 1 0,0 0 1,0-1-1,0 0 0,0 0 1,0-1-1,0 1 1,5-2-1,8-4-2215,-13 5 888,0-1-1,-1 0 1,0-1 0,1 1 0,-1-1 0,0 0 0,5-4-1,9-9-4739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34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 8128,'-13'-12'3680,"29"20"-3168,2 1 544,6-3-672,7 8 416,4-3-480,20 4-32,3 2-160,14-6 64,-4 6-128,0-5 256,-10-1-192,-13-2-1024,-5 2 480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35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9 6464,'-36'-9'2944,"28"18"-2560,13-6 0,8 0-288,8 6-736,11 4 352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37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410 22 4064,'0'-14'1307,"0"14"-1259,0-1 0,1 1 1,-1 0-1,0-1 0,0 1 1,1-1-1,-1 1 1,0 0-1,1-1 0,-1 1 1,0 0-1,1 0 1,-1-1-1,1 1 0,-1 0 1,0 0-1,1-1 1,-1 1-1,1 0 0,3-1 599,-7 2 544,-25 15 793,6-3-1494,-12 7 569,-55 41 0,74-50-870,2 2 0,0 0 0,0 0-1,1 1 1,1 1 0,-12 20 0,-1 10 50,2 1 1,2 0-1,2 2 0,2 1 0,2 0 1,-8 59-1,18-81-56,1 0 1,2 0-1,3 51 0,0-62-38,0 0 0,1 0 0,1 0 0,0-1 0,1 1 0,1-1 0,12 24 0,-14-33-69,0 1 0,0-1 0,0 0 0,1 0 0,0 0 0,0-1 1,1 0-1,-1 0 0,1 0 0,0 0 0,1-1 0,-1 0 0,1 0 0,-1-1 0,1 0 0,0 0 0,1-1 0,-1 0 0,0 0 0,1 0 0,-1-1 0,12 0 0,25-5-172,0-4-16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38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1 522 5472,'0'0'55,"0"0"0,0 0 0,0 0-1,0 1 1,0-1 0,-1 0 0,1 0 0,0 0 0,0 0 0,0 0 0,0 0 0,0 1 0,0-1-1,0 0 1,0 0 0,0 0 0,0 0 0,0 0 0,0 0 0,0 1 0,0-1 0,0 0 0,0 0 0,0 0-1,0 0 1,0 0 0,0 1 0,0-1 0,0 0 0,0 0 0,1 0 0,-1 0 0,0 0 0,0 0-1,0 0 1,0 1 0,0-1 0,0 0 0,0 0 0,0 0 0,1 0 0,7 2 708,13-3 115,-19 1-479,6-1-117,1 0-1,-1 0 1,0-1-1,1 0 0,-1 0 1,0-1-1,0 0 1,0 0-1,-1-1 0,1 0 1,-1-1-1,0 1 1,0-1-1,-1-1 0,1 1 1,6-8-1,11-18 365,-1-1-1,27-49 0,-1-8-9,-29 49-350,2 1 1,2 2-1,32-40 0,-48 67-243,8-9-2,-15 19-43,-1-1 1,1 0-1,0 0 0,0 0 1,0 1-1,0-1 0,0 1 1,0-1-1,0 1 0,0-1 1,0 1-1,0-1 0,0 1 1,2-1-1,-3 2-9,1-1 0,-1 0 0,1 1-1,0-1 1,-1 0 0,1 1 0,-1-1 0,1 0 0,-1 1-1,1-1 1,-1 1 0,0-1 0,1 1 0,-1 0 0,1-1-1,-1 1 1,0-1 0,0 1 0,1 0 0,-1-1 0,0 1-1,0-1 1,0 1 0,1 0 0,-1-1 0,0 1 0,0 0-1,0-1 1,0 1 0,0 0 0,-1 1 0,0 18-13,-1-1 0,-9 35 0,4-23 53,-1 10 48,-2-1 1,-2 0-1,-24 54 0,27-74 107,-1 1-1,-1-2 1,-1 1-1,-19 24 1,29-42-136,0 1 1,-1-1 0,1 0-1,0 0 1,-1 0 0,1 0-1,-1 0 1,0 0-1,0 0 1,-4 1 0,6-3-29,-1 0 1,1 1 0,-1-1-1,1 0 1,0 0 0,-1 0-1,1 0 1,-1 0 0,1-1-1,-1 1 1,1 0 0,-1-1-1,1 1 1,-1-1 0,1 1-1,0-1 1,-1 0-1,1 1 1,0-1 0,0 0-1,0 0 1,-1 0 0,1 0-1,0 0 1,-1-2 0,-16-22 17,11 10-139,7 14 93,0 1 0,0 0 0,0-1 0,-1 1 1,1 0-1,0-1 0,0 1 0,0 0 0,0-1 0,0 1 0,0 0 0,0-1 0,0 1 0,0 0 0,0-1 0,1 1 0,-1 0 0,0 0 0,0-1 0,0 1 0,0 0 0,0-1 0,0 1 0,1 0 0,-1 0 0,0-1 0,0 1 0,0 0 0,1 0 0,-1-1 0,1 1-2,-1 0-1,1 0 0,-1 0 0,0 0 0,1 0 1,-1 0-1,1 0 0,-1 0 0,0 0 1,1 0-1,-1 0 0,1 0 0,-1 0 0,0 1 1,1-1-1,-1 0 0,1 0 0,-1 0 0,0 1 1,1-1-1,-1 0 0,0 0 0,1 1 1,-1-1-1,5 4-24,6 0 39,0-1 0,0 0 0,0 0 0,0-1 0,0 0 0,20 0 0,68-7 65,-89 4-59,37-3 198,88-18 0,-120 18-167,-1 0-1,1-1 1,-1-1 0,-1 0 0,1-1-1,-1 0 1,0-1 0,-1-1 0,0 0-1,11-11 1,-13 11-7,-2 0-1,1-1 1,-1-1 0,-1 1-1,0-1 1,0 0-1,6-15 1,-10 17-34,0 1 1,-1-1-1,1 1 0,-1-1 0,-1 0 1,0 1-1,0-1 0,-1 0 0,0 0 1,0 0-1,-3-10 0,3 15-17,-1 1 1,0-1-1,0 1 0,0 0 1,-1-1-1,-1-2 0,3 5 8,-1 0 0,1 0 0,-1 0 0,1 1 0,-1-1 0,1 0 0,-1 1 0,0-1 0,1 1-1,-1-1 1,0 0 0,1 1 0,-1-1 0,0 1 0,0 0 0,0-1 0,0 1 0,1 0 0,-1-1 0,0 1 0,0 0-1,0 0 1,0 0 0,0 0 0,0 0 0,0 0 0,1 0 0,-1 0 0,-2 0 0,0 2-21,-1-1 1,1 1 0,-1 0-1,1 0 1,0 0 0,0 1-1,0-1 1,0 1 0,0-1 0,0 1-1,1 0 1,-1 0 0,1 0-1,-4 7 1,-1 3-36,0 0 0,-9 25 0,11-24 65,1 0 0,0 0 0,1 1 0,1-1 0,0 1 0,1 23 0,1-30 29,0 0 0,1 0 0,1 0 0,-1 0 0,1 0 0,1-1 0,-1 1 0,1-1 0,0 0 0,1 1 0,0-1 0,0-1-1,10 13 1,-10-14 42,0-1 0,1 1-1,0 0 1,0-1-1,0 0 1,1-1 0,-1 1-1,1-1 1,0 0-1,-1 0 1,11 3 0,-10-5 5,0 0 1,0 0 0,-1 0 0,1-1-1,0 0 1,0 0 0,0-1 0,0 0 0,0 0-1,0 0 1,0 0 0,9-5 0,6-3 3,-1-1 0,0 0 0,26-20 0,-32 18-53,1 0 1,-1-1-1,-1 0 0,0-1 1,-1-1-1,14-23 1,-22 32-8,0 0 0,-1-1-1,1 1 1,-2-1 0,1 1 0,-1-1 0,0 0 0,0 0 0,-1 0 0,1-12 0,-1 16-27,-1-1 0,-1 1 1,1-1-1,0 1 0,-1-1 0,0 1 1,0-1-1,0 1 0,0 0 0,0 0 1,-1-1-1,1 1 0,-1 0 0,0 0 1,0 1-1,0-1 0,0 0 0,-1 1 1,1-1-1,-1 1 0,1-1 0,-6-2 1,5 3-5,1 1 1,-1 0 0,1-1 0,-1 1 0,1 0 0,-1 1-1,0-1 1,1 0 0,-1 1 0,0-1 0,0 1-1,1 0 1,-1 0 0,0 0 0,0 0 0,0 1 0,1-1-1,-1 1 1,0 0 0,1 0 0,-1-1 0,0 2 0,1-1-1,-1 0 1,1 0 0,0 1 0,-1 0 0,1-1-1,0 1 1,-3 3 0,0 0-8,0 1 0,0 0 0,0 0 0,0 1 0,1-1 0,0 1 0,1 0 0,-1 0 0,-3 12 0,4-6 33,-1 0 0,1 0 0,1 0 0,1 0 0,0 0 1,0 1-1,3 24 0,-1-33 19,0 0-1,0 0 1,0 1 0,1-1-1,-1 0 1,1 0 0,1-1-1,-1 1 1,1 0 0,-1-1-1,1 1 1,1-1 0,-1 0-1,1 0 1,-1 0 0,1 0 0,0-1-1,0 0 1,1 0 0,-1 0-1,1 0 1,6 3 0,7 0 125,-1 0-1,1-1 1,0 0 0,1-2 0,28 3 0,-11-5-257,70-5 0,-98 3-914,1 0 1,-1-1-1,0 1 1,0-2-1,0 1 1,14-7-1,-15 5-534,-1 0 0,1 0 0,-1-1 1,7-6-1,23-21-3734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40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296 172 5888,'-5'-52'1898,"5"49"-1801,0 0 0,-1 1 0,1-1-1,0 1 1,0-1 0,0 0 0,0 1-1,1-1 1,-1 1 0,2-5 0,0 0 134,2-7 1202,-3 16-1071,-2 6-279,-14 57 429,-5-7 528,-54 108 0,23-58-32,21-35-508,3 1 0,4 1 0,-27 148-1,49-219-465,-2 20 155,-2 29 0,5-45-82,0-1 1,1 0-1,0 1 0,0-1 0,0 0 0,1 0 0,0 0 0,5 10 0,-6-15-49,0 1 0,1 0 0,0-1 0,-1 1 0,1-1 0,0 0 0,0 0 0,1 0 0,-1 0 0,0 0 0,1 0-1,-1 0 1,1-1 0,-1 1 0,1-1 0,0 0 0,0 0 0,0 0 0,0 0 0,-1 0 0,1-1 0,4 1 0,1 0 50,-1-1 0,0 0 0,1-1 0,-1 0 0,0 0 0,1 0 1,12-5-1,-10 2-48,1 0 1,-1-1-1,0-1 0,0 1 1,0-1-1,-1-1 0,0 0 1,11-11-1,-7 5-4,-1-1-1,-1 0 0,0 0 1,14-28-1,-6 4-92,-2-1 0,-2 0 0,18-72 0,-31 104 23,4-23-170,-6 28 158,0 0-1,0 0 0,0 1 1,-1-1-1,1 0 0,0 1 1,-1-1-1,1 0 0,-1 1 1,0-1-1,1 0 0,-1 1 1,0-1-1,-2-2 0,3 4 20,0 0-1,0 0 1,-1-1-1,1 1 0,0 0 1,0 0-1,0 0 1,-1-1-1,1 1 0,0 0 1,0 0-1,0 0 1,-1 0-1,1 0 0,0-1 1,-1 1-1,1 0 1,0 0-1,0 0 0,-1 0 1,1 0-1,0 0 1,0 0-1,-1 0 0,1 0 1,0 0-1,-1 0 1,1 0-1,0 0 0,0 0 1,-1 0-1,1 0 1,0 1-1,0-1 0,-1 0 1,1 0-1,0 0 1,-1 0-1,-8 13-138,7-7 109,0-1-1,0 1 1,-3 10-1,4-6 39,1 1-1,0-1 1,0 0-1,1 0 1,0 1-1,1-1 1,0 0-1,0 0 1,5 11-1,-4-14 37,0 0 0,0-1 0,0 1 0,0-1 0,1 0 0,0 0 0,0-1 0,1 1 0,0-1 0,0 0 0,0 0 0,0 0 0,1-1 0,7 5 0,-8-7-14,0 0 0,0 0 0,0-1 0,1 0 0,-1 0 0,0 0 0,0-1-1,1 1 1,-1-1 0,0 0 0,0-1 0,1 1 0,-1-1 0,0 0 0,0-1 0,0 1-1,0-1 1,0 0 0,7-4 0,8-4 35,0-2 0,0-1 0,18-15 0,-26 18-33,10-5 62,-2-2 0,0 0 0,-1-1-1,-1-1 1,-1-1 0,27-39 0,-42 56-88,0 0 0,-1 0 0,1 0 1,-1 0-1,0-1 0,1 1 0,-2 0 0,2-5 0,-2 7-8,0 0 1,0 1-1,0-1 0,0 0 0,0 0 1,0 0-1,-1 0 0,1 0 1,0 1-1,0-1 0,-1 0 0,1 0 1,0 0-1,-1 1 0,1-1 0,-1 0 1,1 1-1,-1-1 0,1 0 0,-1 1 1,0-1-1,1 1 0,-1-1 0,0 1 1,1-1-1,-1 1 0,0-1 1,0 1-1,0 0 0,1-1 0,-1 1 1,0 0-1,0 0 0,0-1 0,0 1 1,1 0-1,-1 0 0,0 0 0,-1 0 1,-6 0-32,0 0-1,1 1 1,-1 0 0,0 0 0,1 1 0,-1 0 0,1 0 0,-1 0 0,1 1 0,0 0-1,0 1 1,0 0 0,1 0 0,-1 0 0,-7 7 0,2-1 10,1 1 1,0 0 0,0 1-1,1 0 1,0 0-1,-12 24 1,11-17 63,1 1 1,-7 21 0,14-33-20,0 1 0,1-1 0,0 1 0,1-1 0,0 1 0,0 0 1,1-1-1,0 10 0,0-16 11,1 0 1,-1 1-1,0-1 1,1 0-1,-1 0 1,1 0-1,0 0 1,-1 0-1,1 0 1,0 0-1,0 0 1,1-1-1,-1 1 1,0 0-1,1 0 1,-1-1-1,1 1 1,-1-1-1,1 1 1,-1-1-1,1 0 1,0 0-1,0 0 1,0 0-1,0 0 1,0 0-1,0 0 1,0 0-1,0-1 1,0 1-1,0-1 1,3 0-1,5 1 27,-1-1-1,1 0 0,0-1 1,0 0-1,13-4 0,-21 5-56,28-8 93,1 0 1,-1-2 0,-1-2-1,0 0 1,28-18-1,-18 8 18,-2-3 0,66-55 0,-66 47-48,-1-1 0,-2-2-1,-2-2 1,-1-1 0,43-71-1,-29 22-1,-4-2 0,34-108 0,-72 190-114,-1 0 0,1-1 0,-1 1 0,-1-1 1,2-15-1,-3 24 45,0-1 1,0 0 0,0 1-1,0-1 1,0 1 0,0-1 0,0 0-1,0 1 1,0-1 0,0 1-1,0-1 1,0 1 0,0-1 0,-1 0-1,1 1 1,0-1 0,0 1-1,-1-1 1,1 1 0,0-1-1,-1 1 1,1-1 0,0 1 0,-1 0-1,1-1 1,-1 1 0,1-1-1,-1 1 1,1 0 0,-1-1 0,1 1-1,-1 0 1,1 0 0,-1 0-1,0-1 1,1 1 0,-1 0 0,1 0-1,-1 0 1,1 0 0,-2 0-1,0 0-11,-1 1 0,1 0 0,0 0 0,0-1 0,0 2 0,0-1 0,0 0 0,0 0 0,0 0 0,0 1 0,0-1 0,-2 4 0,-6 6-17,0 1 0,1 0 0,1 1-1,-10 18 1,-25 60 17,42-90 23,-101 258-208,42-30 190,50-178 134,3 1 1,-3 82-1,10-117-3,1 1 0,0-1 0,4 19 0,-4-32-70,0 0 0,0-1-1,0 1 1,0-1 0,0 1 0,1-1-1,0 1 1,-1-1 0,1 0-1,1 1 1,-1-1 0,0-1 0,1 1-1,-1 0 1,1 0 0,0-1-1,0 0 1,0 1 0,6 2 0,-6-4-14,1 0 0,-1 0 0,0 0 1,1-1-1,-1 1 0,1-1 0,-1 0 0,1 0 1,-1 0-1,1 0 0,-1-1 0,0 0 0,1 1 1,-1-1-1,0 0 0,1-1 0,2-1 1,8-3 26,-1-2 0,20-14 1,-18 12-43,23-16 73,63-57 1,-82 64-55,0 0 0,-2-1 1,0-1-1,21-35 0,-38 56-48,0-1 0,1 1 1,-1 0-1,0-1 0,1 1 0,-1-1 0,0 1 0,0-1 0,0 1 0,0-1 1,1 1-1,-1-1 0,0 1 0,0-1 0,0 1 0,0-1 0,0 1 0,0-1 0,0 1 1,0-1-1,0 0 0,-1 0 0,1 1 5,0 0 1,-1 0 0,1-1-1,0 1 1,-1 0-1,1 0 1,0-1-1,-1 1 1,1 0 0,-1 0-1,1 0 1,0 0-1,-1 0 1,1 0-1,-1 0 1,1 0 0,0 0-1,-1 0 1,1 0-1,-1 0 1,-21 6-96,7 2 59,1 1 0,-1 1 0,2 0 0,0 1 0,0 0 0,-18 22 0,17-17 27,1 1 1,0 1-1,2 0 0,-17 35 0,25-48 33,1-1 0,1 1-1,-1 0 1,1 0 0,0 0 0,0 0 0,0 0 0,1 0-1,0 1 1,0-1 0,0 0 0,1 6 0,0-8-3,0-1 0,-1 0 1,1 1-1,0-1 0,0 0 0,1 0 1,-1 0-1,0 0 0,1 0 1,-1 0-1,1 0 0,0 0 1,-1 0-1,1-1 0,0 1 0,0-1 1,0 1-1,0-1 0,0 0 1,1 0-1,-1 0 0,0 0 0,1 0 1,-1 0-1,0-1 0,1 1 1,2-1-1,5 2 19,0-2 0,0 1 1,0-2-1,-1 1 0,1-1 0,0-1 0,0 0 0,-1 0 1,1-1-1,-1 0 0,1 0 0,-1-1 0,15-9 1,-19 10-17,0 0 1,0-1-1,0 1 1,-1-1 0,1 0-1,-1 0 1,0-1-1,0 1 1,0-1 0,-1 0-1,0 0 1,0 0 0,0 0-1,0 0 1,-1-1-1,0 1 1,0-1 0,0 0-1,-1 1 1,0-1-1,0 0 1,0 0 0,-1-12-1,-1 12-33,0-1 0,0 1-1,-1-1 1,0 1-1,0-1 1,0 1 0,-1 0-1,0 0 1,0 0 0,-1 1-1,0-1 1,0 1-1,0 0 1,0 0 0,-1 0-1,-6-5 1,5 5-7,-1 0-1,1 1 1,-1 0-1,1 0 1,-1 1 0,0 0-1,-1 0 1,1 1 0,0-1-1,-1 2 1,0-1-1,1 1 1,-15 0 0,22 0 22,-1 1 1,0 0-1,0 0 1,0 0 0,0 0-1,0 0 1,1 1-1,-1-1 1,0 0 0,0 0-1,0 0 1,0 1-1,1-1 1,-1 0 0,0 1-1,0-1 1,0 1-1,1 0 2,0-1 0,0 0 0,-1 1 0,1-1 0,0 0 0,0 1 0,0-1 0,0 0 0,1 1 0,-1-1 0,0 0 0,0 1 0,0-1 0,0 0 0,0 1 0,0-1 0,0 0 0,1 1 0,-1-1 0,0 0 0,0 0 0,0 1-1,1-1 1,-1 0 0,0 0 0,0 1 0,1-1 0,-1 0 0,4 3-6,-1 0-1,1-1 1,0 1 0,0-1-1,6 3 1,5 0 44,1 0 0,1-1 1,-1-1-1,0-1 0,28 2 0,-11-4 69,63-7 0,-20-9 36,-23 4-117,-50 11-48,1 1 0,0-1 1,-1 1-1,1-1 0,0 1 0,0 0 0,-1 1 1,1-1-1,5 2 0,-7-2 13,-1 1 1,0 0-1,0-1 1,0 1-1,0 0 1,0 0-1,0 0 1,0 0-1,0 0 0,0 0 1,0 0-1,0 0 1,-1 0-1,1 0 1,0 0-1,-1 0 1,1 1-1,-1-1 1,1 0-1,-1 1 0,1-1 1,-1 0-1,0 1 1,0-1-1,0 0 1,0 1-1,0-1 1,0 2-1,-1 13 12,-1-1 1,-1 0 0,0 0-1,-8 20 1,1 3-47,-22 86 487,31-121-371,1 0-1,0 0 1,0 0 0,0 1-1,0-1 1,0 3-1,0-6-57,0 1 0,0-1-1,0 0 1,0 1 0,0-1-1,0 0 1,0 1 0,1-1 0,-1 0-1,0 0 1,0 1 0,0-1-1,0 0 1,0 1 0,1-1-1,-1 0 1,0 0 0,0 1 0,0-1-1,1 0 1,-1 0 0,0 0-1,0 1 1,1-1 0,-1 0-1,0 0 1,0 0 0,1 0-1,-1 1 1,0-1 0,1 0 0,-1 0-1,0 0 1,1 0 0,-1 0-1,0 0 1,1 0 0,-1 0-1,0 0 1,1 0 0,-1 0 0,0 0-1,0 0 1,1 0 0,-1 0-1,0-1 1,1 1 0,-1 0-1,0 0 1,0 0 0,1 0 0,-1-1-1,0 1 1,0 0 0,1 0-1,-1 0 1,0-1 0,0 1-1,1 0 1,-1 0 0,0-1-1,0 1 1,0-1 0,15-14 171,-1-2 0,0 0 0,-2-1 0,18-31 0,-5 8-91,16-27-212,39-57-220,-80 124 327,1 0 1,-1 0 0,1 0 0,0 1-1,-1-1 1,1 0 0,0 1 0,-1-1-1,1 0 1,0 1 0,0-1 0,0 1-1,1-1 1,-2 1 7,1 0 0,-1 0 1,0 0-1,0 0 0,0 0 0,1 0 0,-1 0 0,0 0 1,0 0-1,1 0 0,-1 1 0,0-1 0,0 0 0,0 0 1,0 0-1,1 0 0,-1 0 0,0 1 0,0-1 0,0 0 1,0 0-1,0 0 0,1 1 0,-1-1 0,0 0 0,0 0 1,0 1-1,0-1 0,0 0 0,0 0 0,0 0 1,0 1-1,0-1 0,0 5-38,1-1 1,-1 0-1,0 0 0,-2 8 1,1-1 15,-3 7-12,2 1 1,0 0-1,2-1 0,1 24 0,-1-38 65,1 1-1,0-1 1,0 1-1,0-1 1,0 0-1,0 0 1,1 1-1,0-1 1,0 0-1,0 0 1,1-1-1,-1 1 1,1 0-1,0-1 0,0 0 1,0 1-1,0-1 1,0 0-1,1-1 1,-1 1-1,1-1 1,0 1-1,6 2 1,-5-4 19,0 1 0,0 0 0,0-1 0,0 0 1,0-1-1,0 1 0,1-1 0,-1 0 0,0 0 0,9-2 0,-5 1-9,-1-1-1,1-1 0,-1 0 0,0 0 1,15-8-1,-8 2 8,0-1 1,-1-1-1,0 0 1,0-1-1,21-25 1,-13 9-49,-1 0 0,-2-1 0,20-39 0,-21 39-86,0-2-76,-17 30 157,0 0 1,0 0 0,0 1-1,0-1 1,0 1 0,0-1-1,0 0 1,0 1-1,0-1 1,0 1 0,1 0-1,-1 0 1,0-1-1,0 1 1,0 0 0,0 0-1,1 0 1,-1 0 0,0 0-1,0 0 1,1 0-1,-1 1 1,0-1 0,1 1-1,6 0 20,0 1 1,14 4-1,-4-1 72,-15-4-131,1-1 1,-2 1-1,1 0 0,0-1 0,0 2 0,0-1 0,0 0 1,0 0-1,-1 1 0,1 0 0,3 2 0,-3-1-990,-1 0-1,1 0 1,-1 0 0,1 0-1,-1 1 1,0-1 0,0 1-1,0 0 1,1 6 0,2 9-2226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40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16 6048,'-4'-13'1952,"4"13"-1941,0 0 0,0 0 0,0 0 0,0 1 0,0-1 0,0 0 0,1 0 0,-1 0 0,0 0 0,0 0 0,0 0 0,0 0 0,0 0 0,0 0 0,0 0 1,0 0-1,0 0 0,0 0 0,1 0 0,-1 0 0,0 0 0,0 0 0,0 0 0,0 0 0,0 0 0,0 0 0,0 0 0,0 0 0,0 0 0,0 0 0,0 0 0,1 0 0,-1 0 0,0 0 0,0-1 0,0 1 1,0 0-1,0 0 0,0 0 0,0 0 0,0 0 0,0 0 0,0 0 0,0 0 0,0 0 0,0 0 0,0 0 0,0 0 0,0-1 0,0 1 0,0 0 0,0 0 0,0 0 0,0 0 0,0 0 0,0 0 0,0 0 1,0 0-1,0 0 0,0 0 0,0-1 0,0 1 0,0 0 0,0 0 0,0 0 0,0 0 0,0 0 0,0 0 0,0 0 0,6 0 189,0 1 0,0 0 0,0 0-1,0 1 1,0 0 0,0 0 0,-1 0 0,1 0 0,-1 1-1,9 5 1,8 8 287,23 19 0,-29-21-203,29 23 1544,75 80 1,-102-97-1340,-1 1 1,-2 1-1,0 1 0,-1 0 1,-2 1-1,16 38 0,-16-27 59,-2 0-1,-1 1 1,7 60-1,-13-72-410,-2 1 1,-1 0-1,-1 0 1,-1-1-1,-1 1 1,-8 31-1,6-39-61,-1-1-1,0-1 1,-1 1-1,-1-1 1,-1 0-1,-16 22 1,-69 71 316,80-94-347,-111 114-4115,68-71 1510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43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1984,'0'-2'196,"0"0"-1,0 0 1,0 0 0,0 0 0,0 0-1,0 0 1,1 0 0,-1 0 0,1 0 0,-1 1-1,1-1 1,0 0 0,-1 0 0,1 0-1,0 1 1,2-3 0,-2 2 222,1 1-1,-1-1 1,0 0 0,0 1 0,0-1-1,0 0 1,0 0 0,0 0 0,0 0-1,-1 0 1,1 0 0,-1 0 0,1 0 0,-1-3-1,-3 10 892,-2 12-842,3 39 287,2 1 0,13 107 0,-8-119-450,-1 0-80,1 10 139,2-1-1,18 67 0,-12-50 508,-9-63 134,-3-7-1986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43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39 209 4800,'-10'-18'601,"7"11"-289,-1 1-1,1-1 1,0 0 0,-2-10 0,3 11-447,0 1 605,0-1 0,1 1-1,0-1 1,-1-7 0,2 11-291,0 0 1,0 0-1,0 0 1,0 0-1,0 0 1,1 0-1,-1 0 1,1 0-1,-1-1 1,1 1-1,0 1 1,0-1-1,0 0 1,0 0-1,0 0 1,0 0-1,3-1 1,2-3 14,0 1 1,0 0-1,1 0 0,0 1 1,0 0-1,0 0 0,0 1 1,1 0-1,-1 0 0,14-3 1,6 0 170,47-4 1,-48 8-67,-1 0-1,1 2 0,28 3 1,-44-2-187,-1 0 0,0 1 0,0 1 0,0-1 0,0 1 0,-1 1 0,1 0 1,-1 0-1,0 0 0,0 1 0,13 11 0,-18-13-45,0 0 0,0 0 1,-1 0-1,1 0 0,-1 0 1,0 1-1,0-1 0,-1 1 0,1-1 1,-1 1-1,1 0 0,-1-1 1,0 1-1,0 0 0,-1 0 1,1 0-1,-1 0 0,0 0 0,0 0 1,0 0-1,-1 0 0,0 0 1,-1 6-1,-3 7 93,0-1 0,-2 1 0,0-1 0,-9 15 0,13-26-154,-3 7 92,-1-1-1,0-1 1,-11 14-1,14-19-12,-1 0 1,1-1-1,-1 1 0,-1-1 0,1 0 1,0 0-1,-12 5 0,13-8-37,0 0-1,0 1 1,0-2-1,0 1 1,0 0 0,0-1-1,0 0 1,0 0-1,0 0 1,-4-1 0,-16-6-1945,22 7 1269,0-1 0,1 0 0,-1 0 0,0-1 0,1 1 0,-1 0 0,1 0 0,0-1 0,-3-1 0,3-2-2241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44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24 4896,'-18'-17'1584,"18"17"-1500,-1-1 0,1 0 0,-1 1 0,0-1 1,1 1-1,-1 0 0,1-1 0,-1 1 0,0-1 0,1 1 0,-1 0 0,0 0 1,0-1-1,1 1 0,-1 0 0,0 0 0,0 0 0,1 0 0,-1 0 1,0 0-1,0 0 0,1 0 0,-1 0 0,0 0 0,0 0 0,1 0 1,-1 1-1,0-1 0,0 0 0,-1 2 164,0-1 1,0 1-1,0-1 0,1 1 1,-1-1-1,1 1 0,-3 2 1,1 1-14,-8 9 255,1 0-1,0 1 0,2 0 0,-9 19 1,-24 68 727,22-50-534,7-16-396,0 0-1,3 1 1,1 0 0,2 0 0,-3 68 0,9-59-100,1 0 0,3 0 0,2-1 0,15 62 0,-16-87 36,1 0 0,1 0 0,1-1 0,0 0 0,17 27 0,-11-30 49,3-3-112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46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55 137 2144,'-12'-5'1188,"11"-5"2868,1 5-2468,-2 4-614,2 2-955,0-1 0,-1 0 0,1 0 0,0 0 0,0 0 0,0 0 0,0 0 0,0 0 0,0 0 0,0 0 0,0 0 0,-1 0 0,1 0 0,0 0 0,0 0 0,0 0 0,0 0 0,0 0 0,0 0 0,0 0 0,-1 0 0,1 0 0,0 0 0,0 0 0,0 0 0,0 0 0,0 0 0,0-1 0,0 1 0,0 0 0,0 0 0,-1 0 0,1 0 0,0 0 0,0 0 0,0 0 1,0 0-1,0 0 0,0 0 0,0-1 0,0 1 0,0 0 0,0 0 0,0 0 0,0 0 0,0 0 0,0 0 0,0 0 0,0-1 0,0 1 0,0 0 0,0 0 0,0 0 0,0 0 0,0 0 0,0 0 0,0 0 0,0 0 0,0-1 0,0 1 0,0 0 0,0 0 0,0 0 0,0 0 0,0 0 0,1-11 626,-1 9-362,-9 3 842,8-1-1113,0 1 0,1 0 0,-1-1 0,1 1 0,-1 0-1,0-1 1,1 1 0,-1 0 0,1 0 0,0 0 0,-1 0 0,1-1 0,-1 1-1,1 0 1,0 0 0,0 0 0,0 0 0,0 0 0,0 0 0,-1 0 0,1 0-1,1 1 1,-6 17 233,-9-6 1227,14-13-1458,0 1 1,0-1-1,0 0 0,0 0 1,0 0-1,0 1 1,0-1-1,0 0 1,0 0-1,0 0 1,0 1-1,0-1 1,0 0-1,0 0 1,0 0-1,0 1 1,0-1-1,0 0 1,0 0-1,0 0 1,0 0-1,0 1 1,1-1-1,-1 0 1,0 0-1,0 0 1,0 0-1,0 1 1,0-1-1,0 0 1,1 0-1,-1 0 1,0 0-1,11 9 380,-7-7-303,0 0 1,0 1-1,0-2 1,8 4-1,-4-4 72,1 0-1,-1 0 1,0-1-1,1 0 1,-1 0-1,0-1 1,1 0-1,11-3 1,8-4 379,28-12 0,-31 10-363,-15 7-42,0-2 0,0 1 1,-1-1-1,13-8 0,-20 11-117,0 1 0,0 0 0,0-1-1,-1 0 1,1 1 0,0-1 0,0 0-1,-1 0 1,1 0 0,-1 0 0,0 0 0,0 0-1,0 0 1,0 0 0,0-1 0,0 1-1,0 0 1,-1-1 0,1 1 0,-1-1 0,0 1-1,1-5 1,-2 6-12,1 0 1,0-1-1,-1 1 0,1 0 0,-1 0 0,0 0 1,1 0-1,-1-1 0,0 1 0,0 0 1,0 1-1,1-1 0,-1 0 0,0 0 1,0 0-1,0 0 0,-1 1 0,1-1 1,0 0-1,0 1 0,0-1 0,0 1 0,-3-1 1,-29-5-8,30 5-13,-7 0-2,0 1 1,-1 0 0,1 1 0,0 0-1,0 0 1,-1 1 0,1 0-1,0 1 1,1 0 0,-1 1-1,1 0 1,-10 6 0,13-7 13,0 0 1,0 1-1,1 0 0,0 0 1,-1 1-1,2-1 1,-1 1-1,0 0 0,1 0 1,0 1-1,0 0 1,1-1-1,-1 1 0,1 0 1,1 0-1,-1 1 1,1-1-1,-2 11 0,2-5 5,1-1 0,0 1 0,1 0-1,0 0 1,1 0 0,1 0-1,0 0 1,0-1 0,1 1 0,1-1-1,0 0 1,8 17 0,-9-21 44,1 0 0,0-1 0,1 1-1,-1-1 1,1 0 0,1 0 0,-1-1 0,1 0 0,0 0 0,0 0 0,0 0-1,1-1 1,0 0 0,-1-1 0,1 1 0,1-1 0,-1-1 0,0 1 0,1-1-1,10 1 1,-10-2 12,0 0 0,-1-1 0,1 0 0,0-1 0,0 1 0,0-1-1,-1-1 1,1 0 0,-1 0 0,1 0 0,-1-1 0,0 0 0,0-1 0,0 1 0,0-2-1,0 1 1,-1 0 0,0-1 0,9-9 0,4-7 53,0-2 0,-1 0 0,28-49 1,-24 36 8,-10 19-73,-1 0-119,-1 1 0,0-2 1,-1 1-1,10-28 0,-23 66-77,0 0-1,1 0 1,0 30-1,3-13 267,6 51 0,-4-69-75,5 27 93,-7-45-112,1 1-1,0 0 0,-1-1 1,1 1-1,0-1 0,1 1 1,-1-1-1,0 1 0,1-1 1,-1 0-1,1 0 1,0 0-1,2 3 0,-4-5-4,1 1 0,0-1 0,0 1 0,-1-1 0,1 0 0,0 1 0,0-1 0,-1 0 0,1 0 0,0 0-1,0 1 1,0-1 0,-1 0 0,1 0 0,0 0 0,0 0 0,0 0 0,0 0 0,-1-1 0,1 1 0,0 0 0,0 0 0,0 0-1,-1-1 1,1 1 0,0-1 0,0 1 0,-1 0 0,2-2 0,16-16 242,-16 15-226,16-22 108,-1-1-1,-1-1 0,19-44 1,1-1-56,-23 48-130,-1 0-1,-2-1 1,13-40 0,-23 65 30,0-1 1,0 1 0,1-1-1,-1 1 1,0-1 0,0 1-1,0-1 1,1 1-1,-1-1 1,0 1 0,0-1-1,1 1 1,-1-1 0,0 1-1,1-1 1,-1 1 0,1 0-1,-1-1 1,1 1 0,-1 0-1,0-1 1,1 1 0,-1 0-1,1 0 1,-1 0 0,1-1-1,0 1 1,-1 0 0,1 0-1,-1 0 1,1 0 0,-1 0-1,1 0 1,-1 0 0,1 0-1,0 0 1,22 9-210,-11-4 60,23 7 142,68 21 148,-86-29-79,1 0-1,0-1 1,32 1 0,-43-5-18,-1 1 1,1-1 0,-1 0-1,1-1 1,-1 0 0,1 0-1,-1 0 1,0-1 0,0 0-1,7-5 1,-11 7-22,0 0-1,0 0 1,-1-1 0,1 1-1,-1-1 1,1 1 0,-1-1-1,1 0 1,-1 1 0,0-1-1,0 0 1,0 0-1,0 0 1,1-3 0,-2 3-10,1 1-1,-1-1 1,0 0 0,0 1 0,-1-1 0,1 0 0,0 1 0,0-1 0,-1 1 0,1-1-1,-1 0 1,1 1 0,-1-1 0,0 1 0,1-1 0,-1 1 0,0 0 0,0-1 0,0 1-1,0 0 1,-2-2 0,1 1-10,0 1 0,1 0 0,-1-1 0,0 1 1,0 0-1,0 0 0,0 0 0,0 1 0,0-1 0,0 0 0,-1 1 0,1-1 0,0 1 0,0 0 0,0 0 0,-1 0 0,1 0 0,0 0 0,0 0 0,0 0 0,-1 1 0,1-1 0,0 1 0,0 0 1,-4 1-1,-1 1-62,0 0 1,0 1-1,0 0 0,0 0 1,0 1-1,-6 5 1,9-6 51,-1 0 1,1 1 0,0-1-1,1 1 1,-1 0-1,1 0 1,0 0-1,0 0 1,0 1 0,1-1-1,0 1 1,0-1-1,1 1 1,-1 0-1,1 0 1,0 7 0,0-2 18,1 1 1,1-1 0,0 0-1,0 0 1,1 0 0,1 0 0,6 18-1,-7-25 34,0 1-1,0-1 1,0 0-1,1 0 1,-1 0-1,1 0 1,0 0-1,0 0 1,0-1-1,6 5 1,-7-6-23,0-1 1,-1 0-1,1 0 1,0 0-1,0 0 0,0 0 1,0 0-1,0-1 1,0 1-1,0 0 0,0-1 1,0 0-1,0 1 1,0-1-1,0 0 0,0 0 1,0 0-1,0-1 1,0 1-1,0 0 0,0-1 1,0 1-1,0-1 1,0 0-1,0 1 1,3-3-1,5-4 61,-1 0 0,1-1 0,15-17 0,-7 8-77,-2 1-23,2-1-1,0 0-1,1 1 0,1 1 0,31-19 0,-50 34 26,-1-1 0,1 1 1,-1 0-1,0-1 0,1 1 0,-1 0 0,1 0 0,-1-1 0,1 1 0,-1 0 0,1 0 0,-1 0 1,1-1-1,0 1 0,-1 0 0,1 0 0,-1 0 0,1 0 0,-1 0 0,1 0 0,-1 0 1,1 0-1,0 1 0,-1-1 0,1 0 0,-1 0 0,1 0 0,-1 0 0,1 1 0,-1-1 0,1 0 1,-1 1-1,0-1 0,1 0 0,-1 1 0,1-1 0,-1 0 0,0 1 0,1-1 0,-1 1 0,0-1 1,1 1-1,-1-1 0,0 1 0,0-1 0,1 1 0,-1-1 0,0 1 0,0-1 0,0 1 1,0-1-1,0 1 0,0 0 0,0-1 0,0 1 0,0 6-31,0-1-1,0 1 1,-3 12 0,2-12 13,-3 13 34,-1 1-1,-11 26 1,-7 25 360,24-66-72,4-10-138,24-28 154,-13 12-290,1 2 0,0 0 0,38-29 1,-49 43-47,-1 0 0,1 0 1,0 1-1,1 0 0,-1 0 1,1 0-1,-1 1 1,1 0-1,0 1 0,0-1 1,-1 1-1,1 0 1,0 1-1,0 0 0,0 0 1,0 0-1,0 1 0,0 0 1,8 3-1,-8-2-23,0 1-1,0 0 0,0 1 1,0-1-1,0 1 0,-1 1 1,0-1-1,0 1 0,9 9 1,4 7 62,22 31-1,-15-18 86,14 24-553,-17-19-7679,-20-34 5998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08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23 8128,'-3'-3'630,"-6"-7"608,9 9-1187,-1 1 0,1 0 0,0 0 0,0 0 0,0 0 0,0 0 0,-1-1 0,1 1 0,0 0 0,0 0 0,0 0 0,0-1 0,0 1 0,0 0 0,0 0 0,0-1 0,-1 1 0,1 0 0,0 0 0,0 0 0,0-1 0,0 1 0,0 0 0,0 0 0,0-1 0,0 1 0,0 0 0,1 0 0,-1-1 0,0 1 0,0 0 0,0 0 0,0 0 0,0-1 0,1 1 90,-1 0 1,1-1-1,-1 1 0,1 0 1,-1 0-1,1 0 0,-1 0 1,1 0-1,-1 0 0,1 0 1,-1 0-1,1 0 0,-1 0 1,1 0-1,-1 0 0,1 0 1,-1 1-1,1-1 0,-1 0 1,1 0-1,-1 0 0,1 1 1,-1-1-1,0 0 0,1 1 1,-1-1-1,1 0 0,-1 1 1,0-1-1,1 0 0,-1 1 1,0-1-1,1 1 0,-1-1 1,0 1-1,0-1 0,1 1 1,9 24 1927,15 80 1293,-4-14-2095,-20-87-1234,22 73 1119,36 86-1,-49-141-1014,-7-14-35,0 1 0,1-1 1,0 0-1,0-1 0,1 1 1,8 9-1,-12-17-69,0 1 1,0 0-1,0 0 0,0 0 0,0-1 1,0 1-1,1-1 0,-1 1 0,0-1 1,0 1-1,1-1 0,-1 0 0,0 1 1,1-1-1,-1 0 0,0 0 1,0 0-1,1 0 0,-1 0 0,0 0 1,1-1-1,-1 1 0,0 0 0,1-1 1,-1 1-1,0-1 0,0 1 0,2-2 1,4-1 66,0-1 0,-1-1 0,10-7 0,-16 12-100,23-19-17,-1 0-1,-1-2 0,-1 0 0,-1-2 1,-1 0-1,-1-1 0,-1 0 0,25-52 0,3-31-1703,-21 48-2920,-5 21 1670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47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40 5056,'-2'-20'1642,"2"19"-1569,0 0 0,0 1 0,0-1 0,0 0 0,0 0 0,0 0 0,1 1 0,-1-1 0,0 0 0,1 0 0,-1 0 0,0 1 0,1-1 0,-1 0 0,1 1 0,-1-1 0,1 0 0,-1 1 0,1-1 0,0 1 0,-1-1 0,1 1 0,0-1 0,-1 1 0,1-1 0,0 1 0,0 0 0,0-1 0,-1 1 0,1 0 0,0 0 0,0 0 0,0-1 0,-1 1 0,1 0 0,0 0 0,1 1 0,1 0 102,0 0 0,0 0 0,0 0 0,0 1 0,-1 0 0,1-1 0,0 1 0,-1 0 0,0 0 0,1 0 0,3 5 0,22 32 713,-25-33-724,14 21 663,-2 0 1,-1 2 0,-2 0 0,0 0 0,-2 1 0,-2 0 0,8 48 0,-8-19-114,-3 0 1,-2 1 0,-6 63 0,1-88-446,-2-1 0,-2 0 0,-19 64-1,17-75-1765,-17 34-1,23-53 532,0 1 0,-1-1 1,0 0-1,0 0 0,0 0 0,0-1 0,-1 1 0,1-1 1,-7 5-1,-10 9-3610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47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4160,'5'-27'2442,"-3"36"3472,4 31-4692,-4 186 2026,-3-116-2581,1 70 223,2-136-216,-2-40-748,0 0-1,1 0 1,0 0 0,0 0 0,0 0-1,0 0 1,1 0 0,1 3 0,-5-28-9259,2 7 6389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48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16 6400,'-5'-7'2880,"10"7"-2496,0 0 1472,8 3-1088,5-3 1248,12 9-1152,7-6 543,3 5-831,9-11-96,6 3-288,8-5 224,-4 2-224,4-6 96,-10 6-160,2-5-832,-11 8 352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48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9 5408,'-2'-3'523,"2"3"-470,0 0 0,1 0 0,-1 0 0,0 0-1,0 0 1,0 0 0,0 0 0,0 0 0,0 0 0,1 0 0,-1 0 0,0 0-1,0 0 1,0 0 0,0 0 0,0 0 0,0 0 0,1 0 0,-1 0-1,0 0 1,0 0 0,0-1 0,0 1 0,0 0 0,0 0 0,0 0 0,0 0-1,0 0 1,1 0 0,-1 0 0,0-1 0,0 1 0,0 0 0,0 0-1,0 0 1,0 0 0,0 0 0,0-1 0,0 1 0,0 0 0,0 0-1,0 0 1,0 0 0,0 0 0,0 0 0,0-1 0,0 1 0,0 0 0,0 0-1,0 0 1,0 0 0,-1 0 0,1 0 0,0-1 0,0 1 0,0 0-1,0 0 1,0 0 0,0 0 0,0 0 0,0 0 0,0 0 0,-1 0 0,1 0-1,0-1 1,0 1 0,0 0 0,0 0 0,0 0 0,0 5 1701,1 2-1431,0-1 0,0 1 0,-1 0 0,0 0 0,0 0 0,-1 0 0,0-1 0,-3 14 0,-4 3 593,-11 27 0,1-3-226,-98 292 1342,107-312-1958,-2 2 396,-12 56 0,22-84-436,1 0 0,0 0 0,0-1 0,-1 1 0,1 0-1,0 0 1,0 0 0,0 0 0,0 0 0,0 0 0,0 0 0,0 0 0,1 0 0,-1 0 0,0 0 0,0 0 0,1-1 0,-1 1 0,1 1 0,0-1-11,1-1-1,-1 1 1,1-1 0,-1 1 0,1-1-1,-1 1 1,1-1 0,-1 0-1,1 0 1,-1 0 0,1 0 0,-1 0-1,2 0 1,22-1 171,0-1-1,37-8 1,49-17 224,-85 20-308,12-3-11,-7 1-10,46-7 1,-56 16-99,-11 0-3358,-7 0 1329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49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39 6400,'4'-26'2058,"-4"25"-2003,0 1 0,0 0 0,0-1 0,0 1 0,0 0 0,0-1 0,0 1 0,0 0 0,0-1 0,0 1 0,0 0 0,0-1 0,0 1 0,0-1 0,0 1 0,0 0 0,0-1 0,-1 1 0,1 0 0,0 0 0,0-1 0,0 1-1,-1 0 1,1-1 0,0 1 0,0 0 0,-1 0 0,1-1 0,0 1 0,0 0 0,-1 0 0,1 0 0,0-1 0,-1 1 0,-1-1 784,1 7-272,0 0 0,-1 0 0,0 0 1,-1 0-1,-4 9 0,-2 4-13,1 3-337,0 0 1,1 0-1,1 0 0,1 1 0,1 0 0,2 0 1,0 0-1,1 1 0,1-1 0,4 27 0,-3-45-310,-1 1 0,2-1-1,-1 1 1,1-1 0,-1 0-1,1 1 1,1-1 0,-1 0-1,7 8 1,3 3-797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49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40 5984,'-23'-20'2688,"9"7"-2336,11 10 256,6 3-416,-3-4-96,10 4-32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49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52 5312,'-13'-17'1701,"13"17"-1599,0-1-1,0 1 0,-1-1 1,1 1-1,0-1 1,0 1-1,-1 0 1,1-1-1,0 1 0,-1-1 1,1 1-1,0 0 1,-1-1-1,1 1 1,-1 0-1,1-1 0,-1 1 1,1 0-1,-1 0 1,1-1-1,-1 1 1,1 0-1,-1 0 1,1 0-1,-1 0 0,1 0 1,-1 0-1,1 0 1,-1 0-1,1 0 1,-1 0-1,1 0 0,-1 0 1,1 0-1,-1 0 1,1 0-1,-4 2 2775,19-2-673,86-8 463,168-12-1684,-264 20-993,1-1 0,-1 1 0,1 1 0,-1-1 0,0 1 0,1 0 0,-1 0 0,7 3 0,-10-3 16,-1-1 0,1 1 0,-1 0 0,1 0 0,-1 0 0,1 1 0,-1-1 0,0 0 0,1 0 0,-1 1 0,0-1 0,0 1 1,0-1-1,0 1 0,0 0 0,0-1 0,-1 1 0,1 0 0,-1-1 0,1 1 0,-1 0 0,1 0 0,-1 0 0,0-1 0,0 1 1,0 0-1,0 0 0,0 2 0,-3 11 43,1-1 1,-2 0 0,0 0-1,-1 0 1,-7 15 0,5-11-16,-33 71-777,-96 154 0,133-238-75,0 0 1,0 0-1,0 0 1,1 0-1,0 1 0,0-1 1,-1 9-1,1 13-2178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52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402 3 3136,'0'-1'43,"-1"1"0,1 0 0,0 0 0,0 0 0,0 0 0,0 0 1,-1-1-1,1 1 0,0 0 0,0 0 0,0 0 0,-1 0 0,1 0 0,0 0 0,0 0 0,0 0 0,-1 0 0,1 0 1,0 0-1,0 0 0,-1 0 0,1 0 0,0 0 0,0 0 0,0 0 0,-1 0 0,1 0 0,0 0 0,0 0 1,-1 0-1,1 0 0,0 0 0,0 1 0,0-1 0,0 0 0,-1 0 0,1 0 0,0 0 0,0 0 0,0 1 0,0-1 1,-1 0-1,1 0 0,0 0 0,0 1 0,0-1 0,0 0 0,0 0 0,0 0 0,0 1 0,0-1 0,0 0 1,-12 21 1736,0 0-762,-103 120 2636,-2 3-1796,102-122-1614,0 1 0,2 1-1,0 0 1,-17 48 0,16-19 152,3 1 1,-7 74-1,14-93-35,2-1 1,1 1-1,8 67 0,-5-91-243,1-2-1,0 1 0,0 0 0,1 0 0,1-1 0,-1 0 0,2 0 0,-1 0 1,1-1-1,0 0 0,1 0 0,0 0 0,0-1 0,1 0 0,0 0 0,0-1 1,1 0-1,-1-1 0,1 1 0,0-2 0,1 1 0,-1-1 0,1-1 0,0 0 1,11 2-1,-17-4-89,0 0 1,0-1 0,0 1 0,1-1-1,-1 0 1,0-1 0,0 1 0,0-1-1,0 1 1,1-1 0,-1 0 0,0-1-1,0 1 1,-1-1 0,1 0 0,0 0-1,6-4 1,2-8-2018,1 6 495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55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147 603 4160,'-13'-6'725,"-11"-3"859,23 9-1426,-1-1-1,1 1 0,0 0 1,0 1-1,-1-1 1,1 0-1,0 0 0,0 0 1,-1 1-1,1-1 1,0 1-1,0-1 0,0 1 1,0-1-1,-2 2 1,-16 13 1078,12-9-1033,1 1 1,0 0-1,0 1 0,1-1 1,0 1-1,0 0 1,0 0-1,2 1 0,-1-1 1,1 1-1,0 0 1,-3 17-1,4-13-64,0 1 1,1 0-1,1-1 0,0 1 1,0 0-1,2-1 1,0 1-1,4 16 0,-4-24 8,0 1-1,0-1 1,1 1-1,0-1 1,0 0-1,1 0 1,0 0-1,0-1 1,0 1-1,0-1 1,11 9-1,-13-12-82,1 0-1,-1 0 1,1 0-1,0-1 1,0 1-1,0-1 1,-1 0-1,1 0 1,1 0-1,-1 0 1,0 0-1,0 0 0,0-1 1,0 0-1,0 0 1,1 0-1,-1 0 1,0 0-1,0 0 1,0-1-1,0 1 1,0-1-1,0 0 1,0 0-1,0 0 1,6-4-1,-5 2 14,1 0 0,0-1-1,-1 0 1,1 0 0,-1 0 0,0 0 0,-1-1-1,1 1 1,4-8 0,-4 4 38,1-1 0,-1 1 1,0-1-1,4-16 0,-6 16-104,0 1 0,-1-1 0,1 0-1,-2 0 1,1 1 0,-2-1 0,1 0 0,-1 0 0,0 0 0,-1 1-1,0-1 1,0 0 0,-1 1 0,0 0 0,-1 0 0,1 0 0,-1 0-1,-1 0 1,0 1 0,0 0 0,0 0 0,-1 0 0,0 0-1,-1 1 1,1 0 0,-1 1 0,0-1 0,-15-7 0,16 10 16,5 1-32,-1 1 1,1 0 0,-1 0-1,0 0 1,0 0 0,1 1-1,-1-1 1,0 1 0,0-1-1,0 1 1,0-1-1,0 1 1,0 0 0,0 0-1,-2 0 1,-3 0-63,4 0-19,6 0 90,21-1 235,39-8 0,-30 4-221,318-38 211,-348 43-209,15-3-68,0 1 1,-1 1-1,34 1 0,-45 1 66,-1 0 0,1-1-1,-1 0 1,1 0-1,-1 0 1,1-1 0,0 0-1,-1 0 1,7-2-1,-11 2-26,-1 1 7,0 0 1,0 0-1,0 0 1,0 0-1,0 0 0,0-1 1,0 1-1,1 0 1,-1 0-1,0 0 1,0 0-1,0 0 1,0 0-1,0 0 0,0 0 1,0 0-1,1 0 1,-1 0-1,0 0 1,0 0-1,0 0 1,0 0-1,0 0 0,0 0 1,0 0-1,1 0 1,-1 0-1,0 0 1,0 0-1,0 0 0,0 0 1,0 0-1,0 0 1,1 0-1,-1 0 1,0 0-1,0 0 1,0 0-1,0 0 0,0 1 1,0-1-1,0 0 1,0 0-1,0 0 1,0 0-1,1 0 1,-1 0-1,0 0 0,0 0 1,0 1-1,0-1 1,1 0 198,4-6-197,-17 12 21,3-3-42,0 1 0,-1 0 0,2 0 0,-1 1 0,0 0 0,1 0 0,-15 14 0,13-11-35,-11 8 30,2 1 0,0 1 0,1 1 0,1 0 0,1 1 0,0 1-1,2 1 1,0 0 0,-16 39 0,26-52 29,1 0 0,0 0 0,1 1 0,0-1 0,0 1 0,0 10 0,2-17 16,-1-1 1,1 1-1,0-1 0,1 1 0,-1-1 0,0 1 1,1-1-1,-1 0 0,1 1 0,0-1 0,0 0 1,0 1-1,0-1 0,0 0 0,0 0 1,0 0-1,1 0 0,-1 0 0,1 0 0,0 0 1,0 0-1,-1-1 0,1 1 0,0-1 0,0 1 1,1-1-1,-1 0 0,0 0 0,3 2 0,-2-2 27,1-1 0,-1 1-1,1 0 1,-1-1 0,1 0-1,0 1 1,-1-2 0,1 1-1,-1 0 1,1-1 0,0 1-1,5-3 1,-3 1-4,0-1 0,1 0 1,-1 0-1,0 0 0,-1-1 0,7-5 0,4-4 15,-1-1-1,-1-1 1,18-24-1,-11 10-23,-2-1 1,-1 0-1,-1-2 1,-1 0-1,-2-1 1,-1 0-1,-2-1 1,-1 0-1,-2-1 1,5-43-1,-12 60-34,0 1 0,-1 0-1,-1 0 1,0 0 0,-2 0 0,0 0 0,0 0 0,-7-16-1,8 27-43,0 1 0,1-1 0,0 0 1,0 1-1,0-1 0,1-7 0,-3 6-3,2 6 48,0 0 1,1 0-1,-1 0 1,1 0-1,-1-1 1,1 1 0,0 0-1,-1 0 1,1 0-1,0 0 1,0 0-1,0-1 1,-1 1-1,1 0 1,0 0-1,1 0 1,-1-2-1,1-11-25,-10 86-567,5-37 498,-10 37 1,7-36 96,-4 38-1,8-21 73,3 56 0,2-79 86,2 0 0,0 0 1,12 38-1,-15-65-134,-1 0 0,1 0 0,0 0 0,1 0 1,-1 0-1,1-1 0,-1 1 0,1 0 0,0-1 0,0 1 0,0-1 0,0 0 0,0 1 1,0-1-1,6 3 0,-6-4-5,1 0 1,-1 0 0,1 0-1,-1-1 1,1 1-1,-1-1 1,1 1-1,-1-1 1,1 0 0,0 0-1,-1-1 1,1 1-1,-1 0 1,1-1-1,0 1 1,-1-1 0,1 0-1,-1 0 1,4-2-1,18-9 136,34-24-1,-15 8-77,227-120 21,-257 142-122,0-1 0,0 0-1,15-12 1,-42 24-35,-24 13 0,12-1-5,1 1-1,1 2 1,1 0 0,1 1-1,0 1 1,2 1 0,-21 31-1,36-46 80,0 1-1,0 0 1,1-1 0,0 1-1,1 1 1,-5 16-1,8-23-2,-1-1 1,1 1-1,0-1 0,0 1 0,0-1 0,0 1 0,0-1 0,1 1 0,-1-1 0,1 1 0,-1-1 0,1 1 0,0-1 0,1 3 1,-1-4-7,0 0 1,0 1 0,1-1 0,-1 0 0,0 0 0,1 1 0,-1-1-1,1 0 1,-1 0 0,1-1 0,-1 1 0,1 0 0,0-1 0,-1 1-1,1 0 1,0-1 0,0 0 0,0 0 0,-1 1 0,1-1 0,0 0-1,2-1 1,2 1 25,0-1-1,-1 0 1,1 0-1,-1 0 0,1-1 1,-1 0-1,0 0 1,1 0-1,-1-1 0,0 0 1,-1 0-1,1 0 1,5-5-1,4-4-25,-1 0 0,-1-1 0,13-16 0,3-9 28,-1 0 0,-3-2 1,-1-1-1,-2 0 0,-2-2 1,-1 0-1,-3-1 0,16-71 1,-12 15-65,7-117 0,-25 208 8,0 0-62,0-1-1,-1 1 1,0-1-1,-3-16 1,0 20-136,0 9 74,-4 14-110,7-16 236,-9 33-126,-8 62-1,11-51 175,-6 38 228,4 1 0,3 0-1,4 0 1,4 0 0,17 110-1,-18-182-146,1 0-1,0 0 1,7 17 0,4-5-4212,-14-24 3995,0 1-1,0-1 0,0 0 1,0 0-1,0 0 1,1 1-1,-1-1 1,0 0-1,0 0 0,0 0 1,0 1-1,0-1 1,1 0-1,-1 0 1,0 0-1,0 0 1,0 0-1,1 1 0,-1-1 1,0 0-1,0 0 1,0 0-1,1 0 1,-1 0-1,0 0 0,0 0 1,0 0-1,1 0 1,-1 0-1,0 0 1,0 0-1,1 0 1,-1 0-1,0 0 0,0 0 1,0 0-1,1 0 1,-1 0-1,0 0 1,0 0-1,0 0 0,1 0 1,-1-1-1,4-10-5921,0-4 1249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8:55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43 2080,'-14'-14'713,"8"9"405,1 0 0,1 0-1,-6-7 1,9 10-366,2 3-734,0-1 0,0 0 0,0 1 0,0 0 0,0-1 1,0 1-1,0-1 0,0 1 0,0 0 0,0 0 0,0-1 0,0 1 1,-1 0-1,1 0 0,0 0 0,-1 0 0,2 2 0,0 0 40,11 20 249,0 1-1,-2 0 1,-1 1 0,10 33 0,-8-22 47,10 30 775,-3 0-1,17 104 1,-33-137-584,-1 0 0,-2 1 0,-1-1 0,-10 58 0,-40 124 714,44-192-1188,-13 48 696,-37 81 0,57-151-743,-2 2-209,1-1 0,0 1 0,-1 0 0,1-1-1,-1 1 1,0-1 0,0 1 0,-3 3 0,-2 2-925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15.714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0 2976,'15'5'10160,"-8"0"-10534,-3-2 801,3 2 84,1 0 0,-1 0 0,1-1 0,0 1 0,12 3 1,39 8 1285,-47-13-1441,1-1 0,0 0 1,14 0-1,25 5 501,240 64 445,-135-26-1180,-122-38-53,1-1-1,0-2 0,-1-1 0,38-3 1,76-8-16,-133 8-13,-11-1-2,0 1 0,0 0 0,0-1 0,9-2-1,-5 1-23,0 0 0,0 1-1,15-1 1,14-2-234,-5 0 404,-26 4-120,0 0-1,0-1 0,11-3 0,-2-1-11,0 1-1,0 0 0,1 1 0,32-1 0,14 3 2,-28-1-94,0 2 1,65 8-1,-18 7 222,115 25 342,-85-13-400,-72-19-136,71 5-1,-6-1 105,-68-6-101,254 52 249,-217-34-353,-39-12 152,60 13 1,237 18 73,-84-27 32,2-9 4,-115-5-136,-46-1 118,-16-1 32,135 19-1,-205-19-156,7 5 35,-8-3-26,0-2 188,-2 2-175,0-1-32,-1 1 1,1 0-1,0-1 1,0 1 0,-1-1-1,1 1 1,-1-1-1,1 1 1,-1-1-1,0 0 1,1 1-1,-1-1 1,0 0-1,0 1 1,0-1-1,0 0 1,0 0-1,0 0 1,0 0-1,-1 0 1,1 0-1,0 0 1,-1 0-1,1 0 1,-2 0 0,-9 7-29,12-7 38,-1-1-53,-2 0 85,2 0-28,1 0 0,0 0-1,0 0 1,-1 0 0,1 0-1,0 0 1,0 0 0,0 0-1,-1 1 1,1-1 0,0 0-1,0 0 1,0 0-1,-1 0 1,1 1 0,0-1-1,0 0 1,0 0 0,0 0-1,0 1 1,-1-1 0,1 0-1,0 0 1,0 0 0,0 1-1,0-1 1,0 0 0,0 0-1,0 1 1,0-1 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9:00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140 666 2560,'0'-2'300,"1"0"1,0 0-1,0 0 0,0 0 1,0 0-1,0 1 0,0-1 1,1 0-1,-1 0 0,0 1 0,1-1 1,-1 1-1,1 0 0,0-1 1,1 0-1,-2 2-247,-1 0 0,0-1 0,0 1 0,0 0-1,1 0 1,-1 0 0,0 0 0,0-1 0,0 1 0,1 0-1,-1 0 1,0 0 0,0-1 0,0 1 0,0 0 0,0 0 0,1-1-1,-1 1 1,0 0 0,0 0 0,0-1 0,0 1 0,0 0 0,0 0-1,0-1 1,0 1 0,0 0 0,0 0 0,0-1 0,0 1 0,0 0-1,0 0 1,0-1 0,0 1 0,-1 0 0,1 0 0,0-1 0,0 1-1,0 0 1,0 0 0,0 0 0,-1-1 0,1 1 0,0 0-1,0 0 1,0 0 0,0-1 0,-1 1 0,1 0 0,0 0 0,0 0-1,-1 0 1,1 0 0,0 0 0,0 0 0,-1-1 0,1 1 0,-2-1 117,1 1 0,-1-1 0,0 0 0,1 1 1,-1-1-1,0 1 0,0 0 0,-2-1 0,-3 2 46,1 1 0,-1-1 0,1 1 0,-1 0 0,1 1 0,0-1 0,0 1 0,0 1 0,-9 5 0,7-3-67,0-2-72,1 0 0,1 1 0,-1 0-1,-11 11 1,16-13-46,1-1 0,-1 0 1,0 0-1,1 1 0,0-1 0,0 1 1,0-1-1,0 1 0,0-1 0,0 1 0,0 0 1,1-1-1,0 1 0,-1 0 0,1 0 1,0-1-1,0 1 0,1 0 0,0 3 1,0-2 44,0 0 1,0 0 0,0 0-1,1-1 1,0 1 0,-1-1-1,1 0 1,1 1 0,-1-1-1,0 0 1,1 0 0,0 0-1,0 0 1,0-1 0,0 1-1,0-1 1,0 0 0,0 0-1,1 0 1,-1 0 0,7 2-1,0-1 173,0 1 0,0-1 0,1-1 0,-1 0 0,1-1 0,19 1 0,-24-2-161,0 0-1,0 0 1,-1 0 0,1-1 0,0 1 0,0-1-1,-1-1 1,1 1 0,0-1 0,-1 0-1,0-1 1,6-2 0,-7 2-55,-1 1 0,1-1 0,-1 0 0,0 0 0,0-1 0,-1 1 0,1-1 0,-1 1 0,1-1 0,-1 0 0,0 0 0,-1 0 0,1 0 0,0 0 1,-1 0-1,0-1 0,0 1 0,-1 0 0,1-6 0,-1 3-37,0 0 0,-1 1 0,1-1-1,-2 0 1,1 1 0,-1-1 0,0 1 0,0 0 0,0 0 0,-1 0 0,0 0 0,-6-8 0,6 10-22,0-1 0,-1 1 0,0 0 1,1 1-1,-1-1 0,-1 1 0,1 0 0,-1 0 0,-4-3 0,7 5 17,0 0 0,0 0 0,0 0 0,0 0 0,0 0-1,0 1 1,0-1 0,-1 1 0,1-1 0,0 1 0,0 0-1,0 0 1,-1 0 0,1 0 0,0 0 0,0 0 0,0 1 0,-1-1-1,1 1 1,0 0 0,0-1 0,-3 3 0,5-3 9,0 0 1,0 0-1,0 0 0,0 0 1,0 1-1,0-1 0,0 0 1,0 0-1,0 0 1,0 0-1,-1 1 0,1-1 1,0 0-1,0 0 1,0 0-1,0 0 0,0 0 1,1 1-1,-1-1 1,0 0-1,0 0 0,0 0 1,0 0-1,0 1 1,0-1-1,0 0 0,0 0 1,0 0-1,0 0 1,0 0-1,0 1 0,1-1 1,-1 0-1,0 0 0,0 0 1,0 0-1,0 0 1,1 0-1,9 9 35,15 4 32,-15-11-25,0-1 1,0 0-1,1-1 0,-1 0 1,0 0-1,12-3 0,8 1 3,113-10 35,-54 5-96,-53 2 83,1 3 1,38 2 0,-66 0-80,1 0-1,0-1 1,18-3 0,15-1 141,-26 7 58,-17-2-65,-5 0-90,-5 1-46,0 1 0,0 0-1,0 1 1,0 0-1,0 0 1,1 1 0,-10 5-1,-3 1 50,-5 0-31,-68 32-166,76-32 183,2 0 0,-1 1 0,-17 14 0,30-20-1,-1 0 0,1 0 0,-5 7 0,1 6 27,9-18-41,-1 1-1,1 0 0,0-1 1,0 1-1,0-1 0,0 1 1,0 0-1,0-1 0,0 1 1,0-1-1,1 1 1,-1 0-1,0-1 0,0 1 1,0-1-1,1 1 0,-1 0 1,0-1-1,1 1 0,-1-1 1,0 1-1,1-1 0,0 1 1,0 0 11,0 0 0,0-1 0,1 1-1,-1 0 1,0-1 0,0 0 0,1 1 0,-1-1 0,0 0 0,1 1 0,-1-1 0,0 0 0,1 0 0,-1 0 0,1 0 0,-1 0 0,0-1 0,1 1 0,-1 0 0,0 0-1,3-2 1,5 0 96,25-5 187,64-21 0,-79 21-264,0-1 0,-1-1-1,0 0 1,32-25 0,-33 19 0,1-1 0,-2 0 1,0-2-1,-1 0 0,-1 0 1,0-1-1,-2-1 0,0-1 1,10-23-1,6-27 77,29-105 0,-53 161-126,18-75-95,-17 62 13,-4 24 40,-1 1 0,0-1 0,0 1 0,0-1 0,-1-6 0,1 10 45,0 0 0,0-1 1,0 1-1,0 0 0,0-1 0,0 1 0,0 0 0,0-1 1,0 1-1,0 0 0,-1 0 0,1-1 0,0 1 1,0 0-1,0-1 0,-1 1 0,1 0 0,0 0 1,0-1-1,0 1 0,-1 0 0,1 0 0,0 0 1,-1 0-1,1-1 0,-1 1-5,1 1 0,-1-1 1,1 0-1,-1 1 0,0-1 0,1 0 1,-1 1-1,1-1 0,0 0 0,-1 1 1,1-1-1,-1 1 0,1-1 0,0 1 1,-1-1-1,1 1 0,0-1 1,-1 1-1,1 0 0,-10 17-24,2 1 0,0-1 0,1 1 0,-6 26 0,-11 80-2,20-105 42,3-14-2,-18 140 182,18-129-133,1 0 0,0 1 0,2-1 1,0 0-1,0 0 0,8 24 1,-8-35-2,0-1 0,0 1 0,1 0 0,-1-1 0,1 0 0,1 1 0,-1-1 0,6 5 0,-6-7-17,0 0 0,0-1 1,0 1-1,0-1 0,0 0 0,1 0 0,-1 0 0,1 0 0,0-1 0,-1 0 0,1 1 0,0-1 0,0-1 0,5 2 0,4-2-20,0 1 0,0-2 1,0 0-1,15-2 0,51-14 131,-79 17-141,52-14 70,56-21 0,-83 25-56,-1-1-1,0-1 1,0-1 0,24-19-1,-44 29-13,0 0 0,-1 0 0,1 0 0,-1-1 0,0 0 0,0 1 0,0-1 0,3-5 0,-1-6-48,-5 14 46,0 1 0,0 0-1,0-1 1,0 1-1,0-1 1,0 1 0,-1 0-1,1-1 1,0 1-1,0 0 1,0-1 0,0 1-1,-1 0 1,1-1 0,0 1-1,0 0 1,-1-1-1,1 1 1,0 0 0,-1 0-1,1-1 1,0 1-1,-1 0 1,1 0 0,0 0-1,-1 0 1,1-1 0,0 1-1,-1 0 1,1 0-1,0 0 1,-1 0 0,1 0-1,-1 0 1,1 0 0,0 0-1,-1 0 1,1 0-1,-1 0 1,1 0 0,0 0-1,-1 0 1,1 0-1,0 1 1,-1-1 0,1 0-1,-13 3-54,1 1 0,0-1 0,0 2 0,1 0 1,-18 10-1,-53 37-39,82-52 96,-18 11-22,2-1-8,0 1 1,0 1-1,1 0 0,-25 26 0,39-37 38,0 0-1,0 0 1,0 1-1,1-1 0,-1 0 1,0 1-1,0-1 1,1 0-1,-1 1 0,1-1 1,-1 1-1,1-1 1,0 1-1,0-1 0,-1 1 1,1-1-1,0 1 1,0 0-1,1-1 0,-1 1 1,0-1-1,0 1 1,1-1-1,-1 1 1,1-1-1,0 2 0,0-1 5,0-1 1,0 0-1,1 1 0,-1-1 0,0 0 0,1 1 1,-1-1-1,1 0 0,-1 0 0,1 0 0,0-1 0,-1 1 1,1 0-1,0 0 0,0-1 0,-1 1 0,1-1 0,0 0 1,0 1-1,0-1 0,0 0 0,2 0 0,10-2 36,0 0-1,0 0 0,0-1 1,-1-1-1,1-1 0,-1 0 1,22-11-1,-21 9-41,0-1 0,-1-1 0,0 0-1,0-1 1,-1 0 0,21-23 0,-18 14 8,0 0-1,-2-1 1,21-38 0,71-177 224,-87 185-206,-3 0 1,17-94 0,-31 117-385,-2 16 112,1 11 233,0-1 0,0 1 0,0 0 0,0 0 1,0 0-1,0 0 0,0 0 0,0 0 0,0 0 1,0 0-1,0 0 0,-1 0 0,1 0 0,0 0 1,0-1-1,0 1 0,0 0 0,0 0 0,0 0 1,0 0-1,0 0 0,0 0 0,0 0 0,0 0 1,-1 0-1,1 0 0,0 0 0,0 0 0,0 0 0,0 0 1,0 0-1,0 0 0,0 0 0,0 0 0,0 0 1,-1 0-1,1 0 0,0 0 0,0 0 0,0 0 1,0 0-1,0 0 0,0 0 0,0 1 0,0-1 1,0 0-1,0 0 0,-1 0 0,-10 16-468,11-15 473,-1 1-12,-4 5-21,1 1 1,0 0-1,0 0 1,1 0-1,0 0 1,-2 12-1,-11 61 93,4 1 0,4 0-1,3 0 1,6 88-1,0-152 55,1 0 0,1 0 1,5 21-1,5-3-3217,-4-15 1073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9:03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31 953 2912,'-15'-5'923,"14"6"-832,0-1 0,0 0 0,0 0 0,0 1 1,0-1-1,1 0 0,-1 1 0,0-1 0,0 1 1,1-1-1,-1 1 0,0-1 0,1 1 0,-1 0 1,1-1-1,-1 1 0,0 0 0,1-1 0,-1 2 0,1 0 98,0-1-1,0 0 0,0 0 0,0 0 0,0 0 0,1 0 1,-1 0-1,0 0 0,1 0 0,-1 1 0,1-1 0,-1 0 1,1 0-1,-1-1 0,1 1 0,0 0 0,-1 0 0,1 0 1,0 0-1,1 0 0,0 1 32,-1-1-1,1-1 1,0 1-1,0 0 1,0 0-1,0-1 1,0 1-1,-1-1 1,1 1-1,4-1 1,1 0 150,1 0 0,-1-1 0,0 0 0,0 0 0,13-4 0,9-4 156,-1-2 0,0-1-1,0-2 1,27-18 0,-16 6-94,-2-1 0,35-34 0,-65 55-342,-5 3-84,1 1 0,0-1 0,-1 1 0,1 0 0,0 0 0,0 0 0,0 0 0,5-2 0,-7 4-7,-1 0 0,0 0 0,1 0 0,-1 0-1,1-1 1,-1 1 0,0 0 0,1 0 0,-1 0 0,0 0 0,1 0 0,-1 0-1,0 0 1,1 0 0,-1 1 0,1-1 0,-1 0 0,0 0 0,1 0-1,-1 0 1,0 0 0,1 1 0,-1-1 0,0 0 0,0 0 0,1 0 0,-1 1-1,0-1 1,1 0 0,-1 0 0,0 1 0,3 14 34,-4-10-24,1 1 0,-1 0 0,0-1 1,-3 8-1,-21 48 135,-43 75 0,13-27 42,-4 28 601,-60 207 0,114-326-56,2-8 222,8-21-157,30-69-23,42-85-533,-4 39-205,5-10-11,29-112 74,-74 164-254,52-101 0,-81 179 144,0-3-39,1 1 1,11-14-1,-15 21 43,-1-1 0,1 1-1,0 0 1,0 0 0,0 0 0,1 0-1,-1 0 1,0 0 0,0 0 0,0 1-1,1-1 1,-1 0 0,0 1 0,1-1-1,-1 1 1,1-1 0,-1 1 0,0 0-1,1-1 1,-1 1 0,1 0 0,-1 0-1,1 0 1,-1 0 0,3 1 0,-3-1 4,1 1 0,-1 0 1,1 0-1,-1 0 0,0 0 1,1 0-1,-1 0 1,0 0-1,0 0 0,0 0 1,0 1-1,0-1 0,0 0 1,0 1-1,0-1 0,0 1 1,-1-1-1,1 1 1,0 1-1,8 36 8,-9-38-5,4 34 20,-2 0-1,-1 0 0,-2 0 0,-1 0 1,-2 0-1,-10 43 0,12-71 39,0 1 0,-1 0 0,1-1-1,-1 1 1,-1-1 0,1 0 0,-1 0 0,-1 0-1,1 0 1,-1-1 0,0 0 0,-1 0-1,1 0 1,-1-1 0,0 0 0,-12 8 0,15-12-43,0 1 0,-1-1 0,1 0 0,0 0 0,-1-1 1,1 1-1,-1-1 0,1 1 0,-1-1 0,0 0 0,1-1 0,-6 0 1,7 1-6,0 0 0,-1-1 0,1 0 0,0 1 1,0-1-1,-1 0 0,1 0 0,0 0 0,0 0 1,0 0-1,0-1 0,0 1 0,0 0 0,1-1 1,-1 0-1,0 1 0,1-1 0,-1 0 0,0-2 1,1 3-8,1 0 0,0 0 0,0-1 1,0 1-1,0 0 0,0 0 0,0 0 1,0 0-1,0-1 0,1 1 0,-1 0 1,0 0-1,1 0 0,-1 0 0,1 0 1,-1 0-1,1 0 0,-1 0 0,1 0 1,0 0-1,0 0 0,-1 0 0,3-1 1,19-18-68,0 5-8,45-20 0,-49 26 48,282-114-83,-99 45 190,-87 30-184,-113 48 101,-1-1 0,1 1-1,0-1 1,0 1 0,-1 0 0,1-1-1,0 1 1,0 0 0,-1 0-1,1 0 1,0 0 0,0-1 0,0 1-1,0 0 1,-1 0 0,1 0-1,0 1 1,0-1 0,0 0 0,0 0-1,0 1 1,0-1-2,-1 1 0,0-1 0,1 1 0,-1-1 1,0 1-1,0-1 0,0 1 0,1-1 0,-1 1 0,0-1 0,0 1 0,0-1 0,0 1 1,0 0-1,0-1 0,0 1 0,0-1 0,0 1 0,0-1 0,0 1 0,0 0 0,-1 0 1,-1 5-25,0 0 0,0 0 0,-1-1 0,-5 9 0,-19 24 3,-2-2 0,-2-1 0,-47 42-1,-24 27-102,97-99 137,2-1 12,-1-1 0,1 1 0,0 0 0,0 0 0,1 0 1,-1 1-1,-2 5 0,5-9-9,0-1 0,-1 1 0,1 0 0,0-1 0,0 1 0,0 0 0,0-1 0,0 1 0,0 0 0,0-1 0,0 1 0,0 0 1,0-1-1,0 1 0,0 0 0,0-1 0,1 1 0,-1-1 0,0 1 0,0 0 0,1-1 0,-1 1 0,0-1 0,1 1 0,-1-1 0,1 1 0,-1-1 1,1 1-1,-1-1 0,1 1 0,-1-1 0,1 0 0,-1 1 0,1-1 0,-1 0 0,1 1 0,1-1 0,1 1 28,0 0 0,0 0 0,1-1 0,-1 1 0,0-1 1,5 0-1,0 0-8,0-1 0,0 0 0,0 0 0,0 0 1,0-1-1,0 0 0,0-1 0,-1 0 1,1 0-1,-1-1 0,11-6 0,-8 3 4,-1 0-1,1-1 0,-1-1 0,-1 1 1,0-2-1,14-18 0,-2-6-7,-2 0 0,-1-2-1,21-61 1,-36 91-34,39-121-261,-39 123-61,-2 9 187,-1 17 127,0-10-9,-5 61 22,-2 37 0,8-94 0,0 0 0,2 0 0,0 0 0,7 28 0,-7-38 19,0 0-1,0 0 1,1 0-1,0-1 1,0 1 0,0-1-1,0 0 1,9 9-1,-11-12 9,1 0 0,0-1 0,-1 1 0,1-1 0,0 0 0,0 1 0,0-1 0,0 0 0,0 0 0,0 0 0,0-1 0,0 1 0,0 0 0,1-1 0,-1 1 0,0-1 0,0 0 0,1 0 0,-1 0 0,0 0 0,0 0 0,1 0 0,-1-1 0,0 1 0,0-1 0,1 0 0,1 0 0,6-4 10,0-1-1,0 0 1,-1 0 0,1-1 0,-2 0-1,1 0 1,-1-1 0,0 0 0,0-1-1,-1 0 1,8-12 0,-2-1-22,0 1 0,-2-2 1,-1 0-1,9-27 0,-16 35-13,0-1 1,-1 0-1,0-1 0,-2-28 1,0 38-105,0 6 97,0 0 0,0 0 0,0 0-1,0 0 1,1 0 0,-1 0 0,0 1 0,0-1 0,1 0 0,-1 0 0,1 0 0,-1 0 0,0 0 0,1 0 0,0 0 0,-1 1 0,1-1 0,0 0 0,-1 0 0,2 0 0,0 0 1,-1 0 0,1 0-1,0 0 1,0 0-1,0 1 1,-1-1 0,1 1-1,0-1 1,0 1 0,2 0-1,6-1 9,0 1 0,-1 1 0,15 2 0,-17-2 6,10 2-56,0 1 1,0 0-1,0 1 1,-1 1-1,1 1 1,18 10-1,-26-12 11,0 0 0,-1 1 0,0 0 0,0 0 0,-1 0 0,1 1 0,-1 0 0,-1 1 0,0 0 0,0 0 0,0 0 0,7 15 0,-11-17 36,0 0-1,0 1 1,0-1-1,-1 1 1,0 0-1,-1-1 1,1 1-1,-1 0 0,-1 11 1,-3 5 32,-8 33-1,3-19-27,5-24 34,3-11-16,1-1 0,-1 1 1,0-1-1,1 1 0,0-1 0,-1 1 0,1 0 1,0-1-1,0 1 0,0-1 0,0 1 1,0 0-1,0-1 0,0 1 0,2 2 1,-2-4-9,1 1 1,0-1-1,-1 0 1,1 0 0,0 0-1,-1 0 1,1 0 0,0 0-1,-1 0 1,1 0 0,0 0-1,-1 0 1,1-1 0,0 1-1,-1 0 1,1 0 0,-1-1-1,1 1 1,0-1-1,16-7 25,-9 2-19,-1 0 0,0-1 0,-1 0 0,0 0 0,0 0 0,9-16 0,-6 10 8,44-67-36,28-39-125,-69 107 25,-12 11 96,0 1 0,0 0 0,0 0 0,1 0-1,-1 0 1,0 0 0,0-1 0,0 1 0,0 0 0,1 0 0,-1 0-1,0 0 1,0 0 0,0 0 0,1 0 0,-1 0 0,0 0 0,0 0-1,0 0 1,1 0 0,-1 0 0,0 0 0,0 0 0,0 0-1,0 0 1,1 0 0,-1 0 0,0 0 0,0 0 0,0 0 0,1 0-1,-1 0 1,0 0 0,0 0 0,0 0 0,0 1 0,1-1 0,1 9-137,-5 10 117,-28 135-220,30-149 266,0 0 1,0 0 0,1 0-1,-1 0 1,1 0-1,1 0 1,-1 0 0,1 0-1,-1 0 1,1 0-1,1-1 1,2 9 0,-3-11-5,0-1 1,0 0 0,-1 0 0,1 1 0,0-1 0,0 0 0,1 0 0,-1 0 0,0 0 0,0 0-1,0 0 1,1-1 0,-1 1 0,0 0 0,1-1 0,-1 1 0,0-1 0,1 1 0,-1-1 0,1 0 0,-1 1-1,1-1 1,-1 0 0,1 0 0,-1 0 0,1 0 0,-1 0 0,1-1 0,-1 1 0,3-1 0,5-1 93,1 0 1,0-1 0,12-6 0,-21 8-98,14-6 39,0 0 0,0-2 0,-1 0 1,0-1-1,20-18 0,55-63 86,-48 41-99,-1-2 1,-3-2 0,34-66-1,-50 79-58,-2-1 0,21-66 1,13-90-103,-35 127 94,-12 39-43,-6 30 50,0 0-1,1-1 0,-1 1 1,0 0-1,0 0 0,-1-1 0,1 1 1,0 0-1,-1 0 0,0-4 1,0 6 22,1 0 1,0 0-1,0 0 1,0 0 0,0 0-1,0-1 1,0 1-1,0 0 1,0 0 0,0 0-1,0 0 1,0 0-1,0 0 1,-1 0 0,1 0-1,0 0 1,0 0-1,0 0 1,0 0 0,0 0-1,0 0 1,0 0-1,0 0 1,0 0 0,-1 0-1,1 0 1,0 0-1,0 0 1,0 0 0,0 0-1,0 0 1,0 0-1,0 0 1,0 0 0,0 0-1,0 0 1,-1 0-1,1 0 1,0 1 0,0-1-1,0 0 1,0 0-1,0 0 1,0 0 0,0 0-1,0 0 1,0 0-1,0 0 1,0 0 0,0 0-1,0 0 1,0 1-1,0-1 1,0 0 0,0 0-1,0 0 1,0 0-1,0 0 1,0 0 0,-4 4-42,1 0 1,0 0-1,0 0 1,0 0 0,0 0-1,1 1 1,-4 8-1,-12 40-21,6-14 30,-63 165-195,51-131 232,3 1-1,4 0 0,-14 131 1,30-185 42,0-1 1,4 34 0,-2-42 28,1 0 0,0-1 0,1 1 0,0-1 0,0 1 0,7 12 0,-9-21-55,0-1-1,0 1 1,0 0 0,0 0 0,1-1 0,-1 1 0,0 0-1,1-1 1,-1 0 0,1 1 0,-1-1 0,1 0-1,0 1 1,0-1 0,0 0 0,-1-1 0,1 1-1,0 0 1,2 0 0,-1 0-8,-1-1 1,1 0-1,-1 0 0,1 0 1,0-1-1,-1 1 1,1 0-1,-1-1 0,1 0 1,-1 1-1,0-1 0,1 0 1,3-2-1,1-2 13,1 0 1,-1-1-1,0 0 0,0 0 1,0 0-1,-1-1 0,10-13 1,63-95 45,-51 76-42,44-59 48,-45 66-374,-27 32 296,0 0 1,0 1-1,0-1 1,0 0-1,0 0 1,0 0-1,0 0 1,0 0-1,0 0 0,0 0 1,0 0-1,0 0 1,0 0-1,0 0 1,0 0-1,0 0 1,0 0-1,0 0 1,0 1-1,0-1 1,0 0-1,0 0 0,0 0 1,0 0-1,0 0 1,0 0-1,0 0 1,0 0-1,0 0 1,0 0-1,0 0 1,0 0-1,0 0 1,0 0-1,0 0 0,0 0 1,0 0-1,0 0 1,0 0-1,1 0 1,-1 0-1,0 0 1,0 0-1,0 0 1,0 0-1,0 0 1,0 0-1,0 0 0,0 0 1,0 0-1,0 0 1,0 0-1,0 0 1,0 0-1,0 0 1,0 0-1,1 0 1,-1 0-1,0 0 1,0 0-1,0 0 0,0 0 1,0 0-1,0 0 1,0 0-1,0 11-77,-4 18 13,-38 118 112,27-101 54,-38 96 216,52-138-244,0-1 1,0 1-1,1 0 1,-1 0-1,1 5 1,0-9-58,0 1 1,0-1 0,0 1-1,0-1 1,0 1 0,0 0 0,0-1-1,0 1 1,0-1 0,0 1-1,0-1 1,0 1 0,0-1 0,1 1-1,-1-1 1,0 1 0,0-1-1,1 1 1,-1-1 0,0 1 0,1-1-1,-1 1 1,0-1 0,1 0-1,-1 1 1,1-1 0,-1 1-1,1-1 1,-1 0 0,1 0 0,-1 1-1,1-1 1,-1 0 0,1 0-1,-1 0 1,1 0 0,-1 1 0,1-1-1,0 0 1,-1 0 0,1 0-1,0 0 1,6-2 21,1 0-1,-1 0 1,0 0-1,0-1 1,0 0-1,9-5 0,41-29 37,-22 13-104,-6 4 73,-23 14-49,1 1 0,0 0 0,1 0 0,-1 1 0,1 0-1,0 0 1,0 1 0,12-3 0,-20 5 6,1 1 0,-1 0 0,0 0 0,0 0 0,0 0 0,1 0 0,-1 0 0,0 0 1,0 0-1,1 0 0,-1 0 0,0 0 0,0 0 0,0 0 0,1 0 0,-1 0 0,0 0 0,0 0 0,0 0 0,1 1 0,-1-1 0,0 0 0,0 0 0,0 0 0,0 0 0,1 0 0,-1 0 0,0 1 0,0-1 0,0 0 0,0 0 1,0 0-1,1 0 0,-1 1 0,0-1 0,0 0 0,0 0 0,0 0 0,0 1 0,0-1 0,0 0 0,0 0 0,0 0 0,0 1 0,0-1 0,0 0 0,0 0 0,0 0 0,0 1 0,-5 15-49,-10 11 7,-1-1 1,-34 43-1,26-39 48,-20 36 0,-18 53-81,-9 15 79,23-62 94,41-62-80,-10 17 71,-30 34 1,42-55-54,-1 0-1,0 0 1,-1 0-1,0-1 1,0 1 0,0-2-1,0 1 1,0-1-1,-1 0 1,-9 3-1,14-6-13,0 0-1,0 0 0,-1 0 1,1 0-1,0-1 0,-1 0 0,1 1 1,0-1-1,-1 0 0,1 0 1,-1-1-1,1 1 0,0-1 0,-1 0 1,1 0-1,0 0 0,0 0 1,0 0-1,0-1 0,0 1 0,0-1 1,0 0-1,0 0 0,0 0 1,-4-4-1,4 1-13,0 1 1,1-1-1,-1 1 0,1-1 1,0 0-1,0 0 1,0 0-1,1 0 1,-1 0-1,0-8 0,1 0 2,0 0 0,0 0-1,2-14 1,1 11-27,0-1-1,0 1 1,2 1-1,0-1 1,1 0-1,0 1 1,1 0-1,1 0 1,0 1-1,1 0 1,1 0-1,0 0 1,1 1-1,0 1 1,1 0-1,1 0 1,0 1 0,0 1-1,1 0 1,0 0-1,1 1 1,14-7-1,-1 4 42,0 2 0,1 0 0,47-9 0,88-7-5,-119 21-90,30-2-1076,-27 5-2923,-31 0-64,-15 2 3891,-1 0-1,0 0 1,1 0 0,-1-1 0,0 1 0,1 0-1,-1 0 1,1 0 0,-1-1 0,0 1-1,0 0 1,1-1 0,-1 1 0,0 0 0,1-1-1,-1 1 1,0 0 0,0-1 0,0 1-1,1 0 1,-1-1 0,0 1 0,0-1 0,0 1-1,0 0 1,0-1 0,0 0 0,0-6-2571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9:04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19 7648,'-30'-7'2453,"21"4"-1110,9 1-612,8 0 432,212 8 4220,1 1-3950,43-16-739,4 1-2764,-209 11-3562,-40-3 3142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9:04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76 10208,'-32'-35'4640,"27"30"-4032,2 1 639,6 4-799,-3-8 32,10 5-288,4-9-128,7 4-32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9:05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55 128 4320,'-27'12'1952,"9"-4"-1696,8-5 2048,10 6-1312,0 2 1344,5-2-1312,27-4 2112,4-2-1761,41-11 897,3-1-1312,59-14-128,6 3-480,44-16-96,-10 4-160,1-4 160,-22 12-160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9:32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79 520 2816,'-4'-24'4096,"6"19"-82,-3 12-3282,0 4-468,-1 0 0,0 1 1,0-1-1,-7 16 0,-1 8 389,-36 200 1544,42-218-316,7-44-776,3-2-1044,0 1-1,2 0 1,1 1-1,1 0 1,20-39-1,-12 29-93,-12 24 1,0 1 0,0-1 0,2 1 1,-1 0-1,18-19 0,-25 30 32,0 1-1,0 0 0,0 0 1,1-1-1,-1 1 1,0 0-1,0 0 1,0 0-1,1-1 1,-1 1-1,0 0 0,1 0 1,-1 0-1,0 0 1,0-1-1,1 1 1,-1 0-1,0 0 1,1 0-1,-1 0 1,0 0-1,1 0 0,-1 0 1,0 0-1,1 0 1,-1 0-1,0 0 1,1 0-1,-1 0 1,0 0-1,0 1 0,1-1 1,-1 0-1,1 0 1,5 12 69,0 21 84,-6-29-153,1 14 37,-2 30 0,0-32 54,1 0 0,2 29-1,-2-45-79,0 0 0,0 1 0,0-1 0,0 0 0,0 0 0,0 0-1,0 0 1,0 1 0,0-1 0,0 0 0,0 0 0,0 0 0,0 0-1,0 0 1,1 1 0,-1-1 0,0 0 0,0 0 0,0 0 0,0 0 0,0 0-1,0 1 1,0-1 0,0 0 0,1 0 0,-1 0 0,0 0 0,0 0-1,0 0 1,0 0 0,0 1 0,1-1 0,-1 0 0,0 0 0,0 0-1,0 0 1,0 0 0,0 0 0,1 0 0,-1 0 0,0 0 0,0 0 0,0 0-1,0 0 1,1 0 0,-1 0 0,0 0 0,0 0 0,0 0 0,1 0-1,8-10 472,8-19-67,-6 5-461,45-83 44,-55 105-27,0 0-1,0 0 0,0 0 1,1 1-1,-1-1 1,0 0-1,1 1 1,0-1-1,-1 1 1,1 0-1,3-3 1,-4 4 17,-1 0 0,0 0 1,0 0-1,1 0 0,-1 0 0,0 0 1,1 0-1,-1 0 0,1 0 0,-1 0 1,0 0-1,1 0 0,-1 0 0,0 0 1,1 0-1,-1 0 0,0 0 1,0 1-1,1-1 0,-1 0 0,0 0 1,1 0-1,-1 1 0,0-1 0,1 0 1,0 1-8,-1 0 0,1 0 1,-1 0-1,1 1 1,-1-1-1,1 0 0,-1 0 1,1 0-1,-1 0 1,1 3-1,0 11 66,0 1-1,0-1 1,-1 1-1,-3 16 1,0 21 205,3-48-210,0 0-1,0 0 1,1 0-1,0 0 1,1 6-1,-2-10-26,1 0 0,-1-1-1,0 1 1,1 0 0,-1 0-1,1 0 1,-1 0-1,1 0 1,-1 0 0,1 0-1,0-1 1,-1 1 0,1 0-1,0-1 1,0 1 0,0 0-1,-1-1 1,1 1-1,0-1 1,0 1 0,0-1-1,0 0 1,0 1 0,0-1-1,0 0 1,0 0 0,0 1-1,0-1 1,0 0-1,0 0 1,0 0 0,0 0-1,2-1 1,10-2 95,1-1 0,0 0 0,-1-1 1,14-8-1,3 0-16,45-19 0,141-83-1,-195 97-153,-18 12-110,-3 5 165,0 1 1,-1 0-1,1 0 1,0 0-1,-1 0 0,1 0 1,-1 0-1,1 0 1,0 0-1,-1 0 0,1 0 1,-1 0-1,1 0 0,0 0 1,-1 0-1,1 0 1,-1 0-1,1 0 0,0 1 1,-1-1-1,1 0 1,-1 1-1,-13 5-10,0 1 0,-22 14 0,1 0-95,14-10 96,1 0 0,1 2 0,0 1 0,-29 26 0,37-29 13,1 0 0,0 1 0,0 1-1,1-1 1,1 1 0,0 1 0,-10 25-1,17-36 26,0 0 0,0 0 0,0 0 0,0 0-1,1 0 1,-1 0 0,1 0 0,0 0 0,0 0-1,0 0 1,1 5 0,-1-7-8,0 0-1,1-1 0,-1 1 1,0 0-1,1 0 1,-1-1-1,1 1 1,-1 0-1,1 0 1,-1-1-1,1 1 1,-1 0-1,1-1 1,-1 1-1,1-1 1,0 1-1,1 0 0,-1-1 7,0 1 0,1-1 0,-1 1 0,0-1-1,1 0 1,-1 0 0,1 0 0,-1 0-1,0 0 1,1 0 0,-1 0 0,0 0-1,1-1 1,1 1 0,2-2 30,0 0-1,0 0 1,0-1-1,0 1 1,0-1 0,-1 0-1,5-4 1,31-28 121,-30 25-130,17-15-31,-2 0-1,0-2 1,-2 0-1,-1-2 0,-2 0 1,22-40-1,-38 60-58,7-14-268,-8 22 138,-7 15 50,-5 14 59,1 2 1,-8 53 0,15-73 100,1 1 0,-1-1-1,1 0 1,1 1 0,0-1 0,1 0-1,0 0 1,0 1 0,1-2-1,1 1 1,-1 0 0,6 9 0,-7-17 15,-1 1 0,1-1 0,-1 1 1,1-1-1,0 0 0,3 3 0,-4-4-32,0-1 0,-1 1 0,1-1-1,0 0 1,-1 1 0,1-1 0,0 1-1,-1-1 1,1 0 0,0 0 0,0 1 0,-1-1-1,1 0 1,0 0 0,0 0 0,0 0 0,-1 0-1,1 0 1,0 0 0,0 0 0,0 0-1,-1 0 1,1-1 0,0 1 0,0 0 0,-1 0-1,1-1 1,0 1 0,0 0 0,-1-1-1,1 0 1,8-7 42,0-1 0,-2 0 0,14-20-1,-17 24-26,33-54 134,-35 56-161,6-8 18,0 0 0,0-1 1,-1 0-1,-1 0 0,0 0 0,-1-1 0,6-19 0,74-349-53,-70 305-18,-1-36-223,-13 109-164,-2 5 171,-1 12 95,-7 27 167,-48 320-139,34-200 550,14-105-404,-7 57 520,14-102-387,1-6 109,2-10 102,4-18-159,-4 16-179,0 0-1,1-1 1,0 1-1,1 0 1,-1 0-1,5-6 1,5-10 0,2 1 1,19-23-1,-26 36-56,1 1-1,0-1 1,0 1-1,1 1 0,0 0 1,1 0-1,10-6 1,-19 12 31,1 1 1,-1-1 0,0 1 0,0-1 0,0 1-1,0 0 1,1 0 0,-1-1 0,0 1 0,0 0 0,1 0-1,-1 0 1,0 0 0,0 1 0,0-1 0,1 0-1,-1 0 1,0 1 0,0-1 0,0 1 0,1-1 0,-1 1-1,0-1 1,0 1 0,0 0 0,0-1 0,0 1-1,1 2 1,-1-2 4,1 0-1,-1 1 0,0-1 1,0 0-1,0 1 0,0-1 1,-1 1-1,1 0 1,0-1-1,-1 1 0,1 0 1,-1-1-1,0 1 0,1 0 1,-1-1-1,0 1 1,0 0-1,0 3 0,-2 0 30,1 0 0,-1 0-1,0 0 1,0 0-1,-1 0 1,1-1 0,-1 1-1,0-1 1,-8 8 0,-37 36 68,38-39-67,9-9-19,0 1 1,0 0 0,1-1 0,-1 1-1,0 0 1,1-1 0,-1 1 0,0 0 0,1 0-1,-1-1 1,1 1 0,0 0 0,-1 0-1,1 0 1,-1 0 0,1 0 0,0-1-1,0 1 1,0 0 0,-1 0 0,1 0-1,0 0 1,0 0 0,0 0 0,1 0 0,-1 0-1,0 0 1,0 0 0,0 0 0,1 0-1,-1 0 1,0-1 0,1 1 0,-1 0-1,1 0 1,-1 0 0,1-1 0,-1 1 0,1 0-1,0 0 1,-1-1 0,1 1 0,1 1-1,1 0-4,0 0 1,-1-1-1,1 1 0,0 0 0,0-1 0,1 0 0,-1 0 0,0 0 0,0 0 0,1 0 0,3 0 0,10-1 33,0 0 0,0-1 0,0-1 0,-1-1 0,1 0 0,20-7 0,6-5 196,44-23 0,-80 35-227,0 0 0,-1 0 0,1-1 1,-1 0-1,0 0 0,0-1 0,0 0 0,-1 0 1,0 0-1,0-1 0,0 0 0,-1 0 1,1 0-1,-1 0 0,-1-1 0,1 1 1,-1-1-1,-1 0 0,1 0 0,1-10 1,-2 12 1,-1 0 0,0-1 1,0 1-1,0-1 0,-1 1 1,1-1-1,-2 1 0,1-1 1,-1 0-1,1 1 0,-3-9 1,2 13-8,1 1 0,0-1 0,-1 0 0,1 0 0,-1 0 0,1 0 0,-1 1 0,1-1 0,-1 0 0,0 0 0,1 1 0,-1-1 0,0 0 0,1 1-1,-1-1 1,0 1 0,0-1 0,0 1 0,0-1 0,1 1 0,-1 0 0,0-1 0,0 1 0,0 0 0,0 0 0,0 0 0,0 0 0,0-1 0,0 1 0,0 1 0,0-1 0,0 0 0,0 0 0,0 0 0,0 0 0,1 1 0,-1-1 0,0 0 0,0 1 0,0-1 0,0 1 0,0-1 0,1 1 0,-2 0 0,-5 4-37,0 0-1,1 0 1,0 1-1,-6 7 0,8-9 26,-3 3 9,0 0 0,1 1-1,0 0 1,1 0 0,0 1 0,0-1-1,-4 11 1,8-15 15,0-1-1,-1 0 0,2 1 0,-1-1 1,0 1-1,1-1 0,-1 1 1,1-1-1,0 1 0,0-1 0,1 1 1,-1 0-1,1-1 0,-1 0 1,1 1-1,0-1 0,1 1 1,-1-1-1,0 0 0,1 0 0,0 0 1,0 0-1,3 4 0,45 47 33,-45-49-20,1 0 1,0 0 0,0 0-1,1-1 1,-1 0 0,1 0-1,9 4 1,-12-7 6,-1 0 0,0 0 0,1-1 1,-1 1-1,1-1 0,-1 0 0,1 1 0,-1-2 0,1 1 0,-1 0 1,1-1-1,-1 1 0,0-1 0,5-2 0,-3 1 15,-1 0-1,1 0 0,-1-1 1,0 0-1,0 0 1,0 0-1,0-1 0,6-6 1,0-4 12,0 0 0,-1 0 0,0-1 0,11-27 0,-13 21-92,0 1 0,-1-1 0,4-33 0,-8 44-35,0 2-112,1 8 73,2 14 44,3 24 132,-6 6 27,-2 0 1,-3 0-1,-13 80 0,16-123-64,0-1 1,0 1-1,0 0 0,0 0 0,0 0 0,-1 0 0,1-1 1,0 1-1,-1 0 0,1 0 0,0 0 0,-1-1 0,1 1 1,-1 0-1,1-1 0,-1 1 0,1 0 0,-1-1 0,0 1 1,1-1-1,-1 1 0,0-1 0,1 1 0,-2 0 0,1-1-4,0 0-1,0 0 1,0 0-1,0 0 0,0 0 1,0 0-1,0-1 1,0 1-1,1 0 1,-1-1-1,0 1 0,0 0 1,0-1-1,0 1 1,1-1-1,-1 1 0,0-1 1,1 1-1,-1-1 1,0 0-1,1 1 0,-2-2 1,-1-2 20,0-1 0,1 1 0,-1 0 0,1-1 0,0 0 1,0 1-1,0-1 0,0 0 0,0-8 0,1 11-48,1 0-1,0 0 0,0 0 1,-1-1-1,2 1 1,-1 0-1,0 0 0,0 0 1,1 0-1,-1-1 1,2-1-1,-2 3-1,1 0 1,-1 0-1,1 0 0,0 0 0,-1 0 0,1 1 0,0-1 1,0 0-1,0 0 0,-1 1 0,1-1 0,0 0 0,0 1 1,0-1-1,0 1 0,0-1 0,0 1 0,0 0 1,0-1-1,1 1 0,-1 0 0,2-1 0,17 0-28,33 1 1,8 0-72,-30-2 202,95-3-3594,-105 6 556,-1 1-1,22 4 0,-4 5-1145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9:35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50 121 3552,'0'-2'164,"0"1"0,1-1-1,-1 0 1,0 1 0,1-1 0,-1 1 0,1-1 0,-1 1 0,1 0-1,0-1 1,-1 1 0,1 0 0,0-1 0,2-1 0,-2 2 94,0 0 1,0 0-1,-1 0 1,1 0-1,0 0 1,-1 0-1,1 0 1,-1 0 0,1 0-1,-1-1 1,1 1-1,-1 0 1,0 0-1,0-2 1,0 3-179,1-1-1,-1 1 1,0 0 0,0-1 0,0 1 0,0 0 0,-1-1 0,1 1 0,0 0-1,0 0 1,0-1 0,0 1 0,0 0 0,0-1 0,0 1 0,0 0-1,-1 0 1,1-1 0,0 1 0,0 0 0,0 0 0,-1-1 0,1 1 0,0 0-1,0 0 1,-1 0 0,1 0 0,0-1 0,0 1 0,-1 0 0,1 0 0,0 0-1,0 0 1,-1 0 0,1 0 0,0 0 0,-1 0 0,1 0 0,0 0 0,-1 0-1,1 0 1,-2 6 112,1 0 0,0 1 0,0-1 0,0 1-1,1 10 1,-1 9 87,1 57 969,1-33-699,11 190 840,-5-139-954,6 12 2034,-19-198-2081,3 62-307,-17-111 42,-4 24-120,-7-36 261,30 135-257,0 0-1,1 0 1,0 1 0,0-1 0,1 0 0,1 0 0,0 1 0,0-1 0,1 1 0,0 0 0,1-1 0,0 1-1,1 1 1,0-1 0,1 1 0,7-11 0,-10 16-22,1 0 1,0 0-1,0 1 0,0-1 1,0 1-1,1 0 0,-1 0 1,1 0-1,0 0 1,-1 1-1,1 0 0,0 0 1,6-1-1,-3 1-1,0 1 0,1 0 0,-1 0 0,0 1 0,1 0 0,-1 0 0,17 4 0,-14-2 24,1 1-1,0 0 0,-1 1 0,0 1 1,0 0-1,0 0 0,0 1 1,-1 0-1,0 1 0,0 0 0,16 17 1,-24-22 0,0 0 0,0 1 0,0-1 1,-1 1-1,1-1 0,0 1 0,-1 0 1,0 0-1,0 0 0,0 0 1,0 0-1,0 0 0,0 0 0,-1 0 1,0 0-1,1 0 0,-1 0 0,0 0 1,-1 5-1,0-4 19,0 1-1,-1-1 1,1 0 0,-1 0-1,0 0 1,0 0 0,0 0-1,-1 0 1,1 0 0,-1-1-1,0 1 1,0-1 0,-5 4-1,-28 22 331,-76 46 0,87-60-164,24-11-104,6-1-73,12 2-84,-10-3 47,63 14-25,-44-11 48,43 14-1,-54-14-30,0 2 0,0 0-1,-1 0 1,0 2-1,0 0 1,-1 0 0,0 1-1,15 15 1,-24-21 35,0 1 0,0-1 0,-1 1 0,0-1 0,1 1 0,-1 0 0,-1 0 0,1 0 0,-1 1 0,0-1 0,0 1 0,-1-1 0,0 1 0,0 0 0,0-1 1,0 1-1,-1 0 0,0 0 0,0-1 0,-1 1 0,1 0 0,-1-1 0,-1 1 0,1 0 0,-1-1 0,-3 8 0,2-7 24,0 0-1,-1 0 1,0 0 0,0-1-1,-1 1 1,1-1 0,-1 0-1,0 0 1,-1-1-1,1 0 1,-7 5 0,-5 1 81,-1-1-1,-29 12 1,16-8 141,-57 14 0,72-24-160,1 0 0,-1-1 0,0 0 0,0-2 0,-28-1 0,37-1-67,-1 1 0,0-1 0,0 0 0,1-1 0,-1 0 0,1 0 0,0 0 0,0-1 1,-12-9-1,17 12-69,0 0 0,1-1 0,-1 1 0,1 0 1,-1-1-1,1 0 0,0 1 0,-1-1 1,1 0-1,0 1 0,0-1 0,0 0 0,0 0 1,1 0-1,-1 0 0,-1-4 0,2 5-161,0-1 0,1 1-1,-1 0 1,0-1 0,0 1-1,0 0 1,1-1 0,-1 1-1,1 0 1,-1-1 0,1 1 0,-1 0-1,1 0 1,0 0 0,0 0-1,-1 0 1,1 0 0,0 0-1,0 0 1,0 0 0,0 0-1,0 0 1,0 0 0,2 0-1,15-10-3980,4 2 1381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9:35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92 185 4640,'-3'-2'580,"2"2"-496,1 0 0,-1 0 0,1-1-1,0 1 1,-1 0 0,1-1 0,-1 1 0,1 0 0,0-1 0,-1 1 0,1 0 0,0-1-1,-1 1 1,1 0 0,0-1 0,0 1 0,0-1 0,-1 1 0,1-1 0,0 1 0,0-1-1,0 1 1,0-1 0,0 0 0,8 18 6180,-5-13-5952,0 1 1,1-1-1,0 0 1,-1 1-1,2-2 1,-1 1-1,0 0 1,1-1-1,-1 0 1,7 3-1,-8-5-206,0 0 1,-1-1-1,1 0 0,0 0 0,0 0 1,-1 0-1,1 0 0,0 0 1,0-1-1,-1 1 0,1-1 0,0 0 1,-1 1-1,1-1 0,4-3 0,0 0 87,0-1-1,0 1 0,11-11 0,-12 9-154,0 0 0,-1 0 0,0 0 0,0-1 0,0 0 0,-1 0-1,0 0 1,6-15 0,-7 16-34,-2 1-1,1-1 1,-1 1-1,1-1 0,-2 0 1,1 0-1,0 0 1,-1 0-1,0 0 1,-1 1-1,0-1 1,1 0-1,-4-9 1,3 13-6,0 0 1,0 0-1,0 0 0,0 0 1,0 0-1,-1 0 1,1 0-1,-1 0 1,0 0-1,1 1 1,-1-1-1,0 0 0,0 1 1,0 0-1,0-1 1,0 1-1,0 0 1,0 0-1,-1 0 0,1 1 1,0-1-1,0 0 1,-1 1-1,-2-1 1,1 1 0,-1-1-1,0 1 1,1 0 0,-1 1 0,1-1 0,-1 1 0,1 0 0,0 0 0,-1 0 0,1 0 0,0 1-1,-8 4 1,2 0 2,1 1 0,0 0 0,0 1 0,1 0 0,0 0 0,-14 18 0,2 2 241,-17 34 0,31-52-120,1 0 0,0 1 0,0-1 0,1 1 0,1 0 0,0 1 0,-3 15 0,6-21-31,0-1 1,0 1 0,0 0-1,0-1 1,1 1 0,0 0-1,0-1 1,1 1-1,0-1 1,0 1 0,0-1-1,0 0 1,1 0-1,0 0 1,0 0 0,7 9-1,-6-10 6,1 1 0,-1 0-1,1-1 1,0 0 0,0 0-1,0-1 1,1 1 0,-1-1-1,1 0 1,8 3 0,-5-4-10,0 1 1,0-1 0,1 0 0,-1-1-1,1 0 1,11-1 0,9-2 5,0-2 0,0 0 0,40-13 0,-53 12-89,38-8-42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9:38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27 3648,'1'-7'1003,"2"7"-421,3-2 931,-6 2-1415,0 0-1,0 0 1,0 0-1,0-1 1,0 1-1,0 0 1,1 0-1,-1 0 1,0-1-1,0 1 1,0 0-1,0 0 1,0 0-1,0-1 1,-1 1-1,1 0 1,0 0-1,0 0 1,0-1-1,0 1 1,0 0-1,0 0 0,0 0 1,0-1-1,0 1 1,-1 0-1,1 0 1,0 0-1,0 0 1,0 0-1,0-1 1,0 1-1,-1 0 1,1 0-1,0 0 1,0 0-1,0 0 1,-1 0-1,1 0 1,0 0-1,0-1 1,0 1-1,-1 0 1,1 0-1,0 0 1,0 0-1,0 0 0,-1 0 1,-11-3 174,11 3-57,-8 1-87,-1 1-1,1 0 0,-1 1 0,1 0 0,0 0 1,0 1-1,-12 7 0,18-9-94,-8 3 105,1 1 1,-1 0-1,1 1 1,0 0-1,-14 13 0,22-18-92,0 0 0,0 0 0,0 1-1,0-1 1,0 0 0,1 1 0,-1 0 0,1-1-1,0 1 1,-1 0 0,1 0 0,0-1-1,1 1 1,-1 0 0,0 0 0,1 0-1,0 0 1,0 0 0,0 0 0,0 0 0,0 0-1,0 0 1,1 0 0,-1 0 0,1 0-1,0 0 1,2 3 0,-1-2 37,0 0 1,0-1-1,1 1 1,-1-1-1,1 0 1,0 0-1,0 0 1,0 0-1,1-1 1,-1 1-1,0-1 1,1 0-1,0 0 1,-1 0-1,1 0 1,0-1 0,0 1-1,7 0 1,-1 0 78,0 0 1,0-1-1,-1 0 1,1 0 0,0-1-1,18-3 1,-17 1-57,1-1 0,-1-1 0,0 1 1,0-2-1,-1 1 0,1-2 0,-1 1 0,0-2 0,0 1 0,-1-1 0,0 0 0,0-1 0,-1 0 1,0-1-1,0 0 0,-1 0 0,0 0 0,5-12 0,-10 18-81,-1 0 0,1 0-1,-1 0 1,0 0 0,0 0 0,0-1-1,-1 1 1,1 0 0,-1 0 0,0-1-1,0 1 1,0 0 0,0 0 0,-2-7-1,2 9-19,-1-1-1,1 0 0,-1 0 1,0 0-1,0 0 0,1 1 1,-2-1-1,1 0 0,0 1 0,0-1 1,0 1-1,-1-1 0,1 1 1,-1 0-1,1 0 0,-1-1 1,1 1-1,-1 0 0,0 0 0,1 0 1,-1 1-1,0-1 0,-3 0 1,-2-1-16,1 1 0,-1 0 0,0 1 0,1 0 0,-1 0 0,-8 1 0,-12 0-72,22 0 113,0-1 0,0 0 0,0 1 0,1 0 1,-1 0-1,-8 4 0,12-5-68,0 1 1,0-1 0,0 0-1,1 1 1,-1-1-1,0 1 1,1-1 0,-1 1-1,0 0 1,1-1-1,-1 1 1,1-1 0,-1 1-1,1 0 1,-1 0-1,1-1 1,-1 1-1,1 1 1,0-1-110,0 0 1,0 0-1,0 0 0,0 0 0,0 0 1,0 0-1,1 0 0,-1 0 0,0 0 1,1-1-1,-1 1 0,1 0 0,-1 0 1,1 0-1,-1-1 0,1 1 1,-1 0-1,1 0 0,0-1 0,0 1 1,0 0-1,4 3-343,-1 0 0,1 1 0,-1-1 0,-1 1 0,4 5 0,-6-8 446,1 0-1,-2 0 0,1 0 1,0 0-1,0 1 1,-1-1-1,1 0 0,-1 1 1,1-1-1,-1 0 1,0 1-1,0-1 0,0 0 1,-1 1-1,0 3 1,-1 1-68,0-1 1,-1 1 0,0-1 0,0 0-1,-1 0 1,0 0 0,-7 8 0,1 0-109,-8 11 100,-23 33 1074,-40 73-1,77-124-778,1-1 0,0 1-1,0 0 1,0 1 0,1-1 0,0 0 0,1 1-1,-1 9 1,2-14-61,0 0 0,0 0 0,0 0-1,1 0 1,0 0 0,-1 0 0,1 0-1,0 0 1,1 0 0,-1-1 0,0 1 0,1 0-1,0-1 1,-1 1 0,1-1 0,0 1-1,0-1 1,0 0 0,1 0 0,-1 0-1,1 0 1,-1 0 0,4 1 0,1 1 30,1 0 1,-1-1-1,1 0 0,-1 0 1,1 0-1,0-1 1,0-1-1,0 1 1,0-2-1,0 1 0,12-1 1,-15 0-80,0 0 0,0-1 0,0 0 1,-1 0-1,1 0 0,0 0 0,-1-1 1,1 1-1,-1-1 0,1 0 0,-1-1 0,0 1 1,0-1-1,0 0 0,0 0 0,0 0 1,-1-1-1,1 1 0,-1-1 0,0 0 0,3-4 1,-1-2-38,0 1 0,-1-1 0,0-1 0,-1 1 0,0-1 0,0 1 0,-1-1 0,-1 0 0,0 0 0,0 0 0,-1 0 0,0 0 0,-1 1 1,0-1-1,-1 0 0,0 0 0,-1 1 0,0-1 0,-1 1 0,0 0 0,0 0 0,-8-12 0,8 16-199,0 0-1,0 1 1,0-1 0,-1 1-1,0 0 1,0 1 0,-7-6-1,12 10 46,-1-1 0,1 1-1,-1 0 1,1-1 0,-1 1 0,1 0-1,-1-1 1,0 1 0,1 0-1,-1 0 1,1 0 0,-1 0-1,1-1 1,-1 1 0,0 0 0,1 0-1,-1 0 1,1 0 0,-1 0-1,0 0 1,1 1 0,-1-1-1,1 0 1,-1 0 0,0 0-1,1 0 1,-1 1 0,1-1 0,-1 0-1,1 1 1,-1-1 0,1 0-1,-1 1 1,1-1 0,-1 1-1,1-1 1,0 0 0,-1 1-1,1-1 1,-1 2 0,-5 13-2423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9:40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1197 4736,'-26'7'1530,"25"-7"-1440,0 0 0,0 1 0,0-1 0,0 1 0,0-1 0,0 1 0,0-1 0,1 1 0,-1 0 0,0-1 0,0 1 0,0 1 0,-1-1 1204,30-2 2616,-10-1-3350,-1-2 0,0 0 0,0-1 0,0-1 0,-1 0 0,0-1-1,0-1 1,0-1 0,20-15 0,-9 3-240,0-2-1,-2-1 0,0 0 1,-2-2-1,-1-1 0,-1-1 1,30-51-1,-23 29 142,-2 5-6,20-47 0,-43 83-470,1 0-1,1 0 1,0 0 0,0 0 0,12-15 0,-12 33-230,-2 3 161,0 0 1,-1 1-1,0 0 1,-1-1-1,0 1 1,-3 25 0,1-4 59,-23 360 354,24-394-329,-7 32 413,7-31-386,0 0 0,-1 1 0,1-1 0,-1 0 0,1 0 0,-1 0 0,1 0 0,-1 0 0,0 0-1,0 0 1,1 0 0,-1 0 0,0 0 0,0 0 0,0 0 0,0 0 0,0-1 0,0 1 0,0 0 0,0-1 0,-2 1 0,2-1-17,1 0 0,-1 0 0,0 0-1,0 0 1,0 0 0,0 0 0,1 0 0,-1 0 0,0-1 0,0 1 0,1 0 0,-1-1 0,0 1 0,0 0 0,1-1 0,-1 1 0,0-1 0,1 1 0,-1-1 0,1 1 0,-1-1 0,0 0 0,1 1 0,-1-1 0,1 0 0,0 1-1,-1-2 1,-2-2 29,-4-6-37,1-1 0,-1 0 0,2 0 0,0-1 0,0 0 0,1 0 0,0 0 0,-2-17-1,-6-16 63,9 36-56,-37-128-258,41 134-13,2 5 97,7 8 59,18 28 211,11 13 19,-34-46-112,0 1-1,0-1 0,1-1 1,0 1-1,0-1 1,10 6-1,-12-8 12,0 0 0,0 0 0,1-1 0,-1 0 0,0 0 0,1 0 1,-1 0-1,0-1 0,1 1 0,-1-1 0,1 0 0,-1-1 0,0 1 0,1-1 0,-1 1 0,0-2 0,7-1 1,1-2 30,0-1 1,0-1 0,0 0 0,13-11-1,-15 11-23,162-131 570,-129 101-466,-31 27-106,62-57 81,-63 55-106,-1-1 0,0 0 0,-1 0 1,12-23-1,-4-1-46,17-54 1,6-43 76,-31 98-28,53-223-275,-58 220-415,-4 38 678,1 1-1,-1 0 1,0 0-1,0 0 1,0 0-1,0 0 1,0 0-1,0 0 1,0 0-1,0 0 1,0-1-1,0 1 1,0 0 0,0 0-1,0 0 1,0 0-1,0 0 1,0 0-1,0 0 1,0 0-1,0-1 1,0 1-1,0 0 1,0 0 0,0 0-1,0 0 1,0 0-1,0 0 1,0 0-1,0 0 1,0-1-1,0 1 1,0 0-1,0 0 1,0 0 0,0 0-1,-1 0 1,1 0-1,0 0 1,0 0-1,0 0 1,0 0-1,0 0 1,0 0-1,0-1 1,0 1-1,0 0 1,0 0 0,-1 0-1,1 0 1,0 0-1,0 0 1,0 0-1,0 0 1,0 0-1,0 0 1,0 0-1,-1 0 1,1 0 0,0 0-1,0 0 1,0 0-1,0 0 1,0 0-1,0 1 1,-7 8-130,-4 14 54,-55 224-46,60-221 94,-36 198 57,38-182 6,1-1 0,2 1 0,6 57 0,-3-80 93,8 29 0,-9-42-57,1-1-1,-1 1 1,2-1-1,-1 0 1,0 0-1,1 0 1,0 0-1,0 0 1,6 6-1,-8-10-41,1 0 1,-1 1-1,1-1 0,-1 0 0,1 0 0,-1 0 0,1-1 0,0 1 1,-1 0-1,1-1 0,0 1 0,0-1 0,0 1 0,-1-1 0,1 0 1,0 0-1,0 0 0,0 0 0,0 0 0,0 0 0,-1 0 0,1-1 1,0 1-1,0-1 0,-1 1 0,1-1 0,2-1 0,4-2 29,0 0 1,0-1-1,-1 0 0,10-8 0,-12 8-35,40-31-94,2 2-1,93-51 1,-42 29 87,-97 56-15,0-1-1,0 1 1,-1 0 0,1-1 0,0 1 0,-1-1 0,1 1 0,0 0 0,-1-1 0,1 0 0,-1 1 0,1-1 0,-1 1 0,1-1-1,-1 0 1,1 1 0,-1-1 0,1-1 0,-5 0-90,-9 3-28,-4 4 80,1 0-1,0 1 1,0 1-1,0 1 0,1 0 1,0 1-1,0 0 1,1 2-1,1-1 0,-23 23 1,23-19 61,0 0 1,2 1 0,-1 0-1,2 1 1,0 0 0,0 0-1,2 1 1,0 1 0,-10 33-1,16-43 29,1-7-19,1 0 1,-1 1-1,1-1 1,-1 1-1,1-1 1,0 1 0,0-1-1,-1 1 1,1-1-1,0 1 1,0 0-1,1-1 1,-1 1-1,1 1 1,-1-3-22,0 0 1,0 0-1,0 0 1,0 0-1,0 0 0,0 1 1,0-1-1,1 0 0,-1 0 1,0 0-1,0 0 1,0 0-1,0 0 0,0 0 1,0 0-1,1 0 1,-1 0-1,0 0 0,0 0 1,0 0-1,0 0 1,0 0-1,0 0 0,1 0 1,-1 0-1,0 0 1,0 0-1,0 0 0,0-1 1,0 1-1,0 0 1,0 0-1,1 0 0,-1 0 1,0 0-1,0 0 1,0 0-1,0 0 0,0 0 1,0-1-1,0 1 0,0 0 1,0 0-1,9-10 179,8-13-34,20-40 31,-23 37-124,30-42 0,-30 50-73,57-78-550,-70 92 439,-3 5 32,-8 10-60,2 3 133,1 0 0,0 0 0,1 1 0,0 0 0,1 0 0,-4 25-1,7-31 32,0-1-1,1 1 1,1-1-1,-1 1 1,1-1-1,1 1 1,0-1-1,0 1 1,0-1-1,1 1 1,0-1-1,1 0 0,7 15 1,-9-20-2,1 0 0,0 0 0,0-1 0,0 1 0,0-1 0,0 0 0,1 1 0,-1-1 0,1 0 0,-1 0 0,1-1 0,0 1 0,-1 0 0,1-1 0,0 0 0,0 0 0,0 0 0,1 0 0,-1 0 0,0-1 0,0 1 0,0-1-1,0 0 1,1 0 0,-1 0 0,4 0 0,3-2 31,-1 0 0,0-1 0,1 0 0,-1 0 0,-1-1 0,1 0 0,12-8 0,9-8 18,0-2 0,-2-1-1,0-1 1,-2-2 0,28-33-1,-34 34-33,-1-1-1,-1-1 0,20-39 1,31-87 21,-65 142-46,28-64 14,84-195 15,-71 166-312,-38 90 234,-5 11 28,-1 0 0,1 0-1,-1 0 1,0 0 0,0-1 0,0 1 0,0 0-1,0 0 1,0-6 0,-1 9 16,0 0 0,0 0 0,0-1 0,0 1 0,0 0 0,0 0 0,0 0 0,0-1 0,0 1 0,0 0 0,0 0 0,-1-1 0,1 1 0,0 0 0,0 0 0,0 0 0,0-1 0,0 1 0,0 0 0,0 0 0,-1 0 1,1-1-1,0 1 0,0 0 0,0 0 0,0 0 0,-1 0 0,1 0 0,0-1 0,0 1 0,0 0 0,-1 0 0,1 0 0,0 0 0,0 0 0,-1 0 0,-9 4-125,6-2 105,1 1 1,0 0-1,0 0 1,0 0-1,0 0 1,-2 4 0,-9 16-70,1 1 1,1 0-1,-17 47 1,-17 87 29,0 78-7,40-183 105,2 2 1,5 76-1,1-109 26,5 29 1,-5-43-26,0 0 1,0-1-1,1 1 1,0-1 0,0 1-1,1-1 1,4 7 0,-6-13-25,-1 1-1,1 0 1,-1-1 0,1 1 0,0-1 0,-1 0 0,1 1 0,0-1 0,0 0 0,0 0 0,0 0 0,0 0 0,0 0 0,0-1 0,0 1 0,0-1-1,1 1 1,-1-1 0,0 0 0,0 0 0,0 0 0,1 0 0,-1 0 0,0 0 0,0-1 0,0 1 0,1-1 0,1 0 0,8-3 30,0-1-1,-1 0 1,20-12 0,-16 9-20,40-23 126,0-2 1,80-64 0,-128 91-173,0 0 1,0 0 0,-1-1-1,0 0 1,0 0 0,0 0-1,-1-1 1,8-16 0,-12 22 8,0 1 0,-1 0 0,1-1 0,-1 1 0,1 0 0,-1-1 0,1 1-1,-1-1 1,0 1 0,0-1 0,0 1 0,0-4 0,0 5 9,-1-1 0,1 0-1,-1 0 1,1 1 0,-1-1 0,0 0-1,1 1 1,-1-1 0,0 1-1,1-1 1,-1 1 0,0-1 0,0 1-1,1-1 1,-1 1 0,0 0-1,0-1 1,0 1 0,0 0 0,1 0-1,-1 0 1,0-1 0,0 1-1,0 0 1,0 0 0,-1 1 0,-9-1-11,-1 0 1,1 1-1,0 0 0,0 1 1,0 0-1,1 1 1,-1 0-1,1 1 1,-1 0-1,1 1 1,0 0-1,1 0 1,-1 1-1,-9 8 1,13-9 29,0 0 0,0 1 0,1-1 0,-1 1 0,1 1 0,1-1 0,-1 0 0,1 1 0,-4 9 0,6-10 5,0-1 1,0 1-1,1-1 1,-1 1-1,1 0 0,1 0 1,-1-1-1,1 1 1,0 0-1,0 0 1,1 0-1,0-1 0,2 10 1,0-5 50,1 0 1,0-1-1,1 0 1,0 0-1,0 0 0,1-1 1,0 0-1,1 0 1,-1 0-1,2-1 1,-1 0-1,1 0 0,0-1 1,0 0-1,1-1 1,17 10-1,-19-11-72,1-1 1,0 0-1,0 0 1,0 0-1,1-1 1,-1 0-1,0-1 0,1 1 1,-1-2-1,1 1 1,0-1-1,-1-1 1,1 1-1,-1-2 0,1 1 1,-1-1-1,0 0 1,0-1-1,0 0 0,14-7 1,-17 7-514,1-1 1,-1 0-1,0 0 0,-1 0 1,9-10-1,-8 8-532,-1 1-1,0-1 1,-1 0 0,1-1 0,-1 1-1,0 0 1,-1-1 0,3-10-1,1-8-2032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17.886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112 443 1984,'-13'0'8138,"35"1"-5606,30 4 0,58 18 211,-46-8-1579,10 2-365,51 10 263,14-11-371,182-2-1,-40 4-390,-192-10-226,99 11 102,55 5 362,-46-24-146,-60-2-266,-82 3-97,273 4 326,-17-2-288,1 18 303,79-2 327,-256-16-151,-44-2-224,83 5-196,-52-6-862,-122-17 277,-9-114 160,2 46 299,-4-22 0,7 53-150,4 43 139,0-1-1,-1 1 1,-1-1-1,-4-15 0,3 14-72,-2-3-226,3 14 277,0 0 73,0 2-26,2 0-12,0 0 1,0 0-1,-1 0 0,1 0 0,0 0 1,0 0-1,-1 0 0,1-1 1,0 1-1,0 0 0,-1 0 0,1 0 1,0 0-1,0 0 0,-1 0 1,1-1-1,0 1 0,0 0 1,0 0-1,-1 0 0,1 0 0,0-1 1,0 1-1,0 0 0,0 0 1,0-1-1,-1 1 0,1 0 1,0 0-1,0-1 0,0 1 0,0 0 1,0-1-1,-2-2 48,-30-4-253,13-1 158,-1 1 0,0 1 0,0 1 0,0 1 0,-36-4 0,-106 5-69,102 4 130,-62-2-61,-127-18 0,-143-15 290,74 9-197,18 8-278,48 5 801,205 8-619,-341-15-293,-309 55 608,693-36-250,-214 12 440,-132-9-115,135-3-113,179-3-730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9:41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82 7232,'-39'-25'3264,"34"22"-2848,10-2 2272,8 2-1568,13-6 863,6 1-1151,18-4 32,-2 9-512,28-5-160,1 8-96,4-5 64,-4 10-96,-14-5 32,-8 3-32,-20 2-416,-9 2 224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39:41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9632,'0'-5'4384,"85"-3"-3840,-22 5 1343,5-1-1151,35-9 64,5 1-480,22 1-320,-4 2 0,-5 1 288,-13 8-192,-21 0-1984,-21 5 1025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00.9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34 2496,'5'-12'917,"3"-7"622,-7 19-1465,-1 0 0,0 0 0,0 0 0,1-1 0,-1 1 0,0 0 0,1 0 0,-1 0 0,0 0 0,1-1-1,-1 1 1,0 0 0,1 0 0,-1 0 0,0 0 0,1 0 0,-1 0 0,0 0 0,1 0 0,-1 0 0,0 0 0,1 0 0,-1 0 0,0 0 0,1 0 0,-1 0 0,0 1 0,1-1 0,-1 0 0,0 0 0,1 0 0,-1 0 0,0 1 0,0-1 0,1 0 0,-1 0 0,0 1 0,0-1 0,1 0 0,-1 0 0,0 1 0,0-1 0,1 1 353,-1 1-359,1 0 1,0 0-1,-1-1 1,1 1-1,0 0 1,0-1-1,0 1 1,0 0 0,1-1-1,-1 1 1,0-1-1,3 3 1,7 9 144,-2 5 152,-1 1 1,-1 0 0,-1 1 0,7 37-1,-5-19-188,9 29 463,10 97 0,-12 185 656,-18 3-424,2-270-667,-15 194 355,-17 14 389,-3-68-309,2-6-112,14-14-224,6 218 0,26-16 420,-4-195-493,-2-67-125,2 112 449,-7-189-721,-6 136 92,3-165 135,1-20 55,-4 29 1,3-26-65,2-16-42,-1 0 0,1 0 1,0 1-1,-1-1 0,0 0 0,1 0 1,-1 0-1,-1 0 0,0 3 0,1-4 33,-1 1 0,1-1-1,-1 0 1,0 1 0,1-1-1,-1 0 1,0 0 0,0 0-1,0 0 1,0-1 0,-1 1-1,1 0 1,0-1 0,-5 2-1,5-2 45,0 0-1,-1-1 1,1 1-1,-1-1 1,1 1-1,-1-1 1,1 0-1,-1 0 1,1 0-1,0 0 1,-1-1-1,1 1 1,-5-2-1,7 2-86,0 0-1,-1 0 1,1 0 0,0 0 0,0-1-1,0 1 1,-1 0 0,1 0-1,0 0 1,0 0 0,-1 0 0,1 0-1,0 0 1,0 0 0,0 0-1,-1 0 1,1 0 0,0 0-1,0 0 1,-1 0 0,1 0 0,0 0-1,0 0 1,0 0 0,-1 1-1,1-1 1,0 0 0,0 0 0,0 0-1,-1 0 1,1 0 0,0 0-1,0 1 1,0-1 0,0 0 0,0 0-1,-1 0 1,1 0 0,0 1-1,0-1 1,0 0 0,0 0 0,0 0-1,0 1 1,0-1 0,0 0-1,0 0 1,0 1 0,0-1 0,0 0-1,0 0 1,0 0 0,0 1-1,0-1 1,0 0 0,0 0 0,0 1-1,0-1 1,0 0 0,5 21-99,-1-8 135,17 103-95,-14-78 63,1-1-1,16 43 1,-1-34 119,-21-41 201,0-9-145,0-18-106,1-3-132,-1 2 27,19-2 101,-14 16-94,1 0 0,1 0 0,-1 1 0,1 0 0,12-7 0,-10 7-1,-4 3 30,0 1 0,0 1-1,0-1 1,1 1 0,0 1 0,-1-1-1,1 1 1,15-1 0,20-7-38,36-15 31,93-28-15,-143 45-23,-7 2 59,28-4 0,-11 3-92,30-3 57,132-9 1,83 10-48,-165 7 45,64 1 38,-105 3 33,151 8-40,50-10-49,-63-3-54,-166 4 9,7 0 139,74 11 0,-94-7 73,-18-2-182,26 5 1,-20-4-11,-20-4 83,0 0 0,0 1 0,0 0-1,7 2 1,-9-2-2,1 0 0,0-1 0,-1 1 0,1-1-1,6 1 1,-6-1-15,-1 0 0,0 0-1,0 0 1,1 1 0,-1-1-1,4 3 1,-1-1-9,1 1-1,-1-1 1,1 0 0,-1 0-1,1-1 1,0 1 0,0-2-1,7 1 1,28 0-38,0 1 1,59 12-1,-52-6 95,5 2-81,53 15 1,-97-22 31,0 0 0,0-1 0,0 0 0,17 0 1,-25-2 166,-1 0-145,0-1 0,0 1 0,1 0-1,-1-1 1,0 1 0,0-1 0,1 1 0,-1-1-1,0 0 1,0 1 0,0-1 0,0 0 0,0 0-1,0 0 1,0 1 0,2-3 0,-3 2-26,2-8-36,0 0 0,6-12 0,-2-8 282,-4 22-231,0 0-1,0-1 1,0-12-1,0 3-56,1-19 90,-2-43 0,-1 49-3,-1-93-85,3-149 93,-4 150 85,-1 34-167,-5-73 55,1 27-50,-22-197-77,11 167 97,3-60-78,1 8 17,-9-36-196,-14-71 396,34 298-214,-2-37 0,0 30 28,4 28 44,0-1 0,0 1-1,0 0 1,1 0 0,-1-1 0,1 1 0,0 0 0,1-1-1,0-6 1,3 1-61,-3 8 50,0 0 1,0 0 0,-1 0 0,1 0 0,-1 0 0,1 1 0,-1-1 0,0 0 0,1-4 0,-1 4 40,0 1-180,4-1-26,-4 4 173,-1-1 0,1 0 0,1 0 0,-1 0 0,0 1 0,0-1 0,0 0 0,0 0 0,1 0 0,-1 0 0,1 0 0,-1 1 1,1-1-1,-1 0 0,1 0 0,-1 0 0,1 0 0,0-1 0,1 3 0,-1-3-37,7 9-149,-7-8 209,0 0 1,-1-1 0,1 1-1,0-1 1,-1 1 0,1 0-1,-1 0 1,1-1-1,-1 1 1,1 0 0,-1 0-1,0 0 1,1 1 0,-1-2-24,0 1 1,1 0-1,-1 0 1,0 0-1,1 0 1,-1-1 0,1 1-1,-1 0 1,1-1-1,-1 1 1,1 0-1,-1-1 1,1 1 0,0 0-1,-1-1 1,1 1-1,0-1 1,1 1-1,-2-1 8,1 1-1,-1-1 0,0 1 1,1-1-1,-1 1 0,0-1 0,1 1 1,-1-1-1,0 1 0,0-1 1,0 1-1,1 0 0,-1-1 1,0 1-1,0-1 0,0 2 1,0-2 3,0 1 0,0-1 0,0 1 0,0-1 0,0 0 1,0 1-1,0-1 0,1 1 0,-1-1 0,0 0 0,0 1 1,0-1-1,0 1 0,1-1 0,-1 0 0,0 1 0,0-1 1,1 0-1,-1 1 0,0-1 0,1 0 0,-1 1 0,0-1 1,1 0-1,0 2 39,-1-1 0,1 0 0,-1 0 0,1 0 0,-1 1 0,1-1 0,-1 0 1,1 0-1,0 0 0,0 0 0,1 1 0,3-12-162,-15 19-156,-2 1-3287,-8-1-3975,7-2 4208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04.0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19 381 3328,'0'-1'102,"0"1"0,0-1 1,0 1-1,-1 0 0,1-1 1,0 1-1,0-1 0,0 1 0,0 0 1,0-1-1,0 1 0,0-1 1,0 1-1,0-1 0,0 1 0,0 0 1,0-1-1,0 1 0,0-1 1,0 1-1,0-1 0,0 1 0,1 0 1,-1-1-1,0 1 0,0 0 1,0-1-1,1 1 0,-1-1 0,0 1 1,1 0-1,-1 0 0,0-1 1,0 1-1,1 0 0,-1-1 0,1 1 1,-1 0-1,0 0 0,3-2 2279,-7 2 811,2-1-2911,0 1 1,0-1-1,0 0 1,0 0-1,0 0 1,0 0 0,0 0-1,1-1 1,-4-2 122,5 3 258,6 1-64,12 2-413,66-8 815,-58 2-887,1 2 0,33 2 0,-3 1 34,89-8 1,32 0-54,1 1 159,-8 0-68,266 4 156,-46-17 357,-174 7-516,293-22 134,54-3-72,-146 12-20,-347 21-245,294-11 501,-264 13-613,245-7 506,81 4-132,-75 3 408,21-10-195,217 28 148,-295-13-442,-5-18-301,-269 14 90,24-2-1141,45-9 1,-73 9 36,0-1-1,-1-1 1,1-1 0,-1 0 0,-1-1 0,16-10 0,26-20-2386,-3-3-2032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09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1728,'5'-3'14448,"7"2"-11183,11 4-5336,-22-3 3090,66 6-19,-43-5-796,25 5 0,55 5 143,-52-7-92,31-2 138,-48-3-210,6-1 249,73-13 0,-54 5-373,103-11 512,214 1-1,-253 15-185,32 1-135,15 0-46,15 0 13,6 6 289,1 1-313,-135-1-177,98 8 187,26-1-257,141-5 650,-185-5-205,11 1-636,-149 0 133,22 0-9787,-20 0 9999,-7-3-4434,8 2 2990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11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21 2400,'-1'0'133,"0"0"-1,0 1 1,0-1-1,0 0 1,0 0 0,0 0-1,0 1 1,0-1 0,0 0-1,0 1 1,0-1 0,0 1-1,1-1 1,-2 2 0,1-1 316,0-1 1,0 1 0,0 0 0,0-1-1,0 1 1,0-1 0,0 0-1,0 1 1,0-1 0,0 0 0,0 1-1,-1-1 1,1 0 0,-1 0 0,-5 3 2093,6-2-2236,0-1 0,0 1 0,0-1 0,-1 1 0,1-1-1,0 1 1,0-1 0,0 1 0,-1-1 0,1 0 0,0 0 0,-2 0 0,-1 0 175,-10 0 771,14 0-1239,0 0-1,0 0 0,0 0 0,0 0 1,0 0-1,-1 0 0,1 0 1,0 0-1,0 1 0,0-1 1,0 0-1,0 0 0,0 0 0,0 0 1,-1 0-1,1 0 0,0 0 1,0 0-1,0-1 0,0 1 1,0 0-1,0 0 0,0 0 0,-1 0 1,1 0-1,0 0 0,0 0 1,0 0-1,0 0 0,0 0 1,0 0-1,0 0 0,0 0 0,0 0 1,-1-1-1,1 1 0,0 0 1,0 0-1,0 0 0,0 0 1,0 0-1,0 0 0,0 0 0,0 0 1,0-1-1,0 1 0,0 0 1,0 0-1,0 0 0,0 0 1,0 0-1,0 0 0,0-1 0,0 1 1,0 0-1,0 0 0,0 0 1,0 0-1,0 0 0,0 0 1,0 0-1,0 0 0,0-1 0,0 1 1,1 0-1,-1 0-5,0 0 1,0 0-1,0 0 0,0 0 1,0 0-1,0 0 0,0 0 1,0 0-1,1 0 0,-1 0 0,0-1 1,0 1-1,0 0 0,0 0 1,0 0-1,0 0 0,0 0 1,0 0-1,0 0 0,0 0 1,0 0-1,0-1 0,0 1 0,0 0 1,0 0-1,0 0 0,0 0 1,0 0-1,0 0 0,0 0 1,0-1-1,0 1 0,0 0 1,0 0-1,0 0 0,0 0 1,0 0-1,0 0 0,0 0 0,0 0 1,0 0-1,0-1 0,0 1 1,0 0-1,0 0 0,-1 0 1,1 0-1,0 0 0,0 0 1,0 0-1,-6-1-199,2 1 452,10 1 1517,61-3-1136,32 0-228,129 4 308,-119-3-580,180-9 813,-121 4-913,-78 2 17,-21-1 114,-35 2 52,44 2 1,132 3-21,17 1 86,10-2 296,-179-1-354,11-1 115,46 0-168,-55 2 2,254-1-160,-252-3 107,-40 1-46,1 2 0,28 1 0,-32 0-24,37-2-1,5 0 209,17 2-155,32 3-154,49-2 547,-84-4-317,-3 2-92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13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13 186 3136,'-13'5'10442,"31"-5"-6858,-14 0-3350,0 0 1,-1-1-1,1 0 0,0 1 0,-1-2 0,1 1 1,-1 0-1,1-1 0,-1 1 0,0-1 1,0 0-1,0 0 0,0 0 0,4-4 0,3-4-23,0 0-1,12-16 0,-11 12 105,-4 5-240,-1 0 1,-1 0 0,0-1-1,0 1 1,-1-1-1,5-16 1,1 0 157,-7 50 413,-6 42 47,1-35-520,2 40 1,1-40-82,-5 51 0,0-5-52,4-25 25,2 91 227,0-92-31,-3-24-159,-27-19-262,24-7 157,1 1 0,-1-1 1,0 0-1,0-1 0,-5 2 0,6-2 2,0 0 0,0 1 0,0-1 0,0 1 0,0 0-1,0 0 1,0 0 0,-2 2 0,5-3 2,0-1 0,0 1-1,0 0 1,0 0 0,0 0 0,0 0 0,0 0-1,0 0 1,0 0 0,0 0 0,0 0 0,0-1-1,0 1 1,0 0 0,0 0 0,0 0 0,0 0-1,0 0 1,0 0 0,0 0 0,0 0 0,0 0-1,0-1 1,0 1 0,0 0 0,-1 0 0,1 0 0,0 0-1,0 0 1,0 0 0,0 0 0,0 0 0,0 0-1,0 0 1,0 0 0,0 0 0,0 0 0,0 0-1,0 0 1,-1 0 0,1-1 0,0 1 0,0 0-1,0 0 1,0 0 0,0 0 0,0 0 0,0 0 0,0 0-1,-1 0 1,1 0 0,0 0 0,0 1 0,0-1-1,0 0 1,0 0 0,0 0 0,0 0 0,0 0-1,0 0 1,0 0 0,-1 0 0,1 0 12,3-3 12,0 0 1,-1 1-1,1-1 1,0 1-1,0 0 1,0 0-1,0 0 1,1 0-1,5-2 1,4-2 146,8-5-3,0 1 0,1 1 1,38-11-1,-59 20-207,0 0 0,0-1-1,0 1 1,0 0 0,0 0 0,1 0 0,-1 0 0,0 0 0,0 0 0,0 0-1,0 0 1,0 1 0,1-1 0,-1 0 0,0 1 0,0-1 0,0 1 0,0-1-1,1 2 1,-10 16-12665,7-7 9551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14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4 4384,'0'0'1424,"21"-3"13829,-25 4-15162,1 0-1,0 0 1,0 1 0,0-1 0,1 1 0,-1 0 0,0 0 0,-2 2-1,-12 8 159,5-7-156,0 2 0,1 0 0,0 0 0,0 1 0,1 0 0,0 1 0,0 0 0,1 1 0,0 0 0,1 0 0,0 1 0,1 0 0,-11 20 0,18-30-89,-1 1 0,1-1 0,0 1 0,-1 0 0,1-1 0,0 1 0,0 0 0,0-1 0,0 1 0,0 0 0,1-1 0,-1 1 0,0-1 0,1 1 0,-1 0 0,1-1 0,0 1 0,-1-1 0,1 0 0,0 1 0,0-1 0,0 1 0,0-1 0,0 0 0,0 0 0,1 0 0,-1 0 0,0 0 0,3 2 0,5 3 11,0 0 0,0-1 0,15 7 0,-19-10-14,42 19 218,32 16 206,-68-31-253,1 1 0,-2 0 0,1 1 0,15 14 0,-25-21-130,0 0-1,0 0 1,0 0 0,0 0 0,-1 0 0,1 0-1,0 0 1,0 0 0,-1 1 0,1-1 0,-1 0-1,1 0 1,-1 1 0,0-1 0,1 0 0,-1 1-1,0-1 1,0 0 0,0 1 0,0-1 0,0 0-1,0 1 1,0-1 0,0 0 0,-1 1 0,1-1-1,-1 0 1,1 1 0,-1-1 0,1 0 0,-1 0-1,1 0 1,-1 0 0,0 1 0,0-1 0,0 0-1,0 0 1,1 0 0,-1 0 0,-1-1 0,0 2-1,-4 3 23,-1 0 0,0-1 0,1 0 0,-2 0 0,1-1 0,-10 4 0,-10 2-218,0-1 1,-1-1-1,-50 5 1,48-10-2551,-48-2 0,74 0 2109,1 0 0,0 0 0,0 0-1,0-1 1,0 1 0,-1-1 0,1 0-1,0 0 1,0 0 0,0 0-1,0-1 1,-4-2 0,-4-9-2786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16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119 191 3136,'-1'2'614,"-1"-1"1,1 0-1,0 0 1,0 0-1,0 1 1,-1-1-1,1 1 1,0-1-1,1 1 1,-1-1-1,0 1 1,0-1-1,1 1 1,-1 0-1,1-1 1,-1 1-1,1 2 1,4-20 3598,1-16-2682,2-57-1,2 21-367,-15 68-710,7 0-469,-8-2 512,9-1-331,-4 1-162,-4-2 0,3 1 209,1 6-200,2-1 15,-1 0 0,1-1 0,-1 1 0,1 0 0,0 0-1,-1-1 1,1 1 0,0 2 0,0 7 67,-6 38 258,0 88 0,8-45 174,-1-26-136,11 83 1,-9-129-276,2 11-134,-5-32 66,-1 1 0,1-1 0,-1 0 0,1 1 0,-1-1 0,0 1 0,1-1 0,-1 1 0,0-1 0,1 1 0,-1-1 0,0 1 0,0-1 0,0 1 0,1 0 0,-1 0 0,0-1 0,-1 1 0,-24-4-257,11 1 231,10 3-76,0 0 0,0 0 1,0 0-1,0 0 0,-1 1 1,1 0-1,-7 2 0,7-3 62,1 0-38,5 2-57,11-1 134,0 1 0,-1-1 0,24-1 0,-20-1-525,-1 1 0,21 3 0,-20-1-4113,25 0-1,0-1-4798,-22 2 6405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17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84 5888,'-1'-1'464,"0"1"-331,1-1 0,0 1 0,-1 0 0,1-1 0,-1 1 0,1 0 0,-1-1 0,1 1 0,0 0 1,-1 0-1,1-1 0,-1 1 0,0 0 0,1 0 0,-1 0 0,1 0 0,-1 0 0,1 0 0,-3 0 2144,6 9 2128,2 14-2280,4 40 0,-3-21-1479,29 258 1369,-27-226-1454,-7-60 167,-1-14-716,0 0 0,0 0 0,0 0 0,0 0-1,0 0 1,0 0 0,0 0 0,0 0 0,0 0 0,0 0 0,0 0 0,0 0 0,0 0-1,0 0 1,0-1 0,0 1 0,0 0 0,-1 0 0,1 0 0,0 0 0,0 0 0,0 0 0,0 0-1,0 0 1,0 0 0,0 0 0,0 0 0,0 0 0,0 0 0,0 0 0,0 0 0,0 0-1,0 0 1,0 0 0,0 0 0,0 0 0,0 0 0,0 0 0,-1 0 0,1 0 0,0 0 0,0 0-1,0 0 1,0 0 0,0 0 0,0 0 0,0 0 0,0 0 0,0 0 0,0 0 0,0 0-1,0 0 1,0 0 0,0 0 0,0 0 0,0 0 0,-1 0 0,1 0 0,-5-24 366,4 10-368,-9-205 273,10 48 48,0 161-330,1-1 1,0 1-1,1 0 0,-1 0 1,2 0-1,0 0 0,0 1 1,1-1-1,0 1 0,0-1 1,1 1-1,0 1 0,1-1 1,0 1-1,10-12 0,-14 19 12,0 0 1,0-1-1,0 1 0,0 0 0,0 0 0,0 0 1,0 0-1,0 0 0,1 1 0,-1-1 0,0 1 1,0 0-1,1-1 0,-1 1 0,0 0 0,1 0 1,-1 0-1,0 1 0,1-1 0,-1 0 0,0 1 1,0 0-1,1-1 0,-1 1 0,0 0 0,0 0 1,3 2-1,1 1 54,1 0-1,-1 1 1,1-1 0,-1 1 0,0 0 0,8 10 0,-12-12-6,0 0 1,-1-1 0,1 1-1,-1 0 1,1 0 0,-1 0 0,0 0-1,0 0 1,0 1 0,0-1-1,-1 0 1,0 0 0,1 0 0,-1 1-1,0-1 1,0 0 0,-1 0-1,1 1 1,-1-1 0,1 0 0,-1 0-1,0 0 1,0 0 0,-1 0-1,1 0 1,-1 0 0,1 0-1,-1 0 1,0 0 0,0-1 0,0 1-1,0-1 1,-1 0 0,-3 4-1,-5 2-86,0-1-1,-1 0 0,1 0 0,-1-1 0,0-1 0,-1 0 0,-18 5 0,17-7-810,0 0 0,-1-1 0,-25 1 0,34-3-53,0-1-1,0 1 1,0-1 0,-9-3 0,13 4 421,1 0 0,-1-1-1,1 1 1,0 0 0,-1-1-1,1 0 1,0 1 0,0-1-1,-1 0 1,1 0 0,0 0 0,0 1-1,0-1 1,0 0 0,0 0-1,0-1 1,0 1 0,0 0-1,1 0 1,-1 0 0,0-1-1,1 1 1,-2-2 0,5-6-3468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18.402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76 0 4736,'-4'11'4198,"5"-10"-4128,6 11 2355,-4-3-1820,0 0-1,-1 0 1,0 1-1,0-1 1,-1 1 0,0 13-1,-5 59 508,3-67-760,-6 57 536,-4-2 0,-3 1 0,-35 106 0,48-173-795,-1 1-1,1-1 1,0 0 0,0 1 0,0 0 0,1-1 0,-1 1 0,1-1 0,0 1 0,0 0-1,2 8 1,-1-13-59,-1 1-1,0 0 1,1-1-1,-1 1 0,1 0 1,-1-1-1,1 1 0,-1-1 1,1 1-1,-1-1 1,1 1-1,-1-1 0,1 1 1,0-1-1,-1 0 1,1 1-1,0-1 0,-1 0 1,1 1-1,0-1 1,-1 0-1,1 0 0,0 0 1,0 0-1,1 0 0,20 0 252,-17-1-190,26-2 0,0-2 0,0-1 0,41-14 0,-25 3-2034,62-31 0,-80 33-2218,45-34 1,-59 38 3242,51-33-4888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17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53 147 3072,'-1'0'148,"0"0"0,0 0 0,0 0 0,0 0 0,0 1 0,0-1 0,0 0 0,0 1 0,0-1 0,0 1 0,0-1 0,0 1 0,0-1 0,0 1 0,1 0 0,-1 0 0,0-1 1,0 1-1,1 0 0,-1 0 0,0 0 0,1 0 0,-1 0 0,1-1 0,-1 1 0,1 0 0,-1 2 0,-8 12 2144,-9 11 4353,15-23-4633,7-12-515,16-43 175,35-64 0,-53 112-1788,8-14 28,-9 18-44,-1-1-1,1 0 0,-1 1 0,1-1 0,-1 0 0,1 1 0,-1-1 0,1 1 0,0-1 0,-1 1 0,1-1 0,0 1 0,-1-1 0,1 1 0,0-1 0,0 1 0,1-1 0,6 5-790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32.7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25 150 2144,'-8'-3'10996,"8"3"-10814,-10-8 3242,10 8-3383,0 0-1,-1-1 1,1 1 0,0 0-1,-1 0 1,1 0-1,-1-1 1,1 1 0,0 0-1,0-1 1,-1 1 0,1 0-1,0-1 1,-1 1-1,1 0 1,0-1 0,0 1-1,0 0 1,-1-1 0,1 1-1,0-1 1,0 1-1,0 0 1,0-1 0,0 1-1,0-1 1,0 1-1,0-1 1,0 1 0,0 0-1,0-1 1,0 1 0,0-1-1,0 1 1,0-1-1,0 1 1,1-1 0,0-6 330,1 4-315,-1 0 1,0 1-1,1-1 1,0 1-1,0-1 1,0 1-1,0 0 0,0-1 1,0 1-1,0 0 1,1 1-1,2-3 1,3-2 30,4-6-62,-2 3 160,0-1 0,1 2 0,0-1 0,16-8-1,-17 11-90,-9 5-72,1 0-1,-1 0 1,1 0-1,0 0 1,0 0-1,-1 0 1,4 0 0,-4 1-14,0 0 0,0 0 1,0 0-1,0 0 0,0 0 1,-1 0-1,1 0 1,0 1-1,0-1 0,0 0 1,-1 1-1,1-1 0,0 0 1,0 1-1,-1-1 0,1 1 1,0-1-1,-1 1 1,1 0-1,0-1 0,-1 1 1,1 1-1,16 12 478,-15-12-462,0-1 1,0 1-1,0-1 0,0 1 1,-1 0-1,1 0 1,0 0-1,-1 0 0,1 0 1,-1 0-1,2 4 1,-1 0 11,-1-1 0,0 1 0,0-1 0,0 1 0,-1 0 0,0-1 0,0 1 0,0-1 0,-3 12 0,-1 2 138,-11 29-1,7-22-38,1-4-86,-1-1 0,0 0 1,-1 0-1,-18 26 0,23-40 9,-1-1 0,0 1 0,0-1 0,-11 9 0,15-14-47,1 0 0,-1 0 1,0-1-1,0 1 0,0 0 1,0-1-1,0 1 0,0-1 1,0 1-1,0-1 0,0 0 1,0 1-1,0-1 0,0 0 1,0 0-1,0 1 0,0-1 1,0 0-1,0 0 0,0 0 1,-1 0-1,1-1 0,0 1 1,0 0-1,0 0 0,0-1 1,0 1-1,0-1 0,0 1 1,0 0-1,0-1 0,0 0 1,0 1-1,0-1 0,1 0 1,-1 1-1,0-1 0,0 0 1,1 0-1,-1 0 0,0 0 1,1 0-1,-1 0 0,0 0 1,1-1-12,-1 1 0,1-1 1,-1 1-1,1-1 1,0 0-1,0 1 0,0-1 1,0 1-1,0-1 1,0 1-1,0-1 0,0 1 1,1-1-1,-1 1 1,0-1-1,1 1 1,-1-1-1,1 1 0,0-1 1,0 1-1,-1 0 1,2-2-1,1-1-2,-1 0 0,1 1 0,0-1 1,0 1-1,0 0 0,0 0 0,5-3 0,-4 3 29,1 0 0,0 1 0,0-1 0,0 1 0,0 0 0,0 0 0,0 1 0,0 0 0,1 0 1,-1 0-1,0 0 0,1 1 0,-1 0 0,1 0 0,-1 1 0,9 1 0,5 2 144,-1 2 1,0 0 0,25 12 0,-3-1-65,-36-16-167,0 0 0,0 0 0,1 0 1,-1-1-1,1 0 0,6 0 1,6 0-2830,-1 3-4092,-7 1 3792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34.0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23 2144,'0'0'699,"0"-8"1114,2-7 8544,-2 15-10261,7 7 1440,6 16-1056,-9-8-217,-1 0 0,0 0 0,-1 0 0,-1 0 0,0 16 1,0-5-142,0 13 42,-1-20 9,0 0 0,6 26 0,-3-35 532,-1-16-232,-1-25 13,-1 20-348,0 4-98,1-11-46,0 1 1,1-1-1,1 1 0,0 0 0,12-33 1,9-18-310,-24 67 311,1 0 0,-1-1-1,1 1 1,-1 0 0,1 0 0,-1 0 0,1-1 0,0 1-1,-1 0 1,1 0 0,0 0 0,0 0 0,0 0-1,0 0 1,0 1 0,0-1 0,0 0 0,0 0 0,0 1-1,1-1 1,0 0 0,-1 1 33,1 0 0,-1 0 0,0 0 0,0 0 0,0 1 0,1-1 0,-1 0 0,0 1 0,0-1-1,0 1 1,0-1 0,0 1 0,0 0 0,0-1 0,0 1 0,0 0 0,0 0 0,0-1 0,0 1 0,0 0 0,-1 0 0,1 0 0,1 2 0,1 4 51,0-1 0,0 1 0,0 0 0,-1 0 0,0 0 0,-1 0 1,1 1-1,-1-1 0,-1 0 0,1 8 0,1 7 68,10 206-692,-1-243-10560,-4 6 8310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34.6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89 3712,'6'0'4945,"24"3"-1293,-14-3-2487,-1 0 1,1-2-1,17-3 0,-27 4-1001,1-1 0,-1 0 0,0 0 0,0-1 0,0 0-1,-1 0 1,1 0 0,-1-1 0,1 0 0,4-4 0,-10 7-147,1 1-1,0-1 1,0 0 0,-1 0 0,1 0 0,-1 0 0,1 1-1,-1-1 1,1 0 0,-1 0 0,1 0 0,-1 0-1,0 0 1,1 0 0,-1 0 0,0 0 0,0 0 0,0 0-1,0-1 1,0 1 0,0 0 0,0 0 0,0 0-1,0 0 1,-1 0 0,1 0 0,0 0 0,-1 0 0,1 0-1,-1 0 1,0-1 0,0 1-17,0 0 0,0-1-1,0 1 1,0 0 0,0 0 0,-1 0-1,1-1 1,0 1 0,-1 1 0,1-1 0,-1 0-1,1 0 1,-1 0 0,1 1 0,-1-1-1,0 1 1,1 0 0,-1-1 0,0 1 0,1 0-1,-4 0 1,-1 0 12,-1 0 1,1 1-1,-1 0 0,1 0 0,0 1 1,-1-1-1,1 1 0,0 1 0,-12 5 1,11-3 125,0-1 0,1 1 1,-1 0-1,1 1 0,0-1 1,0 1-1,0 1 0,1-1 1,-7 12-1,9-14-72,1 0-1,1 0 1,-1 0-1,0 0 1,1 0-1,0 1 1,0-1-1,0 0 1,1 1-1,-1-1 1,1 1-1,0-1 1,1 1-1,-1-1 1,1 1-1,0-1 1,0 0-1,0 1 1,3 7-1,-1-6-5,-1 0-1,1-1 1,0 1 0,1 0-1,-1-1 1,1 0 0,0 0 0,0 0-1,1 0 1,-1 0 0,1-1-1,0 0 1,1 0 0,-1-1-1,0 1 1,1-1 0,0 0-1,0-1 1,0 1 0,0-1-1,0 0 1,1-1 0,-1 1 0,0-1-1,7 0 1,2-2 105,0 0 0,0 0 1,-1-2-1,1 1 0,-1-2 0,18-6 0,-21 5-682,-1 0 0,1 0-1,11-8 1,-15 8-1547,0 0 0,-1-1 1,0 1-1,11-13 0,-9 11-746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35.0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59 5152,'-8'-4'5594,"15"12"-3101,-1-3-1114,3 7-592,0 1 0,-1 0 0,-1 0-1,7 16 1,10 19 682,-19-39-1187,-5-8-209,1 0 0,-1-1 0,0 1 0,0-1 0,1 1 1,-1 0-1,0-1 0,1 1 0,-1-1 0,0 1 0,1-1 0,-1 1 0,1-1 0,-1 1 0,1-1 0,-1 0 0,2 1 0,-2-1-18,1 0 0,0-1 0,0 1 0,0 0 0,0-1 0,0 1 0,0-1 0,-1 1 0,1-1 0,0 1 0,0-1 0,-1 0 0,1 1 0,0-1 0,-1 0-1,1 1 1,0-2 0,5-7 105,0 1 0,0-1 0,-1 0 0,0-1 1,-1 1-1,0-1 0,4-17 0,2-1-59,-8 20-171,1-1 0,-1 1 1,1-10-1,-3 15-136,1-1 1,-1 1-1,0 0 0,0 0 1,0 0-1,-1 0 0,1-1 1,-1 1-1,1 0 0,-1 0 1,-2-5-1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35.7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55 4320,'-8'-23'1392,"8"22"-1354,-1 0 0,1 1 0,0-1 0,0 0 0,0 0 0,-1 1 0,1-1 0,0 0 0,0 0 0,0 1 0,0-1 0,0 0-1,0 0 1,1 1 0,-1-1 0,0 0 0,0 1 0,0-1 0,1 0 0,-1 0 0,0 1 0,1-2 0,1 0 267,-2 1-98,0 0 0,0 1 0,0-1 0,0 1 0,0-1 0,0 1 0,0-1-1,1 1 1,-1-1 0,0 1 0,0-1 0,1 1 0,-1-1 0,0 1 0,1-1-1,-1 1 1,0-1 0,1 1 0,-1 0 0,1-1 0,0 1-74,-1 0 0,1 0-1,-1 0 1,0 0 0,1 0 0,-1 0 0,0 0 0,1 0 0,-1 0-1,0 0 1,1 1 0,-1-1 0,0 0 0,1 0 0,-1 0 0,0 1-1,1-1 1,-1 0 0,0 0 0,0 1 0,1-1 0,-1 0 0,0 1-1,3 3 358,-1 0-1,1 0 0,-1 0 0,2 7 0,1 6 84,-1 0 1,0 0 0,-1 1-1,0 18 1,2 13 152,75 394 618,-76-424-2897,-3-13-2993,-3-20-549,-1-4 706,-1-2 1493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36.1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41 5632,'-2'-1'411,"-1"0"0,1 0 1,-1 0-1,1 0 0,-1 0 1,1-1-1,-3-1 0,27-1 8840,37-6-7190,-10 3-1377,0 2 1,94 1-1,-67 5-612,-42-1-2464,-22 0 984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36.5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79 5152,'-1'1'216,"0"0"1,0 0-1,0 0 1,1 0 0,-1 0-1,1 0 1,-1 0-1,1 0 1,-1 0-1,1 1 1,-1-1-1,1 0 1,0 0-1,0 1 1,0-1 0,0 0-1,0 0 1,0 1-1,0-1 1,0 0-1,1 3 1,0 2 609,1-1 1,0 1 0,5 8-1,1 4 597,-5-8-291,1-1 1,10 15 1416,-14-27-1591,0-11-41,-2-16-428,1 20-383,1 0-1,0 0 1,1 0-1,2-17 1,1 1 134,-4 23-195,1-1-1,-1 1 1,1 0-1,0-1 0,0 1 1,0 0-1,0 0 1,1 0-1,0 0 1,-1 0-1,1 0 0,0 0 1,0 1-1,0-1 1,3-2-1,-4 4-25,0 0 0,0 1 0,1-1 0,-1 0 0,0 1 0,0-1 0,0 1 0,1-1 0,-1 1 0,0-1 0,0 1 0,1 0 0,-1 0 0,0 0 0,1 0 0,1 0 0,-1 0-2,0 1 0,0-1-1,0 1 1,0 0 0,0 0 0,-1-1 0,1 1 0,0 1-1,0-1 1,-1 0 0,1 0 0,0 0 0,1 3 0,18 15-609,-20-18 6,0 0 1,0-1 0,1 1-1,-1 0 1,1 0 0,-1-1-1,1 1 1,-1-1 0,2 1-1,1 1-1320,9 1-419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36.8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19 5984,'-3'-1'3789,"3"1"-3718,-7 12 3020,-2 2-1056,8-12-1776,-1 0-1,1 1 0,0-1 1,0 1-1,0-1 0,0 1 1,0 0-1,0-1 1,1 1-1,-1 0 0,1 0 1,0-1-1,0 5 0,0-6-180,0 1 0,1-1-1,-1 1 1,1 0 0,-1-1 0,1 1-1,-1-1 1,1 1 0,0-1-1,0 0 1,0 1 0,0-1-1,0 0 1,0 1 0,0-1-1,0 0 1,0 0 0,1 0 0,-1 0-1,0 0 1,1 0 0,-1-1-1,1 1 1,-1 0 0,3 0-1,2 1 93,1-1 0,0 0 0,0 0 0,-1 0 0,1-1 0,0 0 0,0 0 0,-1-1 0,10-2 0,-8 2 24,1-1 1,-1 0-1,0-1 0,0 0 0,-1 0 0,1-1 0,10-7 1,-16 11-179,-1-1 0,0 1-1,0-1 1,-1 0 0,1 0 0,0 1 0,0-1 0,0 0 0,0 0 0,-1 0 0,1 0 0,0 0 0,-1 0 0,1 0 0,-1 0 0,1 0 0,-1-1 0,0 1 0,1 0 0,-1 0 0,0 0-1,0 0 1,0-1 0,0 1 0,0 0 0,0 0 0,0 0 0,0-1 0,-1 0 0,0-1-17,0 1-1,-1-1 1,1 1-1,-1 0 1,1-1 0,-1 1-1,0 0 1,0 0-1,0 0 1,0 0-1,-1 1 1,1-1 0,-3-1-1,0-1-133,0 1-1,0 0 0,0 1 1,-1-1-1,1 1 1,-1 0-1,1 0 0,-1 0 1,0 1-1,0 0 0,0 0 1,1 1-1,-1-1 1,0 1-1,0 0 0,0 1 1,0 0-1,0 0 1,0 0-1,-6 3 0,-9 4-2205,3-2 714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37.2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19 7808,'0'2'547,"0"-1"-1,0 1 1,0-1 0,0 1 0,0-1-1,1 1 1,-1-1 0,0 1 0,1-1-1,-1 0 1,1 1 0,-1-1-1,1 0 1,0 1 0,-1-1 0,2 1-1,4 14 1082,-1 9-580,-1 0 0,-1 1 0,-1 48 0,-2-74-1013,1 0 0,-1 0 0,1 0 0,-1 0 0,1 0 0,-1-1 0,1 1 0,-1 0 0,1 0 0,-1 0 0,0-1 1,1 1-1,-1 0 0,0-1 0,1 1 0,-1 0 0,0-1 0,1 1 0,-1 0 0,1-1 0,21-32 360,23-42-1,-32 47-439,-11 22 41,0 1 0,0-1-1,1 0 1,0 1 0,0 0 0,0 0 0,1 0 0,-1 0 0,1 1 0,8-8 0,-12 12 30,1-1 0,-1 1 1,1-1-1,0 1 0,-1-1 1,1 1-1,-1 0 0,1-1 0,0 1 1,-1 0-1,1 0 0,0-1 1,-1 1-1,1 0 0,0 0 1,0 0-1,-1 0 0,1 0 1,0 0-1,-1 0 0,1 0 1,0 0-1,0 0 0,-1 1 1,2-1-1,-1 1 27,0 0 1,-1-1-1,1 1 0,0 0 1,0 0-1,-1 0 1,1 0-1,-1 0 0,1-1 1,-1 1-1,1 0 0,-1 0 1,0 0-1,1 3 0,1 3 186,-1 1-1,0-1 0,-1 13 0,0-19-238,3 51 895,-1-19-2132,-2-10-3776,0-19 2965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42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37 4160,'-1'0'69,"1"0"1,-1 0-1,1 0 1,0-1-1,-1 1 0,1 0 1,0 0-1,-1-1 1,1 1-1,0 0 0,-1 0 1,1-1-1,0 1 1,-1 0-1,1-1 0,0 1 1,0-1-1,-1 1 1,1 0-1,0-1 1,0 1-1,0-1 0,0 1 1,0 0-1,-1-1 1,1 1-1,0-1 0,0 1 1,0-1-1,0 1 1,0-1-1,0 1 1,1 0-1,-1-1 0,0 1 1,0-1-1,0 1 1,0-1-1,2-9 3416,-3 9-3208,0 0 0,0 1 1,0-1-1,0 0 1,-1 1-1,1-1 0,0 0 1,0 1-1,0-1 0,-1 1 1,1 0-1,0-1 1,-2 1-1,3 0-256,-3 0 60,0-1 1,0 1 0,0 0 0,-1 1 0,1-1-1,0 0 1,0 1 0,0 0 0,0 0-1,0 0 1,-3 1 0,-30 17 302,28-13-347,0 1 0,0-1 1,1 2-1,0-1 0,0 1 0,1-1 1,0 2-1,1-1 0,0 1 0,0 0 1,0 0-1,-5 16 0,5-9-17,1 1 0,0-1 0,1 1 0,0-1 0,2 1 0,0 32 0,2-37 29,0 0 0,1 0-1,0 0 1,1-1 0,0 1 0,1-1 0,0 0 0,1 0-1,0 0 1,1-1 0,12 18 0,-14-22 25,1-1-1,0 0 0,0 0 1,0 0-1,0-1 1,1 1-1,0-1 1,0-1-1,0 1 1,0-1-1,1 0 1,-1 0-1,1-1 1,0 0-1,0 0 1,-1-1-1,1 1 1,0-2-1,0 1 0,1-1 1,7 0-1,-8-1-7,0 1 0,0-1-1,-1-1 1,1 0-1,0 1 1,-1-2 0,1 1-1,-1-1 1,0 0-1,1 0 1,-2-1 0,1 0-1,0 0 1,-1 0-1,0-1 1,0 0 0,0 0-1,0 0 1,7-12-1,7-10 209,-2-2-1,0 0 0,-2-1 1,-1-1-1,-2 0 0,-1 0 1,10-49-1,-19 72-179,-1 1 0,0-1 0,-1 0 0,1 0 0,-2 0 0,1 0 0,-1 0 0,0 0 0,-5-15 0,5 20-86,-1-1 0,1 1 0,-1 0 0,0 0 1,0 0-1,0 0 0,0 0 0,0 0 0,-1 0 1,1 1-1,-1-1 0,0 1 0,0 0 0,0 0 0,0 0 1,0 0-1,0 0 0,-1 1 0,1-1 0,0 1 0,-1 0 1,0 0-1,-5-1 0,2 1-11,0 1 1,0 0-1,0 0 1,-1 0-1,1 1 0,0 0 1,0 0-1,0 1 0,0 0 1,0 0-1,-11 5 1,15-5-158,-1 0 1,0 0 0,1 0 0,-1 0-1,1 1 1,0 0 0,0-1-1,0 1 1,0 0 0,0 0 0,0 1-1,1-1 1,0 0 0,-1 1 0,1 0-1,1-1 1,-1 1 0,0 0 0,1 0-1,-2 8 1,2 8-1532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1:37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240 9 10560,'-1'-1'315,"0"0"0,0 1 0,1-1 1,-1 0-1,0 1 0,0-1 0,0 1 0,0-1 1,0 1-1,-1-1 0,1 1 0,0 0 0,0-1 1,0 1-1,0 0 0,0 0 0,0 0 0,0 0 1,-1 0-1,1 0 0,0 0 0,0 0 0,0 1 1,0-1-1,0 0 0,-2 1 0,-35 12 2066,25-8-1891,5-2-273,-23 8 208,29-10-401,0 0-1,0-1 1,0 1 0,0 0-1,1 1 1,-1-1-1,0 0 1,1 0 0,-1 1-1,1-1 1,0 1-1,-2 1 1,3-2-18,0-1 0,-1 0 0,1 1-1,0-1 1,0 0 0,0 1 0,0-1 0,0 0 0,0 1 0,0-1 0,0 0-1,0 1 1,0-1 0,0 1 0,1-1 0,-1 0 0,0 1 0,0-1 0,0 0-1,0 1 1,1-1 0,-1 0 0,0 0 0,0 1 0,0-1 0,1 0-1,-1 1 1,0-1 0,0 0 0,1 0 0,-1 0 0,0 1 0,1-1 0,-1 0-1,16 7 127,-10-4-106,39 16 251,19 8 608,-59-24-706,1 1-1,0-1 0,-1 1 1,0 0-1,0 0 0,0 1 1,-1-1-1,5 7 1,-7-8-85,0 0 0,0 0 0,-1 1 0,1-1 1,-1 0-1,0 1 0,0-1 0,0 1 1,0-1-1,-1 1 0,0 0 0,1-1 0,-1 1 1,0 0-1,-1-1 0,1 1 0,-1 0 1,0-1-1,0 1 0,0-1 0,0 1 1,-3 5-1,1-3-50,0 0 0,0-1 1,-1 1-1,0-1 0,0 1 0,0-1 1,-1 0-1,0-1 0,0 1 1,0-1-1,-10 6 0,8-6-22,-1-1 0,1 0 0,-1 0 0,0-1-1,-14 3 1,-39 1-990,52-5 297,0-1 1,1 0-1,-1-1 1,0 0 0,0 0-1,-14-5 1,-6-1-1720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0:46.5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48 1984,'-1'-1'106,"1"1"1,-1 0 0,1-1-1,-1 1 1,0 0-1,1-1 1,-1 1-1,1 0 1,-1-1-1,0 1 1,1 0-1,-1 0 1,0 0-1,-1-2 1920,2 2-1981,1-11 3745,-1 8-3295,0 7-145,0 517 5767,9-875-5312,-8 332-818,7-78 48,-2 27-9,-6 73-27,0 0-1,0 0 0,0 0 0,0 0 0,0 0 0,0-1 1,0 1-1,0 0 0,0 0 0,0 0 0,0 0 0,0 0 1,0-1-1,0 1 0,0 0 0,0 0 0,0 0 1,0 0-1,0 0 0,1 0 0,-1 0 0,0-1 0,0 1 1,0 0-1,0 0 0,0 0 0,0 0 0,1 0 0,-1 0 1,0 0-1,0 0 0,0 0 0,0 0 0,0 0 0,0 0 1,1 0-1,-1 0 0,0 0 0,0 0 0,0 0 0,0 0 1,1 0-1,-1 0 0,0 0 0,0 0 0,0 0 0,0 0 1,0 0-1,0 0 0,1 0 0,-1 0 0,0 0 0,0 0 1,0 0-1,0 1 0,0-1 0,0 0 0,1 0 0,-1 0 1,0 0-1,0 0 0,0 0 0,0 1 0,0-1 0,0 0 1,6 9-108,1 9 159,-1 1 0,4 22 0,3 12 115,41 133 192,-49-167-298,2 0 1,0-1-1,1 0 0,1 0 1,0 0-1,1-2 0,24 31 1,-32-45-29,1 1 1,-1-1 0,1 0-1,-1 0 1,7 3 0,-7-4 19,1 1 0,-1-1-1,0 1 1,0 0 0,0-1 0,0 1 0,3 4 0,-1-2 38,-1 2 487,-10-5-137,-1-3-1040,6 2-23,1-1-1,0 0 0,0 0 0,0 1 0,0-1 0,0 0 1,0 0-1,0 0 0,0 0 0,0-1 0,0 1 0,1 0 1,-1 0-1,0 0 0,1-1 0,-1 1 0,1 0 0,0-1 0,-1 1 1,1-2-1,3-2-1551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0:47.1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1 575 3136,'0'-1'87,"0"1"1,0-1-1,0 1 1,0-1-1,0 1 1,1 0-1,-1-1 1,0 1-1,0-1 1,1 1-1,-1-1 1,0 1-1,0 0 1,1-1-1,-1 1 1,0 0-1,1-1 0,-1 1 1,0 0-1,1 0 1,-1-1-1,1 1 1,-1 0-1,1 0 1,-1 0-1,0-1 1,1 1-1,-1 0 1,1 0-1,-1 0 1,1 0-1,-1 0 1,1 0-1,-1 0 1,1 0-1,-1 0 0,1 0 1,0 0 103,0 0 0,-1 0 0,1 0-1,0 0 1,-1 0 0,1 0 0,0 0 0,-1 0 0,1-1-1,0 1 1,-1 0 0,1 0 0,0-1 0,-1 1 0,1 0 0,-1-1-1,1 1 1,-1-1 0,1 0 0,7-14 628,-2-1-1,0 0 1,-1 0-1,-1-1 1,5-32-1,-6 34-438,9-80 658,-2 16-519,18-118-125,-21 156-938,-5 38-37,6 5 187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0:49.4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95 579 4064,'-1'-2'253,"-1"0"50,1 1 0,0-1-1,1 0 1,-1 1 0,0-1 0,0 0 0,1 0-1,-1 1 1,1-1 0,-1-3 0,1 5-241,0 0 0,0 0-1,0 0 1,0 0 0,0-1 0,0 1 0,0 0 0,0 0 0,0 0 0,0 0 0,0-1 0,0 1-1,0 0 1,-1 0 0,1 0 0,0 0 0,0 0 0,0 0 0,0-1 0,0 1 0,0 0 0,0 0-1,-1 0 1,1 0 0,0 0 0,0 0 0,0 0 0,0 0 0,0 0 0,-1 0 0,1 0 0,0 0-1,0 0 1,0-1 0,0 1 0,-1 0 0,1 0 0,0 0 0,0 1 0,0-1 0,0 0 0,0 0-1,-1 0 1,1 0 0,0 0 0,0 0 0,0 0 0,0 0 0,-1 0 0,-5 3 512,2 2-408,0 1 0,1-1 0,-1 0 0,1 1 0,0 0 0,1 0 0,-1 0 0,1 0 0,-1 8 0,-1-3 99,-6 20 179,2-10-115,2 1-1,-7 31 1,13-50-251,0 0 1,0 1 0,0-1 0,0 0-1,0 0 1,2 5 0,-2-7-43,0-1 0,0 1 0,1 0 0,-1 0 0,0-1 0,0 1 0,1 0 0,-1 0 0,0-1 0,1 1 0,-1 0 0,1-1 0,-1 1 0,1-1 0,-1 1 0,1 0 0,0-1 0,-1 0 0,1 1 0,0-1 0,-1 1 0,1-1 0,0 0 0,-1 1 0,1-1 0,0 0 0,0 0 0,-1 1 0,2-1 1,3 0 77,-1-1 1,0 0 0,0 0 0,1 0 0,-1 0 0,0 0-1,0-1 1,0 0 0,0 0 0,5-4 0,5-4 83,17-14-1,-24 18-181,26-25 71,33-38-1,-31 31-147,-34 37 55,0 0 0,0 0 0,-1 0 0,1 0 0,0 0 0,0 1 0,0-1 0,0 0-1,0 1 1,0-1 0,0 0 0,0 1 0,1-1 0,-1 1 0,0 0 0,0-1 0,0 1 0,0 0 0,1 0 0,-1 0 0,0 0 0,2 0 0,-2 0 0,0 1 1,0-1-1,0 1 0,0 0 1,0-1-1,-1 1 1,1-1-1,0 1 1,0 0-1,-1 0 1,1 0-1,0-1 1,-1 1-1,1 0 1,-1 0-1,1 0 1,-1 0-1,1 0 1,-1 0-1,0 0 1,0 0-1,1 0 1,-1 0-1,0 2 1,1 6 37,2 7 64,7 28 1,-8-40-85,-1 1-1,1-1 1,0 1-1,0-1 1,1 0-1,-1 0 1,1 0-1,0 0 1,0 0-1,6 5 1,-2-3 100,0 0 0,1-1 0,-1 0-1,11 5 1,-15-8-72,0-1 0,1 0-1,-1 0 1,1 0 0,0 0-1,-1 0 1,1-1 0,0 1-1,-1-1 1,1 0-1,0 0 1,-1 0 0,7-2-1,-2-1 6,0 0-1,0 0 0,0-1 1,0 0-1,0-1 0,-1 1 0,0-1 1,9-8-1,-4 3-37,4-3 11,-1 0 0,-1-2 1,-1 1-1,0-2 0,0 0 0,16-29 1,-11 18-185,-28 50 22,-1 0 112,1-1 0,1 2 0,1-1 0,-8 39 0,16-60 41,-2 7 14,0-1-1,1 0 1,-1 15 0,2-22-9,0 1 0,0 0-1,0 0 1,0 0 0,1-1 0,-1 1-1,1 0 1,-1 0 0,1-1 0,0 1-1,-1 0 1,1-1 0,0 1 0,0-1-1,0 1 1,0-1 0,0 1 0,1-1-1,-1 0 1,0 0 0,1 0 0,2 3-1,-3-4-12,0 0 0,0 0 0,0 1 0,0-1 0,0 0 0,0 0 0,0 0 0,0 0 0,0 0 0,0 0-1,0 0 1,-1 0 0,1 0 0,0-1 0,0 1 0,0 0 0,0-1 0,0 1 0,0 0 0,0-1 0,0 1 0,0-2-1,5-1 49,8-2 22,-1-2 1,1 0-1,21-16 1,33-30 127,-51 39-192,-1-1 0,-1 0 0,0-1-1,-1-1 1,-1 0 0,13-23 0,20-40 39,-4-3 0,60-166 1,-95 231-51,-1 0 1,-1 0-1,-1-1 0,0 0 1,1-30-1,-5 47-10,0-1 0,0 0 0,-1 0 0,1 1 0,-1-1-1,1 0 1,-1 1 0,-2-5 0,3 7 4,0-1-1,-1 1 1,1-1 0,0 1 0,-1-1 0,1 1 0,0-1-1,-1 1 1,1-1 0,-1 1 0,1 0 0,-1-1 0,1 1-1,-1 0 1,1-1 0,-1 1 0,1 0 0,-1 0 0,0-1-1,1 1 1,-1 0 0,1 0 0,-1 0 0,0 0 0,1 0-1,-1 0 1,1 0 0,-1 0 0,0 0 0,1 0 0,-1 0-1,1 0 1,-1 1 0,0-1 0,1 0 0,-1 0 0,1 1-1,-1-1 1,1 0 0,-1 0 0,0 2 0,-12 8-59,1 1 1,0 0 0,0 1-1,-16 23 1,22-27 68,-11 16-21,1 2 0,1-1-1,1 2 1,1 0 0,-12 39-1,15-33 17,0 0 0,2 0-1,2 1 1,0-1 0,3 1-1,0 57 1,4-80 11,1 1 1,0-1-1,0 1 0,1-1 1,0 0-1,1 0 0,0-1 0,11 19 1,-13-23 18,2-1-1,-1 0 1,1-1 0,-1 1 0,1-1 0,1 1-1,-1-1 1,1-1 0,-1 1 0,1 0 0,0-1-1,0 0 1,1 0 0,-1-1 0,0 0 0,1 1-1,0-2 1,8 3 0,-5-3 23,1 0 0,-1-1 0,0 0-1,1 0 1,-1-1 0,0 0 0,0-1 0,1 0-1,-1 0 1,0-1 0,13-6 0,-15 6-33,-1-1 0,0 1 0,0-1 0,0-1 1,0 1-1,-1-1 0,1 0 0,-1 0 0,-1 0 0,1-1 0,-1 0 1,0 0-1,0 0 0,0 0 0,4-11 0,-4 4 86,6-25 0,-9 34-110,0 0 0,0 0 0,-1 0 0,0 0-1,1 0 1,-2 0 0,1-1 0,0 1 0,-1 0 0,-2-7-1,3 11 9,0 0-1,0 0 1,0-1-1,0 1 0,0 0 1,0 0-1,0-1 0,0 1 1,-1 0-1,1 0 1,0 0-1,0 0 0,0-1 1,0 1-1,0 0 1,-1 0-1,1 0 0,0 0 1,0-1-1,0 1 1,-1 0-1,1 0 0,0 0 1,0 0-1,-1 0 1,1 0-1,0 0 0,0 0 1,-1 0-1,1 0 0,0 0 1,0 0-1,0 0 1,-1 0-1,1 0 0,0 0 1,0 0-1,-1 0 1,1 0-1,0 0 0,0 0 1,-1 0-1,1 0 1,0 0-1,0 1 0,0-1 1,-1 0-1,1 0 1,0 0-1,0 0 0,0 1 1,0-1-1,-1 0 0,1 0 1,0 1-1,-10 13-191,8-10 162,-8 12 33,0 1 0,2 1 0,0-1 0,-9 33 0,16-45 6,0-1 0,0 1 0,1-1 0,0 1 0,0 0 0,0-1 0,0 1 0,1-1 0,0 1 0,-1 0 0,2-1 0,-1 0 0,3 7 0,-3-8 18,1-1 1,-1 1-1,0-1 0,1 0 0,-1 0 1,1 0-1,0 0 0,0 0 1,0 0-1,0 0 0,0 0 0,0-1 1,0 1-1,1-1 0,-1 1 0,0-1 1,1 0-1,-1 0 0,1 0 0,-1 0 1,1-1-1,0 1 0,-1-1 0,1 0 1,3 1-1,-1-2 12,1 1-1,-1-1 1,1 0-1,-1-1 1,0 1-1,0-1 1,1 0-1,-1 0 1,7-5-1,7-5 39,18-14 0,-15 10 74,64-50-20,-10 6-457,-53 42 375,-24 18-41,0 0 0,1 0 0,-1 0 0,0 0 0,0 1 0,1-1 0,-1 0 0,0 0 0,1 0 0,-1 1 0,0-1 0,1 0 0,-1 1 0,1-1 1,-1 1-1,0-1 0,1 1 0,-1-1 0,0 1 0,-19 14-68,5-4 48,0 0 0,1 1 1,1 1-1,-22 25 0,23-21-66,-18 26 12,27-40 73,1 1 1,1 0 0,-1 0-1,0 0 1,1 0-1,0 0 1,0 0 0,0 1-1,0 7 1,1-11 13,0 0 0,0 0-1,0 1 1,0-1 0,1 0 0,-1 0 0,0 0-1,1 0 1,-1 1 0,1-1 0,-1 0 0,1 0-1,-1 0 1,3 2 0,-3-3 0,1 1 0,-1-1 0,1 1 0,-1-1 0,1 0 1,-1 1-1,1-1 0,0 0 0,-1 0 0,1 1 0,-1-1 0,1 0 0,0 0 0,-1 0 1,1 0-1,0 0 0,-1 0 0,1 0 0,0 0 0,-1 0 0,1 0 0,0 0 0,-1 0 0,1 0 1,0-1-1,-1 1 0,1 0 0,0-1 0,4-1 38,0-1 0,0 0-1,0-1 1,-1 1 0,1-1 0,-1 0 0,0 0-1,5-7 1,28-43 105,-7 9-206,-26 38 7,3-2-183,-7 9 214,0 0 0,0 0 0,1 0 0,-1 0-1,0 0 1,0 0 0,0-1 0,1 1 0,-1 0 0,0 0 0,0 0 0,1 1 0,-1-1-1,0 0 1,0 0 0,0 0 0,1 0 0,-1 0 0,0 0 0,0 0 0,0 0-1,1 0 1,-1 0 0,0 1 0,0-1 0,0 0 0,1 0 0,-1 0 0,0 0 0,0 1-1,0-1 1,0 0 0,0 0 0,0 0 0,1 1 0,-1-1 0,0 0 0,0 0 0,0 0-1,0 1 1,0-1 0,0 0 0,0 1 0,5 10-79,-1-3 90,0-1 0,0 1 0,11 13-1,-13-19 13,0 1-1,0-2 0,0 1 0,0 0 0,0 0 0,1-1 0,-1 1 0,0-1 0,1 1 0,-1-1 0,1 0 0,0 0 0,-1 0 0,1-1 0,0 1 0,4 0 0,2-1 43,0 1-1,0-1 1,1-1-1,-1 0 1,0 0-1,-1-1 1,1 0-1,0 0 1,0-1-1,-1 0 1,1-1-1,8-4 1,-7 2-41,74-43 10,-82 47-58,1 0 1,0 0-1,0 1 1,0-1-1,0 1 1,0-1-1,6-1 1,-8 3 8,1 0 0,0 0 1,0 0-1,0 0 0,0 0 0,0 0 1,-1 1-1,1-1 0,0 0 0,0 1 0,-1 0 1,1-1-1,0 1 0,0 0 0,1 1 1,3 1-11,-2-1 45,-1 0 0,0 0 1,1 1-1,-1-1 0,0 1 0,0-1 0,0 1 0,3 4 0,4 7 110,1-1 0,16 15 0,-22-24-75,0 1 0,0-2 0,1 1 0,-1 0 0,1-1 0,0 0 0,0 0 0,0-1 0,8 3 0,12 1-613,-7-3-4010,-6-1 1619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0:51.6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113 617 3808,'7'-8'1950,"-7"8"-1906,0 0 0,0 0 0,0 0 1,0 1-1,-1-1 0,1 0 0,0 0 0,0 0 1,0 0-1,0 0 0,0 0 0,0 0 0,0 0 1,0 0-1,0 0 0,0 0 0,0 0 0,-1 0 1,1 0-1,0-1 0,0 1 0,0 0 0,0 0 1,0 0-1,0 0 0,0 0 0,0 0 0,0 0 1,0 0-1,0 0 0,0 0 0,0 0 0,0 0 1,0 0-1,-1 0 0,1 0 0,0 0 0,0 0 1,0-1-1,0 1 0,0 0 0,0 0 0,-5 6 647,0-1 0,0 1 0,1 0-1,-1 0 1,1 1 0,-3 7 0,-28 56 36,28-56-525,-3 8 173,-11 30 1,19-46-295,0 0 0,1 0 0,0 0 0,0 0 0,0 1 1,1-1-1,-1 0 0,2 1 0,-1-1 0,2 9 0,-1-14-16,-1 1 0,1 0 0,-1-1 0,1 1 0,0 0 0,0-1 0,0 1 0,0-1 0,0 1 0,0-1 0,0 0 0,0 1 0,0-1-1,1 0 1,-1 0 0,0 0 0,1 0 0,-1 0 0,1 0 0,0 0 0,-1-1 0,1 1 0,0 0 0,-1-1 0,1 1 0,0-1 0,-1 0 0,1 0 0,0 1 0,0-1 0,3-1 0,-1 1 57,0-1 0,1 1 1,-1-1-1,0 0 0,0 0 1,0-1-1,0 1 1,0-1-1,0 0 0,-1 0 1,1-1-1,5-3 0,-1-3-81,0 0-1,-1-1 0,0 1 1,-1-1-1,1-1 0,-2 1 0,8-21 1,2-2-28,3-11-79,-8 17-198,-10 27 261,0 0 0,0 0 1,0 0-1,0 0 0,0 0 1,0 0-1,0 0 0,0 0 1,0 0-1,0 0 0,0 0 0,0 0 1,0 0-1,0 0 0,0 0 1,0 0-1,0 0 0,0 0 1,0 0-1,0 0 0,0 0 0,0 0 1,0 0-1,0 0 0,0 0 1,0 1-1,0-1 0,0 0 1,0 0-1,0 0 0,0 0 1,0 0-1,0 0 0,1 0 0,-1 0 1,0 0-1,0 0 0,0 0 1,0 0-1,0 0 0,0 0 1,0 0-1,0 0 0,0-1 0,0 1 1,0 0-1,0 0 0,0 0 1,0 0-1,0 0 0,0 0 1,0 0-1,0 0 0,0 0 1,0 0-1,0 0 0,0 0 0,0 0 1,2 7-80,-1 9-3,-1-5 9,-1 14 41,2-1-1,1 1 0,4 24 1,-5-48 61,-1 1 1,0 0 0,1 0-1,-1-1 1,1 1-1,-1 0 1,1-1 0,0 1-1,-1-1 1,1 1-1,0-1 1,0 1 0,0-1-1,1 0 1,-1 1-1,0-1 1,0 0 0,1 0-1,-1 0 1,1 0-1,-1 0 1,1 0 0,-1 0-1,1-1 1,-1 1-1,1 0 1,0-1-1,-1 1 1,1-1 0,0 0-1,2 1 1,0-2 37,0 1 0,0-1 0,0 0 1,0 0-1,-1 0 0,1-1 0,0 1 0,-1-1 0,1 0 0,-1 0 1,1 0-1,-1 0 0,6-6 0,1-2 16,0 0 1,-1-1-1,14-20 0,21-40-95,-38 60 45,40-74-179,-46 85 139,0-1 1,0 1-1,0-1 1,0 1-1,1 0 1,-1-1-1,0 1 1,0-1-1,1 1 1,-1 0-1,0-1 1,0 1-1,1-1 1,-1 1-1,0 0 1,1 0-1,-1-1 1,1 1-1,-1 0 1,0-1-1,1 1 1,-1 0-1,1 0 1,-1 0-1,1 0 1,-1-1-1,1 1 1,-1 0-1,0 0 1,1 0-1,-1 0 1,1 0-1,-1 0 1,1 0-1,-1 0 1,1 0-1,-1 1 1,1-1-1,-1 0 1,1 0-1,-1 0 1,0 0-1,1 1 1,-1-1-1,1 0 1,-1 0-1,1 1 1,1 1-61,1 1 1,-1 0-1,0-1 0,0 1 1,2 4-1,-1-2 58,6 7 26,0 0-1,1 0 0,0-1 1,1-1-1,0 0 0,1 0 1,0-1-1,0-1 0,27 14 1,-35-20 12,0 0 1,1 0-1,0-1 1,-1 1-1,1-1 1,0 0-1,-1 0 1,1-1-1,0 0 1,0 0-1,0 0 1,0 0-1,0-1 1,-1 1-1,1-1 1,0-1-1,-1 1 1,1 0-1,0-1 1,-1 0 0,0 0-1,1-1 1,-1 1-1,0-1 1,0 0-1,-1 0 1,1 0-1,-1-1 1,1 1-1,-1-1 1,0 0-1,0 1 1,0-2-1,3-6 1,3-7 32,0 0 0,-1 0 0,-1-1 1,-1-1-1,-1 1 0,-1-1 0,0 0 0,-1 1 0,0-24 1,-3 38-89,0-1 1,-1 0 0,0 1 0,0-1-1,0 0 1,0 1 0,-1-1 0,0 1-1,-4-10 1,5 15 20,1-1 0,0 1 1,0 0-1,-1-1 0,1 1 0,0 0 0,-1-1 1,1 1-1,0 0 0,-1 0 0,1-1 0,0 1 1,-1 0-1,1 0 0,-1 0 0,1-1 0,-1 1 0,1 0 1,0 0-1,-1 0 0,1 0 0,-1 0 0,1 0 1,-1 0-1,1 0 0,-1 0 0,1 0 0,0 0 1,-1 0-1,1 0 0,-1 0 0,1 1 0,-1-1 1,1 0-1,0 0 0,-1 0 0,1 1 0,-1 0 1,-13 13-153,7-3 102,0 0 0,1 1-1,0-1 1,1 2 0,-4 14 0,1 0-18,-5 39 0,11-54 83,1-1 0,0 1 0,1 0 0,0 0 1,1 0-1,1 0 0,0 0 0,0-1 0,5 15 0,-6-22 15,1 0-1,-1 0 0,1 0 0,0 0 1,0-1-1,1 1 0,-1 0 0,1-1 1,0 0-1,0 1 0,0-1 0,0 0 1,0-1-1,1 1 0,-1-1 0,1 1 1,0-1-1,-1 0 0,1 0 0,0-1 1,0 1-1,0-1 0,1 0 0,-1 0 1,0 0-1,0 0 0,9-1 0,-7 0 34,0 0 0,0-1 0,0 0-1,0-1 1,0 1 0,0-1-1,0 0 1,0 0 0,-1-1 0,1 0-1,4-3 1,3-3 17,-1 0 0,-1 0 0,15-16-1,11-17 18,-1-3 0,43-70 0,-48 68-4,12-17-8,48-98 0,-79 135-64,0-1 0,-2 0 0,-1 0 0,-1-1 0,-2 0 1,5-48-1,-10 71-4,-1 2-56,1 0 1,-1 0-1,0 0 0,-1-7 0,1 11 36,0 0 0,0-1 0,0 1 0,0 0 0,0-1 0,-1 1 0,1 0 0,0-1 1,0 1-1,0 0 0,0-1 0,-1 1 0,1 0 0,0-1 0,0 1 0,-1 0 0,1 0 0,0 0 0,0-1 0,-1 1 0,1 0 0,0 0 0,-1-1 0,0 1-8,0 0 0,1 0-1,-1 0 1,0 1-1,0-1 1,1 0-1,-1 0 1,0 0-1,1 1 1,-1-1 0,0 0-1,1 1 1,-1-1-1,1 0 1,-1 1-1,1-1 1,-2 1-1,-10 11-70,0 1-1,1 0 0,0 0 1,-17 30-1,22-33 70,-9 15-16,1 0 0,1 2 0,2-1 0,0 1 0,2 1 0,1 0 0,-5 30 0,8-26 26,1 0 0,2 1 0,1-1-1,2 1 1,9 63 0,-7-78 20,0-1 0,2 0 0,0-1 0,9 19 0,-11-29 44,-1-1 1,1 0-1,0 0 1,0 0-1,1 0 1,0 0 0,-1-1-1,2 1 1,-1-1-1,0 0 1,1-1-1,0 1 1,0-1-1,0 0 1,9 5-1,-12-8-21,1 1 0,0 0-1,-1-1 1,1 1 0,0-1-1,0 0 1,0 1 0,-1-1-1,1-1 1,0 1-1,0 0 1,0-1 0,-1 0-1,1 1 1,0-1 0,-1 0-1,1 0 1,-1 0 0,1-1-1,-1 1 1,0-1 0,1 1-1,-1-1 1,0 0 0,2-2-1,3-3 20,0-1 1,-1 0-1,0 0 0,-1 0 1,8-15-1,9-22 81,31-95-1,-2-49-85,-41 138-105,4-65-1,-13 105 57,1-16-67,0-1 1,-4-38 0,2 65 49,0 0 0,0 0 1,0 0-1,0 0 1,0 0-1,0 0 0,-1 0 1,1 0-1,0 0 1,-1 0-1,1 0 1,-1 0-1,1 0 0,-1-1 1,0 2 8,1 0 1,0 0-1,-1 0 1,1 0-1,0 0 0,-1 0 1,1 0-1,0 0 1,0 1-1,-1-1 1,1 0-1,0 0 1,0 0-1,-1 0 0,1 1 1,0-1-1,0 0 1,-1 0-1,1 0 1,0 1-1,0-1 1,0 0-1,-1 0 0,1 1 1,0-1-1,0 0 1,0 0-1,0 1 1,0-1-1,0 1 1,-14 35-362,13-31 394,-2 2-39,-8 28-233,-13 65 0,-7 122 207,23-42 305,9-152-152,1 1 0,1-1-1,2-1 1,10 38 0,-10-46-134,8 21 711,-12-37-1188,1 0 0,-1 0 1,1 0-1,0 0 0,3 3 0,4 2-1451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0:52.6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191 518 2400,'-5'-9'4837,"3"10"-4482,0-1 0,-1 1 0,1 0 0,0 0 0,0 0 0,0 0 0,0 0 0,0 0 0,0 0 0,0 1 0,-2 1 0,-5 3 158,-120 74 2591,128-80-3070,-1 1 1,1 0-1,-1 0 0,1 0 0,-1 0 1,1 0-1,0 1 0,0-1 0,0 0 1,0 1-1,0-1 0,0 0 0,0 1 1,0-1-1,-1 4 0,2-4-4,0-1 0,0 1-1,0-1 1,0 1 0,0-1-1,0 1 1,0-1 0,0 1 0,0-1-1,0 1 1,1-1 0,-1 0-1,0 1 1,0-1 0,1 1-1,-1-1 1,0 1 0,0-1-1,1 0 1,0 1 0,0 0 35,0 0-1,1 0 1,-1 0 0,0 0-1,1 0 1,-1-1 0,1 1-1,-1-1 1,3 1 0,4 0 54,0 0 0,0 0 0,0-1 0,0 0 0,0-1 0,0 0 1,0 0-1,0-1 0,0 0 0,0 0 0,-1-1 0,1 0 0,-1 0 0,8-5 0,-10 5-91,-2 0-1,1-1 1,0 1-1,-1-1 1,1 0-1,-1 0 1,0 0-1,-1 0 1,1 0-1,-1 0 1,1-1-1,-1 0 0,-1 1 1,1-1-1,-1 0 1,1 0-1,0-8 1,0-5 20,-1-1 1,-1 1-1,-3-29 0,2 35-76,0 0 0,-5-18 0,5 28 20,1 0-1,-1 0 1,1 0-1,-1 0 1,0 0-1,0 0 1,0 0-1,0 0 0,0 0 1,0 0-1,0 1 1,-1-1-1,1 0 1,-1 1-1,1-1 1,-1 1-1,1 0 1,-1-1-1,0 1 0,0 0 1,-4-2-1,5 3-14,1 0 0,-1 0 0,0 0 0,0 0 0,0 1 0,0-1 0,0 0 0,0 0 0,0 1 0,0-1 0,0 0 0,0 1 0,1-1 0,-1 1 0,0-1 0,0 1 0,0-1 0,1 1 0,-1 0 0,0-1-1,1 1 1,-1 0 0,1 0 0,-1-1 0,1 1 0,-1 0 0,0 2 0,0-2 22,0 1 1,1 0-1,-1-1 0,0 1 0,1 0 1,-1-1-1,1 1 0,0 0 0,0 0 1,0 0-1,0-1 0,0 1 0,0 3 0,0-5 12,0 0-1,0 1 1,0-1 0,1 0-1,-1 0 1,0 1-1,0-1 1,0 0-1,0 0 1,0 0-1,1 1 1,-1-1-1,0 0 1,0 0-1,1 0 1,-1 1-1,0-1 1,0 0-1,1 0 1,-1 0-1,0 0 1,0 0-1,1 0 1,-1 0-1,0 0 1,0 0 0,1 1-1,-1-1 1,0 0-1,0 0 1,1-1-1,12-3 405,-10 2-326,-1 0 0,1 0 0,-1 0 0,0 0 0,1 0 0,-1 0-1,0-1 1,3-4 0,19-41 540,19-55-1,12-28-141,-48 117-456,-3 5-66,0 1-1,0-1 0,1 1 1,0 0-1,1 0 0,8-8 1,-14 16 29,0-1 0,1 1 0,-1 0 1,0 0-1,0-1 0,1 1 1,-1 0-1,0 0 0,0 0 0,1-1 1,-1 1-1,0 0 0,1 0 1,-1 0-1,0 0 0,1 0 0,-1 0 1,0 0-1,1 0 0,-1 0 0,0 0 1,1 0-1,-1 0 0,0 0 1,1 0-1,-1 0 0,1 0 0,-1 0 1,0 0-1,0 0 0,1 0 0,-1 1 1,0-1-1,1 0 0,-1 0 1,0 0-1,1 0 0,-1 1 0,0-1 1,0 0-1,0 0 0,1 1 0,-1-1 1,0 0-1,0 1 0,1-1 1,0 3-16,0 0 1,0-1-1,0 1 1,0-1 0,-1 1-1,1 0 1,-1 4 0,4 161-304,-14 13 350,8-158-27,-31 400 38,29-366-2,-10 118 35,10-142 166,-2-1 1,-1 1-1,-15 37 1,20-64-96,-1 0 0,1 0 0,-2 0 1,1 0-1,-5 5 0,8-10-123,0 0 0,-1-1 0,1 1 0,-1 0 0,1-1 0,-1 1 0,0-1 1,1 1-1,-1-1 0,0 1 0,1-1 0,-1 1 0,0-1 0,1 1 0,-1-1 0,0 0 0,0 1 0,0-1 0,1 0 0,-1 0 0,0 0 1,0 0-1,0 0 0,1 0 0,-1 0 0,0 0 0,0 0 0,0 0 0,0 0 0,1 0 0,-1 0 0,0-1 0,0 1 0,1 0 0,-1-1 0,0 1 1,0-1-1,1 1 0,-1-1 0,0 1 0,1-1 0,-1 1 0,1-1 0,-1 1 0,0-1 0,1 0 0,0 1 0,-1-1 0,1 0 0,-1 0 1,1 0-1,-3-5 38,0 1 1,1-1 0,0 1-1,0-1 1,0 0 0,1 0-1,-2-9 1,-2-44 121,5 58-175,-1-38 82,1 1-1,6-48 0,-4 72-54,0-1 0,2 1 0,0-1 0,0 1 0,1 0 0,1 1 0,0-1 0,14-20 0,-15 27-32,0 1 0,1-1 0,0 1 1,0 1-1,0-1 0,1 1 0,-1 0 0,1 1 1,0 0-1,1 0 0,-1 0 0,1 1 0,0 0 1,0 0-1,9-1 0,-6 2 2,1 0 0,-1 1 1,0 0-1,1 1 0,-1 0 0,0 1 0,1 0 1,-1 1-1,0 0 0,15 5 0,-20-4-80,0-1 0,0 1 0,0 0 0,-1 0 0,1 0 0,-1 1-1,0 0 1,7 7 0,-6-5-990,-1 0-1,0 0 1,7 11 0,7 19-1928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0:54.0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9 3808,'0'-5'1376,"0"5"-1332,0 0 0,0 0 1,0 0-1,0-1 0,0 1 1,-1 0-1,1 0 0,0 0 1,0 0-1,0 0 0,0 0 1,0 0-1,0 0 0,0 0 1,0 0-1,0 0 0,0-1 1,0 1-1,0 0 0,0 0 1,0 0-1,0 0 1,0 0-1,0 0 0,0 0 1,0 0-1,0 0 0,0 0 1,0-1-1,0 1 0,0 0 1,0 0-1,0 0 0,0 0 1,0 0-1,0 0 0,0 0 1,1 0-1,-1 0 0,0 0 1,0 0-1,0 0 0,0 0 1,0-1-1,0 1 1,0 0-1,0 0 0,0 0 1,0 0-1,0 0 0,0 0 1,1 0-1,-1 0 0,0 0 1,0 0-1,0 0 0,0 0 1,0 0-1,0 0 0,0 0 1,0 0-1,0 0 0,0 0 1,1 0-1,-1 0 0,0 0 1,6 1 4221,8 15-2543,-12-13-1575,0 0 1,1 0 0,-1 0 0,-1 0 0,1 0-1,0 1 1,-1-1 0,0 0 0,0 1 0,0-1-1,0 1 1,0-1 0,-1 1 0,1 5-1,-1 6 31,0 1 0,-3 16 0,0-1 92,0 6 99,-14 69 0,-17 33 458,-5 1-129,34-127-504,-2 5 23,6-17-203,1-1 0,0 1-1,0 0 1,0-1 0,-1 1 0,1-1-1,0 1 1,0 0 0,0-1 0,0 1-1,0 0 1,0-1 0,0 1 0,0-1-1,0 1 1,1 0 0,-1-1 0,0 2-1,1-2 221,5 0-22,457 0 1579,-440-2-1298,-23 1-556,1 1 0,-1 0 0,1 0-1,-1 0 1,0 0 0,1-1-1,-1 1 1,1 0 0,-1 0 0,0-1-1,1 1 1,-1 0 0,0-1 0,1 1-1,-1 0 1,0-1 0,0 1-1,1-1 1,-1 1 0,0 0 0,0-1-1,0 1 1,1-1 0,-1 1-1,0-1 1,0 1 0,0-1 0,0 0-1,0 0-740,1-1 0,-1 0 0,1 0 0,-1 1-1,1-1 1,0 1 0,0-1 0,-1 0 0,1 1 0,0-1-1,0 1 1,1 0 0,-1-1 0,3-1 0,8-2-2845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0:54.4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17 5888,'0'-16'4688,"-7"42"-2048,-28 96 1215,21-74-2851,-3 15-283,15-56-665,1 0-1,0 0 0,1 0 0,-1 0 1,1 0-1,2 12 0,-2-18-34,1 1 0,-1-1 0,0 1 0,1-1 0,-1 1 0,1-1 0,0 1 0,0-1 0,-1 1 0,1-1 0,0 0 0,0 0 0,0 1 0,0-1 0,1 0 0,-1 0 0,0 0 0,0 0 0,1 0 0,-1 0 0,0 0 0,1-1 0,-1 1 0,1 0 0,-1-1 0,2 1 0,0-1-374,-1 1 0,0-1 0,1 0 0,-1 0 0,0 0 0,1 0 0,-1-1 0,0 1 0,1-1 0,-1 1 0,0-1 1,0 0-1,0 0 0,1 0 0,-1 0 0,0 0 0,3-2 0,13-14-4927,4 0 1675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0:54.7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17 6656,'-19'-17'3008,"6"17"-2624,8 0 416,0 0-832,2 0 0,-2 4 128,10 1-32,8 10-5024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0:55.0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17 6048,'0'0'87,"-2"0"244,0 0 1,0 0 0,0 0-1,0 0 1,0 0-1,0-1 1,0 1-1,1-1 1,-4 0-1,18 5 7185,-3-1-7199,-1 0 1,1-2 0,-1 1-1,12 0 1,1-2-7,0-1-1,0-1 1,33-7 0,-41 6-280,1 0 0,22 0 0,-23 2-97,25-5 1,-38 6 70,-1 0-1,1 0 0,-1 0 0,0 0 0,1-1 1,-1 1-1,0 0 0,1 0 0,-1 0 1,1 0-1,-1 0 0,1 0 0,-1 0 0,0 0 1,1 0-1,-1 1 0,1-1 0,-1 0 0,0 0 1,1 0-1,-1 0 0,0 0 0,1 1 0,-1-1 1,0 0-1,1 0 0,-1 1 0,0-1 1,1 0-1,-1 0 0,0 1 0,1 0 0,-1 0 11,0 0 0,0 0 0,0 0 0,0 0-1,0 0 1,0 0 0,0 0 0,0 0 0,0 0-1,0 0 1,-1 0 0,0 2 0,-17 33 240,17-34-255,-29 44 291,15-25-138,-12 24 0,14-19-115,-32 66 401,40-78-506,0 0 0,1 0 0,0 0 0,1 0 0,-1 16 0,2-15-587,0 2-3694,6-8 1612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42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5824,'-23'15'2624,"28"10"-2272,-5-14 1344,5 1-992,-2 4 576,7 4-768,-7 4 64,7 1-320,-5-6-160,3 5-64,-3-8 448,4-4 640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3:30.6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6 3232,'0'0'92,"0"0"1,0 0-1,0-1 1,0 1-1,0 0 1,0 0-1,0 0 1,0-1-1,0 1 1,0 0-1,0 0 0,0 0 1,0-1-1,-1 1 1,1 0-1,0 0 1,0 0-1,0 0 1,0-1-1,0 1 1,0 0-1,-1 0 1,1 0-1,0 0 0,0 0 1,0-1-1,0 1 1,-1 0-1,1 0 1,0 0-1,0 0 1,0 0-1,-1 0 1,1 0-1,0 0 1,0 0-1,0 0 0,-1 0 1,1 0-1,0 0 1,0 0-1,0 0 1,-1 0-1,1 0 1,0 0-1,0 0 1,0 0-1,-1 0 1,1 0-1,-4 1 3158,0 2-1190,14-2-527,8-2-6,-15 0-1386,-1 1 0,1 0 1,0-1-1,-1 1 0,1 0 1,0 1-1,4 0 0,-6-1-107,0 1-1,0-1 1,0 1-1,0 0 0,0-1 1,0 1-1,0 0 1,0 0-1,0-1 0,0 1 1,0 0-1,0 0 1,-1 0-1,1 0 0,0 0 1,-1 0-1,1 1 1,-1-1-1,0 0 0,1 0 1,0 2-1,0 5 95,1-1-1,-1 0 1,0 0-1,0 1 1,-1-1-1,0 0 1,0 1-1,-3 10 1,-1 2 203,-12 33 0,16-53-328,-1 4 47,0 0-1,0 0 0,0 0 1,0 0-1,1 0 0,0 0 1,-1 0-1,1 0 0,1 0 1,-1 0-1,2 5 0,-2-7 3,1-1 0,-1 1 0,1-1 0,0 1 0,-1-1 0,1 0 0,0 1 0,0-1 0,0 0 0,0 0 0,2 2 0,7 13 743,-8-13-675,-1 0 0,1 0-1,-1 0 1,1 0 0,3 3 0,-4-6-92,-1 1-1,0-1 1,0 1 0,1-1 0,-1 0 0,0 1 0,1-1 0,-1 0-1,0 0 1,1 1 0,-1-1 0,0 0 0,1 0 0,-1 1 0,0-1-1,1 0 1,-1 0 0,1 0 0,-1 0 0,1 0 0,-1 1-1,0-1 1,1 0 0,-1 0 0,1 0 0,-1 0 0,1 0 0,-1 0-1,1-1 1,-1 1 0,0 0 0,1 0 0,-1 0 0,1 0 0,-1 0-1,0-1 1,1 1 0,-1 0 0,1 0 0,-1-1 0,0 1 0,1 0-1,-1-1 1,0 1 0,1-1 0,-12 14 189,-1-2 0,0 1 0,-1-2-1,0 1 1,-16 8 0,-9 9-4254,27-20 2186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2:04.3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143 56 2816,'0'-5'5397,"0"7"-5012,1 0-1,-1 0 1,1 0 0,0 0 0,-1 0-1,1 0 1,0 0 0,0-1-1,0 1 1,2 2 0,-1-1-100,0 0 0,0 0 1,-1 0-1,1 0 0,-1 0 1,2 5-1,10 112 3153,-4-20-2663,-5-58-477,-1 0 0,-4 45-1,0-24-112,0 8 44,-12 80 0,12-139-169,1 25 0,0-16 524,0-20-550,0-1 0,-1 0 0,1 0 0,0 1 0,0-1 0,-1 0 0,1 0 0,0 0 0,-1 0-1,1 1 1,0-1 0,0 0 0,-1 0 0,1 0 0,0 0 0,-1 0 0,1 0 0,0 0 0,-1 0 0,1 0 0,0 0-1,-1 0 1,1 0 0,0 0 0,-1 0 0,1 0 0,0 0 0,-1 0 0,1 0 0,0-1 0,0 1 0,-1 0-1,1 0 1,0 0 0,-1-1 0,1 1 0,0 0 0,-1-1 0,5-33 142,-10-123-171,-18-100 1,15 180-134,5 42 124,0 7 3,1-1 1,1 1 0,5-57-1,-3 81-11,0 0-1,0 0 0,0 0 0,-2-8 0,1-4-312,2 11-163,0 3 239,-1 4 234,0-2 84,-1 9-106,-1 2 260,2-7-219,-1 0-1,1 0 1,-1-1-1,0 1 1,0 0 0,0-1-1,-1 1 1,1-1 0,-1 1-1,0-1 1,0 0-1,0 0 1,-1 0 0,-3 5-1,-4 1 68,-24 20-50,32-27-5,0 0 1,-1 0-1,1-1 0,-1 0 1,0 1-1,1-1 0,-1 0 1,0 0-1,0 0 1,0-1-1,-5 1 0,8-1-3,0 1 0,-1-1 0,1 0 0,-1 0 0,1-1 0,0 1 0,-1 0 0,1 0 0,-1 0-1,1 0 1,0 0 0,-1 0 0,1 0 0,0-1 0,-1 1 0,1 0 0,0 0 0,-1 0 0,1-1 0,0 1-1,-1 0 1,1-1 0,0 1 0,0 0 0,-1-1 0,1 1 0,0 0 0,0-1 0,-1 1 0,1-1 1,0 0 1,0 0 0,0 0 0,0 0-1,0 0 1,0 0 0,0 0-1,0 0 1,0 0 0,1 0-1,0-2 1,0-1-19,1-1 0,0 1 0,0 0-1,0 0 1,4-3 0,14-21-114,-2 3-36,32-33-1,-47 56 153,1-3-8,1 0-1,0 0 1,0 1-1,0 0 0,10-5 1,-14 8 19,1 0 0,-1 1 0,1-1 0,0 1 0,-1-1 0,1 1 0,0 0-1,-1 0 1,1-1 0,0 1 0,-1 0 0,1 1 0,0-1 0,0 0 0,-1 0 0,1 1 0,0-1 0,-1 1 0,1-1 0,-1 1 0,1 0 0,-1 0 0,1 0-1,-1 0 1,1 0 0,2 2 0,2 3 77,0 1-1,-1 0 0,1 0 0,-1 1 1,-1-1-1,8 16 0,-8-14-431,1 1 1,0-2-1,1 1 0,0 0 1,8 8-1,0-1-5499,-5-7 3056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2:05.6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177 0 3712,'-5'3'9441,"5"-3"-9236,-4 14 2162,-1 16-1751,3-10 16,0 0 0,3 32 0,1-7 208,9 131 584,-4-98-1174,10 134 422,-12-178-443,0 15 422,-5-48-309,-2-1-260,1 0 1,0-1-1,0 1 1,-1 0-1,1-1 1,0 0 0,0 1-1,0-1 1,0 0-1,0 1 1,0-1-1,0 0 1,0 0-1,0 0 1,-1-1 0,-14-19-68,12 14 94,-82-98 10,27 33-137,45 62 20,7 7-79,7 3 70,0 0 0,0 0 0,0 1 0,-1-1 0,1 0 0,0 0-1,0 0 1,0 0 0,0 1 0,0-1 0,0 0 0,0 0 0,0 0 0,0 1 0,-1-1 0,1 0-1,0 0 1,0 0 0,0 0 0,0 1 0,0-1 0,0 0 0,0 0 0,0 0 0,0 1 0,0-1-1,1 0 1,-1 0 0,0 0 0,0 1 0,0-1 0,0 0 0,0 0 0,0 0 0,0 1 0,5 16-39,1-1 1,0 1 0,13 23-1,-12-28 50,2 4 32,0 0-1,1-1 1,1-1-1,23 25 1,-32-37-7,-1-1 0,1 0 0,0 1 0,-1-1 0,1 0 0,0 0 0,0 0 0,0-1 0,-1 1 0,1 0 0,0-1 0,0 1 0,0-1 0,1 1 0,-1-1 0,0 0 0,0 0 0,0 0 0,0 0 0,0-1 0,0 1 0,0 0 0,0-1 0,0 0 0,0 1 0,0-1 0,0 0 0,-1 0 0,1 0 0,0 0 0,0 0 0,-1 0 0,1-1 0,2-1 0,5-6 20,-1 0 1,0 0 0,0 0-1,10-17 1,-16 22-55,15-24 50,25-54 1,-11 15-275,-30 67 72,9-16-1311,-10 16 1365,0-1 1,0 1-1,0 0 0,1 0 1,-1 0-1,0-1 0,0 1 1,0 0-1,0 0 0,1 0 0,-1-1 1,0 1-1,0 0 0,0 0 1,1 0-1,-1 0 0,0 0 1,0 0-1,0-1 0,1 1 0,-1 0 1,0 0-1,0 0 0,1 0 1,-1 0-1,0 0 0,0 0 1,1 0-1,-1 0 0,0 0 0,0 0 1,1 0-1,-1 0 0,0 0 1,0 0-1,1 1 0,-1-1 1,0 0-1,0 0 0,1 0 1,-1 0-1,0 0 0,0 0 0,0 1 1,1-1-1,-1 0 0,0 0 1,0 0-1,0 1 0,0-1 1,1 0-1,-1 0 0,0 0 0,0 1 1,0-1-1,0 0 0,0 0 1,0 1-1,0-1 0,0 0 1,0 0-1,0 1 0,0-1 0,2 12-4798,2 7 1595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3:54.3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116 137 1056,'-2'-10'679,"2"10"-611,0-1-1,0 1 1,0 0 0,-1-1 0,1 1 0,0 0 0,0-1-1,0 1 1,0-1 0,0 1 0,1 0 0,-1-1 0,0 1 0,0-1-1,0 1 1,0 0 0,0-1 0,0 1 0,1 0 0,-1-1-1,0 1 1,0 0 0,0-1 0,1 1 0,-1-1 0,5-11 6321,-5 30-2469,0 40 1919,8 85-4799,10 37 656,-2-30-791,-11-91-770,-4 5 489,-6-62-344,3 0-229,5-4 8,-9-19 202,2 5-286,1 0 1,1 0-1,1-1 0,0-25 1,-1-14 24,-10-80 59,12 111-37,-1-105-279,1 34 262,-1 57-28,2-1 0,7-51 0,-7 65-56,-1 14-386,-9 53 428,2-9 245,-2-1 0,0 0 0,-19 39 0,24-62-171,-2 8 81,-1-1-1,0-1 0,-1 1 1,-1-1-1,0-1 0,-20 24 1,29-47-85,0 1 1,1 0 0,0-1 0,0 1-1,4-11 1,8-17-107,2 1-1,2 1 0,1 1 1,26-39-1,-43 71 109,0 0 0,0 1 0,1-1 0,-1 1 0,0-1-1,1 1 1,-1-1 0,1 1 0,0 0 0,-1 0 0,1 0 0,0 0 0,0 0-1,0 0 1,-1 0 0,1 1 0,0-1 0,0 1 0,0-1 0,4 0 0,-4 2 8,0-1 1,0 0 0,0 1-1,0 0 1,0-1 0,0 1-1,0 0 1,0 0 0,0 0 0,0 0-1,0 0 1,0 0 0,-1 1-1,1-1 1,-1 1 0,1-1-1,-1 1 1,3 3 0,6 9 123,11 22-1,-14-23-156,0 0 0,11 13 0,5 8-1948,1 0-7484,-10-25 2953,6 0 2117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3:56.9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77 2240,'4'-10'1436,"1"-9"3810,-5 17-4960,0 0-1,1 0 1,-1 0-1,1 0 1,0 0-1,0 0 1,0 0-1,0 0 1,0 0-1,3-3 1,-3 4 98,0-1 1,0 0-1,0 1 1,0-1-1,0 0 1,0 0 0,0 0-1,-1 0 1,1 0-1,0-3 1,0 18 2918,4 15-2667,-1-6-223,17 199 1811,-6-41-592,7-70-1048,-8-52-416,8 62 482,-21-103-723,-1-6 1266,-1-13-1198,0-1 0,1 1 0,-1 0 0,0 0 0,-1-1 0,1 1-1,0 0 1,0 0 0,-1 1 0,1-1 0,-3-2 0,-4-5-30,-14-26 107,16 25-97,0 0 0,-1 1-1,0-1 1,0 2 0,-15-14-1,-47-44 245,69 66-232,0 0 0,0 0 0,0 0 1,0 0-1,0 0 0,0 0 0,0 0 0,0 0 0,0 0 1,0 0-1,0 0 0,0 0 0,0 0 0,0 0 0,0 0 1,0 0-1,-1 0 0,1 0 0,0 0 0,0 0 0,0 0 1,0 0-1,0 0 0,0 0 0,0 0 0,0 0 0,0 0 1,0 0-1,0 0 0,0 0 0,0 0 0,0 0 0,0 0 1,0 0-1,0 0 0,0 0 0,-1 0 0,6 11 82,10 13 185,33 63 215,-13-28-100,-12-23 56,-22-34-386,0 0 0,0 0-1,0 0 1,0 0-1,1-1 1,-1 1 0,1 0-1,-1-1 1,1 1-1,0-1 1,3 2-1,-4-2-2,0-1 0,0 0 0,0 0 0,0 1 0,0-1 0,0 0 0,0 0 0,0 0 0,0 0 0,0 0 0,0-1 0,0 1 0,1 0 0,-1 0-1,0-1 1,0 1 0,-1-1 0,1 1 0,0-1 0,0 1 0,0-1 0,0 1 0,0-1 0,0 0 0,0-1 0,8-6 15,-1-1 1,0 0-1,-1-1 1,11-20-1,12-14-95,-22 34 93,0-1-1524,0 1-1,18-18 0,-22 25 200,-1 1 0,1-1 0,0 0 0,8-3 0,-9 5 6,0 0 1,0 0-1,0 0 0,1 0 0,-1 1 0,0-1 0,6 1 0,14 3-3588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2:20.7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1 4064,'1'5'17304,"1"33"-16897,-2 514 2393,-2-528-2800,1-20 1,0 0 1,0 0-1,1 0 0,0 0 1,0 0-1,0 0 1,1 8-1,0-12 5,-1 1 0,0-1 0,0 1 0,0-1 0,1 1 0,-1 0 0,0-1 0,0 1 0,0-1 0,0 1 0,0 0 0,0-1 0,0 1 0,0-1-1,0 1 1,-1 0 0,1-1 0,0 1 0,0-1 0,0 1 0,-1 0 0,1-1 0,0 1 0,-1-1 0,1 1 0,0-1 0,-1 1 0,1-1 0,-1 0 0,1 1 0,-1-1 0,1 1 0,-2 0 0,2-1-6,0 0 1,0 0 0,0 0-1,1 0 1,-1 0-1,0 0 1,0 0-1,0 0 1,0 0-1,0 0 1,0 0-1,0 0 1,0 0-1,0 0 1,0 0 0,0 0-1,0 0 1,0 0-1,0 0 1,0 0-1,0 0 1,0 0-1,0 0 1,0 0-1,0 0 1,0 1-1,0-1 1,0 0 0,0 0-1,0 0 1,0 0-1,0 0 1,0 0-1,0 0 1,0 0-1,0 0 1,0 0-1,0 0 1,1 0-65,-1-76 899,4-181-1035,-3 145 230,-1 71-60,-7-33-125,5 62 210,2 10-62,-1 1 0,1 0 1,-1 0-1,1-1 0,0 1 1,0 0-1,0-1 0,0 1 1,0 0-1,0 0 0,0-1 1,1-1-1,0 0-110,-2-3-1,1 7-71,0 2 166,-1 1-1,1-1 1,-1 1-1,0-1 1,1 0 0,-2 1-1,1-1 1,-2 4-1,1-4-7,-5 5 35,1 0 0,-10 10 0,13-16 10,0 1-1,0-1 1,0 0 0,-1 0-1,1 0 1,-1 0 0,1 0-1,-1-1 1,-4 2 0,1 0 7,6-3-21,1 0 0,-1 1 1,1-1-1,0 0 0,-1 0 0,1 0 0,-1 0 1,1 0-1,0 0 0,-1 0 0,1 0 0,-1 0 1,1 0-1,0 0 0,-1 0 0,1 0 0,-1 0 1,1 0-1,0 0 0,-1 0 0,1 0 0,-1-1 1,1 1-1,0 0 0,-1 0 0,1 0 1,-1-1-1,1-2-1,-1 2 1,1 1 0,0-1 0,0 0 0,0 0 0,0 0 0,0 1 0,0-1 0,0 0 0,0 0 0,0 0 0,0 1 0,0-1 0,1 0 0,-1 0 0,0 1 0,1-1 0,-1 0 0,0 0 0,1 0 0,13-16 0,-4 5 0,26-33 118,-35 43-123,0 0 1,1 0 0,-1 0 0,1 0 0,-1 0-1,1 1 1,0-1 0,0 0 0,0 1 0,0-1-1,0 1 1,0 0 0,0 0 0,0-1 0,4 0 0,-4 2 3,-1 0 1,1 0 0,-1 0 0,1 0 0,-1 0 0,1 1 0,-1-1 0,1 0 0,-1 1 0,1-1 0,-1 1-1,0-1 1,1 1 0,-1 0 0,0 0 0,1 0 0,-1-1 0,0 1 0,0 0 0,0 1 0,0-1 0,0 0 0,0 0-1,0 0 1,1 3 0,51 81 139,-52-84-634,-1 0-1,1 0 1,0 0 0,0 0-1,0 0 1,0 0 0,0 0 0,1 0-1,-1-1 1,0 1 0,0 0-1,0-1 1,1 1 0,-1-1 0,3 1-1,10 5-5061,2 5 1701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2:22.3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114 1 3072,'-5'6'14107,"5"5"-9440,2 22-4859,1-1 836,4 322 2071,-5-316-2456,-2 1 1,-5 47-1,-5-11-216,10-65 59,0-10-76,0 1-1,0-1 0,0 1 0,0-1 1,0 1-1,0-1 0,0 0 0,0 1 0,0-1 1,0 1-1,0-1 0,0 1 0,0-1 1,0 0-1,0 1 0,-1-1 0,1 1 1,0-1-1,0 0 0,0 1 0,-1-1 1,1 1-1,0-1 0,-1 0 0,1 1 1,-1-1-1,1 0-10,0 0-1,0 0 1,-1 0 0,1 0-1,0 0 1,-1 0-1,1 0 1,0 0 0,-1 0-1,1-1 1,0 1 0,0 0-1,-1 0 1,1 0 0,0 0-1,0-1 1,-1 1 0,1 0-1,0 0 1,0 0 0,0-1-1,-1 1 1,1 0 0,0 0-1,0-1 1,0 1 0,0 0-1,0-1 1,-9-15 215,-5-17-85,3-4-190,-1 1 1,-27-52 0,27 66-127,12 29 182,1 1 0,0-1 0,5 16-1,-1-1 85,0-5-131,1 1-1,1 0 0,10 18 0,-2-3 184,-14-29-92,1-1-1,0 0 0,0 0 0,0 0 1,6 5-1,-7-7-17,13-1 299,-11-1-305,0 0 0,0 0-1,-1 0 1,1 0 0,0 0 0,0-1-1,-1 1 1,1-1 0,0 0 0,-1 0-1,0 0 1,1 0 0,-1 0 0,0 0-1,0-1 1,2-2 0,9-16-31,-3 0-120,-5 13-146,-1-1 1,4-13-1,-8 19-476,1 0-1,0 0 1,-1 0 0,1 0 0,-1-1-1,0 1 1,0 0 0,-1 0 0,1 0 0,0-1-1,-2-3 1,-1-3-3802,7 2 1446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01.7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132 103 832,'-1'0'23,"1"-1"1,0 1-1,-1 0 0,1 0 0,-1-1 1,1 1-1,0 0 0,0-1 1,-1 1-1,1-1 0,0 1 0,-1 0 1,1-1-1,0 1 0,0-1 1,0 1-1,0-1 0,-1 1 0,1-1 1,0 1-1,0-1 0,0 1 1,0 0-1,0-1 0,0 1 0,0-1 1,0 1-1,0-1 0,1 1 1,-1-1-1,0 1 0,0-1 0,0 1 1,0-1-1,1 1 0,-1 0 0,0-1 1,0 1-1,1-1 0,-1 1 1,0 0-1,1-1 0,0 1 0,4-10 1236,-1-16 1599,-4 22-2089,0 0-1,1 0 1,-1 0 0,1 0 0,1-4 0,0-9 4133,-3 14-2440,1 12-1197,8 148 1623,-3-82-2341,0 290 1925,-5-282-2405,-2-67-24,2-14-43,-1-1 0,1 1 0,0 0 0,-1 0 0,1 0 0,0 0 0,0 0 0,0 0 0,0 0-1,1-1 1,-1 1 0,1 0 0,-1 0 0,2 2 0,-2-2 43,0-17 213,-8-106-747,8 112 465,-2-88-172,-2-100-127,1 143 276,-8-94 178,10 137-122,1 9-22,0-1-1,0 1 0,0-1 1,0 1-1,-1-1 1,1 1-1,-2-5 1,1 1 16,3-1-216,-5 11 237,0 1-1,1-1 0,-1 1 1,1 0-1,-2 6 0,-1 9 6,-1 0 0,-2-1-1,-17 34 1,-36 65 437,55-117-541,6-1 76,0 0 1,0 0-1,0 0 1,-1 0 0,1 0-1,0 0 1,0 0-1,0 0 1,0 0-1,0 0 1,0 0-1,0 0 1,-1 0-1,1 0 1,0 0-1,0 0 1,0 0-1,0 0 1,0 0-1,0 0 1,0 0-1,0 0 1,0 0-1,0 0 1,-1 0-1,1 0 1,0 0 0,0-1-1,0 1 1,0 0-1,0 0 1,0 0-1,0 0 1,0 0-1,0 0 1,0 0-1,0 0 1,0 0-1,0-1 1,0 1-1,0 0 1,0 0-1,0 0 1,0 0-1,0 0 1,0 0-1,0 0 1,0 0-1,0-1 1,0 1 0,0 0-1,0 0 1,0 0-1,0 0 1,0 0-1,0 0 1,0 0-1,0 0 1,0 0-1,0-1 1,0 1-1,4-6-13,-1-1 0,-1 0-1,1 0 1,-1 0 0,2-13-1,4-16 53,10-10-90,5-19 115,-21 55 83,1 1 0,1-1 1,0 0-1,0 1 0,1 0 1,10-15-1,-15 23-109,0 1 0,0 0 0,1-1 0,-1 1-1,0 0 1,0-1 0,1 1 0,-1 0 0,0 0 0,1-1 0,-1 1 0,0 0 0,1 0 0,-1 0-1,1-1 1,-1 1 0,0 0 0,1 0 0,-1 0 0,1 0 0,-1 0 0,0 0 0,1 0 0,-1 0 0,1 0-1,-1 0 1,0 0 0,1 0 0,-1 0 0,1 0 0,-1 1 0,1-1 26,1 1-1,-1 0 1,0 0 0,0-1 0,0 1-1,0 0 1,-1 0 0,1 0 0,0 0-1,1 2 1,14 30 538,-15-30-545,31 99 459,-25-72-669,2-1 0,14 32 0,-18-47-315,1-1-7626,-5-13 7707,-1 0 0,1 0 0,-1 0 0,1 0 0,-1 0 0,1 0 1,-1 0-1,1 0 0,-1 0 0,1 0 0,-1 0 0,1 0 0,-1-1 0,1 1 1,-1 0-1,1 0 0,16-17-9621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08.2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91 143 832,'-23'37'2645,"18"-28"-1695,0-1-1,-1 1 0,0-1 0,0 0 1,-10 9-1,16-17-799,0 1 0,-1-1 0,1 1 1,-1-1-1,1 0 0,-1 0 0,1 1 0,-1-1 0,1 0 0,-1 0 0,1 0 1,-1 1-1,1-1 0,-1 0 0,1 0 0,-1 0 0,1 0 0,-1 0 0,1 0 1,-1 0-1,1 0 0,-1 0 0,1 0 0,-1-1 0,1 1 0,-1 0 1,1 0-1,-1 0 0,1-1 0,-1 1 0,1 0 0,-1 0 0,1-1 0,-1 1 1,1 0-1,0-1 0,-1 1 0,1-1 0,0 1 0,-1-1 0,0 0-47,1 0-1,-1 0 0,1 0 0,-1 0 0,1 0 1,-1 0-1,1 0 0,0 0 0,0 0 1,-1 0-1,1 0 0,0 0 0,0-1 0,0 1 1,0 0-1,1-2 0,1-6 176,1 0 0,0 1 0,1-1 0,0 1 0,0 0 0,1 0 0,9-12 0,5-5 49,31-35 333,-44 53-574,1 1 0,0 0 0,0 0 0,0 1 0,1 0 0,11-6 0,-17 10-52,0 0-1,0 0 0,0 0 0,0 1 1,0-1-1,0 1 0,0 0 0,0-1 1,0 1-1,0 0 0,0 0 1,0 0-1,0 0 0,0 1 0,0-1 1,0 0-1,0 1 0,0 0 0,0-1 1,4 3-1,-4-2 3,0 1 1,0 0-1,0-1 0,0 1 1,0 0-1,0 0 0,0 0 1,-1 0-1,1 1 0,-1-1 1,1 0-1,-1 1 0,0-1 1,0 1-1,1 3 0,1 9 109,0 0 0,0 1 0,-1-1-1,-1 1 1,-2 23 0,-2-2 106,-9 41 0,9-62-204,-1 0 0,-1-1 1,0 0-1,-1 0 0,-1-1 0,0 1 1,-1-1-1,0-1 0,-1 0 0,-1 0 1,0 0-1,-1-2 0,-13 13 0,19-20 62,0-1 0,0 0-1,-10 4 1,9-4 32,51-10 1187,-30 4-1013,0 1-1,0 1 0,27 1 1,-14 1-175,-21 0-153,0-1 0,-1 1 1,1 1-1,11 4 0,-9-4-73,-7-1 14,-1-1 0,1 1 0,-1 0 0,1-1 0,-1 1 0,0 0 0,1 0 0,-1 0 0,0 0 0,0 0 0,0 0 0,1 0 0,-1 1 0,-1-1 0,1 0 0,0 0 0,1 3 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08.8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61 4384,'-1'0'103,"0"0"1,1-1-1,-1 1 0,0-1 1,1 1-1,-1-1 0,1 1 0,-1-1 1,1 1-1,-1-1 0,1 1 1,-1-1-1,1 0 0,0 1 1,-2-9 7028,2 14-6443,1-1 0,0 0-1,0 0 1,2 7 0,3 13 550,0 42 1438,-1-40-2032,9-49 92,6-8-850,-6 4-35,16-28-42,-26 48 286,1 0 1,0 0-1,0 1 0,0 0 1,9-8-1,-13 13-45,0 1 0,0-1 0,-1 1 0,1-1 0,0 1 0,0 0 0,-1-1 0,1 1-1,0 0 1,0-1 0,0 1 0,0 0 0,-1 0 0,1 0 0,0 0 0,0 0 0,0 0-1,0 0 1,0 0 0,0 0 0,-1 0 0,1 0 0,2 1 0,-1 0 47,-1 0 0,1 0 0,0 0 0,-1 0-1,1 0 1,0 1 0,-1-1 0,0 1 0,1-1 0,0 3 0,2 2 109,0 0 0,0 0 0,-1 1 0,5 11 0,0 10 399,5 35 0,-8-32-592,1-15 168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43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7232,'1'-13'2540,"2"17"-1306,4 24-111,-4-14 214,-1 2-559,0 1-1,0-1 0,-3 31 0,1-17-142,-4 89 681,2 46-888,8 115 585,-6-276-1369,5-16-3238,-2 3 2595,8-25-3438,5-2 1408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09.4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9 107 3904,'0'0'133,"0"0"0,-1 0-1,1 0 1,-1 0 0,1 0 0,0 0 0,-1 0 0,1 0 0,-1 1-1,1-1 1,0 0 0,-1 0 0,1 0 0,0 1 0,-1-1-1,1 0 1,0 0 0,-1 1 0,1-1 0,0 0 0,-1 1 0,1-1-1,0 0 1,0 1 0,-1 0 0,13 4 3794,-8-4-3831,5 0 679,0 1-1,0-2 1,1 1-1,-1-1 1,0 0 0,0-1-1,1 0 1,12-4-1,2 1 207,-22 4-944,0 0 0,-1-1 0,1 1 0,0-1 0,-1 0 0,1 1 0,-1-1 1,1 0-1,-1 0 0,0 0 0,1 0 0,-1 0 0,0 0 0,1-1 0,-1 1 0,0 0 1,0-1-1,0 1 0,0 0 0,0-1 0,-1 1 0,1-1 0,0 0 0,-1 1 0,1-1 1,0-2-1,0 0 32,-1 0 0,1-1 1,-1 1-1,0-1 1,0 1-1,0-1 0,0 1 1,-1 0-1,-2-9 1,3 11-67,0 1 1,-1 0-1,1 0 0,-1-1 1,1 1-1,-1 0 1,1 0-1,-1-1 1,0 1-1,1 0 1,-1 0-1,0 0 0,0 0 1,0 0-1,0 0 1,0 0-1,0 0 1,0 0-1,0 1 1,-1-1-1,1 0 0,0 1 1,0-1-1,0 1 1,-1-1-1,1 1 1,0 0-1,-1-1 1,1 1-1,-3 0 0,2 0 31,-1 1-1,0-1 1,0 1 0,0 0-1,1 0 1,-1 0-1,0 0 1,1 0-1,-1 1 1,1-1-1,0 1 1,-1-1-1,-1 4 1,-1-1 212,0 1 0,1 0 0,-1 0 0,1 0 0,1 0 0,-1 1 0,1-1 0,0 1 0,0 0 0,-3 12 0,4-14-104,1 0 0,0 0 1,1 1-1,-1-1 1,1 0-1,0 0 0,0 1 1,0-1-1,1 0 1,-1 1-1,1-1 0,0 0 1,0 0-1,1 0 1,-1 0-1,1 0 0,4 7 1,-2-5-6,0-1 1,1 1-1,-1-1 0,1 0 1,11 9-1,-13-12-103,0 1-1,0-1 0,0 0 1,1-1-1,-1 1 1,1-1-1,-1 1 0,1-1 1,0 0-1,-1 0 1,1-1-1,7 1 0,-10-1-84,1 0 0,-1 0 1,1 0-1,-1 0 0,1 0 0,0-1 0,-1 1 0,1 0 0,-1-1 0,0 0 0,1 1 0,-1-1 0,1 0 0,-1 0 0,0 1 0,2-3 0,-1 1-1078,0-1 1,0 0 0,0 1-1,0-1 1,3-6-1,-2 4-1319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09.9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65 6656,'-3'-1'5007,"6"14"-606,4 37-39,-6-45-4079,1 0 0,-1 0 0,1 0 0,0 0 0,0 0 0,0-1 0,1 1 0,-1-1-1,1 1 1,0-1 0,4 4 0,-6-6-172,1 0 0,0 0 0,0 0 0,0 0 0,0-1 0,0 1 0,0 0 0,0-1 0,1 0 0,-1 1-1,0-1 1,1 0 0,-1 0 0,1 0 0,-1-1 0,1 1 0,0-1 0,-1 1 0,1-1 0,0 0 0,-1 0 0,5 0 0,-4-1-55,0 0 0,0 0 0,1-1 0,-1 1 1,0-1-1,0 1 0,0-1 0,-1 0 0,1 0 1,0 0-1,-1-1 0,1 1 0,-1-1 0,0 1 1,0-1-1,0 0 0,0 0 0,0 0 0,2-5 0,1-5-134,-1 1-1,0-1 0,3-23 0,-4 22-15,-2 7-306,-1 0 0,1 0 0,-1 1 0,-1-1 0,1 0 0,-1 0 0,0 0 0,-2-6 0,3 12 288,0 1 0,0 0 0,0 0 0,0-1-1,0 1 1,0 0 0,0-1 0,0 1 0,0 0 0,0 0-1,0-1 1,0 1 0,-1 0 0,1 0 0,0-1-1,0 1 1,0 0 0,0 0 0,0-1 0,-1 1 0,1 0-1,0 0 1,0-1 0,0 1 0,-1 0 0,1 0 0,0 0-1,0 0 1,-1-1 0,1 1 0,0 0 0,0 0 0,-1 0-1,1 0 1,0 0 0,0 0 0,-1 0 0,1 0-1,0 0 1,0 0 0,-1 0 0,1 0 0,0 0 0,-1 0-1,1 0 1,0 0 0,0 0 0,-1 0 0,1 0 0,0 0-1,-1 0 1,1 1 0,-1 0-396,0-1 0,0 1 0,1 0 1,-1 0-1,0 0 0,1 0 0,-1 0 0,1 0 0,-1 0 0,1 0 0,-1 0 0,1 0 1,-1 2-1,1 11-2564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11.1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1 443 3968,'0'0'36,"0"0"1,0 0-1,0 0 0,0 0 1,0 0-1,0 0 0,0 0 1,0 0-1,0 0 0,0-1 1,0 1-1,0 0 0,0 0 1,0 0-1,1 0 1,-1 0-1,0 0 0,0 0 1,0 0-1,0 0 0,0 0 1,0 0-1,0 0 0,0 0 1,0 0-1,0 0 0,0 0 1,0 0-1,1 0 1,-1 0-1,0 0 0,0 0 1,0 0-1,0 0 0,0 0 1,0 0-1,0 0 0,0 0 1,0 0-1,1 0 0,-1 0 1,0 0-1,0 0 1,0 0-1,0 0 0,0 0 1,0 0-1,0 0 0,0 0 1,8 4 1327,8 7 1377,-16-10-2579,9 8 684,0 0 0,-1 0 0,0 1 0,-1 0 0,0 1 0,0-1 0,6 16 0,6 29 841,-13-36-1230,-5-18-353,-1 1 1,0-1-1,1 0 1,-1 0-1,0 0 0,0 0 1,0 0-1,0 0 1,0 1-1,-1 1 1,-1-2 538,-1-8-579,-4-4-54,7 11-14,-1-1-1,0 1 1,1-1-1,-1 0 1,1 0-1,-1 1 0,1-1 1,-1 0-1,1 0 1,0 0-1,-1 1 1,1-1-1,0 0 0,0 0 1,0 0-1,-1 0 1,1 0-1,0 0 1,0 1-1,0-3 0,1-3 5,-1 4-19,0-6 134,0 1 1,-1-1-1,-2-13 1,-3-9 59,-3-55-1,1-3-91,-8-41-190,9 45 651,5 52 32,-8-48 0,8 71-420,0-5 139,2 14-287,0 0 1,-1 0 0,1 0-1,0 0 1,0-1 0,0 1-1,0 0 1,0 0-1,0 0 1,0 0 0,0 0-1,0 0 1,0 0 0,0 0-1,-1 0 1,1-1-1,0 1 1,0 0 0,0 0-1,0 0 1,0 0-1,0 0 1,0 0 0,-1 0-1,1 0 1,0 0 0,0 0-1,0 0 1,0 0-1,0 0 1,-1 0 0,1 0-1,0 0 1,0 0 0,0 0-1,0 0 1,0 0-1,0 0 1,-1 0 0,1 0-1,0 0 1,0 0 0,0 0-1,0 1 1,0-1-1,0 0 1,0 0 0,0 0-1,-1 0 1,1 0-1,0 0 1,0 0 0,0 0-1,0 0 1,0 1 0,0-1-1,0 0 1,0 0-1,0 0 1,0 0 0,0 0-1,0 0 1,0 1 0,0-1-1,0 0 1,0 0-1,0 0 1,0 0 0,-1 4 125,1 0 0,-1 0 0,1-1 0,0 1 0,1 0 0,-1 0 0,0-1-1,1 1 1,2 6 0,-1 2 68,48 291 1067,-23-150-1130,-25-137-283,3 18 134,-4-12-2743,-3-9-484,2-13 2723,0 1 0,0 0 1,-1-1-1,1 1 0,0 0 0,-1-1 1,1 1-1,-9 5-6165,1-2 3330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11.5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10 8224,'0'-1'92,"0"1"1,-1 0-1,1 0 0,0 0 1,0 0-1,0 0 1,0 0-1,0 0 1,0 0-1,0-1 1,0 1-1,-1 0 0,1 0 1,0 0-1,0 0 1,0 0-1,0 0 1,0-1-1,0 1 0,0 0 1,0 0-1,0 0 1,0 0-1,0-1 1,0 1-1,0 0 1,0 0-1,0 0 0,0 0 1,0 0-1,0-1 1,0 1-1,0 0 1,0 0-1,0 0 0,0 0 1,1 0-1,-1-1 1,0 1-1,7-3 2178,11 3 584,23 2 829,47-2 1,-26-2-3009,-39 2-624,-11-1-80,0 1 0,0 1 0,0 0 0,1 0 0,16 5 1,6 2-2684,-30-7 1065,1 0 0,0 1 0,0-1-1,0 1 1,-1 0 0,1 0 0,-1 1 0,1 0-1,7 6 1,-3-3-422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11.9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71 5312,'-1'1'132,"1"1"1,-1-1-1,1 0 1,0 1-1,-1-1 1,1 0-1,0 1 1,0-1-1,0 0 1,0 1-1,0-1 1,0 1-1,0-1 1,0 0-1,0 1 1,1-1-1,-1 0 0,0 1 1,1-1-1,0 2 1,5 15 1597,-4-8 42,0 0 1,6 13 0,0 0 828,-8-22-2441,0 0 0,0 0 0,1-1 0,-1 1 0,0 0 0,0 0 0,1-1 0,-1 1 0,1 0 0,-1 0-1,1-1 1,-1 1 0,1-1 0,-1 1 0,1 0 0,-1-1 0,1 1 0,0 0 0,0-1-122,-1 0 1,0 0 0,0 0 0,0 0-1,1 0 1,-1 0 0,0-1-1,0 1 1,1 0 0,-1 0-1,0 0 1,0 0 0,1 0 0,-1 0-1,0 0 1,0 0 0,0 0-1,1-1 1,-1 1 0,0 0-1,0 0 1,0 0 0,0 0 0,0-1-1,1 1 1,-1 0 0,0 0-1,0 0 1,0-1 0,0 1-1,0 0 1,0 0 0,0-1 0,0 1-1,0 0 1,0 0 0,0-1-1,1 1 1,-1 0 0,-1 0-1,1 0 1,0-1 0,0 1 0,0 0-1,0 0 1,0-1 0,0 1-1,1-17 953,6-32 0,-1 11-461,-3 20-196,1 0 1,6-18-1,-10 35-355,0 0 0,0 0 0,1 1 0,-1-1 0,1 0 0,-1 1 0,0-1 0,1 0 0,-1 1 0,1-1 0,-1 0 0,1 1 0,0-1-1,-1 1 1,1-1 0,-1 1 0,1-1 0,0 1 0,0 0 0,-1-1 0,1 1 0,0 0 0,1-1 0,0 1-18,0 0-1,1 0 0,-1 0 1,0 0-1,0 0 0,0 0 1,1 0-1,3 2 0,1 0-116,1 1 0,-1 0 0,0 1-1,8 4 1,-5-2-53,-1 0-1,0 1 1,0 0-1,-1 1 1,0 0-1,12 15 1,-16-18 248,0 1 1,-1-1-1,0 1 0,0 0 1,-1 0-1,1 0 0,-1 1 1,-1-1-1,1 0 1,-1 1-1,0-1 0,0 12 1,-1-16 2,0 0 1,0 0 0,0 0-1,1-1 1,-1 1 0,1 0-1,-1-1 1,1 1 0,-1 0 0,1-1-1,0 1 1,0 0 0,0-1-1,0 1 1,0-1 0,0 0-1,0 1 1,0-1 0,1 0 0,-1 0-1,0 0 1,1 0 0,-1 0-1,1 0 1,0 0 0,-1 0-1,1 0 1,-1-1 0,1 1 0,0-1-1,0 1 1,-1-1 0,4 0-1,-2 1 22,0-1-1,1 0 0,-1 0 1,0 0-1,0 0 1,0-1-1,0 1 0,0-1 1,0 0-1,0 0 0,0 0 1,0 0-1,0-1 1,0 1-1,-1-1 0,1 0 1,0 1-1,3-5 1,-4 4-32,0-1 1,0 0-1,0 0 1,0 0-1,0-1 1,-1 1 0,1 0-1,-1-1 1,0 1-1,0-1 1,0 1-1,-1-1 1,1 1 0,-1-1-1,0 0 1,0 1-1,0-1 1,0 1-1,-1-1 1,1 0 0,-1 1-1,0-1 1,0 1-1,0-1 1,-1 1-1,1 0 1,-1 0 0,0-1-1,0 1 1,0 0-1,0 1 1,0-1 0,-1 0-1,1 1 1,-1-1-1,-3-2 1,0 2-61,0-1 0,0 1 1,0 0-1,0 1 0,0-1 1,-1 1-1,1 0 0,-1 1 1,1 0-1,-1 0 0,0 0 1,-12 1-1,15 0-151,0 1 0,-1 0 0,1 0 0,0 0 0,0 0 0,0 0 0,-1 1 0,2 0 0,-6 2 0,6-2-273,0 1-1,0-1 1,0 1-1,0-1 1,1 1 0,-1 0-1,1 0 1,-1 0 0,1 0-1,0 1 1,-2 4-1,0 6-3205,7 0 1237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12.4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65 5984,'-5'-8'6701,"5"8"-6604,0 0 0,0-1-1,0 1 1,0 0 0,0 0-1,0 0 1,1 0-1,-1 0 1,0 0 0,0-1-1,0 1 1,0 0 0,0 0-1,-1 0 1,1-1 1063,0 0-1063,0 2 44,0-1 0,1 0 0,-1 0 0,0 0 0,1 0 0,-1 1 0,0-1 0,0 0 0,1 0 0,-1 1 0,0-1 0,0 0 0,1 1 0,-1-1 0,0 0 0,0 0 0,0 1 0,1-1 0,-1 0 0,0 1 0,0-1 0,0 1 0,0-1 0,0 0 0,0 1 0,0-1 0,0 0 0,0 1 0,1 13 1425,-2-13-1360,11 95 3724,1-114-4020,-2-1-1,0 0 0,11-40 1,-17 50 325,1 0 0,0 0 1,0 0-1,8-11 1,-12 20-155,0-1-55,0 1 0,1 0 0,-1 0 1,0 0-1,0 0 0,0 0 0,0 0 0,1 0 0,-1 0 0,0 0 0,0 0 0,0-1 0,0 1 0,1 0 0,-1 0 0,0 0 0,0 0 1,0 0-1,1 0 0,-1 0 0,0 0 0,0 1 0,0-1 0,1 0 0,-1 0 0,0 0 0,0 0 0,0 0 0,1 0 0,-1 0 1,0 0-1,0 0 0,0 1 0,0-1 0,0 0 0,1 0 0,-1 0 0,0 0 0,0 0 0,0 1 0,0-1 0,0 0 0,0 0 1,0 0-1,0 0 0,1 1 0,-1-1 0,0 0 0,0 0 0,0 0 0,0 1 0,0-1 0,0 0 0,0 1 0,4 10 583,-2 3-319,2 12-675,0 33 0,-3-58-88,-1-1-1,0 1 1,0 0 0,0-1 0,1 1-1,-1 0 1,0-1 0,0 1 0,1-1-1,-1 1 1,1-1 0,6 6-5679,-7-6 5678,1 0 1,0 0 0,-1 0 0,1 0-1,0 1 1,-1-1 0,1 0 0,0 0-1,-1 0 1,1-1 0,0 1 0,0 0-1,11-1-2688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12.8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162 7 7456,'0'0'133,"0"0"0,0-1 0,0 1 0,0 0 0,0 0-1,0-1 1,0 1 0,0 0 0,0 0 0,0-1 0,0 1 0,0 0 0,0 0 0,0-1 0,-1 1 0,1 0 0,0 0 0,0 0 0,0-1 0,0 1 0,0 0 0,-1 0 0,1 0 0,0 0 0,0-1 0,0 1 0,0 0-1,-1 0 1,1 0 0,0 0 0,0 0 0,0 0 0,-1-1 0,1 1 0,0 0 0,0 0 0,-1 0 0,1 0 0,0 0 0,0 0 0,-1 0 0,1 0 0,0 0 0,-1 0 0,-13 7 3037,-13 14-398,16-11-1858,4-4-430,0 0 0,1 1-1,-1 0 1,-7 11 0,13-16-422,0-1 0,0 1-1,0 0 1,0-1 0,1 1 0,-1 0 0,0 0-1,1-1 1,0 1 0,-1 0 0,1 0-1,0 0 1,0 0 0,0 0 0,0-1 0,0 1-1,0 0 1,1 0 0,-1 0 0,0 0 0,1-1-1,0 1 1,-1 0 0,1 0 0,0-1 0,0 1-1,0-1 1,1 3 0,4 2 422,0 0 0,0-1 1,8 7-1,-10-9-269,0-1 1,0 2-1,-1-1 1,1 0-1,-1 1 1,0-1-1,0 1 1,0 0-1,0 0 1,0 0-1,1 5 0,-4-8-191,0 0 0,0 1 0,0-1 0,0 0 0,0 0 0,0 0 0,0 0 0,0 1 0,-1-1 0,1 0 0,0 0 0,-1 0 0,1 0 0,-1 0 0,1 0-1,-1 0 1,0 0 0,1 0 0,-1 0 0,0 0 0,0 0 0,0-1 0,1 1 0,-1 0 0,0 0 0,0-1 0,0 1 0,-2 0 0,-5 4-362,0-1 0,-14 6 1,14-6-539,3-2-134,0-1 1,0 1 0,0-1-1,-8 1 1,8-1-1018,1 0-1,0 0 1,0 0 0,0 0 0,-6 3 0,1 2-2901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2:13.0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39 2144,'4'-13'2166,"-3"11"-1639,-1 0 1,1 1-1,-1-1 0,1 0 1,-1 1-1,1-1 0,-1 0 0,0-3 1,0-2 3236,0 10-2083,-4 2-380,-6 27-149,1 0 0,-8 59 0,15-73-953,2 0 0,1 25 0,1-2 159,-2-37-276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2:13.3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58 6400,'0'-4'6577,"0"4"-6482,1 0 102,0 0 1,0 0 0,0 0-1,0 0 1,0 0 0,-1 0-1,1 0 1,0 0-1,0 0 1,0 0 0,0 0-1,0-1 1,0 1 0,0 0-1,1-1 1,2 0 559,33-7 890,43-7-535,94-6 1,-143 18-1664,12-1-1983,-14 7-2455,-11 4 2120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2:15.2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6 246 2816,'-5'-5'10391,"5"5"-10066,0-12 2930,8-9-2352,13-22-183,-16 31-596,1 0-1,0 1 1,1 0 0,12-16 0,-9 14-65,1 1 0,0 0 0,1 1 1,23-17-1,-32 26-43,1 0 1,-1 0-1,1 0 1,0 1-1,0-1 0,0 1 1,-1 0-1,1 0 1,1 0-1,5 0 0,-7 1-14,0 0-1,0 1 1,0-1-1,0 1 1,-1 0-1,1-1 1,0 1-1,0 0 0,-1 1 1,1-1-1,-1 0 1,1 1-1,-1 0 1,1-1-1,-1 1 1,4 4-1,-2-1 52,1 1 0,-1 0 0,0-1 0,-1 2 0,1-1 0,-1 0 0,0 1-1,-1-1 1,4 14 0,-3-5 22,0 0-1,-1 0 0,0 25 1,-3-25-17,0 1 0,-1-1 1,-1 0-1,0 0 0,-1 0 0,-1-1 1,0 1-1,-1-1 0,-1 0 0,-14 22 1,13-23 56,0-1 1,-2 0-1,1 0 1,-2-1-1,1-1 1,-1 0-1,-1 0 0,0-1 1,0 0-1,-1-1 1,-14 6-1,-1-5 249,27-8-341,-1-1-1,1 0 1,-1 1 0,0-1-1,1 0 1,-1 0 0,0 0 0,1-1-1,-1 1 1,1 0 0,-1 0-1,0-1 1,1 1 0,-3-2-1,5 1-13,0 0 0,0 0-1,0 0 1,0 0 0,0 0 0,0 1-1,0-1 1,0 0 0,0 1 0,2-2-1,9-2 62,-1 1-1,1 0 1,0 0-1,-1 1 0,1 1 1,24-1-1,-24 2 37,11-1 27,1 2 0,-1 1 0,25 5-1,66 19-39,-108-25-1301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43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6304,'-2'2'4922,"2"-2"-4851,-1 12 2409,-1 25-1576,1-7 95,-9 79 1938,-4 104-1315,13-170-1559,5 142 226,9-77 261,-10-100-974,-2-8 316,-1 0 0,0 0 0,1 0 0,-1 0 1,0 0-1,0 0 0,1 0 0,-1 0 0,0 0 0,1-1 1,-1 1-1,0 0 0,0 0 0,1 0 0,-1 0 0,0-1 1,0 1-1,0 0 0,1 0 0,-1-1 0,0 1 0,0 0 0,0 0 1,1-1-1,6-7-1785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2:15.9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24 107 6656,'-8'-4'2017,"5"8"367,5 17 692,9 68-290,1 109 1,-6-56-1944,-5-72 485,-2-61-810,-1-10-82,-1-8 44,1 1-380,-1-4-27,0 1 1,-1-13-1,-3-126 151,14 2-336,-5 125 70,1 0 0,1 1 0,1-1 0,1 1 0,1 0 0,1 0 0,21-39 0,-26 56 18,0 0 0,0 1 0,0 0 0,1 0 0,0 0-1,0 0 1,0 0 0,0 1 0,8-5 0,-9 6 20,0 1 0,0 0 0,0-1 1,0 1-1,0 0 0,1 1 0,-1-1 1,0 1-1,1-1 0,-1 1 0,0 0 1,1 0-1,-1 1 0,0-1 0,0 0 1,1 1-1,5 2 0,-3-1 38,0 1 0,-1-1 0,1 1 0,-1 0 0,0 1 0,0-1 0,0 1 0,0 0 0,8 9 0,-11-11 10,0 1-1,-1-1 1,1 0 0,0 1-1,-1-1 1,0 1 0,1 0-1,-1-1 1,0 1 0,0 0-1,-1 0 1,1 0-1,0 0 1,-1-1 0,0 1-1,0 0 1,0 0 0,0 0-1,0 0 1,0 0 0,-1 0-1,-1 3 1,-2 4 28,-1 0 0,0-1-1,-1 0 1,0-1 0,0 1 0,-1-1 0,0 0 0,0 0-1,-1-1 1,0 0 0,0-1 0,-1 0 0,0 0 0,0 0 0,0-1-1,-19 6 1,18-8-73,0 0 0,0-1-1,0-1 1,-14 1 0,17-2-667,1 0 0,0 0 0,-1 0 0,1-1 1,-1 0-1,1-1 0,-12-3 0,11 1-1151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2:16.7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15 105 6048,'-15'-7'1952,"15"7"-1860,0 0 0,0 1 1,0-1-1,0 0 0,0 0 1,0 1-1,0-1 0,0 0 1,0 1-1,0-1 0,0 0 1,1 0-1,-1 1 1,0-1-1,0 0 0,0 0 1,0 1-1,0-1 0,1 0 1,-1 0-1,0 0 0,0 1 1,0-1-1,1 0 0,-1 0 1,0 0-1,0 0 0,0 1 1,1-1-1,-1 0 0,0 0 1,1 0-1,-1 0 0,0 0 1,3 2 299,0 0 0,0 0 1,0 0-1,0 0 0,-1 0 1,1 0-1,-1 1 1,0-1-1,3 5 0,7 6 437,1 3 537,-2-3-277,-10-12-1016,-1-1 1,0 0-1,0 0 1,1 1 0,-1-1-1,0 0 1,1 0-1,-1 0 1,0 1-1,0-1 1,1 0 0,-1 0-1,0 0 1,1 0-1,-1 0 1,1 0-1,-1 1 1,0-1 0,1 0-1,-1 0 1,0 0-1,1 0 1,-1 0-1,0-1 1,1 1 0,-1 0-1,0 0 1,1 0-1,-1 0 1,1 0-1,1-20 1629,-1 9-1589,2-24 1,-3 27-91,0-1-1,1 1 1,0 0-1,0 0 1,5-15-1,-6 23-22,14-29 252,-14 28-238,1 0 0,0 0 0,-1 0-1,1 0 1,0 0 0,0 0 0,-1 0 0,1 0 0,0 0 0,0 0 0,0 0 0,0 1 0,0-1 0,0 0 0,1 1 0,-1-1 0,0 1 0,0-1-1,0 1 1,2-1 0,-1 1 20,-1 1-1,1 0 0,0-1 0,-1 1 1,1 0-1,-1 0 0,1 0 0,-1 0 1,1 0-1,-1 0 0,3 2 0,15 17 39,-18-19-89,27 31-170,-18-20-630,-9-10 660,0 0 0,0-1 1,1 1-1,-1-1 0,1 1 0,-1-1 1,0 0-1,1 0 0,0 1 1,-1-1-1,1 0 0,0 0 0,0-1 1,2 2-1,-3-2 136,0 1 0,-1-1 0,1 1-1,0 0 1,0-1 0,0 1 0,0 0 0,-1 0 0,1-1-1,0 1 1,-1 0 0,1 0 0,-1 0 0,1 0 0,-1 0-1,1 0 1,-1 0 0,1 0 0,-1 0 0,0 0 0,0 0-1,0 0 1,1 0 0,-1 0 0,0 0 0,0 0 0,0 0-1,-1 0 1,1 0 0,0 0 0,-1 2 0,-1 7 208,0 0 1,-6 15-1,1-4 488,5-14-438,1 1-1,0-1 1,0 0 0,1 1-1,0-1 1,1 11 0,-1-16-200,0-1 0,0 0 1,0 1-1,1-1 1,-1 1-1,1-1 0,-1 0 1,1 0-1,-1 1 0,1-1 1,0 0-1,0 0 1,-1 0-1,1 1 0,0-1 1,0 0-1,0 0 0,0 0 1,0-1-1,0 1 1,1 0-1,-1 0 0,0-1 1,0 1-1,1 0 1,-1-1-1,0 1 0,1-1 1,-1 0-1,0 1 0,1-1 1,-1 0-1,1 0 1,-1 0-1,0 0 0,1 0 1,-1 0-1,1 0 0,-1-1 1,0 1-1,2-1 1,1 0 15,0 1 0,0-1 0,0-1 0,0 1 0,0-1 0,0 1 0,0-1 0,-1 0 0,1 0 0,-1-1 0,1 1 0,-1-1 0,0 0 0,0 0 0,0 0 0,0 0 0,-1 0 0,1-1 0,-1 1 0,0-1 0,0 1 0,0-1 0,-1 0 0,1 0 0,-1 0 0,0 0 0,0 0 0,0 0 0,0 0 0,-1 0 0,0-1 0,0 1 0,-1-7 0,1 7-90,0-1-1,-1 1 0,0 0 1,0-1-1,0 1 1,-1 0-1,1 0 0,-1 0 1,0 0-1,0 0 1,-1 0-1,1 1 0,-1-1 1,1 1-1,-1-1 1,0 1-1,-1 0 0,1 0 1,-7-4-1,8 6-144,0 0-1,0 0 1,0 1-1,0-1 1,0 0-1,0 1 1,0-1-1,-1 1 1,1 0-1,0 0 1,0 0-1,-5 1 1,-8 4-3428,14-5 3065,0 1 1,1 0-1,-1-1 1,0 1-1,0 0 1,0-1-1,1 1 1,-1 0-1,1 0 1,-1 0-1,0 0 1,0 1-1,1 3-2025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2:17.0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3 8384,'0'0'216,"-1"0"1,1 0 0,0-1-1,0 1 1,-1 0 0,1 0-1,0 0 1,-1-1 0,1 1 0,0 0-1,-1 0 1,1 0 0,0 0-1,-1 0 1,1 0 0,0 0-1,-1 0 1,1 0 0,0 0-1,-1 0 1,1 0 0,0 0-1,-1 0 1,1 0 0,0 0-1,-1 0 1,1 0 0,-1 1-1,-3 11 3771,3-8-4668,-5 38 2188,1 1 1,2 62-1,1-40-541,1 27-454,3 0 0,20 121 0,-19-179-466,-3-22-1091,6 26 1,-4-32-69,0-22-8084,-2 15 9107,0-8-2512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2:17.4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19 6560,'-36'-18'5786,"35"18"-5606,1 0 0,0 0 0,0 0-1,0 0 1,-1 0 0,1 0 0,0 0 0,0 0 0,-1 0-1,1 0 1,0 0 0,0 0 0,0 0 0,-4 1 2518,4 0-2519,0-1-77,0 1-1,0-1 0,0 1 0,0-1 0,1 0 1,-1 1-1,0-1 0,0 1 0,0-1 1,1 0-1,-1 1 0,0-1 0,1 0 0,-1 1 1,0-1-1,0 0 0,1 1 0,-1-1 0,1 0 1,-1 0-1,0 1 0,1-1 0,-1 0 0,0 0 1,1 0-1,0 0 0,40 19 2056,71 21 1,-72-28-2278,-20-5-92,1-1 0,0-1 1,0-1-1,39 3 0,-49-9-1010,-1 0-2219,1 3-3373,-2 2 3961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2:17.8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0 6720,'-8'19'2475,"5"-12"-1143,0 1 0,0-1 0,-8 12-1,8-16-978,1 0 0,0 1 0,0-1 0,1 0 0,-1 1 0,1-1 0,-1 1 0,1 0 0,0 0 0,0-1 0,1 1 0,-1 6 0,1-8-274,0 1 0,0-1 0,0 0 0,1 1 0,-1-1 0,1 0 0,-1 0 0,1 1 0,0-1 0,0 0 0,0 0 0,0 0 0,0 0 0,1 0 0,-1 0 0,1 0-1,-1 0 1,1-1 0,0 1 0,-1 0 0,1-1 0,3 2 0,-3-1 19,1-1-1,-1 0 0,0 1 1,1-1-1,-1-1 1,1 1-1,0 0 0,-1 0 1,1-1-1,0 0 0,-1 1 1,1-1-1,0 0 1,-1 0-1,1-1 0,0 1 1,-1 0-1,5-2 0,-4 1 17,0-1-1,1 1 1,-1-1-1,0 0 0,0 0 1,0 0-1,0 0 0,0 0 1,-1-1-1,1 1 1,-1-1-1,5-5 0,-5 5-83,0 0-1,0 0 0,-1 0 0,1 0 1,0 0-1,-1 0 0,0-1 1,0 1-1,0-1 0,0 1 0,0-1 1,-1 1-1,0-1 0,1 1 1,-1-1-1,-1 1 0,1-1 0,0 0 1,-1 1-1,0-1 0,0 1 1,0 0-1,0-1 0,0 1 0,-1 0 1,1 0-1,-1-1 0,0 1 1,-3-4-1,2 5-99,0 0-1,0 0 1,1 0 0,-1 0 0,-1 1-1,1-1 1,0 1 0,0 0-1,0 0 1,-1 0 0,1 0 0,0 0-1,-1 1 1,1-1 0,-1 1-1,1 0 1,-7 1 0,8-1-441,-1 0 0,0 1 1,0-1-1,1 1 0,-1 0 0,0 0 1,1 0-1,-1 0 0,0 0 0,1 0 0,-1 1 1,1 0-1,-4 2 0,2 4-1931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2:18.1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4 7872,'-18'-3'2560,"18"3"-2526,0 0 0,0 0 1,0 0-1,-1 0 1,1 0-1,0 0 0,0 0 1,0 0-1,-1 0 1,1 0-1,0 0 0,0 0 1,-1 0-1,1 0 1,0 0-1,0 0 0,0 0 1,-1 0-1,1 0 0,0 0 1,0 0-1,0 1 1,0-1-1,-1 0 0,1 0 1,0 0-1,0 0 1,0 1-1,-3 1 342,0 0 1,1 1-1,0 0 0,0-1 1,-1 1-1,2 0 0,-1 0 1,0 0-1,1 1 0,-1-1 1,1 0-1,0 0 0,0 1 1,0-1-1,0 1 0,1-1 1,0 1-1,-1-1 0,1 1 1,1-1-1,-1 1 0,1 4 1,-1 34 1553,1-42-1896,-1 0 0,0 0 0,1 1 0,-1-1 0,1 0-1,-1 0 1,0 0 0,1 0 0,-1 0 0,0 0 0,1 0-1,-1 1 1,1-1 0,-1 0 0,0 0 0,1 0 0,-1 0 0,1-1-1,-1 1 1,0 0 0,1 0 0,-1 0 0,1 0 0,-1 0-1,1-1 1,21-8 501,39-23-1,-40 20-580,39-16-1,-50 25 35,-5 0 119,1 1-1,0 0 0,0 0 0,0 1 0,11-1 0,-16 2-47,1 0 1,0 0-1,-1 0 0,1 0 0,0 1 1,-1-1-1,1 1 0,-1-1 0,1 1 1,0-1-1,-1 1 0,0 0 0,1 0 1,-1 0-1,1 0 0,-1 0 0,0 0 1,0 0-1,1 1 0,-1-1 0,0 0 1,0 1-1,0-1 0,-1 1 0,2 1 1,0 1-9,-1 0 1,0 0-1,1-1 1,-2 1-1,1 0 1,0 1-1,-1-1 1,0 0 0,0 0-1,0 0 1,0 0-1,-1 0 1,1 0-1,-1 0 1,0 0-1,0 0 1,-4 7 0,4-7-292,-1 0 0,1 0 0,0 0 0,0 0 0,0 8 0,1-12 65,1 1 0,-1-1 0,0 0 1,0 1-1,0-1 0,1 0 1,-1 1-1,0-1 0,1 0 1,-1 0-1,0 0 0,1 1 1,-1-1-1,0 0 0,1 0 1,-1 0-1,0 0 0,1 0 0,-1 1 1,1-1-1,-1 0 0,0 0 1,1 0-1,-1 0 0,1 0 1,-1 0-1,0 0 0,1 0 1,-1-1-1,0 1 0,1 0 1,-1 0-1,1 0 0,-1 0 0,0 0 1,1-1-1,-1 1 0,18-6-4944,-18 6 4648,16-5-2617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2:18.5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3 9152,'1'-2'6338,"-1"2"-6160,1 0-1,-1 1 0,0-1 0,1 1 1,-1-1-1,0 1 0,0-1 1,0 1-1,0-1 0,0 1 0,1-1 1,-1 1-1,0-1 0,0 1 1,0-1-1,0 1 0,0-1 0,-1 1 1,1-1-1,0 1 0,0-1 0,0 1 1,0-1-1,0 1 0,-1-1 1,1 1-1,0-1 0,-1 1 0,1-1 1,-1 1-1,-3 4 149,-1 0 0,1 1 0,1-1 1,-1 1-1,1 0 0,-5 11 0,7-14-267,1 0 0,-1 0 0,0 0 0,1 0 0,0 0 0,-1 0 0,1 0-1,1 0 1,-1 0 0,0 0 0,1 0 0,-1 0 0,1 0 0,0-1 0,0 1 0,0 0 0,2 4 0,2 2 274,0-1 64,0 0 0,-1 0 0,0 1 0,-1 0 0,1-1 0,-2 1 0,1 0 1,-1 1-1,0 11 0,-2-20-385,0 1-1,0-1 1,0 1 0,0-1 0,-1 0 0,1 1 0,0-1 0,-1 1-1,1-1 1,-1 1 0,0-1 0,0 0 0,1 0 0,-1 1-1,0-1 1,0 0 0,0 0 0,0 0 0,0 0 0,0 0 0,-1 0-1,1 0 1,0 0 0,0 0 0,-1-1 0,1 1 0,0-1-1,-1 1 1,-2 0 0,-2 1-663,-1-1-1,0 0 1,0 0 0,-13-1 0,-4 0-1275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16.1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4320,'5'-18'1849,"3"-6"771,-3 12 8,1-1 2538,-3 15-2794,1 8-698,-3 1-431,0 1 0,0 22 0,-1-21-741,0 0 1,2 15 0,19 139 478,-20-138-3701,-2-26 460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16.4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13 6816,'-6'-1'619,"-2"-2"1573,19 2 3893,39 0 966,0-2-3736,50-1-1538,-46 8-2028,-27-1-1690,0-2-3776,-8-1 2282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17.5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1 202 4064,'0'0'7182,"0"0"-6864,1 0 0,0 1 0,-1-1 0,1 0 0,0 0 0,-1 1 0,1-1 0,0 0 0,-1 0 1,1 0-1,0 0 0,0 0 0,-1 0 0,1 0 0,0 0 0,-1 0 0,1 0 0,0-1 0,0 1 0,-1 0 0,1 0 0,0-1 0,0 0 0,7-4 234,-1-1-1,0 0 0,-1-1 0,0 1 0,0-1 0,10-15 1,1-1-245,-6 8 67,16-26 0,-24 36-263,0 0 0,-1-1 1,0 1-1,0 0 0,0-1 0,0 0 0,-1 1 1,1-13-1,-2 17-10,5 7 502,-4-1-440,-1 1 0,1-1 0,-1 1 0,0 0 0,-1 8 0,0 4 118,1 58 625,3 182 315,-2-221-1064,0-5-33,7 46 1,-6-58 27,-2-20-152,0 1-1,-1-1 1,1 0-1,0 1 1,0-1-1,0 1 1,0-1-1,0 0 1,0 1-1,0-1 1,-1 0-1,1 1 0,0-1 1,0 0-1,-1 1 1,1-1-1,0 0 1,0 1-1,-1-1 1,1 0-1,0 0 1,-1 1-1,1-1 1,0 0-1,-1 0 0,1 0 1,0 1-1,-1-1 1,1 0-1,-1 0 1,1 0-1,0 0 1,-1 0-1,1 0 1,-1 0-1,-9-5-362,-30 2-382,17 3 1069,56-3 377,-26 2-466,1 1 1,-1-1-1,15 2 1,-13-1-690,0 1 0,0-2 0,1 1 0,13-3 0,7-1-1420,10 0-5651,-22 7 4304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43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41 6880,'-2'0'220,"1"0"0,0 1 0,-1-1 0,1 0 0,0 1 0,-1-1 0,1 1 0,0-1 0,0 1 0,0-1 0,-1 1 0,1 0 0,0 0 0,0 0 0,0-1 0,0 1 0,0 0 0,0 0 0,0 1 0,1-1 0,-1 0 0,0 0 0,1 0 0,-1 0 0,0 1 0,1-1 0,0 0 0,-1 1 0,0 1 0,0 7 92,-1-1 1,1 0-1,0 14 1,0-9 311,-2 20-264,2 0 0,1 0 0,2 1 0,1-1 0,2-1 0,1 1 0,18 54 0,-21-79-219,1-1 0,0 1 0,1 0 0,0-1 0,0 0 0,8 9 0,-11-15-76,0 0-1,0 0 1,0 0-1,1 0 0,-1 0 1,1 0-1,-1-1 1,1 1-1,-1-1 1,6 2-1,-6-2-22,0-1 0,0 0 0,0 0-1,0 0 1,0 1 0,-1-2 0,1 1 0,0 0-1,0 0 1,0-1 0,0 1 0,-1-1 0,1 1 0,0-1-1,0 0 1,-1 0 0,1 0 0,2-2 0,1-1 18,0 0 0,-1 0 1,0 0-1,0-1 0,0 0 1,0 0-1,4-9 0,18-40 199,-23 46-216,11-23 65,-3-1 0,0-1 0,6-37 0,-14 51-96,-1 0 1,0 0-1,-1 0 0,-2 0 1,-3-34-1,2 46-8,1 1 0,-1 0 0,0 0 0,0 0-1,0 0 1,-1 1 0,0-1 0,0 1 0,0-1 0,-1 1-1,0 0 1,0 0 0,0 1 0,-1-1 0,1 1 0,-1 0-1,-7-4 1,8 5-19,-1 0 0,0 1 0,1 0 0,-1 0 0,0 0 0,-1 1 0,1-1 0,0 1 1,0 1-1,0-1 0,-1 1 0,1-1 0,0 2 0,-1-1 0,1 0 0,0 1 0,0 0 0,0 0 0,-1 1 0,-6 3 0,-38 20 4,30-12 11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18.8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17 110 3072,'-5'-3'9176,"10"20"-6585,0 2-1462,-2 7 313,-1 40 1,0-3-169,4 76 444,-6-139-1710,0 0 1,0 1 0,0-1 0,0 0 0,0 0 0,1 0-1,-1 0 1,0 0 0,0 1 0,0-1 0,0 0-1,0 0 1,0 0 0,0 0 0,0 1 0,0-1-1,-1 0 1,1 0 0,0 0 0,0 0 0,0 0-1,0 1 1,0-1 0,0 0 0,0 0 0,0 0 0,0 0-1,0 0 1,0 0 0,-1 1 0,1-1 0,0 0-1,0 0 1,0 0 0,0 0 0,0 0 0,0 0-1,-1 0 1,1 0 0,0 0 0,0 0 0,0 0 0,0 0-1,-1 1 1,-6-8 204,-4-11-284,8 10 98,0 1 0,1 0 1,0-1-1,1 1 0,0-1 0,0 0 0,0-10 0,8-57 471,-6 63-434,2-9 82,1 0 0,0 0 0,2 1 0,0 0 0,2 0 0,0 1 0,1 0-1,1 0 1,0 1 0,16-20 0,-25 36-113,1 0-1,-1 1 1,1-1 0,0 0-1,-1 1 1,1-1-1,0 1 1,0-1 0,0 1-1,0 0 1,0 0-1,0 0 1,1 0-1,-1 0 1,0 0 0,0 1-1,1-1 1,-1 1-1,0 0 1,1-1 0,-1 1-1,0 0 1,1 0-1,-1 1 1,1-1 0,-1 0-1,0 1 1,0 0-1,1-1 1,-1 1-1,0 0 1,3 2 0,1 0 52,-1 0 1,0 0-1,-1 1 1,1 0-1,0 0 1,-1 0-1,0 0 1,0 1-1,0 0 1,-1 0-1,6 9 1,-4-3 29,-1-1 0,0 1 1,0 0-1,-1 0 1,-1 0-1,0 0 1,1 18-1,-3-20-44,1-1 0,-2 1 0,1-1 0,-1 0 0,-1 0 0,0 1 0,0-1 0,0 0 0,-1 0 0,0-1 0,-5 9 0,6-11-86,-1-1-1,0 0 1,1 0 0,-2 0-1,1 0 1,0-1-1,-1 0 1,0 1-1,1-1 1,-1 0-1,-1-1 1,1 1-1,0-1 1,-1 1-1,1-1 1,-1-1-1,1 1 1,-1-1-1,0 0 1,0 0-1,0 0 1,0 0-1,1-1 1,-1 0-1,0 0 1,0 0-1,0-1 1,0 0-1,0 0 1,-5-1-1,-4-2-581,12 3 182,-1 1-1,0-1 1,0 0-1,0 0 1,1 0-1,-1 0 1,0 0 0,1 0-1,-4-3 1,6 3 277,0 1 0,-1 0 1,1 0-1,0-1 1,0 1-1,0 0 0,0 0 1,-1-1-1,1 1 1,0 0-1,0 0 0,0-1 1,0 1-1,0 0 1,0-1-1,0 1 0,0 0 1,0 0-1,0-1 1,0 1-1,0 0 0,0-1 1,0 1-1,0 0 1,0-1-1,0 1 0,1 0 1,-1 0-1,0-1 1,0 1-1,0 0 0,0 0 1,0-1-1,1 1 1,-1 0-1,10-8-4252,3 2 1777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19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1 105 3552,'7'-2'342,"-5"1"13,-1 1 0,1-1 0,-1 1 1,1-1-1,-1 1 0,1 0 0,-1 0 1,1 0-1,-1 0 0,1 0 1,-1 0-1,1 0 0,-1 1 0,1-1 1,-1 0-1,1 1 0,-1-1 0,1 1 1,-1 0-1,2 1 0,2 1 271,0 1 0,0 0 0,-1 0-1,0 0 1,0 0 0,0 1-1,4 6 1,12 14 3909,-24-46-2737,3 13-1657,0-1 1,0 0-1,1 1 1,1-11-1,0-9 250,-1 24-370,1 1 0,-1 0 0,1 0 0,-1-1-1,1 1 1,0 0 0,0 0 0,0 0 0,0 0 0,1 0-1,-1 0 1,1 0 0,0 0 0,3-3 0,-4 4-40,1 1 0,0-1 0,-1 1 0,1-1 0,0 1-1,0 0 1,0 0 0,0 0 0,0 0 0,0 0 0,0 0 0,0 0 0,0 1 0,0-1 0,0 1 0,1 0 0,-1-1 0,0 1 0,0 0 0,1 0 0,3 1 0,1 1-95,-1-1-1,0 1 1,0 1 0,0-1 0,0 1 0,0 0 0,6 6 0,3 1-496,19 18-1,-32-26 637,0 0 0,0 0-1,0 1 1,0-1 0,0 0-1,0 1 1,-1-1 0,1 1-1,-1-1 1,0 1 0,2 4-1,-2-2 50,-1-1 0,1 0 0,-1 0 0,0 1-1,-1-1 1,1 0 0,-2 6 0,0 3 33,0-7 52,1-1 1,1 1-1,-1-1 0,1 1 1,0-1-1,0 7 0,0-11-112,1 1-1,-1-1 0,1 1 1,-1-1-1,1 0 0,-1 1 1,1-1-1,0 0 0,-1 0 1,1 0-1,0 0 0,0 1 1,0-1-1,0 0 0,0 0 1,0-1-1,0 1 0,1 0 1,-1 0-1,0 0 0,0-1 1,1 1-1,-1-1 0,0 1 1,1-1-1,-1 1 1,0-1-1,1 0 0,1 0 1,1 1 39,1-1 1,-1 0-1,0-1 1,0 1 0,1-1-1,-1 0 1,0 0-1,0 0 1,0 0-1,6-3 1,-1-1 51,0 1 0,-1-1 0,11-9 1,-15 12-125,-1-1 0,0 0 0,0 0 0,-1 0 0,1-1 0,-1 1 0,0-1 0,1 1 0,-2-1 0,1 0 0,0 0 0,-1 0 0,1 0 1,-1 0-1,0 0 0,-1 0 0,1 0 0,-1 0 0,0 0 0,0-1 0,0 1 0,0 0 0,-1 0 0,1 0 0,-1 0 0,0 0 0,-1 0 1,1 0-1,-1 0 0,1 0 0,-1 0 0,0 1 0,-1-1 0,1 1 0,-1-1 0,1 1 0,-1 0 0,0 0 0,0 0 0,0 0 0,-1 1 1,1-1-1,-1 1 0,1 0 0,-7-3 0,7 4-189,0 0 0,0 0-1,0 0 1,0 1 0,-1-1 0,1 1 0,0-1 0,0 1 0,-1 0 0,1 1 0,0-1-1,0 0 1,-5 2 0,5-1-321,1 0-1,-1 0 1,0 0-1,1 0 1,-1 1-1,1-1 1,0 1-1,-1 0 1,1 0 0,-3 3-1,5-5 327,-2 1-358,1 0-1,0 1 1,0-1 0,0 0-1,0 0 1,0 1 0,1-1-1,-1 0 1,0 1 0,1-1-1,-1 0 1,1 1 0,-1 1-1,4 8-2554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19.8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25 7648,'-3'-16'2086,"2"7"3913,5 18-3518,-1-4-1725,0 7 296,-1-1 0,0 1-1,-1 0 1,0 0 0,-1 17 0,0-19-659,-2 84 2255,1 55-1430,0-19-907,2 14-363,9-50-4260,-10-89 3879,2 7-6096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20.1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14 7040,'-23'-10'2282,"14"6"3470,19 6-560,-8-2-4771,0 1 0,0-1 0,1 1 0,-1 0 0,0-1 1,0 1-1,0 0 0,0 0 0,2 2 0,11 5 744,27 6 646,30 12-406,-68-24-1515,84 34-269,-58-28-2493,2-3-3468,-14-4 863,0 1 1813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20.5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89 9312,'-2'2'460,"0"1"1,0-1-1,1 1 0,-1 0 1,1-1-1,-1 1 1,1 0-1,0 0 0,0 0 1,0 0-1,1 0 1,-1 0-1,1 0 1,-1 5-1,2-3 199,0 0-1,-1 1 1,2-1 0,-1 0-1,1 0 1,-1 0 0,5 7-1,-5-9-539,1-1-1,-1 0 1,1 0-1,-1 0 1,1 0-1,0 0 1,-1-1-1,1 1 0,0-1 1,0 1-1,1-1 1,-1 1-1,0-1 1,0 0-1,1 0 1,-1 0-1,0 0 1,1-1-1,-1 1 1,1-1-1,4 1 0,-3 0 41,1-1 0,0 0 0,0 0-1,-1-1 1,1 1 0,0-1-1,-1 0 1,1 0 0,0-1 0,6-2-1,-10 3-117,1 0-1,-1 0 0,0 0 1,1 1-1,-1-1 0,0-1 1,0 1-1,1 0 1,-1 0-1,0 0 0,0-1 1,0 1-1,-1 0 0,1-1 1,0 1-1,0-1 0,-1 1 1,1-1-1,-1-1 1,1 0-13,-1 0 1,1 0-1,-1 0 1,0-1 0,-1 1-1,1 0 1,0 0-1,-1 0 1,-1-4 0,-2-5-47,0 1 1,-1-1 0,-1 1 0,-7-12 0,7 13-87,-1 1 0,1-1 0,-2 1 0,-8-9 0,15 17-133,-1-1 1,1 0-1,-1 1 0,0-1 0,0 1 1,0 0-1,0-1 0,0 1 0,0 0 0,0 0 1,0 0-1,0 1 0,-1-1 0,1 0 1,0 1-1,0-1 0,-1 1 0,1 0 0,0 0 1,-1 0-1,1 0 0,0 0 0,-1 1 1,1-1-1,0 1 0,0-1 0,0 1 1,-4 1-1,5-1-289,0 0 0,-1 0 1,1 0-1,-1 0 0,1 0 1,0 0-1,0 1 0,0-1 0,0 0 1,0 1-1,0-1 0,0 1 1,-1 1-1,0 9-2615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20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1 9152,'-7'9'4207,"5"5"-3992,1-7 488,-3 41 4374,4-37-3978,-1 0-1,-3 20 1,1-19-432,0 0-1,1 1 1,0-1 0,1 0-1,0 21 1,1-32-648,0 0 1,0-1-1,0 1 1,0 0 0,1-1-1,-1 1 1,0 0-1,0-1 1,1 1-1,-1 0 1,0-1-1,1 1 1,-1-1-1,0 1 1,1 0-1,-1-1 1,1 1-1,-1-1 1,1 1-1,-1-1 1,1 0 0,-1 1-1,1-1 1,0 0-1,-1 1 1,1-1-1,0 0 1,-1 0-1,1 1 1,0-1-1,-1 0 1,1 0-1,0 0 1,-1 0-1,1 0 1,0 0-1,-1 0 1,1 0 0,0 0-1,0 0 1,0-1-1,5 0-21,-1-1 0,0 0 0,0 0 0,7-3 0,-8 2 18,22-11-38,-2-2 0,0 0-1,27-25 1,-11 9 634,-36 29-398,1-1 1,0 1-1,-1 0 0,1 0 0,0 1 1,1-1-1,-1 1 0,9-2 0,-12 4-125,0-1-1,0 1 0,0 0 1,0 0-1,0 0 0,1 0 0,-1 1 1,0-1-1,0 1 0,0-1 1,0 1-1,0-1 0,0 1 1,0 0-1,0 0 0,-1 0 0,1 0 1,0 1-1,0-1 0,-1 0 1,1 1-1,-1-1 0,1 1 0,-1-1 1,2 3-1,3 6-212,0 0-1,-1 1 1,0 0-1,0 0 1,-1 0-1,0 0 1,3 21-1,-3-12-2676,1-11 390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44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18 3136,'2'-1'627,"7"-6"2019,-9 7-2442,0 0-1,0-1 1,0 1-1,0 0 1,0 0-1,0-1 1,0 1 0,1 0-1,-1-1 1,0 1-1,0 0 1,-3-4 3460,3 3-3460,0 1-70,-1 0 0,1 0 0,0 0 0,-1 0 1,1-1-1,0 1 0,-1 0 0,1 0 0,0 0 1,-1 0-1,1 0 0,0 0 0,-1 0 0,1 0 1,0 0-1,-1 0 0,1 0 0,-1 0 0,1 0 1,0 0-1,-1 0 0,1 1 0,0-1 0,-1 0 1,1 0-1,0 0 0,0 0 0,-1 1 0,1-1 1,-1 0-1,-13 13 1289,-11 22-505,14-18-672,2 0 0,1 1-1,0 1 1,1-1 0,-8 33 0,7-10 126,-6 74-1,11-79-100,2 1 1,2-1-1,1 0 0,2 0 0,16 69 0,5-30 330,-21-65-489,1-1 1,0 0-1,0-1 0,0 1 0,13 13 1,3 4-129,-19-25-502,-2-5-3060,5 0 1684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48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0 706 4576,'4'-4'4387,"-4"4"-4167,0-1-1,0 1 0,1 0 1,-1 0-1,0 0 0,1 0 1,-1 0-1,0 0 0,0 0 1,1 0-1,-1 0 1,1 0-1,18-4 156,-4 1 592,-7-1-718,0 0 0,0 0 0,0-1-1,0 0 1,-1-1 0,8-6 0,4-3 4,-1 0-90,0-1 1,-1-1-1,-1-1 1,-1 0-1,22-35 1,-9 10-84,23-51 0,-22 38 138,-8 14-74,28-80 0,-46 112-73,-1 0-1,0 0 0,0 0 1,-2-1-1,1 1 0,-1-1 1,0 1-1,-1 0 0,-1-1 0,-2-12 1,3 22-48,1 0 0,0 0-1,-1 0 1,1 0 0,0 0 0,-1 0 0,1 0 0,-1 1 0,1-1 0,-1 0 0,0 0-1,1 0 1,-1 1 0,0-1 0,0 0 0,1 1 0,-1-1 0,0 0 0,0 1-1,0-1 1,0 1 0,0 0 0,0-1 0,0 1 0,0 0 0,0-1 0,0 1-1,0 0 1,0 0 0,0 0 0,-2 0 0,0 0 17,-1 1-1,1-1 1,0 1-1,-1 0 1,1 0-1,0 0 1,-1 1-1,-4 2 1,-8 5 123,1 0 0,-22 19 0,30-22-80,0 1-1,1 0 1,0 0 0,0 0 0,0 0 0,1 1 0,-4 9 0,3-4-28,1 0-1,0 0 1,1 1 0,1-1 0,0 1-1,1 0 1,0 0 0,1 0 0,2 21-1,2 0 59,1 0 0,14 56-1,-13-68-48,1-1 0,1 1 0,1-2 0,1 1 0,0-1 0,16 24 0,-22-42-36,-1 0 0,1 0-1,0 0 1,0-1 0,0 1 0,0-1 0,1 0-1,-1 0 1,1 0 0,-1-1 0,1 1 0,0-1-1,-1 0 1,1 0 0,0 0 0,0 0 0,5 0-1,-1 0 23,0-1-1,1 0 1,-1 0-1,0 0 1,1-1-1,-1-1 1,11-2-1,-15 2-12,0 0 0,0 0 0,0 0 1,0 0-1,0-1 0,-1 0 0,6-4 0,5-5-9,-12 11-25,1-1 9,0 0-1,0-1 0,0 1 0,0-1 1,-1 1-1,1-1 0,-1 0 1,1 0-1,-1 0 0,0 0 1,2-4-1,7-16 48,-7 15-35,0 0 1,0 0-1,0 0 1,-1-1-1,0 1 1,-1-1-1,0 0 1,0 0-1,0-10 1,-2-5 74,1 9-140,-1 1 1,-1-1-1,0 0 1,-1 1-1,-5-22 1,6 34 50,0-1-1,0 1 1,0 0-1,0 0 1,0-1-1,0 1 1,-1 0-1,1 0 1,-1 0-1,-2-2 1,3 3-23,0 0 0,0 1 0,0-1 1,-1 0-1,1 1 0,0-1 0,0 0 0,-1 1 0,1 0 1,0-1-1,-1 1 0,1 0 0,-1-1 0,1 1 1,0 0-1,-1 0 0,1 0 0,-2 1 0,1-1-6,1 0-1,0 0 0,0 0 0,0 0 0,-1 0 0,1 0 1,0 0-1,0 1 0,0-1 0,0 0 0,0 1 1,0-1-1,-1 1 0,1 0 0,0-1 0,0 1 1,1 0-1,-1-1 0,0 1 0,0 0 0,0 0 1,0 0-1,1 0 0,-1 0 0,0 0 0,1 0 0,-1 0 1,1 0-1,-1 0 0,1 0 0,-1 0 0,1 0 1,0 1-1,-1 0 0,-1 16 33,0-1-1,1 0 1,3 32-1,11 51 127,-12-94-141,2 7 54,1 1 1,1-2 0,0 1-1,0 0 1,13 19 0,-10-17-55,-7-13 28,0-1 0,0 1-1,0-1 1,0 1-1,0-1 1,0 1 0,1-1-1,-1 0 1,0 0 0,1 1-1,0-1 1,-1 0-1,1 0 1,-1-1 0,1 1-1,0 0 1,0 0-1,-1-1 1,1 1 0,0-1-1,0 0 1,0 1 0,0-1-1,0 0 1,-1 0-1,1 0 1,0 0 0,0-1-1,0 1 1,0 0-1,0-1 1,2 0 0,5-3-34,0 1-1,1-2 1,-1 1 0,13-10 0,-18 11-34,120-83 49,-113 78-30,52-43 263,-60 48-215,0 1 0,0-1 1,0 0-1,0 0 0,0 0 0,-1-1 0,1 1 1,-1-1-1,0 1 0,3-7 0,-6 9-39,0 0-1,1 0 1,-1 0-1,0 1 1,1-1-1,-1 0 0,0 1 1,0-1-1,1 0 1,-1 1-1,0-1 1,0 1-1,0-1 0,0 1 1,-1-1-1,2 1 19,-4 1-12,1 0 1,-1 0 0,1 0-1,0 1 1,-1-1-1,1 1 1,0-1-1,0 1 1,-6 4-1,-9 7 19,1 1 0,-31 31 0,39-36-25,0 2 0,1-1 0,0 1 1,1 0-1,0 1 0,-7 16 0,13-25 12,1-1 0,-1 1 0,0 0 0,1 0 1,-1 0-1,1-1 0,0 1 0,0 0 0,0 0 0,0 0 0,0 0 0,1-1 0,1 7 0,-2-8 27,1 1-1,0-1 1,-1 1 0,1-1 0,0 0 0,0 1-1,0-1 1,0 0 0,0 1 0,0-1-1,0 0 1,0 0 0,1 0 0,-1 0 0,0 0-1,1 0 1,-1 0 0,1-1 0,-1 1-1,1 0 1,-1-1 0,1 1 0,-1-1 0,4 1-1,-1-1 6,-1 0 0,1 0 0,-1 0 0,1 0-1,-1-1 1,1 0 0,-1 0 0,1 0 0,-1 0 0,0 0 0,0 0-1,1-1 1,-1 0 0,0 0 0,0 0 0,-1 0 0,1 0-1,3-4 1,2-1 13,-1-1-1,0-1 0,-1 1 1,9-16-1,-11 16-31,0 1 0,-1-1 0,0 0 0,0 0 0,-1 0 0,1-9 0,5-51-85,-4 18 76,-2 36-514,-2 38 288,2-8 220,1 1 1,1-1-1,0 0 0,1 0 0,1 0 0,15 28 1,-18-38 39,1-1 0,0 0 0,0 0 1,0 0-1,1 0 0,-1-1 1,1 0-1,0 0 0,0 0 0,8 4 1,-11-7-11,1 0 0,-1 0 0,0 0 0,1 0 0,-1-1 0,1 1 1,-1-1-1,1 1 0,-1-1 0,1 0 0,-1 0 0,1 0 0,-1 0 0,1 0 1,-1-1-1,1 1 0,-1-1 0,0 0 0,1 0 0,-1 0 0,0 0 0,1 0 1,-1 0-1,0 0 0,0-1 0,0 1 0,3-4 0,2-2-4,-2 0 0,1 0 0,-1 0 0,0-1 0,0 1 0,-1-1 0,5-12 0,17-59-150,-21 57 148,4-32 0,-7 35-59,9-36 1,-9 48-66,-3 8-14,-3 15 57,0 15 71,2 1 0,1-1 0,1 1-1,2 0 1,7 39 0,-7-51 29,-1-13 3,0 1 1,0-1-1,1 0 0,4 13 1,-4-16-26,4 10 141,-2-14-11,1-8 53,2-10-153,-2 0-1,0 0 1,-1 0-1,2-30 0,-1-77-587,-5 33 338,0 91 196,0 0 0,0 0 0,0 0 0,0 0 0,-1 0 0,1 0-1,0 0 1,0 0 0,0 0 0,-1 1 0,1-1 0,-1 0 0,0-1 0,-2 0-44,3 2 32,2-2-9,17 16-239,5 5 161,-21-16 128,0 0 1,0 0 0,0-1 0,0 1-1,6 2 1,-8-5-8,1 1 0,0 0-1,0-1 1,0 1 0,0-1 0,0 0-1,0 0 1,0 0 0,0 0-1,0 0 1,0 0 0,0 0-1,0 0 1,4-2 0,-2 0-5,0 1 0,0-1 0,1-1 0,-1 1 0,-1-1 0,1 1 0,0-1 0,-1 0 0,1 0-1,-1-1 1,0 1 0,0-1 0,0 0 0,3-5 0,-6 5-10,0 140-48,1-122 28,1-1 0,0 1-1,5 16 1,0 3 64,-6-25 68,0-3-77,0 1-1,0-1 1,1 1 0,0-1 0,2 7-1,-3-11-22,-1 0-1,1 0 0,0 0 1,-1 0-1,1 0 1,0 0-1,0 0 0,0 0 1,0-1-1,0 1 0,0 0 1,0 0-1,0-1 0,0 1 1,0-1-1,0 1 1,0-1-1,0 1 0,0-1 1,0 0-1,1 0 0,-1 1 1,0-1-1,0 0 0,0 0 1,1 0-1,-1 0 0,0 0 1,3-1-1,0 0 7,1-1 0,-1 0 0,1 1 0,-1-1 0,0-1 1,0 1-1,0-1 0,0 1 0,0-1 0,0 0 0,5-7 0,5-5 82,17-26 1,-14 17-71,-4 8-46,-9 9-12,1 0-1,0 0 1,1 1 0,-1 0 0,1 0-1,1 0 1,-1 1 0,1 0 0,10-6 0,-17 11 25,0-1 0,1 1 1,-1 0-1,1 0 0,-1 0 1,0 0-1,1-1 0,-1 1 1,1 0-1,-1 0 0,1 0 1,-1 0-1,0 0 0,1 0 1,-1 0-1,1 0 1,-1 0-1,1 0 0,-1 1 1,1-1-1,-1 0 0,0 0 1,1 0-1,-1 0 0,1 1 1,-1-1-1,0 0 0,1 0 1,-1 1-1,0-1 1,1 0-1,-1 1 0,0-1 1,0 0-1,1 1 0,-1-1 1,0 0-1,0 1 0,1-1 1,-1 1-1,0-1 0,0 1 1,0-1-1,0 1 1,3 23 86,-3-24-81,-1 26 109,0 0 0,-1 0 0,-9 34 0,10-48-23,1-12-88,0 0 0,0 0 1,0 0-1,0 0 0,0 0 1,0 0-1,0 0 0,0 0 1,0 0-1,1 0 0,-1 1 1,0-1-1,0 0 0,0 0 1,0 0-1,0 0 0,0 0 1,0 0-1,0 0 1,0 0-1,0 0 0,0 0 1,1 0-1,-1 0 0,0 0 1,0 0-1,0 0 0,0 0 1,0 0-1,0 0 0,0 0 1,0 0-1,0 0 0,1 0 1,-1 0-1,0 0 0,0 0 1,0 0-1,0 0 0,0 0 1,0 0-1,0 0 1,0 0-1,0 0 0,0 0 1,1 0-1,-1 0 0,0 0 1,0-1-1,15-14 115,-8 8-63,22-26-26,40-58-1,-66 87-48,0 0 0,0 1 0,0 0 0,0 0 1,1 0-1,-1 0 0,1 0 0,6-3 0,-10 6 23,1 0-1,-1 0 1,0 0-1,0 0 1,1 0 0,-1 0-1,0 0 1,1 0 0,-1 0-1,0 0 1,0 0 0,1 1-1,-1-1 1,0 0 0,0 0-1,0 0 1,1 1-1,-1-1 1,0 0 0,0 0-1,0 0 1,1 1 0,-1-1-1,0 0 1,0 0 0,0 1-1,0-1 1,0 0 0,0 0-1,0 1 1,0-1-1,0 0 1,0 1 0,0-1-1,1 0 1,-2 0 0,1 1-1,0-1 1,0 1 0,3 18-3,-3-13-27,2 33-5,-2-27 15,1 1 0,0-1 0,1 1 0,4 17 1,-3-23 88,-2 0-24,1-1-1,1 0 0,-1-1 1,1 1-1,5 9 0,-7-14-37,0 0 0,0 0 0,0 0 0,0 0-1,0 0 1,0 0 0,0 0 0,0-1-1,1 1 1,-1 0 0,0-1 0,0 1 0,1-1-1,-1 1 1,0-1 0,0 0 0,1 1 0,-1-1-1,1 0 1,-1 0 0,0 0 0,1 0-1,-1 0 1,0 0 0,1 0 0,-1-1 0,0 1-1,1 0 1,-1-1 0,0 1 0,3-2 0,-1 0 8,0 1 1,-1-1 0,1 0 0,0 0 0,-1 0 0,1-1-1,-1 1 1,0 0 0,3-4 0,17-27-105,-14 19 66,5-7 36,50-81 47,-53 84-60,-2 5 24,0-1-1,5-16 1,-12 21-135,-7 10-23,4 1 114,0-1 1,1 1-1,-1-1 0,0 1 1,1 0-1,-1-1 0,1 1 1,-2 2-1,-5 14-2,-13 37 0,12-31 20,0 4-24,1 0 0,1 1-1,-3 30 1,10-58 28,-1 22 151,1-23-145,0 0 0,0 1-1,0-1 1,0 1-1,0-1 1,0 0 0,0 1-1,0-1 1,0 0 0,0 1-1,0-1 1,0 1-1,0-1 1,0 0 0,0 1-1,0-1 1,1 0-1,-1 1 1,0-1 0,0 0-1,1 1 1,-1-1-1,0 0 1,0 0 0,1 1-1,-1-1 1,0 0-1,0 0 1,1 1 0,-1-1-1,0 0 1,1 0-1,-1 0 1,0 0 0,1 1-1,-1-1 1,1 0-1,-1 0 1,0 0 0,1 0-1,-1 0 1,0 0-1,1 0 1,-1 0 0,1 0-1,-1 0 1,1 0 0,1-1 30,-1 0 0,1 0 0,0 0 0,-1 0 0,1 0 0,-1 0 0,1-1 1,-1 1-1,0 0 0,1-1 0,-1 1 0,0-1 0,0 0 0,1-2 0,12-31 153,-5 12-96,32-105-13,-38 118-107,11-25-99,-13 29 84,-1 9-76,-1 37 25,-2 0 0,-2-1 0,-11 49 1,-1-26 148,-31 78 0,40-119 7,-17 30 0,22-45-33,0-1 0,0 0 1,-1 0-1,1-1 0,-1 1 0,-1-1 0,1 0 0,0 0 0,-1 0 0,-9 5 0,11-8-10,1 0-1,-1 0 0,1 0 1,-1 0-1,0-1 0,0 1 0,1-1 1,-1 0-1,0 0 0,0 0 1,1 0-1,-1 0 0,-3-1 0,0 0 8,1-1 0,0 1-1,0-1 1,-1 0-1,1-1 1,-7-4 0,7 4-14,0-1 1,-1 1 0,1-2-1,1 1 1,-1 0 0,1-1-1,-1 0 1,1 0 0,1 0-1,-1-1 1,1 1 0,-3-7-1,5 10-31,0-1 0,0 1 0,1-1 0,-1 1 0,1-1 0,0 0 0,0 1 0,0-1 0,0 1 0,0-1 0,0 0 1,1 1-1,-1-1 0,1 1 0,1-5 0,0 3-47,0 0 1,1 0-1,-1 1 1,1-1-1,0 0 1,0 1-1,0 0 1,5-4-1,5-4-1699,1 2 0,0 0 0,28-13 0,-34 18 9,24-15-9453,-23 15 8315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49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63 8320,'-58'-31'3744,"23"27"-3232,20-1 608,12 5-704,-7-8-32,7 5-224,3-6-1536,8 6 768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53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58 1568,'-1'0'19,"1"0"-1,0 0 1,0 0 0,0-1-1,-1 1 1,1 0 0,0 0 0,0 0-1,0 0 1,-1 0 0,1 0-1,0-1 1,0 1 0,0 0 0,0 0-1,0 0 1,-1 0 0,1-1-1,0 1 1,0 0 0,0 0-1,0 0 1,0-1 0,0 1 0,0 0-1,0 0 1,0 0 0,0-1-1,0 1 1,0 0 0,0 0-1,0-1 1,0 1 0,0 0 0,0 0-1,0 0 1,0-1 0,0 1-1,0 0 1,0-1 0,4-13 699,-1 3 6687,-3 7-5688,0 4-1516,1-1-1,-1 0 1,0 0 0,0 1 0,0-1-1,0 0 1,0 0 0,-1 1 0,1-1-1,0 0 1,0 1 0,0-1 0,0 0-1,-1 1 1,1-1 0,0 0 0,-1 1-1,1-1 1,-1 0 0,1 1 0,-1-2-1,0-2 941,3 13-372,-2 6 9,6 28 1,-3-28-379,1 28 0,-1 344 944,-3-383-1570,0 1 1,0-1-1,-1 1 1,1-1-1,-3 5 1,3-7-280,-1-1 1,1 1-1,-1-1 0,0 1 1,0-1-1,1 0 0,-1 1 1,0-1-1,0 0 1,0 0-1,-1 0 0,1 1 1,0-1-1,-3 1 1,3 2-1448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01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9 3552,'1'-2'235,"-1"2"-140,0 0-1,0 0 0,0-1 1,0 1-1,0 0 0,0 0 1,0 0-1,0-1 1,0 1-1,0 0 0,0 0 1,0 0-1,0-1 1,0 1-1,0 0 0,0 0 1,0 0-1,-1-1 0,1 1 1,0 0-1,0 0 1,0 0-1,0 0 0,0-1 1,0 1-1,0 0 1,-1 0-1,1 0 0,0 0 1,0 0-1,0 0 0,0-1 1,-1 1-1,1 0 1,0 0-1,0 0 0,0 0 1,0 0-1,-1 0 1,1 0-1,0 0 0,0 0 1,0 0-1,-1 0 0,1 0 1,0 0-1,0 0 1,0 0-1,-1 0 0,-14 16 5124,-3 3-4430,15-14-670,0 0 1,0 1-1,0-1 1,0 1 0,1 0-1,0-1 1,1 1-1,-1 0 1,1 0 0,0 0-1,0 11 1,1-8 16,0 0 1,1 0-1,0-1 0,1 1 1,0 0-1,0-1 1,5 13-1,-5-18-84,-1-1 0,0 1 0,1-1-1,0 1 1,-1-1 0,1 1 0,0-1 0,0 0 0,0 0-1,1 0 1,-1 0 0,0-1 0,1 1 0,-1 0 0,1-1-1,0 0 1,-1 0 0,1 0 0,0 0 0,0 0 0,0 0 0,0-1-1,0 1 1,-1-1 0,1 0 0,0 0 0,5 0 0,3-1 138,-1-1 1,1 1 0,0-2 0,0 0-1,-1 0 1,12-5 0,-7 1 76,-1 0 0,1 0 0,-1-2 0,23-18-1,-29 21-142,-1-1 1,0 0-1,0 0 0,-1 0 0,0-1 0,-1 0 0,1 0 0,-1-1 0,4-10 0,-8 18-94,-1-1-1,1 0 1,0 0-1,-1 1 1,1-1 0,-1 0-1,0 0 1,1 0 0,-1 0-1,0 0 1,0 0-1,-1 0 1,1 1 0,0-1-1,0 0 1,-1 0 0,1 0-1,-1 0 1,0 1-1,0-1 1,1 0 0,-1 1-1,-2-3 1,1 2-25,0 0 0,-1-1 0,1 1-1,-1 0 1,1 0 0,-1 1 0,0-1 0,0 1 0,0-1 0,0 1 0,0 0 0,0 0-1,-6-1 1,-3 0-37,0 1-1,0 0 0,0 0 1,0 2-1,0-1 0,1 1 1,-1 1-1,-17 5 0,14-3 31,1 0 0,0 1 0,0 1-1,0 1 1,1 0 0,-19 13 0,32-20 4,-1 1 0,0-1 0,0 1-1,0 0 1,1-1 0,-1 1 0,0 0 0,1 0 0,-1-1 0,0 1 0,1 0-1,-1 0 1,1 0 0,-1 0 0,1 0 0,0 0 0,-1 1 0,1-1-177,0 0 1,0 0-1,0-1 0,0 1 1,1 0-1,-1 0 1,0-1-1,0 1 1,1 0-1,-1 0 0,0-1 1,1 1-1,-1 0 1,1-1-1,-1 1 1,1-1-1,-1 1 0,2 0 1,2 3-1680,1 0 1,0-1-1,1 0 1,10 5-1,-3-2-149,5 5-225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44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86 152 4736,'-3'-4'4486,"-1"9"-2859,0 18-1874,2-14 823,-47 336 3264,26-110-1680,23-211-852,0-24-1293,0 0 0,0 0 1,0 0-1,0 0 0,0 0 0,0 0 0,0 0 0,0 0 1,0 0-1,0 0 0,0 0 0,0 0 0,0 0 0,0 0 1,0 0-1,0 0 0,1-1 0,-1 1 0,0 0 0,0 0 1,0 1-1,0-1 0,0 0 0,0 0 0,0 0 0,0 0 1,0 0-1,0 0 0,0 0 0,0 0 0,0 0 0,0 0 1,0 0-1,0 0 0,0 0 0,0 0 0,0 0 0,1 0 1,-1 0-1,0 0 0,0 0 0,0 0 0,0 0 1,0 0-1,0 0 0,0 0 0,0 0 0,0 0 0,3-16 617,11-117-179,-6 33-421,72-329-117,-66 364 101,-12 55-21,-1 7-5,-1-1 0,1 1 0,0-1 0,0 0 0,0 1-1,1 0 1,3-7 0,-5 10 7,0 0-1,0 0 1,0 0-1,0 0 0,0-1 1,0 1-1,0 0 1,0 0-1,0 0 1,1 0-1,-1 0 0,0 0 1,0 0-1,0 0 1,0 0-1,0-1 0,0 1 1,1 0-1,-1 0 1,0 0-1,0 0 0,0 0 1,0 0-1,0 0 1,0 0-1,1 0 1,-1 0-1,0 0 0,0 0 1,0 0-1,0 0 1,0 0-1,0 0 0,1 0 1,-1 0-1,0 0 1,0 0-1,0 1 0,0-1 1,0 0-1,0 0 1,1 0-1,-1 0 1,0 0-1,0 0 0,0 0 1,0 0-1,0 0 1,0 1-1,0-1 0,0 0 1,0 0-1,0 0 1,1 0-1,-1 0 0,0 0 1,0 1-1,0-1 1,0 0-1,3 10-48,-3-8 37,5 31 15,2 58-1,-5-43 12,2 27-66,1 10 275,17 102-1,-22-184-207,2 6 74,0-1-1,0 0 0,0 0 0,1 0 0,4 9 0,-7-16-69,0-1-1,1 1 0,-1-1 1,0 1-1,1 0 1,-1-1-1,1 1 1,-1-1-1,0 1 1,1-1-1,-1 1 1,1-1-1,-1 0 1,1 1-1,0-1 1,-1 0-1,1 1 1,-1-1-1,2 1 1,-2-1 1,1 0 0,-1-1 0,1 1 1,0 0-1,-1 0 0,0 0 1,1 0-1,-1 0 0,1-1 1,-1 1-1,1 0 0,-1 0 1,1-1-1,-1 1 0,1 0 0,-1-1 1,0 1-1,1 0 0,-1-1 1,1 0-1,2-3 71,0-1 1,0 0-1,-1 0 0,4-9 1,30-89 171,12-32-302,-20 69 80,49-107-166,-77 172 104,1 0 0,-1-1 0,1 1 0,0 0 0,-1 0 0,1-1 1,0 1-1,0 0 0,0 0 0,0 0 0,0 0 0,0 0 0,0 0 1,0 0-1,1 1 0,-1-1 0,0 0 0,1 1 0,-1-1 0,0 0 0,1 1 1,-1 0-1,2-1 0,-1 1 6,-1 1 0,1-1 0,-1 1 0,0-1-1,1 1 1,-1-1 0,1 1 0,-1 0 0,0 0 0,0-1 0,0 1 0,1 0 0,-1 0 0,0 0 0,0 1 0,0-1-1,0 0 1,-1 0 0,1 0 0,0 1 0,1 2 0,4 7 109,-1 1 1,-1 0-1,1 0 1,-2 0-1,3 15 0,6 66 560,-9-64-549,29 261 464,-30-269-603,-2-16-47,0 0 0,0 0-1,0 1 1,1-1 0,0 0-1,0 0 1,1-1-1,-1 1 1,5 8 0,-1-8-722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54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0 4064,'-7'1'8560,"2"10"-7149,-1 0 1,-12 16-1,-37 41 460,24-32-1017,19-20-539,-1 0 0,-14 26-1,26-40-250,-6 12 197,5-8 75,3-5 310,4-4-348,1 0 0,0 1-1,10-3 1,-4 1-145,12-4-61,0 1 0,1 1 0,0 1 0,0 1 0,0 2 0,0 0 0,31 2 0,-24 6 177,-9-2-1513,-6-3-4474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56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22 365 5152,'5'-4'6699,"-5"4"-6496,13 1 1931,10 5-1112,-16-4-686,0 0-1,1 0 1,-1-1 0,12 1-1,-17-2-254,0 0 1,1 0-1,-1 0 0,0 0 0,0 0 1,1-1-1,-1 0 0,0 1 0,0-1 0,0 0 1,0 0-1,0 0 0,0 0 0,0 0 1,0 0-1,0-1 0,0 1 0,2-3 0,-3 2-31,0 0 0,0 1 0,-1-1 1,1 0-1,0 0 0,-1 0 0,0 0 0,1 0 0,-1 1 0,0-1 0,0 0 0,0 0 0,0 0 0,0 0 0,0 0 0,-1 0 0,0-3 0,-1-2-11,0 1 0,0 0-1,-5-9 1,6 12-28,-1 1-1,1 0 0,-1 0 1,0 0-1,0-1 0,0 2 1,0-1-1,0 0 0,0 0 1,0 1-1,-1-1 0,1 1 1,-1 0-1,1-1 0,-1 1 1,1 0-1,-1 1 1,0-1-1,0 0 0,1 1 1,-1 0-1,0-1 0,0 1 1,1 0-1,-1 0 0,0 1 1,0-1-1,1 1 0,-1-1 1,0 1-1,0 0 0,1 0 1,-1 0-1,1 0 0,-1 0 1,1 1-1,0-1 0,-1 1 1,1 0-1,0 0 0,0-1 1,0 1-1,0 0 0,0 1 1,1-1-1,-1 0 0,1 1 1,-2 1-1,-2 6 111,1-1-1,0 0 0,0 1 1,1 0-1,0 0 1,0 0-1,1 0 1,1 0-1,0 1 0,0-1 1,2 20-1,-1-22-72,1 0 0,0 0-1,0 0 1,1 0-1,0 0 1,0-1-1,1 1 1,0-1 0,0 1-1,1-1 1,0 0-1,6 8 1,-7-10 35,1-1-1,0 1 1,0-1 0,1 1 0,0-1-1,5 4 1,-8-7-53,-1 0 1,1 0 0,0-1-1,0 1 1,-1 0-1,1-1 1,0 1-1,0-1 1,0 1-1,0-1 1,-1 0-1,1 0 1,0 0 0,0 0-1,0 0 1,0 0-1,0-1 1,0 1-1,-1 0 1,1-1-1,0 0 1,0 1-1,1-2 1,4-2 23,-1 0 0,1-1 0,-1 1-1,-1-1 1,1 0 0,-1-1 0,9-10 0,28-49 200,-30 44-373,17-20 1,-29 40 119,1 0 1,-1 1-1,1-1 0,-1 0 0,1 1 1,0-1-1,-1 0 0,1 1 1,0-1-1,0 1 0,-1-1 0,1 1 1,0 0-1,0-1 0,0 1 1,-1 0-1,1-1 0,0 1 0,0 0 1,0 0-1,0 0 0,0 0 1,0 0-1,0 0 0,1 0 0,-1 1 15,0-1 0,0 1-1,0-1 1,0 1 0,0-1-1,0 1 1,-1 0 0,1-1 0,0 1-1,0 0 1,-1 0 0,1 0-1,0 0 1,-1 0 0,1 0-1,-1 0 1,1 0 0,-1 0 0,1 0-1,-1 0 1,0 1 0,5 21 172,-1 0 0,-1 0 1,-1 0-1,-2 37 0,0-39 17,2-25-165,-1 1 0,1-1 0,1 1-1,-1 0 1,0 0 0,6-6 0,4-6-25,19-31 220,-21 29-239,1 1 0,1 1 1,0-1-1,0 2 1,22-19-1,-33 32-10,1 0-1,-1 0 1,1 0 0,0 0 0,-1 0 0,1 0-1,0 1 1,0-1 0,0 0 0,-1 1 0,1 0-1,0-1 1,0 1 0,0 0 0,0 0 0,0 0-1,3 1 1,-3-1 10,-1 0 1,0 1-1,1-1 0,-1 1 0,0 0 0,1-1 0,-1 1 0,0 0 1,0 0-1,0 0 0,0-1 0,0 1 0,0 0 0,0 1 0,0-1 1,0 0-1,0 0 0,0 0 0,-1 1 0,1-1 0,-1 0 0,1 0 1,-1 1-1,1 2 0,1 7 63,-1 0 1,0 0 0,-1 0-1,0 0 1,-1 1-1,-3 18 1,1-12 65,1 21 0,4-28-46,-2-11-74,0 0 1,0 0-1,0 0 0,0 0 0,1 0 0,-1 0 0,0 0 0,0 0 0,0 0 0,0 0 0,1 0 0,-1 0 0,0 0 0,0 0 1,0 0-1,0 0 0,1 0 0,-1 0 0,0 0 0,0 0 0,0 0 0,0 0 0,0 0 0,1 0 0,-1 0 0,0 0 0,0 0 0,0 0 1,0 0-1,1 0 0,-1 0 0,0-1 0,0 1 0,15-17 137,11-25-296,7-9-31,-29 46 148,0 0 0,0 0 0,0 1 0,1 0 0,-1 0 0,1 0 1,9-5-1,-13 9 32,-1 0 1,1-1 0,0 1 0,-1 0 0,1 0 0,0-1 0,0 1 0,-1 0 0,1 0-1,0 0 1,0 0 0,-1 0 0,1 0 0,0 0 0,0 0 0,-1 0 0,1 1-1,0-1 1,-1 0 0,1 0 0,0 1 0,-1-1 0,1 0 0,0 1 0,-1-1 0,1 0-1,-1 1 1,1-1 0,0 1 0,-1-1 0,1 1 0,-1 0 0,0-1 0,1 1-1,0 1 1,1 2-25,1 1-1,-1-1 1,0 1-1,2 6 1,-2-4-17,4 9 65,3 22-1,-1-5-7,-7-31 11,-1 0 0,1 0 0,-1-1 0,1 1 0,0 0 0,0-1 0,0 1 0,0-1-1,0 1 1,0-1 0,0 1 0,0-1 0,0 0 0,1 1 0,2 1 0,-4-3-7,1 0 0,0 0 0,0 1 0,0-1 0,0 0 0,0 0 0,0 0 0,0 0 0,0 0 0,0 0 0,0 0 0,0 0 0,0 0 0,0-1 0,0 1 0,0 0-1,0-1 1,0 1 0,0 0 0,0-1 0,-1 1 0,1-1 0,0 0 0,0 1 0,0-1 0,-1 0 0,1 1 0,0-1 0,0-1 0,8-10 36,0 0 0,-1 0-1,-1 0 1,11-25 0,-9 18-85,20-30 1,-23 39 5,-6 8 17,1 1 0,0-1 0,0 0 0,0 1 0,0-1 0,1 1-1,-1-1 1,0 1 0,3-2 0,-4 3 6,0 0-1,1 0 0,-1 0 1,0 0-1,1 0 1,-1 0-1,1 0 0,-1 0 1,0 1-1,1-1 1,-1 0-1,0 0 0,1 0 1,-1 0-1,0 0 1,0 1-1,1-1 0,-1 0 1,0 0-1,1 1 0,-1-1 1,0 0-1,0 0 1,0 1-1,1-1 0,-1 0 1,0 1-1,0-1 1,0 0-1,0 1 0,1-1 1,-1 0-1,0 1 1,0-1-1,0 0 0,0 1 1,0-1-1,0 0 1,0 1-1,0 0 0,4 19-43,-3-17 30,2 27 56,0 0 0,-2 39 1,-9 63 394,6-86-325,3-31-70,-2-1 0,0 1 0,-3 15 1,-2-18 189,4-10 30,5-7-53,-2 3-186,0-1 1,0 1-1,-1 0 1,1-1-1,-1 1 1,0-1-1,1 1 1,-1 0-1,-1-5 1,3-13-61,17-86 81,-17 90 2,23-127-25,-21 102-18,-3 25-74,0 0 0,2 0 0,0 0 0,0 1 0,11-29 0,-14 44 69,0-1 0,0 1 0,0-1-1,1 1 1,-1 0 0,0-1 0,0 1 0,0 0 0,0-1 0,1 1 0,-1 0 0,0-1 0,0 1 0,1 0 0,-1 0-1,0-1 1,0 1 0,1 0 0,-1 0 0,0-1 0,1 1 0,-1 0 0,0 0 0,1 0 0,-1 0 0,0-1-1,1 1 1,-1 0 0,1 0 0,-1 0 0,0 0 0,1 0 0,0 1-1,0-1-1,-1 1 1,1-1-1,0 1 1,-1-1-1,1 1 1,-1 0 0,1-1-1,-1 1 1,1 0-1,-1-1 1,0 1 0,1 0-1,-1 1 1,9 29-11,-5-1 45,-1 1-1,-2-1 0,-5 53 1,3-75-48,0 0 1,-1 0 0,-5 12-1,2-4 145,5-15-100,-1 1-1,1-1 1,-1 0 0,1 1-1,-1-1 1,0 0 0,0 0-1,0 1 1,0-1 0,0 0 0,0 0-1,0 0 1,-2 1 0,3-2-25,-1 1 0,1-1 1,0 0-1,-1 0 0,1 0 1,-1 0-1,1 0 0,0 1 1,-1-1-1,1 0 0,-1 0 1,1 0-1,0 0 0,-1 0 1,1 0-1,-1 0 0,1 0 1,0-1-1,-1 1 0,1 0 1,0 0-1,-1 0 0,1 0 1,-1 0-1,1-1 0,0 1 1,-1 0-1,1 0 0,0-1 1,0 1-1,-1 0 0,1-1 1,0 1-1,0 0 0,-1 0 1,1-1-1,0 1 0,0-1 1,0 1-1,-1 0 0,1-1 1,0 1-1,0 0 0,0-1 1,0 1-1,0-1 0,0 1 1,0 0-1,0-1 0,-1-4-89,0 3 46,1 1 0,-1-1 0,1 1 0,0-1 0,-1 0 0,1 0 0,0 1 0,0-1 0,0-2 0,1 4 34,-1-1-1,0 1 1,1-1 0,-1 1 0,1-1-1,-1 1 1,0-1 0,1 1-1,-1 0 1,1-1 0,-1 1 0,1-1-1,-1 1 1,1 0 0,0 0-1,-1-1 1,1 1 0,-1 0 0,1 0-1,0 0 1,-1-1 0,1 1 0,-1 0-1,1 0 1,0 0 0,-1 0-1,1 0 1,0 0 0,0 1 0,31 0 54,-21 0-43,1-1 0,23-2-1,-21 1 30,0-2 0,0 0 0,0 0 0,-1-1 0,0-1 0,1-1 0,-2 1 0,14-9 1,-8 1-4,0-1 1,-2-1 0,1 0 0,-2-1 0,22-29 0,57-97 180,-45 51-16,-41 71-219,-1 0 0,-1 0-1,-1-1 1,-1 0-1,2-23 1,-6 41-30,1 0 1,-1 0-1,0-1 1,-1 1-1,0-5 1,1 8 51,0-1 1,0 1-1,0-1 1,0 1 0,0 0-1,0-1 1,-1 1 0,1 0-1,0-1 1,0 1 0,0 0-1,0-1 1,-1 1 0,1 0-1,0-1 1,0 1-1,-1 0 1,1 0 0,0-1-1,0 1 1,-1 0 0,1 0-1,0 0 1,-1-1 0,1 1-1,0 0 1,-1 0 0,1 0-1,0 0 1,-1 0 0,1 0-1,0 0 1,-1 0-1,1 0 1,-1 0 0,1 0-1,0 0 1,-1 0 0,1 0-1,0 0 1,-1 0 0,1 0-1,0 0 1,-1 0 0,1 0-1,0 1 1,-1-1-1,1 0 1,0 0 0,-1 0-1,1 1 1,0-1 0,-1 0-1,1 0 1,0 1 0,0-1-1,0 0 1,-1 1 0,1-1-1,-5 7 7,0 0 0,0 1 0,1 0-1,0-1 1,0 1 0,-3 11 0,2-7 20,-3 11 75,1-1 1,2 1 0,-5 29-1,6-29-66,-6 50 261,-4 137-1,14-183-221,6 36 1,3-41 922,-6-16-2180,-8-34-13452,4 16 12004,-4-14-990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57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17 6656,'-22'-13'2144,"8"10"180,12 3-647,5 1 156,11 0 2469,9 4-2321,4 1-1181,12-2 112,163 11 688,-177-14-1740,22-1 237,-16-5-3713,-21 3-37,4 5 1136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57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6 7872,'-12'31'2560,"12"-30"-2477,-1 0 0,1 0 0,-1 0 0,1 0 0,0 0 0,0 0 0,-1 0 1,1 1-1,0-1 0,0 0 0,0 2 0,2 49 4493,15 105 0,-17-155-4424,1 0 1,-1 0 0,1-1-1,-1 1 1,1 0 0,0 0 0,0 0-1,0 0 1,1 2 0,-1-4-107,-1 0 1,0 0 0,0 1-1,0-1 1,1 0 0,-1 0 0,0 0-1,1 1 1,-1-1 0,0 0-1,0 0 1,1 0 0,-1 0 0,0 0-1,1 0 1,-1 0 0,0 1-1,1-1 1,-1 0 0,0 0 0,0 0-1,1 0 1,-1 0 0,0-1-1,1 1 1,-1 0 0,0 0 0,1 0-1,-1 0 1,0 0 0,1 0 0,-1 0-1,0-1 1,2 0 57,0-1 1,0 0-1,-1 0 0,1 0 1,-1 0-1,1-1 1,-1 1-1,0 0 0,0-1 1,0 1-1,1-3 1,17-51 296,16-44-271,-27 82-89,0 1 1,0 1 0,18-24 0,-26 39-39,0 1 0,0 0 0,0-1-1,1 1 1,-1-1 0,0 1 0,1 0-1,-1-1 1,0 1 0,0 0 0,1-1 0,-1 1-1,1 0 1,-1 0 0,0-1 0,1 1-1,-1 0 1,1 0 0,-1 0 0,1-1 0,-1 1-1,0 0 1,1 0 0,-1 0 0,1 0-1,-1 0 1,1 0 0,-1 0 0,1 0 0,-1 0-1,1 0 1,-1 0 0,0 0 0,1 1-1,-1-1 1,1 0 0,0 0 0,0 1-2,0 1 0,0-1-1,0 0 1,0 0 0,0 0 0,-1 0 0,1 1 0,0-1-1,-1 0 1,1 1 0,-1-1 0,1 1 0,-1 1 0,5 20 85,-1 1 1,-1-1 0,-1 1 0,-1 0 0,-2 28 0,-21 119 254,19-154-318,-4 25 111,-1 0 1,-2-1-1,-3-1 0,-25 60 1,37-98-121,-1 1 0,1 0 0,-1 0 0,0-1 0,1 1 0,-1-1 0,-5 5 0,6-6-2,0-1-1,0 1 1,0 0-1,-1-1 0,1 1 1,0 0-1,-1-1 1,1 0-1,-1 1 0,1-1 1,0 0-1,-1 1 1,1-1-1,-1 0 0,1 0 1,-1 0-1,1-1 1,0 1-1,-1 0 0,-1-1 1,-1 0 1,1-1 0,-1 1-1,1-1 1,-1 0 0,1 0 0,0 0 0,0-1 0,0 1 0,0-1 0,0 0-1,1 1 1,-1-1 0,1 0 0,0-1 0,-3-3 0,1 0 8,1 0 0,-1 1 0,1-1-1,1-1 1,-1 1 0,1 0 0,-1-11 0,3 15 7,0 0-1,0 0 1,0-1-1,1 1 1,-1 0 0,1 0-1,0 0 1,0 0-1,0 0 1,0 0-1,1 0 1,-1 0 0,1 1-1,0-1 1,0 0-1,0 1 1,0-1-1,0 1 1,0 0 0,5-4-1,4-2 31,0 0 0,0 1 0,20-10 0,-5 6-477,0 1-1,0 1 1,1 1 0,34-6 0,-55 14-877,1-1 0,-1 1 0,0 0 0,9 1 0,3 1-1771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4:59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46 8544,'-13'-5'7999,"18"1"-6079,8 4-1152,1-8 576,4 5-800,-5-5 160,6 8-416,-6-9-96,5 9-128,-10-3-320,6 3 128,-4-5-1088,3 5 672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00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404 2 6880,'-5'-1'630,"-1"1"1,0-1-1,1 1 0,-1 1 1,0-1-1,1 1 0,-1 0 1,1 0-1,-1 0 0,1 1 1,-7 3-1,-4 0 392,-9 4-171,0 1 0,-45 26 0,68-35-855,2-1 7,-4 2 91,1 0 0,-1 0 0,1 0 0,-6 6 0,8-8-78,1 1 1,-1-1 0,1 1-1,-1-1 1,1 1 0,-1 0-1,1-1 1,0 1 0,-1 0-1,1-1 1,0 1 0,-1 0-1,1-1 1,0 1 0,0 0 0,0-1-1,0 1 1,0 0 0,0 0-1,0-1 1,0 1 0,0 0-1,0 0 1,0-1 0,0 1-1,0 0 1,1-1 0,-1 1-1,0 0 1,0-1 0,1 1-1,-1 0 1,1-1 0,0 2-1,4 3 10,0 0-1,0-1 1,0 0-1,1 0 1,0 0-1,0-1 1,0 1-1,8 2 1,12 7 64,-11-4 156,0 0 0,21 19 0,-31-25-177,-1 1 1,0 0 0,-1 0-1,1 0 1,-1 0 0,0 1-1,0-1 1,0 1-1,-1 0 1,1 0 0,-1 0-1,2 8 1,-4-11-35,1 0-1,-1 0 1,0 0-1,0 0 1,0 0-1,-1 1 1,1-1-1,0 0 1,-1 0-1,1 0 1,-1 0-1,0 0 1,0 0-1,0-1 1,0 1-1,0 0 1,0 0-1,0 0 1,-1-1-1,-1 3 1,-2 1 28,-1 0 0,1-1 0,-1 1 0,-11 5 0,1-2 56,1-1 1,-1 0-1,-33 8 0,-53 6-180,92-20-62,-46 7-1822,50-8 786,0 0 0,0 0 0,-10-2 0,6 1-899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00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4384,'0'-18'1424,"0"18"-1330,0-1 0,0 0 0,0 1 0,1-1 0,-1 0 0,0 1 1,0-1-1,1 0 0,-1 1 0,1-1 0,-1 0 0,0 1 0,1-1 0,-1 1 0,1-1 1,-1 1-1,1-1 0,0 1 0,-1 0 0,1-1 0,-1 1 0,1 0 0,0-1 0,0 1 1,14-4 2832,-14 4-2790,0 0 1,0 0-1,1 1 1,-1-1-1,0 0 0,0 1 1,0-1-1,0 0 1,0 1-1,0-1 1,0 1-1,0 0 1,0-1-1,0 1 1,0 0-1,-1 0 1,1 0-1,0-1 1,0 1-1,-1 0 1,1 0-1,-1 0 1,1 0-1,-1 0 0,1 0 1,-1 0-1,1 0 1,-1 2-1,2 3 575,0 1 0,-1-1-1,1 11 1,-2-11-388,2 135 3366,-3-79-3263,5 109 338,-1-85-1942,-2 0-5547,-2-95 1611,-1 3 3597,2-6-1129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01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1 379 7712,'1'-2'9460,"15"2"-6259,29 4-3348,-36-4 1131,68 5-603,34 3-3826,-2 8-5053,-4 0 3537,-23-4 7730,-77-11 86,-5-1-2784,0 1 0,0-1 1,0 0-1,0 0 0,0 0 0,0 0 0,0 0 1,0 0-1,0 0 0,0 0 0,0 0 1,1 2 1637,-1-2-1638,0 1 1,0-1-1,0 0 0,0 0 0,0 0 1,1 0-1,-1 0 0,0 0 0,0 0 1,-3 4 510,-40 52 3431,26-36-2918,-15 24 0,22-28-711,-2 1 43,1 1-1,1 0 1,0 1-1,-12 36 1,22-54-395,-1 1 1,1-1-1,0 0 1,-1 1-1,1-1 0,0 0 1,0 1-1,0-1 0,0 0 1,0 1-1,0-1 1,0 0-1,1 1 0,-1-1 1,0 0-1,1 1 1,-1-1-1,1 0 0,-1 0 1,1 1-1,0-1 0,0 0 1,-1 0-1,1 0 1,0 0-1,0 0 0,0 0 1,0 0-1,0 0 1,0 0-1,0-1 0,1 1 1,-1 0-1,0-1 1,0 1-1,1-1 0,-1 1 1,0-1-1,0 0 0,1 1 1,-1-1-1,1 0 1,-1 0-1,0 0 0,1 0 1,-1 0-1,0 0 1,1 0-1,-1-1 0,0 1 1,1 0-1,-1-1 1,0 1-1,2-1 0,3-2-7,0-1-1,1 1 1,-1-1-1,-1 0 1,1 0-1,0-1 1,-1 1-1,7-9 1,2-4-35,16-27 1,1-1 26,-30 43-23,1 0 1,-1 0-1,1 0 1,0 0-1,0 1 1,0-1-1,0 1 1,0-1-1,2-1 1,-3 3 1,0 0 1,-1 0-1,1 0 1,0 0-1,-1-1 1,1 1-1,0 0 1,-1 0-1,1 0 1,0 0-1,-1 1 1,1-1-1,0 0 1,-1 0-1,1 0 1,0 0-1,-1 1 1,1-1-1,-1 0 1,1 1-1,0-1 1,-1 0-1,1 1 1,-1-1-1,1 1 1,-1-1-1,1 1 1,-1-1-1,0 1 1,1-1-1,-1 1 1,1-1-1,-1 1 1,0-1-1,1 2 1,2 4 12,0 1 1,-1 0 0,0 0 0,0 0 0,2 10 0,2 11 32,1-2 20,-4-12-7,0-1-1,2 1 1,-1-1-1,2 0 1,7 14-1,-13-26-34,1-1 0,-1 1 0,0 0-1,1 0 1,-1-1 0,1 1 0,0 0 0,-1-1-1,1 1 1,-1 0 0,1-1 0,0 1 0,0-1 0,-1 1-1,1-1 1,0 1 0,0-1 0,-1 0 0,1 1-1,0-1 1,0 0 0,0 0 0,0 0 0,1 1-1,-1-2 0,1 1 0,-1-1 0,0 1 0,0-1 0,-1 1 0,1-1 0,0 0 0,0 1 0,0-1 0,0 0 0,0 0 0,-1 0 0,1 1 0,0-1 0,-1 0 0,2-2 0,2-6 42,0 0 1,0 0 0,3-14-1,-6 18-58,79-297 141,-69 260-192,-2-1 0,6-76 1,-9-84 62,-7 184-175,0 14-54,-2 5 65,-2 9-16,0 10 121,0 0 0,0 1 1,-2 37-1,3-19 155,-4 10 325,2-7-161,-3 66 1,11-63-111,13 68 0,-5-38-74,-8-62-83,-1 0 0,2 0 0,0-1 0,0 1 0,8 17 0,-11-28-100,1-1-1,-1 1 1,0-1 0,0 1-1,1-1 1,-1 1 0,0-1 0,1 0-1,-1 1 1,0-1 0,1 1-1,-1-1 1,1 0 0,-1 1 0,0-1-1,1 0 1,-1 1 0,1-1-1,0 1 1,0-1-41,-1 0-1,0-1 1,1 1-1,-1 0 0,0 0 1,1 0-1,-1 0 1,0 0-1,1 0 1,-1-1-1,0 1 1,0 0-1,1 0 1,-1 0-1,0-1 0,0 1 1,1 0-1,-1 0 1,0-1-1,0 1 1,0 0-1,0-1 1,1 1-1,0-3-584,0 0 1,0 0-1,0 0 0,0 0 1,-1 1-1,1-5 0,1-15-4071,2 1 1563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02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10560,'-4'3'7497,"20"1"-4211,74 0-52,2 0-3150,-17-2-1352,-39 0-1928,1-1-3620,-22 0 1717,2 5 1681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02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76 6816,'-11'10'2197,"10"-10"-2166,1 0-1,0 0 0,0 0 1,0 0-1,-1 1 1,1-1-1,0 0 1,0 0-1,0 0 1,0 1-1,0-1 1,0 0-1,-1 0 1,1 1-1,0-1 1,0 0-1,0 0 1,0 1-1,0-1 1,0 0-1,0 0 1,0 1-1,0-1 0,0 0 1,0 0-1,0 1 1,0-1-1,0 5-141,0-3 383,0 1 0,-1-1-1,1 1 1,1-1-1,-1 1 1,0 0 0,1-1-1,-1 1 1,1-1-1,-1 1 1,1-1 0,0 0-1,0 1 1,1-1-1,1 3 1,1-1 224,0 0 0,0 0-1,1 0 1,-1-1 0,1 0 0,0 0 0,0 0-1,0 0 1,9 2 0,-9-3-323,1-1 0,-1 0 0,0 0 0,1 0 0,-1-1 0,1 0 0,-1 0 0,1 0 0,-1 0 0,0-1 0,1 0 0,-1 0 0,0-1-1,0 0 1,1 0 0,4-2 0,-7 2-78,1-1 0,-1 1-1,0 0 1,0-1 0,0 0-1,0 0 1,0 0 0,-1 0-1,1 0 1,2-6 0,-4 8-62,0-1-1,0 1 1,0-1 0,-1 1 0,1-1 0,0 1 0,-1-1 0,1 0 0,-1 1 0,0-1 0,1 0 0,-1 1 0,0-1 0,0 0 0,0 0 0,0 1 0,0-1 0,-1 0 0,1 1 0,0-1 0,-1 0 0,1 1 0,-1-1 0,0 1 0,0-2 0,0 2-21,1 1 0,-1-1 0,1 1 0,-1-1 0,1 1 0,-1 0 0,1-1 0,-1 1 0,1 0 0,-1 0 0,0-1 0,1 1 0,-1 0 0,1 0 0,-1 0 0,0 0 0,1 0 0,-1 0 0,0 0-1,1 0 1,-1 0 0,1 0 0,-1 0 0,0 0 0,1 0 0,-1 0 0,0 0 0,1 1 0,-1-1 0,1 0 0,-2 1 0,0 1 20,0-1 0,-1 1 1,1-1-1,0 1 0,0 0 0,-3 3 0,-1 2 31,1 0-1,1 0 1,-1 0 0,1 0-1,0 1 1,1-1 0,0 1 0,0 0-1,1 0 1,0 0 0,0 1-1,0-1 1,2 0 0,-1 1 0,1 11-1,0-13 4,1-1 1,0 0-1,0 1 0,1-1 0,-1 0 0,2 0 0,-1 0 0,0 0 1,1 0-1,0-1 0,1 1 0,-1-1 0,1 0 0,0 0 0,0 0 1,0 0-1,1-1 0,0 0 0,0 0 0,0 0 0,6 4 1,-4-5 24,0 1 0,-1-1 1,1 0-1,1 0 1,-1-1-1,0 0 1,13 2-1,-16-4-56,0 0-1,1 0 1,-1 0-1,0 0 1,0-1 0,1 1-1,-1-1 1,0-1-1,0 1 1,0 0 0,0-1-1,0 0 1,0 0 0,-1 0-1,7-4 1,-4 0-4,1 0-1,-1 0 1,0 0 0,0-1 0,-1 0-1,0 0 1,0 0 0,5-13 0,3-8 146,10-33 1,2-6-58,-13 39-81,39-78 210,-49 106-328,-1 5 43,0 6-15,-5 93 238,-24 140 0,26-227-150,-1-1 0,-1 0 1,-1 1-1,-6 14 0,11-29-29,-12 19 65,12-21-71,-1 1-1,1 0 0,-1-1 1,0 1-1,1 0 1,-1-1-1,0 1 0,0-1 1,1 1-1,-1-1 1,0 0-1,0 1 0,0-1 1,0 0-1,0 1 1,1-1-1,-1 0 1,0 0-1,0 0 0,0 0 1,0 0-1,0 0 1,0 0-1,0 0 0,0 0 1,-1-1-6,0 1-1,1-1 1,-1 0 0,0 1 0,1-1 0,-1 0 0,1 0 0,-1 0-1,1 0 1,0 0 0,-1 0 0,1-1 0,0 1 0,0 0-1,0-1 1,0 1 0,0-1 0,-1-1 0,0 0 10,1 0 1,0 0-1,0-1 1,0 1-1,1 0 1,-1 0-1,1 0 1,-1-1-1,1 1 1,0-3-1,0 3 14,1 0 0,-1 0-1,0 0 1,1 1 0,-1-1-1,1 0 1,0 1-1,0-1 1,0 0 0,0 1-1,0-1 1,1 1 0,-1 0-1,1-1 1,-1 1-1,1 0 1,0 0 0,0 0-1,0 0 1,0 0 0,0 0-1,1 1 1,-1-1 0,0 1-1,1 0 1,2-2-1,7 1-56,-1 1-1,1 0 0,0 1 0,-1 0 0,1 1 0,0 0 1,-1 1-1,17 4 0,20 3-2518,-37-9-702,1 0 975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45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19 103 5728,'-16'17'1840,"16"-17"-1810,0 0 1,0 1-1,-1-1 1,1 0-1,0 0 0,0 1 1,0-1-1,-1 0 1,1 0-1,0 1 1,0-1-1,0 0 1,0 1-1,0-1 0,0 0 1,-1 0-1,1 1 1,0-1-1,0 0 1,0 1-1,0-1 1,0 0-1,0 1 0,0 5 515,1-1-1,-1 0 0,1 0 1,-1 0-1,2 1 0,-1-1 0,4 8 1,-5-11-390,1-1 0,0 1 0,0-1 0,0 1 0,0-1 0,0 1 0,0-1 1,0 0-1,1 1 0,-1-1 0,0 0 0,1 0 0,-1 0 0,1 0 0,-1 0 1,1-1-1,0 1 0,-1 0 0,1-1 0,0 1 0,-1-1 0,1 0 0,0 1 0,-1-1 1,1 0-1,0 0 0,0 0 0,0 0 0,2-1 0,2 0 28,0 0 1,-1-1-1,1 0 0,-1 0 0,1 0 0,-1-1 0,0 0 1,0 0-1,0 0 0,-1 0 0,1-1 0,-1 0 1,1 0-1,-1 0 0,0 0 0,-1-1 0,5-6 0,-5 6-140,0 1 0,-1-1 0,1 0 0,-1 0 0,0 0 0,0 0 0,-1 0-1,1-1 1,-1 1 0,0-1 0,-1 1 0,1 0 0,-1-1 0,0 1 0,-1-1-1,1 1 1,-1-1 0,-2-7 0,2 11-44,1 1 1,-1-1-1,1 0 0,-1 1 0,0-1 0,0 0 1,0 1-1,0-1 0,0 1 0,0 0 1,0-1-1,0 1 0,0 0 0,-1-1 1,1 1-1,-1 0 0,1 0 0,-1 0 1,1 0-1,-1 1 0,1-1 0,-1 0 1,0 1-1,1-1 0,-1 1 0,0-1 1,0 1-1,0 0 0,1 0 0,-1 0 1,0 0-1,0 0 0,1 0 0,-1 0 1,0 1-1,-2 0 0,0 0-3,0 0-1,0 1 1,0 0-1,0 0 1,0 0-1,1 0 1,-1 0-1,1 1 1,-1 0-1,1 0 1,0 0-1,0 0 1,-4 6-1,0 1 86,2 0-1,-1 1 0,2 0 1,-1 0-1,1 0 1,-3 18-1,2-2 260,-3 47 0,7-63-223,1 1 0,1-1-1,-1 0 1,2 1 0,-1-1 0,1 0 0,8 21 0,-8-26-65,1 0 1,0 0-1,1 0 1,-1 0-1,1-1 1,0 0-1,1 1 1,-1-2-1,1 1 1,0 0-1,0-1 1,0 0 0,1 0-1,10 5 1,-11-6-28,0-1 0,0 0 1,1 0-1,-1 0 0,0-1 0,1 1 1,-1-1-1,1-1 0,-1 1 1,1-1-1,10-1 0,-8 0-556,1-1 0,-1 0-1,0 0 1,-1-1 0,1 0 0,0-1-1,9-5 1,11-8-1512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06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432 781 4320,'-28'-4'6986,"24"3"-6674,1 0 1,-1-1-1,0 1 0,1-1 0,-1 0 0,1 0 1,0-1-1,-1 1 0,1-1 0,0 1 0,1-1 0,-1 0 1,0 0-1,-2-4 0,-4-6 388,1 0 0,-7-18 1,10 23-440,-15-40 783,1 0 0,-21-91-1,2 7 13,12 41-226,16 53-513,9 32-310,-1 0 0,1 0 1,1 0-1,-1 0 1,1 0-1,0-1 0,1 1 1,-1 0-1,1 0 1,0 0-1,1 0 1,-1 0-1,1 0 0,1 0 1,-1 0-1,1 1 1,0-1-1,0 1 0,0 0 1,1 0-1,0 0 1,0 0-1,0 1 0,1-1 1,-1 1-1,1 0 1,0 1-1,0-1 0,1 1 1,-1 0-1,1 0 1,-1 1-1,1-1 0,0 1 1,7-1-1,-4 2 3,1 0 0,-1 0 0,0 1 0,0 1 0,1 0 0,-1 0 0,0 0 0,16 6 0,-8-3-9,-5-2 1,0 1 0,-1 1 1,1 0-1,-1 0 0,0 1 0,0 1 0,0 0 1,-1 0-1,0 1 0,0 0 0,9 10 1,-10-8 28,-6-7 1,0 1 0,0 1 0,0-1 0,-1 0-1,1 1 1,3 6 0,-5-8-23,-1-1 1,0 0-1,0 1 0,1-1 0,-1 1 1,0-1-1,0 0 0,0 1 1,0-1-1,-1 0 0,1 1 1,0-1-1,-1 0 0,1 1 0,0-1 1,-1 0-1,0 0 0,1 1 1,-1-1-1,0 0 0,1 0 0,-1 0 1,0 0-1,0 0 0,-2 2 1,1-1 7,-1 1 0,0-1 0,0 0 0,0 0 0,0 0 0,-1 0 0,1-1 0,0 1 0,-5 0 0,-34 10 89,22-8-62,-30 9 35,5-3-17,-75 29 0,107-33-46,0 0 0,1 0 1,0 1-1,0 1 1,0 0-1,1 1 1,1 0-1,-1 0 1,1 1-1,-9 13 1,9-10 20,0 1 0,1 1 1,0 0-1,2 0 0,0 0 1,0 1-1,-4 17 0,2-2 99,-12 50 304,21-77-397,-1 0 0,1 0-1,0 0 1,0 0 0,0 0 0,1 0-1,0 0 1,-1 0 0,1 0 0,3 5-1,-4-7-13,1-1 0,-1 1 0,1-1-1,0 1 1,0-1 0,-1 0-1,1 0 1,0 1 0,0-1-1,1 0 1,-1 0 0,0 0 0,0 0-1,0 0 1,1 0 0,-1-1-1,0 1 1,1 0 0,-1-1-1,1 1 1,-1-1 0,1 1 0,-1-1-1,1 0 1,-1 1 0,1-1-1,-1 0 1,1 0 0,0 0-1,1-1 1,13-2 44,0-2 0,0 0-1,0 0 1,-1-2 0,0 0-1,23-15 1,5 0-54,-27 13-5,1 1 0,-1 1-1,2 1 1,-1 1 0,25-5 0,-33 9 14,-1 0 1,0 1 0,1 0 0,-1 0 0,0 1-1,1 0 1,-1 1 0,0-1 0,0 2-1,0-1 1,0 1 0,0 0 0,14 8-1,-6 1 35,0 0-1,0 1 0,-1 0 1,-1 1-1,15 19 0,15 14-2051,-43-45 3044,2 0-2971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07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8 2560,'6'-7'19514,"-10"25"-19726,3-15 877,-32 127 594,33-129-1258,0 0 1,0-1-1,-1 1 1,1 0-1,0 0 1,0 0-1,1 0 1,-1 0-1,0 0 1,0 0-1,0 0 1,1 0-1,-1 0 1,0-1 0,1 1-1,-1 0 1,1 0-1,-1 0 1,1 0-1,-1-1 1,1 1-1,0 0 1,-1-1-1,1 1 1,0 0-1,0 0 1,4 2 88,0 0 1,1 0 0,7 3 0,9 5 1,-9-3-72,-1 1 0,0 0 0,0 1 0,-1 0 0,0 1 0,-1 0 0,11 16 0,-17-20 104,1-1-1,-1 1 0,-1 1 1,1-1-1,-1 0 0,0 1 1,-1 0-1,0 0 0,0-1 0,-1 1 1,0 0-1,0 0 0,-1 1 1,0-1-1,-1 10 0,0-16-91,1 0-1,0 0 0,-1-1 1,1 1-1,-1 0 1,0 0-1,0 0 1,0-1-1,1 1 1,-2-1-1,1 1 0,0 0 1,0-1-1,0 0 1,-1 1-1,1-1 1,-3 2-1,2-2-10,-1 1 0,0-1-1,0 1 1,0-1 0,0 0 0,0 0-1,-1 0 1,1 0 0,-5 0 0,0-1-112,1 0-1,0 0 1,-1 0 0,1-1-1,-1 0 1,1-1 0,0 1-1,-13-6 1,2 1-1230,13 5 559,1 0 0,0 0 0,0-1 0,0 1 0,0-1-1,-5-4 1,0 0-2470,3 4 1057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08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74 4800,'-19'-17'9333,"19"17"-9183,0-1 0,0 1-1,0 0 1,1 0 0,-1-1 0,0 1 0,0 0 0,0 0 0,0-1 0,0 1-1,0 0 1,0-1 0,0 1 0,0 0 0,0 0 0,0-1 0,0 1-1,0 0 1,0-1 0,0 1 0,0 0 0,0 0 0,0-1 0,0 1-1,0 0 1,0-1 0,-1 1 0,1 0 0,0-1 0,0 1-33,-1 0 0,1 0 0,0-1 0,0 1 0,0 0 0,0 0 0,-1-1 0,1 1 0,0 0 0,0-1 0,0 1 0,0 0 1,0 0-1,0-1 0,0 1 0,0 0 0,0-1 0,0 1 0,0 0 0,0 0 0,0-1 0,0 1 0,0 0 0,0-1 0,0 1 0,1 0 0,-1 0 0,0-1 0,0 1 0,0 0 0,0 0 1,1-1-1,-1 1 0,0 0 0,0 0 0,0 0 0,1-1 0,-1 1 0,2-1 74,0 0 1,0 1-1,0-1 0,1 1 0,-1 0 1,0-1-1,0 1 0,0 0 1,0 0-1,5 1 0,6-1 324,202-24 413,-168 19-1684,-3 1-4003,-26 3 2412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09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57 131 5632,'-8'3'4093,"8"-3"-4048,0 0 0,0 1 0,0-1 1,0 0-1,-1 1 1356,1-1-1356,5 11 2195,-5-10-2155,0 0 1,0 0-1,1 0 0,-1 0 1,1 0-1,-1 0 1,1 0-1,-1-1 0,1 1 1,-1 0-1,1 0 1,0-1-1,-1 1 0,1 0 1,0-1-1,0 1 1,0 0-1,-1-1 0,1 1 1,0-1-1,0 0 0,0 1 1,0-1-1,0 0 1,0 1-1,0-1 0,0 0 1,0 0-1,0 0 1,0 0-1,0 0 0,0 0 1,0 0-1,0 0 1,0 0-1,0-1 0,0 1 1,0 0-1,0-1 1,-1 1-1,1-1 0,0 1 1,1-1-1,1-1 39,0 0 0,0-1 0,0 1 0,0-1-1,-1 1 1,1-1 0,-1 0 0,0 0 0,0 0 0,4-5 0,-4 2-79,0 1-1,-1 0 1,1-1 0,-1 1 0,0-1 0,-1 1-1,1-1 1,-1 0 0,0 1 0,0-1 0,-1 1-1,1-1 1,-2 0 0,1 1 0,0 0 0,-1-1-1,0 1 1,0 0 0,-5-9 0,6 13-42,1 1 0,-1-1 0,0 0 0,1 1 1,-1-1-1,0 0 0,1 1 0,-1-1 0,0 1 0,0-1 1,1 1-1,-1 0 0,0-1 0,0 1 0,0 0 0,1 0 1,-1-1-1,0 1 0,0 0 0,0 0 0,0 0 1,0 0-1,0 0 0,0 0 0,1 0 0,-1 0 0,0 1 1,0-1-1,0 0 0,0 0 0,1 1 0,-1-1 0,0 1 1,0-1-1,-1 2 0,-1-1 57,0 2 0,0-1 1,0 0-1,1 0 0,-1 1 0,1 0 0,-1-1 1,-1 4-1,-4 7 156,0 1 1,2-1-1,-1 1 1,2 0-1,0 0 1,1 1-1,0-1 1,1 1-1,1 0 1,0 0 0,1 0-1,0 0 1,2 1-1,2 20 1,-2-32-144,-1 0 0,1 1 1,1-1-1,-1 0 0,0 0 1,1-1-1,0 1 0,0 0 1,0 0-1,1-1 0,-1 1 1,1-1-1,0 0 0,5 5 0,-5-6-10,-1 0 0,1 0 0,-1-1 0,1 1 0,0-1 0,0 0 0,0 0 0,0 0 0,0 0 0,0 0 0,0-1 0,0 1-1,0-1 1,0 0 0,0 0 0,0 0 0,0 0 0,0-1 0,0 1 0,5-2 0,4-2 26,0 0 0,-1-1 0,1-1 1,-1 0-1,15-10 0,48-42 54,-44 33-144,11-11 26,-28 24 23,1 0 1,0 0-1,29-17 1,-42 28-49,0 1 0,1-1 0,-1 0 0,1 0 1,-1 1-1,1-1 0,-1 1 0,0-1 0,1 1 0,0 0 0,-1 0 0,1-1 1,-1 1-1,1 0 0,-1 0 0,1 0 0,-1 1 0,1-1 0,-1 0 1,1 1-1,-1-1 0,1 1 0,-1-1 0,1 1 0,-1 0 0,1-1 1,-1 1-1,0 0 0,0 0 0,1 0 0,-1 0 0,0 0 0,0 0 1,0 0-1,0 1 0,0-1 0,0 0 0,1 3 0,1 7 15,0-1 1,-1 1-1,0 0 0,-1 0 0,0 0 1,0 18-1,-5 62 236,4-91-248,0 0 0,0 1 0,0-1 0,0 0 0,0 0 0,0 0 0,0 1 0,0-1 1,0 0-1,0 0 0,0 0 0,0 0 0,0 1 0,0-1 0,0 0 0,0 0 1,0 0-1,0 0 0,0 1 0,0-1 0,0 0 0,0 0 0,1 0 0,-1 0 1,0 0-1,0 1 0,0-1 0,0 0 0,0 0 0,0 0 0,1 0 0,-1 0 1,0 0-1,0 0 0,0 1 0,0-1 0,0 0 0,1 0 0,-1 0 0,0 0 1,0 0-1,0 0 0,0 0 0,1 0 0,-1 0 0,0 0 0,0 0 0,0 0 1,0 0-1,1 0 0,-1 0 0,0 0 0,0 0 0,0 0 0,0 0 0,1 0 1,-1-1-1,0 1 0,0 0 0,0 0 0,0 0 0,0 0 0,1 0 0,-1 0 0,0 0 1,0-1-1,0 1 0,0 0 0,0 0 0,15-15 216,-8 8-219,5-7-127,17-25 1,-13 15 43,15-22 76,-26 36-2,1 0 0,1 0 0,-1 1 0,2 0-1,-1 0 1,1 1 0,14-11 0,-22 18 5,1 1 0,-1-1 0,1 1 0,-1 0 0,1-1 1,0 1-1,-1 0 0,1-1 0,0 1 0,-1 0 0,1 0 0,0 0 0,-1 0 1,1 0-1,0 0 0,0 0 0,-1 0 0,1 0 0,0 0 0,-1 0 0,1 0 0,0 0 1,-1 1-1,1-1 0,0 0 0,-1 1 0,1-1 0,-1 0 0,1 1 0,0-1 1,-1 0-1,1 1 0,-1-1 0,1 1 0,-1-1 0,0 1 0,1-1 0,-1 1 0,1 0 1,-1-1-1,0 1 0,1 1 0,1 1 11,-1 1 0,1 0 0,-1 0 0,0-1 0,0 1 0,0 6 1,-1 27 108,0-29-45,-1 0-1,1 0 1,1 0-1,1 13 1,-2-21-67,0 0 0,0 0 0,0 1 0,0-1 0,0 0 0,0 0-1,0 0 1,0 0 0,0 1 0,0-1 0,0 0 0,1 0 0,-1 0 0,0 0 0,0 0 0,0 1 0,0-1 0,0 0 0,0 0 0,0 0 0,1 0 0,-1 0 0,0 0 0,0 1 0,0-1 0,0 0-1,0 0 1,1 0 0,-1 0 0,0 0 0,0 0 0,0 0 0,0 0 0,1 0 0,-1 0 0,0 0 0,0 0 0,0 0 0,0 0 0,1 0 0,-1 0 0,0 0 0,0 0 0,0 0 0,0 0-1,1 0 1,-1 0 0,0 0 0,0 0 0,0 0 0,0-1 0,1 1 0,-1 0 0,0 0 0,0 0 0,0 0 0,0 0 0,0-1 0,12-12 54,-1 0-56,-9 11 47,9-5-359,-7 8 71,-2 9 142,-1 0 131,0 1-1,0 0 1,1-1 0,0 1 0,5 11-1,-6-21-86,3 4 325,-4-5-268,0 0-1,0 0 0,0 0 0,0 0 0,0 0 1,0 0-1,0 0 0,0-1 0,0 1 0,0 0 1,-1 0-1,1 0 0,1 0 0,-1 0 0,0 0 1,0 0-1,0 0 0,0 0 0,0 0 0,0-1 1,0 1-1,0 0 0,0 0 0,0 0 0,0 0 1,0 0-1,0 0 0,0 0 0,0 0 0,0 0 1,0 0-1,0 0 0,0 0 0,0 0 0,0 0 0,0 0 1,1-1-1,-1 1 0,0 0 0,0 0 0,0 0 1,0 0-1,0 0 0,0 0 0,0 0 0,0 0 1,0 0-1,0 0 0,0 0 0,1 0 0,-1 0 1,0 0-1,0 0 0,0 0 0,0 0 0,0 0 1,0 0-1,0 0 0,0 1 0,0-1 0,0 0 1,0 0-1,1 0 0,-1 0 0,0 0 2,0 0-1,0 0 1,0-1-1,0 1 1,0 0-1,-1 0 1,1 0-1,0 0 0,0 0 1,0 0-1,0-1 1,0 1-1,1 0 1,-1 0-1,0 0 1,0 0-1,0 0 1,0 0-1,0 0 1,0-1-1,0 1 1,0 0-1,0 0 1,0 0-1,0 0 1,0 0-1,0 0 1,0 0-1,0 0 1,1 0-1,-1-1 1,0 1-1,0 0 1,0 0-1,0 0 1,0 0-1,0 0 0,0 0 1,0 0-1,1 0 1,-1 0-1,0 0 1,0 0-1,0 0 1,0 0-1,0 0 1,1 0-1,3-3-19,-1-18-68,-8 28-358,5-6 439,0 0 0,-1 0 1,1 0-1,0 1 0,-1-1 1,1 0-1,0 0 0,0 0 0,0 1 1,0-1-1,0 0 0,1 2 0,-1 0-34,0 0-1,0 0 0,0 0 0,0-1 0,0 1 0,-1 0 0,1 0 0,-1 0 1,0-1-1,0 1 0,0 0 0,0-1 0,0 1 0,-2 2 0,-4 11-81,7-14 107,-1 4 70,1 1 117,0-7-123,7 3-37,1 0 816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10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17 123 5888,'-13'-3'1898,"13"3"-1848,0 0-1,0 0 0,-1 0 0,1 0 1,0 0-1,0 0 0,0 0 0,0 0 1,-1 0-1,1-1 0,0 1 0,0 0 1,0 0-1,0 0 0,0 0 0,-1 0 0,1-1 1,0 1-1,0 0 0,0 0 0,0 0 1,0 0-1,0-1 0,0 1 0,0 0 1,0 0-1,0 0 0,0-1 0,0 1 1,0 0-1,0 0 0,0 0 0,0-1 0,0 1 1,0 0-1,0 0 0,0 0 0,0-1 1,0 1-1,0 0 0,0 0 0,0 0 1,1 0-1,-1-1 0,0 1 0,0 0 1,0 0-1,0 0 0,0 0 0,0 0 0,1 0 1,-1-1-1,0 1 0,0 0 0,0 0 1,1 0-1,6-7 1080,-5 5-884,0-1 0,0 0 0,0-1-1,-1 1 1,1 0 0,1-5 0,6-11 420,-5 13-291,1 0 1,-1 0-1,1 0 1,1 1-1,-1 0 1,1 0-1,0 1 1,12-8-1,-17 11-311,0 1-1,0-1 1,0 1-1,0-1 0,0 1 1,1 0-1,-1-1 0,0 1 1,0 0-1,0 0 1,0 0-1,0 0 0,0 0 1,1 0-1,-1 0 0,0 0 1,0 1-1,0-1 1,0 0-1,0 1 0,2 0 1,-1 0 34,0 0 0,-1 1 0,1-1 1,0 1-1,-1-1 0,1 1 0,-1 0 0,1 0 1,-1-1-1,2 4 0,1 4 186,0 0 0,0 0 0,-1 1-1,2 9 1,1 12 427,0 0-1,0 51 0,-4 15-6810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12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120 772 7296,'-16'3'2368,"16"-3"-2338,0 0 0,0 0 0,-1 0-1,1 0 1,0 0 0,0 0 0,0 0 0,-1 0 0,1 1 0,0-1 0,0 0 0,-1 0 0,1 0 0,0 0 0,0 0 0,0 1 0,0-1 0,-1 0-1,1 0 1,0 0 0,0 1 0,0-1 0,0 0 0,0 0 0,0 1 0,-1-1 0,1 0 0,0 0 0,0 0 0,0 1 0,-2 4-14,-2 3 593,0 1 0,0 0 0,1 0 0,-2 13 0,-20 104 4370,-10 73-2012,31-157-2533,2-24-123,0-1-1,-6 28 1,18-93 265,-5 31-589,44-131-273,-5 17 477,-24 66 1,2 2 1,40-78-1,-57 131-131,0 1-1,1 0 1,-1 0 0,2 0-1,0 1 1,0 0 0,10-9-1,-16 17-46,0-1-1,-1 0 0,1 1 1,1-1-1,-1 1 0,0-1 1,0 1-1,0-1 0,0 1 1,0 0-1,0-1 0,0 1 1,1 0-1,-1 0 0,0 0 1,0 0-1,0 0 0,0 0 1,1 0-1,-1 0 0,0 1 1,0-1-1,0 0 0,0 1 1,0-1-1,0 1 0,0-1 1,0 1-1,0 0 0,2 0 1,-1 1 26,0 0 1,0 0 0,0 0-1,0 0 1,0 1 0,-1-1-1,1 0 1,-1 1 0,1-1-1,-1 1 1,2 5 0,1 6 96,-1 1 0,-1 0 0,0 0 0,-1 0 1,0 1-1,-1-1 0,-1 0 0,-1 0 0,0 0 1,-5 16-1,5-22-86,-1-1-1,0 0 1,0 0 0,-1 0 0,0 0 0,0 0 0,-1-1-1,0 0 1,-8 9 0,9-12-96,0 0 1,1-1-1,-1 0 0,-1 0 1,1 0-1,0 0 1,-1-1-1,1 0 0,-1 1 1,0-2-1,0 1 0,0 0 1,0-1-1,0 0 0,0 0 1,-10 0-1,5-2-176,-20 1-624,26 1 303,17 1-36,12 2 623,0-2 1,1-1-1,-1-1 1,32-4 0,-46 3-17,-1-1 0,0-1 0,0 0 0,0 0 0,0-1 0,-1 0 0,1 0 0,-1-1 0,0-1 0,-1 1 0,1-1 0,-1-1 0,11-10 0,10-18 51,42-66-1,-59 83 2,18-27 95,78-125 383,-90 136-457,-1 0-1,-1-1 1,13-48 0,-18 40-138,-2 0 0,-1-1 0,2-87 0,-10 124 29,0 1 1,0-1 0,-1 1 0,0 0-1,-2-7 1,3 12 8,0 0 1,0 1-1,-1-1 0,1 0 1,0 1-1,-1-1 0,1 0 0,0 1 1,-1-1-1,1 0 0,-1 1 1,1-1-1,-1 1 0,0-1 0,1 1 0,0-1 1,-1 1-1,1 0 0,0 0 0,0 0 0,-1 0 0,1 0 0,0 0 0,0 0 0,-1 0 0,1 0 1,0 0-1,-1 0 0,1 0 0,0 0 0,0 0 0,-1 0 0,1 1 0,0-1 0,0 0 0,-1 0 0,1 0 1,0 0-1,0 0 0,-1 1 0,1-1 0,-2 2 4,0 1 0,0-1 0,0 1 0,0 0 0,0-1 0,-1 5 1,-21 46 72,-27 89 1,32-83-58,7-20 24,2 0 0,2 1 0,2 0 0,1 1 0,2 0 0,2-1 0,7 73 0,-5-99-4,1 0-1,7 24 1,-7-31-12,0-1-1,1 0 0,0 0 1,0 0-1,0-1 0,1 1 1,0-1-1,5 7 0,-7-11-14,-1 0-1,1 1 1,-1-1-1,1 0 1,0 0-1,0 0 1,-1 0-1,1 0 1,0 0-1,0-1 1,0 1-1,0-1 1,0 1-1,0-1 1,0 0-1,0 1 1,0-1-1,0 0 1,0 0-1,0-1 1,0 1-1,0 0 1,0-1-1,0 1 1,0-1-1,0 0 1,0 1-1,0-1 1,-1 0-1,1 0 1,2-2-1,5-3 18,-1 0 0,0 0 0,0-1 0,13-15 0,75-98 191,-30 36-558,-55 73 267,-11 11 66,0 0 0,0 0 0,0 0 0,0 0 0,1 0-1,-1 0 1,0 0 0,0 0 0,0 0 0,0 0 0,1 0-1,-1 0 1,0-1 0,0 1 0,0 0 0,1 1 0,-1-1 0,0 0-1,0 0 1,0 0 0,0 0 0,1 0 0,-1 0 0,0 0-1,0 0 1,0 0 0,0 0 0,1 0 0,-1 0 0,0 0-1,0 1 1,0-1 0,0 0 0,0 0 0,1 0 0,0 3-12,0 0 1,-1 0-1,1 0 1,0 0-1,-1 0 1,1 6-1,-1-8 14,0 133 339,-2-88-106,5 54 0,-2-96-191,-1-1-1,1 1 0,0 0 0,0-1 1,0 1-1,0-1 0,4 7 1,-5-9-30,0-1 1,1 1-1,-1-1 1,1 1-1,-1-1 1,0 1 0,1-1-1,-1 0 1,1 1-1,-1-1 1,1 1 0,0-1-1,-1 0 1,1 0-1,-1 1 1,1-1 0,0 0-1,-1 0 1,1 0-1,1 1 1,-1-1 3,0-1 0,0 1 0,0 0-1,0-1 1,0 1 0,0 0 0,0-1 0,0 1 0,0-1 0,0 0-1,0 1 1,0-1 0,0 0 0,0 1 0,-1-1 0,2-1-1,8-11 48,-1 1-1,0-1 0,-1 0 1,-1-1-1,11-28 0,-10 23-87,2-1 0,15-24 0,-25 43 11,1 0 1,-1 0-1,1 1 1,-1-1-1,1 1 0,0-1 1,-1 0-1,1 1 0,0-1 1,-1 1-1,1-1 0,1 0 1,-1 1 10,-1 0 1,0 0-1,1 0 1,-1 1-1,0-1 1,0 0-1,1 0 1,-1 0-1,0 0 1,1 0-1,-1 0 1,0 0-1,0 1 1,1-1-1,-1 0 1,0 0-1,0 0 1,0 1-1,1-1 1,-1 0-1,0 0 1,0 0-1,0 1 1,1-1-1,-1 0 1,0 1-1,0-1 1,0 0-1,0 0 1,0 1-1,0-1 1,0 0-1,0 1 0,0-1 1,0 0-1,0 1 1,0-1-1,0 0 1,0 0-1,0 1 1,0-1-1,1 18-10,-1 0 0,0 0 0,-1 0 0,-1 0 0,-1 0 0,-7 23-1,0-9-14,-1 0 0,-23 45 0,26-62 76,0 1 0,-1-1 0,0-1 0,-2 0 0,1 0 0,-2-1 0,0 0 0,-21 16 0,29-25-32,-1-1 0,1-1-1,-1 1 1,1-1 0,-1 0-1,0 0 1,0 0 0,-11 2-1,13-4-4,-1 1-1,1-1 1,-1 0-1,1 0 1,-1 0-1,1 0 1,-1 0-1,1-1 1,-1 0-1,1 0 1,-1 0-1,1 0 1,-4-2-1,6 2-5,0 1 0,0 0 0,0-1 0,0 1 0,0-1 0,0 1 0,0-1 0,1 0 0,-1 1 0,0-1 0,0 0 0,1 0 0,-1 1 0,0-1 0,1 0 0,-1 0 0,1 0 0,-1 0 0,1 0 0,0 0 0,-1 0 0,1 0 0,0 0 0,0 0 0,-1 0 0,1 0 0,0 0 0,0 0 0,0 0 0,0 0 0,1 0 0,-1 0 0,0 0 0,0 0 0,0 0 0,1 0 0,-1 0 0,1 0 0,-1 0 0,1 0 0,-1 0 0,1 1 0,0-3 0,3-1 16,0 0 1,0-1-1,0 1 0,0 1 0,1-1 0,5-3 0,20-13-107,10-8-234,55-27 1,-26 20-2829,-26 11-5352,-43 23 8198,1 1 1,0 0-1,-1 0 0,1-1 0,-1 1 0,1 0 0,0-1 0,-1 1 0,1-1 0,-1 1 0,1 0 0,-1-1 0,1 1 0,-1-1 0,0 0 0,1 1 0,-1-1 0,0 1 0,1-1 0,-1 0 0,0 1 1,0-1-1,1 1 0,-1-1 0,0 0 0,0 1 0,0-1 0,0 0 0,0 1 0,0-1 0,0 0 0,0 1 0,0-2 0,-1-4-2151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12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69 11296,'-26'-20'5120,"31"8"-4449,-2 4 193,12 8-608,11-8 1376,6 5-896,44-6 160,4 9-544,28-3-160,0 3-96,5-5-1280,-18 5 640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14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14 8384,'-5'-5'6720,"15"5"-5728,3 0 1151,4 0-1247,1 0 576,6 0-832,2 0 0,1 0-384,1-3-256,-6 3 0,-4-5-576,3 10 320,3-5-4128,-6 0 2433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14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446 1 8064,'-7'0'718,"1"0"0,-1 0 1,0 0-1,1 1 0,-1 0 1,0 1-1,1-1 0,0 1 1,-1 1-1,1-1 0,-6 4 1,5-3-76,-90 41 1613,96-44-2250,-1 1 0,1-1 0,0 1 0,-1 0-1,1 0 1,0-1 0,0 1 0,0 0 0,-1 0 0,1 0-1,0 0 1,0 0 0,1 1 0,-1-1 0,0 0-1,0 0 1,0 1 0,1-1 0,-1 0 0,1 1 0,-1-1-1,1 1 1,-1-1 0,1 1 0,0-1 0,0 0-1,0 1 1,0-1 0,0 1 0,0-1 0,0 1 0,0-1-1,1 1 1,-1-1 0,1 2 0,2 5 50,0-1-1,1 0 1,0 0 0,0 0 0,6 8-1,-4-6-7,17 27 203,-1 1 0,23 56-1,-44-90-199,0-1 0,0 1 0,0 0-1,0-1 1,0 1 0,-1 0-1,1 0 1,-1 0 0,0 0 0,0-1-1,0 1 1,0 0 0,0 0 0,-1 0-1,1 0 1,-1-1 0,0 1 0,0 0-1,-1 3 1,0-3-7,-1 0 1,1 0-1,-1 0 1,0 0-1,0 0 1,0 0-1,0 0 1,0-1-1,0 0 1,-1 0-1,1 0 1,-1 0-1,-4 2 1,-6 1 52,1-1 0,-1 0 0,0 0 0,0-2 0,0 0 0,-20 1 0,9-3-448,0-1 0,-45-6 0,12-8-2891,39 11 1700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15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64 6720,'-1'-2'170,"0"0"0,1 0 0,-1 0 1,1 0-1,-1 0 0,1 0 0,0 0 1,0 0-1,0 0 0,0 0 0,0 0 1,0 0-1,1 0 0,-1 0 0,1-2 0,1 1 67,-1 1 0,0 0 0,0 1 0,1-1 0,-1 0 0,1 0 0,0 1 0,0-1 0,-1 0-1,1 1 1,0 0 0,0 0 0,0-1 0,3 0 0,-4 2-96,-1-1 1,1 1-1,-1 0 1,0-1-1,1 1 0,-1 0 1,1-1-1,-1 1 1,1 0-1,-1 0 1,1 0-1,-1 0 0,1-1 1,0 1-1,-1 0 1,1 0-1,-1 0 1,1 0-1,-1 0 0,1 0 1,-1 0-1,1 0 1,-1 1-1,1-1 1,0 0-1,-1 0 0,1 0 1,-1 1-1,1-1 1,-1 0-1,1 0 0,-1 1 1,0-1-1,1 0 1,-1 1-1,1 0 1,0 1 116,-1 0 0,1 0 0,-1 0 0,1 0 0,-1 0 0,0 1 0,0-1 0,0 0 0,-1 3 0,0 6 200,-1 1 1,0-1-1,-1 0 0,0 0 1,-1 0-1,-5 13 0,-38 61 1193,32-61-1192,2 0-1,-16 38 1,19-31-341,2 0 1,1 0 0,1 1 0,1 0 0,2-1 0,1 36-1,2-42-134,-1-8 88,1 0 0,1-1 1,0 1-1,7 30 0,-7-43-93,1 0 0,-1 0 0,1 0 0,0 0 0,0 0 0,0 0 0,0-1 0,1 1 0,0 0 0,-1-1 0,1 0 0,0 0 0,1 0 0,-1 0 0,0 0 0,1-1 0,0 0 0,-1 1 0,1-1 0,0-1 0,0 1 0,0 0 0,8 1 0,-3-2-785,-1 1 0,1-2 0,0 1 1,-1-1-1,1 0 0,0-1 1,-1 0-1,1-1 0,0 1 1,-1-2-1,0 1 0,1-1 1,8-5-1,-15 7 423,1 0 0,-1-1 0,0 1 1,0-1-1,0 1 0,-1-1 0,1 0 0,0 0 1,-1 0-1,1 0 0,-1 0 0,0 0 0,1 0 1,-1-1-1,0 1 0,0 0 0,-1-1 0,1 1 1,0-1-1,-1 1 0,0-1 0,1 1 0,-1-1 1,0 1-1,0-1 0,-1-2 0,-1-35-3126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45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5 137 8896,'-3'-12'2491,"1"17"-235,5 22-145,67 338 2908,-33-173-3643,-24-130-608,0-15 501,-13-47-1260,0 0 1,0 0-1,0 1 1,0-1 0,0 0-1,0 0 1,0 0-1,0 0 1,0 0-1,0 0 1,0 0-1,0 0 1,0 0-1,0 0 1,0 0-1,0 1 1,0-1-1,0 0 1,0 0-1,0 0 1,0 0-1,0 0 1,0 0-1,0 0 1,0 0-1,0 0 1,0 0-1,0 0 1,1 0 0,-1 0-1,0 0 1,0 0-1,0 1 1,0-1-1,0 0 1,0 0-1,0 0 1,0 0-1,0 0 1,0 0-1,0 0 1,0 0-1,1 0 1,-1 0-1,0 0 1,0 0-1,0 0 1,0 0-1,0 0 1,0 0-1,0 0 1,0 0-1,0 0 1,0 0-1,0-1 1,1 1 0,-1 0-1,0 0 1,0 0-1,0 0 1,0 0-1,0 0 1,0 0-1,0 0 1,0 0-1,0 0 1,0 0-1,0 0 1,4-10 312,3-27 0,44-272 253,24-1-520,-64 279-1618,23-50 0,-8 35-277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15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13 10400,'-1'0'133,"0"0"48,1 0 1,-1 0-1,0 0 0,0 0 0,1 0 0,-1-1 0,0 1 0,0 0 0,1 0 0,-1-1 0,0 1 1,1 0-1,-1-1 0,0 1 0,1-1 0,-1 1 0,1-1 0,-1 1 0,0-1 0,1 1 0,-1-1 1,1 0-1,0 1 0,-1-2 0,1 2 92,1-1 0,-1 1 1,1 0-1,0 0 0,-1-1 0,1 1 1,-1 0-1,1 0 0,0 0 0,-1 0 1,1 0-1,0 0 0,-1 0 0,1 0 1,0 0-1,2 0-309,108 0 3854,131 1-3508,-207 1-1742,-1 1 0,39 10 0,-43-6-4172,32 12 0,-34-7 1071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16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153 529 8128,'-1'0'317,"0"0"0,0 0 1,0 0-1,0 0 0,-1 0 1,1 1-1,0-1 0,0 0 0,0 0 1,1 1-1,-1-1 0,0 1 1,0-1-1,0 1 0,0-1 1,0 1-1,0-1 0,1 1 0,-1 0 1,0-1-1,0 1 0,0 1 1,-10 9 2405,0-2-1640,1 2 1,0-1-1,0 1 0,-9 16 1,9-11-681,1 0 0,0 1-1,1 0 1,2 0 0,-8 26 0,13-39-323,0 1 0,1 0 0,-1 0 0,1-1 0,0 1 0,0 0 0,1 0 0,-1-1 0,1 1 0,0 0 0,3 7 0,-4-11-65,1 1-1,-1-1 0,1 1 1,0-1-1,-1 0 0,1 1 1,0-1-1,0 0 0,0 1 1,0-1-1,0 0 0,0 0 0,0 0 1,0 0-1,1 0 0,-1 0 1,0 0-1,1-1 0,-1 1 1,1 0-1,-1-1 0,0 1 1,1-1-1,-1 1 0,1-1 0,0 0 1,-1 0-1,1 0 0,-1 0 1,1 0-1,-1 0 0,1 0 1,-1 0-1,1 0 0,-1-1 1,1 1-1,2-2 0,-1 1-46,0 0 0,0-1 0,0 0 0,-1 1 0,1-1 0,-1 0 0,1-1 0,-1 1 0,0 0 0,0 0-1,3-5 1,18-33-260,-11 17 127,-11 22 154,4-8-92,0 1 1,0 0-1,9-10 0,-12 34-89,1 5 208,-1-8 23,0 1 0,0 14 1,-2-17-24,0-1 0,1 1 1,5 19-1,-6-26 4,2 0-1,-1-1 0,0 1 1,1 0-1,-1-1 1,1 1-1,0-1 1,1 0-1,-1 1 1,0-1-1,1 0 1,0 0-1,-1-1 0,6 4 1,-7-5-12,1 0-1,-1 0 1,1-1 0,-1 1 0,1-1-1,0 0 1,-1 1 0,1-1 0,0 0-1,-1 0 1,1 0 0,0 0 0,-1 0-1,1 0 1,0 0 0,-1-1 0,1 1-1,0-1 1,-1 1 0,1-1 0,-1 1-1,3-3 1,3 0-2,0-2 0,0 1 0,9-9 1,14-14-7,-2-2 0,-1-1 1,23-34-1,4-4-172,-50 64 164,103-131-273,-90 111 244,-1-2 0,0 1 0,19-49 0,-13 8 157,20-92 0,-35 124-8,4-55 0,-13 69 109,2 20-219,0 0 0,0-1 0,0 1 1,0 0-1,0 0 0,0 0 0,0-1 1,0 1-1,0 0 0,0 0 0,0 0 1,0-1-1,-1 1 0,1 0 0,0 0 1,0 0-1,0-1 0,0 1 0,0 0 1,-1 0-1,1 0 0,0 0 0,0 0 1,0 0-1,-1-1 0,1 1 0,0 0 1,-1 0-1,1 0-1,-1 1 1,1-1-1,-1 0 0,1 0 1,-1 1-1,1-1 0,-1 1 1,1-1-1,-1 0 0,1 1 1,-1-1-1,1 1 0,0-1 1,-1 1-1,1-1 1,-1 2-1,-6 11 13,0 1 0,1 0 1,0 1-1,1-1 0,-4 18 0,1-4-8,-50 153-70,52-157 122,0 0 1,1 0 0,1 1 0,1 0 0,2-1 0,0 1 0,5 40 0,-1-43-11,1-1 0,0 0 1,2 0-1,1 0 1,0-1-1,1 0 0,2 0 1,21 35-1,-29-52-18,0 0 0,0 0-1,1-1 1,-1 1 0,1 0-1,-1-1 1,1 0 0,3 3-1,-5-5-15,0 1-1,1 0 0,-1-1 1,0 1-1,1-1 0,-1 0 1,0 1-1,1-1 0,-1 0 0,1 0 1,-1 0-1,0 0 0,1 0 1,-1 0-1,0 0 0,1-1 1,-1 1-1,1 0 0,-1-1 1,0 1-1,0-1 0,1 0 0,1 0 1,3-4-21,1 1 0,-1-1 1,0-1-1,0 1 0,-1-1 0,0 0 1,1 0-1,-2-1 0,1 0 0,-1 1 0,0-2 1,5-13-1,-3 5-148,0-1 0,-1 0-1,-1 0 1,4-32 0,-7 40 77,0-1 1,-1 1 0,-2-19 0,2 28 71,0 0 0,0-1 1,0 1-1,0-1 1,-1 1-1,1 0 1,0-1-1,0 1 1,0-1-1,-1 1 0,1 0 1,0-1-1,0 1 1,-1 0-1,1-1 1,0 1-1,-1 0 1,1 0-1,0-1 0,-1 1 1,1 0-1,0 0 1,-1 0-1,1-1 1,0 1-1,-1 0 1,1 0-1,-1 0 0,1 0 1,-1 0-1,1 0 1,0 0-1,-1 0 1,1 0-1,-1 0 1,1 0-1,0 0 0,-1 0 1,1 0-1,-1 0 1,1 0-1,-1 0 1,0 1-1,0 0 11,-1-1 1,1 1-1,0 0 0,-1 0 0,1 0 1,0 0-1,-1 0 0,1 0 0,0 0 1,-2 2-1,1 1-20,0 0 0,-1 1 0,2-1 1,-1 0-1,0 1 0,1 0 0,0-1 0,0 1 1,0 6-1,-1 46 15,2-46 20,0 7 86,1-1 1,1 1 0,7 27-1,-7-36-34,1 0 0,0 0 0,0 0-1,1 0 1,0-1 0,1 0-1,0 0 1,8 11 0,-12-18-50,1 1 0,-1-1 0,0 1 1,0-1-1,0 0 0,1 0 0,-1 0 0,0 0 1,1 0-1,-1 0 0,1 0 0,-1 0 0,1 0 1,0-1-1,-1 1 0,1-1 0,0 1 0,-1-1 1,1 0-1,0 1 0,0-1 0,-1 0 0,1 0 1,0 0-1,0-1 0,-1 1 0,1 0 0,0-1 1,0 1-1,-1-1 0,1 1 0,0-1 0,-1 0 1,1 0-1,-1 1 0,2-3 0,12-8 34,-1-1 0,-1 0-1,0-1 1,-1-1 0,16-22 0,6-6-92,2 1 11,2 2 0,83-65 0,-108 97-35,-13 7 60,0 0 1,0 0 0,1 0-1,-1 0 1,0 0 0,0 0-1,0 0 1,1 0 0,-1 0 0,0 0-1,0 0 1,0 0 0,1 0-1,-1 0 1,0 0 0,0 0-1,0 0 1,1 0 0,-1 0-1,0 0 1,0 0 0,0 1-1,0-1 1,1 0 0,-1 0-1,0 0 1,0 0 0,0 0-1,0 1 1,0-1 0,1 0-1,-1 0 1,0 2 8,0 1 0,0-1 0,0 0 0,0 0 0,0 0 0,0 0 0,-1 0 0,1 0 0,-1 0 0,1 0 0,-2 2-1,-21 55 104,-2-2 0,-47 80 0,50-98-90,17-29 15,-1 0-1,0 0 1,0-1 0,-1 0-1,0 0 1,-1 0 0,0-1 0,-9 7-1,17-15-29,-1 1-1,1-1 0,0 0 0,0 0 0,0 1 0,0-1 0,-1 0 0,1 0 1,0 0-1,0 1 0,-1-1 0,1 0 0,0 0 0,0 0 0,-1 0 0,1 0 0,0 1 1,-1-1-1,1 0 0,0 0 0,0 0 0,-1 0 0,1 0 0,0 0 0,-1 0 1,1 0-1,0 0 0,-1 0 0,1 0 0,0 0 0,0 0 0,-1 0 0,1-1 1,0 1-1,-1 0 0,1 0 0,2-12 110,15-20-75,-1 12 1,0 1 0,1 0 0,2 1 0,24-20 0,88-56-1847,-70 52-1741,-51 35 2370,-6 5 166,-1 0-1,1 0 1,-1-1-1,0 0 1,0 1-1,0-1 1,5-6-1,-8 8 791,0 1-1,1-1 1,-1 1 0,0-1-1,1 0 1,-1 1-1,0-1 1,0 0-1,0 0 1,0 1-1,0-1 1,0 0-1,0 1 1,0-1-1,0 0 1,0 0-1,0 1 1,0-1-1,-1 0 1,1 0-1,-1-1-86,0 1 0,0-1-1,0 1 1,0-1 0,0 1-1,-1 0 1,1-1 0,0 1-1,-1 0 1,1 0-1,-3-1 1,-25-14-3794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17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 9376,'-23'-3'3488,"23"6"-2720,5 2 3007,8-2-2431,6 2 1152,7-2-1472,11 1 160,-2-4-704,6 0-224,7 0-160,7 0-800,-5 0 416,-5-4-3168,-10 1 1920,-7 3-5535,-11 0 3967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17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6720,'3'-3'2496,"7"6"-1952,12-3-128,-9 5 2496,10 2-1664,1 1 1215,2 0-1471,1 4-320,-1 0-416,-2 1-128,-3-2-64,-2-2-480,-6-1 224,-3-1-4543,-2-2 2559,19-2-4352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45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2976,'1'-2'187,"0"0"1,0 0 0,-1 0-1,1 0 1,0 0-1,-1 0 1,0 0-1,1 0 1,-1 0 0,0 0-1,-1-4 1,1 0 1097,4 61 3868,1 20-4450,3 252 3275,-7-378-3743,2 0-1,2 0 1,23-98 0,-26 140-268,1 1 1,0 0-1,0 0 0,1 1 1,0-1-1,7-11 1,-10 18 28,0 0 0,0-1 1,0 1-1,0 0 1,0 0-1,0 0 0,0 0 1,0 0-1,1 0 1,-1 0-1,0 0 1,1 0-1,-1 0 0,1 1 1,-1-1-1,1 1 1,-1-1-1,1 1 0,-1-1 1,1 1-1,-1 0 1,1 0-1,-1 0 1,1 0-1,0 0 0,-1 0 1,1 0-1,-1 0 1,1 1-1,-1-1 1,1 1-1,-1-1 0,1 1 1,-1 0-1,1-1 1,-1 1-1,0 0 0,1 0 1,-1 0-1,0 0 1,2 1-1,0 2 32,1 0 1,-1 0-1,1 1 0,-1-1 0,0 0 1,-1 1-1,1 0 0,-1 0 1,2 5-1,13 49 320,-15-52-334,32 198 926,-27-155-600,-3-19 252,-4-30-1392,5-7-3733,3 0 2219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46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2816,'0'-24'1696,"2"22"-1180,-1 1 0,1-1-1,-1 1 1,1-1 0,0 1 0,-1 0 0,1 0 0,0-1 0,0 1-1,4-1 1,-2 10 620,3 12-653,-2 0 0,-1 1-1,3 26 1,1 10 408,25 89-1,-31-139-711,0 1 0,1-1 1,0 1-1,1-1 0,-1 0 0,1 0 0,0-1 0,1 1 0,0-1 0,0 0 0,9 9 0,-13-15-132,-1 1 0,1-1 0,0 1 0,0-1-1,-1 0 1,1 1 0,0-1 0,0 0-1,0 1 1,0-1 0,0 0 0,-1 0-1,1 0 1,0 0 0,0 0 0,0 0-1,0 0 1,0 0 0,0 0 0,-1 0-1,1-1 1,0 1 0,0 0 0,0-1-1,0 1 1,-1 0 0,1-1 0,0 1-1,0-1 1,-1 1 0,1-1 0,0 1-1,-1-1 1,1 0 0,-1 1 0,2-2-1,1-3 140,1 0 0,-1 0-1,0 0 1,3-7-1,-5 10-165,4-10 88,0-1 0,-1 0 1,0 0-1,2-18 1,5-17-59,29-121-72,-39 159 19,-1 0 0,0 1 0,0-1 0,0 0 0,-2 0 0,-2-12 0,4 22-8,0-1-1,0 0 0,0 0 1,0 1-1,0-1 1,-1 0-1,1 1 1,0-1-1,-1 0 1,1 1-1,0-1 1,-1 1-1,1-1 1,-1 0-1,1 1 1,-1-1-1,1 1 0,-1-1 1,1 1-1,-1 0 1,0-1-1,1 1 1,-1-1-1,-1 1 1,2 0-98,-1 0 0,1 0 1,-1 0-1,1 0 0,-1 0 1,1 0-1,-1 0 0,0 0 1,1 1-1,-1-1 1,1 0-1,-1 0 0,1 1 1,-1-1-1,1 0 0,0 1 1,-1-1-1,1 0 0,-1 1 1,1-1-1,0 1 0,-1-1 1,1 1-1,0-1 0,-1 1 1,1-1-1,0 1 0,0-1 1,-1 1-1,1-1 0,0 1 1,-1 4-699,0-1 1,0 0 0,0 0-1,1 0 1,0 1 0,0-1-1,0 0 1,0 1-1,1-1 1,-1 0 0,1 0-1,0 1 1,0-1 0,3 5-1,7 15-1918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46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32 4224,'0'-28'4000,"0"28"-3937,0 0 1,0 0-1,0 0 1,0-1-1,0 1 1,0 0-1,0 0 0,0 0 1,0 0-1,0 0 1,-1-1-1,1 1 1,0 0-1,0 0 1,0 0-1,0 0 1,0 0-1,0-1 1,-1 1-1,1 0 1,0 0-1,0 0 0,0 0 1,0 0-1,0 0 1,-1 0-1,1 0 1,0 0-1,0 0 1,0 0-1,0 0 1,-1 0-1,1 0 1,0 0-1,0 0 1,0 0-1,0 0 0,-1 0 1,1 0-1,0 0 1,0 0-1,0 0 1,0 0-1,-1 0 1,1 0-1,0 0 1,-7 3 510,-5 5-172,1 1-1,0 0 1,1 0 0,0 1-1,-17 22 1,12-11-9,1 1 0,-15 30 0,27-47-331,-1-1-1,1 1 1,0 0-1,1-1 1,-1 1-1,1 0 1,0 0-1,0 0 1,0 0 0,1 1-1,0-1 1,0 0-1,0 0 1,1 0-1,-1 0 1,1 0-1,0 0 1,1 0-1,-1 0 1,1-1-1,0 1 1,0 0 0,1-1-1,0 1 1,3 5-1,-1-5 20,-1 0-1,1 0 1,0 0 0,0 0-1,0-1 1,0 0-1,1 0 1,0 0-1,11 5 1,-13-7-18,1-1-1,0 0 1,-1 0 0,1 0-1,0 0 1,0-1-1,0 1 1,-1-1 0,1-1-1,0 1 1,0-1 0,0 1-1,-1-1 1,1-1-1,5-1 1,0-2-235,0 0 1,0-1-1,0 0 0,-1 0 0,0-1 1,0 0-1,11-13 0,1 1-3376,1 1 668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47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35 114 3392,'-4'-34'1088,"3"32"-1033,1-1 1,0 1-1,-1 0 1,1 0-1,0 0 1,0 0-1,1 0 1,-1 0-1,0-1 1,1 1-1,0-2 1,1-4 185,1-20 2056,-1 15-797,-2 10-943,0 4-224,-8 70 717,3-7-276,-9 58 289,5 0 0,6 1-1,25 230 1,-18-319-215,0 36 0,-3-75-1020,-1 2-804,1-1-1,0 0 1,0 1-1,0-1 0,0 1 1,3-4-1,4-11-3700,2 2 1557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48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7 140 4224,'-7'-17'1365,"7"17"-1334,0 0 0,0 0-1,0-1 1,0 1 0,0 0-1,0-1 1,0 1 0,0 0-1,0 0 1,0-1 0,1 1 0,-1 0-1,0-1 1,0 1 0,0 0-1,0 0 1,0-1 0,1 1 0,-1 0-1,0 0 1,0 0 0,0-1-1,1 1 1,-1 0 0,0 0-1,0 0 1,0-1 0,1 1 0,-1 0-1,0 0 1,1 0 0,6-3 1503,30 5 1979,-24-1-2985,0 0 1,14-2 0,-3-1 43,-5 1-111,1-1-1,-1-1 1,0-1-1,24-7 1,-42 10-407,1 0 0,0 0 0,0 0 1,-1 0-1,1 0 0,-1 0 0,1-1 1,-1 1-1,1 0 0,-1-1 0,0 1 1,1-1-1,-1 1 0,0-1 0,0 0 1,0 0-1,0-2 0,0 3-49,-1 0 0,0 0 0,1 0 0,-1 0 0,0-1 0,0 1 0,1 0 0,-1 0 0,0-1-1,0 1 1,-1 0 0,1 0 0,0 0 0,0-1 0,-1 1 0,1 0 0,0 0 0,-1 0 0,1 0 0,-1 0 0,0-1 0,1 1 0,-1 0-1,0 0 1,1 1 0,-1-1 0,-2-2 0,2 3-20,-1-1-1,1 0 1,-1 0 0,1 1-1,-1-1 1,0 1 0,1-1-1,-1 1 1,0 0 0,1 0-1,-1-1 1,0 1 0,0 0-1,1 1 1,-1-1 0,0 0-1,1 0 1,-1 1 0,0-1-1,1 1 1,-1 0 0,-2 1-1,-2 1 4,0 0 0,1 0-1,-1 0 1,1 1 0,-5 4-1,0 2 44,0 0 0,1 1 0,0 0 0,1 0 0,0 1 0,1 0-1,0 0 1,1 1 0,-8 23 0,11-28 32,1 0-1,-1 0 1,2 0-1,-1 1 1,1-1-1,1 0 1,-1 1 0,1-1-1,1 1 1,-1-1-1,2 1 1,-1-1-1,1 1 1,0-1-1,1 0 1,0 0 0,6 11-1,-7-15-8,0-1-1,0 0 1,0 0 0,1 0-1,-1 0 1,1 0 0,0 0-1,0-1 1,0 0 0,0 1-1,0-1 1,1 0-1,-1 0 1,1-1 0,-1 1-1,1-1 1,0 1 0,-1-1-1,1-1 1,0 1 0,0 0-1,0-1 1,-1 0 0,1 0-1,0 0 1,0 0 0,0 0-1,0-1 1,0 0-1,-1 0 1,1 0 0,0 0-1,3-2 1,9-5 21,0 0 0,0-1 1,-1 0-1,26-23 0,-15 10-407,36-43 0,-53 54 232,0 0-1,0-1 1,-2 0-1,1 0 1,5-13-1,-11 15-150,-2 10 245,0 0-1,0 0 1,0 0 0,0-1-1,0 1 1,0 0-1,0 0 1,0 0 0,0 0-1,0 0 1,0 0-1,0 0 1,0 0 0,0 0-1,0 0 1,0 0-1,0 0 1,-1 0 0,1 0-1,0 0 1,0 0-1,0-1 1,0 1 0,0 0-1,0 0 1,0 0-1,0 0 1,0 0 0,0 0-1,0 0 1,-1 0 0,1 0-1,0 0 1,0 0-1,0 0 1,0 0 0,0 0-1,0 1 1,0-1-1,0 0 1,0 0 0,0 0-1,0 0 1,-1 0-1,1 0 1,0 0 0,0 0-1,0 0 1,0 0-1,0 0 1,-13 14-414,9-7 344,0 0 0,0 0 0,0 1 0,1-1-1,0 1 1,-3 15 0,5-19 91,1 0 1,-1 0-1,1 1 0,0-1 1,0 0-1,0 1 0,1-1 1,0 0-1,-1 0 0,1 1 1,1-1-1,-1 0 0,1 0 0,-1 0 1,4 4-1,-2-4 32,-1-1 1,2 1-1,-1-1 0,0 0 0,1 0 0,-1 0 1,1 0-1,0 0 0,0-1 0,0 0 0,0 0 1,0 0-1,1 0 0,-1-1 0,0 1 1,1-1-1,8 1 0,-1-1 45,1 0 0,0-1 0,0 0 0,-1 0 1,16-4-1,-21 3-41,1-1 1,-1 0 0,1 0-1,-1-1 1,0 0 0,0 0-1,-1-1 1,1 1-1,-1-1 1,1-1 0,-1 0-1,0 1 1,-1-2 0,1 1-1,-1-1 1,0 0-1,4-7 1,-4 6-16,-1-1 0,0 0 1,0 0-1,-1-1 0,0 1 0,0-1 0,-1 1 0,0-1 1,-1 0-1,1 0 0,-2 0 0,1 0 0,-2 0 1,0-9-1,0 12-54,0-1 1,-1 1-1,0 0 1,0-1 0,-1 1-1,0 0 1,0 0-1,0 1 1,0-1-1,-1 1 1,0 0-1,-8-8 1,8 8-19,0 1 1,0 1-1,-1-1 0,0 0 0,1 1 1,-1 0-1,0 0 0,-1 1 0,1 0 1,0-1-1,-1 2 0,0-1 1,1 1-1,-12-2 0,9 3 5,0 0 0,0 0 0,0 1 0,0 0 0,0 0 1,1 1-1,-1 0 0,0 0 0,1 1 0,-12 5 0,16-6-207,-1 0 1,1 0-1,0 1 1,0-1-1,0 1 0,0-1 1,0 1-1,1 0 1,-1 0-1,1 0 0,0 1 1,0-1-1,0 1 1,0-1-1,0 1 0,1-1 1,0 1-1,0 0 1,0 0-1,0 0 0,0-1 1,1 1-1,0 6 1,0-6-71,0-1 0,1 1 0,-1-1 0,1 0 0,0 0 0,0 1 0,0-1 0,0 0 0,1 0 0,-1 0 0,1 0 0,0 0 0,0 0 0,0-1 0,3 4 0,16 15-1484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48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44 6400,'1'-5'755,"0"4"-514,0-1 0,-1 0 0,1 1 0,-1-1 0,0 0-1,1 0 1,-1 1 0,0-1 0,0 0 0,0 0 0,0 0-1,0 1 1,0-1 0,-1 0 0,1 0 0,-1 1 0,1-1-1,-1 0 1,0 1 0,-1-3 0,0 16 450,-1 0-1,2 0 1,-1 13 0,-6 30-153,5-43-338,1 0 0,0 0 0,1 0 0,0 0 0,1 0 0,1 0 0,1 13 0,-2-25-178,0 0 0,0 0-1,0 1 1,1-1 0,-1 0-1,0 0 1,0 0 0,0 0 0,0 0-1,0 0 1,0 0 0,0 1 0,0-1-1,0 0 1,0 0 0,0 0-1,0 0 1,0 0 0,1 0 0,-1 0-1,0 0 1,0 0 0,0 0-1,0 1 1,0-1 0,0 0 0,0 0-1,1 0 1,-1 0 0,0 0-1,0 0 1,0 0 0,0 0 0,0 0-1,0 0 1,1 0 0,-1 0 0,0 0-1,0 0 1,0 0 0,0 0-1,0 0 1,0 0 0,1 0 0,-1-1-1,0 1 1,0 0 0,0 0-1,0 0 1,0 0 0,0 0 0,0 0-1,1 0 1,-1 0 0,0 0-1,0 0 1,0-1 0,0 1 0,0 0-1,0 0 1,0 0 0,0 0 0,0 0-1,0 0 1,0 0 0,0-1-1,0 1 1,0 0 0,0 0 0,10-17 431,7-22-267,-8 18-123,18-35-1,-22 48-140,0 1 1,0-1-1,1 1 1,0 0-1,0 0 0,1 1 1,7-6-1,-12 10 70,-1 1 0,1 0 1,-1 0-1,1 0 0,-1 0 0,1 0 0,0 1 0,-1-1 1,1 0-1,0 1 0,-1 0 0,1-1 0,0 1 0,0 0 1,0 0-1,-1 0 0,1 0 0,0 0 0,0 0 0,0 0 1,-1 1-1,1-1 0,0 0 0,0 1 0,-1 0 0,1-1 0,0 1 1,-1 0-1,1 0 0,-1 0 0,1 0 0,-1 0 0,1 0 1,-1 1-1,1 1 0,3 2 75,0 1 0,-1 1 0,0-1 0,0 0 0,-1 1 0,6 14 0,-4-4 200,0 0-1,-1 0 1,1 23 0,8 28-3521,-10-51 1260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2:50.408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130 45 4640,'-36'-3'9626,"38"4"-9564,-1-1 0,1 1 0,0-1 0,0 1 0,0-1-1,-1 0 1,1 0 0,0 0 0,2 0 0,63 5 477,118 0 257,-97-1-302,347-5-217,-207-8-438,120-2 712,24 13-261,400-4 865,-726 1-1124,432-18-190,109 5 437,-504 14-252,0-2 11,-27 1 257,61 5-1,-65 1 75,-46-7-106,-4 8-289,4 10-120,1 1-1,13 23 1,-11-23 161,-1-1 0,9 26 0,-6 2 222,10 87 0,-14-75-186,-6-13 388,-1-43-419,-1 0 0,1 0 0,0 1 0,-1-1 0,1 0 0,0 0 0,0 0 0,-1 0 0,1 0 0,0 0 0,-1 1 0,1-1 0,0 0 0,0 0 0,-1 0 1,1 0-1,0 0 0,-1 0 0,1 0 0,0 0 0,-1 0 0,1 0 0,0-1 0,-1 1 0,1 0 0,0 0 0,0 0 0,-1 0 0,1-1 0,-9-1-100,-4-4 77,0 1-1,-1 1 0,1 0 1,-1 1-1,0 1 0,0 0 1,-26 0-1,-274-8 389,180 4-288,-232 4 175,196 3-190,-521 20 175,246 26 160,-24 1-219,459-47-173,-330 10 326,2-24-297,242 1 33,-25-3-263,52 10 168,-304-13 632,236 18-2671,158-1 1960,31-6 1,-11 1 166,62-7 126,103-29 0,-125 22-198,1 3 1,138-10-1,-162 25-36,1 3 1,-1 2-1,1 2 1,-1 3-1,91 25 1,27 26 91,63 18-137,-224-74-86,-1 1 0,1-2 0,0 0 0,-1-1 0,1-1 0,15-1 0,-29 1 6,1 0 1,-1 0-1,0 0 0,0 0 0,1 0 0,-1-1 0,0 1 0,0 0 0,0-1 1,1 1-1,-1-1 0,0 1 0,0-1 0,0 0 0,0 0 0,0 1 0,0-1 0,0 0 1,0 0-1,0 0 0,-1 0 0,1 0 0,0 0 0,-1 0 0,1 0 0,0 0 0,-1 0 1,1-1-1,-1 1 0,0 0 0,1 0 0,-1 0 0,0-1 0,0 1 0,0 0 1,0 0-1,0-1 0,0 1 0,0 0 0,0 0 0,0-1 0,-1 1 0,1 0 0,0 0 1,-1 0-1,1-1 0,-2 0 0,-1-6-1313,-1 0 1,-10-15-1,1 3-1578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54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330 542 4480,'0'0'183,"-1"-1"1,1 1 0,-1 0-1,1-1 1,-1 1-1,1 0 1,-1-1 0,0 1-1,1 0 1,-1 0-1,0 0 1,1-1 0,-1 1-1,1 0 1,-1 0-1,0 0 1,1 0 0,-1 0-1,-1 1 1,-20-1 1867,17 0-1774,-6-1-11,-1 2 0,1-1 0,-1 1 0,1 1 0,-1 0 0,1 1 0,0 0 0,-12 6 0,12-5-147,-1 0-66,1 1-1,-1 0 1,1 1-1,1 0 1,-1 1 0,1 0-1,0 1 1,-16 16-1,20-18-23,1 0 0,0 1 0,0 0 0,1 0 0,0 0 0,0 1 0,1-1 0,0 1 0,0 0 0,0-1 0,1 1 0,1 1-1,-2 12 1,3-14 17,0-1-1,0 1 1,1-1-1,0 1 1,0-1-1,0 1 1,1-1-1,0 0 1,1 1-1,-1-1 1,1 0-1,0-1 1,1 1-1,-1-1 1,1 1-1,0-1 1,0 0-1,6 4 1,-4-3 21,0-1 1,1 0-1,-1 0 1,1-1-1,0 0 1,1 0-1,-1 0 1,1-1-1,9 2 1,-4-1 66,1-1-1,0-1 1,0 0 0,21-1 0,-23-2-63,-1 0 1,0 0 0,1-2-1,-1 1 1,0-1 0,0-1 0,-1 0-1,1 0 1,-1-1 0,0-1 0,0 0-1,0 0 1,12-11 0,0-2 13,-1-2 0,0 1 0,-2-2 0,19-28 0,-34 46-100,-1-1 1,1 0 0,-1 0-1,0 0 1,-1-1 0,1 1-1,-1-1 1,0 1 0,-1-1-1,1 0 1,-1 0-1,1-10 1,-2 16 12,0 0 0,0-1-1,0 1 1,0 0 0,0 0 0,0-1-1,0 1 1,0 0 0,0 0 0,0-1-1,0 1 1,0 0 0,0 0 0,0-1-1,0 1 1,0 0 0,0 0-1,0-1 1,0 1 0,-1 0 0,1 0-1,0-1 1,0 1 0,0 0 0,0 0-1,-1 0 1,1 0 0,0-1 0,0 1-1,-1 0 1,1 0 0,0 0 0,0 0-1,0 0 1,-1-1 0,-8 6-70,-8 14-10,11-8 86,1 0 0,0 0-1,0 1 1,-5 23 0,8-29-7,-2 9 12,1-1 0,1 0 0,-2 30 0,4-36 63,0 0 0,0-1-1,1 1 1,1 0-1,-1-1 1,1 1 0,0-1-1,1 0 1,4 10-1,-6-16-36,0 1-1,0 0 0,0-1 1,0 1-1,0 0 0,1-1 0,-1 0 1,0 1-1,1-1 0,-1 0 1,1 1-1,0-1 0,-1 0 0,1 0 1,0-1-1,0 1 0,-1 0 1,1 0-1,0-1 0,0 1 0,0-1 1,0 0-1,0 1 0,0-1 1,0 0-1,0 0 0,0 0 0,0-1 1,0 1-1,0 0 0,0-1 1,0 1-1,3-2 0,0-1 19,0 1-1,1-1 1,-1 1-1,0-1 1,0-1 0,-1 1-1,1-1 1,-1 0-1,1 0 1,2-4-1,-1 0-5,-1 0-1,0 0 0,-1 0 0,0-1 0,0 0 0,-1 1 0,0-1 0,0 0 0,-1-1 0,2-14 0,-3 17-64,-1 0 0,0 0 0,0 0 0,0-1 0,-1 1-1,0 0 1,0 0 0,0 0 0,-1 0 0,0 0 0,-1 1 0,0-1-1,0 1 1,-6-10 0,7 13-14,0 0 1,-1 0-1,0 0 1,0 1-1,0-1 1,0 1-1,0 0 1,0 0-1,0 0 0,-1 0 1,1 0-1,-1 1 1,0 0-1,1-1 1,-1 1-1,-5 0 0,7 0 21,0 1-1,0 0 0,0 0 1,0 0-1,0 0 0,0 1 0,0-1 1,0 0-1,0 1 0,0 0 0,0-1 1,0 1-1,0 0 0,1 0 1,-1 0-1,0 0 0,0 0 0,1 0 1,-1 1-1,1-1 0,-1 0 0,1 1 1,-1-1-1,1 1 0,0 0 0,0 0 1,0-1-1,0 1 0,0 0 1,0 0-1,0 2 0,0-3 4,1 1 0,0-1 0,-1 1 1,1-1-1,0 1 0,0-1 0,0 1 0,0-1 0,0 1 0,0-1 1,1 3-1,-1-4 22,0 1 1,0-1 0,0 1-1,1-1 1,-1 1 0,0 0 0,1-1-1,-1 1 1,0-1 0,1 0-1,-1 1 1,1-1 0,-1 1-1,0-1 1,1 0 0,-1 1 0,1-1-1,0 0 1,-1 1 0,1-1-1,-1 0 1,1 0 0,-1 1-1,1-1 1,0 0 0,-1 0 0,1 0-1,-1 0 1,1 0 0,0 0-1,-1 0 1,1 0 0,0 0-1,13-3 98,-1 0-1,1-1 0,-1 0 0,-1-1 0,19-9 0,3-1-36,-16 7-54,117-46 54,-101 42-205,0 2 0,38-7 0,-70 17 116,0-1-1,1 1 1,-1 0 0,0 0-1,0-1 1,0 1-1,0 0 1,0 1-1,0-1 1,1 0-1,-1 1 1,0-1-1,0 1 1,0 0 0,0-1-1,0 1 1,0 0-1,0 0 1,-1 0-1,1 1 1,0-1-1,-1 0 1,1 1-1,0-1 1,-1 1 0,0-1-1,3 4 1,-2-1 43,-1 0 0,1 0 0,-1 0 0,0 0 0,0 1 0,0-1 0,-1 0 0,1 0 0,-1 1 0,0-1 1,0 0-1,-2 7 0,-25 121 600,21-112-518,4-16 2,1 0 0,-1 0 0,1 0 0,0 0 0,0 7 0,1-11-91,0 0 0,1 0 0,-1 0 0,0 0 0,0 0 0,0 0 0,0 0 0,1 0 0,-1 0 0,0 0 0,0 0 0,0-1 0,0 1 0,1 0 0,-1 0 0,0 0 0,0 0 0,0 0 0,0 0 0,1 0 0,-1 0 0,0 0 0,0-1 0,0 1 0,0 0 0,0 0 0,0 0 0,0 0 0,1 0 0,-1-1 0,0 1 0,0 0 0,0 0 0,0 0 0,0-1 0,0 1 0,0 0 0,0 0 0,0-1 0,1-1 19,8-21 35,2 0 1,0 0-1,28-39 1,-37 60-90,-1 1 0,0-1 0,1 1 0,-1-1 0,1 1 0,0 0 0,-1-1 0,1 1 0,0 0 0,0 0 0,-1 0 0,3 0 0,-3 1-1,0 0-1,0-1 1,-1 1 0,1 0-1,0 1 1,0-1 0,0 0-1,-1 0 1,1 0-1,0 0 1,0 1 0,-1-1-1,1 0 1,0 0 0,0 1-1,-1-1 1,1 1-1,0-1 1,-1 1 0,1-1-1,-1 1 1,1-1 0,0 1-1,-1-1 1,1 1-1,-1 0 1,0-1 0,1 1-1,-1 0 1,0 0 0,1-1-1,-1 1 1,0 0-1,1 1 1,3 11-176,0 0 1,3 25-1,1 2 178,-6-31 42,0-1 28,0 0 0,1 1 0,-1-1 0,2 0 0,4 9 0,-7-16-40,0 0-1,-1 0 0,1 1 0,0-1 0,0 0 0,0 0 0,0 0 0,0 0 1,1 0-1,-1 0 0,0 0 0,0-1 0,0 1 0,1 0 0,-1-1 0,1 1 0,-1-1 1,0 1-1,1-1 0,-1 0 0,1 1 0,-1-1 0,1 0 0,-1 0 0,1 0 1,-1 0-1,0 0 0,1-1 0,-1 1 0,1 0 0,-1-1 0,1 1 0,-1-1 1,0 1-1,1-1 0,-1 0 0,2-1 0,6-3 59,-1-1 0,0 0 0,0 0 1,-1-1-1,12-14 0,33-47 196,-37 48-222,42-55 88,47-67-159,-79 99 26,-2-1 1,23-62-1,-26 48-254,-3 0 0,18-102 0,-33 153-10,-3 12 15,-2 17 22,-47 296-336,31-199 535,-43 282 167,-2-124 106,62-269-233,-5 15 161,-12 28 0,17-45-116,0-1 1,-1 0 0,1 0 0,-1-1-1,-1 1 1,1-1 0,-1 1 0,1-1-1,-1 0 1,0 0 0,-6 4 0,7-7-42,1 0 0,0 0 0,-1 0 1,1 0-1,-1-1 0,1 1 1,-1-1-1,1 1 0,-1-1 0,1 0 1,-1 0-1,1 0 0,-1 0 1,0 0-1,1-1 0,-1 1 0,1-1 1,-1 0-1,1 0 0,0 0 0,-1 0 1,1 0-1,0 0 0,0 0 1,-1-1-1,-1-2 0,-2 0-5,0-1 0,1 0 1,0 0-1,0 0 0,0-1 0,1 0 0,0 0 0,-4-8 1,1 1 53,0 0 1,-5-21 0,10 28-58,0-1 1,1 0-1,0 1 1,1-1-1,-1 0 1,1 0-1,1-8 1,0 11-32,0 1 1,0-1-1,0 1 1,0 0 0,1-1-1,-1 1 1,1 0-1,0 0 1,0 0 0,0 0-1,1 0 1,-1 1-1,1-1 1,-1 1-1,1-1 1,0 1 0,0 0-1,4-3 1,5-2-6,1 1 1,0-1-1,15-4 0,11-1-51,57-10 0,-58 14 31,-1-1 0,37-14 1,-62 19 69,-1-1 1,0-1 0,0 0-1,0-1 1,-1 1-1,0-2 1,0 0-1,-1 0 1,0-1-1,11-13 1,-9 7-2,-2 0 0,1 0 0,9-25 1,17-53-79,-22 54-28,22-43 0,-34 79 55,0-1-1,-1 1 1,1 0-1,-1-1 0,0 0 1,0 1-1,0-1 1,0 0-1,0-4 0,-5 11-203,-2 12 215,-1-1 0,2 1 0,0 0 0,1 1 0,0-1 0,1 1 0,1 0 0,1 0 0,0-1 0,1 1 0,0 0 0,2 0 0,0 0 0,0 0 0,7 21 0,-8-34 30,0 0 1,1-1-1,-1 1 0,0 0 0,1 0 1,-1 0-1,1-1 0,0 1 1,0-1-1,0 1 0,0-1 0,1 0 1,-1 0-1,1 0 0,-1 0 1,1 0-1,-1-1 0,1 1 1,0-1-1,0 0 0,0 0 0,3 1 1,0-1 28,-1 0 1,1-1 0,-1 1-1,1-2 1,-1 1 0,1 0-1,-1-1 1,0 0 0,1 0-1,-1-1 1,10-3 0,-4-1-7,0 1 0,0-1 0,-1-1 0,1 0 1,-2 0-1,11-11 0,51-55 38,-65 66-76,44-55 4,-31 37 35,25-25 0,-36 42 80,-5 4-148,1 1 1,-1-1-1,1 1 0,0 0 1,0 0-1,0 0 0,8-3 1,0 1 13,1 1 1,0 0-1,13-2 1,-23 6-3,27-9 91,-41 14-534,-29 31 333,-53 61 1,76-75 141,0 0 0,1 1 0,1 0 0,-20 46 1,33-65-8,0 0 0,1 1 0,0-1 0,-1 1 0,1-1 0,1 1 0,-1-1 0,1 1 0,0 0 0,0-1 0,0 1 0,0-1 0,1 1 0,0 0 0,1 4 0,-1-8 1,-1 0 1,1 0-1,-1 0 0,1-1 1,-1 1-1,1 0 1,0 0-1,-1-1 1,1 1-1,0 0 1,-1-1-1,1 1 1,0-1-1,0 1 0,0-1 1,-1 1-1,1-1 1,0 0-1,0 1 1,0-1-1,0 0 1,0 0-1,0 1 0,0-1 1,0 0-1,0 0 1,0 0-1,0 0 1,-1 0-1,1-1 1,0 1-1,0 0 1,0 0-1,0-1 0,0 1 1,0 0-1,0-1 1,0 1-1,-1-1 1,2 0-1,2-1 37,0 0 1,-1 0-1,1-1 0,-1 0 0,1 0 0,-1 1 1,0-2-1,3-2 0,14-24 73,31-62 0,-21 17-224,6-11 37,-26 64-269,-10 22 327,0 0 0,1 0 0,-1 0 0,0 0 0,0 0 0,0 0 0,1 0 0,-1 0 0,0 0 0,0 0 0,0 0 0,1 0 0,-1 0 0,0 0 0,0 0 0,0 1 0,0-1 0,1 0 0,-1 0 0,0 0 0,0 0 0,0 0 0,0 1 0,0-1 0,1 0 0,-1 0 0,0 0 0,0 0 0,0 1 0,0-1 0,0 0 0,0 0 0,0 0 0,0 1 0,0-1 0,0 0 0,0 0 0,0 0 0,0 1 0,0-1 0,0 0 0,0 0 0,0 0 0,0 1 0,4 39-165,-2 0 0,-4 41 1,2-52 123,-1 14-9,-8 174-102,4-153 239,-19 88 0,23-148-42,0 0 0,0 0 0,-1 0 0,1 0 0,-1-1 0,0 1 0,0-1 0,0 1 0,0-1-1,-1 0 1,1 0 0,-5 4 0,5-5-5,-1 0 0,1 0-1,-1-1 1,1 1-1,-1-1 1,0 1 0,0-1-1,0 0 1,0 0 0,0 0-1,0-1 1,0 1 0,0-1-1,0 1 1,0-1 0,0 0-1,-5-1 1,-7-1 35,0-1 0,0-1-1,0 0 1,0-1 0,1 0 0,-23-13 0,16 7-18,1-2 1,0-1 0,-28-24 0,45 35-52,-1 0 0,1 0 1,0-1-1,0 0 0,1 1 0,-1-1 1,1 0-1,-3-6 0,4 8-5,1 1 0,-1 0 0,1 0 0,-1-1 0,1 1 0,0-1 0,0 1 0,0 0 0,0-1 0,0 1-1,0-1 1,0 1 0,0 0 0,0-1 0,1 1 0,-1 0 0,0-1 0,1 1 0,-1 0 0,1-1 0,0 1 0,-1 0 0,1 0 0,0 0 0,0 0 0,0-1-1,0 1 1,0 0 0,2-1 0,2-2-14,0 1 0,0 0 0,1 0 0,0 0 1,-1 1-1,1 0 0,0 0 0,0 0 0,10-1 0,4 1-84,32 0-1,-51 2 107,16 0-1,26-6-1,-5 1-27,-14 3-15,-13 0 65,0 1-1,0 0 0,16 1 1,-24 1-11,0-1 0,-1 1 0,1-1 1,0 0-1,0 0 0,0 0 1,-1 0-1,1-1 0,0 1 0,-1-1 1,1 0-1,0 1 0,-1-1 0,1-1 1,-1 1-1,1 0 0,-1 0 0,0-1 1,1 1-1,-1-1 0,0 0 1,0 0-1,0 0 0,0 0 0,-1 0 1,4-4-1,11-20 21,-1 0 0,0-1 1,10-30-1,25-89 2,-32 91-31,-16 49-1,3-6-35,-1 0-1,-1 0 1,0 0 0,2-23-1,-6 29-68,-2 6-114,-3 13-60,-22 60-112,-1 43 314,23-89 95,1 1-1,-2 51 1,10-52 202,3-17 4,-6-10-213,0 0 0,1 1 0,-1-1 0,0 0 0,1 0 0,-1 0 0,0 0 0,1 0 0,-1 0 0,0 0 0,1 0 1,-1 0-1,0 0 0,1 0 0,-1 0 0,1 0 0,-1 0 0,0 0 0,1 0 0,-1 0 0,0 0 0,0 0 0,1-1 0,-1 1 1,0 0-1,1 0 0,-1 0 0,0-1 0,1 1 0,-1 0 0,9-8 36,-1 0 0,-1-1 1,1 0-1,-1 0 0,0 0 1,9-21-1,-6 15-15,2-5 31,105-163-56,-103 160-100,-11 18 9,0 0 1,0 1-1,0 0 0,0-1 1,7-6-1,-10 11 78,1 0-1,-1-1 1,0 1-1,0 0 1,0 0-1,1-1 1,-1 1 0,0 0-1,0 0 1,0 0-1,1-1 1,-1 1 0,0 0-1,0 0 1,1 0-1,-1 0 1,0 0 0,1-1-1,-1 1 1,0 0-1,1 0 1,-1 0-1,0 0 1,0 0 0,1 0-1,-1 0 1,0 0-1,1 0 1,-1 0 0,0 0-1,1 0 1,-1 0-1,0 1 1,0-1 0,1 0-1,-1 0 1,0 0-1,1 0 1,-1 0-1,0 1 1,0-1 0,1 0-1,-1 0 1,0 0-1,0 1 1,0-1 0,1 0-1,-1 0 1,0 1-1,0-1 1,0 0 0,0 0-1,0 1 1,1-1-1,-1 0 1,0 1-1,0-1 1,1 22 5,-1-17-34,1 19 18,1 1 0,0-1 0,2 0 0,1 0-1,13 36 1,-17-56 34,1 0 0,0-1 0,0 1 0,0 0 0,0-1 0,0 0-1,1 0 1,-1 1 0,1-1 0,0-1 0,0 1 0,6 4 0,-8-7-15,0 1 0,-1-1 1,1 0-1,0 1 0,0-1 1,0 0-1,0 0 1,0 1-1,-1-1 0,1 0 1,0 0-1,0 0 0,0 0 1,0 0-1,0 0 1,-1-1-1,1 1 0,0 0 1,0 0-1,0-1 0,0 1 1,-1 0-1,1-1 1,0 1-1,0-1 0,-1 1 1,1-1-1,0 1 0,-1-1 1,2 0-1,5-4 26,4-3 24,0 0 1,0-1-1,-1 0 0,0 0 0,0-1 1,-1-1-1,13-19 0,47-91 157,-42 71-163,-22 42-121,-1 1-1,-1-1 1,1 1-1,-1-1 1,0 0-1,-1 0 1,0-1-1,2-15 1,-5 22-44,-6-2 127,7 7-163,3 7-30,-3-5 187,1-1 0,0 1 0,0-1 0,1 1-1,-1-1 1,1 0 0,4 8 0,6 18-179,1 12 68,6 27 172,8 19 84,-27-87-135,0 0 1,1 0-1,-1 0 1,1 0-1,-1 0 1,1 0-1,-1 0 1,1 0-1,0 0 0,-1 0 1,1 0-1,0 0 1,0 0-1,0-1 1,-1 1-1,1 0 1,2 0-1,-3-1-2,1 1 0,0-1 0,0 0 1,-1 0-1,1 0 0,0 0 0,0 0 0,-1 0 0,1 0 0,0 0 1,0 0-1,0-1 0,-1 1 0,1 0 0,0 0 0,-1-1 0,1 1 1,0 0-1,0-1 0,4-3 42,0 0 0,-1 0 0,0 0 0,1 0 1,3-7-1,1 0-23,27-27 27,-20 20 8,0 1 0,28-21 0,-21 22-228,0 2 1,0 0 0,33-12-1,-41 20 177,-11 5 28,-1 0 1,0 0-1,0-1 1,0 1-1,0 0 1,-1-1-1,4-2 1,-39 37-391,1 1 1,-44 61-1,-2 46 504,71-128-101,-14 37 520,39-69-32,-10 8-460,-1 1 0,0-1-1,5-13 1,7-11-72,-5 12-37,40-61-121,-53 83 131,0-1-1,-1 1 0,1 0 1,0 0-1,0 0 1,0 0-1,0 1 1,0-1-1,0 0 0,0 0 1,0 1-1,0-1 1,0 0-1,0 1 0,1-1 1,-1 1-1,3-1 1,-4 1 2,1 0 0,0 0 0,0 1 0,-1-1 0,1 0 0,0 1 1,-1-1-1,1 1 0,0-1 0,-1 0 0,1 1 0,-1 0 0,1-1 1,-1 1-1,1-1 0,-1 1 0,1-1 0,-1 1 0,1 0 0,-1 0 0,0-1 1,1 1-1,-1 0 0,0-1 0,0 1 0,0 0 0,1 0 0,-1-1 0,0 2 1,3 14-23,2-1 0,0 0 0,0 0 0,1-1 0,11 19 0,-14-28 50,1 0 1,-1 0-1,1 0 1,0-1-1,0 1 1,0-1-1,1 0 1,-1 0-1,1-1 1,0 1-1,0-1 1,1 0-1,-1 0 1,0-1-1,1 0 1,0 0-1,7 2 1,-8-3 9,0-1-1,0 0 1,1 0 0,-1 0-1,0 0 1,1-1 0,-1 0-1,0 0 1,0 0 0,0-1-1,0 0 1,0 0 0,0 0-1,0-1 1,6-3 0,2-6 7,0-1 0,-1 0 0,-1-1 0,0 0 0,15-26 0,-4 0-2,-1-1 0,-2 0 0,-2-2 0,-1 0 1,-3-1-1,-1-1 0,-3 0 0,6-56 1,3-145-165,-22 184-234,4 61 336,0-1 0,0 1-1,-1-1 1,1 0 0,0 1-1,-1-1 1,1 1-1,-1 0 1,1-1 0,-2-2-1,2 4 24,-1 0-1,1 0 0,0 0 1,0 0-1,0 0 0,0 0 1,-1 0-1,1 0 0,0-1 1,0 1-1,0 0 0,0 0 1,-1 0-1,1 0 0,0 0 1,0 0-1,0 0 0,-1 0 1,1 1-1,0-1 0,0 0 1,0 0-1,0 0 0,-1 0 1,1 0-1,0 0 0,0 0 1,0 0-1,0 0 0,-1 0 1,1 1-1,0-1 0,0 0 1,-10 13-208,3 4 131,0 1-1,0-1 1,2 2 0,-5 22-1,4-13 23,-48 226-205,45-198 289,4 1 1,1 91-1,5-128 62,0 1 0,1 0 0,1-1 0,7 26 1,-9-44-55,-1-1 0,1 1 0,-1-1 0,1 1 0,0-1 0,-1 1 0,1-1 0,0 0 0,0 0 0,0 1 0,0-1 0,0 0 0,0 0 0,0 0 0,0 0 0,1 0 0,1 2 0,-2-3-7,0 0-1,0 0 0,0 0 1,0 0-1,0 0 0,0 0 1,0 0-1,0 0 0,0 0 1,0 0-1,0-1 0,0 1 1,-1 0-1,1-1 0,0 1 1,0 0-1,0-1 0,0 1 1,-1-1-1,1 0 0,1 0 1,3-4 33,0 0 1,0-1 0,0 0-1,-1 0 1,5-9 0,15-27-111,24-58 0,-48 100 49,0 0 1,0 0 0,0 0 0,0 1 0,0-1 0,0 0 0,0 0 0,0 0 0,0 0-1,0 0 1,1 0 0,-1 0 0,0 0 0,0 0 0,0 0 0,0 0 0,0 1-1,0-1 1,0 0 0,0 0 0,0 0 0,0 0 0,0 0 0,0 0 0,0 0 0,0 0-1,0 0 1,0 0 0,0 0 0,0 0 0,1 0 0,-1 0 0,0 0 0,0 0-1,0 0 1,0 0 0,0 0 0,0 0 0,0 0 0,0 0 0,0 0 0,0 0-1,0 0 1,1 0 0,-1 0 0,0 0 0,0 0 0,0 0 0,0 0 0,0 0 0,0 0-1,0 0 1,0 0 0,0 0 0,0 0 0,0 0 0,1 0 0,0 9-215,-7 88-247,0 0 562,9-66 152,-2-30-230,-1 1 1,0-1-1,0 0 0,0 0 0,1 0 0,-1 0 1,1 0-1,-1 0 0,1 0 0,-1 0 0,1 0 1,-1 0-1,1 0 0,0 0 0,0 0 0,-1 0 1,1 0-1,0-1 0,0 1 0,0 0 1,0 0-1,1 0 0,1-2 13,0 1 0,0-1 0,0 0 0,0 0 1,0 0-1,0-1 0,0 1 0,0-1 0,0 1 0,-1-1 0,1 0 0,2-2 1,111-92 78,-50 39-51,42-31 12,-105 85-69,-1 2-20,-1 0 0,1 0-1,-1-1 1,1 1 0,-1-1 0,0 1-1,0-1 1,1 0 0,0-2 0,-2 4 16,0 0 1,1 0 0,-1 0 0,0 0 0,0 0-1,0-1 1,0 1 0,0 0 0,0 0 0,0 0-1,0 0 1,0 0 0,0 0 0,0 0 0,0 0-1,0 0 1,0 0 0,0 0 0,0 0 0,0-1-1,0 1 1,0 0 0,0 0 0,0 0 0,0 0-1,0 0 1,0 0 0,0 0 0,0 0 0,0 0-1,0 0 1,0 0 0,0-1 0,0 1 0,0 0-1,0 0 1,0 0 0,0 0 0,0 0 0,-1 0-1,1 0 1,0 0 0,0 0 0,0 0 0,0 0-1,0 0 1,0 0 0,0 0 0,0 0 0,0 0-1,0 0 1,0 0 0,0 0 0,0 0 0,-1 0-1,1 0 1,0 0 0,0 0 0,0 0 0,-7 3-132,-9 9-40,5-2 131,1 0 0,0 1 0,0 0-1,1 1 1,1 0 0,0 1 0,-8 18-1,13-25 39,1 0-1,0 0 0,0 0 0,1 0 0,-1 0 0,1 0 1,1 1-1,-1 10 0,2-13 24,-1 1 1,1-1-1,0 0 0,0 0 1,0 0-1,1 0 1,-1 0-1,1 0 0,0 0 1,0 0-1,1 0 0,-1-1 1,1 1-1,3 2 1,0 0 8,0-1 1,0-1 0,0 1-1,1-1 1,0 0 0,0-1-1,0 1 1,0-1 0,0-1-1,1 0 1,-1 0 0,1 0-1,0-1 1,14 1 0,-19-1-14,1-1 1,-1 0 0,1 0-1,0 0 1,-1 0 0,1-1 0,-1 1-1,1-1 1,-1 0 0,0 0-1,1 0 1,-1 0 0,0-1 0,0 1-1,1-1 1,-1 0 0,-1 0-1,1 0 1,0 0 0,3-3 0,-1-2 22,1-1 0,-2 1 0,1-1 0,-1 0 0,0 0 0,0-1 1,-1 1-1,3-13 0,-3 12-35,-2 0 0,1 0 1,-1 0-1,-1 0 0,0 0 1,0-1-1,-1 1 0,0 0 0,-4-17 1,4 21-10,0 0 0,-1 0 0,0 1 0,0-1 0,0 0 1,0 1-1,-1 0 0,0-1 0,0 1 0,0 0 0,0 0 1,-1 1-1,1-1 0,-1 1 0,0 0 0,0 0 0,0 0 1,0 0-1,-7-2 0,-3-1 2,-1 2-1,1 0 1,-1 1-1,-26-3 1,18 5-37,8-1 22,0 2-1,-20 2 1,-6-2-5,401-12-70,-351 11 71,1 0 1,-1 1 0,1 0 0,18 4 0,-26-4 14,0 0 1,0 1-1,0-1 1,0 1-1,-1 0 1,1 0-1,0 0 1,0-1-1,0 2 1,-1-1-1,1 0 1,-1 0-1,1 0 1,-1 1-1,1-1 1,-1 1-1,0-1 1,0 1 0,0 0-1,0-1 1,0 1-1,0 0 1,0 0-1,0-1 1,-1 1-1,1 0 1,-1 0-1,1 0 1,-1 3-1,1 14-3,-2 1 0,0-1 0,-7 35 0,1-7-20,4-34 94,-6 21 0,6-25 32,0 0 0,1 0 0,1 0 0,-2 13 0,24-70 413,-17 37-487,55-140 106,-58 148-141,1 1-1,-1 0 1,0 0-1,0 0 1,1-1-1,0 1 1,-1 1-1,4-4 0,-5 5 9,1-1 0,0 1 0,-1 0 0,1 0 0,-1-1-1,1 1 1,-1 0 0,1 0 0,0 0 0,-1 0 0,1 0-1,0 0 1,-1 0 0,1 0 0,-1 0 0,1 0 0,0 0 0,-1 0-1,1 0 1,-1 1 0,1-1 0,0 0 0,-1 0 0,1 1-1,-1-1 1,1 0 0,-1 1 0,1-1 0,-1 1 0,1-1-1,-1 0 1,0 1 0,1-1 0,-1 1 0,1 0 0,0 1 7,1 1 1,-1-1 0,1 1-1,-1 0 1,0-1 0,0 1 0,0 0-1,-1-1 1,1 1 0,-1 0-1,1 0 1,-1 0 0,0 5 0,1 9 25,2 0 28,16 93 102,-15-98-187,-2 0 0,1 0 0,-2 0 0,1 0 0,-2 0 0,0 0 0,-2 24 0,1-34-385,1 0-1,-1 0 1,0 0 0,0 0 0,1 0-1,-1 0 1,-1 0 0,1 0-1,0 0 1,0 0 0,-4 2 0,5-3 147,-1-1 0,0 1 0,0-1 0,1 1 0,-1-1 0,0 1 0,0-1 0,0 0 0,0 0 0,0 1 1,0-1-1,0 0 0,1 0 0,-1 0 0,0 0 0,0 0 0,0 0 0,0 0 0,0 0 0,0 0 0,0-1 0,0 1 1,0 0-1,0 0 0,1-1 0,-1 1 0,-1-2 0,-17-9-2711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54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904 117 5632,'-32'-34'2560,"1"34"-2208,18 0 992,3 0-800,1 0 352,4 0-544,2 0 384,11 5-1440,-8 4-4224,5 2 2688</inkml:trace>
  <inkml:trace contextRef="#ctx0" brushRef="#br0" timeOffset="1">32 108 7712,'-32'-16'3520,"59"4"-3072,-1 4 1184,6 4-992,23-7 96,-2-2-448,20-2-128,-6 3-96,14-1 32,-5 9-64,1 4 64,-11 4-64,-16 4-3968,-13 4 2144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55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9 6816,'-58'-9'3488,"63"9"-3168,8 4-256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56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37 4064,'-1'-1'193,"2"0"0,-1-1 0,0 1-1,0 0 1,0 0 0,0-1 0,1 1 0,-1 0 0,1 0 0,-1 0 0,2-2-1,-2 3-97,0 0 0,0-1 0,0 1 0,1 0 0,-1 0 0,0 0-1,0-1 1,0 1 0,0 0 0,0 0 0,0 0 0,0-1-1,1 1 1,-1 0 0,0 0 0,0-1 0,0 1 0,0 0-1,0 0 1,0-1 0,0 1 0,0 0 0,0 0 0,0-1-1,0 1 1,-1 0 0,1 0 0,0-1 0,0 1 0,0 0 0,0 0-1,0 0 1,0-1 0,0 1 0,-1 0 0,1 0 0,0 0-1,0-1 1,0 1 0,0 0 0,-1 0 0,1 0 0,0 0-1,0 0 1,0-1 0,-1 1 0,1 0 0,0 0 0,0 0-1,-1 0 1,1 0 0,0 0 0,0 0 0,-1 0 0,1 0 0,0 0-1,0 0 1,-1 0 0,1 0 0,-6 1 983,5-1-843,3 0-151,-1 0 316,18 9 230,-12-7-546,0-1 1,0 0 0,0 0 0,0-1 0,0 0 0,1 0 0,-1 0 0,9-3 0,4 1 185,82-2 326,43-5-67,52 2-65,-192 7-453,2 0 67,1 0 1,0 1-1,0 0 0,-1 1 0,10 3 0,-17-5-116,1 0 0,-1 0 0,0 0-1,1 1 1,-1-1 0,0 0-1,0 0 1,1 1 0,-1-1-1,0 0 1,0 1 0,1-1-1,-1 0 1,0 1 0,0-1-1,0 0 1,0 1 0,0-1 0,1 0-1,-1 1 1,0-1 0,0 1-1,0-1 1,0 0 0,0 1-1,0-1 1,0 1 0,0-1-1,0 0 1,-1 1 0,1-1 0,0 0-1,0 1 1,0-1 0,0 0-1,0 1 1,-1-1 0,1 0-1,0 1 1,0-1 0,-1 0-1,1 1 1,0-1 0,0 0-1,-1 0 1,1 1 0,0-1 0,-1 0-1,-4 4-1411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56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10 137 5312,'-1'0'119,"1"-1"-1,-1 1 1,1 0 0,-1 0-1,1-1 1,-1 1 0,1 0-1,-1 0 1,1-1 0,-1 1-1,1-1 1,-1 1 0,1 0-1,0-1 1,-1 1 0,1-1 0,0 1-1,0-1 1,-1 0 0,13-3 2876,-4 3-2636,91-24 3083,-11 2-2276,26-6-195,15-3-611,-100 27-365,0 1 1,46-1-1,-47 6-1451,-6 6 379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5:57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7 4992,'-3'-6'3630,"-5"17"-2102,8-11-1593,-38 63 1744,14-21-905,-93 191 1177,90-175-1598,16-34-255,1 1 0,2 0 1,0 1-1,-6 40 0,10-34 68,2 1 1,1 0-1,1-1 1,2 1-1,1-1 1,2 1-1,1-1 1,15 46-1,-15-61 93,1 1-1,0-1 0,2 0 0,0-1 0,0 0 0,24 29 0,-27-39-135,-1 0 0,1 0 0,0-1 0,1 0 0,-1 0 0,1 0 0,0-1 0,1 0 0,-1-1 0,0 1 0,1-1 0,0-1 0,0 0 1,0 0-1,0 0 0,0-1 0,16 1 0,17-5-2737,-23 2 886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07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15 4480,'0'0'369,"-1"-1"1,0 1-1,0-1 1,1 1-1,-1-1 1,0 1-1,0-1 0,0 1 1,1 0-1,-1 0 1,0-1-1,0 1 1,0 0-1,-1 0 1,-16 2 1462,-15 10-710,26-10-1011,1 1 1,1 0-1,-1 0 1,0 1 0,1 0-1,0 0 1,0 0 0,0 0-1,0 1 1,1 0-1,-1 0 1,1 0 0,-3 6-1,6-11-92,1 1-1,0-1 1,0 0-1,0 1 0,-1-1 1,1 0-1,0 1 1,0-1-1,0 0 0,0 1 1,-1-1-1,1 0 1,0 1-1,0-1 1,0 1-1,0-1 0,0 0 1,0 1-1,0-1 1,0 0-1,0 1 1,0-1-1,0 1 0,0-1 1,1 0-1,-1 1 1,0-1-1,0 0 1,0 1-1,0-1 0,1 0 1,-1 1-1,0-1 1,0 0-1,1 1 1,-1-1-1,1 1 45,0-1-1,1 0 1,-1 0-1,0 0 1,0 0-1,0 0 1,0 0-1,0 0 1,1 0-1,-1 0 1,0 0-1,1-1 1,7-1 164,-1-1 0,13-5 0,-14 4-139,0 0-1,-1 0 1,11-9-1,-15 11-58,0 1-1,-1-1 1,1 1-1,0-1 1,-1 0 0,1 0-1,-1 0 1,1 0-1,-1 0 1,0 0-1,0 0 1,0 0 0,0 0-1,1-5 1,-2 6-28,0 1-1,0-1 1,-1 0 0,1 0 0,0 0 0,0 0 0,-1 1-1,1-1 1,0 0 0,-1 0 0,1 0 0,-1 1-1,1-1 1,-1 0 0,1 1 0,-1-1 0,1 0 0,-1 1-1,0-1 1,0 0 0,-2 0 13,1-1-1,0 1 1,0 0 0,-1 0 0,1 0-1,0 1 1,-4-2 0,2 2-35,0-1-1,0 0 1,0 1 0,0 0 0,0 0-1,0 0 1,-1 1 0,-5 0 0,9 0-204,0-1 0,0 1 1,0-1-1,-1 1 0,1-1 0,0 1 1,0 0-1,0 0 0,0-1 1,0 1-1,1 0 0,-1 0 0,0 0 1,0 0-1,1 0 0,-1 0 0,0 0 1,1 0-1,-1 0 0,1 0 1,-1 1-1,1-1 0,0 0 0,-1 0 1,1 0-1,0 1 0,0-1 0,0 1 1,-1 19-2112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07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 4896,'0'8'6343,"0"23"-3990,0-14-1097,0-10-979,-1 0 0,0-1 1,0 1-1,0-1 0,-1 1 1,0-1-1,-1 0 0,1 0 1,-1 0-1,-4 7 0,5-9-163,-1 1-1,0-1 1,0 0-1,-1 0 1,1 0-1,-1-1 1,0 1-1,0-1 1,0 0-1,0 0 1,-1 0-1,1-1 1,-7 3-1,8-4-230,0 0 0,-1 0 0,1 0 0,-1-1 0,1 1 0,0-1 0,-1 0 0,1 0 0,-1 0 0,1-1 0,-1 1 0,1-1 0,-1 0 0,1 0 0,0 0 0,0 0 0,-6-3 0,-2-4-1392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18.5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4064,'3'7'9676,"12"34"-7699,-6-8-728,-2-10-393,7 49-1,32 390 2073,-46-455-2897,2 2 15,-2 0-1,1 0 0,-1 0 1,-1 0-1,-1 14 1,2-23-45,0 1 1,0-1 0,-1 0 0,1 0 0,0 1-1,0-1 1,0 0 0,0 0 0,0 1 0,0-1-1,0 0 1,-1 0 0,1 0 0,0 1 0,0-1-1,0 0 1,-1 0 0,1 0 0,0 1-1,0-1 1,-1 0 0,1 0 0,0 0 0,0 0-1,-1 0 1,1 0 0,0 0 0,0 0 0,-1 1-1,1-1 1,0 0 0,0 0 0,-1 0 0,1 0-1,0 0 1,0 0 0,-1-1 0,1 1 0,0 0-1,-1 0 1,1 0 0,0 0 0,0 0-1,-1 0 1,1 0 0,0 0 0,0-1 0,-1 1-1,-12-11-1313,9 7 745,-8-7-1993,3 3 779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19.5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117 86 2720,'2'-2'467,"0"0"0,0-1-1,-1 1 1,1-1 0,0 0 0,-1 1 0,0-1-1,0 0 1,0 0 0,1-3 0,4-11 1406,-6 16-1748,0 0 1,1 0 0,-1 0-1,0 0 1,0-1 0,0 1-1,0 0 1,0 0 0,0 0-1,0 0 1,0-1 0,0 1 0,0 0-1,-1 0 1,1 0 0,-1 0-1,1 0 1,0 0 0,-1 0-1,0 0 1,1 0 0,-1 0-1,0 0 1,1 0 0,-1 0-1,0 0 1,0 0 0,0 1-1,0-1 1,0 0 0,0 1-1,0-1 1,0 0 0,0 1-1,0 0 1,0-1 0,0 1-1,0-1 1,0 1 0,-1 0-1,1 0 1,0 0 0,0 0 0,0 0-1,-2 0 1,-1 1-4,0 0-1,0 0 1,1 0 0,-1 0 0,1 1 0,-1-1-1,1 1 1,-1 0 0,1 0 0,0 0 0,-4 5-1,1-2 11,1 1-1,0 1 0,0-1 0,-6 12 0,10-17-118,-4 9 100,-1-1 0,2 0 0,-1 1 0,-4 16 0,8-24-91,1 1 0,-1 0 0,1 0 0,0-1 0,-1 1 0,1 0 0,0 0-1,1-1 1,-1 1 0,1 0 0,-1-1 0,1 1 0,0 0 0,0-1 0,0 1 0,0-1 0,0 1 0,0-1 0,1 1-1,-1-1 1,1 0 0,0 0 0,2 2 0,0 0 10,0-1 1,1 1-1,0-1 1,-1 0-1,1 0 0,1-1 1,-1 0-1,6 2 0,49 12 34,-40-12-23,1 1-21,-1 1 0,26 12 0,-37-15 46,-1 1 0,0 1 1,0 0-1,-1 0 1,1 0-1,-1 1 1,13 13-1,-18-17-10,0 1-1,0 0 0,0 0 0,0 0 0,-1 0 0,1 0 1,-1 0-1,0 1 0,0-1 0,0 0 0,0 5 0,0-6-17,-1-1 0,0 1-1,0 0 1,0 0 0,0 0-1,-1 0 1,1-1-1,0 1 1,-1 0 0,1 0-1,-1-1 1,0 1 0,1 0-1,-1-1 1,0 1 0,0 0-1,0-1 1,0 1-1,0-1 1,-1 0 0,1 1-1,0-1 1,-3 2 0,-5 2 49,0 0 0,0 0 0,0 0 0,0-1 0,-1-1 0,0 0 0,0 0 0,-14 2 0,6-3-59,0 0 1,0-1-1,-35-3 0,42 1-308,1-1 0,-1 0 0,0-1-1,1 0 1,-14-6 0,22 8-96,1 1 0,-1-1 0,1 0 0,-1 0 0,1 0 0,-1 0 0,1 0 0,0 0 0,0 0 0,-1-1 0,0-1 0,1 2 153,-3-5-1912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19.2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18 739 2144,'4'-3'4228,"14"-5"-3246,23-12 0,-27 11-642,0 0 0,-1-1 0,-1-1 0,0 0 0,0-1 0,-1 0 0,14-19 0,-4-1 54,18-40 0,-14 25-164,18-27-47,28-55 166,-57 101-349,-2-1 1,15-50 0,-25 72 39,-1-1-1,0 1 1,-1 0 0,0 0 0,0-1 0,-2-7 0,1-13 59,1 26-107,-1 0-1,1 1 0,0-1 0,0 0 0,-1 1 1,1-1-1,-1 0 0,1 1 0,-1-1 1,0 1-1,0-1 0,0 1 0,-1-3 1,1 3-72,-9 15 51,-2 5 68,1 10-57,2 1 0,-6 32 0,8-31-104,-2 0 177,-19 44-1,-2 8 72,13-28 128,-49 103 0,52-130-161,-2 0 0,-1-1 0,-1-1 0,-1-1 0,-28 29 1,41-48-60,-1-1 0,1 0 0,-10 6 0,13-9 28,0 0-1,0 0 1,0-1 0,0 0 0,0 1 0,0-1-1,-1 0 1,1-1 0,-1 1 0,-3 0 0,7-1-53,-1 0 1,0 0-1,1 0 1,-1 0-1,0 0 1,1 0-1,-1 0 1,0 0-1,1-1 1,-1 1 0,0 0-1,1 0 1,-1-1-1,1 1 1,-1 0-1,1-1 1,-1 1-1,1 0 1,-1-1-1,1 1 1,-1-1 0,1 1-1,-1-1 1,1 1-1,-1-1 1,1 1-1,0-1 1,-1 1-1,1-1 1,0 0-1,0 1 1,-1-1-1,1 0 1,0 1 0,0-1-1,0 0 1,0 1-1,0-1 1,0 0-1,0 1 1,0-1-1,0 1 1,0-1-1,0 0 1,0 1 0,1-2-1,0-3-15,1 1-1,-1-1 1,1 1 0,0 0 0,3-6-1,18-25 138,54-61-1,-50 64-71,-5 6-187,1 1 1,1 1-1,36-27 0,-43 38 110,1 1 1,0 1-1,1 1 0,0 0 1,1 2-1,30-10 1,-16 10 25,1 0 1,0 3 0,0 1 0,0 1 0,61 4 0,-58 4-49,3 1 85,-45-11 361,-11-4-124,-1 0 1,-18-7 0,5 3-166,-99-38 588,51 23-653,19 8-260,82 21-5189,9 9 2016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20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59 3392,'-10'-3'1014,"7"2"-477,1 0 0,-1 0 0,1 1 0,-1-1 0,0 1 0,-4-1 0,7 1-434,0 0-1,-1 1 1,1-1-1,0 0 1,-1 0-1,1 0 1,0 0-1,-1 0 1,1 0-1,-1 0 1,1 0-1,0 0 1,-1 0-1,1 0 0,0 0 1,-1 0-1,1-1 1,0 1-1,-1 0 1,1 0-1,0 0 1,-1 0-1,1-1 1,0 1-1,-1 0 1,1 0-1,0-1 1,0 1-1,-1 0 1,1 0-1,0-1 1,0 1-1,-1 0 1,1-1-1,0 1 1,0 0-1,0-1 1,0 1-1,0 0 1,0-1-1,-1 1 1,1-1-1,0 1 1,0 0-1,0-1 1,0 1-1,0 0 1,0-1-1,1 1 1,-1-1-1,0 1 1,0 0-1,0-1 1,0 1-1,2-2 56,0 0 0,-1 0-1,1 1 1,0-1 0,0 1 0,0 0-1,0 0 1,0-1 0,0 1 0,1 0-1,2 0 1,29-8 424,-24 6-454,5 0 61,23-4 1,-32 7-174,-1 0 0,1 0 0,0 0 0,-1 1-1,1-1 1,0 1 0,8 3 0,-9-2 10,1 0 0,-1 0-1,1 0 1,-1 1-1,0 0 1,0 0-1,8 7 1,-11-8-4,-1-1 0,0 1 0,1-1 0,-1 1 0,0-1 0,0 1 0,0 0 0,0 0 0,0-1 1,-1 1-1,1 0 0,0 0 0,-1 0 0,0 0 0,1 0 0,-1 0 0,0 0 0,0 0 0,0 0 0,0 0 0,0 0 0,0 0 0,-1 0 0,1 0 0,-1-1 0,-1 4 0,1 0 54,-1-1-1,0 0 0,-1 0 1,1 0-1,-1-1 0,0 1 1,1 0-1,-2-1 0,1 0 0,0 0 1,-1 0-1,-7 5 0,-2 0 265,-1-1 0,-22 9 0,21-10 399,-26 15 1,41-21-727,-1 0 0,1 0 0,0 0 0,0 0 0,0 0 0,-1 0 0,1 0 0,0 0 1,0 0-1,0 0 0,0 0 0,-1 0 0,1 1 0,0-1 0,0 0 0,0 0 0,0 0 0,0 0 1,-1 0-1,1 0 0,0 1 0,0-1 0,0 0 0,0 0 0,0 0 0,0 0 0,0 1 0,0-1 1,0 0-1,0 0 0,-1 0 0,1 1 0,0-1 0,0 0 0,0 0 0,0 0 0,0 0 0,0 1 0,0-1 1,1 0-1,-1 0 0,0 0 0,0 1 0,0-1 0,0 0 0,0 0 0,0 0 0,0 1 0,13 2 663,218 6 583,-225-9-1542,-1 0 0,1 0 0,-1 1 1,10 2-1,-13-2-146,-1-1 0,1 1 1,-1 0-1,1-1 0,-1 1 1,1 0-1,-1 0 0,3 2 0,-4-2-3,1-1-1,0 1 0,-1 0 0,1 0 1,-1 0-1,1-1 0,-1 1 0,0 0 1,1 0-1,-1 0 0,0 0 0,1 0 1,-1 0-1,0-1 0,0 1 0,0 2 1,0 13-3376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21.8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15 140 3072,'0'0'242,"-1"0"0,0-1 0,0 1 0,0-1 1,0 1-1,0-1 0,1 0 0,-1 1 0,0-1 0,0 0 0,1 1 0,-1-1 1,0 0-1,1 0 0,-1 1 0,1-1 0,-1 0 0,1 0 0,0 0 0,-1 0 1,1 0-1,0 0 0,-1 0 0,1 0 0,0 0 0,0 0 0,0 0 0,0 0 1,0 0-1,0 0 0,0 0 0,0 0 0,1 0 0,-1-1 0,2-7 1197,-2 7-1271,0 1-1,0 0 1,1 0-1,-1-1 1,0 1 0,1 0-1,-1 0 1,0-1-1,2-1 1,1-1 76,0 0-1,0 1 1,0-1 0,1 1 0,-1 0 0,1 0-1,5-4 1,33-18 537,-18 11-552,-20 11-212,-1 1 0,0 1 1,1-1-1,-1 0 0,1 1 0,0 0 1,-1 0-1,1 0 0,0 0 1,0 1-1,-1-1 0,1 1 0,0 0 1,0 0-1,0 0 0,0 1 1,-1-1-1,1 1 0,0 0 0,0 0 1,-1 0-1,1 1 0,-1-1 0,1 1 1,-1 0-1,0 0 0,1 0 1,-1 0-1,0 1 0,0-1 0,-1 1 1,1 0-1,-1 0 0,1 0 1,-1 0-1,0 0 0,0 0 0,0 1 1,0-1-1,-1 1 0,1-1 1,-1 1-1,0 0 0,0 0 0,0-1 1,-1 1-1,0 0 0,1 0 0,-1 4 1,-2 9 147,1 0 0,-6 21-1,1-4-56,4-26-94,-1 18 78,-2 0 1,0 0 0,-13 32-1,15-49-86,-38 88 26,33-82 77,1-2 0,-1 1-1,-1-1 1,-18 21 0,19-27 80,-10 15 438,73-35 562,-50 11-1145,12-3 69,27-4 0,-38 8-94,0 1-1,1-1 1,-1 1-1,0 1 1,0-1 0,1 1-1,-1 0 1,7 3-1,17 3-402,-29-6-533,4 1-2874,-4-2 3280,0 0 0,0 0 0,0 1 1,-1-1-1,1 0 0,0 0 0,0-1 1,0 1-1,0 0 0,0 0 0,0 0 0,1-1 1,12 0-3853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22.1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13 4896,'-3'-13'1691,"9"20"1482,9 25 837,-10-14-2993,0-1-1,3 36 1,-3-23-163,0 9-18,-2 1-1,-2 54 1,-13 79-92,8-125-875,4-27-335,1-9-3095,-5-23-5782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22.5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26 213 6144,'-19'-30'1978,"18"29"-1926,1 0 0,-1 1 0,1-1 0,-1 0 0,1 1 0,0-1 0,0 0 0,-1 0 0,1 1 0,0-1-1,0 0 1,0 0 0,-1 1 0,1-2 0,0-1-84,-1-1 265,1 0 1,0 0-1,0 0 0,0 1 0,0-1 1,0 0-1,1 0 0,0 0 0,0 1 0,0-1 1,0 0-1,0 1 0,1-1 0,2-4 1,2-1 98,1 1 0,-1 0 0,1 0 0,1 1-1,-1 0 1,1 0 0,1 1 0,-1 0 0,1 1 0,0-1 0,0 2 0,0-1 0,1 1 0,0 1 0,0 0 0,10-2 0,-12 3-219,0 1 0,0 0 0,0 0 0,0 1 0,1 0 0,-1 0 0,0 1 0,0 0-1,0 0 1,-1 1 0,1 0 0,0 1 0,0 0 0,-1 0 0,0 0 0,0 1 0,0 0 0,0 1 0,0-1 0,-1 1-1,8 8 1,-8-6 42,0 0 0,0 1 0,0 0 0,-1 0 0,0 0 0,-1 1 0,0 0 0,0 0-1,-1 0 1,0 0 0,0 0 0,1 15 0,-3-12 0,0-1 0,0 1 0,-2 0 0,1 0-1,-2 0 1,1 0 0,-2 0 0,1-1 0,-8 20 0,8-26-138,-1 0 1,1 0-1,-1 0 0,0-1 1,0 1-1,0 0 0,0-1 1,-1 0-1,0 0 0,0 0 1,0-1-1,0 1 0,-1-1 1,1 0-1,-11 5 0,8-5 14,0-1-1,0 1 0,0-1 0,0-1 0,0 1 1,0-1-1,-1-1 0,1 1 0,0-1 1,-1 0-1,-12-3 0,9 1-671,0-1 0,1 0-1,-1-1 1,1 0-1,-1 0 1,1-1 0,-10-8-1,8 5-1038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22.8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 6560,'5'-25'3360,"-5"29"-640,10 4-1568,-6 12 1503,1 5-1535,0 10 960,-2 1-1184,-3 1 160,5-2-640,-5 1-160,0-4-160,0-4 0,0 0-64,-5-4-224,5-5 96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27.2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81 3552,'0'-3'466,"0"0"-1,1 1 1,-1-1-1,1 1 1,0-1 0,0 1-1,0-1 1,0 1 0,0-1-1,0 1 1,1 0-1,-1 0 1,1 0 0,3-4-1,-3 4 173,0 0-1,-1 0 0,1 0 0,-1 0 1,1-1-1,-1 1 0,0-1 0,1 1 1,-1 0-1,-1-1 0,1 0 1,0 1-1,-1-1 0,1-5 0,8 310 2819,-3-126-3115,1 1 44,-2-116 47,-5-60-470,-17 2-11497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28.2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216 110 2080,'1'1'69,"-1"-1"-1,1 0 1,0 1 0,-1-1 0,1 1 0,-1-1-1,1 1 1,-1-1 0,1 1 0,-1-1 0,1 1-1,-1-1 1,0 1 0,1 0 0,-1-1-1,0 1 1,1 0 0,8 13 12186,-1-31-9562,-9 11-2590,0 1 0,0-1 0,0 0-1,0 1 1,-1-1 0,0 1 0,0 0 0,0 0 0,-1 0-1,0 0 1,0 0 0,0 0 0,0 0 0,-1 1-1,0 0 1,0 0 0,0 0 0,0 0 0,-1 1 0,1-1-1,-1 1 1,0 0 0,0 1 0,-8-4 0,11 6-75,-1-1 1,1 1 0,-1 0-1,1 0 1,-1 0 0,1 0 0,-1 0-1,0 1 1,1-1 0,0 1-1,-1 0 1,1-1 0,-1 1-1,1 0 1,0 0 0,0 1 0,-1-1-1,1 0 1,-3 4 0,-7 4 78,1 0 0,-11 12 0,20-19-112,-4 5 63,0 0-1,0-1 0,0 2 1,1-1-1,0 1 0,1 0 1,0 0-1,0 0 0,-5 17 1,8-21-41,0 0-1,0 0 1,1 0 0,-1 0 0,1 0 0,0 0 0,0 0 0,1 0 0,-1 0 0,1 0 0,0 0 0,0 0 0,0 0 0,0 0 0,1-1 0,0 1 0,-1 0 0,1-1 0,1 1 0,-1-1 0,0 0 0,1 0 0,0 0 0,4 4 0,12 9 62,1-1 0,1-1-1,1-1 1,33 16 0,5 6-167,-15-8 438,-43-26-317,1 0 1,-1 1 0,0-1 0,1 1 0,-1 0-1,0-1 1,0 1 0,-1 0 0,1 0 0,0 1-1,0-1 1,-1 0 0,0 0 0,1 1 0,0 3-1,-1-5 5,-1 1 0,0-1 0,0 1 0,0-1 0,0 1 0,0-1 0,0 1 0,0-1 0,0 0 0,-1 1 0,1-1 0,0 1 0,-1-1 0,0 0 0,1 1 0,-1-1 0,0 0-1,1 1 1,-1-1 0,0 0 0,0 0 0,0 0 0,0 0 0,0 0 0,0 0 0,0 0 0,-1 0 0,1 0 0,0-1 0,-3 2 0,-3 2 12,1-1 0,-1 0 1,-1-1-1,1 1 0,0-1 0,-1-1 0,-12 2 1,5-2-20,0 0 0,-27-3 1,37 1-203,0 0 1,0 0-1,0-1 0,0 0 1,0 1-1,0-1 0,-6-4 0,-14-12-5183,15 9 2864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29.0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94 31 3328,'-3'0'492,"1"0"1,-1 0-1,0 0 1,0 1-1,1 0 1,-1-1-1,-4 3 0,-13 3 3078,13-5-2385,5 0-811,0-1 0,0 1 0,0-1 0,-1 1 0,1-1 0,0 0 0,0 0-1,-1 0 1,1 0 0,0-1 0,0 1 0,0 0 0,-1-1 0,1 0 0,-2 0 0,3 1-345,1 0 1,0-1 0,0 1-1,0 0 1,0 0-1,-1 0 1,1 0 0,0 0-1,0 0 1,0 0-1,0 0 1,0-1 0,0 1-1,0 0 1,-1 0-1,1 0 1,0 0 0,0 0-1,0-1 1,0 1-1,0 0 1,0 0 0,0 0-1,0 0 1,0 0-1,0-1 1,0 1 0,0 0-1,0 0 1,0 0-1,0 0 1,0-1 0,0 1-1,0 0 1,0 0-1,0 0 1,0 0 0,0-1-1,0 1 1,0 0-1,0 0 1,1 0 0,7-6 614,13 0-92,19-5 387,-32 8-857,0 1 1,1 0 0,-1 0-1,1 0 1,12 0 0,-15 2-63,-1 0 0,1 1 1,-1 0-1,1 0 0,-1 0 1,0 0-1,1 1 0,-1 0 1,0 0-1,0 0 0,5 4 1,-8-5-6,0 1 1,0-1-1,0 1 0,0 0 1,0-1-1,-1 1 1,1 0-1,0 0 1,-1 0-1,0 0 0,1 0 1,-1 1-1,0-1 1,0 0-1,0 1 1,-1-1-1,1 0 0,-1 1 1,1-1-1,-1 1 1,0-1-1,0 1 1,0-1-1,0 1 1,-1 3-1,1-1 21,-1-1 0,0 0 0,-1 0-1,1 0 1,-1 0 0,0 0 0,0 0 0,0-1 0,0 1-1,-1-1 1,0 1 0,1-1 0,-1 0 0,0 0 0,-6 4-1,-2 1 135,-1 0-1,0-1 0,-17 7 1,11-6 120,16-5 358,8-3-164,18-3 122,5 0-205,6 3-284,36-5 1,-67 4-317,1 0 0,-1 1 0,1 0 0,-1 0 0,0 0 1,9 2-1,-11-1-390,1-1 1,-1 1-1,0 0 1,1 0-1,-1 1 0,0-1 1,0 0-1,0 1 1,0-1-1,0 1 1,0 0-1,0-1 0,1 4 1,10 9-2521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32.0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89 109 3648,'-22'6'8458,"15"-3"-6595,6-2-1323,-1-1 0,0 1 0,1 0 0,-1-1 0,0 1 0,1-1 0,-1 0 0,0 0 0,0 1 0,-2-1 0,4-1-429,0 1 0,0-1-1,0 1 1,0 0 0,1-1 0,-1 1 0,0 0 0,0-1 0,0 1 0,1 0 0,-1-1-1,0 1 1,0 0 0,1-1 0,-1 1 0,0 0 0,1 0 0,-1-1 0,0 1 0,1 0 0,-1 0-1,0 0 1,1 0 0,0-1 0,17-9 530,22-12 238,-19 11-679,25-10 1,-13 8-180,-2 0 16,43-10 1,-72 23-39,0-1 0,0 1-1,0 0 1,0-1 0,0 1 0,-1 0 0,1 1 0,0-1-1,0 0 1,2 1 0,-3-1-3,0 0 1,0 1-1,-1-1 1,1 1-1,0-1 0,-1 0 1,1 1-1,0 0 1,-1-1-1,1 1 0,-1-1 1,1 1-1,-1-1 1,1 1-1,-1 0 0,0 0 1,1-1-1,-1 1 0,0 0 1,1-1-1,-1 1 1,0 0-1,0 0 0,0 0 1,1 1-1,1 28 44,-1 0 0,-1 0 0,-1-1-1,-7 37 1,-33 114 343,35-159-342,0 0 0,-2-1 0,0 1 0,-2-1 1,0-1-1,-1 0 0,-1-1 0,0 0 0,-1 0 1,-22 20-1,27-31-3,1-1-1,-2 1 1,1-2 0,-1 1-1,0-1 1,0 0 0,0-1-1,-1 0 1,1-1 0,-1 0-1,0 0 1,0-1 0,0-1-1,-1 1 1,-18-1 0,53-12 335,-5 6-164,1 1 1,0 2-1,0-1 0,25 2 1,-4-1 49,50 2 145,-40 1-242,-37 0-144,0 0-1,0 1 1,25 8 0,1-1-143,-30-9-2219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32.8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9 4480,'-13'-8'14394,"13"44"-12200,0-11-1193,-1 41 198,0-6-425,2-1-1,13 87 1,-12-132-772,0 1 1,-1 0 0,0 0-1,-2 0 1,1 0 0,-2 0-1,-5 26 1,4-33 661,2-7-837,1-1-1,0 0 1,-5 3-4507,3-4 3718,1 0 1,-1 0 0,1 0 0,0 0-1,0 0 1,-1 0 0,1 0 0,0 0-1,-1-2 1,-8-6-1540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08.7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73 7 1312,'-1'-7'1318,"-3"7"1407,-4 11-1296,-1 10-1276,1 1-1,1 0 1,1 0 0,-7 44 0,11-55-123,-3 17 67,2-17-59,0 1 0,2 0 0,-1-1 0,2 1 1,0 21-1,1 9-198,-1-40 453,1-3-144,5-2-169,-1-1 0,0 1-1,-1-1 1,1-1-1,-1 1 1,0-1-1,0 1 1,0-1-1,4-7 1,9-10-112,-7 11 112,-1 1 0,2 0 0,-1 0 0,2 1 0,11-7 0,-17 12 52,-1 1 0,1 0 1,0 0-1,0 1 0,0 0 0,1 0 1,-1 0-1,0 1 0,1 0 0,-1 0 0,1 0 1,0 1-1,7 1 0,-11-1 8,0 1 0,0-1 0,0 1-1,0 0 1,0 0 0,0 1 0,0-1 0,0 1 0,-1-1-1,1 1 1,-1 0 0,1 0 0,-1 0 0,1 0-1,-1 0 1,0 1 0,0-1 0,0 1 0,0-1 0,-1 1-1,2 3 1,-1-2 29,0-1 1,-1 1-1,1 0 0,-1 0 0,0 0 1,0 0-1,-1 0 0,1 0 0,-1 0 1,0 0-1,0 1 0,0-1 0,-1 0 1,1 0-1,-2 6 0,-2 0 74,0 0 1,-1 0-1,0 0 0,0 0 1,-1-1-1,0 0 0,-13 15 1,14-19-97,-1 0 0,1-1 0,0 0 0,-10 6 1,8-6-51,0 1 1,-11 10 0,2 0 124,12-12-84,0 1-1,0 0 0,0-1 1,0 1-1,1 0 1,0 1-1,0-1 0,-4 8 1,6-10-1206,10-1-3605,-8-1 4587,0 1 1,0-1-1,-1 0 1,1 0 0,0 0-1,0 0 1,0 0-1,0 0 1,0 0-1,-1 0 1,1 0-1,2 0 1,10-7-2023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33.1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1 229 6880,'0'-4'538,"-1"-5"149,1 0 0,1 1 0,-1-1 0,1 0-1,1 1 1,0-1 0,0 1 0,5-13 0,-1 11-231,1 0 1,0 1-1,0-1 0,1 2 1,0-1-1,1 1 1,0 0-1,0 1 1,0 0-1,1 0 1,0 1-1,1 0 1,-1 1-1,1 0 1,20-5-1,-23 7-327,-1 1 0,1 1-1,0-1 1,0 1 0,0 1 0,-1 0-1,1 0 1,0 0 0,0 1 0,0 0-1,0 0 1,-1 1 0,1 0 0,-1 1-1,1-1 1,-1 2 0,0-1 0,0 1-1,0 0 1,0 0 0,-1 1 0,0-1-1,0 2 1,10 9 0,-9-5 62,1 0 0,-1 0 0,-1 0 0,0 1-1,0 0 1,-1 0 0,0 1 0,-1-1 0,3 17 0,-5-20-103,-1 1 0,1-1-1,-2 1 1,1-1 0,-1 1 0,-1-1 0,0 1 0,0-1-1,0 1 1,-1-1 0,0 0 0,-1 0 0,0 0 0,-5 11 0,5-15-65,1-1 0,0 1 0,-1-1 0,0 1 0,0-1 0,0 0 0,0 0 0,0-1 0,-1 1 1,1-1-1,-1 1 0,0-1 0,0 0 0,1 0 0,-9 2 0,5-2-336,-1-1-1,1 1 0,-1-1 1,1-1-1,-1 1 0,0-1 1,1-1-1,-8 0 0,-9-3-1190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34.2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83 4480,'7'-7'11687,"-6"-7"-8089,-1 13-3523,1 0 1,-1-1-1,0 1 0,1 0 1,-1 0-1,1-1 0,-1 1 1,1 0-1,0 0 1,0 0-1,-1 0 0,1 0 1,0 0-1,0 0 1,0 0-1,0 0 0,0 0 1,2 0-1,24-17 505,-14 11-198,-10 5-333,1 0 0,-1 0 0,1 0 0,0 0 0,-1 1 0,1 0 0,0-1 0,6 0-1,-8 2-32,1 0-1,-1 0 0,1 0 0,-1 1 0,1-1 0,-1 0 1,0 1-1,1 0 0,-1-1 0,1 1 0,-1 0 0,0 0 0,0 0 1,0 1-1,3 1 0,-2-1 17,0 1 0,0 0-1,0-1 1,0 1 0,-1 0 0,0 0-1,1 1 1,-1-1 0,0 0 0,0 1 0,-1-1-1,1 1 1,-1 0 0,0-1 0,0 1-1,0 0 1,0 0 0,0 6 0,-1-5 17,0 0 1,0 0-1,-1 1 1,1-1-1,-1 0 0,-1 0 1,1-1-1,0 1 1,-1 0-1,0 0 1,0-1-1,-1 1 1,-4 6-1,-5 7 41,4-7 63,0-1 0,-17 19 0,-9 2 615,30-29-266,10-7 58,6 2-399,1 0 1,0 1-1,0 0 1,0 1-1,0 1 1,1 0-1,22 3 1,-19-2-137,-5 0-266,4 0 345,24 4-1,-35-4-861,1 1 0,-1-1 0,0 1 0,9 5 0,-1 1-1237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6:34.9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13 5152,'-3'-13'11605,"20"34"-8208,84 145 122,-68-108-2985,19 40 509,-23-42-411,-18-32-338,-1 0 1,0 1-1,-2 0 1,-1 0-1,6 37 1,-6-3 192,1 73 0,-7-91-308,-2 1 1,-2-1-1,-1 0 0,-13 53 0,12-77-153,0-1 0,-2 0-1,1 1 1,-2-2 0,0 1 0,-12 15-1,5-11-64,0-1-1,-2 0 0,-33 28 0,-41 31-1631,29-28-2871,15-13 1566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10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14 183 3328,'-4'-3'288,"4"4"-264,0-1-1,0 0 1,0 0 0,-1 0 0,1-1-1,0 1 1,0 0 0,0 0 0,-1 0-1,1 0 1,0 0 0,0 0 0,0 0-1,0 0 1,-1 0 0,1 0-1,0 0 1,0 0 0,0-1 0,0 1-1,0 0 1,-1 0 0,1 0 0,0 0-1,0 0 1,0-1 0,0 1 0,3-8 7268,2 28-3756,-3-14-3020,0 0 0,-1 0 1,1 12-1,2 12 453,10 68 1193,-2-13-756,23 190 1222,-20-127-1624,-14-134-941,1-5 34,-1 1 0,0-1 1,-1 1-1,-1 18 1,-1-20 278,3-25-38,-10-25-133,0-5-31,-18-130 20,1 12-260,14 78-153,-3-39 80,13 97 128,1 0 1,4-38 0,-2 54-28,1-9-99,9-37 0,-10 54 112,1 0 0,-1 0 0,1 0 0,0 0 0,1 0 0,-1 1 0,1-1 0,-1 1 0,2 0 0,-1 0 0,0 0 0,1 0 0,3-3 0,-6 7 33,0-1 0,0 1 0,0-1 0,0 1 0,0-1-1,0 1 1,0 0 0,0 0 0,0-1 0,0 1 0,0 0 0,0 0 0,0 0-1,0 0 1,0 0 0,0 0 0,1 1 0,-1-1 0,0 0 0,0 1 0,0-1-1,0 0 1,-1 1 0,1-1 0,0 1 0,1 0 0,23 19 135,-22-17-115,14 16-13,0 1 1,-2 1-1,16 27 0,-9-14 31,49 81 759,-67-108-705,-1 0 1,1 0-1,-1 0 0,-1 0 0,1 0 0,-1 1 0,-1-1 1,1 1-1,-1-1 0,0 16 0,-1-19-52,0 0 1,-1 0-1,1 0 0,-1 0 1,0 0-1,0 0 0,-1 0 1,1 0-1,-1 0 0,0-1 1,0 1-1,0-1 0,0 1 1,-1-1-1,1 0 0,-1 0 1,0 0-1,0 0 0,0 0 0,0-1 1,0 0-1,-5 3 0,2-1 8,-1 0-1,0 0 0,0-1 0,1 0 0,-2 0 0,1-1 0,0 0 0,0 0 0,-1-1 1,1 0-1,-1 0 0,1-1 0,-1 0 0,-10-1 0,3-2-132,0 0-1,0-2 1,1 1-1,-28-14 1,2-5-3466,39 23 3336,1 0 1,0 0 0,-1 0 0,1-1-1,0 1 1,-1 0 0,1 0 0,0-1-1,-1 1 1,1 0 0,0 0 0,0-1-1,-1 1 1,1 0 0,0-1 0,0 1-1,-1 0 1,1-1 0,0 1 0,0 0-1,0-1 1,0 1 0,0 0 0,-1-2-1,8-2-4251,14 1-428,31 7-2322,-34-1 6005,20 2-914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13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239 448 4896,'-3'-1'1093,"0"0"1,0 1-1,0-1 1,0 1-1,0 0 1,0 0-1,0 0 1,0 0-1,0 0 1,0 1-1,-5 1 1,2 0-531,1 0-1,-1 0 1,1 1 0,0 0 0,-8 5 0,1 1-348,1 0-1,0 1 1,1 1 0,-13 16 0,11-11 41,1 0 0,0 1 0,2 0 0,0 0 0,-8 23 0,12-27-145,1 1 1,0 0-1,1 0 0,1 1 0,0-1 1,1 0-1,1 25 0,0-34-87,1-1 0,-1 1 0,1-1 0,1 0 1,-1 1-1,1-1 0,-1 0 0,1 0 0,0 0 0,1 0 0,-1 0 0,1 0 0,0-1 0,0 1 0,0-1 0,6 6 0,-7-7-3,1-1-1,-1 1 1,1-1-1,-1 1 0,1-1 1,0 0-1,-1 0 1,1 0-1,0-1 1,0 1-1,0-1 0,0 1 1,-1-1-1,1 0 1,0 0-1,0 0 1,0 0-1,0-1 1,0 1-1,0-1 0,-1 0 1,1 0-1,0 0 1,-1 0-1,1 0 1,0 0-1,2-3 1,0 1-40,0-1 1,0 0 0,-1 0 0,0 0-1,0-1 1,0 0 0,0 1 0,-1-1-1,0-1 1,0 1 0,0 0 0,0-1-1,-1 1 1,2-8 0,2-9 22,-1-1-1,3-32 1,-4 28 3,0-11 71,-2-58 0,-3 65-10,-4-3 294,10 57 214,-3-5-410,0 1 0,1 0 0,1-1 0,7 20 0,-1 1-105,-5-20 22,0 0 0,1-1 0,1 0 1,15 27-1,-21-43-75,0 0-1,0-1 1,0 1 0,0 0-1,1-1 1,-1 1 0,1-1 0,-1 0-1,3 2 1,-3-2-2,-1-1 0,1 0-1,0 1 1,0-1 0,0 0 0,-1 1 0,1-1-1,0 0 1,0 0 0,0 0 0,-1 0 0,1 0-1,0 0 1,0 0 0,0 0 0,0 0-1,0-1 1,1 1 10,0-1 0,0 0-1,-1-1 1,1 1 0,-1 0 0,1 0-1,-1-1 1,1 1 0,-1-1-1,0 1 1,0-1 0,0 0 0,0 1-1,0-1 1,0 0 0,0 0-1,0 1 1,0-5 0,8-27 22,-1 1 0,-1-2 0,-2 1 1,-2-1-1,0-42 0,-3 71-30,0 1 0,1-1 0,0 1 0,2-7 0,-2 7-45,0-1 0,0 1 1,0 0-1,-1-7 0,1 10 37,-1 0-1,0 0 1,1 0-1,-1 1 1,1-1-1,-1 0 1,0 0-1,1 0 1,0 0-1,-1 1 1,1-1-1,0 0 1,-1 0-1,1 1 1,0-1-1,0 1 0,-1-1 1,1 1-1,0-1 1,1 0-1,6 1 23,-2 2-14,-1 0 0,0 1 0,0 0 0,0 0 0,7 5 0,5 3 66,-8-4-14,1 1-1,-1 0 0,0 0 0,-1 0 0,0 1 0,0 0 0,-1 1 0,0 0 0,-1 0 1,0 0-1,9 22 0,-6 0 45,-8-27-90,0 1 1,0 0 0,1-1-1,0 1 1,5 8 0,9 17 18,-13-23-18,1 0-1,0 0 0,1-1 0,0 1 1,0-1-1,12 13 0,-10-14 8,12 11 123,-18-16-139,0 0 0,0-1 0,0 1-1,-1 0 1,1-1 0,0 1 0,0-1 0,0 0 0,0 1-1,0-1 1,1 0 0,-1 1 0,0-1 0,0 0 0,0 0-1,0 0 1,2 0 0,5-3 7,0 1-1,1-2 0,-1 1 1,-1-1-1,1-1 1,0 1-1,-1-1 1,0 0-1,0-1 1,-1 0-1,0 0 1,7-8-1,-4 1-4,0 1 0,-1-2 0,0 1 0,-1-1 1,-1 0-1,5-17 0,11-28 114,-14 28-141,-7 26-103,-4 21 39,-1 19 30,2 1 0,4 55-1,1-64 69,0-1-1,12 45 0,-14-69-11,0 1-1,-1-1 1,1 1-1,1-1 1,-1 0 0,0 0-1,0 1 1,1-1-1,-1 0 1,1 0 0,0 0-1,0-1 1,-1 1-1,1 0 1,0-1-1,4 3 1,-5-4-2,0 1 0,0-1 0,1 1 0,-1-1 1,0 0-1,0 1 0,1-1 0,-1 0 0,0 0 0,1 0 0,-1 0 0,0 0 0,1 0 0,-1-1 0,0 1 1,1 0-1,-1-1 0,0 1 0,0-1 0,1 1 0,-1-1 0,0 0 0,0 1 0,0-1 0,0 0 0,0 0 1,0 0-1,0 0 0,0 0 0,0 0 0,0 0 0,0-2 0,6-7 11,0 0 0,-1-1 0,0 1 1,-1-1-1,5-17 0,14-62 98,-10 37-96,25-75-15,-16 58 23,24-132 0,-41 166-11,-2-1-1,-2 0 1,-2-52 0,-1 85 17,-2-16-144,3 20 114,0 0 1,0 0-1,0 0 0,0 0 0,0 0 0,0 0 0,0 0 0,0 0 0,0 0 0,0 0 0,0 0 0,0 0 0,0 0 1,0 0-1,0 0 0,0 0 0,0 0 0,0 0 0,0 0 0,0 0 0,-1-1 0,1 1 0,0 0 0,0 0 1,0 0-1,0 0 0,0 0 0,0 0 0,0 0 0,0 0 0,0 0 0,0 0 0,0 0 0,0 0 0,0 0 0,0 0 1,0 0-1,0 0 0,-1 0 0,1 0 0,0 0 0,0 1 0,0-1 0,0 0 0,0 0 0,0 0 0,0 0 0,0 0 1,0 0-1,0 0 0,0 0 0,0 0 0,0 0 0,0 0 0,0 0 0,0 0 0,0 0 0,0 0 0,0 0 1,0 0-1,0 0 0,0 0 0,0 0 0,0 1 0,0-1 0,0 0 0,-5 12-92,-3 28-63,-5 54 0,-2 11 327,2-34-56,2 0-1,4 1 0,3 137 1,6-186-52,7 32 0,-7-45 2,1-1 1,0 1 0,0-1-1,1 0 1,10 17 0,-13-23-44,1-1 1,0 0 0,0 0-1,0 0 1,1 0-1,-1 0 1,0 0 0,1 0-1,-1-1 1,1 0-1,-1 1 1,1-1 0,0 0-1,-1 0 1,1 0 0,0-1-1,0 1 1,0-1-1,0 1 1,0-1 0,0 0-1,0 0 1,-1 0 0,1-1-1,0 1 1,4-1-1,1-1 19,0 0 0,-1-1 0,1 0 1,-1 0-1,1 0 0,-1-1 0,0 0 0,8-6 0,4-5-40,-1 0 0,-1-1 0,0-1 0,21-27 0,-31 35 5,1 0 0,9-8 0,-9 10-45,-1-1-1,9-10 0,-4 3 376,-10 12-324,1 1-1,-1-1 1,0 0 0,0 0 0,-1 0 0,1 0-1,0 0 1,0-4 0,4-11 62,-1 0 0,-1-1 0,-1 1 0,0-1-1,-1-36 1,-2 55-137,-4 12 27,-6 19 69,3 1 0,0-1 0,2 2 0,-2 55 0,7-88-32,0 7-22,0 1 0,1-1 0,0 1 1,2 7-1,-3-14 25,0 1 0,0-1 0,1 0 0,-1 0 0,0 0 0,1 0-1,-1 0 1,1 0 0,-1 0 0,1 0 0,0 0 0,-1 0 0,1-1 0,0 1 0,-1 0 0,1 0 0,0 0 0,0-1 0,0 1 0,0-1 0,0 1 0,0 0 0,0-1 0,0 0 0,0 1 0,0-1 0,0 0-1,0 1 1,0-1 0,0 0 0,1 0 0,-1 0 0,0 0 0,0 0 0,0 0 0,1 0 0,1-1-6,-1 0 0,0 0 0,0 0-1,1 0 1,-1 0 0,0 0 0,0 0 0,0-1 0,0 1 0,0-1 0,0 1-1,-1-1 1,1 0 0,1-2 0,20-33-55,-15 23 67,18-32-16,-19 32 15,0 0-1,1 0 0,1 1 1,0 0-1,19-20 0,-27 32-9,0 1 1,-1-1-1,1 0 0,0 1 0,0-1 0,0 0 0,0 1 0,-1-1 1,1 1-1,0-1 0,0 1 0,0 0 0,0-1 0,0 1 1,0 0-1,0 0 0,2 0 0,-2 0 2,-1 0-1,1 0 1,-1 0 0,1 1-1,0-1 1,-1 0 0,1 1-1,-1-1 1,1 0-1,-1 1 1,1-1 0,-1 1-1,1-1 1,-1 1 0,0-1-1,1 1 1,-1-1 0,0 1-1,1-1 1,-1 1 0,1 0-1,0 5 3,1 0-1,0 0 0,-1 0 1,1 11-1,-2-10-4,3 26 3,-2 1 0,-1-1 0,-1 0 0,-2 0 0,-2 0 0,-1 0 0,-1 0 0,-13 32 0,17-56 6,0-1 1,-1 0-1,0 0 1,-1 0-1,1 0 0,-2-1 1,1 0-1,-1 0 1,-8 8-1,9-11-1,0 0-1,0 0 1,-1 0-1,1-1 1,-1 0-1,0 0 1,1-1 0,-1 1-1,0-1 1,-1 0-1,1-1 1,0 0-1,-13 1 1,6-1-5,-1-1 0,0-1 0,1 0 0,-22-5 0,27 4 0,1-1 0,-1 1 0,0-1 0,1-1 0,-1 1 0,1-1 0,0 0 0,1-1 0,-7-5 0,11 9 0,1 0 0,0 1-1,0-1 1,0 0 0,0 0 0,1 0-1,-1-1 1,0 1 0,0 0 0,0 0-1,1 0 1,-1-1 0,1 1 0,-1 0-1,1 0 1,0-1 0,-1 1 0,1 0-1,0-1 1,0 1 0,0-1 0,0-1-1,0 2 1,1-1-1,0 0 0,-1 0 0,1 1 0,0-1 1,0 1-1,0-1 0,0 1 0,0-1 1,0 1-1,1-1 0,-1 1 0,0 0 0,3-2 1,4-2-2,0 0 0,1 0 0,-1 1 0,19-6 0,55-21 54,32-10-3234,-111 40 2623,0 0 1,0 0 0,0 1-1,0-1 1,0 1 0,0 0 0,0 0-1,3 0 1,-5 0 113,1 0 0,-1 1 0,0-1 0,0 0 0,0 1 0,0-1 0,0 1-1,0-1 1,0 1 0,0-1 0,0 1 0,0 0 0,0-1 0,0 1 0,0 0 0,0 0 0,-1 0 0,1 0 0,0 0 0,-1 0 0,1 0 0,0 0 0,0 1 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13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13 6656,'-6'-5'817,"4"5"-662,1-1 0,0 0-1,0 0 1,0 0-1,0 0 1,0 1-1,-1-1 1,1 1-1,0-1 1,-6 0 5188,16 6-3290,0 0-802,0-1 0,0 0-1,12 3 1,28 3-732,1-1-1,56 1 1,25 3-2928,-84-9-970,-29-3-190,22 4 0,-5 2 497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13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97 10048,'-76'-63'3712,"39"55"-2880,6-1-224,22 6-768,1-2-32,3 2-896,10-2 608,12 5-2624,19 8 1760,22 17-3648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14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25 4064,'-23'-25'21135,"22"26"-21094,1-1-1,0 0 0,0 1 1,0-1-1,0 0 0,-1 1 1,1-1-1,0 0 0,0 1 1,0-1-1,0 0 1,0 1-1,0-1 0,0 0 1,0 1-1,0-1 0,0 1 1,0-1-1,0 0 0,0 1 1,1-1-1,-1 0 0,0 1 1,0-1-1,0 0 0,0 1 1,1-1-1,-1 0 1,0 0-1,0 1 0,1-1 1,-1 0-1,0 0 0,0 1 1,1-1-1,-1 0 0,1 1 1,10 7 511,1-4-365,0 1 1,1-1 0,-1-1 0,1 0 0,0-1 0,0 0 0,0-1 0,0-1 0,0 0 0,0 0 0,14-3 0,254-14-54,-173 17-204,-107 0-399,-6 0-3461,-5 1 233,-11-3-3993,13 1 3909,2 12-1776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14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22 180 5632,'-12'-9'388,"4"0"3315,8 9-3415,-1-1-1,1 0 0,0 1 1,0-1-1,0 0 0,0 0 0,-1 1 1,1-1-1,0 0 0,0 1 1,0-1-1,0 0 0,1 0 1,-1 1-1,0-1 0,0 0 1,0 1-1,1-1 0,-1 0 1,0 1-1,0-1 0,1 0 1,-1 1-1,1-1 0,-1 1 1,1-1-1,-1 0 0,1 1 0,-1-1 1,1 1-1,-1 0 0,2-2 1,2 0 378,0 0 1,0-1-1,1 1 1,-1 1-1,0-1 1,1 0-1,7 0 1,0-1 342,279-65-92,-173 43-3690,-48 10-1952,-6 2 1376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16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4 1728,'-24'-2'1499,"-16"1"17663,54 5-18256,7 1-170,0-1 0,43 4 0,42-6 712,-84-2-1210,81-3 183,-102 3-446,-1 0-1,0 0 1,0 0 0,1 0-1,-1 0 1,0 0 0,1 0-1,-1 0 1,0 0 0,1 0-1,-1 0 1,0 0 0,0 0 0,1 0-1,-1 0 1,0 0 0,1 0-1,-1 0 1,0 0 0,0 0-1,1-1 1,-1 1 0,0 0 0,1 0-1,-1 0 1,0-1 0,0 1-1,0 0 1,1 0 0,-1-1-1,0 1 1,0 0 0,0 0-1,0-1 1,0 1 0,1 0 0,-1 0-1,0-1 1,0 1 0,0 0-1,0-1 1,0 1 0,0 0-1,0-1 1,0 1 0,0-1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10.2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104 378 2816,'0'0'917,"-5"-4"998,3 4-1784,-1 0 0,0 1 0,0-1 0,0 0 0,1 1 0,-1 0 0,0 0 0,1-1 0,-1 1 0,1 1 0,-1-1 0,1 0 0,-1 1 0,1-1 0,0 1 0,-1 0 0,1 0 0,0 0 0,0 0 0,1 0 0,-1 0 0,-3 5 0,-1 4-27,0 1 0,1 0 1,0 1-1,1-1 0,0 1 0,1 0 0,-3 23 0,5-27-88,1-1-1,-1 0 0,2 0 0,-1 1 0,1-1 0,0 0 0,1 0 1,0 0-1,0 0 0,1 0 0,0 0 0,0-1 0,7 11 0,-8-15 24,-1 0 0,1-1 0,0 1 0,0-1 0,0 0 0,1 1 0,-1-1-1,1 0 1,-1-1 0,1 1 0,-1 0 0,1-1 0,0 1 0,0-1 0,0 0 0,0 0-1,0 0 1,0 0 0,0-1 0,0 1 0,0-1 0,0 0 0,0 0 0,0 0 0,1 0-1,-1 0 1,0-1 0,0 1 0,0-1 0,0 0 0,0 0 0,0 0 0,0 0 0,0-1-1,-1 1 1,1-1 0,0 0 0,-1 1 0,1-1 0,-1-1 0,0 1 0,0 0 0,0 0-1,0-1 1,0 1 0,0-1 0,1-3 0,3-5 86,-1-1 0,0 1 0,-1-1 0,0 0 1,-1-1-1,-1 1 0,0-1 0,0 1 0,-1-1 0,-1 0 0,0 1 0,-3-21 1,-6 2-120,8 27-174,-1 0-1,1-1 1,-1 1-1,1-1 0,1 1 1,-1-7-1,1 11 156,0 0-1,0 0 1,0 0-1,0 0 1,0 0-1,0 0 1,0 0-1,0-1 1,0 1-1,0 0 1,0 0-1,1 0 1,-1 0-1,0 0 1,0 0-1,0 0 1,0 0-1,0 0 1,0 0-1,0 0 1,1 0 0,-1 0-1,0 0 1,0 0-1,0 0 1,0 0-1,0 0 1,0 0-1,1 0 1,-1 0-1,0 0 1,0 0-1,0 0 1,0 0-1,0 0 1,0 0-1,0 0 1,1 0-1,-1 0 1,0 0-1,0 0 1,11 5-276,14 9 215,-21-12 107,29 15 439,48 17 0,-78-33-301,-3-1-110,1 0 0,0 0 0,-1 0 0,1 0 0,0 0 0,-1 0 0,1 0 0,-1 0 0,1-1-1,0 1 1,-1 0 0,1 0 0,-1-1 0,1 1 0,-1 0 0,1-1 0,-1 1 0,1 0 0,-1-1 0,1 0 0,1-9 169,-1 0 0,-1 0 1,0 0-1,0 0 0,-3-11 0,1 1-379,1 1 0,0-1-1,3-29 1,-2 48 143,0 0 1,0 0-1,0 0 0,0 1 1,0-1-1,1 0 0,-1 0 1,0 0-1,0 1 0,0-1 1,1 0-1,-1 0 0,1 1 1,-1-1-1,0 0 0,1 1 1,-1-1-1,1 0 0,-1 1 1,1-1-1,0 1 0,-1-1 1,1 1-1,0-1 0,-1 1 1,1-1-1,0 1 0,-1 0 1,1-1-1,0 1 0,0 0 1,-1 0-1,1 0 0,0-1 1,0 1-1,0 0 0,0 0 1,-1 0-1,1 0 0,0 0 1,0 0-1,0 1 0,-1-1 1,1 0-1,0 0 0,0 1 1,1-1-1,1 2 13,1 0 1,0 0-1,-1 0 0,1 1 1,-1-1-1,0 1 0,6 4 1,3 7 106,-7-8-22,0 0-1,1 0 0,11 8 1,-15-13 393,-2-16 331,-1-27-619,0 21-204,0 0-1,2 1 1,1-1-1,6-33 1,-8 52-23,1 0 0,0 0 1,-1 0-1,1 0 0,0 0 1,0 0-1,0 0 0,0 0 1,1 0-1,-1 1 0,0-1 0,1 0 1,-1 1-1,3-2 0,-3 2 19,0 1-1,0-1 0,0 1 0,0 0 1,0-1-1,0 1 0,1 0 1,-1 0-1,0 0 0,0 0 1,0 0-1,0 0 0,1 0 0,-1 0 1,0 0-1,0 0 0,0 1 1,0-1-1,0 0 0,0 1 0,0-1 1,0 1-1,0-1 0,0 1 1,0 0-1,0-1 0,2 2 1,4 4-17,-1 0 0,0 0 0,0 1 0,0-1 0,5 9 0,24 41 240,-22-33-27,-13-112 833,0 67-1023,2-1 0,0 1-1,12-43 1,-14 64-12,0-1 0,0 1 0,0 0 0,1 0 0,-1 0 0,1 0 0,-1-1 0,1 1 0,-1 0 0,1 0 0,-1 0 0,1 0 0,0 0 0,0 0 0,0 0 0,-1 1 0,1-1 0,0 0 0,0 0 0,0 1 0,0-1 0,0 0 0,1 1 0,-1-1 0,0 1 0,0-1 0,0 1 0,0 0 0,1 0 0,-1-1 0,0 1 0,0 0 0,0 0 0,1 0 0,-1 0 0,0 0 0,0 0 0,0 1 0,1-1 0,-1 0 0,0 1 0,0-1 0,0 1 0,0-1 0,0 1 0,0-1 0,2 2 0,7 4 22,0 1-1,0 1 1,0 0-1,-1 0 1,8 10-1,40 50 330,-41-47-295,0 6 372,-14-25-331,1 0-38,-2-1 108,0-1-433,0 0 1,0 0-1,0 0 1,0 0-1,1 0 1,-1 0-1,0 0 1,0 0-1,0 0 1,0 0-1,0-1 1,0 1-1,0 0 1,0-1-1,0 1 1,0-1-1,0 1 1,0-1-1,0 0 1,0 1-1,0-1 1,0 0-1,0 0 1,-1 1-1,1-1 1,0 0-1,-1 0 1,1 0-1,0 0 1,-1 0-1,1 0 1,-1 0-1,0 0 0,1 0 1,-1-2-1,5-11-3391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16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26 5888,'0'-1'91,"-1"0"1,1 1-1,-1-1 0,1 1 1,0-1-1,-1 1 0,1-1 1,0 0-1,0 1 1,0-1-1,-1 0 0,1 1 1,0-1-1,0 0 0,0 1 1,0-1-1,0 0 1,0 1-1,0-1 0,0 0 1,0 1-1,0-1 0,1 0 1,-1 1-1,0-1 1,0 0-1,1 1 0,-1-1 1,0 0-1,1 0 0,1 0 268,0 0 0,-1 1 1,1-1-1,0 1 0,-1-1 0,1 1 0,0 0 0,0-1 0,0 1 0,-1 0 0,4 1 0,-3-1-60,0 0-1,0 1 1,0-1-1,0 1 1,0-1 0,0 1-1,0 0 1,0 0-1,0 0 1,0 0 0,-1 0-1,1 0 1,0 0 0,-1 1-1,1-1 1,-1 1-1,1-1 1,-1 1 0,3 3-1,-1 1 321,1 0 0,-1 1 0,1-1 0,2 12-1,-3-10-150,-1 1 0,-1 0-1,0 0 1,0 0 0,0 0-1,-2 17 1,-11 56 1530,7-52-1675,-39 267 898,41-269-1620,1 47-1,2-51-1617,10-52-11236,-1-9 9243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17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21 5312,'-37'-19'1701,"35"19"-1651,1-1 0,-1 1 0,1 0 0,-1 0 1,0-1-1,1 1 0,-1 0 0,0 0 0,1 1 0,-1-1 0,1 0 0,-1 0 0,0 1 0,1-1 0,-1 1 1,1-1-1,-1 1 0,1 0 0,-1 0 0,-1 1 0,-1 0 167,-2 3 284,-1 0 0,1 0 0,0 0 0,1 1-1,-1 0 1,1 0 0,0 0 0,1 1-1,-6 10 1,-9 18 1216,2 1-1,-19 55 1,28-69-1299,-9 26 825,3 1-1,1 1 1,-11 99 0,12 88-295,13-209-952,1 1 0,1-1 1,2 0-1,1 0 1,1-1-1,14 36 0,-17-53-142,0-1 1,1 1-1,1-1 0,0 0 0,0 0 0,1-1 0,0 0 0,0 0 0,1-1 1,12 11-1,-10-11-584,1-1 1,-1 0-1,1 0 1,0-1-1,1-1 0,-1 0 1,1 0-1,21 3 1,-12-3-1208,1-2 0,0 0 1,0-1-1,0-2 0,-1 0 1,38-7-1,13-10-255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17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6400,'0'0'126,"1"0"0,-1 0 0,1 0 0,-1-1 1,1 1-1,0 0 0,-1 0 0,1 0 0,-1 0 0,1 0 1,-1 1-1,1-1 0,0 0 0,-1 0 0,1 0 0,-1 0 1,1 1-1,-1-1 0,1 0 0,-1 0 0,1 1 0,-1-1 1,1 0-1,-1 1 0,1-1 0,-1 1 0,3 1 197,0 0-1,0 0 1,-1 0-1,1 0 1,-1 0-1,4 4 1,2 5 416,-2 1 0,1 0-1,-1 0 1,5 16 0,15 56 1141,-18-52-1108,53 191 2964,-47-160-2364,9 104 0,-13 43-15,-10-170-1113,-3-1-1,0 0 0,-14 54 1,15-83-279,-1 1 1,-1-1-1,0 0 1,0 0 0,-7 11-1,9-18-264,0-1 0,1 1 0,-1 0 0,0-1 0,-1 1 0,1-1 0,0 0 0,-1 0 0,1 0 0,-1 0 0,1 0 0,-1 0 1,0-1-1,0 1 0,0-1 0,0 0 0,0 0 0,0 0 0,0 0 0,0-1 0,-6 2 0,5-2-369,1 0 0,-1-1 0,0 1 1,0 0-1,0-1 0,1 0 0,-1 0 0,0 0 1,1 0-1,-1-1 0,1 0 0,-1 1 0,-4-4 1,-29-30-5493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21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8 2400,'-7'-7'4062,"8"18"1956,0 2-6194,-6 140 3974,1-68-2621,0 1-252,-1 71 806,4-112-1149,-11 90-1,11-107-1072,6-41-8191,0 2 4373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22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1 465 4640,'-1'1'1800,"5"2"-1148,7 1 741,-3-5-1003,-1 0-1,1 0 1,-1-1-1,1-1 1,-1 1-1,10-5 1,-12 4-184,3-1-110,0 0-1,0-1 1,-1 0-1,1 0 1,-1-1-1,-1 0 0,1 0 1,-1-1-1,0 0 1,0 0-1,-1 0 1,0-1-1,0 1 1,4-11-1,2-8-41,0 0 0,-2 0 0,7-34 0,-11 38-53,-1 1-1,1-26 0,-4 37 57,-1-1 0,0 1 0,-1-1 0,0 1 0,-1-1 0,-4-14 0,6 23 1,-1 0 0,1 0-1,-1 0 1,0 0 0,0 1-1,0-1 1,0 0 0,0 1-1,0-1 1,0 1 0,-1-1-1,1 1 1,0 0 0,-1-1-1,1 1 1,-1 0 0,1 0-1,-1 0 1,0 0 0,0 0 0,1 0-1,-1 1 1,0-1 0,0 0-1,0 1 1,-3-1 0,3 1 4,0 0 0,-1 1 1,1-1-1,0 1 0,-1-1 0,1 1 1,0 0-1,0-1 0,0 1 1,0 0-1,0 1 0,0-1 0,0 0 1,0 1-1,0-1 0,0 1 1,1-1-1,-1 1 0,1 0 1,-1 0-1,-1 3 0,-6 10 232,1 0-1,0 1 0,1 0 1,1 1-1,1-1 1,0 1-1,1 0 0,1 1 1,1-1-1,0 0 1,1 21-1,2-19-151,0 0 0,1 0 0,0 0 0,2-1 0,0 1 0,1-1 0,1 0 0,1-1 0,0 1 0,13 20 0,-15-29-131,1-1 0,11 14 1,-14-19-156,0-1-1,0 1 1,0 0 0,0-1 0,0 0 0,1 0-1,-1 0 1,1 0 0,6 2 0,-5-2-530,-3-1 201,0-1 1,0 1-1,0 0 0,0-1 0,0 1 0,0-1 1,1 1-1,-1-1 0,0 0 0,0 0 1,0 0-1,1 0 0,-1-1 0,0 1 0,0 0 1,0-1-1,3-1 0,14-8-2647,6 1-1221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22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6144,'-4'-1'2204,"4"1"-2159,0 0 0,0 0-1,0 0 1,0 0 0,0 0 0,0 0 0,0 0 0,0 0 0,0 0 0,0 0 0,-1 0 0,1 0 0,0 0 0,0 0 0,0 0 0,0 0 0,0 0 0,0 0 0,0 0 0,0 0-1,0 1 1,0-1 0,-1 0 225,1 0-225,0 0 0,0 0 0,0 0 0,0 0 0,0 0 0,0 0 0,0 0 0,0 0 0,0 0-1,0 0 1,0 1 0,0-1 0,0 0 0,0 0 0,0 0 0,0 0 0,0 0 0,0 0 0,0 0 0,0 0 0,0 0 0,0 0 0,0 0 0,0 0 0,0 1 0,0-1 0,0 0-1,0 0 1,0 0 0,1 0 225,-1 0-225,0 0 0,0 0 0,0 11 1324,-7 79 3566,1-35-3732,-6 229 2569,11-188-5438,1-1-3597,14-95-2902,7-7 3840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24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35 3808,'-10'-12'10067,"10"10"-9580,20 1 4196,-16-1-4508,0 1 0,0 0 0,0 0 0,1 1 0,-1-1-1,0 1 1,1 0 0,-1 0 0,0 0 0,1 1 0,7 1 0,18 1 190,173-14 827,-110 3-1003,-18 8-808,-73 0 102,-12 34-18773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25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5632,'1'-3'5665,"-1"3"-5579,10 0 3519,23 5-549,5 0-1351,196-1 1180,-153-4-3662,-22-1-2376,-2 3-3455,-25 2 48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25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17 4064,'-16'2'992,"-5"1"119,5-2 8764,25-1-7123,178-17 2318,3 14-9223,-174 1-1900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26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5 6560,'0'-1'77,"0"1"1,0 0-1,0 0 1,0-1-1,0 1 1,-1 0-1,1 0 1,0 0-1,0-1 1,0 1-1,0 0 1,-1 0-1,1 0 1,0 0-1,0-1 1,0 1-1,-1 0 1,1 0-1,0 0 1,0 0-1,-1 0 1,1 0-1,0 0 1,0 0-1,-1 0 1,1 0-1,0 0 1,0 0-1,-1 0 1,1 0-1,0 0 1,0 0-1,-1 0 1,1 0-1,0 0 1,0 0-1,-1 0 1,1 0-1,0 0 0,-6 12 2728,2 17 1733,-5 90 2558,0 1-5307,6 20-715,1-71-2862,2 1-8713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10.7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14 209 3904,'0'-2'81,"0"1"0,0 0 0,0-1 0,0 1 0,1 0 0,-1 0 0,0-1 0,1 1 0,-1 0 0,1 0 0,0 0 0,-1-1 0,1 1 0,0 0 0,0 0 0,-1 0 0,1 0 0,0 0 0,0 1 0,0-1 0,0 0 0,0 0 0,1 0 0,1 0 0,10-9 859,-3-1-141,15-18-1,-2 1 74,-15 20-593,-4 5-76,-1-1-1,1 1 1,-1-1 0,4-6-1,-7 10-156,1-1 1,-1 0-1,1 0 0,-1 0 1,0 0-1,1 0 0,-1 1 1,0-1-1,0 0 0,0 0 1,0 0-1,0 0 0,0 0 0,0 0 1,0 0-1,0 0 0,0 0 1,0 0-1,0 0 0,-1 1 1,1-1-1,0 0 0,-1 0 0,1 0 1,-1 0-1,1 1 0,-1-1 1,0-1-1,0 1-19,0 1 0,0-1 1,0 1-1,0-1 0,0 1 0,0-1 1,0 1-1,0-1 0,0 1 0,0 0 1,0 0-1,0 0 0,0 0 0,0 0 1,-2 0-1,-18 1 25,20-1-44,-4 1-91,-1 0 1,1 0-1,0 1 1,-1 0-1,1 0 1,0 0-1,0 0 1,0 1-1,1 0 1,-6 3-1,8-4 86,0 0-1,-1 0 0,1 0 0,0 0 0,0 1 0,0-1 1,1 0-1,-1 1 0,0 0 0,1-1 0,0 1 1,-1 0-1,1 0 0,0-1 0,0 1 0,1 0 0,-1 0 1,1 0-1,-1 4 0,1-3 91,0 0 0,1 0-1,-1 0 1,1 0 0,0 0 0,0 0-1,0 0 1,0 0 0,1 0 0,2 5 0,-2-7-21,-1 0 1,1 1-1,0-1 1,-1 0-1,1 0 0,0-1 1,0 1-1,1 0 1,-1-1-1,0 1 1,0-1-1,1 1 1,-1-1-1,1 0 1,-1 0-1,1 0 1,2 0-1,0 0 81,0-1 1,0 0-1,0 0 0,0 0 0,0 0 1,0-1-1,-1 0 0,1 0 0,5-2 1,42-16 341,-45 16-363,23-10 243,31-19-1,-49 25-374,-1 0 1,0-1 0,0-1-1,0 0 1,12-15-1,-22 23-350,1-1 0,0 0-1,-1 0 1,1 0 0,-1-1-1,0 1 1,0 0 0,0 0-1,0-1 1,0 1 0,0-1-1,0 1 1,-1-1 0,0 1-1,1-4 1,-3-17-5639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27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 2976,'-1'-1'73,"0"1"0,-1 0 0,1 0 0,0 0-1,0 1 1,0-1 0,0 0 0,0 0 0,0 0 0,0 1 0,0-1 0,0 1 0,0-1 0,0 1 0,0-1 0,0 1-1,0 0 1,0-1 0,0 1 0,0 0 0,1 0 0,-1-1 0,0 1 0,0 0 0,1 0 0,-1 0 0,1 0-1,-1 1 1,-3 4 481,0 0 0,1 1 0,-4 8 0,-9 30 2157,3 0 1,-12 61-1,19-63-2373,1-1 1,3 1 0,1 1-1,2-1 1,2 0-1,1-1 1,17 67 0,-16-89-543,1 0-1,1 0 1,1-1 0,13 24-1,-16-35-196,0 0 0,0-1-1,0 1 1,1-1-1,1 0 1,-1-1-1,1 1 1,0-1 0,0-1-1,1 1 1,0-1-1,9 4 1,31 9-4564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27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5408,'1'-12'941,"-1"12"-875,0-1 0,0 1 0,0-1 0,0 1 0,0-1 0,0 0 0,0 1 0,0-1 0,0 1 0,0-1 0,0 1 0,0-1 0,0 1 0,0-1 0,0 1 0,1-1 0,-1 0 0,0 1 0,0 0 0,1-1 0,-1 1 0,0-1 0,1 1 0,-1-1 0,1 1 0,-1-1 0,0 1 0,1 0 0,-1-1 0,1 1 0,-1 0 0,1 0 0,-1-1 0,1 1 0,-1 0 0,1 0 0,-1 0 0,1 0 0,0-1 0,-1 1 0,1 0 0,-1 0 0,2 0 0,3 1 280,1-1 0,-1 1 0,1 1 0,-1-1 0,0 1 1,0-1-1,1 2 0,-1-1 0,5 4 0,8 4 502,19 16 0,-16-9-408,-2 0-1,0 2 1,28 34-1,43 73 1206,-80-110-1356,0 0 1,-1 1-1,-1 0 0,-1 0 1,9 30-1,-13-34-98,0 0 0,-2 1 0,1-1 0,-2 0 0,1 0 1,-2 1-1,0-1 0,-5 25 0,-3-2 10,-1-1-1,-2 0 1,-2-1 0,-1-1 0,-33 56 0,29-60-850,0-2-1,-2 0 1,-39 38 0,56-62-152,-18 16-1873,21-18 2392,0 0 0,0 0-1,0-1 1,0 1 0,0-1 0,0 1-1,0-1 1,0 1 0,0-1 0,0 0-1,-1 0 1,1 1 0,0-1 0,0 0-1,0 0 1,0 0 0,-1 0 0,1 0-1,-2-1 1,-6-6-2283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28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62 2496,'-4'-1'417,"3"1"-376,1 0 0,-1 0 0,1 0-1,-1 0 1,1-1 0,-1 1 0,1 0 0,0 0-1,-1 0 1,1 0 0,-1 0 0,1-1-1,-1 1 1,1 0 0,0 0 0,-1-1-1,-2-3 4039,19-9 988,-12 10-4742,1 0 1,-1 1-1,1-1 1,0 1-1,0 0 1,0 0-1,0 1 1,8-2 0,7-3 248,-8 3-315,0 0 0,20-3 0,-29 5-218,1 1 1,-1 0 0,1 0-1,-1 0 1,1 0 0,-1 0 0,1 1-1,-1-1 1,1 1 0,-1 0-1,0 0 1,1 1 0,-1-1-1,3 2 1,-4-2-10,-1 0 0,0 0 0,0-1 0,0 1 0,0 0 0,0 0 0,0 0 0,0 0 0,0 0 0,-1 1 0,1-1 0,0 0 1,-1 0-1,1 0 0,-1 1 0,1-1 0,-1 0 0,1 1 0,-1-1 0,0 0 0,0 1 0,0-1 0,0 0 0,0 1 0,0-1 0,0 0 0,0 1 0,0-1 0,-1 0 0,1 1 0,0-1 0,-1 0 0,1 1 0,-1-1 0,0 0 0,-1 2 0,-3 4 8,0 0-1,-1 0 1,0-1 0,-12 11-1,4-4-78,14-13 26,0 1 1,-1-1-1,1 1 0,0 0 0,0-1 1,0 1-1,-1-1 0,1 1 0,0 0 0,0-1 1,0 1-1,0 0 0,0-1 0,0 1 1,0 0-1,0-1 0,0 1 0,1 0 1,-1-1-1,0 1 0,0-1 0,1 1 1,-1 0-1,0-1 0,0 1 0,1-1 1,-1 1-1,1-1 0,-1 1 0,1-1 1,-1 1-1,1-1 0,0 1 0,21 20-107,-16-17 109,8 9 316,-1 1 0,0 0 1,18 28-1,-30-40-209,1 0 1,-1 0-1,0 0 0,0 1 0,0-1 0,0 0 1,-1 1-1,1-1 0,-1 1 0,1-1 1,-1 1-1,0-1 0,0 1 0,0-1 1,0 1-1,0-1 0,-1 1 0,1-1 1,-1 1-1,1-1 0,-3 4 0,1-1-44,-1 0 1,1 0-1,-2 0 0,1-1 0,0 1 0,-1-1 0,0 1 1,-7 5-1,10-9-94,-1 1 1,0-1-1,0 1 1,0-1 0,0 0-1,0 0 1,0 0 0,0 0-1,0-1 1,0 1-1,0 0 1,0-1 0,0 1-1,-1-1 1,-3 0-1,2 0-1221,0-1-1,0 1 0,1-1 0,-1 0 0,-4-1 1,3 1-1217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29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14 6048,'-12'-2'406,"-2"0"3340,27 1 864,87-3-660,0 0-3425,26 9-1496,-121-4 337,0-1-1,0 1 1,-1 0-1,8 3 1,-11-4 346,-1 0 0,1 0 0,0 1 0,0-1 0,0 1 0,0-1 0,0 0 0,-1 1 0,1 0 0,0-1 0,0 1 0,-1-1 0,1 1 0,0 0 0,-1-1 0,1 1 0,-1 0 0,1 0-1,-1 0 1,1-1 0,-1 1 0,1 0 0,-1 0 0,0 0 0,0 0 0,1 0 0,-1 0 0,0 0 0,0 0 0,0 0 0,0 1 0,-8 16-3077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29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43 7552,'-9'-15'2816,"9"19"-2208,9-4-160,0 0 832,10-4-800,2-1 1696,16 2-1216,8 0 63,8-2-639,2 1-256,-5-1-64,-11 5-512,-7 0 256,-5 0-2527,-9 0 1503,0-3-4000,0 3 2944,-9 12-1216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40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344 182 1984,'-1'-9'681,"1"8"-578,0 1-1,-1-1 1,1 0 0,0 0 0,0 0-1,0 1 1,0-1 0,0 0 0,0 0-1,0 0 1,0 1 0,0-1 0,0 0-1,1 0 1,-1 0 0,0 1 0,0-1-1,1 0 1,0 0 0,13-31 3881,-10 26-3375,-1 0 1,0 0 0,0 0-1,0 0 1,-1-1-1,0 1 1,0-1 0,-1 0-1,2-9 1,-3 14-478,0 1 1,0-1-1,0 0 0,0 0 0,0 0 1,-1 0-1,1 0 0,-1 0 1,1 0-1,-1 0 0,1 0 1,-1 1-1,0-1 0,0 0 1,0 0-1,0 1 0,0-1 1,-1 1-1,1-1 0,0 1 0,-1-1 1,1 1-1,-1 0 0,1 0 1,-1 0-1,0 0 0,1 0 1,-1 0-1,0 0 0,0 0 1,0 1-1,1-1 0,-1 1 0,0-1 1,0 1-1,-3 0 0,-1-1 71,0 1 0,0 0-1,0 0 1,0 0-1,0 1 1,0 0-1,0 0 1,0 1 0,0-1-1,-5 4 1,1-1-52,1 1-1,0 0 1,0 0 0,0 1 0,-9 8 0,-4 7 67,0 1-1,-33 46 1,36-43 51,1 1 1,-18 33-1,30-48-200,1-1-1,1 1 1,0 1-1,0-1 0,1 1 1,1-1-1,-1 1 1,0 22-1,4-27-10,-1 0-1,1-1 1,1 1 0,-1-1 0,1 0-1,0 1 1,0-1 0,1 0-1,0 0 1,0 0 0,0-1 0,1 1-1,0-1 1,0 1 0,0-1 0,1-1-1,-1 1 1,1-1 0,10 8-1,-7-7 12,0 0-1,0 0 0,1-1 1,-1 1-1,1-2 0,0 0 1,0 0-1,0 0 0,1-1 1,-1 0-1,1-1 0,17 0 1,-13-2 19,-1 0 1,0-2 0,0 1-1,0-2 1,0 0 0,0 0 0,-1-1-1,1-1 1,18-11 0,-22 11-55,1 0-1,-1-1 1,-1-1-1,1 1 1,-1-1 0,0 0-1,-1-1 1,0 0-1,-1 0 1,1-1 0,8-18-1,-14 23-45,1 1 1,-1-1-1,0 0 0,0 0 1,-1 1-1,1-1 0,-1 0 1,0 0-1,-1 0 0,1 1 0,-1-1 1,0 0-1,0 1 0,0-1 1,-1 0-1,1 1 0,-1-1 1,-3-4-1,3 5 2,0 1 0,-1-1 0,1 1 0,0-1 0,-1 1 0,0 0 0,0 0 0,0 0 0,0 0 0,-1 1 0,1-1 0,-1 1 0,1 0 0,-1 0 0,0 0 0,0 1 0,0-1 0,0 1 0,0 0 0,0 0 0,-4 0-1,-4 1 29,-1 0-1,1 1 0,0 0 0,0 1 0,1 0 0,-1 1 1,-17 7-1,4 1-971,0 0-1,-27 18 1,66-30-5915,8-6 1531,4-4 1786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40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380 638 3488,'2'-3'318,"-1"1"0,1-1 0,0 1 0,-1-1 1,3-5-1,0 1 1421,-4 6-1536,1 0 0,-1 0 0,0 0 0,1 0 0,-1 0 0,0 0 0,0 0 0,1 0 0,-1 0 0,0 0 0,0 0 0,0 0 0,0 0 0,0 0 0,0 0 0,-1 1 0,1-1 0,0 0 0,0 0 0,-1 0 0,1 0 0,0 0 0,-1 0 0,1 0 0,-1 0 0,0 1 0,1-1 0,-1 0 0,1 0 0,-1 1 0,0-1 0,0 0 0,0 0 0,-1 0 22,0 0 0,0 0 0,0 0 1,0 0-1,0 0 0,0 0 0,-1 1 0,1-1 0,0 1 0,0-1 0,0 1 0,-1 0 0,-3 0 0,-9 3 378,0 1-1,1 0 1,-1 1 0,1 0 0,-25 15-1,23-13-357,-13 8 200,0 1 1,-31 23-1,47-30-341,1 1 0,0 0 0,1 1 0,0 0 0,1 1 0,-15 22 0,23-31-69,0 0 1,0 0-1,1 0 1,-1 1-1,1-1 1,0 0-1,0 1 1,0-1-1,0 1 1,1-1-1,-1 1 1,1-1-1,0 1 1,0-1-1,0 1 1,1 3-1,1-3-6,-1 0-1,0-1 0,1 1 1,-1-1-1,1 0 1,0 1-1,0-1 0,1 0 1,-1 0-1,1 0 1,-1-1-1,1 1 0,0 0 1,5 2-1,0 1 9,-1-1 0,1 0 0,1-1-1,-1 0 1,1-1 0,0 1 0,-1-1 0,1-1-1,1 0 1,-1 0 0,0-1 0,0 0-1,1-1 1,-1 0 0,0 0 0,1-1 0,-1 0-1,0-1 1,0 0 0,0 0 0,0-1-1,0 0 1,0 0 0,-1-1 0,0-1 0,0 1-1,0-1 1,12-10 0,-13 9-31,0-1 1,-1 0-1,0-1 1,0 1-1,-1-1 1,0 0-1,0 0 1,-1-1-1,6-15 0,-1-2 115,-2 0 0,6-31 0,44-293-303,-46 276 209,-4-1 0,-2-77-1,-5 145 23,0 5-32,0 0 1,1 0-1,-1 0 1,0 0 0,-1 0-1,1 0 1,0 0-1,0 0 1,-1 0 0,1 0-1,-1 0 1,-1-2 0,2 4-20,0 0 0,0 0 1,-1 0-1,1-1 1,0 1-1,0 0 1,0 0-1,0 0 1,-1 0-1,1 0 1,0 1-1,0-1 1,0 0-1,0 0 1,0 0-1,-1 0 1,1 0-1,0 0 1,0 0-1,0 0 1,0 0-1,0 0 1,-1 0-1,1 0 0,0 1 1,0-1-1,0 0 1,0 0-1,0 0 1,0 0-1,0 0 1,0 0-1,0 1 1,-1-1-1,1 0 1,0 0-1,0 0 1,0 0-1,0 0 1,0 1-1,0-1 1,0 0-1,0 0 1,0 0-1,0 0 0,0 1 1,0-1-1,0 0 1,-17 66-134,8-27 249,-3 13 517,-8 79 1,8 53-90,6-85-422,1 97 264,7-171-330,0 0-1232,-5-11-2338,26-41-16014,-2 12 16922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41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329 584 5984,'-1'-1'135,"1"0"1,-1 0-1,1 1 0,-1-1 1,1 0-1,0 0 1,0 0-1,-1 0 1,1 0-1,0 0 0,0 0 1,0-2-1,6-4 2174,5-6 5543,-11 13-7820,0 0 0,0 0-1,0 0 1,0 0 0,0-1-1,0 1 1,0 0 0,0 0-1,-1 0 1,1 0-1,0 0 1,0 0 0,0-1-1,0 1 1,0 0 0,0 0-1,0 0 1,0 0 0,0 0-1,0 0 1,-1 0 0,1 0-1,0 0 1,0 0 0,0 0-1,0-1 1,0 1 0,0 0-1,-1 0 1,1 0-1,0 0 1,0 0 0,0 0-1,0 0 1,0 0 0,0 0-1,-1 0 1,1 0 0,0 0-1,0 0 1,0 0 0,0 0-1,0 0 1,0 1 0,-1-1-1,1 0 1,0 0-1,0 0 1,0 0 0,0 0-1,-17 4 682,1 1 0,0 1-1,-19 10 1,15-8-236,-2 3-151,0 0 0,1 1-1,-38 28 1,48-31-237,0 0 1,1 1-1,0 0 0,1 1 1,0-1-1,1 2 0,0-1 1,-9 18-1,14-22-51,1 0 1,-1 0-1,1 0 1,0 0-1,1 0 1,0 0-1,0 0 1,1 0 0,0 1-1,0-1 1,2 11-1,-2-12 4,1-1 0,1 0 0,-1 0-1,1 1 1,0-1 0,0 0 0,1-1 0,-1 1 0,1 0-1,0-1 1,1 1 0,-1-1 0,1 0 0,-1 0 0,1 0-1,5 3 1,-7-6-19,0 1-1,1-1 1,-1 0-1,0 1 0,1-1 1,0 0-1,-1-1 1,1 1-1,-1 0 1,1-1-1,0 1 1,0-1-1,-1 0 1,6 0-1,-3-1 5,0 0 0,0 0 0,0 0 0,0-1 0,-1 0 0,1 0 0,6-3 0,2-3 19,0-1-1,-1 0 0,0-1 0,16-17 0,-17 15-15,-1 0 0,0-1 0,0-1 0,-2 1 1,0-2-1,0 1 0,7-22 0,-1-4-49,13-66-1,-10 15-51,-4 0-1,-3-1 0,-5-166 0,-6 247 109,1-1 0,-2 1 1,1-1-1,-5-12 0,6 23-32,0 1-1,0-1 0,0 1 1,0 0-1,-1-1 1,1 1-1,0 0 0,0-1 1,0 1-1,0 0 1,-1-1-1,1 1 0,0 0 1,0 0-1,-1-1 1,1 1-1,0 0 0,0 0 1,-1-1-1,1 1 1,0 0-1,-1 0 0,1 0 1,0 0-1,-1 0 0,1-1 1,0 1-1,-1 0 1,1 0-1,-1 0 0,1 0 1,-1 0-1,0 0 2,0 1-1,0-1 1,0 1-1,1-1 1,-1 1-1,0-1 1,0 1-1,0-1 1,0 1-1,1 0 1,-2 1-1,-17 23 72,19-24-71,-8 13 65,1 0 0,1 1 1,1 0-1,0 0 1,0 0-1,2 0 0,-3 18 1,-3 112 311,8-83-314,3-1 1,14 84-1,12 71-1897,-25-166-1646,-3-1 0,-6 62 0,-6-41-5379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41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406 153 3328,'-1'-4'239,"-1"1"1,1-1-1,0 0 0,0 0 1,0 0-1,0 0 0,1-5 1,-1 4 646,0 0 1,0-1 0,0 1 0,-1 0 0,0 0-1,-3-7 1,4 10-707,0 1 1,0-1-1,0 0 0,0 1 0,0 0 0,0-1 1,0 1-1,0-1 0,0 1 0,-1 0 0,1 0 0,0 0 1,-1 0-1,1 0 0,-1 0 0,1 0 0,-1 0 0,0 1 1,1-1-1,-1 1 0,0-1 0,0 1 0,1-1 1,-1 1-1,0 0 0,0 0 0,1 0 0,-1 0 0,0 0 1,0 0-1,1 1 0,-1-1 0,-2 1 0,-4 2 186,1 0-1,-1 1 0,1-1 0,0 2 0,0-1 1,-7 6-1,-30 25 799,2 2 0,1 2 0,-50 62 0,83-92-1061,1 1-1,0-1 1,1 1 0,0 0 0,0 1 0,-4 12 0,8-20-59,1 1 1,0-1-1,0 1 0,1 0 0,-1-1 0,1 1 1,0 0-1,0-1 0,0 1 0,0 0 0,1-1 1,-1 1-1,1 0 0,0-1 0,0 1 0,0-1 0,1 1 1,-1-1-1,1 0 0,0 1 0,0-1 0,0 0 1,3 3-1,0-1 20,-1 0-1,2 0 1,-1 0 0,0-1 0,1 0-1,0 0 1,0-1 0,0 1 0,0-1 0,0 0-1,10 2 1,-6-2-12,0-1 1,0-1-1,0 1 1,0-1-1,0-1 0,0 0 1,14-2-1,-10 0-9,1-1 0,-1 0 1,0-1-1,0 0 0,0-2 0,0 1 0,-1-2 0,0 0 0,0 0 0,21-18 0,-24 16-23,0-1-1,-1 0 1,-1-1-1,0 0 1,0 0-1,-1 0 1,-1-1-1,0-1 1,0 1-1,-1-1 0,4-17 1,-4 14-27,-2 0 0,0 1 1,-1-1-1,0 0 0,-2-1 0,0 1 0,0 0 0,-2 0 1,-3-19-1,3 28-19,1 1 1,-2-1 0,1 1-1,-1 0 1,1-1 0,-2 1-1,1 0 1,-1 1-1,0-1 1,0 1 0,0 0-1,-1 0 1,-6-6 0,7 8-14,-1 0 0,1 0 1,-1 0-1,0 1 0,0 0 1,0 0-1,0 0 0,0 0 1,0 1-1,-1 0 1,1 0-1,0 0 0,-1 1 1,1 0-1,-1 0 0,1 0 1,-6 1-1,-2 1-386,1 1 0,1 0 0,-1 0 0,0 1 0,1 0 1,-22 13-1,27-14-197,0 1 1,0 0-1,0 1 1,1-1 0,0 1-1,0 0 1,0 0-1,1 1 1,-1-1-1,1 1 1,1 0 0,-1 0-1,-3 10 1,3-5-681,2-1 0,-4 23 0,6-32 1251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45.776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9 64 3808,'-9'-20'3444,"9"20"-3389,20-1 703,-4 1 153,264-14 2358,46 6-1854,-160 3-1203,-163 5-203,921-16 1422,-900 16-1414,922 5 414,-156 22 459,-741-25-818,4 0-55,66 10 1,-107-8 275,-14-2-133,-6 1-53,-328 59 7,266-51-79,-75 11-7,-277 42-19,-317 39 151,-4-10 235,271-49-141,-98 12 313,442-36-401,122-19-151,3-1-2,-1 1-1,0-1 0,1 1 1,-1 0-1,1 0 0,0 0 1,-1 0-1,1 1 0,0-1 1,0 1-1,0 0 0,-6 4 1,9-6-6,0 0 0,0 1 0,0-1 0,-1 0 0,1 1 0,0-1 0,0 0 0,0 1 0,0-1 0,-1 0 0,1 1 0,0-1 0,0 0 0,0 1 0,0-1 0,0 0 0,0 1 1,0-1-1,0 0 0,0 1 0,0-1 0,0 0 0,0 1 0,0-1 0,0 0 0,1 1 0,-1-1 0,0 0 0,0 1 0,0-1 0,0 0 0,1 0 0,-1 1 0,0-1 0,0 0 0,1 0 0,-1 1 0,0-1 0,0 0 0,1 0 1,-1 0-1,0 1 0,1-1 0,-1 0 0,0 0 0,0 0 0,1 0 0,22 7 172,14-2 39,72 1 1,-76-5-181,717-5 335,78-21 176,-761 23-523,1288-18 124,-1192 20-256,57 2-439,-73 3-3422,-132-4 2525,-11-1 662,1 1 1,-1-1-1,0 0 0,1 0 0,-1 0 1,1-1-1,5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11.7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18 3552,'0'0'107,"-1"-1"1,1 0-1,0 1 1,0-1-1,-1 0 1,1 0-1,0 1 1,0-1-1,0 0 1,0 0 0,0 1-1,0-1 1,0 0-1,0 0 1,0 1-1,0-1 1,0 0-1,1 0 1,-1 0-45,0 1 1,0 0-1,1-1 1,-1 1-1,0 0 1,1 0-1,-1 0 1,0-1-1,1 1 1,-1 0 0,0 0-1,1 0 1,-1 0-1,1 0 1,-1 0-1,0 0 1,1 0-1,-1 0 1,1 0-1,-1 0 1,0 0-1,1 0 1,-1 0 0,1 0-1,4 2 207,1 0 0,-1 0-1,9 5 1,-10-5-463,21 10 718,-1 2 1,-1 1-1,0 1 1,-1 1-1,31 30 0,-38-32-293,-1 2 0,-1-1 0,0 2 0,-1-1 0,-1 2 0,-1 0 0,14 34 0,66 213 1069,-86-256-1067,1 0-1,0-1 0,7 10 1,-12-18-208,0-1 1,1 0 0,-1 1 0,0-1-1,0 0 1,1 1 0,-1-1 0,0 0 0,0 1-1,1-1 1,-1 0 0,0 0 0,1 1 0,-1-1-1,1 0 1,-1 0 0,0 0 0,1 0 0,-1 0-1,1 0 1,-1 1 0,0-1 0,1 0 0,-1 0-1,1 0 1,-1 0 0,0 0 0,1 0-1,-1-1 1,1 1 0,-1 0 0,0 0 0,1 0-1,1-1 29,-1 0-1,1 0 0,-1 0 0,0 0 0,1 0 0,-1 0 1,0-1-1,2-1 0,17-30 227,7-31-151,9-19-100,-26 64 30,0 2 0,1-1 0,17-20 0,-16 23-60,4-3-198,-5 8-3971,-15 18-1943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47:47.514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519 216 3552,'-22'-9'552,"-1"2"1,0 0-1,-26-3 0,29 6 129,10 2-351,8 2-90,-1 0-1,1-1 0,-1 1 1,1-1-1,-1 1 0,1-1 1,-1 0-1,1 0 0,0 0 1,0 0-1,-1 0 0,1-1 1,0 1-1,-2-3 0,4 4-178,-1 0 0,1-1-1,0 1 1,0 0 0,0-1-1,-1 1 1,1 0-1,0-1 1,0 1 0,0-1-1,0 1 1,0 0 0,0-1-1,0 1 1,0-1 0,0 1-1,0-1 1,0 1 0,0 0-1,0-1 1,0 1-1,0-1 1,0 1 0,0 0-1,0-1 1,1 1 0,-1-1-1,0 1 1,0 0 0,0-1-1,1 1 1,-1 0-1,0-1 1,1 1 0,-1 0-1,0 0 1,0-1 0,1 1-1,-1 0 1,1 0 0,-1-1-1,0 1 1,1 0-1,-1 0 1,0 0 0,1 0-1,-1 0 1,1 0 0,0 0-1,25-7 985,-25 7-972,107-11 1900,227-19 258,-324 29-2212,280-31 514,-66 6-250,148-4-33,-1 20-190,-361 10-55,27 0 14,0 2-1,0 1 1,57 12 0,-93-15-24,0 1 1,0-1 0,0 1-1,0 0 1,0 0 0,0 0-1,0 0 1,-1 0 0,4 2-1,-5-3 5,0 0 0,0 0 0,0 1 0,1-1 0,-1 0 0,0 0 0,0 1 1,0-1-1,0 0 0,0 0 0,1 1 0,-1-1 0,0 0 0,0 1 0,0-1 0,0 0 0,0 1 0,0-1 0,0 0 0,0 1 0,0-1 0,0 0 0,0 0 0,0 1 0,-1-1 0,1 0 0,0 1 0,0-1 1,0 0-1,0 1 0,0-1 0,0 0 0,-1 0 0,1 1 0,-4 2 4,1-1 0,0 1 0,-1-1-1,0 1 1,0-1 0,1 0 0,-7 1 0,-26 11-3,0-2-1,-44 8 1,-80 9-79,78-15 58,-1197 231 500,710-113 389,520-117-415,73-10-124,193-6-64,-70-1-116,718 26-43,-838-22-133,316 30 197,-259-21-193,-1 5 1,85 26-1,-157-38-12,-7-4 17,0 1 0,0 0 0,0 1 0,0-1 0,-1 1 0,1 0-1,0 0 1,-1 0 0,1 0 0,-1 0 0,1 1 0,2 3 0,-5-5 16,-1-1-1,0 1 1,1-1 0,-1 1-1,0 0 1,1-1 0,-1 1-1,0-1 1,0 1 0,0 0 0,0-1-1,0 1 1,0 0 0,0-1-1,0 1 1,0 0 0,0-1-1,0 1 1,0 0 0,0-1-1,0 1 1,-1 0 0,1-1-1,0 1 1,0-1 0,-1 1-1,1 0 1,0-1 0,-2 2 0,1-1 1,-1 1 1,0 0 0,0-1 0,0 1 0,-1-1 0,1 1-1,0-1 1,-3 1 0,-12 4 12,0 0 1,0-2-1,0 0 0,-27 3 1,3-1-22,-963 148 365,965-151-58,31-5-196,8 2-101,0 0 0,0 0 0,0 0 0,0-1 0,-1 1 0,1 0 0,0 0 0,0 0 0,0 0 0,0 0 0,0 0 0,0-1 0,0 1 0,0 0 0,0 0 0,1 0 0,-1 0 0,0 0 0,0 0 0,0-1 0,0 1 0,0 0 0,0 0 0,0 0 0,0 0 0,0 0 0,0 0 0,0 0 0,0-1-1,0 1 1,1 0 0,-1 0 0,0 0 0,0 0 0,0 0 0,0 0 0,0 0 0,0 0 0,0 0 0,1 0 0,-1 0 0,6-3 36,1 1-1,0-1 0,-1 2 1,9-2-1,256-40 355,4 14-320,-273 29-67,487-38-5994,-339 36-2197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23.9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312 16 2240,'1'-1'161,"-1"1"-139,0 0 1,0 0 0,0 0-1,0 0 1,0 0-1,-1 0 1,1 0-1,0 0 1,0 0 0,0 0-1,0 0 1,0 0-1,0 0 1,0-1-1,0 1 1,0 0 0,0 0-1,0 0 1,0 0-1,0 0 1,-1 0-1,1 0 1,0 0 0,0 0-1,0 0 1,0 0-1,0-1 1,0 1-1,0 0 1,0 0 0,0 0-1,0 0 1,0 0-1,0 0 1,0 0-1,0 0 1,0-1-1,0 1 1,0 0 0,0 0-1,0 0 1,0 0-1,0 0 1,0 0-1,0 0 1,1 0 0,-1 0-1,0 0 1,0-1-1,0 1 1,-3 1 1335,6-6 1070,-4 5-2353,1-1-1,-1 1 0,1-1 0,-1 1 1,1-1-1,-1 1 0,0-1 0,1 1 1,-1-1-1,0 1 0,1 0 0,-1-1 1,0 1-1,0 0 0,1 0 0,-1-1 0,0 1 1,0 0-1,0 0 0,1 0 0,-1 0 1,0 0-1,0 0 0,0 0 0,-5 4-1,0 0-1,0 0 1,1 0-1,0 1 1,0-1-1,0 1 0,0 1 1,-5 6-1,-30 52-40,37-59-49,-32 52 262,-63 80 1,91-128-237,-5 5-67,-18 30-1,28-40 49,0 0-1,0 0 1,0 0-1,0 1 0,1-1 1,0 1-1,-1-1 0,2 1 1,-1-1-1,1 1 1,-1-1-1,2 9 0,-1-11 24,1 0 1,-1 0-1,1 0 0,0 0 0,0 0 0,0 0 0,0 0 0,0 0 0,0-1 0,1 1 1,-1 0-1,1-1 0,-1 1 0,1-1 0,-1 1 0,1-1 0,0 0 0,0 0 0,0 0 0,0 0 1,0 0-1,0 0 0,0 0 0,0 0 0,0-1 0,0 1 0,0-1 0,0 0 0,0 0 0,3 0 1,-1 1 15,0-1 1,-1 0-1,1 0 1,0 0-1,0-1 1,0 1 0,-1-1-1,1 0 1,0 0-1,-1 0 1,1-1 0,-1 1-1,0-1 1,1 0-1,-1 0 1,0 0-1,4-4 1,2-2 42,-1-2 0,0 1 0,-1-1 0,0 0 0,0 0 0,-1-1 0,9-21 0,-8 13-25,-1 0-1,-1-1 1,4-30 0,-8 40-57,11-85 297,-9 75-163,-4 14-200,-1 12-351,0 6 440,1 0-1,0 0 1,0 0-1,1 1 1,3 20 0,0 16-41,-2-41-17,-1 0-1,1-1 1,4 14-1,1 4 84,-6-20-25,2 0 0,-1 0 0,0 0 0,1 0 0,0-1 0,0 1 0,1 0 0,-1-1 0,1 1 0,0-1 0,0 0 0,5 4 0,-7-6 24,1 0 0,0-1 0,0 1 1,0-1-1,0 0 0,0 1 0,0-1 1,0 0-1,0 0 0,1 0 0,-1-1 0,0 1 1,0-1-1,1 1 0,-1-1 0,1 0 1,-1 1-1,0-1 0,1-1 0,-1 1 0,0 0 1,1 0-1,-1-1 0,0 0 0,1 1 1,-1-1-1,0 0 0,3-1 0,13-7-46,-10 6 26,0-1-1,0 0 1,0 0-1,-1-1 1,0 0-1,10-9 1,1-7 229,0 0 0,21-35 0,23-52 0,-59 103-217,6-10 39,-5 10-107,-1-1 0,0 1 0,-1 0-1,3-7 1,-5 11 33,0 1-1,0-1 1,0 1-1,0-1 0,0 1 1,0 0-1,1-1 1,-1 1-1,0-1 1,0 1-1,0 0 0,0-1 1,1 1-1,-1-1 1,0 1-1,0 0 1,1-1-1,-1 1 0,0 0 1,1-1-1,-1 1 1,0 0-1,1 0 1,-1-1-1,0 1 1,1 0-1,-1 0 0,1 0 1,-1 0-1,0-1 1,1 1-1,-1 0 1,1 0-1,-1 0 0,1 0 1,-1 0-1,1 0 1,-1 0-1,1 0 1,0 1-2,1 0 0,-1 0 0,0 0 0,1 0 0,-1 0 0,0 0 0,0 0 0,0 0 0,0 1 0,2 2 0,2 4 2,0 1 0,0-1 1,3 11-1,-3-2 75,0-1 1,-2 1-1,0 0 0,-1 0 1,0 0-1,-2 0 0,0 0 1,0 0-1,-2 0 0,-7 33 1,8-47 5,0 1 0,-1-1 0,0 0 0,1 0 0,-1 1 0,-4 3 0,1 0 29,5-7-93,-1 0 0,1 1 1,0-1-1,-1 0 0,1 1 0,0-1 0,-1 0 1,1 1-1,0-1 0,-1 0 0,1 0 1,0 0-1,-1 1 0,1-1 0,-1 0 1,1 0-1,-1 0 0,1 0 0,-1 0 0,1 0 1,0 0-1,-1 0 0,1 0 0,-1 0 1,0 0-1,-13-7 135,-11-17-194,20 19-38,-27-20 118,17 16-182,7 5-156,8 4 298,0 0 1,0 0-1,-1 0 0,1 0 0,0 0 1,0 0-1,0-1 0,0 1 0,0 0 1,0 0-1,0 0 0,0 0 0,0 0 1,0 0-1,0 0 0,0 0 0,0 0 1,0 0-1,-1 0 0,1-1 0,0 1 0,0 0 1,0 0-1,0 0 0,0 0 0,0 0 1,0 0-1,0 0 0,0 0 0,0 0 1,0-1-1,0 1 0,0 0 0,0 0 1,0 0-1,0 0 0,1 0 0,-1 0 1,0 0-1,0 0 0,0 0 0,0-1 1,0 1-1,0 0 0,0 0 0,0 0 1,0 0-1,0 0 0,0 0 0,0 0 1,0 0-1,0 0 0,1 0 0,3 1-68,1 0-1,-1 0 1,1 0-1,0 0 1,9-1 0,-2-1 57,1 0 0,-1-1 1,24-7-1,15-3 104,-46 11-44,-1 0 0,0 0 0,0-1 0,0 0 0,1 1 0,-1-1 0,-1-1 0,1 1-1,4-4 1,30-27 259,-25 20-422,0-1 131,0 0 1,-2-1-1,14-22 0,13-34 2,-22 39 154,-8 16-47,-1 1-294,-5 19 139,-1 11 138,-9 70-237,4-47 170,1 2 121,2-27-120,1 0 1,-2 0-1,0 0 1,0 0 0,-7 21-1,5-24 224,-1 2 294,4-12-541,1 0 0,-1 0 0,1 0 0,-1 0-1,1 1 1,-1-1 0,1 0 0,-1 0 0,1 0-1,-1 0 1,1 0 0,-1 0 0,0 0 0,1-1-1,-1 1 1,1 0 0,-1 0 0,1 0-1,-1 0 1,1-1 0,-1 1 0,1 0 0,0-1-1,-1 1 1,1 0 0,-1-1 0,-16-8 73,13 7-82,1 0 0,-1 0-1,0 0 1,1 0 0,-5-5-1,0 1 16,-7-7-81,11 8-222,7 3-302,-2 5-202,4 1 806,0-1 0,0 0 1,0 0-1,0 0 1,0-1-1,0 1 0,1-1 1,0-1-1,-1 1 1,1-1-1,0 0 0,-1 0 1,1-1-1,0 1 1,0-1-1,0-1 0,-1 1 1,11-3-1,10 0 34,-20 2-34,0 1 1,0-1 0,0 0-1,-1 0 1,1-1 0,0 0 0,9-4-1,-6 1 43,-7 4-9,0 0 0,0 0 0,-1 0 0,1 0 0,0 0 0,-1 0 0,1-1 0,-1 1 0,0-1 0,1 1 0,-1-1 0,0 1 0,0-1 0,0 1 0,0-1 0,0 0 0,0 0 0,1-3 1,1-6-157,8-24 204,-10 32-81,0 1 1,0-1-1,0 1 0,-1-1 1,1 0-1,-1 1 0,0-1 1,0-4-1,3-15-76,-2 7 53,-1 14-11,0-4 153,0 6-72,0 0-203,0 16-396,-2 19 418,1-20 52,1 1 0,0 0-1,3 17 1,-2-28 50,1 0 1,-1 0-1,1 0 0,0 0 1,1-1-1,-1 1 0,1-1 1,0 1-1,4 5 0,-6-10 48,0 0 0,1 1 0,-1-1 0,0 0 0,1 0 0,-1 0 0,0 0 0,1 0 0,0 0 0,-1 0 0,1 0 0,-1 0 0,1-1 0,0 1 1,-1-1-1,1 1 0,0-1 0,0 0 0,0 0 0,-1 0 0,1 0 0,0 0 0,0 0 0,-1 0 0,1 0 0,0-1 0,0 1 0,-1-1 0,1 1 0,0-1 0,-1 0 0,1 1 0,0-1 0,-1 0 0,3-2 0,-1 0-7,1-1 1,0 1-1,-1-1 1,0 0-1,0 0 1,0 0-1,0 0 1,-1 0 0,3-6-1,3-4-19,8-17 43,22-61 1,-30 72-60,10-15-79,-14 28 97,0 1 0,-1-1 0,4-8-1,-5 7-582,-4 21 341,2 20 132,-1-14 16,1 0-1,1 0 1,0 0-1,7 28 1,-5-35 41,0 0-8,1 0-1,6 15 1,-8-23 46,0-1 0,0 1 0,0-1 0,0 1 0,1-1 0,-1 0 0,1 0 0,0 0 0,0 0 0,0-1 0,4 3 1,-5-3 53,1-1 0,-1 1 0,0-1 0,1 0 0,-1 0 0,0 0 0,1 0 0,-1 0 0,1-1 0,4 1 1,-5-1-11,0 0 1,0 0 0,1-1-1,-1 1 1,0-1 0,0 0 0,0 0-1,0 0 1,0 0 0,-1 0 0,1 0-1,0 0 1,0-1 0,1-1 0,22-19-6,-1-2 1,-2-1 0,30-41-1,-45 54-173,-6 10 131,0 0 1,0 1 0,0-1-1,0 0 1,1 0-1,-1 0 1,1 1 0,-1-1-1,3-1 1,-4 2 4,1 1 0,-1 0 0,0 0 0,1-1 0,-1 1 1,0 0-1,1 0 0,-1 0 0,1 0 0,-1 0 0,0 0 0,1 0 0,-1-1 0,0 1 1,1 0-1,-1 0 0,1 0 0,-1 1 0,0-1 0,1 0 0,0 0 0,6 10-96,-5-7 97,-1 1 35,1-1 1,-1 1-1,0 0 1,0 0-1,0-1 1,-1 1-1,1 0 1,-1 0 0,0 0-1,-1 5 1,3 24 82,0-13-65,0 37 0,-2-53-105,0-3 128,3-5 40,-1 0-1,1 0 0,-1-1 0,0 1 0,0-1 0,2-7 0,-4 10-57,6-11-118,0 0-1,8-13 1,-8 15 35,0 0 1,6-17 0,-4 11-193,-4 12 88,-2 6 139,-2 2-17,1-1 0,0 1 0,0 0 0,0-1-1,0 1 1,0-1 0,0 1 0,3 2-1,5 12 35,-3 14 119,-5-24-143,0-1 1,0 1-1,4 9 0,-5-15 191,0-1-182,0 0 0,0 0 0,0 0 0,0 0 0,0 0 0,0 0-1,0 0 1,0 0 0,0 0 0,0 0 0,0 0 0,0 0 0,0-1 0,0 1 0,0 0 0,0 0 0,0 0-1,0 0 1,0 0 0,0 0 0,0 0 0,0 0 0,0 0 0,0 0 0,0 0 0,0 0 0,0-1-1,0 1 1,0 0 0,0 0 0,0 0 0,0 0 0,1 0 0,-1 0 0,0 0 0,0 0 0,0 0-1,0 0 1,0 0 0,0 0 0,0 0 0,0 0 0,0 0 0,0 0 0,0 0 0,0 0 0,0 0 0,1 0-1,-1 0 1,0 0 0,0 0 0,0 0 0,0 0 0,0 0 0,0 0 0,2-2 22,0 1 1,0 0 0,-1-1-1,1 1 1,0-1-1,-1 0 1,1 1-1,-1-1 1,0 0 0,0 0-1,1 0 1,-1 0-1,0 0 1,-1 0-1,2-4 1,12-42-65,-10 35-47,17-45 166,-8 24-648,-13 33 555,0 0 1,1 1 0,-1-1-1,0 0 1,0 1 0,1-1-1,-1 1 1,0-1 0,1 0-1,-1 1 1,0-1 0,1 1-1,-1-1 1,1 1-1,-1-1 1,1 1 0,-1-1-1,1 1 1,-1 0 0,2-1-1,-2 1-1,1 0 0,-1 0-1,1 0 1,-1 0 0,0 0 0,1 1-1,-1-1 1,1 0 0,-1 0-1,0 0 1,1 1 0,-1-1-1,0 0 1,1 0 0,-1 1 0,0-1-1,1 0 1,-1 1 0,0-1-1,0 0 1,1 1 0,-1-1 0,0 1-1,13 30-263,-12-28 264,11 41-163,-7-26 79,10 28 0,-11-36 78,1-1 0,-1 0 0,1-1 0,1 1-1,-1-1 1,2 0 0,-1-1 0,15 13 0,-16-15 23,0-1 0,1-1 0,-1 1 0,1-1 0,0 0 0,0 0 0,1-1 0,-1 0 0,0 0 0,1 0 0,-1-1 0,1 0 0,0 0 0,8-1 0,-6 0 82,0-1-1,0-1 1,0 0-1,0 0 1,16-7-1,-10 4 118,-8 2-165,0 0-1,0-1 1,0 1 0,0-1 0,-1-1-1,0 0 1,0 0 0,0 0 0,0 0-1,7-10 1,-1-1 130,-1 0 0,19-34-1,-28 46-108,0-1-1,-1 1 0,1-1 1,-1 1-1,0-1 0,1-6 0,-1 9-77,-1-1-1,0 1 0,0 0 1,0 0-1,0-1 1,-1 1-1,1 0 0,0 0 1,-1 0-1,0-1 0,1 1 1,-1 0-1,0 0 0,-2-3 1,3 4-7,-1 1 1,1 0 0,0 0-1,-1 0 1,1-1-1,-1 1 1,1 0 0,-1 0-1,1 0 1,0 0 0,-1 0-1,1 0 1,-1 0-1,1 0 1,0 0 0,-1 0-1,1 0 1,-1 0 0,1 0-1,-1 0 1,1 0-1,0 1 1,-1-1 0,1 0-1,-1 0 1,1 0 0,-1 1-1,-9 6-179,-2 11 40,0 1 0,1 1 0,1 0-1,-10 29 1,17-43 118,1-3 20,1 1-1,-1 0 1,1 0 0,0 0-1,0 0 1,0 0 0,1 0-1,-1 1 1,1-1 0,0 0-1,0 0 1,0 0 0,1 0-1,0 1 1,-1-1 0,2 0-1,-1 0 1,0 0 0,1-1-1,-1 1 1,1 0 0,0 0-1,1-1 1,-1 1 0,0-1-1,1 0 1,0 0 0,0 0-1,4 4 1,3 1 46,-1-1-1,1 0 0,1-1 1,-1 0-1,1 0 0,21 7 1,-28-12 29,0 0 0,-1 0 1,1 0-1,0-1 1,-1 1-1,1-1 0,0 0 1,0 0-1,-1 0 0,1-1 1,0 1-1,0-1 0,-1 0 1,1 0-1,-1 0 1,1-1-1,-1 1 0,1-1 1,-1 0-1,0 0 0,0 0 1,0 0-1,0 0 0,0-1 1,5-4-1,-2-1 0,-1 0 0,1 0-1,-1-1 1,-1 1 0,0-1-1,0 0 1,0 0 0,-1-1 0,-1 1-1,1 0 1,-2-1 0,1 0-1,-1-18 1,8-48-566,-7 68 392,-2 8 112,0 0-1,0 0 1,0 0 0,0 0 0,0 0 0,0 1 0,0-1 0,0 0-1,0 0 1,0 0 0,0 0 0,0 0 0,0 0 0,0 0 0,0 0-1,0 0 1,1 0 0,-1 0 0,0 0 0,0 0 0,0 0 0,0 0-1,0 0 1,0 0 0,0 0 0,0 0 0,0 0 0,0 0 0,0 0-1,0 1 1,0-1 0,0 0 0,0 0 0,1 0 0,-1 0 0,0 0-1,0 0 1,0 0 0,0-1 0,0 1 0,0 0 0,0 0-1,0 0 1,0 0 0,0 0 0,0 0 0,0 0 0,0 0 0,0 0-1,0 0 1,1 0 0,-1 2-19,1 1-1,-1-1 0,1 0 1,0 1-1,0-1 1,0 0-1,2 4 0,2 4-92,1 4 108,-1-1 0,-1 1 1,0 1-1,3 24 0,-6-24 23,1-5 38,-1 0 0,-1 0 0,0 0-1,0 0 1,-3 10 0,2-7 38,0-8 9,1-1-1,-1 0 0,0 0 0,0 1 0,-3 6 0,4-10-80,0 0 0,-1-1-1,1 1 1,-1 0 0,1 0-1,-1-1 1,0 1 0,1-1-1,-1 1 1,0 0-1,1-1 1,-1 1 0,0-1-1,0 1 1,1-1 0,-1 0-1,0 1 1,0-1 0,0 0-1,0 0 1,0 1-1,1-1 1,-1 0 0,0 0-1,0 0 1,0 0 0,0 0-1,0 0 1,0 0 0,0-1-1,1 1 1,-3-1-1,0 0-50,0 0-1,0 0 1,1-1-1,-1 0 0,0 0 1,1 1-1,-1-1 1,1-1-1,0 1 0,-3-3 1,0 0-42,5 4 78,-1 1 0,1-1 0,-1 1-1,1 0 1,-1-1 0,1 1 0,-1-1-1,0 1 1,1 0 0,-1 0 0,0-1-1,1 1 1,-1 0 0,0 0-1,-1 0 1,1-1-20,0 1 0,1 0 0,-1 0 0,0 0 0,0-1 0,0 1 0,0 0 0,1-1 0,-1 1 0,0-1 0,1 1 0,-1-1 0,0 1 0,1-1 0,-1 1 0,0-1 0,1 1 0,-1-1 0,1 0 0,-1 0 0,1 1 0,-1-2 0,-1-1-44,2 3-275,10 2 12,-4-1 398,0-1 0,0 1 0,0 1 0,10 3 0,16 3 32,170 8 308,-104-10-454,-82-5-877,0-1 0,24-3 0,5-4-3909,-13 2 1779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31.1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26 184 1248,'0'-19'3664,"0"19"-3636,-1-1 0,1 1 0,0 0 0,0-1 0,0 1 0,0 0 0,0-1 0,0 1 0,0 0 0,0 0 0,0-1 0,-1 1 0,1 0 0,0-1 0,0 1 0,0 0 0,-1 0 0,1 0 0,0-1 0,0 1 1,-1 0-1,1 0 0,0 0 0,0-1 0,-1 1 0,1 0 0,0 0 0,-1 0 0,1 0 0,0 0 0,-1 0 0,1 0 0,0 0 0,0 0 0,-1 0 0,1 0 0,-1 0 0,-2-1 272,1-5 153,-3 10-386,4-2-96,0-1 0,1 1 1,-1 0-1,0-1 0,1 1 0,-1 0 0,1-1 0,-1 1 1,1 0-1,0 2 0,3 59-62,-2-24 488,2 0-1,11 50 0,-1 5-12,-9-39-366,-4-42 21,1-1 0,0 1 1,0 0-1,6 17 0,-6-23 343,1 1 1,-1 0 0,0 8-1,-2-74-72,-9-68-1,2-2-261,6 105-35,3-35 0,0 10 36,2 19-160,0-1 0,2 1 0,14-51 0,-17 74 75,-1 3 9,0-1 1,0 1 0,1 0-1,-1 0 1,1 0 0,0 0-1,0 0 1,0 0 0,0 1-1,0-1 1,1 0-1,-1 1 1,1 0 0,-1 0-1,1 0 1,0 0 0,0 0-1,0 0 1,0 1 0,0-1-1,1 1 1,-1 0 0,0 0-1,7-1 1,-4 1 25,-1 1 0,1-1 0,-1 1 0,1 0 0,-1 1 1,1-1-1,-1 1 0,1 0 0,-1 0 0,0 1 0,1 0 0,-1 0 0,0 0 1,10 6-1,-6-1 39,0 1-1,0-1 1,-1 2 0,0 0 0,0 0 0,-1 0-1,0 1 1,-1 0 0,0 0 0,6 13 0,-10-17 21,0 0-1,0 0 1,-1 1 0,1-1 0,-1 1 0,-1-1-1,1 12 1,-1-15-21,0 0-1,0 0 0,-1-1 0,1 1 1,-1 0-1,1 0 0,-1-1 0,0 1 1,0-1-1,0 1 0,-1-1 1,1 1-1,0-1 0,-1 0 0,1 1 1,-1-1-1,0 0 0,0 0 0,0 0 1,-2 1-1,-4 1 85,0 0 1,0-1-1,0 0 0,0-1 0,0 0 1,0 0-1,-15 1 0,4-1-145,9 0 83,1-2 1,-16 0-1,-6-1-353,27 1-705,7 0 268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04.7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236 272 1248,'1'-5'-54,"1"7"1293,-2-2-1193,0 0 1,0 0-1,0 0 0,0 0 0,-1 0 0,1 0 0,0 0 0,0 0 0,0 0 0,0 0 1,0 0-1,0 0 0,0 0 0,0 0 0,0 0 0,0 0 0,-1 0 0,1 0 1,0 0-1,0 0 0,0 0 0,0 0 0,0 0 0,0 0 0,0 0 0,0 0 1,0 0-1,0 0 0,-1 0 0,1 0 0,0 0 0,0 0 0,0 0 0,0 1 1,0-1-1,0 0 0,0 0 0,0 0 0,0 0 0,0 0 0,0 0 0,0 0 0,0 0 1,0 0-1,0 0 0,0 0 0,0 1 0,0-1 0,-6-6 469,-9-6 495,11 7-663,-3 2-185,3 1-21,-1 0 0,1 0 1,0 0-1,-1 1 0,1-1 0,-1 1 0,-9-1 0,12 2-143,0 1 0,0-1 1,0 0-1,-1 1 1,1-1-1,0 0 0,-4-1 1,4 1 14,0 0 1,1-1 0,-1 1 0,0 0-1,1 0 1,-1 0 0,0 1-1,1-1 1,-1 0 0,0 1 0,1-1-1,-4 2 1,-12 8 122,13-7-171,-1-1 0,1 1 0,0 0 0,-1 0-1,1 0 1,0 0 0,1 1 0,-1 0 0,1 0 0,-1 0 0,1 0 0,-3 7 0,-2 5 32,1 1-1,1 1 0,1-1 1,0 1-1,-4 35 1,8-43-21,0 0 0,0 0 0,1 0 0,0 0 0,1 0 0,1 0 0,-1 0 0,1 0 0,1 0 0,0 0 0,0-1 0,1 0 0,0 1 0,1-1 0,5 8 0,-9-16 24,9 13 75,15 18 0,-22-28-52,1-1 1,0 1 0,0-1-1,0 0 1,0 0 0,0 0-1,1 0 1,9 4-1,-13-7-5,0 1-1,1-1 0,-1 0 0,0 1 1,0-1-1,1 0 0,-1 0 0,0 0 0,1 0 1,-1 0-1,0 0 0,0 0 0,1 0 1,-1 0-1,0-1 0,1 1 0,-1-1 0,0 1 1,0-1-1,0 1 0,0-1 0,1 1 1,-1-1-1,0 0 0,0 0 0,0 0 0,0 0 1,0 0-1,-1 1 0,1-2 0,0 1 1,0 0-1,0-2 0,2-3 53,0 0 0,0-1 0,-1 0-1,0 1 1,1-9 0,0 4-35,12-41-128,-6 21 260,11-63-1,-18 83-130,0 0 0,-1 0-1,-1-1 1,0 1-1,-1-1 1,0 1-1,0 0 1,-5-16-1,-5-10 211,10 34-247,0 1 1,1-1-1,-1 0 0,1 0 1,-1 0-1,1 0 1,0 0-1,0 1 1,1-6-1,0-2-260,-1 10 105,0 7 173,0 200 53,0-196-75,1 0 1,0 0 0,1 0-1,0 0 1,1 0 0,0-1-1,1 1 1,0-1-1,0 0 1,7 10 0,-11-20 14,0 1 0,1 0 0,-1-1 0,0 1 0,1-1 0,-1 1 0,1-1 0,-1 1 0,1-1 0,-1 1 0,1-1 0,0 1 0,-1-1 0,1 0 0,-1 1 0,1-1 0,0 0 0,-1 1 0,1-1 0,0 0 0,-1 0 0,1 0 0,0 0 0,-1 0 0,1 0 0,0 0 0,-1 0 0,1 0 0,0 0 0,0 0 0,-1 0 0,1 0 0,0-1 0,-1 1 0,1 0 0,0 0 0,-1-1 0,1 1 0,-1 0 0,1-1 0,-1 1 0,2-2 0,3-1 68,-1-2 1,0 1-1,0 0 1,5-7-1,-1 1-10,-1 2-26,0-1-1,-1 0 1,0 0 0,9-20-1,10-15 13,-6 16-62,-12 17 61,1 0-1,13-16 0,-7 11-30,-12 12-42,1 1 0,0-1 0,0 1 0,0 0 0,0 0 1,6-4-1,1-1-76,-10 7 104,0 1 0,0 0 1,1-1-1,-1 1 0,0 0 1,0-1-1,1 1 0,-1 0 0,0 0 1,0-1-1,1 1 0,-1 0 1,0 0-1,1-1 0,-1 1 1,0 0-1,1 0 0,-1 0 1,0 0-1,1 0 0,-1 0 1,1-1-1,-1 1 0,1 0 1,7 26 439,-7-3-315,-1-1 0,-1 1 0,-4 24 0,1-8-217,0 89 777,14-148-373,5-9-433,-3 7 125,7-16-93,1 1-1,2 1 1,1 0 0,46-52 0,-63 83 149,-1 0-1,1 1 0,6-4 1,-6 4-268,-5 4 207,-1 1 1,1-1 0,-1 0 0,1 0 0,-1 0-1,1 0 1,-1 1 0,1-1 0,-1 0 0,1 1-1,-1-1 1,1 0 0,-1 1 0,0-1-1,1 0 1,-1 1 0,0-1 0,1 1 0,-1-1-1,0 1 1,1-1 0,-1 1 0,0-1 0,0 1-1,0-1 1,1 1 0,-1 0 0,7 20 200,11 77-81,5 28-398,-21-120 297,0 1-1,0-1 1,1 1-1,-1-1 1,2 0-1,-1 0 1,1 0-1,6 8 1,-9-13-16,0 0 1,-1-1-1,1 1 1,0 0-1,0-1 1,-1 1 0,1-1-1,0 1 1,0-1-1,0 1 1,0-1-1,0 0 1,0 1 0,0-1-1,0 0 1,0 0-1,0 0 1,0 0-1,0 1 1,0-1 0,0-1-1,0 1 1,0 0-1,0 0 1,0 0-1,0 0 1,0-1-1,0 1 1,0-1 0,0 1-1,-1 0 1,1-1-1,0 0 1,0 1-1,0-1 1,0 1 0,-1-1-1,2-1 1,4-4 36,0 0 0,-1 0 0,9-14 0,-5 8-61,4-5 97,19-34-1,2-4 84,3 6-358,-35 46 170,-1 2 68,0 0-1,0 0 0,0 0 1,-1 0-1,1 0 1,0 0-1,-1 0 0,1-1 1,-1 1-1,1 0 0,-1-2 1,-2 3-19,0 1 0,0 0 1,0-1-1,1 1 0,-1 0 1,0 0-1,0 0 1,0 0-1,1 0 0,-1 0 1,0 1-1,1-1 0,-1 0 1,-1 4-1,-11 18-123,1 1 0,2 0 0,1 0 0,0 2 0,2-1 0,1 1 0,1 0 0,-4 39 0,10-60 80,-1 0 0,1 0 0,1 0 0,-1 0 0,1 0 0,-1-1 0,1 1 0,1 0 0,-1 0 0,1-1 0,0 1 0,2 4 0,-3-8 29,-1 0 0,1 1 0,0-1-1,0 0 1,0 0 0,0 0 0,0 0 0,0 0 0,1 0 0,-1 0-1,0 0 1,0 0 0,1-1 0,-1 1 0,1 0 0,2 0 0,-2-1 7,-1 0-1,1 0 1,0 0 0,0 0 0,0 0 0,-1 0 0,1-1 0,0 1-1,0-1 1,-1 1 0,1-1 0,0 0 0,-1 0 0,1 0 0,-1 0 0,1 0-1,2-2 1,1-2 27,1-1 0,-1 0 0,0 0 0,0 0 0,-1-1 0,0 0 0,0 0 0,3-8 0,6-8 32,8-20 146,-2 0 1,22-75 0,-32 86-116,-1 0 1,6-48-1,-13 61-76,0 0 1,-1 0 0,-1 0-1,0 0 1,-8-30 0,5 29 20,0 2-32,-7-21-1,9 34-63,0 0 0,0 1 0,0-1 0,0 1 0,-1 0 0,0 0 0,0 0 0,0 0 0,-4-4 0,6 8 19,1-1-1,-1 1 0,1-1 1,-1 1-1,0 0 0,1-1 1,-1 1-1,1 0 0,-1 0 1,0 0-1,1-1 0,-1 1 1,0 0-1,1 0 1,-1 0-1,0 0 0,1 0 1,-1 0-1,0 0 0,1 0 1,-1 0-1,0 1 0,1-1 1,-1 0-1,0 0 0,1 1 1,-1-1-1,1 0 0,-1 0 1,1 1-1,-1-1 1,1 1-1,-1-1 0,1 1 1,-1-1-1,1 1 0,-1-1 1,1 1-1,-1-1 0,1 1 1,0-1-1,-1 1 0,1 0 1,-2 3-17,0-1 0,0 0 0,1 1 0,-1 0 0,1-1 0,-1 6 0,0 6-84,0 0-1,1 1 1,1-1 0,1 1 0,0-1 0,5 23-1,28 91 212,-14-62-198,-9-23 1,-4-13 444,13 35 0,-17-58-430,1 0 0,0 0 0,0-1 0,0 1 0,1-1-1,0 0 1,0 0 0,1-1 0,7 8 0,5 1-747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3:18.7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7 3136,'-3'-7'3647,"3"13"1303,0 2-5499,0-6 965,9 12 293,-7-13-644,-1 0 1,1 0-1,0 0 0,0 0 1,0 0-1,-1 0 1,1-1-1,0 1 0,0-1 1,0 1-1,0-1 1,2 0-1,28 0 296,-19 0-244,21 1 107,52 10 0,-47-2-232,4 1 32,-24-7 120,-16-2-68,1 0 1,0 0-1,0-1 1,0 1-1,0-1 1,0 0-1,0 0 0,5-1 1,-9 13-482,-1-6 422,0 0 0,0 0 0,0 0 0,0 0 0,-1 0 0,0 0 0,-4 6 0,-21 38 103,-7-2 4,-2-1 0,-77 77 1,7-8-2104,76-77-303,13-3-3430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35.2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3 818 2080,'0'0'27,"0"0"0,0 0 0,0 0 0,-1 0 0,1 1 1,0-1-1,0 0 0,0 0 0,0 0 0,0 0 0,-1 0 0,1 0 0,0 0 0,0 1 1,0-1-1,0 0 0,0 0 0,0 0 0,0 0 0,-1 0 0,1 1 0,0-1 0,0 0 0,0 0 1,0 0-1,0 0 0,0 1 0,0-1 0,0 0 0,0 0 0,0 0 0,0 0 0,0 1 0,0-1 1,0 0-1,0 0 0,7 4 960,-5-4-704,-1 0 0,1 1 0,-1-1 0,1 0 1,0 0-1,0 0 0,-1 0 0,4-1 0,1-2-102,-1 0 0,1 0 0,-1-1-1,0 1 1,0-1 0,0 0 0,0-1-1,-1 1 1,0-1 0,0 0 0,6-9-1,3-8-83,17-37-1,-18 33 118,57-139 266,-68 162-480,9-21-96,16-33 0,-23 51 90,-1 2-17,0 1 0,0 0 0,0 0 0,0 0 0,5-6 0,-7 9 19,0 0 1,1 0 0,-1-1-1,0 1 1,1 0 0,-1 0-1,1-1 1,-1 1-1,0 0 1,1 0 0,-1 0-1,1 0 1,-1 0-1,1-1 1,-1 1 0,1 0-1,-1 0 1,1 0 0,-1 0-1,0 0 1,1 1-1,0-1 2,0 0 0,0 1 0,0-1 1,-1 1-1,1-1 0,0 1 0,-1 0 0,1-1 0,0 1 0,-1 0 0,1-1 0,-1 1 0,1 0 0,-1-1 0,1 2 0,6 14 20,-2-1 1,0 1 0,0 0-1,-1 0 1,2 29 0,-6-45-19,5 33 197,-2 0 0,-2 1 1,-1-1-1,-5 40 0,5-71-159,0 0 0,0 0-1,-1 1 1,1-1-1,-1 0 1,1 0 0,-1-1-1,0 1 1,0 0 0,0 0-1,0 0 1,0 0-1,0-1 1,-1 1 0,1 0-1,-1-1 1,-2 3 0,3-4-23,0 1 1,-1-1 0,1 1 0,0-1 0,-1 0-1,1 0 1,-1 1 0,1-1 0,0 0 0,-1 0-1,1 0 1,-1-1 0,1 1 0,0 0 0,-1 0 0,1-1-1,0 1 1,-1-1 0,1 1 0,0-1 0,0 0-1,0 1 1,-1-1 0,1 0 0,0 0 0,0 0 0,-1-1-1,-5-4-67,1 0-1,0 0 0,0 0 1,0 0-1,1-1 0,0 0 1,-4-8-1,7 11-4,-6-8-429,9 8 140,6 5-13,15 10-36,-12-8 384,0 1-1,13 5 0,-16-5 11,1 0 0,0-1 0,0-1-1,0 1 1,10 1 0,-11-3 41,1-1 0,-1 0 0,0 0 1,1 0-1,-1-1 0,0 0 0,1-1 0,-1 1 1,0-1-1,0-1 0,10-4 0,-8 3 10,-1-1 0,-1-1 0,1 1 0,-1-1 0,0 0 0,0-1-1,0 1 1,-1-1 0,6-9 0,110-179 367,-64 95-279,-57 100-138,9-16 15,-1 1 0,0-2 0,-1 1 0,-1-1 0,6-20 0,-6 10 86,7-52-1,-13 72-88,0-1 0,-1 0-1,0 0 1,0 1 0,-1-1 0,0 0-1,0 1 1,-1-1 0,0 1-1,-1-1 1,-4-11 0,6 18-29,1 1 0,0-1 1,-1 0-1,1 1 1,0-1-1,-1 0 1,1 1-1,-1-1 0,1 1 1,-1-1-1,1 1 1,-1-1-1,1 1 0,-1-1 1,0 1-1,1 0 1,-1-1-1,1 1 1,-1 0-1,0-1 0,1 1 1,-1 0-1,0 0 1,0 0-1,1 0 0,-1-1 1,0 1-1,1 0 1,-1 0-1,0 0 1,0 1-1,1-1 0,-1 0 1,0 0-1,1 0 1,-1 0-1,0 1 0,1-1 1,-1 0-1,0 1 1,1-1-1,-1 1 0,0-1 1,1 0-1,-2 2 1,-1 1-25,0 0 0,0 0-1,0 1 1,0 0 0,1-1 0,-3 6 0,-8 14-52,2-1 0,1 2 0,0-1 0,2 1 0,1 1 0,-6 36 0,-6 111 98,19-149-60,0-1 0,1 0 0,1 1 0,1-1 0,11 38 0,-11-51 131,0 0 0,0-1 0,1 0 0,0 0 0,1 0-1,0 0 1,0-1 0,0 0 0,1 0 0,0 0 0,1-1 0,13 12 0,-18-17-58,-1-1 1,1 1-1,-1 0 1,0-1-1,1 1 1,-1-1-1,1 1 1,0-1-1,-1 0 0,1 0 1,-1 0-1,1 0 1,-1 0-1,1 0 1,0 0-1,-1 0 1,3-1-1,-1 0 11,0 0-1,0-1 1,0 1-1,0-1 1,0 0-1,0 1 1,4-6-1,2-1 10,-1 0 1,-1-1-1,1 0 0,5-11 1,-1 2 14,51-72-237,-55 81 135,0 0-1,0 0 0,1 1 1,0 0-1,0 1 0,1 0 0,11-6 1,-16 10 39,1 0 0,-1 0 0,1 1 0,0 0 0,0 0 1,0 0-1,0 1 0,1 0 0,-1 0 0,0 0 0,0 1 1,9 1-1,-12-1 110,-1 1 0,1-1 1,0 0-1,-1 0 0,1 0 1,0 0-1,3-1 0,-6 1-89,1 0-1,-1 0 0,0 0 0,0 0 1,0 0-1,0 0 0,0 0 1,0 0-1,0 0 0,0-1 0,0 1 1,0 0-1,0 0 0,1 0 1,-1 0-1,0 0 0,0 0 0,0 0 1,0 0-1,0 0 0,0 0 0,0 0 1,0-1-1,0 1 0,0 0 1,0 0-1,0 0 0,0 0 0,0 0 1,0 0-1,0 0 0,0 0 1,0-1-1,0 1 0,0 0 0,0 0 1,0 0-1,0 0 0,0 0 0,0 0 1,0 0-1,0 0 0,0 0 1,0 0-1,0-1 0,-1 1 0,1 0 1,0 0-1,0 0 0,0 0 1,0 0-1,0 0 0,0 0 0,0 0 1,-13-8 274,10 7-294,1 0 1,-1 0 0,0 1-1,1-1 1,-1 1-1,0-1 1,1 1-1,-1 0 1,0 0-1,0 0 1,1 0-1,-1 0 1,0 1-1,0 0 1,1-1-1,-1 1 1,1 0-1,-1 0 1,1 0-1,-1 0 1,1 1-1,-1-1 1,1 1-1,0-1 1,0 1-1,0 0 1,0 0-1,0 0 1,-2 4-1,-3 2-61,1 0 0,1 1 0,0 0-1,0 0 1,0 0 0,-5 17-1,6-14-21,1 0-1,0 0 1,1 0-1,0 0 1,1 1-1,0 14 1,1-21 66,0 1 0,1-1 0,0 0-1,1 1 1,-1-1 0,1 0 0,0 0 0,1 0 0,0 0 0,0 0-1,0 0 1,0-1 0,6 7 0,-4-5 77,-2-3 13,0-1 0,0 1 1,0 0-1,5 4 0,-7-8-45,-1 0 0,1 1 0,-1-1 1,1 0-1,-1 1 0,1-1 0,-1 0 0,1 1 0,-1-1 1,1 0-1,0 0 0,-1 0 0,1 1 0,-1-1 0,1 0 0,0 0 1,-1 0-1,1 0 0,0 0 0,-1 0 0,1 0 0,-1 0 1,1-1-1,0 1 0,-1 0 0,1 0 0,-1 0 0,1-1 0,-1 1 1,1 0-1,-1-1 0,1 1 0,-1 0 0,1-1 0,-1 1 1,1-1-1,-1 1 0,1-1 0,-1 1 0,1-1 0,1-4 62,-1 0 1,1 1-1,-1-1 0,0 0 0,0 0 0,0 1 0,-1-1 0,0-7 0,1-2 21,3-32-87,-2 1-1,-6-64 0,3 101-25,-1-3-507,-2 20-4,3 3 443,0 1 0,0-1-1,1 0 1,1 0 0,0 0-1,1 1 1,3 13 0,-1-11 56,0 0 1,1 0-1,1-1 1,7 15 0,-10-25 80,-1 1 1,1-1-1,0 0 0,0 0 1,4 5-1,-6-8-43,0 0-1,-1 0 1,1 0 0,0-1-1,0 1 1,0 0-1,0 0 1,0-1 0,0 1-1,0-1 1,0 1-1,0-1 1,0 1-1,0-1 1,0 0 0,1 1-1,-1-1 1,0 0-1,0 0 1,0 0-1,1 0 1,-1 0 0,0 0-1,0 0 1,0 0-1,0 0 1,1-1-1,1 0 1,1-1 7,-1-1-1,1 1 1,0-1-1,-1 0 1,0 0 0,0 0-1,0-1 1,0 1 0,4-7-1,0-2 125,9-22-1,4-9-17,-19 41-144,0 0 0,0 0 0,-1 0 0,1 0 0,-1 0 1,0 0-1,1 0 0,-1-2 0,0 3 9,0 0-1,0 0 1,0 0-1,0 0 1,0 0-1,0 0 1,0 0 0,0 0-1,1 0 1,-1 0-1,0 0 1,1 0 0,-1 0-1,1 0 1,0-1-1,1 0 32,0 0-1,-1 0 1,1 1-1,-1-1 1,0 0-1,1 0 0,-1 0 1,0 0-1,0-1 1,0 1-1,0-3 1,9-30 38,-8 26-43,3-12 63,1-6-331,12-31 0,-11 103 158,-3 25-109,-3-43 232,1 1 1,1-1 0,1 0-1,12 41 1,-8-55 125,-8-13-145,0 0 1,0 0-1,0 1 1,1-1-1,-1 0 1,0 0-1,0 0 1,1 0-1,-1 0 1,0 0-1,0 0 1,1 1-1,-1-1 1,0 0-1,0 0 1,1 0-1,-1 0 1,0 0-1,0 0 1,1 0-1,-1 0 1,0 0-1,0 0 1,1-1-1,-1 1 1,0 0-1,0 0 1,1 0-1,1-2 71,0 1-1,0-1 1,-1 0-1,1 0 0,-1 0 1,1 0-1,1-4 1,4-5-165,41-63 365,-30 43-319,42-54-1,-51 76-92,18-15 1,-3 3-2,-19 17 225,-4 4-84,-1 0-1,0 0 1,1-1-1,-1 1 1,1 0-1,-1 0 1,0-1-1,1 1 1,-1 0-1,0-1 1,0 1-1,1 0 1,-1-1-1,0 1 1,0 0 0,1-1-1,-1 1 1,0-1-1,0 1 1,0 0-1,0-1 1,0 1-1,1-1 1,-1 0-1,5-22 0,-5 18 49,0-3 83,0 8-146,0-1 0,0 1 0,0 0 0,0 0 0,0 0 0,0 0 0,0 0 0,0-1 0,0 1 0,-1 0 0,1 0 0,0 0 0,0 0 0,0 0 0,0 0 0,0 0 0,0 0 0,0-1 0,-1 1-1,1 0 1,0 0 0,0 0 0,0 0 0,0 0 0,0 0 0,-1 0 0,1 0 0,0 0 0,0 0 0,0 0 0,0 0 0,-1 0 0,1 0 0,0 0 0,0 0 0,0 0 0,0 0 0,-1 0 0,1 0-1,0 0 1,0 0 0,0 0 0,0 1 0,-2 0-17,1 0 0,0 1 0,0-1-1,-1 1 1,1-1 0,0 1 0,0 0-1,1-1 1,-1 1 0,0 0 0,1 0 0,-1-1-1,1 1 1,-1 0 0,1 2 0,-5 12-147,1-6 127,1 0 0,0-1 0,-3 17 0,0 3-110,-11 66 60,14-68 175,-1-1 1,-2 0-1,-9 27 0,-17 25 13,26-66-58,-1 0 0,0-1 0,-1 0 0,-12 13 1,-55 50 44,75-74-85,-4 3 51,0 0 0,0-1 1,0 1-1,-1-1 0,1-1 0,-1 1 0,1 0 1,-1-1-1,0 0 0,0 0 0,1-1 0,-1 1 1,0-1-1,-6 0 0,10 0-55,1 0 0,-1 0 1,0 0-1,1 0 0,-1 0 1,0-1-1,1 1 0,-1 0 0,0 0 1,1 0-1,-1-1 0,0 1 1,1 0-1,-1-1 0,1 1 1,-1 0-1,1-1 0,-1 1 0,1-1 1,-1 1-1,1-1 0,-1 1 1,1-1-1,-1 1 0,1-1 0,0 0 1,-1 1-1,1-1 0,0 0 1,0 1-1,-1-1 0,1 1 0,0-1 1,0-1-1,0 1-16,0 0-1,0-1 1,0 1 0,0 0-1,0-1 1,0 1 0,1 0-1,-1 0 1,0 0 0,1-1-1,-1 1 1,1 0 0,-1 0-1,1 0 1,0 0 0,0 0-1,1-2 1,8-6-18,1 0 0,12-8 0,14-11-157,-8 5 139,59-37 0,-44 33 40,-2-3 0,-1-1 0,52-52 0,-86 75 49,-1 0 1,0-1 0,-1 1 0,1-1-1,-2-1 1,1 1 0,-2 0 0,5-15 0,0 3 195,-4 7-191,-1 0 0,-1 0 1,1-1-1,-2 1 0,0-21 0,-1 32-37,0-1-1,1 1 0,0 0 0,0-1 1,2-5-1,-2 5-124,1 1-1,-1-1 1,0 0-1,0 1 1,-1-1-1,1-4 1,10 48 380,-7 3-41,-1 0 1,-2 0-1,-2 0 1,-8 52-1,9-94-192,0 0 0,0 0 0,0 0-1,-1 1 1,1-1 0,0 0 0,-1 0 0,1 0-1,-1 0 1,1 0 0,-1 0 0,1 0 0,-1 0-1,0-1 1,1 1 0,-1 0 0,-1 1 0,2-2-9,-1 0 1,1 0-1,-1 0 1,0 1 0,1-1-1,-1 0 1,1 0-1,-1 0 1,1 0 0,-1 0-1,1 0 1,-1 0-1,1 0 1,-1-1-1,0 1 1,1 0 0,-1 0-1,1 0 1,-1 0-1,1-1 1,-1 1 0,1 0-1,-1-1 1,-2-1 10,1 0-1,0 0 1,0 0 0,0 0 0,0-1-1,0 1 1,0 0 0,1-1-1,-3-4 1,-4-11-45,4 11-102,1-1 1,-1 0 0,1 0-1,1 0 1,-1 0-1,2-1 1,-2-11-1,3 20 108,-1 0 0,1-1 1,0 1-1,0 0 0,0 0 0,0 0 0,0-1 0,0 1 0,0 0 1,0 0-1,0 0 0,0-1 0,0 1 0,0 0 0,0 0 0,1 0 0,-1-1 1,0 1-1,0 0 0,0 0 0,0 0 0,0 0 0,0-1 0,0 1 0,0 0 1,1 0-1,-1 0 0,0 0 0,0 0 0,0-1 0,0 1 0,1 0 0,-1 0 1,0 0-1,0 0 0,0 0 0,0 0 0,1 0 0,-1 0 0,0 0 0,0 0 1,0 0-1,1 0 0,-1 0 0,11 6-349,8 15 262,-18-21 128,11 14 150,1-2 0,-1 1 0,2-2 0,21 15 0,-33-25-265,3 3-154,1-1 0,-1 0 1,1 0-1,-1 0 1,1-1-1,0 0 1,7 2-1,-1-1-1075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35.6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17 3808,'-6'-1'512,"4"1"-281,0 0 0,-1 0-1,1-1 1,0 1 0,0-1 0,0 1-1,0-1 1,0 0 0,0 0-1,0 0 1,1 0 0,-1 0 0,0 0-1,-1-1 1,3 1-196,0 1 0,0 0 1,-1 0-1,1 0 0,0 0 0,0 0 0,0 0 0,0-1 1,0 1-1,1 0 0,-1 0 0,0 0 0,0 0 0,0 0 1,0 0-1,0-1 0,0 1 0,0 0 0,0 0 0,0 0 1,0 0-1,0 0 0,0 0 0,0 0 0,0 0 0,0 0 1,1-1-1,-1 1 0,0 0 0,0 0 0,0 0 0,0 0 1,0 0-1,0 0 0,0 0 0,1 0 0,-1 0 0,0 0 1,0 0-1,0 0 0,0 0 0,0 0 0,0 0 0,0 0 1,1 0-1,-1 0 0,0 0 0,0 0 0,0 0 0,0 0 1,0 0-1,0 0 0,1 0 0,-1 0 0,0 0 0,0 0 1,0 1-1,18-2 222,25 5-458,180 13 1161,-169-17-693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37.9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1 329 1568,'0'1'172,"0"-1"1,1 0-1,-1 1 0,1-1 0,-1 1 1,1-1-1,-1 0 0,1 0 0,-1 1 1,1-1-1,-1 0 0,1 0 1,-1 1-1,1-1 0,-1 0 0,1 0 1,0 0-1,-1 0 0,1 0 1,-1 0-1,1 0 0,-1 0 0,1 0 1,0 0-1,-1 0 0,1 0 0,0-1 1,1 0-20,-1 0 0,1 0 0,-1 0-1,0 0 1,1 0 0,-1 0 0,0 0 0,0-1 0,0 1 0,1-2 0,4-7-223,0 0-1,6-16 1,-7 15 543,7-17-331,-1 1-1,-1-2 1,-1 0 0,6-34 0,-13 52-37,1-3 2,-1 0 0,1-18 1,-5 18-114,2 14 3,0 0-1,0 0 1,-1 0 0,1 0 0,0 0-1,0 0 1,0 0 0,0 0 0,0 0 0,0 0-1,-1 0 1,1 0 0,0 0 0,0 0 0,0 0-1,0 0 1,0 0 0,-1 0 0,1 0 0,0 1-1,0-1 1,0 0 0,0 0 0,0 0-1,0 0 1,0 0 0,0 0 0,-1 0 0,1 0-1,0 1 1,0-1 0,0 0 0,0 0 0,0 0-1,0 0 1,0 0 0,0 0 0,0 1 0,0-1-1,0 0 1,0 0 0,0 0 0,-7 23-237,0 23 240,4-27 0,0 1 0,2-1 0,0 0 0,1 21 0,2-6 136,-2-22-27,0 0 0,3 18 1,9-4 386,-11-25-479,-1-1 0,0 0 0,0 0 0,0 0 1,1 0-1,-1 0 0,0 0 0,0 0 0,0 0 1,1 0-1,-1 0 0,0 0 0,0 0 0,1 0 0,-1 0 1,0 0-1,0 0 0,1 0 0,-1 0 0,0 0 0,0 0 1,0 0-1,1 0 0,-1 0 0,0 0 0,0-1 1,0 1-1,1 0 0,-1 0 0,0 0 0,0 0 0,0 0 1,0-1-1,1 1 0,6-6 120,-6 5-134,2-3 42,1-1 0,0 0 1,-1-1-1,0 1 0,0-1 0,-1 1 1,1-1-1,2-10 0,5-11 49,1 5-174,0 0 0,1 0 0,1 2 0,25-31 0,-38 50 87,1 1-1,0-1 1,-1 0-1,1 0 1,0 0-1,0 1 1,0-1-1,0 0 1,-1 1 0,1-1-1,0 0 1,0 1-1,0 0 1,0-1-1,0 1 1,1-1-1,-1 1 1,0 0-1,0 0 1,0 0-1,0 0 1,0 0-1,0 0 1,0 0-1,0 0 1,0 0-1,1 0 1,-1 0-1,0 1 1,1 0-1,0 0 13,-1 0 0,0 0 0,1 0 0,-1 0 0,0 0-1,0 1 1,0-1 0,0 1 0,0-1 0,0 0 0,0 1-1,-1 0 1,1-1 0,0 1 0,-1-1 0,1 1 0,-1 0-1,0 2 1,3 9 58,-2 1-1,1-1 0,-2 1 0,0 0 0,-1-1 0,-4 25 1,4-25-24,6-21 271,3-4-360,29-42-184,-25 33 231,2 2 0,19-23 0,-31 40-10,2-2-54,0-1-1,1 0 1,0 1-1,0 0 1,0 0 0,0 0-1,1 1 1,8-5-1,-14 8 54,1 0-1,-1 0 1,1 0-1,-1 0 0,1 0 1,-1 0-1,1 0 0,-1 0 1,1 1-1,-1-1 1,0 0-1,1 0 0,-1 0 1,1 0-1,-1 1 1,1-1-1,-1 0 0,0 0 1,1 1-1,-1-1 1,1 0-1,-1 1 0,0-1 1,1 1-1,-1-1 1,1 1-1,8 14-51,-7-12 24,101 171 156,-96-162-184,1-1-1,1 0 1,0-1-1,16 16 1,-10-12-408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38.3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17 2400,'-14'-17'1088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40.5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1 906 2720,'2'-2'631,"1"0"-1,-1 0 1,1 1-1,0-1 1,0 1 0,5-3-1,8-3-164,-8 1-269,-1 0-1,-1 0 1,1 0 0,-1-1 0,0 0 0,6-9 0,28-52 145,-15 24-260,-19 36-18,-2 1 0,1-1 0,-1 0 0,0-1 0,0 1 0,-1-1 0,-1 1 0,1-1 0,-1 0 0,1-17 0,-3 26-59,0 0-1,0-1 0,0 1 1,0 0-1,0-1 0,0 1 1,0 0-1,0-1 1,0 1-1,0 0 0,0-1 1,0 1-1,0 0 0,0-1 1,0 1-1,1 0 0,-1-1 1,0 1-1,0 0 0,0-1 1,0 1-1,1 0 1,-1 0-1,0-1 0,0 1 1,1-1-1,1-5-58,-2 7 69,0-1 0,0 0 0,0 0 0,0 0 0,0 0 0,0 1 0,0-1 0,0 0 0,-1 0 0,1 0 0,0 0 0,0 0 0,0 1 0,0-1 0,0 0 0,0 0 0,-1 0 0,1 0 0,0 0-1,0 0 1,0 0 0,0 1 0,-1-1 0,1 0 0,0 0 0,0 0 0,0 0 0,0 0 0,-1 0 0,1 0 0,0 0 0,0 0 0,-2 0-61,0 8-165,2-8 193,0 1 0,-1 0 0,1-1 0,0 1 0,0 0 0,0-1 0,-1 1 0,1 0 0,0 0 0,0-1 0,0 1 0,0 0 0,0-1 0,1 1 0,-1 0 0,0 0 0,1 5 7,-1 1 0,1-1 0,-1 0 0,-1 0-1,1 1 1,-1-1 0,-2 8 0,-1 23-17,7 50 86,-4-70-59,2-1-1,0 0 1,0 0-1,2 0 1,0 0-1,7 22 1,-9-36 18,-1-1 0,1 0 1,-1 1-1,1-1 0,0 0 0,-1 1 1,1-1-1,0 0 0,0 0 1,0 0-1,0 0 0,0 0 1,0 0-1,0 0 0,0 0 0,1 0 1,-1 0-1,0-1 0,1 1 1,-1 0-1,0-1 0,1 1 1,-1-1-1,1 0 0,-1 1 0,0-1 1,1 0-1,-1 0 0,1 0 1,-1 0-1,1 0 0,-1 0 1,1 0-1,-1-1 0,1 1 0,-1 0 1,0-1-1,1 1 0,-1-1 1,2 0-1,2-2 32,1 0-1,-1 0 1,0-1-1,0 1 1,-1-1 0,1 0-1,-1 0 1,6-7-1,0-3 59,0-1-1,-1 1 1,-1-1-1,12-30 0,16-69-248,-9 26 227,19-76 144,-40 135-207,-2 0-1,1-57 0,-10-58-26,2 87-86,-2-28-5,5 84 79,-1 0 1,1 0-1,0 0 0,0 0 0,0 0 0,-1 0 0,1 0 0,0 0 0,-1 0 0,1 0 1,-1 0-1,1 0 0,-1 0 0,0 0 0,1 0 0,-1 0 0,-1-1 0,1 2 4,1 1 0,0-1 0,-1 0-1,1 0 1,0 0 0,-1 0 0,1 1-1,0-1 1,0 0 0,-1 0 0,1 1 0,0-1-1,0 0 1,-1 0 0,1 1 0,0-1-1,0 0 1,0 1 0,0-1 0,-1 0-1,1 0 1,0 1 0,0-1 0,0 0-1,0 1 1,0 0 0,-3 14-85,1 1-1,0 30 1,1-15 52,-7 79 22,-4 281-171,13-330 171,-2-37 80,2 0 0,1 0 0,0 0 0,11 43 0,-9-51 36,-4-13-68,1 0 0,-1 0 0,1 0-1,0 0 1,0 0 0,0-1 0,0 1 0,0 0 0,3 3 0,-1-2-60,-2-3 68,-1 0-1,1 0 0,-1 0 1,1 0-1,0 0 0,-1 0 1,1-1-1,0 1 0,0 0 1,-1 0-1,1-1 0,0 1 1,0-1-1,0 1 1,0 0-1,0-1 0,0 0 1,0 1-1,0-1 0,0 0 1,0 1-1,0-1 0,0 0 1,0 0-1,0 0 0,0 0 1,0 0-1,0 0 0,0 0 1,0 0-1,0 0 1,0-1-1,0 1 0,0 0 1,1-1-1,2-1 1,-1 0 1,0 0-1,1-1 0,-1 1 1,0-1-1,-1 1 0,1-1 1,0 0-1,-1 0 0,1 0 0,3-7 1,0 1 75,6-9-40,0-2 1,10-24-1,3-5-22,-15 31-143,1 0-1,1 1 1,0 0 0,15-15 0,-23 33 135,-3-1-27,0 1 0,-1 0 0,1 0 0,-1 0 1,1-1-1,-1 1 0,0 0 0,1 0 0,-1 0 0,0 0 1,0 0-1,1 0 0,-1 0 0,0 0 0,0-1 0,0 1 1,0 0-1,0 2 0,-4 21 200,1-15-160,0 6-42,-1-1-1,0 0 0,-2 1 0,-11 22 1,11-24 77,2-7-61,1 0-1,-1 1 1,0-1-1,-1-1 1,-7 9-1,9-11 6,0 0-1,0 0 0,0-1 1,0 1-1,-1-1 0,1 0 0,-1 0 1,1 0-1,-1-1 0,-8 3 1,-23 0-158,98-6-803,59 0 1360,-84 2-292,-28 0-334,1-1-1,-1 2 0,0-1 0,0 1 0,0 1 1,0 0-1,11 3 0,-3 6-879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12.0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1 301 4992,'0'-1'139,"0"0"1,1 0 0,-1 0-1,1 0 1,-1 0 0,1 0-1,-1 0 1,1 0 0,0 0-1,-1 0 1,1 0 0,0 0-1,0 1 1,-1-1 0,2-1-1,17-12 11,-12 9 191,10-7 541,1 1 0,0 0-1,24-10 1,-5 3-180,114-67 576,-70 38-1153,-8 11 211,-72 36-746,0-1 0,0 1 0,1-1 1,-1 0-1,0 0 0,0 1 0,0-1 0,0 0 0,-1 0 1,1 0-1,0 0 0,1-2 0,6-9-4139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40.8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52 4640,'-8'-9'2112,"8"6"-1824,0-2 96,8 5-256,2-3 384,9-2-288,2-2 32,2 7-160,9-5 0,0 2-32,7-6-64,6 9 32,5-3 224,-2 6-128,12-3-384,-7 4 128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41.1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20 4576,'-35'-8'2048,"30"3"-1760,1 1-448,8 4 32,1-3-2144,4 6 1248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44.7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1 810 3328,'0'0'69,"0"0"0,0 0 0,0 0 0,0 1 0,0-1 0,0 0 0,0 0-1,1 0 1,-1 0 0,0 0 0,0 0 0,0 0 0,0 0 0,0 0 0,0 0 0,1 1 0,-1-1 0,0 0 0,0 0 0,0 0 0,0 0 0,0 0 0,1 0 0,-1 0 0,0 0-1,0 0 1,0 0 0,0 0 0,1 0 0,-1-1 0,0 1 0,0 0 0,0 0 0,0 0 0,0 0 0,0 0 0,1 0 0,-1 0 0,0 0 0,0 0 0,12-6 983,12-10-590,-10 2-198,-1-1-1,0 0 0,-1-1 1,16-30-1,-12 17-9,-2 0-1,-1-1 0,18-61 1,-29 86-206,-1 0 1,1-1 0,-1 1 0,0 0-1,0-1 1,-1 1 0,1-1 0,-1 1 0,0-1-1,-1 1 1,0-1 0,1 1 0,-4-9-1,4 14-51,0-1 0,0 1 0,0 0-1,0-1 1,0 1 0,-1-1-1,1 1 1,0 0 0,0-1 0,0 1-1,-1 0 1,1-1 0,0 1 0,0 0-1,-1 0 1,1-1 0,0 1 0,-1 0-1,1 0 1,0-1 0,-1 1-1,1 0 1,0 0 0,-1 0 0,1 0-1,-1-1 1,1 1 0,0 0 0,-1 0-1,0 0-8,0 1 1,0-1-1,1 0 0,-1 0 0,0 1 0,0-1 0,1 1 1,-1-1-1,0 1 0,1-1 0,-1 1 0,1-1 0,-2 2 1,-1 1-49,1 1 1,-1 0 0,1-1 0,-4 8-1,-1 9 22,1 1 1,1 0-1,0 0 0,2 0 0,0 0 0,2 0 0,0 1 0,3 21 0,-1-27 200,0 1 0,9 31 1,-9-42-105,1 1 0,0-1 0,1 0 0,-1-1 0,1 1 0,0 0 0,1-1 0,-1 0 0,1 1 0,7 7 0,-9-12-12,-1 0 1,0-1-1,1 1 0,-1 0 0,0-1 0,1 1 0,-1 0 0,1-1 0,-1 0 0,1 1 1,-1-1-1,1 0 0,0 0 0,-1 0 0,1 0 0,-1 0 0,1 0 0,-1 0 0,1 0 1,-1-1-1,1 1 0,-1-1 0,1 1 0,-1-1 0,1 0 0,-1 1 0,0-1 0,1 0 0,-1 0 1,2-2-1,3-1 0,-1-1 0,1 1 0,-1-2 1,0 1-1,7-10 0,32-60 203,3-4-71,-41 70-247,1 1-1,0-1 1,0 1 0,1 0-1,0 1 1,11-8-1,-19 15 75,1-1-1,0 0 1,0 1 0,0-1-1,0 0 1,0 1 0,0-1-1,0 1 1,0 0-1,1-1 1,-1 1 0,0 0-1,0 0 1,0 0-1,0 0 1,0 0 0,1 0-1,1 0 1,-2 1 3,0-1 1,0 1-1,-1-1 0,1 1 1,0 0-1,0-1 0,0 1 1,-1 0-1,1 0 1,0 0-1,-1-1 0,1 1 1,0 0-1,-1 0 1,1 0-1,-1 0 0,0 0 1,1 0-1,-1 0 0,0 0 1,1 2-1,4 22 113,-2 1-1,0 0 1,-1 1-1,-2 26 0,0-32 52,0-22-174,1 1 0,-1-1 0,1 1 0,0-1 1,-1 1-1,1 0 0,0 0 0,0-1 1,-1 1-1,1 0 0,0 0 0,0 0 1,1 0-1,1-1 27,4-4 6,0 1 0,0-1 1,-1-1-1,1 0 1,-1 1-1,6-10 0,-1 4-26,51-64-405,-59 72 385,12-11-111,-14 14 121,-1 0 0,0-1-1,1 1 1,-1 0 0,0 0 0,1 0 0,-1 0 0,0 0 0,1 0 0,-1-1 0,1 1 0,-1 0 0,0 0 0,1 0 0,-1 0 0,1 0 0,-1 0 0,0 1-1,1-1 1,-1 0 0,0 0 0,1 0 0,-1 0 0,1 0 0,-1 1 0,0-1 0,1 0 0,-1 0 0,0 0 0,1 1 0,-1-1 0,0 0 0,0 1-1,1-1 1,-1 0 0,0 0 0,0 1 0,0-1 0,1 1 0,-1-1 0,0 0 0,0 1 0,0-1 0,0 0 0,0 1 0,0-1 0,0 1 0,12 40 5,8 54 0,-19-90 25,0 1 0,0-1 1,1 0-1,0 0 0,0 0 1,0 0-1,4 5 0,-5-9 13,7-8 298,-5 5-290,1-1 1,-1 0-1,0 0 1,-1 0-1,1 0 1,0-1-1,-1 1 0,0-1 1,0 1-1,0-1 1,2-4-1,2-8 108,6-23 0,-9 31-129,33-100-323,-31 98 132,-5 10 164,0 0 1,0 0-1,0 0 1,0 0-1,0 0 1,0 0-1,0 0 0,0 0 1,0 0-1,0 0 1,0 0-1,0 0 1,0 1-1,0-1 1,0 0-1,0 0 0,0 0 1,0 0-1,0 0 1,0 0-1,0 0 1,0 0-1,0 0 1,0 0-1,0 0 0,0 0 1,0 0-1,0 0 1,0 0-1,0 0 1,0 0-1,0 0 1,0 0-1,0 0 0,0 0 1,0 0-1,0 0 1,0 0-1,0 0 1,1 0-1,-1 0 1,0 0-1,0 0 0,0 0 1,0 0-1,0 0 1,0 0-1,0 0 1,0 0-1,0 0 1,0 0-1,0 0 0,0 0 1,0 0-1,0 0 1,0 0-1,0 0 1,0 0-1,0 0 0,-1 20-41,1-5 63,-3 40-5,1-40-62,1-1 0,1 1 0,0 0 0,1-1-1,1 1 1,6 25 0,-6-30 34,-2-8 19,1 0 0,-1 0 0,1 0 0,0 0 0,0 0 0,0 0 0,1 2 0,-2-3 13,1-1 0,-1 1 0,1-1 0,-1 0-1,1 1 1,-1-1 0,1 0 0,-1 1 0,1-1 0,0 0 0,-1 0 0,1 0 0,-1 1 0,1-1 0,0 0 0,-1 0 0,1 0 0,-1 0 0,1 0 0,0 0-1,-1 0 1,1 0 0,0-1 0,-1 1 0,1 0 0,-1 0 0,1 0 0,-1-1 0,2 1 0,5-3 32,-1-1 1,1 0-1,-1 0 0,0 0 1,0 0-1,0-1 0,-1 0 1,1 0-1,-1-1 0,8-11 1,4-8 7,20-39 1,-25 40-19,-4 9-47,110-189 332,-102 177-244,-1-1-1,-2-1 0,14-43 1,-19 47-101,-1-1 0,-1 0 1,-2-1-1,0 1 0,-1-48 1,-3 70-32,0-1 1,0 1 0,-1-1-1,1 1 1,-1-1 0,0 1-1,-2-5 1,2 11-80,0 0 0,0 0 1,0 1-1,0-1 0,0 0 0,0 5 1,-36 171-240,31-136 329,2 0 0,2 0 1,2 1-1,1-1 0,3 0 1,1 0-1,20 74 0,-24-111 40,2 4 68,0 1 1,1 0 0,5 9 0,-8-17-39,0 0 0,0-1 0,0 1 1,0 0-1,0-1 0,1 1 0,-1-1 0,0 1 1,1-1-1,-1 0 0,1 1 0,0-1 0,-1 0 1,1 0-1,0 0 0,0 0 0,-1-1 0,1 1 1,0 0-1,0-1 0,0 1 0,3-1 1,-2 0-14,-1 0 1,0-1 0,0 1 0,0-1 0,0 0 0,0 0 0,0 0 0,0 0 0,0 0-1,-1 0 1,1 0 0,0 0 0,-1-1 0,1 1 0,-1-1 0,1 1 0,-1-1 0,1 0 0,-1 1-1,2-5 1,3-4 75,-1 0 0,6-17 0,-8 19-79,19-41 31,-10 21-141,11-32 0,-21 56-135,-1 5 104,1 12 88,-1 26 135,-1-36-141,9 110-260,-8-107 339,0 0-1,1 1 1,0-1 0,0 0 0,5 11 0,-5-15 4,-1 0 0,0 0 0,0 0 0,1 0 0,-1-1 0,1 1 0,0 0 0,3 2-1,-4-3-30,0-1-1,0 1 1,0-1-1,0 0 0,0 1 1,0-1-1,0 0 0,0 1 1,0-1-1,0 0 1,0 0-1,0 0 0,0 0 1,0 0-1,0 0 0,0 0 1,0 0-1,0 0 0,0-1 1,1 1-1,9-5 56,0 0 0,-1 0 0,0-1-1,0 0 1,10-10 0,42-39 120,-14 15-258,-37 31 136,0 1 0,-1-1 0,0-1 0,0 0 0,-1 0 0,12-18 0,-18 19-35,-8 7-51,4 2 18,0 0 0,-1 1 0,1-1 0,-1 1 1,1-1-1,0 1 0,-1-1 0,1 1 0,0 0 0,-2 1 1,-10 8-71,2 0 0,-1 1 1,1 0-1,1 1 0,-13 19 1,6-5-118,-24 50 0,1 20-121,40-95 321,-1-1 0,1 1 0,0 0 1,-1 0-1,1 0 0,0 0 0,0 0 0,0 0 0,0 0 1,0 0-1,0 0 0,0 0 0,0-1 0,0 1 0,1 0 1,-1 0-1,0 0 0,1 0 0,-1 0 0,0 0 0,1 0 1,0 1-1,0-2 3,-1 0 1,1 1 0,-1-1-1,1 0 1,-1 0 0,1 1-1,-1-1 1,1 0 0,0 0-1,-1 0 1,1 0 0,0 0-1,-1 0 1,1 0 0,-1 0-1,1 0 1,0 0 0,-1 0-1,1 0 1,-1 0 0,1 0-1,0-1 1,-1 1 0,1 0-1,-1-1 1,1 1 0,-1 0-1,1-1 1,-1 1 0,1 0-1,-1-1 1,1 1 0,-1-1-1,1 0 1,10-9 69,-1-1 1,0 0 0,0-1-1,-1 0 1,9-17-1,35-72 210,-34 62-292,-11 21-176,2 1 0,0 0 1,24-30-1,-34 46 175,0 1 0,0 0-1,1-1 1,-1 1 0,0 0 0,0 0 0,0-1 0,1 1 0,-1 0 0,0 0 0,0-1-1,1 1 1,-1 0 0,0 0 0,0 0 0,1 0 0,-1-1 0,0 1 0,1 0-1,-1 0 1,0 0 0,1 0 0,-1 0 0,0 0 0,1 0 0,-1 0 0,0 0-1,1 0 1,-1 0 0,0 0 0,1 0 0,-1 0 0,0 0 0,0 0 0,1 0-1,-1 0 1,0 0 0,1 1 0,-1-1 0,0 0 0,1 0 0,-1 0 0,0 0-1,0 1 1,1-1 0,-1 0 0,0 0 0,0 1 0,0-1 0,1 0 0,-1 1-1,0-1 1,0 0 0,0 0 0,0 1 0,0-1 0,1 0 0,-1 1 0,0-1-1,0 0 1,0 1 0,0-1 0,0 0 0,0 1 0,0-1 0,2 24-60,-2-1 54,3 85-134,-1-95 129,0 0-1,0 0 1,2 0 0,-1-1-1,2 1 1,6 13 0,-10-23 35,0-1 0,1 1 0,-1-1 0,1 0 0,-1 0 0,1 1 0,0-1 0,0 0 0,0-1 1,0 1-1,1 0 0,-1 0 0,3 1 0,-4-3-5,1 1 1,0-1-1,-1 1 0,1-1 1,0 0-1,-1 1 0,1-1 1,0 0-1,0 0 0,-1 0 1,1 0-1,0-1 1,-1 1-1,1 0 0,0-1 1,0 1-1,-1-1 0,1 1 1,-1-1-1,1 0 0,-1 0 1,3-1-1,3-4 38,0 0 0,0-1 0,-1 1 0,1-2 1,-2 1-1,11-16 0,-8 11-14,11-18 80,-1 0 1,19-45-1,18-66 109,-41 101-182,17-83 0,-27 99-60,-1 0 0,-1 0 0,-1 0 0,-5-44 0,4 66-5,-3-13-265,3 15 274,0 0 0,0 0 0,0 0 0,0 0-1,0-1 1,0 1 0,0 0 0,0 0 0,0 0 0,0 0 0,-1 0 0,1-1 0,0 1 0,0 0 0,0 0 0,0 0 0,0 0 0,0 0 0,0 0 0,-1 0-1,1-1 1,0 1 0,0 0 0,0 0 0,0 0 0,0 0 0,-1 0 0,1 0 0,0 0 0,0 0 0,0 0 0,0 0 0,-1 0 0,1 0 0,0 0 0,0 0 0,0 0-1,0 0 1,0 0 0,-1 0 0,1 0 0,0 0 0,0 0 0,0 0 0,0 0 0,-1 0 0,1 1 0,0-1 0,0 0 0,0 0 0,0 0 0,0 0 0,0 0-1,0 0 1,-1 0 0,1 1 0,0-1 0,0 0 0,0 0 0,0 0 0,0 0 0,0 0 0,0 1 0,0-1 0,0 0 0,0 0 0,0 0 0,0 1 0,-5 8-78,1 1 0,0 0 1,1 0-1,0 1 1,1-1-1,-2 18 0,1-10 30,-4 33 79,2 1 1,2 55 0,12 104-2349,-5-141-1198,-1-42 1904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45.1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21 3808,'-19'-5'1728,"23"-3"-1504,-4 4-96,0 8-128,0-8 0,5 4 0,0-3-160,0 6 96,-2-3-480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45.5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156 60 3136,'-3'-3'1440,"34"-10"-1248,-14 6 1024,6 7-704,14-8 640,-2 8-672,15-9 32,3 9-320,-3 0 32,-1 4-128,-9-4 224,2 0-192,-11 0-448,1 5 128</inkml:trace>
  <inkml:trace contextRef="#ctx0" brushRef="#br0" timeOffset="1">3 20 4480,'-3'-3'2016,"6"-5"-1728,-3 3-160,10 5-128,-1-4 64,1 8-32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45.9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16 3552,'-23'-4'1632,"23"-4"-1440,0 5-160,5 3-64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47.0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401 10 2496,'-1'0'234,"0"-1"0,-1 0 0,1 0 0,0 1 0,0-1 0,-1 1 0,1-1 0,-1 1 0,1 0 0,0-1 0,-1 1 0,1 0-1,-3 0 1,-24 1 1396,12-1-1623,-69-3 2126,77 2-2109,0 1 1,0 0-1,0 0 0,0 1 0,0 0 0,0 1 1,0 0-1,1 0 0,-1 0 0,-8 5 1,-14 4-106,24-10 46,1 0 1,0 1 0,0 0-1,0 0 1,0 1 0,1-1-1,-1 1 1,0 0 0,1 1-1,-4 3 1,7-7 26,-1 1 0,1 0 1,0 0-1,0 1 0,0-1 0,0 0 0,0 0 1,0 0-1,1 1 0,-1-1 0,0 0 0,0 1 1,1-1-1,-1 1 0,1-1 0,0 1 0,-1 1 1,2-1 1,-1-1 0,1 1 0,0 0 0,0 0 0,0-1 0,0 1 0,0-1 0,0 1 0,1-1 0,-1 1 0,0-1 0,1 0 0,2 3 0,48 35-271,-37-28 275,1 0 0,13 14 0,-21-17-53,1 1 283,-1-1 0,0 1 1,0 0-1,10 18 0,-16-25-153,-1 0-1,0 0 1,0 0-1,0 1 0,0-1 1,0 0-1,-1 1 0,1-1 1,-1 0-1,0 1 1,1-1-1,-1 1 0,0-1 1,0 1-1,-1-1 0,1 1 1,0-1-1,-1 1 1,0-1-1,1 0 0,-1 1 1,0-1-1,0 0 0,0 0 1,-1 0-1,1 1 1,0-1-1,-1 0 0,-1 1 1,-2 1 32,1 0 1,-1 0 0,0 0-1,0-1 1,0 0-1,0 0 1,-7 2 0,-9 6 135,11-6-142,0-1 0,0 0 0,-1 0 0,1-1 1,-21 3-1,7-3-1015,-38 0-1,61-3-258,9 0-2144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48.3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453 6 1984,'-5'-5'4821,"-35"7"-3982,-1 2 0,-49 11 0,59-8-821,-1 2 0,-41 18 0,64-23-45,-6 4-125,15-4 83,9 0 39,5 0 11,0-1-1,0 0 1,0-1-1,25 0 0,-24-1 10,-1 0 0,0 0 0,0 1-1,26 8 1,-32-7 71,0 0-1,0 1 0,0 0 1,-1 0-1,1 1 1,9 8-1,-15-12 3,0 0-1,-1 1 0,1-1 1,-1 0-1,0 1 0,1-1 1,-1 1-1,0 0 1,0 0-1,0-1 0,0 1 1,0 0-1,-1 0 0,1 0 1,-1 0-1,1 0 1,-1 0-1,1 0 0,-1 0 1,0 0-1,0 0 0,0 0 1,0 0-1,0 0 1,-1 0-1,1 0 0,-1 0 1,1-1-1,-1 1 0,0 0 1,1 0-1,-1 0 1,-2 3-1,-4 3 103,1 1 1,-1-1-1,0-1 1,-1 0-1,0 0 0,0 0 1,-13 7-1,-68 35 229,60-34-308,-26 13-89,-73 27 0,113-51-890,15-4 811,0-1-1,0 1 0,0 0 1,0 0-1,1 0 0,-1 0 1,0 0-1,0-1 0,0 1 1,0 0-1,0 0 0,0 0 1,0 0-1,0-1 0,0 1 1,0 0-1,0 0 0,0 0 1,0 0-1,0-1 0,0 1 1,0 0-1,0 0 0,0 0 1,0 0-1,0-1 0,0 1 1,0 0-1,0 0 0,0 0 1,0 0-1,0-1 0,0 1 1,-1 0-1,1 0 0,0 0 1,0 0-1,0 0 0,0 0 1,0-1-1,0 1 0,-1 0 1,1 0-1,0 0 0,0 0 1,0 0-1,0 0 0,-1 0 1,1 0-1,0 0 0,0 0 0,0 0 1,0 0-1,-1 0 0,1 0 1,0 0-1,0 0 0,0 0 1,0 0-1,-1 0 0,1 0 1,0 0-1,0 0 0,0 0 1,0 0-1,-1 0 0,1 0 1,0 0-1,7-4-1874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48.9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199 8 3328,'0'-1'104,"0"1"1,0 0 0,0 0-1,0-1 1,1 1-1,-1 0 1,0 0-1,0-1 1,0 1-1,0 0 1,0 0 0,0-1-1,0 1 1,-1 0-1,1 0 1,0-1-1,0 1 1,0 0-1,0 0 1,0-1 0,0 1-1,0 0 1,0 0-1,-1-1 1,1 1-1,0 0 1,0 0-1,0 0 1,-1 0 0,1-1-1,0 1 1,-6 6 1056,-4 17-369,10-23-758,-6 21 262,0 0-1,1 0 1,-2 24-1,0 0-5,-19 101 248,-26 117 572,27-153-592,-9 38 185,22-109-4969,12-45 2207,0 2 662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49.3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40 4480,'0'0'174,"-1"0"1,1-1-1,0 1 0,-1 0 1,1-1-1,0 1 0,-1-1 1,1 1-1,0 0 1,0-1-1,-1 1 0,1-1 1,0 1-1,0-1 1,0 1-1,0-1 0,-1 1 1,1-1-1,0 1 0,0-1 1,0 1-1,0-1 1,0 1-1,0-1 0,0 1 1,1-1-1,-1 1 0,0 0 1,0-1-1,0 1 1,0-1-1,1 0 0,0 0 19,0 0 1,0 0-1,0 0 0,0 0 0,1 0 0,-1 0 1,0 0-1,1 0 0,-1 1 0,0-1 0,2 0 0,5-2 40,-1 1 0,1 0 0,0 0 0,9 0 0,50 0 165,-1 3 0,105 14 1,-103-4-1002,-25 2-4586,-29-5 3237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01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0 3904,'-3'1'210,"1"-1"0,-1 0 0,1 1 0,-1 0 0,1-1 0,-1 1 0,1 0 0,0 0 1,-1 1-1,1-1 0,0 0 0,0 1 0,0-1 0,0 1 0,0 0 0,0 0 0,0 0 0,-1 2 0,-4 6 726,0 0 0,-9 17 0,9-14-455,-8 13 574,2 0 0,-16 41 0,26-58-894,0 0-1,1 1 1,0-1 0,0 1-1,1-1 1,0 1 0,0-1-1,1 1 1,1 0 0,0-1-1,2 15 1,-2-21-57,0 0 1,0-1-1,0 1 0,0-1 1,0 1-1,0-1 0,0 0 1,1 1-1,-1-1 1,1 0-1,0 0 0,0 0 1,0 0-1,0 0 0,0 0 1,0-1-1,0 1 0,1-1 1,3 3-1,-2-3 20,-1 0 0,1 0 0,0-1 0,0 1 0,0-1-1,-1 1 1,1-1 0,0 0 0,0-1 0,0 1 0,0-1 0,6-1-1,-3-1 32,1 1 0,-1-1 0,1 0 0,-1-1 0,0 0 0,0 0 0,-1-1 0,1 1 0,-1-1 0,0-1 0,0 1-1,-1-1 1,7-8 0,-8 7-103,0 0-1,-1-1 1,0 1-1,0-1 1,-1 0 0,0 0-1,0 0 1,-1 0-1,0 0 1,0 0-1,-1 0 1,0 0-1,0 0 1,-1 0-1,-2-9 1,1 7-69,0-1-1,-1 1 1,-1 0 0,1 0 0,-2 0-1,1 0 1,-1 0 0,-1 1 0,0 0-1,-13-15 1,17 22-20,-1-1 0,1 1-1,-1 0 1,1-1 0,-1 1 0,0 1 0,0-1 0,0 0-1,0 1 1,-1-1 0,1 1 0,0 0 0,-5-1 0,6 2-11,0 0 0,-1 0 0,1 0 0,-1 0 0,1 0 1,0 0-1,-1 1 0,1-1 0,0 1 0,-1 0 0,1 0 1,0-1-1,0 1 0,0 1 0,-1-1 0,1 0 0,0 1 1,-3 2-1,0 1-502,0 1 0,0 0 0,1 0 0,0 1 1,0-1-1,-5 12 0,4-9-380,-14 31-1688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12.4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3808,'19'50'1756,"-8"-20"-1320,-5-15 646,7 31-1,2 6 473,-4-26-1274,2 0 0,0-1-1,1-1 1,2 0 0,0-1 0,1-1-1,2-1 1,0 0 0,1-1 0,36 26-1,-37-31-137,-9-7 191,1 1 0,1-2 1,-1 0-1,15 7 0,-26-14-285,0 0 0,1-1 0,-1 1 0,0 0 0,0-1 0,0 1 0,0 0 0,0-1 0,0 1 0,0 0 0,0-1 0,0 1 0,0 0 0,0-1 0,0 1 0,0 0 0,0-1 0,0 1 0,0 0 0,0-1 0,0 1 0,0-1 0,-4-14 83,2-1-1,0 0 1,1 0-1,1-20 0,1 30-200,-1 0-1,1 1 0,0-1 0,0 0 0,0 0 0,1 1 0,0-1 1,0 1-1,0-1 0,1 1 0,0 0 0,0 0 0,0 0 0,8-8 1,-9 11 31,0 1-1,0-1 1,0 1 0,0 0 0,0-1 0,1 1 0,-1 1 0,0-1 0,1 0 0,-1 0 0,0 1 0,1-1 0,-1 1 0,1 0 0,-1 0 0,1 0 0,3 0 0,0 1 58,0 0-1,1 0 0,-1 1 1,0 0-1,8 3 1,5 5 243,0 0 1,-1 0 0,0 2 0,-1 1 0,0 0 0,18 19-1,-20-15-139,-13-14-59,0 0 0,1 0 0,-1 0 0,1 0 0,0-1 0,0 1 0,0-1 0,0 0 0,0 0 0,4 3 0,-6-6-284,-1 0 0,0 1 0,0-1 0,1 0 0,-1 0 0,0 1 0,0-1 0,0 0 0,0 1 0,0-1 0,0 0 0,0 0 0,0 1 0,0-1 0,-1-1 0,0-5-1237,-1-1 0,0 1 0,-1 0 0,-4-8 0,-13-19-2324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49.9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336 35 3328,'-1'-5'615,"1"4"-477,0 0 0,0 0 0,0 0-1,0 1 1,0-1 0,0 0 0,0 0-1,0 0 1,0 0 0,0 0 0,1 0-1,-1 0 1,0 1 0,0-1 0,1 0-1,-1 0 1,1 0 0,-1 1 0,2-2-1,-2 2-71,0 0-1,0-1 0,0 1 0,0 0 0,1 0 1,-1 0-1,0 0 0,0 0 0,0 0 0,0 0 0,0 0 1,0-1-1,1 1 0,-1 0 0,0 0 0,0 0 1,0 0-1,0 0 0,0-1 0,0 1 0,0 0 0,0 0 1,0 0-1,0 0 0,0-1 0,0 1 0,0 0 1,0 0-1,0 0 0,0-1 0,0 1 0,0 0 0,0 0 1,0 0-1,0 0 0,0-1 0,0 1 0,0 0 1,0 0-1,0 0 0,0 0 0,0 0 0,-1-1 0,1 1 1,0 0-1,0 0 0,0 0 0,0 0 0,0 0 1,0 0-1,-1 0 0,1-1 0,0 1 0,0 0 1,0 0-1,0 0 0,-1 0 0,1 0 0,0 0 0,0 0 1,0 0-1,0 0 0,-1 0 0,1 0 0,-10-3 1091,10 3-1114,-2 0 39,0 0-1,0 0 1,1 0 0,-1 0 0,0 0-1,0 0 1,1 1 0,-1-1 0,0 1-1,0-1 1,1 1 0,-1 0-1,1 0 1,-3 1 0,-23 16 322,22-14-310,-23 19 79,1 1 1,2 2-1,0 1 1,-24 35-1,24-31-149,8-10 20,7-11-76,1 2-1,0-1 0,1 1 1,0 0-1,1 1 1,-10 23-1,16-34 33,1 1 0,-1-1 1,1 0-1,-1 1 0,1-1 0,0 0 1,0 1-1,0-1 0,0 1 0,0-1 1,1 0-1,-1 1 0,1-1 0,1 4 1,-2-5 15,1 1 0,0-1 1,0 0-1,0 1 0,0-1 1,0 0-1,0 0 1,0 0-1,0 0 0,0 0 1,0 0-1,1 0 0,-1 0 1,0-1-1,1 1 0,-1 0 1,0-1-1,1 1 0,-1-1 1,1 0-1,-1 1 0,1-1 1,2 0-1,2 0 37,-1 0 1,1 0-1,-1-1 0,1 0 0,-1 0 1,1 0-1,-1-1 0,0 0 0,0 0 1,0 0-1,0-1 0,0 0 0,0 0 0,-1 0 1,1 0-1,6-7 0,0-1 35,-1 0-1,0 0 1,-1-1 0,0-1-1,8-16 1,2-9-36,-2-2 0,-2 1-1,20-85 1,-35 122-107,2-4-262,-2 8-47,-1 16-16,7 48 140,-5-41 309,2 0 0,5 26 0,9 49-938,-17-87-1056,0-12 1655,0-1 1,0 1-1,0 0 1,0 0-1,0-1 1,0 1-1,0 0 1,0 0-1,0-1 1,0 1-1,0 0 1,0-1-1,1 1 1,-1 1-1,3 1-1627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50.4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180 59 2816,'2'-27'917,"-2"26"-887,0 0-1,0 0 1,0 0-1,1 0 1,-1 0-1,0 1 1,0-1-1,0 0 1,1 0-1,-1 0 1,1 0-1,-1 0 1,1 0-1,-1 1 1,1-1-1,-1 0 1,1-1-1,2-1 171,3-9 2867,-8 25-921,-2 5-1941,-5 39 476,-102 583 1396,54-359-1240,51-259-663,4-18-236,0 1 1,1 0-1,0 0 1,-1 8 0,5-14-2659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50.9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28 109 3488,'-1'0'103,"0"0"1,0-1-1,0 1 1,0 0-1,0-1 0,0 1 1,1-1-1,-1 1 1,0-1-1,0 1 0,0-1 1,0 1-1,0-1 1,1 0-1,-1 0 0,0 1 1,-1-3-1,-3-1 1160,-1-1 401,6 4-1629,0 0 0,1 1 0,-1-1 0,0 1 1,0-1-1,0 0 0,1 1 0,-1-1 0,0 1 0,1-1 0,-1 1 1,1-1-1,-1 1 0,0-1 0,1 1 0,-1 0 0,1-1 1,0 0-1,5-3 209,1 0 0,-1 1 0,1-1 0,0 2 0,0-1 0,0 0 0,0 1 0,13-2 0,-9 2 34,171-27 1588,-139 23-1550,181-5 537,-218 11-1756,4 0 712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1:51.6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0 213 2720,'14'-11'4410,"-14"13"-4273,1 0 0,0 1 0,0-1 0,0 0-1,0 0 1,1 1 0,-1-1 0,1 0-1,-1 0 1,1-1 0,-1 1 0,1 0 0,0 0-1,0-1 1,0 1 0,3 1 0,-3-2-67,1 0 0,-1 0 0,1 0 0,0 0 0,0-1 0,-1 1 0,1-1 0,0 0 1,0 0-1,-1 0 0,1 0 0,0 0 0,0 0 0,0-1 0,-1 1 0,1-1 0,0 0 0,-1 0 1,1 0-1,-1 0 0,1 0 0,-1-1 0,1 1 0,-1-1 0,0 1 0,0-1 0,0 0 0,0 0 1,3-3-1,1-3 30,1 0 0,-1 0 1,-1 0-1,0-1 0,0 0 1,6-17-1,-9 20-80,0 0 0,-1-1 1,1 1-1,-1 0 0,-1-1 0,1 1 0,-1-1 1,0 1-1,-2-12 0,1 15-28,1-1 1,-1 1-1,0-1 1,0 0-1,0 1 1,-1 0-1,1-1 1,-1 1-1,0 0 1,0 0-1,0 0 0,0 0 1,-1 0-1,1 0 1,-1 1-1,0-1 1,1 1-1,-6-4 1,6 5 2,1 1 0,-1-1 1,0 0-1,1 0 0,-1 1 0,0-1 1,0 1-1,1 0 0,-1-1 1,0 1-1,0 0 0,0 0 0,1 0 1,-1 0-1,0 0 0,0 1 1,1-1-1,-1 1 0,0-1 0,0 1 1,1-1-1,-1 1 0,0 0 1,1 0-1,-1 0 0,1 0 0,-1 0 1,1 0-1,0 0 0,-1 0 1,1 1-1,-2 1 0,-2 5 199,-1-1 0,1 1-1,1 0 1,-8 16 0,12-22-170,-6 12 116,1-1-1,0 2 1,1-1 0,1 0 0,0 1-1,1 0 1,0-1 0,1 1-1,2 23 1,3-11-29,1 0 0,1 0-1,20 51 1,-23-71-61,1 0 0,0 0 1,1 0-1,-1-1 0,1 1 1,1-1-1,-1-1 0,1 1 0,0-1 1,0 0-1,1 0 0,0 0 1,12 6-1,-14-9-1863,5 3-367,-5 1-2083,-2 5 1554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21.1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319 593 3712,'1'-4'1565,"1"-4"-225,-2 6-731,-4 4 255,3-2-748,0 0 0,0 1 0,0-1 0,0 0-1,0 0 1,0 0 0,0 0 0,0 0 0,0 0 0,0 0-1,-2 0 1,-5-1 404,5 2-425,-1-1 1,1 0 0,0 1 0,0 0-1,0 0 1,0 0 0,0 0 0,0 0-1,0 1 1,1-1 0,-1 1-1,-5 3 1,-3 5 79,-17 18 0,2-2 55,-72 73-98,83-81-221,0 1 0,1 1 0,-21 39 0,34-56 92,0-1-1,0 1 1,-1-1 0,1 1 0,1 0 0,-1 0 0,0-1 0,1 1 0,-1 0-1,1 0 1,0 0 0,0-1 0,0 1 0,0 0 0,1 0 0,-1 0 0,1-1 0,-1 1-1,1 0 1,0-1 0,0 1 0,0 0 0,1-1 0,-1 1 0,1-1 0,-1 0-1,1 1 1,0-1 0,0 0 0,0 0 0,0 0 0,0 0 0,0-1 0,0 1 0,1 0-1,3 1 1,4 2 56,0 0-1,0-1 0,0 0 0,1 0 1,0-1-1,-1-1 0,1 0 1,0 0-1,0-1 0,22-1 0,-24 0 10,-1-1 0,0-1 0,0 1 0,0-1 0,0-1 0,0 1 0,0-2 0,0 1 0,-1-1 0,0 0 0,0 0 0,0-1-1,0 0 1,0 0 0,8-10 0,-3 2-7,-1-1-1,-1 0 0,1-1 0,-2 0 1,9-21-1,29-84 240,-26 61-162,82-225 230,-88 241-355,-1 0 0,-3-2 0,-2 1-1,6-68 1,-12 89 28,-2 18-90,-1-1-1,1 1 1,-1 0-1,0-1 1,0 1 0,0-1-1,-1 1 1,0-1-1,-2-7 1,3 13 18,-1 1 1,1-1-1,0 0 1,-1 1-1,1-1 1,-1 0-1,1 1 1,0-1-1,0 0 1,-1 1-1,1-1 1,0 1-1,0-1 1,-1 0-1,1 1 1,0-1-1,0 2 1,-6 18-78,1 1 1,0 1-1,0 23 1,-2 2-98,-23 114 92,-9 68 183,26-69 129,5-45 248,8-59-252,1-24 1279,0-34-1451,-1 1-1,1-1 1,-1 0 0,1 0 0,0 0 0,0 0 0,0 1-1,0-1 1,0 0 0,2-1 0,4-9 19,129-215-346,-121 205 30,1 1 1,37-37-1,-52 58 264,-1-1 1,1 0-1,-1 0 1,1 1-1,0-1 1,0 1-1,-1-1 1,1 1-1,0-1 1,0 1-1,0-1 1,0 1-1,-1 0 1,1-1-1,0 1 1,0 0-1,0 0 1,0 0-1,0-1 1,0 1-1,0 0 1,0 0-1,0 1 1,0-1-1,0 0 1,0 0-1,0 0 1,-1 1-1,1-1 1,0 0-1,0 1 1,0-1-1,0 1 1,0-1-1,-1 1 1,1-1-1,0 1 1,-1-1-1,1 1 1,0 0-1,-1 0 1,1-1-1,0 1 1,-1 0-1,1 1 1,2 2 1,-1 0 0,0 1 0,0-1 0,0 1 0,-1-1 0,0 1 0,2 8 0,3 69 54,-5-57 9,1 0 0,0-1 0,11 42 0,-12-64-48,2 8 30,0-1 1,0 0 0,1 0 0,7 12 0,-10-19-6,0 0 0,1 0 0,-1 0-1,1-1 1,-1 1 0,1 0 0,-1-1 0,1 1 0,0-1-1,0 0 1,0 0 0,0 1 0,0-1 0,0 0 0,0-1 0,0 1-1,0 0 1,1-1 0,-1 1 0,0-1 0,0 0 0,1 1 0,-1-1-1,4-1 1,-1 0-12,0 0 0,0 0 0,0-1 0,-1 0-1,1 0 1,-1 0 0,1 0 0,-1-1 0,0 0-1,0 1 1,0-2 0,0 1 0,0 0 0,4-7 0,4-5 1,0 0 1,12-22 0,-13 16 1,0 0 1,13-42-1,-12 32-29,-7 13 3,-5 17 3,0 1 1,0 0-1,0-1 0,0 1 0,0 0 0,1-1 0,-1 1 0,0-1 0,0 1 0,0 0 0,0-1 0,0 1 0,0-1 0,0 1 0,0 0 0,0-1 1,0 1-1,-1-1 0,1 1 0,0 0 0,0-1 0,0 1 0,0 0 0,-1-1 0,1 1 0,0 0 0,0-1 0,0 1 0,-1 0 0,1-1 0,0 1 1,-1 0-1,1 0 0,0-1 0,-1 1 0,0 0 0,-6 15-124,4-7 93,-10 20-97,1 2 0,2 0 0,0 0 0,2 1 0,-5 43 0,12-63 150,1 1 0,1 17 1,-1-26 22,0 0 1,1 1 0,-1-1-1,1 0 1,-1 0 0,1 0-1,0 0 1,1-1 0,-1 1 0,0 0-1,1 0 1,-1-1 0,1 1-1,2 2 1,-3-4-16,0-1 0,-1 1-1,1-1 1,0 0 0,0 1 0,-1-1-1,1 0 1,0 1 0,0-1 0,-1 0-1,1 0 1,0 0 0,0 0 0,-1 0-1,1 0 1,0 0 0,0 0 0,0 0-1,-1 0 1,1 0 0,0-1 0,0 1-1,-1 0 1,1 0 0,0-1 0,-1 1-1,1-1 1,0 1 0,-1 0 0,1-1-1,0 1 1,-1-1 0,1 1 0,-1-1-1,1 0 1,-1 1 0,1-1 0,0-1-1,2-2 27,0 0 0,-1-1 0,1 1 0,3-10 0,1-9-12,-1 0 0,6-47 0,-11 61-69,5-31-1020,-6 55 863,1 0 0,0 0 0,6 22 0,-6-30 202,1 0 0,1 0 0,-1 0 0,1-1 0,0 1 0,1-1 0,0 1 0,0-1 0,5 6 0,-8-11 25,0 0 0,0 0 0,0-1 0,0 1 0,0 0 0,0-1 0,0 1 0,0-1 0,0 1 0,0-1 0,0 0 0,0 1 0,0-1 0,0 0 0,0 0 0,1 0 0,-1 0 0,0 0 0,0 0 0,0 0 0,0 0 0,0 0 0,1 0 0,-1-1 0,0 1 0,0 0 0,0-1 0,2 0 0,2-2-1,-1 1-1,1-1 1,-1 0 0,1 0 0,4-5-1,133-128-293,-138 132 213,1 0 0,-1 1-1,1 0 1,0 0 0,0 0 0,10-4 0,-14 7 39,0-1-1,0 1 0,0-1 1,0 1-1,0 0 1,1 0-1,-1 0 1,0-1-1,0 1 1,0 0-1,1 0 1,-1 1-1,0-1 1,0 0-1,0 0 0,0 1 1,1-1-1,-1 0 1,0 1-1,0-1 1,0 1-1,0-1 1,0 1-1,0 0 1,0-1-1,0 1 1,0 0-1,-1 0 1,1 0-1,0 0 0,0 0 1,-1 0-1,1 0 1,0 0-1,-1 0 1,1 0-1,-1 0 1,1 2-1,1 4-15,-1 0 1,0 1-1,0-1 0,0 0 0,-1 1 0,0-1 1,-1 0-1,-2 15 0,1-13 58,1 0 0,0 0-1,1 0 1,0-1 0,1 11 0,-1-4 16,1-2 443,-1-13-490,0 0 0,1 0 0,-1 0 0,0 1 0,0-1 0,0 0 0,1 0 0,-1 0 0,0 0 0,0 0 0,1 0 0,-1 1 0,0-1 0,0 0 0,1 0 0,-1 0 0,0 0 0,0 0 0,1 0 0,-1 0 0,0 0 0,1 0 0,-1 0 0,0 0 0,0 0 0,1 0 0,-1-1 0,0 1 0,0 0 0,1 0 0,-1 0 0,0 0 0,0 0 0,0 0 0,1-1 0,-1 1 0,0 0 0,0 0 0,0 0 0,1-1 0,-1 1 0,5-4 59,0 0-1,0 0 1,0-1-1,0 0 1,-1 0-1,0 0 1,5-7-1,23-44-274,-16 26 79,0 1 65,-6 11-175,18-25-1,-27 41 208,-1 1-1,1 0 0,0 0 0,0-1 0,0 1 0,0 0 0,1 0 0,-1 0 0,0 0 0,0 1 0,1-1 1,-1 0-1,0 0 0,1 1 0,1-1 0,-2 1 21,0 0 0,-1 0 0,1 1 0,0-1 0,0 0 0,-1 0 0,1 1 0,0-1 0,-1 1 0,1-1 0,0 1 0,-1-1 0,1 1 0,-1-1 0,1 1 0,-1 0 0,1-1 0,-1 1 0,1 0 0,-1-1 0,1 1 0,-1 0 0,0 0 0,0-1 0,1 1 0,-1 0 0,0 0 0,0-1 0,0 3 0,24 95-181,-12-45 174,-12-51 28,1 1-1,-1-1 1,1 0 0,0 0-1,0 1 1,0-1 0,0 0 0,0 0-1,0 0 1,0 0 0,1 0 0,-1 0-1,1-1 1,0 1 0,-1 0 0,4 1-1,-3-2 8,-1 0 0,1 0 0,0-1 0,0 1 0,0-1 0,-1 1 0,1-1 0,0 0 0,0 0-1,0 0 1,0 0 0,0 0 0,0 0 0,-1 0 0,1-1 0,3 0 0,2-2 15,1 0 1,-1 0-1,0-1 1,0 0-1,0-1 1,-1 0-1,1 0 1,7-8-1,15-15 44,-2-1 0,0-2 0,-2 0 0,28-47 0,-46 59 294,-7 19-377,1-1 0,-1 0 0,0 1 0,0-1 0,0 0-1,0 1 1,0-1 0,0 0 0,0 1 0,0-1 0,0 0 0,0 0 0,0 1 0,0-1 0,0 0 0,-1 1 0,1-1 0,0 1 0,0-1 0,-1 0 0,1 1 0,-1-1 0,1 0-12,-1 1-1,1 0 1,0 0 0,-1 0-1,1 0 1,0 0 0,-1-1 0,1 1-1,0 0 1,-1 0 0,1 0-1,-1 0 1,1 0 0,0 0-1,-1 0 1,1 0 0,0 0-1,-1 1 1,1-1 0,-1 0-1,1 0 1,0 0 0,-1 0-1,1 0 1,0 1 0,-1-1-1,1 0 1,0 0 0,0 1-1,-1-1 1,-9 11-234,8-8 210,-5 6-24,0 1 0,1-1 1,1 1-1,-9 20 0,-12 48-7,23-66 66,0-1 0,1 0 0,0 1 0,1 0 0,1-1 0,0 1-1,0 0 1,4 19 0,-3-29 23,0 0 0,-1 0-1,1 0 1,0 0 0,0 0 0,0 0 0,0 0-1,0-1 1,1 1 0,-1 0 0,0-1-1,1 1 1,-1-1 0,1 1 0,0-1 0,-1 0-1,1 0 1,0 1 0,0-1 0,0-1-1,0 1 1,0 0 0,0 0 0,0-1 0,0 1-1,0-1 1,3 1 0,-3-1 28,1 0 1,-1 0-1,1 0 1,-1 0-1,0-1 1,1 1-1,-1-1 0,1 1 1,-1-1-1,0 0 1,0 0-1,1 0 1,-1 0-1,0 0 1,0 0-1,0-1 0,0 1 1,0-1-1,-1 1 1,1-1-1,0 0 1,-1 0-1,1 0 1,0-2-1,2-3 3,-1 0 0,0 0 0,0-1 0,-1 1 0,0-1 0,1-11 0,2-48-96,-4 55 30,-1 5-12,8-94-579,-8 101 578,0-1 0,0 0-1,0 0 1,0 0 0,1 1-1,-1-1 1,0 0 0,0 0-1,1 1 1,-1-1 0,0 0-1,1 0 1,-1 1-1,1-1 1,-1 0 0,1 1-1,-1-1 1,1 0 0,0 0-1,-1 1 17,1 0 1,-1 0-1,0 0 0,1 0 0,-1 1 0,1-1 0,-1 0 0,0 0 0,1 0 1,-1 0-1,1 0 0,-1 1 0,0-1 0,1 0 0,-1 0 0,0 0 0,1 1 1,-1-1-1,0 0 0,0 1 0,1-1 0,-1 0 0,0 1 0,0-1 0,1 1 0,2 3-25,-1 1-1,1 0 1,-1 0-1,3 7 1,58 218-208,-44-135 214,10 147 0,-27-215 170,-1 0-1,-5 50 1,3-67-26,-1 0 1,0 1 0,-1-1 0,0 0 0,0 0 0,-1-1-1,-1 1 1,1-1 0,-2 0 0,-7 11 0,11-17-66,-1 0 1,0 0-1,0 0 1,-1 0-1,1-1 1,-1 0-1,1 1 1,-1-1-1,0-1 1,0 1-1,0 0 1,0-1-1,0 0 1,0 0-1,0 0 1,0 0-1,0-1 1,0 0-1,-1 0 1,1 0-1,0 0 1,0 0-1,-7-3 1,4 2-31,0-1 0,0 0 0,0 0 1,0-1-1,1 0 0,-1 0 0,1-1 1,0 0-1,0 0 0,0 0 0,1-1 1,-1 0-1,-5-6 0,3 0-27,0 0 0,1-1 0,1 1 0,0-1 0,0-1 0,-5-18 0,4 10-67,2 0 0,1 0-1,-3-34 1,6 42-11,1-1-1,1 0 1,0 0-1,0 1 1,7-26-1,-6 32 49,0 1 0,0 0-1,1 0 1,-1 0 0,1 0-1,1 0 1,-1 1 0,1-1-1,0 1 1,0 0 0,1 0-1,-1 0 1,1 1 0,10-7-1,-5 5-88,1 0-1,0 1 0,0 1 0,0 0 1,0 0-1,18-2 0,-13 3-2079,0 1 0,19 1 0,-20 2-2303,2 6 1440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22.3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6 200 2976,'0'0'971,"-6"0"1188,12 0-1725,0 0-1,0-1 1,-1 0-1,1 0 0,0 0 1,9-5-1,-7 3-327,-1-1-1,0 0 1,-1 0-1,1 0 1,-1-1-1,1 0 1,-2 0-1,1-1 1,0 0-1,-1 0 1,0 0-1,7-12 1,-10 12 22,1 1 1,-1-1 0,0 1-1,-1-1 1,1 1-1,-1-1 1,0-7 0,0 9-93,-1-1 1,0 1 0,0 0 0,0 0 0,0-1 0,-1 1 0,0 0 0,0 0 0,0 0-1,-3-7 1,4 10-52,-1 1 0,1-1-1,0 1 1,-1-1-1,1 1 1,-1-1 0,1 1-1,-1-1 1,1 1 0,-1 0-1,1-1 1,-1 1-1,1 0 1,-1-1 0,0 1-1,1 0 1,-1 0 0,1-1-1,-1 1 1,0 0-1,1 0 1,-1 0 0,0 0-1,1 0 1,-1 0 0,0 0-1,1 0 1,-1 0-1,0 0 1,1 0 0,-1 0-1,1 1 1,-1-1 0,0 0-1,1 0 1,-1 1-1,1-1 1,-1 0 0,1 1-1,-1-1 1,1 1 0,-1-1-1,0 2 1,-3 1-34,0 0-1,1 1 1,-1-1 0,-3 7 0,-9 13 230,0 1 0,-16 35 1,30-55-127,0 0-12,0 0 1,0 0-1,0 1 0,1-1 0,-1 7 1,1-10-20,1 1-1,0-1 1,0 0 0,0 0 0,1 0 0,-1 1 0,0-1 0,0 0 0,1 0 0,-1 0 0,0 0 0,1 1 0,-1-1 0,1 0 0,0 0 0,-1 0 0,1 0 0,0 0 0,0 0 0,-1-1 0,1 1 0,0 0 0,0 0 0,0 0 0,2 0 0,1 1 34,0 0 0,0 0 0,0-1 0,0 0 0,0 0 0,0 0 0,0 0 0,1 0 0,-1-1 0,0 0 0,0 0 0,1 0 0,6-2 0,7-1-149,33-10 0,-37 8-560,35-12-4245,-18 5 2491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24.9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1 906 3552,'0'-2'433,"0"-1"0,0 1 1,1-1-1,-1 1 0,1-1 1,0 1-1,0 0 0,0-1 1,0 1-1,0 0 0,0 0 0,2-3 1,8-15 1005,71-201 1025,-46 118-2368,-19 69-96,-15 25-54,-4 11-68,-3 10-86,-3 12 42,6-18 97,-1 1-1,1-1 1,-1 14 0,0 3 60,1 0-1,1 1 1,2-1 0,0 0-1,1 1 1,2-1 0,7 29-1,-8-43 84,0 1-1,1-1 0,0 1 1,7 11-1,-10-19-49,0 0 1,1 0-1,-1 0 1,0-1-1,1 1 1,0 0-1,-1-1 1,1 1-1,0-1 1,0 0-1,0 0 0,-1 1 1,1-1-1,0 0 1,1 0-1,-1-1 1,0 1-1,0 0 1,0-1-1,0 1 1,1-1-1,-1 0 1,0 0-1,0 0 0,5 0 1,0-1 27,0 0 0,-1 0-1,1-1 1,-1 0 0,1 0 0,-1-1 0,0 1-1,0-1 1,0-1 0,0 1 0,0-1 0,-1 0-1,8-6 1,3-8 24,-1 0 0,-1-1 0,17-32 0,-27 45-118,-3 4 55,1 1 0,-1-1 0,-1 1 0,1-1 0,0 1 1,0-1-1,-1 0 0,1 0 0,-1 1 0,1-1 0,-1 0 0,1-2 0,0-2 29,0 0 1,0 0-1,1 0 0,3-6 0,-2 3-87,66-172 381,-62 164-355,9-22 78,-1 0 1,-2-1-1,11-55 0,-15 34-109,3-84-1,-15 125-297,1 16 21,-1 13 31,-11 70-139,-30 228 33,43-259 255,7 74 1,-4-109 238,0-1 0,1 0 0,1 0 0,0 0 0,0 0 0,1-1 0,1 0 1,0 0-1,0 0 0,10 13 0,-13-22-53,-1 1 1,0 0 0,1 0-1,0-1 1,-1 0-1,5 3 1,-6-4-23,0-1 0,0 1 0,0 0 0,0-1 0,0 1 1,0-1-1,0 1 0,1-1 0,-1 0 0,0 0 0,0 1 1,0-1-1,1 0 0,-1 0 0,0 0 0,0 0 0,1 0 0,1-1 1,0 0 32,0 0 0,0 0 0,-1-1 0,1 1 0,0-1 0,-1 0 0,1 0 0,-1 0 0,1 0 0,-1 0 0,0 0 0,0-1 0,0 1 0,2-4 0,-2 1-20,0 0-1,0 1 0,0-1 0,-1 0 0,0 0 0,0 0 1,0-1-1,0-5 0,0 5-9,1-1 1,-1 0 0,1 1-1,0-1 1,5-8-1,6-20-10,-9 19-34,1 0 0,1 1 0,0 0 0,1 0 0,11-19 0,-14 29 38,0 0 1,0 0-1,0 0 0,1 1 0,-1 0 1,1 0-1,0 0 0,8-5 0,-12 9-25,-1 0-1,1-1 1,-1 1-1,1 0 0,-1 0 1,1 0-1,-1-1 1,1 1-1,-1 0 1,1 0-1,-1 0 1,1 0-1,-1 0 0,1 0 1,-1 0-1,1 0 1,-1 0-1,1 0 1,0 0-1,-1 0 1,1 0-1,-1 1 1,1-1-1,-1 0 0,1 0 1,0 1-1,0 0 2,0 0-1,0 0 1,-1 0-1,1 0 0,0 0 1,0 0-1,-1 0 1,1 0-1,0 0 0,-1 0 1,1 2-1,1 2 36,-1 0-1,0-1 0,0 1 0,0 0 1,-1 7-1,0-2 58,-1 1-1,-1-1 1,-4 17 0,-1 3 87,1 0 52,-2-1 0,-1 0 1,-23 49-1,30-73-151,-1 1 0,0-1-1,0 0 1,-1 0 0,-4 4-1,7-7-45,0-1-1,0 0 1,0 0-1,0 0 0,-1 0 1,1-1-1,0 1 0,-1 0 1,1 0-1,-1-1 0,-1 1 1,2 0-10,0-1 1,1 0 0,-1 0-1,0 0 1,0 0 0,1 0-1,-1 0 1,0-1 0,0 1-1,0 0 1,1 0 0,-1-1-1,0 1 1,0 0 0,1-1-1,-1 1 1,0 0 0,1-1-1,-1 1 1,1-1 0,-1 1-1,0-1 1,0-1 0,-2-3-72,0 0-1,0-1 1,0 1 0,1-1 0,0 0-1,0 0 1,0 0 0,1 0 0,0 0-1,0 0 1,0 0 0,1 0 0,0 0-1,1-12 1,-1 17 38,0 1 0,1-1 0,-1 0-1,0 0 1,0 0 0,1 0 0,-1 0 0,0 1 0,1-1-1,-1 0 1,1 0 0,-1 1 0,1-1 0,-1 0-1,1 1 1,0-1 0,-1 0 0,1 1 0,0-1 0,-1 1-1,1-1 1,0 1 0,0 0 0,0-1 0,-1 1 0,1 0-1,0-1 1,0 1 0,0 0 0,0 0 0,0 0-1,-1 0 1,1 0 0,0 0 0,0 0 0,0 0 0,0 0-1,0 0 1,0 0 0,-1 1 0,1-1 0,0 0 0,0 0-1,0 1 1,-1-1 0,3 2 0,25 18-17,0 2 0,30 31 0,-10-10 123,-45-40-104,11 9-1506,-9-9-2479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25.2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 6048,'10'0'3553,"24"0"-2671,-5 0-395,186-7 964,-183 7-2106,33-6 1,-2-6-4805,-39 8 3326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25.6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36 5408,'-9'-20'2432,"13"8"-2112,1 9-512,0 3 32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27.0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0 966 2976,'0'1'161,"0"1"0,0-1 0,0 0-1,0 0 1,1 0 0,-1 0 0,0 1 0,1-1 0,-1 0 0,1 0-1,-1 0 1,1 0 0,-1 0 0,1 0 0,0 0 0,-1 0 0,1 0 0,0 0-1,0 0 1,0-1 0,0 1 0,0 0 0,0-1 0,0 1 0,0 0-1,0-1 1,2 1 0,-1 0 6,0-1 0,0 1 1,0-1-1,0 1 0,0-1 0,0 0 0,0 0 0,0 0 0,0 0 1,0-1-1,0 1 0,0-1 0,0 1 0,0-1 0,2 0 0,2-3 21,0 1 0,0-1 0,0 0-1,0 0 1,-1-1 0,0 0 0,7-8-1,3-6 124,14-21-1,173-279 613,-181 281-835,-2 0 1,26-70 0,-42 99-80,11-33 52,-1-2 0,10-62 0,-20 82-59,2-13 16,1-39 0,-5 73-55,-1 0 0,-1-1 0,1 1 0,0-1 0,-1 1 0,0 0 1,1 0-1,-1-1 0,-1 1 0,-1-5 0,2 7 21,1 1-1,0-1 0,0 1 1,-1-1-1,1 1 1,-1-1-1,1 1 0,0 0 1,-1-1-1,1 1 1,-1-1-1,1 1 0,-1 0 1,1-1-1,-1 1 1,1 0-1,-1 0 0,1-1 1,-1 1-1,1 0 1,-1 0-1,0 0 0,1 0 1,-1 0-1,1 0 1,-1 0-1,0 0 0,1 0 1,-1 0-1,1 0 1,-1 0-1,1 0 0,-1 0 1,0 0-1,1 1 1,-1-1-1,1 0 0,-1 0 1,0 1-1,-2 1-31,0 0-1,0 0 1,1 1 0,-1-1-1,0 1 1,-2 3 0,-6 9-60,0 0 1,1 1 0,-14 29-1,-20 58-1,26-57 210,5-17-3,2 2-1,1 0 0,2 0 1,-8 53-1,14-70-28,1 1-1,1 0 0,1 0 1,0 0-1,0 0 0,2-1 1,0 1-1,0-1 1,2 1-1,-1-1 0,2-1 1,9 19-1,-7-18 37,1-2 0,0 1-1,0-1 1,1-1 0,1 1 0,0-2-1,1 0 1,18 14 0,-17-16-912,0-1 0,0 0 0,0 0 0,1-2 1,17 6-1,-4-2-1321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12.8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238 137 4736,'0'11'1760,"10"6"-1376,3 15-96,-4-13 1088,-4 10-800,3-6 960,2 2-864,-2-2-192,6-3-320,-4-3 96,-2-2-160,2 1 608,-2-4-416,-3-4-1504,-5 0 640,0-16-5280,0-12 2528</inkml:trace>
  <inkml:trace contextRef="#ctx0" brushRef="#br0" timeOffset="1">32 29 5312,'-31'-12'1952,"31"7"-1504,0-7-128,13 12-800,0 0 384,5 5-2112,9 2 1184,-4 10-1376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27.4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12 5984,'-14'-5'2688,"14"2"-2336,0 0 1024,0 6-512,5-3-1152,4 8 160,4 1 128,5-3 0,4 2 352,1 4-160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28.2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144 7 3328,'-7'-2'527,"0"0"0,0 1 1,0 0-1,-1 1 0,1-1 0,0 2 0,-1-1 1,1 1-1,0 0 0,0 0 0,0 1 1,0 0-1,-10 4 0,14-5-383,0 1 1,0 0-1,1-1 0,-1 1 1,0 1-1,1-1 0,-3 3 0,-5 4 190,81-13 1874,-11 0-1906,86-5 34,-106 8-284,66 8-1,-93-5-347,0 0 0,0 1 0,20 7 0,-28-7-930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29.1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7 167 4064,'-6'-9'2170,"5"6"-600,4 8 722,3 8-2075,0 0 0,7 27-1,-7-22 35,11 36 105,46 126 307,-55-160-564,-2-6 221,0 0 1,15 24 0,-17-29 5,-2-6 536,0-8-397,21-89-241,-6 43-135,-4 6 68,2 1 0,40-79 0,37-32-487,-79 131 370,-11 19-490,0 0-1,1 0 1,0 0 0,0 0 0,5-5-1,-5 10-1277,-2 6-1274,-1 4 906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30.8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260 573 4384,'0'0'147,"0"0"1,0-1 0,0 1-1,0 0 1,0 0 0,0-1-1,0 1 1,0 0-1,0 0 1,0 0 0,-1-1-1,1 1 1,0 0 0,0 0-1,0 0 1,0-1-1,-1 1 1,1 0 0,0 0-1,0 0 1,-1 0 0,1-1-1,0 1 1,0 0-1,0 0 1,-1 0 0,1 0-1,0 0 1,0 0 0,-1 0-1,1 0 1,0 0-1,0 0 1,-1 0 0,-14 1 1838,-13 8-1070,23-6-822,0 0 0,0 0-1,0 1 1,0 0 0,0 0 0,-6 7 0,-21 30 118,30-39-201,-13 19 128,1 1 0,-16 36-1,-15 47 81,40-91-189,-15 38 142,19-46-133,-1-1 0,1 1 0,0 0 0,0 0 0,0 0-1,1 9 1,0-14-15,0 0 0,0 1 0,1-1 0,-1 0-1,0 1 1,1-1 0,-1 0 0,0 0 0,1 1 0,0-1-1,-1 0 1,1 0 0,0 0 0,1 2 0,-2-2-7,1-1 0,-1 0-1,1 1 1,-1-1 0,1 0 0,0 0 0,-1 1 0,1-1 0,-1 0-1,1 0 1,0 0 0,-1 0 0,1 0 0,-1 1 0,1-1 0,0 0 0,-1-1-1,1 1 1,0 0 0,-1 0 0,2 0 0,0-1 20,1 0 1,-1 0-1,0-1 1,1 1-1,-1-1 1,0 1-1,0-1 1,0 0-1,0 1 1,0-1-1,1-3 1,7-10 101,-1-1 1,0 0 0,-2-1-1,0 1 1,10-36-1,26-124 176,-42 172-347,-1-1 0,0 1 0,0-1 0,0 1 0,0-1 0,-1 1 0,1-1 0,-3-6 0,3 11 22,0 0 1,0 0-1,0 0 1,0 0-1,0 0 1,1 0-1,-1 0 1,0 0-1,0 0 1,0-1-1,0 1 1,0 0-1,-1 0 1,1 0-1,0 0 1,0 0-1,0 0 1,0 0-1,0 0 1,0 0-1,0 0 1,0-1-1,0 1 1,0 0-1,0 0 1,0 0-1,0 0 1,0 0-1,0 0 1,0 0-1,0 0 1,0 0-1,-1 0 1,1 0-1,0 0 1,0 0-1,0 0 1,0 0-1,0 0 1,0 0-1,0 0 1,0-1-1,0 1 1,0 0-1,-1 0 1,1 0-1,0 0 1,0 0-1,0 1 1,0-1-1,0 0 1,0 0-1,0 0 1,0 0-1,-3 6-381,0 14-98,0 19 282,2 57 0,2-82 251,0-1-1,1 0 1,1 1 0,0-1-1,1 0 1,0 0 0,1-1-1,6 13 1,-10-24-18,-1 0 0,1 1 0,0-1 0,-1 0 0,1 0 0,0 0 0,0 0 0,0 0 0,-1 0 0,1 0 0,0 0 0,0 0 0,0 0 0,1-1 0,-1 1 0,0 0 0,0-1 0,0 1 0,0-1 0,1 1 0,-1-1 0,0 0 0,1 1 0,-1-1 0,0 0 0,1 0 0,-1 0 0,0 0 0,1 0 0,-1 0 0,0 0 0,0 0 0,1-1 0,-1 1 0,0 0 0,1-1 0,-1 1 0,1-2 0,4-1 68,0-1-1,0 0 1,-1-1-1,0 1 1,9-10-1,-14 14-90,36-42 225,-1-2 0,42-72 0,-28 40-37,-25 41-154,-1-1-1,-3-1 1,0-1-1,-3 0 1,-1-2 0,16-60-1,8-125-537,-40 224 497,2-32-223,-2 31 212,0 0-1,0 0 1,-1 0-1,1 0 1,0-1-1,-1 1 1,0 0-1,1 0 1,-1 0-1,0 0 1,0 0-1,-2-2 1,3 4 6,0-1 0,0 1 0,0 0-1,0 0 1,-1 0 0,1 0 0,0 0 0,0-1 0,0 1 0,0 0 0,0 0 0,-1 0 0,1 0 0,0 0 0,0 0-1,0 0 1,-1 0 0,1 0 0,0 0 0,0 0 0,0-1 0,-1 1 0,1 0 0,0 0 0,0 0 0,0 0 0,-1 1-1,1-1 1,0 0 0,0 0 0,0 0 0,0 0 0,-1 0 0,1 0 0,0 0 0,-7 8-317,-4 17-74,10-22 392,-16 49-229,-17 80 0,2 60-47,30-172 314,1 1 1,1-1-1,1 0 0,1 1 0,1-1 1,0 0-1,1 0 0,2 0 0,0-1 0,1 1 1,13 26-1,-18-42 24,0 0 0,0 0 0,1-1 0,-1 1 1,1 0-1,0-1 0,0 0 0,0 1 0,0-1 0,0 0 0,1-1 1,-1 1-1,1-1 0,5 4 0,-7-6-18,0 1 0,0 0 0,1-1 0,-1 0 0,0 1 0,0-1 0,1 0 0,-1 0 0,0 0 0,0-1 0,0 1 0,1 0 0,-1-1 0,0 1 0,0-1 0,0 0 0,0 0 0,0 0 0,0 0 0,0 0 0,0 0 0,0-1 0,0 1 0,-1 0 0,1-1 0,-1 0 0,1 1 0,1-4 0,6-6 141,0-1 0,-1 0 1,9-20-1,17-44-128,-27 60-151,2-11-284,-6 17-645,-4 31 507,-1 12 462,4 44 1,0-13 210,-1-60-85,-1 0 1,0 0-1,1 0 0,0 0 0,2 7 0,-3-10-26,1 0-1,-1 1 1,1-1 0,-1 0-1,1 0 1,0 1-1,-1-1 1,1 0-1,0 0 1,0 0-1,0 0 1,0 0 0,0 0-1,0 0 1,0-1-1,0 1 1,0 0-1,2 0 1,-3-1-8,1 0 1,-1 0 0,1 0-1,-1 0 1,1 0 0,-1 0-1,1 0 1,-1-1 0,1 1-1,-1 0 1,0 0-1,1-1 1,-1 1 0,1 0-1,-1 0 1,0-1 0,1 1-1,-1 0 1,0-1 0,1 1-1,-1-1 1,0 1-1,1-1 1,7-12 312,-7 11-248,29-67 364,-15 36-265,-12 25-259,0 1 1,0 0 0,1 0 0,-1 0-1,2 1 1,5-9 0,-3 7-69,7-7-490,-13 15 595,0-1 0,-1 1 1,1-1-1,0 1 0,0 0 0,0 0 1,0-1-1,0 1 0,0 0 0,0 0 1,0 0-1,-1 0 0,1 0 0,0 0 1,0 0-1,0 0 0,0 0 0,0 1 1,0-1-1,1 1 0,42 22-191,-34-20 251,63 17-49,-62-18 78,-1 0 0,1-1-1,0 0 1,0-1 0,11-1-1,-11 0 76,1-1 0,-1 0-1,0-1 1,1 0 0,-1-1 0,-1 0 0,17-9-1,-23 11-96,0 0 0,-1 0 0,1-1 0,-1 0-1,1 1 1,-1-1 0,0 0 0,0-1 0,0 1-1,-1-1 1,1 1 0,-1-1 0,0 0 0,0 0-1,0 0 1,0 0 0,-1 0 0,0 0 0,0 0-1,0 0 1,0-1 0,0-8 0,-1 11-61,0-1 1,0 1-1,0-1 0,0 1 1,-1-1-1,1 1 1,-1-1-1,0 1 0,1 0 1,-1-1-1,0 1 1,-1 0-1,1 0 0,0 0 1,-1 0-1,1 0 1,-1 0-1,1 0 0,-1 0 1,0 0-1,0 1 1,-3-3-1,3 3-46,-1 0 0,0 0 0,1 0 0,-1 0 0,0 0 0,0 1 0,1-1 0,-1 1 0,0 0 0,0 0 0,0 0 0,0 0 1,1 1-1,-1-1 0,0 1 0,0-1 0,0 1 0,1 0 0,-6 2 0,-1 1 70,1 0 0,0 1 0,0 0 0,0 0 0,0 0 0,1 1 0,0 0 0,0 1 0,1-1 0,0 1 1,0 1-1,0-1 0,1 1 0,0 0 0,1 0 0,-1 0 0,2 1 0,-1 0 0,1-1 0,0 1 0,1 0 0,0 1 0,1-1 0,0 0 0,0 0 0,1 1 1,0-1-1,1 1 0,0-1 0,2 10 0,0-9 63,0 1 0,1-1 0,0 0 0,0 0 0,1 0 0,1-1 0,0 1 0,0-1 0,1-1 0,0 1 0,0-1 0,1 0 0,0-1 0,0 0 0,1 0 0,0-1 0,0 0 0,0 0 0,1-1 0,19 7 0,-24-10-211,1-1-1,-1 0 1,1 0 0,-1 0-1,1-1 1,-1 0 0,1 0-1,-1 0 1,1-1-1,-1 1 1,1-2 0,-1 1-1,0 0 1,0-1 0,1 0-1,-1 0 1,5-4 0,9-6-1454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33.1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233 144 2560,'3'-21'1680,"0"-1"-1,-1 1 1,-2-25 0,0 37-981,0 7-622,0 1-1,0 0 1,0-1-1,0 1 1,0 0-1,-1-1 1,1 1-1,-1 0 0,1 0 1,-1-1-1,1 1 1,-1 0-1,0 0 1,1 0-1,-3-2 1,3 3-75,0 0 0,-1-1 0,1 1 0,0 0 1,-1 0-1,1 0 0,-1-1 0,1 1 0,0 0 0,-1 0 1,1 0-1,-1 0 0,1 0 0,0 0 0,-1 0 1,1 0-1,-1 0 0,1 0 0,0 0 0,-1 0 0,1 0 1,-1 1-1,1-1 0,0 0 0,-1 0 0,1 0 1,-1 0-1,1 1 0,0-1 0,-1 0 0,1 0 0,0 1 1,0-1-1,-1 0 0,1 1 0,0-1 0,0 0 1,-1 1-1,1-1 0,0 0 0,0 1 0,0-1 0,-1 0 1,1 1-1,0-1 0,0 1 0,0 0 0,-5 11 73,1 0 0,1 0 0,0 1 0,0 0-1,1-1 1,0 15 0,0-9 36,-3 53 95,-10 58 217,4-67-320,5-23 184,-13 46 1,13-67-98,-7 27 249,11-33-393,1-11-35,1 1 0,-1-1 1,1 1-1,0-1 0,0 1 0,-1-1 0,1 1 0,0 0 1,0-1-1,0 1 0,1-1 0,-1 1 0,1 2 1,0-2 393,-1-2-398,0 0-1,0 0 1,0 0 0,0 0 0,0 0 0,0 0-1,0 1 1,1-1 0,-1 0 0,0 0 0,0 0-1,0 0 1,0 0 0,0 1 0,0-1-1,0 0 1,0 0 0,0 0 0,0 0 0,0 0-1,0 1 1,0-1 0,0 0 0,0 0 0,0 0-1,0 0 1,0 1 0,0-1 0,0 0-1,0 0 1,-1 0 0,1 0 0,0 0 0,0 0-1,0 1 1,0-1 0,0 0 0,0 0 0,0 0-1,0 0 1,-1 0 0,1 0 0,0 0-1,0 0 1,0 1 0,0-1 0,-5 5 266,-34 43-444,37-45 200,-1 0 0,1 0 0,-1 0 0,-6 4 0,-1 2-88,10-9 62,0 0 0,0 0 0,0 0 0,0 1 0,0-1 1,0 0-1,0 0 0,0 0 0,0 0 0,0 0 0,0 0 1,0 0-1,0 0 0,0 0 0,-1 0 0,1 0 0,0 0 1,0 1-1,0-1 0,0 0 0,0 0 0,0 0 1,0 0-1,0 0 0,0 0 0,0 0 0,0 0 0,0 0 1,-1 0-1,1 0 0,0 0 0,0 0 0,0 0 0,0 0 1,0 0-1,0 0 0,0 0 0,0 0 0,0 0 0,-1 0 1,1 0-1,0 0 0,0 0 0,0 0 0,0 0 0,0 0 1,0 0-1,0 0 0,0 0 0,0 0 0,0-1 1,0 1-1,0 0 0,-1 0 0,1 0 0,0 0 0,0 0 1,0 0-1,0 0 0,0 0 0,0 0 0,0 0 0,0 0 1,0 0-1,0-1 0,0 1 0,0 0 0,0 0 0,0 0 1,0-5 190,6-9-107,0 0 1,0 1 0,1-1-1,1 2 1,0-1 0,1 1-1,0 0 1,14-14 0,-8 13-285,1 0 0,1 1 0,22-12 0,-31 19 117,0 1 1,1 0-1,0 1 0,0-1 1,0 2-1,0-1 1,0 1-1,1 1 0,11-1 1,-20 2 82,0 0 0,0 0-1,0 0 1,1 0 0,-1 0 0,0 0 0,0 1 0,0-1-1,0 0 1,1 1 0,-1-1 0,0 1 0,0-1 0,0 1-1,0 0 1,0-1 0,0 1 0,0 0 0,0 0 0,-1-1 0,3 3-1,-3-2 3,1 1-1,0 0 0,-1-1 1,1 1-1,-1-1 1,1 1-1,-1 0 0,0-1 1,0 1-1,0 0 1,0 0-1,0-1 0,0 4 1,-1 1 43,-1 0-1,0 0 1,1 0 0,-2 0 0,1 0 0,-1-1 0,-4 8 0,-4 2 107,0-2 0,-24 24 1,11-13-68,11-11 20,0-1 0,0-1 0,-1 0-1,-26 14 1,31-20-18,0 0 0,0-1 0,0 0 1,-1-1-1,0 0 0,0-1 0,0 0 0,0 0 0,-15 0 0,5-6-151,19 4 41,0 0 1,1-1 0,-1 1 0,0 0-1,1 0 1,-1-1 0,1 1-1,-1 0 1,1-1 0,-1 1-1,1-1 1,-1 1 0,1-1 0,-1 1-1,1-1 1,0 1 0,-1-1-1,1 1 1,0-1 0,-1 1-1,1-1 1,0 0 0,0 1-1,-1-2 1,3 2-38,-1 0 0,1 0 1,0 0-1,-1 0 0,1 0 0,-1 1 0,1-1 0,-1 0 1,1 1-1,-1-1 0,2 1 0,0 0 51,23 6-14,1-1-1,0-2 1,29 1-1,-41-4 111,1-1-1,-1-1 1,0-1 0,1 0-1,-1-1 1,0-1-1,15-5 1,-14 2-18,1-1 0,-1-1 1,0 0-1,0-1 0,-1-1 0,-1 0 1,0-1-1,0-1 0,-1 0 0,21-29 0,-8 14-68,-19 21 18,0-1-1,0 0 1,7-10 0,-9 5-193,-8 24-405,-2 15 504,-3 41 0,4-14 82,2-28 113,0-1 0,2 1 0,3 33 0,1-46 153,-4-12-254,0 0-1,0 0 1,1 1 0,-1-1-1,0 0 1,0 0 0,0 0-1,0 0 1,1 1-1,-1-1 1,0 0 0,0 0-1,0 0 1,1 0 0,-1 0-1,0 0 1,0 0 0,1 0-1,-1 0 1,0 1 0,0-1-1,0 0 1,1 0 0,-1 0-1,0 0 1,1-1-1,0 1 23,0-1-1,0 1 0,-1-1 0,1 1 0,0-1 1,0 0-1,0 1 0,-1-1 0,1 0 0,0 0 0,-1 0 1,1 0-1,-1 0 0,1 1 0,-1-1 0,1-2 0,14-26-47,1 0 0,1 1 0,2 1-1,38-44 1,-46 62-111,-11 9 111,0 0 1,0 0 0,1 0 0,-1 0-1,0 0 1,0 0 0,0 0 0,0 0-1,0 0 1,1 0 0,-1 0 0,0 0-1,0 0 1,0 0 0,0 0-1,0 0 1,1 0 0,-1 0 0,0 0-1,0 0 1,0 0 0,0 0 0,0 0-1,0 0 1,1 0 0,-1 1 0,0-1-1,0 0 1,0 0 0,0 0 0,0 0-1,0 0 1,0 0 0,0 0 0,1 1-1,-1-1 1,0 0 0,0 0-1,0 0 1,0 22-224,-1-21 215,-4 52 28,0-4-77,-14 61-1,0-37 211,-56 134 1,69-195-110,-30 64 244,32-69-203,-1 0 1,1 0-1,-1-1 0,0 1 0,-1-1 1,0 0-1,1-1 0,-9 6 1,12-9-47,-1-1 1,1 0-1,0 0 1,-1 0 0,1 0-1,-1 0 1,1-1-1,-1 1 1,1-1 0,-1 1-1,0-1 1,1 0-1,-1 0 1,1 0-1,-1 0 1,1-1 0,-1 1-1,0-1 1,1 0-1,0 1 1,-1-1 0,1 0-1,-1 0 1,1-1-1,-2 0 1,1 0-34,0-1 0,0 1-1,0 0 1,0-1 0,1 1 0,0-1 0,-1 0 0,1 0-1,0 0 1,0 0 0,0 0 0,1 0 0,-1-1 0,1 1-1,0 0 1,0-1 0,0 1 0,-1-6 0,2 4-47,0-1 0,0 1 0,1-1 0,0 1 0,0 0 0,0-1 0,0 1 0,1 0 0,0 0 0,0 0 0,0 0 1,4-5-1,1-2-72,1 0 0,0 1 1,18-19-1,-15 20 45,0 0-1,0 0 1,1 2 0,0-1-1,0 2 1,1-1 0,21-8-1,-15 9-795,1 1-1,0 0 0,0 1 0,36-3 1,-23 7-668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14.9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261 609 2240,'1'-10'1244,"-1"9"-1094,1 0 0,-1 0 0,0 0 1,0 0-1,0 0 0,0 0 0,0 0 0,0 0 1,0 0-1,0 0 0,-1 0 0,1 0 0,0 0 1,-1 0-1,1 0 0,-1-2 0,0 2-60,1-1-1,-1 1 0,0 0 1,0-1-1,1 1 0,-1 0 1,0 0-1,0-1 0,0 1 1,0 0-1,-3-2 1,2 2 48,-1 0-1,1 0 1,-1 0 0,1 0 0,-1 0 0,1 1 0,-6-1 0,1 0-53,1 1-1,-1 0 1,0 0-1,1 0 1,-1 1-1,1 0 1,-1 1 0,1-1-1,0 1 1,-1 1-1,1-1 1,0 1-1,0 0 1,0 0 0,-7 6-1,5-3-88,0 1-1,0 0 0,0 1 1,1-1-1,0 1 0,1 0 1,0 1-1,0 0 0,-6 13 1,10-18-21,-6 12-24,1 1-1,-7 19 1,13-30 36,-1 1 1,1-1-1,1 0 1,-1 1-1,1-1 0,0 1 1,0-1-1,1 0 1,1 11-1,0-12 23,-1 1 0,0-1 0,1 0 0,0 0 0,0 0-1,1 0 1,-1-1 0,5 6 0,-6-8 18,1 0-1,0 0 1,0 0 0,0 0-1,1 0 1,-1-1 0,0 1-1,1-1 1,-1 1 0,1-1-1,0 0 1,-1 0 0,1 0-1,0 0 1,-1-1-1,1 1 1,3-1 0,-1 1 19,1 0 0,-1-1 0,1 0 0,-1-1 0,1 1 0,-1-1 0,1 0 0,-1 0 0,1-1 0,-1 1 0,0-1 0,0 0 0,0-1 0,0 1 0,8-7 0,-6 3 23,-1 0 0,1-1 1,-1 0-1,-1 0 0,1 0 1,4-9-1,24-53 238,24-90-218,-57 155-74,13-39 41,-3-1 0,9-76 0,-17 76-43,-2 1 0,-1 0 1,-3-1-1,-2 1 0,-17-73 0,21 110-73,-1-1-1,0 1 0,0 0 0,-4-9 1,6 15 44,0 0 0,0-1 0,0 1 1,-1 0-1,1-1 0,0 1 0,0 0 1,0-1-1,-1 1 0,1 0 0,0 0 1,0-1-1,-1 1 0,1 0 0,0 0 1,0-1-1,-1 1 0,1 0 0,0 0 0,-1 0 1,1 0-1,0 0 0,-1-1 0,1 1 1,0 0-1,-1 0 0,1 0 0,0 0 1,-1 0-1,1 0 0,0 0 0,-1 0 1,0 0-1,1 1-8,-1-1 0,0 1-1,0-1 1,1 1 0,-1 0 0,1-1 0,-1 1 0,0 0 0,1 0 0,-1-1-1,1 1 1,-1 1 0,-8 27-268,6-10 187,1 36-1,1-14 80,-1 13 17,3 0 0,2 0 0,3-1 0,2 1 0,2-2 0,2 1 0,23 58 0,-28-92 27,1 0 1,1-1-1,21 34 1,-24-45 74,-1 1-1,2-1 1,-1 0 0,1 0 0,0-1-1,0 0 1,1 0 0,-1 0 0,1-1-1,12 5 1,-17-9-59,-1 0 0,1 0 0,0 0-1,0 0 1,0-1 0,0 0 0,0 1 0,0-1 0,0 0-1,-1 0 1,1-1 0,0 1 0,0 0 0,0-1 0,0 0 0,0 0-1,0 0 1,-1 0 0,1 0 0,0 0 0,-1-1 0,1 0-1,-1 1 1,0-1 0,1 0 0,2-3 0,2-2 10,-1-1 1,1 0-1,-1 0 0,-1 0 1,0-1-1,6-11 1,-8 13-20,-1 1 1,0-1 0,0 0-1,0-1 1,0 1 0,-1 0-1,-1 0 1,1-1 0,-1 1-1,0 0 1,-1-1 0,0 1-1,0 0 1,-3-9 0,4 15-28,0 1 0,0-1 0,0 1 1,0 0-1,0-1 0,0 1 0,0 0 1,0-1-1,0 1 0,-1 0 0,1-1 1,0 1-1,0 0 0,0-1 0,-1 1 1,1 0-1,0-1 0,0 1 1,-1 0-1,1 0 0,0-1 0,0 1 1,-1 0-1,1 0 0,0 0 0,-1-1 1,-6 7-52,-1 16-100,3-6-72,-9 47-357,12-56 554,2 1 1,-1-1-1,1 0 0,0 1 0,0-1 0,3 12 1,-2-16 53,0 1 1,0-1-1,0 0 0,0 0 1,1 0-1,0-1 1,-1 1-1,1 0 1,0 0-1,0-1 1,1 0-1,-1 1 1,0-1-1,1 0 0,-1 0 1,1 0-1,0 0 1,0-1-1,0 1 1,0-1-1,0 1 1,0-1-1,0 0 1,0 0-1,0-1 1,4 1-1,-5-1-4,-1 0 0,0 0-1,0 0 1,0-1 0,0 1 0,1-1 0,-1 1-1,0-1 1,0 1 0,0-1 0,0 0 0,0 1-1,0-1 1,0 0 0,0 0 0,0 0 0,-1 0-1,1 1 1,0-1 0,0 0 0,-1-1 0,1 1-1,0-1 1,0-1 14,1 0 0,-1 0 0,0 0 0,-1 0 0,1 0 0,0 0 0,-1 0 0,1-3 0,-1-7 42,0-1 1,-1 1-1,0-1 0,-1 1 1,-1-1-1,0 1 0,-6-17 1,4 19-65,4 6-27,-1 1 0,0-1 0,0 1 0,0-1 0,-1 1 0,0 0 0,1 0-1,-2 0 1,1 1 0,-4-4 0,7 6-18,-1 0 1,0 1-1,0-1 0,1 0 0,-1 1 0,0-1 1,0 1-1,0-1 0,0 1 0,0 0 0,0-1 1,0 1-1,0 0 0,0 0 0,0-1 0,0 1 1,0 0-1,0 0 0,0 0 0,-2 1 0,3-1 12,-1 0 0,1 1 0,-1-1 0,1 0 0,-1 1 0,1-1 0,-1 1 0,1-1 0,-1 1 0,1-1 0,0 1 0,-1-1 0,1 1 0,0 0 0,-1-1 0,1 1 0,0-1 0,0 1 0,0 0-1,-1-1 1,1 1 0,0 0 0,0-1 0,0 1 0,0 0 0,0-1 0,0 1 0,0 0 0,1-1 0,-1 1 0,0-1 0,1 2 0,0 2 18,0 0 1,0 0-1,1 0 0,-1 0 1,1-1-1,0 1 0,0-1 1,0 1-1,1-1 1,-1 0-1,1 1 0,0-1 1,0-1-1,0 1 0,0 0 1,1-1-1,-1 0 0,1 1 1,-1-1-1,1-1 0,0 1 1,0 0-1,-1-1 0,1 0 1,0 0-1,0 0 1,1-1-1,-1 1 0,7-1 1,-5-1 42,0 0 1,0-1-1,0 0 1,0 0-1,0 0 1,-1-1 0,1 0-1,-1 0 1,1-1-1,6-5 1,6-7 47,24-26 1,-2 1 211,-31 32-282,-1 0 1,0-1-1,-1 1 0,7-12 1,13-17 180,-13 18-164,-15 20-38,1 0 0,0 0 0,0 0 0,0 0 0,0-1 0,0 1 0,0 0 0,0 0 0,0 0 0,0 0 0,0 0-1,0 0 1,0 0 0,0 0 0,0 0 0,-1 0 0,1 0 0,0 0 0,0 0 0,0-1 0,0 1 0,0 0 0,0 0 0,0 0 0,0 0 0,0 0 0,0 0 0,0 0 0,0 0 0,0 0 0,0-1 0,0 1 0,0 0 0,0 0 0,0 0 0,0 0 0,0 0 0,0 0 0,1 0 0,-1 0 0,0 0 0,0 0 0,0 0 0,0-1 0,0 1 0,0 0 0,0 0 0,0 0 0,0 0 0,0 0 0,0 0 0,0 0 0,0 0 0,1 0 0,-1 0 0,0 0 0,0 0 0,0 0 0,0 0 0,0 0 0,0 0 0,0 0 0,0 0 0,0 0 0,0 0 0,1 0 0,-1 0 0,0 0 0,0 0 0,-2 0 2,3 0 7,-1-3-11,0 0 0,0 1 0,0-1-1,1 0 1,-1 0 0,0 1 0,2-6 0,-1 7 115,-1 0-96,-1-1 0,1 1 0,0-1 0,-1 1 0,1 0 0,-1-1 0,1 1 0,-1 0 0,0-1 0,1 1 0,-1 0 0,0 0 0,0 0-1,0-1 1,0 1 0,0 0 0,0 0 0,0 0 0,0 1 0,0-1 0,-1 0 0,1 0 0,0 1 0,-1-1 0,1 0 0,0 1 0,-1 0 0,1-1 0,-1 1 0,-1 0 0,-1-2-37,-1 2 0,0-1 1,0 1-1,0-1 0,0 1 1,0 1-1,-7 0 0,-7 2-225,17-3 216,0 0 0,0 0 0,0 0 0,0 0 1,0 1-1,0-1 0,1 0 0,-1 1 0,0 0 0,0-1 1,0 1-1,1 0 0,-1 0 0,0 0 0,1 0 0,-1 0 1,1 0-1,-1 1 0,1-1 0,-1 0 0,1 1 0,0-1 1,0 1-1,0 0 0,0-1 0,-1 4 0,-1 2-39,0 1 0,1 0 0,0 0 0,0 0 0,1 0 0,0 0 0,0 0 0,2 13 0,0 0 0,1-1 0,6 25 0,-5-35 83,0 0 0,1 0-1,0-1 1,0 1 0,1-1-1,0 0 1,1-1 0,0 1-1,0-1 1,1 0 0,0 0-1,0-1 1,1 0 0,16 11-1,-18-14 30,0 0 0,0-1 0,0 0 0,1 0 0,-1-1 0,1 0 0,0 0 0,-1 0 0,1-1 0,7 1 0,-8-2-1,0 0-1,-1 0 1,1-1 0,-1 0-1,1 0 1,-1 0 0,1-1-1,-1 0 1,0 1 0,0-2-1,0 1 1,0-1 0,8-5 0,-1-2-1,1 0 0,-1-1 0,-1 0 0,13-16 0,34-55 62,-47 64-216,2 1 0,19-22 0,-31 41 108,0-1-1,0 1 0,-1 0 0,1 0 1,0 0-1,-1 0 0,1-1 0,0 4 1,-1 5 4,1 0 0,-1 0 0,-1-1 0,-1 14 0,-1 3 0,-5 53 106,10-65-70,-2-14-17,0 0-1,0 0 1,0 0-1,0 0 1,0 0-1,0 0 1,0 0-1,0 0 1,0 0-1,0 0 0,0 0 1,1-1-1,-1 1 1,0 0-1,0 0 1,0 0-1,0 0 1,0 0-1,0 0 0,0 0 1,0 0-1,1 0 1,-1 0-1,0 0 1,0 0-1,0 0 1,0 0-1,0 0 0,0 0 1,0 0-1,1 0 1,-1 0-1,0 0 1,0 0-1,0 1 1,0-1-1,0 0 1,0 0-1,0 0 0,0 0 1,0 0-1,0 0 1,1 0-1,24-59 388,14-45-594,-37 99 152,21-43-396,-23 48 425,0 0 1,0 0 0,0 0 0,1 0 0,-1 0 0,0 0 0,0 0 0,0 1-1,0-1 1,0 0 0,0 0 0,0 0 0,0 0 0,0 0 0,0 0 0,0 0-1,1 0 1,-1 0 0,0 0 0,0 0 0,0 0 0,0 0 0,0 1 0,0-1-1,0 0 1,1 0 0,-1 0 0,0 0 0,0 0 0,0 0 0,0 0 0,0 0 0,0 0-1,0 0 1,1 0 0,-1-1 0,0 1 0,0 0 0,0 0 0,0 0 0,0 0-1,0 0 1,0 0 0,0 0 0,1 0 0,-1 0 0,0 0 0,0 0 0,0 0-1,0 0 1,0 0 0,0-1 0,0 1 0,0 0 0,0 0 0,0 0 0,4 12-168,-2 3 145,8 40 124,25 85-1,-25-100 514,-10-39-219,4 7-69,-12-4-107,7-3-193,-1 0 0,0 0 1,0 0-1,0 0 0,0-1 0,0 1 0,0-1 0,0 1 0,0-1 0,0 1 1,0-1-1,-4 0 0,0 0-78,-21 0 443,18 0-3683,13 3 1832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16.5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91 319 2144,'-11'0'318,"8"0"-117,0-1 1,-1 1-1,1 0 1,0 0-1,-1 0 1,1 1-1,0-1 1,-1 1-1,1 0 0,0 0 1,0 0-1,0 0 1,0 0-1,0 1 1,-5 3-1,1 0 359,-6 7 291,13-12-809,0 1 1,-1-1-1,1 1 0,0-1 1,-1 0-1,1 1 0,0-1 1,0 1-1,-1-1 0,1 1 1,0-1-1,0 1 0,0-1 1,0 1-1,0 0 1,0-1-1,0 1 0,0-1 1,0 1-1,0-1 0,0 1 1,0-1-1,0 1 0,0-1 1,1 2-1,0-1 87,1 0 1,-1 0-1,1-1 0,-1 1 0,1 0 1,0 0-1,-1-1 0,1 1 0,0-1 0,-1 0 1,1 1-1,0-1 0,0 0 0,2 0 1,0 0 219,1 0-213,0 0 0,-1 0 0,1-1 0,-1 1 0,1-1 0,0-1 0,-1 1 0,0 0 0,1-1 1,-1 0-1,0 0 0,0-1 0,0 1 0,0-1 0,0 0 0,-1 1 0,5-6 0,4-4 69,0-1 0,-1 0 0,15-22 0,-4-3-30,25-57 0,-34 67-141,-7 15-52,20-37 155,-23 45-163,-1 1 0,1 0-1,0 1 1,0-1 0,1 0 0,-1 1-1,1 0 1,7-5 0,-8 6 43,-3 2 19,1 7 87,1 4-102,0-1 0,0 1 0,-2 0 0,1 0 0,-1 0 0,-3 19 0,0 17 205,3-28-83,0 0 1,-2 0-1,0 0 0,-1 0 0,-1 0 1,-8 23-1,11-39-100,-1 1 1,-1 0-1,1-1 0,0 1 1,-1-1-1,1 0 0,-1 1 0,0-1 1,0-1-1,-1 1 0,-3 2 1,-6 7-36,10-9 4,0-1-1,0 0 1,-1 1 0,1-1 0,0-1-1,-1 1 1,1 0 0,-1-1 0,1 1 0,-6 0-1,-9 4 73,8-5-77,10-1-13,-1 0-1,1 0 1,0 0-1,-1 0 0,1 0 1,0 0-1,-1 0 1,1 0-1,0 0 0,0 0 1,-1-1-1,1 1 1,0 0-1,-1 0 0,1 0 1,0 0-1,0 0 1,-1-1-1,1 1 0,0 0 1,0 0-1,-1 0 0,1-1 1,0 1-1,0 0 1,0 0-1,-1-1 0,1 1 1,0 0-1,0-1 1,0 1-1,0 0 0,0 0 1,0-1-1,0 0-19,0 1 0,1-1 0,-1 1 0,1 0 0,-1-1-1,1 1 1,-1-1 0,1 1 0,-1 0 0,1-1 0,-1 1 0,1 0 0,0 0 0,-1-1-1,1 1 1,0 0 0,-1 0 0,1 0 0,-1 0 0,1 0 0,0 0 0,-1 0-1,1 0 1,0 0 0,0 0 0,11-2-143,-2-3 195,0 0 0,0-2 0,-1 1 0,0-1 0,0 0 0,-1-1 0,13-14 0,-2-1 63,22-36 1,-28 39-25,1 0 0,33-36 0,-35 45-80,1-2-24,0 0 0,1 1 1,1 1-1,21-14 1,-30 22 25,0 0 0,0 0 0,0 0 1,0 1-1,11-3 0,-15 5 16,-1 0-1,0-1 0,0 1 0,1 0 0,-1 0 0,0 0 0,0 0 1,1 1-1,-1-1 0,0 0 0,1 0 0,-1 1 0,0-1 0,0 1 1,0-1-1,0 1 0,1 0 0,-1-1 0,0 1 0,0 0 0,0 0 1,0 0-1,0 0 0,-1-1 0,1 1 0,0 0 0,0 1 0,-1-1 1,1 0-1,0 0 0,-1 0 0,1 0 0,-1 0 0,0 1 0,1-1 1,-1 0-1,0 2 0,3 16 44,0 1 1,-2-1-1,-1 1 1,0-1-1,-6 35 1,0 30 202,9-40 396,-3-43-581,10-13 395,-3 4-427,0-1 1,7-12-1,2-1-103,105-145-110,-115 158 84,-5 8 84,0-1 0,0 1 0,0-1 0,0 1 0,0-1 0,0 1 0,0 0 0,0 0-1,1-1 1,-1 1 0,0 0 0,1 0 0,-1 0 0,3 0 0,-2 1 6,0 0 1,-1 0 0,1 1-1,0-1 1,0 1-1,0-1 1,-1 1 0,1 0-1,0 0 1,-1 0-1,1 0 1,-1 0-1,1 0 1,-1 0 0,1 0-1,-1 1 1,0-1-1,0 0 1,0 1 0,2 2-1,2 4-26,-1 0 0,8 17 0,-7-13 37,6 17 63,-1 1 0,10 44 0,-12-40-124,1-13 104,-8-19-12,0 0 0,0 0 0,0 0 0,0 1 0,0-1 0,0 0 0,-1 0 0,1 1 0,-1-1 0,1 4 0,-4 15-3384,2-14 1963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16.9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32 5152,'2'-7'1107,"-2"5"-864,0 0 1,0 1-1,1-1 0,-1 1 1,1-1-1,-1 0 0,1 1 1,-1-1-1,1 1 0,0 0 1,0-1-1,0 1 0,0-1 1,1-1-1,-2 24 2136,-4 13-1951,3-22-343,-1-1-1,-4 19 1,-1-4-325,-8 44 0,15-51-794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17.5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1 824 5472,'1'-5'358,"0"0"0,1 0-1,0 0 1,0 0 0,0 0 0,0 1 0,1-1 0,-1 1 0,1 0 0,7-8 0,5-9 574,66-150 1799,-77 160-2656,82-183 698,39-55 133,-111 222-814,-7 15-12,-1 0-1,8-24 1,-11 23 31,2-5-620,-5 18 502,0 0 0,0 0 0,0 0 0,0 0 0,0 0 0,0 0 1,0 0-1,0 0 0,0 0 0,0 0 0,0 0 0,0 0 0,0 0 0,0 0 1,0 0-1,0 0 0,0 0 0,0 0 0,0 0 0,0 0 0,0 0 1,0 0-1,1 0 0,-1 0 0,0 0 0,0 0 0,0 0 0,0 0 1,0 0-1,0 0 0,0 0 0,0 0 0,0 0 0,0 0 0,0 0 1,0 0-1,0 0 0,0 0 0,0 0 0,0 0 0,0 0 0,0 0 1,0 0-1,0 0 0,0 0 0,0 0 0,0 0 0,0 0 0,0 0 1,0 0-1,0 0 0,1 11-305,11 292 105,-3-124 425,-8-155-324,1 0 1,1 0-1,1-1 1,10 31-1,-9-36-1770,-3-11-753,-4-16-4103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17.8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13 109 7392,'-13'-17'3360,"16"-6"-2944,2 11 704,9 7-704,4-10 128,4 7-352,14-4-32,1-1-96,8 10-64,4 3 32,0 0 160,-5 3-96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13.2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1 107 3392,'0'0'78,"0"-1"0,1 1 0,-1 0-1,1 0 1,-1 0 0,0 0 0,1-1 0,-1 1 0,1 0 0,-1 0 0,1 0 0,-1 0-1,1 0 1,-1 0 0,1 0 0,-1 0 0,1 0 0,-1 1 0,0-1 0,1 0 0,-1 0-1,1 0 1,-1 0 0,1 1 0,-1-1 0,0 0 0,1 1 0,2 0 85,-1 0 1,0 0-1,0 0 0,0 0 1,0 1-1,0-1 0,2 2 1,5 8 654,-1 1 1,0 0-1,7 16 0,-10-20-523,43 80 1945,-46-87-1523,-1-5-158,-2-14 188,-5-26-2,-2 7-410,4 19-531,0-1 1,1 1 0,1-1-1,0 1 1,3-38-1,-1 54 174,1 1-1,-1 0 0,0 0 0,0 0 1,1-1-1,-1 1 0,1 0 1,-1 0-1,1 0 0,-1 0 0,1 0 1,-1 0-1,1 0 0,0 0 1,0 0-1,0 0 0,0 0 0,-1 0 1,1 0-1,0 1 0,0-1 0,0 0 1,1 1-1,-1-1 0,0 1 1,0-1-1,0 1 0,0 0 0,0-1 1,1 1-1,-1 0 0,0 0 1,0 0-1,1 0 0,-1 0 0,0 0 1,0 0-1,1 0 0,0 1 1,4 0 113,1 0 0,-1 1-1,0 0 1,-1 0 0,1 1 0,8 4 0,11 10 269,-1 1 0,0 1 0,38 40-1,-27-25-107,-29-29-250,0 1-1,0-1 1,0-1 0,9 6 0,-13-9-265,0 0 1,0 0-1,0 0 1,0 0 0,1-1-1,-1 1 1,0 0 0,1-1-1,-1 0 1,0 1 0,1-1-1,-1 0 1,1 0 0,-1 0-1,0-1 1,1 1 0,-1-1-1,4 0 1,14-11-2453,-4-3-1823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38.1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12 595 2656,'0'0'23,"0"0"0,0 0 1,0 0-1,1-1 0,-1 1 0,0 0 1,0 0-1,0 0 0,0 0 0,0-1 1,0 1-1,0 0 0,0 0 0,0 0 0,0 0 1,0 0-1,-1-1 0,1 1 0,0 0 1,0 0-1,0 0 0,0 0 0,0 0 1,0-1-1,0 1 0,0 0 0,0 0 1,0 0-1,-1 0 0,1 0 0,0 0 0,0 0 1,0 0-1,0-1 0,0 1 0,0 0 1,-1 0-1,1 0 0,0 0 0,0 0 1,0 0-1,0 0 0,0 0 0,-1 0 1,1 0-1,0 0 0,0 0 0,0 0 1,0 0-1,-1 0 0,1 0 0,0 0 0,0 0 1,0 0-1,0 0 0,-1 0 0,-1 2 717,4-2 572,7 7-779,-5-5-419,0 0-1,0 0 1,0-1 0,0 0-1,1 0 1,-1 0-1,1 0 1,-1-1 0,0 0-1,1 1 1,-1-2-1,1 1 1,-1 0 0,0-1-1,7-2 1,-6 2 18,-1 0 1,0 0 0,0 0 0,0-1-1,0 0 1,0 0 0,0 0 0,0 0-1,-1-1 1,1 1 0,-1-1-1,0 0 1,0 0 0,0 0 0,5-6-1,-6 4-75,0 1 0,0-1 0,0 1-1,-1-1 1,1 0 0,-1 0-1,0 0 1,-1 0 0,1 0 0,-1 0-1,0 0 1,0 0 0,-1 0-1,-1-6 1,2 8-52,-1 1-1,1 0 1,-1-1-1,0 1 1,0 0 0,-1-1-1,1 1 1,0 0-1,-1 0 1,1 0 0,-1 0-1,1 0 1,-1 0-1,0 1 1,0-1-1,0 1 1,0-1 0,0 1-1,0 0 1,-1-1-1,1 1 1,0 0-1,-1 0 1,1 1 0,0-1-1,-1 1 1,1-1-1,-1 1 1,1 0-1,-1-1 1,-3 2 0,2-1-28,0 1 1,1 0-1,-1 0 1,0 0-1,0 1 1,1-1 0,-1 1-1,1 0 1,-1 0-1,1 0 1,0 0-1,0 1 1,0-1 0,0 1-1,0 0 1,0 0-1,1 0 1,-4 5-1,1 0 13,0-1-1,0 1 0,1 0 0,0 0 1,0 1-1,1-1 0,-3 13 1,5-12 38,0-1 0,1 1 1,0-1-1,1 1 0,0 0 1,0-1-1,1 1 0,0-1 1,0 0-1,1 0 0,0 0 1,0 0-1,1 0 0,0-1 1,8 11-1,-11-16 8,1 0 0,0 1 0,0-1 0,0 0 0,0 0 1,0-1-1,0 1 0,0 0 0,1-1 0,-1 1 0,1-1 0,-1 0 0,1 0 0,-1 0 0,1 0 0,0 0 1,-1-1-1,1 1 0,0-1 0,-1 1 0,1-1 0,0 0 0,0 0 0,0-1 0,-1 1 0,1 0 0,0-1 1,3-1-1,6-2 92,1-1 0,-1 0 1,-1-1-1,21-13 1,-10 5-26,228-120-343,-243 131 248,0-1 0,0 2 0,1-1 1,12-2-1,-19 5 12,1-1 0,0 1-1,-1 0 1,1 0 0,-1 0 0,1 0 0,-1 1 0,1-1-1,0 0 1,-1 0 0,1 1 0,-1-1 0,2 2 0,-2-2-2,0 1-1,0 0 1,-1-1 0,1 1 0,0 0 0,-1 0 0,1-1 0,0 1 0,-1 0 0,1 0 0,-1 0 0,1 0-1,-1 0 1,0 0 0,1 0 0,-1 0 0,0 0 0,0 0 0,0 0 0,0 0 0,0 0 0,0 2 0,0 4 81,-1 1 1,0 0 0,-1-1 0,0 1-1,0-1 1,-1 1 0,1-1-1,-2 0 1,-6 12 0,10-19-92,0 0 0,0 0 1,0 0-1,0 0 0,0 0 0,0 0 1,1 0-1,-1 0 0,0 0 1,0 0-1,0 0 0,0 0 0,0 0 1,0 0-1,0 0 0,0 0 0,0 0 1,0 0-1,1 0 0,-1 1 0,0-1 1,0 0-1,0 0 0,0 0 1,0 0-1,0 0 0,0 0 0,0 0 1,0 0-1,0 0 0,0 0 0,0 0 1,0 1-1,0-1 0,0 0 0,0 0 1,0 0-1,0 0 0,0 0 1,0 0-1,0 0 0,0 0 0,0 0 1,0 1-1,0-1 0,0 0 0,0 0 1,0 0-1,0 0 0,0 0 0,0 0 1,12-8 244,4-6-160,20-26 0,-26 28-212,1-1 1,1 1-1,23-19 1,-33 30 90,15-8-163,-16 9 190,-1 0 0,1 0 0,-1 0 0,1 0 0,-1 0 0,1 0 0,0 0 0,-1 0 0,1 0 0,-1 0 0,1 0 0,-1 0 0,1 1 0,-1-1 0,1 0 0,-1 0 0,1 1 0,-1-1 0,0 0 0,1 1 0,-1-1 0,1 0 0,-1 1 0,0-1 0,1 1 0,-1-1 0,0 1 0,0-1 0,1 1 0,-1-1 0,0 1 0,5 10 3,-1 0 0,-1 0 0,0 1 0,0-1 0,1 22 0,0-3-30,2 16 26,-4-26-30,1 0 1,9 32 0,-11-49 67,1 1 1,-1-1-1,1 0 1,0 1-1,3 3 1,-4-6-22,-1-1 1,0 1 0,1 0 0,-1-1 0,1 1 0,-1-1-1,1 1 1,-1-1 0,1 1 0,0-1 0,-1 1 0,1-1 0,0 1-1,-1-1 1,1 0 0,0 0 0,-1 1 0,1-1 0,0 0-1,0 0 1,-1 0 0,1 0 0,0 1 0,0-1 0,-1 0-1,1 0 1,0-1 0,0 1 0,-1 0 0,1 0 0,0 0 0,0 0-1,0-1 1,17-12 198,0-1 0,-2 0-1,26-29 1,12-11-168,-41 43-29,0 0 0,-1-1 0,0-1 0,-1 0-1,-1 0 1,13-21 0,-8 6 100,-2-1 0,-1 0 1,-1 0-1,-2-1 0,12-62 1,-18 70-81,14-91-145,-15 88 41,0-1 0,-3-34 0,0 43 64,-1-11-67,2 27 44,0-1 0,0 1 0,-1 0 0,1 0 0,0 0 1,-1 0-1,1 0 0,-1 0 0,1 0 0,-1 0 1,0 0-1,1 0 0,-1 0 0,0 0 0,0 0 1,-1-1-1,1 1 15,1 1 1,-1 0 0,0 0-1,1 0 1,-1 0 0,0-1-1,0 1 1,1 0 0,-1 0-1,0 0 1,1 0 0,-1 1-1,0-1 1,0 0 0,1 0-1,-1 0 1,0 0 0,1 1-1,-1-1 1,1 0-1,-1 1 1,0-1 0,1 0-1,-1 1 1,1-1 0,-1 1-1,1-1 1,-1 1 0,1-1-1,-1 1 1,1 0 0,-1 0-1,-13 21-89,13-20 73,-6 15-46,1 1 1,0-1 0,2 2 0,0-1 0,0 0 0,0 20 0,3-25 107,-2 16-99,1 1-1,3 57 1,1-72 37,0 1 0,1-1-1,0 0 1,2 0 0,-1 0 0,2-1 0,9 19 0,-14-30 27,40 64 35,-35-60-23,-1 0 0,1 0-1,0-1 1,0 1 0,1-2-1,13 10 1,-12-10 19,9 6 134,29 14 0,-41-23-109,1 0 1,0 0-1,0 0 0,0-1 0,0 0 0,0 0 0,0 0 0,0-1 0,9 0 1,-13 0-49,32-5 292,-32 4-273,0 0 0,0 0 0,0 1 0,-1-1 0,1 0 0,0 0 1,0-1-1,0 1 0,-1 0 0,1-1 0,0 1 0,-1-1 0,3-3 1,-2 2 9,0 0 1,0 0-1,0 0 1,-1 0-1,1-1 1,-1 1-1,0-1 1,0 1-1,0-1 1,-1 1 0,1-1-1,-1 0 1,0 1-1,0-1 1,0 1-1,0-1 1,-1 0-1,1 1 1,-1-1-1,0 1 1,0-1 0,0 1-1,-1-1 1,-3-5-1,4 8-65,0-1 0,0 1-1,0-1 1,0 1 0,-1 0-1,1 0 1,0-1 0,-1 1 0,0 0-1,1 0 1,-1 0 0,1 1 0,-1-1-1,0 0 1,0 1 0,1-1-1,-1 1 1,0-1 0,0 1 0,0 0-1,1 0 1,-1 0 0,0 0-1,0 0 1,0 0 0,0 0 0,0 1-1,1-1 1,-1 1 0,0-1-1,0 1 1,1 0 0,-1 0 0,0-1-1,1 1 1,-1 0 0,1 1 0,-1-1-1,1 0 1,0 0 0,-1 1-1,-1 1 1,2-1-6,-1 0 0,1 0 1,0 0-1,0 0 0,0 0 0,0 0 0,0 0 0,0 0 0,0 1 0,0-1 1,1 0-1,0 1 0,-1-1 0,1 0 0,0 1 0,0-1 0,0 0 1,0 1-1,0-1 0,1 0 0,-1 1 0,1-1 0,1 3 0,-1-1 20,1-1-1,0 0 1,0 0-1,0 0 1,0-1-1,1 1 1,-1 0-1,1-1 1,0 1-1,-1-1 1,1 0-1,0 0 0,0 0 1,1-1-1,3 3 1,-3-2 47,1 0 1,-1-1-1,1 1 1,0-1-1,-1 0 1,1 0-1,0 0 1,0-1-1,-1 0 1,1 0-1,0 0 1,0 0-1,0-1 1,-1 0-1,1 0 1,0 0-1,4-2 1,3-1 37,-1-1 0,0 0 1,0-1-1,0 0 0,-1 0 0,0-1 1,15-13-1,-23 18-64,1-1-7,1 0-1,0-1 1,0 1 0,0 0 0,6-3 0,-4 3-88,-6 3 74,0 0 0,0 0 0,1-1-1,-1 1 1,0 0 0,0 0 0,0 0 0,1 0-1,-1 0 1,0 0 0,0 0 0,0 0-1,1 0 1,-1-1 0,0 1 0,0 0 0,0 0-1,1 0 1,-1 0 0,0 0 0,0 0-1,1 0 1,-1 0 0,0 1 0,0-1-1,0 0 1,1 0 0,9 12 105,-2 0-193,7 11 39,3 8 63,-4-9 0,-12-18-4,1-1 0,0 1 0,-1-1 0,1 0 0,0 0 0,1 0 0,-1 0 0,1 0 0,-1-1 0,8 4 0,-4-2 54,0-1 0,0 0 0,0 0 0,0-1 0,10 2 0,-12-3 15,1-1 0,0 0 0,-1 0 0,1-1 0,0 1 0,-1-1 0,1 0 0,-1-1 0,1 1 0,-1-1 0,7-3 0,8-5 88,28-19 0,-38 23-301,5-5 243,24-22 0,-18 14-13,14-8-205,-35 26 122,0 1 0,0 0 0,0 0 0,1 0-1,-1-1 1,0 1 0,0 0 0,0 0 0,1 0-1,-1 0 1,0 0 0,0-1 0,1 1-1,-1 0 1,0 0 0,0 0 0,1 0 0,-1 0-1,0 0 1,0 0 0,1 0 0,-1 0 0,0 0-1,1 0 1,-1 0 0,0 0 0,0 0 0,1 0-1,-1 0 1,0 1 0,0-1 0,1 0-1,-1 0 1,0 0 0,0 0 0,1 0 0,-1 1-1,0-1 1,0 0 0,0 0 0,0 0 0,1 1-1,-1-1 1,0 0 0,0 0 0,0 1-1,0-1 1,7 15 157,-6-12-104,1 6-81,1-1 0,-2 1 0,1 0 0,-1 0 1,0-1-1,-1 17 0,0-23 28,0-2 6,1 19-42,-1-19 67,0 1 0,0 0-1,0-1 1,0 1 0,0 0 0,0-1 0,0 1 0,0-1 0,0 1 0,1 0-1,-1-1 1,0 1 0,0-1 0,1 1 0,-1 0 0,0-1 0,1 1 0,-1-1-1,1 1 1,-1-1 0,1 1 0,-1-1 0,1 0 0,0 1 0,12-10 487,-6 4-461,-1-1-1,0 0 1,-1 0 0,1-1 0,-1 0-1,5-10 1,-6 11-126,6-11 2,-10 15 33,1 0-1,0 1 1,0-1 0,0 0 0,0 1-1,0-1 1,0 1 0,2-2-1,-3 2 34,0 1-1,0 0 0,0 0 1,0 0-1,0 0 0,1 0 0,-1 0 1,0 0-1,0 0 0,0 0 1,0 0-1,0 0 0,1 0 0,-1 0 1,0 0-1,0 0 0,0 1 1,0-1-1,0 0 0,1 0 0,-1 0 1,0 0-1,0 0 0,0 0 1,0 0-1,0 0 0,0 0 1,0 0-1,0 1 0,1-1 0,-1 0 1,0 0-1,0 0 0,0 0 1,0 0-1,0 0 0,0 1 0,4 12 28,0-1 34,2 15-251,-6-27 195,0 0 0,0 0-1,0 0 1,0 0 0,0 0 0,0 1 0,0-1 0,0 0 0,0 0-1,0 0 1,0 0 0,0 0 0,0 0 0,0 0 0,0 1 0,0-1 0,0 0-1,0 0 1,0 0 0,0 0 0,0 0 0,0 0 0,1 0 0,-1 0-1,0 0 1,0 1 0,0-1 0,0 0 0,0 0 0,0 0 0,0 0 0,1 0-1,-1 0 1,0 0 0,0 0 0,0 0 0,0 0 0,0 0 0,0 0-1,1 0 1,-1 0 0,0 0 0,8-3 270,6-6-13,-12 8-287,0-1 33,0 1-1,0-1 0,0 1 1,0-1-1,0 1 0,0-1 1,-1 0-1,1 0 0,0 0 1,-1 0-1,0 0 0,1-1 0,-1 1 1,1-3-1,-8 34-53,5-19 0,0 1 0,1-1 0,1 17 0,1 2 155,-2-8 127,1-21-239,-1 0-1,1 0 0,0 0 1,0 0-1,0 0 0,-1 0 1,1 0-1,0 0 0,0-1 1,-1 1-1,1 0 0,0-1 1,0 1-1,-1 0 0,2-2 1,-2 2 31,24-17-159,-19 12 87,-1 2 0,2-1 1,-1 0-1,11-4 0,34-18-7,-34 17 12,0 1-1,0 1 1,20-7-1,7 0 134,-25 8-111,28-6-1,-46 12 23,0 0-1,0 0 1,0 0-1,0 0 1,0 0-1,0 0 0,0 0 1,0 0-1,0 0 1,0 0-1,0 0 0,0 0 1,0 0-1,0 0 1,0 0-1,0 0 1,0 0-1,0 0 0,0 1 1,0-1-1,0 0 1,0 0-1,0 0 0,0 0 1,0 0-1,0 0 1,0 0-1,0 0 1,1 0-1,-1 0 0,0 0 1,0 0-1,0 0 1,0 0-1,0 0 0,0 0 1,0 0-1,0 0 1,0 0-1,0 0 1,0 0-1,0 0 0,0 0 1,0 0-1,0 0 1,0 0-1,0 0 0,0 0 1,0 0-1,1 0 1,-1 0-1,0 0 1,0 0-1,0 0 0,0 0 1,0 0-1,0 0 1,0 0-1,0 0 1,-7 5 100,-19 11-36,1-1-233,18-9 117,0-1 1,0 1 0,1-1-1,0 2 1,0-1 0,1 1-1,-1 0 1,-4 9 0,7-11 32,0 1 1,1-1 0,0 1-1,0-1 1,0 1 0,1 0-1,0 0 1,0 0 0,1 0-1,-1 0 1,1 0-1,1 11 1,-1-16 23,0-1 1,0 1-1,0-1 0,0 1 1,0 0-1,1-1 0,-1 1 1,0-1-1,0 1 0,0-1 1,0 1-1,1-1 0,-1 1 1,0-1-1,1 1 0,-1-1 1,0 1-1,1-1 0,-1 1 1,0-1-1,1 0 0,-1 1 1,1-1-1,-1 1 0,1-1 1,-1 0-1,1 0 0,-1 1 1,1-1-1,-1 0 0,1 0 1,-1 0-1,1 0 0,-1 1 1,1-1-1,0 0 0,-1 0 1,1 0-1,-1 0 0,1 0 1,-1 0-1,1-1 0,0 1 1,-1 0-1,1 0 0,0 0 1,1-1 34,1-1 0,-1 1 0,0 0 0,0 0 0,0-1-1,0 1 1,0-1 0,0 0 0,0 0 0,2-2 0,36-50 341,-32 45-457,0 0 1,1 0-1,0 1 0,11-7 1,-18 13 63,1 1-1,-1-1 1,0 1 0,1 0 0,-1 0-1,0 0 1,1 0 0,-1 0 0,1 1 0,0-1-1,-1 1 1,1-1 0,-1 1 0,1 0 0,0 0-1,-1 0 1,1 1 0,0-1 0,-1 0 0,1 1-1,-1 0 1,1 0 0,-1 0 0,1 0 0,2 1-1,-3 0 10,-1-1-1,1 0 0,0 1 0,-1 0 0,1-1 0,-1 1 1,1 0-1,-1 0 0,0-1 0,0 1 0,0 0 1,0 0-1,0 0 0,0 1 0,-1-1 0,1 0 0,-1 0 1,1 0-1,-1 5 0,1 1-46,-2 1 1,1-1-1,-3 16 1,-1-5 83,-1 1 0,-1-1 1,0 0-1,-1-1 0,-1 0 1,-1 0-1,-1 0 0,0-1 1,-1-1-1,-1 0 0,-1 0 1,-16 16-1,11-14 93,-2 0 0,0-1-1,-1-1 1,0-1 0,-37 20 0,52-33-85,1 0 0,0-1 1,-1 1-1,1-1 0,-1 0 1,1 0-1,-1-1 0,-9 0 0,13 0-59,0 0 0,0 0-1,0 0 1,0-1-1,0 1 1,0-1-1,0 1 1,0-1 0,0 0-1,0 0 1,1 1-1,-1-1 1,0 0-1,1-1 1,-1 1 0,0 0-1,1 0 1,-1-1-1,1 1 1,0-1-1,0 0 1,-1 1 0,1-1-1,0 0 1,0 1-1,0-1 1,1 0-1,-2-2 1,1 0-80,1-1 0,-1 0 1,1 1-1,-1-1 0,1 0 0,1 1 0,-1-1 0,1 0 1,0 1-1,0-1 0,0 1 0,0-1 0,1 1 0,0 0 0,0-1 1,4-6-1,4-3-1305,0 1 1,0 0-1,16-14 1,-24 25 1121,25-23-1787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38.5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88 6560,'-5'-45'2976,"5"22"-2592,0 15 0,5 4-288,-5-4-256,5 8 96,-1 8-2272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38.8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4 262 4480,'-3'-28'2016,"16"3"-1728,-5 13 800,6 9-640,17-14 960,6 9-800,26-7 672,3 1-736,21-5 384,-6 4-576,-1-5 384,-7 3-416,17-3-1792,-11 3 800,21-2-3648,-10 7 2432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40.8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13 2720,'0'0'891,"0"6"1412,0-5-2211,0 0-1,0 0 1,0 0-1,0 0 1,-1 0-1,1 0 1,0 0-1,0 0 1,-1-1-1,1 1 1,0 0-1,-1 0 1,1 0-1,-1-1 1,1 1-1,-1 0 1,0 0-1,1-1 1,-1 1-1,0 0 1,0 0-1,-20 8 1480,18-9-1461,0 1 0,1 0 0,-1 0 0,1 0 0,-1 0 0,1 1 0,-5 2 0,1 1-87,0 1 0,0 0-1,1 0 1,0 1-1,0 0 1,0 0 0,1 0-1,0 0 1,1 0 0,-1 1-1,1 0 1,1 0-1,-1 0 1,1 0 0,1 0-1,0 0 1,0 0 0,0 1-1,1-1 1,0 0-1,1 1 1,0-1 0,0 0-1,1 0 1,0 0-1,0 0 1,1 0 0,4 8-1,-4-10-22,1 5 47,2-1-1,-1 0 0,14 19 0,-18-27-13,1-1-1,-1 1 0,1 0 0,-1-1 0,1 1 1,-1-1-1,1 0 0,0 1 0,-1-1 1,1 0-1,0 0 0,0 0 0,0 0 1,0 0-1,0-1 0,0 1 0,0-1 1,0 1-1,1-1 0,-1 0 0,0 1 1,0-1-1,0-1 0,0 1 0,0 0 1,1 0-1,-1-1 0,3 0 0,2-2 62,-1-1 0,0 0 0,0 1 0,0-2 0,0 1 0,-1-1 0,10-10 0,31-43 386,-42 51-379,1 0 0,-1 0 0,0 0 0,-1-1-1,0 1 1,0-1 0,4-15 0,-7 19-57,1 1 1,-1-1-1,1 0 0,-1 1 1,0-1-1,-1 0 0,1 1 1,-1-1-1,1 0 1,-1 1-1,0-1 0,-1 1 1,1 0-1,0-1 1,-1 1-1,0 0 0,0 0 1,0 0-1,0 0 0,-3-3 1,1 2-64,1 1 0,-1-1 1,1 1-1,-1 0 0,0 0 0,0 1 0,-1-1 1,1 1-1,-1 0 0,1 0 0,-1 0 0,1 1 1,-1-1-1,0 1 0,0 0 0,0 1 1,0-1-1,1 1 0,-1 0 0,0 0 0,0 1 1,-9 1-1,6 0-108,6-2 94,1 0-1,0 0 1,-1 0 0,1 0 0,0 1 0,-1-1-1,1 0 1,0 1 0,0-1 0,-1 1 0,1 0-1,0-1 1,-2 2 0,63-14-687,10-8 942,66-16 207,-106 30-351,52-9 217,-69 13-228,0 1 0,0 0 0,0 1 1,17 3-1,-27-3-28,0 0-1,0 1 1,0 0 0,0-1 0,0 1-1,-1 0 1,1 1 0,0-1 0,-1 0-1,1 1 1,-1-1 0,1 1 0,-1 0-1,0 0 1,0 0 0,1 0 0,-2 0-1,1 1 1,0-1 0,0 0 0,2 5-1,-3-3 11,1 1 1,-1-1-1,0 0 0,0 1 0,-1-1 1,1 0-1,-1 1 0,0-1 0,0 1 0,-1-1 1,1 1-1,-1-1 0,-2 9 0,-20 70 346,22-74-155,9-14 81,-1 0-253,7-7 107,15-16 0,1 0-248,63-65-65,-75 82-74,-18 10 213,1 1 0,-1 0 1,1 0-1,0-1 0,-1 1 0,1 0 0,-1 0 0,1 0 0,0 0 0,-1 0 0,1 0 1,-1 0-1,1 0 0,0 0 0,-1 0 0,1 0 0,0 0 0,-1 0 0,1 0 0,-1 0 1,1 1-1,-1-1 0,1 0 0,0 0 0,-1 1 0,1-1 0,-1 0 0,1 1 0,-1-1 1,1 1-1,-1 0 0,7 9 30,-2 1 0,1-1 0,-2 2 0,6 16-1,-9-23 10,1 0 0,0 1 0,0-1 0,1 0 0,-1-1 0,1 1 0,6 8 0,-7-11-103,0-1 0,0 1 0,0 0 0,0-1 0,0 1-1,1-1 1,-1 0 0,0 1 0,1-1 0,-1-1 0,1 1 0,-1 0 0,1 0 0,-1-1 0,1 0 0,0 1 0,4-1-1,12 0-671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41.5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194 105 3136,'-1'-1'83,"1"1"0,-1 0 0,0-1 0,1 1 0,-1-1 0,0 1 0,1 0 0,-1 0 0,0-1 0,1 1 0,-1 0 0,0 0 0,0 0 0,1 0 0,-1 0 0,0 0 0,0 0 0,0 0 0,0 0 0,-7 1 2837,13-1-2473,1 1 1,-1-1-1,0 0 0,0 0 1,0-1-1,8-1 1,-9 1-336,-1-1 1,1 0-1,0 0 1,-1 0-1,1 0 1,-1 0-1,0-1 1,0 0-1,0 0 1,0 1-1,0-2 1,0 1-1,1-4 1,-3 6-89,0 0 1,-1 0 0,1 0-1,-1 0 1,0-1-1,1 1 1,-1 0 0,0 0-1,0-1 1,1 1-1,-1 0 1,0-1 0,-1 1-1,1 0 1,0-1-1,0 1 1,0 0 0,-1-2-1,0 2-1,0-1-1,0 0 0,0 0 1,-1 0-1,1 1 1,0-1-1,-1 1 0,1-1 1,-1 1-1,0 0 1,1-1-1,-1 1 0,0 0 1,-3-1-1,0-1-55,0 1 0,0 0 0,0 1 0,0-1 0,0 1 0,-1 0 0,1 0 0,0 1 0,-1-1 0,1 1 0,-1 0 1,1 1-1,0-1 0,-1 1 0,1 0 0,0 1 0,-10 3 0,5-1 95,0 1 0,0 0 0,0 1 0,0 1 1,1-1-1,0 1 0,-13 14 0,17-16-24,0 0 1,1 1-1,0-1 0,0 1 0,0 1 0,1-1 0,0 0 0,-5 14 0,7-16-1,-1 0 0,2 0 0,-1 0 0,0 0 0,1 0 0,0 1 0,-1-1-1,2 0 1,-1 0 0,0 1 0,1-1 0,0 0 0,0 0 0,0 0 0,3 6 0,-1-5-12,-1-1 1,1 0-1,0 1 1,0-1-1,0 0 1,1-1 0,-1 1-1,1 0 1,0-1-1,0 0 1,0 0 0,0 0-1,6 2 1,-3-2 31,0 0 0,0-1 1,1 1-1,-1-2 0,1 1 1,-1-1-1,1 0 1,7 0-1,5-2-616,-1-1 0,0 0-1,0-1 1,-1-1 0,1-1 0,22-8 0,4-4-1185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43.3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192 378 2912,'0'0'86,"-1"-1"0,1 1-1,-1 0 1,1 0 0,0-1 0,-1 1 0,1 0-1,-1-1 1,1 1 0,0 0 0,-1-1 0,1 1-1,0 0 1,-1-1 0,1 1 0,0-1 0,-1 1-1,1-1 1,0 1 0,0-1 0,0 1 0,0-1-1,-1 1 1,1-1 0,0 1 0,0-1 0,0 1-1,0-1 1,0 1 0,0-1 0,0 1 0,0-1-1,1 1 1,-1-1 0,0 1 0,0-1 0,0 1-1,0-1 1,1 1 0,-1-1 0,0 1 0,0 0-1,2-3 1799,-23 5-279,12 0-1410,0 1 1,1 0-1,0 1 0,0 0 0,-12 7 0,-35 29 320,49-35-506,-1 1 1,1 0-1,-11 12 1,16-16-33,-1 0 0,0 0 1,1 1-1,0-1 0,0 1 0,0-1 1,0 1-1,0-1 0,0 1 1,0 0-1,1 0 0,0-1 0,-1 1 1,1 0-1,0 5 0,1-2 16,1 0-1,-1 0 0,1 1 0,0-1 1,0 0-1,1 0 0,-1-1 0,1 1 1,1-1-1,-1 1 0,8 8 0,-5-7 69,1-1-1,-1 0 0,1 0 0,0-1 1,1 1-1,-1-2 0,17 9 1,-23-12-35,1-1 1,0 1 0,0 0 0,0-1 0,-1 1 0,1-1-1,0 1 1,0-1 0,0 0 0,0 0 0,0 0 0,0 0-1,0 0 1,0 0 0,0 0 0,0-1 0,0 1 0,0-1-1,-1 1 1,4-3 0,-2 2 25,-1-1 1,0 0-1,0 0 1,0 0-1,0 0 0,0 0 1,0-1-1,0 1 1,-1 0-1,1-1 0,-1 1 1,2-6-1,1-3 67,-1 0-1,-1 0 1,1-1-1,-2 1 1,0-1 0,0-13-1,-1 9 78,-1 0-1,-4-29 1,3 37-198,0 1-1,0 0 1,-1 0 0,1 0-1,-1 0 1,-1 1-1,1-1 1,-9-10 0,-10-7-644,40 11 193,-9 7 488,-1-1 0,0 0 0,-1 0 0,0-1 0,0 0 0,0 0 0,-1-1 0,7-12 0,-3 1 77,-1 0-1,0 0 1,7-32 0,9-63 40,-23 102-154,-1 9-158,1 4 41,0 9-25,2 19 12,-7 269 146,3-294-12,-25 283 80,15-221 248,-3-1 0,-28 84 0,38-140-214,3-7-90,-1 1 0,1-1 0,-1 1 0,1-1 0,-1 1 0,0-1 0,0 1 0,0-1 0,1 0 0,-1 1 0,-1-1 0,-1 2 0,3-3-21,0 0 0,0 1 1,0-1-1,0 0 1,0 0-1,0 0 0,-1 0 1,1 1-1,0-1 0,0 0 1,0 0-1,-1 0 1,1 0-1,0 0 0,0 0 1,0 0-1,-1 0 1,1 0-1,0 0 0,0 1 1,0-1-1,-1 0 1,1 0-1,0 0 0,0 0 1,0 0-1,-1-1 1,1 1-1,0 0 0,0 0 1,0 0-1,-1 0 0,0-7 88,5-11-257,12-9 5,1 0 0,2 1 0,0 1 0,41-42 0,-39 49-1251,28-22-1,0 11-279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44.9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1047 3072,'-1'0'33,"1"0"1,0 0-1,0 0 1,0 0 0,0 0-1,0 0 1,0 1-1,0-1 1,-1 0-1,1 0 1,0 0-1,0 0 1,0 0-1,0 0 1,0 0-1,0 0 1,0 0-1,0 1 1,0-1-1,0 0 1,0 0-1,0 0 1,-1 0 0,1 0-1,0 0 1,0 1-1,0-1 1,0 0-1,0 0 1,0 0-1,0 0 1,0 0-1,0 0 1,0 1-1,1-1 1,-1 0-1,0 0 1,0 0-1,0 0 1,0 0-1,0 0 1,0 1 0,0-1-1,0 0 1,0 0-1,0 0 1,0 0-1,0 0 1,0 0-1,1 0 1,-1 0-1,0 0 1,0 1-1,0-1 1,0 0 10,1 0 0,-1 0 0,0 1 0,0-1 0,1 0 0,-1 0 0,0 0 0,0 1 0,1-1 0,-1 0 0,0 0 0,1 0 0,-1 0 0,0 0 0,1 1 0,-1-1 1,0 0-1,1 0 0,-1 0 0,0 0 0,1 0 0,-1 0 0,0 0 0,1 0 0,-1 0 0,0-1 0,1 1 0,-1 0 0,0 0 0,0 0 0,1 0 0,14-10 945,-1 0 0,0 0 1,-1-1-1,12-14 0,42-53-107,-13 13-257,95-90 745,-69 73-820,-25 17-279,-39 45-34,0 0 0,31-27 0,-55 63-627,-2 0 312,1 2 0,1-1 0,0 1 0,-9 33 0,-10 75 26,22-97 37,1 1 1,1 0 0,2 0 0,1 0-1,4 36 1,-3-60 29,0 0 1,1-1-1,-1 1 0,1 0 0,0-1 1,1 0-1,0 0 0,3 6 1,-5-10-5,-1 0 0,1 0 0,0 0 1,0 1-1,0-1 0,-1-1 1,1 1-1,0 0 0,0 0 1,1 0-1,-1 0 0,0-1 1,0 1-1,0 0 0,0-1 1,1 1-1,-1-1 0,0 0 1,1 1-1,-1-1 0,0 0 1,1 0-1,-1 0 0,0 0 0,1 0 1,-1 0-1,0 0 0,1 0 1,-1 0-1,0-1 0,1 1 1,-1-1-1,0 1 0,0-1 1,0 1-1,1-1 0,-1 0 1,0 1-1,0-1 0,0 0 1,0 0-1,1-1 0,3-3 5,0 0 0,0 0 0,0-1 0,-1 0 0,0 0-1,5-8 1,17-42 158,-21 45-123,144-353 457,-31-8 899,-106 333-1234,3-14 110,-13 47-304,-1 0 1,-1 0 0,1 0 0,-1 0 0,0 0 0,-1-9-1,1 15 18,0 0-1,0 0 1,0 0-1,0 0 0,0 0 1,0 0-1,0-1 1,0 1-1,0 0 0,0 0 1,0 0-1,0 0 1,0 0-1,0 0 0,-1 0 1,1 0-1,0 0 1,0 0-1,0 0 0,0-1 1,0 1-1,0 0 1,0 0-1,0 0 0,0 0 1,0 0-1,0 0 1,0 0-1,-1 0 0,1 0 1,0 0-1,0 0 1,0 0-1,0 0 0,0 0 1,0 0-1,0 0 1,0 0-1,0 0 0,0 0 1,-1 0-1,1 0 1,0 0-1,0 0 0,0 0 1,0 0-1,0 0 1,0 0-1,0 0 0,0 0 1,0 0-1,0 0 1,0 1-1,-1-1 0,1 0 1,0 0-1,0 0 1,0 0-1,0 0 0,0 0 1,0 0-1,0 0 1,0 0-1,0 0 0,0 1 1,-7 8-77,-5 13 24,0 12-54,-14 60 1,14-44-45,-13 43 141,-63 273 207,84-350-135,2 0-1,0-1 1,1 1 0,0 25-1,1-15 187,0-25-221,0 0 0,0 0 0,0 1 0,0-1-1,-1 0 1,1 0 0,0 0 0,-1 0 0,1 0 0,-1 0 0,1 0 0,-1 0 0,0 0-1,1 0 1,-1 0 0,-1 1 0,2 4-28,0 0-1,0-1 1,0 1-1,-1 0 1,-2 10-1,2-11 7,0-2 27,0-1 0,0 1 0,1 0 0,-1-1 0,1 1-1,-1 0 1,1 0 0,0 5 0,1-8 24,0-20 64,25-75-353,-16 65 168,-5 12 12,2 1 0,8-19 0,-12 30-21,0 0 1,1 1-1,0-1 1,-1 1-1,2 0 1,-1 0-1,0 0 1,1 1 0,9-8-1,-14 12 69,1 0 1,-1-1-1,1 1 0,-1 0 0,1 0 1,-1-1-1,1 1 0,-1 0 0,1 0 0,-1 0 1,1 0-1,-1 0 0,1 0 0,-1 0 1,1 0-1,-1 0 0,1 0 0,-1 0 1,1 0-1,-1 0 0,1 0 0,-1 0 0,1 0 1,-1 1-1,1-1 0,-1 0 0,1 0 1,-1 1-1,1-1 0,-1 0 0,1 0 1,-1 1-1,0-1 0,1 1 0,-1-1 0,0 0 1,1 1-1,-1-1 0,0 1 0,1 0 1,0 2-9,1 0 1,-1 0 0,0 0-1,0 0 1,1 6-1,6 49-96,10 49 63,-14-94 43,-1 0 0,2-1 0,0 1 0,0-1 0,14 23 0,-18-33 34,1 0 0,-1 0 0,0 0 0,1-1 0,-1 1 0,1 0 0,-1 0 0,1-1 0,0 1 0,0-1 0,0 0 0,0 0-1,0 1 1,0-1 0,0 0 0,0-1 0,0 1 0,0 0 0,1-1 0,-1 1 0,0-1 0,0 1 0,1-1 0,3 0 0,-2-1 37,1-1 0,-1 1 0,1-1 0,-1 0 0,0 0 1,1 0-1,-1-1 0,0 1 0,-1-1 0,1 0 0,0 0 0,-1 0 0,0-1 1,4-3-1,4-8 42,0 0 1,10-20 0,-16 27-96,2-3 45,-1-1 0,0 1 1,-1-1-1,0 0 0,-1-1 1,0 1-1,-1-1 0,-1 1 1,0-1-1,0 0 0,-1-21 1,-1 31-85,0 0 0,-1 0 0,0 0 0,1 0 0,-1 0 0,0 1 0,0-1 0,-1 0 0,1 1 0,0-1 0,-1 1 0,-2-4 0,4 6 6,-1-1-1,0 0 1,0 0-1,1 1 1,-1-1-1,0 1 1,0-1-1,0 1 1,0-1-1,0 1 1,0-1-1,1 1 1,-1 0-1,0-1 1,0 1-1,0 0 1,0 0-1,0 0 1,0 0-1,0 0 1,0 0-1,0 0 1,0 0-1,0 0 1,0 1-1,0-1 0,0 0 1,0 0-1,0 1 1,0-1-1,0 1 1,0-1-1,0 1 1,0-1-1,1 1 1,-1 0-1,-1 1 1,-2 1-15,0 1 0,1 0 0,0 0 0,0 0 0,0 1 0,0-1 0,1 1 0,0 0 0,0-1 0,0 1 0,0 0 0,1 0 0,-2 10 0,1-4-50,1 0 0,1 0 0,0 0 1,0 0-1,3 17 0,0-15-51,0 0 0,0 0 0,2 0 0,-1 0 0,2 0 0,0-1-1,0 0 1,1 0 0,0-1 0,1 0 0,1 0 0,-1-1 0,2 0 0,-1 0 0,2-1 0,10 8 0,0-4-1015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2:45.3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9 259 6464,'-8'4'2944,"29"-24"-2560,6 5 768,4-2-704,46-14 256,4 3-416,22-9 256,-3 9-320,3-4-1888,-8 9 928,21-9-5248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3:03.2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61 715 2496,'19'9'5431,"21"1"-3513,-19-8-1707,34 2-1,-47-4-34,12 0 134,33-4-1,-47 3-211,-1 0 0,0 0-1,1-1 1,-1 1 0,0-1 0,0 0 0,0-1-1,0 1 1,0-1 0,0 0 0,4-4-1,-8 6-76,0 0-1,0 1 1,-1-1 0,1 0-1,0 0 1,-1 0 0,1 0-1,-1 0 1,1 0-1,-1 0 1,1 0 0,-1 0-1,0 0 1,1 0-1,-1 0 1,0 0 0,0 0-1,0 0 1,0 0-1,0 0 1,0 0 0,0 0-1,0-1 1,0 1-1,-1 0 1,1 0 0,0 0-1,-1 0 1,1 0-1,-1 0 1,1 0 0,-1 0-1,1 1 1,-2-3-1,0 1-1,0-1 0,0 1 0,0 0 0,0 0-1,-1 1 1,1-1 0,0 0 0,-1 1-1,1-1 1,-1 1 0,0 0 0,-4-2 0,-10-1-89,1 1 1,-1 1 0,0 1-1,0 0 1,0 1 0,0 1-1,0 1 1,-31 6 0,32-5 212,10-3-132,0 1-1,1 0 1,-1 1 0,0-1-1,1 1 1,-1 0 0,1 0 0,0 0-1,0 1 1,0 0 0,-9 7 0,10-7-38,0 1 0,1 0 1,0 0-1,0 0 0,0 1 1,0-1-1,1 1 0,0-1 1,0 1-1,0 0 0,0 0 1,1 0-1,-1 6 0,1-5 47,1 0 1,0 1-1,0-1 0,0 1 0,1-1 0,0 0 1,3 12-1,3 3-50,9 18-1,-8-22 58,-5-9 20,1-1 1,0 0-1,0 0 0,1 0 0,0-1 0,1 0 1,-1 0-1,1 0 0,0 0 0,0-1 0,1 0 1,0 0-1,-1-1 0,2 0 0,-1 0 0,0-1 1,1 0-1,0 0 0,15 3 0,-10-3-1,-1-1-1,1-1 0,0 0 1,0-1-1,0 0 0,17-3 1,-20 1 33,-1 0 0,0-1 0,0 0 0,0 0 1,0-1-1,0 0 0,-1-1 0,1 0 0,10-8 1,-5 1-9,-1-1 0,0-1 0,13-17 1,6-6-59,-14 15-18,23-36-1,-10 13 55,-7 15-276,-22 28 213,1-1 0,-1 1 0,0 0 0,1 0 0,0 0 0,0 0 0,0 0 0,5-2 1,-7 3 0,1 1 0,0-1 1,-1 1-1,1-1 1,0 1-1,-1 0 0,1-1 1,0 1-1,0 0 1,-1 0-1,1 0 0,0 1 1,-1-1-1,1 0 1,0 1-1,-1-1 1,1 1-1,0-1 0,2 2 1,-3-1 9,0 0 0,0 1 0,1-1 0,-1 0 0,0 1 1,0-1-1,0 1 0,0-1 0,-1 1 0,1-1 0,0 1 0,-1-1 1,1 1-1,-1 0 0,1-1 0,-1 3 0,1 5 32,0 0 0,-1 1-1,-1-1 1,1 0 0,-5 17 0,-2 10 96,-17 79 96,20-99-73,3-9-25,0-1 0,-1 0 0,0 0 0,0 0 0,-4 6 0,6-25 943,5-10-1040,0 1-1,1 0 1,2 0-1,0 1 1,1 0-1,18-29 1,-19 37-72,0 1 0,1 0 0,1 0 1,0 0-1,0 1 0,1 1 0,1 0 0,0 0 0,0 2 1,24-14-1,-35 21 29,-1 1 0,1-1 0,0 1 0,0 0 0,-1-1 0,1 1 0,0 0 0,0-1 0,0 1 1,-1 0-1,1 0 0,0 0 0,0 0 0,0 0 0,0 0 0,-1 0 0,1 0 0,0 0 0,0 0 0,0 1 0,0-1 0,-1 0 0,1 0 0,1 1 1,-2 0 10,1 0 1,0 0-1,-1-1 1,1 1 0,0 0-1,-1 0 1,0 0-1,1 0 1,-1 0 0,1 0-1,-1 0 1,0 0-1,0 0 1,0 0 0,1 0-1,-1 1 1,0 6 58,-1-1 0,1 0-1,-1 1 1,-2 7 0,-5 21-6,4-13-2,-1-1 0,-10 27 0,10-34 242,5-13-9,2-4-209,7-5 9,0-1-1,0 0 0,0-1 1,-1 0-1,7-10 1,-7 7-35,2 1 1,-1 1 0,16-14 0,-7 10-69,-5 3-133,1 0 0,1 1 1,25-13-1,-39 23 150,0-1 1,0 1-1,0-1 0,0 1 1,0-1-1,1 1 0,-1 0 0,0 0 1,0 0-1,0 0 0,1 0 1,-1 0-1,0 0 0,0 0 0,1 0 1,-1 1-1,0-1 0,0 0 0,0 1 1,0-1-1,1 1 0,-1-1 1,0 1-1,0 0 0,0-1 0,0 1 1,0 0-1,1 1 0,2 2-1,-1 1 0,0-1-1,0 1 1,0 0 0,2 6-1,-2-6 23,1 6-1,0-1 0,0 1-1,3 19 1,-6-23-18,0 1 0,1-1 1,0-1-1,0 1 1,0 0-1,1 0 0,0-1 1,1 0-1,-1 1 0,1-1 1,8 8-1,-12-13 15,0-1-1,1 1 1,-1-1 0,1 1-1,-1-1 1,1 0 0,-1 1-1,1-1 1,-1 0 0,1 1-1,-1-1 1,1 0 0,0 0-1,-1 0 1,1 1 0,-1-1-1,1 0 1,0 0-1,-1 0 1,1 0 0,-1 0-1,1 0 1,0 0 0,-1 0-1,1 0 1,0-1 0,-1 1-1,1 0 1,-1 0 0,1 0-1,-1-1 1,1 1 0,-1 0-1,1-1 1,0 1-1,-1 0 1,0-1 0,2 0-1,0-2 62,1 0 0,-1-1 0,1 1 0,3-7 0,-3 4-21,25-49 18,-18 33 25,14-22 0,-22 41-135,-1 1 0,1 0-1,-1 0 1,0-1 0,1 1 0,-1 0 0,-1-1 0,1 1 0,0-1 0,0 0 0,-1-2-1,0 4-137,0 3 85,-35 495 53,26-371 262,9-98 53,0-26-96,0-6 283,17-211 491,-11 162-850,29-178-100,-29 199 7,16-44 0,-16 60-79,0-1 0,1 2 0,1-1 0,13-19 0,-18 31 25,-1 1 0,1 0 1,0 0-1,0 0 0,0 0 0,0 1 1,0-1-1,0 1 0,1-1 0,-1 1 1,1 0-1,0 1 0,-1-1 0,7-1 1,-8 2 30,1 1 0,-1 0 0,1 0 1,-1-1-1,1 2 0,-1-1 1,1 0-1,-1 0 0,1 1 1,-1-1-1,0 1 0,1 0 1,-1 0-1,0 0 0,1 0 1,-1 0-1,0 0 0,0 1 1,0-1-1,0 1 0,0-1 1,0 1-1,-1 0 0,4 3 0,-2 0 13,0 0 0,0 0 0,0 0 0,-1 1 0,0-1 0,0 1 0,0-1 0,0 1-1,-1 0 1,0 0 0,0 0 0,-1 8 0,0 3 50,0-1 1,-1 0-1,-5 22 1,3-27 7,-1 1 0,0-1 1,0 0-1,-1 0 0,0-1 1,-1 1-1,-12 16 0,16-25-29,1-1-1,0 1 0,0-1 0,-1 1 0,1-1 1,-1 1-1,1-1 0,-1 0 0,1 1 0,-1-1 1,0 0-1,0 0 0,1-1 0,-1 1 0,0 0 0,0 0 1,0-1-1,0 1 0,0-1 0,0 0 0,0 0 1,0 0-1,0 0 0,0 0 0,0 0 0,-3-1 1,1 0 8,0 0 1,0-1-1,0 1 1,1-1 0,-1 0-1,1-1 1,-1 1 0,1 0-1,0-1 1,0 0 0,0 0-1,-4-4 1,2 0-28,0 1 0,0-1 0,0 1 1,1-2-1,0 1 0,1 0 0,-1-1 0,-2-8 0,5 12-93,0 1 1,-1 0-1,1 0 0,-1 0 1,-3-5-1,0-1-248,6 7-92,7 1 288,11 3 84,-16-1-53,23 0 169,0-1 0,0 0 0,0-2 1,0-1-1,0-2 0,0 0 0,-1-1 1,0-2-1,0 0 0,-1-2 0,0-1 0,-1-1 1,0 0-1,39-31 0,-53 36-51,-1-1 0,-1 0 1,1 0-1,-1-1 0,0 0 0,-1 0 0,0-1 0,-1 0 0,0 0 1,-1 0-1,1 0 0,3-18 0,1-12 33,-1 0-1,2-46 1,-5 38-112,-1-11 74,-3-69 1,-2 62-132,-2 23-931,-7 64 821,-33 200-110,23-106 221,12-57 234,2 0 1,3 82-1,11-71 28,-7-65-132,0 0-1,0 0 1,0 0-1,0-1 1,0 1-1,1 0 1,0 0-1,0-1 1,0 1-1,3 3 1,-1 0 109,-3-6-29,13 1 607,-13-1-681,0-1 0,1 0 1,-1 1-1,0-1 0,0 0 0,0 0 0,0 0 1,1 0-1,-1 0 0,0 0 0,0 0 0,0 0 1,1 0-1,-1-1 0,0 1 0,0-1 0,0 1 1,0 0-1,0-1 0,2-1 0,36-30 196,-35 29-198,0 0 0,-1 0 0,1 0-1,-1 0 1,0 0 0,0-1 0,3-4 0,14-17 146,-15 20-148,0-1 1,0 1-1,0-1 1,6-12-1,-11 18-15,0 0 0,0 0 0,0 0-1,0 0 1,0 1 0,0-1-1,0 0 1,0 0 0,0 0 0,0 0-1,0 0 1,0 0 0,0 0-1,0 0 1,0 0 0,0 0 0,0 0-1,0 1 1,0-1 0,0 0 0,0 0-1,0 0 1,0 0 0,0 0-1,0 0 1,0 0 0,0 0 0,0 0-1,0 0 1,0 0 0,0 0-1,1 0 1,-1 1 0,0-1 0,0 0-1,0 0 1,0 0 0,0 0-1,0 0 1,0 0 0,0 0 0,0 0-1,0 0 1,0 0 0,0 0-1,1 0 1,-1 0 0,0 0 0,0 0-1,0 0 1,0 0 0,0 0 0,0 0-1,0 0 1,0 0 0,0 0-1,0 0 1,0 0 0,1 0 0,-1 0-1,0 0 1,0-1 0,0 1-1,0 0 1,0 0 0,0 0 0,0 0-1,2 13-108,-1 16 119,-1-7-83,0-1 109,0 0-1,-4 26 1,3-33 180,2-10 98,3-10 46,3-12-155,-3 8-169,0-1-1,0 1 1,1 0-1,1 0 1,-1 1 0,2 0-1,8-11 1,-12 17 1,12-9-376,-14 11 337,-1 1-1,1 0 1,0 0 0,-1-1-1,1 1 1,0 0 0,-1 0-1,1 0 1,0 0 0,-1 0 0,1 0-1,0 0 1,-1 0 0,1 0-1,0 0 1,-1 1 0,1-1 0,0 0-1,-1 0 1,1 0 0,0 1-1,-1-1 1,1 0 0,-1 1 0,1-1-1,-1 1 1,1 0 0,1 1 4,0 1 0,-1-1 0,1 1 0,-1 0 0,0-1 0,0 1 0,0 0 0,0 0 0,0 0 1,-1 0-1,1 0 0,-1 5 0,1 10-19,-1 1 1,-5 35-1,0-11-113,3 1 221,-3-1 0,-2 1 1,-1-2-1,-15 45 0,21-81-70,0 0 0,-1 0 0,1 0 0,-1-1-1,-1 1 1,1-1 0,-8 9 0,9-12 8,0-1 1,1 1-1,-1-1 1,0 0-1,0 0 1,1 1-1,-1-1 1,0 0-1,0 0 0,0-1 1,-1 1-1,1 0 1,0-1-1,0 1 1,0-1-1,0 0 1,-1 0-1,1 0 0,0 0 1,0 0-1,0 0 1,-1 0-1,1-1 1,-4 0-1,1-1-8,0 0 0,1 0 0,-1 0-1,0 0 1,1-1 0,0 1 0,-1-1 0,-5-5-1,9 6-20,-1 1-1,1-1 0,-1 0 0,1 0 0,0 1 0,0-1 0,-1 0 0,2 0 0,-1 0 0,0 0 0,0 0 0,0-1 0,1 1 0,-1 0 0,1 0 0,0 0 0,0 0 0,0-1 0,0 1 0,0 0 0,0 0 0,1-3 0,2-5 6,0 0 1,1 1-1,0-1 0,1 1 0,0 0 0,0 1 0,1-1 0,0 1 0,0 0 0,1 1 0,0-1 1,0 1-1,10-6 0,-6 6-29,1 0 0,1 1 0,-1 1 0,1 0 0,0 0 0,16-2 0,33-14-584,-60 21 315,1-1 0,-1 0 1,1 0-1,-1-1 0,0 1 1,1 0-1,-1-1 0,0 0 1,0 1-1,2-4 0,-3 4-158,0-1 0,-1 1 0,1-1 0,-1 0 0,1 1 0,-1-1 0,0 0 0,0 1 0,0-1 0,0 0 0,0 0 0,0 1 0,0-1 0,0 0 0,-1 1 0,1-1 0,-2-3 0,-2-13-1899,3 1-678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3:03.6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9 5568,'-4'-2'780,"3"2"-603,0 0-1,0 0 1,0-1 0,0 1-1,0 0 1,0-1 0,0 1 0,0-1-1,0 1 1,-3-4 3217,5 4-2957,9 1-160,0 0 1,1 1-1,-2 0 0,1 0 0,14 6 0,1 0-25,3 1 15,22 5-57,-1 2-1,61 29 1,-91-35-195,0-1 1,1 0 0,1-2-1,26 7 1,-35-12-1208,1 0-1,20 0 1,-11-2-882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13.8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87 83 6560,'-2'-2'225,"-1"-3"225,-1 1 1,0 0-1,-7-6 1,11 9-402,-1 0 1,0 1-1,1-1 0,-1 1 1,0-1-1,1 1 0,-1-1 1,0 1-1,1 0 1,-1-1-1,0 1 0,0 0 1,0 0-1,1-1 0,-1 1 1,0 0-1,0 0 0,0 0 1,1 0-1,-1 0 0,0 0 1,0 0-1,0 0 0,1 1 1,-1-1-1,0 0 1,0 0-1,1 1 0,-1-1 1,0 0-1,0 1 0,1-1 1,-1 1-1,0 0 0,-3 2 40,0 1 0,1 0-1,0 0 1,0 0-1,0 1 1,0-1 0,1 1-1,0-1 1,0 1-1,0 0 1,0 0-1,-1 6 1,3-8-31,0 0 1,0-1-1,0 1 0,0 0 0,0 0 0,0 0 1,1-1-1,0 1 0,-1 0 0,1 0 1,0-1-1,0 1 0,0-1 0,1 1 1,-1-1-1,1 1 0,-1-1 0,1 0 0,0 0 1,0 1-1,0-1 0,0-1 0,4 4 1,-2-1 20,1-1 0,0 0 0,-1 0 0,1 0 0,0 0 0,1-1 0,-1 0 0,0 0 0,10 2 0,-11-4 0,0 0 0,0 0-1,1 0 1,-1 0 0,0 0 0,0-1 0,0 0-1,0 0 1,0 0 0,0 0 0,0-1-1,0 0 1,5-3 0,-7 5-49,0-1 1,-1 0 0,1 0-1,-1 0 1,1 0-1,-1 0 1,1-1-1,-1 1 1,1 0 0,-1-1-1,0 1 1,0-1-1,0 1 1,0-1-1,1-1 1,-1 0 31,-1 0 0,0 0 1,1 1-1,-1-1 0,0 0 0,0 0 0,0 0 1,-1 1-1,1-1 0,-2-3 0,0-2 15,0 1-1,0 0 0,-1 0 1,0 1-1,-1-1 1,-6-11-1,-32-34-209,21 27-471,16 21 226,10 12 350,72 77 288,-55-63-141,332 348 798,-338-354-920,-5-5 233,0 1 1,-1 0-1,0 1 1,0 0 0,-1 0-1,7 17 1,-14-27-179,-1 0 1,0 0 0,0 0-1,0 0 1,-1 1 0,1-1-1,-1 0 1,1 0-1,-1 0 1,0 1 0,-1-1-1,1 0 1,0 0 0,-1 0-1,0 1 1,1-1-1,-1 0 1,-1 0 0,1 0-1,-3 5 1,1-4-32,0 0 0,0-1 1,0 1-1,0-1 0,-1 1 0,1-1 1,-1 0-1,0-1 0,0 1 0,0-1 1,0 1-1,0-1 0,-8 2 0,-4 1 47,0 0 0,0-1 0,-1-1 0,1-1 0,-1-1 0,1 0 0,-1-1-1,0 0 1,1-2 0,-26-4 0,38 5-61,1 0 0,-1 0-1,1 0 1,-1 0 0,1-1 0,-1 0-1,1 1 1,0-1 0,0 0 0,0-1 0,0 1-1,0 0 1,-5-6 0,7 5-7,-1 0 1,0 0-1,1 0 0,0 0 1,0 0-1,0 0 1,0 0-1,0 0 0,0 0 1,1 0-1,0-1 0,-1 1 1,1 0-1,0 0 1,1-1-1,0-3 0,2-14 19,1-1 0,1 1-1,1 1 1,1-1-1,1 1 1,1 0-1,1 0 1,13-20 0,-14 26-281,2 0 1,-1 1-1,2 0 1,18-16-1,-20 21-512,1 0 0,0 0 0,1 1-1,0 0 1,0 1 0,13-5 0,21-3-6554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3:06.6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0 2080,'-2'0'387,"1"0"-1,-1 1 1,1-1 0,-1 0 0,1 1-1,-1-1 1,1 0 0,-1 1-1,1 0 1,0-1 0,-1 1 0,1 0-1,0 0 1,0 0 0,-2 1-1,-4 3 509,6-5-932,1 284 1920,-8-151-1067,6-96-480,-11 64-1,-1 0 498,8-73-568,4-24-117,1 0-1,0 0 0,0 0 1,0 8-1,1-11 173,0-7-2277,0-6-6,0-7-2431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3:07.4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5152,'7'0'1880,"-2"1"545,-4 8-1572,-1-5-929,1 6 270,0 1 0,1-1-1,0 1 1,6 17-1,5 22-78,0 44 432,2 125-1,-12-82 500,-1-123-949,0-10 298,-1-7 995,4-33-857,-3 27-410,-1 0 0,1-14 0,-3-76 61,2-116-38,8 112-210,-7 95 42,-1 0 0,2 0 0,-1 1 0,1-1 1,0 0-1,1 1 0,0 0 0,5-8 0,-8 13-19,1 0 0,-1 0 0,1 0 0,-1 0 0,1 1 0,0-1 0,0 0 0,0 1 0,0-1 0,0 1 0,0 0 0,0 0 0,0 0 0,1 0 0,-1 0 0,0 0 0,1 0 0,-1 1 0,0 0 0,1-1-1,-1 1 1,1 0 0,-1 0 0,1 0 0,-1 0 0,1 1 0,-1-1 0,1 0 0,2 2 0,1 0 31,0 0-1,-1 0 0,1 0 0,-1 1 0,1 0 1,-1 0-1,0 0 0,0 1 0,0 0 0,-1 0 1,5 4-1,-6-3 55,0-1 1,0 1 0,0 0-1,-1 0 1,0 0-1,0 0 1,0 0-1,0 0 1,-1 0-1,0 1 1,0-1-1,0 1 1,-1-1-1,0 0 1,0 1 0,-1 7-1,0-4 81,-1 1 0,0-1-1,0-1 1,0 1 0,-1 0 0,-1-1 0,0 1 0,0-1-1,-6 9 1,7-13-56,0-1 0,0 1 0,-1-1 0,0 0 0,1 0 0,-1 0 1,0-1-1,0 1 0,-1-1 0,1 0 0,0 0 0,-1-1 0,1 1 0,-1-1 0,0 0 0,-8 1 0,8-1-188,0-1 1,0 0-1,0 0 1,0 0-1,0 0 0,0-1 1,0 0-1,0 0 0,0 0 1,0-1-1,0 1 1,1-1-1,-1 0 0,1-1 1,-1 1-1,-5-5 1,10 6-111,-1 1 0,0-1 1,0 0-1,0 0 0,1 0 1,-1 0-1,0 0 0,1 0 1,-1 0-1,0 0 0,1 0 1,0 0-1,-1-1 0,1 1 1,0 0-1,-1 0 0,1 0 1,0 0-1,0-1 0,0 1 1,0 0-1,0 0 0,1-2 1,3-12-2140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3:10.3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167 489 2912,'0'0'147,"0"-1"0,0 0 0,0 0 0,0 0 0,0 1 0,0-1 0,0 0 0,0 0 0,0 1 0,1-1 0,-1 0 0,0 0 0,0 1 1,1-1-1,-1 0 0,0 1 0,1-1 0,-1 0 0,1 1 0,-1-1 0,1 1 0,-1-1 0,1 0 0,-1 1 0,1-1 0,0 1 0,0-1 0,-1 1-112,0 0-1,0 0 0,0 0 1,0 0-1,0 0 1,-1 0-1,1 0 1,0 0-1,0 0 1,0 0-1,0 0 1,-1 0-1,1 0 0,0 0 1,0 0-1,0-1 1,0 1-1,0 0 1,0 0-1,-1 0 1,1 0-1,0 0 1,0 0-1,0 0 0,0-1 1,0 1-1,0 0 1,0 0-1,0 0 1,0 0-1,-1 0 1,1-1-1,0 1 1,0 0-1,0 0 0,0 0 1,0 0-1,0 0 1,0-1-1,0 1 1,0 0-1,0 0 1,0 0-1,0 0 0,0-1 1,0 1-1,0 0 1,1 0-1,-1 0 1,0 0-1,0 0 1,0-1-1,0 1 1,0 0-1,0 0 0,0 0 1,0 0-1,0 0 1,1 0-1,-1 0 1,0-1-1,0 1 1,0 0-1,0 0 1,0 0-1,0 0 0,1 0 1,-1 0-1,0 0 1,-11-2 1318,5 0-942,6 2-400,0-1 0,-1 1 1,1 0-1,0 0 0,-1-1 1,1 1-1,0 0 0,-1 0 1,1 0-1,0 0 1,-1 0-1,1 0 0,0 0 1,-1 0-1,1-1 0,0 1 1,-1 0-1,1 0 0,-1 1 1,1-1-1,0 0 0,-1 0 1,1 0-1,-5 2 30,-6 2-39,1 0 1,-18 10-1,4-2 76,15-7-181,0-1 0,-14 11-1,22-14 113,-1 0 1,1 0-1,-1 0 0,1 1 0,0-1 0,-1 1 1,1-1-1,0 1 0,0-1 0,0 1 0,0 0 0,0-1 1,0 1-1,1 0 0,-1 0 0,1 0 0,-1-1 1,1 1-1,-1 3 0,1-4 1,1 0 0,-1 0 0,0-1 1,0 1-1,1 0 0,-1 0 0,0-1 0,1 1 0,-1 0 1,1 0-1,-1-1 0,1 1 0,0-1 0,-1 1 0,1 0 1,-1-1-1,1 1 0,0-1 0,0 1 0,-1-1 0,1 0 1,0 1-1,0-1 0,1 1 0,24 6 25,-18-5-25,-3-1 0,0 1 1,0-1 0,0 1-1,0 1 1,0-1 0,0 1-1,0-1 1,-1 1 0,1 1-1,-1-1 1,0 1 0,7 7-1,-8-8 31,0 0 40,0 0 0,0 0 0,0 0 0,-1 1 0,1-1 0,-1 1 1,0 0-1,0-1 0,0 1 0,0 0 0,-1 0 0,0 0 0,0 0 0,0 1 0,0-1 0,0 5 0,-1 7 290,-1 0 0,-2 17 0,2-27-261,0 0 0,-1-1 0,0 1-1,0 0 1,0-1 0,-1 1 0,0-1-1,-6 9 1,-11 11 4,-2-2 1,-1 0-1,-26 21 0,35-32 21,8-5 28,14-10-123,17-13 3,-17 9 22,0-1 0,-1-1 0,1 1 0,-2-1 1,8-11-1,24-52 168,-29 54-292,28-51 523,88-130 0,-89 151-438,-3-3-1,-2-1 1,-2-1 0,-3-1 0,39-114-1,-47 97-233,-18 60-291,-5 14 196,-8 17 44,-33 113-283,-7 15 434,51-144 109,-63 151-123,52-120 166,2 1 0,-10 54-1,8 27 2,12-102 62,1-1-1,1 1 0,0-1 1,2 1-1,-1-1 0,6 17 0,-8-30-88,1 1 0,-1 0 0,1 0 0,0-1 0,-1 1 0,1 0 0,0-1 0,0 1 0,0-1 0,0 1 0,0-1 0,0 0 0,1 1 0,-1-1 0,0 0 0,1 0 0,-1 0 0,1 0 0,-1 0 0,1 0 0,-1 0 0,1 0 0,0-1 0,-1 1 0,1-1 0,0 1 0,0-1 0,-1 0 0,1 1 0,0-1 0,0 0 0,-1 0 0,1 0-1,0-1 1,0 1 0,0 0 0,-1-1 0,1 1 0,0-1 0,-1 1 0,1-1 0,0 0 0,-1 0 0,1 0 0,2-2 0,25-17 167,-1-1 0,46-45 0,-53 46-132,27-28-10,-28 27-127,0 2-1,1 0 1,0 1 0,38-23-1,-48 34 51,-8 5-6,0 0 0,1 1 0,-1-1 1,0 1-1,1-1 0,-1 1 0,1 0 0,-1 0 1,1 1-1,0-1 0,-1 1 0,1 0 0,5 0 0,-7 0-29,4 3 393,-5-3 220,-9 0-479,4 0-102,-1 0-1,0 0 1,1 1-1,-1-1 1,1 1-1,-1 0 0,1 0 1,-1 0-1,1 1 1,0 0-1,0-1 1,0 2-1,0-1 1,0 0-1,0 1 0,0 0 1,1 0-1,-1 0 1,1 0-1,0 0 1,0 1-1,-5 6 0,3-1 39,1 1-1,-1-1 1,1 1-1,1 0 1,0 0-1,1 0 0,-1 0 1,2 0-1,0 1 1,0-1-1,1 0 0,1 18 1,0-24-4,-1 1 1,2-1-1,-1 0 1,0 1-1,3 5 1,-3-8 22,0 0 0,0 0 0,0-1 0,1 1 0,-1 0 1,0 0-1,1-1 0,-1 1 0,1-1 0,-1 0 0,1 1 0,-1-1 0,3 2 0,-3-3-4,-1 0 1,1 0-1,0 0 0,-1 0 0,1 0 0,-1 1 0,1-1 0,-1 0 0,1 0 0,-1 0 0,1 0 0,-1-1 0,1 1 0,0 0 0,-1 0 0,1 0 0,-1 0 0,1 0 0,-1-1 0,1 1 0,-1 0 0,1-1 0,-1 1 0,0 0 0,1-1 0,-1 1 0,1 0 0,-1-1 0,1 0 0,9-15 245,-8 12-224,12-24 223,-1-1-1,18-61 1,-19 56-234,-8 27-83,-1-1 0,0 0 0,-1 1 0,0-1 0,0 0-1,1-14 1,-1 11-722,0 11 303,-1 6 275,-1 45 175,3 1-1,12 68 0,-15-119 26,0 1 16,0 0 1,1 1 0,-1-1 0,1 0 0,-1 1 0,1-1-1,0 0 1,0 0 0,0 1 0,0-1 0,0 0-1,0 0 1,1 0 0,-1 0 0,1-1 0,-1 1 0,1 0-1,2 2 1,-3-4 4,0 0-1,-1 0 1,1 0 0,0 0-1,-1 0 1,1 0 0,0-1-1,0 1 1,-1 0-1,1 0 1,0 0 0,-1-1-1,1 1 1,-1 0 0,1 0-1,0-1 1,-1 1-1,1-1 1,-1 1 0,1-1-1,-1 1 1,1-1 0,-1 1-1,1-1 1,0 0-1,11-16 170,42-80 344,21-15-352,12-21-11,-69 102-129,-1-1 0,18-48 1,24-133 54,-58 209-141,0 0 0,-1 0-1,1 1 1,-1-1 0,1 0 0,-1 0 0,0 1 0,-1-1 0,1 0 0,-2-7 0,2 11 27,0 0 1,0-1-1,-1 1 1,1 0-1,0 0 1,0-1-1,0 1 1,0 0 0,0 0-1,0-1 1,-1 1-1,1 0 1,0 0-1,0-1 1,0 1-1,0 0 1,-1 0-1,1-1 1,0 1-1,0 0 1,-1 0-1,1 0 1,0 0-1,0 0 1,-1-1-1,1 1 1,0 0 0,-1 0-1,1 0 1,0 0-1,-1 0 1,1 0-1,0 0 1,0 0-1,-1 0 1,1 0-1,0 0 1,-1 0-1,1 0 1,0 0-1,-1 0 1,1 0-1,0 1 1,0-1 0,-1 0-1,1 0 1,0 0-1,0 0 1,-1 1-1,1-1 1,0 0-1,0 0 1,0 0-1,-1 1 1,1-1-1,0 0 1,0 0-1,0 1 1,0-1-1,-1 0 1,1 0-1,0 1 1,-13 20-229,13-21 233,-14 32-94,1 0 1,-10 39-1,5-12-171,8-31 218,-3 9 109,2-1 1,-8 43 0,18-68-73,-1 0 1,1 0-1,1 0 1,0 1-1,1-1 1,0 0-1,0 0 1,1 0 0,1 0-1,0 0 1,7 18-1,-5-20 79,0 1-1,0-1 1,1-1 0,0 1-1,1-1 1,0 0 0,0 0-1,15 12 1,-18-17-30,-1 0 1,1-1-1,0 1 1,0-1-1,0 0 1,1 0-1,-1 0 0,0-1 1,1 0-1,-1 1 1,1-1-1,-1-1 1,1 1-1,-1-1 1,1 0-1,0 0 1,-1 0-1,1-1 1,-1 1-1,1-1 1,-1 0-1,7-3 0,0-1 82,0 0-1,0-1 0,0-1 0,-1 0 1,0 0-1,-1-1 0,0 0 0,10-11 1,-13 13-78,0-1 0,-1-1 0,1 1 1,-1-1-1,-1 0 0,1 0 0,-1-1 1,-1 1-1,0-1 0,0 0 0,3-13 0,-6 20-43,0 0-1,0 0 0,0-1 0,0 1 0,0 0 1,0 0-1,-1 0 0,1 0 0,-1 0 0,1 0 1,-1 0-1,0 0 0,0 0 0,0 0 0,0 1 1,-1-3-1,2 3-4,-1 1 0,1 0 0,0 0 1,0-1-1,0 1 0,-1 0 0,1 0 0,0 0 1,0-1-1,-1 1 0,1 0 0,0 0 1,0 0-1,-1 0 0,1 0 0,0-1 0,-1 1 1,1 0-1,0 0 0,0 0 0,-1 0 1,1 0-1,0 0 0,-1 0 0,1 0 0,0 0 1,0 0-1,-1 0 0,1 0 0,0 1 0,-1-1 1,1 0-1,0 0 0,0 0 0,-1 0 1,1 0-1,0 0 0,-1 1 0,-9 9-359,7-7 306,-3 5 21,0-1 0,0 1 0,1 1 0,0-1 0,1 1 0,0 0 0,0 0 0,0 0 0,-2 14 0,1 2 30,0 0 0,-1 37 0,6-50 34,0 1-1,0 0 0,1 0 1,4 17-1,-4-26 35,0 1 0,0 0 1,1-1-1,0 1 0,0-1 0,0 1 0,0-1 1,1 0-1,0 0 0,-1 0 0,1 0 0,1-1 0,-1 1 1,5 3-1,-7-7-27,0 1 0,0 0 0,0-1 0,0 1 0,1-1-1,-1 1 1,0-1 0,0 0 0,1 0 0,-1 1 0,0-1 0,1 0 0,-1 0 0,0 0 0,0 0 0,1-1 0,-1 1 0,0 0 0,1 0 0,-1-1 0,0 1 0,0-1-1,0 1 1,1-1 0,-1 1 0,0-1 0,0 0 0,0 0 0,0 1 0,2-3 0,2-2 51,-1 0 0,1 1-1,-1-2 1,7-9 0,6-16 73,-1 0 1,14-38-1,0-2-389,-24 57 187,2-3-217,-7 16 103,-1 14-223,2 26 384,-1 1 0,-3 0-1,-7 50 1,7-74 77,0-1 70,-6 26 0,7-36-85,-1 0-1,0 0 0,0 0 1,0-1-1,-1 1 0,1 0 1,-1-1-1,-6 7 0,9-11-33,0 1-1,-1 0 0,1-1 0,-1 1 0,1-1 0,-1 1 0,0-1 0,1 1 0,-1-1 0,1 1 0,-1-1 0,0 0 1,1 1-1,-1-1 0,0 0 0,0 0 0,1 0 0,-1 1 0,0-1 0,1 0 0,-1 0 0,0 0 0,0 0 1,1 0-1,-1 0 0,0 0 0,0-1 0,1 1 0,-2 0 0,1-1 2,-1 0-1,1 0 1,0 0 0,-1 0-1,1 0 1,0-1 0,0 1-1,0 0 1,0-1 0,0 1-1,0 0 1,-1-3 0,0-2-29,0 1 1,0-1-1,0 1 0,0-1 1,1 0-1,-1-8 0,2 13 0,0 0-1,0-1 1,1 1-1,-1 0 0,0 0 1,1 0-1,-1 1 1,1-1-1,-1 0 0,1 0 1,-1 0-1,1 0 1,0 0-1,-1 0 1,1 1-1,0-1 0,0 0 1,-1 1-1,1-1 1,0 0-1,0 1 0,0-1 1,0 1-1,0-1 1,1 1-1,30-10-143,-22 8 210,42-10-6,30-9-45,-70 18-504,-1-1 0,0-1 0,0 0 0,-1-1 0,11-6 0,-19 10 211,0 0-1,0 1 0,0-1 1,0 0-1,0 0 0,0 0 1,-1 0-1,1 0 0,0 0 0,-1 0 1,0-1-1,0 1 0,1-1 1,0-4-1,4-17-1460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3:10.8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0 6048,'-5'10'3213,"2"-2"-2759,0 0 0,1 1 0,-3 16 0,5-21-295,0 1-1,0 0 1,1 0 0,-1-1-1,1 1 1,0 0 0,3 6-1,-3-8-120,1 0-1,0-1 0,-1 1 1,1-1-1,0 1 0,0-1 1,1 1-1,-1-1 0,0 0 1,1 0-1,-1-1 0,4 3 1,6 3 79,0-2 0,0 1-1,0-1 1,1-1 0,0 0 0,0-1 0,0 0 0,14 0 0,10 0-446,59-3 0,-80-1-1182,0 0 0,22-5 0,-14-2-3118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3:11.2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 4992,'13'-3'1824,"0"3"-1408,9 8-128,-4 1 352,9 2-416,9 4 320,14 7-288,3 1 192,5 0-224,2-3 0,-2-3-128,0-9-704,14-8 352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3:13.5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67 319 3136,'0'0'41,"0"0"0,0 0-1,0 0 1,0 0 0,1 0 775,-1 0-775,0 0 0,0 0-1,0 0 1,0 0 0,0 0 0,0 0 0,0-1-1,0 1 1,0 0 0,0 0 0,0 0 0,0 0-1,0 0 1,0 0 0,0 0 0,0 0 0,0 0-1,0-1 654,0 1-653,0 0 47,0 0 0,0 0-1,0 1 1,0-1 0,0 0 0,0 0-1,0 0 1,1 0 0,-1 0 0,0 1 0,0-1-1,0 0 1,0 0 0,0 0 0,0 0-1,0 1 1,0-1 0,0 0 0,0 0 0,0 0-1,0 0 1,0 1 0,0-1 0,0 0-1,0 0 1,0 0 0,0 1 0,0-1 0,0 0-1,0 0 1,-1 0 0,1 0 0,0 0-1,0 1 1,0-1 0,0 0 0,0 0 0,0 0-1,0 0 1,-1 0 0,1 1 0,-9 14 150,0 0 1,1 1 0,0 1-1,1-1 1,1 1 0,1 0-1,-5 29 1,8-34-119,1-1 1,0 1-1,1 23 1,0-32-76,1 0 1,-1 1 0,1-1 0,-1 0 0,1 0 0,0 0 0,0 0 0,1 0 0,-1 0 0,1 0 0,-1 0 0,1 0 0,0-1 0,0 1 0,0-1 0,0 1 0,0-1 0,6 4 0,-8-5-14,1-1 0,0 1 0,0-1 0,0 0 1,0 1-1,0-1 0,0 0 0,0 1 1,0-1-1,0 0 0,-1 0 0,1 0 0,0 0 1,0 0-1,0 0 0,0 0 0,0 0 0,0 0 1,0-1-1,0 1 0,0 0 0,0-1 1,0 1-1,0 0 0,0-1 0,-1 1 0,1-1 1,0 0-1,0 1 0,0-1 0,-1 0 0,1 1 1,0-1-1,-1 0 0,1 0 0,3-4 139,-1-1-1,1 1 1,-2 0 0,5-9-1,-5 8-49,1-4-48,0 1 0,-1-1 1,0 1-1,-1-1 0,0 1 1,-1-1-1,0 0 0,-1-12 1,0-7 71,1 19-128,-1 0 0,0 0 0,-3-16 0,3 22-92,-1-1 1,1 1-1,-1 0 1,0 0-1,0 0 1,0 0-1,0 0 1,-1 0-1,1 0 1,-5-4-1,2 4 40,4 3 50,1 1 0,-1 0 1,1-1-1,-1 1 0,1 0 1,0-1-1,-1 1 0,1 0 1,0-1-1,0 1 0,-1-1 1,1 1-1,0-1 0,0 1 1,-1 0-1,1-1 0,0 1 1,0-1-1,0 1 0,0-1 0,0 1 1,0-1-1,0 1 0,0-1 1,0 1-1,0-1 0,0 1 1,0-1-1,0 1 0,0-1 1,0 1-1,0-1 0,1 0 1,1-4 21,-1 0 1,1 0 0,1 0 0,-1 0 0,1 1-1,0-1 1,5-5 0,10-18 81,18-52 184,-20 42-390,35-58-1,-49 93 33,0 0 0,0 0 0,0 1 1,0-1-1,6-4 0,-8 7 40,1-1 1,-1 1-1,1 0 1,-1-1-1,1 1 1,-1 0-1,1 0 1,-1-1-1,1 1 1,-1 0-1,1 0 1,0 0-1,-1 0 1,1 0-1,-1 0 1,1 0-1,0 0 1,-1 0-1,1 0 1,-1 0-1,1 0 1,0 0-1,-1 0 1,1 0-1,-1 1 1,1-1-1,-1 0 1,1 0-1,-1 1 1,1-1-1,-1 0 1,1 1 0,-1-1-1,1 1 1,-1-1-1,1 0 1,-1 1-1,0-1 1,1 1-1,-1-1 1,0 1-1,1-1 1,-1 1-1,0 0 1,2 4-26,0 0 0,0 0 0,0 0 1,-1 0-1,0 0 0,0 0 0,0 1 1,-1-1-1,0 0 0,-1 10 1,-9 60-123,8-67 163,-3 21 13,-128 600 548,92-492 340,31-111-431,9-25-438,1 0 0,-1 0 0,1 0 0,-1 0 0,1 0 0,-1-1 0,0 1 0,0 0 0,1-1 1,-1 1-1,0 0 0,0-1 0,0 1 0,0-1 0,0 1 0,0-1 0,0 1 0,1-1 0,-1 0 0,0 0 0,-1 1 0,0-1 0,2 0-23,0 0 0,-1 0 0,1 0 0,0 0 0,0 0 0,-1 0 0,1 0 0,0 0 0,0 0 0,-1 0 0,1-1 0,0 1-1,0 0 1,-1 0 0,1 0 0,0 0 0,0 0 0,-1-1 0,1 1 0,0 0 0,0 0 0,0 0 0,-1-1 0,1 1-1,0 0 1,0 0 0,0 0 0,0-1 0,0 1 0,0 0 0,-1-1 0,1 1 0,0 0 0,2-12 102,7-10-114,6-6-171,-11 18 39,1 1 0,11-16 1,-13 22 100,-1 0-1,1 0 1,0 0 0,1 0 0,-1 0 0,0 1 0,1-1 0,0 1 0,-1 0 0,7-2 0,7-2-132,0 0 0,1 2 0,0 0 0,29-2 0,4 2-2655,-51 4 2785,24-3-3352,-2-1 1057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3:14.5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7 4224,'5'-6'2736,"-1"11"-24,0 5-2651,-2-5 191,0 1 0,0-1 0,0 1 0,-1 0 0,0-1 0,0 1-1,0 0 1,-1 10 0,-1 5 198,-5 23-1,2-8 1,-2 4 74,-1-1 0,-14 41 1,8-34-445,1 0-20,-11 44-2,-13 56 379,26-115-322,7-24 84,1 0 1,0 0-1,0 0 1,0 0-1,0 8 1,2-14 509,1-14-618,2 7-121,1 0 1,-1 0-1,1 0 1,0 0-1,1 1 0,-1 0 1,1 0-1,0 0 1,0 0-1,1 1 1,-1 0-1,1 0 1,0 0-1,0 1 0,8-3 1,-5 2-29,1 0-1,0 1 1,0 0 0,0 1-1,1 0 1,-1 1 0,1 0-1,-1 1 1,16 0 0,-7 3 43,-1 1 0,0 1 0,0 1-1,0 0 1,17 9 0,-32-14 42,-1 0 1,1 0-1,-1-1 0,1 1 0,-1-1 0,1 0 1,-1 1-1,6-2 0,-7 1-119,-1 0-1,1 0 1,0 0 0,0 0-1,-1 0 1,1 0 0,0 0-1,-1 0 1,1-1 0,0 1-1,-1 0 1,1-1 0,0 1-1,-1 0 1,1-1 0,-1 1-1,1-1 1,-1 1 0,1-1-1,-1 1 1,1-1 0,-1 1-1,1-1 1,-1 0 0,0 1 0,1-1-1,-1 0 1,0 1 0,0-1-1,1 0 1,-1 1 0,0-1-1,0 0 1,0-1 0,0-9-1871,0 0-2250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3:15.2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12 4480,'0'-1'63,"0"1"0,0 0 0,0-1-1,0 1 1,0 0 0,0-1 0,0 1 0,0 0 0,0 0 0,0-1 0,0 1 0,0 0 0,0-1-1,0 1 1,1 0 0,-1-1 0,0 1 0,0 0 0,0 0 0,0-1 0,1 1 0,-1 0 0,0 0 0,0-1-1,1 1 1,-1 0 0,0 0 0,0 0 0,1-1 0,-1 1 0,0 0 0,1 0 0,4-3 3925,3 26-2410,-8-8-1306,-2 0 0,1 0 0,-2-1 0,0 1 0,-1-1 0,-10 27 0,6-22-22,2 1 0,-7 30-1,11-38-167,0-1 0,1 1 0,0 0 0,1-1 0,1 1 0,1 12 0,-1-20-51,0 1 1,1-1 0,-1 1-1,1-1 1,3 5-1,3 10-44,-7-17 96,1 0 1,-1 0 0,1 0-1,0 0 1,-1 0-1,1 0 1,0-1-1,3 3 1,-2-5 92,8-15-12373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3:15.6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40 8960,'18'-28'3328,"-18"19"-2592,0 6-32,0 11-1024,0-1 96,-3 1 224,3 1-2688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3:22.6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39 2560,'-2'2'171,"1"-1"-1,0 0 1,0 1 0,0-1-1,0 1 1,0-1 0,0 1 0,0 0-1,0-1 1,1 1 0,-1 1-1,-5 10 545,5-13-633,1 1 0,0-1 1,-1 0-1,1 1 1,0-1-1,-1 1 1,1-1-1,0 1 1,0-1-1,0 1 1,-1-1-1,1 1 0,0-1 1,0 1-1,0-1 1,0 1-1,0-1 1,0 1-1,0 0 1,0-1 29,0 1 0,1-1 0,-1 0 0,0 0 1,0 0-1,0 1 0,1-1 0,-1 0 0,0 0 1,0 0-1,1 0 0,-1 1 0,0-1 0,0 0 0,1 0 1,-1 0-1,0 0 0,0 0 0,1 0 0,-1 0 1,0 0-1,0 0 0,1 0 0,0 0 0,0 0 68,1 0 0,0-1 1,0 1-1,0 0 0,0-1 0,0 0 0,0 1 0,2-2 0,3-3-143,-1-1 0,0 1-1,-1-1 1,1 0 0,-1 0 0,0 0-1,-1-1 1,6-9 0,-10 16-37,8-8 190,-8 8-174,1 0-1,-1-1 0,1 1 0,-1 0 1,1-1-1,-1 1 0,1 0 0,-1-1 0,0 1 1,1-1-1,-1 1 0,0 0 0,1-1 1,-1 1-1,0-1 0,0 1 0,0-1 0,1 0 1,-3 36 171,-2 0 0,-9 40 0,9-49-130,3-22-58,-30 184 386,13 90 661,18-212 1348,-2-69-2441,2 3 30,0-1 1,0 1 0,0 0 0,0 0 0,-1-1 0,1 1 0,0 0-1,0 0 1,0-1 0,0 1 0,0 0 0,0 0 0,0-1 0,0 1-1,0 0 1,0 0 0,0-1 0,0 1 0,0 0 0,0 0 0,0-1-1,0 1 1,0 0 0,0 0 0,0-1 0,0 1 0,1 0 0,-1 0-1,0-1 1,0 1 0,0 0 0,0 0 0,0 0 0,1-1 0,-1 1-1,0 0 1,0 0 0,0 0 0,1-1 0,3-1 26,0-1-1,0 1 1,1-1 0,-1 1 0,0 0-1,1 1 1,0-1 0,8-1-1,2-1-80,-5 1 174,0 1 1,1 1-1,-1-1 1,20 1-1,-44 6 446,3-5-538,0 1 0,0 0-1,0 0 1,0 1 0,0 0-1,0 1 1,-18 7 0,18-5 181,8-3-221,1-1 0,-1 0-1,0 0 1,0 1 0,1 0 0,-1-1 0,1 1 0,-1 0 0,1 0 0,0 0-1,0 1 1,-3 2 0,5-4 41,-1 0 0,1 0 0,-1 0 0,1 0 1,-1-1-1,0 1 0,0 0 0,1 0 0,-1-1 0,0 1 0,0-1 0,0 1 0,0-1 0,0 1 0,0-1 0,0 1 0,0-1 0,-1 1 0,2-1 90,1-6-845,0 1 1,0 0-1,1 0 0,0 0 1,0 1-1,0-1 0,5-6 1,9-18-5210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28.1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2859 1728,'-3'-7'9831,"3"7"-9708,11-5 189,18-17 181,-23 16-378,0 1 1,0 0-1,10-5 1,20-16 209,-9 7-319,10-7 350,58-54 0,-83 69-231,-1 1-61,-1-1 0,0 0 0,-1-1 0,0 0 0,12-22 0,28-70 386,-41 85-313,2-4-101,2 0 0,1 1 0,23-31 0,-20 35 39,-1 1 1,30-24-1,-22 21 72,-11 10-181,1 1 1,24-14-1,5-3 252,19-16 130,-15 11-125,62-52 1,-86 60-278,21-25 1,18-20 117,-32 39-104,37-47 0,-25 28-40,-30 34 96,1 1 0,1 1 0,0 0 0,18-12 0,-12 10-2,1 2 0,0 0-1,0 2 1,26-10 0,89-25 8,-31 17 15,-56 15-139,-31 9 113,30-11 0,-35 10 33,11-4 35,43-25 1,23-12-144,-31 18 85,82-36-151,-82 39 122,36-12 145,40-19-120,-120 47-33,0 1-1,-1-2 1,-1 0-1,0 0 1,16-18-1,-15 15 30,1-1 0,1 2-1,17-13 1,0 7-15,1 0 0,1 2-1,0 2 1,41-11 0,144-29-100,-151 40 156,10-7-192,19-3 271,-40 12-155,25-4-132,-15 6 324,171-20-286,-143 18 185,135-35 0,-19 2 11,-177 37-16,62-23 0,-67 19-12,1 2-1,42-9 1,-61 16 3,-1-1 0,0-1 0,0 0-1,0-1 1,-1 0 0,0 0 0,10-9 0,10-6-84,6-1 67,1 2-1,58-25 0,83-16 209,-13 2 313,46-15-340,-113 54-160,-52 10-105,1 3 1,0 1-1,54 1 0,-45 2-38,-9 2 13,-28 1 145,1 0-1,0-2 1,19-3 0,25-3-159,-29 3 139,14-2 20,-30 3-101,35-2 0,-3 0 22,-31 4 65,30 0-1,-32 3-97,1-2 0,18-3 1,-15 1 120,23 0 0,12-2 97,-21-3-361,7 0 250,-33 6-158,-8 2 103,0 0-1,-1 0 0,1 0 1,-1 0-1,1 0 0,-1 0 1,1-1-1,-1 1 1,1 0-1,-1 0 0,1 0 1,-1-1-1,1 1 1,-1 0-1,1 0 0,-1-1 1,0 1-1,1-1 0,-1 1 1,1 0-1,-1-1 1,0 1-1,1-1 0,-1 1 1,12-2-50,-5 2-83,8-3 60,-18 2 138,-14 3-30,5-1 86,0 0 0,-1 0-1,1-1 1,-1-1 0,1 0-1,0-1 1,-23-6 0,-55-12 590,62 17-685,0 0 0,-29 2 0,-36-3 85,81 3-33,9 1-70,0 0-1,1 0 1,-1-1 0,1 1 0,-1-1 0,1 1 0,-4-2 0,3 1-17,0 0 0,1 0 0,-1 1 0,0-1 0,1 1 0,-1 0 0,0-1 0,0 1 0,1 1 0,-1-1 0,0 0-1,-3 1 1,-17 1-64,95 3 65,21-6-40,135 5 404,-218-3-431,0 1 1,1 0-1,-1 1 1,-1-1-1,17 8 1,-25-9 108,-1 15 21,-1-15-70,0 1-1,0-1 1,0 1-1,0-1 1,0 1-1,0-1 0,0 1 1,-1-1-1,1 0 1,-1 0-1,1 0 1,0 1-1,-1-1 0,0-1 1,1 1-1,-1 0 1,-1 0-1,-34 12-93,32-12 170,-88 30 269,-10 2-165,99-32-174,0 0-1,1 0 1,-1 1-1,1-1 1,-1 1 0,1 0-1,-6 4 1,5-3-5,-7 1 44,11-4-34,-1 0 0,0 0 0,0 1 1,1-1-1,-1 0 0,0 0 0,1 1 1,-1-1-1,0 0 0,1 1 1,-1-1-1,0 0 0,1 1 0,-1 0 1,0 0 10,0-1 0,0 1 0,1-1 1,-1 0-1,0 1 0,0-1 0,0 0 0,1 1 1,-1-1-1,0 0 0,0 0 0,0 0 1,0 0-1,0 0 0,1 0 0,-1 0 1,0 0-1,0 0 0,-1 0 0,-18-6 470,11 4-244,3-1-120,0 1 1,0-1-1,0 0 0,0 0 0,-8-6 0,-8-5-52,17 12-81,1-1 1,0 0 0,-1-1-1,1 1 1,1-1 0,-1 1-1,0-1 1,1 0 0,0 0-1,-3-5 1,6 9 5,0-1-46,0 1 0,0 0 0,-1 0 0,1 0 0,0 0 0,0 0 1,0 0-1,0 0 0,0 0 0,0 0 0,0-1 0,-1 1 0,1 0 0,0 0 1,0 0-1,0 0 0,0 0 0,0 0 0,0-1 0,0 1 0,0 0 0,0 0 0,0 0 1,0 0-1,0-1 0,0 1 0,0 0 0,0 0 0,0 0 0,0 0 0,0 0 0,0-1 1,0 1-1,0 0 0,0 0 0,0 0 0,0 0 0,0 0 0,0-1 0,1 1 0,-1 0 1,0 0-1,14 6-8919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3:24.8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332 5 1728,'-3'-1'2879,"6"-3"-409,-17 5-1451,12 0-964,-1 1 0,0 0 0,0-1 0,1 1 0,-1 0 0,1 0 0,0 1 0,0-1 0,0 0 0,0 1 0,-3 4 0,-18 35 264,20-36-290,-30 70 251,-6 14 96,-3-19-483,-72 96 0,81-121-543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53:31.1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98 145 2304,'1'0'158,"-1"0"1,1 1 0,-1-1-1,1 0 1,0 0-1,-1 0 1,1 0-1,-1 0 1,1 0 0,0 0-1,-1 0 1,1 0-1,-1 0 1,1 0-1,0 0 1,-1 0-1,1-1 1,-1 1 0,1 0-1,-1 0 1,2-1-1,9-1 2375,0 3-323,-10-1-2127,0 1-1,0-1 1,0 0-1,0 1 1,0-1-1,0 0 1,0 0-1,0 0 1,0 0-1,0 0 1,0 0-1,0 0 0,0 0 1,0-1-1,0 1 1,0 0-1,0-1 1,0 1-1,0 0 1,0-1-1,0 1 1,-1-1-1,1 1 1,0-1-1,0 0 1,1-1-1,16-10 772,-6 16 223,-12-4-1051,0 1 1,0 0-1,0-1 0,0 1 1,0 0-1,0 0 0,0-1 1,0 1-1,0 0 0,0 0 1,0-1-1,-1 1 0,1 0 1,0-1-1,0 1 0,-1 0 1,1-1-1,-1 1 0,1-1 1,0 1-1,-1 0 0,1-1 1,-1 1-1,1-1 0,-1 1 1,0-1-1,1 0 0,-1 1 1,1-1-1,-1 1 0,-1-1 1,1 0 271,0 0-17,1 0-266,0 0 1,0 0 0,-1 1-1,1-1 1,0 0-1,0 0 1,-1 0 0,1 0-1,0 0 1,0 0-1,0 0 1,-1 0 0,1-1-1,0 1 1,0 0 0,-1 0-1,1 0 1,0 0-1,0 0 1,0 0 0,-1 0-1,1 0 1,0-1-1,0 1 1,0 0 0,-1 0-1,1 0 1,0 0 0,0-1-1,0 1 1,0 0-1,0 0 1,-1 0 0,1-1-1,0 1 1,0-4 17,0 0 0,-1 0-1,0-1 1,0 1 0,0 0 0,0 0 0,-1 1 0,1-1 0,-1 0 0,0 0 0,-3-4-1,4 8-33,0 0 0,1-1-1,-1 1 1,0 0 0,1 0-1,-1-1 1,0 1-1,1 0 1,-1 0 0,0 0-1,1 0 1,-1 0-1,0 0 1,0 0 0,1 0-1,-1 0 1,0 1 0,1-1-1,-1 0 1,0 0-1,1 1 1,-1-1 0,0 0-1,1 1 1,-1-1-1,1 0 1,-2 1 0,0 1 5,0-1 0,0 1 1,-1-1-1,1 1 0,0 0 1,0-1-1,0 1 0,-2 4 0,3-4 3,0-1 0,1-1 0,0 1 0,-1-1 0,1 1 0,0-1 0,-1 1 1,1-1-1,0 1 0,-1-1 0,1 0 0,-1 1 0,1-1 0,-1 1 0,1-1 0,-1 0 0,1 1 0,-1-1 0,1 0 0,-1 0 0,1 0 0,-1 1 0,0-1 1,1 0-1,-1 0 0,1 0 0,-2 0 362,12-12 159,-8 11-474,0-3-114,-1-9 66,-5 35 108,4-22-108,0 1-1,0 0 1,0 0-1,0 0 1,-1 0-1,1 0 1,0 0-1,-1-1 1,1 1-1,-1 0 1,1 0-1,-1-1 1,1 1-1,-1 0 1,1 0-1,-1-1 1,0 1-1,1-1 1,-1 1-1,-1 0 1,1-1 250,1-1-417,0 0 0,0 0 0,0 0 0,0 1 0,0-1 0,0 0 0,-1 0 0,1 0 0,0 0 0,0 0 0,-1 0 1,1 0-1,-1 0 0,1 1 0,-1-1 0,1 0 0,-1 0 0,1 0 0,-1 1 0,0-1 0,0 0 0,1 1 0,-1-1 0,0 1 0,-1-1 0,-11-11-4747,3 2 2721,-14-19 1,-15-32-1201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9:09.1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219 0 2720,'-5'6'6368,"0"5"-4539,-3 4-1354,-27 33 1076,23-34-1287,2 0 0,0 1 0,0 0 0,2 0 0,-11 24 1,-42 195 703,43-156-587,12-50-256,1 0 1,2 1 0,1-1-1,1 1 1,1 0 0,1-1-1,2 1 1,9 42-1,0-21-9,75 282 696,-51-246-574,-15-38-54,-11-14-4776,-1-48-2293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9:09.6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12 3968,'-14'-7'1285,"15"7"-1238,-1 0-1,0 0 1,0 0-1,0 0 0,0 0 1,0 0-1,0 0 1,0 0-1,0 0 1,1 0-1,-1 0 0,0 0 1,0 0-1,0 0 1,0-1-1,0 1 1,0 0-1,0 0 1,0 0-1,0 0 0,1 0 1,-1 0-1,0 0 1,0 0-1,0 0 1,0 0-1,0 0 1,0 0-1,0-1 0,0 1 1,0 0-1,0 0 1,0 0-1,0 0 1,0 0-1,0 0 1,0 0-1,0 0 0,0-1 1,0 1-1,0 0 1,0 0-1,0 0 1,0 0-1,0 0 1,0 0-1,0 0 0,0 0 1,0 0-1,0-1 1,0 1-1,0 0 1,0 0-1,0 0 1,0 0-1,-1 0 0,11 0 1595,-8 1-1433,1 0 0,0 0 1,0 0-1,0 1 0,-1-1 0,1 1 1,0-1-1,-1 1 0,0 0 0,1 0 0,1 2 1,25 28 1089,-26-28-1143,8 11 201,0 0 0,0 1 1,-2 0-1,0 1 0,-1 0 1,-1 1-1,0-1 0,4 20 0,-4-5-76,-2-1 0,0 1-1,-1 60 1,-4-89-318,1 19-293,-2 1-1,0-1 0,-1 0 1,-10 40-1,8-55-2091,0-9 369,-4-13-1132,7 12 2657,-11-26-2110,1-3-412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9:10.0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3 233 5408,'0'-6'288,"-1"1"-111,0 1 0,1-1-1,0 0 1,0 1 0,0-1 0,1 0 0,0 1 0,0-1 0,0 0 0,0 1 0,3-6-1,-1 4 64,0 0-1,0-1 1,1 1-1,0 0 1,1 1-1,-1-1 1,1 1-1,0 0 1,0 0 0,12-8-1,7-2 261,1 1 1,1 1-1,0 1 1,0 1-1,38-9 1,-51 16-343,0 2 1,0 0 0,1 0 0,-1 1 0,0 1 0,0 0 0,0 1-1,1 1 1,15 3 0,-21-3-55,-1 0-1,1 0 1,-1 1-1,0 0 0,0 0 1,0 0-1,0 1 1,-1 0-1,0 1 1,0-1-1,0 1 0,0 1 1,0-1-1,-1 1 1,0 0-1,-1 0 1,5 7-1,-2-1 136,-1 1 0,-1 1-1,0-1 1,-1 1 0,0 0 0,-1 0-1,-1 0 1,0 0 0,-1 0 0,0 0-1,-2 0 1,1 1 0,-2-1-1,0 0 1,0 0 0,-8 23 0,5-24-27,0-1 0,-1 0 0,-1 0 1,-15 21-1,19-29-190,0 0 0,0-1 0,-1 0 0,0 0 0,1 0 0,-1 0 0,0 0 0,0-1 0,-1 0 0,1 0 0,0 0 0,-1 0 0,1-1 0,-1 1 0,0-1 0,1-1 1,-1 1-1,0 0 0,0-1 0,1 0 0,-8-1 0,8 1-347,0-1 0,-1 0 1,1 0-1,0 0 0,0 0 1,0-1-1,0 0 0,-6-3 1,0-4-2771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9:10.5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61 4896,'-16'-1'2582,"13"-2"77,10-1-892,15-3-732,1 1 1,37-6-1,-21 5-637,86-7-80,-72 9-300,-46 4 5,0 1 1,0 0 0,11 1 0,-16-1-257,1 1 1,-1-1-1,0 1 1,1-1-1,-1 1 1,0 0-1,0 0 0,1 0 1,-1 0-1,0 1 1,0-1-1,3 3 1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9:10.9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21 5632,'4'-5'2112,"14"5"-1664,13 0-96,-12 0 1760,7 0-1216,6-4 576,4 4-896,-4-3 384,-1 3-544,1-5-320,-10 2-64,1 3-32,-6 0 0,1 0-1216,0 3 672,-5-3-3296,-3-3 2144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9:11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7 6656,'-4'-2'691,"-2"-1"745,11 1 5,-5 2-1328,1 1 0,-1-1 0,1 0 1,0 0-1,-1 0 0,1 1 0,0-1 0,-1 0 1,1 1-1,-1-1 0,1 1 0,-1-1 1,1 0-1,-1 1 0,1-1 0,-1 1 0,0-1 1,1 1-1,-1 0 0,1 0 0,6 14 1029,-6-14-907,12 37 1762,18 72 0,-3 44-156,-15-78-1335,4 84-70,-15-92-2888,-2-68 2299,0 1 0,0-1 0,0 1 0,0-1 0,0 0 0,0 1 0,0-1 0,0 1 0,0-1 0,0 1 0,0-1 0,0 0 0,0 1-1,0-1 1,0 1 0,-1-1 0,1 0 0,0 1 0,0-1 0,0 0 0,-1 1 0,1-1 0,0 0 0,0 1 0,-1-1 0,1 0 0,0 0-1,-1 1 1,1-1 0,-1 0 0,0 0-92,0 0 0,1 0 0,-1 0 0,0 0 0,0 0 0,1 0 0,-1-1 1,0 1-1,1 0 0,-1-1 0,0 1 0,1-1 0,-1 1 0,1 0 0,-2-2 0,-2-1-1062,1 0 0,-1-1 0,-5-8 0,-4-5-1312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9:11.6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1 128 4992,'0'-4'231,"-1"2"-160,1 0 0,0 1 0,0-1 0,0 0 0,0 1 0,0-1 0,1 0 0,-1 0 0,0 1 0,1-1 0,-1 1 0,1-1 0,0 0 0,-1 1 0,1-1 0,0 1 0,0-1 0,0 1 0,0 0 0,0-1 0,0 1 0,1 0 0,-1 0 0,0 0 0,1 0 0,-1 0-1,3-1 1,4-4-93,4-2 669,0 0-1,1 1 1,0 0-1,20-7 1,-2 5 293,0 2 0,43-6-1,-59 12-752,0 0-1,0 0 0,0 2 0,0 0 1,0 0-1,-1 2 0,19 4 0,-27-5-52,0 0 0,-1 1-1,1-1 1,-1 1 0,0 0-1,0 0 1,0 1 0,0 0 0,0-1-1,-1 2 1,0-1 0,0 0-1,4 6 1,-4-3 96,1 0 0,-2 0 0,1 0 0,-1 1-1,0 0 1,-1-1 0,1 1 0,1 14 0,-2-4 104,-1 0 0,-1 0 0,-1 0 0,0 0 0,-1 0 0,-1 0 0,-10 32 0,9-39-249,1-1 0,-2 0 0,1-1 0,-1 1 0,-1-1 0,1 0 0,-2 0-1,-7 8 1,8-11-63,0 0 0,0-1-1,0 0 1,-1 0 0,1 0-1,-1-1 1,0 0 0,-1-1-1,1 1 1,-1-2 0,-9 4-1,3-2-267,-2 0-553,-21 3 0,33-6 258,1-1 0,0 1 0,-1-1-1,1 0 1,-1-1 0,1 1 0,0 0 0,-1-1-1,1 0 1,0 0 0,0 0 0,-6-2 0,18-2-5561,7 0 3516,-2-6-198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9:12.0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4 5408,'-4'-3'2686,"5"3"-2190,0 1 0,0 0 0,-1-1 1,1 1-1,0 0 0,0 0 0,-1 0 0,1 0 0,0 0 0,-1 0 0,2 2 1,2 12 751,1 0 1,-2 1 0,3 23 0,1 51-804,-7-86-398,0 109-441,0-110-138,0-1 0,1 1 0,-1-1 0,0 1 0,1-1 0,0 1 0,-1-1 0,1 0 0,0 1 0,0-1 0,2 4 0,7-30-7745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45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17 2400,'0'0'779,"0"-5"3428,0 5-4041,0 0 0,0 0-1,0-1 1,0 1-1,0 0 1,0 0 0,0-1-1,-2-1 1657,2 2-1656,0 0-1,-1 0 1,1 0-1,0 0 1,0 0 0,0-1-1,-1 1 1,1 0-1,-1 0 1,1 0-129,1 0-1,-1 0 1,0 0-1,0 0 1,0 0-1,0 0 1,0 0 0,0 0-1,0 0 1,0 0-1,0 0 1,0 0 0,0 0-1,1 0 1,-1 0-1,0 0 1,0-1 0,0 1-1,0 0 1,0 0-1,0 0 1,0 0 0,0 0-1,0 0 1,0 0-1,0 0 1,0 0-1,0 0 1,0 0 0,0-1-1,0 1 1,0 0-1,0 0 1,0 0 0,0 0-1,0 0 1,0 0-1,0 0 1,0 0 0,0 0-1,0 0 1,0 0-1,0-1 1,0 1-1,0 0 1,0 0 0,0 0-1,0 0 1,0 0-1,0 0 1,0 0 0,0 0-1,0 0 1,-1 0-1,1 0 1,0 0 0,0 0-1,0 0 1,0-1-1,0 1 1,-4 7 4021,3-5-3901,1 0 0,0 0 0,-1 0 1,1 1-1,0-1 0,0 0 0,0 0 0,1 4 0,0 4 214,0-1 0,-1 18 0,0 3-18,3 157 949,-4-118-868,3 1-1,15 90 1,-8-96 787,-15-131-1660,0 0 398,2-28 68,1 51 26,3-50 1,1 29-3,-2 45-76,1 0 0,1 0 1,0 0-1,9-37 1,-9 52 53,1 0 1,0 1 0,0-1 0,0 0-1,0 1 1,1-1 0,0 1 0,0 0-1,0 0 1,0 0 0,1 0 0,-1 1-1,1-1 1,0 1 0,0 0 0,0 0 0,1 1-1,-1-1 1,1 1 0,-1 0 0,1 0-1,0 0 1,0 1 0,5-2 0,-4 2 10,0 0 0,0 0 0,0 0 1,1 1-1,-1 0 0,0 0 0,0 1 1,10 1-1,-14-1-25,0-1-1,0 1 1,0 0 0,0-1-1,0 1 1,0 0 0,0 0-1,0 0 1,-1 1 0,1-1-1,0 0 1,-1 1 0,1-1-1,-1 1 1,0-1 0,1 1-1,-1 0 1,0-1 0,0 1-1,0 0 1,0 0 0,0 0 0,-1 0-1,1 0 1,0 0 0,-1 0-1,1 3 1,0 5 29,-1-1 1,-1 1-1,1 0 1,-1-1-1,-5 19 0,-17 46 130,22-71-161,-63 150 356,46-114-332,-6 5 59,23-44-94,1 1 0,0-1 0,0 0 0,0 0 1,0 0-1,0 0 0,0 0 0,0 1 1,0-1-1,0 0 0,0 0 0,0 0 1,0 0-1,0 0 0,0 1 0,0-1 1,0 0-1,0 0 0,0 0 0,0 0 1,0 1-1,0-1 0,0 0 0,0 0 1,0 0-1,0 0 0,0 0 0,1 0 1,-1 1-1,0-1 0,0 0 0,0 0 1,0 0-1,0 0 0,0 0 0,0 0 1,0 0-1,1 0 0,-1 1 0,0-1 1,0 0-1,0 0 0,0 0 0,0 0 1,1 0-1,-1 0 0,0 0 0,0 0 1,0 0-1,0 0 0,1 0 0,-1 0 1,0 0-1,12 0 48,-6 0-14,137 20-217,-125-15 243,0 0-1,-1 0 0,0 2 0,0 0 1,20 12-1,-32-16-50,0 0-1,0 0 1,0 0-1,-1 1 1,1-1 0,-1 1-1,0 0 1,5 7-1,-8-10 3,-1 1 0,1-1 0,0 1 0,0 0 0,-1-1 0,1 1 0,-1 0 0,1 0 0,-1-1 0,0 1 0,1 0 0,-1 0-1,0 0 1,0-1 0,0 1 0,-1 0 0,1 0 0,0 0 0,-1-1 0,1 1 0,-1 0 0,0-1 0,1 1 0,-1 0 0,0-1 0,0 1-1,0-1 1,0 1 0,0-1 0,-3 2 0,0 2 30,-1 0 1,-1-1-1,1 0 0,0 0 0,-1 0 0,0-1 1,0 1-1,-7 1 0,-55 19 146,49-18-111,7-2-204,0 0 0,1-2 0,-2 1 0,1-2 0,0 1 0,0-2-1,0 0 1,-1 0 0,1-1 0,0-1 0,0 0 0,0 0 0,-15-6 0,10 4-1144,-11-4-2341,17 1-2361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9:13.2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3648,'14'-1'12166,"-5"2"-9138,-9 18-2623,-3-10-74,3-6 67,7-10 20,-3 2 826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9:13.6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 3328,'3'-4'7046,"-3"4"-6918,8 8 2026,6 14-965,-7 0-751,-1 0 1,-1 0-1,-1 0 0,-1 1 1,1 25-1,0 3-23,8 43 331,8 100 417,-14-135-1011,1 17 123,-7-60-2728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9:14.1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92 5152,'0'0'109,"0"-1"-1,-1 0 1,1 0 0,0 0 0,-1 0-1,1 1 1,0-1 0,0 0 0,0 0-1,0 0 1,0 0 0,0 0 0,0 0-1,0 1 1,0-1 0,1 0 0,-1 0-1,0 0 1,0 0 0,1 0 0,0-1-1,1-1 339,0 0 0,0 0 0,0 0 0,0 0 0,5-4 0,-1 1 184,1 1 0,-1-1 0,1 1 0,13-7 0,-12 9-430,1 0 1,-1 1-1,1-1 1,-1 2-1,1-1 0,11 0 1,54 2 1039,-46 2-609,44 8 1,-60-7-362,0 0-1,0 0 0,0 1 0,-1 1 0,0 0 1,15 9-1,-22-12-149,0 1 0,-1 0 0,1 0 0,-1 0 0,0 0 0,1 1 0,-1-1-1,-1 1 1,1 0 0,0 0 0,-1 0 0,3 8 0,-3-9-59,-1 1 0,-1 0 0,1 0 0,0 0 1,-1-1-1,0 1 0,0 0 0,0 0 0,0 0 0,-1 0 0,1 0 0,-1 0 0,0-1 0,0 1 0,-3 5 0,0 1 30,-1-1 1,0 0-1,0 0 1,-1 0-1,0-1 1,-1 0-1,-8 9 1,11-14-117,1 0 1,-1 0-1,1 0 1,-1 0-1,0-1 1,0 1-1,0-1 1,-1 0-1,1 0 1,0-1-1,-1 1 1,1-1-1,-1 0 1,0 0-1,1 0 1,-1-1-1,0 0 1,-5 0-1,1-1-905,1-1 0,-1-1-1,0 1 1,-11-6 0,-9-3-5416,22 8 3385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9:15.0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50 3712,'0'0'7248,"13"-3"-4534,2-6-1647,-1 1-1,26-10 0,-34 16-1007,0 0 0,1 0 0,-1 0-1,1 1 1,-1 0 0,1 0 0,0 1-1,0 0 1,9 1 0,-14-1-43,0 0 0,-1 0 1,1 1-1,0-1 0,0 1 1,0-1-1,0 1 0,0 0 1,-1 0-1,1 0 0,0 0 1,-1 0-1,1 0 0,-1 0 1,1 1-1,-1-1 0,1 1 1,-1-1-1,0 1 0,1 1 1,0 0 28,-2-1 1,1 1 0,0-1-1,0 1 1,-1-1 0,0 1-1,1 0 1,-1-1 0,0 1-1,0 0 1,0 0 0,-1-1 0,0 4-1,-3 8 95,0-1-1,-1 1 0,0-1 1,-11 18-1,15-28-160,-11 21 131,4-8-19,0 0 1,-1 0-1,-12 15 0,19-29-46,0 0 0,1 0 1,-1 0-1,0 1 0,1-1 0,0 0 0,-1 1 0,1-1 0,0 1 1,0 0-1,0-1 0,1 1 0,-1 0 0,0 3 0,11-2 505,-4-2-529,1 0 0,0 0 1,-1-1-1,1 0 0,0 0 1,0-1-1,0 0 0,0 0 1,0 0-1,0-1 0,-1 0 1,1 0-1,12-5 0,-13 3-76,-4 3-669,0-1 0,-1 1 0,1-1 1,0 0-1,-1 0 0,1 0 0,0 0 0,-1 0 1,1 0-1,-1-1 0,1 1 0,-1 0 1,0-1-1,0 1 0,0-1 0,0 1 0,0-1 1,2-3-1,-2-4-3452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9:15.8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39 3136,'3'-9'368,"-3"6"-48,1 0-1,0 0 0,0 1 1,0-1-1,0 0 0,0 0 1,3-3-1,-4 6-244,1 0 0,-1-1 0,0 1 0,1 0 0,-1 0 0,0-1 0,1 1 0,-1 0 0,0 0 0,1-1 0,-1 1 0,1 0 0,-1 0 0,1 0 0,-1 0 0,1 0 0,-1-1 0,0 1 0,1 0 0,-1 0 0,1 0 0,1 1 44,-1-1 1,0 0 0,0 1-1,0-1 1,0 1-1,0-1 1,0 1 0,0 0-1,0-1 1,0 1-1,0 0 1,1 1 0,68 62 2953,84 83 264,-138-129-3038,-1 0-1,-1 1 0,0 1 1,-1 0-1,-2 1 0,0 1 1,16 44-1,-12-15 295,-1 0 0,9 80-1,-19-90-362,-2 0-1,-1 1 0,-2-1 0,-3 0 0,0 0 0,-3-1 0,-20 68 0,2-31-383,-4-1 0,-72 135 0,51-123-1852,10-19-2457,22-36-2534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0:52.6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228 0 832,'1'7'5880,"-1"-6"-5799,0 0 1,0 0-1,0 0 1,0 0-1,0 0 0,0 0 1,0 0-1,0 0 0,0 0 1,0-1-1,-1 1 1,1 0-1,0 0 0,-1 0 1,1 0-1,0 0 1,-1-1-1,1 1 0,-1 0 1,-1 1-1,-20 29 250,-24 15-286,31-33 13,2 0 0,-1 0 0,2 2 1,0-1-1,-12 22 0,17-21-110,1 1-1,0-1 1,1 1-1,-2 18 1,1-9 69,-4 23 33,3-1 0,-2 64-1,8-75-79,4 47-1,-1-66 50,0 0 1,2 0 0,0 0 0,12 30 0,-3-16 129,2 0 0,1-1 1,1 0-1,41 52 0,-18-30 129,-36-42-112,-4-9-124,0-1 0,0 1 1,0-1-1,1 1 0,-1-1 1,0 1-1,0-1 0,1 1 1,-1-1-1,0 1 0,0-1 1,1 1-1,-1-1 0,0 1 1,1-1-1,-1 1 0,2 0 1,-2-1-129,0 12-2842,0 1 864,0 2-1210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0:53.7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 1312,'2'-3'6778,"6"4"-4644,4 6-2732,-6 0 603,0 0-1,0 1 0,0-1 0,-1 1 0,0 0 0,-1 1 0,0-1 1,6 15-1,66 194-42,-62-181 116,57 130 495,-60-146-477,-7-14 2,-1-1 0,1 1 0,-2 0 0,1 0 0,-1 0 0,0 0 0,0 1 0,0-1 0,-1 1-1,1 10 1,-2-13-72,0-1 0,0 1 0,0 0 0,-1-1 0,1 1 0,-1-1 0,0 0 0,0 1-1,0-1 1,0 1 0,-1-1 0,1 0 0,-4 4 0,-2 6-83,4-9 189,1 0 0,-1 0-1,1-1 1,-1 1-1,-6 5 1,8-8-358,0 0 0,-1 0 1,1 0-1,-1-1 0,1 1 1,-1 0-1,0-1 0,1 1 0,-1-1 1,0 1-1,0-1 0,1 0 1,-1 0-1,0 0 0,1 0 1,-1 0-1,0 0 0,0 0 0,-1-1 1,-6-2-1439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0:54.7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151 15 1888,'0'-1'182,"0"1"0,0-1 0,0 0-1,0 1 1,0-1 0,0 1 0,1-1 0,-1 0 0,0 1 0,0-1-1,1 0 1,-1 1 0,1-1 0,-1 1 0,0-1 0,1 1 0,-1-1-1,1 1 1,-1-1 0,1 1 0,-1 0 0,1-1 0,-1 1 0,1-1-1,0 1 1,-1 0 0,1 0 0,0-1 0,0 1 0,-2 1-123,1 0 1,-1 0 0,0 0-1,0 0 1,1 1-1,-1-1 1,0 0-1,1 0 1,-1 1 0,1-1-1,0 0 1,-1 1-1,1 1 1,-5 11 140,-40 67 397,-4 11-36,21-12-263,25-73-309,0 0 0,0 0 0,1 0-1,0 0 1,0 1 0,1-1 0,0 1-1,-1 9 1,-3 10 299,5-26-267,-1 5-65,1-6 63,0 1-1,-1-1 0,1 1 1,0 0-1,0-1 0,-1 1 1,1 0-1,0-1 0,0 1 1,0 0-1,0-1 0,0 1 1,0 0-1,0-1 1,0 1-1,0 0 0,0-1 1,0 1-1,1-1 0,-1 2 1,9 0 17,0 0 0,0-1 0,0-1 0,-1 0 0,1 0 0,0 0 0,11-3 0,1 1 60,135 1-103,-95 3 360,71-8-1,47-3 603,-148 14-411,-29-5-699,5 0-2394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1:00.4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5 918 1248,'-5'0'4517,"6"-11"-3872,18-66 630,-16 69-1204,0-1 0,1 1 0,0 0 0,0 0 0,8-10 0,-2 1-86,0 3 49,0 1 0,1-1 1,25-22-1,-8 7 181,-21 23-34,0 0 0,0 0-1,17-9 1,-17 10-187,1 1 0,-1-2 0,8-6-1,-14 11 45,52 117-17,-53-114 134,1-2-124,0 0 0,0 0 0,0 0-1,0 1 1,0-1 0,0 0 0,-1-1 0,1 1 0,0 0 0,0 0 0,0 0 0,0 0 0,0-1 0,-1 1 0,1 0 0,0-1 0,0 1 0,1-1-1,15-11 569,-14 10-527,2-2 6,0 0 0,-1-1 0,8-10 0,6-5-91,-7 10-74,18-16-201,-27 25 267,0-1 1,0 1 0,0 0-1,1 0 1,-1 0 0,0 0-1,1 0 1,-1 0-1,0 1 1,1-1 0,-1 1-1,4-1 1,5 13-17,-7-7 22,-1 0 1,1 0 0,-1 0-1,0 0 1,-1 0 0,3 7-1,-3-7 5,0 0-1,0 0 0,1 0 0,0-1 0,-1 1 1,2-1-1,-1 0 0,5 6 0,11 6-183,-15-12 193,0 0 0,0-1 1,0 1-1,0-1 0,1 0 0,0 0 1,-1 0-1,1-1 0,0 0 0,10 3 1,-9-3 29,-2-1 9,0 1-1,1-1 1,-1-1-1,0 1 1,0 0-1,0-1 1,1 0-1,-1 0 1,0 0-1,0-1 1,1 1-1,-1-1 1,4-1-1,2-1 20,-7 2-26,0 0-1,0 0 0,0 0 0,-1-1 0,1 1 1,0-1-1,3-2 0,25-17 240,-21 14-149,0 0 0,0 0 0,-1-1 0,10-10 0,-16 15-60,-1 0 1,1 0 0,-1 0 0,0 0-1,0 0 1,0 0 0,0-1 0,-1 1-1,3-6 1,-4 8-41,0-1 1,0 0-1,0 1 1,0-1-1,0 1 0,-1-1 1,1 0-1,0 1 0,-1-1 1,1 1-1,-1-1 1,1 1-1,-1-1 0,0 1 1,0 0-1,1-1 1,-1 1-1,0 0 0,0-1 1,0 1-1,-1 0 0,1 0 1,0 0-1,-2-1 1,2 1-72,0 1 0,1-1 0,-1 1 0,0-1 1,0 1-1,0-1 0,0 1 0,1-1 0,-1 1 1,0 0-1,0 0 0,0-1 0,0 1 0,0 0 0,0 0 1,0 0-1,0 0 0,0 0 0,0 0 0,-1 1 1,0-1 16,0 1 1,0 0 0,0 0 0,1 0-1,-1 0 1,1 0 0,-1 0-1,1 0 1,-4 3 0,0 2-5,0 1 1,0-1-1,-8 16 1,6-10-89,4-7 69,0 0-1,0 0 1,0 0-1,1 1 1,0-1-1,0 1 1,0 0-1,0-1 0,1 1 1,-1 8-1,2-12 38,0 10-98,0 0 1,1 1-1,0-1 0,6 23 1,-2-19 48,-2-2 92,1-1-1,9 17 0,-12-26 9,1 0 1,1-1 0,-1 1-1,0-1 1,1 1 0,0-1-1,0 0 1,0 0 0,0-1-1,0 1 1,0 0 0,6 2-1,-7-4-8,1-1 0,-1 1 0,1 0-1,-1-1 1,1 1 0,-1-1 0,1 0 0,0 0-1,-1 0 1,1 0 0,-1 0 0,1-1-1,-1 1 1,1-1 0,0 1 0,3-3-1,6-2 66,0 0-1,11-8 1,-14 8-39,5-3 81,0-1 0,-1 0 0,0-1 1,12-13-1,42-50 477,-52 56-509,-7 9-1,14-21 0,-20 26-69,0 0-1,0 0 0,-1 0 0,1 0 1,-1-1-1,0 1 0,0-1 1,0 1-1,-1-1 0,1 1 1,-1-5-1,3 21-530,0-1 0,1 0 1,5 12-1,4 14 557,-8-22-122,1 7-23,1-1 0,1 0 0,2-1 0,13 26 0,-21-44 133,1 1 0,-1-1 0,0-1 1,1 1-1,-1 0 0,5 3 0,-7-6-24,1 1 0,0-1 0,-1 0 0,1 1 0,-1-1 0,1 1-1,0-1 1,0 0 0,-1 0 0,1 0 0,0 1 0,0-1-1,-1 0 1,1 0 0,0 0 0,0 0 0,-1 0 0,1 0 0,0 0-1,0-1 1,-1 1 0,1 0 0,0 0 0,-1 0 0,1-1 0,0 1-1,0 0 1,-1-1 0,1 1 0,-1-1 0,1 1 0,0-1-1,-1 1 1,1-1 0,0 0 0,5-7 78,0-1 0,0 1 1,-1-1-1,0 0 0,-1-1 0,0 1 0,3-11 0,9-19 113,-5 8-111,-8 21-29,1 1 0,6-13 0,-9 20-92,-1 0 0,1 0 0,-1 0 0,1 0 0,-1 0 0,0 0 0,1 0 0,-1 0 0,0-4 0,-1 2-206,1 3-12,0 17-309,0-11 441,0 1 66,0-1 0,1 1 0,-1-1 1,1 1-1,0-1 0,2 6 1,6 38-269,-5-39 306,-1 1-35,2-1 1,5 11-1,-9-18 77,1 0 1,0 0-1,0-1 1,0 1-1,0-1 1,0 1-1,0-1 1,1 0-1,-1 0 1,1 0-1,5 3 1,-7-5-1,-1 0 1,1 0-1,0 0 1,0 0-1,0 0 1,-1 0-1,1 0 1,0 0 0,0 0-1,0 0 1,-1 0-1,1-1 1,0 1-1,0 0 1,-1-1-1,1 1 1,0 0-1,-1-1 1,1 1-1,0-1 1,-1 1 0,1-1-1,0 1 1,-1-1-1,1-1 1,13-16 303,-2-4-216,-1-2 1,12-36-1,11-53 153,-28 90-84,1-9-148,-2-2 0,3-47 0,-1-1-65,39-202-222,-42 257 264,-1-1 1,0-30 0,-3 57-50,0 0-1,0 0 1,0 0-1,0 0 1,-1 0-1,1 0 0,0 0 1,0 0-1,-1 0 1,1 0-1,0 0 1,-2-1-1,2 1 7,0 1-1,0 0 1,-1 0-1,1 0 1,0-1 0,0 1-1,0 0 1,-1 0-1,1 0 1,0 0 0,0 0-1,-1 0 1,1-1-1,0 1 1,-1 0 0,1 0-1,0 0 1,0 0-1,-1 0 1,1 0 0,0 0-1,-1 0 1,1 0-1,0 0 1,0 0 0,-1 0-1,1 1 1,-1-1-1,0 1-24,0-1-1,0 1 1,0 0-1,-1 0 0,1 0 1,0 0-1,0 0 1,0 0-1,1 0 0,-1 0 1,0 0-1,0 1 0,1-1 1,-1 0-1,0 1 1,0 0-1,-6 25-167,0-1 0,-5 46 0,3 57 195,3-38 302,1-14-85,7 85 0,-1-148-185,0 1-1,1 0 1,1 0 0,1-1-1,0 0 1,0 1 0,2-1-1,0-1 1,0 1 0,1-1-1,12 16 1,-17-26 8,0-1 0,0 0-1,0 0 1,1 0 0,-1 0 0,1-1-1,-1 1 1,1 0 0,0-1 0,-1 0-1,1 0 1,0 0 0,0 0 0,0 0-1,0 0 1,0-1 0,0 1 0,4-1 0,0 0 40,0 0 1,0-1 0,0 1 0,0-1 0,0-1 0,0 0 0,7-2 0,-6 0 78,-1-1 0,0 1 1,0-2-1,0 1 0,0-1 0,-1 0 0,0 0 1,7-9-1,-10 11-73,0-1 0,0 1 0,-1-1 0,1 0 0,-1 0 1,0 0-1,0 0 0,2-10 0,-2 3 67,-1-1-1,1-21 1,-2 33-130,0-1-1,-1 0 1,1 0-1,0 0 1,-1 0 0,0 1-1,1-1 1,-2-3-1,1 4-127,0-1 0,0 1-1,1-1 1,-1 0 0,1 1-1,0-1 1,-1 0 0,1-2 0,0 3 97,1 1 1,-1-1-1,1 1 1,-1-1-1,1 1 1,-1 0-1,1-1 1,0 1 0,-1 0-1,1 0 1,0-1-1,-1 1 1,1 0-1,0 0 1,-1 0 0,1 0-1,0 0 1,-1 0-1,1 0 1,0 0-1,-1 0 1,2 0-1,2 0-15,4-4-81,-7 4 103,0-1 0,-1 1 0,1 0 0,0-1 0,0 1 0,-1 0 0,1-1 0,0 1 0,0 0 0,-1 0 0,1 0 0,0 0 0,0 0 0,0 0 0,-1 0 0,3 0 0,3 2-81,-3-2 114,-1 1 0,1-1-1,-1 1 1,1 0 0,-1 0-1,0 0 1,0 0 0,1 0-1,-1 0 1,0 1 0,0-1 0,0 1-1,3 2 1,11 14-174,-12-15 146,0 1 1,-1 0-1,1-1 1,-1 2-1,3 3 0,-4-4 12,23 36 34,-18-30-18,4 4-78,-4-8 32,-4-3 47,1 0 1,-1 0-1,0-1 1,1 0 0,5 3-1,-8-4 8,0-1 1,1 1-1,-1-1 0,0 0 1,1 1-1,-1-1 0,1 0 1,-1 0-1,0 0 0,1 0 0,-1 0 1,1-1-1,-1 1 0,0 0 1,1 0-1,-1-1 0,0 1 1,1-1-1,-1 1 0,0-1 1,2-1-1,12-8 131,0-1-1,-1-1 1,0 0 0,-1-1-1,0 0 1,-1-1 0,14-22-1,-26 36-146,0-1 0,1 1 0,-1 0 0,0 0 0,0 0 0,0-1 0,0 1 0,0 0 0,0 0 0,0-1 0,0 1 0,0 0 0,0 0 0,0-1 0,0 1 0,0 0 0,0 0 0,0-1 0,0 1 0,0 0 0,0 0 0,0 0 0,0-1 0,0 1 0,0 0 0,0 0 0,-1-1 0,1 1 0,0 0-19,0 0-1,0 0 0,0 0 1,0 0-1,0 0 1,0 0-1,-1 0 1,1 0-1,0 0 1,0 0-1,0 0 1,0 0-1,0 0 1,0 0-1,0 0 0,0 0 1,-1 0-1,1 0 1,0 0-1,0 0 1,0 0-1,0 0 1,0 0-1,0 0 1,0 0-1,0 0 1,0 0-1,-1 0 0,1 0 1,0 0-1,0 0 1,0 1-1,0-1 1,0 0-1,0 0 1,0 0-1,0 0 1,0 0-1,0 0 0,0 0 1,0 0-1,0 0 1,0 1-1,0-1 1,0 0-1,0 0 1,0 0-1,0 0 1,0 0-1,0 0 1,0 0-1,0 0 0,0 1 1,0-1-1,0 0 1,0 0-1,0 0 1,0 0-1,0 0 1,0 0-1,0 0 1,0 0-1,0 1 1,-2 17-424,2-15 391,-1 0-1,1 0 1,0 0 0,0 1-1,0-1 1,0 0-1,0 0 1,0 0 0,1 0-1,1 5 1,-1-5 65,0-1-1,-1 1 1,1-1 0,1 1-1,-1-1 1,0 0 0,1 0 0,-1 1-1,1-1 1,-1 0 0,1 0-1,0 0 1,0 0 0,0-1 0,0 1-1,0-1 1,1 1 0,-1-1-1,0 0 1,1 1 0,-1-1-1,1 0 1,-1-1 0,1 1 0,-1 0-1,1-1 1,0 0 0,-1 1-1,1-1 1,0 0 0,-1 0-1,1 0 1,4-2 0,-5 2 32,0-1-1,1 0 1,-1 1-1,0-1 1,0 0-1,0 0 1,0-1 0,0 1-1,0 0 1,0-1-1,0 1 1,0-1 0,0 0-1,-1 0 1,1 1-1,1-4 1,-3 4-17,1 0 1,0 0-1,-1 0 1,1-1 0,-1 1-1,1 0 1,-1 0-1,0-1 1,0 1-1,1 0 1,-1-1-1,0 1 1,0-1-1,0 1 1,0 0-1,0-1 1,-1 1-1,1 0 1,0-1-1,-1 1 1,1 0-1,-1 0 1,1-1-1,-1 1 1,0 0-1,1 0 1,-1 0-1,0 0 1,-1-2-1,1 2-21,-2-3-94,-1 0 0,1 0 1,-1 1-1,0-1 0,0 1 1,0 0-1,-1 0 1,-7-4-1,-3 9-315,7 0 447,-20-2 37,28 0-100,0-1 1,0 0-1,0 1 0,0-1 1,0 1-1,0-1 0,0 1 0,0-1 1,0 0-1,1 1 0,-1-1 0,0 1 1,0-1-1,1 1 0,-1-1 0,0 1 1,1-1-1,-1 1 0,0 0 0,1-1 1,-1 1-1,1-1 0,8-4-51,9-7-459,-16 11 479,0-1 0,0 0 0,0 1 1,1 0-1,-1-1 0,0 1 0,5-1 0,8-6 0,-9 5 6,1 0 0,0 0 0,0 0 1,0 1-1,0 0 0,0 0 0,8-1 0,5 1-100,27 0 0,-43 2 156,0 0-1,0 0 1,0 1 0,0-1 0,0 1 0,0 0 0,-1 0 0,1 0 0,0 1 0,-1-1 0,1 1 0,5 3 0,-7-3-10,-1-1 0,1 1 1,-1-1-1,1 1 0,-1 0 1,0-1-1,1 1 0,-1 0 1,0 0-1,0 0 0,-1 0 1,1 0-1,0 0 0,-1 0 1,1 1-1,-1-1 0,1 0 1,-1 0-1,0 0 0,0 0 1,0 1-1,0-1 0,-1 4 1,-2 3 72,1 1 1,-1-1 0,-1 0 0,0 1 0,0-2 0,-10 16-1,3-6 32,6-10-92,5-8-15,0 0 0,0 0 0,0 0-1,0 0 1,0 0 0,0 0 0,0 0 0,0 1 0,0-1 0,0 0 0,0 0-1,0 0 1,0 0 0,1 0 0,-1 0 0,0 0 0,0 0 0,0 0 0,0 0 0,0 0-1,10-6 145,2-1-72,0 0 0,0-1 0,-1-1 0,14-11 0,-14 10-228,2 0 0,15-9 1,-13 9 47,-14 10 86,1 0 0,-1 0-1,0 0 1,0 0 0,0 0-1,0 0 1,0 0 0,0 1-1,0-1 1,0 0 0,0 1-1,0-1 1,0 0 0,0 1-1,0-1 1,0 1 0,-1 0-1,1-1 1,0 1 0,1 1-1,3 1-63,-2-2 22,-1 1 0,1 0 0,0 0 1,-1 0-1,1 0 0,2 3 0,7 4-4,4 3 49,-13-9 10,0-1 0,1 1 0,-1-1 0,1 0 0,-1 0 0,1 0 0,0-1 0,-1 1 0,1-1 0,0 0 0,0 0 0,6 1 0,6 0 151,-15-2-120,1 1 0,0-1 0,-1 0 0,1 0 1,0 0-1,0 0 0,-1 0 0,1 0 0,0 0 0,-1-1 0,1 1 0,0 0 0,1-2 0,2 0 52,0 0-1,0-1 0,-1 0 1,1 0-1,-1 0 1,0 0-1,0-1 0,0 0 1,-1 0-1,1 0 1,-1 0-1,0 0 0,0-1 1,0 1-1,4-10 0,0-6 54,1 0-1,6-35 1,-9 34-266,9-15-473,-13 34 592,0 1 1,-1 0-1,1-1 0,0 1 0,0 0 0,-1 0 1,1 0-1,0 0 0,0 0 0,0 0 0,0 0 0,1 0 1,-1 0-1,0 0 0,0 1 0,2-2 0,-1 1-29,-1 1 20,0 0-1,-1 0 1,1 1-1,-1-1 0,1 0 1,0 0-1,-1 1 1,1-1-1,-1 0 1,1 1-1,-1-1 0,1 1 1,-1-1-1,1 1 1,-1-1-1,1 1 1,-1-1-1,0 1 1,1-1-1,-1 2 0,1-2-11,14 23-76,0 1-1,13 29 1,-27-50 160,1 1 0,-1-1 0,0 1 0,0-1 0,0 1 0,0 0 0,0 0 0,-1-1 1,0 1-1,0 0 0,0 0 0,0-1 0,-1 1 0,1 0 0,-3 5 0,3-7 15,-1 0-1,0 0 1,0 0 0,0 0 0,-1 0-1,1-1 1,0 1 0,0 0-1,-1-1 1,1 1 0,-1-1 0,0 1-1,1-1 1,-1 0 0,0 0 0,0 0-1,0 0 1,0 0 0,0 0-1,0 0 1,0-1 0,0 1 0,0-1-1,0 1 1,0-1 0,0 0-1,-1 0 1,-1 0 0,0 0-85,0 0 1,0 0 0,1-1-1,-1 0 1,0 1-1,0-1 1,0-1-1,1 1 1,-1 0 0,1-1-1,-1 0 1,1 0-1,0 0 1,-4-3-1,6 5-46,-1 0-1224,8 0 795,15 2 575,-1-1-1,1-1 1,0-1-1,0 0 1,33-8-1,3 0-74,1 4 101,-17 1 204,54-11-1,-55 1-1669,-1 0-4463,-26 11 3539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1:01.0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0 315 4224,'0'0'1568,"10"-4"-1216,4 1-96,4-5 288,9-4-352,9-8 704,14-6-512,27-11 448,24 2-480,12 3 192,-7 4-320,-12 2 128,-11 3-192,-6 6 64,0 2-128,1 1-544,-1 3 224,1 7-3200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46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6720,'3'6'7098,"1"8"-4090,-2 11-881,-1 32 0,-11 68-149,3-49-1191,6-73-768,-24 204 1738,12-110-760,12-94-934,1-1-1,0 0 1,-1 1 0,1-1-1,0 1 1,0-1 0,0 0-1,1 1 1,-1-1 0,1 1-1,-1-1 1,1 0 0,1 3-1,-2-4-16,1 0-1,0 0 1,-1-1-1,1 1 0,0 0 1,-1-1-1,1 1 1,0 0-1,0-1 0,0 1 1,-1-1-1,1 1 1,0-1-1,0 1 1,0-1-1,0 0 0,0 0 1,0 1-1,0-1 1,0 0-1,0 0 0,0 0 1,0 0-1,0 0 1,0 0-1,0 0 0,0 0 1,0-1-1,0 1 1,0 0-1,1-1 0,21-5 201,45-7-1,-60 12-260,-3 1-6,-1-1 0,1 1 1,-1 0-1,1 0 0,-1 0 0,1 0 0,-1 1 0,5 1 0,20 8-1483,1-18-21012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1:01.5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123 13 5056,'-13'-9'1150,"10"6"-642,4 3 116,1 1-645,-1 1-1,0-1 0,1 1 1,-1 0-1,0-1 0,0 1 1,0 0-1,1 2 0,2 4 4,19 26 502,1-1 1,2-1-1,35 33 0,28 35 646,-61-63-522,-1 1 0,34 65 0,-51-84-326,-1 2 0,-1-1 0,-1 1 0,0 0 0,-2 1 0,0-1 0,2 38 0,-6-50-244,-2 0 1,1 0-1,-1 0 1,-1 0-1,0 0 1,0 0-1,0 0 1,-1-1-1,-1 1 1,1-1-1,-1 0 1,-1 0-1,0 0 1,0-1-1,0 1 1,-1-1-1,-12 11 1,-1 1-1078,-1-2 0,-1-1 0,0 0 0,-45 24 1,24-20-1616,-84 30 1,-13-8-83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5:37.3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49 599 1152,'5'-2'7963,"-5"2"-7873,0 32 740,1-6-336,-3 28 1,-9 38-240,-9 131 370,15-58-300,0-108 507,4-57-811,1 0-1,0 0 1,0 0-1,0 0 1,0 1 0,0-1-1,0 0 1,0 0 0,0 0-1,0 0 1,-1 0-1,1 1 1,0-1 0,0 0-1,0 0 1,0 0-1,0 0 1,-1 0 0,1 0-1,0 0 1,0 0 0,0 0-1,0 0 1,0 1-1,-1-1 1,1 0 0,0 0-1,0 0 1,0 0 0,-1 0-1,1 0 1,0 0-1,0 0 1,0 0 0,0-1-1,-1 1 1,1 0 0,0 0-1,0 0 1,0 0-1,0 0 1,-1 0 0,1 0-1,0 0 1,0 0 0,0 0-1,0-1 1,0 1-1,0 0 1,-1 0 0,1 0-1,0 0 1,0 0-1,0-1 1,0 1 0,0 0-1,0 0 1,0 0 0,0-1-1,-1-5 8,0-1 1,0 1-1,1-1 0,0 0 1,1-7-1,0-8 80,3-83 201,28-165 0,-29 255-247,1 0 0,1 1 0,8-19-1,-6 18-46,-2 4-13,0 0 0,1 0 1,0 1-1,1 0 0,1 0 1,-1 1-1,1 0 0,1 0 1,0 1-1,0 0 0,0 1 1,15-9-1,-6 5-50,1 1 0,0 2 1,0 0-1,1 0 0,0 2 0,26-5 1,-41 10 2,0 0 1,0 0-1,0 1 1,0 0 0,1-1-1,-1 2 1,0-1 0,0 1-1,0 0 1,0 0-1,0 0 1,0 1 0,5 1-1,-8-1 49,1-1-1,-1 1 1,0-1-1,1 1 1,-1 0-1,0 0 1,0 0-1,-1 0 1,1 0-1,0 1 1,-1-1 0,1 1-1,-1-1 1,0 1-1,1-1 1,-1 1-1,-1 0 1,1-1-1,0 1 1,-1 0-1,1 0 1,-1-1-1,0 1 1,0 5-1,0-3 22,-1 1-1,0-1 1,0 1-1,0-1 1,0 1-1,-1-1 0,0 0 1,0 0-1,-1 0 1,1 0-1,-1 0 1,0-1-1,0 1 1,-1-1-1,0 1 1,1-1-1,-1 0 1,-6 3-1,-7 7 54,-1-2-1,0 0 1,-25 11 0,35-18-43,-152 79 290,153-80-270,1-1 1,-1 0-1,0-1 0,0 1 1,-1-1-1,1-1 0,0 0 0,-1 0 1,1 0-1,-9-1 0,16 0-60,0 0 0,0 0-1,-1 0 1,1 0 0,0 0-1,0 0 1,0 0 0,-1 0 0,1 0-1,0 0 1,0 0 0,0 0 0,-1 0-1,1 0 1,0 0 0,0 0-1,0-1 1,-1 1 0,1 0 0,0 0-1,0 0 1,0 0 0,0 0-1,-1-1 1,1 1 0,0 0 0,0 0-1,0 0 1,0-1 0,0 1-1,0 0 1,0 0 0,0 0 0,0-1-1,-1 1 1,4-10-210,9-8 151,-6 13 33,0 1-1,1-1 1,-1 1 0,1 1-1,0-1 1,0 1 0,0 0-1,13-2 1,8-2-94,28-1 0,-18 2-15,28-4 121,-34 7 135,0-2-1,0-2 0,61-20 1,-80 21 42,0 0 0,-1-1 0,0 0 0,19-15 0,-27 19-129,-1 0 0,1 0 0,-1 0 0,0-1 0,0 1-1,0-1 1,-1 1 0,1-1 0,-1 0 0,0 0 0,0 0-1,0-1 1,-1 1 0,1 0 0,-1-1 0,0 1 0,0 0-1,0-6 1,-2 5-84,1 0 0,-1 0 0,0 0 0,0 0 0,-3-7-1,4 12 44,-1-1 0,1 1 0,0 0 0,0 0 0,-1-1 0,1 1 0,0 0 0,-1 0 0,1-1 0,0 1 0,-1 0 0,1 0 0,0 0 0,-1 0 0,1 0 0,-1-1 0,1 1 0,0 0 0,-1 0 0,1 0 0,0 0 0,-1 0 0,1 0 0,-1 0 0,0 1-2,1-1-1,0 0 1,0 0 0,0 0-1,-1 0 1,1 0 0,0 0-1,0 0 1,0 0 0,-1 0-1,1 0 1,0 0 0,0 0-1,-1 0 1,1 0 0,0 0 0,0-1-1,0 1 1,-1 0 0,1 0-1,0 0 1,0 0 0,0 0-1,0 0 1,-1 0 0,1-1-1,0 1 1,0 0 0,0 0-1,0 0 1,0 0 0,-1-1-1,1 1 1,0 0 0,0 0 0,0-1-114,2 2-102,24 9 204,29 11-12,-53-21 35,0 1 0,1 0-1,-1 0 1,0 0 0,0 0-1,0 1 1,0-1 0,0 0-1,0 1 1,0-1 0,-1 1-1,1 0 1,0 0 0,-1 0-1,1-1 1,-1 1 0,0 1-1,0-1 1,0 0 0,0 0-1,0 0 1,0 1 0,0-1-1,-1 0 1,1 1 0,-1-1-1,0 0 1,0 1 0,0-1-1,0 1 1,0 2 0,5 47 35,-5-33-36,-1-13 26,1 0-1,-1 0 1,2 1 0,-1-1-1,1 0 1,0 0 0,0 0-1,0 0 1,1 0 0,3 6-1,-2-5-115,-2-5 117,1 1 1,-1-1-1,1 1 1,-1-1-1,1 1 1,0-1-1,3 3 1,-4-4 11,0-1-1,1 1 1,-1 0 0,0-1-1,1 1 1,-1-1-1,1 1 1,-1-1 0,0 0-1,1 0 1,-1 1 0,1-1-1,-1 0 1,1 0 0,-1 0-1,1-1 1,-1 1 0,3-1-1,12-4 81,0 0 1,-1-1-1,0-1 0,18-10 0,6-3 56,46-24 92,-73 37-228,-1-1-1,0 0 1,0-1 0,17-17 0,-26 24-33,-1 1-1,0-1 1,0 1 0,0-1-1,0 0 1,0 0 0,-1 1-1,1-1 1,0-3-1,0 5-11,-1-1 0,0 1-1,0 0 1,0-1-1,0 1 1,0-1-1,0 1 1,0 0-1,0-1 1,0 1 0,0-1-1,0 1 1,0 0-1,0-1 1,0 1-1,0 0 1,-1-1-1,1 1 1,0-1 0,0 1-1,0 0 1,-1-1-1,1 1 1,0 0-1,0 0 1,-1-1 0,1 1-1,0 0 1,0 0-1,-1-1 1,1 1-1,0 0 1,-1 0-1,1 0 1,0-1 0,-1 1-1,1 0 1,-1 0-1,1 0 1,0 0-1,-1 0 1,1 0 0,0 0-1,-1 0 1,0 0-1,-2 0-21,0 1-1,0-1 1,0 1 0,0 0-1,0 0 1,0 0 0,0 0-1,1 1 1,-1-1 0,0 1-1,1 0 1,-1-1 0,1 1-1,-1 1 1,1-1 0,0 0-1,0 0 1,0 1 0,-2 3-1,3-5 17,0 1 0,0-1-1,0 1 1,0 0-1,0-1 1,0 1-1,1 0 1,-1 0-1,1-1 1,-1 1 0,1 0-1,0 0 1,-1 0-1,1 0 1,0 0-1,0-1 1,1 1-1,-1 0 1,0 0 0,0 0-1,1 0 1,0-1-1,-1 1 1,1 0-1,0 0 1,-1-1 0,1 1-1,0 0 1,0-1-1,1 1 1,-1-1-1,3 3 1,-1-2 8,0 0-1,1 0 1,-1-1 0,1 1 0,-1-1 0,1 0 0,0 0-1,4 0 1,5 2 205,-3-1-116,1 0 0,-1-1 0,1 0 0,-1-1 1,1 0-1,-1 0 0,0-1 0,1-1 1,-1 0-1,0 0 0,0-1 0,11-5 0,-17 6-70,0 1-1,0-2 0,0 1 0,5-5 1,-8 7 28,0-1 1,1 0-1,-1 0 0,0 0 1,0 0-1,0-1 1,0 1-1,0 0 1,0 0-1,0-1 1,-1 1-1,1 0 1,0-1-1,-1 1 1,2-3-1,-3 2-42,1 1 0,0 0-1,-1-1 1,1 1 0,-1 0 0,0 0 0,1-1-1,-1 1 1,0 0 0,1 0 0,-1 0-1,0 0 1,0 0 0,-2-1 0,-17-13-50,7 10 24,0 0 0,0 0 1,0 1-1,-1 0 0,0 2 1,0-1-1,-24 0 0,-7-2-803,68 14 470,7 1 42,-19-6 369,1 0 1,16 3 0,1-3 66,-7 0-76,35 2 1,-49-6-26,0 0-1,0-1 1,0 0 0,0 0 0,0-1 0,-1 0 0,1 0 0,8-4 0,3-3 108,-1 0 0,0-1 0,-1-1 0,0 0 1,-1-2-1,0 0 0,-1 0 0,0-1 0,-1-1 0,18-25 0,2-16-89,-2-1-1,-3-1 0,33-94 1,-58 140 47,-1 1 0,0-1 0,-1 0 0,2-19-1,-4 26-119,0-1 0,0 1-1,0 0 1,-1 0 0,0-1-1,0 1 1,0 0 0,0 0-1,-1 0 1,0 0 0,0 0-1,-6-8 1,8 12 18,0 1 0,0-1 0,-1 1 0,1-1 0,0 1 0,0 0-1,-1-1 1,1 1 0,0-1 0,-1 1 0,1 0 0,-1-1 0,1 1 0,0 0 0,-1-1 0,1 1 0,-1 0-1,1 0 1,-1-1 0,1 1 0,-1 0 0,1 0 0,-1 0 0,1 0 0,-1 0 0,1 0 0,-1 0 0,1 0-1,-1 0 1,1 0 0,-1 0 0,0 0 0,1 0 0,-1 0 0,1 0 0,-1 0 0,1 1 0,-1-1 0,1 0-1,0 0 1,-1 1 0,1-1 0,-1 0 0,1 1 0,-1-1 0,1 0 0,0 1 0,-1-1 0,1 1 0,0-1-1,-1 1 1,1-1 0,0 0 0,0 1 0,0-1 0,-1 1 0,1-1 0,0 2 0,-3 4-5,0 0 0,1 0 1,-2 10-1,3-12 77,-15 54-352,-14 119 0,23-110 245,1-22 201,2 0-1,4 80 1,0-119-139,1-1 0,0 1-1,0 0 1,1 0 0,0-1-1,0 1 1,0-1 0,1 1-1,0-1 1,0 0 0,0 0-1,5 6 1,-5-8 46,0 0 1,1 0-1,-1 0 1,1 0-1,0 0 0,0-1 1,0 1-1,0-1 0,0 0 1,0 0-1,1-1 1,-1 1-1,0-1 0,1 0 1,8 1-1,5-1 31,0 0-1,0-1 0,-1 0 1,1-2-1,0 0 1,0-1-1,-1-1 1,0 0-1,1-1 0,18-9 1,-29 9 3,0 1 0,0-1 0,0-1 0,-1 1 0,1-1 0,-1 0 0,6-9 0,-2 3 15,-9 11-109,-1 0-1,1 1 1,0-1-1,-1 0 1,1 0-1,-1 0 1,0 0-1,1 0 1,-1 0-1,0 0 1,1 0-1,-1 0 1,0 0-1,0 0 1,0 0-1,0 0 1,0 0-1,0 0 1,0 0-1,0 0 1,-1 0-1,1 0 1,0 0-1,-1 0 1,1 0-1,0 0 1,-1 0-1,1 0 1,-1 0-1,1 0 1,-1 0-1,0 1 1,1-1-1,-1 0 1,0 0-1,0 1 1,0-1-1,1 0 1,-1 1-1,0-1 1,0 1-1,0-1 1,0 1-1,0 0 1,0-1-1,0 1 1,0 0-1,0 0 1,0-1-1,0 1 1,0 0-1,0 0 1,0 0-1,0 0 1,0 0-1,0 1 1,0-1-1,0 0 1,0 0-1,0 1 1,0-1-1,0 1 1,-2 0-1,-3 4-83,0 1 0,0-1 0,1 1 0,-1 0 0,1 1-1,1-1 1,-1 1 0,1 0 0,1 0 0,-6 12 0,8-17 92,1 0 0,-1 0 1,0 0-1,0-1 0,1 1 1,0 0-1,-1 1 0,1-1 1,0 0-1,0 0 0,0 0 1,0 0-1,0 0 0,0 0 0,1 0 1,-1 0-1,1 0 0,0 2 1,0-2-10,1 1 1,-1-1 0,1 1 0,0-1-1,0 0 1,0 1 0,0-1 0,0 0-1,0 0 1,0-1 0,4 4 0,1-2 43,-1 0-1,0 0 1,1 0 0,-1-1 0,1 0 0,0 0 0,-1 0 0,1-1 0,13 1 0,-18-2 35,0 0 0,0 0-1,0 0 1,-1-1 0,1 1 0,0 0 0,0-1 0,-1 1 0,1-1 0,0 1-1,-1-1 1,1 0 0,2-1 0,-3 1-53,-1 0 0,1 0 0,0 1 0,-1-1 0,1 0 0,-1 0 0,1 0 0,-1 0-1,0 1 1,1-1 0,-1 0 0,0 0 0,0 0 0,1 0 0,-1 0 0,0 0 0,0 0 0,0 0 0,0 0 0,0 0 0,-1 0 0,1 0 0,0 0 0,0 0-1,-1-1 1,-1-5 83,0-1-1,-1 0 0,0 1 0,-3-7 0,1 2-96,4 11-16,1-1-1,-1 1 0,0-1 1,1 1-1,-1-1 0,0 1 0,0-1 1,0 1-1,0 0 0,0-1 1,0 1-1,0 0 0,0 0 0,-3-1 1,-6-5-67,7 4 41,0 1 0,0 0-1,0 0 1,0 0-1,-1 1 1,1-1-1,-1 1 1,1-1-1,-1 1 1,0 0 0,1 1-1,-9-2 1,-37 2-233,48 0 53,20 0-117,17-7 413,-20 5-70,31-9 0,-26 4-46,12-4-127,68-15 0,-92 24 182,0 1 0,0 0 0,0 1-1,1 0 1,-1 0 0,0 1 0,0 0-1,0 1 1,0-1 0,0 2 0,0-1 0,14 8-1,-21-9-20,1 0-1,-1 1 0,0-1 1,0 1-1,1-1 0,-1 1 1,0 0-1,-1 0 0,1 0 1,0 0-1,-1 1 0,1-1 1,-1 0-1,1 1 0,-1-1 1,0 1-1,0-1 0,0 1 1,0-1-1,-1 1 0,1 0 0,-1-1 1,0 1-1,0 0 0,0 3 1,0 2 66,-2 0 0,1 0 0,-1-1 0,0 1 0,0-1 1,-1 0-1,-6 12 0,8-18-51,1 0 1,0 0 0,-1-1-1,1 1 1,-1 0-1,1 0 1,0 0-1,0-1 1,0 1 0,-1 0-1,1 0 1,0 0-1,0 0 1,0 1-1,0-2 8,1 0 0,-1 1 0,0-1-1,0 0 1,0 0 0,1 0-1,-1 0 1,0 0 0,0 0 0,1 1-1,-1-1 1,0 0 0,0 0-1,0 0 1,1 0 0,-1 0 0,0 0-1,0 0 1,1 0 0,-1 0-1,0 0 1,0 0 0,1 0 0,-1 0-1,0 0 1,0 0 0,1-1-1,-1 1 1,0 0 0,0 0 0,1 0-1,27-16 1001,-18 9-1193,19-9 318,8-3-239,-2-2 0,0-1 0,38-33 1,-17-1 9,-39 38 2,0 1 0,1 1 0,31-22 0,-48 37 83,0 0 0,0 1 0,1-1 0,-1 0 0,0 1 0,0-1 0,0 1 0,1 0 0,-1-1 0,0 1 0,0 0 0,1 0 0,-1-1 0,0 1 0,1 0 0,-1 0 0,0 1 0,1-1 0,-1 0 0,0 0 0,0 1 0,1-1-1,-1 1 1,0-1 0,0 1 0,0-1 0,1 1 0,-1 0 0,0-1 0,0 1 0,0 0 0,0 0 0,0 0 0,-1 0 0,1 0 0,0 0 0,0 0 0,1 2 0,2 5-2,0 0 1,0 0-1,-1 0 1,4 15-1,-4-15 3,1 9 26,2-1-1,1 0 1,0 0-1,0-1 1,2 0-1,10 15 1,-15-24-12,1-1 0,0 1 1,0-1-1,0 0 1,0-1-1,1 1 0,0-1 1,0 0-1,0-1 0,0 1 1,1-1-1,-1 0 1,1-1-1,0 0 0,0 0 1,0 0-1,10 1 0,-9-3-148,0 0 0,0 0 0,11-2 0,-1-1-3171,25-8 0,-20 4 820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5:37.7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32 292 5568,'-10'-3'788,"8"3"-541,-1-1-1,1 1 1,0-1 0,0 0-1,0 1 1,0-1 0,0 0-1,-2-2 1,9-3 1481,49-12 902,-8 3-1175,4-5-271,97-23 0,153-2-990,-109 20-436,74-12-4814,-205 29 1717,-43 6 2418,-1 0 0,-1-2-1,27-8 1,-27 5-47,1-1-1,26-19 1,-41 26 908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5:45.9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1 907 1728,'-1'9'8542,"2"-14"-6226,-1-3-2141,1 0-1,1 0 0,-1 1 1,4-11-1,1-2-38,21-73 328,7-18-324,-17 57-114,-15 46-40,1 0 0,0 1 0,1-1 0,0 1 0,0-1 0,0 1 0,1 0 0,0 1 0,1-1 0,-1 1 0,1 0 0,9-6 0,-14 11-210,9 26 555,-3 26-384,-1 91-1,-3-87 137,-2-37-30,0 0-1,-1 0 1,-4 35 0,4-46 268,4-11 390,5-12 368,49-149-839,-47 138-281,1 1-1,1 0 0,2 1 0,0 0 0,1 1 0,39-43 0,-48 60-68,1 0 0,0 1 0,16-9 1,-21 13 78,0 0 0,1 0 0,-1 0 0,1 1 0,-1-1 0,1 1 0,0 0 0,-1 0 0,1 1 0,0-1 0,0 1 0,6 0 0,-8 0 14,0 1 1,0 0-1,0-1 1,0 1-1,-1 0 1,1 0-1,0 0 1,-1 1-1,1-1 1,-1 0-1,1 0 1,-1 1-1,0-1 1,1 1 0,-1-1-1,0 1 1,0 0-1,0 0 1,0-1-1,0 1 1,-1 0-1,2 3 1,1 5-12,0 0 0,2 22 0,-3-17 27,15 134 212,-16-140-172,1 18 46,-2-12-108,1 0 0,1 0 0,0 0 1,1 0-1,1-1 0,10 28 1,-10-36 74,0 0 0,1 0 0,0 0 0,0-1 0,0 0 1,7 6-1,-7-7-12,-2-1-6,1 0 0,-1-1 0,1 1 1,0-1-1,-1 0 0,1 0 0,0 0 0,0 0 0,1-1 1,-1 1-1,0-1 0,0 0 0,1-1 0,8 1 0,-10-1 19,1 0-1,-1 0 0,1-1 0,-1 0 1,0 0-1,1 0 0,-1 0 0,0 0 1,1 0-1,-1-1 0,0 0 0,0 0 0,0 0 1,-1 0-1,1 0 0,0 0 0,-1-1 1,1 1-1,1-4 0,3-4-3,0 0 0,-1-1 0,0 0 0,-1 0 0,-1 0 0,1-1 0,-2 1 0,0-1 0,3-16 0,-2-7 101,1-68-1,-6 88-68,-1 0-1,-4-23 0,-1 1-406,7 36 303,0 0 0,0 0 0,-1 0 1,1 0-1,0 0 0,0 0 0,-1 0 0,1 1 0,0-1 0,-1 0 0,1 0 0,-1 0 0,1 1 1,-1-1-1,0 0 0,1 0 0,-1 1 0,0-1 0,1 0 0,-1 1 0,0-1 0,0 1 1,0-1-1,1 1 0,-1 0 0,0-1 0,0 1 0,0 0 0,0 0 0,0-1 0,0 1 0,0 0 1,0 0-1,0 0 0,0 0 0,1 0 0,-1 0 0,0 0 0,0 0 0,0 1 0,0-1 0,0 0 1,0 1-1,0-1 0,0 0 0,1 1 0,-1-1 0,0 1 0,0-1 0,1 1 0,-1 0 1,0-1-1,0 1 0,1 0 0,-1-1 0,1 1 0,-1 1 0,-2 2-40,0 0 0,1 0 1,-1 0-1,1 0 0,0 0 0,1 1 0,-1-1 0,1 1 1,-2 6-1,1 4 24,0 25 1,0-2-169,2-25 166,0 0-1,0-1 0,1 1 1,1 0-1,2 12 0,4 4 143,11 30 0,0-21 12,-6-15-204,-12-20 128,1 0 1,0 0 0,0 0 0,0 0 0,0-1 0,1 1 0,-1-1 0,1 1 0,-1-1 0,1 0 0,5 4 0,-7-6-2,1 1 1,0 0-1,-1 0 1,1-1 0,0 1-1,-1-1 1,1 1-1,0-1 1,0 0 0,0 0-1,0 0 1,-1 0-1,1 0 1,0 0-1,0 0 1,0-1 0,-1 1-1,1-1 1,0 1-1,0-1 1,-1 0 0,1 0-1,2-1 1,2-2 51,-1-1 0,1 0 0,-1 1 0,0-2 0,-1 1 0,1-1 0,4-7 0,24-45 392,-22 35-376,0-1 1,-2 0-1,0 0 0,-2-1 1,-1 0-1,4-31 0,-9 44-182,0 0 0,-1 0 0,-1 0 0,0 0-1,-2-13 1,1 9-488,3 15-176,-1 10 493,0-3 204,5 121-225,-2-81 260,-3-33-37,1 1 0,1-1 0,0 1 0,7 23 0,15 31 84,-24-66-9,1 0 0,0 1 0,0-1 0,0 0 0,0 0-1,1 0 1,-1 0 0,0 0 0,1 0 0,-1-1 0,1 1 0,0 0 0,0-1 0,0 1-1,-1-1 1,1 0 0,0 1 0,1-1 0,-1 0 0,0 0 0,0-1 0,0 1 0,1 0-1,2 0 1,-2-1 29,0 0-1,0 0 1,0 0-1,0-1 1,0 1-1,0-1 1,0 0-1,0 0 1,0 0-1,-1 0 1,1 0-1,0 0 1,-1-1-1,1 1 1,-1-1-1,1 0 1,-1 0-1,4-4 1,5-6-5,0 0 0,-1-1 0,-1-1 1,0 0-1,0 0 0,-2-1 0,7-15 1,-5 6-5,-1 1 1,-2-1 0,8-49 0,-13 41-143,-1 19-383,0 11-33,0 3-244,1 13 717,0 0 0,1-1-1,4 15 1,2 12-43,-5-16 65,2 1 0,0-1 0,2 0 0,0 0 0,15 32-1,-19-52 38,-1 0-1,1 0 0,0 0 1,0 0-1,0 0 0,0-1 1,0 1-1,1-1 0,7 5 1,-10-7 15,1 0 1,-1 0 0,0-1-1,1 1 1,-1 0 0,1-1-1,-1 1 1,1-1 0,-1 1-1,1-1 1,-1 0 0,1 0-1,-1 1 1,1-1 0,0 0-1,-1 0 1,1-1 0,-1 1-1,1 0 1,-1-1 0,1 1-1,-1 0 1,1-1 0,-1 0-1,1 1 1,-1-1 0,0 0-1,1 0 1,-1 0-1,0 0 1,0 0 0,2-2-1,2-2 33,-1-1 0,0 0 0,0 0-1,-1-1 1,1 1 0,-1-1 0,-1 0-1,3-10 1,11-60 54,-11 46-54,1-5-19,8-35-26,3-74 0,-13 82 148,1-1-128,-4-1 1,-7-75-1,2 26-2477,3 154 2177,6 137-295,-2-62 780,-2 18-178,0 12 66,13-48-38,-13-92-59,0 0-1,1 0 1,0 0-1,0 0 1,0 0 0,0 0-1,1-1 1,0 1-1,0-1 1,4 5-1,-5-6 15,0-1 1,1 0-1,-1 0 0,0 0 0,1-1 0,-1 1 0,1-1 0,-1 1 0,1-1 0,0 0 0,0 0 0,0 0 1,-1 0-1,1-1 0,0 1 0,0-1 0,0 1 0,0-1 0,5-1 0,4 0 50,0-1 0,-1-1 0,1 0 0,0-1-1,-1 0 1,0-1 0,0 0 0,0-1 0,-1 0 0,0 0 0,0-1-1,0-1 1,-1 1 0,15-17 0,-19 18-61,0 0 0,0-1 0,0 1 0,-1-1 0,0 0 0,0 0 0,0 0 0,-1-1 0,0 1 0,-1-1 0,0 0 0,0 1-1,-1-1 1,1 0 0,-2 0 0,1 0 0,-1 0 0,0 0 0,-1 0 0,0 0 0,0 0 0,-5-15 0,5 19-55,-1 1-1,1 0 1,0 0-1,-1 0 1,1 0-1,-1 0 1,0 0-1,0 1 1,-3-4-1,5 6 29,-1-1 0,1 1-1,-1 0 1,1-1 0,0 1-1,-1 0 1,1-1-1,0 1 1,-1-1 0,1 1-1,0-1 1,0 1 0,0-1-1,-1 1 1,1-1-1,0 1 1,0-1 0,0 1-1,0-1 1,0 1 0,0-1-1,0 1 1,0-1 0,0 0-1,0-2-109,0 3-10,16-3-187,-1 1 271,1 0 0,25 2 1,9-1-5,-41 0-22,1 0-1,0 1 1,0 0-1,-1 1 1,14 2-1,-19-1 69,-1-1 0,1 0 0,0 1 0,-1-1 0,1 1 0,-1 0-1,1 0 1,-1 1 0,0-1 0,0 1 0,0-1 0,0 1 0,-1 0 0,1 0 0,3 7-1,0 0-14,-1 1 0,0 1-1,-1-1 1,0 1-1,-1-1 1,0 1-1,1 16 1,-2-15 18,0 0 1,1 0 0,0 0-1,1-1 1,1 0-1,6 14 1,-5-16-2,-5-6 85,0-1 1,1 0-1,0-1 1,-1 1-1,1 0 0,0 0 1,4 3-1,-5-6-71,-1 1-1,1-1 1,-1 0-1,1 1 0,-1-1 1,1 0-1,-1 0 1,1 0-1,-1 1 1,1-1-1,0 0 0,-1 0 1,1 0-1,-1 0 1,1 0-1,0 0 1,-1 0-1,1 0 0,0 0 1,1-1-11,-1 1 0,0-1 0,0 0 0,0 1 0,1-1 0,-1 0-1,0 0 1,0 0 0,0 1 0,0-1 0,0 0 0,1-2 0,8-12 164,1 0 0,-2-1 0,11-22 0,-8 13 67,-4 8-129,17-30 0,-13 29-164,0 0 1,-2-1 0,10-22-1,-12 6-305,-8 31-288,-4 23 320,2 0 268,0 1 0,2 0 0,0 1-1,1-1 1,0-1 0,2 1 0,1 0 0,0 0-1,10 26 1,-11-40 94,-1 0 0,1 0 0,0 0 0,0 0-1,1 0 1,-1-1 0,1 0 0,1 0 0,-1 0 0,9 7 0,-11-10-2,0-1 1,0 1 0,0-1 0,0 0 0,0 0-1,0 0 1,0 0 0,0-1 0,0 1 0,1 0-1,-1-1 1,0 0 0,1 1 0,-1-1-1,0 0 1,0 0 0,1 0 0,-1 0 0,0-1-1,1 1 1,-1-1 0,0 1 0,0-1 0,0 0-1,1 0 1,-1 0 0,0 0 0,0 0 0,0 0-1,-1-1 1,1 1 0,3-3 0,-1-1 11,1 0 0,-1 0 0,0 0 1,0 0-1,-1-1 0,1 0 0,-1 0 1,0 0-1,-1 0 0,3-8 0,-3 6-9,0-1 0,0 1 0,-1-1 0,0 0-1,0 1 1,-1-1 0,-1-12 0,1 16-48,-1 1 0,0-1-1,0 1 1,0-1 0,-1 1 0,0 0 0,1-1 0,-2 1 0,1 0 0,0 0 0,-1 0 0,0 1-1,1-1 1,-2 0 0,1 1 0,0 0 0,-1 0 0,1 0 0,-1 0 0,0 1 0,0-1-1,0 1 1,0 0 0,0 0 0,-8-2 0,4 2-39,0 0-1,0 1 1,0 0-1,-1 1 1,1-1 0,-1 1-1,1 1 1,0 0 0,-1 0-1,-8 3 1,1-3 279,10-4-281,6 3 53,0 0 1,0-1 0,0 1 0,0 0 0,0-1 0,1 1 0,-1 0 0,0-1 0,0 1 0,0 0 0,0-1 0,0 1 0,1 0 0,-1-1 0,0 1 0,0 0 0,0 0 0,1-1 0,-1 1 0,0 0 0,1 0 0,-1-1 0,10-5-44,-1 0 0,1 1 0,0 0 0,0 0 0,1 1 1,11-3-1,-17 6 50,26-8-53,1 2 0,53-4 0,-43 6-51,85-4 86,-122 9-17,0 1 0,0-1-1,0 1 1,-1 0 0,1 0-1,0 0 1,0 1 0,-1-1-1,9 5 1,-10-4 15,0 0 1,-1 0-1,1 0 0,-1 0 1,1 0-1,-1 0 1,0 1-1,0-1 0,0 1 1,0 0-1,0-1 1,0 1-1,-1 0 0,0 0 1,3 6-1,0 9 159,-1 1 0,0 0 0,-1 0 1,-1 36-1,-1-54 142,1-1-228,0-1 0,0 0 0,0 0 0,-1-1 1,1 1-1,0 0 0,0 0 0,-1 0 0,1 0 1,-1-1-1,1 1 0,-1 0 0,1-2 0,9-33 390,-5 18-428,0 0 0,1 1 0,1-1 0,1 1 0,10-16 0,-10 21-84,1 0 1,0 1 0,15-14-1,-20 21-1,-1 1 8,0 0 0,0 1-1,0-1 1,7-3 0,-10 6 47,1-1-1,-1 1 1,1 0-1,0 0 1,-1-1-1,1 1 1,0 0-1,-1 0 1,1 0 0,0 0-1,-1 0 1,1 0-1,0 0 1,-1 0-1,1 0 1,0 0-1,-1 0 1,1 1-1,0-1 1,-1 0-1,1 0 1,0 1-1,-1-1 1,1 0-1,-1 1 1,1-1 0,-1 0-1,1 1 1,-1-1-1,1 1 1,-1-1-1,1 2 1,17 22-32,19 37 1,-15-24 432,-16-27-361,1 0-1,0-1 0,0 0 0,1 0 0,0 0 1,10 7-1,-13-12-5,0-1 0,0 1 0,0-1 0,1 0-1,-1-1 1,1 1 0,0-1 0,-1 0 0,1-1 0,0 0 0,0 1 0,0-2 0,11 1 0,-5-1 135,0 0 1,-1-2 0,22-3-1,-27 3-342,0 0 0,0 0 0,8-5 0,-10 5-492,0 0-1,0-1 1,-1 1 0,1-1 0,5-6-1,-9 9 380,1-1 0,0 0 0,-1 1 0,1-1 0,-1 0 0,1 0 0,-1 0 0,1 1 0,-1-1 0,1 0 0,-1 0-1,0 0 1,1 0 0,-1 0 0,0 0 0,0 0 0,0 0 0,0 0 0,0 0 0,0 0 0,0 1 0,0-1-1,0 0 1,0 0 0,0 0 0,-1 0 0,1 0 0,0 0 0,-1 0 0,1 0 0,0 0 0,-1 1 0,1-1 0,-1 0-1,0 0 1,1 0 0,-1 1 0,0-1 0,1 0 0,-1 1 0,-1-1 0,-19-15-2602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5:46.4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0 548 3648,'2'-5'281,"1"0"0,0 1 0,0 0 0,0-1-1,0 1 1,0 0 0,1 1 0,0-1 0,0 1 0,0-1 0,0 1 0,0 0 0,1 1 0,5-4 0,8-1 942,0 0 1,28-7 0,-36 11-955,20-5 699,135-42 2379,-19 4-2243,153-56-448,211-71-976,-377 135-3376,-6-2 971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5:59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512 1 2144,'0'2'5415,"3"1"-3316,-2-2-1938,1-1 0,0 1 0,-1-1 0,1 1 0,0-1 1,0 0-1,-1 0 0,1 0 0,2 0 0,-3 1-143,0-1 1,-1 1-1,1-1 0,0 1 0,-1-1 1,1 1-1,-1-1 0,1 1 1,-1 0-1,1-1 0,-1 1 1,1 0-1,-1 0 0,0-1 0,1 1 1,-1 0-1,0 0 0,1 1 1,4 8 166,-3-7-7,-2-3-142,1 1 0,-1-1 0,0 0-1,0 1 1,0-1 0,0 1 0,0-1 0,0 0 0,1 1 0,-1-1 0,0 0 0,0 1-1,0-1 1,1 0 0,-1 1 0,0-1 0,1 0 0,-1 0 0,0 1 0,0-1 0,1 0-1,-1 0 1,1 0 0,-1 1 0,0-1 0,1 0 0,0 1 60,0 5 874,0-1 1417,-9-2-2064,-14 1-9,-1-1 0,1 0 0,-1-2-1,0 0 1,1-2 0,-24-3 0,19 1-376,0 2 0,-28 3 1,4-1 155,-49-1 178,64-3 256,5-1-469,30 4-123,1 0-55,0 0 117,-1 0 0,1 0 0,-1 0 0,1 0 0,0 0 0,-1 0 0,1 0-1,-1 0 1,1 0 0,0 0 0,-1 0 0,1 1 0,-1-1 0,1 0 0,0 0-1,-1 0 1,1 0 0,0 1 0,-1-1 0,1 0 0,-1 1 0,-11 1 9,2-1 242,1 1 168,5-1-795,13 2 120,10 6 325,-15-7-40,1 0 0,-1 0 0,1 0 1,7 2-1,-10-4-41,0 0-1,1 0 1,-1 1 0,0-1 0,0 1 0,1 0 0,-1-1 0,0 1-1,0 0 1,0 0 0,0 1 0,0-1 0,0 0 0,0 1 0,0-1-1,-1 1 1,1-1 0,0 1 0,-1 0 0,1 0 0,-1 0 0,1 2-1,15 19-31,3 6-62,6 17 120,-23-41 16,0 0 0,0-1 0,1 1 0,0-1 0,-1 0 0,9 6 0,-5 1 181,-7-10-232,0-1 0,0 1 0,1 0 0,-1 0 0,1 0 0,-1-1 0,1 1 0,-1 0 0,1 0 0,-1-1 0,1 1 0,-1 0 0,1-1 0,0 1 0,-1-1 0,2 1 0,3 1 125,-1-1-1,1 0 0,0 0 1,0 0-1,-1-1 0,11 1 1,-14-1-54,9 0-208,15 4-176,-23-3 378,7 8 44,-8-8-83,0 1 1,0-1 0,0 0 0,0 1-1,-1-1 1,1 1 0,-1-1-1,1 1 1,-1-1 0,1 1 0,-1-1-1,0 1 1,0-1 0,0 1-1,0-1 1,0 1 0,0 1 0,0-1-7,0-1 51,0 1-36,0 0 0,0 0 1,0-1-1,0 1 0,-1 0 0,1 0 1,-1 0-1,1-1 0,-2 4 0,-5 4 19,0-1 0,0 0-1,-1 0 1,0 0 0,-1-1-1,-17 12 1,14-11-29,0 1 1,1 0-1,-14 15 0,22-20 7,0-1-43,0 0 0,0 1-1,1-1 1,-1 1-1,-3 6 1,4-5 69,-1 0 1,0-1-1,0 0 1,0 1-1,-4 3 1,-8 10 103,-30 45-608,40-52 534,5-10-66,-1 0-1,1 1 1,0-1 0,-1 0-1,1 0 1,-1 0 0,1 0 0,-1 0-1,0 0 1,1 0 0,-1 0 0,0 0-1,0 0 1,0 0 0,0 0-1,0-1 1,0 1 0,0 0 0,0-1-1,0 1 1,0 0 0,0-1 0,0 0-1,0 1 1,-2 0 0,2-1 262,1 1-454,0-1 195,1 0-1,-1 0 0,0 1 1,0-1-1,0 0 0,0 0 1,0 0-1,0 1 0,0-1 1,0 0-1,0 0 0,0 1 1,0-1-1,0 0 0,0 0 0,0 0 1,0 1-1,0-1 0,0 0 1,-1 0-1,1 0 0,0 1 1,0-1-1,0 0 0,0 0 1,0 0-1,0 0 0,0 1 1,-1-1-1,1 0 0,0 0 1,0 0-1,0 0 0,0 0 1,-1 0-1,1 1 0,0-1 1,0 0-1,0 0 0,-1 0 0,1 0 1,0 0-1,0 0 0,-1 0 1,0 0 83,0 12-208,-2-8 81,2 7 386,1-10-327,0-1-1,0 1 0,0-1 1,0 0-1,0 1 0,1-1 0,-1 1 1,0-1-1,0 1 0,-1-1 1,1 0-1,0 1 0,0-1 1,0 1-1,0-1 0,0 0 1,0 1-1,0-1 0,-1 0 1,1 1-1,0-1 0,-1 1 1,3-2-30,0 1-23,10 5 255,-4-3-175,0 0-1,0 0 1,0 0-1,1-1 0,-1 0 1,0-1-1,1 0 1,9-1-1,-4 1-193,26 2 0,-31-2 219,-6 1-40,0-1-1,0 0 1,0 1-1,-1-1 1,6 3-1,-4-1-44,0-1 0,0 0 0,0 0 0,0 0 1,0 0-1,0 0 0,5 0 0,0-1 44,1 2 0,16 3 0,3 0-214,-24-4 254,-1 0 0,0-1 0,1 1 1,8-1-1,-11 0-116,-1 0-37,1 0 74,5 0 48,-6 0 33,3 0 140,-1 0-64,0 0 1,0 0 0,0 0 0,0-1-1,0 1 1,4-2 0,-6 2-128,0-1 0,0 0 1,0 1-1,1-1 1,-1 0-1,0 0 0,0 0 1,0 0-1,0 0 0,0 0 1,0 0-1,-1 0 0,1 0 1,0-1-1,1-1 0,6-11 53,-7 11-138,1 1 1,0-1-1,-1 0 0,1 1 1,-1-1-1,0 0 0,0 0 1,0 0-1,-1 0 0,2-4 1,8 15-213,-8-5 276,0-1-1,0 0 0,0 1 1,-1 0-1,1 0 0,-1-1 0,1 1 1,1 6-1,6 10-133,-8-17 130,0 1 0,1 0-1,-1-1 1,-1 1 0,1-1-1,0 1 1,0 4 0,4 12 46,1-13 219,-5-4 434,-7-2-883,-18-10-5010,11 4-964,4-4 3289,7 6 2523,0 0-1,1 0 1,-1 0-1,0-7 0,-2-2-876,-14-62-2211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6:15.5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5 383 1408,'0'0'448,"-5"2"2245,5 12-224,0-13-1754,6 10 1477,-5-6-2532,1 4 2675,-1-9-2289,-1 1 1,0-1-1,0 0 0,1 0 1,-1 0-1,0 0 1,0 0-1,1 0 1,-1 0-1,0 0 1,0 0-1,1 0 1,-1 0-1,0 0 0,0 0 1,1 0-1,-1 0 1,0 0-1,1 0 1,-1 0-1,0 0 1,0 0-1,1 0 1,-1-1-1,0 1 0,0 0 1,0 0-1,1 0 1,-1 0-1,0-1 1,0 1-1,0 0 1,1 0-1,-1 0 1,0-1-1,0 1 0,0 0 1,21-19 273,366-309 1280,-375 319-1658,1 1 0,0 0 1,0 1-1,1 0 0,18-6 0,-22 11 101,1-1 0,-1 2-1,1-1 1,15 1 0,-25 1 42,0 0-65,0 0-22,-1 0 1,0 0 0,0 0 0,1 0 0,-1 0 0,0 0 0,0 0-1,0 0 1,1 0 0,-1 0 0,0 0 0,0 0 0,1 0 0,-1 0-1,0 0 1,0 0 0,1 0 0,-1 0 0,0 0 0,0 0 0,0-1-1,1 1 1,-1 0 0,0 0 0,0 0 0,0 0 0,1-1 0,-1 1 0,0 0-1,0 0 1,0 0 0,0 0 0,0-1 0,0 1 0,1 0 0,-3-9-4535,2 8 4423,0 1 1,-3-1-1915,3 1 1914,0 0 1,0 0-1,0 0 0,-1 0 1,1 0-1,0 0 1,0 0-1,0 0 0,0 0 1,-1 0-1,1 0 0,0 0 1,0 0-1,0 0 1,0 0-1,0 0 0,0 0 1,-2 3-1915,2-3 1914,-5 8-2676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6:17.0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0 344 1728,'5'-5'6220,"-5"5"-5990,0 0 1,1 0-1,-1 0 1,0 0-1,7-3 3717,-2 0-5133,-4 2 1254,2-1 55,-1 0-1,-1 0 0,1 0 1,0 0-1,0 0 1,-1 0-1,1-1 0,-1 1 1,0 0-1,0-1 0,0 1 1,0-1-1,1-4 0,52-174 998,-50 152-1557,-4 28 544,0-19 885,0-44-1307,-1 80 245,0 0 0,-7 24 0,1-3 99,-30 182-104,36-212 102,-1 0-1,0 0 1,0 1 0,0-2-1,-6 13 1,8-18 18,-1-1-1,1 0 1,0 0 0,0 0-1,0 1 1,0-1 0,-1 0-1,1 0 1,0 0-1,0 1 1,0-1 0,0 0-1,0 0 1,0 1 0,-1-1-1,1 0 1,0 0 0,0 1-1,0-1 1,0 0 0,0 1-1,0-1 1,0 0 0,0 0-1,0 1 1,0-1 0,1 0-1,5 1 458,12-7-458,-17 5-22,114-38-6,-96 35-100,1-1 0,1 2 0,39-1 1,-51 4 111,-7 1 62,0-1 0,0 0-1,1 0 1,-1 0 0,0 0 0,0 0 0,0 0-1,0-1 1,0 1 0,0 0 0,0-1-1,0 0 1,3-1 0,-5 2-40,0-1 1,0 1 0,0 0 0,0-1-1,0 1 1,0 0 0,0-1-1,0 1 1,0 0 0,0-1-1,0 1 1,0 0 0,0-1-1,0 1 1,0 0 0,0-1-1,-1 1 1,1 0 0,0 0-1,0-1 1,0 1 0,-1 0 0,1 0-1,0 0 1,0-1 0,-1 1-1,1 0 1,0 0 0,-1-1-1,-8-6-44,9 7 36,-15-9-18,0 0 1,-1 1-1,-27-9 0,0-1-468,27 8-970,15 10 1154,1-1 0,-1 1-1,1-1 1,-1 1-1,1-1 1,0 1 0,-1-1-1,1 1 1,0-1 0,-1 1-1,1-1 1,0 1 0,0-1-1,-1 1 1,1-1 0,0 0-1,8 0-3999,-7 1 3667,12 0-2772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6:18.4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203 9 3072,'-5'-8'4482,"0"15"-350,2 0-4976,-10 15 1283,-1-1 0,-30 38 0,-12 16-118,34-43-221,14-21-111,1 0 1,0 0 0,-8 17-1,14-26 16,1 0 0,-1 0-1,1 0 1,-1 0-1,1 0 1,0 0 0,0 0-1,0 0 1,0 0-1,0 0 1,0 0 0,0 0-1,1 0 1,-1 0-1,1 0 1,-1 0 0,1 0-1,0 0 1,0-1-1,0 1 1,0 0 0,0 0-1,0-1 1,1 1 0,-1-1-1,0 1 1,1-1-1,-1 1 1,3 0 0,4 4 16,1 0 1,0 0-1,0-1 1,14 5 0,-17-7-34,11 5-16,8 3-89,33 20 1,-44-16 825,-13-14-245,-2 14 443,-1-11-795,1 0 0,-1-1 1,0 1-1,0-1 1,-1 0-1,1 0 1,-1 0-1,0 0 1,1 0-1,-1 0 1,0-1-1,-1 1 1,1-1-1,-7 4 1,-1-1-28,0 0-1,-1 0 1,-18 4 0,20-6-287,6-1 302,-1-1 0,1 0 0,-1 0 1,-8 1-1,12-2-607,-1-10-7471,14-10 2271,-3 1 4006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6:19.2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37 144 3136,'-1'0'53,"1"0"0,0 0-1,0 0 1,0 0 0,0 1 0,0-1 0,-1 0 0,1 0 0,0 0 0,0 0-1,0 0 1,0 0 0,0 1 0,0-1 0,0 0 0,0 0 0,0 0-1,-1 0 1,1 1 0,0-1 0,0 0 0,0 0 0,0 0 0,0 0-1,0 1 1,0-1 0,0 0 0,0 0 0,0 0 0,0 0 0,0 1 0,0-1-1,1 0 1,-1 0 0,0 0 0,0 0 0,0 0 0,0 1 0,4 12 1829,8 12 755,-11-23-2561,1 0 1,-1-1-1,0 1 0,1 0 0,-1-1 1,1 1-1,-1-1 0,1 1 0,0-1 1,0 0-1,0 0 0,-1 0 0,1 0 1,3 1-1,-4-1-32,0-1 1,1 1-1,-1-1 0,0 0 1,1 0-1,-1 0 0,1 1 1,-1-1-1,0-1 0,1 1 1,-1 0-1,0 0 0,1 0 1,-1-1-1,0 1 0,1-1 1,-1 1-1,0-1 0,0 1 1,0-1-1,1 0 0,-1 1 1,1-2-1,1-1 43,0 0 1,-1 0 0,1-1-1,-1 1 1,0 0-1,0-1 1,0 1-1,0-1 1,-1 0-1,0 0 1,1 1-1,-1-1 1,-1 0-1,1 0 1,0 0-1,-1 0 1,0 0-1,0 0 1,-1-6-1,0 0-2,-1-1-1,0 1 0,-1-1 0,0 1 1,-9-20-1,10 26-115,0 0 0,0 1 0,-1-1 0,1 0 0,-1 1 0,0 0 0,-6-6 0,8 8 29,0 0 0,0 0 0,0 1 1,0-1-1,0 0 0,0 0 0,0 1 0,-1-1 0,1 1 0,0-1 0,0 1 0,-1-1 1,1 1-1,0 0 0,-1 0 0,1-1 0,-1 1 0,1 0 0,0 0 0,-1 1 1,1-1-1,0 0 0,-1 0 0,1 1 0,0-1 0,-3 1 0,0 2-49,1 0 0,-1 0-1,0 0 1,1 0-1,0 1 1,0 0 0,0-1-1,0 1 1,1 0 0,-1 0-1,1 1 1,0-1 0,0 0-1,1 1 1,-1-1 0,1 1-1,-1 8 1,0-2 65,1 0 0,0 0 0,1 1 0,0-1 0,1 0 0,3 17 0,-1-9 25,-2-11 8,1 0 0,0-1 0,5 16-1,-6-20-6,0-1-1,0 0 0,1 0 0,-1 0 1,1 0-1,-1 0 0,1 0 0,0 0 1,0 0-1,-1-1 0,1 1 0,0-1 1,1 1-1,-1-1 0,0 0 0,0 1 1,3 0-1,14 6 391,-17-6-340,1-1 1,0 1 0,0-1 0,0 0 0,0 0 0,0 0 0,0 0 0,0 0-1,0-1 1,4 1 0,110 2 832,-116-3-1118,-1 0 0,1 0-1,0-1 1,-1 1 0,1 0 0,0-1 0,-1 1 0,1 0 0,0-1 0,-1 1-1,1-1 1,-1 1 0,1-1 0,-1 1 0,1-1 0,0 0 0,3-7-1501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46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67 7456,'-10'-4'1045,"-3"-6"10361,41-5-9004,-15 9-1777,0 1 1,0 1-1,21-4 1,-7 4-868,-1 1 0,35 1 0,-38-1-1947,-3 1-2881,-8 5 2548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6:19.8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146 213 4064,'0'0'60,"0"0"-1,-1 0 1,1 0 0,0 0 0,0 1-1,0-1 1,0 0 0,0 0 0,-1 0-1,1 0 1,0 0 0,0 1 0,0-1-1,0 0 1,0 0 0,0 0-1,0 0 1,-1 1 0,1-1 0,0 0-1,0 0 1,0 0 0,0 1 0,0-1-1,0 0 1,0 0 0,0 0 0,0 1-1,0-1 1,0 0 0,0 0 0,0 0-1,0 1 1,0-1 0,0 0 0,1 0-1,-1 0 1,0 1 0,0-1 0,0 0-1,0 0 1,10 7 2251,13 2-646,-20-9-1579,0 1 0,0-1 0,0 0 1,0 0-1,0 0 0,-1-1 0,1 1 0,0-1 0,0 1 0,0-1 0,0 0 1,-1 0-1,1 0 0,0 0 0,-1-1 0,4-2 0,-2 1 9,-1 0-1,0 0 1,1 0 0,-1-1-1,0 1 1,-1-1-1,1 0 1,-1 0-1,4-7 1,-3 3 67,0-1-1,0 0 1,0 0 0,-1 0-1,-1 0 1,1-1 0,-1 1-1,-1 0 1,-1-17 0,1 22-109,-1-1-1,0 1 1,0-1 0,-1 1 0,1-1 0,-1 1 0,0 0 0,0 0 0,0 0 0,0 0 0,-6-7 0,6 10-79,1-1 1,-1 1-1,0-1 0,0 1 1,1 0-1,-1-1 0,0 1 1,0 0-1,0 0 0,-1 1 1,1-1-1,0 0 0,0 1 1,0-1-1,0 1 0,-1 0 1,1-1-1,0 1 0,0 0 1,-1 1-1,1-1 0,0 0 1,0 1-1,0-1 0,-5 2 1,-2 2 18,-1 0 1,1 1 0,0 0 0,0 1 0,1 0 0,-1 0 0,1 1 0,1-1 0,-1 2 0,1-1 0,-6 10-1,-5 7 124,2 1 0,-22 41 0,35-61-96,1 1 1,0-1-1,0 0 0,0 1 1,0-1-1,1 1 0,0-1 1,0 1-1,0 9 1,1-12 26,0 0 1,1 0-1,-1-1 1,1 1-1,0 0 1,0 0-1,0 0 0,0-1 1,0 1-1,1 0 1,-1-1-1,1 1 1,0-1-1,-1 0 1,1 0-1,0 1 1,1-1-1,-1 0 1,0-1-1,4 4 1,0-2 42,1 1 1,-1-1-1,0 0 0,1-1 1,0 0-1,0 0 1,7 1-1,52 5 405,-56-7-465,13 0-14,-1-1 0,1-1 0,28-6 0,-25 4-1546,-20 2 56,1 1-1,-1 0 0,11 2 1,-11-1 471,8 0-3760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6:20.9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2720,'0'5'4064,"3"-1"-3713,-1 0 1,0 0-1,0 0 1,0 0-1,0 0 1,-1 1-1,0-1 1,0 0-1,0 1 1,0 6-1,-1 8 53,1 1 0,1-1 0,8 35 0,-7-34-260,0 0 1,-1 1-1,-2-1 0,0 0 0,-4 31 0,1-8 293,-2 105 85,4 4 133,1-85 45,0-67-673,0 1-1,0-1 1,0 1 0,0-1-1,0 1 1,0-1 0,0 1 0,0 0-1,0-1 1,0 1 0,0-1-1,1 1 1,-1-1 0,0 1-1,0-1 1,0 1 0,1-1 0,-1 1-1,0-1 1,1 1 0,-1-1-1,0 1 1,1-1 0,-1 0-1,1 1 1,-1-1 0,1 0 0,-1 1-1,0-1 1,1 0 0,-1 1-1,1-1 1,-1 0 0,1 0 0,0 0-1,-1 0 1,2 1 0,0-2 90,1 1 0,0 0 0,-1-1 1,1 1-1,0-1 0,3-2 0,1 1-123,6-4 56,0 0 1,-1 0-1,0-1 0,0-1 1,11-8-1,-11 7-29,0 0-1,0 2 1,1-1 0,17-6-1,-25 13-44,0-1 0,0 1 0,-1 1 0,1-1 0,0 1-1,9 0 1,-4 1-47,-8-1 909,7-13-4038,-7 9 2283,-1 0 0,0 0-1,0-1 1,0 1 0,-1-8 0,4-15-2871,5-1 1197,0 2 580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6:21.6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 6560,'0'-1'102,"0"1"1,0 0-1,0-1 1,0 1-1,0 0 1,0-1-1,0 1 0,0 0 1,0-1-1,0 1 1,0 0-1,0-1 1,0 1-1,0 0 1,0-1-1,0 1 0,0 0 1,0-1-1,0 1 1,1 0-1,-1-1 1,0 1-1,0 0 1,0-1-1,1 1 1,-1 0-1,0-1 0,5 11 1105,3 19-493,-1 11-153,-2 0 0,-1 1 0,-3 0 0,-3 50 0,-4 225 1258,1-292-17,15-28-1370,49-33-496,-41 27 128,1 1-1,1 0 1,-1 2-1,1 0 0,1 1 1,-1 1-1,1 1 1,26-2-1,20 6-628,-67-4-2464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6:22.6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14 122 3072,'-1'0'210,"1"0"0,-1 0 1,1 0-1,-1 0 0,1 1 0,-1-1 1,1 0-1,0 0 0,-1 1 0,1-1 1,-1 0-1,1 1 0,0-1 0,-1 0 0,1 1 1,0-1-1,-1 0 0,1 1 0,0-1 1,0 1-1,-1-1 0,1 0 0,0 1 1,0-1-1,0 1 0,-1-1 0,1 1 1,0-1-1,0 1 0,0-1 0,0 1 0,0-1 1,0 1-1,0-1 0,0 1 0,0-1 1,0 1-1,1-1 0,-1 1 0,0 0 1,1 4 2283,-1-5-2448,0 0 1,0 0 0,0 0-1,0 0 1,0 0-1,0 0 1,0 0-1,0 0 1,0 0-1,1 0 1,-1 0-1,0 0 1,1-1 1024,-1 1-1025,0 0 1,0 0-1,0 0 1,0 0 0,0 0-1,0 0 1,0 0-1,4-7 86,0 0 0,0 0 0,1 1-1,8-9 1,-1 0-44,-3 4-101,0 1 0,0 1 1,17-14-1,-21 19 13,0 1 0,0-1 1,1 1-1,-1 0 0,1 0 1,0 0-1,-1 1 0,1 0 1,10-2-1,-15 4-8,0 0 0,1 0 0,-1-1 0,0 1 0,1 0 0,-1 1 0,0-1 0,1 0 0,-1 0 0,0 0 0,0 1 0,1-1 0,-1 1 0,0-1 0,0 1 0,0-1 0,1 1 0,-1 0 0,0-1 0,0 1 0,1 1 0,-1 0 6,0-1 1,0 1 0,0-1-1,0 1 1,0 0-1,0 0 1,-1 0 0,1 0-1,0-1 1,-1 1 0,0 0-1,1 3 1,-1 4 50,0 0 0,0-1 1,-1 1-1,0-1 0,-3 11 0,-4 11 57,-2 0 0,0 0-1,-2-1 1,-2 0 0,-30 49 0,25-54 288,19-24-74,1 1-294,0 0 0,0-1-1,0 1 1,0-1 0,0 1-1,0-1 1,0 0 0,0 1-1,0-1 1,0 0 0,0 0-1,1 0 1,-1 0 0,0 0-1,2 0 1,44-1-126,-28-1 64,0 2 0,35 3 0,-37 0-20,-1 1-1,0 1 1,0 0-1,28 14 0,-43-18 77,0-1-1,1 1 0,-1 0 0,1 0 0,-1 0 1,0 0-1,0 0 0,0 0 0,1 0 0,-1 0 0,0 0 1,0 1-1,-1-1 0,1 0 0,0 1 0,0-1 0,-1 1 1,1-1-1,-1 1 0,1-1 0,-1 1 0,1-1 1,-1 1-1,0-1 0,0 1 0,0-1 0,0 1 0,0 0 1,0-1-1,0 1 0,-1-1 0,1 1 0,0-1 0,-1 1 1,0-1-1,1 1 0,-2 1 0,-1 4 62,-1 0 0,0-1 0,0 0 0,-1 1 0,0-2 0,-10 11 0,-8 7 286,-2 0 0,0-2-1,-51 32 1,73-51-348,-1 0-1,1-1 1,-1 1 0,0-1-1,0 0 1,1 0-1,-1 0 1,0-1 0,0 1-1,-6-1 1,-2-1-1016,1 0 0,-15-4 0,-21-2-5694,12 6 446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6:24.8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9 3808,'0'-6'991,"12"3"9132,-13 4-10114,-1-1-1,1 1 1,-1 0 0,1-1-1,0 1 1,-1 0-1,1 0 1,0 0-1,0 0 1,-1 0 0,1 0-1,0 0 1,0 0-1,0 0 1,-1 3 0,-17 24-207,14-21 274,-5 10-63,0-3 47,0 1-1,-10 24 1,16-29 36,3-8-105,0 0 1,0-1-1,1 1 1,-1 0-1,0 0 1,1 1-1,0-1 1,-1 0-1,1 2 1,-1 1-20,0-5 28,1 1-1,0-1 1,0 1-1,-1 0 1,1-1 0,0 1-1,0-1 1,-1 1-1,1-1 1,0 1-1,0 0 1,0-1-1,0 1 1,0-1 0,0 1-1,0 0 1,0-1-1,0 1 1,0-1-1,0 1 1,1 0 0,-1 1 9,0-1 1,0 0 0,0 1 0,0-1 0,0 0 0,1 1 0,-1-1 0,0 0 0,1 1 0,-1-1 0,1 0 0,0 0 0,-1 1 0,1-1 0,0 0 0,0 0 0,0 0 0,0 0-1,0 0 1,0 0 0,0 0 0,0 0 0,0-1 0,0 1 0,3 1 0,1 0 57,0 0 1,1-1-1,0 1 0,-1-1 0,7 0 1,11 3 11,34 7 154,-37-8-208,30 8 0,-47-10 21,0 0 0,-1 0-1,1 0 1,-1 0 0,0 0 0,1 1 0,-1 0 0,3 1 0,-5-2-21,0-1 0,1 0 0,-1 1-1,0-1 1,1 1 0,-1-1 0,0 1-1,0-1 1,1 0 0,-1 1-1,0-1 1,0 1 0,0 0 0,1-1-1,-1 1 1,0-1 0,0 1-1,0-1 1,0 2 0,-1-1 1,1-1-1,0 1 1,-1 0 0,1 0-1,0-1 1,-1 1 0,1 0-1,-1-1 1,0 1 0,1 0-1,-1-1 1,1 1 0,-1-1-1,0 1 1,1-1 0,-1 1-1,-1 0 1,-48 24 635,46-23-644,0 0 0,-1 0 0,0 0 0,1-1-1,-1 1 1,-6 0 0,5-1-53,0 1 0,0-1 0,-10 6 0,12-6 147,1 1 0,-1-1 0,0 0 0,0 0 0,-8 1 0,11-2-47,20-4-549,212-65 1029,-195 59-534,-1-1-1,0-2 1,-1-2-1,39-22 1,-69 35 40,0-1 0,0 1 0,0-1 1,-1 0-1,1 0 0,-1 0 0,0 0 0,0-1 0,0 1 0,0-1 1,0 0-1,-1 1 0,0-1 0,0-1 0,0 1 0,0 0 0,-1 0 0,1-1 1,0-6-1,-2 10-57,1 0 0,-1-1 0,0 1 0,0 0 0,0-1 0,0 1 0,0-1 0,0 1 0,0 0 0,0-1 0,0 1 0,-1-1 0,1 1 0,-1 0 0,1 0 0,-1-1 0,1 1 0,-1 0 0,0 0 0,1-1 0,-1 1 0,0 0 0,0 0 0,0 0 1,0 0-1,0 0 0,0 0 0,0 1 0,-1-1 0,1 0 0,0 0 0,0 1 0,-1-1 0,1 1 0,0-1 0,-2 1 0,-2-1-45,1 0 0,-1 0 1,1 1-1,-1-1 0,1 1 1,-1 1-1,1-1 0,-1 1 0,1-1 1,-6 3-1,-2 1-35,0 0 0,0 1 0,0 1 0,1 0 0,0 1 0,0 0 0,1 0 0,-1 1 0,2 1 0,-1-1 0,1 2 0,-9 11 0,17-20 79,1 0-1,-1 0 0,0-1 0,1 1 1,-1 0-1,1 0 0,-1 0 0,1 0 0,0 0 1,-1 1-1,1-1 0,0 0 0,0 0 0,0 0 1,-1 0-1,1 0 0,0 0 0,1 0 1,-1 0-1,0 0 0,0 0 0,1 2 0,0-2 6,-1 1-1,1 0 1,0-1-1,1 1 1,-1-1 0,0 1-1,0-1 1,1 1-1,-1-1 1,1 0-1,2 2 1,4 2 87,0-1 0,1 0 0,17 6 0,-26-10-81,14 4 130,0 0 0,1 0 0,-1-2 0,0 0-1,1-1 1,0 0 0,18-2 0,-26 1-75,0-1 0,-1 0 1,1 0-1,0-1 0,-1 0 1,1 0-1,-1-1 0,0 1 1,0-1-1,0-1 0,0 1 1,0-1-1,-1 0 0,0 0 1,0-1-1,0 0 0,0 1 1,4-7-1,-5 5-54,24-37 246,-26 39-257,0 0 0,0 0-1,-1 0 1,1-1 0,-1 1 0,0-1-1,0 1 1,-1 0 0,1-6-1,-1 9-28,1 0-1,-1 0 1,1 0-1,-1 1 0,1-1 1,-1 0-1,1 0 0,0 0 1,-1 0-1,1 1 1,0-1-1,0 0 0,-1 1 1,1-1-1,0 1 0,0-1 1,0 1-1,0-1 1,0 1-1,0-1 0,0 1 1,0 0-1,0 0 0,0-1 1,0 1-1,0 0 1,0 0-1,0 0 0,1 0 1,8 1-214,4 0 1025,-13-2-744,-1 1 0,0-1-1,1 1 1,-1 0 0,0-1-1,1 1 1,-1-1 0,0 1-1,0-1 1,0 1 0,1-1 0,-1 1-1,0-1 1,0 1 0,0-1-1,0 1 1,0-1 0,0 1 0,0-1-1,0 1 1,0-1 0,0 1-1,0-1 1,0 1 0,0-1 0,-1 1-1,1-1 1,0 1 0,0-1-1,-1 1 1,1-2-49,-1 0 0,1 1 0,-1 0 0,1-1-1,-1 1 1,0-1 0,1 1 0,-1 0 0,0-1 0,0 1 0,0 0 0,0 0 0,0 0-1,0 0 1,0 0 0,-1 0 0,1 0 0,0 0 0,-3-1 0,3 2-7,-1 0-1,1-1 1,0 1 0,0 0 0,-1 0 0,1 0-1,0 0 1,-1 0 0,1 1 0,0-1 0,0 0-1,-1 1 1,1-1 0,0 1 0,0-1 0,0 1 0,-1-1-1,1 1 1,0 0 0,0 0 0,0-1 0,0 1-1,0 0 1,-1 2 0,-5 3-63,6-5 62,-1 1 0,0-1 0,1 1 0,-1 0 0,1-1 0,0 1 1,-1 0-1,1 0 0,0 0 0,-1 3 0,-6 10-158,7-14 143,0 0 0,0 1 1,0-1-1,0 1 0,0-1 0,0 1 0,1 0 0,-1-1 1,0 3-1,-1 7-250,1-4 224,0 0 1,0-1-1,1 1 1,0 8-1,0-14 83,0 1-1,0-1 1,1 1 0,-1-1-1,0 1 1,1-1-1,-1 0 1,1 1-1,0-1 1,-1 0 0,1 0-1,0 1 1,0-1-1,-1 0 1,1 0-1,0 0 1,0 0 0,0 0-1,1 0 1,-1 0-1,0 0 1,0-1-1,0 1 1,1 0 0,1 0-1,4 1 128,1 0 0,-1 0 0,1-1 0,-1 0 0,1 0 0,0-1 0,12-1-1,57-11 400,-67 10-446,38-9 240,71-26 0,-56 9-650,-63 28 267,1-1 1,-1 1 0,0 0-1,0 0 1,0-1-1,0 1 1,0 0 0,1 0-1,-1-1 1,0 1 0,0 0-1,0-1 1,0 1-1,0 0 1,0 0 0,0-1-1,0 1 1,0 0 0,0-1-1,0 1 1,0 0-1,0 0 1,0-1 0,0 1-1,0 0 1,0-1 0,-1 1-1,1 0 1,0 0-1,0-1 1,0 1 0,0 0-1,-1 0 1,1-1 0,0 1-1,0 0 1,-8-11-4179,-1 1 427,1-5-2212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6:25.9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27 3392,'0'7'10575,"5"-6"-9641,1-2-852,0 0 0,0 0 1,0 0-1,0-1 0,0 0 0,0 0 0,6-4 1,19-6 70,-23 10-220,-1 0 0,1 1 1,0 0-1,0 1 0,-1 0 1,1 0-1,0 1 0,0-1 1,13 5-1,-19-5 81,-1 0 0,0 1-1,0-1 1,0 1 0,1-1 0,-1 1 0,0 0 0,0-1 0,0 1-1,0 0 1,0 0 0,0 0 0,0 0 0,0 0 0,-1 0-1,1 0 1,0 0 0,0 0 0,-1 0 0,1 0 0,-1 0 0,1 1-1,-1-1 1,1 0 0,-1 0 0,0 1 0,0-1 0,0 0 0,0 0-1,1 1 1,-2-1 0,1 0 0,0 1 0,0-1 0,0 0 0,-1 0-1,0 3 1,-2 4 119,0-1 0,-1 1 0,0 0-1,-9 12 1,2-1-38,-43 86 369,45-85-294,7-13 169,-1 0 0,0-1 0,-7 10-1,10-15-290,6 0-75,1-1 15,-1 2 1,1-1-1,-1 1 0,12 5 1,17 4 182,-22-9-2,0 2 0,0 0 1,20 10-1,-30-12-173,0-1 0,0 1 0,0 0 0,0 1 0,0-1 0,-1 0 0,1 1-1,-1-1 1,0 1 0,0 0 0,3 4 0,-4-5 28,0 0 1,0 0-1,0 0 0,-1 0 1,1 0-1,0 0 0,-1 1 1,1-1-1,-1 0 0,0 0 1,0 0-1,0 0 0,0 1 1,0-1-1,0 0 0,-1 0 0,1 0 1,-1 0-1,0 2 0,-3 4 39,1-2-1,-1 1 0,-1 0 0,1-1 1,-1 0-1,-10 11 0,-38 27 220,37-32-104,-1 4-146,13-12 58,1-1-1,-1 0 0,0 0 0,0 0 0,-1 0 0,-5 3 0,7-5-210,-2 2 107,-1-1-1,1 1 0,-1-2 1,1 1-1,-11 1 1,16-3-131,-1 1 1,0-1-1,1 0 0,-1 0 1,0 0-1,0-1 1,1 1-1,-1 0 0,0 0 1,0 0-1,1 0 1,-1-1-1,0 1 1,1 0-1,-1-1 0,0 1 1,1-1-1,-1 1 1,1 0-1,-1-1 0,1 1 1,-1-2-1,0 1-369,0 0-1,1-1 0,0 1 1,-1 0-1,1-1 1,0 1-1,0 0 0,0-1 1,-1 1-1,1-1 1,1 1-1,-1 0 0,0-1 1,0 1-1,1-1 1,0-1-1,7-25-4386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6:26.5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5408,'0'0'10298,"1"2"-10186,7 21 788,-3-3-371,4 9-101,-1 0 0,6 52 0,-1 62 53,-13-135-464,2 95 475,-3-60-83,0-34 121,-3-10-1234,-5-17-1623,0-11-2201,-5-9 1355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6:31.9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1 576,'0'0'164,"-1"0"0,1 0 0,0 0 0,-1 0 0,1-1-1,0 1 1,-1 0 0,1 0 0,0 0 0,-1 0 0,1 0 0,0 0 0,-1 0 0,1 0 0,0 1 0,-1-1 0,1 0 0,0 0-1,-1 0 1,1 0 0,0 0 0,0 0 0,-1 1 0,1-1 0,0 0 0,-1 0 0,1 0 0,0 1 0,0-1 0,0 0-1,-1 0 1,1 1 0,0-1 0,0 0 0,0 0 0,-1 1 0,1-1 0,-15 19 76,5-6 1029,9-12-1206,-1 1-1,1 0 0,0 0 0,0 0 0,0 0 0,0 0 0,-1 2 1,-5 9 362,2 0 178,5-11-540,-1-1-1,1 0 1,0 0 0,0 0-1,-1 0 1,1-1 0,-1 1-1,1 0 1,-1 0-1,1 0 1,-2 1 0,-38 31 2022,29-21-1616,-5 4-74,14-14-370,0-1 0,1 1-1,-1 0 1,1-1 0,-1 1 0,1 0 0,0 0-1,0 0 1,0 0 0,-1 2 0,-9 14 166,11-17-36,0 0-117,-1 1 1,1-1 0,0 1 0,-1-1 0,1 0 0,-1 1 0,1-1-1,-1 1 1,0-1 0,1 0 0,-1 0 0,0 1 0,0-1 0,-2 2 0,-1 3-9,1-1 105,0 1-139,0 0-1,0 0 0,1-1 0,0 2 0,0-1 0,-2 12 0,0-14-1259,15-17-6341,9-8 4128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6:53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1984,'0'0'6176,"5"10"-3520,-5 4 1781,1 4-427,0-17-3927,-1 0 0,1 0-1,0 0 1,-1-1 0,1 1-1,0 0 1,0 0 0,0-1-1,0 1 1,0 0 0,1 0-1,-1-1 292,1 1-353,-1 0 1,0-1 0,0 1 0,0-1-1,1 1 1,-1-1 0,0 1 0,0-1-1,1 0 1,-1 0 0,0 0 0,3 0-1,410 0 465,-408 0-516,-3 0 19,-1 0 0,1 0 0,0 1 0,0-1 0,0 1 0,0-1 0,3 3 0,2 0 155,-6-2 240,-9-2-576,-4-3 70,0 1 1,0 0-1,-1 0 0,1 1 0,-1 1 0,1 0 0,-17 0 0,-24-2 196,9 0 59,-74 4 1,38 1-316,10 3 854,68-5-842,-3-1-2348,6 0 1838,-1 0 0,1 0 0,-1 0 0,1 0 0,-1 0 0,1 0 0,-1 0 0,1 1 0,0-1 0,0 1 0,-1-1-1,1 1 1,0 0 0,0-1 0,0 1 0,2 0 0,19 2-3644,-13 0 4039,26 1-1624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6:55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5 118 2976,'0'0'73,"0"0"-1,-1 0 1,1 1 0,0-1-1,0 0 1,-1 0 0,1 0-1,0 1 1,0-1-1,-1 0 1,1 0 0,0 0-1,0 1 1,0-1 0,0 0-1,0 1 1,-1-1 0,1 0-1,0 0 1,0 1 0,0-1-1,0 0 1,0 0 0,0 1-1,0-1 1,0 0 0,0 1-1,0-1 1,0 0 0,0 1-1,0-1 1,0 0 0,0 0-1,0 1 1,1-1 0,-1 0-1,0 0 1,0 1 0,0-1-1,0 0 1,7 20 4460,-3-10-3192,-2 0 278,1 0 1,5 14-1,-6-22-1402,1-1-1,-1 0 0,0 0 0,0 0 0,1 0 0,-1-1 0,0 1 0,5 0 0,-4-1 37,-2 0-196,0 0 1,1 0-1,-1 0 0,0-1 1,1 1-1,-1 0 1,0-1-1,0 1 1,1-1-1,-1 0 0,1 0 1,3-1 95,5-2-3,1 0-1,-1-1 0,0 0 1,0-1-1,0 0 0,-1 0 1,0-1-1,0 0 0,-1-1 1,0 0-1,0 0 0,-1-1 1,13-18-1,-12 14-48,-1-1 1,10-24-1,-13 28-34,-3 8-67,0 1 0,0-1 0,-1 1 1,1-1-1,-1 0 0,1 1 1,-1-1-1,1-3 0,-1 4-325,0 15-1008,-1 15 1518,-1 1 0,-1-1 1,-10 37-1,10-42-177,0 0 1,2 0-1,2 37 1,0-14 293,0-31-292,1 0-1,0 0 1,7 22 0,3 22 138,-4-18 219,-5-30-374,-1 0 0,1 23 0,1 13 183,-4-46-192,-5 10 128,3-9-102,-1 0-1,0 0 0,0 0 1,0-1-1,0 1 0,0-1 1,-1 1-1,1-1 0,-1 0 1,1 0-1,-8 2 0,8-3-9,0 0 0,0 1 0,0-1 0,-1 0 0,1-1 0,0 1 0,-1-1 0,1 1 0,-5-1 0,6 0 18,0 0 0,-1 1-1,1-1 1,-1 1 0,1 0-1,-5 1 1,4 0-29,1-1 0,-1-1 1,1 1-1,-1 0 0,1 0 0,-1-1 0,-3 1 1,-24 4 116,28-5 182,-1 0-311,2 0 50,3 0 65,50-6 326,-5 0 7,229 1-430,-395 11-162,-3 0 211,112-7-40,-2 1 4,0 0 1,0 1-1,-14 3 0,13-2-8,-7 4-133,19-5 55,0-1 1,1 0 0,-1 1-1,0-1 1,0 0-1,0 0 1,0 0-1,0 0 1,0 1-1,0-1 1,0 0-1,0-1 1,0 1 0,0 0-1,0 0 1,0 0-1,0-1 1,0 1-1,0 0 1,0-1-1,0 1 1,0-1-1,0 1 1,0-1-1,1 1 1,-1-1 0,0 0-1,0 0 1,1 1-1,-1-1 1,0 0-1,0-1 1,-1-1-461,0 0 0,0-1 0,0 1 1,0-1-1,1 1 0,0-1 0,-2-4 0,2 3-774,1-1-1,-1 1 0,1 0 0,-1-1 0,2-8 0,6-28-2729,6-20 714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46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88 10400,'-13'-11'4704,"21"14"-4096,-3-3 2335,0 0-1727,8-3 1632,5-2-1632,14-7 192,3 4-832,15-4-288,5 4-160,-2-4-480,0 4 224,2-1-3136,-10 6 1792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6:49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2144,'0'1'462,"0"-1"1,0 1 0,0 0-1,0 0 1,0-1-1,0 1 1,1 0-1,-1-1 1,0 1-1,0 0 1,1-1-1,-1 1 1,0 0-1,1 0 1,7 2 2418,-5-4-2920,0 1 0,0-1-1,0 0 1,0 0 0,5-3 0,8-1 679,-13 4-635,1-1 1,-1 1 0,0 0 0,1-1-1,-1 0 1,0 0 0,0 0-1,0 0 1,0 0 0,3-3 0,-2 1-23,-1 1 0,1 0 0,0 1 1,1-1-1,4-2 0,59-22-297,-66 26 332,1 0 0,0 1 0,0 0 1,0-1-1,-1 1 0,1 0 0,0 1 0,0-1 1,0 0-1,0 1 0,-1 0 0,1-1 1,0 1-1,-1 0 0,1 1 0,0-1 0,-1 0 1,1 1-1,-1-1 0,0 1 0,0 0 1,1 0-1,1 2 0,-1-1 57,0 0-1,0 1 1,-1-1 0,0 0-1,1 1 1,-1-1 0,0 1-1,-1 0 1,1 0 0,-1-1-1,1 1 1,-1 0 0,0 1-1,-1-1 1,1 5 0,-1-5 14,-1 1 0,1-1 0,-1 1 0,0-1 0,-1 0 0,1 1 0,-1-1 0,0 0 0,0 0 0,0 0 0,0 0 0,-5 6 0,-5 4 204,-25 23-1,22-22-120,-3 1 117,0-2 0,-27 17 0,38-26-180,43-10-98,-26 2-47,1 1 1,0 1-1,0 0 0,0 0 1,0 1-1,0 0 0,0 1 1,17 3-1,-22-2 30,0 0 0,0 0-1,-1 0 1,1 1 0,-1-1 0,1 2-1,-1-1 1,0 0 0,0 1 0,0 0 0,-1 0-1,1 0 1,-1 1 0,0 0 0,0 0-1,6 10 1,-4-4 102,-1 0 0,0 0 0,0 1 0,-1-1 0,-1 1 0,0 0 0,0 0 0,-2 1 0,1-1 0,-1 0 0,-1 1 0,0-1 0,-1 0 0,-4 23 0,3-31-65,1 1-1,0-1 1,-1 0 0,0 0-1,0 0 1,0 0 0,-1-1-1,1 1 1,-1-1 0,0 1-1,1-1 1,-2 0 0,1 0-1,0 0 1,-1 0 0,1-1-1,-1 1 1,0-1 0,0 0-1,0 0 1,-4 1 0,-10 4 26,-1-2 0,1 0 1,-31 3-1,31-5 4,-46 2 155,47-4-633,1 0 0,-26 5 1,16-2-4832,19 0 2731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6:5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4320,'0'-35'2336,"1"33"-2228,-1 1 0,0-1 0,1 0 1,-1 0-1,1 0 0,-1 0 0,1 1 1,0-1-1,0 0 0,0 1 0,0-1 0,0 0 1,0 1-1,0-1 0,1 1 0,-1 0 1,1-1-1,-1 1 0,1 0 0,-1 0 0,1 0 1,-1 0-1,4-1 0,-3 1-40,0 0 0,1 0 1,-1 0-1,0 0 0,1 1 0,-1-1 1,1 1-1,-1-1 0,1 1 0,-1 0 0,1 0 1,-1 0-1,1 1 0,-1-1 0,1 1 0,-1-1 1,0 1-1,4 1 0,2 2 129,-1 1-1,0-1 1,-1 2 0,1-1-1,7 9 1,30 36 673,-34-37-691,-2-3-2,46 54 1055,50 82-1,-89-122-1059,-2 0-1,0 0 0,-2 1 1,-1 1-1,-1 0 0,-1 0 1,7 44-1,-10-33 30,-2 1 1,-2-1 0,-1 1-1,-6 43 1,1-52-63,-2-1 1,0 0-1,-2-1 1,-1 0-1,-1 0 1,-1-1-1,-1 0 1,-2-1-1,0-1 1,-2 0-1,0-1 1,-35 34-1,40-46-247,-1 0 0,-1-1 0,-23 14 0,-3 2-4894,25-11 2122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6:5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40 1984,'1'-4'466,"0"1"1,0-1-1,1 1 1,0 0-1,-1 0 0,1-1 1,0 1-1,1 0 1,-1 1-1,4-5 0,-6 7-448,0 0 0,0 0 0,0 0 0,0 0 0,0 0 0,0 0 0,0 0 0,0 0 0,1 0 0,-1 0 0,0 0 0,0 0 0,0 0 0,0 0 0,0 0-1,0 0 1,0 0 0,0 0 0,0 0 0,0 0 0,0 0 0,0 0 0,0 0 0,0 0 0,1 0 0,-1 0 0,0 0 0,0 0 0,0 0 0,0 0 0,0 0 0,0 0-1,0 0 1,0 0 0,0 0 0,0 1 0,0-1 0,0 0 0,0 0 0,0 0 0,0 0 0,0 0 0,0 0 0,0 0 0,0 0 0,0 0 0,0 0 0,0 0-1,0 0 1,0 0 0,0 0 0,0 1 0,0-1 0,0 0 0,0 0 0,0 0 0,1 8 370,-3 11-194,2-17-28,-7 45 933,-21 77 0,9-45-593,-35 157 1227,52-231-1504,0 1-1,0-1 1,0 1-1,-1-1 0,0 0 1,0 0-1,0 0 1,0 0-1,-1-1 1,0 1-1,-6 4 1,10-8-280,0-1 0,-1 0 0,1 1 0,0-1 0,-1 1 0,1-1 0,-1 0 1,1 1-1,0-1 0,-1 0 0,1 1 0,-1-1 0,1 0 0,-1 0 0,1 0 1,-1 1-1,1-1 0,-1 0 0,1 0 0,-1 0 0,0 0 0,1 0 0,-1 0 1,1 0-1,-1 0 0,1 0 0,-1 0 0,1 0 0,-1 0 0,1-1 0,-1 1 1,1 0-1,-1 0 0,0-1 0,0 1-131,-9-4-1343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6:5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5408,'-1'1'2319,"6"0"-831,15-2-243,28-3-383,13-6 188,93-13 621,-110 19-1202,68 2 0,-77 4-260,-1 3 1,1 0-1,36 13 0,-63-17 441,-7-1-560,-4 0-552,-1 0 46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6:5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 3552,'0'0'40,"0"0"0,-1 0 1,1 0-1,0-1 0,0 1 0,0 0 1,-1 0-1,1 0 0,0 0 0,0 0 0,-1-1 1,1 1-1,0 0 0,0 0 0,-1 0 1,1 0-1,0 0 0,0 0 0,-1 0 1,1 0-1,0 0 0,-1 0 0,1 0 0,0 0 1,0 0-1,-1 0 0,1 0 0,0 0 1,0 1-1,-1-1 0,3 8 1301,3 6-479,-4 3-299,0 0-1,-1-1 1,-3 26-1,-1 2 10,-3 52 844,-36 182 0,-6-39-744,43-209-233,2 1 0,0 40 0,4-69-383,-1-1 0,1 1 0,-1 0 0,1-1 0,-1 1 0,1-1 0,-1 1 0,0 0 0,0-1 0,0 0 0,0 1 0,0-1 0,0 1 0,0-1 0,0 0 0,-1 0 0,1 0 0,0 0 0,-1 0 0,1 0 0,-1 0 0,1 0 0,-3 0 0,2 1-91,-1-1 0,1 1 0,0-1 0,0 1 0,-1 0 0,-2 4 0,2-3-96,0 3 160,-1-2 0,0 1 1,0 0-1,-4 4 1,11-18 282,1 0 1,9-15 0,53-90-364,11-15-140,-65 112 118,1 0-1,0 1 1,1 1-1,1 1 1,20-17 0,-18 16-20,-15 13 45,0-1-1,1 1 1,-1 0-1,0 0 0,1 0 1,0 0-1,0 0 1,-1 0-1,1 1 1,0-1-1,0 1 0,0 0 1,1 0-1,-1 0 1,3 0-1,-5 1 50,-1 0 1,1 0-1,-1 1 0,1-1 0,-1 0 1,1 1-1,-1-1 0,1 0 1,-1 1-1,0-1 0,1 0 0,-1 1 1,0-1-1,1 1 0,-1-1 0,0 1 1,1-1-1,-1 1 0,0-1 0,0 1 1,0-1-1,1 1 0,-1 0 0,0-1 1,0 1-1,0-1 0,0 1 0,0-1 1,0 1-1,0-1 0,0 1 0,0 0 1,0-1-1,-1 1 0,1 0 1,-5 27 30,4-22-19,-21 106 88,22-110-105,-4 28-6,-1 52 0,5-73 38,0 0-1,1 0 0,1 0 1,-1-1-1,1 1 1,1 0-1,-1-1 0,2 1 1,-1-1-1,8 13 1,-10-20 13,0 1 1,0-1-1,-1 0 1,1 1-1,0-1 1,1 0-1,-1 0 1,0 0-1,0 0 1,0 0-1,1 0 1,-1 0-1,0 0 1,1-1-1,-1 1 1,1 0-1,-1-1 1,1 1-1,-1-1 1,4 1-1,-2-1 28,0-1-1,0 1 1,0-1-1,0 0 1,0 1 0,0-1-1,0-1 1,0 1-1,4-2 1,2-3 24,0 1 0,-1-1 0,0 0-1,0-1 1,0 0 0,10-12 0,39-56 160,-30 39-250,32-49-11,-4 6 144,-35 58-519,-20 21 360,0 0 0,0-1 0,1 1 0,-1 0 0,0 0 1,1-1-1,-1 1 0,0 0 0,1 0 0,-1 0 0,0 0 0,1 0 0,-1 0 0,0-1 0,1 1 1,-1 0-1,0 0 0,1 0 0,-1 0 0,0 0 0,1 0 0,-1 0 0,0 1 0,1-1 1,0 0 5,-1 1 1,0 0-1,0-1 1,1 1-1,-1-1 1,0 1-1,0 0 1,0-1-1,0 1 1,1 0-1,-1-1 1,0 1-1,0-1 1,-1 1-1,1 0 1,0-1 0,0 1-1,0 0 1,-1 0-1,-17 150-55,16-123 53,2 1-1,1-1 1,6 38 0,-7-66 19,2 10 19,-1-1 1,2-1 0,4 15 0,-6-22 5,0 1 0,0-1 0,-1 1 0,1-1 0,0 0 0,0 1 0,0-1 0,0 0 1,1 0-1,-1 1 0,0-1 0,2 1 0,-2-2 0,0 0 1,0 1 0,-1-1-1,1 0 1,0 0 0,0 0-1,0 1 1,-1-1 0,1 0-1,0 0 1,0 0 0,0-1-1,0 1 1,-1 0 0,1 0-1,0 0 1,0-1 0,0 1-1,-1 0 1,1-1 0,0 1-1,0 0 1,-1-1-1,1 1 1,1-2 0,2-2 58,1 0 1,-1-1 0,0 1-1,0-1 1,-1 0-1,0 0 1,0 0 0,3-6-1,19-49 71,-20 47-53,72-191-235,-65 181-95,-12 22 201,1 0-1,-1 0 1,1 0 0,0 0-1,-1 1 1,1-1 0,0 0 0,-1 1-1,1-1 1,0 0 0,0 1-1,0-1 1,0 1 0,-1-1 0,1 1-1,0 0 1,0-1 0,2 1-1,-3 0 12,1 0-1,-1 0 1,1 1-1,-1-1 1,1 0-1,-1 1 0,1-1 1,-1 0-1,1 1 1,-1-1-1,0 1 0,1-1 1,-1 1-1,0-1 1,1 1-1,-1-1 1,0 1-1,1-1 0,-1 1 1,0 0-1,5 13-40,1 11-44,-1 1 0,2 31-1,-4-30 164,11 49-1,-11-64-52,-1-4 13,0 0 0,0 0 1,1 0-1,6 11 1,-8-17-2,0-1 0,0 1 0,0 0 0,0-1 0,1 0 0,-1 1 0,0-1 0,1 0 0,-1 1-1,1-1 1,-1 0 0,1 0 0,0 0 0,-1-1 0,1 1 0,0 0 0,0-1 0,-1 1 0,1-1 0,0 1 0,0-1 0,0 0 0,0 0 0,0 0 0,2 0 0,6-2 33,-1-1 0,1 0-1,-1 0 1,1-1 0,-1 0-1,10-7 1,-10 7-35,24-16 49,-1-1-1,39-32 1,-50 37-68,37-33 25,-36 30-61,0 0 1,2 2-1,26-16 0,-15 13-220,-35 20 252,0 0 0,0 0 0,0 0 0,0 0-1,0 0 1,1 0 0,-1 0 0,0 0-1,0 0 1,0 0 0,0 0 0,0 0-1,0 0 1,1 0 0,-1 0 0,0 0-1,0 0 1,0 0 0,0 0 0,0 0 0,0 0-1,0 0 1,1 0 0,-1 0 0,0 0-1,0 0 1,0 0 0,0 1 0,0-1-1,0 0 1,0 0 0,0 0 0,0 0 0,0 0-1,1 0 1,-1 0 0,0 0 0,0 1-1,0-1 1,0 0 0,0 0 0,0 0-1,0 0 1,0 0 0,0 0 0,0 0 0,0 1-1,0-1 1,0 0 0,0 0 0,0 0-1,0 0 1,0 0 0,0 0 0,0 1-1,-1-1 1,-1 8-35,2-8 21,-72 198-196,60-162 168,-14 47 120,22-68-94,1-1-1,1 0 1,-1 27 0,3-35 46,0 0 0,1 0-1,0 0 1,0 0 0,2 7-1,-2-12-5,-1 0 0,0 1-1,1-1 1,-1 1-1,1-1 1,0 1-1,0-1 1,-1 0 0,1 0-1,0 1 1,0-1-1,0 0 1,0 0-1,0 0 1,0 0 0,1 0-1,-1 0 1,0 0-1,1 0 1,-1-1-1,0 1 1,1 0 0,1 0-1,-1-1 3,-1 0-1,0 0 0,1 0 1,-1 0-1,0-1 1,1 1-1,-1 0 0,0-1 1,0 1-1,1-1 1,-1 1-1,0-1 0,0 1 1,0-1-1,1 0 1,-1 0-1,0 1 0,0-1 1,0 0-1,-1 0 1,3-2-1,0-2 34,0 1 0,0-1 0,4-9 0,-5 10-15,18-42 222,22-78 1,-31 88-175,56-237 88,-56 205-208,-2 0 0,-2-73 0,-7 104 40,-4-110-683,4 147 656,0-1 0,0 0 0,0 0 0,0 0 0,0 0 0,0 1 0,0-1 0,-1 0-1,1 0 1,0 0 0,0 1 0,-1-1 0,1 0 0,0 0 0,-1 1 0,1-1 0,-1 0 0,1 1-1,-1-1 1,1 0 0,-1 0 0,0 2-5,0 0 0,0-1 0,0 1 0,0 0 1,1 0-1,-1 0 0,0 0 0,1 0 0,-1 0 0,1 0 0,-1 1 0,1-1 0,0 0 0,-1 0 1,1 0-1,0 2 0,-16 68-201,-9 109 0,17-115 99,2-7 215,2 0 1,3 0 0,2 0-1,17 111 1,-16-162-22,7 36 28,-8-39-417,0-1 0,0 0 0,0 1 0,1-1 0,0 0 0,-1 0 0,1 0 0,4 5 0,-6-8 220,0 0 1,0 1-1,1-1 1,-1 0 0,0 0-1,0 0 1,0 0 0,0 0-1,0 0 1,1 1 0,-1-1-1,0 0 1,0 0-1,0 0 1,0 0 0,1 0-1,-1 0 1,0 0 0,0 0-1,0 0 1,0 0 0,1 0-1,-1 0 1,0 0 0,0 0-1,0 0 1,1 0-1,-1 0 1,0 0 0,0 0-1,0 0 1,1 0 0,7-5-2188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6:5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24 6560,'-18'-8'2976,"18"0"-2592,5 1-480,5 7-32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6:5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19 258 3136,'-15'-5'1800,"11"5"-233,11 5 1076,2 1-2472,1-1 0,0 0 0,0-1-1,0 0 1,0-1 0,1 0-1,-1-1 1,1 0 0,0 0-1,-1-1 1,1-1 0,0 0 0,15-1-1,-16 0 1,-1-1 0,0 0-1,0 0 1,0-1-1,0 0 1,0 0 0,0-1-1,-1-1 1,0 1 0,0-1-1,0 0 1,-1-1-1,1 0 1,-1 0 0,10-13-1,-12 13-23,0-1 1,-1 0-1,1 0 0,-2 0 0,1-1 0,-1 1 0,0-1 1,0 0-1,-1 0 0,1-11 0,-2 15-118,0 0-1,-1-1 1,0 1-1,0-1 1,0 1-1,-1 0 1,1-1 0,-1 1-1,0 0 1,0 0-1,-1-1 1,1 1-1,-1 0 1,0 0-1,0 0 1,0 1 0,-1-1-1,1 0 1,-1 1-1,-5-5 1,4 4-135,0 1-1,0-1 1,-1 1 0,1 0 0,-1 0-1,0 1 1,0-1 0,0 1 0,0 0-1,0 1 1,0-1 0,-1 1 0,1 0-1,-8 0 1,8 1 39,1 0 0,0 0-1,0 1 1,0 0 0,0 0 0,0 0-1,0 0 1,0 0 0,0 1 0,1 0-1,-1 0 1,1 0 0,-1 0 0,1 1-1,-1-1 1,1 1 0,0 0 0,0 0-1,-3 5 1,2-3 61,0 1 0,1 0 0,0 0 0,0 0 0,0 0 0,1 0 0,0 0 0,0 1-1,0-1 1,0 9 0,0 3 78,1 0 0,2 25 1,0-25 42,1-1 1,1 1 0,1-1 0,0 0 0,1 0-1,1 0 1,1-1 0,0 0 0,1 0 0,1-1-1,0 0 1,1 0 0,18 19 0,-23-29-22,0 0 0,0-1 1,0 1-1,1-1 0,0-1 1,0 1-1,0-1 0,11 4 1,-14-5-37,1-1 0,0 0 0,-1 0 0,1-1 0,0 1 0,-1-1 0,1 1 0,0-1 0,0 0 0,-1-1 0,1 1 0,0-1 0,0 0 1,-1 1-1,1-2 0,-1 1 0,1 0 0,3-2 0,-2-1 4,0 0 0,1 0 0,-1 0 0,-1-1 0,1 0 0,6-8 0,23-37 140,-27 39-172,40-61 160,70-84-1,-107 145-317,-1 0 0,2 0 0,0 1 0,0 0 0,1 1 0,14-9 0,-24 16 116,1 1 1,-1 0-1,1 0 0,0 0 0,-1 0 1,1 1-1,0-1 0,0 1 1,0-1-1,-1 1 0,1 0 0,0 0 1,0 0-1,0 1 0,-1-1 0,1 1 1,0-1-1,0 1 0,-1 0 0,1 0 1,-1 0-1,4 2 0,2 2-3,0 1-1,0 0 1,-1 1 0,0-1-1,6 9 1,-2-4 41,10 14-34,-1 0 1,-1 2-1,19 36 0,15 21 370,-23-39-440,-19-28 226,0 0-1,0-1 0,27 27 1,-37-41-106,1-1 0,-1 0 0,1-1 0,-1 1 0,0 0 0,1 0 0,-1 0 0,1-1 0,0 1 0,-1-1 0,1 1 0,-1-1 0,1 0 0,0 0 0,1 0 0,-1 5 284,0 0-844,3-13-981,-5 4 322,1 0 1,-1 0-1,0 0 0,0-7 0,0-4-1392,4-6 36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6:5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 0 5152,'-15'7'1648,"11"-2"-987,-11 26 1328,-23 34-1,-2 5-520,15-24-1061,-2 0 0,-2-2 1,-2-1-1,-2-2 0,-47 47 0,33-43 176,-2-3 0,-74 51 0,106-85-2439,6-2 438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6:59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365 711 4736,'0'0'3557,"-5"1"-2202,-24 28-148,-42 44 204,-133 191 680,194-250-2018,1 2 1,0-1-1,-8 19 1,15-29-21,1-1 1,-1 0 0,1 1-1,-1-1 1,1 1-1,0 0 1,1-1 0,-1 1-1,1 0 1,0-1-1,0 1 1,1 0 0,-1 0-1,1-1 1,0 1-1,1-1 1,1 5 0,-2-7 5,0 0 0,0 0 1,0 0-1,1 0 1,-1-1-1,1 1 1,0 0-1,-1-1 1,1 0-1,0 1 1,0-1-1,0 0 0,0 0 1,0 0-1,0 0 1,0 0-1,0 0 1,0-1-1,1 1 1,-1-1-1,0 1 0,0-1 1,1 0-1,-1 0 1,0 0-1,4-1 1,0 1-1,0-1 0,0-1 1,0 1-1,0-1 0,0 0 0,0 0 1,-1-1-1,8-4 0,-1-2-3,0 0 0,-1-1 0,0 0 0,-1-1 0,-1 0-1,1-1 1,-2 0 0,0 0 0,12-24 0,4-15-7,20-62-1,6-43-683,-49 152 122,-3 9 309,-2 16 84,-1 40 120,0-21 36,2 72 0,4-101 6,0 0 1,0 0-1,1 0 1,1 0-1,-1 0 1,2 0-1,0-1 1,0 1-1,1-1 1,0 0-1,8 11 0,-13-20-3,1 0 0,0 1 0,0-1 0,-1 0-1,1 0 1,0 0 0,0 0 0,0 0-1,0 0 1,0-1 0,0 1 0,1 0 0,-1 0-1,0-1 1,0 1 0,0-1 0,1 1-1,-1-1 1,0 1 0,1-1 0,-1 0 0,0 0-1,1 0 1,-1 1 0,0-1 0,1-1-1,-1 1 1,1 0 0,-1 0 0,0 0 0,1-1-1,-1 1 1,0-1 0,0 1 0,1-1-1,-1 1 1,0-1 0,0 0 0,0 0 0,0 1-1,0-1 1,0 0 0,0 0 0,0 0-1,0 0 1,0 0 0,1-2 0,8-11 54,-1 0 0,0-1 1,-1 0-1,9-25 1,7-12 9,-16 37-56,61-109 47,-58 106-196,2-1-1,0 2 0,2 0 0,21-20 0,-34 35 68,0 0-1,0 0 1,0 0-1,1 1 1,-1-1-1,5-1 1,-7 3 27,1 0 0,-1 0 0,1-1 1,-1 1-1,1 0 0,-1 0 0,1 0 0,0 0 0,-1 0 1,1 0-1,-1 0 0,1 0 0,-1 1 0,1-1 0,0 0 0,-1 0 1,1 0-1,-1 1 0,1-1 0,-1 0 0,1 0 0,-1 1 1,1-1-1,-1 0 0,0 1 0,1-1 0,-1 1 0,1-1 0,-1 1 1,0-1-1,1 1 0,-1-1 0,0 1 0,1 0 0,0 2 15,0 1-1,0-1 1,0 0-1,0 1 0,0-1 1,-1 1-1,0-1 0,1 1 1,-2 3-1,-3 38 119,1-17-143,-11 153 445,14-116-6,0-65-414,0 0 0,0 0 0,0 0 0,1 1 0,-1-1 0,0 0 0,0 0 1,0 0-1,0 0 0,0 0 0,0 0 0,0 0 0,0 0 0,0 0 0,0 1 0,1-1 0,-1 0 0,0 0 0,0 0 0,0 0 0,0 0 0,0 0 0,0 0 0,1 0 0,-1 0 1,0 0-1,0 0 0,0 0 0,0 0 0,0 0 0,0 0 0,1 0 0,-1 0 0,0 0 0,0 0 0,0 0 0,0 0 0,0 0 0,0 0 0,0 0 0,1-1 0,-1 1 0,0 0 1,0 0-1,0 0 0,0 0 0,0 0 0,0 0 0,0 0 0,0 0 0,0 0 0,0 0 0,1-1 0,-1 1 0,0 0 0,0 0 0,0 0 0,0 0 0,0 0 0,0 0 0,0-1 1,0 1-1,0 0 0,0 0 0,46-72 666,-22 30-744,3 2-1,46-54 0,-67 88 75,24-25-143,-27 29 101,0-1 0,1 1-1,-1-1 1,0 1 0,1 0 0,-1 1-1,1-1 1,3-1 0,-6 3 28,0 0 1,0 0-1,-1 0 1,1 0 0,0 0-1,0 0 1,-1 0-1,1 0 1,0 1 0,-1-1-1,1 0 1,0 0-1,0 1 1,-1-1 0,1 0-1,-1 1 1,1-1-1,0 1 1,-1-1-1,1 1 1,-1-1 0,1 1-1,-1-1 1,1 1-1,-1-1 1,0 1 0,1 0-1,-1-1 1,1 2-1,7 21-82,0 41 47,-1 128-1,-7-183 108,0 0 304,5-14 98,-1-1-347,1-2-59,0 1 0,-1-2-1,-1 1 1,1 0 0,-1-1-1,2-11 1,7-17-70,0 2 42,-3 7-69,2 1 1,15-29-1,-26 55 15,1 0 1,-1 0 0,1 0 0,0 0-1,-1 1 1,1-1 0,0 0-1,-1 0 1,1 0 0,0 0 0,0 1-1,0-1 1,0 0 0,0 1 0,1-2-1,-1 2 14,-1 0 0,0 0 0,1 0 0,-1 1 0,1-1-1,-1 0 1,0 0 0,1 0 0,-1 0 0,0 0 0,1 1 0,-1-1-1,0 0 1,1 0 0,-1 0 0,0 1 0,1-1 0,-1 0 0,0 1-1,0-1 1,1 0 0,-1 0 0,0 1 0,0-1 0,0 0 0,1 1 0,-1-1-1,0 1 1,2 6-86,0-1 0,0 1 0,0 12 0,0-11 66,29 164-1,-31-171 48,0 0-1,1 0 1,-1 0-1,0-1 1,0 1 0,1 0-1,-1 0 1,1-1-1,-1 1 1,1 0 0,-1 0-1,1-1 1,-1 1-1,1-1 1,-1 1 0,2 0-1,-1 0-3,-1-1 0,1 0 0,-1 0 0,1 0-1,-1 0 1,1 1 0,-1-1 0,1 0 0,-1 0 0,1 0-1,-1 0 1,1 0 0,-1-1 0,1 1 0,-1 0 0,1 0 0,-1 0-1,1 0 1,-1 0 0,1-1 0,2 0 29,-1-1-1,1 0 1,-1 0 0,0 0-1,0 0 1,0 0 0,0 0-1,3-5 1,36-55 284,-13 19-437,40-48 0,-58 76 100,7-6 28,-16 20-40,0 0 0,0 0 0,0 0 0,1 0 0,-1 0 0,0 0 0,0 1 0,1-1 0,-1 1-1,0-1 1,1 1 0,-1-1 0,0 1 0,1 0 0,-1 0 0,2-1 0,-2 1 11,0 0 0,-1 0 0,1 1 0,0-1 0,-1 0 0,1 0-1,0 0 1,-1 0 0,1 1 0,0-1 0,-1 0 0,1 1 0,0-1 0,-1 1 0,1-1 0,-1 0 0,1 1-1,-1-1 1,1 1 0,-1 0 0,1-1 0,0 2 0,6 15-152,-5-10 108,2 9-8,0 1 0,-1 0 0,0 0 0,-2 0 0,0 24 0,0-7 18,5 167 4,15 266 283,-19-450-154,5 95 1178,-7-173-763,11-114-202,-8 137-289,27-206 104,-24 204-105,-2 13-7,43-240-86,-36 223-98,1 1 0,2 0 0,2 1 0,23-42 0,-38 82 118,0 0 0,1 0 0,-1 0 0,0 0-1,1 0 1,-1 0 0,4-2 0,-5 4 53,1-1 1,-1 1-1,1 0 0,-1 0 0,1-1 0,-1 1 1,1 0-1,-1 0 0,1 0 0,-1 0 1,1 0-1,-1 0 0,1 0 0,-1 0 1,1 0-1,-1 0 0,1 0 0,-1 0 0,1 0 1,-1 0-1,1 0 0,-1 0 0,1 1 1,-1-1-1,1 0 0,-1 0 0,0 1 0,1-1 1,-1 0-1,1 1 0,-1-1 0,0 0 1,1 1-1,-1-1 0,0 0 0,1 1 1,-1-1-1,0 1 0,1-1 0,-1 1 0,0 0 1,3 4-11,-1-1 1,0 1-1,0 1 0,0-1 1,-1 0-1,0 0 1,0 1-1,1 7 0,-1 50 34,-1-46-22,-2 46 215,-14 96-1,16-156-178,-1 0-1,1 1 1,-1-1 0,0 0-1,0 0 1,0 0 0,0 0-1,-1 0 1,1 0 0,-1 0-1,0 0 1,0 0 0,0 0-1,0-1 1,0 1 0,-1-1-1,1 0 1,-5 4 0,5-5-12,1-1 0,0 1 0,-1-1 0,1 1 1,0-1-1,-1 1 0,1-1 0,0 0 0,-1 0 0,1 0 0,-1 0 1,1 0-1,-1 0 0,1 0 0,0 0 0,-1 0 0,1-1 1,-2 0-1,0 0 18,0 0 1,1-1 0,-1 1-1,0-1 1,1 0-1,0 1 1,-1-1-1,-2-3 1,1 0-20,-1-1 0,1 1 1,0-1-1,0 0 0,1 0 0,0 0 0,-3-7 1,2-8-422,4 21 402,0 0 0,0-1 0,0 1 1,-1 0-1,1-1 0,0 1 0,0 0 0,0-1 0,1 1 1,-1 0-1,0-1 0,0 1 0,0 0 0,0 0 1,0-1-1,0 1 0,0 0 0,0-1 0,1 1 0,-1 0 1,0 0-1,0-1 0,0 1 0,1 0 0,-1 0 1,0-1-1,0 1 0,1 0 0,-1 0 0,0 0 1,0 0-1,1-1 0,-1 1 0,0 0 0,1 0 0,-1 0 1,0 0-1,0 0 0,1 0 0,-1 0 0,0 0 1,1 0-1,-1 0 0,0 0 0,1 0 0,-1 0 0,0 0 1,1 0-1,-1 0 0,0 0 0,1 0 0,-1 0 1,0 1-1,0-1 0,1 0 0,-1 0 0,0 0 0,0 0 1,1 1-1,-1-1 0,0 0 0,0 0 0,1 1 1,-1-1-1,7 5-33,0-2 0,1 1 0,-1-1 1,1 0-1,0 0 0,0-1 0,0 0 1,0-1-1,17 2 0,-19-3 40,0 0 1,1-1-1,-1 1 0,1-1 0,-1 0 0,0-1 1,1 0-1,-1 0 0,0 0 0,0-1 0,0 0 1,-1 0-1,10-6 0,6-9 193,28-30-1,-21 18-98,112-101 32,-112 107-58,-2-1-1,-1-2 0,-1 0 1,20-31-1,-20 19-41,-2-1 0,-2-1 1,-2-1-1,15-49 0,-9 8-58,17-104-1,-38 169 27,-1 10-76,0-1 0,-1 0 0,0 0-1,0 0 1,-1 0 0,-1-16 0,-2 18-166,-1 6 59,-6 14-20,5-5 129,-2 2-10,1 1 0,-7 14 0,-2 13-9,1 1 0,-8 42 0,-8 87 84,26-135 10,2-1 1,2 1-1,1-1 0,1 1 0,2-1 0,11 48 0,-4-40 100,2-1 0,1 0 0,2 0 0,34 58-1,-46-91-44,-1 0 0,2 0 0,-1-1 0,7 7 0,-10-10-21,1-1-1,0 1 1,-1-1-1,1 0 1,0 1 0,0-1-1,0 0 1,0 0 0,0 0-1,0 0 1,1 0-1,-1-1 1,0 1 0,0-1-1,1 1 1,-1-1-1,3 0 1,-1-1 7,-1 1 0,1-1 0,0 0 0,-1-1 0,0 1 0,1-1 0,-1 1 0,0-1 0,0 0 0,1 0 0,-2-1 0,1 1 0,4-4 0,4-6 38,18-24-1,-8 4 177,-2-1 1,28-62-1,-45 89-250,1 0-1,-1 0 1,0 0 0,-1 0-1,1-1 1,-1 1 0,0-11 0,-1 14-27,0 0 1,0 1-1,0-1 1,-1 0 0,1 1-1,-1-1 1,0 0-1,0 1 1,0-1-1,0 1 1,0-1 0,0 1-1,-1-1 1,1 1-1,-1 0 1,0 0 0,0 0-1,0 0 1,-3-3-1,4 4 2,0 0-1,-1 0 0,1 1 0,0-1 0,0 0 1,-1 1-1,1-1 0,0 1 0,-1 0 0,1-1 1,0 1-1,-1 0 0,1 0 0,-1 0 0,1 0 1,0 0-1,-1 0 0,-1 0 0,0 1-9,1 0-1,-1 0 0,1 0 1,-1 0-1,1 0 0,0 0 1,0 1-1,0-1 0,-3 3 1,-2 2-44,1 1 0,0 0 0,0 0 0,-8 13 0,9-11 59,0 0-1,0 0 1,1 0 0,0 1 0,1-1-1,-4 16 1,3-3 45,0 1 0,2-1 0,1 1 1,2 36-1,0-49 49,0 0 0,1 0 0,0 0 0,1 0 0,0 0 0,1 0 1,-1-1-1,2 0 0,0 0 0,0 0 0,0 0 0,10 10 0,-13-16-35,0-1-1,0 0 0,0 0 0,0-1 0,1 1 0,-1 0 1,1-1-1,-1 0 0,1 1 0,-1-1 0,1 0 0,0 0 1,-1 0-1,1-1 0,3 1 0,-1 0 15,0-1 0,0 0 0,0-1-1,0 1 1,0-1 0,-1 0 0,1 0 0,5-2 0,7-4 61,0-1 0,-1 0 1,26-18-1,-33 20-112,62-42-1016,25-15-6675,-56 41 4141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04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1050 4064,'0'0'65,"-1"0"-1,1 0 1,0-1 0,0 1 0,0 0-1,0 0 1,0 0 0,0 0 0,0-1-1,-1 1 1,1 0 0,0 0 0,0-1-1,0 1 1,0 0 0,0 0 0,0 0-1,0-1 1,0 1 0,0 0 0,0 0-1,0-1 1,0 1 0,0 0 0,0 0-1,0 0 1,1-1 0,-1 1 0,0 0-1,0 0 1,0 0 0,0-1 0,0 1-1,9-3 1885,10-5 23,-7 0-1643,-1-1 0,0 0 1,-1 0-1,0-1 0,-1-1 0,0 1 0,0-2 0,-1 1 0,11-22 0,62-139 475,-55 113-531,-12 28-153,54-109 534,-23 63-558,-43 71-141,2-3-278,-3 8 167,0 6 77,0 39 40,1 0-1,14 72 1,-11-94 60,0 0-1,2-1 1,0 1 0,1-1 0,2-1-1,0 0 1,14 21 0,-18-33 34,0 1 0,1-2 0,0 1 0,1-1 0,0 0 0,0 0 0,0-1 0,14 8 0,-17-11 13,0-1-1,0 1 1,0-1-1,0 0 1,1-1 0,-1 1-1,1-1 1,-1 0-1,1-1 1,-1 1 0,1-1-1,-1 0 1,1 0-1,0-1 1,-1 0 0,1 0-1,6-2 1,-3-1 12,0 0 1,-1 0 0,0-1-1,0 0 1,0-1-1,0 0 1,-1 0-1,0-1 1,-1 1 0,1-2-1,-1 1 1,7-12-1,4-7 62,-2-2-1,20-45 1,-26 50 10,0-1 1,10-48-1,-17 62-155,0-1 0,-1 1 0,0-1 0,-1 1 0,0-1 0,-1 1 0,0-1 0,-1 1-1,-5-21 1,7 30-26,0 0-1,-1-1 0,1 1 0,-1 0 0,1 0 0,-1-1 0,0 1 0,1 0 0,-1 0 0,0 0 0,0 0 0,0 0 1,0 0-1,0 0 0,0 0 0,0 0 0,0 0 0,0 1 0,-1-1 0,1 0 0,0 1 0,0-1 0,-1 1 1,1-1-1,0 1 0,-1 0 0,1 0 0,0-1 0,-1 1 0,1 0 0,0 0 0,-2 0 0,-1 1-16,0 0 1,0 0-1,0 1 0,1-1 0,-1 1 0,0 0 1,1 0-1,0 0 0,-6 4 0,4-1 17,-1 0-1,1 0 1,0 0-1,1 1 1,0 0-1,-1 0 1,2 0-1,-1 0 1,1 0-1,0 1 1,0 0-1,1-1 1,0 1 0,0 0-1,0 0 1,1 1-1,0 8 1,0 3 28,0 1 1,2 0-1,1 0 1,0-1-1,6 21 1,-1-13 69,0-1-1,2 0 1,1 0-1,1-1 1,2 0 0,0-1-1,29 39 1,-38-57-6,1 0 1,0 0-1,0 0 0,1-1 0,-1 0 1,1 0-1,0 0 0,1-1 0,-1 0 1,1 0-1,0-1 0,0 1 0,12 3 0,-17-7-20,1 0 0,0 0 0,0 0 0,-1 0 0,1 0 0,0 0 0,-1-1 0,1 1 0,0-1 0,-1 0 0,1 0 0,-1 0 0,1 0 0,-1 0 0,1-1 0,-1 1 0,0-1 0,3-1 0,1-2 36,0-1 0,0 0 0,-1 0-1,10-13 1,24-43 235,37-79 1,28-47-256,-100 181-145,1 1 0,0-1 1,0 1-1,11-10 0,-14 14 50,0 1 1,0-1-1,0 1 1,0 0-1,1-1 0,-1 1 1,0 0-1,1 0 1,-1 0-1,1 1 0,-1-1 1,0 1-1,1-1 0,0 1 1,-1 0-1,1 0 1,-1 0-1,1 0 0,4 1 1,3 2 7,-1 0-1,1 1 1,0 0 0,-1 0 0,0 1 0,13 9-1,-7-4 69,-2 1 0,1 1 0,13 15 0,-23-21-16,4 4 14,-8-10-30,0 0 0,0-1 0,0 1 1,0 0-1,0 0 0,0 0 0,0 0 0,0 0 0,0 0 0,0 0 0,0-1 0,0 1 0,0 0 0,0 0 0,0 0 0,0 0 0,0 0 0,0 0 0,0 0 0,0 0 0,0-1 0,0 1 0,0 0 0,0 0 0,0 0 0,0 0 0,0 0 0,1 0 0,-1 0 0,0 0 0,0 0 0,0 0 0,0 0 0,0 0 0,0-1 1,0 1-1,0 0 0,0 0 0,1 0 0,-1 0 0,0 0 0,0 0 0,0 0 0,0 0 0,0 0 0,0 0 0,0 0 0,0 0 0,1 0 0,-1 0 0,0 0 0,0 0 0,0 0 0,0 0 0,0 0 0,0 1 0,0-1 0,0 0 0,1 0 0,-1 0 0,0 0 0,0 0 0,0 0 0,-1-5 71,-1 1-1,0-1 1,0 1-1,0 0 0,-1-1 1,0 1-1,1 0 1,-1 0-1,-7-6 0,5 6-81,0 0 1,0 1-1,-1 0 0,1 0 0,-1 0 0,0 0 0,0 1 0,0 0 0,0 0 0,0 1 1,-8-2-1,3 2-86,-1 0 1,1 0-1,-1 1 1,1 1 0,-19 2-1,22-1 60,-1 0-1,1 0 1,0 1 0,0 0-1,0 0 1,0 1-1,1 0 1,-1 1 0,1 0-1,0 0 1,-12 11-1,10-6 9,1 0 0,0 0 0,0 1-1,1 0 1,0 0 0,1 1 0,-6 15-1,3-6-24,2 1 0,0 0-1,2 1 1,-5 30-1,9-39 71,0 0 0,0 1 0,2-1 0,-1 0 0,2 1 0,0-1 0,1 0 0,5 16 0,-6-25 12,-1 0-1,2-1 0,-1 1 1,1 0-1,-1-1 0,1 0 1,0 0-1,1 1 1,-1-2-1,1 1 0,0 0 1,0-1-1,0 0 0,0 0 1,6 4-1,-6-5 3,0-1 0,0 1 0,0-1 0,0 1 1,0-1-1,0-1 0,0 1 0,0 0 0,1-1 0,-1 0 0,0 0 0,0 0 1,0-1-1,1 1 0,-1-1 0,0 0 0,0 0 0,0-1 0,4-1 0,1-2 9,0 0 0,0-1 0,-1 0-1,0 0 1,0-1 0,0 0 0,-1 0-1,0-1 1,-1 0 0,8-11 0,2-6 46,-1-1 1,14-34-1,-9 15-30,-3 0-1,-1-2 1,17-83 0,-31 117-304,-1 0 1,0-16 0,-1 27 182,-1 5-31,1 0 0,-1 0 0,1 0 0,-1 0 0,-3 6 0,-1 7-28,4-2 103,0-1-1,1 1 0,1-1 0,0 1 0,0-1 0,2 0 1,3 15-1,1 4 48,-2-6-18,2-1-1,1 1 1,1-1 0,1-1-1,1 0 1,2-1 0,18 29-1,-27-46 29,0-1-1,0 0 1,0 0-1,0 0 0,1 0 1,7 5-1,-10-9-24,0 1 0,-1-1 0,1 0 1,0 0-1,0 0 0,0 0 0,0-1 0,0 1 0,0-1 0,0 1 1,0-1-1,0 1 0,0-1 0,0 0 0,0 0 0,0 0 0,0 0 0,0-1 1,0 1-1,0 0 0,0-1 0,0 1 0,0-1 0,0 0 0,2-1 0,4-3 21,-1 0 0,0 0-1,0-1 1,-1 0 0,1-1-1,-1 1 1,5-8 0,33-54 163,-13 15 17,-15 23-266,1 0 0,2 1 0,1 1 0,30-34 0,-45 57 16,1 1 0,-1 0 0,1 0 0,0 0 0,0 1-1,0-1 1,0 1 0,1 1 0,-1-1 0,1 1 0,0 1-1,0-1 1,0 1 0,-1 0 0,1 1 0,0-1 0,11 2 0,-10 0 15,0 0 0,0 0 0,0 1 0,0 0 0,0 0 0,0 1 0,-1 0 0,1 0 0,-1 1 0,0 0 0,0 0 0,-1 1 0,1 0 0,10 11 0,-6-6 27,-7-7 43,0 1 1,-1 0-1,1 0 1,3 6-1,-7-10-50,0 0 1,0 0-1,0 0 0,0 0 1,0 0-1,0 0 0,-1 0 1,1 0-1,0 0 0,0 0 1,0 0-1,0 0 1,0 0-1,0 0 0,0 0 1,0 0-1,0 0 0,0 0 1,0 0-1,0 0 0,0 0 1,0 0-1,0 0 0,0 0 1,0 0-1,0 1 0,0-1 1,0 0-1,0 0 0,0 0 1,0 0-1,0 0 0,0 0 1,0 0-1,0 0 0,0 0 1,0 0-1,0 0 0,0 0 1,0 0-1,0 0 0,0 0 1,0 0-1,0 0 0,0 0 1,0 1-1,-8-7 231,-11-10-34,14 11-203,-1 0 0,0 1 0,-1 0 0,1 0 0,-1 1 0,0-1 0,0 1 0,0 1 0,0 0 0,0 0 0,-11-2 0,14 3-22,-1 1 0,0-1 0,0 1 0,0 0 0,0 0 0,0 1 0,0-1 0,0 1 0,1 0 0,-1 1 0,0-1 0,0 1 0,1 0 0,-1 0 0,1 0 0,0 0 0,0 1 0,-5 4 0,1 1 6,0 1 0,0 0 1,1 0-1,1 0 0,0 1 0,0 0 0,1 1 0,0-1 1,1 1-1,0 0 0,0 0 0,2 0 0,-1 1 0,1-1 1,1 1-1,0-1 0,1 1 0,0 0 0,0-1 0,2 1 1,-1-1-1,1 1 0,1-1 0,0 0 0,1 0 0,0 0 1,0 0-1,1-1 0,1 0 0,0 0 0,7 10 0,-1-6 68,0 0 0,1-1-1,0-1 1,2 0-1,-1 0 1,1-1 0,1-1-1,-1-1 1,34 14-1,-44-21-15,0 0 0,0-1 0,0 0 0,1 0 0,-1 0 0,0-1 0,0 0 0,1 0-1,-1 0 1,0 0 0,1-1 0,-1 0 0,8-2 0,-4-3 24,-1 1 0,1-1 0,-1 0 0,0-1 0,0 0 0,-1 0 1,1-1-1,8-13 0,0 0-12,-1 0-1,-2-1 1,17-35 0,-5 7 11,91-169 103,-80 150-137,-2-1 1,-4-1-1,-2-1 1,27-120-1,-48 161-21,0 6-45,-2-1-1,-1 1 1,1-31 0,-5 54-6,0 0-1,0 0 0,-1 0 0,1 0 1,0 0-1,-1 0 0,0 0 0,0-3 1,0 5 37,1 0 0,0-1 1,0 1-1,-1-1 1,1 1-1,0 0 0,0-1 1,-1 1-1,1 0 0,0 0 1,-1-1-1,1 1 1,0 0-1,-1 0 0,1-1 1,-1 1-1,1 0 0,0 0 1,-1 0-1,1 0 1,-1 0-1,1-1 0,-1 1 1,1 0-1,0 0 0,-1 0 1,1 0-1,-1 0 1,1 0-1,-1 1 0,1-1 1,-1 0-1,1 0 1,0 0-1,-1 0 0,1 0 1,-1 1-1,1-1 0,0 0 1,-1 0-1,1 1 1,0-1-1,-1 0 0,0 1 1,-4 4-23,1-1-1,-1 1 1,1 0 0,0 1 0,0-1 0,0 1 0,1-1 0,-6 13 0,-4 8-6,-15 23-58,2 1 0,2 2 1,2 1-1,3 0 0,-16 74 0,26-78 113,3 0 0,2 0-1,2 1 1,2-1 0,2 1-1,3-1 1,16 77 0,-18-114 29,0 0 1,1 0-1,0 0 1,1-1-1,11 21 1,-13-28-2,-1 0 0,1 0-1,0-1 1,0 1 0,0-1 0,1 0 0,-1 0 0,1 0 0,0 0 0,0 0 0,0-1 0,0 0 0,0 0 0,0 0 0,1 0 0,-1-1-1,1 0 1,8 2 0,-6-3-14,1 0-1,-1 0 1,1 0-1,0-1 1,-1-1-1,1 1 0,-1-1 1,0 0-1,0-1 1,0 0-1,0 0 1,0 0-1,0-1 1,6-5-1,-3 3-21,0-1 1,-1 0-1,0-1 0,-1 0 1,8-10-1,34-51 136,-23 24-28,31-74 0,-3 5-623,-49 106 358,-2 10 47,-2 15 4,-8 121-425,1-67 504,4-50 27,-1 10-17,2 0 1,4 49 0,-3-73 24,1 0 1,0 0-1,0 0 0,4 7 1,-5-12 14,0 1 0,0-1 1,0 0-1,1 1 0,-1-1 1,1 0-1,-1 0 0,1 0 1,0 0-1,0 0 0,0 0 1,0-1-1,3 3 0,-3-3-1,0-1-1,0 1 1,0-1-1,0 0 0,0 0 1,-1 0-1,1 0 1,0 0-1,0 0 0,0 0 1,0 0-1,3-2 1,24-8 215,-11 0-189,1 0 0,21-17 0,-20 13-119,18-13 114,-1-2 0,49-50-1,-79 71-74,-5 5-101,-3 6-48,-17 28-38,11-19 144,0 0 0,-5 15 0,3-7 22,5-11 4,0 1 1,1-1-1,0 1 0,-3 18 0,5-26 48,1 1 1,0 0-1,0-1 0,0 1 0,0 0 0,1-1 1,-1 1-1,1-1 0,0 1 0,-1-1 0,1 1 0,0-1 1,1 1-1,-1-1 0,0 0 0,1 1 0,-1-1 0,1 0 1,0 0-1,-1 0 0,1 0 0,0 0 0,3 2 0,0-2 23,0 1 0,-1-1 0,1 1 0,0-1 0,0-1 0,0 1 0,1-1 0,-1 0 0,0 0 0,1 0-1,-1-1 1,0 1 0,7-2 0,0 0 50,0 0 0,0-1 0,0 0 0,19-7 0,-25 7-58,1-1 0,0 0 0,-1 0 0,0-1 0,0 0 0,0 0 0,0 0 0,0-1 0,-1 0 0,0 0 0,0 0 0,4-6 0,-3 2 0,-1 1 1,0-1-1,0 0 1,-1 0-1,-1 0 1,1 0-1,3-20 1,-4 8-34,-1 0 1,0-1-1,-2 1 1,0-1-1,-2 1 0,0-1 1,-8-31-1,9 48 5,-1-1-1,1 1 1,-1-1-1,0 1 1,-1 0 0,1 0-1,-1 0 1,0 0-1,0 1 1,0-1-1,-1 1 1,0 0-1,1 0 1,-2 0-1,1 0 1,0 1-1,-1-1 1,1 1-1,-7-3 1,5 4-12,1 1 1,-1-1-1,0 1 0,0 0 0,0 0 1,0 0-1,0 1 0,0 0 1,0 0-1,0 1 0,0 0 0,1 0 1,-1 0-1,0 0 0,0 1 0,1 0 1,-1 1-1,1-1 0,-1 1 1,-6 4-1,3 0-20,-1 0 0,1 1 0,1 0 0,-1 0-1,1 1 1,1 0 0,-1 0 0,2 1 0,-10 15 0,15-22 44,0-1-1,0 1 1,0-1 0,0 1 0,0 0-1,1-1 1,-1 1 0,1 0 0,0 0-1,0-1 1,0 1 0,0 0 0,0 0-1,1 3 1,0-4 2,-1 0 0,1 0 0,-1-1-1,1 1 1,0-1 0,-1 1 0,1-1 0,0 1-1,0-1 1,0 1 0,1-1 0,-1 0 0,0 0 0,0 1-1,1-1 1,-1 0 0,1 0 0,-1 0 0,1 0-1,-1-1 1,1 1 0,-1 0 0,4 0 0,1 0 19,1 0 1,-1 0 0,1-1 0,-1 0 0,1 0-1,-1-1 1,0 1 0,1-2 0,-1 1 0,0-1 0,1 1-1,9-6 1,6-3 45,40-26-1,-56 32-72,124-87 33,-98 68-51,46-25 0,-60 38-64,0 2 0,0 0 0,1 1 0,30-7 0,-46 14 71,0-1 1,0 1-1,0-1 0,0 1 1,0 0-1,0 0 0,0 0 0,0 1 1,0-1-1,5 2 0,-7-2 17,0 1-1,1 0 0,-1-1 0,0 1 0,0 0 0,0 0 0,0 0 0,0-1 1,0 1-1,0 1 0,0-1 0,0 0 0,0 0 0,-1 0 0,1 0 0,0 0 1,-1 1-1,1-1 0,-1 0 0,1 1 0,-1-1 0,0 0 0,1 1 0,-1-1 1,0 2-1,0 7-13,1 0 0,-2 0 0,0 0 0,0 0 0,-4 13 0,-16 51 163,12-48-196,4-5 12,-9 21 290,12-31 27,8-14-74,14-19 23,30-42-166,-27 32-33,1 1 0,2 2 0,51-46 0,-71 70-42,13-11-179,38-23 0,-56 38 172,0 1 0,0-1 1,1 0-1,-1 1 0,0-1 0,1 1 0,-1 0 1,1-1-1,-1 1 0,0 0 0,1 0 1,-1 0-1,1 0 0,-1 0 0,1 0 0,-1 0 1,1 1-1,-1-1 0,3 1 0,-2 0 9,0 0 1,0 1-1,0-1 0,0 0 0,0 1 1,0 0-1,0-1 0,-1 1 1,1 0-1,2 3 0,1 4 21,0-1 0,-1 1 0,0 0 0,5 16 0,14 50 26,-6-14 283,29 65 1,-43-120-269,-1-1 1,1 0-1,0 0 1,1 1-1,-1-2 1,1 1-1,0 0 0,0-1 1,8 7-1,-11-10-38,1 0 0,-1 0 0,1-1 0,-1 1 0,1 0 0,-1-1 0,1 1 0,0-1 0,-1 1 0,1-1 0,0 0 0,-1 1 0,1-1 0,0 0 0,2-1-1,-2 1-49,0-1 0,0 1-1,0-1 1,0 0-1,0 0 1,0 0-1,-1 0 1,1 0-1,0 0 1,-1-1 0,1 1-1,0-1 1,-1 1-1,0-1 1,2-2-1,1-2-746,0 0 0,-1 0 0,0-1 0,0 1-1,-1-1 1,0 0 0,0 0 0,-1 0 0,0 0-1,0 0 1,0-1 0,-1-10 0,0-10-2061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47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 7232,'-27'7'2314,"26"-7"-2241,1 0 0,-1 0 0,0 0 0,0 0 0,0 1 0,0-1 0,1 0 0,-1 1 0,0-1 0,0 1 0,1-1 0,-1 1 0,0-1-1,0 1 1,1-1 0,-1 1 0,1 0 0,-2 0 0,0 2 413,1-2-85,0 0 1,0-1-1,0 1 0,0 0 0,0 0 0,0 0 0,0 0 0,1 0 0,-1 0 0,0 0 1,1 0-1,-1 0 0,0 0 0,1 1 0,0-1 0,-1 0 0,1 0 0,0 1 0,0-1 1,-1 0-1,1 0 0,0 2 0,0-2-187,1 0 0,-1 0 0,0 0-1,0 0 1,1-1 0,-1 1 0,1 0 0,-1 0 0,1 0-1,-1 0 1,1-1 0,-1 1 0,1 0 0,0-1 0,-1 1 0,1 0-1,0-1 1,0 1 0,-1-1 0,1 1 0,0-1 0,0 0-1,0 1 1,0-1 0,-1 0 0,1 1 0,0-1 0,0 0 0,0 0-1,0 0 1,1 0 0,20 1 324,1-1 0,-1-1 0,0-1 0,31-7-1,12-1-591,-40 7-212,30-3-759,-19 2-2799,-18 4 1664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0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45 8128,'-42'-24'4192,"42"20"-3552,5 4-448,0-3 192,0 3-224,4-8-416,-1 8 128,2-5 224,-2 10-32,-3-5-2656,-15 0-1472,7 3 2240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0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67 6656,'-35'5'3008,"30"-2"-2624,15 2-64,4-2-256,20-3 1600,16 3-928,45-6 640,8 0-832,23-10-64,-4 6-320,12-10 128,-13 9-192,6-4 384,-19 4-257,-10-4-2366,-17 9 1151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2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1074 3808,'12'5'6007,"-8"-4"-5766,-1-1-1,0 1 0,0-1 1,1 1-1,-1-1 1,0 0-1,7-1 0,18-10 497,0-2-1,-1 0 0,35-25 1,-26 16-616,-5 4-52,-1-1 1,-1-2-1,0-1 0,49-50 1,-67 59 154,13-21 1,-2 4 222,-17 24-251,-9 11-251,-15 26-209,-8 18 304,18-35-67,1 0-1,1 0 1,-7 17 0,11-21-6,-1 1 0,2 0 0,-1 0 0,-1 21 0,4-28 50,0 0-1,0-1 1,1 1-1,-1 0 1,1-1-1,0 1 1,0-1-1,0 1 1,0-1-1,1 0 1,-1 1-1,1-1 1,0 0-1,0 0 1,0 0-1,1 0 1,-1 0-1,5 4 1,-4-5 13,1 1 0,-1 0 0,1-1 0,-1 1 1,1-1-1,0 0 0,-1-1 0,1 1 0,0 0 0,0-1 1,1 0-1,-1 0 0,0 0 0,7 0 0,-6-2 53,1 1-1,-1-1 0,0 0 1,1 0-1,-1 0 1,0-1-1,0 1 0,0-1 1,0-1-1,5-3 1,8-6 211,-1 0 0,0-2 1,-2 0-1,25-28 1,-30 31-273,69-79-59,-50 60-230,-29 30 262,0 0 0,0 0 0,1 0-1,-1-1 1,0 1 0,0 0 0,0 0 0,1 0-1,-1 0 1,0 0 0,0 0 0,1 0 0,-1 0-1,0 0 1,0 0 0,0 0 0,1 0 0,-1 0-1,0 0 1,0 0 0,1 0 0,-1 0 0,0 0-1,0 0 1,1 1 0,-1-1 0,0 0 0,0 0-1,0 0 1,0 0 0,1 0 0,-1 1 0,0-1-1,0 0 1,0 0 0,0 0 0,1 0 0,-1 1-1,0-1 1,0 0 0,0 0 0,0 0 0,0 1-1,0-1 1,0 0 0,0 1 0,4 9-28,-2 1 9,-1-1 0,-1 0 1,0 0-1,0 1 1,-2 10-1,-13 52 239,3-19-144,12-53-31,-1 0 1,1 0-1,0 0 1,0 0-1,-1 0 1,1 0-1,0 0 0,0 0 1,0 0-1,0 0 1,0 0-1,1 0 1,-1 0-1,0 1 1,1-2 24,0 0 0,0-1 1,-1 1-1,1 0 0,0 0 1,0 0-1,-1-1 0,1 1 0,0 0 1,-1-1-1,1 1 0,0-1 1,-1 1-1,1 0 0,0-2 1,6-2-12,124-84 373,-24 26-683,-100 58 225,-3 1-26,1 0 0,-1 1 1,0 0-1,9-3 0,-12 5 49,0-1 1,0 1-1,0 0 1,-1 0-1,1 0 0,0 0 1,0 0-1,0 0 1,0 0-1,-1 0 1,1 0-1,0 0 1,0 0-1,0 1 1,-1-1-1,1 0 1,0 0-1,0 1 1,-1-1-1,1 1 0,0-1 1,-1 1-1,1-1 1,0 1-1,-1-1 1,1 1-1,-1-1 1,1 1-1,-1 0 1,1-1-1,-1 1 1,1 0-1,-1 0 0,0-1 1,1 2-1,1 6-12,0 0 0,-1 0-1,0 1 1,0-1-1,-1 0 1,-1 13 0,0 1-51,1-14 76,1 0-1,-1 0 1,1 1 0,1-1-1,0 0 1,5 14 0,-6-20 18,0 1 0,0 0 0,1-1 0,-1 1 0,1-1 1,-1 1-1,1-1 0,0 0 0,0 1 0,0-1 0,0 0 1,1 0-1,-1-1 0,0 1 0,1 0 0,-1-1 0,1 1 1,0-1-1,-1 0 0,1 0 0,0 0 0,3 0 0,-2-1 22,0 0-1,0 0 1,0 0-1,0-1 0,0 0 1,0 1-1,0-2 1,-1 1-1,1 0 0,0-1 1,-1 1-1,1-1 1,-1 0-1,1-1 0,-1 1 1,0 0-1,3-4 1,9-7 29,-2-1 0,15-17 0,-23 25-72,8-10 18,-2 0 0,0-1 0,-1 0 0,0-1 0,7-20 0,-3 8 10,98-224 263,-46 121-219,65-155-132,-114 236-65,12-64 1,-29 116 124,2-16-211,-2 16 206,0 0-1,0 0 1,0 0-1,0 0 0,0 0 1,0 0-1,0 0 1,0 0-1,0 0 1,0 0-1,0 0 1,0 0-1,0 0 1,0 0-1,0-1 1,0 1-1,0 0 1,0 0-1,0 0 1,0 0-1,-1 0 1,1 0-1,0 0 1,0 0-1,0 0 1,0 0-1,0 0 1,0 0-1,0 0 1,0 0-1,0 0 1,0 0-1,0 0 1,0 0-1,0 0 1,0 0-1,0 0 0,0 0 1,0 0-1,-1 0 1,1 0-1,0 0 1,0 0-1,0 0 1,0 0-1,0 0 1,0 0-1,0 0 1,0 0-1,0 0 1,0 0-1,0 0 1,0 0-1,0 0 1,0 0-1,0 0 1,0 0-1,0 0 1,0 1-1,0-1 1,0 0-1,0 0 1,-1 0-1,-5 9-167,-99 176-485,86-144 615,1 2 0,2 0 1,2 1-1,-10 59 0,10-22-30,-4 122-1,16-158 88,2 0 0,9 65 0,-8-105-10,0 0 0,0 1 0,0-1 0,1 0 1,0 0-1,0-1 0,0 1 0,1 0 0,0-1 0,0 1 0,0-1 0,0 0 0,1 0 0,-1 0 0,1-1 0,0 1 0,7 4 0,-4-4 47,0 0-1,0-1 1,0 0 0,1 0 0,-1-1-1,1 1 1,0-2 0,-1 1-1,1-1 1,0 0 0,10-1 0,9-1 70,-1-2 1,1 0-1,0-2 0,-1-1 1,0-1-1,43-18 1,-62 22-88,1-1 1,-1 1 0,1-2-1,-1 1 1,-1-1 0,1 0-1,0 0 1,-1-1 0,0 0-1,-1 0 1,1 0 0,-1-1-1,0 0 1,-1 0 0,0 0-1,0 0 1,0-1 0,-1 0-1,0 1 1,-1-1 0,1 0-1,-2-1 1,3-14 0,-3 12-31,-1 0 1,-1-19-1,1 28-25,0 0-1,0 0 0,0 0 0,-1 0 1,1 0-1,0 0 0,-1 1 1,0-1-1,0 0 0,1 0 1,-1 0-1,0 1 0,0-1 0,0 0 1,-1 1-1,1-1 0,0 1 1,-1-1-1,1 1 0,-1 0 0,1 0 1,-1-1-1,-1 0 0,2 2 12,0 0 0,1 0 0,-1 0-1,0 0 1,1 0 0,-1 0 0,0 0-1,1 0 1,-1 1 0,0-1 0,1 0-1,-1 0 1,0 0 0,1 1 0,-1-1-1,1 0 1,-1 1 0,1-1 0,-1 0-1,1 1 1,-2 0 0,-10 12-133,10-11 122,-3 6-56,-1 0-1,1 0 1,1 1-1,-1-1 1,-3 11 0,-12 48-108,18-59 126,-2 6-7,1 0 1,-2 16-1,5-25 59,0 0-1,0 0 0,0 0 1,0 0-1,1 0 1,0 0-1,0 0 1,1 0-1,3 9 0,-5-13 10,5 9 33,-1 0 0,1-1 0,1 0 0,8 11 0,-13-18-15,1 0-1,-1 0 0,1-1 0,0 1 1,-1-1-1,1 1 0,0-1 0,0 0 0,0 1 1,0-1-1,0 0 0,1 0 0,-1 0 1,0-1-1,0 1 0,1-1 0,-1 1 1,0-1-1,1 0 0,-1 0 0,0 0 1,1 0-1,-1 0 0,5-1 0,-1-1 35,1-1 0,0 1 0,0-1 0,-1-1 0,0 1 0,1-1 0,7-7-1,8-4 144,73-50 196,-79 53-305,0-1 1,-1-1-1,21-25 1,-33 36-101,-1 0-1,-1 0 1,1 0-1,0 0 1,-1 0-1,1-1 1,-1 1-1,0 0 1,0-1-1,0-3 1,1-35-117,-2 28 102,0 14 15,0-1 0,0 1 0,0-1 0,0 0-1,0 1 1,1-1 0,-1 1 0,0-1 0,0 1 0,1-1-1,-1 1 1,0-1 0,1 1 0,-1-1 0,0 1 0,1-1 0,-1 1-1,1-1 1,-1 1 0,1 0 0,-1-1 0,2 0-1,17-5-58,-13 5 57,1 1 1,0 0-1,-1 0 0,9 1 0,-8 0-40,1 0 1,-1 1-1,1 0 1,-1 0-1,0 1 1,0 0-1,0 1 1,0-1-1,0 1 1,-1 0-1,8 7 1,-10-7 34,1 0 0,-1 1 0,0-1 1,-1 1-1,1 0 0,-1 0 0,0 1 1,0-1-1,0 1 0,-1-1 0,0 1 1,0 0-1,0 0 0,1 10 0,-3-10 23,1 0-1,1 0 0,-1 0 1,1 1-1,0-1 0,0-1 1,1 1-1,6 10 0,-2-2 93,-6-12-87,0 0-1,0 0 1,0 1-1,0-1 1,1 0 0,-1 0-1,0-1 1,1 1-1,0 0 1,-1 0-1,1-1 1,0 1-1,0-1 1,3 3-1,-2-3 28,0 0 1,0 0-1,0 0 0,0 0 0,0 0 0,0 0 0,0-1 0,0 0 1,0 1-1,0-1 0,1 0 0,-1-1 0,0 1 0,0 0 0,5-2 1,-3 0-1,0 0 0,0 0 0,0 0 1,-1-1-1,1 0 0,0 0 0,-1 0 0,6-5 1,4-7 51,-1 1 1,0-2 0,19-30 0,-26 36-84,-1-1 0,6-14 0,-7 15-42,0 0 0,1 1 1,9-15-1,-6 12-108,4-8-30,-12 19 161,1 0 0,-1 0 0,1 1 0,-1-1 1,1 0-1,-1 1 0,1-1 0,0 1 0,-1-1 1,1 0-1,0 1 0,0-1 0,-1 1 0,1 0 1,0-1-1,1 1 0,-2 0-2,1 0-1,0 0 1,-1 0-1,1 1 1,-1-1-1,1 0 1,-1 1-1,1-1 1,-1 0-1,1 1 1,-1-1-1,0 1 1,1-1-1,-1 1 1,1-1-1,-1 1 1,0-1-1,0 1 1,1-1-1,-1 1 1,0-1-1,0 1 1,1 0-1,-1-1 1,0 1-1,0-1 1,0 2-1,3 21-57,-3-20 59,1 17 47,-1 0 0,0 0 0,-2 0-1,0-1 1,-1 1 0,-1-1 0,-1 1 0,-9 21-1,10-26 368,6-13-112,4-6-109,7-8-117,2 0 0,0 2-1,22-14 1,-1 2-5,-18 11-146,2 0 1,0 2 0,0 0-1,31-9 1,-49 18 72,-1-1 0,1 1 1,0-1-1,0 1 1,0 0-1,0 0 0,-1 0 1,1 0-1,0 0 1,0 0-1,0 0 0,0 0 1,0 1-1,-1-1 0,1 1 1,0 0-1,0-1 1,-1 1-1,1 0 0,-1 0 1,1 0-1,0 0 1,-1 0-1,0 0 0,1 1 1,-1-1-1,0 0 0,0 1 1,1-1-1,-1 1 1,0-1-1,0 1 0,-1 0 1,1-1-1,0 1 1,-1 0-1,1 0 0,-1-1 1,1 1-1,-1 0 1,0 0-1,0 0 0,1 0 1,-1 0-1,-1-1 0,1 1 1,0 0-1,0 0 1,-1 2-1,-3 9-42,4-12 105,-1 1 0,1-1 1,-1 1-1,1 0 0,0-1 0,0 1 0,0 0 0,0 2 1,4 0 343,7-7 60,6-4-421,-1-1-1,-1 0 1,0-1-1,16-13 1,26-15-88,-55 36 10,1-1 0,0 1 0,-1 0 0,1 0 0,0 0 0,0 0 0,0 0 1,-1 1-1,1-1 0,0 1 0,0 0 0,5 0 0,-6 0 33,-1 1 0,1-1 1,-1 0-1,0 1 0,0 0 1,1-1-1,-1 1 1,0 0-1,0 0 0,0-1 1,0 1-1,0 0 0,0 0 1,0 0-1,0 0 0,0 0 1,0 1-1,0-1 0,-1 0 1,1 0-1,-1 1 1,1-1-1,0 0 0,-1 0 1,1 3-1,11 46-186,-10-37 224,1 0 0,0 0 0,1-1 0,1 1 0,0-1 0,7 13 0,-11-24-8,0 1 0,0-1-1,0 0 1,1 0 0,-1 0 0,0 0 0,0 0-1,1 0 1,-1 0 0,1 0 0,-1 0-1,1-1 1,-1 1 0,1-1 0,-1 1 0,1-1-1,0 1 1,-1-1 0,1 0 0,0 0 0,-1 0-1,1 0 1,0 0 0,-1 0 0,1 0-1,2-1 1,2-1 28,1 0 0,-1 0-1,0 0 1,0-1-1,7-3 1,8-5-24,4-2 132,0-1 0,-1-1-1,0-2 1,23-19 0,-43 31-138,0 0-1,0 0 1,0 0 0,-1 0 0,0-1 0,0 1 0,0-1 0,0 0 0,-1 0 0,2-8-1,-3 11-23,0-1-1,0 1 1,-1 0-1,1 0 1,-1-1-1,0 1 0,0 0 1,0-1-1,-1 1 1,1 0-1,-1 0 0,0-1 1,0 1-1,0 0 1,0 0-1,0 0 1,-1 0-1,1 0 0,-1 0 1,0 1-1,-4-6 1,6 8-11,-1-1 1,0 1-1,0-1 1,0 1 0,0 0-1,0 0 1,0-1-1,0 1 1,0 0 0,1 0-1,-1 0 1,0 0-1,0 0 1,0 0-1,0 0 1,0 0 0,0 0-1,0 0 1,0 1-1,0-1 1,0 0 0,0 1-1,0-1 1,-1 1-1,-1 1-29,-1 0 0,1 0 0,-1 0 0,1 0 0,-4 4 0,0 0-34,1 1 0,-1 1 0,2-1 1,-1 1-1,1 0 0,0 0 0,0 1 0,-5 16 0,8-20 60,0 0 1,1 0-1,0 0 0,0 0 0,1 0 0,-1 0 1,1 0-1,1 7 0,-1-9 22,1 0-1,0 0 1,-1 0 0,1 0 0,0-1 0,0 1-1,1 0 1,-1 0 0,1-1 0,-1 1-1,1-1 1,0 1 0,0-1 0,4 4-1,3 1 64,-1-1 0,1 0 0,0 0 0,1-1 0,-1-1 0,1 1 0,0-1 0,0-1 0,0 0 0,1-1 0,-1 0 0,1 0 0,-1-1 0,22 0 0,8-3-7,-1-2 1,65-15-1,-95 17-44,65-15 148,116-44-1,-54 11-29,-132 49-111,-1-1 0,1 1 0,0-1 0,-1 0 0,0 0 0,1-1 0,-1 1 0,0 0 0,0-1 0,4-4 0,-7 6-17,0 1 1,0 0 0,0 0 0,0 0-1,0 0 1,0 0 0,0 0 0,0-1-1,0 1 1,0 0 0,0 0 0,0 0-1,0 0 1,0 0 0,0 0-1,0-1 1,0 1 0,0 0 0,0 0-1,0 0 1,-1 0 0,1 0 0,0 0-1,0 0 1,0 0 0,0-1 0,0 1-1,0 0 1,0 0 0,0 0 0,0 0-1,-1 0 1,1 0 0,0 0 0,0 0-1,0 0 1,0 0 0,0 0 0,0 0-1,-1 0 1,1 0 0,0 0 0,0 0-1,0 0 1,0 0 0,0 0-1,-1 0 1,-12-1-120,-17 5-112,20-1 187,0 1-1,1 0 1,-1 0 0,-13 10 0,-35 26-101,54-38 132,-8 7-52,0 1 0,1 0-1,-13 15 1,20-22 62,1 1 0,0 0 1,0 0-1,1 0 1,-1 1-1,1-1 0,0 0 1,0 1-1,0 0 0,1-1 1,-1 1-1,1 0 0,-1 8 1,2-11 13,0-1 0,0 0 1,0 0-1,0 0 1,0 0-1,0 0 1,0 1-1,0-1 0,0 0 1,1 0-1,-1 0 1,1 0-1,-1 0 1,0 0-1,1 0 0,0 0 1,-1 0-1,1 0 1,-1 0-1,1 0 1,0 0-1,0 0 0,0-1 1,0 1-1,-1 0 1,1-1-1,2 2 1,-2-2 14,1 0 1,0 0 0,-1 0 0,1 0 0,0 0 0,-1 0 0,1-1 0,-1 1 0,1 0 0,0-1 0,-1 0 0,1 1 0,-1-1 0,1 0 0,-1 1 0,1-1-1,-1 0 1,0 0 0,2-2 0,38-33 140,-14 11-72,-10 9-56,0-1 0,-1 0 1,-1-1-1,-1-1 0,0 0 1,-2-1-1,16-33 0,12-38 0,-4-3 0,31-123 1,-64 206-66,0 0 1,-1-1 0,1-22-1,-3 32 3,0 1 0,0-1-1,0 0 1,0 0 0,-1 0 0,1 1-1,0-1 1,-1 0 0,1 0-1,-1 1 1,0-1 0,1 0 0,-1 1-1,0-1 1,0 1 0,0-1-1,0 1 1,-1-1 0,1 1 0,0 0-1,0-1 1,-1 1 0,1 0-1,-1 0 1,1 0 0,-1 0 0,0 0-1,1 1 1,-1-1 0,0 0 0,1 1-1,-1-1 1,0 1 0,0 0-1,1-1 1,-1 1 0,0 0 0,0 0-1,-3 1 1,-1-1-13,-1 1 1,1 0-1,-1 0 1,1 1-1,-1 0 1,1 0-1,0 0 0,0 1 1,0 0-1,-6 4 1,1 2-7,1-1 0,0 1 0,0 1 1,1 0-1,1 0 0,0 1 1,0 0-1,1 0 0,0 1 0,1 0 1,0 0-1,-5 18 0,0 5-49,2 0 0,1 1 0,-4 48 0,10-66 103,1-1 1,1 1-1,0-1 0,2 1 1,0-1-1,0 0 0,2 0 0,9 30 1,-9-38 11,0 1 0,1-1-1,-1 0 1,2 0 0,-1-1 0,1 0 0,1 0 0,-1 0 0,1 0 0,1-1 0,-1-1 0,1 1 0,0-1 0,1 0-1,-1-1 1,13 6 0,-12-8 33,0 0-1,0-1 0,1 1 1,-1-2-1,1 1 0,-1-2 1,1 1-1,0-1 0,-1 0 0,1-1 1,-1-1-1,1 1 0,-1-1 1,1-1-1,-1 0 0,11-5 1,-5 2-4,-2 0 0,1-1 0,-1-1 0,0 0 0,-1-1 0,0 0 0,0-1 0,-1-1 0,17-19 0,44-67-399,-58 84-4,-8 13 110,-4 10 78,-3 15-30,-2-1 1,-7 31-1,-2 19 207,11-64-1,0 2-43,0 0-1,1 19 1,0-28 61,1 0 0,-1 0 1,1 0-1,0 0 0,-1 0 1,1 0-1,0 0 0,1 0 0,-1-1 1,0 1-1,1 0 0,0-1 0,0 0 1,-1 1-1,4 2 0,-4-4-10,0-1-1,0 1 0,0 0 0,0-1 1,1 1-1,-1-1 0,0 1 1,0-1-1,0 0 0,1 0 0,-1 1 1,0-1-1,0 0 0,1 0 0,-1 0 1,0 0-1,0 0 0,1 0 1,-1-1-1,2 1 0,27-12 131,-18 7-116,267-87 286,-209 71-308,77-35-56,-89 32 57,-54 24-90,-7 3 25,-12 7-49,-55 21-120,-28 14 42,78-35 101,0 2 0,-30 22 0,45-29 59,-1 0-1,1 0 1,0 1-1,-5 7 1,8-11 28,0 0 1,1 0-1,0 1 1,0-1-1,-1 0 1,1 0-1,1 1 1,-1-1-1,0 1 0,0-1 1,1 1-1,0-1 1,-1 1-1,1-1 1,0 4-1,1-5 3,-1 0 0,0-1 0,1 1 0,-1 0 0,0 0 0,1 0-1,-1-1 1,1 1 0,-1 0 0,1-1 0,-1 1 0,1 0 0,0-1-1,-1 1 1,1-1 0,0 1 0,0-1 0,-1 1 0,1-1 0,0 0 0,0 1-1,0-1 1,-1 0 0,1 0 0,0 0 0,0 1 0,0-1 0,0 0 0,0 0-1,-1 0 1,1 0 0,0 0 0,0-1 0,0 1 0,1 0 0,4-2 59,1 1 1,-1-1-1,9-3 1,-12 4-62,13-6 59,0-1 1,0-1-1,19-14 0,2-1-15,-21 14-46,15-14 0,13-8-323,-44 32 299,0-1 1,1 1 0,-1 0 0,0-1 0,1 1-1,-1 0 1,0 0 0,1-1 0,-1 1 0,0 0-1,1 0 1,-1 0 0,0-1 0,1 1 0,-1 0-1,1 0 1,-1 0 0,0 0 0,1 0 0,-1 0-1,1 0 1,-1 0 0,1 0 0,-1 0 0,0 0-1,1 0 1,-1 0 0,1 0 0,-1 0 0,0 1-1,1-1 1,-1 0 0,1 0 0,-1 0 0,0 1-1,1-1 1,-1 0 0,0 0 0,1 1 0,-1-1-1,0 0 1,0 1 0,1-1 0,-1 0 0,0 1-1,0-1 1,0 0 0,1 1 0,-1-1 0,0 1 0,1 3-70,-1 0 0,1 0 0,-1 0 0,0 8 0,0 5-51,9 11 250,-9-27-95,1 0 0,-1 0 0,1 0 0,-1 0-1,1 0 1,0 0 0,0 0 0,-1 0 0,1 0 0,0 0 0,0 0 0,0-1 0,0 1 0,0 0 0,0-1 0,0 1 0,0-1 0,0 1 0,0-1 0,0 1 0,0-1 0,1 0 0,0 1 0,2-1 12,-1-1 0,1 0 1,-1 1-1,1-1 0,-1 0 0,0-1 0,0 1 1,1 0-1,-1-1 0,0 0 0,0 0 1,3-2-1,6-6 34,15-16 1,-18 18-32,25-26 22,-3-1 1,0-1 0,30-49-1,83-159 108,-125 208-128,80-159 20,-9-30-426,-86 213 224,0-1 0,2-13 0,-6 26 138,0-1 0,0 1 0,0 0 1,0 0-1,0 0 0,0 0 1,0 0-1,1 0 0,-1-1 0,0 1 1,0 0-1,0 0 0,0 0 1,0 0-1,0-1 0,0 1 0,0 0 1,0 0-1,0 0 0,0 0 0,0 0 1,0-1-1,0 1 0,0 0 1,0 0-1,0 0 0,0 0 0,0-1 1,-1 1-1,1 0 0,0 0 1,0 0-1,0 0 0,0 0 0,0-1 1,0 1-1,0 0 0,0 0 1,-1 0-1,1 0 0,0 0 0,0 0 1,0 0-1,0 0 0,0 0 0,-1-1 1,1 1-1,0 0 0,0 0 1,0 0-1,0 0 0,0 0 0,-1 0 1,1 0-1,0 0 0,0 0 1,-12 9-189,-13 21 29,23-28 151,-69 79-69,-14 19-72,66-75 98,1 0-1,-20 38 0,20-25 28,2 1-1,1 1 0,2 0 1,2 1-1,2 0 0,1 1 1,-3 65-1,10-91 70,1 0 0,4 32 0,-3-42-30,1 1-1,-1 0 1,1 0-1,1 0 1,-1-1-1,1 1 1,0-1 0,1 0-1,3 6 1,1-4 41,-1 1 0,1-1 0,0-1 0,1 0 1,0 0-1,0-1 0,1 0 0,-1 0 0,1-1 0,0 0 1,1-1-1,11 3 0,0-1 82,0 0 0,1-2 0,0-1 0,45 1 0,-48-5-58,0 0 1,1-2-1,-1 0 0,0-1 1,-1-1-1,1-1 1,-1-1-1,0 0 1,0-2-1,24-15 1,-30 17-43,-1-1 0,0-1 0,-1 0 0,0-1 0,-1 0 0,0 0 1,0-1-1,-1-1 0,0 0 0,-1 0 0,-1 0 0,0-1 0,0 0 1,-1-1-1,5-18 0,-10 26-33,1 1-1,-2-1 1,1 0 0,-1 0 0,0 0-1,0 0 1,0-1 0,-3-8 0,3 14-14,0-1 1,0 0-1,-1 1 1,1-1-1,-1 1 1,1-1-1,-1 0 1,0 1-1,0 0 1,0-1-1,0 1 1,0-1-1,0 1 1,0 0-1,0 0 1,0 0-1,0 0 1,-1 0-1,1 0 1,0 0-1,-1 0 1,1 0-1,-1 0 1,1 1-1,-1-1 1,0 1-1,1-1 1,-1 1-1,1-1 1,-1 1-1,0 0 1,1 0-1,-1 0 1,0 0-1,-1 0 1,-2 1-36,0 1 1,1-1-1,-1 1 1,1 0 0,0 0-1,-1 0 1,1 0-1,-4 4 1,4-3 8,-5 3-15,1 0 0,0 1-1,0 0 1,0 1 0,1-1-1,-10 16 1,6-7 27,1 1 1,-14 29-1,22-40 44,-1 0 0,1 0 0,0 1 1,0-1-1,1 1 0,-1 0 0,2-1 0,-1 1 0,1 0 0,0 0 0,1 7 0,0-10 19,0 1 0,0-1 1,0 0-1,1 0 0,-1 0 0,1-1 0,0 1 0,0 0 1,1-1-1,-1 1 0,1-1 0,0 0 0,-1 1 0,2-1 0,-1-1 1,0 1-1,0 0 0,1-1 0,3 2 0,0 0 39,0-1 0,-1-1 1,1 1-1,0-1 0,1-1 0,-1 1 0,0-1 0,0 0 0,9-1 0,71-4 305,-56 1-340,55-8-2502,-46 5 965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2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91 10144,'-23'-43'4576,"28"35"-3968,-5 0-192,8 8-352,2-9 607,9 6-383,-3-9-320,3 7 0,4 2 32,3 3 32,11 0 64,-2 3-64,10 2 192,0-1-128,1 4-2783,2 0 1471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2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49 9984,'-73'-28'4512,"70"25"-3936,-2-1-800,0-4-960,10 3 736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2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7296,'11'0'7732,"25"-2"-8120,-23 1 1017,196-18 134,-127 8-347,112-29-1,-79 15-4782,-55 15 1855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2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 7232,'-21'8'3680,"24"-8"-3264,12 0-320,2-5 544,11 2-384,25-5-6496,5 4 3360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4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458 386 3072,'0'-1'94,"0"0"1,0 0-1,1 0 1,-1 0-1,0 0 1,0 0-1,1 0 1,-1 0-1,1 0 0,-1 0 1,1 0-1,-1 0 1,2 0-1,2-8 1106,-4 7-824,0-1-1,0 1 0,0-1 0,-1 1 0,1-1 0,0 1 0,-1 0 0,0-1 0,0 1 1,0-1-1,0 1 0,-2-4 0,2 5-321,-1-1-1,1 1 1,0 0 0,-1 0 0,1 0 0,-1 0-1,1 0 1,-1 0 0,1 1 0,-1-1-1,1 0 1,-1 1 0,0-1 0,1 1-1,-1 0 1,0 0 0,0-1 0,1 1 0,-4 1-1,-5-1 41,1 2 0,-1-1-1,1 2 1,0-1 0,0 1 0,-1 0-1,2 1 1,-1 0 0,-9 6 0,-11 7-16,-31 26 0,-50 45 10,92-71-70,1 0 0,0 1 0,-23 33 0,35-43 10,0 0 1,1 0 0,0 1 0,0-1 0,-3 12 0,6-17-13,0 0 0,1 0-1,-1 1 1,0-1 0,1 0 0,0 1 0,0-1 0,0 0 0,0 1-1,1-1 1,-1 0 0,1 0 0,0 1 0,0-1 0,0 0 0,0 0-1,3 4 1,1-1 81,0 1 0,0-2 0,1 1-1,-1 0 1,2-1 0,-1 0 0,0-1 0,1 1-1,0-1 1,0 0 0,0-1 0,0 0 0,11 3-1,7 1 135,0 0 0,45 4 0,-46-9-84,-1 0 0,1-2-1,0 0 1,0-2 0,0-1-1,0 0 1,36-12-1,21-10-10,-1-4-1,85-42 0,-148 61-89,-1 0 1,1-1 0,19-18-1,-35 28-39,1 0 0,-1-1 0,0 1-1,0 0 1,0 0 0,0-1-1,0 1 1,0-1 0,1-2 0,-2 4-10,0 0 0,0 0 0,0 0 0,0 0 1,0 0-1,0 0 0,0-1 0,0 1 1,0 0-1,0 0 0,0 0 0,0 0 1,0 0-1,0 0 0,0 0 0,0 0 0,0 0 1,0 0-1,0 0 0,0 0 0,0 0 1,0 0-1,0 0 0,0-1 0,0 1 0,0 0 1,0 0-1,0 0 0,0 0 0,0 0 1,0 0-1,0 0 0,0 0 0,0 0 0,0 0 1,0 0-1,0 0 0,0 0 0,0 0 1,-1 0-1,1 0 0,0 0 0,0 0 0,0 0 1,0 0-1,0 0 0,0 0 0,0 0 1,0 0-1,0 0 0,0 0 0,0 0 1,0 0-1,0 0 0,0 0 0,0 0 0,-1 0 1,1 0-1,0 0 0,0 0 0,0 0 0,-8 6-265,3-1 224,0 0-1,1 1 0,-1-1 1,1 1-1,0 0 1,1 0-1,-6 12 1,8-15 45,0 0 1,0 0-1,1 0 1,-1 0-1,1 0 0,-1 0 1,1 1-1,0-1 1,0 0-1,1 0 1,-1 0-1,0 0 1,1 0-1,0 0 1,0 0-1,0 0 1,0 0-1,0 0 1,1-1-1,1 4 1,5 4 61,-1 0 1,2-1 0,-1 0-1,1 0 1,1-1-1,-1-1 1,1 1 0,1-2-1,-1 1 1,1-1-1,0-1 1,19 7-1,-26-11-7,0 0-1,0 0 1,1-1-1,-1 1 1,0-1-1,1 0 0,-1 0 1,1-1-1,-1 1 1,0-1-1,0 0 0,1 0 1,-1 0-1,0-1 1,0 1-1,0-1 1,0 0-1,0 0 0,-1-1 1,1 1-1,-1-1 1,6-5-1,-7 6-36,-1-1 0,1 1 0,-1-1 0,0 0 0,0 1 0,0-1 0,0 0 0,0 0 0,-1 0 0,1 0 0,-1 0 1,0 0-1,0 0 0,0 0 0,0-3 0,-1 0 5,1 0 0,-1-1 1,-1 1-1,1 0 0,-1 0 0,-4-10 1,1 8-20,-1 1 0,1-1 0,-13-10 0,13 12-52,2 3 28,-1-1-1,-1 1 0,1 0 1,0 0-1,-1 0 1,0 0-1,1 1 1,-1 0-1,0 0 0,0 0 1,-9-1-1,-6-1-66,-36-1 0,18 3-24,34 1 90,0 1 0,0 0 0,0 1 0,-1-1 1,-6 2-1,10-2 14,0 0 0,0 1 0,0-1 1,1 0-1,-1 0 0,0 1 0,0-1 0,0 0 0,0 1 1,0-1-1,0 1 0,1-1 0,-1 1 0,0 0 0,1-1 1,-1 1-1,0 0 0,1-1 0,-1 1 0,0 0 0,1 0 1,-1 0-1,1 0 0,0-1 0,-1 1 0,1 0 0,0 0 1,-1 2-1,1-3 16,0 1 0,0-1 0,1 0 0,-1 1 1,0-1-1,0 0 0,0 1 0,1-1 0,-1 1 1,0-1-1,0 0 0,1 0 0,-1 1 0,0-1 0,1 0 1,-1 1-1,0-1 0,1 0 0,-1 0 0,0 0 0,1 0 1,-1 1-1,1-1 0,-1 0 0,1 0 0,14 4 268,-8-3-175,-3 0-73,1 0 0,-1-1 1,1 0-1,-1 0 0,1 0 0,-1 0 0,1-1 0,-1 1 1,9-4-1,43-15 153,51-33-214,-67 31-70,42-16-1,-55 27 141,1 1 1,52-9 0,-69 16-65,0 1 0,1 0 0,-1 1 0,0 0 0,0 1 1,0 0-1,1 1 0,-1 0 0,-1 0 0,18 7 0,-24-7 25,0 0-1,0 0 0,-1 0 1,1 1-1,0-1 1,-1 1-1,0 0 0,1 0 1,-1 0-1,0 0 1,-1 0-1,1 1 1,-1-1-1,3 6 0,-2-4 12,-1 0 1,0 1-1,0 0 0,-1-1 0,0 1 0,0 0 0,0 0 0,0-1 0,-1 11 0,-1-4 47,-1 0 0,0 0 0,0-1 0,-1 1 0,-1 0 0,0-1 0,0 0 1,-1 0-1,-11 18 0,4-7 464,27-34-66,0 0-1,18-11 0,26-19-631,-22 12 8,81-51 0,-116 80 144,0-1 0,0 1-1,1 0 1,-1 0 0,0 0 0,1 1 0,-1-1 0,0 1 0,1-1 0,-1 1 0,1 0 0,3 0 0,-5 0 13,1 0 1,-1 1-1,0-1 1,1 1-1,-1-1 1,0 1-1,0-1 1,0 1-1,1 0 1,-1 0-1,0 0 1,0 0-1,0 0 1,0 0-1,0 0 0,-1 0 1,1 0-1,0 0 1,0 0-1,-1 0 1,1 1-1,-1-1 1,2 2-1,-1 3 0,1 0 0,-1-1 0,1 1 0,-1 0 0,-1 0-1,0 0 1,0 7 0,-1 3 82,-5 25 1,-1-12 30,4-22-24,1 1 0,0-1-1,1 1 1,-2 11-1,3-19-65,0 0 0,0 0 0,0 0-1,0 1 1,0-1 0,0 0 0,1 0 0,-1 0-1,0 0 1,0 1 0,0-1 0,0 0-1,0 0 1,0 0 0,0 0 0,0 0-1,0 0 1,0 1 0,1-1 0,-1 0 0,0 0-1,0 0 1,0 0 0,0 0 0,0 0-1,1 0 1,-1 0 0,0 0 0,0 1-1,0-1 1,0 0 0,0 0 0,1 0 0,-1 0-1,0 0 1,0 0 0,0 0 0,0 0-1,1 0 1,-1 0 0,0 0 0,0 0 0,0 0-1,0-1 1,1 1 0,-1 0 0,0 0-1,0 0 1,0 0 0,0 0 0,0 0-1,1 0 1,-1 0 0,7-5 275,10-11-43,23-29 1,-7 7-211,-1 2-143,36-37 24,-56 61 8,1 1 0,1 0 0,25-16 0,-36 26 71,-1 0 0,1-1 0,-1 1 0,1 0 0,0 0-1,-1 0 1,1 1 0,0-1 0,0 1 0,5-1 0,-7 1-12,1 0 0,-1 1 1,1-1-1,-1 0 0,0 1 1,1-1-1,-1 1 0,0 0 0,1-1 1,-1 1-1,0 0 0,0 0 1,1 0-1,-1 0 0,0 0 1,0 0-1,0 0 0,0 0 0,0 0 1,-1 0-1,1 1 0,1 0 1,0 3-15,0-1 1,-1 1 0,1 0 0,-1-1 0,1 1-1,-1 0 1,-1 0 0,1 0 0,-1 6 0,-3 48-131,1-40 140,2-17 22,-2 11 31,1 1 0,1-1 0,0 0 0,1 1 0,3 19 0,-3-30-5,0-1-1,-1 1 1,1 0 0,0-1-1,1 1 1,-1-1 0,0 1 0,1-1-1,-1 0 1,1 1 0,0-1 0,0 0-1,0 0 1,0 0 0,0-1 0,0 1-1,0 0 1,1-1 0,-1 1 0,0-1-1,1 0 1,-1 0 0,1 0 0,0 0-1,-1 0 1,1-1 0,0 1 0,0-1-1,-1 1 1,1-1 0,0 0 0,0 0-1,4-1 1,4 0 29,0-1-1,0 0 1,0-1-1,0 0 1,0 0-1,-1-1 1,1-1 0,-1 0-1,0 0 1,0-1-1,10-8 1,1-3-70,-1-1 1,0-1 0,24-30-1,-42 46 33,0 0-64,1 0 1,-1 1-1,0-1 1,1 0-1,-1 1 1,1 0 0,0-1-1,0 1 1,0 0-1,0 1 1,4-3-1,-6 4 37,-1 0 0,0 0 1,1 0-1,-1 0 0,0 0 0,1 0 0,-1 0 0,0 0 0,1 0 0,-1 0 0,0 0 0,1 0 0,-1 0 0,0 0 0,1 0 1,-1 0-1,0 1 0,1-1 0,-1 0 0,0 0 0,1 0 0,-1 1 0,0-1 0,0 0 0,1 0 0,-1 1 0,0-1 0,0 0 0,0 0 1,1 1-1,-1-1 0,0 0 0,0 1 0,2 13 46,-1-9-16,-1 10-71,0 0-1,-1 0 1,0 0-1,-1 0 1,-1 0-1,-6 19 1,2-6 40,-32 191-121,9-40 129,-23 125 301,47-260-188,4-21 295,-10 36-1,23-132 566,5 7-895,12-68 221,-12 39-296,35-195 78,-18 166-214,-16 65 212,13-41-215,-23 82 98,1 0 0,0 0-1,15-23 1,-20 37 18,0 1 1,0 0-1,0 0 0,0 0 1,1 0-1,-1 0 0,1 1 1,0-1-1,-1 1 0,1 0 1,0 0-1,0 0 0,1 1 1,-1 0-1,0 0 0,0 0 1,1 0-1,-1 0 0,0 1 1,1 0-1,-1 0 0,6 0 1,2 1-26,-1 1 1,1 0 0,-1 1-1,1 0 1,-1 0-1,0 1 1,13 7 0,-2 0 63,-1 1 0,0 1 0,20 17 0,-31-22-25,0 1 0,-1 0 1,0 1-1,0 0 0,-1 0 0,0 1 0,7 15 0,-13-24 15,-1 1 0,0 0 0,0-1 0,1 1 0,-2 0 0,1 0 0,0 0 0,-1 0 0,1 0 0,-1 0 0,0 0 0,0 0 0,0 0 0,0 0 0,-1 0 0,1 0 0,-1 0 0,0-1 0,0 1 0,-1 4 1,0-4 11,0 0 1,0 0-1,-1 0 1,1 0 0,0-1-1,-1 1 1,0-1 0,1 0-1,-1 0 1,0 0 0,0 0-1,0 0 1,0-1 0,-1 1-1,1-1 1,0 0 0,-6 1-1,-35 6 272,-84 6 0,92-11-190,-40-2-30,45-1-73,28 0 11,0-1 1,1 1-1,-1 0 0,1 0 0,-1-1 1,0 0-1,1 1 0,-1-1 0,1 0 0,-4-2 1,6 3-12,0 0 0,0-1 1,0 1-1,0 0 0,0 0 1,-1 0-1,1 0 0,0 0 1,0 0-1,0 0 0,0-1 1,0 1-1,0 0 0,0 0 1,0 0-1,0 0 1,0 0-1,0-1 0,0 1 1,0 0-1,0 0 0,0 0 1,0 0-1,0 0 0,0 0 1,0-1-1,0 1 0,0 0 1,0 0-1,1 0 0,-1 0 1,0 0-1,0 0 0,0-1 1,0 1-1,0 0 0,0 0 1,0 0-1,0 0 1,0 0-1,1 0 0,-1 0 1,0 0-1,0 0 0,0 0 1,0 0-1,0 0 0,0-1 1,1 1-1,-1 0 0,0 0 1,0 0-1,0 0 0,0 0 1,0 0-1,1 0 0,-1 0 1,0 1-1,11-5-54,-10 4 44,39-9-87,0 2-1,46-3 0,-34 5 138,-31 3-15,161-22 124,-3-14-120,-110 12-27,-35 12 59,3-6-11,-35 19-127,-5 2-27,-11 11-130,8-6 200,0 1 0,0 0 1,1 0-1,0 1 1,0 0-1,-3 8 0,7-14 37,0 0 0,0 0 0,1 0 0,-1 0 0,1 0 0,-1 0 0,1 0 0,0 0-1,0 0 1,0 0 0,0 0 0,0 0 0,0 0 0,1 0 0,-1 0 0,1 0 0,-1 0 0,1 0-1,0 0 1,0 0 0,0 0 0,0 0 0,0 0 0,0-1 0,0 1 0,1 0 0,-1-1 0,0 1-1,1-1 1,-1 0 0,1 1 0,0-1 0,2 1 0,3 2 25,0 0 1,0-1-1,1 1 1,-1-2-1,1 1 1,-1-1-1,1-1 0,0 1 1,0-1-1,0 0 1,0-1-1,9 0 1,-6-1 25,0-1-1,-1 0 1,0 0 0,1 0 0,-1-2 0,0 1 0,0-1 0,15-9 0,-11 5-10,-6 4-9,0-1 0,0 0 0,-1 0 1,1-1-1,9-9 0,-15 13-26,-1 1-1,0-1 1,1 1-1,-1-1 1,0 0-1,0 0 1,0 0-1,-1 0 0,1 1 1,0-1-1,-1 0 1,1 0-1,-1 0 1,0 0-1,1 0 1,-1-1-1,0 1 1,0 0-1,-1 0 1,1 0-1,0 0 1,-1 0-1,1 0 1,-1 0-1,1 0 1,-1 0-1,0 1 1,0-1-1,0 0 1,-2-3-1,-4-3-19,0 0 0,-1 1 0,0 0 0,0 0 0,-9-5 0,12 9 11,-3-3-31,-1 1-1,1 0 0,-1 1 1,0 0-1,0 0 1,-1 1-1,1 0 0,-1 1 1,-10-2-1,11 3 4,1 0-1,0 1 0,0-1 1,0 2-1,0-1 0,0 1 1,0 1-1,0-1 0,0 1 1,0 1-1,-8 3 0,13-4 25,-4 1-22,1 0 1,-1 1-1,-9 6 0,15-9 24,-1 0 0,1 1 1,0-1-1,-1 0 0,1 1 0,0-1 1,0 1-1,0-1 0,0 1 1,0 0-1,1-1 0,-1 1 0,0 0 1,1-1-1,-1 1 0,1 0 0,-1 0 1,1 0-1,0 2 0,0-3 4,0 0 0,1-1 0,-1 1 0,0 0 0,1 0 0,-1 0 0,0 0 0,1 0 0,-1 0 0,1 0 0,-1-1 0,1 1 0,0 0 0,-1 0 0,1-1 0,0 1 0,0-1 0,-1 1 0,1 0 0,0-1 0,0 1 0,0-1 0,0 0 0,-1 1 0,1-1 0,0 0 0,0 1 0,1-1 0,31 5 0,-29-4 0,28 0 18,0 0-1,-1-2 1,1-2 0,45-8-1,-17-3 19,77-28 0,-83 20-15,-1-2-1,60-38 1,-99 54-109,-9 5 135,19-10-18,-15 10-115,-9 3 82,0 0 1,0 0 0,0 0 0,0 0 0,0 0 0,0 0 0,1 0-1,-1 0 1,0 0 0,0 0 0,0 0 0,0 0 0,0 0-1,0 0 1,0 0 0,0 1 0,0-1 0,0 0 0,1 0 0,-1 0-1,0 0 1,0 0 0,0 0 0,0 0 0,0 0 0,0 0-1,0 0 1,0 1 0,0-1 0,0 0 0,0 0 0,0 0-1,0 0 1,0 0 0,0 0 0,0 0 0,0 0 0,0 1 0,0-1-1,0 0 1,0 0 0,0 0 0,0 0 0,0 0 0,0 0-1,0 0 1,0 0 0,0 1 0,0-1 0,0 0 0,0 0 0,0 0-1,-1 0 1,1 0 0,0 0 0,-11 31-139,-9 37-1,13-43 188,4-11-62,-1 1 0,2 0 0,0 0 0,1 20 0,0-32 29,1-1 0,0 1 0,1 0 0,-1-1 1,0 1-1,1-1 0,-1 1 0,1-1 0,0 1 0,0-1 1,0 1-1,0-1 0,1 0 0,-1 1 0,3 2 1,-3-4 9,1 0 1,-1 1 0,1-1 0,0 0 0,0 0 0,-1-1 0,1 1 0,0 0 0,0-1 0,0 1-1,0-1 1,0 1 0,0-1 0,0 0 0,0 0 0,0 0 0,-1 0 0,1 0 0,0 0-1,0 0 1,3-2 0,16-2 85,1-2-1,-1-1 1,0-1-1,30-15 1,-22 7-56,0-2 0,33-25 0,-33 19-82,31-35 1,-4 4-158,-33 32 33,-23 23 147,1 0 0,-1 0 0,0 0 0,1 0 1,-1 0-1,0 0 0,0 0 0,1 0 1,-1 0-1,0 0 0,1 0 0,-1 0 0,0 0 1,0 0-1,1 0 0,-1 0 0,0 0 1,0 1-1,1-1 0,-1 0 0,0 0 0,0 0 1,1 0-1,-1 1 0,0-1 0,0 0 1,0 0-1,1 0 0,-1 1 0,0-1 0,0 0 1,0 0-1,0 1 0,0-1 0,0 0 1,1 0-1,-1 1 0,0-1 0,0 0 0,0 1 1,0-1-1,0 0 0,0 0 0,0 1 1,0-1-1,0 0 0,0 1 0,-1-1 0,3 16-121,-2-16 119,-1 49-127,-1-21 68,6 56 0,-1-73 118,0-1 0,1 1 0,0-1 0,0 0 0,1 0 0,1-1 0,8 13 0,-13-20-23,1-1 0,-1 0 0,0 1 1,0-1-1,0 0 0,1 0 0,-1 0 0,0 0 0,1 0 0,-1 0 0,1 0 0,-1 0 0,1 0 0,0-1 0,-1 1 0,1-1 1,0 1-1,0-1 0,-1 0 0,1 0 0,0 1 0,0-1 0,-1 0 0,1-1 0,0 1 0,-1 0 0,1 0 0,0-1 0,0 1 0,-1-1 1,1 1-1,2-2 0,5-3 37,0 1 0,-1-2 0,0 1 1,12-10-1,-15 11-31,79-67 45,-54 43-163,2 2 1,59-38-1,-90 63 75,1 0 0,-1 0-1,1 0 1,0 0-1,0 0 1,-1 1 0,1-1-1,0 1 1,0-1 0,0 1-1,0 0 1,-1-1 0,1 1-1,0 0 1,0 0-1,0 0 1,0 1 0,0-1-1,0 0 1,-1 1 0,1-1-1,0 1 1,0 0 0,0-1-1,-1 1 1,1 0 0,0 0-1,-1 0 1,1 0-1,-1 1 1,1-1 0,-1 0-1,0 1 1,0-1 0,1 0-1,-1 1 1,0 0 0,0-1-1,0 1 1,-1 0 0,1-1-1,0 1 1,0 0-1,-1 0 1,0 0 0,1-1-1,-1 1 1,0 0 0,0 0-1,0 0 1,0 3 0,0 5 8,-1-1 1,0 1-1,-1-1 1,0 0-1,0 1 1,-7 15 0,1-8 31,0-1 0,-16 25 0,8-20 354,53-39 629,112-80-1205,-48 28 43,-93 65 121,-3 2-37,-1 0 0,1 0 0,0 0 1,8-3-1,-12 6 57,0-1 1,0 1 0,0 0 0,-1 0 0,1 0-1,0-1 1,0 1 0,0 0 0,0 0-1,0 0 1,-1 0 0,1 0 0,0 1 0,0-1-1,0 0 1,0 0 0,-1 1 0,1-1 0,0 0-1,0 1 1,0-1 0,-1 1 0,1-1 0,0 1-1,-1-1 1,1 1 0,0-1 0,-1 1 0,1 0-1,-1-1 1,1 1 0,-1 0 0,1-1 0,-1 1-1,0 0 1,1 1 0,2 6 0,-1 0 0,0 0 0,-1 1 0,0-1 0,0 1 0,0-1 1,-2 10-1,1-10-1,0 1-1,0 0 1,1-1 0,0 1 0,1 0 0,4 14 0,-4-18 30,-1-1 15,0-1 0,1 0 1,0 1-1,-1-1 0,3 3 0,-3-5-27,0 0 0,0 0-1,0 0 1,0-1-1,0 1 1,0 0 0,0-1-1,0 1 1,0 0-1,0-1 1,0 1-1,0-1 1,0 0 0,1 1-1,-1-1 1,0 0-1,0 0 1,0 0 0,2 0-1,6 0 96,0-1 1,-1 0-1,1-1 0,10-3 0,1-1-17,49-18-182,-19 6 44,191-72 178,-119 39-278,-118 50 111,0-1 1,-1 1-1,1 0 0,0 0 0,0 0 0,0 1 0,7-1 1,-9 1 45,0 0 0,0 0 0,-1 1 1,1-1-1,0 1 0,-1-1 0,1 1 1,0-1-1,-1 1 0,1 0 0,-1 0 1,1 0-1,-1 0 0,1 0 1,-1 0-1,0 0 0,0 0 0,1 1 1,0 0-1,-2-1-7,1-1 0,-1 1 0,0-1 0,0 1 0,1-1 1,-1 0-1,0 1 0,0-1 0,1 1 0,-1-1 0,0 1 0,0-1 0,0 1 0,0-1 1,0 1-1,0-1 0,0 1 0,0-1 0,0 1 0,0-1 0,0 1 0,0-1 0,0 1 0,0-1 1,-1 2-1,0-1 1,1 0-1,-1 0 1,0-1 0,0 1 0,0 0 0,1 0-1,-1 0 1,0-1 0,0 1 0,0 0 0,-2 0 0,-6 3 13,0-1 1,-16 4 0,1 0 35,-42 17-259,39-15 159,-1 1 0,1 2 0,1 0 0,-32 21 0,54-30 48,1-1 1,0 1-1,0 0 0,0-1 0,1 1 1,-1 1-1,1-1 0,-1 0 1,-2 5-1,5-6 6,-1-1 1,1 0-1,-1 0 1,1 1-1,-1-1 1,1 1-1,0-1 1,0 0-1,0 1 1,0-1-1,0 1 1,0-1-1,0 0 1,0 1-1,0-1 1,0 1-1,1-1 1,-1 0-1,1 1 0,-1-1 1,1 0-1,-1 0 1,1 1-1,0-1 1,0 0-1,0 0 1,0 0-1,-1 0 1,3 2-1,-1-2 16,1 0 0,-1 1 0,0-1 0,1 0 0,-1 0 0,0 0 0,1-1 0,-1 1 0,1-1 0,-1 1 0,1-1 0,0 0 0,-1 0 0,1 0 0,-1 0 0,1 0-1,-1-1 1,4 0 0,8-2 13,26-9-1,-33 9-44,15-4 120,-5 2 19,30-15 0,-40 17-107,0-2-1,0 1 1,-1-1-1,1 0 0,-1 0 1,0-1-1,6-8 1,5-9-28,-2-1 1,0 0 0,-2-1 0,-1-1 0,10-29 0,55-172 140,-44 109-169,-29 99 34,-1 0-1,0 0 1,-1 0 0,-2-27-1,0 43-18,0 0 0,-1 0 0,1 0 0,-1-1 0,1 1-1,-2-3 1,1 5 5,1 1 0,-1-1 0,1 0-1,0 0 1,-1 1 0,1-1 0,-1 1 0,0-1-1,1 0 1,-1 1 0,1-1 0,-1 1-1,0-1 1,1 1 0,-1-1 0,0 1 0,0 0-1,1-1 1,-1 1 0,0 0 0,0 0 0,0 0-1,1-1 1,-1 1 0,0 0 0,0 0-1,0 0 1,1 0 0,-1 0 0,-1 1 0,-2 0-12,0 0 1,1 0 0,-1 0 0,1 0 0,-1 1 0,1 0 0,0-1 0,-1 1-1,1 1 1,0-1 0,0 0 0,1 1 0,-1-1 0,-3 5 0,0 1-11,0 0-1,0 1 1,0-1 0,-7 18 0,-5 19 8,2 1 1,2 0-1,2 1 0,-7 60 0,16-81 44,1-1 0,1 1-1,1-1 1,1 1 0,9 49 0,-7-62 27,0-1 0,1 1 1,0-1-1,1 0 0,0 0 1,1 0-1,0-1 0,1 0 1,1 0-1,-1 0 0,2-1 1,-1 0-1,16 12 0,-18-17-10,1 0 0,0-1 0,-1 0 0,1-1 1,1 1-1,-1-1 0,1 0 0,-1-1 0,1 0 0,11 1 0,5 0-1221,1-2 1,25-1-1,28 0-8702,-36 7 4740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1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8 3808,'1'-2'302,"-1"2"-272,0 0 1,0 0 0,0 0 0,0 0-1,1 0 1,-1 0 0,0 0-1,0-1 1,0 1 0,0 0-1,0 0 1,0 0 0,0 0 0,0 0-1,0 0 1,0-1 0,0 1-1,0 0 1,1 0 0,-1 0-1,0 0 1,0 0 0,0 0 0,0-1-1,0 1 1,0 0 0,0 0-1,0 0 1,0 0 0,0 0-1,0-1 1,-1 1 0,1 0 0,0 0-1,0 0 1,0 0 0,0 0-1,0 0 1,0-1 0,0 1-1,0 0 1,0 0 0,0 0 0,0 0-1,-1 0 1,1 0 0,0 0-1,0 0 1,0-1 0,0 1 0,0 0-1,0 0 1,-1 0 0,1 0-1,0 0 1,0 0 0,0 0-1,0 0 1,0 0 0,-4 30 3719,-1 8-2796,-50 270 2470,10-160-2300,18-69-766,-59 228 735,82-288-1026,2-11 42,1 0 0,-2 0 0,1 0 0,-1 0 0,-7 14-1,4-17 16,6-5-119,0 0-1,0 0 1,0 0 0,0 0 0,0 0 0,0 0 0,0 0 0,0 0 0,0 0 0,0 0 0,-1 0 0,1 0 0,0 1-1,0-1 1,0 0 0,0 0 0,0 0 0,0 0 0,0 0 0,0 0 0,0 0 0,0 0 0,0 0 0,0 0 0,0 0-1,0 0 1,0 0 0,0 0 0,0 0 0,0 0 0,0 0 0,0 0 0,0 0 0,0 1 0,0-1 0,0 0-1,0 0 1,0 0 0,0 0 0,0 0 0,0 0 0,0 0 0,0 0 0,0 0 0,0 0 0,0 0 0,0 0 0,0 0-1,0 0 1,0 0 0,0 1 0,0-1 0,0 0 0,0 0 0,0 0 0,0 0 0,0 0 0,0 0 0,0 0-1,0 0 1,0 0 0,0 0 0,0 0 0,0 0 0,1 1-7,-1 0 1,0 0-1,0 0 1,0 0-1,1 0 0,-1 0 1,0 0-1,0 0 0,-1 0 1,1-1-1,0 1 0,0 2 1,-1-2 1,-12 20 266,14-21 321,-1-10 901,1-8-1335,0 1 0,2 0 0,0 0 0,0 0-1,12-32 1,43-79-217,-50 112 64,0 0 0,1 1 0,1 0 0,17-21 0,-10 18 8,-9 8-117,0 1 0,1-1-1,0 2 1,1-1 0,0 2-1,16-11 1,-26 18 106,1-1-1,-1 1 0,1 0 1,-1 0-1,1-1 1,0 1-1,-1 0 1,1 0-1,0 0 1,-1 0-1,1 0 0,0 0 1,-1 0-1,1 0 1,0 0-1,-1 0 1,1 0-1,0 0 1,-1 0-1,1 0 1,-1 1-1,1-1 0,0 0 1,-1 0-1,1 1 1,-1-1-1,2 1 1,-1 0 1,0 1-1,0-1 1,0 0 0,0 1 0,-1-1 0,1 0-1,0 1 1,-1-1 0,1 1 0,-1-1 0,1 3 0,1 4 6,-1 1 1,0-1 0,-1 11 0,0-19-6,-6 101-119,0 1 186,6-86-44,0-1 1,2 0 0,0 0-1,6 23 1,-6-32-4,0 0-1,0 0 1,1 0 0,0-1-1,0 1 1,0-1-1,1 0 1,-1 0 0,9 8-1,-10-10 18,1-1-1,-1 0 0,1 0 1,0 0-1,-1-1 0,1 1 0,0-1 1,0 1-1,0-1 0,0 0 1,0 0-1,1 0 0,-1-1 1,0 1-1,0-1 0,1 0 1,-1 0-1,0 0 0,0 0 1,7-1-1,7-4 3,0 0 0,1-1 1,-2-1-1,1 0 0,-1-2 0,0 1 1,-1-2-1,21-17 0,7-9 43,53-57 1,48-62 56,-104 110-54,-25 27-107,19-17 0,-30 31-9,3-3 23,-7 7 3,0 0 0,0 0 0,1 0 0,-1 0 0,0 0 0,0 0 0,0 0 0,0 0 0,0 0 0,0-1 0,0 1 0,0 0 0,0 0 0,0 0 0,0 0 0,0 0 0,0 0 0,0 0 0,0-1 0,0 1 0,0 0 0,0 0 0,0 0 0,0 0 0,0 0 0,0 0 0,0-1 0,0 1 0,0 0 0,0 0 0,0 0 0,0 0 0,0 0 0,0 0 0,0 0 0,0-1 0,0 1 0,0 0 0,0 0 0,-1 0 0,1 0 0,0 0 0,-1 0-11,0 0 0,0 0 0,0 1 0,0-1 0,0 0-1,0 1 1,0-1 0,0 1 0,0-1 0,1 1 0,-1 0 0,0-1 0,0 1 0,0 0 0,1-1-1,-1 1 1,0 0 0,1 0 0,-1 1 0,-3 1-9,-7 8 23,0 1 0,1-1 0,-16 26 0,-21 45-140,32-50 145,2 1-1,1 0 0,-14 63 1,24-86 26,0 0 1,1-1 0,0 1-1,0 0 1,1 0-1,1 0 1,0-1 0,0 1-1,0 0 1,5 12-1,-6-21-12,1 0 1,-1 0-1,0 0 0,1 0 0,-1 0 0,0 0 0,1 0 1,-1 0-1,1 0 0,0-1 0,-1 1 0,1 0 0,0 0 0,-1-1 1,1 1-1,0 0 0,0-1 0,0 1 0,0 0 0,0-1 0,-1 0 1,1 1-1,0-1 0,0 1 0,0-1 0,0 0 0,0 0 0,0 0 1,0 0-1,0 1 0,1-1 0,-1 0 0,0-1 0,0 1 0,0 0 1,1 0-1,0-1 5,0 0 0,1 0 1,-1-1-1,0 1 0,0 0 1,0-1-1,0 1 0,-1-1 1,1 0-1,0 1 0,-1-1 1,1 0-1,-1 0 0,1 0 1,-1 0-1,2-4 0,10-28 101,-2 0-1,13-61 1,-23 91-113,16-73 92,21-84-320,-33 142-277,-5 17 211,-1 9 170,0 1 26,0 0 0,1 0 0,1 14 0,0 5-19,1 8 78,1-1-1,2 1 0,17 66 1,-19-90 68,0 0 0,1 0 1,0-1-1,1 0 1,0 0-1,0 0 0,1 0 1,0-1-1,12 13 1,-17-21-28,1 1 1,-1-1-1,1 0 1,-1 1-1,1-1 1,0 0-1,0 0 1,0 0-1,0 0 1,0-1-1,0 1 1,0 0-1,0-1 1,0 1-1,0-1 1,0 0-1,3 0 1,-1 0 19,-1-1 0,0 1 0,1-1 0,-1 0 0,0 0 0,0 0 0,0-1 0,0 1 0,0-1 0,3-1 0,5-5 61,0-1 0,-1 0 0,-1 0 0,12-14 0,24-34 11,54-88 1,16-21 19,-110 157-252,-2 5-64,-2 5-55,4 15-163,-5 49 395,3-1 0,15 90 0,-13-127 12,-3-15 90,0 0 1,1 0-1,8 23 0,-11-34-75,0 0 1,0-1-1,1 1 0,-1-1 0,0 1 0,0-1 0,1 1 0,-1-1 1,0 1-1,0-1 0,1 1 0,-1-1 0,1 0 0,-1 1 0,1-1 1,-1 1-1,0-1 0,1 0 0,-1 1 0,1-1 0,-1 0 0,1 0 1,0 0-1,-1 1 0,1-1 0,-1 0 0,1 0 0,-1 0 0,1 0 1,0 0-1,1 0 8,-1-1 1,0 1-1,0-1 1,0 0-1,0 1 1,0-1-1,0 0 1,-1 0-1,1 1 1,0-1-1,0 0 1,0 0-1,0-2 1,4-5 80,-1 0 0,6-15 0,-10 23-96,49-152 288,-31 93-275,9-27-139,-26 66-5,-1 19 100,0-1 1,0 1-1,0-1 1,0 1-1,1 0 1,-1-1-1,0 1 1,1-1-1,-1 1 1,1-2-1,0 2 21,-1 1 0,1-1 0,-1 1 0,1 0 0,0-1 0,-1 1 0,1 0 0,0-1 0,-1 1 0,1 0 0,0 0 0,-1-1 0,1 1 0,0 0 0,-1 0 0,1 0 0,0 0 0,-1 0 0,1 0 0,0 0 0,0 0 0,-1 0-1,1 1 1,0-1 0,-1 0 0,2 1 0,9 0-5,-1 1 1,20-2-1,4 2-15,103 2-56,-99-4 270,7-7-54,-45 7-155,1 0 0,-1 0 0,0 1 0,1-1 0,-1 0 0,1 1 0,-1-1 0,0 0 0,1 1 0,-1-1 0,0 0 0,0 1 0,1-1 0,-1 1 0,0-1 0,0 0 0,0 1 0,0-1 0,1 1 0,-1-1 0,0 1 0,0-1 0,0 1 0,0-1 0,0 1 0,0-1 0,0 1 0,0-1 0,0 1 0,-1-1 0,0 20-182,-2 2 220,0 0-1,2 1 1,1-1-1,0 1 1,2-1-1,0 1 1,2-1-1,0 0 1,2 0-1,15 39 1,-20-58 8,0-1 0,1 1 0,-1-1 0,0 0 0,1 0 1,0 0-1,-1 0 0,1 0 0,0 0 0,3 2 0,-4-3-10,0-1 0,0 1 0,0-1 0,0 1 0,0-1 0,0 0 0,0 1 0,0-1 0,0 0-1,0 0 1,0 0 0,0 0 0,0 0 0,1 0 0,-1 0 0,0 0 0,0 0 0,0-1 0,0 1 0,0 0 0,0-1 0,0 1-1,0-1 1,0 1 0,0-1 0,0 1 0,0-1 0,1 0 0,7-8 44,0 0-1,0-1 1,-1 0 0,0 0-1,-1-1 1,0 0-1,5-12 1,12-16-43,61-75-74,-84 112 28,0 1 1,0 0 0,0-1-1,0 1 1,0 0 0,0 0-1,1 0 1,-1 0 0,0 0-1,1 0 1,-1 1 0,1-1 0,-1 0-1,1 1 1,-1-1 0,1 1-1,-1-1 1,1 1 0,1 0-1,-2 0 21,0 0 0,-1 0 0,1 0 0,-1 0 1,1 1-1,0-1 0,-1 0 0,1 1 0,-1-1 0,1 0 0,-1 1 0,1-1 0,-1 1 0,1-1 0,-1 0 0,0 1 0,1-1 0,0 2 0,0 0 0,0 0 1,-1 0-1,1 0 0,0 0 0,-1 0 1,1 0-1,0 4 0,0 27-28,-1 1 1,-1-1-1,-8 46 0,1-8 104,2-13 413,7-51-185,2-8-160,4-10-38,-6 9-59,62-112 147,-53 98-204,1 0 0,1 1 1,0 0-1,27-23 0,-11 15-55,53-34 1,-63 47-7,-1 1 1,2 0 0,-1 2-1,34-10 1,-49 16 59,0 1 1,0-1-1,0 1 1,0-1-1,0 1 1,0 0-1,0 0 1,0 1-1,0-1 1,0 1-1,0-1 1,0 1-1,4 1 0,-6-1 11,1 0-1,0 0 0,-1 0 0,1 0 0,-1 0 0,0 1 0,1-1 0,-1 0 0,0 1 0,0-1 0,0 1 0,0-1 0,0 1 0,0-1 0,0 1 0,0 0 1,-1-1-1,1 1 0,-1 0 0,1 0 0,-1-1 0,0 1 0,1 3 0,-1 12 18,-1-1 0,-3 23 0,2-24 16,-1 11-1,0-13-13,2 1 0,-1-1-1,2 1 1,0-1-1,0 1 1,4 21 0,-3-33 3,-1-1 0,0 1 1,1-1-1,-1 1 1,1-1-1,-1 1 1,1-1-1,0 0 0,0 1 1,-1-1-1,1 0 1,0 1-1,0-1 1,0 0-1,0 0 0,1 0 1,-1 0-1,0 0 1,0 0-1,1 0 0,-1 0 1,0-1-1,1 1 1,-1 0-1,1-1 1,-1 1-1,1-1 0,-1 0 1,1 1-1,2-1 1,0 0 20,1-1 1,-1 1 0,0-1-1,0 0 1,1 0 0,-1-1-1,0 1 1,0-1 0,5-2-1,1-3-3,1 1 0,-1-1 1,0-1-1,0 0 0,13-14 0,39-52 54,2-2 129,-47 59-298,-1 2 64,0-1 0,22-32 0,-38 48 18,1 0-1,-1 0 1,0 0 0,0 0 0,0 0 0,0 0 0,0 0 0,0-1 0,0 1 0,0 0 0,1 0 0,-1 0 0,0 0 0,0 0 0,0 0 0,0 0 0,0-1-1,0 1 1,0 0 0,0 0 0,0 0 0,0 0 0,0 0 0,0 0 0,0-1 0,0 1 0,0 0 0,0 0 0,0 0 0,0 0 0,0 0 0,0 0 0,0-1-1,0 1 1,0 0 0,0 0 0,0 0 0,0 0 0,0 0 0,-1 0 0,1-1 0,0 1 0,0 0 0,0 0 0,0 0 0,0 0 0,0 0 0,0 0 0,0 0-1,-1 0 1,1 0 0,0 0 0,0 0 0,0 0 0,0-1 0,-1 2-7,0-1 1,0 0-1,1 0 0,-1 0 0,0 1 0,1-1 1,-1 0-1,0 1 0,1-1 0,-1 1 1,1-1-1,-1 1 0,1-1 0,-1 1 0,0 0 1,-6 7-52,1 0 1,0 1-1,0 0 1,1 0 0,0 0-1,-5 17 1,-16 62-38,19-64 60,-4 20 24,1 0 0,1 0-1,-3 86 1,12-121 36,1 1-1,0-1 1,0 1 0,4 12-1,-5-20-1,0 0 0,1 0 0,0 0 0,-1 0 1,1 0-1,0 0 0,0 0 0,0 0 0,0-1 0,1 1 0,-1 0 0,0 0 0,1-1 0,-1 1 0,1-1 0,-1 0 1,1 1-1,0-1 0,0 0 0,0 0 0,-1 0 0,1 0 0,0 0 0,0 0 0,4 0 0,-4-1-2,0 0 1,1-1-1,-1 1 0,0 0 0,1-1 0,-1 0 0,0 0 0,0 0 1,0 0-1,0 0 0,0 0 0,0 0 0,0 0 0,0-1 0,0 1 1,0-1-1,-1 0 0,1 1 0,-1-1 0,1 0 0,-1 0 0,2-2 1,4-8 40,0 1 0,8-20 0,-14 27-51,20-46 9,-3-1 0,-2 0 0,-3-2 0,14-104 0,-26 149-67,0 7 36,-1-1 0,0 1-1,1-1 1,-1 1 0,0-1 0,0 0-1,0 1 1,0-1 0,0 1-1,0-1 1,0 1 0,-1-1 0,1 1-1,-1-1 1,1 1 0,-1-1 0,-1-2-1,-9 29-476,1 10 373,3 0 0,0 0 0,-1 40 0,4-32 158,-4 98-11,5-55-113,1-38 70,-9 96 196,-12 52-113,22-192-53,-3 24 82,-11 35-1,13-55-77,-1 0 0,0 0 1,-1 0-1,0 0 0,0-1 0,0 0 0,-1 1 1,-10 9-1,14-15 5,-1 0 1,0 0-1,-1 0 1,1-1-1,0 1 0,0-1 1,-1 0-1,1 1 0,-1-1 1,1 0-1,-1 0 1,1 0-1,-1-1 0,1 1 1,-1-1-1,0 0 1,-4 1-1,2-2 12,0 1 1,0-1-1,0 0 0,1 0 1,-1-1-1,0 1 0,0-1 1,-8-5-1,-2-3 18,-1 0 0,1-2 0,-24-23 0,37 33-60,-26-27-9,-46-60-1,67 80 14,4 5-1,-16-20-5,0-1 0,2-1-1,-23-45 1,39 68-6,0 0 1,0 0 0,0 1-1,0-1 1,1 0 0,-1 0-1,1 0 1,0 0 0,0 0-1,0 0 1,0 0 0,0 0 0,1 0-1,-1 1 1,1-1 0,0 0-1,0 0 1,0 0 0,0 1-1,1-1 1,-1 1 0,1-1-1,-1 1 1,1-1 0,0 1-1,0 0 1,0 0 0,0 0 0,0 0-1,0 0 1,1 0 0,3-2-1,2 0-27,1 0 0,-1 1-1,1 0 1,17-4 0,40-3 0,-42 7 45,85-7 434,2 0-4181,-108 10 2455,7-2-763,0 13-5949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1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97 7968,'-45'-65'3616,"17"45"-3136,20 12-192,3 8-256,-3-3-96,21 3-7648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03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70 279 3136,'-3'-1'256,"0"-1"146,0 0 1,0 1-1,0 0 1,0-1-1,0 1 0,-1 0 1,1 1-1,0-1 1,0 1-1,-5-1 0,-19 2 6798,101 0-1269,-5 0-5542,123-12 0,-47-14 109,59-8-292,93 6-131,-144 15-134,-112 8 70,33-3 117,103 4 0,-48 4-373,-74-2 415,-35 1-74,0-1 0,-1-1 0,34-8 0,-33 8-104,-17 2 44,-1 0 0,0-1 1,1 1-1,-1 0 0,1-1 1,-1 1-1,1-1 0,-1 0 1,0 0-1,0 0 1,1 0-1,2-2 0,-3 1-32,-2 2 15,1-1-1,0 1 1,0-1-1,0 0 1,-1 1-1,1-1 1,0 0-1,-1 0 1,1 1-1,-1-1 1,1 0-1,-1 0 1,1 0-1,-1 0 1,1 0-1,-1 0 1,0 0-1,0 0 1,1 0-1,-1 0 1,0 0-1,0 0 1,0 0-1,0 0 1,0 0-1,0 0 1,0 0-1,-1 0 1,1 0-1,0 0 1,-1 0-1,1 0 1,0 1-1,-1-1 1,1 0-1,-1 0 1,1 0-1,-1 0 1,0 1-1,-1-3 1,-2-1 6,0 0 1,0 1-1,-1-1 1,0 1-1,0-1 0,0 2 1,-5-4-1,-36-12-116,19 10 48,0 0 1,-1 2-1,0 1 0,0 2 1,-36-1-1,-19 6 139,152 2 94,-20 1-161,10 0-32,83 17 0,-138-21-9,0 0-1,0 0 1,0 1-1,0-1 1,0 1 0,0 0-1,0 0 1,-1 0-1,1 0 1,-1 1-1,0-1 1,1 1-1,-1 0 1,4 6 0,-6-8 9,-1 1 0,1-1 0,-1 1 0,1-1 0,-1 1 0,0-1 1,0 1-1,0-1 0,0 1 0,0 0 0,0-1 0,0 1 0,-1 2 1,-6 22 35,4-16-5,-48 123 66,35-94 36,-26 52-2040,34-75-692,-3 2-1182,-4-7-3376,4-4 2270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47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9632,'-23'8'4384,"23"-4"-3840,0 1 3167,0-2-2143,0 2 1984,10-2-2048,-2 5 768,10 1-1344,1-6 192,7 5-640,1-4-160,1 1-192,2-5-288,6 3 64,1-6-3424,-2 3 1952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1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51 217 5632,'-9'-25'3146,"8"20"-690,2 10-565,-6 125-571,-1 5 357,4-58-865,1 43 24,2-37-492,-1-36 23,8 72-1,-5-79-103,-3-32-18,0 0 0,1 1 0,3 15 0,-1-19 260,-1-11-285,-1-14-67,-1 20-146,0-51 269,0-40 10,-14-127 0,-3 81-291,7 72-79,4-1 1,2-112-1,5 167 49,0 0-1,0 1 0,1-1 0,1 1 1,-1 0-1,6-12 0,-6 18 9,0-1-1,0 1 0,0 0 1,1 0-1,0 0 0,0 0 1,0 0-1,0 1 0,1-1 1,-1 1-1,1 0 1,0 0-1,0 0 0,0 0 1,0 1-1,6-3 0,2 1 10,1 0-1,-1 1 0,1 1 0,0 0 0,-1 0 0,1 2 0,0-1 1,0 2-1,0-1 0,-1 2 0,21 4 0,-14-1 1,-1 0 1,0 1-1,-1 1 0,1 1 1,-1 0-1,-1 1 0,20 15 0,-27-17 10,-1 0-1,0 0 0,-1 1 1,1 1-1,-1-1 0,-1 1 1,0 0-1,0 0 0,7 18 1,-9-20 39,-1 1 0,-1 0 1,0-1-1,0 1 0,0 0 1,-1 0-1,0 0 0,0 0 1,-1 0-1,0 0 0,0 0 1,-1 0-1,-3 13 0,1-14-1,0 0 0,0 0 0,-1 0 0,1 0 0,-2 0 0,1-1-1,-1 0 1,0 0 0,0 0 0,-10 8 0,-3 0 36,1 0 1,-27 14-1,-79 40 118,23-12 59,96-55-237,1 1 0,0 0-1,0 0 1,0 0 0,1 0 0,-1 0 0,0 0 0,1 1-1,0 0 1,-3 3 0,5-5-5,0-1 1,0 0-1,0 1 1,0-1-1,0 0 0,0 1 1,0-1-1,0 0 1,0 1-1,0-1 1,1 0-1,-1 1 0,0-1 1,0 0-1,0 0 1,0 1-1,1-1 0,-1 0 1,0 0-1,0 1 1,1-1-1,-1 0 0,0 0 1,1 0-1,-1 1 1,0-1-1,1 0 1,-1 0-1,0 0 0,1 0 1,-1 0-1,0 0 1,1 0-1,0 0 0,15 4 84,-14-3-64,66 11 67,-27-5-132,60 18 0,-89-21 20,0 0 0,0 1 0,0 1 0,-1 0 0,0 0 0,0 1 0,-1 0 0,0 1 0,11 11 0,-16-13 20,0-1 1,0 1-1,-1 0 1,0 0-1,0 0 1,-1 0-1,0 1 1,0 0-1,0-1 1,3 15-1,-5-17 20,-1 1 0,1 0 0,-1-1-1,0 1 1,0 0 0,0-1 0,-1 1-1,0 0 1,0-1 0,0 1 0,0-1 0,-1 1-1,1-1 1,-1 0 0,0 1 0,-1-1-1,1 0 1,-4 4 0,-1-1 25,0 0 1,0 0-1,0 0 0,-1-1 0,0 0 1,0-1-1,-1 0 0,-11 5 1,-78 29 105,81-33-111,-7 2 51,0 0 1,0-2-1,-1 0 1,-41 3-1,61-9-99,-6 1 150,-1-1 0,-21-2 0,30 2-183,0-1-1,-1 0 1,1 0-1,0 0 1,0 0-1,0 0 1,0-1-1,0 0 1,0 1-1,0-1 1,0 0-1,0 0 1,-4-5-1,7 6-89,-1 0 0,0 0 0,1 0 0,-1 0 0,1 0-1,-1 0 1,1 0 0,0 0 0,-1 0 0,1 0 0,0 0-1,0 0 1,0-1 0,0 1 0,0 0 0,0 0 0,0 0-1,0 0 1,0 0 0,0 0 0,0 0 0,1-1 0,-1 1 0,1-1-1,14-24-4016,-14 24 3668,2-1-238,0-1 0,0 1 1,1 0-1,-1 0 1,1 0-1,-1 0 1,1 1-1,5-4 1,-5 4 127,27-14-2350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1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10 219 5312,'0'4'682,"1"0"-1,-1 0 1,1 0 0,0-1 0,0 1-1,0 0 1,0-1 0,3 7 0,-3-8-483,0-1-1,0 1 1,-1-1 0,1 0 0,0 1-1,0-1 1,0 0 0,1 0 0,-1 0-1,0 0 1,0 0 0,1 0 0,-1 0 0,0 0-1,1 0 1,-1-1 0,1 1 0,-1-1-1,1 1 1,-1-1 0,1 1 0,-1-1-1,3 0 1,1 0 60,-1-1-1,0 0 1,1 0-1,-1 0 0,0 0 1,1-1-1,-1 0 1,7-4-1,33-23 755,-17 9-740,-2-1 0,0-1 1,40-47-1,-61 63-214,0 1 1,0-1-1,0-1 1,-1 1-1,5-10 0,-8 14-45,1 1 0,-1-1 0,1 1 0,-1-1 0,0 1 0,1-1 0,-1 1 0,0-1 0,0 1 0,0-1 0,0 1 0,0-1 0,0 1 0,-1-1 0,1 1 0,-1-1 0,1 1 0,-1-1 0,1 1 0,-1-1 0,0 1 0,1 0 0,-1-1 0,0 1 0,0 0 0,0 0 0,0 0 0,0 0 0,0 0 0,-1 0 0,1 0 0,0 0 0,-2-1 0,-2 0-32,0 0-1,0 0 1,-1 1 0,1-1-1,0 1 1,-1 0-1,1 1 1,-1-1 0,1 1-1,0 0 1,-1 1-1,1-1 1,-1 1 0,1 0-1,0 0 1,-7 3 0,2-1-9,0 1 1,1 0 0,-1 1-1,1 0 1,0 1 0,0-1 0,-13 13-1,11-8 46,0 1-1,1 1 1,0 0-1,1 0 1,0 1-1,1 0 1,1 1-1,0 0 1,0 0-1,-5 18 1,10-23 18,0 0 0,0 0 0,1 0 0,0 0 0,0 0-1,1 1 1,0-1 0,2 10 0,-1-12 21,1-1 0,0 1 0,0-1 0,0 1 0,1-1 0,0 0 0,0 0 0,0 0 0,1 0 0,0-1 0,9 10 0,-5-7 39,0 0 0,1-1 0,0-1 0,0 0 0,1 0 0,0 0 0,0-1-1,13 4 1,13 3 95,38 8 0,-62-17-178,0-1 156,0 1 0,0-2 1,0 1-1,0-2 0,15 0 1,-21-1-265,0 1 0,-1-1 1,1-1-1,0 1 0,6-4 1,-8 4-387,-1-1 1,1 0-1,-1 0 1,0 0-1,0 0 0,0-1 1,0 1-1,5-6 1,5-8-1879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1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6 4736,'-1'-1'255,"0"1"0,0-1 0,0 1-1,0-1 1,0 1 0,0-1 0,0 1 0,0-1 0,-1 1 0,1 0 0,0 0 0,0-1-1,0 1 1,0 0 0,0 0 0,0 0 0,0 0 0,-1 1 0,1-1 0,0 0 0,0 0-1,0 1 1,0-1 0,0 0 0,0 1 0,-1 0 0,-4 1 74,0 1 0,0-1 0,1 1 0,-7 4 1,-3 4 72,8-7-276,0 0 0,1 1-1,-1 0 1,1 1-1,0-1 1,1 1-1,-1 0 1,1 1 0,-8 11-1,10-11-46,0 0 1,1 0-1,-1 0 0,1 0 0,1 0 1,-1 0-1,1 0 0,1 1 0,-1-1 1,2 13-1,-1-17 3,0 0 0,1 0 1,-1 0-1,1 0 0,0 0 1,0 0-1,0-1 0,0 1 1,0 0-1,1 0 0,-1-1 1,1 1-1,-1-1 0,1 1 0,0-1 1,0 0-1,0 0 0,1 0 1,-1 0-1,0 0 0,1 0 1,-1 0-1,1-1 0,0 1 1,-1-1-1,1 0 0,0 0 0,4 1 1,1-1 62,0 0 0,-1-1 0,1 0 0,-1 0 0,1-1 0,0 0 0,-1 0 0,1-1 0,-1 0 0,15-5 0,1-4 308,42-23 0,-52 27-325,-2 0 0,1 0 0,-1-1 0,0-1 0,0 0 0,-1-1 0,-1 0 0,12-14 0,-21 23-122,13-22 168,-13 22-165,1 0 0,-1 0-1,0 0 1,1 0-1,-1 0 1,0-1-1,0 1 1,0 0-1,0 0 1,0 0-1,0 0 1,0 0-1,0 0 1,-1 0-1,1-1 1,0 1-1,-1 0 1,1 0-1,-1 0 1,1 0-1,-2-1 1,0-1-7,0 1 0,-1 0 0,1 0 0,-1 0 0,0 0 0,1 1-1,-1-1 1,0 1 0,0-1 0,0 1 0,0 0 0,0 0 0,-6-1 0,-6 0-42,-26-1 0,39 3 40,-25-1 18,0 2 1,1 1 0,-37 8-1,46-7-64,9-2 70,0 0 0,0 0 0,0 1-1,1 0 1,-1 1 0,1 0 0,-13 6-1,19-7-265,0-1-1,0 0 0,0 0 0,0 0 1,0 1-1,0-1 0,0 0 1,0 1-1,1-1 0,-1 1 1,1-1-1,-1 1 0,1-1 0,-1 1 1,1-1-1,0 1 0,0 0 1,0-1-1,0 1 0,0-1 0,0 1 1,0-1-1,0 1 0,1 0 1,-1-1-1,1 1 0,-1-1 1,2 3-1,1 3-1059,0 0 1,1 0-1,-1-1 1,8 11-1,7 5-767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1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5728,'-26'10'1840,"15"-4"-1110,-14 17 272,1 2 0,1 0 0,2 1-1,0 1 1,-19 35 0,38-60-889,0 1 1,1 0 0,0 0-1,-1 0 1,1 0-1,1 1 1,-1-1 0,0 0-1,1 0 1,-1 1-1,1-1 1,0 0 0,0 0-1,0 1 1,1-1-1,-1 0 1,1 0-1,0 1 1,0-1 0,0 0-1,0 0 1,0 0-1,1 0 1,0 0 0,-1 0-1,1-1 1,0 1-1,0 0 1,0-1-1,1 0 1,-1 1 0,1-1-1,-1 0 1,1 0-1,0 0 1,-1-1 0,1 1-1,0-1 1,0 0-1,0 1 1,0-1-1,1 0 1,-1-1 0,0 1-1,0-1 1,6 1-1,8-2 61,1-1 0,-1-1 0,1-1-1,-1 0 1,0-1 0,-1-1 0,1-1 0,-1 0-1,-1-1 1,1 0 0,17-14 0,-28 18-131,1-1 1,-1 1-1,1-1 1,-1-1 0,-1 1-1,1-1 1,-1 0 0,0 0-1,0 0 1,-1 0-1,4-8 1,-6 11-35,0-1 1,1 1-1,-2-1 0,1 0 0,0 1 1,-1-1-1,1 0 0,-1 1 1,0-1-1,-1 0 0,1 1 1,0-1-1,-1 0 0,0 1 1,0-1-1,0 1 0,0-1 0,-1 1 1,1 0-1,-1-1 0,0 1 1,0 0-1,-4-5 0,1 3-33,1 1-1,-1 0 1,1 0-1,-1 0 1,-1 1-1,1-1 1,0 1-1,-1 1 1,1-1-1,-1 1 1,0 0-1,0 0 1,0 0-1,0 1 1,0 0-1,0 0 1,-1 1-1,1-1 1,0 1-1,0 1 1,0-1-1,0 1 1,-1 0-1,1 1 1,0-1-1,0 1 1,1 0-1,-1 1 1,0-1-1,1 1 1,-6 4-1,-3 2-1613,1 0 0,0 1-1,0 0 1,-13 15 0,6 3-1082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1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43 4800,'1'-1'147,"-1"1"-1,1 0 1,-1 0-1,0-1 1,1 1 0,-1 0-1,0 0 1,0-1 0,1 1-1,-1 0 1,0-1 0,0 1-1,1 0 1,-1-1 0,0 1-1,0-1 1,0 1 0,0 0-1,0-1 1,0 1 0,1 0-1,-1-1 1,0 1 0,0-1-1,0 0 1,-9 0 2118,-15 9-994,12-2-1179,2 0 0,-1 1-1,1 0 1,0 1 0,1 0 0,-1 1-1,-7 10 1,-2 4 72,-30 46-1,37-50-63,1 0-1,0 1 1,2 0-1,0 1 1,-10 41 0,18-60-41,1 0 1,-1 0-1,1 0 1,0 0-1,0 0 1,0 0-1,0 0 1,0 0 0,0 0-1,0 0 1,1 0-1,-1 0 1,1 0-1,-1 0 1,1 0-1,0-1 1,0 1 0,0 0-1,0 0 1,0-1-1,0 1 1,0 0-1,1-1 1,-1 1-1,1-1 1,-1 0 0,1 1-1,-1-1 1,1 0-1,0 0 1,0 0-1,-1 0 1,1 0-1,0-1 1,0 1 0,0 0-1,0-1 1,0 0-1,0 1 1,0-1-1,0 0 1,0 0-1,0 0 1,0 0 0,0 0-1,0-1 1,4 0-1,0-1 8,1-1 0,-1 0 0,0 0-1,0 0 1,0-1 0,0 0 0,0 0 0,-1 0 0,1-1-1,-1 0 1,-1 0 0,1 0 0,-1 0 0,6-9 0,4-10 35,0 0 1,12-32 0,-15 32 47,-6 14-183,1-1 0,-2 0-1,0 0 1,0-1 0,-1 1-1,0-1 1,1-23 0,-4 35 24,1 0 0,-1 0 0,0-1 0,0 1 1,0 0-1,0 0 0,0-1 0,0 1 0,0 0 1,0 0-1,0-1 0,0 1 0,0 0 0,0 0 0,0-1 1,-1 1-1,1 0 0,0 0 0,0 0 0,0-1 0,0 1 1,0 0-1,0 0 0,-1 0 0,1-1 0,0 1 0,0 0 1,0 0-1,0 0 0,-1 0 0,1-1 0,0 1 0,0 0 1,0 0-1,-1 0 0,1 0 0,0 0 0,0 0 1,-1 0-1,1 0 0,0 0 0,0 0 0,-1 0 0,1 0 1,0 0-1,0 0 0,-1 0 0,1 0 0,-1 0-11,0 0-1,1 1 0,-1-1 1,0 1-1,1-1 1,-1 0-1,1 1 1,-1-1-1,0 1 0,1-1 1,-1 1-1,1 0 1,-1-1-1,0 2 0,-2 5-36,1-1-1,-1 1 0,1 0 1,1 0-1,-1-1 0,0 13 0,0 43 84,2-60-21,0 5 38,0 1 0,0-1-1,1 0 1,1 1 0,-1-1 0,1 0 0,0 0-1,5 10 1,-6-15 16,0 1 0,1-1 0,-1 0-1,0 0 1,1 0 0,0 0 0,0 0 0,-1 0 0,1 0-1,0-1 1,0 1 0,1-1 0,-1 1 0,0-1-1,0 0 1,1 0 0,-1 0 0,1 0 0,-1 0 0,1 0-1,-1-1 1,1 1 0,-1-1 0,1 0 0,0 0-1,-1 0 1,4 0 0,4-2 48,0 0 0,0 0 0,-1-1 0,1 0 0,-1-1 0,0 0 0,0 0 0,0-1 0,0 0 0,-1-1 0,9-6 1,11-13 142,42-45 0,-32 29-120,12-11-87,44-41-246,-93 92 185,0 0 0,0 0 1,0 0-1,0 0 0,0 0 1,0 0-1,1 1 0,-1-1 1,0 0-1,0 1 1,1-1-1,-1 1 0,0 0 1,1-1-1,-1 1 0,0 0 1,1 0-1,2 0 0,-3 0 10,-1 0-1,1 1 0,0-1 1,0 1-1,0-1 0,0 1 1,-1-1-1,1 1 0,0 0 1,-1-1-1,1 1 1,0 0-1,-1-1 0,1 1 1,-1 0-1,1 0 0,-1 0 1,1 0-1,-1-1 0,1 3 1,1 5-2,0 0 0,0 1 0,-1-1 0,0 16 0,-1-23 11,2 46 4,-9 85-1,4-107 63,-1 0 0,-2 0 0,0-1 0,-2 1 0,-11 24 0,18-48-66,0 3 65,-1 1 0,0-1-1,-1 0 1,1 0-1,-5 5 1,6-8-43,0 0 1,-1 0-1,1 0 1,0-1 0,0 1-1,0 0 1,0-1-1,-1 1 1,1-1 0,0 1-1,0-1 1,-1 0-1,1 0 1,0 1 0,-1-1-1,1 0 1,0 0-1,-1 0 1,1 0-1,0-1 1,-1 1 0,1 0-1,0-1 1,-1 1-1,1 0 1,0-1 0,-2 0-1,0-1 18,-1 0-1,1 0 0,-1 0 1,1 0-1,0 0 1,0-1-1,0 1 0,-4-6 1,-31-41 151,37 48-208,0-1 1,0 1-1,0-1 1,0 1 0,0-1-1,1 1 1,-1-1-1,0 1 1,1-1 0,-1 0-1,1 1 1,-1-1-1,1 0 1,0 1-1,0-1 1,0 0 0,0 0-1,0 1 1,0-1-1,0 0 1,1-2 0,0 3-2,0-1 0,-1 1 0,1 0 0,0 0-1,0-1 1,0 1 0,0 0 0,1 0 0,-1 0 0,0 0 0,0 0 0,1 1 0,-1-1 0,0 0 0,1 1 0,-1-1 0,1 1 0,-1-1 0,1 1 0,-1-1 0,1 1 0,1 0 0,17-2 15,-1 1 0,1 1 0,22 2 0,59 12 146,-3 0 189,-73-11-38,-21-2-219,-1 0 0,1-1 0,-1 1 0,1-1 0,-1 0 0,6 0 0,-10 3-7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1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1218 4064,'-3'1'4432,"16"-4"-2427,0-4-1477,0-1 1,0 0-1,-1-1 0,13-13 1,41-45 287,-47 47-615,191-210 502,-150 156-407,65-102 1,4-36 65,-107 174-591,17-42 0,-36 66 19,-3 14 205,0 0-1,0 0 1,0 0-1,0 0 1,0 0-1,0-1 1,0 1-1,0 0 1,0 0-1,0 0 1,0 0-1,0 0 1,0 0-1,0-1 1,0 1-1,0 0 1,0 0-1,0 0 1,0 0-1,0 0 1,0 0-1,0 0 1,-1 0-1,1-1 0,0 1 1,0 0-1,0 0 1,0 0-1,0 0 1,0 0-1,0 0 1,0 0-1,-1 0 1,1 0-1,0 0 1,0 0-1,0 0 1,0 0-1,0 0 1,0 0-1,-1 0 1,1 0-1,0 0 1,0 0-1,0 0 1,0 0-1,-2 1-27,0 0 0,0 1 0,0-1 0,0 0 0,0 1 0,1-1 0,-1 1 0,0 0 0,1 0 0,-2 3 0,-13 17-147,2 1 1,-19 41 0,-19 60 1,32-76 126,0 1 229,-17 66 1,32-96-2,2 0-1,0 0 1,0 0-1,2 1 1,0-1-1,4 33 1,-3-52-172,1 7 208,0-1 1,0 0-1,1 1 0,3 9 0,-4-15-166,-1 0 1,0 0 0,1 0-1,-1 0 1,1 0-1,0 0 1,-1 0 0,1 0-1,0 0 1,0 0 0,0-1-1,-1 1 1,1 0-1,0 0 1,0-1 0,0 1-1,0-1 1,0 1 0,0-1-1,0 1 1,0-1 0,1 0-1,-1 1 1,0-1-1,0 0 1,0 0 0,0 0-1,0 0 1,0 0 0,1 0-1,-1 0 1,0 0 0,2-1-1,6-3 55,1 0 0,-1 0 0,0-1 0,0 0 0,0-1 0,-1 0 0,14-13 0,-5 4-13,57-36 47,5-6-73,-50 32-20,0 0 0,-2-2-1,-2-1 1,34-47-1,-23 15 9,32-72-1,-46 88-68,-9 17-81,97-209 115,-104 222-10,-2 5-13,-1 1 0,1-1 0,-2 0 0,1 0 0,2-16 0,-6 25-1,1 0 0,-1 0 0,1 0 0,0 0 0,-1 0-1,1 0 1,0 0 0,-1 0 0,1 0 0,0 0 0,-1 0-1,1 0 1,-1 0 0,1 0 0,0 1 0,-1-1-1,1 0 1,0 0 0,-1 0 0,1 1 0,0-1 0,0 0-1,-1 0 1,1 1 0,-29 47 62,14-24 88,2 0 0,1 1-1,-14 41 1,25-64-138,-31 84 51,-1 3 15,-73 141 0,-90 146 1141,195-374-1205,-19 36 506,7-22-45,12-16-445,1 1-1,-1-1 0,1 0 0,0 1 0,-1-1 0,1 0 0,-1 0 0,1 1 0,0-1 0,-1 0 0,1 0 0,-1 0 0,1 0 0,-1 1 1,1-1-1,-1 0 0,1 0 0,-1 0 0,1 0 0,-1 0 0,1 0 0,-1 0 0,1 0 0,-1-1 0,0 1 0,-1-1-7,-1 0-1,0-1 1,1 1-1,-1-1 1,1 0 0,0 0-1,-3-3 1,4 4-4,0 0 1,0 0 0,1 0 0,-1-1 0,0 1 0,1-1-1,-1 1 1,1 0 0,-1-1 0,1 1 0,0-1 0,0 1-1,-1-1 1,1 1 0,0-1 0,0 1 0,1-4 0,0-1 28,1-1 0,0 1 1,0-1-1,0 1 0,1 0 1,0 0-1,0 0 1,0 0-1,1 1 0,4-6 1,5-4 17,0 1 1,18-15 0,-17 17-29,1 1 0,0 1 1,24-13-1,52-20-339,-60 30 45,-31 13 254,1-1 1,0 1 0,0-1 0,0 1 0,0 0-1,0-1 1,0 1 0,0 0 0,0 0 0,0 0-1,0 0 1,0-1 0,0 2 0,0-1 0,0 0-1,0 0 1,0 0 0,0 0 0,0 1 0,0-1-1,0 0 1,0 1 0,0-1 0,0 1 0,0-1-1,0 1 1,-1-1 0,1 1 0,0 0 0,0-1-1,-1 1 1,1 0 0,0 0 0,-1 0 0,1-1-1,-1 1 1,1 0 0,-1 0 0,1 0 0,-1 0-1,1 0 1,-1 0 0,0 2 0,2 5-22,0 0 0,-1 1 0,0-1 0,0 13 1,-1-9 17,0-12 16,1 23 52,2 0-1,4 22 0,-5-38-11,0 0 0,0 0 0,0 0 0,1 0 0,0-1-1,1 0 1,-1 1 0,1-1 0,0 0 0,10 9 0,-13-13-21,0-1-1,1 0 1,-1 1 0,1-1 0,0 0 0,-1 0 0,1 0 0,0 0 0,0 0 0,0-1 0,0 1 0,0 0-1,-1-1 1,1 1 0,0-1 0,0 0 0,0 0 0,0 0 0,0 0 0,0 0 0,0 0 0,0 0 0,0-1-1,0 1 1,0-1 0,0 1 0,0-1 0,0 0 0,3-2 0,9-6 102,-1-1 0,20-19 0,-3 2-72,136-105 270,-153 122-340,31-26 69,-41 33-51,0-1 0,0 1 0,0-1 0,0 0 0,0 0 0,-1 0 0,0 0 0,4-8 0,-6 11-2,1 1 0,-1-1 0,0 0 0,0 1 0,0-1 0,0 1 0,0-1 0,0 0 0,0 1 0,0-1 0,0 1 0,0-1 0,0 0 0,0 1 0,0-1 1,0 1-1,-1-1 0,1 1 0,0-1 0,0 0 0,-1 1 0,1-1 0,0 1 0,-1-1 0,1 1 0,0-1 0,-1 1 0,0-1 0,0 0-7,-1 0-1,1 1 1,-1-1-1,1 0 1,-1 1-1,0-1 1,1 1-1,-1 0 1,1-1-1,-3 1 1,-4 0-52,0-1 1,0 2-1,-12 1 1,3 1 14,1 1 0,0 0 0,0 1 0,0 1 0,1 1 0,0 0 0,-28 18 0,40-23 55,-1 1-1,1 1 1,-1-1 0,1 0 0,0 1-1,0 0 1,1 0 0,-1 0 0,1 0-1,0 0 1,0 0 0,0 0-1,0 1 1,1-1 0,0 1 0,0-1-1,0 1 1,0 0 0,1-1 0,0 1-1,0 0 1,0-1 0,1 1-1,-1 0 1,1-1 0,0 1 0,0-1-1,1 1 1,-1-1 0,1 0 0,0 1-1,0-1 1,1 0 0,-1 0 0,1 0-1,0-1 1,0 1 0,0-1-1,0 1 1,1-1 0,5 4 0,0-1 69,1 0 1,0-1 0,0 0-1,0 0 1,0-1 0,1 0-1,0-1 1,0-1 0,0 1-1,0-2 1,21 2 0,-9-3-123,-1-1 0,0-1 0,0-1 1,0-1-1,24-8 0,-32 8-709,-1-1 1,0 0-1,19-11 0,-4 1-829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17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 6880,'-21'0'3136,"56"5"-2720,1-5 1376,4 0-1056,28 0 352,-1 0-672,27 0-96,-4 0-192,28-5 192,-15 5-192,0-3 256,-17 6-256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7:44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1344 3072,'-5'-1'5743,"10"-2"-1539,-1-1-4647,194-280 4362,21 16-3140,-211 259-750,36-40 50,-38 43-100,0 0 0,1 1 1,0 0-1,0 0 1,11-5-1,-17 9 12,0 0 0,1 1 0,-1-1 0,0 1 1,0 0-1,0-1 0,0 1 0,1 0 0,-1 0 0,0-1 0,0 1 0,0 0 0,1 0 0,-1 0 0,0 1 0,0-1 0,3 1 0,-3-1 8,-1 1 0,1-1 0,0 1 0,-1-1 0,1 1 0,0-1 0,-1 1 0,1 0 0,-1-1 0,1 1 0,-1 0-1,1 0 1,-1-1 0,1 1 0,-1 0 0,0 0 0,0 0 0,1 1 0,0 5 2,-1-1 1,1 1-1,-1-1 0,-1 1 1,0 8-1,0-10-25,-3 26 55,-2 1 0,-1-1 1,-1 0-1,-2-1 0,-1 0 1,-1-1-1,-19 32 0,-33 75 614,60-125-330,6-9 447,7-4-376,8-5-51,6-4-236,-2-2-1,0 0 1,-1-2 0,0 0-1,27-27 1,-13 4-98,-1-2 1,-2-1-1,26-47 0,20-35-59,-66 110-207,-11 13 259,0 0 0,0 1 0,0-1 0,0 0 0,0 0 0,0 0 0,0 1 0,0-1 0,0 0 0,-1 0 0,1 0 0,0 1 0,0-1 0,0 0 0,1 0 1,-1 0-1,0 0 0,0 1 0,0-1 0,0 0 0,0 0 0,0 0 0,0 1 0,0-1 0,0 0 0,0 0 0,0 0 0,1 0 0,-1 1 0,0-1 0,0 0 0,0 0 0,0 0 0,0 0 0,1 0 0,-1 0 0,0 1 0,0-1 0,0 0 0,0 0 0,1 0 0,-1 0 0,0 0 0,0 0 0,0 0 0,1 0 0,-1 0 0,0 0 0,0 0 1,0 0-1,1 0 0,-1 0 0,0 0 0,0 0 0,0 0 0,1 0 0,-1 0 0,0 0 0,0 0 0,0-1 0,0 1 0,1 0 0,-1 0 0,0 0 0,0 0 0,0 0 0,0 0 0,1-1 0,-1 1 0,-2 62-54,-3 0 0,-2-1 0,-18 68 0,21-106 186,0 1 1,-1 41-1,5-63-73,0 1 1,1-1 0,-1 1 0,0-1 0,1 1-1,-1-1 1,1 0 0,1 5 0,-1-7-33,-1 0 1,0 1-1,1-1 0,-1 1 1,0-1-1,1 1 1,-1-1-1,0 0 1,1 1-1,-1-1 1,1 0-1,-1 0 1,1 1-1,-1-1 1,1 0-1,-1 0 1,0 1-1,1-1 1,-1 0-1,1 0 1,0 0-1,-1 0 1,1 0-1,-1 0 1,1 0-1,-1 0 1,1 0-1,-1 0 1,1 0-1,-1 0 0,1 0 1,-1-1-1,1 1 1,-1 0-1,1 0 1,-1 0-1,1-1 1,-1 1-1,0 0 1,1-1-1,-1 1 1,1 0-1,-1-1 1,0 1-1,1-1 1,30-26 109,-1-1 1,-1-2-1,-2-1 1,-1-1-1,27-44 1,28-65-131,-66 112-23,-6 17-31,-8 11 33,1-1-1,-1 1 1,0-1 0,0 1-1,0-1 1,0 0 0,0 0-1,0 0 1,0-2 0,-2 14-97,0-1 0,0 1-1,-5 13 1,-1 9 4,1-4 40,-15 102-30,19-115 57,1 26 0,1-36 60,0 0-1,1-1 0,0 1 0,-1 0 0,2 0 0,-1 0 1,1 0-1,3 7 0,-4-10 24,1 0 1,-1 0-1,1 0 1,0 0-1,0 0 0,-1 0 1,1-1-1,0 1 1,1-1-1,-1 1 0,0-1 1,0 0-1,1 0 0,-1 0 1,0 0-1,1 0 1,-1 0-1,1-1 0,-1 1 1,1-1-1,-1 0 1,1 0-1,-1 0 0,1 0 1,-1 0-1,4-1 1,2 0 33,0-1 1,-1 0 0,1 0 0,-1-1 0,1 0-1,-1 0 1,8-5 0,-2 0-4,0-1 0,-1-1 0,0 0 0,-1 0 0,14-17-1,-6 3-14,28-42-1,-26 29-20,28-69 0,-37 77-165,-9 24-53,-2 5 50,-1 10-31,-4 17-43,-3 12-8,-13 84-137,18-103 391,1 0-1,1 0 1,0-1 0,5 26-1,-4-41 2,0-1 0,0 1-1,0-1 1,0 0 0,1 1 0,-1-1-1,1 0 1,0 0 0,0 0-1,0 0 1,0 0 0,3 3-1,-3-5 1,-1 0-1,0 0 0,1 0 0,-1 0 0,1 0 0,-1 0 0,1 0 0,-1 0 0,1-1 0,-1 1 1,1-1-1,0 1 0,0-1 0,-1 1 0,1-1 0,0 0 0,0 0 0,-1 0 0,1 0 0,0 0 1,0 0-1,-1-1 0,1 1 0,0-1 0,-1 1 0,1-1 0,2 0 0,8-7-7,0 0 0,0 0 0,0-1-1,18-20 1,-10 10 14,133-112-71,-81 70 77,-40 33-87,-13 10 42,1 1 1,0 1-1,35-20 0,-49 33-46,0 0 0,0 1 0,0-1 0,0 1-1,0 1 1,11-3 0,-15 4 29,1 0-1,-1 0 1,1 0 0,0 0-1,-1 1 1,1-1-1,-1 1 1,1-1 0,-1 1-1,1 0 1,-1 0-1,1 0 1,-1 0 0,0 0-1,0 1 1,1-1-1,-1 1 1,2 2 0,26 32 7,-29-36 13,-1 0-1,0 0 1,0 1-1,0-1 1,0 0-1,1 0 1,-1 1-1,0-1 1,0 0-1,0 0 1,0 1 0,0-1-1,0 0 1,0 0-1,0 1 1,0-1-1,0 0 1,0 0-1,0 1 1,0-1-1,0 0 1,0 0-1,0 1 1,0-1-1,0 0 1,0 0-1,0 1 1,0-1-1,0 0 1,-1 0-1,1 1 1,-9 6 197,-15 2-10,22-8-209,-23 6-18,1 1 0,1 2 0,-1 0 0,-21 15 0,15-7-92,1 2-1,1 1 1,-48 47 0,72-63 125,-1 0 0,1 1 0,1 0 0,-1-1 0,1 1 0,0 1 0,0-1 0,1 0 0,0 1 0,-2 9 0,3-14 6,1 1 0,-1-1 0,1 0 0,0 1 0,0-1-1,0 0 1,0 0 0,1 1 0,-1-1 0,0 0 0,1 0 0,0 1 0,-1-1 0,1 0 0,0 0 0,0 0 0,0 0 0,1 0 0,-1 0 0,0 0 0,1 0 0,-1-1 0,1 1 0,0 0 0,-1-1 0,1 1 0,0-1 0,0 0 0,0 0-1,0 0 1,0 0 0,0 0 0,4 1 0,4 1 41,0-1-1,1 0 0,-1-1 1,1 0-1,-1-1 1,1 0-1,17-2 0,-1-2 30,46-13 0,-56 13-45,0-2-1,0 0 1,-1 0 0,0-2-1,0 0 1,0-1 0,23-18-1,143-134 72,17-26 138,-194 182-237,103-104 164,-90 88-103,0-1 0,-2 0 0,23-41 0,-13 9-29,35-103 0,1-69-355,-58 208 0,-6 18 131,0 3 5,-14 30-94,-45 115-37,2-16 68,33-79 99,-30 88-1,43-93 144,2 0 0,-6 66 1,14-79 37,1 1 0,3 0 0,8 69 0,-6-91-7,1-1 1,0 0 0,1 0-1,1-1 1,0 1 0,0-1-1,1-1 1,1 1 0,0-1-1,0 0 1,1-1 0,11 10-1,-15-16 7,0 0-1,1 0 0,0 0 1,0-1-1,0 0 0,1 0 1,-1 0-1,1-1 0,-1 0 1,1 0-1,0-1 1,0 0-1,0 0 0,0-1 1,0 1-1,-1-1 0,9-2 1,3 0 27,1-1 0,0-1 0,-1 0 1,1-2-1,18-8 0,-13 3-16,0-2-1,0 0 0,-1-2 0,-1 0 1,-1-2-1,0 0 0,-1-1 0,24-28 1,-32 31-39,0 0 1,-1-1 0,0 0 0,15-32 0,-23 40-8,1-1 1,-1 0-1,0 1 1,-1-1-1,0-1 1,-1 1-1,0 0 0,0 0 1,-1-1-1,0 1 1,-2-17-1,2 24-6,-1-1 1,1 1-1,-1 0 0,1 0 0,-1-1 1,0 1-1,0 0 0,0 0 0,0 0 1,0 0-1,-1 0 0,1 0 0,-1 0 1,1 0-1,-1 1 0,1-1 0,-1 0 1,0 1-1,0-1 0,0 1 0,0 0 1,0 0-1,0 0 0,0 0 0,-1 0 1,1 0-1,0 0 0,0 1 0,-1-1 1,1 1-1,0 0 0,-3 0 0,-2 0-15,1 0 0,0 1-1,0 0 1,0 0 0,-1 1 0,1 0-1,0 0 1,1 0 0,-1 1 0,-8 4-1,-2 4-28,2-1 0,-1 2 0,1 0 0,1 1-1,0 0 1,1 1 0,-19 28 0,12-12-4,1 1 1,2 0-1,-15 39 0,27-60 56,1 0 0,0 0 0,1 1-1,0-1 1,0 0 0,1 1 0,0 14-1,1-21 2,0 0 0,1-1 0,-1 1 0,1 0 0,-1-1 0,1 1 0,1-1 0,-1 1 0,0-1 0,1 0 0,0 1 0,-1-1-1,1 0 1,1 0 0,-1 0 0,0-1 0,1 1 0,-1 0 0,1-1 0,0 1 0,0-1 0,0 0 0,0 0 0,7 3 0,3 0 34,0-1 1,1-1 0,-1 0-1,1 0 1,0-1 0,18 0 0,85-6 122,-111 4-150,31-4 66,0-1 1,-1-1 0,73-23-1,-95 23-43,0-1 0,0 0 0,0-1 0,-1 0 0,0-1 0,-1 0 0,0-1 0,0-1 0,12-14 0,8-13 14,42-65 0,-37 38-104,6-9-191,-49 85 99,0-1 1,1 1-1,0-1 1,-6 19-1,-13 57-37,14-49 174,7-27 42,-13 61-121,15-64 113,0-1-1,0 1 0,1-1 1,0 1-1,0 0 0,1-1 0,0 1 1,0-1-1,2 7 0,-2-12 6,0 1 0,0 0 0,-1-1 0,1 1-1,0-1 1,0 1 0,0-1 0,1 0 0,-1 1 0,0-1-1,0 0 1,1 0 0,-1 0 0,1 0 0,-1 0 0,1 0-1,-1 0 1,1-1 0,0 1 0,-1 0 0,1-1-1,0 0 1,0 1 0,-1-1 0,1 0 0,0 0 0,0 0-1,2 0 1,4 0 48,0-1 0,0-1 0,0 1 0,-1-1 0,10-4 0,7-3-11,0-2 1,-1 0 0,-1-2 0,0 0-1,0-1 1,21-20 0,-16 11-96,-2-1 1,0-2-1,39-54 1,-47 56 81,14-19-194,-31 43 139,0 0 0,0-1 0,1 1 0,-1-1 0,0 1 0,1-1 0,-1 1 0,1 0 0,-1-1 0,0 1 0,1 0 0,-1 0 0,1-1 0,-1 1 0,1 0 0,-1 0 0,1-1 0,-1 1 0,1 0 0,-1 0 0,1 0 0,0 0 1,-1 0-2,1 0 0,-1 1 0,0-1 0,0 0 1,1 1-1,-1-1 0,0 0 0,0 0 1,1 1-1,-1-1 0,0 1 0,0-1 1,0 0-1,1 1 0,-1-1 0,0 0 0,0 1 1,0-1-1,0 1 0,0-1 0,0 1 1,-1 29-193,1-26 193,-5 48-248,1-14 151,1 0 0,2 0 0,4 49 0,-2-82 142,0 0 1,1 0 0,-1-1 0,1 1 0,0-1-1,0 1 1,0-1 0,0 0 0,1 1 0,6 6-1,-8-9-11,1 0 0,-1-1 0,1 1 0,0 0 0,0-1 0,0 1 0,0-1 0,0 0 0,0 0 0,0 0 0,0 0 0,0 0 0,1 0 0,-1 0 0,0-1 0,1 1 0,-1-1 0,0 0 0,1 0 0,-1 0 0,1 0 0,-1 0 0,4-1 0,2-1 14,-1-1 0,1 0-1,-1 0 1,1-1 0,-1 0 0,0 0 0,-1-1 0,1 0 0,-1 0-1,11-12 1,4-6 10,26-39 1,-32 40-47,91-135 14,-42 58-14,-52 80-61,1 0 0,1 1 0,1 1 0,0 1 0,30-26 0,-43 41 44,-1 1-1,0-1 1,0 0 0,0 0 0,0 0 0,1 1 0,-1-1 0,0 1 0,1-1 0,-1 1 0,0-1 0,1 1 0,-1 0 0,0 0 0,1-1 0,-1 1 0,1 0 0,-1 0 0,1 1-1,-1-1 1,2 0 0,-1 1-5,-1 0-1,1 0 1,-1 0-1,0 0 1,0 0-1,1 0 1,-1 0-1,0 0 1,0 1-1,0-1 1,0 0-1,0 1 1,0-1-1,0 0 1,0 3-1,3 6-32,-1 1 0,0-1 0,-1 1 0,2 15 0,-3-19 76,5 33-54,-3 0-1,-1 1 1,-2-1-1,-1 1 0,-13 74 1,11-101 104,-1-1-1,0 1 1,-1-1 0,0 0-1,-1 0 1,0-1 0,-14 21-1,17-29-37,0-1-1,0 0 1,-1 1 0,1-1-1,-1-1 1,0 1 0,1 0-1,-1-1 1,0 0-1,-1 0 1,1 0 0,0 0-1,0-1 1,-1 0 0,1 0-1,-1 0 1,1 0-1,-1 0 1,1-1 0,-1 0-1,0 0 1,1-1 0,-8 0-1,-7-3 21,1-1 0,1 0 0,-1-1 0,-22-12 0,31 14-77,0-1 1,0 0 0,1-1-1,-1 0 1,1 0 0,1-1-1,-11-11 1,12 12-641,12 12 449,18 14 276,-11-12-53,1 0 1,0-1-1,0-1 1,1-1-1,-1 0 0,29 6 1,93 6 671,-119-16-604,16 1 12,1-2-1,-1-1 0,0-2 1,-1-1-1,1-1 0,-1-2 1,59-20-1,-42 9-2781,1 5 693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10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13 3648,'0'0'228,"1"-1"0,-1 1 0,1 0-1,-1-1 1,0 1 0,1-1 0,-1 1 0,6-9 7864,-4 13-3997,1 5-4436,1 3 557,0 0 0,-1 0 1,0 1-1,2 23 0,-2 54 735,-3 367 782,-9-319-1324,6-99-338,1-26 50,1-1-1,-2 0 1,1 0-1,-9 20 1,6-28-13,3-3 37,3-1-52,0 0 147,0 0-218,-1 0 0,1 0 0,0 0 0,0-1-1,0 1 1,0 0 0,-1 0 0,1 0 0,0-1-1,0 1 1,0 0 0,-1-1 0,1 1 0,0 0-1,0-1 1,0 0 24,22-8-9,29-7 0,-25 8-84,14-5 14,-14 4 17,-1 1 0,1 1 1,51-6-1,-66 12 2,7 0-51,34 2 0,1 0 294,-30-1-37,-20-2 155,-7-3-3032,3 5 2265,-1-1 1,0 0-840,0 0 840,1 1-1,0-1 1,-1 0-1,1 1 1,0-1-1,-1 1 1,1-1-1,0 0 1,0 1-1,0-1 1,0 0-1,0 1 0,-1-2 1,7-11-5026,6 0 1781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11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0 4480,'0'0'9056,"-1"8"-7371,-11 41 438,-3 23-924,-4 15-296,14-69-773,0 1-1,1 0 0,1 0 0,1 1 1,0-1-1,2 23 0,2-30 79,-1 0-1,1 0 1,5 14-1,-6-22-167,1 0 0,-1-1 0,1 1-1,0-1 1,0 1 0,0-1 0,1 0-1,-1 0 1,1 0 0,0 0 0,0 0-1,0 0 1,6 3 0,-8-5-21,1 1 26,1-1 0,-1 1 0,1-1-1,-1 1 1,1-1 0,0 0 0,4 1 0,-6-2-248,0 0 0,0 0 0,0 0 0,0 0 0,0-1 1,0 1-1,0 0 0,0 0 0,0-1 0,0 1 1,0-1-1,0 1 0,0-1 0,0 1 0,-1-1 0,1 0 1,0 1-1,0-1 0,0 0 0,-1 0 0,1 1 0,0-1 1,-1 0-1,1 0 0,0-1 0,5-11-3663,2 1 1290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54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41 157 2656,'0'-1'341,"-1"0"-1,0 1 1,0-1 0,0 0 0,0 0-1,-1 1 1,1-1 0,0 1 0,0-1-1,0 1 1,0-1 0,-1 1-1,1-1 1,0 1 0,0 0 0,-1 0-1,1 0 1,0 0 0,0 0 0,-1 0-1,1 0 1,-2 1 0,-9-7 8185,12 6-8361,8-15 1125,12-17-1045,-13 24-222,0-1-1,0 1 0,1 1 0,0-1 0,0 1 1,0 1-1,1 0 0,0 0 0,1 1 1,-1 0-1,17-6 0,-22 9-12,0 1 1,0-1-1,0 1 1,0 0-1,0 0 0,0 1 1,0-1-1,1 1 0,-1 0 1,0 0-1,0 0 0,0 1 1,0 0-1,0-1 1,1 1-1,-1 1 0,7 2 1,-9-2 16,0-1 0,0 1 0,0 0 0,0 0 0,-1 0 0,1 0 0,-1 0 0,1 0 0,-1 0 0,0 1 0,2 3 0,9 31 110,-9-22-140,1 4 16,-1-1 0,-1 1 0,-1 0 0,-2 29 0,1-15 50,0-14 5,-6 135 379,4-136-385,-1 0 0,0 0 0,-2-1 0,0 0 0,0 0 1,-13 24-1,14-33-17,0 0 1,-1 0 0,0 0 0,0-1 0,-1 1-1,0-1 1,0-1 0,-1 1 0,0-1-1,0-1 1,-13 9 0,16-12-27,1 0 0,-1 0 0,0-1 0,1 1 0,-1-1 0,0 0 0,0-1 0,0 1 0,-8 0 0,5-2 70,1 1 0,-1-2 0,1 1 0,-13-5 0,101-12-239,-53 14 137,41 0 0,-64 5 34,1 0 0,0 0 0,-1 0 0,0 1 0,1 0 0,-1 0 0,11 6 0,41 26 493,-49-28-486,-6-4-51,0 0 1,0 0 0,-1 0-1,1-1 1,6 3-1,-8-3-113,0-1-1,0 0 1,0 0-1,0 0 0,-1 0 1,1 0-1,0 0 1,0 0-1,0 0 0,0 0 1,0 0-1,0 0 1,0-1-1,0 1 0,0 0 1,0-1-1,0 1 1,-1-1-1,1 1 0,0-1 1,0 1-1,-1-1 0,1 1 1,0-1-1,1-1 1,10-15-5176,2 2 1563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11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21 8736,'-22'-20'4448,"17"20"-2560,0 0-1280,2 0-992,6 0 192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12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26 3648,'-15'-4'1924,"-9"3"5181,18 5-4403,6-4-2652,0 0 0,0 0 0,0 0 0,0 0 0,-1 0 0,1 0-1,0 0 1,0 0 0,0 0 0,0 0 0,0 1 0,0-1 0,0 0 0,0 0 0,0 0 0,0 0 0,0 0 0,0 0-1,0 0 1,0 0 0,0 0 0,0 0 0,0 1 0,0-1 0,0 0 0,0 0 0,0 0 0,0 0 0,0 0-1,0 0 1,0 0 0,0 0 0,0 1 0,0-1 0,0 0 0,0 0 0,0 0 0,0 0 0,0 0 0,0 0-1,0 0 1,0 0 0,0 0 0,0 0 0,0 0 0,1 1 0,-1-1 0,0 0 0,0 0 0,0 0 0,0 0 0,0 0-1,0 0 1,0 0 0,0 0 0,0 0 0,0 0 0,1 0 0,-1 0 0,0 0 0,0 0 0,0 0 0,0 0-1,0 0 1,36 5 1294,300-22 54,-296 9-1289,-34 6-136,0 1-1,0-1 1,0 1 0,0 0-1,0 0 1,1 1 0,-1 0 0,0 0-1,0 0 1,0 1 0,0 0 0,8 2-1,-13-2 32,-1-1 0,1 1 0,-1-1 0,0 0 0,1 1-1,-1-1 1,0 1 0,1-1 0,-1 1 0,0 0-1,0-1 1,0 1 0,1-1 0,-1 1 0,0 0 0,0-1-1,0 1 1,0-1 0,0 1 0,0 0 0,0-1 0,0 1-1,0-1 1,-1 2 0,-2 17 108,2-16-80,-38 121 714,12-42-473,16-46-145,-30 115 139,20-67-2710,18-71-2271,6 3 1354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13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9 4480,'0'0'105,"0"0"0,0-1 0,0 1 0,0-1 0,0 1-1,1 0 1,-1-1 0,0 1 0,0 0 0,0-1 0,0 1 0,0 0 0,1-1 0,-1 1 0,0 0 0,0-1 0,3-1 2427,-9 2 2869,3 1-5302,-1 1 0,1 0 0,0 0 0,0 0 0,0 0 1,1 0-1,-1 0 0,0 1 0,1-1 0,0 1 0,-3 4 0,-13 15 124,1 2 0,2 0 1,0 1-1,2 1 0,-14 35 0,-39 143 653,54-164-659,-4 19 102,3 1 0,2 0 0,2 0 0,4 1 0,2 0 0,3 1 0,2-1 0,3 0-1,23 106 1,-16-123 7,2-1-1,2 0 0,27 49 1,-16-40 399,-26-50-576,2-18-101,-1 10-1391,1 0 0,-1 0-1,1 1 1,0-1-1,0 1 1,0 0 0,1-1-1,6-6 1,17-8-2854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14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31 7040,'-4'-19'2282,"8"8"4657,10 166-4017,-11-127-2602,52 375 2294,-50-375-2006,-5-27-331,0-11-5274,-1 4 2418,3-22-6682,5 15 6040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14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29 264 5408,'-7'-10'652,"5"7"-432,0 0 0,1 1 0,-1-1-1,1 0 1,0 0 0,-1 0 0,0-5-1,0 2-173,1 4 255,0-1 0,0 0 0,0 0 0,0 0-1,1 0 1,-1 0 0,1 0 0,0 0 0,0 0 0,0 0 0,0 0 0,1-5 0,1 1 99,0 0 0,1 0 0,0 0 0,0 0 0,1 1 0,0-1 0,0 1 0,0 0 0,1 1 0,6-8 0,3-1 488,0 2 0,31-23 0,-37 30-812,1 0-1,-1 0 1,1 2-1,0-1 1,0 1 0,1 0-1,18-3 1,-12 4 60,1 1 0,-1 1 0,1 0 0,-1 1 0,1 1 0,-1 1 0,1 0 0,-1 1 0,28 11 0,-39-13-65,-1 0 0,0 0 1,0 0-1,0 1 0,0 0 1,0 0-1,-1 0 0,1 0 1,-1 0-1,0 1 0,0-1 1,0 1-1,0 0 0,-1 0 1,1 0-1,-1 1 0,0-1 1,0 0-1,-1 1 0,1-1 1,-1 1-1,0 0 0,-1-1 1,1 1-1,-1 0 0,1-1 1,-2 1-1,1 0 0,0 0 1,-1-1-1,-2 9 0,-1 0 65,0 0 0,-1 0 0,0 0 0,-1-1 0,-1 0 0,0 0 0,0-1 0,-1 1 0,-15 15 0,16-19-81,-1-1 1,0 0-1,0 0 1,-1-1-1,0 1 0,0-2 1,0 0-1,-1 0 1,0 0-1,0-1 0,0-1 1,-17 4-1,19-5-3,0-2 0,0 0-1,0 0 1,0 0-1,0-1 1,0 0 0,0 0-1,1-1 1,-1 0 0,-11-5-1,13 5-255,1-1 1,0 1-1,0-1 0,0-1 0,0 1 1,-5-6-1,7 6-343,1 1 0,-1-1 0,1 0 0,0 0 0,0 0 0,0 0 0,0-1 1,1 1-1,-1 0 0,-1-6 0,3 8 151,0 0 0,0-1 0,0 1 1,-1 0-1,1 0 0,0 0 0,0-1 1,1 1-1,-1 0 0,0 0 0,0 0 1,1 0-1,-1-1 0,0 1 0,1 0 1,-1 0-1,1 0 0,0 0 0,-1 0 0,1 0 1,0 0-1,-1 0 0,3-1 0,14-8-3694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15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26 4224,'-1'-1'125,"1"1"-1,0 0 1,-1 0 0,1-1-1,0 1 1,-1 0 0,1-1-1,0 1 1,-1 0 0,1 0-1,-1 0 1,1 0 0,-1-1-1,1 1 1,0 0 0,-1 0-1,1 0 1,-1 0 0,1 0-1,-1 0 1,1 0 0,-1 0-1,0 0 1,2-4 2595,-1 4-2562,-1-1 0,1 1-1,0-1 1,0 1 0,0-1 0,0 1 0,-1-1 0,1 1 0,0-1 0,-1 1 0,1-1 0,0 1-1,-1-1 1,1 1 0,0 0 0,-1-1 0,1 1 0,-1 0 0,1-1 0,-1 1 0,1 0 0,-1 0 0,1-1-1,-1 1 1,1 0 0,-1 0 0,1 0 0,-2 0 0,-9-6 2377,6 5-1782,5 1-743,0 0-1,0 0 0,0 0 1,0 0-1,0 0 1,0 0-1,0 0 0,0 0 1,0 0-1,0 0 1,0 0-1,0 0 1,0 0-1,0 0 0,0 0 1,0 0-1,0 0 1,0 0-1,0 0 1,0 0-1,0 0 0,1 1 1,-1-1-1,0 0 1,0 0-1,0 0 1,0 0-1,0 0 0,0 0 1,0 0-1,0 0 1,0 0-1,0 0 0,0 0 1,0 0-1,0 0 1,0 0-1,0 0 1,-1 0-1,1 0 0,0 0 1,0 0-1,0 0 1,0 0-1,0 0 1,0 0-1,0 1 0,1-1 146,0-1-141,0 1-1,1 0 1,-1 0-1,0 0 1,0 0 0,0 0-1,0 1 1,0-1-1,1 0 1,0 1-1,8 5 42,0 1-1,-1 0 0,0 0 0,0 1 0,-1 1 0,0-1 1,11 15-1,-16-17 55,1-1 1,-1 1-1,0 0 1,-1 0 0,1 0-1,-1 0 1,0 0-1,-1 1 1,0-1 0,0 0-1,0 1 1,0-1-1,-1 1 1,0-1-1,-2 9 1,0-3 63,0 0-1,-1 1 1,0-1-1,-2 0 1,1 0-1,-1-1 1,-1 0-1,0 0 1,0 0-1,-1 0 1,-1-1 0,0 0-1,0-1 1,-1 0-1,0 0 1,-15 11-1,21-18-154,0 0 0,0 0 0,-1 0 0,1 0 0,-1-1 0,1 0-1,-1 1 1,0-1 0,0 0 0,0-1 0,1 1 0,-1-1 0,0 0 0,0 0 0,0 0-1,0 0 1,0-1 0,1 1 0,-1-1 0,0 0 0,0 0 0,1 0 0,-1-1-1,0 1 1,1-1 0,0 0 0,-1 0 0,1 0 0,0-1 0,0 1 0,0-1 0,0 0-1,-2-3 1,0 0-662,0 1 0,1-1 0,0 0 0,1 0 0,-1 0-1,1 0 1,1-1 0,-3-7 0,3-2-1462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16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6048,'-6'1'5429,"6"0"-5303,0-1 1,0 0-1,0 0 0,0 0 0,0 0 1,0 1-1,-1 13 2385,6 27-2064,-3-30 495,21 347 3127,-14-171-3056,2-128-435,-8-49-3769,5-18 1228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16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23 155 6976,'-15'-19'2256,"14"17"-2059,0 1 0,0-1 1,0 0-1,1 1 1,-1-1-1,0 0 0,1 0 1,-1 0-1,1 1 0,0-1 1,0 0-1,-1 0 0,1 0 1,0 0-1,1 0 1,-1 0-1,0 1 0,1-1 1,-1 0-1,1 0 0,0-2 1,1-1 272,0 0 0,1 0 0,-1 1 0,1-1 0,5-5 0,-4 5-300,1 0-1,1 1 1,-1-1-1,0 1 1,1 0 0,0 1-1,0-1 1,0 1-1,0 0 1,1 1-1,-1 0 1,11-3 0,1 2 46,0 0 1,0 1 0,26 0 0,-23 2-75,0 2-1,0 0 1,31 8-1,-39-7-24,0 1 1,0 0-1,-1 1 0,1 1 0,-1 0 0,16 11 1,-21-12 13,0 1 1,0 0-1,-1 0 0,0 1 1,8 10-1,-11-13-43,0 1 0,0-1 0,-1 1-1,1 0 1,-1 0 0,0 0 0,0 0 0,-1 1 0,1-1-1,0 7 1,-2-5-24,0 1-1,-1-1 0,1 0 1,-1 0-1,-1 1 1,0-1-1,1 0 0,-2 0 1,1 0-1,-1-1 1,0 1-1,-1-1 0,0 1 1,0-1-1,0 0 0,0 0 1,-1-1-1,0 0 1,0 1-1,-1-2 0,0 1 1,1-1-1,-1 1 1,-1-2-1,-9 6 0,4-3-110,-1-1-1,1-1 0,-1 0 1,1 0-1,-1-1 1,0-1-1,0 0 0,-1-1 1,1 0-1,0-1 0,0-1 1,-1 0-1,-17-4 1,30 5-213,0 0 1,0-1-1,-1 1 1,1-1-1,0 1 1,0 0 0,0-1-1,0 0 1,0 1-1,0-1 1,0 0-1,0 0 1,0 1-1,0-1 1,0 0 0,-1-2-1,0-5-1895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17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4 5408,'4'-4'5709,"1"18"-3493,-4-5-1682,0 0 0,-1 0 0,0 0 0,-1 1 0,0-1 0,0 0 0,-1 0 0,-3 12 1,-31 73 1307,17-48-1457,1-5-219,-7 23-1153,24-52 256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18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 4736,'-4'-10'3214,"2"8"-2446,5 6 2034,16 4-1250,-11-3-1270,-1 0 0,1 0 0,-1 1 0,0 0 0,-1 0 0,1 0 0,-1 1 0,-1 0 0,7 10 0,-1 0-19,-1 0 0,0 0 0,6 21-1,41 127 787,-1-3 41,-44-128-908,-1 2 0,-1 0 0,-2 0 0,-2 1 0,3 67 1,-9-36 119,-3 1 1,-14 82-1,5-89 85,-39 116-1,46-160-396,-2-1 1,0 1-1,-1-1 0,-1 0 0,0-1 0,-14 18 0,9-14-401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3:55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40 4160,'0'0'99,"0"0"0,0 0 0,0 0 1,-1 0-1,1 0 0,0 0 0,0-1 0,0 1 0,0 0 1,0 0-1,0 0 0,-1 0 0,1-1 0,0 1 1,0 0-1,0 0 0,0 0 0,0 0 0,0-1 0,0 1 1,0 0-1,0 0 0,0 0 0,0 0 0,0-1 1,0 1-1,0 0 0,0 0 0,0 0 0,0-1 0,0 1 1,0 0-1,0 0 0,0 0 0,0 0 0,0-1 0,0 1 1,0 0-1,1 0 0,-1 0 0,0 0 0,0-1 1,0 1 13,1 1 1,-1-1-1,0 0 1,1 0 0,-1 0-1,0 1 1,1-1 0,-1 0-1,0 0 1,0 1-1,1-1 1,-1 0 0,0 1-1,0-1 1,1 0 0,-1 1-1,0-1 1,0 0 0,0 1-1,0-1 1,0 1-1,0-1 1,0 1 0,1 4 220,0 1 0,-1-1 0,0 1 0,0 0 1,0-1-1,-3 10 0,1 5 367,-21 212 2681,-2 24-1538,23-238-1674,2-11-27,-1-1 0,1 1 0,0 0 0,1 9 0,0 0 634,0-9 185,1-14-263,11-55-277,19-114-274,-21 99-86,6-51 95,-11 67 70,19-86-1,-23 138-207,1-3-57,-3 11 36,1 1 0,-1 0 0,1 0-1,-1 0 1,1 0 0,-1 0 0,1-1 0,-1 1-1,1 0 1,-1 0 0,1 0 0,-1 0 0,1 0-1,-1 1 1,1-1 0,-1 0 0,1 0-1,-1 0 1,1 0 0,-1 0 0,0 1 0,1-1-1,-1 0 1,1 0 0,-1 1 0,1-1 0,-1 0-1,0 1 1,1 0 0,5 4-19,0 1 1,-1 0-1,1 0 0,-1 0 1,0 1-1,-1-1 0,4 9 1,8 16 127,-2 2 1,-1-1 0,12 51 0,-14-45-1,-2-4 36,-7-24-94,1 0 0,-1 0 0,2 0 0,-1-1 0,1 1 0,7 9 0,-7-7 362,-2-23 100,24-102 95,-9 32-593,-9 47-31,-6 21-52,0 1 0,1-1 0,1 1 1,0-1-1,1 1 0,12-21 0,-17 33 61,0 0 1,0-1-1,0 1 0,1 0 0,-1 0 0,0-1 1,0 1-1,0 0 0,1 0 0,-1 0 0,0 0 1,0-1-1,0 1 0,1 0 0,-1 0 1,0 0-1,0 0 0,1 0 0,-1 0 0,0 0 1,0 0-1,1 0 0,-1 0 0,0-1 0,1 1 1,-1 0-1,0 1 0,0-1 0,1 0 0,-1 0 1,0 0-1,0 0 0,1 0 0,-1 0 0,0 0 1,0 0-1,1 0 0,-1 0 0,0 1 0,0-1 1,0 0-1,1 0 0,-1 0 0,0 0 0,0 1 1,0-1-1,1 0 0,-1 0 0,0 1 0,0-1 1,0 0-1,0 0 0,0 1 0,0-1 1,0 0-1,1 0 0,-1 1 0,0-1 0,6 20 73,-5-17-62,7 27 227,-2 1-1,2 35 1,2 2 136,0-8-105,3 0 0,3-1 0,29 70-1,-31-94-162,-3-8-270,21 40-1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19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3808,'0'-3'250,"0"1"0,0-1 1,0 1-1,0-1 0,1 1 0,0-1 1,-1 1-1,1-1 0,0 1 0,0 0 1,0-1-1,3-3 0,4-11 2153,-8 15-2176,1 0 1,0 1-1,0-1 0,0 0 0,-1 1 0,2-1 0,-1 0 0,0 1 0,0-1 0,3-2 0,3-3 2196,-4 16-1859,1-1-419,-1 0-1,0 0 1,-1 1 0,0-1 0,0 1-1,0 9 1,0 54 623,-23 195 1274,9-153-1668,-12 169 629,24-186-358,1-44 731,13-53-864,113-11 330,-90 6-824,1 2 0,38 1 0,-28 4 115,25 1 49,5-2-4,-45-1 492,-32 0-558,5-6-5339,3-1 305,4 0 1546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19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0 9216,'0'0'227,"-1"1"0,1-1 0,-1 0 0,1 0 0,0 1 0,-1-1 0,1 0 1,-1 1-1,1-1 0,0 0 0,-1 1 0,1-1 0,0 0 0,-1 1 0,1-1 0,0 1 0,0-1 1,-1 1-1,1-1 0,0 1 0,0-1 0,0 1 0,0-1 0,-1 1 0,-3 19 715,3-13-191,-32 95 2192,6-21-1955,1 34 154,23-92-941,1 0 0,1-1 0,1 27 0,1-43-161,0 1 0,0-1 0,0 1-1,1-1 1,3 9 0,-4-12 6,0 0 0,0-1 0,0 1 0,1-1 0,-1 0 1,1 1-1,0-1 0,0 0 0,0 0 0,0 0 0,0 0 0,0 0 0,0 0 0,1-1 0,2 2 0,-4-2-258,0-1 0,0 1 0,1-1 0,-1 0 0,0 0 0,0 0 0,1 0 0,-1 0 0,0 0 0,0 0 0,0 0-1,1 0 1,-1 0 0,0-1 0,0 1 0,0-1 0,0 1 0,1-1 0,-1 1 0,0-1 0,0 1 0,0-1 0,0 0 0,1-1 0,2-1-1127,-1 0 0,0-1 1,-1 1-1,1 0 1,3-6-1,6-11-2239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20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65 8800,'-22'-28'4000,"12"11"-3488,2 11 1664,-2-3-1280,6 4-1088,-1 5-1600,10 9 1024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22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58 3392,'0'-1'100,"0"0"0,-1-1-1,1 1 1,-1 0 0,1 0 0,-1 0 0,1 0 0,-1 0-1,0 0 1,0 0 0,1 0 0,-1 1 0,0-1 0,-1-1-1,-10-12 2868,10 12-2436,1 1 0,-1-1 0,0 0-1,0 0 1,0 1 0,0 0 0,-2-2 0,3 2-331,0 1 0,0-1 0,0 1 0,0-1 0,0 1 0,1-1 0,-1 1 0,0-1 0,0 1 0,0 0 0,-1 0 0,1 0 0,0-1 0,0 1 0,0 0 0,0 0 0,0 1 1,-1-1-1,-7 2 770,4 0-20,7-2-87,-2 1-812,0-1-1,0 1 0,0-1 0,0 1 0,0 0 1,0-1-1,0 1 0,0-1 0,1 1 0,-1-1 0,0 1 1,0-1-1,1 1 0,-1-1 0,0 1 0,1-1 0,-1 1 1,1-1-1,-1 1 0,0-1 0,1 1 0,8 4 90,1 0 0,-1-1 0,0 0 0,1-1 0,0 0 0,0 0 0,19 2 0,4-2 240,36-2 0,-57-1-270,34 0 33,0-2 0,-1-2-1,1-2 1,68-19 0,-38 2-159,-76 23 10,0 0 0,0 0 0,0 0 0,1 0 0,-1 0 0,0 0 0,0 0 1,0 0-1,0 0 0,0 0 0,1 0 0,-1 0 0,0 0 0,0 0 0,0 0 0,0 0 0,0 0 0,0 0 0,1 0 0,-1 0 0,0 0 0,0 0 0,0 0 0,0 1 0,0-1 0,0 0 0,0 0 0,0 0 0,1 0 0,-1 0 0,0 0 0,0 0 0,0 0 0,0 1 0,0-1 0,0 0 0,0 0 0,0 0 0,0 0 0,0 0 0,0 1 0,0-1 0,0 0 0,0 0 0,0 0 0,0 0 1,0 1-1,-1 11-22,-7 14 97,-10 19-31,-2-1 0,-2-1 0,-28 41 0,30-55 101,-1-1 0,-1 0 1,-2-2-1,-50 45 0,51-57 88,20-13-192,-1 1 0,1-1 0,0 1 0,0 0 0,-3 4 0,6-6-102,0 0-1,0 0 0,-1 0 1,1 0-1,0 1 0,0-1 1,0 0-1,0 0 0,-1 0 0,1 0 1,0 0-1,0 1 0,0-1 1,-1 0-1,1 0 0,0 0 1,0 0-1,0 0 0,-1 0 1,1 0-1,0 0 0,0 0 1,-1 0-1,1 0 0,0 0 1,0 0-1,0 0 0,-1 0 1,1 0-1,0 0 0,0 0 0,-1 0 1,1 0-1,0 0 0,0 0 1,0-1-1,-1 1 0,1 0 1,-2-1-462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22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3648,'-14'0'10256,"18"7"-8758,12 27-373,-1 0 0,-2 1-1,12 53 1,13 32-595,22 48 932,-60-168-1499,0 1 1,0-1 0,0 0 0,0 0-1,0 0 1,1 0 0,-1 1-1,0-1 1,0 0 0,0 0 0,1 0-1,-1 0 1,0 0 0,0 0 0,1 0-1,-1 1 1,0-1 0,0 0-1,0 0 1,1 0 0,-1 0 0,0 0-1,0 0 1,1 0 0,-1 0 0,0 0-1,0 0 1,1-1 0,-1 1-1,0 0 1,0 0 0,0 0 0,1 0-1,-1 0 1,0 0 0,0 0 0,0-1-1,1 1 1,-1 0 0,0 0-1,0 0 1,0 0 0,0-1 0,1 1-1,-1 0 1,0 0 0,0 0 0,0-1-1,0 1 1,0 0 0,0-1-1,12-14-3832,-10 13 3108,10-15-2071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23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553 0 5216,'-4'1'642,"0"-1"1,0 1-1,0 0 1,0 0 0,0 0-1,0 0 1,0 1-1,-6 3 1,-31 21 1247,12-8-587,-2 2-262,0 1 0,1 1 0,-48 47 1,-24 45 420,12-11-919,12-22 348,87-85-5491,7-7-357,-3 0 1997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23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5 4896,'-26'-4'1584,"25"4"-1461,-1 0 0,1 0 1,0 0-1,-1 0 0,1 0 0,0 0 1,-1 0-1,1 0 0,0 0 0,0 1 1,-1-1-1,-1 2 0,-5-1 3896,16 0-3179,0 0 1,0 1-1,-1 0 1,1 0-1,8 3 0,18 6 438,33 5-17,118 45 0,3 8-802,-182-66-505,1-2 1,-1 1-1,14 1 1,5-6-3394,-8-1 1210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8:23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 7232,'-5'11'844,"0"-1"0,1 1 0,1 0 0,0 1 0,0-1 0,1 0 0,-1 20 0,0-1 372,-47 419 2613,46-408-4363,0-11-1579,3-1-4051,4-12 2602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31.1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166 296 1664,'-8'-1'524,"-1"-1"-1,1 1 1,-1 1-1,0 0 1,-8 0 0,12 1-142,0-1 0,0 1 1,0 0-1,0 0 0,0 0 1,0 1-1,0 0 0,0 0 1,-6 4-1,10-6-346,1 0 0,-1 1 0,1-1 0,-1 1 0,1-1 0,-1 0 0,1 1 0,-1-1 0,1 1 0,0-1 0,-1 1 0,1-1 1,-1 1-1,1 0 0,0-1 0,0 1 0,-1-1 0,1 1 0,0 0 0,0-1 0,0 1 0,0 0 0,0-1 0,0 1 0,0 0 0,0-1 0,0 1 0,0-1 0,0 1 0,0 0 0,0-1 0,1 1 0,-1 0 0,0-1 0,0 1 0,1-1 0,-1 1 0,0-1 0,1 1 0,0 1 90,0-1 0,1 1 0,-1-1 0,0 0 0,1 0 0,-1 0 0,1 0 0,-1 0 0,1 0 0,-1 0 0,1-1 0,0 1 0,2 0 0,2 0 99,0 0 0,-1-1 1,1 1-1,0-1 0,0-1 0,-1 1 0,1-1 0,0 0 0,-1-1 0,1 1 0,-1-1 0,1 0 1,8-5-1,-5 2-95,0 0 1,-1-1 0,0 0 0,0 0-1,0-1 1,-1 0 0,8-9 0,-5 5-16,-1-1 0,0-1 0,-1 0 0,-1 0 0,0 0 1,-1-1-1,7-21 0,-11 30-92,-1-1 0,0 0 0,0 0 0,0 0 0,-1 0 0,0 0 0,0 0 0,-1 0 1,-1-8-1,1 10-26,-1 0 1,1-1 0,-1 1-1,0 0 1,0 0 0,0 0 0,-1 0-1,0 1 1,1-1 0,-1 1-1,0-1 1,-1 1 0,-5-5-1,6 5-10,-1 1-1,0-1 0,0 1 0,0 0 1,0 0-1,-1 0 0,1 0 0,0 1 1,-1-1-1,1 1 0,-1 0 0,0 1 1,1-1-1,-1 1 0,1 0 0,-1 0 1,0 0-1,1 1 0,-1 0 0,0 0 1,1 0-1,-1 0 0,1 1 0,0 0 1,0-1-1,-6 5 0,2-1-6,0 0 0,0 1 0,0 0 0,1 0-1,0 1 1,0 0 0,0 0 0,1 0 0,1 1-1,-1 0 1,-5 11 0,2 0 48,1 0 0,1 1-1,1 0 1,0 0 0,1 0 0,2 1-1,0-1 1,1 1 0,2 38-1,0-51 50,1 0 0,0 0 0,0 0 0,1 0 0,0-1 0,0 1 0,1-1 0,0 1 0,0-1 0,1 0 0,6 10 0,-6-13 16,0 1 1,0-1 0,0 1-1,0-1 1,1-1 0,-1 1-1,1-1 1,0 1-1,0-1 1,1-1 0,-1 1-1,1-1 1,-1 0 0,1 0-1,11 2 1,-9-3-30,-1 0-1,1-1 1,0 0 0,-1 0 0,1-1-1,0 0 1,-1 0 0,1-1 0,-1 0 0,1 0-1,-1-1 1,0 0 0,0 0 0,0-1-1,0 0 1,-1 0 0,9-7 0,7-8 12,-1-1 1,-1 0 0,23-31-1,-16 19-5,23-24-101,2 1 0,70-57-1,-121 111 36,18-12-127,-18 13 118,-1-1-1,1 1 0,-1 0 1,1-1-1,-1 1 1,1 0-1,-1 0 0,1 0 1,-1 0-1,1-1 1,-1 1-1,1 0 0,-1 0 1,1 0-1,-1 0 1,1 0-1,0 0 0,-1 0 1,1 0-1,-1 1 1,1-1-1,-1 0 0,1 0 1,-1 0-1,1 0 1,-1 1-1,1-1 1,-1 0-1,1 1 0,-1-1 1,0 0-1,1 1 1,-1-1-1,1 0 0,-1 1 1,2 2 2,-1 1 0,0-1 0,0 0 1,-1 0-1,1 0 0,-1 1 0,1-1 1,-1 0-1,0 0 0,-1 7 0,-6 32 96,7-40-88,-49 165 125,12-48 474,35-106 257,10-23-636,1-3-141,20-31 69,30-39-63,-24 42-123,1 2 0,60-51 0,-93 87 34,6-4-42,0 0 0,15-9 0,-22 15 20,0 0-1,-1 0 0,1 0 0,0 0 0,0 0 1,0 1-1,0-1 0,0 1 0,0-1 0,0 1 1,0 0-1,0-1 0,0 1 0,0 0 0,0 1 1,0-1-1,0 0 0,0 1 0,0-1 0,4 2 1,-5-1 6,0 0 0,0-1 1,0 1-1,0 0 0,0 0 1,-1 1-1,1-1 0,0 0 1,0 0-1,-1 0 0,1 1 0,-1-1 1,1 0-1,-1 0 0,1 1 1,-1-1-1,0 1 0,0-1 1,1 2-1,0 4-38,2 11 23,0 0-1,-2 0 0,0 0 0,-4 35 1,2 24 55,2-51 49,-1-8-1,6 34 1,-5-48-41,0 1 0,0-1 0,0 1 0,1-1 0,0 1 0,-1-1 0,2 0 0,-1 0 0,0 0 0,1 0 0,0-1 0,4 6 0,-5-8-23,-1 0-1,0 0 0,1 0 0,-1-1 1,1 1-1,-1 0 0,1 0 0,0-1 1,-1 1-1,1-1 0,-1 0 0,1 1 0,0-1 1,-1 0-1,1 0 0,0 0 0,-1 0 1,1 0-1,0-1 0,-1 1 0,1 0 1,0-1-1,-1 1 0,1-1 0,-1 0 1,1 1-1,-1-1 0,1 0 0,-1 0 1,2-1-1,5-4 29,0 0 1,-1 0-1,12-14 1,-16 17-4,32-38 43,-2-2 0,-3-2-1,28-51 1,-44 72-19,19-46 1,-29 58-78,0 0 1,0-1-1,-2 1 1,1-1-1,-1 1 1,0-17-1,-2 27 10,0 1-1,0-1 0,0 0 1,0 1-1,-1-1 0,1 1 1,0-1-1,0 1 0,-1-1 1,1 1-1,-1-1 0,0 1 1,1-1-1,-1 1 0,0-1 1,0 1-1,0 0 0,0 0 1,-1-2-1,1 2-2,-1 1 1,1-1-1,0 0 0,0 1 1,0 0-1,-1-1 0,1 1 1,0 0-1,-1-1 0,1 1 1,0 0-1,0 0 0,-1 0 1,1 0-1,0 1 0,-1-1 1,1 0-1,-2 1 0,-2 0-22,0 1 0,1 0-1,-1 1 1,1-1-1,-1 1 1,1-1 0,0 1-1,0 1 1,0-1-1,-4 4 1,0 4-9,1-1 0,0 1 0,1 0 1,0 1-1,0-1 0,1 1 0,1 1 0,0-1 1,-3 14-1,1 9 133,-5 71 0,10-93-118,1-1 0,1 1-1,0 0 1,0 0 0,5 16 0,-5-24 33,0-1 0,1 0 0,-1 1 0,1-1 1,0 0-1,0 0 0,1-1 0,-1 1 0,1 0 0,0-1 0,0 0 1,0 1-1,0-1 0,0 0 0,1 0 0,0-1 0,-1 1 1,8 3-1,-4-4 32,1 1 0,-1-1 0,1 0 1,0-1-1,-1 0 0,1 0 0,0 0 1,0-1-1,0 0 0,0-1 1,-1 0-1,16-3 0,-6-1-8,-1 0 1,0-1-1,0-1 0,26-15 0,-24 11 1,0-1-1,-1-1 1,19-18-1,41-49 137,-66 68-147,9-10 18,67-77-169,-78 87 82,-8 10 38,0 0-1,0 0 0,0 0 1,0 1-1,0-1 0,1 1 1,-1-1-1,0 1 0,1-1 1,-1 1-1,1 0 0,0 0 1,-1 0-1,4-2 0,-5 3 6,0 0 0,1 0 0,-1 0 0,0 0 0,1 0 0,-1 1 0,0-1-1,1 0 1,-1 0 0,0 0 0,0 0 0,1 0 0,-1 0 0,0 0 0,1 1 0,-1-1-1,0 0 1,0 0 0,1 0 0,-1 1 0,0-1 0,0 0 0,1 0 0,-1 0 0,0 1 0,0-1-1,0 0 1,0 1 0,0-1 0,1 0 0,-1 1 0,0-1 0,0 0 0,0 0 0,0 1-1,0-1 1,0 0 0,0 1 0,0-1 0,0 0 0,0 1 0,0-1 0,0 0 0,0 1-1,0-1 1,0 1 0,-4 19-4,4-18-8,-7 41-53,2 1 1,0 79 0,5-109 94,1 0 0,1 0 0,0-1 0,4 15 0,-5-22-9,1-1-1,-1 0 0,1 1 1,1-1-1,-1 0 1,1 0-1,0 0 0,0 0 1,0-1-1,1 0 1,0 1-1,0-1 1,4 4-1,-5-7 14,0 1-1,0 0 1,1-1-1,-1 0 1,0 0-1,0 0 1,1 0-1,-1 0 1,1-1-1,-1 0 1,1 1 0,-1-1-1,1 0 1,-1-1-1,1 1 1,-1-1-1,0 1 1,5-2-1,7-3-13,0 0-1,23-12 0,-30 13-28,19-9 60,-1-2 1,0-1-1,-1-1 1,-1-1-1,27-27 0,-25 20 5,-1-2 0,-1 0 0,-2-2 0,20-32 0,-34 47-60,10-21 1,-16 32 5,-1 0 0,0 1 0,0-1 1,0 0-1,0 0 0,-1 0 0,1 0 1,-1 0-1,0 0 0,0 0 0,0 1 1,0-1-1,0 0 0,-2-5 0,2 7-5,-1 0 1,1 0-1,-1 0 0,0 0 0,1 1 0,-1-1 0,0 0 0,0 0 1,0 1-1,0-1 0,1 1 0,-1-1 0,0 1 0,0-1 0,0 1 1,0-1-1,0 1 0,0 0 0,0 0 0,0-1 0,-1 1 1,1 0-1,0 0 0,0 0 0,0 0 0,0 0 0,0 0 0,0 1 1,-2-1-1,1 1-18,-2 0-4,-1 0-1,1 0 1,0 1 0,-1-1-1,1 1 1,0 0 0,0 1-1,0-1 1,0 1-1,0-1 1,-5 7 0,1-3-22,-13 11 35,0 2 0,1 0 0,1 1 0,0 1 0,2 1 0,1 1 0,0 0 0,2 1 0,1 0 0,-20 53 0,30-70 31,1 0 0,1 0 0,-1 0 0,1 1 0,0-1 0,1 0 0,0 1 0,0-1 0,2 11 0,-2-14-7,1-1-1,0 0 1,0 0-1,0 1 0,1-1 1,-1 0-1,1 0 1,0 0-1,-1-1 1,1 1-1,1 0 0,-1-1 1,0 1-1,0-1 1,1 0-1,0 0 1,-1 0-1,1 0 1,0 0-1,0 0 0,0-1 1,5 2-1,-4-1 35,1 0 0,0-1 0,0 0 0,0 0 0,0 0 0,0-1 0,0 0 0,0 0 0,0 0 0,0 0 0,0-1 0,0 0 0,8-2 0,-6 0-5,-1 1 1,1-1-1,-1-1 1,0 1-1,0-1 1,0 0 0,-1 0-1,0-1 1,6-5-1,-2-1-19,1 0-1,-2-1 1,0 0-1,0 0 1,-1-1-1,-1 0 1,0 0-1,0 0 1,3-17-1,22-135-134,-30 157 76,1-7-182,-4 23-140,-3 15 243,-1 9 112,2 1 0,0 0 0,3 55 0,0 4-142,-2-52 81,-15 192 95,12-186 8,-3 0 0,-26 84 0,30-116 32,0-1 1,-1 1 0,-14 21 0,17-29-32,-1-1 1,0 0-1,0 0 1,-1-1-1,1 1 1,-1-1-1,0 0 1,-1 0-1,1 0 1,0-1-1,-7 3 1,7-3-7,-1-1-1,0 0 1,0 0 0,1 0-1,-1-1 1,0 0 0,0 0-1,0 0 1,-1-1 0,1 0-1,0 0 1,0-1 0,0 0-1,0 0 1,0 0 0,0 0 0,0-1-1,1 0 1,-1-1 0,-10-5-1,8 2-4,0-1 0,1 0 1,0 0-1,0-1 0,0 0 0,1-1 0,0 1 0,-8-19 0,3 4-31,2-2-1,1 1 1,0-1 0,2 0-1,1-1 1,-2-34 0,6 55-7,1 0 1,0 0-1,0 0 1,0-1-1,1 1 1,0 0-1,0 0 1,0 0-1,0 0 1,1 0-1,0 1 1,0-1-1,0 0 1,1 1-1,-1-1 1,1 1-1,0 0 1,1 0-1,-1 0 1,1 0-1,-1 1 1,1-1-1,0 1 1,0 0-1,9-5 1,5-1-15,1 1 0,0 0 0,1 2 1,39-9-1,-47 12 6,38-8 58,76-21 287,-112 26-322,1 0 1,-1-1 0,0 0-1,-1-1 1,0-1-1,0 0 1,-1-1-1,0 0 1,12-14-1,-14 12-4,0 0-1,0 0 0,-1-1 1,-1 0-1,9-20 0,26-73 35,-14 32-16,-8 27-29,-10 26-17,-2-1 0,0-1-1,8-33 1,-14 49-149,-2 16-171,-6 18 209,-9 88-39,13-97 202,-1 7 9,1 0 0,1 1 0,1-1 0,9 46 0,-10-68-8,1-1-1,0 0 1,-1 1 0,1-1 0,0 0-1,0 1 1,1-1 0,-1 0-1,0 0 1,1 0 0,-1 0 0,1 0-1,0-1 1,0 1 0,1 1 0,-1-2 3,0 0 0,-1 0 1,1 0-1,0-1 0,0 1 1,-1-1-1,1 1 0,0-1 1,0 0-1,0 0 0,0 0 1,-1 0-1,1 0 0,0 0 1,0 0-1,0-1 0,0 1 1,-1-1-1,1 1 0,3-2 1,3-2 6,0-1 0,-1 0 0,0 0 0,0 0 0,0-1 0,0 0 0,-1 0 0,0-1 0,10-12 0,-1 1-5,82-108 61,-42 53 50,-55 72-125,5-5-55,-1 1 0,1-1 1,7-5-1,-11 10 27,0 0 0,-1 1 0,1-1 0,0 1 0,0-1 0,0 1 0,0-1 1,0 1-1,0 0 0,0 0 0,-1-1 0,1 1 0,2 0 0,-2 0 11,-1 0-1,1 0 1,-1 0-1,1 1 1,-1-1-1,1 0 1,-1 0 0,1 1-1,-1-1 1,1 0-1,-1 1 1,1-1-1,-1 0 1,0 1 0,1-1-1,-1 1 1,1-1-1,-1 0 1,0 1-1,0-1 1,1 1 0,-1-1-1,0 1 1,0 0-1,1 0 1,0 5-26,1 1 0,-1-1 0,0 1 1,0 0-1,-1-1 0,0 1 0,-1 9 0,1-3-26,-3 26 15,-1-1 0,-2 1 1,-12 39-1,-41 112 92,49-161-56,-64 171-67,59-166 195,-1-2 1,-2 0-1,-37 50 0,49-75-58,0 1 0,0-1 0,-1 0 0,0-1 0,-15 11 0,20-15-48,-1-1 1,1 1-1,0-1 0,-1 0 0,1 0 1,0 0-1,-1 0 0,1 0 0,-1-1 0,1 1 1,-1-1-1,0 0 0,1 1 0,-1-1 0,0 0 1,1-1-1,-1 1 0,-4-1 0,4 0-2,0-1-1,0 1 1,0-1-1,1 1 1,-1-1-1,0 0 1,1 0-1,-1 0 0,1-1 1,-1 1-1,1 0 1,-4-6-1,1-1-20,0 0-1,0 0 1,1 0 0,0 0-1,1-1 1,0 0-1,0 0 1,-1-13-1,3 14 3,1 0 0,0 0-1,0 0 1,1 0 0,0 0-1,1 0 1,0 0 0,0 1-1,1-1 1,0 1 0,1 0-1,-1 0 1,2 0 0,-1 0-1,1 0 1,0 1 0,1 0-1,-1 0 1,2 1 0,-1-1-1,1 1 1,-1 1 0,12-8-1,1 1 15,0 1-1,1 0 0,1 2 1,0 0-1,35-9 0,-24 8 12,197-52 4,-118 34 112,-103 26-64,-2 0-341,1 0 0,0 1 0,0-1 1,0 1-1,8 1 0,-13 0-89,-1 0-1,0 0 1,1 0-1,-1 1 1,1-1 0,-1 0-1,0 1 1,1-1 0,-1 1-1,0 0 1,0-1-1,3 3 1,-3-2-221,0 0 0,0 0 0,-1 0-1,1 0 1,0 0 0,0 0 0,-1 0 0,1 1 0,0-1-1,-1 0 1,0 0 0,1 1 0,-1-1 0,0 1 0,1 1-1,3 19-4214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39.2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1165 3232,'-8'6'1455,"5"-3"-150,10-7 4057,2-2-4982,0 1 0,0-2 0,-1 1 0,1-1 0,-1 0-1,-1-1 1,0 1 0,8-11 0,25-36 448,33-50-46,37-90-383,11-19-179,-101 181-183,-2-1 1,0-1-1,15-43 0,-33 76-49,0 1-1,1-1 0,-1 1 1,0-1-1,0 0 0,0 1 0,0-1 1,1 1-1,-1-1 0,0 1 0,0-1 1,0 0-1,0 1 0,0-1 0,-1 1 1,1-1-1,0 1 0,0-1 0,0 0 1,0 1-1,-1-1 0,1 0 3,-1 1-1,1 0 1,0 0-1,-1 0 1,1-1-1,-1 1 1,1 0 0,0 0-1,-1 0 1,1 0-1,-1 0 1,1 0-1,0 0 1,-1 0-1,1 0 1,-1 0 0,1 0-1,-1 0 1,1 0-1,0 0 1,-1 0-1,-2 1-12,0 0-1,1 0 1,-1 1-1,0-1 1,1 0-1,0 1 0,-3 2 1,0 1-12,0 0 0,1 0 1,0 1-1,0 0 0,-5 10 1,8-15 29,-9 20-19,1 0 1,0 0-1,2 1 1,-8 33 0,-7 91 28,19-117 1,1 0 0,1 1 0,6 43 0,-5-64 36,2 0-1,-1-1 1,1 0-1,1 1 1,0-1-1,0 0 1,0 0-1,1 0 1,0-1-1,0 1 1,1-1-1,0 0 1,1 0 0,-1-1-1,1 0 1,10 9-1,-11-12 65,0 0-1,0 0 1,0-1 0,0 0-1,1 0 1,-1 0-1,1 0 1,-1-1 0,1 0-1,-1 0 1,1-1 0,0 1-1,0-1 1,-1-1-1,1 1 1,0-1 0,-1 0-1,1 0 1,7-3-1,-5 2-52,0-1-1,0-1 0,0 0 0,0 0 0,0 0 0,-1-1 0,0 0 0,0-1 0,0 0 0,0 0 0,-1 0 0,7-10 0,14-25 4,-3-2-1,24-54 0,51-114 158,-63 133-171,-3 9-51,-3-2 1,23-79-1,-47 126 105,0-1 0,-2 0 0,2-43 0,-6 66-103,1 1 1,-1 0-1,-1-1 0,1 1 1,0 0-1,0-1 1,0 1-1,-1 0 0,1-1 1,-1 1-1,1 0 0,-1 0 1,1-1-1,-1 1 0,0 0 1,0 0-1,-1-2 1,2 3-1,-1-1 0,1 1 1,-1 0-1,1 0 1,0 0-1,-1 0 1,1-1-1,-1 1 1,1 0-1,-1 0 1,1 0-1,0 0 1,-1 0-1,1 0 0,-1 0 1,1 0-1,-1 0 1,1 0-1,0 0 1,-1 1-1,0-1 1,0 1-7,-1-1 0,1 1 1,0 0-1,0 0 1,-1 0-1,1 0 1,0 0-1,0 0 0,-1 2 1,-9 11-51,1 0 0,0 1 0,1 1 1,-10 24-1,-23 72-77,24-61 258,-7 30-121,3 1 1,-12 94 0,33-167 3,-21 143-90,-6 31 392,12-75 305,16-107-603,-1 6 541,3-10 302,5-9-514,-2 2-295,0 0-1,-1 0 1,0-1-1,2-11 1,10-26 8,7-7-30,41-94-189,-61 142 142,0 0 0,0 1-1,1 0 1,0-1-1,0 1 1,1 0 0,0 1-1,0-1 1,7-5-1,-11 11 23,-1-1-1,1 1 0,0-1 1,0 1-1,0 0 0,-1-1 1,1 1-1,0 0 0,0-1 0,0 1 1,0 0-1,0 0 0,0 0 1,-1 0-1,1 0 0,0 0 1,0 0-1,0 0 0,0 0 1,0 0-1,0 1 0,1-1 1,-1 1 2,0 0 1,1 0-1,-1 0 1,0 0-1,0 0 1,0 0-1,0 0 1,0 0-1,-1 0 1,1 1-1,0-1 1,1 3-1,1 4-4,0 1 0,-1-1-1,3 17 1,-3-15-35,1 11 3,0 0 0,-1 22 1,4 31 75,-5-68-28,0 0-1,0 0 0,1 0 1,0 0-1,1 0 0,-1 0 0,1 0 1,0-1-1,1 1 0,-1-1 1,1 0-1,6 6 0,-7-8 51,0 0-1,1 0 1,0 0-1,0-1 0,0 1 1,0-1-1,0 0 1,0 0-1,0 0 1,1-1-1,-1 1 0,1-1 1,-1 0-1,1-1 1,0 1-1,-1-1 1,9 0-1,3-2-18,-1 0-1,0-1 1,0-1 0,-1 0 0,1-1-1,-1 0 1,0-1 0,0-1 0,-1 0-1,0-1 1,0-1 0,14-11 0,-10 5-59,-1 0 0,-1-1 1,0 0-1,-1-1 0,-1-1 0,0 0 1,18-37-1,-21 34 13,-6 15 13,0 0 0,-1-1 0,0 1 0,0-1 0,-1 0 0,0 0 0,0 0 0,1-11 0,-14 33-303,3-2 250,-113 207-57,116-208 119,-1 0-1,-3 14 0,8-23 2,0-1 0,1 1-1,-1 0 1,1-1 0,-1 1-1,1 0 1,0 0-1,0-1 1,0 1 0,0 0-1,1-1 1,-1 1 0,1 0-1,0-1 1,-1 1 0,1 0-1,2 2 1,-3-4 2,1 0 0,0-1 0,0 1 0,0 0 0,0 0-1,-1 0 1,1-1 0,0 1 0,0 0 0,1-1 0,-1 1 0,0-1 0,0 1 0,0-1 0,0 0 0,0 0 0,0 1 0,1-1-1,-1 0 1,0 0 0,0 0 0,0 0 0,0 0 0,3-1 0,-2 1 16,0-1 0,0 1 0,1-1 1,-1 0-1,0 0 0,0 1 0,0-2 0,0 1 0,0 0 0,0 0 1,0-1-1,2-2 0,1-2 43,0 1-1,-1-1 1,0-1-1,-1 1 1,1-1 0,3-8-1,13-46-29,-13 37-185,11-46-13,1-4-185,-17 71 220,-1 8 44,0 10-27,1 43-89,9 56 1,-9-100 243,6 22-1,-7-32-7,1 0 1,-1 0-1,1 0 0,0 0 1,0 0-1,0 0 1,1-1-1,-1 0 0,6 7 1,-7-9-17,1-1 0,-1 1 0,0-1 0,0 1 0,0-1 0,1 0 0,-1 1 0,0-1 1,0 0-1,1 0 0,-1 0 0,0 0 0,0 0 0,1 0 0,-1 0 0,0 0 0,0 0 0,1-1 1,-1 1-1,0-1 0,0 1 0,0-1 0,1 1 0,-1-1 0,0 1 0,0-1 0,0 0 0,1-1 1,8-5 78,-1 0 0,10-10 0,-6 5-45,74-64 41,-51 43-304,77-55-1,-111 87 182,-1 0 1,1 1-1,0-1 0,-1 0 0,1 0 1,0 1-1,-1-1 0,1 1 0,0-1 1,0 1-1,-1 0 0,1 0 0,0 0 1,3 0-1,-4 0 3,0 1 0,0-1 1,0 0-1,0 1 0,1-1 0,-1 1 1,0-1-1,-1 1 0,1 0 1,0-1-1,0 1 0,0 0 0,0 0 1,0 0-1,-1-1 0,1 1 0,0 0 1,-1 0-1,1 0 0,-1 0 1,1 0-1,-1 0 0,1 0 0,-1 2 1,2 1 12,-1 1 0,0 0 0,-1 0 1,1 0-1,-1-1 0,0 1 0,0 0 1,0 0-1,-2 7 0,-1 1 13,-10 26-1,-2 8 173,5-12 159,10-35-336,0 0 0,0 1 0,0-1 0,0 0 0,0 0 0,0 0 0,0 0 0,0 0 0,0 0 1,0 0-1,0 1 0,0-1 0,0 0 0,0 0 0,0 0 0,0 0 0,0 0 0,0 0 0,0 0 1,0 1-1,0-1 0,0 0 0,0 0 0,0 0 0,1 0 0,-1 0 0,0 0 0,0 0 0,0 0 0,0 0 1,0 0-1,0 0 0,0 1 0,0-1 0,0 0 0,1 0 0,-1 0 0,0 0 0,0 0 0,0 0 1,0 0-1,0 0 0,0 0 0,0 0 0,1 0 0,-1 0 0,0 0 0,0 0 0,0 0 0,0 0 0,0 0 1,0 0-1,0 0 0,1 0 0,-1 0 0,0 0 0,0-1 0,0 1 0,0 0 0,0 0 0,0 0 1,0 0-1,21-15 58,-1-1 0,-1 0 0,29-34 0,-13 13-86,-31 33-6,1-1-1,-1 1 1,1 0-1,0 0 1,1 0 0,-1 0-1,0 1 1,10-4-1,-14 7 24,0 0 0,0 0 1,0 0-1,0 1 0,0-1 0,0 0 0,0 0 0,0 1 0,0-1 0,0 1 0,0-1 1,0 1-1,0-1 0,0 1 0,0 0 0,0-1 0,0 1 0,0 0 0,-1 0 0,1 0 1,0-1-1,-1 1 0,1 0 0,0 0 0,-1 0 0,1 0 0,-1 0 0,0 0 0,1 2 1,2 4-27,0 1-1,3 13 1,-6-21 31,18 107 107,-17-102-91,0-1 0,0 0 0,1 0 0,-1 1 0,1-1 0,0 0 0,0 0 0,1-1 0,-1 1 0,4 3 0,-4-5 2,-1-1 1,1 1-1,-1-1 1,1 0-1,0 0 1,0 1 0,0-1-1,0 0 1,0-1-1,0 1 1,0 0-1,0 0 1,0-1 0,0 1-1,0-1 1,1 0-1,-1 0 1,0 0-1,0 0 1,0 0-1,1 0 1,2-1 0,6-2-457,-1 0 1,0 0 0,10-6 0,-8 4-2435,0-2 1,13-8 0,-4 1-499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4:42.4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11 3136,'0'0'1029,"-4"-11"1968,0 21 875,1 3-3195,-3 23 1,10 40 479,13 189 541,-7-151-1124,-5-66-314,-1-22 322,-1 28 0,-11-117 2053,4 39-2552,-17-138 132,0 10-284,13 112 120,-9-38-358,15 72 285,0-1 0,1 0 0,0 0 0,-1-7 0,2 13 8,0-1 1,0 0-1,0 1 1,0-1-1,0 1 1,0-1-1,0 1 1,1-1-1,-1 1 0,0-1 1,1 1-1,0-1 1,-1 1-1,1-1 1,0 1-1,0-1 1,-1 1-1,1 0 1,0 0-1,2-2 0,9-5-221,-8 5 248,0 0 0,0 0 0,1 1 0,-1-1 0,1 1 0,8-3 0,3 1-86,-1 1 0,1 0 0,0 0 0,0 2 0,0 0 0,0 1 0,0 0 0,0 2 0,24 4 0,-23-2 91,-3-1 29,24 9 1,-35-11-36,0 0 1,0 0-1,-1 1 1,1-1-1,0 1 1,0 0-1,-1 0 1,0 0-1,1 0 1,-1 0-1,0 1 1,0-1-1,3 5 1,-4-6-3,-1 1 1,1-1 0,-1 0-1,1 1 1,-1-1 0,0 0-1,0 1 1,0-1 0,0 0 0,0 1-1,0-1 1,0 0 0,0 1-1,0-1 1,-1 1 0,1-1-1,0 0 1,-1 0 0,0 1-1,1-1 1,-1 0 0,0 0-1,1 1 1,-3 1 0,-1 2 96,-1 1 1,0-1-1,-9 7 1,8-7-5,-127 98 508,78-62-486,34-25-97,-29 23-110,50-39 90,-1 0 1,1 0-1,0 0 0,0 1 0,-1-1 0,1 0 0,0 0 0,0 0 0,-1 1 1,1-1-1,0 0 0,0 0 0,0 1 0,0-1 0,-1 0 0,1 1 0,0-1 0,0 0 1,0 1-1,0-1 0,0 0 0,0 1 0,0-1 0,0 0 0,0 1 0,7 2 96,18-5-46,-19 1-31,33-3 106,-25 2-163,1 1-1,0 0 1,23 2-1,-24 1-5,0 0 0,0 1 1,-1 0-1,1 1 0,-1 1 0,0 0 1,19 11-1,-24-11 26,0 0 1,-1 1-1,0-1 1,0 1-1,0 1 0,-1-1 1,0 1-1,0 0 1,-1 1-1,0-1 1,0 1-1,6 14 0,-7-12 30,0-1 0,0 1 1,-1 0-1,-1 0 0,0 0 0,0 0 0,0 14 0,-2-20 13,0 0 0,-1 1 1,1-1-1,-1 0 0,0 1 1,-1-1-1,1 0 0,-1 0 1,1 0-1,-1 0 0,0 0 1,-1 0-1,1 0 0,-1-1 0,0 1 1,0-1-1,0 0 0,0 0 1,-4 4-1,-8 3 31,1 0 0,-1-1 0,-1-1 0,0 0 0,0-1 0,-20 6 0,-104 21 533,139-33-588,-55 7 53,51-7-80,-1-1-1,1 0 0,0 0 0,-1-1 0,1 1 0,-1-1 0,-8-3 0,14 4-58,-1 0-1,1 0 1,0 0 0,0 0-1,0 0 1,0 0-1,-1 0 1,1-1-1,0 1 1,0 0 0,0 0-1,0 0 1,-1 0-1,1 0 1,0 0-1,0 0 1,0 0 0,0-1-1,0 1 1,0 0-1,-1 0 1,1 0-1,0 0 1,0 0 0,0-1-1,0 1 1,0 0-1,0 0 1,0 0-1,0 0 1,0-1 0,0 1-1,0 0 1,0 0-1,0 0 1,0-1-1,0 1 1,0 0 0,0 0-1,0 0 1,0 0-1,0-1 1,0 1-1,0 0 1,0 0 0,0 0-1,0 0 1,0-1-1,1 1 1,-1 0-1,0 0 1,0 0 0,0 0-1,0 0 1,0 0-1,1-1 1,10-6-4677,6 1 2178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39.8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38 217 3232,'-4'-4'757,"0"0"-1,1 1 1,0-1 0,-1-1 0,2 1 0,-1 0-1,0-1 1,1 0 0,-2-6 0,-2 5 2862,8 7-3617,-1 0 382,4-1 256,301-10 2733,-217 1-3161,124-27 0,-58 0 81,85-20-3610,-152 40 1275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42.2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11 915 2720,'-10'4'1748,"9"-3"-792,4-1 377,0 7 784,0-5-1857,1-1-1,-1 0 1,0-1-1,0 1 1,0 0-1,1-1 1,-1 0-1,0 1 1,0-1-1,1-1 1,-1 1-1,0 0 1,1-1-1,-1 0 1,0 1-1,0-1 1,0-1-1,0 1 1,0 0-1,3-2 1,7-4 302,0-1 0,22-16 0,13-15-268,-1-1-1,-3-2 0,-1-3 0,-3-1 1,64-94-1,-69 89-63,-11 16-140,-2 0 1,24-52-1,-31 56-938,-23 51 832,3-14 31,4-5 415,1-5 3,0-1-319,1 3-82,-1 0-1,1 0 0,0 0 1,0 0-1,0 0 0,0 0 0,1 0 1,-1 0-1,3-2 0,10-16 120,-10 6-113,2-3-182,-4 14-83,-6 6-48,-10 13-39,5-2 211,-68 128 94,75-139 3,-124 247 1,84-171-147,37-68 187,0-1-1,2 1 0,-1 0 0,1 0 0,-2 20 0,5-29 6,-1 1 0,1-1-1,0 0 1,0 1-1,0-1 1,1 0-1,-1 1 1,1-1-1,-1 1 1,1-1-1,0 0 1,0 0-1,0 0 1,0 1-1,0-1 1,0 0-1,0 0 1,1 0-1,-1 0 1,1-1-1,0 1 1,-1 0 0,1-1-1,0 1 1,0-1-1,0 0 1,0 1-1,0-1 1,0 0-1,0 0 1,4 1-1,1 0 63,-1-1-1,1 0 0,0 0 0,-1-1 1,1 1-1,0-1 0,-1-1 0,1 1 1,0-1-1,9-3 0,-2 1-10,0-1 0,0 0 0,-1-1 0,1-1 1,-1 0-1,-1-1 0,1 0 0,-1-1 0,-1 0 0,1-1 0,16-18 0,108-148 42,-126 161-132,145-205 132,-137 195-102,91-129 57,-90 122-143,-1 0 0,-2 0 0,16-43 0,-31 71 39,0 1 0,-1-1 0,1 1 0,0-1 0,-1 1 0,1-1 0,-1 1 0,0-1 0,0 0 0,0 1 0,0-1 0,-1-3 0,1 6 12,0-1 1,0 1 0,0 0-1,0 0 1,0-1-1,0 1 1,0 0 0,0 0-1,0 0 1,0-1-1,-1 1 1,1 0 0,0 0-1,0 0 1,0 0 0,0-1-1,0 1 1,0 0-1,-1 0 1,1 0 0,0 0-1,0 0 1,0-1-1,0 1 1,-1 0 0,1 0-1,0 0 1,0 0-1,0 0 1,-1 0 0,1 0-1,0 0 1,0 0 0,-1 0-1,1 0 1,0 0-1,0 0 1,-1 0 0,-9 6-59,-14 18-14,19-18 20,-22 24 42,2 0-1,1 2 0,2 0 0,1 1 0,2 2 0,1 0 1,2 1-1,-15 47 0,-39 150 176,11-34 275,50-168-213,-8 22 541,13-44-253,6-10-141,9-19 23,-3 5-328,50-93 201,-47 90-255,-7 9-78,1 1-1,0 0 1,1 0 0,-1 1-1,1-1 1,1 1 0,7-6-1,-13 12 52,0 1 1,-1-1-1,1 0 0,0 1 0,0 0 0,0-1 0,-1 1 0,1-1 1,0 1-1,0 0 0,0 0 0,0-1 0,0 1 0,0 0 1,0 0-1,0 0 0,0 0 0,0 0 0,0 0 0,-1 0 0,1 0 1,2 1-1,-2 0 2,0-1 0,1 1 0,-1 0 0,0 0 0,0 0 0,0 0 0,0 0 0,0 0 0,0 0 0,0 0 0,0 1 1,1 1-1,1 4 4,0-1 1,0 1 0,-1 0 0,3 11-1,0 4 17,-3-10-9,0 0-1,1-1 0,6 15 0,-7-23 11,-1 0 0,1 0 0,-1 0 0,1 0 0,0-1 0,0 1 0,0-1 0,0 1 0,0-1 0,1 0-1,-1 0 1,1 0 0,0 0 0,-1 0 0,1-1 0,0 1 0,3 1 0,5 0 63,-1 0-1,1-1 1,0 0-1,0 0 1,0-2 0,0 1-1,0-1 1,1-1 0,-1 0-1,0 0 1,0-1 0,-1 0-1,1-1 1,0-1-1,11-4 1,-12 3-37,-1 1 1,1-2-1,-1 1 1,0-1-1,0-1 0,-1 1 1,0-1-1,0-1 0,-1 0 1,1 0-1,-2 0 0,1-1 1,-1 0-1,-1 0 1,8-15-1,-6 6-30,-1-1 1,6-24-1,-10 36-37,-1-1 0,0 0 1,0 1-1,-1-1 0,0 0 0,0 0 0,-1 1 0,-2-12 0,2 18 23,1 0 0,0 1 0,0-1 0,0 1 0,0-1 0,0 0 0,-1 1 0,1-1 0,0 1 1,-1-1-1,1 1 0,0-1 0,-1 1 0,1-1 0,-1 1 0,1-1 0,-1 1 0,0-1 0,1 1 0,-1 0 1,1 0-1,0 0 1,-1 0 0,1 0-1,0 0 1,-1 0-1,1 0 1,0 0-1,-1 0 1,1 0-1,0 0 1,-1 1 0,1-1-1,0 0 1,-1 0-1,1 0 1,0 1-1,0-1 1,-1 0-1,1 0 1,0 0-1,-1 1 1,-14 23-278,15-23 286,-5 9-20,0 0 0,1 0 0,1 1-1,0-1 1,0 1 0,1 0 0,0 0 0,1 0-1,0 0 1,1 0 0,1 16 0,0-21 52,0 1 0,0-1 0,1 0 1,-1 0-1,1 0 0,1 0 0,-1 0 0,1 0 1,0-1-1,1 1 0,-1-1 0,1 0 0,0 0 1,0 0-1,0-1 0,1 1 0,0-1 0,0 0 1,0-1-1,0 1 0,11 5 0,-10-7-137,0 1 1,0-1-1,0 0 0,0 0 0,0-1 1,0 0-1,1 0 0,-1 0 0,13-1 1,-15 0-398,0-1 0,0 0 0,0 0 0,0 0 0,0 0 0,-1 0 0,5-3 0,-4 2-319,-1 0 0,0 0 0,0 0 0,0-1 0,0 1 0,0-1 0,-1 0 0,4-4 0,7-9-1786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42.5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19 140 5472,'-19'-16'2496,"24"12"-2176,-1-1 736,11 10-640,16-10 1024,4 5-800,36-8 736,11 5-768,13-9 448,-6 4-608,6-9-160,-10 6-192,14-9 0,-9 8-64,5-5-992,-14 11 512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46.5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4 749 3904,'0'0'51,"0"0"1,0 0-1,0 0 0,0 0 1,-1 0-1,1 0 0,0 0 1,0 0-1,0 0 0,0 0 1,0 0-1,0 0 0,0 0 1,0 0-1,0 0 0,0 0 1,-1 0-1,1 0 0,0 0 1,0 0-1,0 0 0,0 0 1,0 0-1,0 0 0,0 0 1,0 0-1,0 0 0,-1 0 1,1 0-1,0 0 0,0 0 1,0 0-1,0 0 0,0 0 1,0 0-1,0 0 0,0 0 1,0 0-1,0 1 0,0-1 1,0 0-1,0 0 0,0 0 1,0 0-1,0 0 0,0 0 1,-1 0-1,1 0 0,0 0 1,0 0-1,0 1 0,0-1 1,0 0-1,0 0 0,0 0 1,0 0-1,0 0 0,1 0 1,-1 0-1,0 0 0,0 0 1,0 0-1,0 1 0,0-1 1,0 0-1,0 0 0,0 0 1,8 1 4094,-6-1-3963,6-2 295,0 0 1,0 0-1,0-1 0,-1 0 1,1 0-1,-1-1 1,1 0-1,-1 0 0,-1-1 1,12-9-1,-4 0-294,-1-2 0,0 1 0,-1-2 0,-1 0 0,14-26 0,35-96 579,-59 136-750,1 0-13,-1-1 1,1 1-1,-1 0 0,0-1 0,0 1 0,-1-1 1,1 1-1,-1-1 0,1 1 0,-1-1 0,0 1 1,-1-7-1,-10 30-432,4 1 419,0 1 1,2 0-1,0 0 1,2 0 0,-2 27-1,5-40 45,-1 5-21,0 0-1,3 24 1,-1-34 31,-1-1 0,1 1 0,0 0 0,0-1 0,0 1 0,0-1 0,1 1 0,0-1 0,-1 0 0,1 0 0,1 0 0,-1 0 0,0 0 0,1 0 0,3 3 0,-4-4 34,0-1 0,1 0 0,-1 0 0,1 0-1,-1 0 1,1 0 0,-1-1 0,1 1 0,0-1 0,-1 0 0,1 1-1,0-1 1,-1 0 0,1-1 0,0 1 0,-1 0 0,1-1 0,0 1 0,3-3-1,8-1 169,0-1 0,16-9 0,-21 10-152,35-19 15,-1-2 0,62-47-1,-104 72-105,14-12-125,0 1 0,1 1-1,19-9 1,-35 18 121,1 1 0,0 0-1,-1 0 1,1-1-1,0 1 1,0 0 0,0 0-1,-1 0 1,1 0 0,0 0-1,0 0 1,0 0-1,-1 0 1,1 0 0,0 0-1,0 0 1,0 0 0,-1 0-1,1 1 1,0-1-1,0 0 1,-1 1 0,1-1-1,0 1 1,-1-1 0,1 1-1,0-1 1,-1 1-1,1-1 1,-1 1 0,1-1-1,-1 1 1,1 0 0,-1-1-1,1 1 1,-1 0-1,0 0 1,1-1 0,-1 1-1,0 0 1,0 0 0,1-1-1,-1 1 1,0 0-1,0 0 1,0 1 0,1 2 19,-1 1 1,1-1-1,-1 1 1,0 0-1,-1-1 1,1 1-1,-2 5 1,-12 31 9,10-34 137,1 1-1,1-1 1,-1 1 0,1-1 0,-1 16-1,22-35 585,1-4-677,-1-1-1,-1 0 1,-1-2 0,25-32 0,-1 0 72,-38 47-200,1 1 0,-1-1 0,1 1 0,7-5 1,-10 7 45,-1 1 0,0 0 0,1-1 0,-1 1 0,1 0 0,-1-1 0,1 1 0,-1 0 0,1 0 0,-1-1 0,1 1 0,-1 0 1,1 0-1,-1 0 0,1 0 0,-1 0 0,1 0 0,0 0 0,-1 0 0,1 0 0,-1 0 0,1 0 0,-1 0 0,1 0 0,-1 0 0,1 0 0,-1 1 1,1-1-1,-1 0 0,1 0 0,-1 1 0,1-1 0,-1 0 0,1 1 0,-1-1 0,0 0 0,1 1 0,-1-1 0,1 0 0,-1 1 0,0-1 0,1 1 1,-1-1-1,0 1 0,0-1 0,0 1 0,1-1 0,-1 1 0,0-1 0,0 1 0,0-1 0,0 1 0,0 1 0,15 113-73,-15-114 100,0 1 0,0-1-1,1 1 1,-1-1 0,1 0 0,-1 0 0,1 1 0,-1-1-1,1 0 1,-1 0 0,1 1 0,0-1 0,0 0 0,0 0-1,0 0 1,0 0 0,0 0 0,0 0 0,0 0 0,0-1-1,0 1 1,0 0 0,1 0 0,-1-1 0,0 1 0,0-1-1,1 1 1,-1-1 0,0 0 0,1 0 0,-1 1 0,0-1-1,1 0 1,1 0 0,4-1 37,0 0-1,-1-1 1,1 1 0,0-1-1,10-5 1,-8 3-22,20-7 48,270-89-60,-281 95-38,-1 1 1,33-3-1,-46 6 90,-4 0-17,-10 1-128,-1 3 36,0 1 0,0 0 0,0 1 0,0 0-1,-11 7 1,10-4 30,-1 0-1,2 0 1,-1 1-1,1 1 1,0 0-1,1 0 1,0 1-1,-13 19 1,22-28 13,0-1-1,0 1 1,0 0 0,0-1-1,1 1 1,-1 0 0,0 0-1,1 0 1,0 0 0,-1 0 0,1 0-1,0-1 1,0 1 0,0 0-1,0 0 1,0 0 0,1 4-1,0-4 8,0-1-1,0 1 1,0-1 0,0 1-1,0-1 1,0 1-1,0-1 1,0 1-1,1-1 1,-1 0 0,0 0-1,1 0 1,-1 0-1,1 0 1,2 1-1,4 2 48,0-1 0,1-1 0,-1 1 0,1-2-1,-1 1 1,12 0 0,-3-1 68,1 0 0,0-1 0,23-3 0,-32 2-79,0-1 0,-1 0 0,0 0 0,1-1 0,-1 0 1,0-1-1,0 1 0,13-10 0,-6 2-28,-1-1 1,0 0-1,-1-1 1,14-17-1,39-62 39,-63 87-122,-3 5 53,0-1 0,0 0-1,0 1 1,0-1-1,1 1 1,-1-1 0,0 1-1,0-1 1,1 1-1,-1-1 1,0 1 0,1-1-1,-1 1 1,1-1-1,-1 1 1,1 0-1,-1-1 1,1 1 0,-1 0-1,1-1 1,-1 1-1,1 0 1,-1 0 0,1-1-1,-1 1 1,1 0-1,-1 0 1,1 0 0,0 0-1,-1 0 1,1 0-1,-1 0 1,1 0-1,0 0 1,-1 0 0,1 0-1,0 2-28,-1 0-1,1-1 1,-1 1-1,0 0 1,0-1-1,0 1 1,0 0 0,0 0-1,0-1 1,0 1-1,0 0 1,-2 2-1,2 0 39,-8 103 82,7-103-72,1 0 0,0 0 0,0 0 0,0 0 0,0 0-1,1 0 1,0 0 0,-1 0 0,1 0 0,1-1 0,-1 1 0,3 4 0,-3-6 7,0 0 1,1 0-1,-1 0 1,1 0-1,-1-1 1,1 1-1,0 0 1,0-1-1,0 0 1,0 1-1,0-1 1,0 0-1,0 0 1,0 0-1,0 0 1,0 0-1,1-1 1,-1 1-1,0-1 1,1 1-1,-1-1 1,0 0-1,4 0 1,17-2 63,1-1 0,-1-2 0,1 0 0,30-12 0,-24 8 1,35-12-84,-1-3 0,68-36 1,-126 57-42,-1 1 50,0 0 0,0-1 0,-1 1 0,1-1 0,-1 0 0,0 0 0,7-8 0,-9 10-84,-4 9-41,-9 13-39,5-13 142,0-1 0,-1 1 0,1-2 0,-2 1 0,-10 7 0,5-4-25,-42 31-130,-12 9 211,65-49-29,0 1 0,1 0 0,-1 0 0,0 0 0,1 0 0,-1 0 0,1 1-1,0-1 1,-2 5 0,3-7-7,-1 1 0,1-1-1,0 0 1,0 1 0,0-1-1,0 1 1,0-1 0,0 1-1,0-1 1,0 1 0,0-1-1,0 1 1,0-1 0,1 0-1,-1 1 1,0-1 0,0 1-1,0-1 1,0 1 0,1-1-1,-1 0 1,1 1 0,0 0 7,-1 0 0,1-1 1,0 1-1,0-1 0,0 0 0,0 1 1,0-1-1,0 0 0,0 1 1,0-1-1,0 0 0,0 0 0,0 0 1,0 0-1,1 0 0,4 0 26,0-1 0,0 1-1,1-1 1,-1-1-1,0 1 1,0-1 0,-1 0-1,1 0 1,0 0 0,8-6-1,-6 3-21,0-1 0,0 0 0,-1 0 0,0-1 0,-1 0 0,9-10 0,-2-3-3,0 0-1,-1 0 1,-1-2 0,-1 1 0,8-25 0,27-96 0,-26 80-70,17-70 12,-23 80-34,-11 45 69,-1 4-4,0 1 0,-1 0 0,1-1 0,-1 1 0,1-1 1,-1 1-1,0 0 0,0-1 0,0 1 0,-1-5 0,1 7 6,0-1-1,0 1 0,0 0 1,0-1-1,0 1 0,0 0 1,-1-1-1,1 1 0,0-1 1,0 1-1,0 0 0,0-1 1,-1 1-1,1 0 0,0-1 1,-1 1-1,1 0 0,0 0 1,0-1-1,-1 1 0,1 0 1,0 0-1,-1-1 1,1 1-1,0 0 0,-1 0 1,1 0-1,-1 0 0,0 0-9,0 0-1,0 0 0,0 0 0,1 0 1,-1 1-1,0-1 0,0 0 1,0 1-1,1-1 0,-1 0 1,0 1-1,0-1 0,1 1 1,-1-1-1,-1 2 0,-2 3-15,-1 0 1,1 0-1,0 1 0,0-1 0,0 1 0,1 0 0,0 0 1,0 0-1,-2 8 0,-17 65 1,22-78 34,-10 43-34,2 1 0,2 0 1,1 0-1,3 0 0,6 77 1,-3-112 78,1 0 1,0-1-1,0 0 0,1 1 1,0-1-1,1 0 1,0 0-1,7 11 1,-9-18-29,0 1 0,0 0 1,0 0-1,0-1 1,1 0-1,-1 1 1,1-1-1,-1 0 1,1 0-1,0 0 1,0-1-1,0 1 0,0 0 1,0-1-1,0 0 1,0 0-1,1 0 1,-1 0-1,0-1 1,1 1-1,6-1 0,4 0 35,0-1 0,0-1-1,28-6 1,-32 6-45,6-2 17,0 1 0,0-2 1,-1 0-1,0-1 0,23-13 0,-19 8 49,28-23 0,-42 30-55,-1 0 0,1-1 0,-1 1 0,0-1 0,0 0 0,-1 0 0,1 0 0,-1 0 0,0-1 0,4-10 0,-7 14-19,1 0 0,-1 0 0,1 0 0,-1 0 0,0-1 0,0 1 0,0 0 0,0 0 0,0 0 0,0 0 0,-1-1 0,1 1 0,-1 0 0,1 0 0,-1 0 0,-1-3 0,1 4-14,0-1 1,0 1-1,0 0 1,0 0-1,0 0 1,0 0-1,0 0 0,-1 1 1,1-1-1,0 0 1,0 0-1,-1 1 1,1-1-1,0 1 0,-1-1 1,1 1-1,-1 0 1,1-1-1,0 1 0,-1 0 1,1 0-1,-1 0 1,1 0-1,-1 0 1,1 0-1,0 1 0,-1-1 1,-1 1-1,-6 1-32,-1 1 0,1 1 0,0 0-1,0 0 1,0 1 0,0 0 0,1 0-1,0 1 1,-13 12 0,7-5 40,1 1 0,0 0 0,1 1 0,-11 19 0,21-32-5,0 1 1,1 0 0,-1 0-1,1 0 1,0 0 0,0 0-1,0 0 1,0 0 0,0 4 0,1-6 22,0-1 1,0 1 0,0 0-1,0 0 1,0 0 0,0 0-1,1-1 1,-1 1 0,0 0-1,0 0 1,1 0 0,-1-1-1,0 1 1,1 0 0,-1 0-1,1-1 1,-1 1 0,1 0-1,0-1 1,-1 1 0,1-1-1,0 1 1,-1-1 0,1 1-1,0-1 1,-1 1 0,1-1-1,0 1 1,0-1 0,0 0 0,-1 0-1,1 1 1,0-1 0,0 0-1,0 0 1,0 0 0,1 0-1,10 0 71,0 0-1,0-1 0,-1-1 0,1 0 1,18-5-1,2 0-50,174-48 29,-195 51-127,-1 0 27,0 1 0,1 1 1,13-3-1,-22 5 31,0-1 1,0 1-1,-1 0 1,1 0-1,0 0 0,0 0 1,0 1-1,0-1 1,-1 0-1,1 1 1,0-1-1,0 1 0,0 0 1,-1-1-1,1 1 1,-1 0-1,1 0 1,0 0-1,-1 0 0,0 0 1,1 1-1,-1-1 1,0 0-1,1 1 1,0 1-1,-1-1 7,0 0 1,-1 0-1,1 0 0,-1 0 1,1-1-1,-1 1 0,0 0 1,0 0-1,0 0 0,0 0 1,0 0-1,0 0 0,0 0 1,-1 0-1,1 0 1,-1 0-1,0 1 0,-15 29 8,6-16 95,5-5 337,20-20-104,5-8-228,-13 12-170,0-1 0,0 1 1,0 0-1,16-7 0,-21 17 46,0 1-1,0-1 1,-1 0-1,1 1 1,0 6 0,1 1-110,-1-5 72,-2-5 80,1 0 0,-1-1 0,1 1 1,0-1-1,0 1 0,0-1 0,0 1 0,2 2 1,-2-5-16,-1 1 1,1-1 0,0 1 0,0-1-1,-1 1 1,1-1 0,0 1 0,0-1-1,0 0 1,0 1 0,-1-1-1,1 0 1,0 0 0,0 0 0,0 1-1,0-1 1,0 0 0,0 0 0,0 0-1,0-1 1,0 1 0,0 0 0,-1 0-1,1 0 1,0-1 0,0 1-1,0 0 1,1-1 0,25-11 157,51-30-1,-62 32-117,1-1-19,-1-1 0,0 0 1,-1-2-1,0 1 0,18-24 1,-6 3-44,-2-2 1,-1 0 0,24-50 0,-46 83 7,136-299 91,-134 294-141,-1-1 0,0 0 0,0 0 0,-1-1 0,1-9 0,-3 19 53,0 0-1,0 0 1,0 0-1,0 0 1,0 0-1,0 0 1,0 0-1,0 0 1,0 0-1,0 0 0,0 0 1,0 0-1,0 0 1,0 0-1,0-1 1,0 1-1,0 0 1,0 0-1,0 0 1,0 0-1,0 0 1,0 0-1,0 0 1,0 0-1,0 0 1,0 0-1,0 0 1,0 0-1,0 0 1,0 0-1,0 0 1,0 0-1,0 0 1,0 0-1,0 0 0,0 0 1,0 0-1,0 0 1,0 0-1,-1-1 1,1 1-1,0 0 1,0 0-1,0 0 1,0 0-1,0 0 1,0 0-1,0 0 1,0 0-1,0 0 1,0 0-1,0 0 1,0 0-1,0 0 1,0 1-1,0-1 1,0 0-1,-1 0 0,1 0 1,0 0-1,0 0 1,0 0-1,0 0 1,0 0-1,0 0 1,0 0-1,0 0 1,-5 6-100,-6 10 13,4 0 72,1 0 0,1 1-1,0-1 1,1 1 0,1 0 0,-2 26-1,-11 178 48,16-190 11,2-1 1,2 1 0,0 0-1,2-1 1,12 36-1,-15-54-52,-1-6-11,0 0 1,-1 0-1,2 0 1,-1-1-1,1 1 0,0-1 1,0 1-1,0-1 0,1 0 1,7 7-1,-3-3-2162,0-2-191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46.8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6 8320,'-4'-5'3744,"8"16"-3232,5-6 608,10 4-704,12 2 64,9 4-320,5-1 192,-5-3-224,-4-3-608,-4 1 256,-24-6-4992,-3 0 2848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47.2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1245 89 8736,'-13'-9'3936,"18"6"-3424,-5 0-128,8 3-320,2-9 32,4 9-32</inkml:trace>
  <inkml:trace contextRef="#ctx0" brushRef="#br0" timeOffset="1">109 74 7552,'-81'-40'3424,"59"35"-2976,17 2 256,5-2-480,8-2-224,11 2-32,20-3 0,11 8 32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49.8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20 782 4224,'-2'2'197,"1"-1"-1,-1 0 1,0 0 0,0 0-1,1 1 1,-1-1 0,1 1-1,-1-1 1,1 1 0,-2 2-1,3-3-153,0-1 1,0 0-1,-1 1 0,1-1 0,0 0 0,0 0 0,0 1 0,0-1 1,0 0-1,0 0 0,0 1 0,1-1 0,-1 0 0,0 1 1,0-1-1,0 0 0,0 0 0,0 1 0,0-1 0,0 0 0,0 0 1,1 1-1,-1-1 0,0 0 0,0 0 0,0 0 0,1 1 0,-1-1 1,0 0-1,1 0 0,16 6 1629,-14-6-1392,1 0-1,-1 0 1,0 0-1,1 0 1,-1-1-1,1 1 1,-1-1-1,0 0 1,0 0-1,1 0 0,-1 0 1,0 0-1,0-1 1,0 0-1,3-2 1,2-1 59,-1-1-1,0-1 1,0 1 0,7-10-1,2-6 63,0-1-1,-1 0 0,13-27 1,-13 22-243,34-69 359,20-35 523,-64 124-1078,0 0-1,10-11 1,-15 18 30,0 1 1,1-1-1,-1 1 0,0 0 1,0 0-1,1-1 0,-1 1 1,0 0-1,1-1 0,-1 1 1,0 0-1,1 0 1,-1-1-1,0 1 0,1 0 1,-1 0-1,0 0 0,1 0 1,-1 0-1,1-1 1,-1 1-1,0 0 0,1 0 1,-1 0-1,1 0 0,-1 0 1,1 0-1,-1 0 0,0 0 1,1 1-1,0 0 2,-1 0 0,1 1 0,-1-1 0,0 0 0,1 1 0,-1-1 0,0 1 0,0-1 0,0 1 0,0-1 0,0 0 0,0 1 0,0-1 0,-1 3 0,-32 164-85,-17 82 81,0 2 457,7-30-266,15-84 908,28-132-893,0-5-160,0-1 0,0 1 0,0-1 0,0 1 0,0 0 0,0-1 0,0 1-1,0-1 1,0 1 0,0 0 0,-1-1 0,1 1 0,0-1 0,0 1-1,0-1 1,-1 1 0,1-1 0,0 1 0,-1-1 0,1 1 0,0-1-1,-1 1 1,1-1 0,-1 1 0,0-6 375,2-12-113,7-30 1,34-141 42,-16 91-326,40-95 0,-52 154-13,98-231-2,-51 154-43,-51 99-42,0 1 0,2 1-1,-1-1 1,1 2 0,16-14 0,-26 25 77,0 1-1,0-1 1,0 1 0,0 0 0,0-1 0,1 1 0,-1 0 0,1 0 0,-1 0-1,0 1 1,1-1 0,0 1 0,-1-1 0,1 1 0,-1 0 0,1 0 0,-1 0-1,1 0 1,0 0 0,-1 1 0,1-1 0,-1 1 0,1 0 0,-1-1-1,0 1 1,1 0 0,-1 1 0,0-1 0,1 0 0,-1 1 0,0-1 0,0 1-1,0 0 1,0-1 0,-1 1 0,1 0 0,0 0 0,-1 0 0,1 0 0,-1 1-1,2 2 1,1 5 7,0-1 0,-1 1 1,0 0-1,-1 0 0,1 0 0,-2 0 0,0 0 0,0 1 0,-1 10 0,-1 3 82,-1-1 1,-10 44-1,10-56-37,-1 0-1,0-1 1,-1 1 0,0-1-1,-1 0 1,0 0 0,0-1-1,-1 1 1,0-1 0,0 0-1,-1-1 1,-1 0 0,1 0-1,-1 0 1,-15 10 0,15-13 23,0 0 0,0-1 0,0 0 0,-1 0 0,0-1 0,0 0 0,1-1 1,-2 0-1,1 0 0,0-1 0,-10 1 0,18-2-70,0 0 0,0 0 0,0 0 0,0 0-1,0 0 1,0 0 0,0 0 0,0-1 0,0 1 0,0 0 0,0-1 0,0 1 0,-1-1 0,2 1-3,0 0 1,0-1-1,0 1 0,0 0 1,-1 0-1,1-1 1,0 1-1,0 0 1,0 0-1,0 0 1,0-1-1,0 1 1,0 0-1,0 0 1,0 0-1,1-1 0,-1 1 1,0 0-1,0 0 1,0-1-1,0 1 1,0 0-1,0 0 1,0 0-1,0 0 1,1-1-1,-1 1 1,0 0-1,0 0 1,0 0-1,0 0 0,0-1 1,1 1-1,-1 0 1,0 0-1,4-3-58,1 0-1,-1 0 1,0 1-1,7-3 1,38-15 99,-21 9 16,-1-1-1,51-30 0,85-86-117,-9-13 415,-32 28-383,-116 108 35,-2 2 19,-1-1 0,1 1 0,-1 0 0,6-8 1,-9 11-22,0 0 0,0 0 0,0 0 0,0 0 0,-1 0 0,1 0 0,0 0 0,0 0 0,0 0 0,0 0 0,0 0 0,0 0 0,0 0 0,0 0 0,0 0 0,0 0 0,0 0 0,0 0 1,0 0-1,0 0 0,0 0 0,0 0 0,0 0 0,0 0 0,0-1 0,0 1 0,0 0 0,0 0 0,0 0 0,0 0 0,0 0 0,0 0 0,0 0 0,0 0 0,0 0 0,0 0 0,0 0 0,0 0 0,0 0 1,0 0-1,0 0 0,0 0 0,0 0 0,0 0 0,-6 4-87,-6 7-44,6-1 110,0 0-1,0 0 0,0 0 1,-5 19-1,-13 45 32,24-72-10,-6 19 35,1 1 0,1-1 0,1 1 0,1 1 0,1 25 0,1-45-18,1 0 1,-1 1 0,1-1-1,-1 0 1,1 0 0,0 1-1,0-1 1,0 0 0,1 0-1,-1 0 1,1 0 0,0 0-1,-1-1 1,4 4 0,-3-4 8,0 0 0,0-1 0,0 1 0,0-1 0,1 1 0,-1-1 1,0 0-1,1 0 0,-1 0 0,1 0 0,-1 0 0,1-1 0,-1 1 0,1-1 0,-1 0 1,1 1-1,0-1 0,3-1 0,1 0 5,0 0 0,1 0 0,-1-1 0,0 0 1,0 0-1,8-4 0,39-23 60,-41 22-67,87-54-1,109-88 0,-195 142-156,-14 7 131,0 0 1,0 0-1,1 0 0,-1 0 1,0 0-1,0 1 1,0-1-1,0 0 0,1 0 1,-1 0-1,0 0 0,0 0 1,0 0-1,0 0 1,0 0-1,1 0 0,-1 1 1,0-1-1,0 0 1,0 0-1,0 0 0,0 0 1,0 0-1,0 1 1,0-1-1,1 0 0,-1 0 1,0 0-1,0 0 0,0 1 1,0-1-1,0 0 1,0 0-1,0 0 0,0 0 1,0 1-1,0-1 1,0 0-1,-7 25-204,6-22 196,-7 26-61,2 0-1,1 0 0,0 1 1,1 36-1,3-47 86,3 38 0,-1-48 44,1 0 1,0 1 0,0-1 0,1 0 0,0-1 0,6 13 0,-9-20-43,1 1 0,0-1 0,-1 0 0,1 1 1,0-1-1,0 0 0,0 0 0,0 0 0,0 0 1,0 0-1,0 0 0,0 0 0,1 0 0,-1 0 1,0-1-1,3 2 0,-3-2-1,0 0 0,0 0 0,0 1-1,0-1 1,0-1 0,0 1 0,0 0 0,0 0 0,0 0 0,0 0 0,0-1-1,0 1 1,0 0 0,0-1 0,0 1 0,0-1 0,0 1 0,1-2-1,1 0 13,0-1 0,0 0 0,-1 0-1,1 0 1,-1 0 0,0 0-1,1-1 1,-1 1 0,-1-1-1,4-7 1,1-9 42,-1-1-1,0-1 1,-1 1 0,1-39-1,-5 14-62,-8-60 0,7 101-27,0 1-1,0-1 1,0 0 0,-1 0-1,1 1 1,-1-1 0,0 1-1,-1 0 1,1 0-1,-1-1 1,0 2 0,-4-6-1,6 8 19,1 1-1,0-1 1,0 1-1,-1 0 1,1 0-1,0-1 0,-1 1 1,1 0-1,-1-1 1,1 1-1,0 0 1,-1 0-1,1 0 1,-1 0-1,1-1 0,-1 1 1,1 0-1,0 0 1,-1 0-1,1 0 1,-1 0-1,1 0 1,-1 0-1,1 0 0,-1 0 1,1 0-1,0 0 1,-1 1-1,1-1 1,-1 0-1,1 0 1,-1 0-1,1 0 1,0 1-1,-1-1 0,1 0 1,-1 1-1,1-1 2,-1 1 0,1 0-1,-1-1 1,1 1 0,0-1-1,-1 1 1,1 0-1,0-1 1,0 1 0,-1 0-1,1-1 1,0 1 0,0 0-1,0 0 1,0-1 0,0 1-1,0 0 1,0-1-1,0 1 1,0 0 0,0-1-1,1 1 1,-1 0 0,0 0-1,2 3-31,0 0 0,0-1-1,1 1 1,-1-1 0,5 5-1,-6-6 41,1-1 0,-1 1-1,1-1 1,0 0 0,-1 1 0,1-1 0,0 0-1,0 0 1,-1 0 0,1 0 0,0 0-1,0-1 1,3 1 0,-1 0 24,0-1 0,1 0 1,-1-1-1,0 1 0,1-1 0,-1 0 0,0 0 0,5-2 1,35-17 78,-31 13-63,65-30 141,61-30-226,-125 59 48,1 0 0,-1-1 1,-1-1-1,1 0 0,-2-1 0,1 0 0,-2-1 0,1 0 0,-2-1 0,0 0 0,0-1 1,-1 0-1,-1 0 0,0-1 0,-1 0 0,-1-1 0,8-26 0,-9 24-12,1-1-288,-8 20 135,-5 12 54,-67 141-162,61-120 168,1 1 0,-14 66 0,12-12 322,-2 101 0,16-127 136,12 89 0,-13-151-384,1-1 0,0 1 0,1-1 1,-1 1-1,0 0 0,0-1 0,0 1 0,0-1 0,0 1 0,0-1 0,1 1 0,-1-1 0,0 1 0,0-1 0,1 1 0,-1-1 0,1 1 1,-1-1-1,0 1 0,1-1 0,0 1 0,-1-1-85,1 0 0,-1 0-1,1 0 1,-1 0 0,0 0 0,1 0 0,-1 0 0,1 0-1,-1 0 1,0 0 0,1-1 0,-1 1 0,1 0 0,-1 0-1,0 0 1,1-1 0,-1 1 0,0 0 0,1 0 0,-1-1 0,1 0-1,13-20-3943,-12 17 3705,-1 1 0,0-1-1,0 0 1,0 0 0,-1 0-1,1 1 1,-1-1 0,0 0 0,0 0-1,0 0 1,-2-8 0,1 2-294,-1-5-171,-1-1 0,0 1 0,-12-30 1,12 36 559,-4-13 76,-1 1-1,-1 1 0,-1 0 1,0 0-1,-2 1 1,-23-31-1,15 27 1171,0 1 0,-1 0 0,-2 2-1,0 0 1,-1 2 0,-33-20 0,46 30-286,11 8-694,0 0 0,0 0 0,0-1 0,0 1 1,0 0-1,0 0 0,0 0 0,0 0 0,0 0 0,0 0 0,0-1 0,0 1 0,0 0 0,0 0 0,0 0 0,0 0 1,0 0-1,0 0 0,0-1 0,0 1 0,0 0 0,0 0 0,0 0 0,0 0 0,0 0 0,0 0 0,0 0 1,1-1-1,-1 1 0,0 0 0,0 0 0,0 0 0,0 0 0,0 0 0,0 0 0,0 0 0,0 0 0,1 0 1,-1 0-1,0 0 0,0 0 0,0-1 0,0 1 0,3 0 98,-1-1 0,1 1 0,-1 0 0,1 0-1,-1 0 1,1 0 0,3 1 0,29 1 933,44-3 1,15 2-430,46 13-274,-101-9-1061,76 22 0,-111-25-101,-1 0 0,1-1-1,-1 1 1,0 0-1,0 1 1,0-1-1,0 1 1,0-1 0,0 1-1,0 0 1,-1 0-1,4 6 1,-1-2-692,9 9-1031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50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50 108 5632,'-3'9'612,"0"1"0,0 0 0,1 0 1,0 11-1,1-17-596,-6 50 1997,3-26-756,0 0 0,2 0-1,2 33 1,0-59-1150,0 1-1,0-1 1,1 0 0,-1 1 0,1-1-1,0 0 1,-1 0 0,1 0 0,0 0-1,0 0 1,0 0 0,1 0 0,-1 0-1,0 0 1,1 0 0,2 2 0,-3-3-38,1 0 0,-1 0 0,1-1 0,-1 1 0,1 0 0,-1-1 0,1 1 0,0-1 0,-1 1 0,1-1 0,0 0 0,-1 1 0,1-1 0,0 0 0,-1 0 0,1 0 0,0-1 0,-1 1 0,1 0 0,0-1 0,-1 1 0,4-2 0,-1 0 37,0 0-1,-1 0 0,1 0 1,0-1-1,-1 0 0,1 0 0,-1 0 1,0 0-1,0 0 0,0 0 1,0-1-1,3-5 0,-2 0-17,1 1 0,-1 0 0,0-1 0,4-16-1,-4 11-16,-2 0 0,0 0 0,0-1 0,-1 0 0,-1 1 0,-2-22 0,1 28-56,0 1 1,0-1 0,-1 1-1,0 0 1,0-1 0,-1 1-1,0 0 1,0 1-1,-1-1 1,1 0 0,-2 1-1,1 0 1,-1 0-1,-6-7 1,9 11-28,-1 0 1,1 0-1,-1 1 1,0-1-1,0 1 1,0-1-1,0 1 1,0 0-1,0 0 0,0 0 1,0 0-1,0 1 1,0-1-1,-1 1 1,1 0-1,0 0 1,0 0-1,0 0 0,-1 0 1,1 1-1,0-1 1,0 1-1,0 0 1,0 0-1,0 0 1,0 1-1,0-1 0,0 1 1,-3 2-1,0-1 38,6-3-25,-1 0-1,1 0 1,-1 1 0,1-1-1,0 0 1,-1 0 0,1 0-1,-1 1 1,1-1 0,0 0-1,-1 0 1,1 1 0,0-1-1,-1 0 1,1 1 0,0-1-1,0 0 1,-1 1-1,1-1 1,0 0 0,0 1-1,0-1 1,-1 1 0,1-1-1,0 1 1,9-1 95,186-49 5,-160 42-126,12-4-41,1 2 0,49-2-1,-85 11 29,-1 0 1,0 1-1,1 0 0,17 4 0,-24-3 35,0-1 0,0 1 0,0 0 0,0 0 0,0 0-1,-1 1 1,1 0 0,-1 0 0,1 0 0,-1 0 0,0 1 0,4 4 0,-3-1 49,0 1 0,0-1 1,-1 1-1,0 0 0,0 0 0,-1 1 0,0-1 1,0 1-1,-1-1 0,0 1 0,0 10 0,0 2 232,-1-1-1,-1 0 1,-5 37-1,-4-22 22,7-29-132,1 0 1,-1 0-1,1 0 1,-1 9-1,2-15-154,1 0 0,-1 0 0,0 0 0,0 0 0,0 0 0,0 0-1,1 0 1,-1 0 0,0 0 0,0 0 0,0 0 0,0 0 0,1 0 0,-1 0 0,0 0 0,0 0 0,0 0 0,0-1 0,1 1 0,-1 0 0,0 0-1,0 0 1,0 0 0,0 0 0,0 0 0,0-1 0,1 1 0,-1 0 0,0 0 0,0 0 0,0 0 0,0-1 0,0 1 0,0 0 0,0 0 0,0 0-1,0 0 1,0-1 0,0 1 0,12-26 30,1 0 0,29-42-1,-40 64-63,1 1-1,0-1 1,0 1-1,0 0 1,0 0-1,0 1 1,1-1-1,-1 0 1,1 1-1,0 0 1,0 0-1,-1 0 1,1 1-1,5-2 1,-3 2 19,-1 0-1,1 0 1,0 1 0,0-1-1,-1 1 1,1 1 0,0-1-1,0 1 1,7 2 0,8 4 7,-1 0 0,0 2 0,-1 0 0,27 18 0,-40-23-26,88 60 0,-30-18 234,-41-30-242,29 25 0,-23-12-5289,-12-10 2236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09.2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29 2720,'-3'-2'7773,"1"-4"-4609,2-9-2861,0 9 670,23 55-338,-18-29-445,-1-1 0,3 35 0,0 5 71,10 47 54,9 54-64,-20-134-178,-4-12-5,2 0 0,7 25 0,16 32 337,-26-63-213,-1 1-21,0-8 42,8 6 438,0-4-622,0 0 1,0 0-1,0-1 0,1 0 0,-1 0 0,12 0 1,-2 1 21,55 8-51,110 2 0,341 22 133,-462-31-117,-36-3 104,40 7 0,-44-1-153,-20-5-134,1-1 0,0 0-1,0 0 1,0 0 0,1 0 0,-1-1 0,3 1 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10.5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224 90 3072,'0'-7'8186,"-1"7"-8132,1 1 0,-1-1 0,1 0 0,-1 1 0,1-1 0,-1 0 0,0 1 0,1-1 0,0 0 0,-1 1 0,1-1 0,-1 1 0,1-1 0,-1 1 0,0 1 0,-19 27 683,-15 21-2,20-29-466,1 0-1,1 0 1,-10 25 0,-5 6 64,-6 8-173,33-59-129,0 0 0,1 0-1,-1 0 1,0 0 0,0 0-1,1 1 1,-1-1 0,0-1-1,0 1 1,0 0 0,-3 2 0,4-3 13,-1 0 0,1 0 0,-1 0 0,1 1-1,-1-1 1,1 0 0,-1 0 0,0 0 0,1 0 0,-1 0 0,1 0 0,-1 0 0,0 0 0,1 0 0,-1 0 0,1 0 0,-1 0 0,1-1 0,-1 1 0,1 0 0,-1 0 0,1-1 0,-1 1 0,1 0 0,-1 0 0,1-1 0,-1 0 0,0 1 2,1-1 0,-1 0 0,1 0 0,-1 0 0,1 0 0,0 0 0,-1 1-1,1-1 1,0 0 0,0 0 0,-1 0 0,1 0 0,0 0 0,0 0 0,0 0 0,0 0 0,1-1 0,-1 0 66,1-19 274,6-37 1,-3 44-330,0 0-1,1 0 1,0 0-1,11-17 1,-10 18-89,0 1 37,9-20 212,1 1 0,37-54 0,-41 68-225,3-5-54,-15 22 61,1-1 0,-1 1 0,1 0 0,-1-1 0,1 1 0,-1-1 0,1 1 0,-1 0 0,1 0 0,-1-1 0,1 1 0,-1 0 1,1 0-1,-1 0 0,1 0 0,-1-1 0,1 1 0,0 0 0,-1 0 0,1 0 0,-1 0 0,1 0 0,-1 0 0,1 1 0,0-1 0,-1 0 0,1 0 0,-1 0 0,1 0 0,-1 1 0,1-1 0,0 1 0,33 23-15,56 51 0,-40-31 96,-35-31-85,1 1 0,-2 1-1,0 0 1,18 25 0,-22-21 22,-6-13 56,0 1 0,0-1 0,8 11 0,-10-16-9,-8 1 123,0-1 0,1 0 0,-1 0 0,0-1 0,0 0 0,0 0 0,0 0 0,0-1 0,-6-1 0,-7 1-46,-41-3-95,-108-9-1074,151 9 196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4:43.0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2 161 5408,'0'0'54,"0"0"0,0 0 0,0 0 0,0 0-1,0 0 1,0 0 0,0 0 0,-1 0 0,1 0 0,0 0 0,0 0 0,0 0 0,0 0 0,0 0 431,0 0-431,-1 0 0,1 1 0,0-1 0,0 0 0,0 0 0,0 0 0,0 0 0,0 0 0,0 0-1,0 0 1,0 0 0,0 0 0,0 0 0,0 0 0,0 1 0,0-1 0,0 0 0,0 0 0,0 0 0,0 0 0,0 0 0,0 0 0,0 0-1,0 0 1,0 0 0,0 0 0,0 0 0,0 1 0,0-1 0,1 0 0,3 7 1156,8 6 134,-9-11-1123,0 0 0,0 0-1,0 0 1,1 0 0,-1 0-1,1 0 1,0-1 0,-1 0-1,1 0 1,0 0 0,0 0-1,0-1 1,0 1 0,-1-1-1,1 0 1,0 0 0,0-1-1,0 1 1,0-1 0,0 1-1,4-3 1,-1 1-40,0 0-1,0-1 1,-1 0 0,1-1 0,0 1-1,-1-1 1,0-1 0,0 1-1,0-1 1,5-6 0,-7 7-148,-1 0 0,0-1-1,-1 0 1,1 1 0,-1-1 0,0 0 0,0 0 0,-1-1-1,1 1 1,-1 0 0,0 0 0,0-1 0,-1 1 0,0 0 0,0-1-1,0 1 1,0-1 0,-1 1 0,0 0 0,0 0 0,-1-1 0,1 1-1,-1 0 1,-5-9 0,6 13-53,0-1 0,0 1 1,0 0-1,0 0 0,0 0 0,0 0 0,0 0 0,0 0 0,-1 0 1,1 0-1,0 1 0,-1-1 0,1 0 0,-1 1 0,1-1 0,0 1 1,-1 0-1,1-1 0,-1 1 0,0 0 0,1 0 0,-1 0 0,1 0 1,-1 0-1,1 0 0,-1 0 0,-2 1 0,1 0 3,-1 0 0,1 0-1,0 1 1,0-1 0,0 1 0,0 0 0,0-1-1,0 1 1,0 1 0,1-1 0,-4 3-1,-4 7 116,0 0-1,0 0 0,1 1 0,1 0 1,0 0-1,1 1 0,1 0 0,0 1 1,0-1-1,2 1 0,0 0 0,-3 19 0,7-29-19,0-1-1,0 1 0,0-1 0,0 1 0,1-1 0,0 1 0,0-1 0,0 1 1,0-1-1,1 0 0,-1 0 0,5 7 0,-5-9-12,1 1 1,0-1-1,0 1 0,0-1 0,0 0 1,0 0-1,0 0 0,0 0 0,1 0 1,-1 0-1,1-1 0,-1 1 1,1-1-1,0 0 0,0 1 0,0-1 1,-1-1-1,1 1 0,0 0 0,4 0 1,7-1 52,0 0 0,0 0 0,-1-2 0,25-4 1,52-19-620,-68 16-2320,-3 3 746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18.5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8 985 3712,'-5'5'6117,"10"1"-4517,0-4-1372,0-1-1,0-1 1,0 1-1,0-1 1,0 0-1,0 0 1,1 0-1,-1-1 1,0 1-1,0-1 1,0-1-1,0 1 1,0-1 0,0 0-1,-1 0 1,1 0-1,0 0 1,-1-1-1,0 0 1,7-5-1,3-4-23,0 0 0,-1-1 0,-1-1-1,15-19 1,-20 24-101,0 0 0,-1 0 0,6-13 0,-11 19-61,1-1 0,-1 0-1,0 0 1,0 0 0,0 0 0,-1 0-1,1 0 1,-1 0 0,0 0 0,0 0-1,0 0 1,-1-5 0,-1 1-39,0 1 0,0-1 0,-1 1 0,1 0 0,-2 0 0,1 0 0,-1 0 0,0 1 0,-8-11 0,10 14-85,-1 0 0,0 0 0,-1 0-1,1 0 1,0 0 0,-1 0 0,0 1 0,1 0 0,-1 0 0,0 0-1,0 0 1,-1 1 0,1-1 0,0 1 0,0 0 0,-1 0-1,1 1 1,-6-1 0,6 1 48,1 1-1,-1 0 1,1 0-1,-1 0 1,1 0 0,-1 1-1,1-1 1,0 1-1,0 0 1,0 0-1,0 0 1,0 0 0,0 0-1,1 1 1,-5 4-1,2-1 29,0-1 1,0 1-1,1 1 0,0-1 0,0 0 0,-4 11 0,1 3 56,1 1 1,1 1-1,0-1 0,2 1 0,0 0 1,2-1-1,1 24 0,1-25 70,1 0 1,0-1-1,2 1 1,0-1-1,1 0 1,1 0-1,16 34 0,-18-47-6,-1 1-1,1-1 0,0 0 1,0 0-1,1-1 0,0 1 1,0-1-1,0 0 0,9 7 1,-11-10-60,0-1 1,1 1-1,-1 0 0,0-1 1,0 0-1,1 0 1,-1 0-1,1 0 1,-1 0-1,1-1 0,-1 0 1,1 1-1,-1-1 1,1-1-1,0 1 1,-1 0-1,1-1 0,-1 0 1,1 0-1,-1 0 1,4-1-1,7-5 56,-1 1 0,0-2 1,0 1-1,-1-2 0,0 0 0,16-16 0,59-70 176,-32 32-122,-18 24-103,-4 2-142,58-49 0,-74 74-68,31-17-1,-38 23 28,-8 5 116,-1 0 0,1 1 0,-1-1 0,1 0 0,-1 1 0,1-1 0,0 1-1,-1-1 1,1 1 0,0 0 0,-1-1 0,1 1 0,0 0 0,-1 0 0,1 0 0,0 1 0,0-1 0,-1 0 0,1 1 0,2 0 0,-3 0-3,0 0 1,1 0-1,-1 0 0,0 0 0,0 0 0,0 0 1,0 0-1,0 1 0,0-1 0,0 0 0,0 1 1,0-1-1,-1 1 0,1-1 0,-1 1 0,1-1 1,-1 1-1,1-1 0,-1 1 0,0-1 1,0 4-1,2 37 63,-2 1 0,-3-1 0,-9 55 0,5-46 76,6-34 68,2-10 340,1-11-254,2-11 29,-4 15-291,9-34 73,2 0 0,2 1 0,0 1 0,30-50 0,-33 63-133,2 1 1,19-24-1,-24 34-25,1 0 0,0 0 0,0 1 0,0 0-1,1 0 1,16-8 0,-23 13 35,0 1 0,0 0 0,0 1-1,0-1 1,0 0 0,0 1 0,0-1 0,1 1-1,-1-1 1,0 1 0,0 0 0,1 0 0,3 1 0,-5-1 20,0 0 0,0 1 0,0-1 0,0 1 0,0-1 0,0 1 0,-1 0 0,1-1 0,0 1 0,0 0 0,0-1 0,-1 1 0,1 0 0,0 0 0,-1 0 0,1 0 0,-1 0-1,1 0 1,-1 0 0,1 0 0,-1 0 0,0 0 0,1 0 0,-1 0 0,0 0 0,0 0 0,0 0 0,0 0 0,0 0 0,0 0 0,0 1 0,-2 28-12,-1-1-1,-2 0 0,-11 39 0,-5 36 179,19-77 359,28-66 373,48-70-596,-52 85-311,1 0 0,32-24 0,-16 14-108,-20 17 15,1 0-1,1 2 0,26-16 1,-47 31 98,1 0-1,-1 0 1,0 0 0,0 0 0,1 0 0,-1 0 0,0 0 0,0 0 0,0 0 0,1 0-1,-1 0 1,0 0 0,0 0 0,1 0 0,-1 0 0,0 0 0,0 0 0,0 0 0,1 0-1,-1 0 1,0 0 0,0 0 0,0 0 0,1 1 0,-1-1 0,0 0 0,0 0 0,0 0-1,0 0 1,1 0 0,-1 1 0,0-1 0,0 0 0,0 0 0,0 0 0,0 1 0,0-1-1,1 0 1,-1 0 0,0 1 0,3 13-174,-5 17 191,-1-13-65,2-8 57,-1 0 0,-5 13 0,3-7 46,1 0 0,0 1-1,1 0 1,0-1 0,2 1-1,1 25 1,0-4-177,0-22 163,1 1-1,0 0 1,7 22-1,-1-4-83,-6-31 99,0 1 0,0-1 0,0 1-1,1-1 1,-1 0 0,1 0 0,0-1 0,5 6 0,-6-8-30,-1 0 1,1 0 0,0 0 0,-1-1 0,1 1-1,0 0 1,0-1 0,-1 1 0,1-1-1,0 0 1,0 0 0,0 0 0,0 0-1,0 0 1,-1 0 0,1 0 0,0 0 0,0-1-1,0 1 1,-1-1 0,1 1 0,0-1-1,0 0 1,-1 0 0,3-1 0,-1 0 26,1-1 0,-1 0 0,0 1 1,0-1-1,-1 0 0,1 0 1,-1-1-1,1 1 0,1-5 0,15-35 173,-12 26-307,18-47 86,31-67 313,-7 24-387,-45 99 44,3-13-404,-7 20 253,0 2 24,-3 11 8,-6 34 93,1 1 1,2-1-1,1 93 0,6-129 102,0 1 0,1-1-1,-1 0 1,2 0 0,0 0-1,0 0 1,7 14 0,-9-22-22,0 0 1,0 0 0,0 0 0,0 0 0,1 0-1,-1-1 1,0 1 0,1 0 0,-1-1 0,1 1 0,0-1-1,-1 0 1,1 0 0,0 1 0,0-1 0,0 0-1,0 0 1,0-1 0,0 1 0,0 0 0,0-1-1,0 1 1,1-1 0,-1 0 0,0 0 0,0 1-1,0-1 1,0-1 0,1 1 0,-1 0 0,0-1-1,0 1 1,0-1 0,0 1 0,3-3 0,3 0 17,0-1 0,-1 0 0,0-1 0,0 0 1,0 0-1,-1 0 0,11-12 0,132-154-3,-5-1 198,-141 169-266,-1-1 1,1 1 0,-1 0-1,1-1 1,-1 1 0,0-1 0,-1 0-1,1 0 1,-1 0 0,1 0 0,-1 0-1,1-6 1,3-49 232,-1 43-177,0 0 0,7-16 0,6-23 43,9-87-30,-18 86-2,22-76 1,-23 106-128,6-54 0,-7 34-229,-8 48-370,-6 11 523,-8 18 73,3-1 21,1 1 0,2 0-1,-9 43 1,3-8 103,-100 382-227,106-401 252,1 1 0,-1 52 0,9-68-44,1 0 0,2 0 1,0 0-1,10 39 0,-10-64 11,0-1-1,1 1 1,-1-1-1,1 1 1,1-1-1,-1 0 1,1 0-1,0-1 1,9 11-1,-12-15 6,0 0 0,0 1 0,0-1-1,1 0 1,-1 0 0,0 0 0,1 0 0,-1 0-1,1 0 1,-1 0 0,1 0 0,-1-1-1,1 1 1,0 0 0,-1-1 0,1 1 0,0-1-1,-1 0 1,1 0 0,2 0 0,-2 0 2,1 0 1,-1-1-1,0 0 1,0 1-1,1-1 1,-1 0 0,0 0-1,0-1 1,0 1-1,0 0 1,0 0-1,0-1 1,2-1-1,4-6 22,-1 0-1,1 0 0,-2 0 0,1-1 0,5-12 0,10-25 148,19-56 0,-23 54-184,135-362 2,-97 254-24,46-137-81,-101 291 97,1 0-48,-1 0 1,0 0-1,0 0 0,-1 0 1,1 0-1,0 0 0,-1-1 1,0 1-1,0 0 1,0 0-1,0 0 0,-1-1 1,1 1-1,-2-4 0,2 7 35,0 0 0,0 0 0,0 0-1,0 0 1,0 0 0,0 0 0,0 0 0,0-1-1,0 1 1,0 0 0,-1 0 0,1 0 0,0 0-1,0 0 1,0 0 0,0 0 0,0 0 0,0 0-1,0 0 1,-1 0 0,1 0 0,0 0-1,0 0 1,0 0 0,0 0 0,0 0 0,0 0-1,-1 0 1,1 0 0,0 0 0,0 0 0,0 0-1,0 0 1,0 0 0,0 0 0,0 0 0,-1 0-1,1 0 1,0 0 0,0 0 0,0 0-1,0 1 1,0-1 0,0 0 0,0 0 0,0 0-1,-1 0 1,-4 6-55,4-5 12,-9 9-5,0 0 0,2 1-1,-1 0 1,1 0 0,1 1-1,0-1 1,-10 25 0,1 6 62,-10 45 0,16-53-79,-6 28 19,-13 88 0,14-73 46,-1-1-39,12-47 49,-6 62 0,10-82-4,-2 13 99,3 31 1,2 86-160,-3-119-7,0-17 78,-1-1-1,1 1 1,0-1-1,0 1 1,0-1-1,1 1 1,-1 0 0,1-1-1,1 5 1,1 1 40,1 0 0,0 0 1,1 0-1,0-1 0,0 0 1,1 0-1,10 10 0,-13-14-31,-1-1 0,1 0 0,0 0-1,1-1 1,-1 1 0,0-1 0,0 1 0,1-1-1,-1 0 1,1-1 0,-1 1 0,1 0 0,-1-1-1,1 0 1,3 0 0,1 0 45,-1 0 1,1-1-1,-1 0 1,0 0-1,0-1 1,9-3-1,1-2-48,-1-1-1,-1-1 1,0-1 0,0 0-1,0-1 1,-2 0 0,20-21-1,-19 17 44,-1-2 0,0 0-1,-2 0 1,0-1 0,-1-1 0,0 1-1,-2-2 1,7-20 0,-12 31-30,-1 0 0,0 0 0,0 0 1,-1-1-1,0 1 0,-1-13 0,0 16-54,0 0-1,-1 0 0,0-1 0,0 1 0,-1 0 0,0 0 1,0 0-1,0 1 0,-1-1 0,-3-5 0,5 8 14,-1 1-1,0-1 0,0 1 1,0-1-1,0 1 0,-1 0 1,1 0-1,0 0 1,-1 0-1,0 0 0,1 1 1,-1-1-1,0 1 0,0 0 1,0-1-1,1 2 0,-1-1 1,-1 0-1,-5 0 1,7 0-8,-1 2 0,0-1 1,0 0-1,1 0 0,-1 1 1,0 0-1,1-1 0,-1 1 1,0 0-1,1 0 1,0 0-1,-1 1 0,1-1 1,-1 1-1,1-1 0,0 1 1,0 0-1,0 0 1,0 0-1,0 0 0,-1 2 1,-1 2 1,0 1 1,1-1-1,0 1 1,0-1-1,0 1 1,1 0 0,0 0-1,0 0 1,1 1-1,0-1 1,0 0-1,1 1 1,0-1 0,0 0-1,2 10 1,3 12 42,1-1 1,15 44-1,-11-39-50,-4-15 80,0-1 1,1 0 0,1-1 0,1 0 0,0 0-1,1-1 1,0 0 0,1 0 0,26 25 0,-35-39-38,-1 0 0,1 1 0,-1-1 0,1 0 0,-1 0 1,1 0-1,0 0 0,-1-1 0,1 1 0,0 0 0,0-1 1,0 1-1,0-1 0,-1 1 0,1-1 0,0 0 0,0 0 0,2 0 1,0-3 26,0 1 0,-1-1 0,0 0 0,1-1 1,-1 1-1,0 0 0,-1-1 0,1 0 0,-1 0 0,3-4 1,3-8 32,-1 0 0,0 0 0,7-32 0,1 2-55,-11 34-21,31-79 121,-28 77-154,0 0 1,0 1-1,1 0 1,13-15 0,-20 26 8,0 0 1,1 1-1,0-1 0,-1 0 1,1 1-1,0-1 1,0 1-1,0 0 1,0-1-1,0 1 0,0 0 1,0 0-1,0 0 1,0 1-1,0-1 1,1 0-1,-1 1 1,0-1-1,1 1 0,-1 0 1,0 0-1,1 0 1,-1 0-1,0 0 1,1 1-1,-1-1 1,0 1-1,0-1 0,5 3 1,1 1 8,-1 0 0,0 1 0,0 0 0,0 0 0,0 0 1,10 12-1,-16-16 30,-1 0 1,1 0 0,0-1-1,0 1 1,0 0 0,0-1-1,0 1 1,0 0 0,0-1-1,0 1 1,0-1 0,0 0-1,0 1 1,0-1 0,1 0-1,-1 0 1,0 0 0,0 1-1,0-1 1,0 0 0,1-1-1,-1 1 1,0 0 0,0 0-1,0 0 1,0-1 0,0 1-1,0 0 1,1-1 0,-1 1 0,0-1-1,0 0 1,0 1 0,-1-1-1,1 0 1,1 0 0,0-1 6,0 0 1,-1 0 0,1 0-1,-1 0 1,1 0 0,-1 0 0,0 0-1,0 0 1,1-1 0,-2 1-1,1 0 1,0-1 0,0 1-1,-1 0 1,0-1 0,1-3 0,-1 4-30,0 1 1,0-1 0,0 1 0,0 0 0,-1-1 0,1 1-1,-1-1 1,1 1 0,0 0 0,-1 0 0,0-1 0,1 1-1,-1 0 1,0 0 0,0-1 0,0 1 0,0 0 0,0 0-1,0 0 1,0 0 0,0 0 0,0 1 0,0-1 0,0 0-1,-1 0 1,1 1 0,0-1 0,0 1 0,-1-1 0,1 1-1,-1 0 1,1-1 0,0 1 0,-1 0 0,-1 0-1,-2-1-43,-1 1-1,1 0 0,-1 1 1,1-1-1,-1 1 0,1 0 0,-7 3 1,7-2 30,-1 0 0,2 1 0,-1 0 0,0 0 0,1 0 0,-1 0 0,1 1 0,0 0 0,0 0 0,0 0 0,1 0 0,-1 1 0,1-1 0,-4 9 0,0 1-12,0 0-1,1 1 1,-8 29 0,11-33 36,1 1 0,0 0 0,1 0 0,0 0 0,1 15 0,0-22 9,0 0 0,1 0 1,0-1-1,0 1 0,0 0 0,0 0 0,1-1 1,-1 1-1,1-1 0,1 0 0,-1 1 0,0-1 0,1 0 1,0 0-1,6 6 0,-8-9 8,0 0 0,1 0 0,-1 0 0,0-1 0,1 1 0,-1 0 0,1 0 0,-1-1 0,1 1 0,-1-1 0,1 0 0,-1 1 0,1-1 0,0 0 0,-1 0 0,1 0 0,0 0 0,-1 0 0,1 0 0,-1 0 0,1-1 0,-1 1 0,1-1 0,0 1 0,-1-1 0,0 1 0,1-1 0,-1 0 0,1 0 0,-1 0 0,0 0 0,1 0 0,-1 0 0,1-1 0,5-4 55,-1-1-1,0 0 0,-1 0 1,8-11-1,-13 17-69,62-107 220,-29 45-108,-8 17-131,-2-2 0,-2 0 0,-2-1 1,-3-1-1,-1-1 0,-3 0 0,-2-1 0,-2 0 1,-3 0-1,-1-1 0,-6-71 0,2 117-9,-1 0-1,0-1 0,0 1 1,-4-12-1,5 18 6,0 0 0,-1 0-1,1 0 1,0 0 0,-1 0 0,1 0-1,-1 0 1,1 0 0,-1 1 0,1-1 0,-1 0-1,0 0 1,1 0 0,-1 1 0,0-1-1,1 0 1,-1 1 0,0-1 0,0 1-1,0-1 1,0 1 0,0-1 0,1 1 0,-1 0-1,0-1 1,0 1 0,0 0 0,0 0-1,0 0 1,0 0 0,0 0 0,0 0-1,0 0 1,0 0 0,0 0 0,0 0 0,0 0-1,0 0 1,0 1 0,0-1 0,0 1-1,0-1 1,0 0 0,-1 2 0,-1 0 2,0 0 0,0 1 0,0-1 0,1 1 0,-1 0 0,1 0 0,-1 0 0,1 0 0,0 0 0,0 1 0,-2 4 0,1-3 10,-8 17-35,1 0-1,1 0 0,-12 47 0,-7 74-192,24-123 209,-19 169 49,22-156-14,1 0 0,1 0 0,11 58 0,-10-80 8,1-1 1,0 0-1,0-1 1,1 1-1,0-1 1,1 1 0,11 16-1,-12-21 12,0 1 0,1-1 0,0 0 0,0-1 0,0 1 0,0-1 0,1 0 0,0 0 0,0-1 0,0 0 0,0 0 0,13 4 0,-10-4 6,1-1 0,0 0 0,-1-1 0,1 0-1,0-1 1,0 0 0,0 0 0,-1-1 0,1 0-1,0-1 1,12-3 0,1-3-751,0-1-1,-1 0 1,29-18-1,-17 4-3393,1-1-4859,-16 16 4846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18.9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35 5728,'-20'-11'1670,"16"9"-793,10 5-278,-4-3-426,0 1-1,-1-1 1,1 1-1,0-1 1,0 0 0,-1 0-1,1 0 1,0 0-1,3 0 1,7-1 331,102 6 2648,18 1-1419,303-25 1125,-126 2-2447,-196 17-838,-105 2-2369,-10 3 912,-10 2-1233,-3-1 787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19.3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82 137 7712,'-58'-8'3520,"39"-1"-3072,14 6-32,5 0-320,9-14 192,6 6-192,14-14-32,13 5-32,21-4-5184,0 8 2816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22.5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28 708 4736,'4'-14'2664,"-2"11"-952,-4 9 413,0 0-1995,1-1-1,-1 1 1,1 0 0,0 1-1,0 7 1,0 2 36,-13 122 1295,6 235 1,10-301-753,5 58 27,-3-69 258,-4-52-57,1-8-228,-1-3 192,14-196 439,-5 117-1288,-7 52-144,28-216 131,-27 229-31,23-111-107,-17 95 88,24-60 1,-25 73-12,2-4-77,0 1 0,1 0 1,16-22-1,-24 39 67,1 0 0,0 0 0,0 0 0,1 1 0,-1 0 0,1-1 0,0 1 0,0 1 0,0-1 0,1 1 0,-1 0 0,1 0 0,0 1 0,0-1 1,0 1-1,0 1 0,8-2 0,-11 2 14,0 1-1,0 0 1,0 0 0,0 0 0,0 0 0,0 1 0,0-1 0,0 1-1,0 0 1,0 0 0,-1 0 0,1 0 0,0 0 0,0 1 0,-1-1-1,1 1 1,-1-1 0,0 1 0,4 3 0,-4-2 10,1 0-1,-1 0 1,1 1-1,-1-1 1,0 1 0,0-1-1,-1 1 1,1 0 0,-1-1-1,0 1 1,1 0-1,-2 0 1,2 7 0,-2 4 0,0 0 0,0 0 1,-2 0-1,0 0 0,-1 0 1,0-1-1,-8 22 0,-1-6 139,0-1 0,-25 42-1,29-59-27,0 1-1,-1-2 0,-14 17 0,19-24-57,0 0 0,-1 1 1,0-2-1,0 1 0,0 0 1,0-1-1,0 0 0,-1 0 0,1-1 1,-10 4-1,13-6-37,1 0 0,-1 1-1,1-1 1,-1 0 0,1 0 0,-1 0-1,1 0 1,-1 0 0,1 0 0,-1-1-1,1 1 1,-1 0 0,1-1 0,-1 1-1,1-1 1,-1 0 0,1 1-1,0-1 1,-1 0 0,1 0 0,0 0-1,0 0 1,0 0 0,0 0 0,0 0-1,0 0 1,-1-2 0,0 2-17,2 0-10,1 1-1,-1-1 1,1 1 0,-1 0-1,1-1 1,-1 1 0,1 0-1,-1-1 1,1 1 0,0 0-1,-1 0 1,1 0 0,-1-1-1,1 1 1,0 0 0,-1 0-1,2 0 1,0-1-17,100-44 100,-4 1 148,-3-3-1,107-72 1,-200 118-204,9-6 14,1-1-1,-2 0 1,1-1 0,-1 0-1,-1 0 1,12-15 0,-7 7 42,-12 14-79,1 1 0,-1-1 1,0 1-1,0-1 0,0 0 0,-1 0 0,1 0 0,1-6 0,-2 8 4,-1 0 0,0 0 0,1 0 0,-1 1 0,0-1-1,1 0 1,-1 0 0,1 0 0,-1 1 0,1-1 0,0 0-1,-1 1 1,1-1 0,0 0 0,-1 1 0,1-1 0,0 1-1,0-1 1,-1 1 0,1 0 0,0-1 0,0 1 0,0 0-1,0-1 1,0 1 0,0 0 0,-1 0 0,1 0 0,0 0-1,0 0 1,0 0 0,0 0 0,0 0 0,0 0 0,0 0 0,0 0-1,0 1 1,-1-1 0,1 0 0,2 2 0,0-1-2,0 0 0,0 1 1,1 0-1,-1 0 0,-1 0 1,1 0-1,0 0 0,0 1 0,-1-1 1,4 4-1,3 8-68,0 1 1,-1 0-1,12 32 1,-16-37 98,-2-4 29,1 0 0,0 0 0,1 0 0,5 8 0,-7-12-24,-1-1 0,1 1 1,0 0-1,-1 0 0,1-1 0,0 1 0,0-1 1,0 1-1,0-1 0,1 0 0,-1 0 0,0 0 1,1 0-1,-1 0 0,0-1 0,4 1 0,2 0 28,0-1-1,-1 0 0,1-1 0,0 0 0,0 0 0,10-4 0,46-17 106,-33 11-225,9-3 70,77-25 355,-80 24-921,-37 14 562,0 1 0,0 0 0,1 0 0,-1 0-1,0 0 1,0 0 0,0 0 0,0 0 0,1 0 0,-1 0 0,0 0 0,0 0 0,0 0 0,1 0 0,-1 1 0,0-1 0,0 0 0,0 0 0,0 0 0,1 0 0,-1 0 0,0 0 0,0 0 0,0 0 0,0 0 0,0 1 0,1-1 0,-1 0 0,0 0 0,0 0 0,0 0-1,0 1 1,0-1 0,0 0 0,0 0 0,0 0 0,0 0 0,0 1 0,0-1 0,1 0 0,-1 0 0,0 0 0,0 0 0,0 1 0,0-1 0,0 0 0,0 0 0,-1 0 0,1 1 0,0-1 0,0 0 0,0 0 0,0 0 0,0 0 0,0 1 0,0-1 0,-4 15-113,3-12 53,-7 21-51,2 1 0,-6 47 0,11-57 161,0 0-1,1 0 1,1 0-1,0 0 1,1-1-1,5 21 1,-5-30-9,0 1 1,0-1-1,0 0 0,1 0 1,0-1-1,0 1 1,7 8-1,-9-12-18,0 1 0,0-1 0,0 0 0,1 0 0,-1 1 0,0-1 0,1 0 0,-1 0 0,1 0 0,-1 0-1,1-1 1,0 1 0,-1 0 0,1-1 0,0 1 0,0-1 0,-1 1 0,1-1 0,0 0 0,0 0 0,-1 0 0,1 0-1,0 0 1,0 0 0,0 0 0,-1-1 0,1 1 0,2-1 0,1-2 19,1-1-1,-1 1 1,0-1-1,-1 0 1,1 0-1,-1-1 1,0 1-1,0-1 1,0 0-1,0 0 1,-1-1-1,0 1 1,0-1-1,0 1 1,1-7 0,3-8-7,-1 0 1,0 0-1,2-27 1,-7 38-25,0 0 1,0-1 0,-1 1-1,-1 0 1,-2-16-1,2 20-22,0 1 0,0-1-1,0 0 1,-1 1 0,0 0-1,0-1 1,0 1 0,0 0-1,-1 0 1,0 0-1,0 0 1,0 1 0,-4-5-1,4 5-15,-1 0 0,0 0-1,0 0 1,0 0 0,0 1-1,-1 0 1,1 0 0,-1 0-1,1 0 1,-1 1 0,0-1-1,1 1 1,-1 0 0,0 1-1,-9-1 1,12 1 19,0 0 1,1 0-1,-1 0 1,0 1-1,0-1 0,1 0 1,-1 1-1,0-1 1,1 1-1,-1 0 1,0-1-1,1 1 0,-1 0 1,1 0-1,0 0 1,-1 0-1,-1 2 0,3-3 13,-1 1 0,1 0 0,0-1 0,-1 1 0,1 0 0,0 0 0,0 0 0,-1-1 0,1 1 0,0 0 0,0 0 0,0 0 0,0-1 0,0 1 0,0 0 0,0 0 0,0 0 0,0-1 0,0 1 0,1 0 0,-1 0 0,0 0 0,1-1 0,-1 1 0,0 0 0,1-1 0,-1 1 0,1 0 0,-1-1 0,1 1 0,-1 0 0,1-1 0,-1 1 0,1-1 0,0 1 0,0 0 0,5 4 9,-1-1 0,1 0 0,0 0 1,0-1-1,0 1 0,0-1 0,1 0 1,-1-1-1,1 0 0,0 0 1,-1 0-1,1-1 0,0 0 0,0 0 1,0 0-1,0-1 0,0-1 0,0 1 1,0-1-1,0 0 0,0 0 0,0-1 1,0 0-1,-1 0 0,1-1 0,7-4 1,46-25 81,59-42 0,-98 59-47,0-2-1,-2-1 0,0 0 1,-1-1-1,0-1 0,-2-1 1,19-30-1,-14 14-3,0-1 1,23-65-1,-41 97-41,22-76-74,-8 26 39,-13 46 16,5-23-228,-8 31 228,-1 0 0,0 1 0,0-1 0,0 0 0,0 1 0,0-1 0,0 0 0,0 1 0,-1-1 0,1 0 0,-1 1 0,1-1 0,-1 0 0,0 1 0,1-1 0,-2-1 0,2 3 12,0 0 0,0 0-1,-1 0 1,1 0 0,0 0 0,0-1 0,0 1 0,0 0 0,0 0 0,-1 0 0,1 0 0,0 0 0,0 0 0,0 0 0,0 0 0,-1 0 0,1 0 0,0 0 0,0 0 0,0 0 0,0 0-1,-1 0 1,1 0 0,0 0 0,0 0 0,0 0 0,-1 0 0,1 0 0,0 0 0,0 0 0,0 0 0,0 0 0,0 0 0,-1 0 0,1 0 0,0 1 0,-6 1-49,1 1 1,0 0-1,0 0 1,0 1 0,0-1-1,1 1 1,-1 0-1,1 0 1,-8 10 0,-2 6-29,-16 26 0,-77 160 41,90-169 13,2 0 0,1 0 1,2 2-1,-9 50 0,17-67 63,2-1-1,0 1 1,1 0-1,1 0 1,2 0 0,0-1-1,1 1 1,1 0-1,9 28 1,-11-43-2,1 0 0,0 1 0,1-2 0,0 1 0,5 7 0,-7-11 0,0 0 0,1 0 1,-1 0-1,1-1 1,0 1-1,0-1 0,0 0 1,0 0-1,0 0 1,1 0-1,-1 0 1,5 1-1,-2-2 9,-1 1 1,1-2 0,0 1-1,-1-1 1,1 0-1,0 0 1,-1 0-1,1-1 1,0 0-1,-1 0 1,1 0-1,-1-1 1,1 0-1,7-4 1,8-4 73,-1-2 0,24-17 0,-28 18-64,25-17-33,62-56 1,-101 82-3,12-10-66,-10 6-52,-4 6 99,0 0 0,0 0 0,0 0 0,0 0 0,0 0 0,0 0 0,0 0 0,0-1 0,0 1 0,0 0 0,0 0 0,0 0 0,0 0 1,0 0-1,0 0 0,0 0 0,0 0 0,0 0 0,0 0 0,0 0 0,0 0 0,0 0 0,0-1 0,0 1 0,0 0 0,0 0 0,0 0 0,0 0 0,0 0 0,0 0 0,0 0 1,0 0-1,0 0 0,-1 0 0,1 0 0,0 0 0,0 0 0,0 0 0,0 0 0,0 0 0,0 0 0,0 0 0,0 0 0,0 0 0,0 0 0,0 0 0,0 0 0,0 0 0,0 0 1,0 0-1,-1 0 0,1 0 0,0 0 0,0 0 0,0 0 0,0 0 0,-1 0-27,0 1 0,1 0 0,-1 0 0,0-1 0,1 1 0,-1 0 0,1 0 1,-1 0-1,1 0 0,-1 0 0,1 0 0,-1 0 0,1 1 0,-2 3-4,-3 5 39,0-1 0,1 1 0,1 0 0,0 0 0,0 0 0,1 1 0,0-1 0,0 1 0,1-1 0,1 1 1,0-1-1,0 1 0,1-1 0,1 1 0,0-1 0,0 1 0,1-1 0,0 0 0,0 0 0,7 11 0,-9-19-8,0 0 0,0 0-1,0 0 1,0-1 0,0 1 0,1 0-1,-1 0 1,1-1 0,3 3-1,-4-3 17,-1-1 0,1 1 0,0-1 0,0 0 0,0 1-1,-1-1 1,1 0 0,0 0 0,0 1 0,0-1 0,0 0-1,0 0 1,-1 0 0,1 0 0,0 0 0,0 0 0,0 0-1,1-1 1,0 0 18,0 0-1,0 0 0,0-1 0,0 1 1,0-1-1,0 1 0,0-1 0,0 1 1,-1-1-1,1 0 0,-1 0 0,1 0 1,-1 0-1,0 0 0,0 0 0,1-3 1,3-5 24,2-3 15,-1 0 0,0-1 0,-1 0 0,6-26 0,-10 29-109,1 1-1,-2-1 1,1 0 0,-2-11-1,1 19 33,-1 0 0,1 1 0,-1-1 0,1 0 0,-1 0-1,0 1 1,0-1 0,0 1 0,-1-1 0,1 1 0,-1-1 0,1 1-1,-1 0 1,0-1 0,0 1 0,0 0 0,0 0 0,0 0 0,0 1-1,-5-4 1,3 3-13,0 0-1,-1 0 1,1 1 0,-1-1-1,0 1 1,1 0-1,-1 0 1,0 1-1,0-1 1,1 1-1,-8 1 1,3-1 111,33-2-83,-1-1-1,0-1 1,40-12 0,-13 3 89,-27 8-160,0 0 1,0 1-1,33 0 0,-50 4 71,0 0-1,1 0 1,-1 1-1,0 0 0,1 0 1,-1 0-1,0 1 0,0 0 1,0 0-1,0 1 1,0 0-1,-1 0 0,1 0 1,-1 1-1,0-1 1,0 1-1,7 7 0,-11-10 0,0 1-1,1 0 0,-1 0 0,0 0 1,0 0-1,0 0 0,0 0 0,-1 0 1,1 0-1,-1 1 0,1-1 0,0 3 1,-1 29 240,-1-17-325,0-10 134,0 0 0,0 0 0,-1 1 0,0-2 0,-6 15 0,-26 51-488,30-66 448,1 0 0,-1 1 0,0-1 0,0-1 0,-6 7 1,5-6-8,0 0 0,0 0 0,-5 11 0,2-6 391,4-10-19,3-7-207,1 4-157,0 0-1,1 1 1,-1-1 0,1 0 0,0 0 0,-1 0-1,1 1 1,0-1 0,0 0 0,2-1-1,0-3 29,11-18-31,2 1 1,0 0-1,1 1 0,36-36 0,-38 44-35,0 1 0,2 0 1,-1 2-1,1-1 0,1 2 0,0 1 0,24-10 0,-40 18 4,-1 0-1,1 1 0,-1-1 1,1 1-1,-1-1 0,1 1 1,-1 0-1,1 0 0,-1 0 1,1 0-1,0 0 1,-1 0-1,1 0 0,-1 0 1,1 1-1,0-1 0,-1 0 1,1 1-1,1 1 0,-2-1 13,0 0-1,1 0 0,-1 0 0,0 0 0,0 0 0,-1 1 0,1-1 1,0 0-1,0 1 0,-1-1 0,1 0 0,0 1 0,-1-1 0,0 1 1,1-1-1,-1 1 0,0-1 0,0 4 0,4 27 75,0 0 0,2 0-1,2 0 1,1-1 0,1 0-1,1-1 1,25 47 0,-35-76-94,-1 0 1,0 0-1,1-1 1,-1 1-1,0 0 1,1 0-1,-1 0 1,1-1-1,0 1 1,-1 0 0,1-1-1,-1 1 1,1-1-1,0 1 1,0 0-1,-1-1 1,1 1-1,0-1 1,0 0-1,-1 1 1,1-1 0,0 0-1,0 1 1,1-1-1,-1 0-176,-1-1-1,1 1 0,0-1 1,-1 1-1,1-1 1,0 1-1,-1-1 0,1 0 1,-1 1-1,1-1 1,-1 0-1,1 1 0,-1-1 1,0 0-1,1 0 0,-1 1 1,0-1-1,0 0 1,1 0-1,-1 0 0,2-8-2277,-1 1 0,1-1 0,-1-12-1,-1-3-1034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22.8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40 6880,'-8'-23'3136,"16"20"-2720,0-2 832,7 5-768,17-4 1216,8 4-960,36-5 128,5 10-512,17-1 0,-3 4-224,-10 0 0,-9 1-65,-3-3 161,-10 8-128,-4-8-4607,-6 3 2463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25.3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 36 3552,'-1'-1'137,"1"-1"1,0 1-1,0 0 1,-1 0-1,1-1 1,0 1-1,0 0 1,0 0-1,0-1 1,0 1-1,1 0 1,-1 0-1,0-1 1,1 1-1,-1 0 1,0 0-1,1-1 0,0 1 1,-1 0-1,1 0 1,0 0-1,-1 0 1,1 0-1,0 0 1,0 0-1,3-4 3460,-2 13-3456,-1 5 230,-1 1 1,0-1 0,0 0 0,-4 20 0,0 6 131,-25 178 1293,4-45-925,23-147-784,-21 309 636,20-309-387,2-22-218,0-1 0,1 1 0,-1 0 0,1-1 0,0 1 0,0 0 0,0 0-1,0-1 1,2 6 0,-2-6 591,0-21 171,1 8-820,0 0 0,4-18-1,2-13 40,-3 15-88,1 0 0,2 0 0,0 0 1,2 1-1,1 0 0,1 1 0,1 0 0,1 1 1,22-30-1,-33 50-24,25-28-184,-25 30 170,-1 0 1,1 0-1,0 1 0,0-1 0,-1 1 0,1 0 0,0-1 0,0 1 0,0 0 0,1 0 0,-1 0 0,0 0 0,0 1 0,4-2 0,-5 3 30,0-1 0,0 0 0,0 0 0,0 0 0,0 1 0,0-1 0,0 1 0,0-1 0,0 1-1,0-1 1,0 1 0,0-1 0,-1 1 0,1 0 0,0-1 0,0 1 0,-1 0 0,1 0 0,0 0-1,-1-1 1,1 1 0,-1 0 0,1 0 0,-1 0 0,1 0 0,-1 0 0,0 0 0,1 1 0,0 3-1,0 0 0,0 0 1,0-1-1,-1 11 0,-7 84-138,-1 2 411,7-88-260,1 1 1,1-1-1,1 0 1,-1 1-1,2-1 1,0 0-1,1 0 0,5 14 1,-7-24 13,-1-1 1,1 1-1,0 0 1,0-1-1,0 1 1,1-1-1,-1 1 1,0-1-1,1 0 1,0 0-1,-1 0 1,1-1-1,0 1 1,0-1-1,0 1 1,0-1-1,0 0 1,0 0-1,1 0 0,-1 0 1,0-1-1,4 1 1,2-1 30,-1 0 1,1 0 0,-1-1-1,0 0 1,1 0-1,-1-1 1,14-4-1,-3-2-18,0 0 0,-1-1 0,0-1 0,0 0-1,-1-2 1,-1 0 0,24-21 0,-14 6 60,0-1-1,-2-1 1,24-37 0,46-70-12,-77 110-78,-16 25-21,-1 0 0,1 1 0,0-1 0,-1 0-1,0 0 1,1 0 0,-1 0 0,0 0 0,1 0 0,-1 0-1,0 0 1,0 0 0,0 0 0,0 1 0,0-1 0,0 0-1,0 0 1,0 0 0,0 0 0,0 0 0,0 0 0,-1 0 0,0-1-1,-2 2-86,-1 4 64,0 0 0,-1 1 0,1-1-1,1 1 1,-1 0 0,1 0 0,-3 5-1,-3 4 25,-28 42 8,3 1 0,3 1 0,-43 113 0,71-163 20,0 1 0,1 0 1,0 0-1,1 0 1,-1 14-1,2-20 10,0 0 1,0-1-1,0 1 0,1 0 1,-1 0-1,1 0 0,-1-1 0,1 1 1,0 0-1,0-1 0,0 1 1,1-1-1,-1 1 0,1-1 1,-1 0-1,1 1 0,0-1 1,0 0-1,0 0 0,0 0 1,4 3-1,-5-4-1,1 0 0,-1-1 1,1 1-1,-1 0 0,1-1 0,0 1 0,-1-1 0,1 1 1,0-1-1,0 0 0,-1 0 0,1 0 0,0 0 0,-1 0 1,1 0-1,0 0 0,0 0 0,-1-1 0,1 1 0,0-1 1,-1 1-1,1-1 0,-1 0 0,4-1 0,-1-1 29,1-1-1,-1 1 0,0-1 1,0 1-1,-1-1 0,6-7 1,0-2-11,0-1 1,-1 0 0,-1-1-1,0 0 1,-1 0 0,6-23 0,18-99 19,-26 112-31,3-11-262,-2 0 0,1-43 1,-8 158-421,12 40 514,-7-98 176,2 0 0,0 0-1,12 29 1,-15-43-24,1-1-1,1 1 1,-1-1 0,1 0 0,0 0-1,1-1 1,-1 1 0,1-1 0,11 9-1,-14-12 4,1 0-1,-1 0 0,1-1 0,-1 1 0,1-1 0,0 0 0,0 0 0,-1 0 1,1 0-1,0-1 0,0 1 0,0-1 0,0 1 0,0-1 0,0 0 0,0 0 0,0 0 1,0-1-1,0 1 0,0-1 0,0 0 0,-1 0 0,1 0 0,0 0 0,0 0 0,3-2 1,0-1 40,0-1-1,0 1 1,0-1 0,-1 0 0,1 0 0,-1-1 0,5-8 0,2-2 35,12-26-1,40-86 6,11-19-94,-68 132-30,9-12-331,-15 26 312,0-1 0,0 1 1,0 0-1,1-1 1,-1 1-1,0 0 0,1 0 1,-1 0-1,1 0 1,0 0-1,-1 0 0,1 0 1,2 0-1,-4 1 33,1 0 0,-1 0 0,1 0 0,-1 0 0,0 0 0,1 0 0,-1 0 0,0 0 0,1 0 0,-1 0 0,0 1 0,1-1 0,-1 0 0,0 0 0,1 0 0,-1 1 0,0-1 0,1 0 0,-1 0 0,0 1 0,1-1 0,-1 0 0,0 1 0,0-1 0,0 0 0,1 1 0,-1-1 0,0 0 0,0 1 0,0-1 0,0 0 0,0 1 0,0-1 0,0 0 0,0 1 0,1 0 0,1 21-70,-1-18 61,1 60-38,-2-1-1,-3 0 0,-18 97 1,19-147 123,0 0 1,-1 0-1,-7 18 1,9-29-28,0 1 0,0-1 0,0 0 1,0 1-1,-1-1 0,1 0 0,-1 0 0,1 0 0,-1 0 0,0 0 1,1 0-1,-1 0 0,0 0 0,-1-1 0,1 1 0,0-1 1,0 0-1,-1 0 0,1 1 0,0-1 0,-1-1 0,-3 2 1,3-2-30,1 0 1,-1-1-1,1 1 1,-1-1 0,1 0-1,-1 0 1,1 0-1,-1 0 1,1 0 0,0 0-1,0-1 1,-1 1-1,1-1 1,0 1-1,0-1 1,1 0 0,-1 0-1,-2-2 1,-6-8-74,-14-21 0,20 24 97,3 7-51,1 0 1,-1 1-1,0-1 0,0 1 0,1-1 1,-1 1-1,0 0 0,0-1 0,0 1 1,-1 0-1,-1-2 0,2-2-229,1 5 238,0 0 0,0 0 0,0 0 0,0 1 0,0-1 0,0 0 1,0 0-1,0 0 0,0 0 0,0 0 0,0 0 0,0 0 0,0 0 0,0 0 1,0 0-1,1 0 0,-1 0 0,0 0 0,0 0 0,0 0 0,0 0 0,0 0 1,0 0-1,0 0 0,0 0 0,0 1 0,0-1 0,0 0 0,0 0 1,0 0-1,0 0 0,0 0 0,0 0 0,0 0 0,0 0 0,0 0 0,0 0 1,0 0-1,0 0 0,0 0 0,0 0 0,1 0 0,-1 0 0,0 0 0,0 0 1,0 0-1,0 0 0,0 0 0,0 0 0,0 0 0,0 0 0,0 0 0,0 0 1,0 1-6,1 0 1,-1 0 0,0 0 0,1 1 0,-1-1 0,1 0 0,0 0-1,-1 0 1,1 0 0,0 0 0,-1 0 0,1 0 0,0 0 0,0 0-1,1 0 1,17 14-112,-15-12 111,36 33 148,-31-26-34,0-1-1,1-1 1,20 15-1,-27-22-89,0 1 0,0 0 0,0-1-1,0 0 1,1 0 0,-1 0-1,0 0 1,1 0 0,-1-1 0,0 1-1,1-1 1,-1 0 0,1 0 0,-1 0-1,1-1 1,-1 1 0,0-1-1,1 0 1,3-1 0,6-4-386,-1 0 0,0-1 0,0-1 0,0 0 0,18-16 0,23-17-8542,-35 33 5954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27.7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1179 4224,'-4'1'475,"-3"0"101,6-1-555,1 0-1,0 0 1,0 0 0,0 1-1,0-1 1,0 0 0,0 0-1,0 0 1,0 0-1,0 0 1,0 0 0,0 0-1,0 0 1,0 0 0,-1 0-1,1 0 1,0 0 0,0 0-1,0-1 1,0 1-1,0 0 1,0 0 0,0 0-1,0 0 1,0 0 0,0 0-1,0 0 1,0 0 0,0 0-1,0 0 1,-1 0-1,1 0 1,0 0 0,0 0-1,0 0 1,0 0 0,0 0-1,0 0 1,0-1 0,0 1-1,0 0 1,0 0-1,0 0 1,0 0 0,0 0-1,0 0 1,0 0 0,0 0-1,0 0 1,0 0-1,0 0 1,0 0 0,0 0-1,0-1 1,0 1 0,0 0-1,0 0 1,0 0 0,0 0-1,0 0 1,1 0-1,36-6 5047,-28 2-4711,1 0 1,-1-1-1,0 0 0,-1-1 1,1 0-1,11-11 0,44-49 293,-41 41-400,90-97 290,164-228-1,-258 322-492,-1-1-1,-2 0 0,-1-1 1,-1-1-1,12-43 0,15-82 419,-36 129-420,-1-1 0,-1 0 0,-2-49 0,-4 59-91,3 18 43,0-1-1,0 1 1,-1-1-1,1 1 1,0 0 0,0-1-1,0 1 1,-1 0 0,1-1-1,0 1 1,-1 0 0,1-1-1,0 1 1,-1 0-1,1-1 1,0 1 0,-1 0-1,1 0 1,-1 0 0,1-1-1,-1 1 1,0 0-2,1 0 0,-1 0 0,1 0 0,-1 0 0,1 0 0,-1 0 1,1 1-1,-1-1 0,1 0 0,-1 0 0,1 1 0,-1-1 0,1 0 0,-1 0 0,1 1 1,0-1-1,-1 1 0,1-1 0,-1 1 0,-11 17-106,-86 187-197,44-91 379,-6 16 7,49-101-53,0 0-1,-9 52 1,15-52 36,1-1-1,1 0 0,2 1 1,1 0-1,6 51 1,-4-66 5,1-1 1,1 0 0,0 0 0,1 0 0,0-1-1,9 16 1,-10-21 54,2 1 0,-1-1-1,1 1 1,0-1 0,0-1-1,1 1 1,0-1-1,0-1 1,0 1 0,10 5-1,-14-10-74,0 1-1,0-1 0,0 1 0,-1-1 0,2 0 1,-1 0-1,0 0 0,0 0 0,0-1 0,0 1 1,1-1-1,-1 0 0,0 0 0,0 0 0,0-1 0,1 1 1,-1-1-1,0 1 0,0-1 0,5-2 0,-2-1-6,0 0-1,-1 0 0,1-1 0,-1 0 0,0 0 0,-1 0 1,1 0-1,-1-1 0,0 0 0,-1 0 0,1 0 1,2-7-1,3-10-26,-1-1 0,6-26 1,-11 39-10,-1 1 1,0 0 0,-1-1-1,0 1 1,0-1 0,-2 1-1,1-1 1,-1 1 0,0-1-1,-1 1 1,-5-16 0,7 25-19,-1 0 0,1 0 0,-1 0-1,1 0 1,-1 0 0,1 0 0,-1 1 0,0-1 0,1 0 0,-1 0 0,0 0 0,1 1 0,-3-2 0,3 1 4,-1 1 1,1 0-1,-1 0 0,1 0 1,0 0-1,-1 0 0,1 0 1,-1 0-1,1 0 1,-1 0-1,1 0 0,-1 0 1,1 0-1,0 0 0,-1 0 1,1 0-1,-1 0 1,1 1-1,-1-1 0,1 0 1,0 0-1,-1 1 0,-2 1-26,1 0-1,-1 1 1,1-1 0,0 1-1,0 0 1,0-1-1,-1 4 1,-9 16 40,2 0 0,0 0 0,2 1 0,-7 24 0,12-34-2,0 0 0,0 1 0,1-1 0,1 1-1,0-1 1,2 18 0,-1-25 51,1 0 0,0 0 0,0 0 0,0-1 0,1 1 0,-1-1 0,1 1 0,1-1 0,-1 1 0,1-1 0,0 0 1,0 0-1,1-1 0,-1 1 0,1 0 0,0-1 0,5 4 0,-7-6-7,0-1-1,1 0 1,0 1 0,-1-1 0,1 0 0,0 0 0,-1 0 0,1-1-1,0 1 1,0-1 0,0 1 0,-1-1 0,1 0 0,0 0 0,0 0 0,0-1-1,0 1 1,0-1 0,-1 1 0,1-1 0,4-2 0,1 0 36,1-1 0,-1 0 0,0-1 0,0 0 0,8-6 0,-4 1-4,0-1 0,0-1-1,16-20 1,24-41 14,-33 46-88,47-67 76,43-63-18,-107 154-105,0-1-1,1 1 1,-1 0-1,7-6 1,-9 9 34,0-1 0,1 1 1,-1 0-1,0 0 0,0 0 1,1-1-1,-1 1 0,0 0 1,1 0-1,-1 0 0,0 0 0,1 0 1,-1 0-1,0-1 0,1 1 1,-1 0-1,0 0 0,1 0 1,-1 0-1,0 0 0,1 0 1,-1 0-1,0 1 0,1-1 1,-1 0-1,1 0 0,-1 1 0,1-1 0,0 1-1,-1 0 1,1-1-1,-1 1 1,1 0 0,-1 0-1,0-1 1,1 1 0,-1 0-1,0 0 1,0 0-1,1-1 1,-1 1 0,0 0-1,0 1 1,4 31-17,-2 0 0,-1 0 0,-3 41 0,-21 97 7,19-152 33,-9 31 0,11-44 64,-1 0 0,1 0 0,-1 0 0,0 0 0,0-1 1,-1 1-1,0-1 0,-7 8 0,9-11-44,0-1 0,0 1 0,1-1 0,-1 0 0,0 0 0,-1 1 0,1-2 0,0 1 1,0 0-1,0 0 0,0-1 0,-1 1 0,1-1 0,0 0 0,-1 1 0,1-1 0,0 0 0,-1-1 0,1 1 0,0 0 0,0-1 0,-1 1 0,1-1 0,0 1 0,0-1 0,0 0 1,-1 0-1,-2-3 0,-2 0-16,0-1 1,0 0-1,0 0 1,1-1-1,-1 0 1,-7-10-1,10 10-33,0 1 0,0-1-1,1 0 1,0 1 0,0-2-1,0 1 1,-3-12 0,6 18 10,0-1 1,0 1-1,-1 0 1,1-1-1,0 1 1,0-1-1,0 1 0,0-1 1,0 1-1,0-1 1,0 1-1,0-1 1,0 1-1,0-1 1,1 1-1,-1-1 1,0 1-1,0 0 1,0-1-1,1 1 1,-1-1-1,0 1 1,0 0-1,1-1 1,-1 1-1,0 0 1,1-1-1,-1 1 1,0 0-1,1-1 1,-1 1-1,1 0 1,-1 0-1,0-1 1,1 1-1,-1 0 0,1 0 1,-1 0-1,1 0 1,-1-1-1,1 1 1,-1 0-1,0 0 1,1 0-1,-1 0 1,1 0-1,-1 0 1,1 0-1,-1 1 1,1-1-1,-1 0 1,1 0-1,0 0 1,3 1-37,-1 0 0,1 0 1,0 0-1,-1 0 0,6 3 1,14 7 42,0 0 0,1-1 0,1-2 0,0 0 0,0-2 0,47 6 0,-65-11 20,0-1 0,0 0 0,-1 0 0,1-1 0,0 0 0,0 0 0,-1-1 0,1 1 0,-1-1 0,1-1 0,-1 1 0,0-1 0,0 0 0,0-1 0,-1 1 0,1-1 0,-1 0 0,1-1 0,-1 1 0,-1-1 0,1 0 0,-1 0 0,7-11 0,9-22 126,20-59 1,4-36 34,-37 112-244,18-36 0,-7 19-275,-19 49 209,1 0 0,1 0-1,2 13 1,-1-6 70,1 57-15,-7 80 0,3-137 36,1 19 35,0-17 37,-1 22 1,0-38 7,0 1-1,0 0 1,0 0 0,0 0 0,-1-1 0,1 1 0,-1 0 0,0-1 0,-5 7 0,7-11-33,0 0 1,0 0-1,0 0 0,0 1 1,-1-1-1,1 0 1,0 0-1,0 0 0,0 0 1,-1 0-1,1 0 0,0 0 1,0 1-1,-1-1 1,1 0-1,0 0 0,0 0 1,0 0-1,-1 0 0,1 0 1,0 0-1,0 0 1,-1 0-1,1 0 0,0 0 1,0-1-1,-1 1 0,1 0 1,0 0-1,0 0 1,0 0-1,-1 0 0,-9-8 246,-4-9-72,9 9-168,0-1-1,-4-13 1,-4-6-17,11 24-16,-1 0 0,1-1-1,-1 1 1,1-1-1,1 1 1,-1-1 0,1 1-1,-2-10 1,3 14 12,0-1 0,0 1 0,0 0 1,0 0-1,0 0 0,0 0 0,0 0 0,0 0 0,0 0 0,0-1 1,0 1-1,0 0 0,1 0 0,-1 0 0,0 0 0,0 0 0,0 0 1,0 0-1,0 0 0,0 0 0,0 0 0,1 0 0,-1 0 0,0-1 1,0 1-1,0 0 0,0 0 0,0 0 0,0 0 0,1 0 1,-1 0-1,0 0 0,0 0 0,0 0 0,0 0 0,0 1 0,0-1 1,1 0-1,-1 0 0,0 0 0,0 0 0,0 0 0,0 0 0,0 0 1,0 0-1,12 5-69,10 9 190,6 3 22,0-2 1,2 0 0,55 18 0,-74-30-65,3 2 89,21 3 0,-20-6-163,26 10 0,-37-11-776,0 1 0,0 0-1,0 0 1,0 1 0,7 4-1,2 5-2213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53.8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3808,'0'0'7744,"0"9"-7136,8 218 480,-7-155-659,-2 72 3152,20-148-2509,4-5-760,-13 5-300,0 0 1,1 0 0,21-4 0,1 3-19,54-7 6,-59 10 1,300-23 9,30 4 17,107 19 26,200 3 102,73 12-137,-680-11-20,972 33-4,-104 12 78,-12 33-37,162 73-24,-85-5 26,-706-106 46,289 36 31,-317-50-87,375 25-22,-439-39 75,75 5 77,-4-20 182,-249 0-253,-1 0 0,1-1 0,-1 0 0,0-1 0,1-1 0,-2 0 0,15-7 0,-27 11-70,0-1 0,0 1 0,-1-1-1,1 0 1,0 1 0,0-1 0,0 0-1,-1 1 1,1-1 0,0 0 0,-1 0-1,1 0 1,0-1 0,-2-2 108,-8 4-154,8 1 13,0-1 0,-1 1 0,1 0-1,0 0 1,0 0 0,0 0 0,0 0 0,0 0 0,0 0-1,0 0 1,0 0 0,0 1 0,0-1 0,1 0 0,-1 1-1,0-1 1,1 0 0,-1 1 0,1-1 0,0 1 0,-1-1 0,1 3-1,-5 16-56,-3 31-1,-8 108 22,6 193 1,15-213 112,39 234 1,-37-333 6,0 0 263,1 0-1,24 67 1,-32-106-308,0-1 1,0 1-1,0 0 0,1 0 1,-1-1-1,0 1 0,1 0 1,-1-1-1,0 1 0,1 0 1,-1-1-1,1 1 0,-1-1 1,1 1-1,-1-1 0,1 1 1,0-1-1,0 1 1,0-1-138,-1 0 1,0 0 0,1 0 0,-1-1 0,0 1 0,1 0 0,-1 0 0,0 0 0,0-1 0,1 1 0,-1 0 0,0-1 0,0 1 0,1 0 0,-1 0 0,0-1-1,0 1 1,0 0 0,0-1 0,1 1 0,-1 0 0,0-1 0,0 1 0,0-1 0,0 1 0,4-33-9595,-4 8 5101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39:55.6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161 25 3072,'5'-18'1874,"0"12"1909,-5 6-3744,0 0 569,-1 1-562,1-1 1,-1 0 0,0 1-1,1-1 1,-1 1-1,0-1 1,1 1 0,-1-1-1,0 1 1,1 0 0,-1-1-1,1 1 1,-1 0-1,1-1 1,0 1 0,-1 0-1,0 1 1,-5 13 118,5-14-145,-31 102 1080,11-31-563,-40 92 402,31-85-283,21-52 1477,10-30-1875,0 0 1,0 0 0,1 0-1,-1 1 1,4-6 0,7-14 39,33-103-231,-1 0 197,-36 100-113,-6 19-169,-1 1-1,1 0 1,0 0-1,0 0 0,0 0 1,1 0-1,-1 0 1,6-7-1,-7 12 18,-1 0 1,1 0-1,-1-1 1,1 1-1,0 0 0,-1 0 1,1 0-1,-1 0 0,1 0 1,-1 0-1,1 0 0,0 0 1,-1 0-1,1 0 1,-1 0-1,1 0 0,0 0 1,-1 0-1,1 0 0,-1 1 1,1-1-1,-1 0 0,1 0 1,-1 1-1,1-1 1,-1 0-1,1 1 0,-1-1 1,1 1-1,-1-1 0,0 0 1,1 1-1,13 15-165,-3 2 172,1-1 0,0 0 0,1-1 0,1 0 0,1-1 0,0-1 0,28 20 0,-38-30-17,0 0-1,0 0 1,0 0-1,-1 1 1,0-1-1,1 1 0,5 9 1,-9-12 47,0 0 0,0 0 0,0 0 0,-1 1 0,1-1 0,-1 0 0,1 0 0,-1 0 0,0 0 0,1 1 0,-1-1 0,0 0 0,-1 0 0,1 1 0,0-1 0,-1 0 0,1 0 0,-1 0 0,1 0 0,-1 0 0,0 0 0,0 0 0,0 0 0,0 0 0,-1 0 0,-1 2 0,-3 4 80,0-1 0,-1 0 0,0 0 0,0-1 0,-1 0 0,-16 10 0,2-3 148,-36 13-1,53-24-294,0 0 0,0 0 0,-1-1 0,1 0 0,0 0 0,-1 0 0,1-1 0,-1 0 0,1 0 0,-9-1 0,8 0-471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10.2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396 1 3328,'-4'-1'10766,"-3"13"-8243,-12 19-4162,17-27 2538,-48 98-315,6-14-70,-131 199 761,99-159-800,72-120-347,0 0 0,0 1 0,-2 10 0,6-19-131,0 1 0,0-1 1,0 0-1,0 0 0,1 0 0,-1 0 1,0 0-1,0 0 0,0 1 0,0-1 1,0 0-1,0 0 0,1 0 1,-1 0-1,0 0 0,0 0 0,0 0 1,0 0-1,1 0 0,-1 0 0,0 0 1,0 0-1,0 0 0,0 0 1,1 0-1,-1 0 0,0 0 0,0 0 1,0 0-1,0 0 0,1 0 0,-1 0 1,0 0-1,0 0 0,0 0 1,0 0-1,0 0 0,1-1 0,-1 1 1,0 0-1,0 0 0,0 0 0,0 0 1,0 0-1,1-1 0,10-4-623,6-5-1561,1 1 609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4:43.8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88 2496,'0'-1'187,"-1"0"-1,1-1 1,-1 1 0,0 0-1,1 0 1,-1 0 0,0-1-1,1 1 1,-1 0 0,0 0-1,0 0 1,0 0 0,0 1-1,0-1 1,0 0 0,-1 0-1,1 0 1,0 1 0,0-1-1,0 1 1,-1-1 0,1 1-1,0-1 1,-1 1 0,1 0-1,0 0 1,-1-1 0,1 1-1,0 0 1,-1 0 0,1 0-1,-1 1 1,1-1 0,0 0-1,-1 0 1,1 1 0,0-1-1,0 1 1,-3 0 0,0 2 43,0-1 1,0 0 0,1 1-1,-1 0 1,1 0 0,-1 0-1,1 0 1,0 0-1,0 1 1,0-1 0,-2 5-1,3-4-133,0-1-1,0 1 1,0 1 0,0-1-1,0 0 1,1 0 0,0 1-1,0-1 1,0 0-1,1 1 1,-1 4 0,2-6-39,-1 0 0,0-1 0,1 1 0,0-1 0,-1 1 0,1 0 0,0-1 0,1 0 0,-1 1 0,0-1 0,1 0 0,-1 1 0,1-1 0,-1 0 1,1 0-1,0 0 0,0-1 0,0 1 0,0 0 0,3 1 0,1 1 61,0-1 0,0 0 0,0-1 0,0 0 0,1 1 0,-1-2 0,1 1 0,-1-1-1,1 0 1,-1 0 0,8-1 0,1 0 162,0-1-1,-1-1 1,30-6-1,-39 7-197,1-1 0,-1 0 1,0 0-1,1 0 0,-1-1 0,0 1 0,-1-1 0,1 0 0,0-1 0,-1 1 1,0-1-1,1 0 0,-2 0 0,1-1 0,0 1 0,-1-1 0,0 1 1,0-1-1,0 0 0,-1 0 0,1 0 0,-1-1 0,0 1 0,-1-1 0,0 1 1,1-1-1,-2 1 0,1-1 0,-1 0 0,1 1 0,-2-1 0,1 0 1,-2-7-1,2 9-69,-1 1 0,0-1 0,0 1 0,0-1 1,0 1-1,-1-1 0,1 1 0,-1 0 0,0 0 1,0 0-1,0 0 0,0 0 0,-1 0 0,1 0 0,-1 1 1,1-1-1,-7-3 0,6 4-20,-1 0 0,0 0 0,0 1 0,0-1 0,-1 1 0,1 0 0,0 0 0,0 1 0,0-1 0,-1 1 0,1 0 0,0 0 0,-1 0 0,-3 2 0,-17 3-51,0 1 0,-36 13 0,56-17 28,1 0-1,-1 0 1,0 0-1,1 0 1,-1 1-1,1 0 1,-4 3-1,7-5-123,0 0 1,0 0-1,0-1 0,1 1 0,-1 0 1,0 0-1,1 0 0,-1 0 0,1 0 1,-1 0-1,1 0 0,-1 0 0,1 0 1,0 0-1,0 0 0,-1 1 0,1-1 1,0 0-1,0 0 0,0 0 0,0 0 1,0 0-1,0 0 0,1 1 0,-1-1 1,0 0-1,1 0 0,-1 0 0,0 0 1,1 0-1,-1 0 0,1 0 1,0 0-1,-1 0 0,1 0 0,1 0 1,6 9-2529,1 0 1,18 14 0,-22-20 1766,13 12-1011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10.6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44 219 5632,'-5'-5'643,"0"0"0,0 0 0,0 1 0,-1-1 0,1 1 0,-7-3 0,12 6-511,0 1 0,1-1 1,-1 1-1,1-1 0,-1 1 0,1 0 1,0-1-1,-1 1 0,1 0 0,-1 0 1,1-1-1,0 1 0,-1 0 0,1 0 1,-1 0-1,2 0 0,1-1 132,143-35 2948,21-7-2222,-97 20-1088,80-14-1,-74 25-3174,33-6-3784,-68 9 5057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11.2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498 6 4992,'6'-6'1914,"-10"17"-527,3-4-1103,1-1 0,-1 1 1,0-1-1,-1 1 0,0-1 0,0 0 0,0 0 0,-1 0 0,-4 9 1,-6 6 729,-19 24-1,25-36-773,-12 16 195,-155 221 2170,51-36-1661,56-94-437,62-107-401,-2 2 249,0 1-1,1 0 0,0 0 0,-7 23 0,13-35-341,0 0 0,0 0 1,0 0-1,0 1 0,0-1 0,0 0 1,0 0-1,0 0 0,0 0 0,0 0 0,1 0 1,-1 0-1,0 0 0,0 0 0,0 0 0,0 0 1,0 0-1,0 0 0,0 0 0,0 0 1,0 0-1,0 1 0,0-1 0,0 0 0,0 0 1,0 0-1,1 0 0,-1 0 0,0 0 0,0 0 1,0 0-1,0 0 0,0 0 0,0 0 1,0 0-1,0 0 0,0 0 0,0 0 0,0 0 1,0 0-1,1 0 0,-1 0 0,0-1 0,0 1 1,0 0-1,0 0 0,0 0 0,0 0 0,0 0 1,0 0-1,0 0 0,0 0 0,0 0 1,0 0-1,0 0 0,0 0 0,0 0 0,0 0 1,1 0-1,4-4 58,23-21-63,1 2-1,1 1 0,1 1 1,47-23-1,-72 41-58,0 0-1,1 0 1,-1 1-1,1-1 1,-1 2-1,1-1 1,10 0-1,-14 2 37,-1 0 1,1 0-1,-1 0 0,1 1 0,-1-1 0,1 1 0,-1-1 1,0 1-1,1 0 0,-1 0 0,0 0 0,0 0 0,0 1 1,0-1-1,0 1 0,0-1 0,0 1 0,0 0 1,0-1-1,-1 1 0,1 0 0,-1 0 0,2 3 0,0 1 15,0 1 0,0-1-1,-1 1 1,0-1 0,0 1 0,-1 0-1,0 0 1,0 0 0,-1 0-1,0 8 1,1-3 48,0 0 0,3 16 1,-3-24-22,0 0 0,0 0 1,1 0-1,0 0 1,0 0-1,0 0 0,0 0 1,0-1-1,1 1 1,4 4-1,-3-4 25,0 1 1,1-1-1,0-1 0,0 1 0,0-1 1,0 0-1,1 0 0,-1 0 0,1-1 1,0 0-1,0 0 0,0 0 0,0-1 1,0 0-1,0 0 0,0 0 0,0-1 1,0 0-1,0 0 0,0-1 0,10-1 1,-6-1-6,0 1 0,-1-1-1,1-1 1,-1 0 0,0 0 0,-1-1 0,1 0 0,-1 0 0,1-1 0,-2 0 0,1 0 0,9-12 0,-14 16-45,-1-1 1,1 0-1,-1 0 1,0-1-1,0 1 1,0 0-1,-1-1 0,1 1 1,-1-1-1,0 1 1,0-1-1,0 0 1,0 1-1,-1-1 0,0 0 1,1 0-1,-1 0 1,-1 1-1,1-1 0,0 0 1,-2-6-1,1 10-14,1-1 0,0 0 1,0 1-1,-1-1 0,1 1 0,0 0 0,0-1 0,-1 1 0,1-1 0,0 1 0,-1-1 0,1 1 0,-1 0 0,1-1 0,-1 1 0,1 0 0,-1-1 0,1 1 0,-1 0 1,1 0-1,-1-1 0,1 1 0,-1 0 0,1 0 0,-1 0 0,1 0 0,-1 0 0,1 0 0,-1 0 0,1 0 0,-1 0 0,0 0 0,1 0 0,-1 0 0,1 0 0,-1 0 1,1 1-1,-1-1 0,1 0 0,-1 0 0,1 1 0,-1-1 0,1 0 0,-1 0 0,1 1 0,-1 0 0,-20 18-29,21-18 46,-2 1 12,0 1 0,0-1 0,0 1 0,1-1 0,-1 1 0,1 0-1,-1 0 1,1 0 0,0 0 0,0 0 0,0 0 0,1 0 0,-1 0 0,1 0 0,0 0 0,0 0 0,0 0 0,0 0-1,0 1 1,1-1 0,-1 0 0,1 0 0,0 0 0,0 0 0,0 0 0,0 0 0,0-1 0,3 5 0,-2-4 28,1 1 0,-1-1 0,1 0 1,0 0-1,0 0 0,0 0 0,0 0 0,0-1 1,1 1-1,-1-1 0,1 0 0,0 0 1,-1 0-1,1-1 0,0 1 0,0-1 0,0 0 1,0 0-1,0 0 0,5 0 0,8 0-269,0-1-1,0-1 0,27-3 1,-28 2-430,20-2-381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12.4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338 56 2560,'5'-7'1016,"1"1"1,-1 0 0,1 0-1,10-7 1,4-4 2188,-29 35-399,-26 63-1826,16-33-571,-71 163 1040,70-169-1146,-2-2 1,-54 74-1,50-79 74,2 1 1,1 1-1,-19 43 0,39-75-355,-3 12 1012,19-18-221,-12 1-740,161-26 305,3 13-234,-138 13-118,1 1 0,-1 1-1,0 2 1,29 7-1,-48-9-19,-5-1 19,0 0-1,0-1 0,-1 1 0,1 0 0,0 1 1,-1-1-1,1 0 0,3 4 0,-5-4-456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12.8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116 26 5408,'4'-2'525,"0"-1"0,0 0 0,0 1 0,0 0 0,0 0 0,1 1 0,-1-1 0,1 1 0,6-2 0,-3 1 678,6-1 482,-15 3-1655,1 0 1,0 0-1,0 0 0,0 0 1,0 0-1,0 0 1,0 0-1,0 0 1,0 0-1,0 0 0,0 0 1,0 0-1,0 0 1,0 1-1,0-1 1,0 0-1,-1 0 0,1 0 1,0 0-1,0 0 1,0 0-1,0 0 1,0 0-1,0 0 0,0 0 1,0 0-1,0 0 1,0 0-1,0 0 1,0 0-1,0 0 0,0 0 1,0 0-1,0 0 1,0 1-1,0-1 1,0 0-1,0 0 0,0 0 1,0 0-1,0 0 1,0 0-1,0 0 1,0 0-1,0 0 0,0 0 1,0 0-1,0 0 1,0 0-1,0 0 1,0 1-1,0-1 0,0 0 1,0 0-1,0 0 1,0 0-1,0 0 1,0 0-1,0 0 1,0 0-1,0 0 0,0 0 1,1 0-1,-1 0 1,0 0-1,0 0 1,0 0-1,0 0 0,-21 12 1322,0 0-664,-33 22-1,35-20-500,13-11-153,1 1-1,0 1 1,0-1-1,0 1 1,0-1-1,1 1 1,0 1-1,0-1 1,0 1-1,1-1 0,-1 1 1,1 0-1,1 0 1,-1 1-1,1-1 1,0 0-1,1 1 1,-1-1-1,1 1 1,1 0-1,-1 12 0,1-16-35,1-1-1,-1 1 0,1-1 0,-1 1 0,1-1 0,0 0 0,0 1 0,0-1 0,0 0 0,0 1 0,1-1 1,-1 0-1,1 0 0,-1 0 0,1 0 0,0-1 0,0 1 0,0 0 0,0-1 0,0 1 0,0-1 0,0 0 1,0 1-1,1-1 0,-1 0 0,0 0 0,1-1 0,-1 1 0,1-1 0,-1 1 0,1-1 0,2 1 0,2-1-616,0 0-1,0 0 1,0 0-1,0-1 0,0 0 1,0 0-1,0-1 0,-1 0 1,1 0-1,9-5 1,16-11-1717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13.2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50 105 6240,'-13'-44'2816,"0"20"-2464,3 13 672,10 6-640,-8-7-96,8 9-160,-5-2-320,10 5-320,3 8 352,5-3-4960,0 2 2816,2-11 384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15.3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5 2976,'-32'-2'2047,"27"1"-1465,-1 0 1,1 1 0,-1-1-1,1 1 1,-1 0-1,1 1 1,-1 0 0,1 0-1,0 0 1,-1 0 0,1 1-1,-10 4 1,10-3-194,4-3-305,1 0 0,-1 0 1,1 1-1,0-1 1,-1 0-1,1 0 0,-1 1 1,1-1-1,-1 0 1,1 0-1,0 1 0,-1-1 1,1 1-1,0-1 1,-1 0-1,1 1 0,0-1 1,-1 1-1,1-1 1,0 1-1,0-1 0,0 1 1,-1-1-1,1 1 1,0 2 2637,0-3-2698,0 0-1,0 0 1,0 0-1,0 1 1,0-1 0,0 0-1,0 0 1,0 0-1,0 0 1,0 0-1,0 1 1,0-1 0,0 0-1,0 0 1,0 0-1,0 0 1,0 1 0,0-1-1,0 0 1,0 0-1,0 0 1,0 0-1,0 0 1,0 1 0,0-1-1,0 0 1,0 0-1,0 0 1,1 0-1,-1 0 1,0 0 0,0 0-1,0 0 1,0 1-1,0-1 1,0 0-1,1 0 1,178 8-88,90-8 229,-204 4-234,-62-4-70,4 2 49,-7-2 92,0 1 1,1-1 0,-1 0 0,0 0-1,0 0 1,0 1 0,0-1-1,1 0 1,-1 0 0,0 1 0,0-1-1,0 0 1,0 0 0,0 0-1,0 1 1,0-1 0,0 0 0,0 1-1,0-1 1,0 0 0,0 0-1,0 1 1,0-1 0,0 0 0,0 0-1,0 1 1,0-1 0,0 0-1,0 0 1,0 1 0,0-1 0,0 0-1,0 0 1,-1 1 0,1-1-1,0 0 1,-5 8 30,-1-1 4,0-1-1,-11 9 1,-7 6 88,0 5 2,0 1 0,2 1 0,1 1 0,2 1 0,-23 45 0,39-68-173,1-1-1,-1 0 0,-2 13 0,5-17-332,-1 1 1,1-1-1,0 1 1,0-1-1,0 0 0,0 1 1,0-1-1,0 1 1,1-1-1,-1 0 0,1 1 1,-1-1-1,3 4 1,-3-5 200,0-1 1,0 0 0,1 1-1,-1-1 1,0 0-1,0 1 1,0-1 0,1 0-1,-1 1 1,0-1 0,1 0-1,-1 1 1,0-1 0,0 0-1,1 0 1,-1 0 0,1 1-1,-1-1 1,0 0 0,1 0-1,-1 0 1,0 0-1,1 0 1,-1 0 0,1 0-1,-1 0 1,0 0 0,1 0-1,-1 0 1,1 0 0,-1 0-1,0 0 1,1 0 0,-1 0-1,1 0 1,-1 0 0,0 0-1,1-1 1,-1 1-1,0 0 1,1 0 0,-1 0-1,0-1 1,1 1 0,-1 0-1,0-1 1,0 1 0,1 0-1,-1 0 1,0-1 0,0 1-1,0 0 1,1-1 0,-1 0-1,8-14-2691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16.4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35 542 4320,'-34'25'7786,"36"-27"-6394,38-25 1034,26-16-1028,48-14-324,-54 28-374,83-53 1,-118 63-510,-1-2 0,-1 0 0,-1-2-1,28-36 1,-45 51-123,2-2-250,-6 11 44,-1 5 6,-2 6 54,-1 0 0,-7 21 0,5-20 104,-6 27 1,10-35-42,-1 9 134,0 0 0,1 0 1,0 17-1,1-28-62,0 0 0,0 0 0,0 0-1,1 0 1,-1 0 0,1 0 0,0-1 0,0 1 0,0 0 0,0 0 0,0-1 0,1 1 0,-1-1 0,1 1-1,-1-1 1,1 0 0,0 1 0,0-1 0,0 0 0,0 0 0,1-1 0,2 3 0,-3-3-1,1 0-1,-1 0 1,0 0 0,0-1 0,1 1 0,-1-1 0,1 0 0,-1 0 0,0 0-1,1 0 1,4 0 0,28-9 382,-26 7-368,44-16 328,85-40-1,-118 48-372,0 0 1,0-2-1,-1 0 1,-1-1-1,0-1 1,0-1-1,-2 0 0,0-1 1,-1-1-1,0 0 1,-2-1-1,18-29 1,-19 24-76,-1 3-15,1 0 0,24-32-1,-35 52 54,-1-1 0,1 1-1,-1-1 1,0 1 0,1-1-1,-1 1 1,1-1 0,-1 1-1,1-1 1,0 1 0,-1 0-1,1-1 1,-1 1 0,1 0 0,0 0-1,-1-1 1,1 1 0,0 0-1,-1 0 1,1 0 0,1 0-1,-2 0 3,1 0-1,-1 0 1,1 1 0,-1-1-1,1 0 1,-1 1-1,1-1 1,-1 0-1,0 1 1,1-1-1,-1 1 1,1-1-1,-1 0 1,0 1 0,1-1-1,-1 1 1,0-1-1,0 1 1,1 0-1,0 4-30,1-1-1,-1 0 1,0 1-1,1 7 0,-1 13-20,0-1-1,-2 1 1,0 0-1,-2-1 1,-7 34-1,5-38 104,-1 0 1,-1 0-1,-1 0 1,0-1-1,-1 0 1,-21 30-1,27-45 4,0 0 1,0 0-1,-1 0 1,1 0-1,-1 0 1,0-1-1,0 0 1,0 0-1,-8 5 1,9-7-32,0 0 0,-1 0 1,1 0-1,-1 0 0,1 0 0,0-1 0,-1 0 1,1 1-1,-1-1 0,1-1 0,-1 1 1,1 0-1,-1-1 0,1 0 0,-5-1 1,-8-3 11,1 0 1,1-2 0,-1 1-1,-19-14 1,33 20-23,0-1 1,0 0-1,0 0 1,0 1 0,0-1-1,1 0 1,-1 0-1,0 0 1,0 0-1,1 0 1,-1 0-1,1 0 1,-1 0-1,1 0 1,-1 0-1,1 0 1,0 0-1,-1 0 1,1-3-1,0 4-10,0-1 0,0 0 0,0 1 0,0-1 0,1 0 0,-1 1 0,0-1 0,0 0 0,1 1 0,-1-1 0,0 1-1,1-1 1,-1 0 0,1 1 0,-1-1 0,1 1 0,-1-1 0,1 1 0,-1 0 0,1-1 0,-1 1 0,1-1 0,-1 1 0,1 0 0,0-1 0,-1 1 0,1 0-1,0 0 1,-1 0 0,1 0 0,0-1 0,-1 1 0,1 0 0,0 0 0,0 0 0,17-1-43,1 1-1,-1 1 1,27 4 0,55 15 256,-13-2-841,-72-15-799,-5-1-793,0 0 0,13-1-1,-9-1-199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16.7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52 6464,'-63'-43'2400,"55"43"-1856,-2-8 32,28 8-992,6 3-3104,7 10 1920,1 2-1024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18.8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1083 4480,'0'1'112,"0"0"-1,0-1 1,0 1 0,0 0-1,0 0 1,1-1 0,-1 1-1,0 0 1,0-1 0,1 1 0,-1 0-1,0-1 1,1 1 0,-1 0-1,0-1 1,1 1 0,-1-1-1,1 1 1,-1 0 0,1-1 0,0 1-1,-1-1 1,1 0 0,1 1-1,-1 0 72,1 0 0,0 0 0,0-1 0,0 1 0,0-1 0,0 0 0,0 0-1,0 0 1,3 0 0,2 0 350,1-1 0,-1 0-1,0-1 1,9-2 0,-10 1-192,0 0 0,1 0 1,-1 0-1,0-1 0,-1 0 0,10-8 1,32-34 993,-24 22-798,140-112 913,-114 98-1139,-1-1 1,51-56-1,-45 29-271,-4-1-1,-2-3 1,-4-1-1,66-145 0,-110 214-53,36-83-157,-32 73 135,0 0 0,-1 0 1,-1 0-1,0 0 0,1-18 0,-4 16-221,1 14 245,0 0 1,-1-1-1,1 1 0,0 0 0,0 0 0,0 0 0,0 0 0,0 0 0,0-1 1,0 1-1,0 0 0,0 0 0,0 0 0,0 0 0,-1 0 0,1 0 1,0-1-1,0 1 0,0 0 0,0 0 0,0 0 0,0 0 0,-1 0 1,1 0-1,0 0 0,0 0 0,0 0 0,0 0 0,0 0 0,-1 0 1,1 0-1,0 0 0,0 0 0,0 0 0,0 0 0,-1 0 0,-1 1-54,0 0-1,0 1 1,1-1-1,-1 1 1,0 0 0,1-1-1,-3 4 1,3-3 77,-16 20-81,2 2 0,1 0-1,0 0 1,-9 28-1,-30 80 149,-21 51 159,46-121-261,-37 128 0,64-181 72,-1 0 0,2 0 1,-1 0-1,1-1 0,0 1 0,1 0 0,0 0 0,1 0 0,-1-1 0,2 1 1,-1-1-1,7 14 0,-1-6 89,0 0 1,1 0-1,1-1 1,0-1-1,14 16 1,-20-26-60,0 1 0,0-1 1,1 0-1,-1 0 1,1 0-1,0-1 0,0 1 1,0-1-1,1-1 0,-1 1 1,1-1-1,-1 0 0,11 3 1,-12-5-42,0 1 1,0-1-1,1 0 0,-1 0 1,0-1-1,0 1 1,0-1-1,0 0 1,1 0-1,-1 0 0,0-1 1,0 1-1,-1-1 1,1 0-1,0 0 0,-1 0 1,1-1-1,-1 1 1,5-5-1,-2 1 16,0 0-1,-1-1 1,1 0 0,-1 0-1,6-13 1,-6 12-22,-1 0-15,0 0 0,-1-1 1,-1 1-1,1-1 1,-1 1-1,0-1 0,-1 0 1,0 0-1,-1 0 1,0 0-1,0 0 0,0 1 1,-3-13-1,3 20-30,-1 1 0,1-1 0,0 0 1,0 0-1,0 0 0,-1 0 0,1 0 0,-1 0 0,1 0 0,0 1 0,-1-1 1,0 0-1,1 0 0,-1 1 0,1-1 0,-1 0 0,0 1 0,-1-2 0,2 2 2,-1 0 0,1 0 0,-1 0 0,0-1 0,1 1 0,-1 0-1,0 0 1,1 0 0,-1 0 0,1 1 0,-1-1 0,0 0 0,1 0-1,-1 0 1,1 0 0,-1 1 0,1-1 0,-1 0 0,0 0 0,1 1-1,-1-1 1,-2 3-9,0-1 0,1 0 0,-1 1 0,1 0 0,-1-1 0,1 1 0,0 0 0,-2 5 0,-1 2-6,1 0-1,1 0 1,0 0-1,0 1 1,1 0 0,0-1-1,1 1 1,1 0-1,-1-1 1,2 1 0,1 15-1,0-11 79,1 0 0,0 1 1,1-1-1,1 0 0,0-1 0,1 1 0,11 18 0,-16-31-29,0-1-1,0 1 1,0-1-1,0 0 1,0 1-1,0-1 1,1 0-1,-1 0 1,0 0 0,1 0-1,-1 0 1,1 0-1,-1 0 1,1 0-1,-1 0 1,1-1-1,0 1 1,-1-1-1,1 1 1,0-1 0,-1 0-1,1 1 1,0-1-1,0 0 1,-1 0-1,1 0 1,0-1-1,0 1 1,2-1-1,3-1 37,0-1 0,0 0-1,0 0 1,0 0-1,10-8 1,158-113 373,-116 80-339,-38 28-65,8-5-12,-1 0 0,0-2 0,-2-2-1,25-28 1,-31 27 1,-1-2 0,-1 0 0,-2-1 1,25-58-1,33-134 127,-60 174-186,-12 43 10,-1-1 0,1 0 0,-1 1 0,0-1 0,-1 0 0,1 0 0,-1 0 0,0 0 0,-1-7 0,0 13 9,1-1 0,-1 0 1,0 1-1,1-1 0,-1 0 1,0 1-1,1-1 0,-1 1 1,0-1-1,1 1 0,-1-1 1,1 1-1,-1-1 0,1 1 1,-1 1-1,-5 8-7,1 0 0,0 1-1,0 0 1,1 0 0,-2 11 0,-5 15-6,-9 17-40,-47 92-1,-44 31-31,21-34 165,-92 207-36,128-241-61,-5 22 292,20-42 404,31-74-245,7-14-109,5-8-201,1-2-76,1 0 1,0 1-1,1 0 1,15-15-1,36-24-6,-12 11 13,177-178 178,-14-20-215,-98 108-32,80-105 465,93-165-401,-279 388-60,1 0-169,-9 14-38,-8 18 127,-172 394-78,158-348 261,3 0-1,-17 104 1,20-88 120,14-64-162,-32 131 271,33-140-1675,4-34-5608,1 8 5550,2-16-751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19.2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64 7136,'-10'-37'3232,"5"37"-992,15 0-1504,3-3 480,5 3-704,17-4 320,10 4-480,31-5-97,1 5-159,9-3 64,-9 3-96,-11-5-224,-6 10 64,-2-13-6015,-8 4 3327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4:44.1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103 1 4992,'-70'51'4341,"67"-48"-4096,-1 1 1,1-1-1,0 0 0,-1 1 0,2 0 0,-1 0 1,0 0-1,-2 5 0,5-8-189,-1 1 0,1-1 0,-1 0 0,1 1-1,0-1 1,0 0 0,0 1 0,0-1 0,0 1 0,0-1 0,0 0 0,0 1-1,0-1 1,0 1 0,1-1 0,-1 0 0,1 0 0,-1 1 0,1-1-1,-1 0 1,1 0 0,0 1 0,0-1 0,0 0 0,0 0 0,-1 0 0,1 0-1,0 0 1,1 0 0,-1 0 0,0-1 0,0 1 0,1 0 0,3 2 162,0 0 1,0-1-1,0 0 0,0 0 1,0 0-1,0-1 1,1 1-1,7 0 1,45 0 1178,-49-2-1134,4 0 135,-1-1 0,1 0 0,13-3-1,-23 4-305,0-1 0,0 0-1,0 0 1,0 1 0,0-2-1,-1 1 1,1 0-1,-1 0 1,1-1 0,-1 0-1,1 1 1,-1-1 0,0 0-1,0 0 1,1 0-1,-2 0 1,1-1 0,0 1-1,2-5 1,-3 7-73,-1-1-1,0 0 1,1-1-1,-1 1 1,0 0 0,0 0-1,1 0 1,-1 0-1,0 0 1,0 0-1,0 0 1,0 0 0,0 0-1,-1 0 1,1 0-1,0 0 1,0 0 0,-1 0-1,1 0 1,-1 0-1,1 0 1,-2-2-1,1 1-13,-1 1 0,1-1 0,-1 1 0,0-1 0,0 1 0,1 0 0,-1 0 0,0 0 0,0 0 0,-4-2 0,-2 1-65,0 0 0,1 0 0,-1 1 0,0 0 1,-12 0-1,15 1-82,-1 0 0,1 1-1,0 0 1,-6 2 0,-9 4-3366,10 0 1194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20.4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4 479 4384,'0'0'54,"0"0"-1,0 0 1,0 0 0,0 0-1,-1 0 1,1 0 0,0 0-1,0 0 1,0 0 0,0 0-1,0 0 1,-1 0 0,1 0-1,0 0 1,0 0 0,0 0-1,0 0 1,0 1 0,0-1-1,-1 0 1,1 0 0,0 0-1,0 0 1,0 0 0,0 0-1,0 1 1,0-1 0,0 0-1,0 0 1,0 0 0,0 0-1,0 0 1,0 1 0,0-1-1,0 0 1,0 0 0,0 0-1,0 0 1,0 1 0,0-1-1,0 0 1,3 10 2000,8 8 758,-10-17-2609,0-1 1,0 1 0,1-1-1,-1 1 1,0-1 0,0 1-1,1-1 1,-1 0 0,0 1-1,1-1 1,-1 0 0,1 0-1,-1 0 1,0 0 0,1 0-1,-1-1 1,0 1 0,1 0-1,1-1 1,27-10 1060,-29 10-1210,21-10 468,0-1 1,0-1-1,31-26 0,53-54 174,-95 82-611,63-63 443,72-93 0,-142 162-498,20-28 299,-22 30-325,-1 1 1,1-1-1,-1 0 0,0 0 0,0 0 0,0 0 0,0 0 1,0 0-1,-1 0 0,1-4 0,-1 7-8,0 0-1,0-1 1,0 1 0,0 0-1,0 0 1,0-1 0,0 1-1,0 0 1,0 0 0,0-1-1,0 1 1,0 0 0,0 0 0,0-1-1,0 1 1,0 0 0,0 0-1,0 0 1,-1-1 0,1 1-1,0 0 1,0 0 0,0-1-1,0 1 1,0 0 0,-1 0-1,1 0 1,0 0 0,0-1-1,0 1 1,-1 0 0,1 0-1,0 0 1,0 0 0,0 0-1,-1 0 1,1 0 0,0-1-1,0 1 1,-1 0 0,1 0-1,0 0 1,0 0 0,-1 0 0,1 0-1,0 0 1,0 0 0,-1 0-1,1 0 1,0 1 0,0-1-1,-1 0 1,1 0 0,0 0-1,0 0 1,-1 0 0,-13 12-198,4-2 194,1 1-1,1 0 1,0 1 0,1 0-1,0 0 1,-11 26-1,9-8 19,1 0-1,1 0 0,1 1 0,2 0 0,1 0 0,2 45 0,1-69 68,0 0-1,1 0 1,0 0 0,1 0-1,-1-1 1,1 1-1,0 0 1,1-1-1,0 1 1,0-1-1,0 0 1,1 0-1,0 0 1,0-1 0,0 1-1,8 6 1,-11-11-41,1 0 0,0 0 0,-1 0-1,1 0 1,0 0 0,0-1 0,-1 1 0,1-1 0,0 1 0,0-1 0,0 0 0,0 0 0,0 0 0,0 0 0,-1 0 0,1 0 0,0 0 0,0-1 0,0 1 0,0-1 0,-1 1 0,1-1 0,0 0-1,2-1 1,3-1 19,-1-1 0,0 0-1,0 0 1,0-1 0,5-5-1,11-13 35,28-36 1,14-17-55,-20 32 101,85-67 0,-125 109-161,-1-1 0,1 1 0,-1 0 0,1 1 0,5-3 0,-9 4 23,1 0 1,-1 0-1,1-1 1,-1 1-1,1 0 1,-1 0-1,1 0 1,-1 0-1,0 0 1,1 0 0,-1 0-1,1 0 1,-1 0-1,1 0 1,-1 0-1,1 0 1,-1 1-1,1-1 1,-1 0-1,1 0 1,-1 0-1,0 1 1,1-1-1,-1 0 1,1 0-1,-1 1 1,0-1-1,1 0 1,-1 1-1,0-1 1,1 0-1,-1 1 1,0-1-1,0 1 1,1-1-1,-1 0 1,0 1-1,0-1 1,0 1-1,1-1 1,-1 1-1,0-1 1,0 1-1,0-1 1,0 1-1,0-1 1,0 1-1,0-1 1,0 1-1,0-1 1,0 1-1,-1-1 1,1 0-1,0 1 1,0-1-1,-1 1 1,-11 62 93,-3-1 1,-27 72-1,31-104 90,8-13 189,3-17-366,0 0 0,0 0 0,0 1 0,0-1 0,0 0 0,0 0 0,0 0 0,0 0 0,0 0 0,0 0 0,0 0 0,1 1 0,-1-1 0,0 0 0,0 0 0,0 0 0,0 0 0,0 0 0,0 0 0,0 0 0,0 0 0,1 0 0,-1 0 0,0 0 0,0 0 0,0 0 0,0 0 0,0 0 0,0 0 0,0 0 0,1 0 0,-1 0 0,0 0 0,0 0 0,0 0 0,0 0 0,0 0 0,0 0 0,1 0 0,-1 0 0,0 0 0,0 0 0,0 0 0,0 0 0,0 0 0,0 0 0,0 0 0,0 0 0,1 0 0,-1 0 0,0-1 0,0 1 0,0 0 0,0 0 0,22-22 222,-18 17-236,255-250-39,-256 252 18,1 0 0,-1 0 0,1 0 0,0 1 1,0 0-1,0-1 0,6-1 0,-9 4 21,0 0-1,1-1 0,-1 1 1,0 0-1,0 0 1,1 0-1,-1 0 1,0 0-1,0 0 1,0 0-1,1 0 1,-1 1-1,0-1 0,0 0 1,0 1-1,1-1 1,-1 1-1,0-1 1,0 1-1,0-1 1,0 1-1,0 0 1,0 0-1,0 0 0,0-1 1,0 1-1,-1 0 1,1 0-1,0 0 1,-1 0-1,2 3 1,5 10 30,-2 1 1,0 0 0,0 0 0,-1 0-1,2 20 1,0-4-24,-2-9 18,2 11 51,1 0 0,2-1 0,1 0 0,21 44 1,-30-74-138,2 5 67,1 0-1,9 12 1,1-6-1951,5-6-3463,-19-7 5208,1 0 0,-1 1 0,1-1 0,-1 0 0,1 0 0,-1 0 0,1 0 0,-1 0 0,1-1 0,-1 1-1,1 0 1,-1 0 0,0 0 0,1 0 0,-1 0 0,1-1 0,-1 1 0,1 0 0,-1-1 0,9-11-2564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20.8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 32 6720,'-54'-32'3040,"17"35"-2624,29-3-224,3 5-192,10-5-96,8 9 64,14-3-1600,14 3 896,35-9-3648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21.7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327 55 5632,'0'-1'319,"0"0"1,0 0-1,0 0 0,0 0 1,0-1-1,0 1 1,0 0-1,0 0 0,0 0 1,-1 0-1,1 0 0,0 0 1,-1 0-1,1 0 1,-1 0-1,1 0 0,-2-2 1,1 3-210,0 0 0,-1-1 0,1 1 0,0 0-1,0 0 1,0 0 0,-1 0 0,1 0 0,0 0 0,0 0 0,-1 0 0,1 0 0,0 1 0,0-1 0,0 0 0,0 1 0,-2 0 0,-6 2 22,1 1 0,0 0 0,0 0 0,0 1 0,0 0 0,1 0 0,-1 0 0,1 1 0,1 0 1,-1 1-1,1 0 0,-6 9 0,-25 30 296,2 2 0,2 1 0,-41 85 0,71-126-339,-1 0 0,2 0 0,-1 1 0,1-1 0,1 1 0,0-1 0,-1 14 0,2-19-15,0-1-1,0 0 0,1 1 1,-1-1-1,1 0 0,-1 1 1,1-1-1,0 0 1,0 1-1,0-1 0,0 0 1,0 0-1,2 3 0,-1-3-14,-1-1 0,1 0 0,-1 0 0,0 0 0,1 0 0,0 0 0,-1 0-1,1-1 1,0 1 0,-1 0 0,1-1 0,0 1 0,-1-1 0,1 0 0,0 0-1,0 0 1,0 1 0,-1-1 0,1-1 0,3 1 0,1-1 1,0-1 0,0 1 0,0-1 0,-1 0-1,1-1 1,0 0 0,-1 1 0,0-2 0,0 1 0,0 0 0,0-1 0,0 0 0,-1 0 0,1-1 0,4-5 0,6-10 26,0-1 0,16-28-1,-24 37-48,37-68-136,59-148 1,-101 224 124,6-23 146,-7 26-168,-1 0 1,0 1-1,0-1 1,1 0-1,-1 0 0,0 0 1,0 1-1,0-1 0,0 0 1,0 0-1,0 0 0,0 1 1,-1-1-1,1 0 0,0 0 1,0 1-1,0-1 0,-1 0 1,1 0-1,-1 1 0,1-1 1,0 0-1,-1 1 0,1-1 1,-1 1-1,1-1 0,-2-1 1,1 2-8,0 0 0,1 0 0,-1 0 0,0 0 0,0 0 0,0 0 0,1 0 0,-1 0 1,0 0-1,0 0 0,0 0 0,1 0 0,-1 0 0,0 1 0,0-1 0,1 0 0,-1 1 0,0-1 1,1 0-1,-1 1 0,0-1 0,1 1 0,-1-1 0,0 1 0,1-1 0,-1 1 0,1 0 0,-1-1 1,0 2-1,-13 21-75,14-23 77,-6 14-32,0 0 0,1 1 0,1 0 0,0 0 0,-3 26 0,4-16 99,2 0 0,3 45 0,-1-61 3,1 1 0,-1-1-1,2 0 1,-1 1-1,1-1 1,0 0 0,1-1-1,8 16 1,-9-21-22,-1 1-1,0-1 1,1 0 0,-1 0 0,1 0-1,0-1 1,0 1 0,0-1-1,0 1 1,0-1 0,1 0-1,-1 0 1,1 0 0,-1-1 0,1 1-1,0-1 1,0 0 0,0 0-1,-1 0 1,1-1 0,0 1 0,0-1-1,7 0 1,2-2 8,1 0 0,-1-1 0,0 0 0,1-1 0,-2 0 0,1-1 0,0-1 1,-1 0-1,0-1 0,-1 0 0,19-14 0,-5-1 10,0-1 1,-1-1-1,31-41 1,-37 42-93,1 1 0,2 1 1,25-22-1,-45 43 20,-1-1 0,1 1 0,0-1 0,-1 1 0,1-1 0,0 1 0,-1-1 0,1 1 1,0 0-1,0-1 0,0 1 0,-1 0 0,1 0 0,0-1 0,0 1 0,0 0 0,0 0 0,0 0 0,0 0 0,0 1 9,-1-1 1,1 0-1,-1 0 0,1 1 0,-1-1 0,1 0 1,-1 1-1,1-1 0,-1 1 0,0-1 0,1 1 0,-1-1 1,1 1-1,-1-1 0,0 1 0,0-1 0,1 1 1,-1-1-1,0 1 0,0 0 0,1 4 21,0 0-1,0 0 1,-1-1-1,0 1 1,0 8 0,-14 84 30,1-21 166,5-20 31,7-55-228,1 0 0,0 0-1,0-1 1,0 1 0,0 0 0,0 0-1,0 0 1,0 0 0,0 0-1,0 0 1,0 0 0,0 0 0,1-1-1,-1 1 1,0 0 0,1 0-1,0 1 1,-1-2-10,0 0 0,1 0 0,-1 0 0,0 0 0,1 1-1,-1-1 1,0 0 0,1 0 0,-1 0 0,1 0 0,-1 0 0,0 0 0,1 0-1,-1 0 1,0 0 0,1 0 0,-1 0 0,0-1 0,1 1 0,-1 0 0,0 0-1,1 0 1,-1 0 0,0 0 0,1-1 0,-1 1 0,1-1 0,2-1 42,1-1 1,-1 0-1,0 0 1,0-1-1,4-5 1,34-57 273,-28 44-366,0 0-1,18-21 1,-21 31-17,-3 3 7,0 0 1,1 1-1,-1 0 0,2 0 0,-1 1 1,12-8-1,-19 15 42,0-1 0,0 0 0,0 1 0,0-1 0,0 1 1,0 0-1,0-1 0,0 1 0,0 0 0,0-1 0,0 1 0,1 0 0,-1 0 0,0 0 0,0 0 1,0 0-1,0 0 0,0 0 0,0 1 0,0-1 0,0 0 0,1 1 0,-1-1 0,0 0 0,0 1 1,0 0-1,0-1 0,-1 1 0,1-1 0,0 1 0,0 0 0,0 0 0,0-1 0,-1 1 0,1 0 1,0 0-1,0 2 0,2 2-1,0 1 0,0 0-1,-1 0 1,0 0 0,2 9 0,8 43 6,-7-29 16,10 29 0,-13-50 9,1 0-1,0 0 1,1-1-1,-1 0 0,1 1 1,1-1-1,0-1 1,7 10-1,-6-10-29,1-1 0,-1 0 1,1 0-1,0-1 0,0 0 0,0 0 0,1-1 0,-1 0 0,1 0 0,0-1 0,12 3 0,-8-3-829,0 0-1,22 0 0,-23-3-866,0 1 0,0-2 0,10-2 0,-16 3 1083,-1 0 1,1 0-1,-1-1 0,0 0 1,0 0-1,7-4 0,-1-2-1470,0 0 1,9-11-1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23.1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20 365 2560,'-16'-4'832,"16"4"-764,0 0-1,0 0 1,0 0 0,-1 0-1,1 1 1,0-1 0,0 0-1,0 0 1,0 0 0,-1 0-1,1 0 1,0 0 0,0 0 0,0 1-1,0-1 1,0 0 0,-1 0-1,1 0 1,0 0 0,0 1-1,0-1 1,0 0 0,0 0-1,0 0 1,0 1 0,0-1 0,0 0-1,0 0 1,0 0 0,0 1-1,0-1 1,0 0 0,0 0-1,0 0 1,0 1 0,0-1-1,0 0 1,0 0 0,0 0 0,0 1-1,0-1 1,0 0 0,0 0-1,0 0 1,1 0 0,-1 1-1,0-1 1,0 0 0,0 0-1,0 0 1,1 0 0,3 6 369,0-1 0,0 0 0,1 0 0,0-1 0,0 0 0,1 1 0,7 3 0,-10-6-268,0 0 1,-1-1 0,1 1-1,0-1 1,1 0-1,-1 0 1,0 0 0,0-1-1,0 1 1,1-1 0,-1 1-1,0-1 1,0 0-1,1 0 1,-1-1 0,0 1-1,5-2 1,-3 0 34,1-1-1,-1 0 1,1 0-1,-1 0 1,0-1-1,7-5 1,26-29 636,-31 31-684,140-159 964,-140 158-1078,-1-1-1,0 0 1,0 0-1,-1 0 1,-1-1 0,7-18-1,-10 25-42,0 0 0,0 0 0,-1-1-1,1 1 1,-1 0 0,0-1 0,0 1 0,0 0-1,0-1 1,0 1 0,-1 0 0,0-1 0,1 1 0,-1 0-1,-1 0 1,1 0 0,0 0 0,-1 0 0,1 0-1,-1 0 1,0 0 0,0 1 0,0-1 0,-5-4-1,5 5-28,-1 0 0,1 0 0,-1 1 0,0-1 0,1 1 0,-1-1 0,0 1-1,0 0 1,0 0 0,0 0 0,0 0 0,0 1 0,0-1 0,-1 1-1,1 0 1,0 0 0,0 0 0,0 0 0,0 1 0,0-1 0,0 1-1,0-1 1,0 1 0,-4 2 0,2-1 24,0 0 0,0 1 0,1 0 0,-1 0 0,1 0 0,-1 0 0,1 1 0,0-1 0,1 1 0,-1 0 0,1 0 0,-1 1 0,-4 8 0,1 2-1,1 0 0,0 0 0,1 1 0,1-1 0,0 1 0,-2 27 0,4-17 32,1 0-1,2 0 0,4 37 0,-4-52 83,1-1-1,1 1 1,-1-1-1,1 0 1,7 14 0,-8-20-42,0-1 1,0 1-1,0 0 1,1-1 0,-1 0-1,1 0 1,0 0-1,0 0 1,0 0 0,0 0-1,1-1 1,-1 0-1,1 1 1,-1-1 0,1 0-1,7 2 1,-4-2 26,0-1 1,0 1-1,0-1 0,1 0 1,-1-1-1,0 0 0,1 0 1,13-2-1,-5-2 38,0 0 0,28-10 0,-16 2-47,-2-1-1,1-1 1,43-31 0,66-63 151,-83 56-253,-39 36-39,2 1 0,-1 1 0,27-19 1,-39 31 22,1 0 1,-1 0 0,1 0-1,-1 1 1,8-3-1,-10 4 31,0 0 0,0 0-1,1-1 1,-1 1 0,0 0 0,0 0-1,0 0 1,1 1 0,-1-1-1,0 0 1,0 0 0,0 1 0,1-1-1,-1 0 1,0 1 0,0-1-1,0 1 1,0 0 0,0-1 0,0 1-1,0 0 1,0 0 0,1 0-1,37 51 12,-2-4 104,-10-19-17,2-1 1,0-1 0,51 35-1,-59-47-49,13 10 167,1-2 1,67 33 0,-29-18 368,-72-38-807,-1 1-1,1-1 1,-1 0-1,1 0 1,-1 0-1,1 0 1,-1 0-1,1-1 0,0 1 1,-1 0-1,1 0 1,-1 0-1,1 0 1,-1-1-1,1 1 1,-1 0-1,1 0 0,-1-1 1,1 1-1,-1 0 1,0-1-1,1 1 1,-1 0-1,1-1 1,-1 1-1,0-1 1,1 1-1,-1-1 0,0 1 1,0-1-1,1 1 1,-1-1-1,0 0 130,8-7-2537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23.5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760 1 6144,'-9'2'526,"0"1"1,1 0-1,0 0 1,-1 1-1,1 0 1,0 0-1,1 1 0,-1 0 1,-7 7-1,-25 14 1015,-16 7-480,1 1 1,-70 60-1,-85 100 320,157-137-1264,-30 30 278,66-69-1,14-15-385,1 0 0,-1 0 1,0 0-1,0-1 0,-1 1 0,-4 3 1,3-3-192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25.2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382 514 4992,'0'-2'341,"1"1"0,-1-1 0,1 1 0,-1 0 0,1-1 0,0 1 0,0 0 0,0-1 0,0 1 0,0 0 0,0 0 0,0 0 0,0 0 0,0 0 0,1 0 0,-1 0 0,2-1 0,2 0 1556,-12 2-668,-13 3-227,4 3-675,0 0 0,1 1 0,1 1 0,-27 17 0,18-11-223,-2 3 142,1 0 1,1 1-1,0 1 1,-24 27-1,33-31-160,0 2 0,1 0 0,1 0 0,0 1 0,2 1 0,-13 28 0,20-40-55,1-1-1,0 1 0,1-1 0,-1 1 0,1 0 0,0 10 0,1-14-1,0-1 0,0 1 0,0-1 0,1 1-1,-1-1 1,1 1 0,0 0 0,-1-1 0,1 0 0,0 1-1,1-1 1,-1 0 0,0 1 0,1-1 0,-1 0-1,1 0 1,0 0 0,-1 0 0,1-1 0,4 4-1,-2-3 42,0 1 0,0-1 0,1 0 0,-1 0 0,1-1 0,-1 1 0,1-1 0,0 0 0,8 0 0,4 0 152,23-2 0,-32 1-160,17-2-26,1-1 1,-1 0-1,0-3 0,-1 0 1,25-9-1,-30 7 27,-1 0-1,-1-1 1,1-1-1,-1 0 0,-1-2 1,0 0-1,0-1 1,-2 0-1,19-21 0,-3 1 23,-9 11-106,31-42 0,-48 58-34,7-11-25,-11 16 63,1 1 1,-1-1-1,1 0 1,0 1-1,-1-1 1,1 1-1,0-1 1,0 0-1,-1 1 1,1 0-1,0-1 1,0 1-1,-1-1 1,1 1-1,0 0 1,0 0 0,1-1-1,-2 1 13,0 0 0,1 0 0,-1 1 0,0-1 0,0 0 0,0 0 0,0 0 0,1 0 0,-1 0 0,0 1 0,0-1 0,0 0 0,0 0 0,0 0 0,0 0 0,0 1 0,1-1 0,-1 0 0,0 0 0,0 0 0,0 1 1,0-1-1,0 0 0,0 0 0,0 0 0,0 1 0,0-1 0,0 0 0,0 0 0,0 0 0,0 1 0,0-1 0,0 0 0,-1 1 0,0 10-21,0-9 13,-3 17 13,-20 117-20,21-115 34,2 0 1,0-1-1,1 1 0,5 33 1,-5-52 16,1 0 1,-1 0-1,1-1 0,-1 1 1,1 0-1,0 0 1,-1 0-1,1 0 1,0-1-1,0 1 1,0 0-1,0-1 1,1 1-1,-1-1 0,0 1 1,1-1-1,-1 0 1,1 1-1,2 1 1,-1-2-4,0 0 0,-1 0 1,1-1-1,-1 1 0,1 0 1,0-1-1,-1 0 1,1 0-1,0 0 0,0 0 1,-1 0-1,6-1 0,3-2 10,0 0 0,0-1 0,0 0 0,-1-1 0,14-8 0,13-9 20,-1-2 0,-2-1 1,0-2-1,46-48 0,-36 27 6,-3-2 0,47-73-1,-51 68-89,-3-1 0,-3-2-1,30-76 1,-33 65 94,-13 36-136,-2-1-1,17-66 1,-30 82-167,0 18 228,0 0 1,0-1 0,0 1 0,0 0 0,0 0 0,0 0 0,0 0-1,0 0 1,0 0 0,0 0 0,0 0 0,0 0 0,0-1-1,0 1 1,-1 0 0,1 0 0,0 0 0,0 0 0,0 0 0,0 0-1,0 0 1,0 0 0,0 0 0,0 0 0,0 0 0,0 0-1,0 0 1,-1 0 0,1 0 0,0 0 0,0-1 0,0 1 0,0 0-1,0 0 1,0 0 0,0 0 0,0 0 0,0 0 0,-1 0-1,1 0 1,0 0 0,0 1 0,0-1 0,0 0 0,0 0 0,0 0-1,0 0 1,-7 10-223,-62 147-257,47-103 475,-19 55-135,17-28 143,-21 126 0,38-160 55,3 0 0,1 1 0,3-1 1,7 58-1,-7-100-16,1 0 1,0 0 0,0-1 0,1 1-1,-1 0 1,1-1 0,0 1 0,0-1 0,6 8-1,-6-10-4,-1 0 1,1 0-1,0 0 0,0 0 0,0 0 0,0-1 0,0 1 0,1-1 0,-1 1 0,0-1 1,1 0-1,-1 0 0,1 0 0,-1 0 0,1 0 0,0-1 0,-1 1 0,1-1 1,4 0-1,0 0 0,-1-1 0,0 0 1,0 0-1,0 0 1,0-1-1,0 0 1,-1 0-1,7-3 0,6-5 36,21-14-1,-8 4-36,-1-2 0,-1-1 0,0-1 0,26-31 0,-25 19-13,-2-1-1,-2-1 1,26-49 0,-51 85-29,0 0 1,0 0-1,0 1 0,0-1 1,0 0-1,0 0 1,-1 0-1,1 0 1,-1 0-1,1 0 1,-1 0-1,0 0 1,0 0-1,0-1 0,0 1 1,0 0-1,0 0 1,-1-2-1,1 3 5,0 0 0,0 1 0,-1-1-1,1 0 1,0 1 0,0-1 0,-1 0-1,1 1 1,-1-1 0,1 1 0,-1-1-1,1 0 1,-1 1 0,1-1 0,-1 1 0,1-1-1,-1 1 1,1 0 0,-1-1 0,0 1-1,1 0 1,-1-1 0,0 1 0,1 0-1,-2-1 1,0 1-4,0 0-1,1 0 1,-1 0 0,0 1-1,1-1 1,-1 0-1,0 1 1,1-1 0,-1 1-1,-2 0 1,-3 3-41,0 0 0,0 0 0,-8 7 0,14-10 47,-18 14-8,1 1 1,1 1 0,0 0 0,1 2-1,1 0 1,1 0 0,1 1 0,0 1-1,1 0 1,2 1 0,0 0 0,-9 32-1,19-52 30,-1-1 0,1 1 0,0 0 0,-1 0 0,1 0-1,0-1 1,0 1 0,0 0 0,1 0 0,-1-1 0,0 1 0,1 0-1,-1 0 1,1-1 0,-1 1 0,1 0 0,0-1 0,0 1 0,1 2-1,0-1 5,1-1 0,-1 0-1,0 0 1,0-1-1,1 1 1,-1 0-1,1-1 1,-1 0 0,1 1-1,0-1 1,3 1-1,5 1 20,-1-1 1,1 0-1,0-1 0,0 0 0,18-1 1,-4-1-35,0-1 0,0-2 0,-1 0 1,0-1-1,0-2 0,0 0 0,-1-2 1,0 0-1,0-2 0,40-26 0,-20 6 60,-2-2-1,38-40 1,-80 79-263,-9 8 134,-27 38-208,-57 103-1,91-149 289,1 1 0,-1 0 1,1 0-1,0 0 0,-1 11 0,3-15 11,0 0 0,0 0 1,0 0-1,0 0 0,0 0 1,1 0-1,0 4 0,0-6-15,-1 0 0,0 0 0,1 0 0,-1 0 0,1 0 0,0 0 0,-1 0-1,1 0 1,0 0 0,-1 0 0,1 0 0,0 0 0,0-1 0,0 1 0,0 0 0,0-1-1,0 1 1,2 0 0,-1 0 16,1 0 0,0 0-1,0-1 1,0 1 0,0-1-1,0 0 1,0 1 0,0-1 0,0-1-1,0 1 1,0 0 0,-1-1-1,1 0 1,0 1 0,0-1-1,0 0 1,-1-1 0,1 1 0,0 0-1,3-4 1,4-2 6,0-1 0,-1 0 1,14-14-1,-20 18-36,65-73-51,65-97 0,-79 100 70,-23 33 10,-2-2 0,45-92 1,-59 101-71,-2 0 1,-1-1 0,-2-1 0,-1 0 0,4-48 0,-12 80 3,-1 0-1,0 0 1,0 0 0,0 0 0,0 0-1,-1 0 1,0-4 0,1 7 25,-1 1 0,1-1 0,0 1 1,0 0-1,0-1 0,-1 1 0,1-1 0,0 1 1,0 0-1,-1-1 0,1 1 0,0 0 0,-1-1 1,1 1-1,0 0 0,-1-1 0,1 1 1,-1 0-1,1 0 0,-1-1 0,1 1 0,0 0 1,-1 0-1,1 0 0,-2 0 0,1 0-9,0 0-1,-1 0 0,1 1 1,0-1-1,-1 1 0,1-1 1,0 1-1,0-1 1,-1 1-1,1 0 0,0-1 1,0 1-1,0 0 1,-1 1-1,-19 17-63,1 1 1,0 1-1,-27 40 0,24-29 64,3 2 0,-21 42 0,29-48 37,1 1 0,1 1 0,1 0-1,-5 36 1,11-43 50,0 0 1,2 0-1,0 0 0,2 0 0,1 0 1,4 25-1,-2-29-44,1 0 0,1-1 0,15 34 1,-14-40-1454,0 1 0,1-1 0,11 14 0,-12-19-69,-3-5-401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25.6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 7296,'0'-12'3328,"68"17"-2912,-15-2 1056,10 1-896,37-4 256,-2 5-480,38-10 192,-6 5-288,9-4-64,-23 4-128,-21-3 96,-19 6-96,-21-3-1280,-10 0 640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25.9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29 7712,'-59'-29'3520,"15"46"-3072,29-9-512,6 4-64,9 0 320,5-1-96,22-6-4864,9-1 2592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27.9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102 1135 4064,'-5'0'165,"0"0"0,-1 0-1,1 0 1,0 1 0,0 0 0,0 0 0,0 0 0,0 0-1,0 1 1,-6 3 0,6-3-121,-18 11 1423,22-13-1333,0 1 1,1 0 0,-1 0-1,0 0 1,0 0-1,0-1 1,1 1 0,-1 0-1,0 0 1,1 0-1,-1 0 1,1 1 0,-1-1-1,1 0 1,0 0-1,-1 0 1,1 0 0,0 0-1,0 2 1,0-2-58,0-1 0,0 1 0,0-1 0,1 1 0,-1-1 1,0 1-1,0-1 0,1 0 0,-1 1 0,0-1 0,1 1 1,-1-1-1,0 0 0,1 1 0,-1-1 0,0 0 0,1 0 1,-1 1-1,1-1 0,-1 0 0,1 0 0,-1 1 0,1-1 0,-1 0 1,1 0-1,-1 0 0,1 0 0,-1 0 0,1 0 0,-1 0 1,1 0-1,0 0 0,22-1 1203,-18 1-872,12-2-140,0 0-1,0-2 1,0 0-1,-1 0 1,0-2-1,0 0 1,0-1-1,-1 0 0,0-1 1,0-1-1,-1 0 1,0-2-1,19-16 1,-1-4 48,-2-2-1,-1-1 1,48-72 0,44-82 356,-85 128-960,-35 62 128,1 7 130,0 1 0,-1 0-1,-1-1 1,1 1 0,-2 11-1,0 2 53,-7 236-326,6-224 373,-2 1 1,-1-1-1,-2-1 0,-1 1 1,-16 39-1,23-72-37,1 0 1,-1 0-1,-1 0 1,1 0-1,0 0 0,0 0 1,-1-1-1,1 1 0,-1 0 1,-3 2-1,4-3-2,0-1-1,1 1 1,-1-1-1,0 1 0,0-1 1,0 1-1,0-1 1,-1 0-1,1 0 1,0 1-1,0-1 1,0 0-1,0 0 0,0 0 1,0 0-1,0 0 1,-2-1-1,1 0-4,0 1 0,0-1 0,0-1-1,0 1 1,0 0 0,0 0 0,0-1-1,0 1 1,0-1 0,1 0 0,-1 1-1,0-1 1,1 0 0,0 0 0,-1 0-1,1 0 1,0 0 0,0 0 0,-1-3-1,-21-71 264,22 74-328,0-1-1,0 1 0,0 0 1,1 0-1,-1-1 0,1 1 1,0-5-1,0 6-167,2 2 174,1 0 0,0-1-1,0 1 1,-1 0 0,1 0 0,3 2 0,3 2 1,-1-3 42,0 0 0,0 0 0,1-1 0,-1 0 0,0 0-1,0-1 1,1 0 0,-1 0 0,0-1 0,0 0 0,1 0 0,13-5 0,3-3 84,-1 0 0,43-23 0,-24 7 10,0-2 0,-2-2 0,43-38 0,-31 19-96,75-90 0,-104 108 2,-2-1-1,-1-1 0,-2-1 1,-1 0-1,-2-1 0,16-45 1,-12 15-16,-3 0 0,15-108 0,-31 165 12,1-4-101,-1-1 0,0 0 0,-1-20 0,0 31 76,0 0 0,0 0 0,-1 0 0,1 0 0,0 0 1,0 0-1,-1 0 0,1 0 0,0 0 0,-1 0 0,1 0 0,-2-1 0,2 2 8,0 0 1,0 0-1,0 0 0,-1-1 1,1 1-1,0 0 0,0 0 1,-1 0-1,1 0 0,0 0 0,0 0 1,0 0-1,-1 0 0,1 0 1,0-1-1,0 1 0,-1 0 0,1 0 1,0 0-1,0 1 0,-1-1 1,1 0-1,0 0 0,0 0 1,-1 0-1,1 0 0,0 0 0,0 0 1,-1 1-1,-1 0-21,1 0-1,-1 1 1,0-1 0,1 1 0,0-1-1,-1 1 1,1 0 0,0 0 0,0 0-1,-1 2 1,-24 53-45,-20 73 0,11-30-6,16-43 87,4 1 0,1 0 1,3 1-1,-5 111 0,14-119 50,4 57 0,0-87 31,1 0 1,1 1 0,0-2-1,2 1 1,10 26-1,-14-42-40,1 0-1,-1-1 1,1 1-1,-1-1 1,1 0-1,0 0 1,1 0-1,-1 0 1,5 4-1,-5-6-8,0-1 0,-1 1 1,1 0-1,0-1 0,0 1 0,0-1 0,0 0 0,0 0 1,0 0-1,0-1 0,0 1 0,0-1 0,0 0 0,0 1 1,6-2-1,3 0 8,-1-1 1,1-1-1,-1 0 0,17-6 1,45-24 19,-53 24-34,126-63 120,-126 62-179,0-1 1,0-1-1,-1-1 0,23-20 0,-41 33 35,0 0-1,-1-1 1,1 1 0,-1-1 0,1 0-1,-1 1 1,1-1 0,-1 1 0,1-1-1,-1 0 1,0 1 0,1-1-1,-1 0 1,0 0 0,0 1 0,1-1-1,-1 0 1,0 1 0,0-1 0,0 0-1,0 0 1,0 0 0,0 0-9,-1 1 0,1-1 1,0 1-1,-1-1 0,1 1 0,-1 0 1,1-1-1,-1 1 0,1 0 0,-1 0 1,1-1-1,-1 1 0,1 0 0,-1 0 1,1 0-1,-1-1 0,1 1 1,-1 0-1,1 0 0,-1 0 0,1 0 1,-1 0-1,0 0 0,1 0 0,-1 0 1,1 0-1,-1 1 0,1-1 1,-1 0-1,1 0 0,-2 1 0,-9 2-60,-1 1-1,1 0 0,-1 1 0,-19 11 0,-40 32-161,50-34 184,-5 6 24,0 0-1,1 2 0,-42 47 1,64-65 46,0-1 1,1 1-1,-1-1 0,-2 7 1,4-9-18,1-1 0,0 1 1,0-1-1,-1 0 1,1 1-1,0-1 0,0 1 1,0-1-1,0 1 0,0-1 1,0 0-1,0 1 0,0-1 1,0 1-1,0-1 0,0 1 1,0-1-1,0 1 0,0-1 1,0 0-1,0 1 1,1-1-1,-1 1 0,0-1 1,0 1-1,0-1 0,1 0 1,-1 1-1,0-1 0,1 0 1,-1 1-1,0-1 0,1 0 1,-1 0-1,0 1 1,1-1-1,-1 0 0,0 0 1,1 1-1,-1-1 0,1 0 1,-1 0-1,1 0 0,-1 0 1,0 0-1,1 0 0,-1 0 1,1 1-1,-1-1 1,1-1-1,-1 1 0,1 0 1,-1 0-1,1 0 0,-1 0 1,1 0-1,9-1 77,0 0 1,-1-1-1,1 0 0,-1 0 0,1-1 1,-1 0-1,16-8 0,-7 2-16,0-1 1,28-21-1,-14 3-215,-2-2 1,53-63 0,-94 111 20,1 1 1,1 0-1,1 1 1,-8 30-1,15-48 133,0 0 0,1 0 0,-1 0 0,1 0 0,0 1 0,-1-1 0,1 0 0,0 0 0,0 0 0,1 0 0,-1 0 0,0 0 0,1 1 0,-1-1-1,1 0 1,-1 0 0,1 0 0,0 0 0,0 0 0,0-1 0,0 1 0,1 0 0,-1 0 0,0-1 0,1 1 0,-1 0 0,1-1 0,-1 0 0,1 1 0,0-1 0,0 0 0,0 0 0,-1 0 0,1 0 0,0 0 0,0 0 0,0-1 0,4 2 0,1-1 43,-1 1 0,1-1 0,0-1 0,0 1 0,0-1 0,-1 0 1,1-1-1,0 1 0,0-1 0,-1-1 0,8-1 0,-3-2-40,1 0 0,-1 0 0,-1-1 0,1-1 0,-1 0 0,0 0 0,-1-1 0,0 0 0,0 0 1,15-20-1,0-5-22,37-70 0,-14 22 56,22-20 162,53-92-196,-54 61-118,79-219 0,-143 339 72,-2 6-10,1-1 0,-1 1 0,0-1 0,-1 0 0,0 0 0,1-13 1,-2 19 27,0 1 0,0-1 1,0 0-1,0 0 0,0 1 1,0-1-1,0 0 0,0 1 0,0-1 1,-1 0-1,1 1 0,0-1 1,0 0-1,-1 1 0,1-1 1,-1 1-1,1-1 0,0 0 1,-1 1-1,1-1 0,-1 1 1,1-1-1,-1 1 0,1-1 0,-1 1 1,0 0-1,1-1 0,-1 1 1,1 0-1,-1-1 0,0 1 1,1 0-1,-1 0 0,0 0 1,0-1-1,1 1 0,-1 0 1,0 0-1,1 0 0,-1 0 0,0 0 1,1 0-1,-1 1 0,0-1 1,0 0-1,1 0 0,-1 0 1,0 1-1,-3 1-12,0-1 1,0 1-1,1 0 0,-1 0 1,1 1-1,0-1 1,0 1-1,-4 3 0,-10 13-36,0 1-1,2 1 1,-22 37-1,-32 77-189,51-97 130,-4 9 91,2 2 0,3 0-1,-21 91 1,25-67 171,-7 150 0,19-202-91,1 1 0,1-1 0,5 27 0,-5-41-8,1-1-1,0 1 1,0 0 0,0-1 0,1 0 0,0 0 0,0 0 0,0 0 0,1 0-1,0 0 1,0-1 0,1 0 0,9 9 0,-6-8-4,0-1 1,0 0-1,0-1 0,0 0 0,1 0 1,-1-1-1,1 0 0,0-1 1,0 1-1,0-2 0,1 1 0,-1-1 1,0-1-1,0 0 0,14-1 1,-13 0-30,1 0 1,-1-1 0,0 0 0,0-1 0,0 0-1,0-1 1,0 0 0,0 0 0,-1-1 0,0 0 0,0-1-1,0 0 1,11-10 0,-12 7 39,0 0-1,0 0 1,-1-1 0,0 0 0,-1-1-1,0 1 1,0-1 0,5-18-1,-5 10-47,-1 0-1,-1 0 1,0 0-1,1-29 1,-5 41-13,0 1 0,0-1 0,0 1 0,-1-1 1,0 1-1,0-1 0,-1 1 0,0 0 0,-4-11 0,5 15 1,0 0 0,0 0-1,0 0 1,0 1 0,-1-1-1,1 0 1,-1 1-1,1-1 1,-1 0 0,0 1-1,0 0 1,1-1 0,-1 1-1,0 0 1,0 0-1,0 0 1,0 0 0,0 0-1,-1 1 1,1-1-1,0 1 1,0-1 0,0 1-1,-1 0 1,1 0 0,0 0-1,0 0 1,0 0-1,-1 0 1,-2 2 0,-1-1-17,0 1 1,0 1-1,0-1 1,1 1 0,0 0-1,-1 0 1,1 1-1,0 0 1,0 0 0,1 0-1,-1 0 1,1 1-1,0-1 1,0 1 0,1 0-1,-6 8 1,1 2 9,0 0 1,1 1-1,0 0 0,-7 30 1,11-38 55,2-1 0,-1 1 1,1-1-1,0 1 0,1-1 1,-1 1-1,1 0 0,1 0 1,0-1-1,0 1 0,0-1 1,1 1-1,0-1 0,1 1 1,0-1-1,0 0 0,0 0 1,1-1-1,0 1 0,0-1 1,1 1-1,-1-1 0,8 7 1,2 0 65,0-1 0,0 0 0,1 0 1,1-2-1,0 0 0,34 16 0,-38-21-60,1 0-1,0-1 1,-1-1-1,1 0 0,1 0 1,-1-2-1,0 1 1,0-2-1,1 0 1,21-2-1,-18-1-948,-1 0 1,27-9-1,-37 9 257,0 1 0,0-1-1,-1 0 1,1 0-1,-1-1 1,1 1 0,-1-1-1,0 0 1,8-9 0,6-15-5719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28.3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0 7872,'-13'0'2944,"31"5"-2304,22 2-160,-12 1 1568,21 4-1216,5-4 640,26-3-865,38-2-31,12 6-384,-12-1 96,-20-5-160,-12-3 64,-19-3-96,-13-2-1952,-19 5 993,-12-3-3809,-14 3 2624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4:48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0 772 3136,'4'-28'2304,"-4"26"-1926,0 1 0,0-1 0,1 1-1,-1-1 1,1 1 0,-1-1 0,1 1 0,0-1-1,0 1 1,-1 0 0,1-1 0,2-1 0,-2-2 2250,-1 8-2147,0 3-356,4 143 1357,-2-126-1244,2 0-1,0-1 1,1 1-1,11 28 1,-9-31-68,-5-11-67,1 0 1,7 14-1,-9-22-34,0 1 1,0 0 0,0-1-1,0 1 1,1 0-1,-1-1 1,0 1 0,1-1-1,-1 0 1,1 1-1,-1-1 1,1 0 0,0 0-1,-1 0 1,1 0-1,0-1 1,0 1 0,2 0-1,-3-1-34,-1 0-1,1 0 1,0 0 0,0 0-1,0 0 1,0 0-1,0 0 1,0-1 0,-1 1-1,1 0 1,0-1 0,0 1-1,0-1 1,-1 1-1,1-1 1,0 1 0,-1-1-1,1 1 1,0-1 0,-1 0-1,1 1 1,-1-1-1,1 0 1,-1 1 0,1-2-1,13-26 431,-3-3-366,-2-1-1,-2 1 0,7-62 0,-5 31-245,-8 48-62,-1 11 57,0 7-63,-1 40 83,0-6 138,5 40 0,-3-67 126,0 0-1,1-1 1,1 0 0,0 1 0,0-1 0,1 0 0,0 0 0,9 14-1,-13-23-93,1 0 0,-1 0 0,1-1 0,-1 1-1,1 0 1,-1 0 0,1-1 0,-1 1 0,1 0 0,-1-1-1,1 1 1,0 0 0,0-1 0,-1 1 0,1-1-1,0 1 1,0-1 0,-1 0 0,1 1 0,0-1 0,0 0-1,0 1 1,0-1 0,0 0 0,0 0 0,0 0-1,-1 0 1,1 0 0,0 0 0,2 0 0,-1-1 18,0-1 0,0 1 0,0 0 0,0-1 0,0 0 0,0 1 0,0-1 0,-1 0 1,3-3-1,7-10 30,-1-1-1,0-1 1,-1 0 0,8-22 0,-11 24-105,4-9 4,0 1 0,2 1 0,0 0 0,2 0 0,21-26 0,-33 46 2,1 0 0,-1-1 0,0 1 1,1 0-1,0 0 0,-1 0 0,1 1 0,0-1 1,4-1-1,-6 3 3,0-1-1,0 1 1,1 0 0,-1 0 0,0-1-1,1 1 1,-1 0 0,0 0 0,1 0-1,-1 0 1,0 1 0,1-1-1,-1 0 1,0 1 0,0-1 0,1 0-1,-1 1 1,0 0 0,0-1 0,0 1-1,0 0 1,0-1 0,0 1 0,0 0-1,2 1 1,1 3 1,0 0 1,0 0-1,-1 1 0,0-1 0,0 1 1,0 0-1,0 0 0,-1 0 1,3 11-1,1 9 95,2 27 1,-6-34-136,12 90 481,-9-93-207,-5-15-208,0-1 1,0 0 0,0 1 0,0-1 0,0 0-1,1 1 1,-1-1 0,0 0 0,0 1-1,0-1 1,0 0 0,1 1 0,-1-1-1,0 0 1,0 1 0,1-1 0,-1 0 0,0 0-1,1 1 1,-1-1 0,0 0 0,1 0-1,-1 0 1,0 0 0,1 1 0,-1-1-1,0 0 1,1 0 0,-1 0 0,0 0 0,1 0-1,-1 0 1,1 0 0,-1 0 0,0 0-1,1 0 1,-1 0 0,0 0 0,1 0-1,-1 0 1,1 0 0,-1 0 0,0-1 0,1 1-1,5-6 129,0-1-1,0 1 0,7-12 1,-8 11-141,6-9-38,18-34 0,-23 37-23,1 1-1,0-1 1,1 1-1,0 1 0,11-12 1,-18 22 41,0 0 1,-1 0 0,1 0-1,0 0 1,0 0 0,0 1-1,0-1 1,0 0 0,1 1-1,-1-1 1,0 1 0,0-1-1,0 1 1,0-1 0,1 1-1,-1 0 1,0 0 0,3-1-1,-3 2 5,0-1 0,0 0 0,0 1 0,0-1-1,-1 1 1,1-1 0,0 1 0,0-1 0,0 1-1,0-1 1,0 1 0,-1 0 0,1-1 0,0 1-1,-1 0 1,1 0 0,1 1 0,1 5-9,0 0 0,0 0 0,0 0 1,3 15-1,-4-14 46,4 14 71,-3-8 48,0-1-1,1 0 0,1 0 1,0 0-1,8 13 1,-13-25-139,0-1 1,1 1-1,-1-1 1,0 1-1,0-1 1,1 0-1,-1 1 0,0-1 1,0 1-1,1-1 1,-1 0-1,0 1 1,1-1-1,-1 0 1,1 0-1,-1 1 1,0-1-1,1 0 1,-1 0-1,1 0 1,-1 1-1,1-1 1,-1 0-1,1 0 1,-1 0-1,0 0 1,1 0-1,-1 0 1,1 0-1,-1 0 1,1 0-1,-1 0 1,2 0-1,8-12 51,-2 2 35,-6 9-81,-2 0-11,1 1 1,0-1 0,0 0-1,0 1 1,0-1 0,-1 0 0,1 0-1,0 0 1,-1 0 0,1 0 0,-1 0-1,1 1 1,-1-1 0,1 0 0,-1-1-1,0 1 1,1 0 0,-1 0 0,0 0-1,0 0 1,0 0 0,0 0 0,0-2-1,5-22-1,-5 21-10,1 1 1,0-1-1,0 0 0,0 1 0,3-7 0,1-7 48,4-23-6,22-78 85,-24 94-160,0 1-2,0 1 0,2 1-1,11-22 1,-19 42 17,-1-1 0,1 1 0,0 0 0,0-1-1,0 1 1,0 0 0,0 0 0,0 0 0,0 0 0,1 0 0,-1 0-1,0 0 1,0 0 0,1 0 0,2-1 0,-3 2 10,0 0 1,0 0-1,0 0 1,0 0-1,0 0 1,-1 0-1,1 0 1,0 0-1,0 1 1,0-1-1,0 0 1,0 0-1,0 1 1,-1-1-1,1 1 1,0-1-1,0 0 1,0 1-1,1 1 1,1 1-3,0 0-1,-1 0 1,1 1 0,-1-1 0,1 1 0,-1 0-1,0-1 1,0 1 0,1 5 0,6 21 42,-1 1 0,-1 1 0,-2-1 0,-1 1 0,-2-1 0,-1 1 0,-5 59 0,3-85-7,1-1 28,-1 0 0,1 0-1,-1 0 1,-2 7 0,3-12-26,-1 1 0,1 0-1,0 0 1,0-1-1,-1 1 1,1 0-1,0-1 1,-1 1-1,1-1 1,-1 1-1,1 0 1,-1-1 0,1 1-1,-1-1 1,1 1-1,-1-1 1,1 1-1,-1-1 1,0 0-1,1 1 1,-1-1-1,0 0 1,1 1 0,-1-1-1,0 0 1,1 0-1,-1 0 1,0 0-1,0 0 1,1 0-1,-1 0 1,0 0 0,0 0-1,1 0 1,-1 0-1,0 0 1,-1-1-1,0 0 7,0 0-1,0 0 1,-1 0-1,1 0 0,0-1 1,0 1-1,0-1 1,1 0-1,-1 0 1,0 1-1,1-1 0,-4-4 1,-16-32-57,11 17 86,2 2-198,6 12-27,5 11-218,0 1 399,0 0 1,0 0-1,1-1 0,-1 1 0,1-1 0,0 0 0,0 0 0,1 0 1,-1 0-1,1-1 0,-1 0 0,1 0 0,0 0 0,0-1 0,1 1 1,-1-1-1,0-1 0,1 1 0,-1-1 0,1 0 0,0 0 1,-1 0-1,1-1 0,0 0 0,0 0 0,-1 0 0,1-1 0,0 0 1,-1 0-1,1 0 0,-1-1 0,1 0 0,-1 0 0,0 0 0,7-5 1,4-3 31,-1-2 1,-1 0-1,1 0 1,-2-1-1,0-1 0,-1 0 1,18-28-1,0-7 1,28-63-1,-46 88-39,-1-2 19,0 1-1,-2-2 1,-1 0 0,8-47 0,2-110-139,-15 134 54,-2 40-1,0 0 1,-1 1 0,-2-13-1,2 23 57,0-1-1,0 0 0,0 0 1,0 0-1,0 0 1,0 0-1,0 0 1,0 0-1,0 0 0,0 0 1,-1 0-1,1 0 1,0 0-1,0 0 0,0 0 1,0 0-1,0 0 1,0 0-1,0 0 0,0 0 1,0 0-1,-1 0 1,1 0-1,0 0 1,0 0-1,0 0 0,0 0 1,0 0-1,0 0 1,0 0-1,0 0 0,0 0 1,0 0-1,-1 0 1,1 0-1,0 0 0,0 0 1,0 0-1,0 0 1,0 0-1,0-1 1,0 1-1,0 0 0,0 0 1,0 0-1,0 0 1,0 0-1,0 0 0,0 0 1,0 0-1,0 0 1,0 0-1,0-1 0,0 1 1,0 0-1,0 0 1,0 0-1,0 0 0,0 0 1,0 0-1,0 0 1,0 0-1,0 0 1,0 0-1,0-1 0,-5 13-275,-5 23 51,-2 63 33,8-67 237,0 35-35,5 82 0,1-51-35,0-59 187,2 1 0,16 68 0,-15-79-121,-4-25-1,0 1 0,0 0 0,0-1 0,0 1 0,1-1 0,-1 0 0,1 1 0,3 3 0,-5-7-14,1 1 0,-1-1 0,0 1-1,1-1 1,-1 0 0,1 1 0,-1-1-1,0 0 1,1 1 0,-1-1 0,1 0-1,-1 0 1,1 1 0,-1-1 0,1 0-1,-1 0 1,1 0 0,0 0 0,-1 0 0,1 0-1,-1 0 1,2 0 0,-1 0 7,0-1 0,0 1 0,0-1 0,0 1 0,0-1 0,0 1 0,0-1 1,-1 0-1,1 0 0,0 1 0,0-1 0,0 0 0,-1 0 0,1 0 0,0-2 0,12-19 1,-2 0-1,17-46 1,-21 50-3,-4 9-35,0 1 0,1 0-1,0 1 1,0-1 0,1 1 0,0 0-1,1 0 1,9-10 0,-12 14-13,0 0 1,1 1-1,-1-1 0,1 1 1,-1 0-1,1 0 1,0 0-1,-1 1 1,1-1-1,0 1 1,0 0-1,0 0 1,1 1-1,-1-1 1,0 1-1,0-1 0,0 1 1,0 1-1,1-1 1,4 2-1,2 1-22,-1 0-1,0 1 1,11 6-1,16 5 366,-37-15-309,0 1-1,0-1 1,0 0 0,0 0 0,0 0 0,1 0-1,-1 0 1,0 0 0,0 0 0,0 0-1,0 0 1,0 0 0,0 0 0,0 0-1,0 0 1,0 0 0,0 0 0,0 0-1,0 0 1,1 0 0,-1 0 0,0 0 0,0 0-1,0 0 1,0 0 0,0 0 0,0 0-1,0 0 1,0 0 0,0 0 0,0 0-1,0 0 1,1 0 0,-1 0 0,0 0-1,0 0 1,0 0 0,0 0 0,0 0 0,0 0-1,0-1 1,0 1 0,0 0 0,0 0-1,0 0 1,0 0 0,0 0 0,0 0-1,0 0 1,0 0 0,0 0 0,0 0 0,0 0-1,0 0 1,0-1 0,0 1 0,0 0-1,0 0 1,0 0 0,0 0 0,0 0-1,0 0 1,0 0 0,0 0 0,0 0-1,0 0 1,0-1 0,0 1 0,-5-8 121,-11-10-218,13 16 74,0-1-1,-1 1 1,1 0-1,0 1 1,-1-1 0,0 0-1,1 1 1,-1 0 0,0 0-1,1 0 1,-1 0-1,0 1 1,0-1 0,0 1-1,0 0 1,0 0 0,0 0-1,1 1 1,-1-1-1,0 1 1,0 0 0,0 0-1,1 1 1,-1-1 0,1 1-1,-1-1 1,1 1-1,-1 0 1,1 1 0,0-1-1,0 0 1,0 1 0,-5 5-1,1 2 22,1 0 0,0 1 1,0-1-1,1 1 0,0 1 0,1-1 0,1 0 0,-1 1 0,2 0 0,0 0 0,0 0 0,1 0 1,0 20-1,1-27 22,1 0 0,-1 0 0,1 1 0,0-1 1,2 7-1,-2-10-19,0 0-1,0 0 1,0 0 0,0 0 0,0 1 0,0-1 0,1-1 0,-1 1 0,1 0-1,-1 0 1,1 0 0,0-1 0,2 3 0,-3-4 0,-1 1 0,1-1 0,0 0 0,-1 0 0,1 1 0,0-1 0,-1 0 0,1 0 0,0 0 0,0 0 0,-1 0 0,1 0 0,0 0 0,-1 0 0,1 0 0,0 0 0,-1 0 0,1 0 0,0 0 0,-1-1 0,1 1 0,0 0 0,-1 0 0,1-1 0,0 1 0,-1-1-1,2 0 1,12-14 131,-11 11-94,9-12 0,-1-1 0,0 0 0,-1 0 0,-1-1 0,6-20 0,2 1-18,-12 25-98,1 1-284,-4 27 74,-2-5 275,0 0 0,1 0 0,1 0 0,0 0 0,0 0 0,1 0 0,1-1 0,-1 1 0,2-1 0,-1 0 0,2 0 1,-1 0-1,1-1 0,14 17 0,-18-24 19,0 0 1,0 0 0,1 0 0,-1 0-1,1 0 1,-1 0 0,1 0-1,0-1 1,-1 1 0,1-1 0,0 0-1,0 0 1,0 0 0,0 0 0,0-1-1,0 1 1,0-1 0,0 0 0,1 0-1,-1 0 1,0 0 0,0 0 0,0-1-1,0 1 1,0-1 0,0 0-1,0 0 1,0 0 0,0 0 0,0 0-1,-1-1 1,1 1 0,0-1 0,-1 0-1,1 0 1,-1 0 0,4-4 0,6-7 32,-1 0 0,0-1 0,-1 0 0,12-23 0,31-69 95,-47 92-119,10-23-1,-2-1 1,18-74 0,0-83-129,-31 187 113,2-12-94,-1 1-1,0-1 0,-2 0 0,-3-37 0,-12 116-701,1 9 804,3 0-1,3 1 1,1 128 0,7-145 39,-1-36-33,1 1 0,0-1 0,2 0 0,3 19 1,-5-34-8,0 0 0,0 0 1,0-1-1,0 1 1,0 0-1,1 0 1,-1 0-1,0-1 1,1 1-1,-1 0 1,0-1-1,1 1 0,-1 0 1,1-1-1,-1 1 1,1 0-1,-1-1 1,1 1-1,-1-1 1,1 1-1,0-1 0,-1 1 1,1-1-1,1 1 1,-2-1-2,1 0 1,0-1-1,0 1 1,-1 0-1,1-1 1,-1 1-1,1 0 1,0-1-1,-1 1 1,1-1-1,-1 1 1,1-1-1,-1 1 0,1-1 1,-1 0-1,1 1 1,-1-1-1,0 0 1,1 0-1,3-7 51,-1 1-1,5-15 1,-2 0-37,1-3-137,10-23 1,-17 47 101,7-13-138,-7 14 143,1-1 0,-1 1-1,0 0 1,0 0 0,0 0 0,0-1-1,0 1 1,1 0 0,-1 0-1,0 0 1,0 0 0,0 0 0,1-1-1,-1 1 1,0 0 0,0 0 0,0 0-1,1 0 1,-1 0 0,0 0 0,0 0-1,1 0 1,-1 0 0,0 0-1,0 0 1,1 0 0,-1 0 0,0 0-1,0 0 1,1 0 0,-1 0 0,0 0-1,0 0 1,0 0 0,1 0-1,-1 0 1,0 0 0,0 1 0,1-1-1,-1 0 1,0 0 0,0 0 0,0 0-1,0 0 1,1 1 0,-1-1 0,0 0-1,0 0 1,0 0 0,0 1-1,0-1 1,0 0 0,1 0 0,-1 1-1,0-1 1,0 0 0,0 0 0,0 1-1,8 15-34,-5-9 25,0 0 0,0 0-1,0-1 1,1 1 0,0-1 0,1 0-1,-1-1 1,1 1 0,7 5 0,-11-10 25,0 0 0,0-1 0,0 0 0,0 1 1,0-1-1,0 1 0,0-1 0,0 0 0,0 0 0,0 0 1,0 0-1,0 0 0,0 0 0,0 0 0,0 0 1,0 0-1,0 0 0,0 0 0,0-1 0,0 1 0,0 0 1,0-1-1,0 1 0,0-1 0,0 1 0,0-1 1,0 1-1,0-1 0,0 0 0,0-1 0,5-2 21,-1-1 0,-1-1 0,7-8 0,-4 5-84,81-81 241,-66 71-170,-1-2 0,-1 0 0,-1 0 0,-2-2 0,20-30 0,-18 13 26,-1 0 0,25-85 0,-14 1-25,-18 70-4,-11 53-23,7-43-82,-6 40 34,-1 1 0,0-1-1,0 0 1,0 1 0,-1-1 0,0 1 0,1-1 0,-1 1 0,-2-7 0,3 10 45,-1 0-1,1-1 1,0 1 0,0 0-1,0 0 1,0-1 0,0 1-1,0 0 1,0-1 0,-1 1 0,1 0-1,0 0 1,0 0 0,0-1-1,-1 1 1,1 0 0,0 0-1,0-1 1,-1 1 0,1 0 0,0 0-1,-1 0 1,1 0 0,0 0-1,0 0 1,-1-1 0,1 1-1,0 0 1,-1 0 0,1 0-1,0 0 1,-1 0 0,1 0 0,0 0-1,-1 0 1,1 0 0,0 0-1,0 0 1,-1 1 0,1-1-1,0 0 1,-1 0 0,1 0 0,0 0-1,0 0 1,-1 1 0,-10 12-212,10-13 207,-7 13-15,0 0 0,1 1 0,0 0 0,-6 21 0,9-25 30,-13 36 13,2 2 1,2-1-1,2 2 0,-8 83 1,17-105 21,1-1 0,2 0 0,0 0 0,2 1 0,1-1 1,1-1-1,1 1 0,1-1 0,2 0 0,18 39 0,-19-48 29,-1-2-19,15 22 0,-19-32 14,1 1 1,-1-1-1,1-1 0,0 1 0,0 0 0,0-1 1,0 0-1,9 5 0,-11-7-27,0 0-1,0 0 1,0 0-1,-1-1 1,1 1 0,0-1-1,0 1 1,0-1-1,0 0 1,0 0 0,0 0-1,0 0 1,0 0-1,0 0 1,0 0 0,0 0-1,0-1 1,3-1-1,-1 0 22,0 0-1,-1 0 0,1 0 0,-1-1 1,0 1-1,0-1 0,0 0 0,0 0 1,3-4-1,2-4-10,-1 0 1,0 0 0,-1 0-1,0-1 1,-1 0 0,5-19-1,0-3-46,7-42 0,-17 72-55,1 0 1,-1 1 0,0-1 0,0 0-1,0 0 1,0 1 0,-2-5 0,2 7 37,0 1 0,0-1 0,0 0 0,0 1 0,-1-1 0,1 0 0,0 1 0,0-1 0,-1 0 0,1 1 0,-1-1 0,1 1 0,-1-1 0,1 1-1,0-1 1,-1 1 0,0-1 0,1 1 0,-1-1 0,1 1 0,-1 0 0,1-1 0,-1 1 0,0 0 0,1 0 0,-1 0 0,0-1 0,1 1 0,-1 0 0,0 0 0,1 0 0,-1 0 0,0 0 0,0 0 0,1 0 0,-1 0 0,0 0 0,1 0 0,-1 1 0,0-1 0,1 0 0,-1 0 0,0 1 0,0 0 15,-1-1-1,1 1 1,0-1-1,0 1 1,0-1 0,0 1-1,0 0 1,0 0-1,0 0 1,1-1 0,-1 1-1,0 0 1,0 0 0,1 0-1,-1 0 1,0 0-1,1 1 1,-1-1 0,1 0-1,0 0 1,-1 0 0,1 0-1,0 1 1,-1-1-1,1 0 1,0 0 0,0 3-1,0-1 20,1 1 0,-1-1 0,1 0-1,0 1 1,-1-1 0,1 0 0,1 1-1,1 3 1,1 0 125,0 1 0,1-1 0,0 0 0,0 0 0,0 0 0,11 9-1,-13-13-347,1 0-1,-1 0 0,1-1 0,0 1 0,0-1 0,0 0 0,0 0 0,0-1 1,0 1-1,0-1 0,1 0 0,-1 0 0,1 0 0,7 0 0,6-1-1710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0:28.7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52 9568,'0'-3'3520,"31"3"-2720,46-5-256,-14 5 448,35 0-672,7-3 288,11-11-353,29 8-63,2-3-128,-17 1-1375,-7 5 703,-7 6-7648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2:5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218 160 2496,'0'-14'1364,"1"10"-793,-1 0 1,0 0-1,0 0 1,0 0-1,-1-1 0,1 1 1,-1 0-1,-2-8 0,2 11-457,1-1 1,-1 0-1,1 1 0,-1-1 0,1 0 0,0 1 0,0-1 0,0 0 0,0 1 0,0-1 0,0 0 0,1-1 0,0-8 435,-1-33 1126,-2 60-1862,-1 0 0,0-1 0,-1 1 0,-11 27 0,-2 11 397,-26 77 88,-6 23 129,40-115-311,-56 261 1293,62-283-850,3-14-232,1-4 11,4-23 835,1 1-919,16-70 176,27-88-338,-29 119-147,-3-1 0,-3-1-1,-2 0 1,4-105-1,-10 87-195,2 90 27,-7-5 194,1 0-1,0 1 0,-1-1 0,0 0 0,0 1 0,0-1 0,0 1 1,0 5-1,3 10-81,28 112 69,40 140 65,-19-63 218,-7-55-41,-17-66 492,-26-79-1243,-7-16-4346,-2-3 1047,1 4 1281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2:5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75 4640,'-8'-6'2112,"13"6"-1824,-2 0 1248,12 0-896,2-5 928,6 5-896,4-9 416,-1 6-608,11-9-128,3 8-224,5-8-32,-4 9-32,4-6 288,-5 6-160,-4-5-256,-1 8 32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0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6 590 3648,'-3'-3'276,"3"3"-232,0 0 0,0 0 0,0 0-1,0 0 1,0 0 0,0 0 0,0 0-1,0 0 1,-1 0 0,1 0 0,0 0-1,0 0 1,0 0 0,0 0 0,0 0-1,0 0 1,0 0 0,0-1 0,0 1-1,0 0 1,-1 0 0,1 0 0,0 0-1,0 0 1,0 0 0,0 0 0,0 0-1,0 0 1,0 0 0,0-1 0,0 1-1,0 0 1,0 0 0,0 0 0,0 0-1,0 0 1,0 0 0,0 0 0,0 0-1,0-1 1,0 1 0,0 0 0,0 0-1,0 0 1,0 0 0,0 0 0,0 0-1,0 0 1,0 0 0,0 0 0,0-1-1,1 1 1,-1 0 0,0 0 0,0 0-1,0 0 1,0 0 0,0 0 0,0 0-1,0 0 1,0 0 0,0 0 0,0 0-1,0 0 1,1 0 0,-1 0 0,0 0-1,8-7 1255,1-2-908,-1-1 0,-1 1 0,0-1 0,0-1 1,-1 1-1,5-12 0,24-72 300,-13 34-335,-2 9-132,2 1-1,2 2 1,58-86 0,-46 78 134,-36 56-383,0 0 1,0 0 0,0 0-1,1 0 1,-1-1-1,0 1 1,0 0-1,0 0 1,0 0-1,1 0 1,-1 0 0,0 0-1,0 0 1,0 0-1,0 0 1,1 0-1,-1 0 1,0 0-1,0-1 1,0 1-1,1 0 1,-1 0 0,0 1-1,0-1 1,0 0-1,1 0 1,-1 0-1,0 0 1,0 0-1,0 0 1,0 0 0,1 0-1,-1 0 1,0 0-1,0 0 1,0 0-1,0 1 1,1-1-1,-1 0 1,0 0 0,0 0-1,0 0 1,0 0-1,0 1 1,0-1-1,0 0 1,1 0-1,-1 0 1,0 1-1,0-1 1,0 0 0,0 0-1,0 0 1,0 0-1,0 1 1,0-1-1,0 0 1,0 0-1,0 0 1,0 1 0,5 16 295,-5-14-380,81 258 1107,-76-248-937,0-1 1,1 0-1,1 0 0,-1-1 0,2 0 0,0 0 0,17 18 0,-21-24 17,1-1-1,0 0 0,0 0 0,0 0 1,0-1-1,1 1 0,0-1 1,-1 0-1,1-1 0,0 0 1,1 0-1,-1 0 0,0 0 0,0-1 1,1 0-1,-1-1 0,1 1 1,6-2-1,-9 1-26,0-1 0,0 0 1,0 0-1,0 0 0,0-1 1,0 1-1,0-1 0,0 0 0,-1 0 1,1 0-1,-1-1 0,1 1 1,-1-1-1,0 0 0,3-3 0,-1 0 15,-1 1 0,0-1-1,0 0 1,0 0 0,0-1-1,-1 1 1,0-1 0,2-8 0,0-3-22,-1 0 0,-1 0 0,-1 0 0,-1-1 0,0 1 0,-1-1 1,-1 1-1,-1-1 0,-1 1 0,-7-28 0,9 43-96,1 0 1,-1 1-1,0-1 0,0 0 0,-1 1 1,1-1-1,-1 1 0,1 0 0,-1-1 0,-3-3 1,4 6 36,1-1 0,-1 1 0,0-1 0,1 1 0,-1 0 0,0-1 0,1 1-1,-1 0 1,0-1 0,0 1 0,1 0 0,-1 0 0,0 0 0,0 0 0,1 0 0,-1 0 0,0 0 0,0 0 0,0 0 0,1 0 0,-1 0 0,0 0 0,0 1 0,1-1 0,-1 0 0,0 0 0,1 1 0,-1-1 0,0 1 0,1-1 0,-1 0 0,0 1 0,1-1 0,-1 1 0,1 0 0,-1-1 0,1 1 0,-1-1 0,1 1 0,-1 0 0,1-1 0,-1 2 0,-3 5-3,0 0-1,0 0 1,0 1 0,1-1-1,0 1 1,1 0 0,-3 9-1,-6 58-70,8-41 152,1 0 1,4 63 0,-1-84-32,1-1 0,0 1 0,1-1 0,1 0 0,0 0 0,0 0 0,1 0 0,0-1 0,1 0 0,1 0 0,8 11 0,-12-18 48,0 0 0,0-1 0,1 1 0,0-1 0,-1 0 0,1 0 0,1 0 0,-1 0 0,0 0 0,1-1 0,-1 0 0,8 2 0,-7-3 0,-1 0 0,0 0-1,1-1 1,-1 0 0,1 0-1,-1 0 1,0-1 0,1 1-1,-1-1 1,1 0 0,-1 0-1,0 0 1,0-1 0,7-3-1,0-1-30,0-1-1,-1-1 0,1 1 1,-2-1-1,1-1 0,-1 0 0,-1 0 1,0-1-1,0 0 0,8-14 1,9-17 151,24-59 0,-46 94-200,27-65 94,20-38-240,-31 68 162,3-6-568,-21 47 536,0 1 0,-1-1 1,1 0-1,-1 1 0,1-1 1,-1 0-1,1 1 0,-1-1 1,1 1-1,-1-1 0,1 1 1,-1-1-1,1 1 0,-1 0 1,1 0-1,1 6 0,1-1 0,-1 1-1,-1-1 1,1 1 0,-1 0 0,0 0 0,0 12-1,0 1 1,1 2-1,7 143-52,-10-148 89,0 1 0,-1 0 0,-1 0 0,0-1 0,-2 0 0,0 0 0,-9 21 0,12-34 23,0 0 0,0-1-1,0 1 1,-1 0-1,1-1 1,-1 0 0,0 0-1,0 0 1,-1 0-1,1 0 1,0-1 0,-1 1-1,0-1 1,1 0-1,-1 0 1,0 0 0,0 0-1,0-1 1,-8 2-1,6-2-11,1 0 0,-1-1 0,0 0 0,0 0 0,0 0 0,1 0 0,-1-1-1,0 0 1,1 0 0,-1-1 0,1 0 0,-1 0 0,1 0 0,-7-4-1,4 2 42,4 2-82,1 0 1,-1 1-1,1-1 0,0 0 0,0-1 0,0 1 1,0-1-1,0 1 0,-4-6 0,7 8 10,0-1 0,0 1 0,0 0 0,0 0 0,0-1 1,0 1-1,0 0 0,0 0 0,0-1 0,0 1 0,0 0 0,0 0 0,0-1 0,0 1 0,0 0 0,0 0 0,0 0 0,0-1 1,0 1-1,0 0 0,0 0 0,1-1 0,-1 1 0,0 0 0,0 0 0,0 0 0,0-1 0,1 1 0,-1 0 0,0 0 1,0 0-1,0 0 0,0 0 0,1-1 0,-1 1 0,0 0 0,1 0 0,10-4-119,27-2 24,63-2-1,18-2 77,-96 6 67,-1-1-1,0-1 1,0 0-1,0-2 1,20-11-1,-27 11-23,0 0-1,-1-1 0,0-1 1,-1 0-1,0-1 1,0-1-1,16-19 1,-11 11-119,-21 24 40,0 1 1,0 0 0,1 0-1,-1 1 1,-2 8 0,-12 41-55,9-27 34,-1-3 0,4-13 108,1 0 1,-4 20 0,7-30-13,0 1 0,1 0 1,0 0-1,0-1 1,0 1-1,0 0 0,0 0 1,1 0-1,-1-1 1,1 1-1,-1 0 0,1 0 1,0-1-1,0 1 1,0-1-1,4 5 0,-4-5 0,0-1-1,0 0 0,1 0 1,-1 0-1,0 1 0,1-2 0,-1 1 1,1 0-1,-1 0 0,1 0 0,0-1 1,-1 1-1,1-1 0,0 1 1,0-1-1,-1 0 0,1 1 0,0-1 1,0 0-1,-1 0 0,1 0 0,0-1 1,0 1-1,-1 0 0,1-1 1,0 1-1,-1-1 0,1 1 0,0-1 1,-1 0-1,2-1 0,5-2 39,0 0 0,-1-1 0,0 1 0,13-13 0,-14 12-40,-1 0 1,0 0-1,0-1 0,0 1 1,-1-1-1,0 0 0,0-1 1,0 1-1,-1-1 0,0 1 1,0-1-1,0 0 0,-1 0 1,-1 0-1,1-1 0,-1 1 0,0 0 1,0-1-1,-1 1 0,0 0 1,-1-1-1,-1-8 0,1 6-22,-1 1-1,0-1 0,-1 0 1,-6-13-1,7 18-7,0 1 1,-1 0-1,0 0 0,1 1 0,-1-1 0,0 0 0,-1 1 0,1 0 1,0 0-1,-1 0 0,-5-3 0,0-1-71,9 7 90,-1-1-1,1 1 1,-1-1 0,1 1-1,-1-1 1,0 1-1,1 0 1,-1-1 0,0 1-1,1 0 1,-1-1-1,0 1 1,0 0 0,1 0-1,-1 0 1,0 0 0,1 0-1,-2 0 1,1 0-71,3-1-22,228-39-33,-215 38 116,-3 0 11,16-2 56,53-1 1,-74 5-76,0 0 0,0 1 0,-1 0 0,1 0 0,0 0 1,-1 1-1,1 0 0,-1 0 0,1 1 0,-1 0 0,0 0 0,0 0 0,7 6 0,-10-6 6,0 0-1,-1 0 1,0 0 0,1 0 0,-1 1 0,-1-1 0,1 1-1,0-1 1,-1 1 0,0 0 0,1-1 0,-2 1 0,1 0-1,0 0 1,-1 0 0,1 0 0,-1 0 0,-1 7 0,-1 7 103,0 0 1,-9 30-1,11-46-77,-1 1 43,1 0-1,-1-1 1,0 1-1,0 0 1,0-1-1,0 1 1,-1-1-1,1 1 1,-3 2-1,4-18 444,4-3-490,0-1 1,1 1-1,0 0 1,13-25-1,-6 13 18,1-2-68,2 1-1,20-31 0,-34 59 25,0-1 0,0 1 0,-1 0 0,1 0 0,0 0 0,0 0 0,0 0 0,0 0 0,1 0 0,-1 1 0,0-1 0,0 0 0,2 0 0,-2 0-3,0 1-1,-1 0 1,1 0 0,0 0 0,0 0 0,-1 0 0,1 0-1,0 0 1,0 0 0,0 0 0,-1 0 0,1 0-1,0 0 1,0 1 0,-1-1 0,1 0 0,0 1 0,0 0-1,1 0 3,-1 0-1,1 0 0,-1 1 1,0-1-1,1 0 1,-1 1-1,0 0 0,0-1 1,0 1-1,0 0 0,-1-1 1,1 1-1,0 0 0,-1 0 1,1-1-1,-1 1 0,1 4 1,4 62-159,4 27 34,-5-58 254,-3-24-79,5 26-1,-4-35-5,-1 1 0,1-1 0,0 0 0,0 1 0,0-1 0,0 0 0,1 0 0,-1 0 0,5 4 0,-5-6-17,0-1-1,-1 1 1,1-1-1,0 0 0,0 0 1,0 0-1,0 0 1,0-1-1,0 1 1,0 0-1,0-1 0,0 1 1,0-1-1,0 0 1,1 0-1,-1 0 0,0 0 1,0 0-1,0 0 1,4-1-1,5-1 48,0-1 0,17-7 0,-15 6-3,10-5-57,0-1 1,-1-1-1,0 0 1,36-27 0,73-69 153,-128 105-158,68-67-8,16-14 64,-86 82-68,0 1 9,-1 0 0,0 0 0,1-1 0,-1 1 0,1 0 0,-1 0 0,0-1 0,1 1 0,-1 0 0,0-1-1,1 1 1,-1 0 0,0-1 0,1 1 0,-1 0 0,0-1 0,0 1 0,0-1 0,1 1 0,-1 0-1,0-1 1,0 1 0,0-1 0,0 1 0,0-1 0,0 1 0,0-1 0,0 0 0,0 1-7,0 0 1,-1 0-1,1 0 0,0 0 1,-1-1-1,1 1 1,0 0-1,-1 0 1,1 0-1,-1 0 1,1 0-1,0 0 1,-1 0-1,1 0 0,0 0 1,-1 0-1,1 0 1,0 1-1,-1-1 1,1 0-1,0 0 1,-1 0-1,1 0 1,0 0-1,-1 1 0,1-1 1,0 0-1,-1 0 1,1 1-1,0-1 1,0 0-1,-1 1 1,-14 9-55,-35 27 35,-105 85-53,136-104 53,1 0-1,1 2 1,0 0-1,2 0 1,-22 39-1,35-57 28,1 1 0,0-1 0,0 0 1,0 1-1,0 0 0,0-1 0,1 1 0,-1-1 0,1 1 0,-1 0 0,1 0 1,0-1-1,0 1 0,0 0 0,2 5 0,-2-7 18,1 1 0,0 0-1,0-1 1,0 1 0,0-1-1,0 0 1,0 1 0,0-1 0,0 0-1,1 1 1,-1-1 0,0 0-1,1 0 1,-1 0 0,1 0 0,-1-1-1,1 1 1,0 0 0,-1-1-1,1 1 1,0-1 0,-1 1 0,1-1-1,0 0 1,1 1 0,2-1 15,1 0 0,-1 0 1,0-1-1,0 1 1,0-1-1,0 0 0,0 0 1,0-1-1,-1 0 1,1 0-1,6-3 0,-1 0 0,1-2 1,-1 1-1,16-14 0,-14 8 2,-1-1 0,0 0-1,-1 0 1,0-1 0,-1 0 0,-1-1 0,8-16 0,-4 6 24,29-66-590,-35 102 261,-2-2 242,0 0 1,-1 1-1,0 0 1,-1-1-1,2 15 1,7 23-2,29 65 303,-36-105-208,-3-5 58,0-3-10,2 0-81,0-1 0,0 0 0,0 1 0,0-1 0,0 0 0,-1-1 0,1 1 0,-1 0 0,1-1 0,-1 1 0,0-1 0,3-5 0,5-8 24,8-20 0,-2 5 35,2 1-94,1 1 0,2 1 0,41-43 0,-56 64-26,1 1 0,0 0 0,1 1 0,7-5 1,-14 9 15,1 0 0,-1 0 1,0 1-1,1-1 0,-1 1 1,1-1-1,-1 1 1,1-1-1,0 1 0,-1 0 1,1 0-1,-1 0 0,4 0 1,-4 0 5,0 1 1,-1-1-1,1 1 1,0-1-1,0 1 0,0-1 1,-1 1-1,1-1 1,0 1-1,-1 0 1,1-1-1,-1 1 1,1 0-1,0 0 1,-1-1-1,0 1 0,1 0 1,-1 0-1,1 0 1,-1 0-1,0-1 1,0 1-1,1 0 1,-1 0-1,0 0 1,0 1-1,0 6-4,-1-1-1,1 0 1,-1 1 0,-1-1-1,1 0 1,-1 0-1,-1 1 1,-5 11 0,-1 7 102,1-4 111,-1 0-1,-19 35 1,41-77-165,1 0 0,1 0 0,1 2 0,0 0 0,1 1 0,1 0 0,39-27 0,-50 40-75,0-1 19,-1 1 0,1 0 0,0 0 1,-1 1-1,1 0 0,1 0 1,10-2-1,-17 5 15,0 0-1,0 0 1,1 0 0,-1 0-1,0 0 1,0 0 0,0 0-1,1 0 1,-1 1 0,0-1-1,0 1 1,0-1 0,0 0-1,0 1 1,0 0 0,0-1-1,0 1 1,0 0 0,1 0-1,0 1-2,-1 0 0,1 0 0,-1 0-1,0 0 1,1 0 0,-1 0 0,0 0-1,0 0 1,0 3 0,2 6-17,-1-1 1,0 0-1,0 17 0,-2-17 14,2 2-42,0 0-1,5 17 0,-4-17 221,-1-6-134,0 0 1,0 0-1,0 0 1,1 0-1,0 0 1,4 6-1,-5-10-23,-1 0 1,0 0-1,1-1 0,0 1 0,-1 0 0,1-1 0,0 1 1,0-1-1,0 0 0,0 0 0,0 1 0,0-1 0,0-1 0,0 1 1,0 0-1,0 0 0,1-1 0,-1 1 0,0-1 0,4 0 1,0 0 7,0-1 0,0 0 0,0 0 0,0-1 1,-1 1-1,1-1 0,0-1 0,-1 1 0,0-1 1,1 0-1,-1 0 0,0 0 0,-1-1 0,7-5 1,4-6-86,0 0 1,21-30 0,-11 12 159,1 2-1,44-43 1,-70 74-94,4-3-17,0 0 1,-1 0-1,0-1 0,0 1 0,0-1 1,0 1-1,-1-1 0,4-5 1,-32 36-362,17-12 399,1 1 0,1 0 0,0 0-1,1 0 1,1 0 0,0 1 0,1 0 0,1 0 0,1 0 0,-1 24 0,3-35-33,0 1 0,1-1 0,0 0 1,0 1-1,0-1 0,1 0 0,-1 0 0,1 0 1,1 0-1,-1 0 0,1 0 0,5 7 1,-5-9 24,0-1 1,0 0 0,0 0-1,0 0 1,1 0 0,-1 0-1,1-1 1,-1 0 0,1 0-1,0 0 1,0 0 0,0 0-1,0-1 1,1 1 0,-1-1-1,0 0 1,0-1 0,9 1-1,9 0 5,0-2-1,1 0 1,-1-2 0,27-6-1,86-29 83,-123 33-63,-1 1 0,0-1 0,0-1 0,0 0 0,0 0 0,-1-1 1,0-1-1,0 1 0,-1-2 0,0 1 0,-1-1 0,11-14 0,-14 15-52,0 1 0,-1-1 0,0 1 0,0-1 0,-1 0 0,0-1 0,0 1 0,-1-1 0,0 1 0,0-1 0,-1 0 0,0 1 0,-1-1 0,1 0 0,-2 0 0,0 1 0,0-1 0,-2-9 0,3 17 12,0 0 0,0 0 0,0 1-1,0-1 1,-1 0 0,1 1 0,0-1 0,0 0 0,0 1 0,-1-1 0,1 1-1,0-1 1,-1 0 0,1 1 0,0-1 0,-1 1 0,1-1 0,-1 1-1,1-1 1,-1 1 0,1-1 0,-1 1 0,1 0 0,-1-1 0,0 1 0,1 0-1,-1-1 1,0 1 0,1 0 0,-1 0 0,1 0 0,-1 0 0,0-1 0,1 1-1,-1 0 1,0 0 0,0 0 0,1 0 0,-1 0 0,0 1 0,1-1-1,-1 0 1,0 0 0,1 0 0,-1 0 0,1 1 0,-1-1 0,0 0 0,0 1-1,-4 2-26,0 1 0,1-1 1,0 1-1,-7 7 0,7-7-19,-5 5 38,1 1 0,0-1 0,1 1 0,0 1 0,-6 11 0,9-14-2,0-1-1,1 1 1,1 0-1,-1 0 1,1 0-1,0 0 1,1 0-1,-1 15 1,2-18 23,1 0 0,0 0 0,-1-1-1,2 1 1,-1 0 0,0-1 0,1 1 0,0-1 0,0 1 0,0-1 0,1 0 0,-1 0 0,1 0 0,0 0 0,0-1 0,0 1 0,5 3 0,-4-3 40,1 0-1,1 0 1,-1-1 0,0 1-1,1-1 1,0 0 0,-1-1 0,1 0-1,0 1 1,1-2 0,-1 1 0,9 1-1,-2-4-13,0 1-1,1-1 0,-1-1 1,0 0-1,0-1 1,0-1-1,21-8 0,29-8-1717,-44 17-213,0-1-1,23 0 0,-1 4-892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0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6 488 1984,'-2'2'113,"-1"13"8086,3-8-4191,4-8-3775,1 1 1,0-1-1,-1 0 1,0-1-1,1 1 1,-1-1 0,0 0-1,1 0 1,-1 0-1,4-3 1,39-30 189,-43 32-360,18-18-6,-1 0 0,-1-1-1,-1-1 1,16-25-1,-22 26 1,-1 0 0,-1-1 0,0-1 0,12-44 0,-7 20-49,-12 34-24,0 0-1,-1-1 0,0 1 0,-1-1 0,0-25 0,-16 52-330,11-8 356,-1 1 0,1 0 0,0 0 0,0 0 0,0 1 0,-3 9-1,-9 39 153,10-37-96,-20 100 303,22-95-124,1-1 0,1 1 0,2 34 0,0-49-166,0-1 0,0 1 0,0 0 0,1-1 0,0 1-1,1-1 1,0 1 0,0-1 0,0 0 0,0 0-1,1 0 1,0-1 0,5 6 0,-6-8-10,1 1 0,0-1 0,-1 0 0,1 0 0,1-1-1,-1 1 1,0-1 0,0 0 0,1 0 0,-1 0 0,1-1 0,0 1 0,-1-1 0,1 0 0,0-1 0,0 1 0,0-1-1,0 0 1,6-1 0,-5 1-20,0-2 0,0 1 0,0-1 0,0 1 0,0-2 0,-1 1 0,1-1 1,-1 0-1,1 0 0,-1 0 0,0-1 0,0 0 0,-1 0 0,7-6 0,3-6-3,0-1 0,19-31 0,-25 36-63,25-48 23,0 0-234,-27 53 207,-2 8 76,-3 17 58,-1 158 464,5-113-70,8-76-191,13-27 336,-20 28-662,17-22 0,-10 18-4,2-3-3,31-30 0,-42 45 1,1-1-1,-1 2 0,1-1 0,0 1 0,1 0 0,-1 0 1,0 0-1,1 1 0,0-1 0,-1 1 0,1 1 0,8-2 1,-11 3 10,-1 0-1,0 0 1,1 1 0,-1-1 0,0 1 0,0-1 0,0 1 0,0 0 0,1 0 0,-1 0 0,0 0 0,0 0 0,-1 1 0,1-1-1,0 0 1,0 1 0,2 3 0,2 1 102,0 0-1,-1 1 1,6 11-1,-2-3 7,0 0-1,1-1 1,0 0-1,14 13 0,-20-23-127,-1-1 0,0 0 0,1 0 1,0 0-1,0-1 0,0 1 0,0-1 0,0 0 0,0 0 0,1-1 0,-1 1 0,1-1 0,-1 0 0,1 0 0,-1 0 0,1-1 0,0 1 0,-1-1 0,1 0 0,7-2 0,-3 1-941,-5 0-83,1 1 0,-1-1 0,0 0 1,0 0-1,0 0 0,0-1 0,0 1 0,0-1 0,5-4 0,9-7-5039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0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26 7040,'-53'-25'2624,"43"30"-2048,2-10-128,16 5-2592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0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1232 1888,'-5'2'270,"3"-1"-161,0-1 0,0 1-1,1 0 1,-1-1-1,1 1 1,-1 0 0,-1 4 3670,7-2-3424,1-1 0,0 0 0,0 0-1,0 0 1,1 0 0,-1-1-1,0 0 1,0 0 0,1-1-1,-1 1 1,1-1 0,-1 0-1,0-1 1,1 1 0,-1-1-1,0 0 1,1 0 0,-1-1 0,0 0-1,0 0 1,8-4 0,-1 0-171,-1-1 1,0-1-1,0 0 1,-1 0-1,0-1 1,0 0 0,15-20-1,-3-1 207,31-55 0,11-41 70,-18 34-200,10-11-97,46-93 35,-68 123-132,76-149 330,-105 213-392,0 0 0,6-17 1,-11 19-321,-5 15 102,-66 191 258,27-73 539,19-50-200,4 2 0,4 0 0,2 1 0,-6 144 0,20-208-287,1 0 0,2 22 0,-1-33-39,-1 0 0,1 0-1,0 0 1,0 0 0,0-1 0,1 1-1,-1 0 1,1-1 0,0 1 0,0-1-1,0 1 1,0-1 0,1 0 0,3 4-1,-5-6-32,1 0-1,-1 0 0,1 0 0,0-1 0,-1 1 1,1 0-1,0-1 0,0 1 0,-1-1 0,1 1 1,0-1-1,0 0 0,0 0 0,0 0 0,-1 0 1,1 0-1,0 0 0,0-1 0,0 1 0,0 0 1,-1-1-1,1 0 0,0 1 0,-1-1 0,1 0 1,0 0-1,-1 0 0,1 0 0,1-2 0,5-3 23,0 0 0,-1 0 0,0-1 0,8-10-1,14-21 76,-1-2 0,23-44-1,-16 25-32,12-16-148,-19 34 86,-2-1-1,-2-1 1,21-55 0,-20 19-16,16-87 0,3-13-28,-36 151-90,-1 0 1,-1-1-1,-1 0 0,0-41 1,-5 70 99,0 0 1,0 0 0,0 0-1,0 0 1,0 0 0,0 0 0,0 0-1,0-1 1,0 1 0,0 0-1,0 0 1,0 0 0,-1 0 0,1 0-1,0 0 1,0 0 0,0 0-1,0 0 1,0 0 0,0 0 0,0 0-1,0 0 1,-1 0 0,1 0-1,0 0 1,0 0 0,0 0 0,0 0-1,0 0 1,0 0 0,0 0-1,-1 0 1,1 0 0,0 0 0,0 0-1,0 0 1,0 0 0,0 0-1,0 0 1,0 0 0,0 0 0,0 1-1,0-1 1,-1 0 0,1 0-1,0 0 1,0 0 0,0 0-1,0 0 1,0 0 0,0 0 0,0 0-1,0 1 1,0-1 0,0 0-1,0 0 1,0 0 0,0 0 0,0 0-1,0 0 1,-5 7-10,-8 30 68,3 0 1,1 1-1,-5 51 1,1-13 78,7-42-2,-7 36 87,-26 83-1,-67 224 583,68-231-263,34-131-471,0 0 12,0 1 1,-11 23 0,12-35 96,2-4-22,1-10 74,5-18-182,3-10-58,3 0 0,1 1 0,2 0 0,1 1 0,2 1 1,1 1-1,2 0 0,30-38 0,-40 58-31,-7 9 28,0 0 0,0 0 0,1 1 0,0-1 0,0 1 0,0 0 0,0 0 0,7-5 0,-11 9 12,1 0 0,0 0 0,-1 0 0,1-1 0,-1 1 0,1 0 0,0 0-1,-1 0 1,1 0 0,-1 0 0,1 0 0,0 0 0,-1 1 0,1-1 0,-1 0 0,1 0 0,0 0-1,-1 1 1,1-1 0,-1 0 0,1 0 0,-1 1 0,1-1 0,-1 1 0,1-1 0,-1 0 0,1 1-1,-1-1 1,0 1 0,1-1 0,-1 1 0,1-1 0,-1 1 0,0-1 0,0 1 0,1 0 0,-1 0-1,8 25-145,13 93 71,16 83 520,-33-184-355,0 2 4,7 21 0,-10-36-65,1-1 0,-1 0 0,1 0 1,0 0-1,0 0 0,1-1 0,-1 1 0,1 0 1,0-1-1,0 0 0,4 4 0,-6-6 11,1 0 0,-1 0 1,1 0-1,-1 0 0,1 0 0,0-1 0,0 1 0,-1 0 0,1-1 0,0 0 1,0 1-1,0-1 0,-1 0 0,1 0 0,0 0 0,0 0 0,2-1 0,-1 1 5,0-1-1,0 0 0,1 0 0,-1-1 1,0 1-1,0-1 0,0 1 0,4-5 1,1 0 0,0-1 0,0-1 1,-1 1-1,-1-1 0,8-11 1,9-19 1,-2 0 0,27-70 0,-37 80-4,-5 16-16,2-8-73,11-35 0,-18 49 50,1 1 0,-1-1 0,-1 1 0,1-1 0,-1 0 0,0 0 0,0 1 0,-1-1 0,1 0 0,-1 1 0,-3-9 0,3 11-9,0 1-1,-1-1 0,1 1 1,0-1-1,-1 1 0,0 0 1,0 0-1,0 0 1,0 0-1,0 0 0,0 0 1,0 0-1,0 1 0,-1-1 1,1 1-1,-1 0 0,1 0 1,-1 0-1,1 0 1,-1 0-1,0 0 0,1 0 1,-1 1-1,0 0 0,-5-1 1,3 1-24,0 0 0,0 1 0,0-1 1,0 1-1,-1 0 0,1 0 0,0 0 1,0 1-1,1 0 0,-1 0 0,0 0 0,1 0 1,-6 4-1,4 0 64,-1-1 0,1 1 0,0 0 0,1 1 1,0-1-1,0 1 0,0 0 0,1 1 0,0-1 0,0 1 0,1-1 0,-5 15 0,1 5 103,1 1 0,-3 39 0,6-45-90,1 1 48,0 0 1,1 0 0,3 24-1,-2-39-45,2 1-1,-1 0 1,1-1-1,0 1 1,1-1-1,0 0 0,0 0 1,1 0-1,0 0 1,0 0-1,7 7 1,-8-11-5,0-1 1,1 1-1,-1-1 1,1 0-1,0-1 1,0 1-1,0 0 1,0-1-1,0 0 1,1 0-1,-1 0 1,1-1-1,-1 1 1,1-1-1,9 1 1,4-1 96,0 0 0,34-4 0,-48 3-151,39-6 28,0-2 0,77-26 0,-107 30-29,6-2-4,0-1 1,-1-1-1,0-1 1,-1 0-1,0-1 1,25-20-1,0-8-2585,-5-4-3627,-17 14 741,9-11-3073,-14 21 5091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0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22 148 10464,'-22'-8'3872,"31"8"-3008,17-9-224,-3 6 1407,12-5-1247,10-4 288,18-4-640,24-4-128,21 3-192,-5 2-384,-5-2 160,-12 6-4575,-9-1 2591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1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20 995 1984,'0'0'70,"-16"20"1193,16-20-1135,-1 0-1,1 1 1,0-1-1,-1 1 0,1-1 1,0 1-1,0-1 1,-1 1-1,1-1 0,0 1 1,0-1-1,0 1 0,0-1 1,0 1-1,-1-1 1,1 1-1,0-1 0,0 1 1,0-1-1,0 1 1,1 0-1,-1-1 0,0 1 1,0-1-1,0 1 0,0-1 1,1 1-1,-1-1 1,0 1-1,0-1 0,1 1 1,-1-1-1,0 0 1,1 1-1,-1-1 0,0 1 1,1-1-1,-1 0 0,1 1 1,-1-1-1,1 0 1,-1 1-1,1-1 0,2 1 115,0 0 0,-1 0 0,1 0 0,-1 0 0,1-1 0,0 1-1,-1-1 1,1 1 0,0-1 0,0 0 0,-1-1 0,1 1 0,0 0-1,0-1 1,-1 1 0,1-1 0,-1 0 0,1 0 0,4-2 0,2-2-12,0 0 1,-1 0 0,0-1 0,0-1 0,0 1 0,-1-1 0,1-1 0,-2 1 0,1-1 0,-1 0-1,-1-1 1,10-15 0,-1-8-149,-1 1 0,13-48-1,-18 51 59,60-199 1204,-59 195-1156,-5 16-154,9-24 0,-13 77 455,1-10-375,10 191 110,-8-199-102,0 0 0,1-1-1,1 1 1,1-1 0,0 0 0,11 19 0,-16-34-77,1 0 1,-1 0-1,1-1 1,0 1-1,0-1 0,0 1 1,0-1-1,1 0 0,-1 0 1,1 0-1,-1 0 0,1 0 1,0 0-1,-1-1 1,1 1-1,5 1 0,-4-2-13,1 0 0,-1-1 0,1 1-1,0-1 1,-1 0 0,1 0 0,0 0-1,-1 0 1,1-1 0,5-1 0,5-3 52,0 0 0,-1-1 1,0 0-1,0-1 0,21-15 1,-16 9-28,0 0-1,-1-1 1,18-20 0,-26 24-41,-1-1-1,-1 0 1,1 0-1,-2-1 1,0 0-1,8-18 1,-9 14-6,0 1 1,0-1 0,-2 0-1,3-19 1,-6 29-1,0-1 0,0 1 1,-1-1-1,0 1 0,-1-1 1,1 1-1,-1-1 0,-1 1 1,1-1-1,-1 1 0,0 0 0,0 0 1,-5-8-1,5 11-36,0 0 0,0 0 0,0 0 0,0 1 1,-1-1-1,1 1 0,-1-1 0,0 1 0,0 0 0,0 0 0,0 1 0,0-1 0,0 0 1,0 1-1,0 0 0,-1 0 0,-3-1 0,4 1-11,1 1 0,-1 0 0,1 0 0,-1 0 0,0 0 0,1 0 0,-1 0 0,1 1 0,-1-1 0,1 1 0,0-1 0,-1 1 0,1 0-1,-1 0 1,1 0 0,0 1 0,0-1 0,0 0 0,0 1 0,0 0 0,0-1 0,0 1 0,0 0 0,-1 2 0,-1 2 30,0 0 0,1 1 0,0-1 1,0 1-1,1 0 0,0 0 0,0-1 0,0 2 0,1-1 1,0 0-1,0 12 0,1-3 11,0 0-1,1 0 1,1 0-1,5 18 1,-2-13 44,1 0 0,2-1 0,0 0 0,1 0-1,16 27 1,-19-37 24,0-1 0,1 0 0,1 0 0,-1-1 0,1 0-1,0 0 1,1 0 0,0-1 0,0-1 0,1 0 0,0 0-1,12 5 1,-18-10-35,-1 0-1,1 0 0,0 0 0,0 0 1,0-1-1,0 0 0,0 0 0,0 0 1,-1 0-1,1-1 0,0 0 0,0 0 1,0 0-1,-1 0 0,6-2 0,-3 0-3,-1 1 0,1-1-1,-1 0 1,0 0 0,0-1-1,0 0 1,0 0 0,-1 0-1,5-5 1,66-89 22,10-14 83,-65 89-209,1 1-1,38-31 1,-57 51 58,0 1 1,-1-1-1,1 1 1,0 0 0,0 0-1,0 0 1,0 0 0,1 0-1,-1 0 1,0 1-1,3-1 1,-4 1-7,1 0 0,0 0 0,0 0 0,-1 0 0,1 1 0,0-1 0,-1 1 0,1-1 0,0 1 0,-1 0 0,1-1-1,-1 1 1,1 0 0,-1 0 0,3 3 0,6 6 19,0 0-1,-1 1 0,0 0 0,-1 1 0,0 0 1,7 16-1,8 15 310,-23-40-104,-5-3-61,-7-3 19,-5-7 105,-27-20-1,-2-1-242,32 22-78,-1 1 0,1 1 1,-29-10-1,40 16 23,-1 0 1,0 0-1,0 0 1,0 0 0,0 1-1,0-1 1,0 1-1,0 0 1,0 1 0,0-1-1,0 1 1,0-1-1,1 1 1,-1 0-1,0 1 1,0-1 0,0 1-1,1-1 1,-1 1-1,1 0 1,-6 4 0,3 0-14,0 0 1,1 1 0,0-1 0,0 1 0,0 0-1,1 0 1,0 0 0,0 1 0,1-1-1,-3 11 1,-2 9-3,-7 47 0,13-61 12,1 1 0,0-1 0,0 1 0,3 18 0,-1-25 84,0 0 0,0 0 0,1 0-1,0 0 1,0-1 0,1 1 0,0-1 0,0 1 0,0-1 0,6 8 0,-7-12-15,-1-1 0,1 1 0,0 0 0,0 0 1,0-1-1,-1 1 0,2-1 0,-1 0 0,0 1 1,0-1-1,0 0 0,1 0 0,-1-1 0,0 1 0,1 0 1,-1-1-1,0 1 0,1-1 0,-1 0 0,1 0 1,-1 0-1,1 0 0,-1 0 0,1-1 0,-1 1 1,0-1-1,4-1 0,-1 1-7,1-1 0,-2-1 0,1 1-1,0-1 1,0 0 0,-1 0 0,1 0 0,-1 0 0,0-1 0,0 0 0,6-7 0,-2-2-2,0 0 0,0-1 0,-1 1 0,-1-1 0,7-22 0,17-78 12,-26 97-38,-2 6-126,0 1 0,-1-1-1,-1-13 1,0 23 29,1 4 43,8 29-135,-2-8 196,0 0 0,2 0 1,16 33-1,-17-42-4,1-1 1,0 0-1,0-1 0,1 0 1,1 0-1,0-1 0,1-1 1,0 1-1,1-2 1,28 18-1,-34-24 54,3 3 69,1-2 1,19 9-1,-25-13-107,-1 0 0,0 0 1,0 0-1,0 0 0,1-1 0,-1 0 1,0 0-1,0 0 0,1 0 0,-1-1 0,7-1 1,-5 0-8,0 0 1,1-1 0,-1 0 0,-1 0 0,1 0 0,0-1 0,-1 1-1,0-1 1,0-1 0,0 1 0,0-1 0,7-9 0,2-6-7,-1 0 0,13-26 0,-13 24 5,9-18 11,31-40 0,-41 65-26,1 0 0,0 0-1,1 2 1,0-1 0,20-12 0,-30 22-22,1 1 0,0 0 0,0 1 1,0-1-1,1 1 0,-1 0 0,1 0 1,7-1-1,-12 3 20,0 0 0,1-1 0,-1 1 0,1 0-1,-1 0 1,0 0 0,1 1 0,-1-1 0,1 0 0,-1 0 0,0 1 0,1-1 0,-1 1 0,0-1 0,1 1-1,-1 0 1,0-1 0,0 1 0,0 0 0,1 0 0,-1 0 0,0 0 0,0 0 0,0 0 0,-1 0-1,1 0 1,0 0 0,0 1 0,0-1 0,-1 0 0,1 0 0,-1 1 0,1-1 0,-1 1 0,0-1 0,1 0-1,-1 1 1,0 1 0,1 0 12,-1 0 1,1 1-1,-1-1 0,0 0 0,0 0 0,0 1 0,-1-1 0,1 0 0,-1 0 1,0 1-1,0-1 0,0 0 0,0 0 0,0 0 0,-1 0 0,1 0 0,-1 0 1,0-1-1,0 1 0,0-1 0,0 1 0,0-1 0,-1 1 0,1-1 0,-4 2 1,0 0 9,-1 0 1,1-1-1,-1 0 1,0 0-1,0 0 1,0-1 0,-1 0-1,1 0 1,0-1-1,-9 1 1,-9 0-3,8-2-70,0 2 0,-30 6 1,42-6 42,1-1 0,-1 0 1,1 1-1,0 0 0,0 0 1,0 0-1,-1 1 0,2 0 1,-1-1-1,0 1 0,1 0 1,-1 1-1,1-1 0,0 1 1,-3 3-1,2 0 2,0 0 0,0 0-1,1 0 1,0 0 0,0 0 0,1 1 0,-1 0 0,2-1-1,-2 13 1,2-14-3,1 1-1,1-1 1,-1 0-1,1 1 1,0-1-1,0 1 1,1-1-1,0 0 1,0 0-1,1 0 1,-1 0-1,5 6 1,-5-8 29,0-1 0,0 1 0,0-1 0,0 1 0,1-1 0,0 0 0,-1 0 0,1 0 0,0 0 0,1-1 0,-1 1 0,0-1 0,1 0 0,-1 0 0,1 0 0,0 0 0,0-1 0,-1 1 0,1-1 0,0 0 0,5 0 0,13 0 62,-1-1 1,0-1 0,0-2-1,29-5 1,-16-1 10,61-23-1,-80 25-80,0 0 0,0-1 0,-1-1 0,0-1-1,0 0 1,-1-1 0,0 0 0,-1-1 0,-1 0-1,0-1 1,0 0 0,11-20 0,7-17 16,-3-1 0,27-70 1,-22 45-61,-16 42 5,-3-1 1,0 0-1,12-70 0,-20 82 43,6-35-63,4-99 0,-13 142-17,-1 12 35,0-1 1,1 1-1,-1-1 1,-1 0-1,1 1 0,0-1 1,-1 1-1,0-1 0,0 1 1,-2-6-1,3 8 28,0 1 0,0 0-1,0 0 1,0 0 0,0-1 0,0 1 0,0 0-1,0 0 1,0 0 0,0 0 0,-1-1 0,1 1-1,0 0 1,0 0 0,0 0 0,0 0 0,0 0-1,0 0 1,-1-1 0,1 1 0,0 0 0,0 0 0,0 0-1,0 0 1,-1 0 0,1 0 0,0 0 0,0 0-1,0 0 1,-1 0 0,1 0 0,0 0 0,0 0-1,0 0 1,0 0 0,-1 0 0,1 0 0,0 0-1,0 0 1,0 0 0,-1 0 0,1 0 0,0 0-1,0 0 1,0 0 0,0 0 0,-1 0 0,1 1 0,0-1-1,0 0 1,0 0 0,0 0 0,0 0 0,-1 0-1,1 0 1,0 1 0,0-1 0,0 0 0,0 0-1,0 0 1,0 1 0,-5 12-164,4-9 153,-8 30-153,1 1 0,-5 51 0,8-45 170,-8 82 393,4 210 1,11-289-242,2 1 0,17 83 0,-20-124-127,1 1 0,-1 0 1,1 0-1,0-1 1,0 1-1,1-1 0,3 5 1,-6-8-5,1 0 0,0 0 0,0 0 1,0 0-1,0 0 0,0 0 0,0 0 0,0 0 1,0-1-1,0 1 0,0 0 0,1-1 0,-1 1 1,0-1-1,0 1 0,1-1 0,-1 0 0,0 1 1,0-1-1,1 0 0,-1 0 0,1 0 0,-1 0 1,0 0-1,1 0 0,-1 0 0,0-1 1,0 1-1,1 0 0,-1-1 0,0 1 0,2-1 1,10-6 13,0-1 0,-1 0 0,0-1 0,0 0 0,-1 0 0,19-22 0,53-76-40,-47 57 1,54-70-216,-84 111 166,3-3-288,-8 13 158,-4 8 62,-10 32 17,2 1 1,-8 60 0,17-88 109,0 0 0,1 1-1,1-1 1,0 0 0,3 21-1,-2-31 9,0 1-1,0-1 1,0 0-1,1 1 1,0-1 0,0 0-1,0 0 1,0 0-1,4 5 1,-4-7 2,0 0 1,0 0-1,0 0 0,0 0 1,1-1-1,-1 1 0,1-1 1,-1 1-1,1-1 1,-1 0-1,1 0 0,0 0 1,-1 0-1,1 0 0,0-1 1,3 1-1,0 0 12,0-1 0,0 0 0,0-1 0,0 1 0,0-1-1,0 0 1,0-1 0,0 1 0,-1-1 0,1 0 0,0-1 0,-1 1 0,0-1-1,1 0 1,-1-1 0,0 1 0,-1-1 0,7-6 0,0-1-24,-1 0 0,-1 0 1,0-1-1,-1 0 1,0-1-1,8-20 0,-7 16-114,-4 7 125,0 0-1,-1 0 1,0-1 0,0 1 0,1-13 0,1-13-346,-7 34 223,-2 5-36,-3 9-36,1 7 192,1 0 0,-2 27 0,3-19-37,2-12 36,0 0-1,1 0 1,1 0 0,0 0-1,1 0 1,1 0 0,0 0-1,1-1 1,1 1 0,7 15-1,-12-29 2,1 1 1,-1-1-1,1 1 0,0-1 0,0 0 0,0 1 0,0-1 0,0 0 1,0 0-1,0 0 0,0 1 0,1-1 0,-1 0 0,0-1 0,1 1 1,-1 0-1,3 1 0,-3-2 8,0 0-1,1 1 1,-1-1 0,0 0 0,0 0-1,1 0 1,-1-1 0,0 1 0,0 0 0,0 0-1,1-1 1,-1 1 0,0-1 0,0 1-1,0-1 1,0 1 0,0-1 0,1 0 0,2-2 16,-1 0-1,0 0 1,0 0 0,0 0 0,-1 0 0,1-1 0,-1 1 0,0-1 0,0 0 0,0 1 0,0-1 0,1-5 0,0-3-16,0 0-1,-1-1 1,-1 1 0,0-1 0,-2-24 0,-12-62 74,9 73-107,-12-33 1,13 50-103,0-1 1,-1 1-1,-1 0 1,0 0-1,0 0 1,-9-12-1,12 19 101,0 0 0,0-1-1,0 1 1,-1 0 0,1 0-1,-1 0 1,1 1 0,-1-1 0,1 1-1,-1-1 1,0 1 0,0 0-1,0 0 1,0 0 0,0 0-1,0 1 1,-3-1 0,4 1 6,0 0 1,1 0 0,-1 0-1,1 1 1,-1-1-1,0 1 1,1-1 0,-1 1-1,1-1 1,-1 1 0,1 0-1,-1 0 1,1 0-1,0 0 1,-1 0 0,1 0-1,0 0 1,0 0-1,0 0 1,0 0 0,0 1-1,0-1 1,0 1-1,0-1 1,0 0 0,1 1-1,-1 0 1,0-1-1,1 1 1,0-1 0,-1 1-1,1 2 1,-1 1 12,0 0 0,1 0 0,0 1 0,0-1 0,1 0 0,-1 0 0,1 0 0,0 0 0,0 1 0,1-1 0,0-1 0,3 9 0,-4-10 1,1 0 0,-1 0 1,1 0-1,0-1 0,0 1 0,0-1 1,0 1-1,0-1 0,0 0 0,1 0 1,-1 0-1,1 0 0,-1 0 0,1 0 1,0-1-1,0 1 0,0-1 1,0 0-1,0 0 0,0 0 0,3 1 1,-3-2 20,0 0 0,0 0 0,0-1 1,0 1-1,0-1 0,0 1 1,0-1-1,-1 0 0,1 0 1,0 0-1,0-1 0,2-1 0,33-23 228,-14 8-390,105-62 406,-101 66-175,1 0 1,56-18-1,-82 31-65,0 0 0,0 1-1,1-1 1,-1 1 0,0 0 0,1 0 0,4 0-1,-8 0-24,1 0-1,0 0 1,0 1-1,0-1 1,0 0-1,-1 0 1,1 0-1,0 1 0,0-1 1,-1 1-1,1-1 1,0 0-1,-1 1 1,1-1-1,0 1 1,-1-1-1,1 1 1,-1 0-1,1-1 1,-1 1-1,1 0 0,-1-1 1,1 1-1,-1 0 1,0 0-1,1-1 1,-1 1-1,0 0 1,0 0-1,1-1 1,-1 1-1,0 0 1,0 0-1,0 1 1,-1 9 17,-1 0 1,0 1-1,-1-1 1,0 0-1,-1 0 1,0-1-1,-8 15 1,-1 3 60,6-11-29,-26 69-14,29-77 43,1 2 92,3-11-173,0 0 0,0 0-1,0 0 1,0 0 0,0 1 0,0-1-1,1 0 1,-1 0 0,0 0-1,0 0 1,0 0 0,0 1 0,1-1-1,-1 0 1,0 0 0,0 0 0,0 0-1,1 0 1,-1 0 0,0 0 0,0 0-1,0 0 1,1 0 0,-1 0 0,0 0-1,0 0 1,1 0 0,-1 0 0,0 0-1,0 0 1,0 0 0,1 0 0,-1 0-1,0 0 1,0 0 0,0 0 0,1 0-1,-1-1 1,0 1 0,0 0 0,0 0-1,0 0 1,1 0 0,-1-1 0,7-2 47,0-2 0,0 1 0,-1-1 0,0 0 0,0 0 0,0-1 0,0 0 0,8-12 0,-3 5-31,97-102-211,-97 104 183,1 0 1,0 1-1,0 1 1,25-14-1,-36 22-5,0 1 0,0-1 0,0 0 0,0 1 0,0 0 0,0-1 0,1 1 0,-1 0 1,0-1-1,0 1 0,0 0 0,1 0 0,-1 0 0,0 0 0,0 0 0,1 0 0,-1 0 0,2 1 0,-2 0 10,0-1 0,0 1 0,0 0 0,0-1 0,0 1 0,-1 0 0,1 0 0,0 0 0,0-1 0,-1 1 0,1 0 0,-1 0 0,1 0 0,-1 0 0,1 0 0,0 2 0,0 4 22,1 0 1,-1 0 0,0-1 0,-1 1 0,0 8 0,0-12-12,0 41 24,2 77 344,-1-103-279,2 0 0,0 1 0,1-1-1,9 26 1,-8-32-85,0-1-1,1 1 1,9 13 0,-14-24-63,-1 0 0,1 0 0,-1 0 0,1-1 0,0 1 0,-1 0 0,1-1 0,0 1 0,0-1-1,0 1 1,-1-1 0,1 1 0,0-1 0,0 1 0,0-1 0,0 0 0,0 0 0,0 1 0,0-1 0,0 0 0,0 0 0,0 0 0,0 0 0,0 0 0,0 0 0,0 0 0,0 0 0,-1-1 0,1 1 0,0 0 0,0 0 0,0-1 0,0 1 0,0-1 0,1 0 0,-1 0-416,0 0 1,1 0 0,-1 0-1,0 0 1,1 0 0,-1 0-1,0 0 1,0 0 0,0-1-1,0 1 1,0 0 0,0-1-1,-1 1 1,1-1 0,0 1-1,-1-1 1,1 0 0,-1 1-1,0-1 1,1 1 0,-1-3 0,1-15-4536,6-13 1686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1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85 6560,'-13'-8'729,"9"5"-527,0 1 0,0 0-1,0 0 1,0 0 0,0 1 0,0-1 0,0 1 0,0 0-1,0 0 1,-6 0 0,9 1 23,-1-1 1,0 1-1,1 0 0,-1-1 1,0 0-1,1 1 0,-1-1 0,1 0 1,-1 0-1,1 0 0,0 0 1,-1 0-1,-1-3 0,2 4-140,1-1 0,0 1 0,-1 0 0,1-1 0,0 1 0,-1-1 0,1 1 0,0-1 0,0 1 0,0-1 0,-1 1 0,1-1-1,0 1 1,0-1 0,0 0 0,0 1 0,0-1 0,0 1 0,0-1 0,0 1 0,0-1 0,0 1 0,0-1 0,0 1 0,1-1 0,-1 1 0,0-1 0,0 1 0,1-1-1,-1 1 1,0-1 0,0 1 0,1-1 0,-1 1 0,0-1 0,1 1 0,-1 0 0,1-1 0,-1 1 0,1 0 0,-1-1 0,0 1 0,1 0 0,-1 0 0,1-1 0,0 1 0,6-4 82,0 1 1,1-1 0,-1 1 0,1 1 0,-1-1-1,1 1 1,0 1 0,10-2 0,10 5-2582,2 5-4282,-22-4 1800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4:48.5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95 9056,'-36'-9'4096,"81"6"-3552,-4 0 1600,7 3-1281,39-14 225,-8 8-672,48-14-128,-6 7-160,14-2-224,-12 3 32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1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84 7648,'-26'-15'3456,"34"15"-3008,10-5 896,9 2-832,4-6 1888,11 1-1313,11-4 449,18 1-896,29 2-160,8 1-288,-13 5-192,-6 6-32,-12-3-192,-14 8 128,-10 1-4671,-3-3 2591,16-1-4960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1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221 159 1472,'0'-2'163,"0"0"0,1 0 1,-1 0-1,1 0 0,0 0 0,0 0 1,0 0-1,0 0 0,0 0 0,0 0 1,2-3-1,-1 4 175,-1-1 1,0 0-1,0 0 1,0 0-1,0 0 1,0 0 0,0 0-1,0 0 1,0-1-1,-1 1 1,1-4-1,1-10 1402,-2 15-1612,1 0 1,-1 0 0,0 0 0,1 0 0,-1 0-1,0 0 1,0 0 0,0 0 0,0 0 0,0 0-1,0 0 1,0 0 0,0 0 0,-1 0 0,1 0-1,0 0 1,0 0 0,-1 0 0,1 0-1,-1 0 1,1 1 0,-1-1 0,1 0 0,-1 0-1,1 0 1,-1 1 0,0-1 0,0 0 0,1 1-1,-1-1 1,0 0 0,0 1 0,0-1 0,1 1-1,-1 0 1,0-1 0,0 1 0,-2-1 0,0 0 29,-1 0 0,0 0 0,0 0 0,0 1 1,0-1-1,0 1 0,0 0 0,0 0 0,0 0 1,0 1-1,0 0 0,0-1 0,-6 3 0,3 0 57,0-1 0,0 1-1,1 0 1,-1 1 0,1-1-1,-10 8 1,9-4-71,-1 0 0,2 0 1,-1 1-1,1 0 0,0 1 1,0-1-1,1 1 0,1 0 0,-8 18 1,2 4 315,-11 54-1,16-62-294,1 1-1,-1 25 1,5-39-105,0 0 0,0 0 1,1-1-1,1 1 0,-1 0 1,2-1-1,5 18 0,-6-23-24,0 0-1,0-1 0,1 1 0,-1-1 1,1 0-1,-1 1 0,1-1 0,0 0 1,0-1-1,1 1 0,-1 0 0,1-1 1,-1 0-1,1 0 0,0 0 0,0 0 1,-1-1-1,1 1 0,1-1 0,-1 0 1,0 0-1,0-1 0,8 1 0,5 0 14,0-1-1,0-1 1,0-1-1,24-5 0,-21 3 30,0-1 0,-1-1 0,0 0 0,-1-2 0,1 0 0,-2-1-1,1-1 1,-1-1 0,26-21 0,-32 21-63,0 0-1,-1-1 1,-1 0 0,0-1 0,11-21-1,28-71 149,-44 95-161,-1 1 0,0 0 0,0-1 0,-1 0 0,0 0 0,-1 1 1,0-1-1,0 0 0,-2-15 0,0-2 119,1 21-165,0-1-1,0 1 1,-1 0-1,-2-11 1,3 16 31,-1 0 1,1 1-1,0-1 0,0 0 1,-1 1-1,1-1 1,0 0-1,0 1 1,0-1-1,0 0 1,0 1-1,0-1 0,0 0 1,0 0-1,0 1 1,1-1-1,-1 0 1,0 1-1,0-1 1,1 0-1,-1 1 0,0-1 1,1 1-1,-1-1 1,0 1-1,1-1 1,-1 0-1,2 0 1,-1 1-7,0-1 0,0 0 1,1 1-1,-1 0 0,1-1 1,-1 1-1,0 0 0,1 0 0,-1-1 1,1 1-1,-1 0 0,0 0 1,3 1-1,2 0-30,0 0-1,0 1 1,0-1-1,0 1 1,11 6-1,-12-6 52,-1 1-1,0 0 1,0 1-1,0-1 1,0 1-1,0 0 1,-1 0-1,0 0 1,0 0-1,0 0 1,0 1-1,-1 0 1,1-1 0,-1 1-1,0 0 1,1 7-1,1 6 126,0 1-1,-2-1 0,1 24 1,-1-14-104,9 115 238,-11-142-258,0 1 1,0 0-1,1-1 0,-1 1 0,0-1 1,1 1-1,-1 0 0,1-1 1,-1 1-1,1-1 0,0 1 1,0-1-1,-1 0 0,1 1 1,0-1-1,0 0 0,1 0 0,-1 1 1,0-1-1,0 0 0,0 0 1,1 0-1,-1-1 0,1 1 1,1 1-1,-1-1 25,1-1 0,-1 0 0,0 1 0,1-1 0,-1 0 1,0 0-1,1-1 0,-1 1 0,0 0 0,0-1 0,1 1 0,-1-1 0,0 0 1,0 1-1,0-1 0,0 0 0,4-3 0,10-7 106,1 0 0,27-28 0,26-33-146,-47 48 86,39-41 107,-65 71-321,-1 1-1,1 0 1,0 0 0,1 0-1,-1 1 1,1-1 0,-1 10-1,-11 72 208,9-15-113,5-64 62,1 0 0,0-1-1,1 1 1,-1 0 0,6 15-1,-6-23 19,0 1 0,0 0 0,1-1-1,-1 1 1,0-1 0,1 0 0,0 1 0,-1-1-1,1 0 1,0 0 0,0 0 0,0 0-1,1 0 1,-1-1 0,0 1 0,1-1 0,3 2-1,-3-1 4,1-1-1,-1 0 1,1-1 0,0 1-1,-1-1 1,1 1-1,0-1 1,-1 0-1,1 0 1,0-1-1,-1 1 1,5-2 0,-2 1-12,-1-1 0,1 0 1,-1 0-1,0 0 0,1-1 1,-1 1-1,0-1 1,0-1-1,-1 1 0,1-1 1,-1 1-1,0-1 0,0-1 1,0 1-1,0-1 1,5-8-1,-5 3-21,0 1 1,-1-1-1,0 0 1,-1 0-1,0 0 1,0 0-1,-1-15 1,0 5-24,-2-1 0,-5-34 0,4 45 8,-1-1 1,-1 0-1,1 1 1,-2 0 0,1 0-1,-1 0 1,-1 0 0,-13-16-1,14 18-20,-2 1 0,1 0-1,-1 0 1,0 1 0,0-1 0,-1 1-1,0 1 1,0 0 0,0 0 0,-13-5-1,19 9-18,0 0 1,0 0-1,0 1 0,-1-1 0,1 1 0,0-1 0,-1 1 1,1 0-1,-4 0 0,6 0 45,0 0 1,-1 0-1,1 0 0,0 0 1,-1 1-1,1-1 1,0 0-1,-1 0 0,1 0 1,0 0-1,0 1 0,-1-1 1,1 0-1,0 0 0,0 1 1,-1-1-1,1 0 0,0 1 1,0-1-1,0 0 1,-1 0-1,1 1 0,0-1 1,0 1-1,0 0 5,0 0-1,0 1 1,-1-1-1,2 0 1,-1 1 0,0-1-1,0 0 1,0 0-1,0 1 1,1 1 0,3 5-39,-1 1 1,1-1 0,0 0 0,1 0 0,0 0 0,0-1 0,9 11-1,3-1 120,29 26 0,-37-35 3,1 0 0,-1-1 0,2-1 0,-1 1 0,21 8 1,-27-14-62,0 1 1,-1-1 0,1 0-1,0 0 1,0-1 0,0 1 0,0-1-1,0 0 1,0 0 0,0 0 0,-1-1-1,1 1 1,0-1 0,0 0-1,0 0 1,0 0 0,-1 0 0,1-1-1,-1 0 1,1 0 0,-1 0 0,4-2-1,0-2 8,-2 0 0,1 1 0,0-2 0,-1 1-1,7-12 1,19-37 110,23-60-67,-45 94-156,-8 18 52,0-1 0,1 1 1,-1-1-1,1 1 0,0 0 0,0 0 0,0 0 0,0 0 0,0 0 0,4-4 1,-5 7-147,3 8 64,3 15 128,-1 0 1,-1 0-1,-1 0 1,1 25-1,-1 96 94,-4-119-78,0-10 34,-1-1 0,0 0 0,-1 0 1,0 0-1,-1 0 0,-10 26 1,13-39-61,0-1 0,-1 1 0,1-1 0,0 1 0,0-1 1,-1 1-1,1-1 0,0 1 0,-1-1 0,1 0 0,-1 1 0,1-1 1,0 1-1,-1-1 0,1 0 0,-1 1 0,1-1 0,-1 0 1,1 0-1,-1 0 0,1 1 0,-1-1 0,1 0 0,-1 0 1,0 0-1,1 0 0,-1 0 0,1 0 0,-1 0 0,1 0 1,-1 0-1,1 0 0,-1 0 0,0 0 0,1 0 0,-1-1 0,1 1 1,-1 0-1,0-1 0,0 1 1,-1-1-1,1 0 1,-1 0-1,1 0 1,-1 0-1,1 0 1,0-1 0,-1 1-1,1 0 1,0-1-1,-1-1 1,-56-103 553,54 97-649,0 1 0,1 0 0,0-1 0,1 0 0,-1 1 1,2-1-1,-1 0 0,0-15 0,12 32 14,0 4 43,0 1-1,9 15 1,-12-16 7,0 0 0,2-1 0,15 17 0,-14-19 55,0 0 1,0 0-1,1-1 0,0 0 1,1-1-1,0 0 1,13 5-1,-18-9 10,-1-1 1,1-1-1,0 1 0,0-1 0,-1 0 1,1 0-1,0-1 0,0 0 1,0 0-1,0-1 0,0 0 0,-1 0 1,1 0-1,0-1 0,-1 0 1,9-4-1,-4 1 7,-1 0 0,0-1 0,0 0 0,-1-1 0,1 0 0,-1-1 0,-1 1 0,15-19 0,-10 9-1,0-1 0,-1 0 1,17-38-1,-10 17-13,-8 18-87,16-45 0,-5 10 164,-15 41-178,9-32 0,-15 39-61,-1 7 108,0 0-1,1 1 0,-1-1 1,0 0-1,0 1 0,0-1 1,0 0-1,0 1 0,1-1 1,-1 0-1,0 1 1,0-1-1,1 1 0,-1-1 1,1 0-1,8 21-383,-3 2 363,-2 1 1,-1-1-1,1 30 1,-3-27 52,4 102 122,-2-28-47,-2-81 45,-1 0 1,0 0-1,-2 1 1,0-1-1,-8 31 1,9-45-88,0 0 0,-1 0 0,1 0-1,-1 0 1,0-1 0,0 1 0,-1-1 0,-2 5 0,3-6-32,1-1 0,-1 0 0,1 0 0,-1 0 0,1 0 0,-1 0 0,0 0 0,1 0 0,-1 0 0,0-1 0,0 1 0,0 0 0,1-1 0,-1 0 0,0 1 0,0-1 0,0 0 0,0 0 0,-3-1 0,-4 0 6,1 0 0,0-1 1,0-1-1,0 1 1,0-1-1,1-1 1,-1 1-1,1-1 1,-7-5-1,3 1 13,1 0-1,0 0 1,0 0-1,1-2 1,-9-10-1,13 14-34,1 0-1,-1-1 0,1 0 0,0 0 0,1 0 0,0 0 0,0 0 0,0-1 0,1 0 1,0 1-1,-2-17 0,4 24-1,0-1 0,0 0 0,0 0 1,0 1-1,0-1 0,0 0 0,0 0 0,0 1 0,0-1 1,0 0-1,0 0 0,0 1 0,1-1 0,-1 0 1,0 1-1,1-1 0,-1 0 0,0 1 0,1-1 0,-1 0 1,1 1-1,-1-1 0,1 1 0,-1-1 0,1 1 1,0-1-1,-1 1 0,1 0 0,-1-1 0,1 1 0,0 0 1,-1-1-1,1 1 0,0 0 0,0 0 0,-1-1 1,1 1-1,0 0 0,-1 0 0,1 0 0,0 0 0,0 0 1,-1 0-1,1 0 0,1 1 0,3 0 21,-1 0-1,1 1 0,-1-1 1,1 1-1,7 5 0,66 43 65,19 10 18,-68-44-56,-23-11-121,0-1 1,1-1-1,-1 1 0,1-1 0,0 0 0,0-1 0,0 1 1,0-2-1,0 1 0,13 1 0,-2-3-1994,-5 1-344,0-1 0,0-1 1,1 0-1,-1-1 0,25-6 0,6-13-3208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1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6 835 3136,'0'0'31,"0"0"1,0 0 0,-1 0-1,1 0 1,0 0-1,0 0 1,0 0 0,-1 0-1,1 0 1,0 0-1,0 0 1,0 0-1,-1 0 1,1 0 0,0 1-1,0-1 1,0 0-1,-1 0 1,1 0 0,0 0-1,0 0 1,0 0-1,0 0 1,-1 1 0,1-1-1,0 0 1,0 0-1,0 0 1,0 0-1,0 1 1,0-1 0,0 0-1,0 0 1,-1 0-1,1 1 1,3 7 1068,9 8 1377,-7-12-2074,1 0 0,-1-1 0,1 1-1,-1-1 1,1 0 0,0-1 0,0 1-1,0-1 1,9 2 0,9 1 1001,27 1 0,-48-5-1290,7 0 125,1-1-1,0 0 1,-1 0 0,1-1 0,0 0 0,-1-1 0,1 0 0,-1 0 0,0-2 0,0 1 0,0-1 0,0 0 0,-1-1 0,1 0 0,-1-1 0,-1 0 0,1 0 0,-1-1 0,0 0 0,0-1 0,-1 1 0,0-2 0,0 1 0,-1-1 0,5-9 0,10-25 7,-2 0 1,25-90-1,-35 104-84,51-194 931,-57 204-1027,-1 5-97,1 25 60,2 66 126,0-19 7,-5 62 0,-1-52-49,-2 26 82,1-78-110,0 1-1,-1-1 1,-9 28 0,10-38-72,0-1 0,-1 1 0,0-1 1,0 0-1,0 0 0,0 0 1,-5 5-1,7-9-3,0 0 0,0 0 0,0 0 0,0 0 0,1-1 1,-1 1-1,-1 0 0,1 0 0,0-1 0,0 1 0,0-1 0,0 1 1,0-1-1,0 0 0,-1 1 0,1-1 0,0 0 0,0 0 0,-1 0 0,1 0 1,0 0-1,0 0 0,-1 0 0,1 0 0,0 0 0,0 0 0,0-1 0,-1 1 1,1-1-1,0 1 0,0-1 0,0 1 0,0-1 0,0 0 0,0 1 1,0-1-1,0 0 0,-1-1 0,-2-2-9,1 1 0,-1-1-1,1-1 1,0 1 0,0 0 0,1-1 0,-1 0 0,1 1-1,-2-8 1,-2-6-6,-3-25 0,0 4-132,7 31 52,1 0-1,0-1 1,0 1-1,1-12 0,0 16-120,11 29-285,-6-10 501,1 0-1,1-1 1,0 1 0,1-1-1,1-1 1,18 23 0,-21-29 48,1-1 0,0 0 0,0 0 0,0 0 0,0-1 0,1 0 0,0 0 0,0-1 0,1 0 0,-1-1 0,1 0 0,-1 0 0,12 2 0,5-2 11,0-1 1,0-2-1,0 0 0,1-1 1,32-7-1,-40 5-8,1-1 1,0-2-1,-1 1 0,0-2 1,0-1-1,-1 0 0,31-20 1,-39 21-42,-1 0 1,1-1-1,-1 0 1,-1-1-1,1 1 1,-2-1-1,1-1 1,-1 0-1,0 1 1,6-18-1,-2 2-4,-2 1-1,0-2 1,6-37 0,-11 45 1,-1 0 0,0-27 0,-2 38-42,0 0-1,-1 1 1,0-1-1,0 1 1,-1-1-1,1 1 0,-1-1 1,-1 1-1,1 0 1,-5-7-1,6 11-5,-1 0-1,0 0 1,1 0-1,-1 0 0,0 0 1,0 1-1,0-1 1,0 1-1,0 0 1,-1-1-1,1 1 1,0 0-1,-1 0 1,1 0-1,0 1 0,-1-1 1,1 0-1,-1 1 1,1 0-1,-1-1 1,0 1-1,1 0 1,-1 1-1,1-1 1,-1 0-1,1 1 0,-1-1 1,-3 2-1,0 0 37,1 0-1,0 0 0,0 0 0,-1 1 1,1 0-1,0 0 0,1 0 0,-1 1 1,1-1-1,-1 1 0,-6 8 0,4-2-37,1 0-1,0 0 0,1 1 1,0 0-1,0 0 0,1 0 1,-5 21-1,5-10 80,1 0 0,0 0 0,1 27 0,2-35-30,2 0-1,-1 1 1,2-1 0,0 0-1,0 0 1,1-1 0,1 1 0,1-1-1,7 14 1,-8-17 14,0 0 0,1-1 1,1 0-1,0-1 0,0 1 0,0-1 0,1-1 0,0 1 1,1-1-1,0-1 0,0 1 0,13 6 0,-18-12-6,-1 0 0,0 0-1,1 0 1,-1-1 0,1 1 0,-1-1-1,1 1 1,-1-1 0,1 0-1,-1-1 1,4 0 0,5-1 60,21-7 1,-20 4-85,-1-2 0,0 1 0,0-2 0,-1 1 0,19-18 0,-12 10 69,8-8 20,-1-1 1,39-50 0,-4 6-130,-58 66 19,0-1-1,0 1 0,0 0 1,0 0-1,1 1 1,-1-1-1,1 0 0,-1 1 1,1 0-1,0 0 1,0-1-1,-1 1 0,1 1 1,0-1-1,0 0 0,0 1 1,0 0-1,0-1 1,0 1-1,0 0 0,0 1 1,0-1-1,3 1 1,4 2 8,0 0 0,-1 1 0,1 0 0,-1 1 0,11 7 0,16 7 60,2 0 17,-37-18-55,-1-1 1,0 0-1,0 0 1,1 0-1,-1 1 1,0-1-1,1 0 1,-1 0-1,0 0 1,1 0-1,-1 1 1,1-1-1,-1 0 1,0 0-1,1 0 1,-1 0-1,0 0 1,1 0-1,-1 0 1,1 0-1,-1 0 1,0 0-1,1 0 1,-1-1-1,0 1 1,1 0-1,-1 0 1,0 0-1,1 0 1,-1 0-1,0-1 1,1 1-1,-1 0 1,0 0-1,1-1 1,-1 1-1,0 0 1,0 0-1,1-1 1,-1 1-1,0 0 1,0-1-1,0 1 1,0 0-1,1-1 1,-1 1-1,0-1 1,0 1-1,0 0 1,0-1-1,1-18 291,-3 12-316,0 1 1,0-1 0,-1 1-1,1 0 1,-2 0 0,1 0-1,0 0 1,-1 1 0,0-1-1,-1 1 1,1 0-1,-1 0 1,0 0 0,0 1-1,-1 0 1,-8-6 0,7 7-23,1 1 0,-1 0 1,0 0-1,0 0 1,0 1-1,0 0 1,0 1-1,-1-1 0,1 2 1,0-1-1,0 1 1,0 0-1,0 0 1,0 0-1,-12 5 1,8-2 13,0 0 1,1 1 0,0 0 0,0 1 0,0 0 0,1 0 0,0 1 0,0 1 0,-10 9 0,12-9 20,0 1 0,0 0 1,0 0-1,1 1 1,1-1-1,0 1 0,-7 19 1,10-24 9,0 1 1,1-1-1,0 1 1,0 0-1,0-1 1,1 1-1,0 0 1,0-1-1,0 1 1,1 0-1,0 0 1,0-1-1,0 1 1,1-1-1,0 1 1,5 9-1,-3-7 3,1 0 1,1-1-1,-1 0 0,1 0 0,1 0 0,-1-1 1,1 0-1,0 0 0,1 0 0,-1-1 0,1 0 1,0-1-1,0 0 0,1 0 0,-1-1 1,11 4-1,11 0 46,0-1 1,0-1 0,47 1-1,-63-5-40,-1-1-1,1-1 1,-1 0-1,1-1 0,-1-1 1,0 0-1,1-1 1,-2 0-1,1-1 1,0 0-1,-1-1 0,0 0 1,0-1-1,-1-1 1,0 0-1,0 0 1,-1-1-1,12-13 1,21-34-34,62-108 0,-33 47-10,-35 62-89,24-37 11,-50 74 119,-1-1 0,-1-1 0,7-20 0,-10 21-57,0 0 0,-1 0 0,-1 0 0,-1 0 0,-1-1 0,0 1 0,-2-31 0,-1 46-5,1 1-1,-1-1 1,0 0 0,0 0 0,0 1 0,-1-1-1,1 1 1,-1-1 0,0 1 0,0 0-1,0-1 1,-5-4 0,7 7 31,-1 1 0,0-1 1,1 1-1,-1-1 0,1 1 0,-1 0 1,0-1-1,1 1 0,-1 0 0,0 0 1,0 0-1,1 0 0,-1-1 0,0 1 0,0 0 1,1 0-1,-1 0 0,0 0 0,1 1 1,-1-1-1,0 0 0,0 0 0,1 0 1,-1 1-1,0-1 0,1 0 0,-1 0 1,0 1-1,1-1 0,-1 1 0,1-1 1,-1 1-1,0 0 0,-19 19-259,18-18 257,-15 19 64,2 0 0,-23 40 0,-18 53 629,46-89-585,0 1 0,2 1 0,1-1 0,-4 31 0,-5 110 229,15-141-261,1 0-1,2 0 1,1 0-1,6 30 1,-8-52-24,0 0 0,0 0 0,1 0 0,-1 0 0,1 0 0,0 0 0,0-1 1,0 1-1,1-1 0,-1 1 0,1-1 0,0 0 0,3 3 0,-4-4-2,1 0 0,-1-1-1,1 0 1,-1 1-1,1-1 1,-1 0 0,1 0-1,0 0 1,-1-1 0,1 1-1,0-1 1,0 1-1,-1-1 1,1 0 0,0 0-1,0 0 1,0-1 0,-1 1-1,1-1 1,3 0 0,4-2-14,0-1 1,0 0 0,-1 0 0,0-1-1,0 0 1,0 0 0,-1-1 0,1 0 0,-1-1-1,-1 0 1,13-13 0,1-7 14,0-1-1,19-35 1,-7 11-383,-32 52-11,-1 5 135,-4 17 61,-5 26 173,8-46 2,-4 20 25,1 0 1,1 0-1,0 40 1,3-55-12,1-1 0,0 1 1,0-1-1,1 1 0,-1-1 0,1 0 1,5 10-1,-5-12 20,0-1 1,0 1-1,0-1 0,1 0 0,0 0 1,-1 0-1,1 0 0,0-1 0,0 1 1,0-1-1,1 1 0,-1-1 1,7 3-1,-6-4-15,0 0 1,1 1-1,-1-1 1,1-1-1,-1 1 1,1-1-1,-1 0 1,1 0-1,-1 0 1,1 0-1,-1-1 1,1 0-1,-1 0 1,9-3-1,1-1-46,0-1 0,0-1 0,13-8 0,-5 1 1,-2 0-1,0-1 1,0-1 0,-2-1-1,0-1 1,25-32 0,-42 50 17,15-25-152,-15 24 155,-1 0 0,1 0 0,-1 0 0,1 0 0,-1 0-1,1 0 1,-1 0 0,0 0 0,0 0 0,1 0 0,-1 0 0,0 0 0,0 0-1,0 0 1,0 0 0,0 0 0,0 0 0,-1 0 0,1 0 0,0 0 0,0 0 0,-1 0-1,1 0 1,-1-1 0,0 1-17,1 1-1,-1-1 0,1 1 1,-1-1-1,0 1 0,1 0 1,-1-1-1,0 1 0,1 0 1,-1-1-1,0 1 0,1 0 1,-1 0-1,0 0 0,0 0 1,1-1-1,-1 1 0,0 0 1,0 0-1,1 1 1,-1-1-1,0 0 0,0 0 1,1 0-1,-1 0 0,0 1 1,1-1-1,-1 0 0,0 1 1,1-1-1,-2 1 0,-19 15-199,19-14 195,-6 5 31,1 1 1,0 0-1,0 1 0,0-1 1,1 1-1,1 1 0,0-1 0,0 1 1,0 0-1,1 0 0,1 0 0,0 0 1,0 1-1,1 0 0,1-1 0,-1 1 1,1 14-1,2-21-3,-1-1 0,0 0 0,1 0 0,-1 0 0,1 0 0,0 0 0,0 0 0,1 0 0,-1 0 0,0 0 1,1 0-1,0 0 0,-1-1 0,5 6 0,-4-7 5,0 1 0,0 0 0,0-1 0,0 1 1,0-1-1,0 1 0,0-1 0,0 0 0,0 0 0,1 0 0,-1 0 1,0 0-1,1-1 0,-1 1 0,1-1 0,-1 0 0,1 1 1,-1-1-1,5-1 0,2 0-2,-1-1-1,1 0 1,-1 0 0,0-1-1,1 0 1,-1-1 0,-1 0-1,1 0 1,-1-1 0,1 0-1,-1 0 1,-1 0 0,1-1-1,9-11 1,-13 12-18,0 0 0,0 0 0,0 0 1,-1-1-1,0 1 0,0-1 0,0 1 1,-1-1-1,0 0 0,1-10 0,-2 7-17,0 0-1,-1 0 1,0-1 0,0 1-1,-1 0 1,-4-13 0,2 10-5,-1 1 1,0 0 0,0 0 0,-1 0 0,-1 0 0,0 1 0,0 0 0,-1 1-1,0 0 1,-15-13 0,18 17-38,-1 1-1,0-1 0,0 2 1,0-1-1,0 1 0,-1-1 1,1 2-1,-1-1 0,-9-2 1,6 2 30,15 1 41,6 0 74,20-5-51,0 1 0,0 2 1,1 1-1,-1 1 1,46 4-1,-59-1 56,0 1-1,0 1 0,-1 0 1,1 1-1,-1 1 1,30 11-1,-42-13-59,1 0-1,-1 0 0,1 0 0,-1 0 1,0 1-1,0 0 0,0 0 1,-1 0-1,1 0 0,-1 1 1,0 0-1,-1 0 0,1 0 0,-1 0 1,0 1-1,0-1 0,0 1 1,-1 0-1,0 0 0,0 0 1,-1 0-1,2 11 0,-1-5 61,-1 0-1,-1 0 1,0 0-1,-1 0 1,0 0 0,0 0-1,-2 0 1,-3 12-1,3-9 68,5-12 18,4-7-62,6-10-110,0-1 1,-1-1-1,-1 1 1,11-22-1,15-24-139,-31 54 141,1-1-1,-1 1 1,1 0-1,1 0 1,-1 0-1,10-6 0,-16 13 9,1-1-1,-1 1 1,0 0-1,1 0 0,-1 0 1,1-1-1,-1 1 1,1 0-1,-1 0 0,0 0 1,1 0-1,-1 0 1,1 0-1,-1 0 0,1 0 1,-1 0-1,0 0 0,1 0 1,-1 0-1,1 0 1,-1 0-1,1 0 0,-1 0 1,1 1-1,0-1 1,9 11 122,3 19 42,-12-26-147,20 64 487,-1 0 119,-16-60-598,0 0 0,0 0-1,1-1 1,0 1 0,0-1-1,0 0 1,1-1-1,9 9 1,-10-11-49,0 0 0,0 1 0,0-2 0,1 1 0,0-1 0,-1 0 0,1 0 0,0 0 0,0-1 0,1 0 0,11 2-1,-5-1-1124,12 1-2327,-24-4 3074,-1 0-1,1 0 0,0 0 1,0 0-1,0 0 0,-1 0 0,1 0 1,0 0-1,0 0 0,-1-1 0,1 1 1,0 0-1,0 0 0,-1-1 1,1 1-1,0-1 0,-1 1 0,1 0 1,0-1-1,-1 1 0,2-2 1,-5-15-8495,1 13 7604,-7-18-2394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1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64 10208,'-64'-32'3776,"59"27"-2912,0 5 735,10-3-1279,4 0 128,1-2-256,3 1-672,9-1 256,1 2-2335,0 0 1439,-6 3-4960,6 11 3392,-15 1 32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1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37 149 10880,'-32'-20'4928,"27"15"-4289,14 5 513,9 0-768,9-4 1408,17-4-1024,33 0 288,36-1-640,0-2-224,-5 3-128,-10-4-64,6 0 0,3 1-3616,1 6 1984,-4 1-6879,-19-7 4767,-27-9 640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19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76 2816,'0'0'62,"0"0"-1,0 0 1,0 0-1,-1 0 1,1 0-1,0 0 1,0 0 0,0-1-1,0 1 1,0 0-1,0 0 1,0 0 0,0 0-1,0 0 1,0 0-1,0 0 1,0-1 0,0 1-1,0 0 1,0 0-1,0 0 1,0 0 0,0 0-1,0 0 1,0-1-1,0 1 1,0 0 0,0 0-1,0 0 1,0 0-1,0 0 1,0 0 0,0 0-1,1-1 1,-1 1-1,0 0 1,0 0 0,0 0-1,0 0 1,0 0-1,0 0 1,9-7 4085,0 2 2894,-1 17-4539,-5-5-2247,-1 1-1,0 0 1,0-1 0,-1 1 0,0 0-1,-1 0 1,1 0 0,-1 0 0,-2 10 0,1 11 301,0 19-246,-3 1 1,-1-1 0,-20 80-1,20-111-239,-1 0-1,-1 0 0,0-1 1,-14 22-1,20-36-46,0 1 0,-1-1 1,1 0-1,-1 0 0,1 0 0,-1 0 0,0 0 0,0 0 0,0 0 0,0 0 0,0-1 0,0 1 1,-1-1-1,1 0 0,0 0 0,-1 1 0,1-2 0,-1 1 0,1 0 0,-1 0 0,0-1 0,1 1 1,-1-1-1,0 0 0,1 0 0,-1 0 0,0 0 0,1 0 0,-1-1 0,1 1 0,-4-2 0,0 0 5,1 0-1,-1-1 0,1 0 0,-1 0 0,1 0 0,0-1 0,0 0 0,1 0 0,-1 0 0,1 0 0,0-1 0,-6-8 0,-3-6 1,1-1-1,1-1 0,1 0 1,1-1-1,0 0 1,-6-31-1,7 19-84,2-1-1,1 1 1,1-58 0,4 86 86,0 0 0,1 0 1,0 1-1,0-1 1,0 0-1,1 1 0,0-1 1,0 1-1,0-1 1,1 1-1,0 0 0,0 0 1,0 0-1,0 1 1,1-1-1,0 1 0,0-1 1,0 1-1,1 1 0,-1-1 1,1 1-1,0-1 1,10-4-1,2 0 68,0 1-1,0 1 1,1 0 0,0 1-1,0 1 1,25-2 0,27 0 234,0 4 0,0 2 0,111 15 0,-96-11 166,-9-1-3039,-43-3-6914,-11 0 735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2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5 536 3072,'0'0'98,"0"0"-1,0 0 1,0 0 0,0 0 0,0 1 0,0-1-1,1 0 1,-1 0 0,0 0 0,0 0 0,0 0-1,0 1 1,0-1 0,0 0 0,0 0 0,0 0-1,0 0 1,0 1 0,0-1 0,0 0 0,0 0-1,0 0 1,0 0 0,0 1 0,0-1 0,0 0-1,0 0 1,0 0 0,0 0 0,0 0-1,0 1 1,0-1 0,0 0 0,0 0 0,0 0-1,0 0 1,-1 0 0,1 1 0,0-1 0,0 0-1,0 0 1,0 0 0,0 0 0,0 0 0,-1 0-1,1 0 1,0 1 0,0-1 0,0 0 0,0 0-1,0 0 1,-1 0 0,1 0 0,0 0 0,0 0-1,0 0 1,0 0 0,-1 0 0,1 0-1,0 0 1,0 0 0,0 0 0,0 0 0,-1 0-1,1 0 1,0 0 0,0 0 0,7 5 3663,-1-3-4092,2-1 736,0 0 0,0-1 0,-1 0 1,1-1-1,0 0 0,0 0 0,-1-1 1,1 1-1,0-2 0,-1 1 0,0-1 1,0 0-1,9-5 0,5-5 100,0 0 0,33-29 1,-34 24-275,0-1-1,-2-1 1,-1 0 0,0-2 0,15-25 0,60-123 606,-60 107-595,-28 56-184,0-1 0,-1 1 0,0-1 0,0 0 0,-1 0 0,0 0 0,2-13 0,-5 16 17,-1 10-115,-2 11-22,-2 34 313,3 1-1,2 0 1,2-1 0,8 54-1,-8-96-195,-1 1-1,2-1 0,-1 1 1,1-1-1,1 0 1,-1 0-1,1 0 0,1 0 1,0 0-1,0-1 1,0 1-1,1-1 0,0 0 1,9 9-1,-13-15-26,0 0 0,0 0 0,0 0-1,0 0 1,0 0 0,1 0 0,-1 0 0,0 0 0,1-1-1,-1 1 1,1-1 0,-1 1 0,1-1 0,-1 1-1,1-1 1,-1 0 0,1 0 0,2 0 0,-1 0 18,-1-1 0,1 1 0,0-1 0,-1 0 0,1 0 0,0 0 0,-1 0 0,1 0 0,3-3 0,1-1 21,-1 0 0,0 0-1,0-1 1,0 1 0,-1-1-1,8-11 1,19-35 123,35-77-1,-42 79-325,40-57 0,-58 93 114,-6 11-31,1 0 0,-1 0 0,1 1-1,-1-1 1,1 0 0,3-3 0,-5 6 49,1 0 1,-1-1-1,1 1 0,-1 0 0,1 0 1,-1-1-1,1 1 0,-1 0 1,1 0-1,-1 0 0,1 0 1,-1 0-1,1-1 0,0 1 0,-1 0 1,1 0-1,-1 0 0,1 1 1,-1-1-1,1 0 0,-1 0 1,1 0-1,-1 0 0,1 0 0,-1 1 1,1-1-1,-1 0 0,1 0 1,-1 1-1,1-1 0,-1 0 1,1 1-1,-1-1 0,0 1 0,1-1 1,-1 0-1,0 1 0,1-1 1,-1 1-1,0-1 0,1 1 1,5 8-15,-1-1 1,0 0-1,0 1 1,0 0-1,-1 0 1,-1 1-1,0-1 1,0 1-1,3 16 1,-3 2 64,0 1 1,-1 30 0,-2-49-30,-3 70 102,2-72-77,0-1-1,-1 1 1,0-1 0,0 1-1,-1-1 1,0 0 0,0 0 0,-4 7-1,6-12-25,-1 0 0,1 0-1,0 0 1,-1 0 0,1-1-1,-1 1 1,0-1 0,1 1-1,-1-1 1,0 0 0,0 1-1,0-1 1,0 0 0,0 0-1,0 0 1,0-1 0,0 1 0,0 0-1,-1-1 1,1 0 0,0 1-1,0-1 1,-1 0 0,1 0-1,0 0 1,0 0 0,-1-1-1,-1 0 1,-3-1-19,1 0 0,-1 0-1,1-1 1,0 0 0,0 0 0,0-1 0,1 1-1,-9-8 1,6 5-17,-6-5 63,1-1-1,0 0 0,-15-17 1,28 28-56,0 1-1,-1-1 1,1 1 0,-1-1 0,1 1 0,0-1-1,-1 1 1,1-1 0,0 1 0,-1-1 0,1 1-1,0-1 1,0 0 0,0 1 0,0-1 0,-1 0-1,1 1 1,0-1 0,0 1 0,0-1 0,0 0-1,0 1 1,1-2 0,-1 2 10,1-1 0,-1 1 0,1 0 0,-1-1 0,1 1-1,-1 0 1,1-1 0,-1 1 0,1 0 0,-1 0 0,1-1 0,-1 1 0,1 0 0,-1 0 0,1 0 0,0 0 0,-1 0 0,1 0-1,1 0 1,6 0 31,0 1-1,16 4 1,-16-4-105,222 46 108,-189-38 58,56 4 1,-36-11-5910,-60-2 5354,0 0-1,0 0 1,0 0-1,0 0 1,0 0-1,0-1 1,0 1-1,0 0 1,0-1-1,-1 1 1,1 0-1,0-1 1,0 1-1,0-1 1,0 1-1,-1-1 1,1 0-1,0 1 1,-1-1-1,1 0 1,0 0-1,-1 1 1,1-1-1,-1 0 1,1 0-1,-1 0 1,1-1-1,3-15-5554,-4 6 6051,-3-17-1871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2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 8640,'-26'-4'3200,"21"4"-1984,1 4-1056,4 4-2720,4 3 1376,11 6-4128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2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180 546 4064,'-1'-1'202,"0"0"-1,1-1 1,-1 1 0,1 0-1,-1 0 1,1-1-1,0 1 1,-1 0 0,1-1-1,0-1 1,0 1 126,0 1 0,0 0-1,-1-1 1,1 1 0,0-1 0,-1 1 0,1 0-1,-1 0 1,1-1 0,-2 0 0,-2-5 982,3 5-1036,0 1 0,0-1 1,0 1-1,0-1 0,0 1 0,-1 0 0,1-1 0,0 1 0,-1 0 0,1 0 0,-1 0 0,1 0 0,-1 0 0,1 0 0,-3 0 1,1-1-132,1 2 0,0-1 1,-1 0-1,1 0 1,-1 1-1,1-1 1,-1 1-1,1 0 1,-1 0-1,1 0 1,-1 0-1,1 0 1,-1 1-1,1-1 0,-1 1 1,1-1-1,-1 1 1,1 0-1,0 0 1,0 0-1,-1 0 1,1 1-1,0-1 1,0 0-1,0 1 1,0 0-1,0-1 0,0 1 1,-1 2-1,-4 4 26,0 0-1,1 1 1,0-1 0,0 1-1,1 0 1,0 1-1,1-1 1,0 1-1,0 0 1,1 0-1,-3 14 1,2-1 53,1 1 1,1 0-1,3 45 0,0-59-155,1-1 0,0 1 0,1-1 0,0 1 0,0-1 0,1 0 0,1 0 0,-1 0-1,1 0 1,7 8 0,-9-13-25,-1-1-1,1 1 0,0-1 1,0 0-1,1 0 1,-1 0-1,1-1 1,-1 1-1,1-1 0,0 0 1,0 0-1,-1 0 1,2 0-1,-1-1 0,0 0 1,0 0-1,0 0 1,1 0-1,-1 0 0,0-1 1,1 0-1,-1 0 1,0 0-1,1-1 0,-1 1 1,0-1-1,1 0 1,4-2-1,-1 1 5,-1-1 0,1 0 0,0 0 0,-1-1 0,1 0 0,-1 0 0,0-1 0,-1 0 0,1 0 0,-1-1 0,0 1 0,0-1 1,9-13-1,-10 9-34,0 1 1,-1-1 0,0 0 0,0 0 0,-1 0 0,0 0 0,-1-1 0,-1 1-1,1-1 1,-1 0 0,-1 1 0,0-1 0,-1 0 0,0 1 0,-4-19 0,2 17-23,0 1 1,0 0 0,-1 0 0,0 0 0,-1 1 0,-1-1 0,1 1 0,-2 0 0,1 1-1,-1-1 1,-1 1 0,0 1 0,0 0 0,-11-9 0,15 13-72,-1 1 0,1 1 0,-1-1 0,1 1 0,-1-1 0,0 1 0,0 1 0,0-1 0,0 1 0,-6-1 0,10 2-4,2 8-27,-1-7 123,0 1 1,1-1 0,0 0-1,-1 0 1,1 1-1,0-1 1,-1 0-1,1 0 1,0 0-1,0 0 1,0 0-1,0 0 1,0 0 0,0 0-1,0 0 1,1 0-1,-1-1 1,0 1-1,0 0 1,3 0-1,-1 0 10,1 1 0,0-1 0,-1-1 0,1 1 0,0 0 0,5-1 0,9 0 74,-1-2 1,0 0-1,1-1 0,31-10 0,65-30 229,-33 10-489,-67 25 373,-13 7-32,7-7-395,-16 8 409,7-2-48,12-3 51,6-4-14,-5 2-151,0-1-1,-1-1 1,-1 0-1,1 0 1,-2-1-1,1-1 1,-1 1-1,-1-2 1,0 1-1,0-1 1,-2 0-1,9-19 1,-6 8-12,-1-1 0,-1 0 0,-2 0 0,0 0 0,-1 0 0,0-28 0,-4 45-71,0 5 0,0 0-1,0-1 0,0 1 1,0 0-1,0-1 0,-1 1 1,1 0-1,-1-1 0,1 1 1,-2-3-1,-4 21-419,2 0 357,-42 162 428,26-106-160,4 1-1,2 0 0,4 1 1,-1 143-1,10-200-39,1 0 0,1 0 1,1 0-1,0 0 0,8 28 0,-10-44-92,1 0 0,-1 1 0,1-1 0,-1 0 0,1 0 0,0 1 0,0-1 0,-1 0-1,1 0 1,0 0 0,0 0 0,0 0 0,0 0 0,0 0 0,1 0 0,-1-1 0,0 1 0,0 0 0,0-1 0,1 1 0,-1 0-1,0-1 1,1 0 0,-1 1 0,0-1 0,2 0 0,-1 0 2,0 0 1,0 0-1,-1 0 1,1-1-1,0 1 1,-1-1-1,1 1 0,0-1 1,-1 0-1,1 0 1,-1 1-1,1-1 1,-1 0-1,0 0 1,1-1-1,-1 1 0,0 0 1,0 0-1,1-1 1,-1 1-1,1-3 0,4-6-18,0 0 0,-1 0-1,-1-1 1,0 0-1,5-16 1,8-60-432,-10 44 173,23-89-233,-29 116 436,-1 14 36,0 1 0,-1 0-1,1-1 1,0 1-1,0 0 1,0 0 0,1-1-1,-1 1 1,0 0 0,0-1-1,1 1 1,-1 0-1,1 0 1,-1-1 0,1 1-1,-1 0 1,2-1 0,4 13-196,16 40 257,-16-33-31,2 0-1,1-1 1,13 22 0,-19-34 7,0-1 1,0 0 0,1 0 0,0 0 0,-1 0 0,1-1-1,1 1 1,-1-1 0,0 0 0,1 0 0,0-1 0,-1 0-1,1 1 1,0-1 0,0-1 0,10 3 0,-9-4 11,0 1 0,0-1 0,0 0-1,0-1 1,0 0 0,-1 0 0,1 0 0,0 0 0,0-1 0,-1 0 0,1 0 0,-1-1-1,0 0 1,0 1 0,8-7 0,6-6 20,0 0 1,24-27-1,-25 24-27,115-110 34,-116 108-35,0 0 0,0-2-1,16-29 1,-33 51-31,0 0 0,0 0-1,0 0 1,0 0 0,0 0 0,0 0-1,0 0 1,0-1 0,0 1 0,0 0-1,0 0 1,0 0 0,1 0 0,-1 0-1,0 0 1,0 0 0,0 0 0,0 0-1,0 0 1,0 0 0,0 0 0,0 0-1,0 0 1,0 0 0,0 0 0,0 0-1,1 0 1,-1-1 0,0 1-1,0 0 1,0 0 0,0 0 0,0 0-1,0 0 1,0 0 0,0 0 0,0 1-1,0-1 1,1 0 0,-1 0 0,0 0-1,0 0 1,0 0 0,0 0 0,0 0-1,0 0 1,0 0 0,0 0 0,0 0-1,0 0 1,0 0 0,3 7-161,2 15 157,-4-14-55,5 20 84,-2 0 0,0 46 0,-7 57 65,0-78-23,3-34 27,-2 1 1,0 0-1,-1 0 0,-7 20 1,10-38-78,-1 0 0,1-1 1,-1 1-1,1-1 0,-1 0 0,0 1 1,1-1-1,-1 0 0,0 1 0,0-1 1,0 0-1,0 0 0,0 1 1,0-1-1,0 0 0,-1 0 0,1 0 1,0-1-1,-1 1 0,1 0 0,0 0 1,-1-1-1,-1 1 0,1-1 3,0 1 0,0-1 0,0-1 1,-1 1-1,1 0 0,0 0 0,0-1 0,0 0 0,0 1 0,0-1 0,0 0 1,0 0-1,0 0 0,-2-2 0,-7-4-25,1-1 1,1 0-1,0-1 1,-11-12-1,-45-62-294,14 19 22,6 5-29,44 57 153,2 5 52,8 10 6,15 19 28,3-5 81,1-1 1,1-2 0,57 37-1,-60-44-43,-16-10 72,0-1 0,0 0 0,1-1 0,0 0 0,0 0 0,0-1 0,20 4 0,-24-7 7,0 0 0,-1-1-1,1 1 1,0-1 0,-1-1 0,1 1 0,0-1-1,-1-1 1,1 1 0,-1-1 0,1 0 0,-1 0 0,0-1-1,0 0 1,7-4 0,-2-1-48,0 0 0,-1-1 0,0 0 0,-1 0 0,0-1 0,0-1 1,-1 1-1,0-1 0,8-16 0,-7 9-56,0-1 1,-1 0 0,-1 0 0,-1-1 0,6-28 0,-10 39 47,-1 0 0,0 1 1,0-1-1,-1 0 0,0 0 1,-1 1-1,0-1 0,0 0 1,-1 1-1,0-1 1,0 1-1,-1-1 0,0 1 1,-1 0-1,0 0 0,0 0 1,-9-12-1,12 19-9,0 0-1,0 0 1,0 0-1,0 0 1,0 0-1,-1 0 0,1 0 1,0 0-1,0 0 1,-1 1-1,1-1 1,0 0-1,-1 1 1,1-1-1,-1 1 1,1 0-1,-1-1 1,1 1-1,-1 0 1,1 0-1,-1 0 1,1 0-1,-1 0 0,1 0 1,-1 0-1,1 1 1,-1-1-1,1 1 1,-1-1-1,1 1 1,-1-1-1,1 1 1,0 0-1,-1 0 1,1-1-1,0 1 1,0 0-1,0 0 1,0 0-1,0 0 1,0 1-1,0-1 0,0 0 1,0 0-1,0 1 1,0-1-1,1 0 1,-1 1-1,1-1 1,-1 3-1,-1 4 46,0 0 0,1 0-1,0 0 1,0 0 0,1 0 0,0 0-1,2 10 1,-1 1 124,3 25 110,14 66 0,-15-96-221,0 0 1,2 0-1,0 0 0,0-1 0,1 0 1,15 23-1,-16-28 26,1-1-1,-1 0 1,1 0 0,1 0 0,-1-1-1,1 0 1,0 0 0,1 0 0,0-1 0,-1 0-1,16 6 1,-17-9-26,0 0-1,-1-1 1,1 0-1,0 0 0,0-1 1,0 1-1,0-1 1,0-1-1,0 1 1,0-1-1,0 0 1,-1 0-1,1-1 1,0 1-1,5-4 1,0 1-22,-1-1 0,-1 0 0,1-1 0,-1 0 0,0 0 0,0-1 0,9-10 0,-4 3-7,-1-1 0,-1-1 0,-1 0 0,10-19 0,33-75 55,-46 92-53,8-28-1,-14 40-21,-1 0 0,0 0-1,0 1 1,0-1 0,-1 0-1,0 0 1,0 0 0,0 0-1,-2-9 1,-5 0-105,6 13 68,0 1 1,0 0 0,0 0-1,1-1 1,-1 1 0,1-1-1,-1 1 1,1-1 0,-1 1-1,1-1 1,0 1 0,0-3-1,0 4 52,0-1-1,0 1 0,0 0 0,0 0 0,0 0 0,0-1 0,0 1 0,0 0 0,0 0 0,0-1 0,0 1 0,0 0 0,1 0 0,-1 0 0,0 0 0,0-1 1,0 1-1,0 0 0,1 0 0,-1 0 0,0 0 0,0-1 0,0 1 0,0 0 0,1 0 0,-1 0 0,0 0 0,0 0 0,1 0 0,-1 0 0,0 0 0,0 0 0,0 0 1,1 0-1,-1 0 0,0 0 0,0 0 0,1 0 0,-1 0 0,0 0 0,0 0 0,1 0 0,-1 0 0,0 0 0,0 0 0,0 0 0,1 0 0,-1 0 0,0 1 1,0-1-1,10 5 7,-6-2-41,0 0 0,0 0 0,0 1 0,-1-1 1,1 1-1,-1 0 0,0 0 0,5 9 0,-4-3 55,0 0 1,0 0 0,2 14 0,26 88-188,-16-48 245,-13-57-64,-1-1 0,1 1-1,0 0 1,1-1 0,-1 1 0,1-1 0,6 6 0,-9-11-4,0 0 1,0 0 0,0 0-1,0-1 1,0 1 0,0 0-1,0-1 1,0 1 0,1-1 0,-1 1-1,0-1 1,0 0 0,1 1-1,-1-1 1,0 0 0,0 0-1,1 0 1,-1 0 0,0 0 0,1 0-1,-1 0 1,0-1 0,0 1-1,1 0 1,-1-1 0,0 1-1,0-1 1,2 0 0,4-2 23,-1-1 1,0 0 0,10-8-1,-15 10-47,124-111 24,-7 5-40,-96 90 45,0-1 16,1 0 1,44-25-1,-66 43-46,0 0 1,0 1-1,0-1 0,0 0 0,0 1 0,0-1 1,0 1-1,1 0 0,-1-1 0,0 1 1,0 0-1,0 0 0,1 0 0,-1 0 0,0 0 1,0 0-1,1 0 0,-1 0 0,0 0 1,0 1-1,0-1 0,1 0 0,0 1 1,-1 0-6,0 1 0,0-1 0,0 0 0,0 1 0,0-1 0,0 0 0,0 1 0,-1-1 0,1 1 0,-1-1 0,1 1 0,-1 0 0,0-1 1,1 1-1,-1-1 0,0 1 0,0 2 0,5 142 98,-3-85-62,-1-22 58,1 0-1,12 60 1,-11-78-122,-3-17 87,1 0 0,0 0 0,0 0 0,0 0-1,0 0 1,3 7 0,-3-11-28,-1 0 0,1 0 0,-1 0 0,1 0 0,-1 0 0,0 0 0,1 0 0,-1 0 0,1 0 0,-1 0 0,1 0 0,-1 0 0,1 0 0,-1 0 0,1 0 0,-1-1 0,0 1 0,1 0 0,-1 0 0,1-1 0,-1 1 0,1-1 0,-1 1-3,3-2-21,-1-1-1,1 0 0,-1 1 0,0-1 0,1 0 0,-1 0 0,-1-1 0,1 1 0,0 0 0,1-5 1,2-4 46,4-10-209,-1-1 1,-1 0-1,-1 0 1,4-35 0,0 2 128,-4 27 79,2 0 1,1 0 0,13-29-1,-14 34-115,-7 19 70,1 1 1,-1-1 0,1 0-1,0 1 1,5-9-1,-3 9 22,10 16 160,15 15-130,66 56 283,-78-70-269,1 0 1,1-1-1,32 16 0,-40-24-21,0 0 0,1 0 0,-1-1-1,1 0 1,-1-1 0,1 0 0,0-1 0,0 0 0,-1-1-1,22-3 1,-26 2-10,0 0-1,0 0 0,0-1 1,0-1-1,0 1 0,-1-1 1,1 0-1,-1 0 0,0-1 1,0 0-1,0 0 1,0-1-1,-1 1 0,0-1 1,1 0-1,-2-1 0,1 1 1,7-12-1,-9 11-32,1-1 1,-1 0-1,0 0 0,-1 0 1,0 0-1,0 0 0,0 0 1,-1-1-1,0-8 0,0 12-13,-1 0 0,0 0-1,-1 0 1,1 0-1,-1 0 1,0 0 0,0 0-1,0 0 1,0 0 0,-1 0-1,0 0 1,0 1-1,0-1 1,0 1 0,0-1-1,-1 1 1,1 0 0,-5-4-1,3 3-14,-1 1-1,1 1 1,-1-1-1,0 1 1,1-1-1,-1 1 0,0 1 1,0-1-1,0 1 1,-1 0-1,1 0 1,0 0-1,0 1 1,-10 0-1,1 1-14,-1 0-1,0 1 0,-28 8 1,33-8 79,0 2-1,0-1 1,0 1 0,1 1-1,0 0 1,-16 11-1,19-11-11,0 0-1,1 0 0,0 1 0,0-1 0,0 1 0,0 1 0,1-1 0,0 0 0,0 1 0,-2 7 0,2-4 1,1-1 0,0 1 0,0 0 0,1 0 0,0 0 0,1 1 0,0-1 0,1 0 0,0 0 0,1 1 0,3 18 0,-3-23-3,1 0 0,0 0 0,0 0 0,0 0 0,1 0 0,0-1 0,0 1 0,0-1 0,1 0 0,-1 0 0,1 0 0,1 0 0,-1-1 0,1 0 0,-1 0 0,1 0 0,0 0 0,1-1 0,-1 0 0,10 5 0,-4-5 12,0 0 1,0 0-1,0-1 0,0 0 0,0-1 1,0 0-1,0-1 0,1 0 0,-1-1 1,0 0-1,0-1 0,13-4 0,11-4-13,0-1-1,48-24 1,30-22-9,24-9-324,-85 44 497,-17 9 57,43-24 1,-77 37-239,0-1 0,0 1 0,0 0 1,-1-1-1,1 1 0,0-1 0,0 1 0,-1-1 1,1 0-1,0 1 0,-1-1 0,1 0 0,-1 1 1,1-1-1,-1 0 0,1 0 0,-1 0-3,-1 1 0,0 0 0,0-1 0,1 1 0,-1 0 1,0 0-1,0 0 0,1 0 0,-1-1 0,0 1 0,0 0 0,0 0 0,1 1 0,-1-1 0,0 0 0,0 0 0,1 0 0,-1 0 0,-1 1 0,-15 3-26,0 1 0,0 0-1,0 1 1,1 1 0,0 1-1,1 0 1,0 1 0,0 0-1,0 2 1,2-1 0,-20 20-1,10-6-21,1 0 0,1 1-1,2 2 1,0-1 0,-20 42-1,33-56 75,-19 38 206,24-46-207,-1 1 1,0-1 0,1 0-1,0 1 1,0-1-1,1 1 1,-1-1 0,1 1-1,0 5 1,0-8-14,1-1 1,-1 1 0,0 0-1,1-1 1,-1 1 0,1-1-1,-1 1 1,1-1 0,0 1-1,0-1 1,-1 0 0,1 1-1,0-1 1,0 0 0,0 0-1,1 0 1,-1 1 0,0-1-1,2 1 1,-1-1 10,0 0-1,0-1 0,0 1 1,1 0-1,-1-1 1,0 1-1,0-1 1,1 0-1,-1 1 1,0-1-1,5-1 0,2 0 27,-1-1-1,1 0 0,-1 0 0,0-1 0,15-6 0,-6 0-50,0-1 0,0-1 0,-1 0 0,0-1 0,-1 0 0,-1-2 0,0 0 0,14-18 0,8-15-86,39-71 0,-53 83 59,4-9 0,34-77-1,-52 102 74,-1-1-1,-1 0 1,0 0 0,-2 0-1,0-1 1,1-38 0,-4 43-15,-1 7-40,0 0 0,0 0-1,-2-14 1,2 21 11,-1 1 0,1-1 0,0 1 1,-1-1-1,1 1 0,-1 0 0,1-1 0,-1 1 0,0 0 0,1-1 0,-1 1 1,0 0-1,0 0 0,0 0 0,0 0 0,0 0 0,0 0 0,0 0 0,0 0 1,-1 0-1,1 0 0,0 1 0,0-1 0,-1 0 0,1 1 0,-1-1 0,-2 0 0,2 1 2,0 0 0,0 0 0,0 1 0,0-1-1,0 0 1,0 1 0,1-1 0,-1 1 0,0-1-1,0 1 1,0 0 0,0 0 0,1 0 0,-1 0-1,0 0 1,1 1 0,-1-1 0,1 0-1,-2 2 1,-5 5 11,1 1 1,-8 12-1,7-10 47,-3 5 39,0 0 0,2 0 0,0 1 0,1 1-1,1 0 1,1 0 0,0 0 0,1 0 0,1 1-1,1 0 1,0 0 0,1 22 0,2-21-33,1 1 0,0-1-1,2 0 1,0 1 0,1-1 0,2-1 0,-1 1 0,2-1 0,1 0 0,1 0 0,11 19 0,-12-27-71,-1 0 1,2-1-1,-1 0 0,2 0 0,-1-1 0,1 0 1,19 13-1,-12-12-1569,0 0 0,24 10 1,-39-19 1167,-1 0 0,1-1 0,-1 1 0,1 0 0,0-1 0,-1 1 0,1-1 0,0 1 1,-1-1-1,1 0 0,0 0 0,0 0 0,-1 0 0,1 0 0,0 0 0,0 0 1,-1-1-1,1 1 0,0-1 0,-1 1 0,1-1 0,0 1 0,-1-1 0,1 0 0,-1 0 1,1 0-1,-1 0 0,2-1 0,0-1-1042,-1-1 0,1 1 0,-1-1 0,3-5 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30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1067 1728,'-1'0'31,"0"0"0,1 0 0,-1 1 0,1-1-1,-1 0 1,1 0 0,0 0 0,-1 1 0,1-1 0,-1 0 0,1 1 0,-1-1 0,1 0 0,0 1 0,-1-1 0,1 1-1,0-1 1,-1 1 0,1-1 0,0 0 0,0 1 0,-1-1 0,1 1 0,0-1 0,0 1 0,0-1 0,0 1-1,0 0 1,-1-1 0,1 1 0,0-1 0,1 2 0,-1 0 85,-1 0 577,-1 0-1,1 0 1,0 0 0,0 0-1,-1 0 1,1 0 0,-3 2-1,-5 7 4988,19-12-3915,-6 0-1609,-1 0 0,0 0 0,0-1 0,0 1 0,0-1 0,0 0 0,0 0 0,0 0 0,-1 0 0,5-4 0,23-30 507,-7 0-368,-1-2 0,31-69 0,-25 46-167,22-40 65,-3 10 44,54-153 0,-20-89 173,-76 293-618,-5 40 205,0 0 0,0 1 0,-1-1-1,1 0 1,0 0 0,0 0 0,0 0-1,0 0 1,0 0 0,0 0 0,0 0 0,0 0-1,0 0 1,0 0 0,-1 0 0,1 0-1,0 0 1,0 0 0,0 0 0,0 0-1,0 0 1,0 0 0,0 0 0,0 0-1,0 0 1,-1 0 0,1 0 0,0 0-1,0 0 1,0 0 0,0 0 0,0 0-1,0 0 1,0 0 0,0-1 0,0 1 0,0 0-1,0 0 1,-1 0 0,1 0 0,0 0-1,0 0 1,0 0 0,0 0 0,0 0-1,0 0 1,0 0 0,0-1 0,0 1-1,0 0 1,0 0 0,0 0 0,0 0-1,0 0 1,0 0 0,-6 10-24,-34 99 342,27-69-141,-33 68-1,7-27 159,3 1 1,-32 110-1,41-104-148,-64 179 379,77-232-471,-102 225 850,109-245-839,-4 6 73,0 0-1,-26 36 1,36-56-142,-1 1 1,1-1 0,0 0-1,-1 1 1,1-1 0,-1 0 0,1 0-1,-1 0 1,-2 1 0,4-2-27,0 0 0,0 0 0,0 0 0,-1 0 0,1 0 1,0 0-1,0 0 0,0 0 0,-1 0 0,1 0 0,0 0 0,0 0 1,0 0-1,-1 0 0,1 0 0,0 0 0,0 0 0,0 0 0,-1 0 1,1 0-1,0 0 0,0 0 0,0-1 0,0 1 0,-1 0 0,1 0 1,0 0-1,0 0 0,0 0 0,-1-1 0,1-11 123,2 0-148,1-1 1,1 1-1,0 0 0,1 0 0,9-18 1,39-56-9,-48 80 1,8-12 9,1 0 1,0 1-1,1 1 1,1 1-1,1 0 1,18-13-1,116-66-89,-46 31 75,-41 19 283,102-91-1,-161 130-196,0 0-1,-1-1 1,1 0 0,-1 0 0,0 0-1,0 0 1,-1-1 0,0 0-1,0 1 1,2-11 0,-3 14-69,5-20 252,-7 22-235,0 1 0,0 0 0,1-1 0,-1 1 0,0-1 1,0 1-1,0 0 0,-1-1 0,1 1 0,0-1 0,0 1 0,0 0 1,0-1-1,0 1 0,0-1 0,0 1 0,-1 0 0,1-1 0,0 1 1,-1-1-1,1 1-7,-1 0 1,1 0-1,0 0 1,-1 0 0,1-1-1,-1 1 1,1 0-1,-1 0 1,1 0-1,-1 0 1,1 0-1,-1 0 1,1 0-1,-1 0 1,1 0 0,-1 1-1,1-1 1,-1 0-1,1 0 1,-1 0-1,0 1 1,-4 2 48,-1 1 1,1 0-1,0 0 1,0 0-1,0 1 1,0-1-1,1 1 1,0 0-1,-6 10 1,-25 42-72,-41 75 624,71-122-590,2-1 1,-1 1 0,1 1-1,1-1 1,-1 0 0,0 17-1,3-24 9,0 0 0,0 0 1,0 0-1,1 0 0,-1 0 0,1 0 0,0 0 0,0 0 0,0 0 1,0-1-1,0 1 0,1 0 0,-1-1 0,1 1 0,0-1 1,-1 0-1,1 1 0,0-1 0,1 0 0,-1 0 0,0 0 0,0 0 1,1-1-1,4 3 0,-2-1 21,0 0 0,1 0 0,-1-1-1,0 0 1,1 0 0,0-1 0,-1 0 0,1 1 0,0-2 0,0 1 0,0-1 0,6 0-1,-3-1-19,-1 0 0,1-1 0,0 0 0,0-1 0,-1 0 0,0 0 0,1-1 0,11-7 0,-15 8-7,0 0 1,0-1-1,0 0 0,-1 0 0,0 0 1,0-1-1,0 1 0,0-1 0,-1 0 1,0 0-1,0 0 0,0-1 1,-1 1-1,3-7 0,-1-1-7,-1-1 0,0 1 1,-1-1-1,0 0 0,-1-22 0,-1 31-20,0 0 1,0 0 0,0 0-1,-1 0 1,0 0-1,0 1 1,-1-1-1,1 0 1,-1 0-1,0 1 1,0-1 0,-1 1-1,1-1 1,-1 1-1,0 0 1,0 0-1,0 0 1,-6-4-1,6 6-5,-1 0-1,1 0 0,0 1 0,0 0 0,-1-1 1,1 1-1,-1 1 0,0-1 0,1 0 0,-1 1 0,1 0 1,-1 0-1,-6 0 0,2 0-33,11-1 90,0 0 0,0 0 0,0-1 0,-1 0 1,1 1-1,2-3 0,1-1 1,-3 4-26,22-16 111,54-24-1,-70 37-98,1 0 0,0 1 0,0 1 0,0 0 0,0 0 0,1 1 0,-1 0 0,0 0-1,17 2 1,-17 1 12,-1-1 0,1 1 0,-1 1 0,1-1 0,-1 2 0,0-1 0,0 1 0,0 1 0,-1-1 0,0 2 0,0-1 0,0 1 0,0 0 0,-1 1 0,0-1 0,0 2 0,-1-1 0,0 1 0,7 11 0,51 94 361,-32-52-303,-29-56-109,-1-1 0,1 0 1,0 0-1,0 0 0,0 0 0,0 0 0,1 0 1,-1-1-1,1 0 0,0 1 0,0-1 0,1-1 1,-1 1-1,0-1 0,1 0 0,0 0 0,-1 0 0,1 0 1,0-1-1,0 0 0,0 0 0,0 0 0,0-1 1,0 1-1,0-1 0,6-1 0,-1 0-805,0-1 0,0 0 0,0 0 0,-1-1 0,1-1 0,-1 1 0,0-2 0,0 1 0,15-11 0,0-2-3970,44-42-1,-10 1-1651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00:14:50.8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29 228 2720,'-18'-11'4842,"18"11"-4617,-1 0-1,1 0 0,-1 0 1,1 0-1,-1 0 0,1 0 1,0 0-1,-1 0 1,1 0-1,-1 0 0,1-1 1,-1 1-1,1 0 0,0 0 1,-1 0-1,1-1 0,-1 1 1,1 0-1,0 0 0,-1-1 1,1 1-1,-1-1 0,1 1-125,0-1 0,0 1-1,0-1 1,0 1 0,0-1 0,0 1-1,0-1 1,0 1 0,0 0 0,0-1-1,0 1 1,0-1 0,0 1-1,0-1 1,0 1 0,0-1 0,0 1-1,1-1 1,0-1-1,0 0 1,1 0-1,-1 0 0,1 0 0,-1 1 0,1-1 1,-1 0-1,3-1 0,14-8 273,-1 1-1,1 1 1,35-14-1,59-11-92,97-6-310,-83 19 91,132-10 63,-2 25-63,-21 14-64,62 4 341,-46 30-362,-142-20 94,-79-17 38,0-1 0,0-2 0,1-1 0,-1-1-1,49-7 1,-52 4-132,38 2 1,-52 1 23,-10 0 23,-2 1-10,0-1-1,0 0 1,0 1 0,0 0 0,0-1-1,0 1 1,0 0 0,0-1-1,0 1 1,0 0 0,0 0-1,0 0 1,-1 0 0,1 0-1,0 0 1,-1 0 0,1 0-1,-1 0 1,1 0 0,-1 0-1,1 0 1,-1 0 0,0 1 0,1-1-1,-1 0 1,0 0 0,0 0-1,0 0 1,0 1 0,0-1-1,0 0 1,0 0 0,-1 0-1,1 1 1,-1 0 0,0 6-1,1 30 16,10 75 1,-7-95-13,3 15 83,-1 0-1,0 34 1,-4-29 93,1-27-186,-2 1-1,0-1 1,0 0-1,-3 15 1,-2-3 140,5-23 69,-5 6-122,0 1-76,4-5 31,0-1 0,0 1-1,0-1 1,0 1 0,0-1 0,-1 0-1,1 1 1,-3 1 0,3-3 66,-17 0 922,-2-9-843,1-1 0,0-1-1,-29-22 1,39 26-129,0 0 1,1 0-1,0-1 1,0-1-1,1 1 1,-11-19-1,17 27-64,1 0 0,0 0 0,0 0 0,0 0 0,0 0 0,0 0-1,0 0 1,0 0 0,0 0 0,0 0 0,0 0 0,0 0 0,-1 0-1,1 0 1,0 0 0,0 0 0,0 0 0,0 0 0,0 0 0,0 0 0,0 0-1,0 0 1,0-1 0,0 1 0,0 0 0,0 0 0,0 0 0,0 0-1,0 0 1,0 0 0,0 0 0,0 0 0,0 0 0,0 0 0,0 0 0,0 0-1,0-1 1,0 1 0,0 0 0,0 0 0,0 0 0,0 0 0,0 0-1,0 0 1,0 0 0,0 0 0,0 0 0,0 0 0,0 0 0,0 0 0,0-1-1,0 1 1,0 0 0,0 0 0,0 0 0,0 0 0,0 0 0,0 0-1,1 0 1,-1 0 0,0 0 0,0 0 0,0 0 0,0 0 0,0 0 0,0 0-1,0 0 1,0 0 0,0 0 0,5 4-51,99 135 56,-101-134 36,3 1-23,0 1-1,1-1 1,12 9-1,-10-7 174,-7-8-147,0 1 1,0-1-1,0 0 0,0 0 1,0 1-1,0-1 0,0 0 1,0-1-1,0 1 0,0 0 1,0-1-1,0 1 0,0-1 1,0 1-1,2-2 0,5-2 49,0-1 0,0 0 0,0 0 0,-1-1 0,0 0 0,0 0 0,12-13 0,43-55 184,-44 49-232,29-35-177,-46 59 112,0-1-1,0 0 1,-1 0-1,1 0 0,-1 0 1,1 0-1,-1 0 1,0-1-1,0 1 1,0 0-1,0-1 0,1-4 1,-7 12-186,-4 2 245,1 0 0,-1 0 0,0 0 0,-19 8 0,-45 19-92,39-20 48,-49 16 112,32-12-34,30-14-1937,20-4 1703,1 0 0,-1 0 0,1 1-1,-1-1 1,0 0 0,1 0 0,-1 0-1,0 0 1,1 0 0,-1 0 0,0 0-1,1 0 1,-1 0 0,0-1 0,1 1-1,-1 0 1,1 0 0,-1 0 0,0-1-1,1 1 1,-1 0 0,1-1 0,-1 1-1,0-1 1,9-13-9303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3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38 557 3712,'-7'-5'10038,"9"21"-10274,0 163 2732,-4-93-1509,-14 222 2230,1-17-376,14-349-2275,0 6-355,8-70-1,11-63-183,-9 122-16,15-94-251,-17 123 147,1 0 1,20-50-1,-21 68 118,1-4-95,18-32 1,-23 47 65,-1 0 1,2 1-1,-1-1 1,0 1-1,1 0 0,0 0 1,0 0-1,0 1 1,0-1-1,1 1 1,0 0-1,4-2 1,-8 4 10,0 1 0,1-1-1,-1 1 1,0 0 0,0-1 0,1 1 0,-1 0 0,0 0-1,0 0 1,1 0 0,-1 0 0,0 0 0,0 0 0,1 0-1,-1 0 1,0 1 0,0-1 0,0 1 0,1-1 0,0 2-1,0-1 8,0 0 0,0 1-1,0 0 1,0-1 0,0 1-1,-1 0 1,1 0 0,-1 0-1,0 0 1,2 2-1,1 4 48,-1 1 0,0-1 0,0 0 0,3 17-1,-2 11 126,-1 1-1,-2-1 0,-4 41 1,1-52-107,-7 37 0,7-51-49,-1 1-1,-1-1 1,1 0-1,-2 0 1,-7 15 0,9-23-19,1 1 0,-1-1 1,0 0-1,0 0 1,0 0-1,0 0 0,0 0 1,-1-1-1,1 0 0,-1 1 1,0-1-1,0-1 1,1 1-1,-1 0 0,-1-1 1,1 0-1,0 0 1,0 0-1,0-1 0,0 1 1,-7-1-1,13-1-57,1 0 0,-1 0 0,0 0 0,0 0 1,0 0-1,4-3 0,3-2 63,2-1 9,0 0 0,-1 0 0,1-1 0,-2 0 1,1-1-1,13-16 0,-4 6 90,154-145 263,-38 39-417,-127 117 118,21-21 221,-28 27-285,0 1 0,1-1 0,-1 1 0,0-1-1,0 0 1,0 0 0,-1 0 0,1 1 0,0-1 0,-1 0 0,1 0 0,-1 0-1,1 0 1,-1 0 0,0 0 0,0-3 0,-1 3-22,1 1 1,-1 0-1,0-1 0,1 1 1,-1 0-1,0 0 1,0-1-1,0 1 0,0 0 1,0 0-1,0 0 1,0 0-1,-1 0 0,1 0 1,0 1-1,0-1 1,-1 0-1,1 0 0,-1 1 1,1-1-1,0 1 1,-1 0-1,1-1 0,-3 1 1,-1-1 1,-1 0 1,1 0 0,-1 1-1,0 0 1,-7 0 0,36 9 136,-14-8-143,-1 1 1,0 0-1,0 1 0,0 0 0,-1 0 0,1 1 1,-1 0-1,1 0 0,-1 1 0,-1 0 0,1 0 1,9 10-1,-9-7-4,0 0 1,-1 1 0,0 0-1,0 0 1,-1 0-1,0 1 1,-1 0 0,0 0-1,4 17 1,0 11 235,-2 0 0,2 43 0,7 43 291,-15-121-495,1 0 0,-1-1 1,1 1-1,0 0 0,0-1 1,0 1-1,0-1 0,1 1 1,-1-1-1,3 4 1,-4-5-11,1-1 0,0 1 1,-1-1-1,1 0 1,-1 1-1,1-1 1,-1 0-1,1 1 1,0-1-1,-1 0 1,1 0-1,0 1 1,-1-1-1,1 0 1,0 0-1,-1 0 0,1 0 1,0 0-1,0 0 1,1 0 5,-1-1-1,1 1 1,-1-1 0,1 1-1,-1-1 1,0 0 0,1 1-1,-1-1 1,0 0 0,1 0-1,-1 0 1,1-1 0,5-5 20,0-1 1,0 1-1,-1-1 0,0-1 1,0 1-1,5-13 1,24-60 71,-25 54-144,20-38 1,-16 43-13,21-43 68,-33 54-12,-4 18-178,-20 77 203,0-2-179,0 57 175,22-133-15,0-1-1,0 1 1,0-1 0,1 1-1,0 0 1,0-1 0,1 1 0,3 9-1,-4-14-4,-1 0-1,0 0 1,1 1-1,-1-1 0,1 0 1,0 0-1,-1 0 1,1 0-1,0 0 0,0 0 1,0 0-1,0-1 1,-1 1-1,1 0 0,0 0 1,0-1-1,0 1 1,1 0-1,-1-1 0,0 1 1,0-1-1,0 1 1,0-1-1,1 0 0,-1 0 1,0 1-1,0-1 1,0 0-1,1 0 0,-1 0 1,0 0-1,0 0 1,1-1-1,-1 1 0,0 0 1,0-1-1,0 1 1,1 0-1,-1-1 0,0 1 1,0-1-1,0 0 1,0 1-1,0-1 0,2-2 1,2-1 8,1-1 0,0-1 0,-1 1 0,0-1 0,0 0 0,-1 0 0,0-1 0,0 1 0,0-1 0,-1 0 0,0 0 0,0 0 0,2-9 0,0-5 41,0-1-1,-2 1 0,2-31 1,-4 36-57,-1 0 0,-1 0 0,0 0-1,-1 0 1,0 0 0,-6-15 0,7 25-16,-2-1-1,1 1 1,-1 0-1,0 0 1,0 0 0,0 0-1,-1 1 1,0-1-1,0 1 1,0 0-1,-1 0 1,0 1 0,0-1-1,0 1 1,0 0-1,-12-6 1,10 8-400,7 7 300,7 7 133,-3-8-8,1 1-1,0-2 1,0 1-1,0-1 0,1 0 1,-1 0-1,1 0 1,-1-1-1,1 1 0,0-2 1,0 1-1,0-1 1,0 1-1,0-2 0,0 1 1,0-1-1,0 0 0,1 0 1,10-2-1,7-2 30,-1-2-1,1-1 0,38-16 0,-36 13 7,-5 2-21,0-1-1,-1-1 0,0-1 1,-1-1-1,31-24 0,-39 26 8,-1 1 0,1-2-1,-2 0 1,0 0-1,0 0 1,-1-1 0,-1-1-1,0 1 1,0-1 0,5-16-1,-2-5-42,-1 1 0,-2-1-1,-1-1 1,-1 1 0,-1-54 0,-8-7-168,3 91 39,-2 8 72,-3 13-3,-70 280-240,58-222 395,-10 86 1,24-122-22,2 0 0,1 0 0,2 1 1,7 41-1,-6-70-21,0-1 1,1 0-1,0 1 1,0-1-1,1 0 1,1 0-1,0-1 1,0 0-1,12 17 0,-16-24-26,1-1 0,-1 1 0,1-1-1,-1 0 1,1 0 0,-1 1 0,1-1-1,0 0 1,0-1 0,-1 1 0,1 0-1,0 0 1,0-1 0,0 1 0,0-1-1,0 1 1,0-1 0,0 0 0,0 0-1,0 0 1,0 0 0,0 0 0,0 0 0,0-1-1,-1 1 1,1-1 0,0 1 0,0-1-1,0 0 1,0 0 0,0 0 0,-1 0-1,1 0 1,1-1 0,5-4-4,-1 1 1,0-1-1,-1 0 0,1 0 1,-1-1-1,6-8 0,139-225-35,-123 191 111,-27 48-95,0 0 1,0 0-1,0 0 0,0-1 1,-1 1-1,1 0 0,-1 0 1,1-1-1,-1 1 0,1 0 1,-1-1-1,0 1 0,1 0 1,-1-1-1,0 1 0,0-1 1,0 1-1,0 0 0,0-1 1,-1 1-1,1-1 0,0 1 0,-1 0 1,1-1-1,-1 1 0,0-2 1,1 3 4,-1 0 1,1-1-1,0 1 1,-1 0-1,1-1 1,-1 1-1,1 0 0,-1 0 1,1-1-1,-1 1 1,1 0-1,-1 0 1,1 0-1,-1 0 1,1 0-1,-1 0 0,1 0 1,-1 0-1,1 0 1,-1 0-1,1 0 1,-1 0-1,1 0 1,-1 0-1,1 0 1,-1 0-1,1 1 0,-1-1 1,1 0-1,-1 0 1,1 1-1,0-1 1,-2 1-1,-13 11-59,7-2 40,0-1 0,1 1 0,0 0 0,1 1-1,0-1 1,1 1 0,0 0 0,-6 22 0,5-7 57,0 0 0,2 0 0,-1 27 0,5-43-40,0 0 0,0-1-1,1 1 1,0 0 0,1-1 0,0 1 0,1-1 0,0 1 0,5 12 0,-6-19 26,-1 0 0,1 1 1,0-1-1,0 0 0,0 0 0,0 0 1,1 0-1,-1-1 0,1 1 1,-1-1-1,1 0 0,0 1 1,0-1-1,0 0 0,0-1 0,1 1 1,-1 0-1,0-1 0,1 0 1,-1 0-1,1 0 0,-1 0 1,1 0-1,-1-1 0,1 0 1,0 0-1,6 0 0,-2-1-15,0 0-1,0-1 1,0 0 0,-1 0 0,1-1-1,-1 0 1,1 0 0,-1 0-1,0-1 1,12-9 0,-14 9 10,0-1 0,0 1 0,-1-1 0,0 0 0,0 0 0,0 0 0,-1-1 0,0 1 0,0-1 0,0 0 0,0 0 0,-1 0 0,0 0 0,1-7 0,-2 5-14,1-1-1,-2 1 1,1-1 0,-1 0 0,0 1-1,-1-1 1,0 1 0,0-1 0,-1 1-1,0-1 1,-1 1 0,0 0 0,0 0 0,-1 0-1,1 1 1,-2-1 0,1 1 0,-1 0-1,0 0 1,-1 0 0,0 1 0,-10-10-1,-3 0 2,-1 2 0,-31-18 0,28 17 12,17 13-113,0-2 78,6 4 18,0 0-1,0 0 0,0 0 0,0-1 0,0 1 0,0 0 0,0 0 1,0-1-1,0 1 0,0 0 0,0 0 0,0 0 0,0-1 0,1 1 1,-1 0-1,0 0 0,0 0 0,0-1 0,0 1 0,1 0 0,-1 0 1,0 0-1,0 0 0,0 0 0,0-1 0,1 1 0,-1 0 0,0 0 1,0 0-1,1 0 0,-1 0 0,4-2-9,0 0 0,0 1 0,0 0 0,0-1-1,0 2 1,0-1 0,0 0 0,0 1 0,0 0 0,6 0 0,44 5-69,-51-5 97,7 2-25,1 0-1,-1 0 0,1 1 1,-1 1-1,0-1 1,18 11-1,-21-10 12,-2 0 0,1 0 0,0 1 0,-1-1 0,0 1 1,0 1-1,0-1 0,0 1 0,-1 0 0,0 0 0,5 10 0,-5-6 7,0 0 0,0 0 1,-1 0-1,-1 0 0,1 1 0,-2-1 0,1 13 0,-1 8 141,-5 36 0,4-65-138,-1 24 56,-3 16-74,4-41 16,0-1-1,-1 0 1,1 1-1,0-1 1,0 1-1,0-1 1,0 1-1,0-1 1,0 1-1,0-1 0,0 1 1,0-1-1,0 0 1,0 1-1,1-1 1,-1 1-1,0-1 1,0 1-1,0-1 1,1 1-1,5-3 159,10-14-57,-4-2-79,0 0-1,16-37 1,1 0 4,60-81-103,-85 130 65,1 1 0,-1 0 0,1 0 0,0 0 0,0 1 0,1-1 0,7-4 0,-12 9 1,-1 0 0,0-1 0,1 1 0,-1 0 0,1 0 0,-1-1 0,0 1 0,1 0 0,-1 0 0,1 0 0,-1 0 0,1 0 0,-1 0 0,0-1 0,1 1 0,-1 0 0,1 0 0,-1 0 0,1 1 0,-1-1 0,1 0 0,-1 0 0,1 0 0,-1 0 0,0 0 0,1 0 0,-1 1 0,1-1 0,-1 0 0,0 0 0,1 1 0,0-1 0,-1 1 4,1 1 0,0-1 0,0 0 1,0 0-1,-1 1 0,1-1 0,-1 0 0,1 1 0,-1-1 0,1 3 0,0 4 23,0 1 0,0 13 0,-1-22-25,-3 53 34,2-32 28,1 32-1,1-31 15,-1-11-7,1 0 0,0 0 0,0 0-1,2 0 1,-1 0 0,7 16 0,-9-26-73,1 1 0,0-1 1,-1 0-1,1 0 0,0 0 1,0 0-1,0 0 0,0 0 1,0 0-1,0 0 0,0-1 0,0 1 1,0 0-1,0 0 0,1-1 1,-1 1-1,0-1 0,0 1 1,1-1-1,-1 0 0,0 1 1,1-1-1,-1 0 0,0 0 0,1 0 1,-1 0-1,0 0 0,1 0 1,-1 0-1,0-1 0,1 1 1,1-1-1,4-1-107,0-1 0,1 0 1,-1 0-1,8-6 0,-15 9 111,15-8-482,8-5-2729,37-27 0,-54 36 2344,-1 0 0,-1 0 0,1-1 0,0 1 0,-1-1 0,0 0 0,0-1 0,-1 1 0,1-1 0,-1 0 0,0 0 0,2-8 0,1-9-1756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3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67 131 9376,'-64'-8'3488,"61"13"-2720,6-10-192,7 5 928,12-3-928,23-1 1599,28-1-1215,30 2 448,0-5-832,0 4-96,15-1-320,38-6-576,-16 3 192,-14-1-3776,-10 1 2209,7 1-5185,12-13 3936,-24-8-416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3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10 380 3136,'-10'0'953,"17"0"2462,-3 8-615,-2-6-2521,0 0 0,0-1 0,0 1 0,0 0-1,0-1 1,0 1 0,1-1 0,-1 1 0,0-1 0,1 0 0,-1 0 0,1 0 0,-1-1 0,1 1 0,4 0 0,-3-1-70,0 0 0,0 0 0,1 0-1,-1-1 1,0 1 0,0-1 0,0 0 0,0-1 0,5-2 0,1-1-52,0 0 0,0-1 1,-1-1-1,1 0 0,-2 0 0,15-14 1,-3-2-42,-1 0-1,0-2 1,-2 0 0,-1-1 0,-1 0 0,21-52-1,-34 74-98,-1 0 1,0-1-1,0 1 0,0 0 0,0 0 0,0-1 0,-1 1 0,0-1 0,0 1 0,0 0 0,-2-6 0,2 8-22,-1 0 0,1 0 0,-1 0 0,0 0 0,0 0 0,0 0 0,0 0 0,0 0 0,-1 0 0,1 0 0,0 1 0,-1-1 0,1 1 0,-1-1 0,0 1 1,1-1-1,-1 1 0,0 0 0,0 0 0,0 0 0,0 0 0,0 0 0,-4-1 0,1 1 1,1 0 0,0 0 0,-1 0 0,1 1 0,-1 0 0,1-1 0,-1 2 0,1-1 0,0 0 0,-1 1 0,1 0 0,0 0 0,-7 3 0,5-1 40,0 0 0,0 0-1,0 0 1,1 1 0,-1 0 0,1 1 0,0-1-1,-5 7 1,0 0 145,1 2 1,0-1-1,1 1 1,1 0-1,0 0 0,0 1 1,-5 19-1,4-5 373,1 1-1,1 1 1,1-1-1,-1 57 1,6-82-495,0 1 1,0 0 0,1-1-1,-1 1 1,1 0-1,0-1 1,1 1-1,-1-1 1,1 0-1,0 1 1,0-1-1,0 0 1,0 0-1,1 0 1,4 4-1,-4-5-34,0 0-1,0 0 1,1-1-1,-1 1 0,1-1 1,-1 0-1,1 0 1,0-1-1,0 1 1,0-1-1,0 0 0,0 0 1,0 0-1,0 0 1,0-1-1,0 1 0,5-1 1,2-1 14,0 0 0,-1-1-1,1 0 1,0 0 0,-1-1 0,0 0 0,16-8 0,-1-1 91,40-28 0,-38 21-124,-1-2 0,-1-1 1,-1-1-1,39-49 1,30-27-119,-92 98 111,-1 0 1,1 1 0,0-1 0,-1 1 0,1-1 0,-1 0-1,1 1 1,0 0 0,0-1 0,-1 1 0,1-1 0,0 1 0,0 0-1,-1-1 1,1 1 0,0 0 0,0 0 0,0 0 0,-1 0-1,1 0 1,0 0 0,0 0 0,0 0 0,1 0 0,-2 0 0,1 1-1,0 0 1,0-1 0,-1 1 0,1-1-1,-1 1 1,1 0 0,0 0 0,-1-1 0,1 1-1,-1 0 1,1 0 0,-1 0 0,0-1 0,1 1-1,-1 0 1,0 2 0,2 4 6,-1 1 0,0-1 0,0 15 0,-6 197 1108,7-208-958,-2-11-148,0 0-1,1 1 0,-1-1 0,0 0 1,0 0-1,0 0 0,0 0 1,1 0-1,-1 1 0,0-1 1,0 0-1,0 0 0,1 0 0,-1 0 1,0 0-1,0 0 0,0 0 1,1 0-1,-1 0 0,0 0 1,0 0-1,1 0 0,-1 0 0,0 0 1,0 0-1,0 0 0,1 0 1,-1 0-1,1-1 13,1 1-1,-1-1 1,0 0 0,0 0 0,1 0-1,-1 0 1,0 0 0,0 0-1,0 0 1,0 0 0,-1 0-1,2-2 1,16-29-69,22-52 0,-27 52 0,2 1 0,20-31 0,-34 61 45,37-52-168,-33 46 146,1 1 0,-1-1 1,2 2-1,-1-1 0,10-6 0,-15 11 31,0 0 0,-1 1-1,1-1 1,0 1 0,0-1-1,0 0 1,0 1 0,0 0-1,0-1 1,0 1 0,0 0-1,0-1 1,0 1 0,0 0-1,0 0 1,0 0 0,0 0-1,0 0 1,0 0 0,0 0-1,0 0 1,0 1 0,0-1 0,0 0-1,0 1 1,0-1 0,0 0-1,1 2 1,0 0-10,0 0 1,0 0-1,0 1 1,0-1-1,-1 1 1,0-1-1,1 1 1,-1 0-1,1 3 1,5 16-56,-1-1 0,4 25 1,-1-2 30,-7-35 69,2 10 22,1 0-1,1-1 0,9 22 0,-13-36-30,0 1 0,1-1 0,-1 0-1,1 0 1,0 0 0,0-1-1,0 1 1,0-1 0,0 1 0,1-1-1,0 0 1,-1-1 0,1 1 0,0 0-1,0-1 1,1 0 0,-1 0-1,8 2 1,-4-2-22,-1-1 0,1 0 1,-1 0-1,1-1 0,-1 0 0,1 0 0,-1-1 0,1 0 0,-1 0 0,15-4 0,-12 1 8,0-1-1,-1 1 0,1-2 0,-1 1 0,0-1 0,0 0 0,9-10 1,-5 4-42,-1-1 0,-1 0 1,0-1-1,-1 0 0,0-1 1,-1 0-1,-1-1 1,0 1-1,-1-2 0,-1 1 1,-1-1-1,5-20 1,-8 28 1,-1 0 1,1 1-1,-2-1 1,1-13 0,-2 18 17,1 1 0,0-1 1,-1 1-1,0-1 1,1 1-1,-1-1 1,-1 1-1,1-1 0,0 1 1,-1 0-1,0 0 1,0 0-1,-3-5 1,4 7-1,0 0 1,0 0-1,0 0 1,-1 0 0,1 0-1,0 1 1,-1-1 0,1 0-1,0 1 1,-1-1 0,1 1-1,-1-1 1,1 1 0,-1 0-1,1 0 1,-1-1-1,1 1 1,-1 0 0,1 0-1,-1 1 1,1-1 0,-1 0-1,1 0 1,-1 1 0,1-1-1,-1 1 1,1-1 0,-1 1-1,1 0 1,0-1-1,-1 1 1,1 0 0,0 0-1,-2 2 1,-2 1 11,0 0 0,0 1 0,1-1 0,0 1 0,-1 0 0,2 0 0,-5 8 1,1-1 13,1 0 1,1 1-1,0 0 1,1 0-1,0 0 1,1 1-1,0-1 1,1 1 0,1 0-1,0 0 1,1-1-1,0 1 1,1 0-1,1 0 1,0-1 0,1 1-1,0-1 1,1 1-1,1-1 1,0 0-1,1-1 1,7 14 0,-11-23-4,0 0 0,0 1 0,0-1 0,1 0 0,-1 0 0,1-1 0,0 1 0,0 0 0,0-1 0,0 0 0,0 0 0,1 0 0,-1 0 0,1 0 0,-1 0 0,1-1 0,-1 0 0,1 0 0,0 0 1,0 0-1,0-1 0,0 1 0,-1-1 0,1 0 0,0 0 0,0 0 0,0-1 0,0 1 0,0-1 0,-1 0 0,1 0 0,0 0 0,-1-1 0,1 1 0,-1-1 0,1 0 0,-1 0 0,5-4 0,4-3-9,0-1-1,-1-1 1,0 1-1,16-23 0,33-54-8,-40 57 1,-13 19-4,106-146 107,-97 138-101,-10 11-64,1 0 0,10-9-1,-13 15 62,6-12 48,-10 35-203,1-9 113,-1 20-5,1 0 0,2 0 0,9 39 0,-9-57 86,1 0-1,1 0 1,0 0-1,1 0 1,0-1-1,1 0 1,1 0-1,0-1 1,14 17-1,-19-25-30,0-1-1,0 1 1,1-1 0,-1 0-1,1-1 1,0 1-1,0-1 1,0 1 0,0-1-1,0 0 1,0-1-1,1 1 1,-1-1 0,1 0-1,-1 0 1,1 0-1,-1 0 1,1-1 0,9 0-1,-8-1 2,0 0 0,0-1 0,0 1 0,0-1 0,-1 0 1,1-1-1,0 1 0,-1-1 0,0 0 0,0-1 0,0 1 0,0-1 0,0 0 0,7-8 0,6-9-9,-1 0 0,18-31 0,24-51 0,-45 78 0,-9 15-9,0 0 0,4-11 0,-8 20 7,-1-1-1,1 1 0,-1-1 1,1 0-1,-1 0 0,1 1 1,-1-1-1,0 0 0,0 1 1,0-1-1,0 0 0,0 0 1,0 1-1,-1-1 0,1 0 1,0 0-1,-1 1 0,1-1 1,-1 0-1,0 1 0,-1-3 1,2 4 0,-1-1 0,0 1 0,0-1 0,1 1 0,-1-1 0,0 1 0,0-1-1,0 1 1,0 0 0,0 0 0,1-1 0,-1 1 0,0 0 0,0 0 0,0 0 0,0 0 0,0 0 0,0 0 0,0 0 0,0 0 0,0 0 0,1 1 0,-1-1 0,0 0 0,0 1 0,-1 0 0,-21 12-71,16-6 54,0-1 1,0 1 0,1 0-1,0 0 1,1 1-1,-1 0 1,-4 10 0,-3 8 6,-10 28 0,17-38 2,0 1 0,1 0 0,1 1 0,0-1 0,1 1 0,1-1 0,1 34 0,2-47 9,0 0 0,0 0 0,0 0 0,0 0 0,1 0 0,-1-1-1,1 1 1,0-1 0,1 1 0,-1-1 0,0 0 0,1 0 0,3 3 0,-5-4 13,1-1 0,0 1 0,0-1-1,-1 1 1,1-1 0,0 0 0,0 0 0,1 0 0,-1 0 0,4 1 0,-5-2 0,0 0 1,0 0-1,1 0 0,-1 0 1,0 0-1,1 0 0,-1 0 1,0 0-1,0 0 0,1-1 1,-1 1-1,0-1 0,0 1 1,0-1-1,1 1 0,-1-1 1,0 1-1,0-1 0,2-1 1,0-2-8,0 1 1,0 0 0,-1-1-1,1 1 1,-1-1-1,1 0 1,-1 0-1,0 0 1,0 0 0,-1 0-1,2-6 1,1-6 11,3-27 0,-6 36-17,8-218-299,-9 214 367,0 1 0,-1-1 0,-4-18 0,5 29-69,0 0-1,0 0 0,0 0 0,0 0 0,0 0 0,0 0 0,0 0 0,0-1 0,0 1 0,0 0 0,0 0 0,0 0 0,0 0 0,0 0 0,0 0 0,0 0 0,0 0 0,0 0 0,0 0 0,0 0 0,0-1 0,0 1 0,0 0 0,0 0 0,0 0 0,0 0 0,0 0 1,-1 0-1,1 0 0,0 0 0,0 0 0,0 0 0,0 0 0,0 0 0,0 0 0,0 0 0,0 0 0,0 0 0,0 0 0,-1 0 0,1 0 0,0 0 0,0 0 0,0 0 0,0 0 0,0 0 0,0 0 0,0 0 0,0 0 0,-4 5-59,-1 10-25,2 21-63,3 52-1,2-31 92,0 69 80,-4 123 606,-4-178-438,-23 108-1,26-169-157,1-1-1,-1 0 1,0 0 0,-1-1-1,-5 10 1,7-15-18,0 0-1,0-1 1,0 1-1,0 0 1,0-1 0,-1 1-1,1-1 1,-1 0 0,0 0-1,1 0 1,-1 0-1,0 0 1,0 0 0,-1-1-1,1 0 1,-5 2-1,6-3-12,0 1 0,-1-1-1,1 0 1,0 0-1,-1 0 1,1 0-1,0-1 1,0 1-1,-1 0 1,1-1 0,0 0-1,0 1 1,0-1-1,-2-1 1,-27-19-82,25 17 57,-12-10-134,1-1 0,-30-33-1,39 39 121,0-1-1,1 1 0,1-2 1,-1 1-1,2-1 1,-1 0-1,-3-14 0,8 22 18,0 0 0,0 0-1,1 0 1,-1 0 0,1 0-1,0 0 1,0-1 0,0 1-1,0 0 1,1 0 0,0 0-1,-1 0 1,1 0 0,2-4-1,-1 2 7,0 1 0,1-1 0,-1 1 0,1 0 0,0 0-1,1 0 1,-1 1 0,6-5 0,1 0 35,1 0 0,0 1 0,1 0 0,-1 1 0,26-10 0,-18 9 23,101-41 112,-29 9-117,-8 5-108,-64 25 124,-2 0 0,0-1 0,23-18 0,-30 20-12,-1 0 1,0-1-1,-1-1 0,1 1 0,-2-1 1,11-17-1,-6 3-7,-2 0 0,0-1 0,-2 0-1,9-41 1,3-8-81,-16 62 11,-1 0-1,-1-1 1,0 1 0,1-26 0,-13 71-19,6 10 256,4 85-1,1-110-172,0 10 50,6 35-1,-6-54-31,1-1-1,0 1 1,1-1-1,0 1 1,0-1 0,1 0-1,0 0 1,5 8-1,-8-15-31,0 1 0,0 0 0,0-1 0,0 0 0,1 1 1,-1-1-1,0 0 0,1 1 0,-1-1 0,1 0 0,-1 0 0,1 0 0,0 0 0,-1-1 0,1 1 0,0 0 0,0-1 0,-1 1 0,1-1 0,0 1 0,0-1 0,0 0 0,0 0 0,-1 0 0,1 0 0,0 0 0,0 0 0,0-1 0,0 1 0,-1-1 0,1 1 0,0-1 0,0 1 0,-1-1 0,1 0 0,0 0 0,-1 0 0,1 0 0,-1 0 0,3-3 0,3-1 8,-1-1 0,0-1 0,0 1 0,-1-1 0,0 0 0,0-1 0,5-9 0,9-23 85,-8 17-100,1 0-1,1 0 1,29-39 0,-41 62-11,-1-1 0,1 0-1,-1 1 1,1-1 0,0 0 0,-1 1-1,1-1 1,0 1 0,-1-1 0,1 1 0,0 0-1,0-1 1,-1 1 0,1 0 0,0-1-1,0 1 1,1 0 0,-2 0 0,1 0 0,0 0 1,-1 0-1,1 0 0,-1 0 0,0 1 0,1-1 1,-1 0-1,1 0 0,-1 1 0,1-1 0,-1 0 1,1 1-1,-1-1 0,0 0 0,1 1 1,-1-1-1,0 0 0,1 1 0,-1 0 0,2 2-7,-1 0 0,0 0 0,0 0 0,0 0 0,0 1 0,0-1 0,0 5 0,0 25 8,-1-1 1,-5 36-1,3-55 7,-1 14 34,-9 32 0,2-15-27,3-19 20,-1 0 0,-1 0-1,-1-1 1,-1-1-1,-15 24 1,25-46-35,-9 15 16,0 0 0,-1 0 0,-1-2 0,0 1 0,-1-2 0,-1 0 0,-15 12 0,11-11 7,0-1 0,-2-1 0,1-1 0,-1-1 0,-34 13 0,47-21-34,1 0 0,0 0 1,0-1-1,0 0 0,-1 0 0,1 0 1,-1-1-1,1 0 0,0 0 0,-1-1 0,1 0 1,-1 0-1,1 0 0,0-1 0,0 0 0,0 0 1,0 0-1,0-1 0,0 0 0,1 0 0,-1-1 1,1 0-1,0 1 0,0-2 0,0 1 0,1-1 1,0 1-1,-7-11 0,9 13 8,0-1 1,1 0-1,-1 0 1,1 0-1,0 0 0,0 0 1,0 0-1,1 0 0,-1 0 1,1 0-1,0-1 0,0 1 1,0 0-1,0 0 0,0 0 1,0-1-1,1 1 1,0 0-1,1-4 0,-1 3 0,1-1-1,0 1 1,0 0-1,1 0 1,-1 0-1,1 0 1,0 0-1,0 1 1,0-1-1,0 1 1,1-1-1,6-3 1,2-1 66,0 1 0,1 1 0,0 0 0,0 1 0,28-7 0,74-9 425,-91 17-434,43-5 156,66-12-142,-104 16-164,-1 1-1834,-10-1-3934,-13 3 2382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4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10 102 2720,'-10'-1'12374,"17"-5"-8240,1-2-5603,8-21 2660,-14 24-1086,0 1 0,1-1 0,-1 1 0,1 0-1,0 0 1,0 0 0,0 0 0,1 0 0,-1 0 0,1 1 0,0 0 0,6-5 0,-9 8-86,-1 0 0,1-1-1,0 1 1,-1 0 0,1 0 0,-1 0-1,1 0 1,-1 0 0,1 0 0,0 0-1,-1 0 1,1 0 0,-1 0 0,1 0 0,-1 0-1,1 0 1,-1 0 0,1 0 0,0 0-1,-1 1 1,1-1 0,-1 0 0,1 0-1,-1 1 1,1-1 0,-1 0 0,0 1-1,1-1 1,-1 1 0,1-1 0,-1 0 0,0 1-1,1-1 1,-1 1 0,0-1 0,1 1-1,-1-1 1,0 1 0,0 0 0,0-1-1,1 1 1,-1 0 0,1 5 164,1 0 1,-1-1-1,1 11 1,-1-2-61,2-1 123,-1-1 0,2 1 0,0-1-1,0 0 1,1 0 0,10 18 0,-13-26-169,1-1 0,-1 1-1,1-1 1,0 1 0,0-1 0,0 0 0,1 0 0,-1 0-1,1 0 1,-1-1 0,1 0 0,0 1 0,0-1-1,0-1 1,0 1 0,0 0 0,1-1 0,-1 0 0,0 0-1,1 0 1,-1-1 0,6 1 0,5-1 77,0-1 0,0 0 1,0-1-1,0-1 0,16-5 0,-24 6-617,0-1 0,0 0-1,-1 0 1,1-1 0,6-4-1,-9 5-801,0-1-1,0 1 1,0-1-1,0 0 1,-1 0-1,0 0 1,6-9 0,-4 2-1695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41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7040,'0'1'520,"0"0"0,0 1 0,0-1 0,0 0 0,0 1 0,0-1 0,1 0 0,-1 1 0,0-1 0,1 0 0,-1 0 0,1 1 0,0 0 0,4 16 2002,9 123 3500,-13 72-4067,-1-119-1281,0-49-436,1-2 14,-7 62-1,-2-23 310,7-40-5197,20-54-9587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4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9792,'-14'8'3648,"19"-8"-2848,-5 7-224,0 1 2591,0 1-1855,-5-1 800,0 4-1248,0 4-352,2-4-320,-2-4-288,5 1 32,0-3-192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4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71 8480,'-6'-5'484,"3"1"-112,-1 1 1,0 0-1,0 0 0,0 0 1,-5-2-1,7 5-309,1-1 1,0 1-1,0-1 1,0 1-1,0 0 1,-1-1-1,1 1 1,0 0-1,0 0 1,-1 0-1,1 0 1,0 0-1,0 1 0,0-1 1,-1 0-1,1 0 1,0 1-1,0-1 1,0 1-1,0-1 1,-1 1-1,1-1 1,0 1-1,0 0 1,0 0-1,-1 1 1,-2 3 539,-1 1 1,1-1 0,1 1 0,-1 0 0,1 1 0,0-1 0,0 0-1,1 1 1,-3 12 0,0-3-67,-6 23 486,3 0 0,1 1-1,-3 78 1,10-107-912,0 0 1,0 0-1,1 0 0,0 0 1,1 0-1,1-1 0,-1 1 1,2-1-1,4 12 0,-6-18-66,0 0-1,0-1 0,0 1 1,0-1-1,0 1 1,1-1-1,-1 0 1,1 0-1,0 0 0,0-1 1,0 1-1,1-1 1,-1 1-1,0-1 1,1 0-1,-1 0 0,1-1 1,0 1-1,0-1 1,0 0-1,0 0 1,0 0-1,0 0 0,0-1 1,0 1-1,0-1 1,6-1-1,-2 0-19,0 0-1,0-1 1,0-1-1,0 1 1,0-1-1,8-5 1,3-2 65,23-16 0,-32 19-77,-1 0-1,0-1 0,0 0 1,0-1-1,-1 1 0,-1-2 1,1 1-1,-1-1 0,-1 0 1,0 0-1,0-1 0,-1 0 1,-1 0-1,0 0 0,0-1 1,-1 1-1,0-1 1,1-13-1,-3 13 17,0 0-1,-1 0 1,0 0-1,0-1 1,-2 1 0,1 0-1,-2 0 1,1 0 0,-2 0-1,0 1 1,0-1 0,-8-13-1,7 15-49,0 1 0,-1 0 0,-1 0-1,1 1 1,-1-1 0,-1 2-1,0-1 1,0 1 0,0 0 0,-1 1-1,0 0 1,0 0 0,0 1-1,-14-6 1,18 9-58,-1 0 0,1 0 1,-1 1-1,0 0 0,1 0 0,-1 0 0,0 1 0,0 0 0,-9 0 0,12 1-110,-1-1-1,1 1 1,0 0-1,0 0 1,0 0-1,0 0 1,0 0-1,0 1 1,1 0-1,-1-1 1,0 1-1,1 0 1,-1 0-1,1 0 1,0 1-1,-1-1 1,1 1-1,-2 3 1,3-4-278,0 0 1,0 1-1,0-1 0,1 0 1,-1 1-1,1-1 0,0 1 1,-1-1-1,1 0 0,0 1 1,1-1-1,-1 1 0,0-1 1,1 1-1,-1-1 1,1 0-1,1 4 0,7 7-5159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4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6656,'-1'0'524,"0"1"0,0 0 0,0-1 0,0 1 0,0 0 1,0 0-1,1-1 0,-1 1 0,0 0 0,0 0 0,1 0 0,-1 0 1,1 0-1,-1 0 0,0 0 0,1 0 0,-1 2 0,-21 58 4468,-40 144-1077,42-116-3628,18-78-180,1-10-94,1-1-1,0 1 1,0 0-1,-1 0 1,1-1-1,0 1 1,0 0-1,0-1 1,0 1-1,0 0 1,0 0-1,0-1 1,0 1-1,0 0 1,1 0-1,-1-1 1,0 1-1,0 0 1,0-1 0,1 1-1,-1 0 1,0-1-1,1 1 1,-1 0-1,1-1 1,-1 1-1,1-1 1,-1 1-1,1-1 1,-1 1-1,1-1 1,0 1-1,-1-1 1,1 0-1,-1 1 1,1-1-1,0 0 1,0 0-1,-1 1 1,1-1-1,0 0 1,-1 0-1,1 0 1,0 0-1,0 0 1,5 0 29,-1 0 0,1-1 1,-1 0-1,1 0 0,5-3 1,5 0-19,-9 3-23,0 1 0,0 0 0,0 0 0,0 0 0,0 1 0,0 0 1,0 0-1,0 1 0,-1 0 0,1 0 0,-1 1 0,1-1 0,8 7 1,-2-1 45,-1 1 0,0 0 0,-1 1 0,0 0 0,12 13 0,-19-18 7,0 0 0,0 0 0,-1 0 0,1 0 0,-1 0 0,0 1 0,2 6 0,-4-10-14,0 0 0,-1 0 0,1 1 1,-1-1-1,1 1 0,-1-1 1,0 0-1,0 1 0,0-1 0,-1 1 1,1-1-1,0 0 0,-1 1 0,0-1 1,1 0-1,-1 1 0,0-1 0,0 0 1,0 0-1,-1 0 0,-2 4 0,2-2-6,-1-1 0,0 1 0,0-1 0,-1 0 0,1 1 0,0-1-1,-1-1 1,0 1 0,0-1 0,0 1 0,0-1 0,0 0 0,0 0-1,-1-1 1,1 1 0,0-1 0,-1 0 0,1 0 0,-1-1 0,0 1-1,1-1 1,-9-1 0,-7 0-336,0-2-1,0 0 1,0-1-1,1-1 1,0-1-1,-24-11 1,33 13-616,8 3 455,1 0-1,-1 1 0,0-1 0,1 0 0,-1 0 0,1 0 0,-1 0 0,-1-2 1,3 3 321,0-1 0,0 1 0,0-1 0,0 1 1,-1 0-1,1-1 0,0 1 0,0-1 1,0 1-1,0-1 0,0 1 0,1-1 1,-1 1-1,0 0 0,0-1 0,0 1 0,0-1 1,0 1-1,1-1 0,-1 1 0,0 0 1,0-1-1,1 1 0,-1 0 0,0-1 0,0 1 1,1 0-1,-1-1 0,0 1 0,1 0 1,-1-1-1,1 1 0,-1 0 0,0 0 1,1 0-1,-1-1 0,1 1 0,33-18-7420,-5 4 2858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43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69 7136,'-27'-40'6816,"30"35"-3297,12 2-1983,-1-2 1088,-1 1-1504,5 1 160,4-2-768,4 5-320,3 0-96,2-3-384,-1 3 160,7 0-4672,-1 3 2624,14 5-7679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4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113 146 6304,'-7'-7'2093,"4"7"-71,3 15 1032,0-4-2415,-11 207 4465,5-180-4460,-1 1 0,-1-1-1,-23 60 1,26-84-477,-29 85 584,36-107 20,18-80-406,5-108-357,3-29 96,-27 219-78,17-136 1340,-13 128-736,-4 14-612,-1 0 0,0 0 0,0 0 1,0 0-1,0 0 0,1 0 0,-1 0 0,0 0 0,0 0 0,0 0 0,0 1 1,1-1-1,-1 0 0,0 0 0,0 0 0,0 0 0,0 0 0,1 0 0,-1 0 1,0 0-1,0 0 0,0 1 0,0-1 0,0 0 0,0 0 0,1 0 1,-1 0-1,0 0 0,0 0 0,0 1 0,0-1 0,0 0 0,0 0 0,0 0 1,0 0-1,0 1 0,0-1 0,0 0 0,8 29 616,-8-27-675,28 225 996,-17-99-395,-7-86-443,11 61 331,-12-83-302,2 4 151,-5-24-295,0 0 1,1 0-1,-1 0 0,0 0 1,1 0-1,-1-1 1,0 1-1,1 0 1,-1 0-1,0 0 0,1-1 1,-1 1-1,0 0 1,0-1-1,1 1 1,-1 0-1,0 0 0,0-1 1,0 1-1,1 0 1,-1-1-1,3-5-30,-1-1 0,1 1 0,-1-1 0,-1 1 1,1-1-1,-1 0 0,0 1 0,0-10 0,1-5-52,11-93-523,27-171-4,-30 248 524,-6 25 59,-1 1 0,2-14 0,-5 23 24,1 0 5,-1 0 0,0 0 0,0 0 0,1 0 0,-1 0 0,1 0-1,0 0 1,-1 0 0,1 1 0,0-1 0,2-2 0,-3 4-4,0-1 0,0 1-1,0 0 1,0 0 0,0 0 0,0 0 0,0-1 0,0 1 0,0 0 0,1 0 0,-1 0-1,0 0 1,0 0 0,0 0 0,0-1 0,0 1 0,1 0 0,-1 0 0,0 0 0,0 0-1,0 0 1,0 0 0,1 0 0,-1 0 0,0 0 0,0 0 0,0 0 0,0 0 0,1 0-1,-1 0 1,0 0 0,0 0 0,0 0 0,0 0 0,1 0 0,-1 0 0,0 0 0,0 0-1,0 0 1,0 0 0,1 0 0,0 3 6,1-1 0,-1 1 0,1 0 0,-1 0 0,0-1 0,0 1-1,0 0 1,-1 0 0,1 0 0,0 4 0,0 3 8,35 287 975,-23-152-647,-4 27-210,-9-170-746,20-38-18928,1 21 14203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04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66 353 3808,'-1'0'273,"1"0"0,-1 0 0,0 0 0,0 0 0,1 0 0,-1 0 1,0 0-1,0 0 0,1 0 0,-1 1 0,0-1 0,1 0 0,-1 1 0,0-1 0,1 0 0,-1 1 0,0-1 1,1 0-1,-1 1 0,1-1 0,-1 1 0,1 0 0,-2 0 0,1 0-411,0 0 532,-1 0 1,0 0 0,1 0-1,-1 0 1,0 0 0,1 0-1,-1-1 1,0 1 0,-3 0-1,4-2-188,0 1 0,0 0 0,0-1 0,0 1 0,0-1 0,0 0 0,0 1 0,0-1 0,0 0-1,0 1 1,1-1 0,-1 0 0,0 0 0,1 0 0,-1 1 0,0-1 0,0-2 0,1 1-118,-1 0 1,1-1-1,0 1 1,0 0-1,0-1 0,0 1 1,1 0-1,-1 0 1,0-1-1,1 1 1,0 0-1,-1 0 1,1 0-1,0-1 0,0 1 1,0 0-1,2-2 1,25-36 233,1 5-126,67-61 1,43-16-286,-134 108 82,1 0-1,0 1 0,0-1 1,0 1-1,0 1 0,0-1 0,8-1 1,-10 3-11,0 0 0,1 1 0,-1-1 0,0 1 0,0 0 0,1 0 0,-1 0 0,0 0 0,0 1 0,1 0 0,6 2 0,-9-2 21,0 0 0,0 0-1,0 0 1,0 0 0,-1 1-1,1-1 1,0 1 0,-1-1 0,1 1-1,-1 0 1,0-1 0,1 1 0,-1 0-1,0 0 1,0 0 0,0 0-1,0 0 1,0 0 0,0 3 0,1 4-43,0 0 1,-1 0-1,1 10 1,-2-16 46,3 31-24,1 7 94,-1 1 0,-5 53-1,-2-55 113,-3-1-1,0 1 1,-3-2-1,-1 1 1,-24 55-1,-67 110 486,76-160-430,-1-2 1,-51 60 0,67-88-80,-2 0-1,1-1 1,-1-1 0,-1 0 0,-1-1-1,1 0 1,-2-1 0,-22 12 0,37-22-155,0 0 1,1 0 0,-1 1 0,0-1-1,0 0 1,1 0 0,-1 0 0,0 0 0,1 0-1,-1 0 1,0 0 0,0 0 0,1 0-1,-1-1 1,0 1 0,1 0 0,-2-1 0,2 1-5,0 0 1,0 0 0,0 0-1,-1 0 1,1 0 0,0 0 0,0-1-1,0 1 1,0 0 0,-1 0 0,1 0-1,0 0 1,0-1 0,0 1-1,0 0 1,0 0 0,0 0 0,0-1-1,0 1 1,0 0 0,0 0 0,0 0-1,0-1 1,0 1 0,0 0-1,0 0 1,0-1 0,0 1 0,0 0-1,0 0 1,0 0 0,0-1 0,0 1-1,0 0 1,0 0 0,0 0-1,0 0 1,0-1 0,1 1 0,-1 0-1,0 0 1,0 0 0,0 0 0,0-1-1,0 1 1,1 0 0,-1 0-1,0 0 1,0 0 0,0 0 0,1 0-1,-1 0 1,0-1 0,0 1 0,1 0-1,16-11 41,1 1-1,0 1 1,33-13-1,63-14-47,-113 35 3,16-3 16,0 0 0,0 1 1,0 1-1,1 1 0,-1 0 1,1 2-1,-1-1 0,1 2 0,-1 0 1,0 2-1,0 0 0,0 0 1,24 11-1,-30-10-20,9 3 147,35 11 0,-54-19-267,0 0 0,1 0-1,-1 1 1,0-1 0,1 0 0,-1 0 0,0 0 0,1 0 0,-1-1-1,0 1 1,1 0 0,-1-1 0,0 1 0,1 0 0,-1-1 0,0 0-1,0 1 1,1-1 0,-1 0 0,0 1 0,0-1 0,2-2-1,0 0-1144,0-1 0,0 0 0,0 0-1,4-9 1,-7 13 1187,18-28-3792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34:37.4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240 13 1248,'0'0'1691,"14"-6"-1233,12 0 1148,-26 6-1318,2 0-33,-1 0 0,0 0 0,0 0 0,1 0 0,-1 1 0,0-1 0,1 0 0,-1 1 0,0-1 1,0 1-1,2 0 0,-1 0 299,-1 0-423,0 0-1,-1 0 0,1 0 1,0 0-1,0 0 1,0 0-1,-1 1 0,1-1 1,-1 0-1,1 0 0,-1 0 1,1 1-1,-1-1 1,0 0-1,1 1 0,-1-1 1,0 3-1,-1 2 14,0-1 0,0 1 0,-1 0 0,0 0 0,0-1 0,0 1 0,0-1 0,-1 0 0,0 1 0,0-1 0,-1 0 0,1-1 0,-6 6 0,-1-1 84,0 0 1,-1-1-1,0 0 0,-14 7 0,-12 9 386,26-17-352,-1 0-1,-18 7 1,18-9-40,-1 1 0,-17 12-1,25-15-201,2 0 27,-1 0 0,1-1 0,-1 1 0,0-1 0,0 0 0,0 0 0,0 0 0,-7 1 0,10-2-15,0-1 0,0 1 0,0-1 0,0 1 0,0 0 0,0 0 0,1-1 0,-1 1 0,0 0 0,0 0 0,0 0 0,1 0 0,-1 1 0,75 2 74,-53 0-173,-2 1-1,1 0 1,-1 2-1,25 11 1,-43-17 68,22 9-4,-1 1 0,0 1 0,0 1 0,24 20-1,-40-26-1122,-5 4-7219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4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63 7712,'-4'1'839,"-2"1"849,11-2 99,4 6 1696,1 1-1819,-4-6-1488,0-1 1,0 0-1,0 0 1,1 0-1,-1-1 1,0 1 0,0-1-1,0-1 1,0 1-1,-1-1 1,1 0-1,0-1 1,-1 1-1,1-1 1,-1 0-1,0 0 1,0-1-1,0 1 1,6-8-1,-10 11-173,-1-1 0,0 1 0,1-1 0,-1 0 0,0 1 0,1-1 0,-1 0 0,0 0 0,0 1 0,0-1 0,0 0 0,1 1 0,-1-1 0,0 0 0,0 0 0,0 1 0,-1-1 0,1 0 0,0 0 0,0 1 0,0-1 0,0 0 0,-1 1 0,1-1 0,0 0 0,-1 1 0,1-1 0,0 0 0,-1 1 0,1-1 0,-1 1 0,1-1 0,-1 1 0,1-1 0,-1 1 0,0-1 0,1 1 0,-1-1 0,0 1 0,-2-2-2,1 0 0,-1 1 0,1-1-1,-1 1 1,1 0 0,-1 0 0,0 0 0,1 0 0,-5-1-1,-5 2 144,0 1-1,1 0 0,-1 0 1,1 1-1,0 1 0,0 0 1,-1 0-1,2 1 0,-1 1 1,0 0-1,1 0 0,0 1 1,0 0-1,1 1 0,-10 8 1,18-14-60,-1 1 0,0-1 1,0 1-1,1 0 0,-1 0 1,1-1-1,-1 1 0,1 0 1,0 1-1,0-1 0,0 0 1,0 0-1,0 0 1,0 1-1,1-1 0,-1 0 1,1 1-1,0-1 0,-1 1 1,1 4-1,1-4 17,0 1-1,0-1 1,0 1-1,0-1 1,1 0-1,-1 1 1,1-1-1,0 0 1,0 0-1,0 0 1,0 0-1,0 0 1,4 2-1,3 4 126,1 0-1,0-1 0,0-1 1,1 0-1,22 12 1,62 18-219,-88-34-386,1-1-1,0 0 0,0-1 1,-1 0-1,1 0 1,0-1-1,11 0 0,-14-1-546,0 1 0,0-1 0,0 0 0,0-1 0,1 1 0,-2-1 0,1 0 0,0 0 0,0 0 0,-1-1 0,9-6 0,2-2-5612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4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41 108 10144,'-27'-10'3258,"27"9"-3187,0 1-1,-1 0 0,1 0 1,0 0-1,0-1 0,-1 1 0,1 0 1,0 0-1,-1 0 0,1 0 1,0 0-1,0-1 0,-1 1 1,1 0-1,0 0 0,-1 0 1,1 0-1,0 0 0,-1 0 1,1 0-1,-1 0 0,1 0 0,0 0 1,-1 0-1,1 1 0,0-1 1,0 0-1,-1 0 0,1 0 1,0 0-1,-1 0 0,1 1 1,0-1-1,-1 0 0,1 0 1,0 0-1,0 1 0,0-1 1,-1 0-1,1 0 0,0 1 0,0-1 1,0 0-1,-1 1 0,1-1 1,0 0-1,0 1 0,0-1 1,3 19 2650,-2-12-2067,11 88 3099,0-4-2306,-5-48-1016,4 29 594,36 119-1,22-16-176,-43-118-432,-26-56-293,10-22 303,62-224-564,-50 171-726,4 0 0,38-78 0,-36 96-210,47-106-7959,-53 94 58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49.390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61 3712,'0'-4'15018,"5"4"-14748,24 0 846,40-4-1,52-6 205,-74 7-1093,216-8 648,-37 2-566,245-2 331,-195 5-685,153 4 250,-192 11-86,147 9-227,7-2 481,-377-16-320,-1 0 1,1-1-1,23-5 0,-21 4-26,4-1 149,-16 2-212,0 0 0,1 0 1,-1 1-1,0-1 0,1 1 1,-1 0-1,6 1 0,3-1-227,-11 1 255,-1 0 0,1 0 0,0 0 0,-1 0 0,1 0 1,-1 0-1,1 0 0,-1 1 0,0-1 0,0 1 0,1-1 0,-1 1 1,0-1-1,0 1 0,-1 0 0,2 2 0,5 15-23,-1 0-1,-1 1 0,4 31 0,0 63-81,-8-65 208,-2 0 0,-2 1 0,-2-1 0,-22 89 0,27-130-216,-1 6 11,1-14 118,0 0 0,0 0 0,0 1 0,0-1 1,0 0-1,0 1 0,0-1 0,0 0 0,0 0 0,-1 1 0,1-1 1,0 0-1,0 0 0,0 1 0,0-1 0,0 0 0,-1 0 0,1 1 1,0-1-1,0 0 0,0 0 0,-1 0 0,1 0 0,0 1 0,0-1 1,0 0-1,-1 0 0,1 0 0,0 0 0,-1 0 0,1 2-34,0 0 0,0 0 0,0 0-1,0 0 1,0 0 0,0 0 0,-1-1-1,1 1 1,-1 0 0,1 0 0,-2 2 0,-20 14 68,18-16-23,1 0 0,0-1-1,0 1 1,-1 0 0,1-1 0,-1 0-1,0 0 1,1 0 0,-1 0 0,0 0-1,0-1 1,1 0 0,-7 0 0,-7 1-84,-12 1 57,-1-2 1,1-1 0,-43-7 0,4 0-55,-72-4 53,-383-15-142,244 38-2,122-3 258,-156 12-121,-46 8-171,272-20 257,-98-5 0,-83-16 251,246 11-312,-24-2-1,0-2 1,-87-23 0,76 16-161,43 11 205,1-1 0,0 0 0,-1-1 0,1-1 0,0 0 0,-16-9 0,28 14-60,1 0 1,0 0 0,-1 0-1,1 0 1,0-1-1,-1 1 1,1 0-1,0 0 1,-1-1-1,1 1 1,0 0 0,-1 0-1,1-1 1,0 1-1,-1 0 1,1-1-1,0 1 1,0 0-1,0-1 1,-1 1-1,1 0 1,0-1 0,0 1-1,0-1 1,0 1-1,0 0 1,0-1-1,0 1 1,0-1-1,0 1 1,0 0 0,0-1-1,0 1 1,0-1-1,0 1 1,0 0-1,0-1 1,0 1-1,0 0 1,1-1-1,-1 1 1,0-1 0,0 1-1,0 0 1,1-1-1,-1 1 1,1-1-1,19-12 49,-13 10-30,29-15 234,1 2-1,46-14 1,-22 9 4,-35 12-182,331-125 573,-257 99-634,2 4 0,108-18 0,-199 46-64,-14 3 30,-18 3 58,-83 22-137,-19 4 9,74-20 8,-107 23 109,151-29-76,14-2 76,20 0 44,-26-1-71,115-1 39,641-51-21,-501 26-491,-45 5-6176,-99 14-5211,-88 6 9591,7 1-1031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50.900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1 166 6656,'0'0'2554,"2"4"-2127,0-2-5,1 0 1,0 0-1,0 0 1,0 0-1,0 0 0,0-1 1,0 1-1,0-1 1,1 0-1,-1 0 0,5 1 1,4 0 508,-1 0-1,15 1 1,111-2 874,2 1-1045,-106 0-646,0 1 0,35 9 0,96 24 184,-162-35-267,1 0 0,0-1-1,0 1 1,0-1 0,0 0-1,0 0 1,0 0 0,0-1-1,0 1 1,0-1 0,0 0-1,0 1 1,0-1 0,-1 0-1,4-2 1,2-2 27,0 0 0,0-1 0,10-8 0,4-4-13,64-51 180,-56 44-194,28-29 75,-31 28-201,-25 24 81,0 0-13,0 1 1,0-1 0,0 0 0,0 0 0,-1-1-1,1 1 1,1-3 0,-3 5 15,0 0-1,-1-1 1,1 1-1,0 0 1,0 0-1,0-1 1,0 1-1,-1 0 1,1 0-1,0-1 1,0 1-1,-1 0 1,1 0-1,0 0 1,0-1-1,-1 1 1,1 0-1,0 0 1,-1 0-1,1 0 1,0 0-1,-1 0 1,1 0-1,0-1 1,-1 1-1,1 0 1,0 0-1,-1 0 1,1 0-1,0 0 1,-1 1-1,1-1 1,0 0-1,0 0 1,-1 0-1,0 0 1,-15 2-124,-2 3 108,-1 2 1,1 0-1,1 1 1,0 0-1,-28 19 1,5-3 4,36-22-137,-23 15-1162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3:56.322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46 169 1248,'-16'-18'6581,"9"28"-5802,3 0-96,1-5-375,0 1 0,1-1-1,0 1 1,0 0-1,0 0 1,1 0 0,0 0-1,0 0 1,0 1-1,1-1 1,0 0 0,1 7-1,-1-12-241,0 1 0,1-1 0,-1 0 0,1 0 0,-1 0 1,1 0-1,0 0 0,-1 0 0,1 0 0,0-1 0,0 1 0,0 0 0,0 0 0,0 0 0,0-1 0,0 1 0,0-1 0,0 1 0,0 0 0,0-1 0,0 0 0,0 1 0,0-1 0,0 0 0,0 0 0,1 1 0,-1-1 1,1 0-1,6 0 167,0 0 1,0 0-1,10-2 1,-8 1-65,426-28 2074,-280 21-2054,322 13-131,-271 3 620,-206-8-577,-10 0 251,1-2-394,0 0 0,0 1 0,-1 0-1,1 1 1,0 0 0,-1 0 0,1 1 0,-11 2 0,-2-1 26,-149 21 3,-169 46 0,168-20 37,127-35 256,37-10 195,13-3-249,18-2 203,-5-2-295,0 0 0,0-2 0,29-10 0,54-28-126,-20 8 30,66-28 490,-147 62-519,1 0 1,0 1-1,0-1 1,-1 0 0,1 0-1,-1 0 1,1 0-1,-1 0 1,1 0 0,-1 0-1,0 0 1,1-1-1,0-1 1,-2 3-11,0-1 1,0 1-1,0 0 1,0-1 0,1 1-1,-1-1 1,0 1-1,0-1 1,0 1-1,0 0 1,0-1-1,-1 1 1,1-1-1,0 1 1,0-1-1,0 1 1,0 0-1,0-1 1,-1 1 0,1-1-1,0 1 1,0 0-1,-1-1 1,1 1-1,0 0 1,0-1-1,-1 1 1,1 0-1,0-1 1,-1 1-1,0 0 1,-3-3-29,0 1 0,-1 0 0,1 0 0,-1 0 0,0 1 0,1 0 1,-10-2-1,-41-2-125,-91 2 1,86 4 70,-244 11 45,127-2 87,160-9 1,-2 0 20,1 0 1,-24-4-1,41 3-54,1 0-1,-1 0 1,0 0-1,0 0 1,0-1-1,0 1 1,0 0-1,0 0 1,0-1-1,0 1 1,0-1-1,1 1 1,-1-1-1,-1 0 1,2 1-12,0-1-1,0 1 1,0 0 0,0 0 0,0-1-1,0 1 1,-1 0 0,1 0 0,0-1-1,0 1 1,0 0 0,0 0 0,0-1 0,0 1-1,0 0 1,0 0 0,1-1 0,-1 1-1,0 0 1,0 0 0,0-1 0,0 1-1,0 0 1,0 0 0,0-1 0,1 1-1,-1 0 1,0 0 0,0-1 0,1 1-1,0-2 3,2 0 0,-1 1-1,0-1 1,0 1 0,0-1-1,1 1 1,-1 0 0,4-1-1,45-14-29,1 2-1,92-11 0,-110 20 19,31-3 7,-36 6 1,-1-1-1,44-12 1,-63 10-8,-11 1 6,-11 1-31,12 3 25,-79-13-202,0 3 0,-90 1 0,179 18 299,-2-2-134,0 0 1,0 0 0,0 1-1,-1 0 1,6 11 0,-9-14 27,-1 0 0,0-1 0,0 1 0,0 0 0,-1 0 0,0 1 0,0-1 0,0 0 0,0 0 0,-1 0 1,0 1-1,-1 5 0,0 2 16,-2 0 1,0 0-1,0 0 0,-1 0 1,-9 19-1,-35 57-219,4-9 262,43-79-35,0 0-1,1 0 1,-1 0 0,1 0-1,0 0 1,-1 0-1,1 0 1,0 0-1,0 0 1,-1 0-1,1 0 1,0 0 0,0 1-1,0-1 1,0 0-1,0 0 1,1 0-1,-1 0 1,0 0-1,0 0 1,1 0-1,-1 0 1,1 0 0,-1 0-1,1 0 1,-1 0-1,1 0 1,-1 0-1,1-1 1,0 1-1,-1 0 1,1 0 0,0-1-1,0 1 1,0 0-1,0-1 1,0 1-1,0-1 1,0 1-1,0-1 1,0 1-1,0-1 1,0 0 0,0 1-1,1-1 1,6 2 51,0-1 0,0 0 0,1 0 1,12-1-1,-17 0-45,148-8 91,-62 6 70,-66 2-152,1 0-1,26-5 0,65-7-218,-75 10 338,59-12-1,-39 1-26,208-53 56,-235 55-211,-2 2 0,35-16 0,-66 24 35,0 1 1,0-1-1,0 1 0,0-1 0,0 1 1,0-1-1,0 0 0,0 0 1,-1 1-1,1-1 0,0 0 0,0 0 1,-1 0-1,1 0 0,0 0 1,-1 0-1,1 0 0,-1 0 1,1 0-1,-1 0 0,0 0 0,0 0 1,1 0-1,-1-1 0,0 1 1,0 0-1,0 0 0,0 0 0,0 0 1,0 0-1,0-1 0,-1 1 1,1 0-1,0 0 0,-1 0 0,1 0 1,0 0-1,-1 0 0,1 0 1,-1 0-1,0 0 0,1 0 0,-1 0 1,0 0-1,-1-1 0,-1-6 46,3 7-52,0 1-1,0-1 0,0 1 1,0-1-1,0 0 0,-1 1 1,1-1-1,0 1 1,0-1-1,0 1 0,-1-1 1,1 1-1,0-1 0,-1 1 1,1-1-1,0 1 1,-1-1-1,1 1 0,-1-1 1,-4-3-169,4 3 84,1 1 0,-1-1-1,0 0 1,0 1 0,1-1 0,-1 0 0,0 1-1,1-1 1,-1 0 0,1 0 0,-1 0 0,1 0-1,-1 1 1,1-1 0,0 0 0,-1-2-1,2-34-101,1 30 249,-1 1 0,0-1 0,0 0 1,-1 1-1,0-1 0,0 0 0,0 0 0,-1 1 0,0-1 0,0 0 0,-1 1 1,0-1-1,-4-9 0,2 7-62,0 0 0,-1-1 0,-1 1 0,0 1 0,0-1 0,0 1 0,-1 0 0,-9-7 0,13 13-26,-1-1 1,1 1-1,-1 0 1,0 0-1,0 0 0,1 1 1,-2-1-1,1 1 0,0 0 1,0 0-1,-6 0 1,-8-1-82,-24 1 0,33 1 95,-13 1-19,-1 2-1,1 0 1,-41 12-1,37-8 60,0-1 0,-31 3 0,-148 22-102,37-3 51,163-28 30,-142 12 81,58-7-14,82-4-31,1 0-1,0 0 1,-1 1 0,-11 4 0,16-5-206,0 0 1,1 0-1,-1 0 1,0 0-1,1 0 0,-1 1 1,0-1-1,-1 3 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6:47.3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176 423 1472,'58'-60'5258,"-60"61"-5075,-1 15 8,-5 65 326,8-79-478,0 0-1,-1 0 1,1 0 0,-1 0-1,1 0 1,-1 0 0,-1 3-1,2-4-31,-1-1-1,1 0 0,0 0 0,0 0 1,0 1-1,0-1 0,0 0 0,-1 0 0,1 0 1,0 0-1,0 0 0,0 1 0,-1-1 0,1 0 1,0 0-1,0 0 0,0 0 0,-1 0 0,1 0 1,0 0-1,0 0 0,-1 0 0,1 0 1,0 0-1,0 1 0,-1-2 0,1 1 0,0 0 1,0 0-1,-1 0 0,1 0 0,0 0 0,0 0 1,-1 0-1,0-1 18,0 0 1,-1-1-1,1 1 1,0 0-1,0-1 1,0 1-1,0 0 1,0-1-1,1 0 1,-1 1-1,0-1 0,1 1 1,-1-3-1,-7-29 128,-4-15 27,12 48-170,0-1 0,-1 0 0,1 0 0,0 0 0,-1 1 0,1-1 0,-1 0 0,1 0 0,-1 1 0,1-1 0,-1 0-1,1 1 1,-1-1 0,0 1 0,1-1 0,-1 1 0,0-1 0,0 1 0,1-1 0,-1 1 0,0 0 0,0-1 0,1 1 0,-1 0 0,0 0 0,0-1 0,0 1 0,0 0 0,0 0 0,1 0 0,-3 0-1,0 1 23,0 0-1,1 0 0,-1 0 1,0 0-1,0 0 0,-4 3 1,0 0 41,-5 1 96,0 2 1,1-1 0,-21 17-1,26-18-238,0 0-1,1 0 0,-1 1 0,1 0 0,1 0 1,-1 0-1,1 1 0,-4 6 0,7-11 46,0 0 1,1 0-1,-1 0 0,0-1 1,1 1-1,-1 0 1,1 0-1,-1 0 0,1 0 1,0 0-1,0 0 0,0 0 1,0 0-1,0 0 0,1 0 1,-1-1-1,0 1 0,1 0 1,0 0-1,-1 0 1,1 0-1,0-1 0,0 1 1,0 0-1,0-1 0,0 1 1,0 0-1,0-1 0,1 0 1,-1 1-1,1-1 0,-1 0 1,1 0-1,-1 1 1,3 0-1,2 1 38,1 0 0,-1 0 0,0-1 0,1 0 0,-1 0 0,1 0 0,0-1 0,-1 0 0,9 0 0,25-1 35,74-10 0,-32 1-96,-58 7 65,15 0 86,42-9 0,-69 8-88,-1 1 0,0-2 0,0 1 0,0-2 0,-1 1-1,1-1 1,-1-1 0,12-8 0,7-9 20,45-45-1,-49 43 6,1 2 0,2 0 0,38-24 0,98-46 211,-141 83-106,-14 6-49,0 0-1,14-10 1,-17 10-2,-5 4-41,0-1 1,0 1 0,0 0 0,-1-1 0,1 0 0,0 1 0,0-1-1,-1 1 1,1-1 0,0 0 0,-1 1 0,1-1 0,0-1-1,-1 1-20,-1 1 0,1-1 1,0 0-1,0 1 0,-1-1 0,1 1 0,0-1 0,-1 0 0,1 1 0,-1-1 0,1 1 0,-1-1 0,1 1 0,-1 0 0,1-1 0,-1 1 0,1-1 0,-1 1 0,0 0 0,1 0 0,-1-1 0,0 1 0,1 0 1,-1 0-1,-1-1 0,-18-5 116,0 0 1,0 0-1,-1 2 1,-36-3 0,34 5-93,-115-4 358,24 3-249,-136 0-214,52 22 66,172-16-100,-115 23-910,141-26 979,0 0 0,0 0-1,0 0 1,-1 0 0,1 1 0,0-1-1,0 0 1,0 0 0,-1 0 0,1 0-1,0 0 1,0 0 0,0 1 0,0-1-1,0 0 1,-1 0 0,1 0-1,0 0 1,0 1 0,0-1 0,0 0-1,0 0 1,0 0 0,0 1 0,0-1-1,0 0 1,0 0 0,-1 0-1,1 1 1,0-1 0,0 0 0,0 0-1,0 0 1,1 1 0,-1-1 0,0 0-1,0 0 1,0 1 0,0-1-1,0 0 1,0 0 0,0 0 0,0 1-1,0-1 1,0 0 0,1 0 0,-1 0-1,0 0 1,0 1 0,0-1 0,0 0-1,1 0 1,10 10-382,-5-6 329,0-1 1,1 0 0,-1-1 0,1 0 0,13 3 0,39 4-75,-21-4 84,15 3 63,1-2 1,-1-3-1,1-2 1,84-9-1,171-27-20,75-9 309,-287 36-78,112 4-1,-142 4 143,-3 4 978,-76 3-586,3-4-596,-1 0-1,0-1 0,0 0 0,0-1 0,-15 0 1,3 1 0,-67 7 56,-89 5 24,-74 6-221,186-11-92,-116 31 1,166-35-72,1 0 1,0 0 0,1 2-1,0 0 1,-20 13 0,29-17 52,1 0 1,0 0-1,0 1 0,1 0 1,-1 0-1,1 0 1,0 0-1,-5 8 1,6-8 45,1-1 0,0 1 1,-1-1-1,1 1 0,1-1 1,-1 1-1,0-1 1,1 1-1,0 0 0,0-1 1,0 1-1,0 0 0,2 6 1,-1-4 4,1 0 1,-1-1 0,1 1-1,1-1 1,-1 0 0,1 0-1,0 0 1,0 0 0,0 0-1,1 0 1,4 5 0,-2-5 23,1 1 1,-1-1-1,1 0 1,0-1-1,0 0 1,0 0-1,9 4 1,8 0 12,1-1 0,0 0 0,49 5 0,-17-6 85,0-3 1,110-7-1,113-32 300,-74 8-223,-183 25 338,34-1 0,-55 4-631,16 0-97,37 0 1227,-60-14-256,0 3-749,1 1 1,-3-14 0,1 1-4,4 16-24,0-1 1,1 0 0,-1-10 0,0 1-119,2 12 88,-1 0 0,1 1 1,0-1-1,0 1 0,0-1 0,1 0 1,0 1-1,0-1 0,3-7 0,-4 11 48,1-1-1,-1 1 1,1 0-1,-1 0 1,1 0-1,0 0 0,0 0 1,0 0-1,-1 0 1,1 0-1,0 0 1,0 1-1,0-1 1,0 0-1,1 0 0,-1 1 1,0-1-1,0 1 1,0-1-1,0 1 1,1 0-1,-1-1 0,0 1 1,0 0-1,1 0 1,-1 0-1,0 0 1,0 0-1,1 0 1,-1 0-1,0 0 0,0 0 1,1 1-1,-1-1 1,0 0-1,0 1 1,0-1-1,1 1 0,0 0 1,2 1 17,-1 0-1,0 0 1,0 0 0,0 0 0,0 1 0,0-1-1,0 1 1,0 0 0,-1 0 0,0 0-1,1 0 1,-1 0 0,3 6 0,1 4 4,-1 0 1,6 20-1,-4-9 17,10 37-257,-12-42 240,0-1 0,1 0 0,0 0 1,13 23-1,-14-31 43,-3-7-9,-1 0 0,0-1 0,1 1 0,-1 0 1,1-1-1,0 1 0,0-1 0,0 1 0,0-1 0,0 0 0,0 0 0,1 0 0,-1 0 1,4 2-1,-5-4-13,-1 0 1,1-1 0,-1 1 0,1 0 0,-1 0 0,1 0 0,-1 0 0,1 0-1,-1-1 1,1 1 0,-1 0 0,1 0 0,-1-1 0,1 1 0,-1 0 0,0-1-1,1 1 1,-1 0 0,0-1 0,1 1 0,-1-1 0,0 1 0,1-1-1,-1 1 1,0-1 0,0 1 0,0 0 0,1-1 0,-1 1 0,0-1 0,0 0-1,0 1 1,0-1 0,0 1 0,0-1 0,0 1 0,0-1 0,1-26 226,-3 7-56,-2 0 1,0-1 0,-11-31 0,13 46-185,0-1 0,-1 1-1,0 0 1,0 0 0,0 0-1,-1 0 1,0 1 0,0-1-1,0 1 1,-1 0 0,0 1-1,0-1 1,0 1 0,-1 0 0,-6-4-1,8 6-6,0 0-1,0 1 0,-1 0 1,1 0-1,0 0 0,-1 1 1,1-1-1,-1 1 1,1 0-1,-1 0 0,-5 1 1,-6 2-35,-27 8 0,34-9 38,-196 69 81,13-4 147,155-56-157,-1-2 1,0-2-1,-50 3 1,-13-6 307,1-5 0,-193-26 0,178 11-496,-188 0-1,121 24 142,165-7-105,-13 2-180,29-3 181,0 0 0,0 1 0,-1-1 0,1 0 0,0 1 0,0-1 0,0 1 0,0-1 0,-1 1 0,1 0 0,0-1 0,0 1-1,0 0 1,1 0 0,-1 0 0,0-1 0,-1 3 0,2-3 54,0 0 0,0 1 1,-1-1-1,1 0 0,0 0 0,0 1 0,0-1 0,0 0 0,0 1 0,0-1 1,0 0-1,0 1 0,0-1 0,0 0 0,0 1 0,0-1 0,0 0 0,0 1 1,1-1-1,-1 0 0,0 0 0,0 1 0,0-1 0,0 0 0,0 0 0,1 1 1,-1-1-1,0 0 0,0 0 0,1 1 0,-1-1 0,0 0 0,0 0 0,1 0 1,-1 1-1,0-1 0,1 0 0,14 6-446,12 1 289,0-2 0,1-1 1,48 1-1,-43-3 141,123 2 263,167-16 0,-177-3-97,-1-6-1,187-53 1,-142 18-93,216-97 0,-195 77 198,-76 29-10,-73 29 73,-38 12 72,24-11 0,-46 17-300,0-1 1,0 0-1,0 0 1,-1 0-1,1 0 1,0-1-1,0 1 0,-1 0 1,1-1-1,2-2 1,-4 3-58,0 1 0,0-1-1,1 1 1,-1-1 0,0 1 0,0-1 0,0 1 0,1-1-1,-1 1 1,0-1 0,0 0 0,0 1 0,0-1 0,0 1 0,0-1-1,0 1 1,0-1 0,-1 0 0,1 1 0,0-1 0,0 1 0,0-1-1,0 1 1,-1-1 0,1 1 0,0-1 0,-1 1 0,1-1-1,0 1 1,-1-1 0,1 1 0,-1 0 0,1-1 0,0 1 0,-1 0-1,1-1 1,-1 1 0,1 0 0,-2-1 0,16 6-1336,-7-2 1271,-1 0-1,0 0 1,7 5 0,-11-6 40,1 0-1,-1 0 0,0 0 1,0 0-1,1 0 0,-1 1 1,-1-1-1,1 1 0,0 0 1,-1-1-1,1 1 0,-1 0 1,0 0-1,2 5 1,0 14-2,0 1 0,-2 0 0,0 1 0,-5 39 0,1 10-48,9 76-194,-2-119 318,1-1 1,1 1-1,10 28 1,-15-55-72,0 0 1,1 0 0,-1 0-1,1-1 1,-1 1-1,1 0 1,0-1-1,0 1 1,0-1-1,0 0 1,1 1-1,-1-1 1,1 0 0,-1 0-1,1-1 1,0 1-1,0-1 1,-1 1-1,1-1 1,0 0-1,6 2 1,-2-2 6,0 0-1,0 0 1,-1-1 0,1 0 0,0 0 0,0 0 0,0-1-1,-1 0 1,10-2 0,9-3-3,1 1 1,-1 2-1,37-1 0,77 9 2,-72 4 566,-67-9-539,0 0 1,0 1-1,0-1 1,1 0-1,-1 1 1,0-1-1,0 0 1,0 0-1,0 1 1,0-1-1,0 0 1,0 1-1,0-1 1,0 0-1,0 1 1,0-1-1,0 0 1,0 0-1,0 1 1,0-1-1,0 0 1,0 1-1,0-1 1,0 0-1,0 0 1,-1 1-1,1-1 1,0 0-1,0 1 1,-4 4 34,0 0 1,0-1-1,0 1 1,-1-1-1,0 0 1,1 0-1,-2 0 1,1-1-1,-10 5 1,0 1-9,-26 18-29,0 2 0,2 2-1,-36 37 1,75-68-26,-1 1-1,1-1 1,0 0 0,-1 1 0,1-1-1,0 0 1,-1 1 0,1-1 0,0 0-1,-1 1 1,1-1 0,-1 0 0,1 0-1,0 1 1,-1-1 0,1 0 0,-1 0-1,1 0 1,-1 0 0,1 1 0,-1-1-1,1 0 1,-1 0 0,1 0 0,-1 0-1,1 0 1,-1 0 0,1 0 0,-1 0-1,1-1 1,0 1 0,-1 0 0,0-1-3,0 0 0,1 0 1,-1 1-1,1-1 0,-1 0 1,1 0-1,-1 0 0,1 0 1,0 0-1,0 0 0,-1 0 1,1 0-1,0 0 0,0-1 0,0-7-105,0 1 0,2-16-1,-2 21 68,1 1-1,0 0 1,0-1-1,0 1 0,0 0 1,0 0-1,1-1 1,-1 1-1,1 0 1,-1 0-1,1 1 0,0-1 1,0 0-1,2-1 1,31-20-498,-26 19 510,1 0 0,0 1 1,-1 0-1,1 1 0,0 0 1,17-1-1,-4 0 14,6 0-16,1 2 0,55 5 0,-5-1-3,-70-3 8,21 0 89,46-5 0,-68 4-42,0-1-1,0 0 0,0-1 1,-1 1-1,1-2 1,-1 1-1,1-1 0,-1 0 1,12-10-1,24-21 125,52-37 66,-39 48-252,-57 24 50,1 0 1,-1-1 0,1 1 0,-1 0 0,1 0 0,-1 0 0,1 0 0,-1 0 0,1 0 0,-1 0 0,1 0-1,-1 0 1,1 0 0,-1 0 0,1 0 0,-1 0 0,1 0 0,-1 0 0,1 1 0,-1-1 0,1 0-1,-1 0 1,0 1 0,1-1 0,-1 0 0,1 0 0,-1 1 0,0-1 0,1 1 0,-1-1 0,0 0 0,1 1-1,-1-1 1,0 1 0,0-1 0,1 1 0,7 18 66,-8-16-52,0 1 1,0-1 0,0 0 0,0 1 0,-1-1 0,1 0 0,-1 0-1,0 1 1,0-1 0,0 0 0,0 0 0,-1 0 0,1 0-1,-4 5 1,-2 2 73,-1 0-1,-12 13 0,-19 23 56,2 2 0,-45 76 0,80-120-225,-1-1 0,1 1 0,0 0 0,0 0 0,0 0 0,0 0 0,0 1 0,1-1 0,0 0 0,0 1 0,0-1 0,1 1 0,-1-1 1,2 10-1,-1-14 69,0 0 0,0 1 0,0-1 0,0 1 0,0-1 0,0 0 1,0 1-1,1-1 0,-1 1 0,0-1 0,0 0 0,0 1 0,1-1 1,-1 0-1,0 1 0,0-1 0,1 0 0,-1 0 0,0 1 0,1-1 1,-1 0-1,0 0 0,1 0 0,-1 1 0,1-1 0,-1 0 0,0 0 1,1 0-1,-1 0 0,1 0 0,-1 0 0,0 0 0,1 0 1,-1 0-1,1 0 0,-1 0 0,0 0 0,1 0 0,-1 0 0,1 0 1,-1 0-1,1-1 0,17-8-132,26-31 45,6-5 56,-9 18-16,1 1 1,0 3-1,61-24 1,-40 18 36,-16 9 74,-22 9 1,1-1-1,-2-1 1,29-19-1,10-16-368,-62 48 315,0 0 0,-1 0 1,1 0-1,0 0 1,-1 0-1,1 0 1,0 0-1,0 0 1,-1 0-1,1 0 0,0 0 1,-1 1-1,1-1 1,0 0-1,-1 1 1,1-1-1,0 0 1,-1 1-1,1-1 0,-1 1 1,1-1-1,-1 1 1,1-1-1,-1 1 1,1-1-1,-1 1 0,1-1 1,-1 1-1,1 1 1,12 20 259,9 62-149,-8-14 245,6-44 576,-16-30-905,0 1 0,0-1 0,-1 0 0,1 0 0,-1 0 0,0 0 0,0-1 0,0 1-1,0-1 1,2-7 0,9-12 55,-12 21-69,0 0 0,0-1 1,0 1-1,-1-1 1,1 1-1,-1-1 0,1 0 1,-1 1-1,0-8 1,-1 11-33,0-1 0,0 0 0,0 0 0,1 1 0,-1-1 0,0 0 0,0 0 0,0 1 0,0-1 0,1 0 0,-1 1 0,0-1 0,1 0 0,-1 1 0,0-1 0,1 0 0,-1 1 0,1-1 0,-1 1 0,1-1 0,-1 1 0,1-1 0,0 1 0,-1-1 0,1 1 0,0-1 0,1 3-13,0 1 1,-1-1-1,1 1 0,-1-1 0,0 1 0,0 0 1,0-1-1,0 1 0,0 4 0,0-5 25,2 15 50,0 0 1,-1 1-1,-1-1 1,0 1-1,-3 24 1,1-32-30,-1 36 245,-2 0-1,-20 83 1,20-105 369,4-40-239,7-125-311,-1-10-63,-6 110-10,-9-70-1,6 95 37,-3-27-510,1 84-183,2 523 1568,2-555-715,-2-7 15,2-3-197,1-1 0,-1 1 0,0 0 1,1 0-1,-1-1 0,1 1 0,-1 0 1,1-1-1,-1 1 0,1 0 0,0-2 0,-14-91 81,7 38 30,-21-78 0,15 87-203,5 16 70,-1 0 0,-21-46 0,26 68 15,0 1 0,-1 0 0,0 1-1,0-1 1,-1 1 0,0 0 0,0 0 0,0 1-1,-1 0 1,0 0 0,-1 1 0,1-1 0,-15-6-1,10 7-14,0 1-1,0 0 0,0 0 0,-1 2 1,1-1-1,-1 2 0,-13-1 0,-91 7 80,112-5-78,-36 4-3,1 1-1,-1 2 1,1 2 0,-40 15-1,-2 8-45,-46 15 31,95-37-32,22-6-136,1 0 0,-1-1 0,0-1 0,0 0 0,-15 1 0,28-3 128,0 0-1,0-1 1,0 1 0,-1-1 0,1 1 0,0-1-1,3-1 1,13-4 37,-4 4-13,0-1 0,-1-1-1,21-7 1,13-5-192,-29 15 148,-16 2 90,0-1 0,0 0 0,0 0 0,0 0 0,0 0 0,0-1 0,0 1 0,0 0 0,0-1 0,3-1 1,-4 1 57,-1 2-52,1-1 1,-1 0-1,0 1 1,1-1-1,-1 0 0,0 0 1,1 1-1,-1-1 1,0 0-1,0 1 0,1-1 1,-1 1-1,0-1 1,0 0-1,0 1 0,1-1 1,-1 1-1,0-1 1,0 1-1,0-1 1,0 0-1,0 1 0,0-1 1,0 1-1,0-1 1,0 1-1,0-1 0,0 1 1,-2 14 170,-4-3-50,0-1 0,0-1 0,-1 1 0,-16 18 0,-9 11-172,24-29 69,0-1-1,-1 0 1,-1 0 0,0-1-1,0-1 1,0 1 0,-23 12-1,31-20-38,1-1 0,0 1-1,-1-1 1,1 1 0,-1-1 0,1 1-1,-1-1 1,0 0 0,-2 0-1,-11 4-16,-39 24 347,26-9-466,1 1 0,0 1 1,2 1-1,-38 43 0,55-59-243,13-17 73,17-25 235,3 1-1,1 1 1,51-52 0,108-76 99,-167 151 40,-15 10 27,-1-1 1,1 1-1,-1-1 0,1 1 0,-1-1 0,0 0 0,0 0 0,0 0 0,3-3 0,-4 4-81,-1 1-1,0 0 0,0 0 0,0 0 0,0 0 0,0 0 1,0-1-1,0 1 0,0 0 0,0 0 0,0 0 1,0 0-1,0-1 0,0 1 0,0 0 0,0 0 0,0 0 1,0 0-1,0 0 0,0-1 0,0 1 0,0 0 0,0 0 1,0 0-1,0 0 0,0-1 0,0 1 0,0 0 0,0 0 1,0 0-1,0 0 0,0 0 0,-1-1 0,1 1 0,0 0 1,0 0-1,0 0 0,0 0 0,0 0 0,0 0 0,-1 0 1,1 0-1,0 0 0,0-1 0,0 1 0,0 0 0,-1 0 1,1 0-1,0 0 0,0 0 0,0 0 0,0 0 0,-1 0 1,1 0-1,0 0 0,0 0 0,-11 2-62,-6 4-67,1 1 0,-31 17 0,6-2 165,-16 9-36,-54 40 1,43-26-93,67-45 72,0 1-1,0-1 1,1 1-1,-1-1 1,0 1 0,0-1-1,0 1 1,1-1-1,-1 0 1,0 0 0,0 1-1,0-1 1,0 0-1,0 0 1,0 0-1,0 0 1,1 0 0,-1 0-1,0 0 1,0-1-1,0 1 1,0 0 0,0 0-1,0-1 1,1 1-1,-1 0 1,0-1-1,0 1 1,0-1 0,0 0-1,-2-2-21,1 0-1,-1 1 1,1-1 0,0-1-1,0 1 1,-1-4-1,-8-11-92,-1 1 5,9 12 61,0 0 0,0 1 0,0 0 0,-1 0 0,0 0 0,1 0 0,-1 1 0,-1-1-1,1 1 1,0 0 0,-1 0 0,-5-2 0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7:09.8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3224 1899 1248,'-1'0'44,"1"-1"1,-1 1-1,1-1 1,-1 1-1,1-1 1,-1 1-1,0 0 1,1-1-1,-1 1 1,1-1-1,-1 1 1,0 0-1,1 0 1,-1-1-1,0 1 1,0 0-1,1 0 1,-1 0-1,0 0 1,1 0-1,-2 0 1,0 0 29,1 0 0,-1-1 1,0 1-1,1 0 1,-1-1-1,1 1 0,0-1 1,-1 0-1,-1 0 1,-25-16 565,26 15-591,1 0-1,-1 1 1,0-1 0,0 1 0,0-1 0,0 1 0,-1 0 0,1-1 0,0 1 0,-5-1 0,6 1 8,0 1 1,-1-1-1,1 0 0,0 0 1,0 0-1,0 0 0,0 0 1,0 0-1,0 0 0,0 0 0,0 0 1,0-1-1,0 0 0,0 0-31,0 1 1,0-1-1,0 1 0,0 0 0,0 0 0,0-1 1,0 1-1,0 0 0,0 0 0,0 0 0,-1 0 1,1 0-1,-1 1 0,1-1 0,-3-1 1,2 2 0,1 0-31,0-1 0,0 1 0,0 0 1,0-1-1,0 1 0,0-1 0,0 1 0,0-1 0,0 1 0,0-1 0,0 0 1,0 0-1,-1-1 0,0 1 42,0 0 1,1 0 0,-1 0-1,0 0 1,0 0-1,0 0 1,0 1 0,0-1-1,-3 0 1,-15-6 172,-29-18 959,35 18-1078,0 0-1,1 0 1,-14-10-1,19 11 95,0 1 1,-13-6-1,12 6-83,0 0 1,-12-8-1,4 1 91,-10-8 71,7-2 395,-29-41 1,-8-11-409,43 55-146,-4-2 140,-1 0 118,15 16-357,0 0 0,0 1 1,0-1-1,-6-3 0,5 3 70,0 1 0,0-1-1,-7-8 1,8 8 14,-1-1 1,0 1-1,-7-5 0,-14-9 57,-1 0 0,0 2 0,-32-15 0,37 23-180,0 0 0,-38-9 0,30 9 149,17 5-152,-25-4 1,-3 0 77,30 7-6,0 0 1,1-1-1,-1-1 0,1 1 1,-1-2-1,1 1 0,-14-9 1,8 7-163,13 4 130,0 0 1,1 0 0,-1 0-1,1 0 1,-1 0 0,-2-2-1,-15-8 56,18 11-59,-1-1 0,1 0 0,0 0 0,0 0 0,-1-1 0,1 1 0,0-1 0,0 1 0,0-1 0,1 1 1,-4-5-1,-14-12 94,16 16-94,-1-1 1,1 1 0,1-1-1,-1 0 1,-4-5 0,6 6-6,0 1 0,1-1 0,-1 1 0,0-1 0,-1 1 0,1 0 0,0-1 0,0 1 0,0 0 1,-3-2-1,4 3 13,-1 0 0,1 0 1,-1 0-1,1 0 0,-1-1 0,1 1 1,0 0-1,-1 0 0,1-1 1,-1 1-1,1 0 0,0-1 1,-1 1-1,1 0 0,0-1 1,0 1-1,-1 0 0,1-1 1,0 1-1,0-1 0,-1 1 0,1-1 1,0 1-1,0 0 0,0-1 1,0 1-1,0-1 0,0 1 1,0-2-1,-6-2-533,3 1 513,3 3 20,-1 0 1,1-1-1,0 1 0,-1 0 1,1-1-1,0 1 1,-1 0-1,1 0 1,0-1-1,0 1 1,0-1-1,-1 1 0,1 0 1,0-1-1,0 1 1,0-1-1,0 1 1,0 0-1,-1-1 1,1 1-1,0-1 0,0 1 1,0-1-1,-10-6-260,-1-1 337,1-1 0,-16-17 0,-8-9 52,-2 2 44,17 14-136,-2 1 1,0 1-1,-31-20 1,0 7-115,-111-48 1,118 57 83,29 13-33,-26-9-1,36 14 15,-1-1 0,1 1 1,0-1-1,1 0 0,-1 0 1,0-1-1,1 0 0,0 0 1,0 0-1,-4-7 0,-24-22-54,-7-3 173,28 28-164,0-1 0,-1 2 0,0 0 1,-19-8-1,1 2 102,0-1 0,-32-21 0,49 28-67,0 1 0,0 1 0,-1 0 0,-20-6 0,-3 0-13,-16-4 11,37 11 10,1 1-1,-24-11 1,33 11-5,-8-2 80,0-2 0,1 0 1,0 0-1,-23-19 0,13 6-150,0 1 0,-1 2 1,-38-22-1,20 14 240,18 11-105,-45-20-1,31 18 62,21 8-245,-21-6 0,4 3 202,-60-16-249,40 12 297,-16-3 12,70 19-137,-1 0 1,0-1-1,0 1 1,0 0-1,0 0 0,0 0 1,0 0-1,0 1 1,0-1-1,-1 1 0,2-1-2,0 1 0,0-1-1,1 0 1,-1 1-1,0-1 1,1 0 0,-1 1-1,0-1 1,1 1-1,-1 0 1,1-1 0,-1 1-1,1-1 1,-1 1-1,1 0 1,-1-1 0,1 1-1,-1 1 1,1 0-106,0 0 1,0 0 0,-1 0-1,1 1 1,1-1-1,-1 0 1,0 0-1,0 0 1,1 0 0,-1 0-1,1 1 1,0-1-1,0 0 1,0 0-1,0-1 1,0 1 0,0 0-1,2 2 1,2 4-504,1-1 1,1 1 0,-1-1 0,1 0 0,0-1-1,1 0 1,10 8 0,-3-5-331,1-1 0,-1 0-1,20 7 1,33 5-725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6:58.4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1566 912 1728,'8'-5'4208,"-17"2"-3888,-32 3-171,39-1-87,-1 0 1,0 1-1,1-1 0,-1-1 1,1 1-1,-4-2 0,0 0 105,-1 0-154,-1 1 1,1 0 0,-1 1-1,0-1 1,0 2-1,0-1 1,0 1 0,0 0-1,-9 2 1,-13-1 170,23-1-209,4 0 104,-1 0 0,0 0-1,0 0 1,0 0-1,1-1 1,-1 0-1,0 0 1,-3-1-1,3 1-25,0 0-1,1 0 1,-1 0-1,0 1 1,0-1-1,0 1 1,-6 0-1,-16-1-40,1-1-5,-4-1 157,5 0 79,-3-2-81,-8 1-327,8 7 96,23-3 61,1 0 9,0 0 0,-1 0 0,1 0 0,0 0 0,-1 1 0,1 0 0,-6 1 0,-5 1 11,13-3-23,0 0 0,-1 0 1,1 1-1,0-1 0,0 0 0,0 0 0,0 1 1,0-1-1,0 0 0,0 1 0,0-1 1,0 1-1,-1 0 0,1 0 33,-1 0 0,1 0 0,0-1 0,0 1-1,-1-1 1,1 1 0,0-1 0,0 0 0,-1 1 0,1-1 0,0 0 0,-1 0-1,1 0 1,-1 0 0,1 0 0,0 0 0,-1 0 0,1-1 0,0 1 0,-1 0-1,1-1 1,0 1 0,0-1 0,-1 1 0,1-1 0,-1-1 0,-12-2-26,4 1 222,10 3-209,-1 0 1,0-1-1,0 1 0,1 0 0,-1 0 0,0-1 0,0 1 0,1 0 0,-1-1 0,0 1 0,1-1 1,-1 1-1,0-1 0,1 1 0,-1-1 0,1 0 0,-1 1 0,1-1 0,-1 0 0,0-1-2,0 1-1,0 0 0,0 0 0,0 0 1,0 0-1,0 0 0,0 0 0,-1 1 1,1-1-1,-2-1 0,-4-1 20,1 1-24,0 0 0,0 0-1,0 0 1,-1 0-1,1 1 1,-12-1-1,-58-6-337,52 8 547,4-1-228,1 1 0,-1 1-1,0 1 1,1 1-1,-22 5 1,-12 4-138,-2-5 390,47-5-227,1-1 0,-1-1 0,0 1-1,-15-3 1,1 1 289,3-4-425,17 5 121,0 0 0,0 0 0,0 0 0,0 0 0,0-1 0,1 1 0,-1-1 0,0 0 0,0 1 0,0-1 0,0 0 0,-2-2 0,-1 1-69,5 2 78,-1-1 0,1 1 0,0 0-1,-1 0 1,1 0 0,0 0 0,-1 0 0,1 0 0,0 0-1,-1 0 1,1-1 0,0 1 0,0 0 0,-1 0-1,1 0 1,0-1 0,-1 1 0,1 0 0,0 0 0,0-1-1,0 1 1,-1 0 0,1 0 0,0-1 0,0 1-1,0 0 1,0-1 0,0 1 0,-1 0 0,1-1 0,0 1-1,0 0 1,0-1 0,0 1 0,0-1 0,-12-8 99,3-3 40,8 11-139,0-1-1,0 1 1,0 0 0,0 0 0,0 0-1,0-1 1,0 1 0,1 0 0,-1-1-1,0-1 1,0 1-13,1 0 0,-1-1 0,0 1 0,0 0 0,0 0 0,0 0 0,-1-2 1,-3-5 28,4 7-30,1 0 0,-1 0 0,0 0 0,-1 1 0,1-1 0,0 0 0,0 0 1,-1 1-1,1-1 0,-1 0 0,1 1 0,-4-2 0,5 3 12,0 0 0,0 0 0,0 0-1,-1 0 1,1 0 0,0 0 0,0 0 0,-1-1 0,1 1 0,0 0-1,0 0 1,0 0 0,-1 0 0,1 0 0,0 0 0,0 0 0,0-1-1,0 1 1,-1 0 0,1 0 0,0 0 0,0 0 0,0-1 0,0 1-1,0 0 1,0 0 0,0 0 0,-1-1 0,1 1 0,0 0 0,0 0-1,0 0 1,0-1 0,0 1 0,0 0 0,0 0 0,0 0 0,0-1-1,0 1 1,0 0 0,0 0 0,0 0 0,0 0 0,0-1 0,0 1 0,0 0 0,0 0 0,0 0 0,0 0 0,0 0 0,0 0 0,0 0 0,0 0 0,0 0 0,0 0 0,0-1 0,0 1 0,0 0 0,0 0 0,0 0 0,0 0 0,0 0 0,0 0 0,0 0 0,0 0 1,-1 0-1,1 0 0,0 0 0,0 0 0,0 0 0,0 0 0,0 0 0,0-1 0,0 1 0,0 0 0,0 0 0,0 0 0,-1 0 0,1 0 0,0 0 0,0 0 0,0 0 0,0 0 0,0 0 0,0 0 0,0 0 0,0 0 0,0 0 0,0 1 0,-1-1 0,1 0 0,0 0 0,0 0 0,0 0 0,0 0 0,0 0 0,0 0 0,-4 0-10,1-1 0,-1 0 0,1 0 1,-1 0-1,1 0 0,-1 0 0,1-1 0,0 1 1,-5-4-1,-12-5 188,2-6-200,-27-11 86,41 24-56,-1-1 0,1 1 0,0-1 0,0 0 0,0-1 0,1 1 0,-1-1 0,1 1 0,-4-8 0,0-1 8,-12-27 0,-7-15 0,13 38 45,-16-17 0,17 20-4,-20-28-1,30 39-72,0 1-1,0-1 1,-1 1 0,1-1-1,-4-2 1,5 4 12,-1 0 1,1 0 0,0 0-1,-1 0 1,1 0-1,0 0 1,0 0-1,0-1 1,0 1-1,0-1 1,0 1-1,0 0 1,1-1 0,-1 1-1,1-1 1,-1 0-1,1 1 1,-1-1-1,1 0 1,0-2-1,-1 1-6,1-1-1,0 1 1,0-1 0,1 0-1,-1 1 1,1-1-1,0 1 1,0-1-1,0 1 1,0 0 0,0-1-1,1 1 1,-1 0-1,1 0 1,0 0-1,0 0 1,0 0 0,1 0-1,-1 1 1,1-1-1,-1 1 1,6-4-1,40-23-23,2-2-22,9-6-24,-41 27 103,-1-1 0,25-19 0,-26 16 1,21-20 11,-30 20 166,-7 13-200,1 0 1,-1-1-1,1 1 1,-1 0-1,1 0 1,-1 0-1,1 0 1,-1 0-1,1 0 0,0 0 1,1-1-1,-2 1-6,1 0-1,0 0 0,-1 0 0,1 0 0,-1 0 0,1 0 1,-1 0-1,0 0 0,1-1 0,-1 1 0,0 0 1,0 0-1,0 0 0,0-2 0,0-21 113,0 15-63,0 8-54,-5 12-844,3-6 794,0 0 0,1 0-1,-1-1 1,1 1-1,0 6 1,-5 15-68,-35 75 22,24-62-60,-1-5 198,12-24-26,0 1 1,-4 10-1,9-18-4,0 0 0,0 0 0,0 1 0,0-1 0,1 0 0,0 1 0,-1-1 0,1 0 0,0 1-1,1-1 1,0 5 0,5 18-47,-2-13 52,3 25-1,4 13 21,-10-45-59,0 0 0,1 1 0,0-1 0,5 11 0,2 5 144,-9-21-97,1 1-1,0-1 1,0 0-1,0 1 1,0-1-1,1 0 1,-1 1-1,0-1 1,1 0-1,-1 0 1,0 0 0,1 0-1,-1 0 1,1-1-1,-1 1 1,1 0-1,0-1 1,-1 1-1,1-1 1,0 1-1,2-1 1,6 2 86,0-1 1,13-1-1,-20 0-89,0 0 0,-1-1-1,1 1 1,-1-1 0,1 0 0,-1 0-1,1 0 1,-1 0 0,1 0 0,-1-1-1,0 1 1,3-2 0,26-25 201,-15 13-120,7-6 44,-1-1 0,0-1 1,18-27-1,-35 44-184,0 0 1,1 0-1,5-4 0,-5 5 118,-1 0 0,0 0-1,6-7 1,-6 7 186,-5 4-241,0 1 0,1-1 0,-1 1 0,1 0 0,-1-1 0,0 1 0,1-1 0,-1 1 0,0-1 0,0 1 0,1-1 0,-1 1 0,0-1-1,0 0 1,0 1 0,0-1 0,1 1 0,-1-1 0,0 1 0,0-2 0,-2-5-363,-6 15-85,7-7 415,0 1-1,0 0 0,0-1 0,0 1 1,0 0-1,1-1 0,-1 1 0,0 0 1,1 0-1,0 0 0,-1-1 0,1 1 1,0 0-1,0 0 0,0 0 0,0 0 1,0 0-1,1-1 0,-1 1 0,0 0 1,1 0-1,0 0 0,-1-1 1,1 1-1,0 0 0,0-1 0,0 1 1,0 0-1,0-1 0,0 1 0,0-1 1,3 3-1,2 1 2,-1 0 0,1-1-1,0 0 1,0 0 0,0 0 0,1-1 0,9 4 0,15 4 47,0-2 0,47 7 1,-40-9 71,-30-5-49,0-1 1,0 1-1,1-2 0,-1 1 0,1-1 1,-1 0-1,0-1 0,1 0 0,-1 0 1,0-1-1,0 0 0,1-1 1,-2 0-1,1 0 0,0 0 0,10-7 1,-18 10-45,0 0-1,1-1 1,-1 1 0,0 0 0,0 0 0,1-1 0,-1 1 0,0 0 0,0 0 0,0-1-1,1 1 1,-1 0 0,0-1 0,0 1 0,0 0 0,0-1 0,0 1 0,0 0-1,0-1 1,0 1 0,1 0 0,-1-1 0,0 1 0,-1-1 0,-5 22-919,-11 34-2208,15-49 2818,-1 0 0,0-1 0,0 0 0,0 1 0,-1-1 0,0 0 0,-4 5 0,2-5-185,0 0 0,-1 0-1,1-1 1,-8 4 0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6:59.3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25 1824,'4'4'625,"-4"-4"-573,0 1 0,1-1 0,-1 0 0,0 1 1,0-1-1,0 1 0,0-1 0,0 1 0,0-1 0,0 1 0,1-1 0,-1 1 0,-1-1 0,1 1 1,0 0-1,0 20 121,0-14 14,-1 2 39,1-1 1,-2 1-1,1-1 0,-6 17 1,0-2 337,6 1-637,2-16 407,0-9-237,0 1 1,1-1-1,-1-1 0,1 1 1,-1 0-1,0 0 0,0 0 1,0-1-1,0 1 1,0 0-1,0-1 0,1-2 1,0 2 17,0-2-15,0-1-1,1 1 1,-1-1-1,-1 0 1,1 1-1,-1-1 1,0 0-1,1-6 1,0-41 382,-2 41-356,0 7-115,0 0-1,-1 0 1,1 1 0,-1-1-1,0 0 1,0 0 0,0 1-1,-1-1 1,1 1 0,-1-1-1,-2-3 1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7:02.9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257 6 992,'-7'-5'4693,"-5"27"-4149,-21 32-556,8-13 56,20-30-43,1-1 0,0 1 1,0 0-1,1 0 0,1 0 0,-2 14 0,3-19 12,-2 12 15,1 22-1,-1 1-76,2 8 576,1-29 871,6-25-758,8-16-324,0 0 1,11-24-1,-13 23-352,0 0 1,22-26 0,-24 36 25,1 1 1,0 1 0,0 0 0,2 1 0,-1 0-1,23-12 1,1 3-89,49-17-1,-80 33 176,-1 0-1,0 0 0,0 0 0,0 0 0,0-1 1,6-4-1,-10 6-67,0 1 0,0 0 0,0 0 0,0 0 0,0 0 0,0 0 0,0 0 0,0 0 0,1 0 0,-1 0 0,0-1 0,0 1 0,0 0 0,0 0 0,0 0 0,0 0 0,0 0 0,0 0 0,0-1 0,0 1 0,0 0 1,0 0-1,0 0 0,0 0 0,0 0 0,0 0 0,0 0 0,-1-1 0,1 1 0,0 0 0,0 0 0,0 0 0,0 0 0,0 0 0,0 0 0,0 0 0,0 0 0,0 0 0,0-1 0,0 1 0,-1 0 0,1 0 0,0 0 0,0 0 0,-8-4 178,-10 0-87,-5 4-142,-1 0-1,1 1 1,0 2 0,-1 0-1,-31 10 1,-8 0 72,10-5-156,17-3-20,-1 2-1,-53 17 1,86-23 120,1 0 0,-1 1 0,1-1 0,-1 1 0,1 0 0,0 0 0,0 0 0,-5 4 0,8-5 11,-1 0 0,0 0 0,0 1-1,1-1 1,-1 0 0,0 0 0,1 1-1,0-1 1,-1 0 0,1 1 0,0-1-1,-1 0 1,1 1 0,0-1-1,0 0 1,0 1 0,0-1 0,0 0-1,1 1 1,-1-1 0,0 0 0,1 1-1,-1-1 1,0 0 0,1 1 0,1 0-1,1 8 11,1 0 0,-1 0-1,-1 0 1,0 1 0,0-1-1,-1 0 1,0 16 0,-1-23 5,0 0 0,1 0 0,-1 1 0,1-1 0,0 0 0,0 0 0,0 1 0,0-1 0,1 0 1,-1 0-1,4 4 0,-4-5 19,0-1 0,0 0 0,0 0-1,0 0 1,0 1 0,0-1 0,0 0 0,1 0 0,-1-1 0,0 1 0,1 0 0,-1 0 0,1-1 0,-1 1 0,1 0 0,-1-1-1,1 0 1,-1 1 0,1-1 0,-1 0 0,1 0 0,0 0 0,-1 0 0,1 0 0,-1 0 0,4-1 0,3-1 110,0-1 1,-1 0-1,1-1 0,-1 1 1,1-2-1,11-8 1,37-36 218,-15 12-312,-8 13-84,0 1 0,1 2 0,49-22 0,-12 15-437,-95 49 393,0 2-1,-29 36 1,-34 56 670,43-56-303,39-51-175,2-4-11,0 0 0,0 0 0,0 0 0,0 0 0,-1-1 0,0 1 0,1-1 0,-6 3 0,8-5-78,1-1 0,0 0 0,0 0-1,0 0 1,-1 0 0,1 0 0,0 0-1,0 0 1,0 0 0,0 0 0,-1 0 0,1 1-1,0-1 1,0 0 0,0 0 0,-1 0-1,1 0 1,0 0 0,0 0 0,-1-1 0,1 1-1,0 0 1,0 0 0,0 0 0,0 0-1,-1 0 1,1 0 0,0 0 0,0 0-1,0 0 1,-1 0 0,1-1 0,0 1 0,0 0-1,-1-8 230,5-12-57,2 2-170,1 1 1,1 1-1,0-1 0,1 1 0,0 1 0,2 0 0,0 0 0,0 1 0,1 0 1,1 1-1,0 1 0,21-15 0,-18 14-191,1 2 0,1 0 0,0 1 0,0 1 0,1 1 0,1 0 0,24-6 0,-42 14 138,-1 0-1,1-1 1,-1 1 0,1 0-1,0 0 1,-1 0 0,1 0-1,-1 0 1,1 1 0,2-1-1,-4 1 33,0-1-1,1 0 1,-1 0-1,0 1 1,1-1-1,-1 0 1,0 0-1,1 1 0,-1-1 1,0 0-1,1 1 1,-1-1-1,0 1 1,0-1-1,0 0 1,1 1-1,-1-1 1,0 1-1,0-1 1,0 0-1,0 1 1,0-1-1,0 1 0,0-1 1,0 1-1,0-1 1,0 0-1,0 1 1,0-1-1,0 1 1,0-1-1,0 1 1,0-1-1,-1 0 1,1 1-1,0-1 1,0 1-1,0-1 0,-1 0 1,1 1-1,0-1 1,-1 1-1,-13 21-15,0 0 0,-2-1-1,-23 24 1,-2 3 260,17-17-94,-46 53 980,92-107-440,24-22-532,-11 18-91,1 2 0,0 1 0,42-20 0,-12 13-652,72-25 1,-131 55 414,-8 5 51,-16 10-11,-64 44-179,-60 46 511,99-70 180,-50 52-1,88-81-49,7-6-89,14-10 53,-8 6-175,7-6 0,180-105 281,-160 97-457,147-73-285,-169 86 126,-1 1 0,17-4-1,-30 10 209,1-1 0,-1 1-1,0-1 1,0 0-1,0 1 1,1-1 0,-1 1-1,0-1 1,0 1 0,0-1-1,0 1 1,0-1-1,0 1 1,0-1 0,0 1-1,0-1 1,0 1 0,0-1-1,0 1 1,0-1-1,-1 1 1,1 0 0,-7 15 51,0 0 1,-1-1 0,0 0 0,-1-1-1,-16 19 1,18-23 13,-20 25 154,-1-2 1,-2-1-1,-46 39 738,83-78-697,14-14-179,140-153 72,-99 122-1249,-62 52 1105,0 0-1,0 0 1,0 0-1,0 0 0,0 0 1,0-1-1,0 1 1,0 0-1,0 0 1,0 0-1,0 0 0,0 0 1,0 0-1,0 0 1,0 0-1,0 0 0,1 0 1,-1 0-1,0 0 1,0-1-1,0 1 1,0 0-1,0 0 0,0 0 1,0 0-1,0 0 1,0 0-1,0 0 1,0 0-1,1 0 0,-1 0 1,0 0-1,0 0 1,0 0-1,0 0 1,0 0-1,0 0 0,0 0 1,0 0-1,0 0 1,1 0-1,-1 0 1,0 0-1,0 0 0,0 0 1,0 0-1,0 0 1,0 0-1,0 0 1,0 1-1,0-1 0,0 0 1,0 0-1,1 0 1,-1 0-1,0 0 0,0 0 1,0 0-1,0 0 1,0 0-1,0 0 1,0 0-1,0 0 0,0 1 1,0-1-1,0 0 1,0 0-1,0 0 1,0 0-1,-2 11-143,-9 14 70,-9 14 49,-22 53 230,31-72-123,10-17-7,-1-1 1,1 0-1,-1 1 0,1-1 0,0 1 0,0 0 0,0-1 1,0 1-1,0 5 0,18-20 735,-9 5-765,0-1-1,-1 0 1,-1 0 0,1-1-1,-1 1 1,8-19 0,-13 26-28,-1 0 0,0 0 0,0 0 0,0 0 0,0 0 0,1 0 1,-2 0-1,1 0 0,0 0 0,0 0 0,0 0 0,0 0 0,0 0 1,-1 1-1,1-1 0,-1 0 0,1 0 0,0 0 0,-1 0 0,0 0 0,1 0 1,-1 1-1,1-1 0,-2-1 0,1 1-19,0 0 0,0 0-1,0 0 1,0 0 0,0 0 0,0 0 0,-1 1 0,1-1-1,0 0 1,0 0 0,-1 1 0,1-1 0,-1 1-1,1-1 1,0 1 0,-3 0 0,-17 56-6206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34:38.7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132 101 1152,'0'-1'435,"0"-1"0,0 1 1,0 0-1,0 0 0,0 0 0,0 0 1,0-1-1,1 1 0,-1 0 0,0 0 1,1 0-1,-1 0 0,1 0 0,-1 0 1,1 0-1,-1 0 0,1 0 0,0 0 1,1-2-1,4-2-756,-5 3 401,0 0 0,1-1 0,-1 1 0,0-1 0,0 1 0,-1-1 0,1 1 0,0-1 0,-1 0 0,1-4 0,1-32 3536,-4 44-3545,0 0 1,-1 1 0,1-1 0,-8 9-1,-3 7 205,7-11 14,-1 0-1,-13 15 1,14-17-188,0-1-51,-19 20 359,23-25-375,0-1 1,0 0 0,1 1 0,-1-1-1,0 0 1,0 0 0,0 0 0,0 0 0,-1-1-1,1 1 1,0 0 0,0-1 0,0 1-1,-3-1 1,0 1 159,-12 1 773,31 8-744,39 29 149,-34-28-338,-16-9-18,-1-1 0,1 0 0,-1 1 0,1-1 0,-1 1 1,5 4-1,20 18 116,-22-17-154,-3-2 42,5 11-908,-10-10-2336,-6-4-3493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7:05.1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1776 4 992,'1'0'19,"0"-1"0,0 1 1,0-1-1,0 1 0,0 0 0,-1-1 0,1 1 1,0 0-1,0 0 0,0-1 0,0 1 0,0 0 1,0 0-1,0 0 0,0 0 0,0 0 0,0 0 1,0 1-1,0-1 0,0 0 0,0 0 0,0 1 1,-1-1-1,1 0 0,0 1 0,0-1 0,0 1 1,0 0-1,-1-1 0,1 1 0,0-1 0,-1 1 1,1 0-1,0 0 0,-1-1 0,2 2 0,1 4 56,1 0 0,-1-1 0,0 1 0,3 8 0,-4-9 29,7 18 169,-2-1 0,0 2-1,-1-1 1,-2 1 0,0 0-1,-2 0 1,0 35 0,-13 103 437,-1-1-306,12-49 2545,3-118-2828,-1 1-1,1-1 0,-1 0 0,-1-1 0,1 1 0,-1 0 0,0 0 0,0-12 0,1-1-11,8-142 99,-7 69-38,-3 17-2468,-2 83 2384,-1 1 0,0-1 0,0 0 0,-1 0 0,0-1 0,0 1-1,-1-1 1,0 1 0,0-2 0,-1 1 0,0 0 0,0-1 0,0 0 0,-1-1 0,0 1 0,-11 6 0,15-11-9,-1 1 1,0-1-1,1 0 0,-1 0 1,0 0-1,1-1 1,-1 1-1,0-1 0,0 0 1,1 0-1,-1 0 0,0 0 1,0-1-1,1 1 0,-1-1 1,0 0-1,-5-3 0,-4-1 122,0-1 0,1 0-1,-16-10 1,-6-8-229,19 13-15,-20-12 1,30 21 10,0-1 0,-1 1-1,1 0 1,-1 0 0,0 0 0,1 1 0,-1 0-1,-7-1 1,-1 2-28,-1 0-1,0 1 1,0 1-1,1 0 1,-1 1-1,-23 8 1,-145 41 243,121-31-39,-110 33 292,163-51-354,-1 0 1,-1-1-1,1-1 1,0 0-1,0 0 1,-16-1-1,22-1-38,0 0-1,-1 0 1,1 0-1,0 0 1,0-1 0,0 1-1,0-1 1,0 0-1,1 0 1,-1-1 0,0 1-1,1-1 1,0 0 0,0 0-1,0 0 1,0 0-1,-5-6 1,2-2 33,-1 0 0,1-1 0,1 0 1,0 1-1,-5-21 0,7 20-97,-1 1 0,0-1 1,-1 1-1,0 0 0,-1 0 0,-9-14 1,11 21-34,0 0 1,0 0 0,0 1-1,0-1 1,0 1 0,-1 0 0,1 0-1,-1 1 1,0 0 0,0-1-1,0 2 1,0-1 0,-10-2 0,4 2 20,0 1 1,0 0 0,-1 0-1,1 1 1,-19 3 0,19-1 5,0 0 0,-14 6 0,-17 3 80,31-8-35,-1-1 0,1 2 0,0-1 0,-15 8 0,21-9-44,0 0-1,0 0 1,0-1 0,-9 2 0,-16 4-88,18-2 168,-1-1-1,1 0 1,-1-1 0,1 0-1,-1-1 1,-24 1-1,16 2-126,-43-2 260,49-3-239,10 1 101,0-1 0,0 0 0,0 0 0,0 0 0,0-1 0,-8-2 0,12 3-81,0 0-1,0 0 1,0-1 0,0 1-1,1 0 1,-1 0 0,0 0-1,0 0 1,0 0 0,0 1-1,0-1 1,1 0 0,-1 0-1,0 0 1,0 1 0,0-1-1,1 0 1,-1 1 0,-1 0-1,-15 12 26,5-2 187,10-11-169,1 1-1,-1 0 1,1-1 0,-1 1-1,1-1 1,-1 1 0,0-1 0,1 0-1,-1 0 1,-3 0 144,-13-5 230,17 5-400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7:13.2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51 193 896,'-18'10'403,"7"-4"-299,9-5 8,0 0 0,1 1 0,-1-1 0,0 1 1,1-1-1,-1 1 0,1-1 0,-3 4 0,1-1 164,3-3-267,0 0 0,-1 0 1,1 0-1,0 0 0,0 0 0,0 0 0,-1 0 1,1 0-1,0 0 0,0 0 0,1 0 0,-1 0 1,0 2-1,1 2-10,-1-3 48,0 1-1,1-1 1,-1 0 0,1 0 0,0 1 0,0-1-1,0 0 1,0 0 0,0 0 0,0 0-1,1 0 1,-1 0 0,0-1 0,1 1-1,0 0 1,-1-1 0,1 1 0,0-1 0,0 1-1,0-1 1,0 0 0,0 0 0,0 0-1,0 0 1,3 1 0,7 2 257,1 0 0,-1-1 0,16 3 0,-15-4-230,1-1-1,-1 0 1,1-1 0,0 0-1,14-3 1,67-16 662,-47 9-533,189-42 453,-176 36-408,73-30 1,-28 8 6,260-53-18,-287 74-154,-21 7-145,1 3 0,108 0-1,-73 11 10,-1 4 0,161 36-1,-124-25 241,-11-1-164,50 10-25,19 11 189,-120-31-62,138 0 0,-194-8-87,173 0 216,297-3-279,-404 1 114,0 4 0,85 14 0,-68 4-27,-50-9 4,-20-6-47,21 6 250,-4 1-216,-35-12-21,-5 0-28,-1 0 0,1 0-1,0 0 1,-1 0 0,1 0 0,0 0-1,-1 0 1,1 0 0,3 1 0,1 2-4,-4-3-1,-1 1-1,0 0 1,0-1 0,1 0 0,-1 1-1,0-1 1,1 0 0,-1 0 0,0 1-1,1-1 1,-1 0 0,2-1 0,0 2-69,36 21 71,-34-18 13,1-1 0,0 0 0,-1 0 0,1 0 1,12 3-1,3-1-16,-11-3 93,-1 0 0,0 1 0,13 5 496,-80-8-332,-1-3 0,0-3-1,-59-13 1,61 9-292,-78-3 0,-58 9-82,-18-1 157,-342-11-86,202-4 2,244 12 12,29 5-167,-1 3 1,-146 19-1,195-16 242,0-1-1,-59-4 1,36-4 8,-71-2-311,95 8 228,-1 2-1,1 1 1,-1 1 0,1 2 0,0 0-1,-37 15 1,7-4 278,41-13-263,0 1 0,-21 10 0,31-12 54,1 0 1,-1-1-1,1 0 1,-1 0 0,0 0-1,0-1 1,0-1-1,0 1 1,0-1-1,0 0 1,-9-2-1,0-1 167,-1-1-1,1-1 0,-31-13 1,20 5-159,19 9-8,0 0 0,0 0 0,0 0 0,-17-3 0,-69-13-163,33 15-58,-63 2-1,111 3 185,1 1 0,-28 6 1,33-7-26,-11 4 273,19-4-237,-1 0 1,1 0-1,-1 1 0,1-1 1,-1 0-1,1 1 0,0-1 1,-1 0-1,1 1 0,-1-1 1,1 0-1,0 1 0,-1-1 1,1 1-1,0-1 1,0 1-1,-1-1 0,1 1 1,0-1-1,0 1 0,0-1 1,0 1-1,-1-1 0,1 1 1,0-1-1,0 1 0,0-1 1,0 1-1,0-1 1,0 1-1,1 0 0,-1 0 1,1 1-157,0 1 0,0-1 0,0 1-1,0-1 1,0 1 0,3 2 0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7:22.7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49 47 832,'5'2'-456,"-3"6"5274,-1-3-2908,0-3-1820,5 7 38,13 5 768,-18-14 219,18-12-406,-17 9-682,-1 2-21,0 0 0,0 0 1,0 0-1,0 0 0,0 0 1,-1 0-1,1 0 1,0 0-1,-1-1 0,1 1 1,-1 0-1,1-1 0,-1 1 1,0 0-1,1-2 0,4-13 906,-5 15-859,0 1-1,0-1 1,0 1 0,0-1-1,0 1 1,0 0-1,0-1 1,-1 1-1,1-1 1,0 1-1,0-1 1,0 1-1,-1-1 1,1 1 0,0 0-1,0-1 1,-1 1-1,1-1 1,0 1-1,-1 0 1,1-1-1,-1 1 1,1 0-1,0 0 1,-1-1 0,1 1-1,-1 0 1,-16-2 1204,-14 10-322,19-6-687,11-3-229,0 1 0,0 0 1,0 0-1,0 0 0,0 0 0,0 1 1,1-1-1,-1 0 0,0 0 0,0 0 1,0 1-1,0-1 0,-1 1 1,0 0 52,-1-1 0,0 0 0,0 1 0,1-1 1,-1 0-1,0 0 0,-3-1 0,-1 1 167,-1-1-375,8-1 45,13-4-7,9-4-25,-21 9 143,-1 1 1,0 0 0,0 0 0,0 0 0,1 0-1,-1 0 1,0-1 0,0 1 0,0 0 0,1 0-1,-1 0 1,0 0 0,0 0 0,1 0 0,-1 0-1,0 0 1,0 0 0,1 0 0,-1 0 0,0 0-1,0 0 1,1 0 0,-1 0 0,0 0 0,0 0-1,1 1 1,-1-1 0,0 0 0,0 0-1,0 0 1,1 0 0,-1 0 0,0 0 0,0 1-1,0-1 1,0 0 0,1 0 0,-1 0 0,0 1-1,0-1 1,0 0 0,0 0 0,0 0 0,0 1-1,1-1 1,-1 0 0,0 0 0,0 1 0,0-1-1,0 0 1,0 0 0,0 1 0,0-1 0,0 0-1,0 0 1,0 1 0,0-1 0,0 0 0,-1 1-1,1 0-116,5 6-170,4 7 175,-8-12 80,0-1 1,0 1-1,0-1 0,0 1 1,0-1-1,1 1 0,-1-1 1,0 0-1,1 0 0,-1 0 1,1 0-1,-1 0 0,1 0 1,-1 0-1,1 0 0,2 1 1,-3-2 69,1 1-75,2 1 1118,-19-5-199,-8-1-762,15 2-133,-14 3-126,12 0-96,8 0 41,5-1-53,19 1-42,-13-1 211,0 1 0,0-1 0,18-3 0,-12-3-359,-13 4-89,-1 1 0,0 0 0,0-1 0,0 1 0,0-1 0,0 1 1,-1-1-1,1 1 0,0-1 0,0-1 0,0 0 38,0 1-87,0 1 0,0-1-1,0 0 1,0 1 0,0-1-1,1 1 1,-1-1 0,0 1-1,1 0 1,2-2 0,-1 0 38,14-11-1985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7:23.6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75 0 1664,'0'3'202,"0"-1"217,0 0 0,0 0 0,0 0 0,0 0 0,0 0 0,-1 0 0,1 0 0,-1 0 0,0 0 0,1 0 0,-1-1 0,0 1 0,0 0 0,0 0 0,-2 2 0,1-2-155,0 1 0,1-1-1,-1 1 1,0-1-1,0 0 1,0 0 0,-1 0-1,1-1 1,0 1 0,-1 0-1,0-1 1,1 1-1,-4 0 1,-9 10-58,7-5-76,7-7-103,-4 7 69,5-5 416,-2 5-43,7-11-445,-1 1 1,1 0 0,-1 0-1,1 0 1,0 0-1,1 1 1,-1 0-1,0 0 1,1 1-1,-1-1 1,0 1-1,1 0 1,0 1-1,9-1 1,-15 1 7,0 0 1,1 0-1,-1 0 0,0 0 1,1 0-1,-1 0 1,0 0-1,0 0 0,1 0 1,-1 0-1,0 0 1,1 0-1,-1 0 0,0 0 1,0 0-1,1 0 1,-1 1-1,0-1 0,0 0 1,1 0-1,-1 0 1,0 0-1,0 0 0,1 1 1,-1-1-1,0 0 1,0 0-1,1 0 0,-1 1 1,0-1-1,0 0 0,0 0 1,0 1-1,0-1 1,1 0-1,-1 1 0,0-1 1,0 0-1,0 0 1,0 1-1,0-1 0,0 0 1,0 1-1,0-1 1,0 0-1,0 0 0,0 1 1,0-1-1,0 0 1,0 1-1,0-1 0,0 0 1,-1 0-1,1 1 0,0-1 1,-13 20 536,6-10-446,5-7-66,0-1-1,-1 0 1,1 1-1,-1-1 0,1 0 1,-1 0-1,0-1 1,1 1-1,-6 2 0,-2 1 100,6-2-118,3-3-47,1 1 0,-1-1 0,0 1 0,1-1 0,-1 0 0,0 1 0,0-1 0,0 0 0,1 0 0,-1 1 0,0-1 0,0 0 0,0 0 0,0 0 0,0 0 0,-4 2-893,9-3 615,9-5-121,-11 6 218,-1-1 1,1 1-1,-1-1 0,1 0 0,-1 0 0,1 1 0,-1-1 0,1 0 0,-1 0 0,2-2 1,8-9-3006,5-1 950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7:26.1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238 68 1888,'0'0'136,"-1"0"-1,1 0 1,-1 0 0,1 0-1,-1 0 1,1 0-1,0 0 1,-1 0 0,1 1-1,-1-1 1,1 0 0,0 0-1,-1 0 1,1 0 0,-1 1-1,1-1 1,0 0-1,-1 0 1,1 1 0,0-1-1,-1 0 1,1 1 0,0-1-1,-1 1 1,-1 0 86,1 0 1,-1 1-1,0-1 0,0 0 1,0 0-1,-1 0 0,1 0 0,-4 0 1,1-1 45,0 1 1,0-1 0,0 1 0,-1 0-1,1 1 1,0-1 0,0 1-1,0 0 1,1 0 0,-1 0 0,0 1-1,-6 4 1,8-5-192,-1 0 1,1 0-1,0 0 0,-1-1 1,1 1-1,-1-1 0,1 0 1,-1 0-1,1 0 0,-1-1 1,-7 1-1,10-1 398,-1 0-371,0 1 1,0-1-1,0 0 1,0 0-1,0 0 1,0-1-1,0 1 1,0 0-1,0-1 1,-3 0-1,4 0-65,0 1 0,0 0-1,0 0 1,1-1 0,-1 1-1,0 0 1,1-1 0,-1 1-1,0-1 1,0 1 0,1-1-1,-1 1 1,1-1-1,-1 1 1,0-1 0,1 1-1,-1-1 1,1 0 0,0 0-1,-1 1 1,0-2 0,1 1 57,125-4-1019,-27 5 1216,-96 0 619,-8 8-634,1-5-216,0-1-1,0 1 1,0-1 0,0 0 0,0 0 0,-1 0 0,1-1 0,-1 0 0,-10 1 0,-5 2-20,-82 17 59,98-21-88,1 0-1,0 0 1,0 0-1,-1 0 1,1-1-1,0 1 1,0-1-1,-5-2 1,-2 1-120,8 1 140,-6-2-459,9-1-315,3-6 584,-2 9 135,0-1 0,-1 1 0,1 0 0,0-1 1,0 1-1,0-1 0,0 1 0,0 0 0,0 0 0,1 0 0,-1 0 0,0 0 1,3-2-1,6-6-83,0 0 102,0-1 0,1 2 1,0-1-1,0 2 0,1-1 0,0 1 0,0 1 0,1 0 0,-1 1 1,1 1-1,1 0 0,18-4 0,-8 8 995,-33 8-629,0-4-308,0-1 1,0 0 0,0 0-1,-1-1 1,1 0 0,-1-1-1,1 0 1,-16 0 0,14-2-52,0 0 1,0-1-1,0 0 1,0-1-1,1 0 0,-1-1 1,-17-8-1,2 1-316,88 45-1395,-37-24 1700,1-1 0,40 9 0,-51-15 146,9 2 479,-22-5-138,-2 1-445,-1 0 0,1 0 0,0-1 0,-1 1 0,1 0 0,-1 0 0,1 0 0,-1-1 0,1 1 1,-1 0-1,1 0 0,-1-1 0,0 1 0,1-1 0,-1 1 0,0 0 0,0-1 0,1 0 0,-1 1 0,0-1 0,0 1 0,0-1 0,1 0 1,-1 1-1,0-1 0,-2 0 0,-23 4 277,-40-4-1096,79-8-155,140-22 717,-109 24 348,-14 5 434,-28 1 0,-8 0 229,-78 0-176,49 0-6255,42 0 1893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7:28.7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71 9 2912,'4'3'4800,"-6"-3"-4657,1 1 0,-1-1 0,0 1 1,1 0-1,-1-1 0,0 1 0,1 0 0,-1 0 1,1 0-1,-2 2 0,1-2-3,1 0-1,-1 0 0,1 0 1,-1 0-1,0 0 1,1 0-1,-1 0 1,0-1-1,0 1 1,-2 0-1,-18 7 928,22-8-966,0-1-95,0 0 0,0 0 0,1 1-1,-1-1 1,0 0 0,1 0 0,-1 0 0,0 0 0,1 0-1,-1 0 1,1 1 0,0-1 0,-1 0 0,1 0 0,0 1 0,-1-1-1,1 0 1,0 1 0,0-1 0,-1 1 0,1-1 0,0 1 0,0-1-1,0 1 1,0 0 0,0-1 0,2 1 0,4-4 1521,-7 12-679,0-4 160,0-10-757,0-12-12,0 17-226,0 1-1,0 0 1,0 0-1,0-1 0,0 1 1,0 0-1,0 0 1,-1-1-1,1 1 1,0 0-1,0 0 1,0 0-1,-1-1 1,1 1-1,0 0 0,0 0 1,0 0-1,-1 0 1,1 0-1,0 0 1,0-1-1,-1 1 1,1 0-1,0 0 1,0 0-1,-1 0 0,1 0 1,0 0-1,-1 0 1,1 0-1,0 0 1,0 0-1,-1 0 1,1 0-1,0 0 1,-1 0-1,1 0-11,-1 0 0,1 0 0,-1 1 0,1-1 1,0 0-1,-1 0 0,1 0 0,-1 0 0,1 0 0,-1 1 0,1-1 0,-1 0 0,1 0 1,0 1-1,-1-1 0,1 0 0,0 0 0,-1 1 0,1-1 0,0 0 0,-1 1 1,0 2 24,0 2-35,0 0 0,0 0 0,0-1 0,0 1 0,1 0-1,0 9 1,0-13 244,1-1-198,-1 0 1,0 0-1,1 0 0,-1 0 1,0 0-1,1 0 1,-1 0-1,0 0 0,1 0 1,-1 0-1,0 0 0,1 1 1,-1-1-1,0 0 1,0 0-1,1 0 0,-1 0 1,0 1-1,1-1 1,-1 0-1,0 0 0,0 1 1,0-1-1,1 0 0,-1 0 1,0 1-1,0-1 1,0 0-1,0 1 0,1-1 1,-1 0-1,0 1 1,0-1-1,0 0 0,0 1 1,0-1-1,0 0 0,0 1 1,0-1-1,0 0 1,0 1-1,0-1 0,0 1 1,0-1-7,0 1 0,-1-1 0,1 1 0,0-1 0,0 1 0,0-1 0,-1 1 0,1-1 0,0 1 0,-1-1 0,1 1 0,0-1 0,-1 0 0,1 1 0,0-1 0,-1 0 0,1 1 0,-1-1 0,1 0 0,-1 1 0,1-1 0,0 0 1,-1 0-1,1 0 0,-1 1 0,1-1 0,-1 0 0,0 0 0,0 0 0,1 0-31,-3-2-297,1-4 258,-3-3-10,3 7-90,1 2-255,21 37 693,-19-35-363,1 1-30,-2-3 17,0 1-1,0-1 1,0 0-1,0 0 0,0 0 1,0 1-1,1-1 1,-1 0-1,0 0 1,0 0-1,0 1 1,0-1-1,0 0 0,0 0 1,0 0-1,0 0 1,0 1-1,1-1 1,-1 0-1,0 0 1,0 0-1,0 0 1,0 0-1,0 0 0,1 1 1,-1-1-1,0 0 1,0 0-1,0 0 1,1 0-1,-1 0 1,0 0-1,1 0 1,20 0-4771,-4-3 2784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7:30.6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53 51 1472,'6'-4'2755,"1"8"-321,-5-4-1847,-1 0-500,0 1-1,0-1 1,0 0 0,0 1 0,0-1-1,0 1 1,0-1 0,0 1 0,0-1-1,0 1 1,0 0 0,0-1 0,0 1-1,-1 0 1,1 0 0,0 0 0,0 0-1,-1 0 1,1 0 0,-1-1 0,1 2-1,-1-1 1,1 0 0,-1 0 0,1 0-1,-1 0 1,0 2 0,2 2 117,-1 0 0,0 1 1,-1-1-1,1 7 0,0 2 3,0 0 0,6 26 1,-4-27-110,0 0 1,0 24 0,1 17 429,1-9-22,-2-38 18,-3-7-517,-1 0 0,1 0 0,0 0 0,0 0 0,0 0 0,0 0 0,0 0-1,0 0 1,0 0 0,0 0 0,0 0 0,0 0 0,0 0 0,0 0-1,-1 0 1,1 0 0,0 0 0,0 0 0,0 1 0,0-1 0,0 0 0,0 0-1,0 0 1,0 0 0,0 0 0,0 0 0,0 0 0,0 0 0,0 0 0,0 0-1,0 0 1,-1 0 0,1 0 0,0 0 0,0 0 0,0 0 0,0 0 0,0 1-1,0-1 1,0 0 0,0 0 0,0 0 0,0 0 0,0 0 0,0 0-1,0 0 1,0 0 0,0 0 0,0 0 0,0 0 0,0 0 0,0 1 0,0-1-1,0 0 1,0 0 0,0 0 0,1 0 0,-2 0 46,1-5 45,0 1-116,0 0 0,0 1-1,0-1 1,-1 0 0,1 1 0,-1-1-1,-2-5 1,1 3 26,1 1-1,0-1 1,0 1-1,0-1 1,0-5-1,-1-14 39,1 22 0,-2-9-37,-1-24 0,4 35 156,-1-2 65,-2 3-140,2 0 76,-4 130 2047,3-165-2222,-2 0 0,-9-37 0,6 44 137,-12-33-1,6 22-3,0 14 293,2 5-189,11 20-254,0 0-1,0 0 1,0 0 0,-1-1-1,1 1 1,0 0 0,0 0-1,0 0 1,0 0 0,-1 0-1,1-1 1,0 1 0,0 0-1,0 0 1,-1 0 0,1 0-1,0 0 1,0 0 0,-1 0-1,1 0 1,0 0 0,0 0-1,-1 0 1,1 0 0,0 0-1,0 0 1,0 0 0,-1 0-1,1 0 1,0 0 0,-1 0-1,13 21 11,-11-20 27,1 0-27,0 0 1,0 1-1,0-1 0,-1 1 0,1-1 0,0 1 0,-1 0 1,1 0-1,-1 0 0,1-1 0,1 5 0,1-1 62,4 6-49,-1 0 0,0 0 0,0 1-1,-1 0 1,-1 0 0,0 0 0,0 0 0,-2 1-1,5 20 1,7 16 142,-9-17 128,-3-21-234,-1 0 1,1 18 0,2-12 179,-5 41 235,5-39-859,0 2 827,-5-20-309,-2 9-314,-2-7-1018,1-8-441,-1-17-3102,0 0 2880,-11-16-2592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7:43.320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0 111 2400,'17'-28'8773,"-12"28"-7968,10-5-123,22-9-1,-25 9-465,0 0 0,25-5 0,23-3 401,-29 6-444,0 1 0,63-4 0,-72 10 10,14 0-35,-12 1 22,33-1 0,-22-1-57,63-3-101,25 1 296,112 19 51,-170-10-89,7-1-233,-62-4 47,1-1 0,0 0 0,0 0 0,-1-1 0,13-2-1,28-2-436,-16 4 220,-20 0 384,1 1-1,-1 0 1,22 6 1556,-37-5-1765,0-1 0,0 0 0,0 0 0,0 0 0,-1 1 0,-5 8 347,-18 7-537,22-15 269,-17 9 66,-1 0 1,0-1 0,-28 7 0,7-2-145,25-9 9,1 0-1,-1-2 0,1 0 0,-1 0 0,-17-1 1,-81-4 154,82 1-192,-75-8 125,-22-1 65,107 9-252,0 2 0,0 0-1,-39 9 1,54-9-106,-1 2 0,1-1 0,0 1 0,-9 4 0,14-6-143,0 0 0,0 1-1,0-1 1,0 0 0,0 1 0,0-1 0,0 1 0,1 0-1,-1 0 1,1 0 0,-1 0 0,1 0 0,-1 0 0,1 0 0,0 0-1,0 0 1,0 1 0,0 1 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7:55.3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69 148 736,'-1'0'-12,"-4"-7"227,7 5 659,-1 1-786,0 1 1,0-1 0,-1 1-1,1 0 1,0-1-1,0 0 1,-1 1-1,1-1 1,0 1-1,-1-1 1,1 0 0,0 1-1,-1-1 1,2-2 1146,21 3-499,-22-1-602,0 0-1,0 1 1,1-1 0,-1 0 0,0 0-1,0 0 1,0 0 0,0 0 0,0 0-1,0 0 1,0 0 0,-1-1-1,1 1 1,0 0 0,0-2 0,6-18 1571,-3-42 1676,-4 38-3007,0 24-321,0 22 182,-9 83 527,-2 80-66,8-161-672,-1 4 32,2-20-23,1 0-1,0 0 1,0 10 0,0-6 26,0 0 1,-3 16-1,1-16-45,1 0-1,0 18 1,1-18-30,0 0 1,-1 0 0,-4 15-1,3-13 95,-3 24 0,-7 62 86,11-69-11,2-11-31,-6 35 0,3-37-100,2 0 1,-1 18-1,-1 20 147,1-40-87,2 1 1,0 16-1,1-3 131,4 75 132,-1 60-42,-1-111-332,8 72 291,0-23-202,-4-27 113,-4 25 311,-3-94-397,0 0 1,0 1-1,-1-1 0,0 0 0,0 1 0,-1-1 1,0 0-1,0 0 0,0 0 0,-1 0 0,0-1 1,-5 10-1,-6 18 40,13-33-138,1 1 0,-1 0 0,1 0 1,-1 0-1,1 0 0,-1 0 0,1 0 1,0 0-1,-1 0 0,1 0 0,0 2 0,0-1 154,-1-4 203,1-1-284,-1 0-1,0-1 1,1 1-1,0 0 1,-1-1-1,1 1 0,1 0 1,0-7-1,0-6-11,-8-247 129,2 170-168,0 3-50,-4-141-836,6 210 380,1 17-179,3 15 118,13 190 205,-1-9 49,-8-164-389,1 12-2045,-7-19-4656,3-40 5189,-5-15-86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7:56.8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154 975 5888,'0'0'86,"0"0"-1,0-1 1,0 1 0,0 0 0,0 0 0,0 0-1,-1 0 1,1-1 0,0 1 0,0 0 0,0 0 0,0 0-1,0-1 1,0 1 0,0 0 0,0 0 0,0 0-1,0-1 1,0 1 0,0 0 0,0 0 0,0 0-1,0 0 1,0-1 0,0 1 0,0 0 0,0 0-1,1 0 1,-1-1 0,0 1 0,0 0 0,0 0-1,0 0 1,0-1 0,8-8 592,2-8-274,-8 10-166,-1 0-1,0 0 1,0 0 0,-1 0 0,1 0-1,-2 0 1,-1-12 0,-14-53 753,7 33-593,-18-124 277,9 47-177,16 102-450,4 38 165,-7 106 2,2 46-24,6 5 1851,-21-701-2037,16 491-172,-1-9 168,2 0-1,4-43 1,5 42 17,-5 28-40,-1 0 0,1-11 0,11-101 219,-14 94-206,0 23-60,0 0-1,0 0 0,1 0 1,1-10-1,-2 23 130,-1-1-1,1 0 0,0 0 1,1 8-1,0 9-20,-5 294 105,-22-22 608,23-280-623,0 0 0,-7 20-1,-3 12-18,13-47-97,0 0 0,0 1 0,0-1-1,0 0 1,0 0 0,0 1 0,0-1 0,0 0-1,0 0 1,0 1 0,-1-1 0,1 0 0,0 0-1,0 0 1,0 1 0,0-1 0,0 0 0,-1 0-1,1 0 1,0 0 0,0 1 0,0-1 0,-1 0 0,1 0-1,0 0 1,0 0 0,0 0 0,-1 0 0,1 1-1,0-1 1,0 0 0,-1 0 0,1 0 0,0 0-1,-1 0 4,1-1 0,-1 1 0,1 0-1,-1 0 1,1 0 0,0-1-1,-1 1 1,1 0 0,-1 0 0,1-1-1,0 1 1,-1 0 0,1-1-1,0 1 1,0 0 0,-1-1 0,1 1-1,0 0 1,-1-2 0,0-1 2,0 0 1,0 0-1,0-1 1,1 1 0,-1 0-1,1-1 1,0 1-1,0-1 1,0-4-1,0-3 10,-9-241-105,2 105 58,-1 68-242,7 65 149,0-13-374,0 25-279,0 7 447,0 9 20,-4 221-2374,4-119 779,2-71-603,-2-43 2276,1 0-1,0-1 1,0 1 0,0-1 0,0 1-1,0 0 1,0-1 0,1 1-1,-1-1 1,1 1 0,-1 0 0,1-1-1,-1 1 1,1-1 0,0 0-1,0 1 1,-1-1 0,1 0 0,0 1-1,0-1 1,1 0 0,1 2 0,5-2-2495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34:40.3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319 195 1568,'5'-24'5935,"-6"8"-2388,-12-13-475,6 15-2549,5 11-453,1 0 1,0 0-1,-1 0 1,0 0 0,1 0-1,-1 0 1,0 1-1,-1-1 1,1 1-1,0 0 1,-1-1 0,-4-2-1,-12-4 464,14 6-398,-1 1-1,1-1 1,-1 1 0,-10-2-1,14 3-124,0 1 0,0 0 1,0 0-1,1 0 0,-1 0 0,0 0 0,0 1 0,0-1 0,0 0 0,0 1 1,1 0-1,-1-1 0,0 1 0,0 0 0,1 0 0,-1 0 0,0 0 1,1 0-1,-3 2 0,-25 26 6,-30 40 0,25-29-19,26-29-29,1-1 1,0 1-1,1 1 1,0-1-1,1 1 1,-7 22-1,11-30 57,0-1 0,0 1 0,0-1-1,1 1 1,0 0 0,0-1 0,0 1-1,0 0 1,0-1 0,1 1 0,-1-1-1,1 1 1,0-1 0,0 1 0,1-1-1,1 5 1,0-3 18,0-1-1,0 1 1,0-1 0,0 0-1,1 0 1,-1 0-1,1 0 1,0 0 0,1-1-1,5 4 1,54 42 324,-59-45-306,1-1-1,0 0 1,0 0 0,0 0 0,0 0-1,0-1 1,1 0 0,-1-1 0,1 1-1,0-1 1,-1-1 0,1 1 0,0-1-1,-1 0 1,1 0 0,0-1 0,-1 0-1,8-2 1,108-24 131,91-22-146,-203 47 21,1-1-1,-1 0 1,-1-1 0,1 0 0,10-7-1,-18 10-52,1 0 0,-1-1 0,0 1 0,0-1 0,0 0 0,0 0 0,-1 0 0,1 1 0,0-2 0,-1 1 0,1 0 0,-1 0 0,0 0 0,0-1 0,0 1 0,0-1 0,0 1 0,0 0 0,0-1 0,-1 0 0,0 1 0,1-1 0,-1 1 0,0-1 0,0 0 0,-1-3 0,-2-9-6,-2 1 1,0-1 0,0 1-1,-1-1 1,-1 2-1,0-1 1,-11-14-1,5 7 21,2 5-99,0 1 0,-1 0-1,-1 0 1,-1 1 0,0 1-1,0 0 1,-2 1 0,-28-17-1,38 25 32,0 0 0,-1 1 0,0-1 0,1 2 0,-1-1 0,0 1 0,0 0 0,0 0 0,-1 1 0,1 0 0,0 0 0,-1 1 0,1 0 0,0 0 0,-1 0 0,1 1 0,0 1 0,0-1 0,0 1 0,0 0-1,0 1 1,0-1 0,0 1 0,1 1 0,-1-1 0,1 1 0,0 0 0,0 1 0,-5 5 0,-36 30-559,-65 72-1,107-106-463,1-1 0,0 1 0,-6 10-1,2 0-3652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8:01.4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90 2005 2144,'-1'-4'159,"0"1"1,0 0-1,1-1 0,-1 1 1,1-1-1,0 1 0,0-1 1,0 1-1,0-1 1,1 1-1,-1-1 0,1 1 1,0 0-1,0-1 0,2-3 1,5-26 1103,-5 8-669,2-18 92,-5 38-585,0 0-1,0 0 1,0 0 0,0 0-1,-1 0 1,0 0 0,0 0-1,0 0 1,-1 0 0,0 0-1,1 1 1,-2-1 0,1 1-1,0-1 1,-6-6 0,-26-33 715,3 4-59,30 37-726,0 0-1,0 0 1,0 0 0,1 0 0,-1-5-1,-1-4 250,-2-12-8,1 1 0,1-1 0,1 1 0,3-26 0,-1 3-224,2-366 277,-5 374-397,1 24 0,0 0 0,2-19 0,7-17 95,-4 26 147,2-46 0,-8 1 122,0 36-233,5-65 1,0 62 7,-4-54 0,0 33 129,1 49-106,-1 5-114,1 0 0,0 1 0,0-1 0,0 0 0,0 0 0,1 1 0,-1-1 0,1 0 1,0 1-1,-1-1 0,1 1 0,0-1 0,2-2 0,-2 3 32,-1 0 1,1 0 0,-1 0-1,0 0 1,1 0-1,-1 1 1,0-1-1,0 0 1,-1 0 0,1-3-1,-1-4 138,1-1-183,1-1-1,4-16 1,-4 18 66,10-28-159,-11 34 172,1 0 0,-1 0 1,1 1-1,-1-1 1,0 0-1,0 0 0,0 1 1,-1-6-1,0-4 67,2-1-111,-2 0 0,1 0 0,-2 0 0,-5-22 0,6 30 24,0 0 0,1 0 1,-1 0-1,1-6 1,0 7-3,0 0 1,0-1-1,0 1 1,-1 0-1,0 0 1,-2-7 0,2 9-21,1 1 0,0-1 0,-1 1 0,1-1 0,0 1 0,0-1 0,0 1 0,0-1 0,0 1 0,1-2 0,-1 2 0,0 0 0,0 0 0,0 0 0,0 0 0,0 0 0,0 0 0,0 0 0,0 1 0,0-1 0,0 0 0,0 0 0,-1 0 0,1 0 0,0 0 0,-1 0 0,1 1 0,0-1 0,-1 0 0,1 0 0,-2-1 0,-1-1 0,3 3 18,0-1 0,-1 1 0,1 0 1,-1-1-1,1 1 0,-1 0 0,1 0 0,-1 0 1,1 0-1,-1-1 0,1 1 0,-1 0 1,1 0-1,-1 0 0,1 0 0,-1 0 1,1 0-1,-1 0 0,1 0 0,-1 0 0,1 1 1,-1-1-1,1 0 0,-1 0 0,1 0 1,-1 1-1,-4 0 60,0 17-1283,4-6-286,2 1 1,0-1-1,3 18 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8:04.2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2299 1824,'11'-23'3030,"-5"15"-2597,4-8 333,-5 6-566,-1-1 1,0 0-1,0 0 0,-1 0 0,1-11 0,-1 8-17,0 1 0,7-20-1,-8 27-116,0 1-1,-1-1 1,0 0-1,0 0 1,0-7-1,0 6-35,-1 0 0,1 0 0,3-10-1,-2 9 16,0-1-1,-1 0 0,0 0 0,-1 0 0,-1-18 0,0 2 97,0 9 154,0 0 1,-5-17-1,0-10 88,4 33-250,0-1 0,-6-17 0,-2-7 33,-2 1-38,11 29-58,0 0-1,0 0 1,-1 0-1,0 1 1,-3-7-1,3 8-62,1 0-1,-1-1 1,1 1-1,-1-1 0,1 0 1,0 1-1,1-1 1,-2-6-1,2-186 1114,-5 121-1012,2 56-130,2-1 1,0 0-1,2-30 0,4 21 70,13-49 0,-14 65 60,-1 0 0,-1-1-1,0 1 1,0-22 0,-10-29-55,8 64-53,0-19 112,-4-38 0,2 41-39,1 0 0,2-33-1,0 13-2,-2-15-113,1-9 150,10-97 0,-7 138-15,-1 7-7,2-24-1,1 0 103,-2-8-16,2 11-177,0-42 60,-5 72-54,-1 1 0,1-1 0,-1 1 0,0-1 0,0 1 0,0 0 0,-2-3 0,-3-9 0,4 5-57,1 0 1,0-1 0,1-18 0,0 16 9,-3-1 289,2 11-254,0 0 1,0 0-1,1 0 1,-1 0-1,1-1 1,-1 1-1,1 0 1,0-3-1,0-4 108,0 5-64,0-7-70,0 10 45,0 1 0,1-1 0,-1 0 0,0 1-1,0-1 1,0 0 0,0 1 0,0-1-1,0 1 1,0-1 0,0 0 0,0 1 0,-1-1-1,1 0 1,0 1 0,0-1 0,-1 1 0,1-1-1,0 1 1,0-1 0,-1 0 0,1 1 0,-1-1-1,1 1 1,-1-1 0,0 0-17,1 0 0,0 0 0,-1 0 0,1 1 0,0-1 0,0 0 0,-1 0 0,1 0 0,0 0 0,0 0 0,0 1 0,0-1 0,1 0 0,-1 0 0,0-1 0,0-9-86,-1 10 111,0-1 0,1 1 0,-1-1 0,1 0 0,-1 0 0,1 1 0,0-1 0,0 0 0,-1 0-1,1 0 1,1-2 0,-1 1 115,-4-18-588,8-2 276,1 13 214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8:05.5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1 155 1472,'1'14'4123,"0"-16"-4034,1 1 0,0-1 1,-1 1-1,0-1 0,1 0 1,-1 0-1,0 0 0,0 1 1,0-1-1,0 0 0,0-1 1,0 1-1,-1 0 0,1 0 1,-1 0-1,1 0 0,-1-4 1,1-7 1100,-2-25 1,0 16-637,1 13-389,0 7-130,0-1-1,0 1 1,0-1-1,0 1 0,0-1 1,0 1-1,1-1 1,-1 1-1,1-1 1,1-3-1,-1 4-62,-1 1-1,1-1 1,-1 1-1,0-1 0,0 0 1,1 0-1,-1 1 1,-1-3-1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8:08.6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252 172 1312,'-9'-5'1163,"-10"5"762,-47 5 101,34-10-1194,27 5-709,-1 0 0,1-1 0,0 0 0,-7-2 0,8 2-12,-5 0 57,-3-3 26,4 3 120,-2-2 188,5-1-380,4 3-99,0 0 0,0 0-1,0 0 1,-1 0-1,1 0 1,0 0 0,-1 0-1,1 0 1,0 1 0,-1-1-1,1 1 1,-1-1 0,1 1-1,-1-1 1,1 1-1,-3 0 1,22-2 53,0 0 0,0-2 0,0 0 0,-1 0 1,21-9-1,4-1 86,-29 10-185,0 0-1,1 1 1,-1 1 0,1 0 0,14 0 0,-28 2 37,0 0-1,1 0 1,-1 0 0,0 0-1,1 0 1,-1 0 0,0 0 0,1 0-1,-1 0 1,0 0 0,1 0-1,-1 0 1,0 0 0,1 1-1,-1-1 1,0 0 0,0 0 0,1 0-1,-1 0 1,0 1 0,0-1-1,1 0 1,-1 0 0,0 1-1,0-1 1,0 0 0,1 0-1,-1 1 1,0-1 0,0 0 0,0 1-1,0-1 1,0 0 0,0 0-1,0 1 1,1-1 0,-1 0-1,0 1 1,0-1 0,0 0-1,0 1 1,0-1 0,0 0 0,-1 1-1,1-1 1,0 0 0,0 1-1,0-1 1,0 0 0,0 1-1,0-1 1,-1 0 0,1 0-1,0 1 1,0-1 0,0 0 0,-1 0-1,1 1 1,-17 23 295,10-13-301,-20 41-520,26-51 509,1 0 0,-1 1 0,0-1 0,0 0 0,0 1 0,0-1 0,0 0 0,0 0 0,0 0-1,0 0 1,-1 0 0,1 0 0,0 0 0,-1 0 0,1 0 0,-1-1 0,1 1 0,0-1 0,-3 1 0,1 0 16,1-1 1,-1 0 0,0 0-1,1 0 1,-1 0 0,0 0 0,1-1-1,-1 1 1,0-1 0,-3-1 0,-2-2 45,0 0-1,0 0 1,0-1 0,1 1 0,-14-12 0,7 3 301,0 0 1,1 0-1,1-1 0,0-1 1,0 0-1,-9-18 1,14 20-251,-8-14-380,28 44-690,1 0-676,0 1 0,12 22-1,-11-17 140,10 9-1889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8:11.0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13 1472,'-18'13'5640,"17"-10"-5358,-2 1 73,2-5-262,0 1-1,-1-1 0,1 0 1,-1 1-1,1-1 1,0 0-1,-1 0 1,-1-2-1,1 0 118,1 2-162,1-1-1,-1 1 0,0 0 1,0-1-1,1 1 1,-1 0-1,1-1 1,-1 1-1,1-1 0,0 1 1,-1-1-1,1-2 1,8 20-1200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8:22.5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301 396 1152,'-4'-4'118,"4"3"-86,-1 0-1,0 0 1,0 0 0,0 0-1,1 0 1,-1 0 0,0 0-1,1 0 1,-1 0-1,1 0 1,-1-1 0,1 1-1,0 0 1,-1 0 0,1 0-1,0-3 1,-15-30 3871,14 34-3843,0 0-19,0 0 1,0 0-1,0 0 0,1 0 0,-1 1 0,0-1 1,0 0-1,0 1 0,0-1 0,0 0 1,1 1-1,-1-1 0,0 1 0,0-1 1,1 1-1,-1 0 0,0-1 0,0 2 0,-21 28 482,18-28-500,4-1-30,0-1 1,-1 0 0,1 0-1,0 0 1,-1 0 0,1 1-1,0-1 1,0 0 0,-1 0-1,1 0 1,0 1-1,0-1 1,0 0 0,-1 1-1,1-1 1,0 0 0,0 1-1,0-1 1,0 0 0,-1 0-1,1 1 1,0-1-1,0 0 1,0 1 0,0-1-1,0 1 1,0-1 0,0 0-1,0 1 1,0-1 0,0 0-1,0 1 1,0-1 0,0 0-1,1 1 1,-1-1-1,0 0 1,0 1 0,0-1-1,0 0 1,0 0 0,1 1-1,-1-1 1,0 0 0,0 0-1,1 1 1,-1-1-1,1 1 4,0 0 0,0 0-1,-1 0 1,1-1-1,0 1 1,0 0-1,0-1 1,0 1 0,0-1-1,0 1 1,0-1-1,0 1 1,0-1-1,0 0 1,0 1 0,0-1-1,1 0 1,-1 0-1,0 0 1,0 0 0,0 0-1,0 0 1,0 0-1,0 0 1,0-1-1,2 1 1,33-11 133,-31 9-120,147-51 300,206-45-1,-232 66 230,-103 30 195,-23 2-696,0 1 1,0-1-1,0 0 1,0 1-1,1-1 1,-1 0-1,0 1 1,0-1 0,0 0-1,0 1 1,0-1-1,-1 0 1,1 1-1,0-1 1,0 0-1,0 1 1,0-1 0,0 1 47,-2 4 33,0-1 0,0 1-1,0-1 1,0 0-1,-1 0 1,0 0 0,-5 6-1,-25 26 78,27-30-141,-11 9-9,0-1 0,-1-1 0,-1 0-1,-30 15 1,-9 5-72,58-33 20,0 0 0,0 0 0,0 0 0,0 0 1,0 0-1,0-1 0,0 1 0,0 0 0,0 0 0,0 0 0,0 0 0,0 0 0,0 0 1,0 0-1,0 0 0,0 0 0,0 0 0,0 0 0,0 0 0,0 0-11,-1-1-125,1 1 136,0 0 0,0 0 0,0 0 1,0 0-1,0 0 0,0 0 0,0 0 0,-1 0 0,1 1-41,3-10-97,10-14 156,-11 19-20,110-208 386,-111 209-306,1-1 0,-1 1 0,0 0 0,0 0 0,0-1-1,0 1 1,0 0 0,-1-1 0,0-6 0,0 9-50,0 0 1,0 0-1,0 0 1,-1 0-1,1 0 0,-1 0 1,1 0-1,-1 0 1,1 0-1,-1 0 0,1 0 1,-1 1-1,0-1 1,1 0-1,-1 0 0,0 0 1,0 1-1,0-1 1,0 1-1,1-1 0,-1 0 1,0 1-1,0-1 1,0 1-1,0 0 1,0-1-1,0 1 0,0 0 1,-1 0-1,1 0 1,0 0-1,0-1 0,0 2 1,0-1-1,-2 0 1,-6 1-8,0-1 1,0 2 0,0 0 0,1 0-1,-1 0 1,-16 8 0,-51 28-18,44-20 6,-195 118 11,166-98 50,41-25-105,11-8-5,0 0-1,-11 10 1,20-15 55,-1 1 0,0-1 1,0 1-1,0-1 1,0 1-1,1-1 0,-1 0 1,0 1-1,0-1 0,0 0 1,0 0-1,0 0 1,0 0-1,0 0 0,0 0 1,0 0-1,-1 0 0,-3 0-116,23 0-1329,4 4 1236,1-2 0,37-1 0,9-5 114,365-7 95,28 31-19,-215-8 183,-130-6-146,101 4 14,-46-10 1894,-173-1-1855,0 0 1,-1 0 0,1 0-1,0 1 1,-1-1 0,1 1-1,0-1 1,-1 1 0,1-1-1,-1 1 1,1 0 0,-3-1-1,1 1 4,-26-5-30,1 2-1,-1 0 0,0 2 1,-49 5-1,49 0-5,0 0 1,-37 11-1,-53 24 130,-13 3-266,-164 48-57,242-70 88,1 2 0,1 3 0,-69 45 0,100-55-194,-39 34-1,59-48 144,10-6-287,56-28 63,-28 13 330,1 2 0,47-17 0,84-19-16,-79 27-54,120-27 75,-169 44 56,-18 4 5,-14 3 34,-1 1 0,1 0 0,0 1 0,5 7 1110,-20-1-1121,1 0 0,-1-1 1,0 0-1,0-1 1,0 1-1,0-1 0,-13 4 1,6-2-55,-33 12 49,-2-2 0,-67 12 0,35-10-7,37-6-9,-117 24 12,132-31-61,1-1 0,-1-1 1,-51-3-1,63-1 12,1-1 1,-1 0-1,0-1 0,-27-11 1,33 11-67,0-1 0,1 0 0,-1 0 0,1-1 0,0 0 1,0-1-1,1 0 0,-8-9 0,10 9-10,2-1-1,-1 1 1,1-1 0,0 0-1,1 0 1,-5-13-1,1 2 10,-8-25 66,8 22 18,-1 1 1,-1-1-1,-12-20 0,18 36-40,0 1-1,-1 0 0,0 1 0,1-1 1,-1 1-1,-1-1 0,1 1 1,-1 0-1,1 1 0,-1-1 0,0 1 1,-1 0-1,1 0 0,0 0 0,-1 1 1,-9-3-1,0 2 1,-1 1-1,1 0 1,-30 1 0,-46 8 82,-13 1-77,61-8-261,0-2 1,0-2-1,1-2 1,-70-18-1,156 36-206,0-3-1,0-2 1,1-1-1,68-1 1,50-6 379,302 7-72,-407-3 159,288 11 287,5-16-68,671-53 191,-999 54-376,211-22 225,-229 22-203,14-2 585,31-2 415,-56 6-629,-1 2-422,0 0 0,0 1 0,0 0 1,-9 7-1,-14 9-17,-212 94-165,65-33 252,99-43-69,-3-4 1,-112 33 0,-72 17-7,226-68-37,1 1 0,0 2 1,1 1-1,-53 40 1,59-38-50,19-14-93,0 0 0,1 0 0,-13 15 0,23-23 141,1 1 0,-1-1 0,1 1 0,-1-1 0,1 1 1,-1 0-1,1-1 0,0 1 0,-1 0 0,1-1 0,0 1 0,-1 0 0,1-1 0,0 1 1,0 0-1,0 0 0,-1-1 0,1 1 0,0 0 0,0 0 0,0 0 0,0-1 1,1 1-1,-1 0 0,0 0 0,0-1 0,0 1 0,1 0 0,-1-1 0,0 1 0,1 0 1,-1-1-1,0 1 0,1 0 0,-1-1 0,1 1 0,-1-1 0,1 1 0,-1 0 0,1-1 1,0 1-1,-1-1 0,1 0 0,-1 1 0,1-1 0,0 0 0,1 1 0,1 1 25,0-1 0,0 0 0,0 0 0,1 0 0,-1 0-1,0 0 1,0-1 0,1 1 0,6-1 0,147-28-103,-102 16 109,257-75-60,-33 7-86,-250 72 204,-18 5 142,0 0 1,0 1 0,17 2 853,-45 11-696,-28 11 1,18-8-214,-2-1-101,0 0 0,-1-2 0,-1-1 0,-61 11 0,80-19-80,-2 1-552,-27 1 0,68 3-509,-3-1 1045,1 1 0,-2 1 0,1 1 0,-1 1 0,37 22 0,-20-12 832,-40-20-769,0 0 0,0 0-1,0 0 1,0 0 0,0 0 0,1 0 0,-1 0-1,0 1 1,0-1 0,0 0 0,0 0 0,0 0-1,0 0 1,1 0 0,-1 0 0,0 1 0,0-1-1,0 0 1,0 0 0,0 0 0,0 0 0,0 1-1,0-1 1,0 0 0,0 0 0,0 0 0,0 0-1,0 1 1,0-1 0,0 0 0,0 0 0,0 0 0,0 1-1,0-1 1,0 0 0,0 0 0,0 0 0,0 0-1,0 0 1,0 1 0,-1-1 0,1 0 0,0 0-1,0 0 1,0 0 0,0 0 0,0 1 0,0-1-1,0 0 1,-1 0 0,1 0 0,0 0 0,-8 6 212,7-6-167,-2 2 10,0-1 0,0 1 0,0-1 0,0 0 0,-1 0 1,1 0-1,0 0 0,-1 0 0,1-1 0,-1 0 0,-3 0 0,-6 0 22,-23-5 0,8 1 67,-292-57 79,126 19-162,-3 15-369,123 24 253,-121 9-1,141 0-33,1 2 0,-104 30-1,-9 22-469,164-60 458,0 1 0,0 0 0,0 0-1,0-1 1,0 1 0,0 0 0,0 1 0,1-1-1,-1 0 1,0 1 0,1-1 0,-3 3 0,4-4 55,0 1 0,-1 0 0,1 0 0,0-1 0,0 1 0,-1 0 0,1-1 0,0 1 0,0 0 0,0 0 0,0-1 0,0 1 0,0 0 0,0 0 0,0 0 0,0-1 1,0 1-1,1 0 0,-1 0 0,0-1 0,0 1 0,1 0 0,-1-1 0,0 1 0,1 0 0,-1-1 0,1 1 0,-1-1 0,1 1 0,-1 0 0,1-1 0,0 1 0,-1-1 0,1 0 1,1 1-1,2 3 5,1-1 1,0 0 0,0 0 0,0-1 0,0 1-1,0-1 1,1 0 0,-1-1 0,1 1 0,-1-1-1,1 0 1,6 0 0,9 0 43,0-2 1,22-2-1,-26 1-28,-9 1 20,96-7 86,173-39 1,120-60 53,-311 83-71,106-32-249,86-24 244,369-109 758,-105-32-400,-517 207-371,43-33-1,-35 23 251,8-4 46,-39 27-479,0 1 121,0-1 0,0 0 1,0 0-1,0 0 0,0 0 1,-1-1-1,1 1 0,0-1 1,-1 1-1,1-1 0,1-1 1,-1 0-3,-2 17-56,-2 0 92,-1-1 0,-1 1 0,0-1 0,-1 0 0,-1 0 0,0 0 0,0-1-1,-1 0 1,-1 0 0,-18 21 0,4-9-34,-1-2 0,-1 0 0,-43 29 0,66-50-24,-3 2-102,0 0-1,0 0 1,0 0-1,0 1 1,-3 3-1,7-6 99,1-1 1,-1 1-1,0-1 0,1 1 0,-1-1 0,0 1 1,1-1-1,-1 1 0,1-1 0,-1 0 0,1 1 1,-1-1-1,1 0 0,-1 1 0,1-1 0,-1 0 1,1 0-1,-1 1 0,2-1 0,2 0 3,0 1-1,0-1 0,0-1 1,0 1-1,0 0 0,0-1 0,0 0 1,0 0-1,7-3 0,8-1-36,46-12-121,-41 10 103,0 1 0,42-4 0,-9 7 684,-69 20 154,-1-7-634,0 0 0,0-1 0,0 0 0,-1-1 0,0-1 0,-1 0-1,-29 9 1,-114 20-44,106-26-37,28-5-460,-1-2 0,-42 1 1,102 1-522,9-5 909,0-2-1,56-9 1,277-36-54,-211 31 408,-142 12-221,-15 2 284,0 1 0,17-1 0,-65 11 424,-134 17-632,-51 4-1,-84-18-135,303-12-123,1 0-1,-1-1 1,1 1-1,0-1 1,-7-2 0,11 3 61,0 0 1,-1 0 0,1 0-1,-1 0 1,1-1-1,0 1 1,-1 0-1,1 0 1,-1 0 0,1-1-1,0 1 1,-1 0-1,1-1 1,0 1-1,0 0 1,-1-1 0,1 1-1,0 0 1,0-1-1,-1 1 1,1-1-1,0 1 1,0-1 0,0 0-1,0 0 0,0 1 1,0-1-1,1 0 1,-1 1-1,0-1 1,1 0-1,-1 1 0,0-1 1,1 0-1,-1 1 1,1-1-1,-1 0 0,1 1 1,-1-1-1,1 1 1,0-1-1,-1 1 0,2-1 1,5-3-71,0-1 0,0 1 0,0 1 0,1-1 0,0 1 0,9-2 0,19-8-157,191-94-42,-132 66 264,377-172-272,-408 183 425,2 3 0,2 3 1,124-28-1,-126 42-74,0 2 0,124 3 0,-161 6 33,44 8 0,-46-5-13,-23-3-83,0 0-1,0 0 1,1 0-1,-1 1 1,0-1 0,6 5-1,-8-5 4,-3 6 288,-1-3-231,0 1 1,-1-1-1,1 1 1,-1-1-1,0 0 1,0 0-1,0-1 1,-1 1-1,1 0 0,-1-1 1,-5 4-1,-1 0 35,-1 0 0,0 0-1,-16 6 1,-23 6 44,-2-2 1,-88 18-1,70-19-152,-438 112-102,450-112-607,53-14 272,18 3-423,7-5 848,0-1 0,0-1 1,0 0-1,-1-2 0,21-6 1,-1 2-23,532-136 23,-287 68 486,-205 57-148,46-9-1898,-94 23 414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8:31.2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312 2747 1664,'-1'-3'303,"1"3"-289,0 0 0,-1 0 0,1 0-1,0 0 1,0 0 0,0 0 0,0 0 0,0 0-1,0 0 1,-1 0 0,1 0 0,0 0 0,0 0-1,0 0 1,0 0 0,0 0 0,-1 0-1,1 0 1,0 0 0,0 0 0,0 0 0,0 0-1,0 0 1,0 0 0,-1 0 0,-6 7 216,-3 4-2,8-9-83,-5 4 336,-1 0 0,0 0 1,0 0-1,0-1 0,-1-1 0,1 1 0,-11 3 0,-31 7 1183,-87 14 0,117-27-1741,14-2-225,14-2-161,10-3 420,0 0 0,19-9 0,23-6 182,25 0 72,115-12 0,-169 29-4,40-6-180,-58 7 251,0 1 0,26 0-1,-37 1-198,-2 0-63,0 0-1,0 0 0,0 0 1,0 0-1,1 1 0,-1-1 1,0 0-1,0 0 0,0 0 1,0 0-1,0 1 0,0-1 1,0 0-1,0 0 0,1 1 1,-1-1-1,0 0 0,0 0 1,0 0-1,0 1 1,0-1-1,0 0 0,0 0 1,0 1-1,0-1 0,0 0 1,0 0-1,-1 1 0,1-1 1,0 0-1,0 0 0,0 0 1,0 1-1,0-1 0,0 0 1,0 0-1,-1 1 0,-3 7 122,-1 1 31,-1 0 0,0-1 0,-13 14 0,15-17-235,17-10-371,-12 5 431,18-10 10,-3 1-56,0 1-1,1 1 0,-1 0 0,1 1 0,30-6 0,-44 12 60,1-1-1,0 1 0,-1 0 1,1 0-1,0 1 0,0-1 1,-1 1-1,7 2 0,-9-2 26,0 1-1,0-1 1,0 1-1,0-1 0,0 1 1,0-1-1,0 1 1,-1 0-1,1 0 1,-1-1-1,1 1 0,-1 0 1,0 0-1,1 0 1,-1-1-1,0 1 1,0 0-1,-1 7 686,7-13-481,5-3-249,-1-1 0,0 0 0,0 0-1,-1-1 1,0-1 0,0 1 0,-1-2 0,0 1 0,9-18 0,-7 9 84,-1-1 1,-1 0 0,0 0-1,-2-1 1,4-22 0,11-67 122,-5-1 0,-5 0 1,-6-202-1,-12 198-44,-43-214 1,34 256-300,4-1 1,3 0 0,0-91-1,9 118 121,-1 12-55,1-1-1,7-41 1,-4 53 220,2-48 0,3-9 82,-8 76-214,0 1 1,0-1 0,0 1 0,0-1-1,1 1 1,0-1 0,2-7 0,-1 5-29,-1 0 0,0-1 0,0 1 0,0-14 0,2-16-86,2 15 21,1 0-1,10-22 1,6-22-53,37-163 40,-43 188 85,-1 1-179,-13 35 184,0-1 0,0 1 0,1 0 0,0 0-1,4-6 1,9-19 16,-11 21 89,-4 7-48,-1 1 1,1 0-1,-1 0 0,1 0 0,-1 0 0,1 0 0,-1 0 0,0-1 0,0 1 0,0 0 0,1-2 0,-1 2 46,-4 6-48,2-4-55,1 1 1,0 0 0,-1-1-1,1 1 1,0 0 0,0-1-1,0 1 1,0 0 0,0 0-1,0 0 1,0 0 0,1 0-1,-2 4 1,-1 6-38,-9 28 28,2 0 0,-10 79 0,14-80-55,-11 131 40,11-100 35,-1 103 1,5-97 0,4 163 166,1-80-76,-3 482 928,5-475-900,2 31-153,-5-169-58,8 93 152,2 66 810,-11-174-890,-1-10 75,1 0 0,-1 0 0,0 0 0,0 1 1,0-1-1,-1 0 0,1 0 0,-1 0 0,0 0 0,0 0 1,-2 6-1,-16 24 751,19-32-778,-1 0-1,1 0 1,-1 0 0,1-1-1,-1 1 1,0 0 0,1 0-1,-1-1 1,0 1 0,1 0-1,-1-1 1,0 1 0,0-1-1,0 1 1,1-1 0,-1 1-1,0-1 1,0 1 0,0-1-1,0 0 1,-1 1 0,-2 2-114,0 0 1,1 0 0,-1 0-1,-5 8 1,2-2-96,6-8 130,-6 4 128,6-16 556,9-101-888,-8 55 241,6-224-396,-3 261 340,0-1 0,2 1 0,11-33 0,-4 16 61,-7 25-29,-4 10 8,-1 0 1,1-1 0,0 1-1,-1 0 1,1 0 0,-1 0-1,1-3 1,0-4-635,2 19 494,1 20 196,-4 205 87,-5-137-16,6-57-219,0-4 107,-6 44 1,4-58-76,1-1 1,0 1 0,4 23 0,1 31 168,-5-56-128,-12 282 809,10-263-899,2-29 144,0 0 0,-3 18 0,2-12 86,1-15-76,0 0 0,0-1-1,0 1 1,0 0 0,0 0 0,-1 0-1,1 0 1,-1 0 0,1 0-1,-1-1 1,1 1 0,-1 0-1,0 0 1,0-1 0,-1 3 0,1-3-9,0 1 0,0-1 0,1 0 0,-1 1 0,0-1 0,1 1 0,-1-1 1,1 1-1,0 0 0,0-1 0,-1 1 0,1 2 0,-3 15 115,-24 52-274,24-63 112,1 0 0,0 0 0,0 1 0,0-1 0,1 0 0,0 13 0,-4 33 623,6-66 97,13-51-388,8-67 1,27-187-824,-41 286 379,17-43 0,-19 58 83,2 1 0,0-1 1,0 1-1,15-18 1,-10 18 43,2 0 0,0 1 1,0 0-1,1 1 0,22-12 1,-36 24 24,-1 1 2,-1 0 1,1-1-1,0 1 1,-1 0 0,1 0-1,-1-1 1,1 1-1,-1 0 1,1-1-1,-1 1 1,1-1-1,-1 1 1,0 0-1,1-1 1,-1 1-1,0-1 1,1 1-1,-1-1 1,0 1 0,1-1-1,-1 0 1,0 0-1,-4 30-32,-23 60 43,-17 110 0,35-148-60,4-30 4,1 1 1,1 0 0,1 0-1,1 0 1,2 30 0,-1-50 46,1-1 1,-1 1 0,0-1-1,1 1 1,-1-1 0,0 1-1,1-1 1,0 1-1,-1-1 1,1 0 0,0 1-1,0-1 1,0 0-1,0 0 1,0 1 0,0-1-1,0 0 1,0 0 0,0 0-1,0 0 1,1-1-1,-1 1 1,0 0 0,1 0-1,-1-1 1,1 1 0,-1-1-1,1 1 1,-1-1-1,1 0 1,-1 1 0,1-1-1,2 0 1,1 0 17,0-1 1,0 1-1,0-1 1,0 0-1,0-1 0,-1 1 1,1-1-1,0 0 1,5-3-1,3-3 39,-1 0 0,0-1-1,0-1 1,-1 0 0,-1 0 0,12-14-1,51-76-49,-60 82 3,28-42 68,40-55-27,-49 71-117,-21 27-71,1 0 1,0 1-1,28-26 1,-38 40 193,-3 15 234,-2 0-246,-1 0-1,-1 0 1,1 0 0,-2-1 0,-6 12-1,-3 6-17,-38 97 78,52-125-116,1-1 0,-1 0 0,1 0 1,-1 1-1,1-1 0,-1 1 0,1-1 1,0 0-1,0 1 0,-1-1 0,1 1 0,0 1 1,11-17-31,0-3-27,8-11 10,61-78-316,-69 94 291,0 1 1,0 0-1,1 1 1,0 0-1,1 1 1,20-11-1,-28 17 62,0 1-1,1 0 1,8-2-1,-12 3 30,-1 1 0,0 0 0,1 0 0,-1 0 0,0 0 0,1 0 0,-1 0 0,0 0 0,3 1 0,-3-1 1,-1 0 0,0 0 0,1 0 0,-1 1 0,1-1 0,-1 0 0,0 0 0,1 1 0,-1-1 0,0 0 0,1 1 0,-1-1 0,0 0 0,0 1 0,1-1 0,-1 1 0,0-1 0,0 0 0,0 1 0,1-1 0,-1 1 0,0-1 0,0 1 0,0-1 0,0 0 0,0 1 0,0-1 0,0 2 1,0 2 29,-1 0 0,0 0 0,0 0 0,0 0 0,-3 6 0,-1 4 16,-27 84 158,-39 137-264,71-234 41,-3 15-103,3-11 73,4-8 35,25-46 141,14-20-282,-28 50 58,1 1-1,0 0 1,26-20-1,-32 29 46,1 1 1,1 0-1,-1 1 0,1 0 1,1 1-1,-1 0 0,18-5 1,-29 11 44,0-1 1,-1 1 0,1 0-1,0 0 1,0-1 0,-1 1-1,1 0 1,0 0 0,0 0-1,-1 0 1,1 0 0,0 0-1,0 1 1,0-1 0,-1 0-1,1 0 1,0 0 0,-1 1 0,1-1-1,0 0 1,0 1 0,0 0 8,-1-1 0,0 1 0,1-1 0,-1 1 0,0 0 1,1-1-1,-1 1 0,0 0 0,0-1 0,1 1 0,-1 0 0,0-1 1,0 1-1,0 0 0,0-1 0,0 1 0,0 0 0,0 0 1,-1 6 70,-1-1 1,1 0 0,-1-1 0,-3 8 0,4-10-79,-9 19 94,0 0-1,-23 33 0,-34 40-20,45-65-45,0 0 129,-40 40-1,57-64-219,-4 4-32,9-10 85,0 0 0,0 0 0,0 0 0,0-1 0,0 1 0,0 0 0,0 0 0,0 0 0,0 0-1,0 0 1,0 0 0,0 0 0,0 0 0,0 0 0,0 0 0,0 0 0,0-1 0,-1 1 0,1 0 0,0 0 0,0 0 0,0 0 0,0 0 0,0 0 0,0 0 0,0 0 0,0 0 0,0 0 0,0 0 0,-1 0 0,1 0 0,0 0 0,0 0 0,0 0-1,0 0 1,0 0 0,0 0 0,0 0 0,0 0 0,0 0 0,-1 0 0,1 0 0,0 0 0,0 0 0,0 0 0,0 0 0,0 0 0,0 0 0,0 0 0,0 0 0,0 0 0,0 0 0,0 1 0,-1-1 0,1 0 0,0 0 0,0 0 0,0 0-1,0 0 1,0 0 0,0 0 0,0 0 0,0 0 0,0 0 0,0 0 0,0 1 0,0-1 0,1-6-72,1 1 0,0 0 0,0-1 0,0 1-1,1 0 1,-1 0 0,7-7 0,-5 5 45,8-11-77,1 1 0,0 0 0,2 0 0,16-14 0,-3 6-9,47-33 1,-51 43 64,-1 0 1,2 2-1,0 0 1,1 2-1,43-13 1,-67 23 60,0 1 1,0-1-1,0 1 1,0-1-1,1 1 1,-1 0-1,0 0 1,0 0-1,0 0 1,0 1-1,0-1 1,0 0-1,0 1 1,4 1-1,-5-2 15,-1 1 0,1 0 0,0 0-1,0 0 1,0-1 0,-1 1 0,1 0-1,0 0 1,-1 0 0,1 0 0,-1 0-1,1 0 1,-1 0 0,1 0 0,-1 0 0,0 0-1,1 1 1,-1-1 0,0 0 0,0 0-1,0 0 1,0 0 0,0 0 0,0 1-1,0-1 1,0 0 0,-1 0 0,0 2 0,0 2 42,0 0 0,-1 0 1,0-1-1,0 1 1,0 0-1,-1 0 1,-5 7-1,-26 28 78,26-31-100,-16 16 40,-1-1-1,-1-1 0,-1-1 0,-1-1 0,-1-2 0,-52 26 0,79-44-76,0 0 1,0 0-1,0 0 1,1-1-1,-1 1 1,-1-1-1,1 1 1,0-1-1,0 0 1,0 1 0,-4-1-1,6-1-17,0 1 0,-1 0 0,1 0 0,-1 0 0,1 0 0,0 0 0,-1-1 0,1 1 0,0 0 0,-1 0 0,1-1 0,0 1 0,-1 0 0,1-1 0,0 1 0,0 0 0,-1-1 0,1 1 0,0 0 0,0-1 0,0 1 0,-1 0 0,1-2 0,0 1-17,0-1 1,0 1-1,-1-1 1,2 1-1,-1-1 0,0 1 1,0-1-1,0 1 0,1-1 1,-1-1-1,11-27-122,1 0-1,2 1 1,0 0 0,27-38 0,-25 44 35,1 0 0,1 1 1,1 1-1,1 0 1,1 2-1,0 0 0,2 2 1,0 0-1,38-20 1,-39 24 33,-11 7 37,0-1 0,0 2 1,0-1-1,1 2 0,22-7 1,-15 7-91,13-3 153,-30 7-10,0 0-1,0 0 1,0 0-1,0 0 1,0 0-1,0 0 1,0 1 0,0-1-1,0 1 1,0 0-1,0-1 1,0 1-1,2 1 1,0 1 5,0-1 0,1 0 0,-1-1 0,1 1 0,0-1 0,0 0 0,8 2 0,37-1-12,191-5-505,141-14 982,-233 1-208,-46 9-240,-70 9-28,-1 1-1,53 12 1,-1 0 49,-50-11-79,40 0-1,7-1 1147,-80 6-1288,-1-9 158,0 0 0,0 1-1,0-1 1,0 1-1,0-1 1,0 0 0,0 1-1,1-1 1,-1 0-1,0 1 1,0-1 0,0 0-1,0 1 1,1-1-1,-1 0 1,0 0 0,0 1-1,0-1 1,1 0 0,-1 1-1,0-1 1,1 0-1,-1 0 1,0 0 0,1 1-1,0-1 1,15-1-55,1-1-1,0-1 1,0-1 0,25-8-1,21-5-18,-41 13 246,-1-2 0,1 0 1,-1-1-1,29-14 0,-48 20-98,0 0 1,-1 0-1,1 0 0,0-1 1,0 1-1,-1-1 0,1 1 1,-1-1-1,1 0 0,1-3 1,-3 4-49,1 1 1,-1 0 0,0-1 0,0 1 0,0-1 0,1 1-1,-1-1 1,0 1 0,0-1 0,0 1 0,0-1-1,0 1 1,0-1 0,0 1 0,0-1 0,0 1 0,0-1-1,0 1 1,-1 0 0,1-2 0,-1 2-16,1-1 0,0 1-1,-1-1 1,0 1 0,1-1 0,-1 1 0,1 0 0,-1-1 0,1 1-1,-1-1 1,0 1 0,1 0 0,-1 0 0,0-1 0,1 1 0,-1 0-1,0 0 1,-1 0 0,-9-1-80,-1 0-1,0 1 1,0 0 0,1 1-1,-1 0 1,0 1 0,-14 4 0,-80 31 61,23-7 233,2-10-138,-130 17 0,106-22-61,41-7-66,34-5-101,-44 10 0,73-13 109,-1 0 0,1 1 0,0-1 0,-1 0 0,1 1 0,0-1 0,0 1 0,0 0 0,-1-1 0,1 1 0,0 0 0,0 0 0,0-1 0,0 1 0,0 0 0,0 0 0,0 0 0,1 0-1,-1 1 1,0-1 0,1 0 0,-1 0 0,0 0 0,1 1 0,-1-1 0,1 0 0,0 0 0,-1 1 0,1-1 0,0 0 0,0 1 0,0-1 0,0 0 0,0 1 0,0-1 0,0 1-1,1-1 1,-1 0 0,0 0 0,1 3 0,1 1-17,1 0-1,-1 1 0,1-1 1,0 0-1,0 0 0,0-1 1,1 1-1,5 5 0,6 5 21,2-1 1,-1-1-1,2 0 0,0-2 0,0 0 1,1-1-1,0 0 0,1-2 0,0 0 1,21 4-1,27 5 153,123 12 1,0-13-23,-96-8-56,34-3 14,20 2 71,-31 5-228,-106-11 200,-1 1 0,1-2 0,0 0 0,0 0 0,14-3 0,-23 3-47,0-1-1,0 1 0,0-1 1,0 0-1,-1 0 1,1 0-1,0-1 0,0 1 1,-1-1-1,1 1 1,-1-1-1,1 0 0,-1 0 1,0 0-1,0 0 1,0 0-1,0-1 0,0 1 1,0 0-1,-1-1 1,1 0-1,-1 1 0,0-1 1,0 0-1,2-6 1,5-65 103,-7 65-175,-1 8 1,0 1 1,-1-1-1,1 1 0,0-1 1,0 1-1,1-1 0,-1 1 1,0-1-1,0 1 0,0-1 0,0 1 1,0-1-1,0 1 0,1-1 1,-1 1-1,0 0 0,0-1 0,1 1 1,-1-1-1,0 1 0,1 0 1,-1-1-1,1 1 0,4 19-744,-1-6 696,21 151-195,5 23 354,-16-127-11,2 0 0,39 95-1,-34-119 625,-16-49-144,0-12-474,-1 1 1,0-1-1,-2 1 1,-2-1 0,-1-25-1,0 4-69,1 40-15,-1 0 0,0-1 1,0 1-1,0-1 0,-4-6 1,3 7-11,0-1 1,1 1-1,-1-1 1,1 1 0,0-9-1,1-43-16,-3-151 197,2 32-75,2 95 187,-1 73-231,0 1 1,-1-1-1,0 1 0,-1 0 0,1-1 0,-2 1 0,1 0 1,-7-14-1,7 20-41,1 0 0,-1 0 0,0 0 0,1 0 0,-1 1 0,0-1 0,0 1 0,0-1 0,-1 1 0,1 0 0,0 0 0,0 0 0,-1 0 0,1 0 0,-1 1 0,1-1 0,0 1 0,-1-1 0,-4 1 0,-3-1-36,-1 1 0,0 0 0,-13 3 0,-4 2 128,-1 1 1,-41 14-1,-53 28-22,76-29-116,19-8-95,0 1-1,1 1 1,0 2 0,-37 26-1,63-40 122,-12 11-226,12-12 232,1 0 1,0 1 0,0-1-1,0 0 1,0 0 0,0 1-1,-1-1 1,1 0 0,0 0-1,0 1 1,0-1 0,0 0-1,0 0 1,0 1 0,0-1-1,0 0 1,0 1 0,0-1-1,0 0 1,0 0 0,0 1-1,0-1 1,0 0 0,0 0-1,0 1 1,0-1 0,0 0-1,1 1 1,-1-1 0,0 0-1,0 0 1,0 0 0,0 1-1,1-1 1,-1 0 0,0 0-1,0 0 1,0 1 0,1-1-1,-1 0 1,0 0 0,0 0-1,1 0 1,-1 0 0,0 1-1,0-1 1,1 0 0,-1 0-1,0 0 1,0 0 0,1 0-1,-1 0 1,0 0 0,1 0-1,-1 0 1,0 0 0,0 0 0,1 0-1,-1 0 1,8 0-55,1 1-1,-1-1 1,0-1 0,0 1 0,14-4-1,43-12-77,-51 12 94,45-13 76,1 3 0,1 3 0,-1 2 0,71 0 0,-129 9 27,0 0 0,1 0 1,-1 0-1,0 0 0,0 1 0,0-1 1,1 1-1,2 1 0,-5-1-34,0-1-1,0 1 1,0-1-1,0 1 1,0 0-1,0-1 1,0 1-1,0 0 1,-1-1-1,1 1 1,0-1 0,0 1-1,-1-1 1,1 1-1,0 0 1,-1-1-1,1 1 1,0-1-1,-2 1 1,-5 9 176,-2-1 0,-13 13 1,18-19-150,0 0 0,0 0 0,0 0 0,0 0 0,0-1 1,-1 0-1,1 0 0,-1 0 0,-7 2 0,10-4-37,1 0 0,-1 0-1,1 0 1,-1 0 0,1 0 0,-1 0 0,1 0-1,-1-1 1,1 1 0,-1 0 0,1-1 0,-1 0-1,1 1 1,-1-1 0,1 0 0,0 1 0,-1-1-1,1 0 1,0 0 0,0 0 0,0 0-1,0 0 1,0 0 0,0-1 0,0 1 0,0 0-1,0-1 1,0 1 0,1 0 0,-2-2 0,-1-6 5,0 1 0,0-1 0,1 1 0,-2-10 0,1 5 13,0-4-104,1 0 0,0-23 1,0 2-22,0-69 74,3 58-161,1 17 113,2 0 1,0 0 0,12-37-1,-5 23 66,-7 23-77,2 0-1,0 1 0,2-1 1,0 1-1,1 1 0,17-29 0,-20 42 14,65-105 436,-62 95-275,0-1 1,0-1-1,-2 1 1,7-30-1,-2-18-68,4-105 0,2-21-146,-15 177 107,7-44 34,4-107 0,-14 89 14,-3 1 1,-4-1 0,-33-145-1,35 203-74,-30-123-269,28 110 241,-8-40-12,15 64-6,-1 1 0,1-1 0,0 0 0,1 0 0,0 0 0,2-11-1,32-128-66,-30 128 66,-3 13 69,-1 0-1,1 0 0,1 0 1,-1 0-1,6-9 0,-5 10-70,19-28-304,-20 31 364,0 1 0,0 0 0,0-1-1,1 1 1,-1 0 0,1 0 0,-1 0-1,1 1 1,0-1 0,4-1-1,-7 3 19,1 0 0,0 0 0,0 0 0,-1 0 0,1 0 0,0 0 0,-1 1 0,1-1 0,0 0 0,-1 0 0,1 1 0,0-1 0,-1 0 0,1 1 0,-1-1 0,1 1 0,-1-1 0,1 1 0,-1-1-1,1 1 1,-1-1 0,1 1 0,-1-1 0,1 1 0,-1 0 0,0-1 0,0 1 0,1 0 0,-1-1 0,0 1 0,0 0 0,1 0 0,7 27-96,3 100-33,-8-74 170,9 267 143,-6-109-279,-1-116 117,4 187-30,-9-279 12,-4 343 51,-23 0 275,-9-14-52,31-277-265,-13 79 351,18-129-266,-1 0-1,0 0 0,0 0 0,0 1 1,-1-2-1,0 1 0,-1 0 1,1 0-1,-1-1 0,0 1 0,0-1 1,-7 8 372,9-13-395,1 0 0,-1-1 0,0 1 0,0 0 0,0-1 1,0 1-1,1-1 0,-1 1 0,0-1 0,0 1 0,1-1 0,-1 1 0,0-1 0,1 0 0,-1 1 0,0-2 0,-5-10-59,2-1-1,-1 1 0,1-1 0,1 1 0,-2-17 1,-3-66-100,7 69 154,-14-192 30,-6-132-453,20 227-107,1 73 155,10 84-1085,57 349 1130,-62-359 442,-4-19 177,0-1 0,0 1 1,0 0-1,0 10 0,2-27-289,-1 1 0,0-1-1,0 1 1,-1-13-1,-1 20-63,0 0-1,0 0 1,0 0-1,-1 0 1,1 0-1,-1 0 0,0 0 1,0 0-1,0 0 1,-1 0-1,0 0 1,1 1-1,-1-1 1,-1 1-1,-2-5 0,4 7-37,0 1 0,0-1 0,0 1-1,0-1 1,0 1 0,0-1 0,0 1 0,0 0-1,0-1 1,0 1 0,0 0 0,0 0-1,0 0 1,0 0 0,0 0 0,0 0-1,-1 0 1,1 0 0,0 0 0,0 1-1,0-1 1,0 0 0,0 1 0,0-1 0,-1 1-1,-28 17-78,25-14 120,-18 11 20,2 0-1,0 1 0,-35 37 1,34-30 51,16-17-43,0 1 0,0-1 0,1 1 1,-9 13-1,-11 19 143,17-28-264,1 1-1,0 0 1,-9 22 0,14-31 135,1 1 1,-1-1 0,0 1-1,0-1 1,-1 0 0,1 0-1,-6 5 108,6-11-100,2 2-60,0 1 1,-1 0-1,1 0 0,0-1 0,0 1 0,0 0 0,-1-1 0,1 1 1,0 0-1,0 0 0,0-1 0,0 1 0,0 0 0,0-1 0,0 1 1,0 0-1,0-1 0,0 1 0,0-1 0,0 1 0,0 0 0,0-1 1,0 1-1,0-1 0,8-48-313,-6 33 354,6-26-1,-7 38-67,12-45-576,3 0 1,31-66-1,-35 93-1231,19-24-1,-14 22 238,35-54-1019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8:3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2 276 2976,'-2'7'7306,"10"-13"-7001,-1 0-1,0 0 1,0-1-1,-1 0 0,1-1 1,-1 1-1,8-16 1,-6 10-267,1 1 0,14-16 0,-9 15-59,6-9 52,2 1-1,0 1 1,1 1 0,36-22 0,-44 32-66,-13 7 28,0 1 0,1-1-1,-1 0 1,1 1 0,-1 0-1,1 0 1,0 0 0,0 0-1,-1 0 1,1 0 0,3 0-1,-5 1 9,0 0 0,-1 1 0,1-1 0,-1 0 0,1 0 0,0 1 0,-1-1 0,1 0-1,-1 0 1,1 1 0,-1-1 0,1 1 0,-1-1 0,1 1 0,-1-1 0,1 1 0,-1-1 0,0 1 0,1-1-1,-1 1 1,1 0 0,5 14 40,-4-11-43,4 11 146,0-1 0,1-1 0,15 22 0,-19-31-78,-1-1 0,1 0 1,0 1-1,0-1 1,0-1-1,1 1 0,-1 0 1,1-1-1,-1 0 0,1 0 1,0 0-1,0 0 1,0 0-1,0-1 0,0 0 1,0 0-1,9 1 1,3-1 142,1-1 0,0-1 0,-1-1 0,32-6 0,61-25 555,-95 28-654,48-10-3235,-56 13-1435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8:4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1248,'0'0'151,"1"-1"1,0 1-1,0 0 0,-1-1 1,1 1-1,0 0 1,0-1-1,-1 1 0,1 0 1,0 0-1,0 0 1,0 0-1,0 0 0,-1 0 1,2 0-1,16-5 2125,-16 4-2094,0 0 0,0-1 0,0 1-1,0 0 1,0 0 0,0 0-1,0 0 1,0 1 0,0-1-1,0 1 1,0-1 0,1 1-1,-1 0 1,4-1 0,-4 1 159,-2 0-278,1-1 1,-1 1-1,1-1 0,-1 0 1,1 1-1,-1-1 0,1 1 1,0-1-1,-1 1 0,1-1 1,0 1-1,-1 0 0,1-1 0,0 1 1,-1 0-1,1 0 0,0-1 1,0 1-1,1 0 0,1-1 106,-2 0-143,0 0 0,0 0 1,0 0-1,0 0 0,0 0 1,0 0-1,0 0 0,0 0 1,0 0-1,-1-1 0,1 1 0,0 0 1,0-3-1,-1 3-12,1-1-1,0 0 1,0 0-1,0 1 1,0-1 0,0 1-1,0-1 1,2-1-1,-1 0 13,1 0 0,-1 0-1,0 0 1,0 0-1,0 0 1,-1-1 0,1 1-1,-1-1 1,0 1 0,1-1-1,-1-4 1,9-19-152,3 2-109,-12 24 229,-1 0 1,1-1-1,0 1 1,-1 0-1,1 0 1,0 0-1,0 0 0,0 0 1,0 0-1,0 0 1,0 1-1,0-1 1,0 0-1,0 1 0,1-1 1,-1 0-1,0 1 1,0-1-1,0 1 0,1 0 1,1-1-1,0 1-1,0-1 0,0 1 1,0-1-1,0 0 0,0 0 0,0 0 0,5-2 0,-2 0-167,10 1 3,-15 2 176,-1-1-1,1 1 1,-1 0 0,1-1-1,-1 1 1,1 0-1,-1 0 1,1 0-1,-1-1 1,1 1 0,0 0-1,-1 0 1,1 0-1,-1 0 1,1 0-1,0 0 1,-1 0 0,1 0-1,-1 0 1,1 1-1,-1-1 1,1 0-1,0 0 1,-1 0 0,1 1-1,-1-1 1,1 1-1,5 6 3,-4-4-8,0 1 1,1-1 0,-1 0 0,1 0 0,0-1 0,3 4 0,9 8 36,-8-7 30,-1-1 0,15 10 0,-16-13-37,-3-1 69,1 0-1,0 0 1,0-1-1,0 1 1,0-1-1,0 1 1,1-1-1,-1 0 0,0 0 1,1 0-1,-1-1 1,5 1-1,14 1 107,-19-1-145,1 0-1,0-1 1,-1 1-1,1-1 1,5-1-1,10-1 167,-1 0-1,0-2 1,0 0 0,0-1 0,-1 0-1,24-12 1,-30 12-198,-1-1 0,1-1 1,-1 0-1,0 0 0,0-1 0,-1 0 0,0 0 0,0-1 0,-1-1 0,-1 1 0,10-15 1,-10 14-653,-6 8 62,1 0 0,0 0 0,-1 0 0,1 0-1,-1-1 1,0 1 0,0 0 0,0-1 0,1-3 0,-5-3-3853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8:4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1 278 2496,'0'0'784,"12"-8"3424,-1-8-2459,-6 11-1457,-4 4-206,-1 1 0,1-1-1,0 0 1,0 0 0,0 1-1,0-1 1,-1 0 0,1 0-1,0 0 1,-1 0 0,1 0-1,-1 0 1,1 0 0,-1 0-1,1 0 1,-1 0 0,0-1-1,1 0 1,-1 0-1,0 0 0,1 1 0,-1-1 0,1 0 0,-1 1 0,1-1 0,0 0 0,0 1 0,-1-1 0,3-2 0,-2 2-42,1 0 1,-1 0-1,0 0 0,0 0 0,0 0 0,0-1 0,0-1 0,1-2-3,0 0 0,0 1 0,0-1 0,1 1 0,0 0-1,0-1 1,0 1 0,1 1 0,4-6 0,2-4 20,-3 7-58,0 0 0,1 0 0,-1 1 0,1 0 0,1 0 0,-1 1 1,1 0-1,0 0 0,14-5 0,17-3 31,0 2 0,1 1 1,52-5-1,-83 14 21,1-1-46,1 1 0,-1 1 0,1 0 0,-1 0 0,1 1 0,-1 1 0,1 0 0,-1 0 0,12 5 0,-8 0 292,-1 0 1,13 10 0,-16-10-24,-1 0 0,1-1 1,0-1-1,1 0 0,13 5 0,-19-9-186,0 0 1,0 0 0,1-1-1,-1 1 1,0-2-1,0 1 1,0 0-1,1-1 1,-1 0 0,0-1-1,9-3 1,-6 2-63,0-1 1,-1 0 0,1-1-1,-1 0 1,0 0 0,13-11-1,-14 11-1146,-7 5 1014,0 0 0,0 0-1,1 0 1,-1 0 0,0 0-1,0 0 1,0 0 0,1 0-1,-1 0 1,0 0 0,0 0 0,0 0-1,1 0 1,-1-1 0,0 1-1,0 0 1,0 0 0,0 0-1,0 0 1,1 0 0,-1-1-1,0 1 1,0 0 0,0 0-1,0 0 1,0 0 0,0-1-1,0 1 1,0 0 0,1 0-1,-1 0 1,0 0 0,0-1-1,0 1 1,0 0 0,0 0 0,0 0-1,0-1 1,0 1 0,0 0-1,0 0 1,0 0 0,-1-1-1,1 1 1,0 0 0,0 0-1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34:41.2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44 3552,'10'-6'7394,"13"4"-4972,-11 2-1630,2-2-365,-12 2-360,-1 0 0,1 0 0,0-1 0,0 1 0,0-1 1,0 1-1,0-1 0,-1 1 0,4-3 0,4-1 210,-1 0-1,1 1 0,0 0 1,0 0-1,0 1 1,9-1-1,-6 1-104,-1 0-109,1 1 0,-1 1 1,0 0-1,0 1 0,1 0 0,12 3 0,-17-3-21,1 2-1,-1-1 1,0 1-1,0 0 0,0 1 1,9 5-1,37 31 587,-24-17-127,-13-9-265,-1 0-1,23 28 1,0 1-15,-30-33-376,-6-7 190,1 0 1,-1 0-1,1 0 0,0 0 1,3 2-1,-5-5-140,-1 1 1,1-1-1,-1 0 1,1 0-1,-1 1 1,1-1-1,-1 0 1,1 0-1,-1 0 1,1 0-1,-1 1 1,1-1-1,-1 0 1,1 0-1,-1 0 1,1 0-1,-1 0 1,1 0-1,-1-1 1,1 1-1,-1 0 1,1 0-1,-1 0 1,1 0-1,-1-1 1,1 1-1,-1 0 1,1 0-1,-1-1 0,1 1 1,-1 0-1,0-1 1,1 1-1,-1-1 1,1 1-1,-1 0 1,0-1-1,0 1 1,1-1-1,-1 1 1,0-1-1,1 0 1,-1 0-147,1 0 1,-1-1-1,1 1 0,-1 0 1,0 0-1,1-1 0,-1 1 1,0 0-1,0-1 0,0 1 1,0 0-1,0-3 0,-8-29-6415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8:4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9 351 2976,'-8'-5'1312,"11"2"373,-2 3-1550,0-1 1,0 1 0,0-1 0,0 0 0,0 1 0,0-1 0,0 0-1,0 0 1,-1 0 0,1 0 0,0 0 0,0 0 0,-1 0 0,2-1-1,2-5 361,1-1-1,0 1 1,8-9 0,9-14 284,-6 5-520,-5 6 43,1 1 0,1 0 1,1 1-1,28-29 0,-19 28 43,50-29-1,-43 28-28,-19 14-284,1-1 1,-1 1-1,2 1 1,-1 0-1,0 1 1,1 0-1,-1 1 1,1 1-1,0 0 0,13 0 1,-20 1 31,0 1-1,0-1 1,0 1 0,0 0-1,0 1 1,0-1-1,0 1 1,-1 0 0,1 1-1,-1-1 1,1 1 0,-1 0-1,0 1 1,0-1 0,6 7-1,2 3 131,0 1 0,-1 1 0,16 25 0,-16-21 290,25 28 0,-34-45-425,-1 1 0,0-1 1,1 0-1,-1 0 0,1 0 0,0 0 1,0-1-1,-1 1 0,1-1 1,5 2-1,-6-2-127,-1-1 1,0 0 0,1 0-1,-1 0 1,1 0-1,-1 0 1,0 0-1,1 0 1,-1 0 0,1 0-1,-1-1 1,0 1-1,1-1 1,-1 1-1,0-1 1,1 1 0,-1-1-1,0 0 1,0 0-1,0 1 1,0-1-1,0 0 1,0 0-1,0 0 1,0 0 0,1-2-1,16-21-7362,-10 12 3792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8:4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1 394 576,'13'-15'10997,"-16"358"-7258,-2-107-3057,0-48 145,5-151-785,4 98 118,-1-100-38,-4 54 0,0-29 50,6-44 1162,3-16-1350,0-2 54,0 1 0,-1-1 0,1 0 0,-1 0 0,12-5 0,1-1 0,8-1-43,0 1 0,1 1-1,49-5 1,-46 9 100,263-31-19,131-29-119,6 15 112,-50 0-17,-356 46-29,59-6-11,250-11 99,-254 20-242,-27-1 105,-1 2 0,72 13 1,16 10 253,39 9-318,-80-14 86,-19-4 28,111 36-1,-79-22-25,-28-9-23,-59-15 78,41 5-1,-18-4-61,-23-4 50,-1-1 1,46-2-1,-30 0 198,-36 0-243,1 0 0,-1-1 0,0 1 0,0-1 0,0 0-1,0 0 1,0-1 0,0 1 0,0-1 0,0 0 0,0-1 0,6-3 0,-10 4 22,1 1 1,-1-1 0,1 0 0,-1 1-1,0-1 1,0 0 0,0 0-1,0 0 1,0 0 0,0 0-1,-1 0 1,1 0 0,-1 0 0,1 0-1,-1 0 1,0 0 0,0 0-1,0-1 1,0 1 0,0-2-1,-2-9-33,0 1 0,-4-18 0,-1 2 14,-3-19 80,-3 1 0,-2 0-1,-21-44 1,12 23-103,3-1 0,-17-103 1,21 92 46,12 55 49,-5-18-89,2-1 0,-4-77 0,13 103-17,1 0 0,1 0 0,1 0-1,0 0 1,1 1 0,12-26-1,-7 21 25,-2 6 29,-1 0-1,-1 0 0,0-1 0,-1 0 0,-1 0 1,3-19-1,-1-7-56,-3 26-23,2-33 0,0-31 125,-5 80-74,0-1-1,0 1 1,0 0 0,0-1 0,0 1 0,0-1 0,0 1 0,0 0-1,0-1 1,0 1 0,0-1 0,0 1 0,0 0 0,-1-1 0,1 1-1,0 0 1,0-1 0,0 1 0,-1-1 0,1 1 0,0 0 0,0 0-1,-1-1 1,1 1 0,-1-1 0,-6 6-200,-9 16-36,15-20 235,-24 47-3151,15-28 1162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8:5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35 2816,'-3'-4'4874,"4"-4"-2363,6-3 4007,-8 11-6492,0 1 0,0-1-1,1 1 1,-1 0-1,0-1 1,1 1-1,-1 0 1,1 0-1,-1 0 1,1-1-1,-1 1 1,1 0-1,-1 0 1,1 0-1,0 0 1,0 0-1,-1 1 1,-4 10 10,-2 4 92,0 1-1,0 0 0,2 0 0,0 0 1,-3 24-1,5-26-85,-4 17 168,-2 39 0,8-57-224,1 0 0,1 0 0,0 0 0,0-1 0,6 24 0,-1-18 23,9 36 137,-13-51-104,0 0-1,0 0 1,0 0-1,0 0 1,1 0-1,-1 0 1,1 0-1,0-1 1,5 5-1,-5-5 13,0-1 0,1-1 0,-1 1 0,1 0-1,-1-1 1,1 1 0,-1-1 0,1 0-1,0-1 1,0 1 0,-1 0 0,1-1 0,0 0-1,0 0 1,6-1 0,6-1 157,0-1 1,21-6 0,-22 5-60,10-3 9,0-1 0,27-12 0,-42 15-95,-1 0 1,1 0-1,-1-1 0,0 0 1,-1-1-1,1 1 0,13-16 1,-18 17-26,-1-1-1,0 1 1,0-1 0,0 0 0,-1 1 0,0-1 0,0 0-1,0 0 1,-1-1 0,0 1 0,0 0 0,-1 0 0,1-1-1,-1 1 1,-1 0 0,-1-12 0,0 4 8,-1-1-1,-1 1 1,0-1-1,-1 1 1,0 1 0,-8-14-1,7 16-1,0 1-1,0 1 1,-1-1-1,0 1 1,-1 1-1,-12-12 1,18 18-37,-11-11 61,0 2 0,-1 0 0,-29-18 0,34 24-93,-1 0 0,0 0 0,1 1 0,-2 0 0,1 1 0,0 1 0,0-1 0,-13 0 0,6 1 16,12 1 3,0 1 1,0 0-1,0 0 0,0 0 1,-9 2-1,4-2-113,-7 1-746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49:54.719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13 121 1888,'4'-15'4389,"-3"14"-4165,3-16 2112,5 9-2054,1 1 0,-1 0 0,1 1 0,1 0 0,11-5-1,-3 1-457,-9 6 160,-1 0 0,1 1 1,14-3-1,4-2 228,7 1 439,-41 9-579,-13 5 107,-1 0-1,-24 4 1,15-5-109,-32 5 4,57-10-103,-1-1 0,1 1 1,0 0-1,-1 0 0,-6 3 1,10-3 20,0-1 1,0 1 0,0-1-1,0 1 1,0-1 0,0 1-1,0 0 1,1-1-1,-1 1 1,0 0 0,0 0-1,1 0 1,-1 0 0,1 0-1,-1 0 1,1 0 0,-1 0-1,1 0 1,-1 0 0,1 0-1,0 0 1,0 0-1,-1 0 1,1 0 0,0 0-1,0 0 1,0 0 0,0 0-1,0 0 1,1 2 0,0 5 8,1 0 1,0 1-1,0-1 0,1 0 1,0 0-1,1-1 1,-1 1-1,2-1 1,-1 1-1,8 8 1,-5-7 4,4 5 49,1 0 1,0-1-1,0 0 0,23 16 0,-13-14 61,1 0-1,0-2 1,1 0 0,1-2-1,0-1 1,1-1-1,0-1 1,34 7-1,-51-13 1155,-28-8-1131,0 2 0,0 0 0,-36-2 0,-60 7-114,102 1-134,1 0 1,0 1-1,-17 5 0,9-2 27,10-4 53,9-2 20,0 0 0,0 0 0,0 0 0,1 0 0,-1 1 1,0-1-1,0 0 0,1 0 0,-1 0 0,0 1 0,1-1 0,-1 0 0,0 1 1,1-1-1,-2 1 0,2 0-5,-7 7-589,7-8 591,0 0 1,0 1 0,0-1-1,0 1 1,0-1-1,1 0 1,-1 1-1,0-1 1,0 0-1,1 1 1,-1-1-1,0 0 1,0 0-1,1 1 1,-1-1 0,0 0-1,1 0 1,-1 1-1,0-1 1,1 0-1,-1 0 1,0 0-1,1 0 1,-1 0-1,1 1 1,-1-1 0,0 0-1,1 0 1,5 2 6,0 0 1,1-1-1,-1 0 1,0 0-1,0 0 1,12-1-1,41-5 207,-33 1-138,46-4 64,-1-4 0,90-27 0,13-24 11,-101 39 213,-73 24-344,1 0 0,-1 0 0,1 0-1,-1 1 1,1-1 0,-1 0 0,1 1 0,-1-1 0,0 0 0,1 1 0,-1-1-1,0 1 1,1-1 0,-1 1 0,0-1 0,0 0 0,1 1 0,-1-1 0,0 1 0,0-1-1,0 1 1,0-1 0,0 1 0,0-1 0,0 1 0,1-1 0,-2 1 0,1 0 0,2 19 174,-2-18-115,0 11-70,0-12 22,0-1 0,-1 0 1,1 1-1,0-1 0,0 0 1,0 1-1,0-1 0,0 0 1,0 1-1,0-1 0,-1 0 1,1 1-1,0-1 0,0 0 1,0 0-1,-1 1 0,1-1 1,0 0-1,0 0 0,-1 1 1,1-1-1,0 0 0,0 0 1,-1 0-1,1 1 0,0-1 1,-1 0-1,1 0 0,0 0 1,-1 0-1,1 0 0,-1 0-5,1 0 0,-1-1 0,1 1-1,-1 0 1,1-1 0,0 1 0,-1-1-1,1 1 1,0-1 0,-1 1 0,1 0 0,0-1-1,0 1 1,-1-1 0,1 1 0,0-1 0,0 1-1,0-1 1,0 0 0,-1 1 0,1-1-1,0 1 1,0-1 0,0 1 0,0-1 0,0 1-1,1-1 1,-1 1 0,0-2 0,0 0 20,0-6-17,0-5-33,0 1 0,1-1-1,3-15 1,-1 17-295,-1-1 0,1-21 0,6 38-302,-7-3 594,0 1 0,0 0 1,0 0-1,-1 0 0,1 0 1,-1 0-1,0 1 0,0-1 1,0 0-1,0 5 1,1 0-17,2 6 55,-3-6 7,1 0 0,1 1-1,0-1 1,0 0 0,0 0 0,6 9 725,-9-22-573,-1 1 0,1-1 0,-1 1 0,-1 0 0,1-1 0,-3-4 0,2 4-202,0 0 1,1-1-1,-2-9 1,2 8-126,0 1 1,1 0 0,0-1 0,0 1 0,1 0 0,2-11 0,-2 17 102,-1 1-1,1-1 1,0 1-1,0-1 1,0 1-1,-1 0 0,1-1 1,0 1-1,0 0 1,-1-1-1,1 1 1,0 1-1,39 61-523,45 67 488,0-24 294,-84-104-213,1-1 81,-1 1-1,1-1 1,0 1 0,-1-1 0,1 0 0,0 0-1,4 1 715,-16-21-596,1-1 0,2 0 0,-11-39 0,5 14-83,-33-138-297,46 182 173,-9-33-119,8 32 82,1 0-1,-1 0 1,0 0 0,0 0 0,0 0-1,0 1 1,-1-1 0,1 0 0,0 1-1,-1-1 1,1 1 0,-1-1 0,-1 0 0,2 2 34,1 0 0,0-1 1,-1 1-1,1 0 1,0 0-1,-1 0 0,1 0 1,0 0-1,-1 0 0,1 0 1,0 1-1,-1-1 1,1 0-1,0 0 0,-1 0 1,1 0-1,0 0 1,0 0-1,-1 1 0,1-1 1,0 0-1,-1 0 1,1 0-1,0 1 0,0-1 1,0 0-1,-1 0 1,1 1-1,0-1 0,0 0 1,0 0-1,-1 1 1,1-1-1,0 0 0,0 1 1,0-1-1,0 1 1,-4 12-217,4-11 229,0-1-1,0 1 1,0 0 0,0 0-1,0-1 1,0 1 0,0 0-1,1-1 1,-1 1 0,1-1-1,-1 1 1,1 0-1,0-1 1,1 2 0,-1-2 12,0 0 0,0 0 0,1-1-1,-1 1 1,0 0 0,1-1 0,-1 1 0,1-1 0,-1 1 0,0-1 0,1 0 0,-1 0 0,1 0 0,-1 0 0,1 0 0,2 0 0,-3 0-9,0 0 0,0 0 1,0 0-1,0 0 0,0 0 1,0 0-1,0 0 0,0 0 1,0-1-1,0 1 0,0 0 1,0-1-1,0 1 0,0-1 1,1 0-1,-1 1 11,-1-1 1,1 1-1,-1 0 0,1 0 1,0-1-1,-1 1 0,1 0 1,0 0-1,-1 0 0,1 0 1,-1 0-1,1 0 0,0 0 1,-1 0-1,3 0 295,-6-1-98,-1-1-171,-87-27 753,20 7-497,25 6-291,-2 2 0,0 3 0,0 1 0,-1 2 0,-52 0 0,56 6 5,4 0-132,-62 5-1,-5 8 228,101-10-117,1-1-15,0 0 0,0 1 0,0 0-1,0 0 1,0 0 0,0 1 0,1 0 0,-1 0 0,-7 4-1,9-4 91,-2 3-272,6-5 201,0 1 0,0-1 0,0 1 0,0-1 0,0 0 0,0 1 0,1-1 0,-1 1 0,0-1 0,0 0 0,0 1 0,1-1 0,-1 0 0,0 0 0,1 1 0,-1-1-1,0 0 1,1 0 0,-1 1 0,0-1 0,1 0 0,-1 0 0,0 0 0,1 1 0,3 0 9,0 1 0,0-1 1,0 0-1,0 0 0,0-1 0,-1 1 0,1-1 0,0 0 0,0 0 1,0 0-1,5-1 0,7 0-3,29 2-96,81 10 1,-107-7 67,1 0 0,-1 1 1,0 1-1,0 0 1,0 2-1,26 15 1,-40-20 51,0 0 0,0 0 0,-1 1 0,0 0 0,1 0 0,-1 0 0,0 0 0,-1 1 0,1-1 0,-1 1 0,0 0 0,0 0 0,-1 0 0,0 1 0,1-1 0,-2 1 0,1-1 0,-1 1 0,1-1 0,-2 1 0,2 8 0,-2-5 23,-1 1-1,0-1 1,0 0 0,0 0 0,-1 0-1,-1 0 1,0-1 0,0 1 0,0 0-1,-1-1 1,0 0 0,-10 14-1,6-11 19,-1-1 0,0 1-1,0-1 1,-1-1-1,0 0 1,0 0-1,-1-1 1,0-1-1,-17 9 1,17-10-19,16-7-456,9-1 294,53-13-156,14-4 220,-19 4-30,-52 13 37,0 1-1,-1 1 1,15 1-1,-3-1 815,-19-2-1300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44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1312,'0'0'421,"5"-3"2241,-2-18 2724,-3 6-2466,0 9-2076,0 8-293,9 22 627,-5 8-460,-2-1 0,-2 1 0,-6 58 0,1-35-289,1 144 723,4-116 768,37-95-1514,-8 2-541,36-8 0,-51 15 129,-1 1-1,1 0 0,0 1 1,0 1-1,15 1 0,7 1-90,-27-2 108,0 0 0,0 1 0,-1 0-1,1 0 1,0 1 0,-1 0 0,13 5 0,-17-6-1,-3-1-7,0 0 1,0 1-1,0-1 1,0 0-1,-1 1 1,1-1-1,0 0 1,0 1-1,0-1 1,0 1-1,-1-1 0,1 1 1,1 1-1,-2-2 211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44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9 5152,'0'0'57,"0"0"0,0-1 0,0 1 0,0 0 0,0 0 0,0-1 1,0 1-1,0 0 0,0 0 0,0-1 0,0 1 0,0 0 0,0-1 0,0 1 0,0 0 0,0 0 1,0-1-1,0 1 0,0 0 0,-1 0 0,1-1 0,0 1 0,0 0 0,0 0 0,0 0 0,-1-1 0,1 1 1,0 0-1,0 0 0,0 0 0,-1-1 0,1 1 0,0 0 0,0 0 0,-1 0 0,1 0 0,0 0 1,0 0-1,-1 0 0,1 0 0,0 0 0,-1 0 0,1 0 0,0 0 0,0 0 0,-1 0 0,1 0 1,0 0-1,0 0 0,-1 0 0,0 0-41,0 0 264,1 1-1,-1-1 1,1 0 0,-1 1 0,1-1-1,-1 1 1,1-1 0,-1 1 0,1-1 0,0 1-1,-1 0 1,1-1 0,0 1 0,-1-1-1,1 1 1,0 0 0,0-1 0,0 1 0,-1 0-1,-6 16 1208,4-8-992,-1 1 0,2-1 0,-1 1-1,1-1 1,1 1 0,-1 19 0,1-15-306,0 14-55,2-1 0,1 1 0,6 31-1,-7-50-156,5 11-987,-5-20 864,-1 0-1,0 1 1,0-1 0,0 0 0,0 1 0,0-1 0,1 0 0,-1 1 0,0-1 0,0 0 0,1 0 0,-1 1-1,0-1 1,0 0 0,1 0 0,-1 1 0,0-1 0,1 0 0,-1 0 0,0 0 0,1 1 0,-1-1-1,0 0 1,1 0 0,-1 0 0,0 0 0,1 0 0,-1 0 0,0 0 0,1 0 0,-1 0 0,1 0 0,-1 0-1,0 0 1,1 0 0,-1 0 0,0 0 0,1 0 0,-1-1 0,0 1 0,1 0 0,-1 0 0,0 0-1,1 0 1,-1-1 0,0 1 0,0 0 0,1 0 0,-1-1 0,0 1 0,1-1 0,9-12-4313,6 1 1462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44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28 6720,'-23'-8'3040,"15"1"-2624,3 2 1184,1 2-1344,-1-2-608,10 10 192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45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 4640,'-14'-3'11845,"17"5"-11719,-1 1 0,1-1-1,-1 1 1,1-1 0,0 0 0,0 0 0,0-1 0,0 1-1,0 0 1,0-1 0,1 0 0,-1 0 0,0 0 0,1 0 0,-1 0-1,0-1 1,5 1 0,9-1 31,-1 0 0,24-3-1,-19 1-27,41-4-145,50-2-128,-40 10 10,-71-2 145,0 1 0,-1-1 0,0 1 0,1 0 0,-1-1 0,1 1 0,-1-1 0,0 1-1,1 0 1,-1-1 0,0 1 0,1-1 0,-1 1 0,0 0 0,0 0 0,0-1-1,0 1 1,0 0 0,0-1 0,0 1 0,0 0 0,0-1 0,0 1 0,0 1 0,-2 21 180,-2 3 7,-15 40-1,12-43-117,2-7-19,-12 22-1,6-12-282,10-24 27,0-1 1,1 0 0,-1 0-1,0 0 1,0 0 0,1 0 0,-1 1-1,0-2 1,0 1 0,-2 1-1,-5 3-4424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46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0 2304,'0'0'3701,"0"4"-2394,-2 31 50,-2 0 0,-1-1 0,-15 50 1,10-40-387,-21 52 681,14-49-1198,16-43-325,-1 1 0,1-1 0,-1 0 0,0 0 1,0 0-1,-1 0 0,1-1 0,-1 1 0,-5 5 0,8-9-158,0 0 1,0 0-1,0 0 1,0 0-1,0 0 1,0 0-1,0 0 1,0 0-1,0 0 1,0 1-1,0-1 1,-1 0-1,1 0 1,0 0-1,0 0 1,0 0-1,0 0 1,0 0 0,0 0-1,0 0 1,0 0-1,-1 0 1,1 0-1,0 0 1,0 0-1,0 0 1,0 0-1,0 0 1,0 0-1,0 0 1,-1 0-1,1 0 1,0 0-1,0 0 1,0 0-1,0 0 1,0 0-1,0 0 1,0 0-1,0 0 1,-1 0-1,1 0 1,0 0-1,0-1 1,0 1-1,0 0 1,0 0-1,0 0 1,0 0-1,0 0 1,0 0-1,0 0 1,-2-9-2261,3-10-1933,6-5 894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47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9 2080,'0'-1'69,"0"1"1,0-1-1,0 1 1,0-1-1,0 1 1,0-1-1,1 1 1,-1-1-1,0 1 1,0-1-1,1 1 1,-1-1-1,0 1 1,1 0-1,-1-1 1,0 1-1,7-1 4830,-7 3-4730,0-1 1,0 0 0,0 0-1,0 0 1,0 1 0,0-1-1,0 0 1,0 0 0,0 0-1,-1 1 1,1-1 0,0 0 0,-1 0-1,1 0 1,-2 2 0,1 1 325,-6 13 141,-1 0-1,0-1 1,-11 17-1,-1 3 109,-89 142 1308,2-4-782,97-153-1085,0 2 0,2 0 0,0 0 0,-4 24-1,10-37-137,-6 23 88,2 1 0,1 0 1,2 0-1,2 0 0,0 1 1,3-1-1,5 35 0,-5-56-54,2 0 0,0 0 0,0 0 0,1-1-1,0 1 1,1-2 0,1 1 0,0 0 0,0-1 0,1-1-1,1 1 1,19 18 0,-19-22 41,1 0 1,15 8-1,-7-5 103,-18-10-317,0 0 1,1 1-1,-1-1 0,1 0 0,-1 0 1,0 0-1,1 0 0,-1 0 0,1 0 1,-1 1-1,1-1 0,-1 0 0,0 0 1,1 0-1,-1-1 0,1 1 0,-1 0 1,1 0-1,-1 0 0,0 0 0,1 0 1,-1 0-1,1-1 0,-1 1 0,0 0 1,1 0-1,-1 0 0,1-1 0,-1 1 1,0 0-1,0-1 0,1 1 0,-1 0 1,1-1-1,3-3-1987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0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535 111 1728,'0'-1'36,"0"1"0,0-1 0,1 1 0,-1-1 0,0 1 0,0-1 0,1 1 0,-1 0-1,1-1 1,-1 1 0,0-1 0,1 1 0,-1 0 0,1-1 0,-1 1 0,1 0 0,-1 0 0,1-1 0,-1 1 0,1 0 0,-1 0 0,1 0 0,-1 0 0,1 0 0,-1-1 0,2 1 0,-1 0 380,1-4 1000,1-7 703,-3 8-1974,-1 0 0,1 1 0,-1-1 0,1 1 0,-1-1 0,0 1 0,0 0 0,0-1 0,-1 1-1,1 0 1,0 0 0,-1 0 0,0 0 0,1 0 0,-1 0 0,0 0 0,0 0 0,0 1 0,-3-3-1,-7-4 111,1 1 0,-21-8 0,32 14-248,-5-1 37,0 1 0,-1-1 0,1 1 0,0-1 0,-1 1 0,1 1 0,-9-1 1,-43 5 338,46-3-333,0 2-1,0-1 1,0 1 0,0 1 0,0 0 0,1 1 0,-15 8-1,-64 49 292,87-60-323,-14 11 65,2 0 0,-1 1 0,1 1 0,1 0 0,1 1 0,-18 30 0,23-33-42,1 1 0,0 0-1,1 0 1,-6 27-1,6-8 13,-2 34 1,6-56-35,2 0 0,-1 1 0,1-1 0,1 0 0,0 0 0,0 1 0,1-1 0,1-1 0,0 1 0,0 0 0,1-1 0,1 0 0,10 15 0,-13-21 34,0 0 1,1-1-1,0 1 0,-1-1 0,1 0 0,0 0 1,1-1-1,-1 1 0,0-1 0,1 0 0,-1 0 0,1-1 1,0 1-1,0-1 0,-1 0 0,1 0 0,0 0 1,0-1-1,0 0 0,0 0 0,0 0 0,0 0 1,0-1-1,0 0 0,0 0 0,-1 0 0,1-1 0,0 0 1,-1 0-1,1 0 0,-1 0 0,0-1 0,1 1 1,-1-1-1,6-6 0,-5 4 68,-1 0 0,1-1-1,-1 1 1,0-1 0,0-1 0,6-12 0,-9 17-110,0-1 0,0 1 1,-1-1-1,1 1 0,0-1 0,-1 1 1,1-1-1,-1 0 0,0 1 0,0-1 1,0 0-1,0 1 0,-1-1 0,1 0 0,-1 1 1,0-1-1,1 1 0,-1-1 0,0 1 1,0-1-1,-3-3 0,3 4-27,-1 1 0,1 0-1,0-1 1,-1 1 0,1 0-1,-1 0 1,1-1 0,-1 1 0,0 0-1,1 1 1,-1-1 0,0 0-1,0 0 1,0 1 0,1-1-1,-1 1 1,0 0 0,0 0 0,0-1-1,0 1 1,0 0 0,0 0-1,0 1 1,0-1 0,1 0 0,-1 1-1,0-1 1,-4 2 0,0 1-14,0-1 0,0 1 0,1 0 0,-1 1 0,0 0 0,-8 7 0,3 0 47,1 1 0,0 0 1,0 0-1,2 1 0,-10 16 1,-2 4 22,9-16-44,0 1 0,1 1 1,-13 33-1,21-44 15,-1 0 0,2-1 0,-1 1 0,1 0 0,0 0 0,0 0 0,1 1 0,0-1 0,1 0 0,0 0 0,0 0 0,4 14 0,1-5-19,0 0 0,1-1 1,1 0-1,0-1 1,1 0-1,15 21 1,-20-31 39,1 0 0,-1 0 0,1 0 0,0-1 0,0 0 0,0 1 0,1-2-1,-1 1 1,1-1 0,0 0 0,0 0 0,0 0 0,1-1 0,-1 0 0,0 0 0,1-1 0,0 0 0,-1 0 0,14 0 0,-6-2 79,0-1-1,0-1 0,-1 0 1,1-1-1,-1 0 0,0-1 1,22-12-1,83-57 501,-89 54-628,-11 7 82,-2 0 0,1-1-1,15-18 1,38-51 67,-34 39-235,-19 21-5,-12 17-57,0-1 0,0 1 0,0 0 0,8-6 0,-12 11 147,0 1-1,-1-1 1,1 1 0,0-1-1,0 1 1,0 0 0,-1 0-1,1-1 1,0 1-1,0 0 1,0 0 0,0 0-1,0 0 1,0 0 0,-1 0-1,1 0 1,0 0 0,0 0-1,0 1 1,0-1-1,0 0 1,-1 1 0,1-1-1,0 0 1,0 1 0,0-1-1,-1 1 1,1-1 0,0 1-1,-1-1 1,1 1-1,0 0 1,-1-1 0,1 1-1,-1 0 1,1 0 0,4 5 7,-1 1 0,1-1 0,3 9 1,-4-8 12,3 7 78,9 22 0,1 3-21,14 36 69,-18-48-146,-10-18 91,2 0 0,-1 0-1,11 15 1,-13-21-55,0-1-1,1 0 0,-1 0 0,0 1 0,1-1 0,-1-1 1,1 1-1,0 0 0,-1-1 0,1 1 0,0-1 0,0 0 1,0 0-1,0 0 0,0 0 0,5 0 0,8 2 45,0-2 0,0 0 0,0-1 0,0-1 0,1 0 0,-1-2 0,16-3 0,7 1-125,-7 1 131,-8 3 96,-20 1-155,-1 0 1,1 0 0,-1 0 0,1 0 0,-1-1 0,1 0 0,-1 1 0,0-1 0,1 0 0,2-2-1,-6 3-54,1 0-1,-1 0 1,0 0-1,0-1 0,0 1 1,1 0-1,-1 0 0,0 0 1,0 0-1,0 0 1,0 0-1,1-1 0,-1 1 1,0 0-1,0 0 0,0 0 1,0-1-1,0 1 1,0 0-1,1 0 0,-1 0 1,0-1-1,0 1 0,0 0 1,0 0-1,0 0 1,0-1-1,0 1 0,0 0 1,0 0-1,0-1 1,0 1-1,0 0 0,0-1 1,-10-11-5708,4 7 3855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4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3648,'8'-16'9109,"-3"36"-7157,1 39-121,-1-10-1230,13 122 844,-15-147-1376,19 100 699,-17-97-768,-3-16-20,-1-3 107,0-1 0,1 1 0,0-1 0,1 1 0,3 8 0,-4-11-1771,-3-14-3949,1 5 3521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49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15 102 5568,'-11'-10'1786,"10"9"-1688,1 1 0,0-1-1,-1 0 1,1 0 0,0 1-1,-1-1 1,1 0 0,0 1-1,0-1 1,0 0 0,0 0-1,0 0 1,0 1 0,0-1-1,0 0 1,0 0 0,0 1-1,0-1 1,0 0 0,0 0-1,1 1 1,-1-1 0,0 0-1,1 1 1,-1-1 0,0 0-1,1 1 1,-1-1 0,1 0-1,-1 1 1,1-1 0,7-7 695,-5 4-541,1 1 0,-1-1 1,1 1-1,0 0 0,0 0 0,0 0 0,8-3 0,3-1 452,0 1 0,30-7 0,-39 11-569,0 1 1,1 0-1,-1 0 0,0 0 1,1 1-1,-1 0 0,0 1 0,1-1 1,-1 1-1,11 3 0,-14-3-62,0 1-1,-1 0 1,1-1-1,0 1 1,-1 0-1,1 0 1,-1 1-1,0-1 1,0 0-1,0 1 1,0 0-1,0-1 0,0 1 1,-1 0-1,1 0 1,-1 0-1,0 0 1,0 0-1,0 0 1,0 0-1,0 0 1,-1 0-1,1 4 1,0 2 107,-1-1 0,1 1-1,-1 0 1,-1-1 0,0 1 0,0-1 0,-4 14 0,2-13-26,0 0-1,-1 0 1,1-1 0,-2 1 0,1-1-1,-10 12 1,12-17-207,-1 0 0,1-1 0,-1 1 0,1-1 0,-1 1 0,0-1 0,0 0 0,0 0 0,0 0 0,0-1 0,-1 1 0,1-1 0,0 0 0,-1 1 0,1-2 0,-1 1 0,0 0 0,1-1 0,-4 1 0,6-1-141,1 0 1,-1 0 0,1 0-1,-1 0 1,1 0-1,-1 0 1,1 0 0,-1-1-1,1 1 1,-1 0-1,1 0 1,-1 0 0,1 0-1,-1-1 1,1 1-1,-1 0 1,1-1 0,0 1-1,-1 0 1,0-1-1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50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43 1248,'3'-20'11498,"-8"20"-10543,2 0-606,-14-1 1076,17 1-1416,-1 0 0,1 0 0,-1 0 0,1 0 0,0 0 0,-1 0 0,1-1 0,0 1 0,-1 0 0,1 0 0,0-1 0,-1 1 0,1 0 0,0 0 0,-1-1 0,1 1 0,0 0 0,0-1 0,-1 1 0,1 0 0,0-1 0,0 1 0,0 0 0,0-1 0,-1 1 0,1-1 0,0 1 0,0 0 0,0-1 0,0 1 1,0-1-1,0 1 0,0 0 0,0-1 0,0 1 0,0-1 0,0 1 0,0 0 0,1-1 0,-1 0 0,0 1-34,1-1 1,-1 0 0,0 1-1,1-1 1,-1 1-1,1-1 1,-1 1-1,1-1 1,-1 1 0,1 0-1,-1-1 1,1 1-1,-1-1 1,1 1 0,-1 0-1,1 0 1,0-1-1,-1 1 1,1 0-1,0 0 1,-1 0 0,1 0-1,0-1 1,-1 1-1,1 0 1,0 1-1,25 0 7,-12 0 355,-13-1-326,-1 0 1,0 0 0,1 0 0,-1 0 0,0 0-1,0 0 1,1 1 0,-1-1 0,0 0 0,0 0 0,1 0-1,-1 1 1,0-1 0,0 0 0,1 0 0,-1 0-1,0 1 1,0-1 0,0 0 0,0 0 0,1 1 0,-1-1-1,0 0 1,0 1 0,0-1 0,0 0 0,0 0-1,0 1 1,0-1 0,0 0 0,0 1 0,0-1 0,0 0-1,0 1 1,0-1 0,0 0 0,0 0 0,0 1 0,0-1-1,0 0 1,0 1 0,-1-1 0,1 0 0,0 0-1,0 1 1,0-1 0,-1 1 20,1 0 0,-1 1 0,1-1 0,-1 0 0,1 0 0,-1 0 0,0 0-1,1 0 1,-1 0 0,0-1 0,0 1 0,-1 1 0,-1-1 40,0 1-1,1-2 1,-1 1-1,0 0 0,0-1 1,0 1-1,0-1 1,0 0-1,0 0 1,0 0-1,0 0 1,0 0-1,0-1 1,0 1-1,0-1 1,0 0-1,1 0 1,-1 0-1,-3-2 0,5 2-105,1 1-1,-1-1 1,1 0-1,0 0 1,-1 0-1,1 0 1,0 1-1,0-1 0,-1 0 1,1 0-1,0 0 1,0 0-1,0 0 1,0 0-1,0 0 0,0-1 1,2-1-579,-2 14 864,1-9-157,-1 0 0,0 0 0,1 0 0,-1 0-1,1 0 1,0 0 0,-1 0 0,1 0 0,0-1 0,0 1-1,0 0 1,1-1 0,-1 1 0,0 0 0,1-1 0,-1 1 0,1-1-1,1 1 1,6 5 209,1 0 0,12 6 1,4 3 208,-23-14-418,0 0 1,0 1-1,0-1 0,-1 1 0,1 0 0,-1 0 0,1 0 0,-1 0 0,3 6 0,-5-8-59,1 1 0,-1 0 0,1-1 0,-1 1 0,0-1-1,1 1 1,-1-1 0,0 1 0,0 0 0,0-1 0,0 1 0,-1-1 0,1 1 0,0-1-1,-1 1 1,1 0 0,-1-1 0,1 1 0,-1-1 0,0 0 0,0 1 0,0-1-1,1 0 1,-1 1 0,0-1 0,-2 1 0,1 1 5,-1-1 1,1 0-1,0-1 1,-1 1-1,0 0 1,1-1-1,-1 0 0,0 1 1,0-1-1,0 0 1,-3 1-1,-35 3-1656,39-5 1371,-17 3-870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51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2304,'4'7'11350,"0"6"-7179,-3 19-4079,-1-12 726,8 45-102,7 93 270,-5-43-301,-1-29-282,-7-2 167,-3-82-440,-3-5-3345,-2-7-3646,5-7 1128,0 8 3701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51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4 183 4224,'-3'-90'7509,"3"86"-7272,0 1 0,1-1 0,0 1 0,-1-1 0,1 1 0,1 0 0,-1 0 0,0-1 0,1 1 0,2-4 0,23-29 1455,-26 34-1634,0 1 0,0 0 0,1 0 0,-1-1 0,1 1 0,-1 0 0,1 0 0,-1 0 0,1 1 0,-1-1 0,1 0 0,0 0 0,-1 1 0,1-1 0,0 1 0,0 0 0,-1 0 0,1-1 0,0 1 0,0 0 0,0 0 0,-1 0 0,1 1 0,0-1 0,0 0 0,-1 1 0,1-1 0,0 1 0,0 0 0,2 1 0,-1 0 36,1 0 1,-1 0-1,0 0 0,0 1 1,0-1-1,0 1 1,0 0-1,0 0 0,-1 0 1,1 0-1,-1 0 1,0 1-1,2 3 0,0 3 125,0 1 0,-1-1 0,-1 1 0,1 0 0,-2 0 1,0 0-1,0 0 0,-1 0 0,0 0 0,-1 0 0,0 0 0,0 0 0,-2-1 0,-4 17 0,7-26-199,-1 1 1,0 0 0,1-1 0,-1 1-1,0-1 1,0 1 0,1-1 0,-1 1-1,-1-1 1,1 0 0,0 1-1,0-1 1,0 0 0,-1 0 0,1 0-1,0 0 1,-1 0 0,1 0 0,-1 0-1,-2 0 1,3-1-19,-1 1 0,0-1 0,1 0 0,-1 0 0,0 0 0,1-1 0,-1 1 0,0 0 0,1-1 0,-1 1 0,1-1 0,-1 1 0,0-1 0,1 0 0,-1 1-1,1-1 1,0 0 0,-1 0 0,-1-3 0,0 2-398,1 0 1,0 0-1,0 0 0,1-1 0,-1 1 0,-2-6 0,-3-6-5211,6 10 3042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52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 5568,'0'0'1786,"0"9"2966,0-6-4407,-1 0 0,1 0 0,-1 0 1,1-1-1,-1 1 0,0 0 0,0 0 0,0-1 0,-1 1 0,1-1 0,-1 1 0,1-1 0,-1 1 0,-3 3 0,-4 3 296,0-1-1,-13 10 1,-3 2-315,3 3 74,2-4-1094,8-8-3940,10-8 1680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53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4640,'-1'-2'5853,"6"8"-4183,5 10-1044,2 8 334,9 22 587,18 52-1,33 116 75,-59-167-1182,-3 1-1,-1 0 1,-3 0-1,1 95 0,-7-103-200,1 6 167,-2 0-1,-9 59 0,2-61-237,-16 72-14,21-107-135,-1 1 0,0-1 0,-1 0 0,0-1 0,0 1 0,-11 12 0,13-18-1275,0 1 0,-1-1 0,1 0-1,-8 6 1,6-5-1665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55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0 2720,'1'15'7472,"-2"28"-4434,1-12-1468,-3 15-266,-1 1 0,-14 58 1,-4 37-157,-6 103 126,25-230-1189,1 1-1,1-1 0,0 0 0,2 28 1,-1-42-40,0-1 0,0 1 1,0-1-1,0 1 1,0-1-1,0 1 0,1-1 1,-1 1-1,0 0 0,0-1 1,0 1-1,1-1 1,-1 1-1,0-1 0,0 0 1,1 1-1,-1-1 0,1 1 1,-1-1-1,0 1 1,1-1-1,-1 0 0,1 1 1,0-1-1,12-5 733,-10 2-936,13-4 230,0 0-1,0 0 1,1 2-1,31-7 1,-41 11-60,17-5 8,0 1 0,0 1 0,0 2 0,38 0 0,-56 2-15,-1 2 0,1-1 0,0 1 0,6 2 0,-7-2-1,-1 0 0,1-1-1,-1 1 1,1-1 0,9 1 0,-14-2 92,3-21-3774,8-9-7188,-7 21 8205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55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8 5824,'-8'-4'3688,"8"3"-3610,0 1-1,0 0 1,-1 0-1,1 0 1,0 0-1,0-1 1,0 1-1,0 0 1,0 0-1,-1 0 1,1 0-1,0 0 1,0-1-1,0 1 1,0 0-1,-1 0 1,1 0 0,0 0-1,0 0 1,0 0-1,-1 0 1,1 0-1,0 0 1,0 0-1,0 0 1,-1 0-1,1 0 1,0 0-1,0 0 1,-1 0-1,1 0 1,0 0-1,0 0 1,0 0-1,0 0 1,-1 0 0,1 1-1,0-1 1,0 0-1,0 0 1,-1 0-1,1 0 1,0 0-1,0 0 1,0 1-1,0-1 1,0 0-1,-1 0 1,1 0-1,0 0 1,0 1-1,0-1 1,-9 16 1620,1 0-1,-8 19 1,4-3-930,4-13-392,0 0 0,2 1 0,-6 30 0,10-36-228,0 1 0,1 0 0,1 0 0,1 0 0,0 0 0,0 0 0,8 25 0,-5-24-121,-4-13-11,1 0 0,-1 0 0,1-1 0,0 1 0,0 0 0,0 0 0,0 0 0,1-1 0,-1 1 0,1 0 0,-1-1 0,4 4 0,-3-4-54,6-2-4666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55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 6976,'-18'-9'4896,"26"14"-10976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0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1 3808,'-6'4'461,"-1"0"0,1 0 0,1 0 0,-1 1 0,0 0 0,1 0 0,0 1-1,-8 11 1,-3 3 692,-101 90 2004,79-77-2591,18-14-282,0 1 1,2 1-1,-21 30 1,-41 76 120,46-71-412,-99 192 1025,120-224-2404,12-20 506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56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4800,'-9'2'6382,"23"4"-1686,-5-2-5374,1 0 996,1-1 1,-1 0-1,1-1 1,19 3-1,44-3 185,-15-3-296,59 2-232,-119 11 105,-7 15 624,-2-1 0,-24 48 0,2-6-198,24-53-424,-14 24-1,0-1-68,9-10-1831,12-23 175,-1 7-431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57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17 2976,'-8'-16'10256,"11"29"-8534,2-6-1327,0 0 0,1 0 1,0 0-1,0 0 0,8 6 0,-5-6-181,-1 1 0,9 13 0,47 85 741,-37-58-806,-1 3-239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5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446 4 4640,'-8'-4'1519,"10"10"-430,-1-5 89,-6 4 1468,-1 1-2013,1 0-1,-1 0 1,0-1 0,-1 0 0,0 0 0,1-1 0,-14 7 0,-13 9 554,-30 24 264,-77 74-1,58-35-1193,61-61-199,4-3-166,1-2-4242,15-13 2414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58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5056,'-1'0'151,"1"1"1,0-1-1,-1 0 1,1 1-1,0-1 1,-1 0-1,1 1 1,0-1-1,-1 0 1,1 1-1,0-1 1,0 1-1,-1-1 1,1 1-1,0-1 1,0 0-1,0 1 1,0-1-1,0 1 1,0-1-1,0 1 1,-1-1-1,1 1 1,0-1-1,1 2 1,-2 20 2671,1-8-1697,-4 10 638,0-1-917,1 1 0,1-1 0,2 36-1,2 4-573,5 45 89,-3-87-312,-2-9-1259,2 23 0,-4-31-401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0:58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13 4480,'-17'5'8394,"28"-2"-7105,0-2 1,-1 1-1,16-1 0,66-8 700,-79 6-1647,13-2 30,40-4-6,119 1 0,-158 6-531,-5 0 47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1:40.453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 1 2912,'-8'0'8357,"22"0"-7493,11 5-628,1-2 0,-1-1 1,28-1-1,-8 0-162,214 28 28,-171-15 202,127 2-1,-205-16-236,0 0 0,0 0 1,0-2-1,-1 1 0,1-1 0,0 0 0,-1-1 0,1 0 1,14-8-1,-15 7 9,-6 3-44,0-1 1,0 1-1,0 0 0,-1-1 1,1 0-1,0 0 1,-1 0-1,5-4 1,-6 5-18,-1 1-13,0 0 0,-1 0 0,1 0 0,0 0 0,0 0 0,0 0 0,0 0 0,0 0 0,0 0 0,0 0 0,0 0 0,0 0 0,0 0 0,0 0 0,0 0 0,0 0 0,0 0 0,0 0 0,0 0 0,0 0 0,0 0 0,0-1 0,0 1-1,0 0 1,0 0 0,0 0 0,0 0 0,0 0 0,0 0 0,0 0 0,-1 0 0,1 0 0,0 0 0,0 0 0,0 0 0,0 0 0,0 0 0,0 0 0,0 0 0,0 0 0,0 0 0,0 0 0,0 0 0,1 0 0,-1-1 0,0 1 0,0 0 0,0 0 0,0 0 0,0 0 0,0 0 0,0 0 0,0 0 0,0 0 0,-16-2 77,-5-2-35,1 1 0,-1 1 0,0 1 0,-30 3 0,12-2 18,-70-3 118,-66 2 382,73 3-72,60-3-693,39 2-282,2 5 139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1:42.413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164 96 1824,'-15'0'704,"9"0"193,0 0 1,0 0-1,-1 0 1,1 1-1,0 0 1,-16 7 3708,39-9-4112,101 1 354,176-22 0,-67-1-568,-122 15-203,133-6-125,-147 18 107,-88-3-67,0-1 1,0 1 0,0 0-1,0 0 1,-1 0-1,4 2 1,-4 1 57,-14-5 85,-27-7-27,-162-25 515,194 32-613,-75-6 348,-108 4-1,43 6-165,-12 4 27,-49 4-171,176-8 36,-57 2 669,87-5-746,-1 0 0,1 0 0,-1 0 0,1-1 0,-1 1 0,1 0 0,-1-1 0,1 0 0,-5-2-1,5 2-81,-6-3 587,9 4-496,-1 0 1,0-1-1,1 1 1,-1-1-1,1 1 1,-1 0-1,0-1 1,1 1-1,-1 0 1,1-1-1,-1 1 1,1 0-1,-1 0 1,1-1-1,-1 1 1,1 0-1,-1 0 1,1 0-1,0 0 1,-1 0-1,1 0 1,0 0-1,23-4-3391,-4-1 1375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04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47 1824,'5'-5'6005,"-9"-3"-5040,3 6-929,1 1-33,-1 0 0,0-1 0,0 1 1,0 0-1,0-1 0,0 1 0,0 0 0,0 0 0,0 0 1,0 0-1,0 0 0,-1 0 0,1 0 0,0 0 1,-1 1-1,1-1 0,-1 0 0,-1 0 0,-2-1 40,0 0 0,-1 0-1,1 1 1,-1-1 0,1 1-1,-1 1 1,1-1 0,-1 1-1,1 0 1,-1 0 0,0 0-1,1 1 1,-1 0 0,1 0-1,-1 0 1,1 1 0,0 0-1,-1 0 1,1 0 0,-5 3-1,1 1 24,0 0-1,0 1 0,0 0 0,1 0 0,-8 10 0,12-13-85,1 1 0,-1 0 0,1 0 0,0 0 0,1 0 0,-1 0-1,1 0 1,0 1 0,1-1 0,-1 1 0,0 7 0,1-10 9,0 6 102,0-1-1,1 1 1,0 15-1,0-23-41,0 1-1,0 0 0,1 0 1,-1-1-1,0 1 1,1 0-1,-1-1 1,1 1-1,0-1 0,0 1 1,-1-1-1,1 1 1,0-1-1,0 1 1,0-1-1,1 0 0,-1 1 1,0-1-1,0 0 1,1 0-1,-1 0 1,0 0-1,1 0 0,-1 0 1,3 1-1,8 2 278,-10-3-311,1 0 0,0 0-1,0 0 1,0 0 0,-1-1 0,1 1-1,0-1 1,3 1 0,93 4 60,-92-5-85,-1 0 0,1 1 0,-1 0 0,1 0 0,-1 0 0,0 1 0,1 0 0,-1 1 0,8 3 0,-11-4-11,0 0 0,0 0 0,0 0 0,0 0 0,0 0-1,-1 0 1,1 1 0,-1-1 0,0 1 0,0 0 0,0 0-1,0 0 1,0 0 0,-1 0 0,1 0 0,-1 0 0,0 1-1,1 3 1,-1-4 78,-1 1-1,1-1 1,-1 0-1,0 1 1,0-1 0,-1 0-1,0 4 1,1-5-39,0-1 1,0 0 0,-1 0 0,1 0-1,-1 0 1,1 0 0,0 0-1,-1 0 1,0 0 0,1 0-1,-1 0 1,0 0 0,1 0 0,-1 0-1,0 0 1,0 0 0,0-1-1,0 1 1,0 0 0,0-1 0,-1 2-1,-14 3 122,-1-1 0,0 0 0,-25 2 0,8-1-33,12-4-48,-4 1 77,19 0-58,9 0-4,1-2 15,0 1 1,0-1 0,0 1-1,1-1 1,-1 0-1,0 0 1,4-1 0,5 0 9,9 1 0,59-2 363,-68 1-416,-1-1 0,0 0 0,0-1 0,0 0 0,11-4 0,-9 0-6,1 0 0,-1-1 0,0 0 0,-1-1 0,1 0 0,-2-1 0,0 0 0,0-1 0,-1 0 0,0-1 0,13-19 0,-15 20-115,0 0-1,1 0 1,0 1 0,1 1 0,0 0-1,16-12 1,-21 18 44,0-1-1,0 1 1,1 1-1,-1-1 1,1 1-1,0 0 1,-1 0 0,1 0-1,0 1 1,0 0-1,0 0 1,0 1-1,0 0 1,0 0-1,0 0 1,10 2 0,3 3-36,37 13 0,-55-18 915,-9-15 118,4 9-974,-1 0 0,0 0 1,0 1-1,-1 0 1,1 0-1,-1 0 1,0 0-1,0 1 1,-1 0-1,1 0 0,-15-5 1,17 8-27,0 0 0,-1 0 1,1 0-1,0 1 0,-1-1 0,1 1 0,-1 1 1,1-1-1,0 0 0,-1 1 0,1 0 1,0 0-1,-1 0 0,-6 4 0,5-2 19,1 0-1,0 1 0,-1-1 0,1 1 1,0 1-1,1-1 0,-1 1 1,1-1-1,-5 8 0,-1 3 28,1 1 0,0 1 0,1 0-1,1 0 1,0 0 0,-4 19 0,9-28 70,1 0 1,-1 0 0,1 0 0,0 0-1,1 12 1,0-18-40,0 0 0,0 1 0,1-1 0,-1 0 0,1 1-1,-1-1 1,1 0 0,0 0 0,0 0 0,0 0 0,0 1 0,0-1-1,0 0 1,0-1 0,1 1 0,-1 0 0,1 0 0,-1 0 0,1-1-1,0 1 1,0-1 0,0 0 0,3 2 0,-3-2 8,-1-1 0,1 1 0,0-1 0,0 0 0,0 0 0,0 0 0,0 0-1,0 0 1,0-1 0,-1 1 0,1 0 0,0-1 0,0 0 0,0 1 0,-1-1 0,1 0 0,0 0 0,-1 0 0,1 0 0,2-2 0,5-4 9,-1 0 1,10-10-1,-16 15-21,9-8 26,-1-1 0,0 0 0,0-1 0,-2 0 0,13-22 0,-8 3-220,-12 29 121,0 0-1,0-1 0,-1 1 0,1-1 1,-1 1-1,0-1 0,0 1 1,0-1-1,0 1 0,0-1 1,-1-2-1,1 5 22,0 0 0,0-1-1,0 1 1,0 0 0,0 0-1,0 0 1,0 0 0,-1-1 0,1 1-1,0 0 1,0 0 0,0 0-1,0 0 1,0-1 0,0 1-1,0 0 1,-1 0 0,1 0 0,0 0-1,0 0 1,0 0 0,0-1-1,0 1 1,-1 0 0,1 0 0,0 0-1,0 0 1,0 0 0,-1 0-1,1 0 1,0 0 0,0 0 0,0 0-1,0 0 1,-1 0 0,1 0-1,0 0 1,-8 5-191,-3 10 134,8-11 61,2 0 0,-1 0-1,0 1 1,1-1 0,0 0-1,0 1 1,0-1 0,1 1-1,0-1 1,-1 1 0,2 0-1,-1-1 1,0 1 0,1-1-1,0 1 1,0-1 0,0 0-1,1 1 1,-1-1 0,1 0-1,4 7 1,-3-5 58,0-1 0,1 0-1,-1 0 1,1-1 0,0 1 0,1-1 0,-1 0-1,1 0 1,0 0 0,0 0 0,0-1 0,0 0-1,0 0 1,1 0 0,0-1 0,6 2-1,-8-3 8,0 0 0,1-1 0,-1 0 0,1 0 0,-1 0 0,0 0 0,1-1-1,-1 0 1,0 0 0,1 0 0,-1 0 0,0-1 0,0 1 0,0-1 0,0 0-1,4-3 1,7-5 64,0 0-1,20-20 0,-28 24-88,16-14-44,37-44-1,-56 59-29,-1 1-1,1-1 0,0 1 0,0 0 1,0 0-1,1 1 0,-1 0 1,1-1-1,9-4 0,-13 8 34,0 0 1,0 0-1,-1 0 0,1 0 0,0-1 1,0 1-1,-1 0 0,1 0 1,0 0-1,0 1 0,-1-1 0,1 0 1,0 0-1,-1 0 0,1 0 0,0 1 1,0-1-1,-1 0 0,1 1 1,-1-1-1,1 1 0,0-1 0,-1 0 1,1 1-1,-1-1 0,1 1 0,-1 0 1,1-1-1,-1 1 0,1-1 1,-1 1-1,0 0 0,1-1 0,-1 1 1,0 0-1,1 1 0,1 3-19,-1-1 0,1 1 1,0 10-1,-1-13 29,1 14 11,1-5 65,-1 1-1,-1-1 0,0 1 0,0-1 1,-1 1-1,-1-1 0,-2 17 1,2-24 287,2-5-112,4-9 6,4-11-136,-5 15-110,11-17 2,18-38 0,-28 50-71,0 0 1,1 1-1,0 0 1,8-10-1,-14 20 47,0-1 0,0 1 0,0 0 0,0-1 0,0 1-1,1 0 1,-1 0 0,0-1 0,0 1 0,1 0 0,-1 0 0,0-1 0,0 1 0,1 0-1,-1 0 1,0 0 0,0-1 0,1 1 0,-1 0 0,0 0 0,1 0 0,-1 0 0,0 0-1,1 0 1,-1 0 0,0 0 0,1 0 0,-1 0 0,0 0 0,1 0 0,-1 0 0,0 0-1,1 0 1,-1 0 0,0 0 0,1 0 0,-1 0 0,0 0 0,1 1 0,-1-1 0,0 0-1,0 0 1,1 0 0,-1 1 0,0-1 0,0 0 0,1 1 0,0 0-13,0 1 0,0 0 0,-1 1 0,1-1 0,-1 0 0,1 0 0,-1 0 0,1 3 0,-1 7 60,0-1 1,-1 17-1,-5-4 16,5-19 23,0 0 0,-1 0 0,2 0 0,-1 5 0,4-14 120,1 0 0,-1-1 0,0 1 1,4-8-1,5-9-192,0 1 1,1 0-1,1 1 1,1 1-1,26-27 1,-39 44-31,-1 0-1,0 0 1,0 0 0,0 0-1,1 0 1,-1 1 0,0-1-1,1 0 1,-1 1 0,1-1 0,-1 1-1,1-1 1,-1 1 0,1 0-1,-1-1 1,1 1 0,-1 0-1,1 0 1,1 0 0,-1 1 0,-1-1 1,0 1 0,0-1-1,0 1 1,1 0 0,-1 0-1,0-1 1,0 1 0,0 0-1,0 0 1,0 0 0,0 0 0,-1 0-1,1 0 1,0 1 0,0-1-1,-1 0 1,1 0 0,-1 1-1,1-1 1,0 2 0,21 69 15,-20-63 18,0-1 0,1 1 0,0 0 0,1-1 0,0 0 0,0 0 0,1 0 0,0 0-1,8 8 1,-11-13 27,1 0-1,1 0 0,-1-1 1,0 1-1,0-1 0,1 0 1,0 0-1,-1 0 0,1 0 1,0-1-1,0 1 0,0-1 1,0 0-1,0 0 0,0-1 1,0 1-1,0-1 0,0 0 1,0 0-1,1 0 0,-1-1 1,0 1-1,0-1 0,0 0 1,0 0-1,0-1 0,5-2 1,-1 1 2,-1-1 0,0 0 0,0 0 1,-1-1-1,1 1 0,-1-2 0,0 1 0,0-1 0,0 0 1,-1 0-1,0 0 0,0-1 0,4-9 0,-4 7-45,-1 0 0,0-1 0,0 1 0,-1-1 0,-1 0 0,0 1 0,0-1 0,-1 0 0,0-17 0,-2 19 7,1 3-58,0 0 1,-1 0-1,0 0 1,0 0-1,-4-8 1,5 12 48,-1 0 0,1 0 0,-1 1 1,1-1-1,-1 0 0,1 1 0,-1-1 1,0 1-1,1-1 0,-1 1 0,0-1 1,1 1-1,-1-1 0,0 1 0,0 0 1,1-1-1,-1 1 0,0 0 0,0 0 1,0-1-1,1 1 0,-1 0 0,0 0 1,0 0-1,0 0 0,0 0 0,1 0 0,-1 0 1,0 1-1,0-1 0,0 0 0,0 0 1,1 1-1,-1-1 0,0 0 0,0 1 1,1-1-1,-1 1 0,-1 0 0,-4 2 9,0 1-1,0 0 0,1 1 1,-1-1-1,1 1 0,0 0 1,0 1-1,1-1 0,-1 1 1,1 0-1,1 0 0,-1 0 1,1 0-1,0 1 0,0-1 1,1 1-1,0 0 0,0 0 1,0 0-1,1 0 0,0 0 1,1 0-1,-1 0 0,2 0 1,0 8-1,0-10 64,1-1 0,-1 1-1,2 0 1,-1-1 0,0 1 0,1-1 0,0 0-1,0 0 1,0 0 0,0 0 0,1-1-1,-1 1 1,1-1 0,0 0 0,0 0 0,0 0-1,8 3 1,-7-2 25,1-2 0,0 1 0,0 0 0,0-1 0,1 0 0,-1-1 0,0 1 0,1-1 0,-1 0 1,1-1-1,-1 0 0,1 0 0,9-1 0,-1-3-436,26-10 0,-26 8-3004,3 2 779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12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116 349 1312,'0'-1'115,"0"1"1,1-1-1,-1 1 1,1 0-1,-1-1 0,0 1 1,1-1-1,-1 1 1,0-1-1,0 1 1,1-1-1,-1 1 0,0-1 1,0 1-1,0-1 1,1 1-1,-1-1 0,0 1 1,0-1-1,0 0 1,0 1-1,0-1 0,0 0 1,-1 0 1109,2-4-405,-3-18 2056,2 22-2798,0 0 1,0 0-1,-1 0 1,1 0-1,0 0 0,-1 0 1,1 0-1,-1 0 0,1 1 1,-1-1-1,1 0 0,-1 0 1,0 0-1,1 1 1,-1-1-1,0 0 0,0 1 1,1-1-1,-2 0 0,-1-1 37,1 1 0,0 0 0,-1 0 0,1 0 0,-1 0-1,1 1 1,-1-1 0,0 0 0,1 1 0,-1 0 0,0 0 0,1 0-1,-4 0 1,3 1-103,1 0 0,0 0 0,-1 0 0,1 0 0,0 0 0,0 0 0,0 1 0,-1-1 0,2 1 0,-1 0 0,0 0 0,0-1 0,-3 6 0,1-2 26,0 2 0,0-1-1,1 0 1,0 1 0,0-1-1,0 1 1,1 0-1,0 0 1,0 0 0,-1 11-1,2-5 52,0 1 0,1-1 0,0 0 0,5 26 0,-4-31-33,2 1 0,-1-1 1,1 0-1,6 14 0,-7-19 39,0 0 1,0 1-1,0-1 0,0 0 0,0 0 1,1 0-1,0 0 0,-1 0 1,1-1-1,0 1 0,0-1 1,6 4-1,-8-6-47,1 1 1,-1-1 0,0 0-1,0 0 1,1 0-1,-1 0 1,0 0 0,0 0-1,1 0 1,-1 0-1,0 0 1,0 0 0,1-1-1,-1 1 1,0 0-1,0-1 1,0 1 0,1-1-1,-1 0 1,0 1-1,0-1 1,0 0 0,0 0-1,0 1 1,0-1-1,0 0 1,-1 0 0,1 0-1,0 0 1,0 0-1,-1 0 1,2-2 0,0-2-15,0 1-1,1 0 1,-2 0 0,1-1 0,0 1 0,-1-1 0,0 1 0,1-7 0,3-118-194,-5 127-80,0 23-304,1 30 587,7 54 0,-5-73 214,-2 1 1,-5 52 0,1-36-141,0-15 121,-12 50 0,5-35 273,10-47-467,0-1-1,-1 0 1,1 0 0,0 0 0,-1 0-1,1 0 1,-1 0 0,1 0 0,-1 0-1,1 0 1,-1 0 0,0 0 0,1-1-1,-1 1 1,0 0 0,-1 1 0,1-2-18,0 1 1,1-1 0,-1 0 0,0 0-1,0 0 1,0 1 0,1-1 0,-1 0-1,0 0 1,0 0 0,0 0 0,1 0 0,-1-1-1,0 1 1,0 0 0,1 0 0,-1 0-1,0-1 1,0 1 0,1 0 0,-1-1-1,0 1 1,1-1 0,-1 1 0,0-1-1,1 1 1,-1-1 0,1 1 0,-2-2-1,-2-3 38,0-1-1,0 0 0,0 0 0,1 0 0,-1 0 0,-3-13 1,-1 0-27,6 14-7,0 1-1,0-1 1,0 0 0,1 0-1,0 0 1,0 0-1,1 0 1,-1 0-1,1 0 1,0 0-1,0 0 1,2-6-1,-1-6-198,-1 15 156,0 0 0,0 0-1,1 0 1,-1 0 0,0 0 0,1 0-1,-1 1 1,1-1 0,-1 0 0,1 0 0,0 1-1,1-4 1,1 1-11,-1 0 1,1 0-1,0 1 0,0-1 1,1 1-1,-1 0 0,0 0 0,6-3 1,27-22-57,-31 24 103,0 0 1,0 0-1,0 0 1,-1 0-1,0-1 1,6-8-1,19-35 84,-6 11-64,-9 13 1,21-50-1,-4 9-124,-24 50 43,1 1 1,1 0 0,0 1-1,16-18 1,-24 30 24,-1 0-1,1 1 1,0-1 0,-1 0-1,1 1 1,-1-1-1,1 1 1,0 0 0,0-1-1,-1 1 1,1-1-1,0 1 1,0 0 0,-1-1-1,1 1 1,0 0-1,0 0 1,0 0 0,-1 0-1,1 0 1,0 0-1,0 0 1,0 0 0,0 0-1,1 0 1,-1 1-1,0 0-1,1 0 1,-1-1-1,0 1 1,0 0 0,0 0-1,0 0 1,0 0 0,0 0-1,0 1 1,0-1-1,-1 0 1,2 3 0,1 2 4,-1 0 0,1 0 0,-1 1 1,-1-1-1,2 11 0,-1-3 61,-1 1 1,0 0-1,-1 0 0,-1 0 1,0 0-1,-1-1 0,-7 29 1,-3-3 44,56-79 1109,-8-3-1097,-20 23-165,0 0 0,2 1 1,0 1-1,35-27 0,-51 43 47,-1 1 0,0-1 0,0 0 1,0 1-1,0-1 0,1 1 0,-1-1 0,0 1 0,0-1 0,1 1 0,-1 0 1,0 0-1,1 0 0,-1 0 0,0 0 0,1 0 0,-1 0 0,0 0 1,2 0-1,-2 1 8,0 0 0,0-1 0,0 1 1,0 0-1,0-1 0,0 1 1,0 0-1,0 0 0,0 0 0,0 0 1,-1 0-1,1 0 0,0 0 0,-1 0 1,1 0-1,0 2 0,2 5 2,-1 0 1,0 0-1,-1 0 0,1 16 0,-1-16-46,8 43 109,-3-26 34,-5-22-89,0-1 0,0 1-1,0 0 1,1 0 0,-1-1 0,4 5 0,-4-6 20,-1 0 0,1 0 0,-1 0 0,1 0 0,0-1 0,0 1 1,0 0-1,-1 0 0,1-1 0,0 1 0,0 0 0,0-1 0,0 1 0,0-1 1,0 1-1,0-1 0,0 0 0,0 1 0,0-1 0,2 0 0,4-2 1,0 0 0,0 0-1,0-1 1,0-1-1,0 1 1,-1-1 0,0 0-1,0 0 1,0-1-1,8-8 1,2-3 44,-1 0 0,17-25 0,-25 31-56,-1 3-23,0-1 1,-1 0-1,0 0 1,6-15-1,2-1-186,-26 48-299,-41 87 134,52-106 384,-3 7-5,1-1 1,0 1 0,-4 20-1,8-31-4,-1 1 0,1 0 0,0-1-1,0 1 1,0 0 0,0-1 0,0 1-1,1-1 1,-1 1 0,0 0 0,1-1-1,-1 1 1,2 1 0,-2-3-4,0 1 0,0-1 1,1 0-1,-1 1 0,0-1 0,0 0 1,1 0-1,-1 1 0,0-1 0,1 0 1,-1 0-1,0 0 0,1 0 0,-1 1 1,0-1-1,1 0 0,-1 0 0,1 0 1,-1 0-1,0 0 0,1 0 0,0 0 1,0 0 9,0 0 0,0-1 0,0 1 1,0 0-1,0-1 0,1 1 0,-1-1 0,0 1 1,0-1-1,1-1 0,3-1 22,-1-1 0,0 0 0,0 0 0,-1 0-1,1-1 1,-1 1 0,0-1 0,0 1 0,2-7 0,3-7 17,7-22 1,-13 34-47,50-171 456,-27 89-386,-21 74-155,1 0 1,-2-1-1,0 0 1,-1 0 0,-1 0-1,0 0 1,-1 0 0,0 0-1,-2 0 1,-3-21-1,5 35 50,0 1-1,0-1 1,0 1-1,0 0 1,-1-1 0,1 1-1,0 0 1,0-1-1,0 1 1,0 0-1,0-1 1,-1 1-1,1 0 1,0-1-1,0 1 1,-1 0-1,1-1 1,0 1-1,0 0 1,-1 0 0,1-1-1,0 1 1,-1 0-1,1 0 1,0 0-1,-1 0 1,1-1-1,0 1 1,-1 0-1,0 0 1,0 0-1,1 0 1,-1 1-1,0-1 1,0 0-1,1 0 1,-1 1-1,0-1 1,1 1-1,-1-1 0,0 0 1,1 1-1,-1-1 1,-1 2-1,0 1-25,-1-1-1,1 1 1,0 0 0,0 1-1,-3 4 1,1 4 58,1 1 1,1 0-1,0 0 1,1 0-1,0 0 1,1 13-1,3 9-46,0-1-1,3 0 1,14 52-1,-17-73 67,0-2 135,0 0-1,1 0 1,0 0 0,0-1 0,10 15-1,-12-22-231,-1 0-1,1-1 1,1 1 0,-1-1-1,0 0 1,1 1-1,-1-1 1,1 0 0,-1-1-1,4 3 1,-4-3-220,0 0 1,0-1 0,0 1-1,0-1 1,0 1 0,0-1-1,1 0 1,-1 0 0,0 0-1,0 0 1,0 0 0,0 0-1,0 0 1,0-1 0,0 1-1,4-2 1,12-2-2459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14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5 660 2144,'-5'3'8437,"24"-17"-6064,-11 8-2142,-1-1-1,-1 1 0,1-1 1,-1-1-1,0 1 1,-1-1-1,0 0 1,0 0-1,4-12 0,4-12 46,11-40 0,-18 52-150,3-13 103,-2 9-229,9-22 0,-16 45-35,0 0-1,0 0 1,1 0 0,-1 0 0,1 0-1,-1 0 1,1 0 0,-1 0 0,1 0-1,-1 0 1,1 0 0,0 1 0,0-2-1,3 14-182,-2-2 274,4 20 120,-1 0 0,-2 1 0,-1 60 0,-3-68-52,1-7 70,-1 0 0,-1 0 1,-6 29-1,8-44-162,-1 0 0,1 0-1,-1 0 1,1 0 0,-1 0-1,1 0 1,-1 0 0,0 0 0,1 0-1,-1-1 1,0 1 0,0 0 0,1 0-1,-1-1 1,0 1 0,0 0-1,0-1 1,0 1 0,0-1 0,0 1-1,0-1 1,0 0 0,0 1 0,0-1-1,0 0 1,0 0 0,0 0-1,-1 0 1,1 0 0,0 0 0,0 0-1,0 0 1,0 0 0,0 0-1,0 0 1,0-1 0,0 1 0,0 0-1,0-1 1,0 1 0,0-1 0,0 0-1,0 1 1,0-1 0,0 1-1,0-1 1,1 0 0,-1 0 0,0 0-1,0 1 1,1-1 0,-1 0-1,1 0 1,-1 0 0,1 0 0,-1 0-1,0-2 1,-4-7-28,3 8-42,1 1 1,0-1 0,0 1 0,1-1 0,-1 1-1,0-1 1,0 0 0,1 1 0,-1-1 0,1 0-1,0 1 1,-1-1 0,1-2 0,1 3 12,-1 0-1,1 0 1,0 0 0,0 1 0,0-1 0,0 0-1,0 1 1,0-1 0,0 1 0,0-1 0,0 1 0,0-1-1,0 1 1,0 0 0,0-1 0,2 1 0,23-1-24,-5 0 126,-8 0-17,0-2 0,0 1 0,0-1 0,0-1 0,0-1 0,-1 0 0,19-10 0,-8 2 114,-2-1 0,38-32 0,-29 16 23,-1-2-1,32-47 0,39-75 122,-94 146-332,-1-1-1,0 0 0,0-1 1,0 1-1,-1-1 1,-1 0-1,0 0 1,0 0-1,-1-1 1,1-12-1,-2 15-60,-1 0-1,0 0 0,0 0 1,-1 0-1,-2-14 1,2 21 64,1 1 1,0 0 0,0-1 0,0 1-1,0-1 1,0 1 0,-1 0-1,1-1 1,0 1 0,0 0 0,0-1-1,-1 1 1,1 0 0,0-1-1,-1 1 1,1 0 0,0 0 0,0-1-1,-1 1 1,1 0 0,-1 0-1,1 0 1,0-1 0,-1 1 0,1 0-1,0 0 1,-1 0 0,1 0-1,-1 0 1,1 0 0,0 0 0,-1 0-1,1 0 1,-1 0 0,1 0-1,-1 0 1,1 0 0,0 0 0,-1 0-1,1 0 1,0 0 0,-1 1-1,1-1 1,-1 0 0,1 0 0,0 0-1,-1 1 1,1-1 0,0 0-1,0 1 1,-1-1 0,1 0 0,0 0-1,-1 1 1,-16 18-131,17-18 144,-8 9-7,1 2 0,1-1 0,0 1 0,1 0 0,0 0 0,-5 20 0,2-2 60,-5 50 1,10-33 18,3 59 1,2-41-99,-2-34 265,2 0 0,10 55-1,-4-64 117,-4-17-251,-2-11-1164,3-27-6319,-1 12 4379,0 4 1243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1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267 822 2720,'1'-1'155,"-1"1"0,0-1 0,0 0 0,0 0 0,0 1 0,0-1 0,1 0-1,-1 0 1,0 1 0,1-1 0,-1 0 0,0 1 0,1-1 0,-1 1 0,1-1 0,-1 0 0,1 1 0,0-1 0,-1 1 0,1-1 0,3 0 3450,-4 1-3532,-12 7 1133,-7 3-766,0 1 0,1 1-1,0 1 1,-19 16-1,26-19-311,-5 4-52,1 0 1,1 1 0,1 0 0,0 1 0,1 0-1,1 1 1,0 1 0,1 0 0,-8 23 0,15-35-32,1 1 0,0-1 0,1 1 0,0 0 0,0 0 0,0 0 0,1 0 0,0 0 0,1 11 0,0-15-25,-1 0 0,1 0 0,-1 0 0,1 0 0,0 0 0,0 0 0,0 0 0,0-1 0,1 1 0,-1-1 0,1 1 0,-1-1 0,1 1-1,0-1 1,0 0 0,0 0 0,0 0 0,1 0 0,-1 0 0,0 0 0,1 0 0,-1-1 0,1 0 0,4 2 0,-6-2 1,1-1 0,0 0 0,-1 0 0,1 0 0,0 0 0,0 0 0,0 0 0,-1 0 0,1-1 0,0 1 0,-1-1 0,1 1 0,0-1 0,-1 0 0,1 1 0,-1-1 0,1 0 0,-1 0 0,1 0 0,1-2 0,4-3 89,-1 0 0,11-13 0,-15 16-92,17-22 134,-2-2 1,19-34-1,-20 31 43,35-49 1,-44 71-156,-3 4-21,-1 0 1,1-1 0,-1 1 0,0-1 0,-1 0 0,1 0 0,-1 0 0,3-7 0,-5 12-6,0-1 1,0 1 0,1 0-1,-1-1 1,0 1 0,0 0-1,0-1 1,0 1-1,0 0 1,0-1 0,0 1-1,0 0 1,0-1 0,0 1-1,0-1 1,0 1 0,0 0-1,0-1 1,0 1-1,0 0 1,0-1 0,0 1-1,-1 0 1,1-1 0,0 1-1,0 0 1,0-1-1,-1 1 1,1 0 0,0 0-1,0-1 1,-1 1 0,0 0-5,1 0 0,-1 0 0,1 0 1,-1 0-1,0 1 0,1-1 1,-1 0-1,1 0 0,-1 1 1,1-1-1,-1 0 0,1 1 0,-1-1 1,1 1-1,0-1 0,-1 0 1,1 1-1,-1-1 0,1 1 1,0-1-1,-1 1 0,-2 6-12,-1-1-1,1 1 0,0 0 1,1 0-1,0 0 1,0 0-1,0 0 1,1 0-1,0 0 1,1 1-1,-1-1 1,1 0-1,1 1 0,-1-1 1,1 0-1,1 1 1,-1-1-1,1 0 1,1 0-1,-1 0 1,1-1-1,5 10 0,-3-7 23,1 0-1,9 10 0,-12-16 11,-1-1-1,1 1 1,-1-1-1,1 0 0,0 0 1,0 0-1,0 0 1,0-1-1,0 1 0,0-1 1,4 2-1,-1-2 20,1 0 1,0 0-1,-1-1 0,1 1 1,0-1-1,-1-1 0,1 1 0,0-1 1,-1-1-1,1 1 0,-1-1 1,1 0-1,-1 0 0,0-1 0,0 0 1,0 0-1,9-6 0,8-7 317,-1-2 0,38-38 0,-31 29-266,9-10-298,63-53-729,-100 89 925,0 0 0,0 0 0,0 1 0,0-1-1,0 1 1,0-1 0,0 1 0,0-1 0,0 1 0,0-1 0,1 1 0,-1 0-1,0 0 1,0 0 0,0 0 0,0-1 0,0 1 0,1 1 0,-1-1 0,0 0-1,0 0 1,0 0 0,0 1 0,0-1 0,0 0 0,0 1 0,0-1 0,0 1-1,0-1 1,2 2 0,-2-1 32,1 1-1,-1-1 1,1 1 0,-1 0-1,0-1 1,0 1-1,0 0 1,0 0 0,0 0-1,0 0 1,0 0-1,0 0 1,-1 0 0,1 0-1,-1 0 1,1 2-1,2 127 1084,-4-87-999,6-23 41,-4-22-146,-1 0 0,0 1 0,1-1 0,-1 0 0,1 0 1,-1 0-1,1 0 0,-1 1 0,1-1 0,-1 0 0,1 0 0,1 0 0,4-6 27,12-24 103,-10 16-189,1 1 0,15-19 1,-12 19-28,1-1 0,1 2 0,0 0 1,27-19-1,-40 31 68,1 0-1,-1 0 1,1 0 0,0 0 0,0 1 0,-1-1-1,1 0 1,0 1 0,0 0 0,0-1 0,0 1-1,-1 0 1,1 0 0,0 0 0,0 0 0,0 0 0,0 0-1,0 1 1,0-1 0,-1 1 0,1-1 0,0 1-1,0 0 1,2 1 0,-2-1 13,0 1 1,0-1-1,-1 1 0,1-1 1,-1 1-1,1 0 0,-1 0 0,1 0 1,-1 0-1,0 0 0,0 0 0,0 0 1,0 0-1,0 0 0,-1 0 1,1 0-1,0 1 0,-1-1 0,0 3 1,6 114 309,-6-119-306,0 0 0,0 0-1,0 0 1,0 0 0,0 0-1,0 0 1,0 0 0,0 0-1,0 0 1,0 1 0,0-1-1,0 0 1,0 0 0,0 0-1,1 0 1,-1 0-1,0 0 1,0 0 0,0 0-1,0 0 1,0 0 0,0 0-1,0 0 1,0 0 0,0 0-1,0 0 1,0 0 0,1 0-1,-1 1 1,0-1 0,0 0-1,0 0 1,0 0 0,0 0-1,0 0 1,0 0 0,0 0-1,0 0 1,1 0-1,-1-1 1,0 1 0,0 0-1,0 0 1,0 0 0,0 0-1,0 0 1,0 0 0,0 0-1,0 0 1,0 0 0,1 0-1,-1 0 1,0 0 0,0 0-1,0 0 1,0 0 0,9-7 157,5-6-89,-10 9-74,10-12 4,1 0 0,1 1 0,1 1 0,30-21 0,-32 26-126,-10 6 76,0-1 0,1 1 0,-1 0 0,1 0 0,0 1 0,0-1 0,0 1 0,0 1 0,12-3 0,-17 4 42,1 1 1,0-1-1,-1 1 1,1-1-1,-1 1 1,1-1-1,-1 1 1,1 0-1,-1 0 1,0 0-1,1 0 1,-1 0-1,0 0 1,0 0-1,1 0 1,-1 0-1,0 0 1,0 1-1,0-1 1,-1 0-1,1 1 1,0-1-1,0 1 1,-1-1-1,1 3 1,3 5-32,-1 1 1,3 17-1,-5-21-17,2 5 47,1 0-1,5 13 1,-2-6 34,-5-14-5,0 0-1,0 0 0,0 0 0,1 0 1,-1 0-1,1-1 0,0 1 0,0-1 1,5 5-1,-6-6-27,-1-1 7,-1-1-1,1 1 0,0-1 1,0 1-1,-1-1 1,1 1-1,0-1 1,0 1-1,0-1 1,-1 0-1,1 1 1,0-1-1,0 0 1,0 0-1,0 0 1,0 0-1,0 0 1,0 0-1,0 0 1,0 0-1,0 0 1,-1 0-1,3-1 1,-1 1 3,1-2 0,0 1 0,-1 0 0,1 0 1,-1-1-1,0 1 0,1-1 0,1-2 1,3-3 17,1-1 1,-1 0-1,7-11 1,40-50 87,7-10 65,-58 74-241,0 1-1,0 0 1,0 1-1,0-1 1,1 0 0,5-3-1,-9 7 60,0 0 1,0 0-1,0 0 0,1-1 1,-1 1-1,0 0 0,0 0 1,0 0-1,1 0 0,-1 0 1,0 0-1,0 0 0,1 0 1,-1 0-1,0 0 0,0 0 1,1 0-1,-1 0 0,0 0 1,0 0-1,1 0 0,-1 0 0,0 0 1,0 0-1,0 0 0,1 1 1,-1-1-1,0 0 0,0 0 1,0 0-1,1 0 0,-1 0 1,0 1-1,0-1 0,0 0 1,0 0-1,1 0 0,-1 1 1,0-1-1,0 0 0,0 0 1,0 0-1,0 1 0,0-1 1,0 0-1,4 12-39,-1 35 48,-5 82 1,-1-65 92,-15 204-52,11-179 23,7-12 102,1-33 355,-1-44-415,0-15 400,0 5-537,1 1 0,4-15 0,-1-8 73,2-38-48,3 0 0,3 0 0,23-77 0,-25 116-64,1 1 0,2 0 0,1 1 0,1 1 0,29-41 0,-18 32-110,24-31 101,-41 58 55,-1 1 0,1 0 1,1 1-1,15-12 0,-21 18-14,-1 0 1,1 0-1,-1 0 1,1 0-1,0 0 0,0 1 1,0 0-1,0 0 1,0 0-1,0 0 0,0 0 1,7 1-1,-8 0 25,0 1 0,0-1 0,0 1-1,-1 0 1,1 0 0,0 0 0,-1 0 0,1 0-1,-1 0 1,1 1 0,-1-1 0,1 1 0,-1 0 0,0 0-1,0 0 1,0 0 0,0 0 0,0 0 0,1 3-1,0-1 30,-1 0 0,1 1-1,-1-1 1,-1 0-1,1 1 1,0-1-1,-1 1 1,0-1 0,0 1-1,0 7 1,-1 4 2,-2 30 0,-1-22-32,3-15 61,-1 0 0,-1 0 0,0-1 1,0 1-1,-1-1 0,-6 15 0,8-20-18,-1-1 0,1 1 1,0-1-1,-1 1 0,1-1 0,-1 0 0,0 1 0,0-1 0,0 0 1,0 0-1,0-1 0,0 1 0,-1 0 0,1-1 0,0 1 0,-1-1 1,1 0-1,-1 0 0,0 0 0,1 0 0,-1 0 0,0-1 0,-5 1 1,-3-2-67,-1 0 1,1-1-1,0-1 1,0 0 0,1 0-1,-1-1 1,-19-11-1,16 9-195,10 4 81,0 1 0,0 0 0,0 0 0,-7-1-1,10 2 124,1-1-1,-1 1 1,1 0-1,-1 0 1,1 0-1,-1 0 0,1 0 1,-1 0-1,1 0 1,-1 0-1,1 0 1,-1 0-1,1 0 0,-1 0 1,1 0-1,-1 0 1,1 0-1,-1 0 1,1 1-1,-1-1 0,1 0 1,-1 0-1,1 1 1,-1-1-1,1 0 1,-1 1-1,1-1 0,0 0 1,-1 1-1,1-1 1,0 1-1,-1-1 1,1 1-1,0 1 14,1-1 0,-1 0 0,1 0 0,0 0 0,-1 1 0,1-1 0,0 0 0,0 0 0,0 0 0,0 0 0,0 0 0,0-1 0,0 1 0,2 1 0,6 6 91,-7-5-88,1-1 1,0 1 0,0 0-1,0-1 1,0 1 0,0-1-1,0 0 1,1 0 0,-1-1-1,1 1 1,0 0-1,-1-1 1,5 1 0,-2-1 18,1 0 0,-1-1-1,0 1 1,0-1 0,1-1 0,-1 1 0,9-3 0,6-2 60,-1-2-1,1 0 1,31-17 0,-51 23-72,28-14-81,32-23 0,-49 29 136,0-1 0,0 0 0,-1-1 0,-1-1-1,0 0 1,13-20 0,43-84 171,-58 100-179,121-239 384,-96 193-350,-1 6-63,-4-1 0,36-101 0,-53 129 109,5-19-336,-15 44 132,0 0 1,-1 0 0,1 0 0,-1 0 0,0-1-1,0 1 1,0 0 0,-1-8 0,1 12 63,-1 0 0,1-1 0,0 1-1,0 0 1,0 0 0,0 0 0,0-1 0,0 1 0,-1 0 0,1 0 0,0-1 0,0 1 0,0 0 0,-1 0 0,1 0 0,0 0 0,0-1 0,0 1-1,-1 0 1,1 0 0,0 0 0,0 0 0,-1 0 0,1 0 0,0 0 0,-1 0 0,1 0 0,0 0 0,0 0 0,-1 0 0,1 0 0,0 0 0,0 0 0,-1 0-1,1 0 1,0 0 0,0 0 0,-1 0 0,1 0 0,0 0 0,0 0 0,-1 0 0,1 1 0,0-1 0,0 0 0,-1 0 0,1 0 0,0 0 0,0 1-1,0-1 1,0 0 0,-1 0 0,1 1 0,0-1 0,-14 14-272,13-12 245,-12 14-28,1 1-1,-17 33 1,13-21-72,-2 1 100,1 1 0,1 0 1,-20 64-1,-2 72-100,33-135 170,1 0 0,2 0 0,1 0 0,6 56 0,-4-80-11,0 0 0,1-1 0,0 1 0,0-1 0,1 0 0,0 0 0,0 0 0,0 0 0,1 0 0,0-1 0,1 1 0,-1-1 0,1 0 0,0-1 0,1 1 0,-1-1 0,1 0 0,0 0 0,1-1 0,-1 0 0,1 0 0,0 0 0,11 4 0,-3-3 21,-1-1 1,1 0-1,0 0 0,1-2 0,-1 0 1,0-1-1,1 0 0,-1-1 0,1-1 0,-1-1 1,0 0-1,1 0 0,-1-2 0,15-5 1,-21 6-23,9-3 23,-1-1 0,28-16 0,-40 20 0,0 0 1,0-1-1,0 1 1,0-1 0,-1 0-1,0-1 1,0 1-1,0-1 1,-1 0 0,1 0-1,-1 0 1,4-9-1,-4 6 59,0 0 0,-1 0 1,0 0-1,0 0 0,1-10 0,-3 14-104,0 0 1,0 0-1,0 0 1,0 0-1,-1 1 0,1-1 1,-1 0-1,0 0 1,0 0-1,-1 1 1,1-1-1,-1 0 1,-2-3-1,4 6-15,-1 0-1,0 0 1,1 0 0,-1 0-1,0 1 1,0-1-1,0 0 1,0 1 0,0-1-1,0 0 1,0 1 0,0-1-1,0 1 1,0-1 0,0 1-1,0 0 1,0-1 0,0 1-1,0 0 1,0 0-1,0 0 1,-1 0 0,1 0-1,0 0 1,0 0 0,0 0-1,0 0 1,0 1 0,0-1-1,0 0 1,-1 1-1,1-1 1,0 1 0,0-1-1,0 1 1,-1 1 0,-4 2 33,0 0 0,1 0 1,-1 1-1,-7 9 0,-27 25-92,-23 26-112,56-57 165,1 0-1,1 0 1,-1 1-1,1 0 1,1 0-1,-7 17 1,10-24 16,0 1-1,1-1 1,-1 1-1,1-1 1,0 1-1,0-1 1,0 1-1,0 0 1,0-1 0,0 1-1,1-1 1,-1 1-1,1-1 1,0 1-1,1 3 1,0-2 40,1 0 1,-1-1-1,0 0 0,1 1 1,0-1-1,0 0 0,0 0 1,0-1-1,3 4 0,5 0 63,-1 1 0,1-2 0,0 1 0,1-1 0,19 5-1,-22-8-43,-1 0-1,0 0 0,1-1 0,-1 0 1,1-1-1,-1 0 0,18-2 0,-6-2-72,-1-1 0,24-8 0,-17 6-2223,56-9 0,-75 15 1327,0 1 0,0-1 0,0 2 0,0-1-1,0 1 1,13 2 0,15 9-1844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14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5312,'-22'0'1701,"18"0"966,13 4-471,-3 0-1779,13 2 664,0 0 0,0-1 1,38 4-1,-33-6-596,48 5 950,106-1 0,-156-5-935,-8 0-1989,-4-1-4007,-5 0 2216,4 4 1168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15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170 292 3136,'0'0'1029,"-13"13"4022,11-10-4730,0 1 0,-1-1 0,1 0 0,1 1 0,-3 5 0,-7 12 547,-60 109 2529,32-56-2367,36-68-797,-1 0 0,2 0 1,-1 0-1,1 1 0,0-1 1,0 1-1,-2 12 0,4-19-219,0 0 0,0 0-1,0 0 1,0 0 0,0 0-1,0 0 1,1 0 0,-1 1-1,0-1 1,0 0 0,0 0 0,0 0-1,0 0 1,0 0 0,0 0-1,0 0 1,0 0 0,0 0-1,0 0 1,0 0 0,0 0-1,0 0 1,0 0 0,0 0-1,0 0 1,0 1 0,0-1-1,1 0 1,-1 0 0,0 0-1,0 0 1,0 0 0,0 0-1,0 0 1,0 0 0,0 0-1,0 0 1,0 0 0,0 0-1,0 0 1,1 0 0,-1 0-1,0 0 1,0 0 0,0 0-1,0 0 1,0-1 0,0 1-1,0 0 1,0 0 0,0 0-1,0 0 1,0 0 0,0 0-1,0 0 1,1 0 0,-1 0-1,0 0 1,0 0 0,0 0-1,0 0 1,8-7 437,9-11-143,-15 15-245,5-6-36,-1 1 0,0-2 0,0 1 0,-1-1 0,6-14 0,-6 13-88,0 0 1,1-1-1,9-11 1,-15 23 35,0-1 1,0 1 0,1 0-1,-1-1 1,0 1 0,1-1-1,-1 1 1,0 0-1,1-1 1,-1 1 0,1 0-1,-1-1 1,1 1 0,-1 0-1,1 0 1,-1-1 0,1 1-1,-1 0 1,1 0 0,0 0 8,-1 0 1,0 0 0,0 0 0,0 0 0,1 1 0,-1-1 0,0 0 0,0 0 0,1 0 0,-1 1 0,0-1 0,0 0-1,0 0 1,0 1 0,0-1 0,1 0 0,-1 0 0,0 1 0,0-1 0,0 0 0,0 1 0,0-1 0,0 0-1,0 1 1,0 26-401,0-19 379,0-1 67,0 1-1,1-1 0,-1 1 1,2-1-1,-1 1 0,1-1 1,0 0-1,0 1 0,1-1 1,0-1-1,0 1 0,1 0 1,5 7-1,-8-13 10,1 1 0,0 0 0,-1-1 1,1 1-1,0-1 0,0 0 0,0 1 0,0-1 0,0 0 0,0 0 0,0-1 0,1 1 1,-1 0-1,0-1 0,0 1 0,1-1 0,-1 0 0,0 0 0,1 0 0,-1 0 0,0 0 1,1 0-1,-1 0 0,0-1 0,0 1 0,5-3 0,2 0 56,0 0 0,0-1 0,-1-1 1,1 0-1,8-6 0,-3 0-39,0 0 0,0-2 0,-1 1 0,0-2 0,19-27 0,44-82-1,-55 88-9,15-27 29,-3-2-1,32-86 1,-58 123 33,-6 26-123,-1-1 1,0 0-1,0 0 1,1 1-1,-1-1 1,-1 0-1,1 0 0,0 0 1,0 1-1,0-1 1,-1 0-1,1 0 1,-2-2-1,-2 6-35,1 1 0,0 0 0,0 0-1,-5 7 1,1 3 74,0 0 0,0 0 0,2 0 0,0 1 0,-5 20 0,-10 75-58,17-84 4,-6 46 198,2 84 0,10-57 792,0-149-11274,-6 0 4245,-2 25 3733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15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25 4160,'-8'-4'494,"4"1"-57,-1 1 1,0-1-1,0 1 1,0 0 0,0 0-1,0 0 1,-13-2 4432,31 3-1303,31 3-2963,1 1 0,-1 3-1,0 1 1,78 24 0,-95-18-3459,-22-10 1576,-2 0 0,1 0 0,0 0 0,-1 0 0,1 1-1,-1 0 1,3 4 0,7 7-2086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15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9 104 4320,'-2'4'906,"1"-3"-727,1 0 0,-1 0 1,0 0-1,1 0 0,-1 1 0,1-1 0,-1 0 1,1 0-1,0 0 0,-1 0 0,1 1 1,0-1-1,0 0 0,0 2 0,4 0 449,-3-2-422,-1 0 0,1-1 0,-1 1 1,1-1-1,-1 1 0,1-1 0,0 1 0,-1-1 1,1 1-1,0-1 0,-1 0 0,1 1 1,0-1-1,-1 0 0,1 1 0,0-1 1,0 0-1,-1 0 0,1 0 0,0 0 0,0 0 1,0 0-1,-1 0 0,1 0 0,0 0 1,0 0-1,0 0 0,0-1 0,1 0-33,1 0 0,-1 0-1,0-1 1,0 1-1,0-1 1,0 1 0,0-1-1,-1 0 1,1 1 0,0-1-1,-1 0 1,0 0 0,2-3-1,0-1 31,0-1 1,0 0-1,1-9 0,-2 11-89,0-1 7,7-29 140,-9 33-240,1 1 1,-1-1-1,0 1 1,0-1-1,0 1 1,0-1-1,0 1 0,0-1 1,0 1-1,0-1 1,-1 1-1,1-1 1,-1 1-1,1-1 1,-1 1-1,1-1 1,-3-2-1,3 4-27,-1 0 0,1 0 0,-1 0 0,1 0 0,-1 0-1,1 0 1,-1 0 0,1 0 0,-1 0 0,1 0 0,-1 1 0,1-1 0,-1 0 0,1 0 0,-1 0-1,1 1 1,0-1 0,-1 0 0,1 0 0,-1 1 0,1-1 0,0 0 0,-1 1 0,1-1-1,0 1 1,-1-1 0,1 0 0,-1 1 0,-9 13 124,5-6 54,1 1-1,0 0 0,1 0 0,0 1 0,0-1 1,1 1-1,0-1 0,1 1 0,0 14 0,0-18-24,1 1-1,0-1 0,1 0 0,-1 1 0,1-1 1,1 0-1,-1 0 0,1 0 0,0 0 0,0 0 0,1 0 1,0 0-1,0-1 0,0 1 0,1-1 0,4 6 1,-5-9-89,-1 0-1,0-1 1,1 1 0,-1-1 0,1 1 0,0-1 0,-1 0 0,1 0 0,0 0-1,0 0 1,0 0 0,-1-1 0,1 0 0,0 1 0,0-1 0,0 0 0,0 0-1,6-1 1,0-1-27,1 0 0,-1 0 0,0 0-1,15-7 1,11-8-532,1 4 143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17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53 3648,'-1'-2'118,"1"1"1,0 0-1,-1 0 0,1-1 0,0 1 1,0 0-1,0-1 0,0 1 1,0 0-1,0-1 0,0 1 1,0 0-1,0 0 0,1-1 1,-1 1-1,0 0 0,1-1 1,-1 1-1,1 0 0,0 0 1,1-2-1,3-8 1476,-4 0 2403,-1 16-3727,-5 52 1361,1-15-836,-14 105 875,15-108-1288,3-29-255,0-1 0,-1 0 1,-1 0-1,-2 13 0,2-16 447,4-5-20,3-12 515,0-9-978,1 1 0,0 0-1,17-30 1,35-55-400,-57 101 269,5-7-90,1-1 0,9-10-1,-14 19 126,-1 0-1,1 0 0,0 0 0,0 0 1,0 1-1,0-1 0,0 1 1,0-1-1,0 1 0,1 0 0,-1-1 1,1 1-1,-1 0 0,1 1 1,-1-1-1,1 0 0,2 0 0,-4 1 13,0 1 0,1-1 0,-1 0 0,0 0 0,0 0 0,0 1 0,0-1 0,0 1 0,0-1 0,0 1-1,0-1 1,0 1 0,0-1 0,0 1 0,0 0 0,0 0 0,0 0 0,0-1 0,-1 1 0,1 0 0,0 0-1,-1 0 1,2 2 0,0 2 47,1 0 0,-1 1 0,2 9 0,-2-6-30,1 4 94,0 1-1,-1-1 1,-1 1 0,0 0 0,-1 0-1,0-1 1,-1 1 0,-1 0 0,0-1-1,-1 0 1,-5 16 0,-9 26 266,17-47-345,1-2 445,-1-6-868,1-1 1,-1 0-1,1 1 1,-1-1-1,1 1 1,0-1-1,-1 1 1,1-1 0,0 1-1,-1 0 1,1-1-1,0 1 1,-1 0-1,1-1 1,0 1-1,0 0 1,-1 0-1,1 0 1,1 0 0,10-1-1841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17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4736,'2'-6'2858,"1"20"-15,-5 29-210,1-24-1824,1 0 1,2 26-1,-1-41-687,0 4 143,0 0 0,0 0 0,1 0 0,3 8 0,-4-15-173,0 1 0,-1-1 0,1 1 0,0-1 0,-1 0 0,1 1 0,0-1 0,0 0 0,0 0 0,0 0 0,1 0 0,-1 0 0,0 0 0,0 0 0,1 0 0,-1 0 0,0 0 0,1-1 0,-1 1 0,1 0 0,-1-1 0,1 0 0,-1 1 0,1-1 0,-1 0 0,3 1 0,-2-2-25,0 1 0,0 0 0,0 0 0,-1-1 0,1 1 0,0-1 0,-1 0 0,1 0 0,-1 1 1,1-1-1,-1 0 0,1 0 0,-1 0 0,1 0 0,-1-1 0,0 1 0,0 0 0,1-1 0,-1 1 0,0-1 0,0 1 1,1-3-1,2-4 7,0 0 1,-1 0 0,3-11 0,-3 10 67,3-10-223,-1 0 0,0 0 0,-2-1 0,0 0 0,1-31 0,-2 37-230,0 8-861,-1-2-3643,12 15-5878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17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12 3328,'5'-11'9898,"-15"22"-9061,-70 91 2582,73-92-3262,0 1-1,1 1 1,0-1-1,1 1 0,1 0 1,-1 0-1,2 0 1,-3 14-1,6-24-123,-1 0 0,1 1-1,0-1 1,0 0 0,0 1 0,0-1 0,1 0-1,-1 1 1,1-1 0,-1 0 0,1 0-1,0 1 1,0-1 0,0 0 0,0 0 0,0 0-1,0 0 1,0 0 0,1 0 0,-1 0-1,1-1 1,-1 1 0,1 0 0,0-1 0,0 0-1,0 1 1,0-1 0,0 0 0,0 0-1,0 0 1,0 0 0,3 1 0,1 0 51,1 0 0,-1-1 1,1 0-1,0 0 1,0 0-1,-1-1 0,1 0 1,0 0-1,11-3 0,-4 0-734,-1 0 0,22-9-1,-21 6-1258,0-1-1,0-1 1,0 0 0,13-11-1,-1 2-399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18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8 5632,'0'-1'327,"0"0"-269,0 1-1,0 0 1,0 0 0,0 0 0,0-1-1,0 1 1,0 0 0,0 0 0,0 0-1,0-1 1,0 1 0,0 0 0,0 0-1,0 0 1,0-1 0,0 1-1,0 0 1,0 0 0,0 0 0,0 0-1,0-1 1,0 1 0,-1 0 0,1 0-1,0 0 1,0 0 0,0-1 0,0 1-1,0 0 1,-1 0 0,1 0 0,0 0-1,0 0 1,0 0 0,0-1 0,-1 1-1,1 0 1,0 0 0,0 0-1,0 0 1,-1 0 0,1 0 0,0 0-1,0 0 1,0 0 0,-1 0 0,1 0-1,-10 57 5655,-24 185-2667,20-66-2069,3-61 171,12-86-368,-1-28-667,0 6 997,5-21-1157,-5 14 35,0 0 0,0-1 1,0 1-1,0 0 0,0 0 0,0 0 0,0 0 1,0 0-1,0 0 0,0-1 0,0 1 0,0 0 0,-1 0 1,1 0-1,0 0 0,0 0 0,0 0 0,0-1 1,0 1-1,0 0 0,0 0 0,0 0 0,0 0 1,0 0-1,-1 0 0,1 0 0,0 0 0,0 0 0,0-1 1,0 1-1,0 0 0,0 0 0,-1 0 0,1 0 1,0 0-1,0 0 0,0 0 0,0 0 0,0 0 1,0 0-1,-1 0 0,1 0 0,0 0 0,0 0 0,0 0 1,0 0-1,0 0 0,-1 0 0,1 0 0,0 1 1,0-1-1,0 0 0,0 0 0,0 0 0,-1 0 1,0 0-1314,2-3-908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18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9 155 4992,'-1'-5'1332,"-2"6"-552,-1 3 1049,26 12 2768,-20-15-4466,0-1-1,0 0 1,0 0-1,0 1 1,0-1-1,0-1 1,0 1-1,0 0 1,0 0-1,1-1 1,-1 1-1,-1-1 1,1 0-1,0 0 0,0 0 1,0 0-1,0 0 1,0 0-1,-1 0 1,1 0-1,2-3 1,0 1-5,-1 0-1,1-1 1,-1 0 0,1 0 0,-1 0 0,0 0 0,3-7-1,-3 3-132,0-1 0,-1 1 0,-1 0-1,0-1 1,0 1 0,0-1 0,-1 1-1,0-1 1,-1 1 0,-2-12-1,3 19-4,0 0-1,0 0 0,0 0 0,0 0 1,0 0-1,0 1 0,-1-1 0,1 0 1,0 0-1,-1 0 0,1 1 0,-1-1 1,1 0-1,-1 0 0,1 1 0,-2-2 1,2 2 3,0 0 0,-1 0 1,1-1-1,-1 1 0,1 0 1,-1 0-1,1 0 0,-1 0 1,1 0-1,-1 0 0,1 0 1,0 0-1,-1 0 0,1 0 1,-1 0-1,1 0 0,-1 0 1,1 0-1,-1 0 0,1 0 1,-1 1-1,-1 0 6,-1 0 1,1 0-1,1 0 0,-1 1 0,0-1 1,0 1-1,0 0 0,1-1 1,-1 1-1,-1 3 0,-2 2 62,1 2 0,0-1 0,0 0 0,1 1-1,0-1 1,-3 15 0,3-7 366,1 0-1,-1 30 0,3-39-263,1-1 0,0 1 0,1-1 0,-1 0 0,1 0 0,1 0 0,-1 0 0,1 0 0,0 0 0,7 10 0,-8-14-103,-1 0 0,1-1 0,0 1 0,0-1 0,0 1 0,-1-1 0,1 0 0,1 1 0,-1-1 0,0 0 0,0 0 0,0-1 0,0 1 0,1 0 0,-1-1 0,0 1 0,1-1 0,-1 0 0,0 0 0,1 0 0,-1 0 0,0 0 0,1 0 0,-1-1 0,4 0 0,4-1-568,0-1-1,0-1 0,0 1 0,13-8 1,-11 7-1000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19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74 5632,'0'18'6222,"-1"-5"-5429,1 0 0,0-1 0,1 1 0,0 0 1,5 16-1,-3-23-560,1 0 0,0-1-1,0 0 1,0 0 0,1 0 0,0 0 0,0-1 0,8 6 0,-11-9-114,0 0-1,0-1 1,0 1 0,0 0 0,0-1-1,0 0 1,0 1 0,0-1 0,0 0-1,0 0 1,0 0 0,0 0 0,0 0-1,0-1 1,0 1 0,0-1 0,0 1-1,0-1 1,0 0 0,0 0 0,-1 1-1,4-3 1,1-1 74,0 0 0,0 0 0,-1-1 0,10-9 0,-10 8-126,1-1 1,-1 0-1,0 0 1,0 0-1,-1-1 1,0 0-1,-1 0 1,1 0-1,2-14 0,-2 5-142,-1 0 0,-1 0-1,0-31 1,-7 34-1803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1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1018 2144,'-3'20'3866,"7"-29"-1626,40-60-80,17-46-960,-50 93-994,-2-1 1,-1-1 0,7-31 0,-8 15 82,17-67-274,-23 104-67,0 0 1,0 0 0,0 1-1,0-1 1,0 0-1,1 1 1,-1-1-1,1 1 1,0-1-1,0 1 1,0 0-1,0-1 1,0 1-1,4-3 1,-2 3-5,-1 1 0,1-1 0,0 1 0,0 0 1,-1 0-1,1 0 0,0 1 0,0-1 0,0 1 0,7 0 0,-7 0 40,0 0-1,0 1 1,0 0-1,0 0 1,0 0-1,-1 0 1,1 0-1,0 1 0,0-1 1,-1 1-1,1 0 1,-1 0-1,0 1 1,0-1-1,0 1 1,0-1-1,0 1 1,0 0-1,0 0 1,3 6-1,2 5 100,0-1 1,-1 1-1,10 28 0,-15-36-53,3 9 114,-1 1-1,-1-1 0,0 1 1,1 25-1,0 0-102,-3-31 15,0 0 0,1-1 1,0 1-1,1 0 0,0-1 0,0 0 1,1 1-1,8 13 0,-9-19 15,1 0-1,-1 0 1,1 0-1,0-1 1,0 1-1,0-1 1,1 0-1,-1-1 0,1 1 1,-1-1-1,1 0 1,0 0-1,0 0 1,0 0-1,0-1 1,0 0-1,0 0 1,0-1-1,1 1 1,-1-1-1,0 0 0,0 0 1,0-1-1,1 0 1,-1 0-1,0 0 1,0 0-1,0-1 1,0 0-1,0 0 1,-1 0-1,9-5 1,0-1 50,0-1 0,0 0 1,-1-1-1,0 0 0,-1-1 1,0-1-1,-1 1 1,0-2-1,15-23 0,-16 20-11,-1-1-1,0-1 1,-1 1 0,-1-1-1,-1 0 1,-1-1 0,5-34-1,-7 34-54,-1 0 0,-1 0 0,-1 0 0,0 0-1,-1 0 1,-8-32 0,9 48-77,0 1 0,0 0 0,0 0-1,0-1 1,0 1 0,0 0 0,-1 0 0,1 0-1,-1 0 1,1 0 0,-1 1 0,-2-3 0,3 3-6,0 1 0,1 0 0,-1-1 0,0 1 1,0 0-1,1-1 0,-1 1 0,0 0 0,0 0 0,1 0 1,-1 0-1,0-1 0,0 1 0,0 0 0,1 0 1,-1 1-1,0-1 0,0 0 0,0 0 0,1 0 0,-1 0 1,0 1-1,0-1 0,1 0 0,-1 1 0,0-1 0,0 1 1,1-1-1,-1 1 0,1-1 0,-1 1 0,0-1 0,1 1 1,-1 0-1,1-1 0,-1 1 0,1 0 0,0-1 0,-1 1 1,0 1-1,-3 6-112,-1 0 0,1 1 1,1-1-1,-1 1 0,1 0 0,1 0 1,-2 10-1,-5 68-321,8-67 253,0-1 158,0 0 0,2 0 0,0 0 0,1-1 0,5 23 0,-5-33 66,0-1 0,0 0-1,1 0 1,0 0 0,0-1 0,1 1-1,0-1 1,0 1 0,0-1 0,1 0 0,0-1-1,0 1 1,0-1 0,1 0 0,0-1-1,8 6 1,-5-4 153,1-1 0,0 0 0,0-1 0,0 0-1,0-1 1,0 0 0,1-1 0,20 2 0,-22-3-53,-1-1 1,1-1-1,0 0 1,0 0-1,0 0 1,-1-1-1,1-1 1,-1 1-1,0-1 1,0-1-1,11-5 0,-5 0-2,-1 0 0,0 0-1,-1-1 1,0 0 0,0-1-1,16-21 1,-14 13-116,0-1 1,-1-1-1,17-36 1,-16 27-307,1 1 1,29-42-1,-43 69 265,0 1 0,1-1 1,-1 0-1,1 1 0,-1-1 0,1 1 0,0-1 0,0 1 0,-1 0 0,1-1 1,0 1-1,0 0 0,0 0 0,0 1 0,0-1 0,1 0 0,-1 1 0,0-1 1,0 1-1,0 0 0,1 0 0,-1 0 0,0 0 0,0 0 0,4 1 0,-3 0 18,0 0 0,0 0 0,0 1 0,0-1 0,0 1 0,0 0 0,0 0 0,0 0 0,-1 0 0,1 0-1,-1 0 1,0 1 0,0-1 0,0 1 0,0 0 0,2 3 0,24 38 84,-26-41 2095,-1-7-1402,-5-7-453,2 9-318,0 0 1,1 0-1,-1 0 0,0 0 1,0 1-1,0-1 1,0 0-1,-1 1 1,1 0-1,0-1 0,-1 1 1,1 0-1,-1 0 1,1 1-1,-1-1 1,1 0-1,-1 1 0,-4-1 1,4 2-29,-1-1 1,1 1 0,-1-1-1,1 1 1,-1 1-1,1-1 1,0 0 0,-1 1-1,1-1 1,0 1-1,0 0 1,0 0 0,-3 4-1,-15 12-214,1 2-1,1 1 1,0 0 0,-17 28-1,29-39 240,1-1-1,1 1 0,0 0 0,0 0 1,1 0-1,-6 19 0,9-25 23,1-1 0,-1 1 0,1-1 0,-1 0 0,1 1 0,0-1 0,0 1 0,1-1 0,-1 1 0,1-1 0,0 0 0,-1 1 0,2-1 0,-1 0 0,0 0 0,1 1 0,-1-1 0,1 0 0,0 0 0,0-1 0,0 1 0,0 0 0,1-1 0,-1 1 0,4 1 0,-3-1 75,1 0 0,0 0 1,1 0-1,-1-1 1,0 0-1,1 0 1,-1 0-1,1-1 0,-1 1 1,1-1-1,0 0 1,9 0-1,-10-1-24,-1 0 1,0 0-1,1-1 0,-1 1 0,1-1 0,-1 0 1,0 0-1,0 0 0,1-1 0,-1 1 1,0-1-1,0 0 0,-1 0 0,1 0 1,0 0-1,0 0 0,-1 0 0,0-1 1,3-3-1,2-2 74,-2-1 1,1 0-1,-1 0 1,-1 0-1,4-12 1,15-50 211,-20 63-307,1-10-81,0 0-1,-1 0 1,-1 0 0,0-23 0,-3 35-940,-3 13 619,-2 16 108,2 10 193,2 0 0,4 64 0,-1-92 90,0 0 0,0 0 0,0 0 0,0 0 1,1-1-1,0 1 0,0 0 0,0-1 0,1 1 1,-1-1-1,1 0 0,0 0 0,0 0 0,1 0 0,-1 0 1,1-1-1,0 1 0,0-1 0,0 0 0,0 0 0,0-1 1,1 1-1,-1-1 0,1 0 0,0 0 0,-1-1 0,1 1 1,0-1-1,0 0 0,0 0 0,0-1 0,0 1 0,0-1 1,0 0-1,0-1 0,7 0 0,24-8 255,0-2 0,35-16-1,-44 16-199,-2-3 0,0 0 0,-1-1 0,0-1-1,23-21 1,-7 2-273,27-20 185,-65 53 39,-1 0 1,1 0-1,0 0 1,-1-1-1,1 1 1,-1-1-1,0 1 1,2-3-1,-3 5-32,-1-1 0,1 1 0,0 0 0,0 0 0,0 0 0,0-1 0,-1 1 0,1 0 0,0 0 0,0 0 0,0 0 0,-1-1 0,1 1 0,0 0 0,0 0 0,-1 0 0,1 0 0,0 0 0,0 0 0,-1 0 0,1 0 0,0 0 0,0 0 0,-1 0 0,1 0 0,0 0 0,0 0-1,-1 0 1,1 0 0,0 0 0,0 0 0,-1 0 0,1 0 0,0 0 0,0 0 0,0 1 0,-1-1 0,1 0 0,0 0 0,0 0 0,0 0 0,-1 0 0,1 1 0,0-1 0,-14 8-169,13-8 172,-15 12-46,1 1-1,-16 16 0,6-6-202,6-7 158,-31 30 30,46-41 49,-1 1 0,0-1 0,1 1 0,0 0 0,1 1 0,-1-1 0,-2 8 0,6-12 10,-1 1 1,1 0 0,-1-1 0,1 1-1,0 0 1,0-1 0,0 1-1,1 0 1,-1-1 0,1 1-1,-1 0 1,1-1 0,0 1-1,0 0 1,0-1 0,0 0-1,1 1 1,-1-1 0,1 0 0,-1 1-1,1-1 1,3 4 0,0-2 45,-1 1-1,1-1 1,0 0 0,0 0 0,0-1 0,1 1 0,-1-1 0,1-1 0,7 4 0,-5-3 24,1-1 0,0 0 0,0-1 0,0 1 0,0-2 0,0 1 0,0-1 0,0-1 0,0 1 0,0-2 0,14-3 0,-10 1-21,0 0 0,-1-1 0,0-1 0,0 0 0,0-1 0,-1 0 0,12-10 0,5-7 55,-2-2-1,-1 0 1,0-2-1,37-58 1,72-122 345,1-21-155,-115 191-410,-3-1 1,-1-1 0,20-77-1,-35 114 67,-1 1 0,1 0 0,-1 0-1,0-1 1,0 1 0,0 0 0,0 0-1,0-1 1,-1 1 0,1 0 0,-1 0 0,1 0-1,-2-3 1,2 5 18,-1 0 0,1 0 0,-1 0 0,1 0 0,0 0 0,-1 0-1,1 0 1,0 0 0,-1 0 0,1 0 0,0 0 0,-1 0 0,1 0 0,0 0 0,-1 0 0,1 0 0,0 0-1,-1 0 1,1 1 0,0-1 0,-1 0 0,1 0 0,0 0 0,-1 1 0,1-1 0,-1 1 0,-8 7-203,8-8 201,-8 10-73,0 0 0,1 1 0,0 0 0,0 1 0,2 0 0,-11 21 0,2 2 63,1 2 0,2-1 0,2 1-1,1 1 1,-8 75 0,14-62 58,2 1-1,2-1 0,16 101 1,-14-135-13,1 0 1,0-1 0,8 17-1,-10-28 57,-1 0 0,2-1 0,-1 1-1,0-1 1,1 0 0,0 0 0,0 0 0,0 0 0,0 0-1,1-1 1,0 1 0,0-1 0,-1 0 0,10 5-1,-10-7 14,0 0 0,1 0-1,-1 0 1,0-1-1,1 0 1,-1 1-1,1-1 1,-1 0 0,1-1-1,-1 1 1,0-1-1,1 1 1,-1-1-1,0 0 1,1 0 0,-1 0-1,0-1 1,0 1-1,0-1 1,0 0-1,0 0 1,3-2 0,4-4-35,0-1 0,0 0 0,-1 0 0,12-17 0,4-8-127,27-53 0,-52 87 88,0 0-1,0 0 1,0 0-1,0 0 1,0 0-1,0 0 1,0 0-1,0 0 1,0 0-1,0 0 1,0 1-1,0-1 1,0 0-1,0 0 1,1 0-1,-1 0 1,0 0-1,0 0 0,0 0 1,0 0-1,0 0 1,0 0-1,0 0 1,0 0-1,0 0 1,0 0-1,0 0 1,0 0-1,0 0 1,0 0-1,0 0 1,0 0-1,0 0 1,0 0-1,0 0 1,0 0-1,0 0 1,0 0-1,1 0 0,-1 0 1,0 0-1,0 0 1,0 0-1,0 0 1,0 0-1,0 0 1,0 0-1,0 0 1,0 0-1,0 0 1,0 0-1,0 0 1,0 0-1,0 0 1,0 0-1,0 0 1,0 0-1,0 0 1,0 0-1,0 0 0,0 0 1,1 0-1,0 8-219,-2 14 44,-1 3 76,1 0-1,2 29 1,0-46 104,0 0 0,0 0 1,1 0-1,0 0 0,5 13 0,-6-19 35,0 0 0,0 0 0,0 0 0,0 0-1,0 0 1,0 0 0,1 0 0,-1 0 0,1-1-1,-1 1 1,1-1 0,0 1 0,0-1 0,0 0-1,0 1 1,0-1 0,0 0 0,0 0 0,0 0 0,0-1-1,0 1 1,0 0 0,0-1 0,1 1 0,3-1-1,2-1 46,-1-1-1,1 0 1,0 0-1,-1-1 1,0 0-1,0 0 0,11-6 1,2-2 78,18-7-36,-2-1 1,40-29 0,-54 32-91,0-1 0,-1-1 0,-1-1 0,22-27 0,-13 12-220,-29 33 185,0 1 0,0 0 0,0 0 0,-1 0 0,1 0 0,0 0 0,0 0 0,0 0 0,0 0 0,0 0 0,0 0 0,0 0 0,0 0 0,0 0 0,0 0 0,0 0 0,-1 0 0,1 0 0,0 0 0,0 0 1,0 0-1,0-1 0,0 1 0,0 0 0,0 0 0,0 0 0,0 0 0,0 0 0,0 0 0,0 0 0,0 0 0,0 0 0,0 0 0,0-1 0,0 1 0,0 0 0,0 0 0,0 0 0,0 0 0,0 0 0,0 0 0,0 0 0,0 0 0,0 0 0,0 0 0,0-1 0,0 1 1,0 0-1,0 0 0,1 0 0,-11 7-252,-6 11 76,1 0-1,-26 40 0,38-52 171,-1 0 0,1 0 0,0 0 0,0 1 0,1 0 0,0-1 0,0 1 0,0 0 0,1 0 0,0 0 0,1 0 0,-1 0 0,1 0 0,2 12 0,-1-16 26,0 1 0,1-1 1,-1 0-1,1 0 1,0 0-1,-1 0 0,1 0 1,1 0-1,-1 0 0,0-1 1,1 1-1,-1-1 0,1 1 1,0-1-1,0 0 1,0 0-1,0-1 0,0 1 1,0-1-1,1 1 0,-1-1 1,0 0-1,7 1 0,-3 0 57,0-1-1,0 0 0,0 0 1,0-1-1,1 0 0,-1 0 0,0-1 1,0 0-1,0 0 0,14-4 0,-16 3-23,0-1-1,1 1 1,-1-1-1,0 0 1,0 0-1,0-1 1,-1 1-1,1-1 1,-1 0-1,0 0 0,0-1 1,6-8-1,-6 6-11,0 0 0,0-1 0,-1 0 0,0 1 0,-1-1 0,1 0 0,-1-1-1,1-11 1,-3 16-48,0 0 0,1 0 0,-2 1 0,1-1 0,0 0 0,-1 0 0,0 1 0,0-1 0,0 0 0,0 1 0,0-1 0,-1 1 0,1 0 0,-1-1 0,0 1 0,0 0 0,-1 0 0,1 0 1,0 0-1,-1 1 0,-6-6 0,6 5-28,-1 1 0,0-1 1,0 1-1,0 0 1,-1 0-1,1 0 1,0 0-1,-1 1 0,1 0 1,-1 0-1,0 0 1,1 1-1,-1-1 1,1 1-1,-1 0 1,0 0-1,-6 2 0,-3 1 22,-1 0-1,1 2 1,-1 0-1,1 0 1,1 1-1,-17 10 0,29-14-222,8-2 205,13-1 216,-9 0-155,15-3 71,0 0 0,0-1 0,0-2 0,-1 0 0,0-2 0,-1-1 0,31-16 0,-40 18-81,-4 1-59,1 1 0,0 0 0,21-6 1,-32 11 30,0 1 0,0 0 1,0 0-1,1 0 0,-1-1 1,0 1-1,0 0 0,0 0 1,0 1-1,1-1 1,-1 0-1,0 0 0,0 1 1,0-1-1,0 0 0,0 1 1,0-1-1,0 1 0,0-1 1,0 1-1,2 1 0,-1 0 18,-1-1 1,0 1-1,0 0 0,0-1 0,0 1 0,0 0 0,0 0 0,-1-1 1,1 1-1,0 0 0,0 4 0,0 3 51,-1 0-1,1 0 1,-2 0 0,-1 16 0,-3 1-27,3-19 22,0 1 0,1-1 1,0 11-1,1-18-38,0 0-1,0 0 1,0 1 0,0-1 0,0 0 0,0 0 0,0 1 0,0-1-1,0 0 1,0 1 0,0-1 0,0 0 0,0 0 0,0 1-1,0-1 1,0 0 0,1 0 0,-1 1 0,0-1 0,0 0 0,0 0-1,0 0 1,1 1 0,-1-1 0,0 0 0,0 0 0,1 0 0,-1 0-1,0 1 1,0-1 0,1 0 0,-1 0 0,0 0 0,0 0 0,1 0-1,-1 0 1,0 0 0,0 0 0,1 0 0,-1 0 0,0 0-1,1 0 1,-1 0 0,0 0 0,0 0 0,1 0 0,-1 0 0,0 0-1,1 0 1,-1 0 0,0-1 0,19-8 117,-13 5-90,41-24 88,-29 16-165,29-13 0,-35 19 0,-1 1 1,1 1-1,0 0 0,0 1 0,18-2 0,-27 4 32,-1 1-1,1 0 1,0 0 0,-1 0-1,1 0 1,-1 0 0,1 1 0,0-1-1,-1 1 1,1 0 0,-1-1-1,1 1 1,-1 0 0,0 1-1,1-1 1,-1 0 0,0 1-1,0-1 1,0 1 0,0 0-1,0-1 1,0 1 0,0 0 0,-1 0-1,1 0 1,-1 1 0,0-1-1,1 0 1,-1 1 0,0-1-1,0 0 1,1 6 0,2 3 8,0 0 0,0 0 0,1 0 0,7 11 0,-8-16 34,0 0 0,0-1 0,0 0 0,1 0 0,-1 0 0,1 0 0,0-1 0,11 7 0,-12-9 4,-1-1 1,0 0-1,1 0 1,-1 0-1,0 0 1,1-1-1,-1 1 1,1-1-1,-1 0 1,1 0-1,4-1 1,-5 1-327,-1 0 0,1 0 1,-1-1-1,0 1 0,1-1 1,-1 0-1,0 0 0,1 1 0,-1-1 1,0-1-1,0 1 0,0 0 1,0-1-1,0 1 0,0-1 1,2-2-1,-3 3 28,-1 0 1,0 0 0,0 0-1,0 0 1,1 0 0,-1 0-1,0 0 1,0 0-1,-1 0 1,1 0 0,0 0-1,0 0 1,0 0 0,-1 0-1,1 0 1,0 0-1,-1 0 1,1 0 0,-1 0-1,1 1 1,-1-1 0,0 0-1,1 0 1,-1 0-1,0 1 1,-1-2 0,-2-3-1443,-10-19-2251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19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5 4640,'-1'0'104,"1"-1"0,0 1 0,0 0 0,-1 0-1,1-1 1,0 1 0,-1 0 0,1-1 0,0 1 0,-1 0 0,1 0 0,0 0 0,-1 0 0,1-1 0,-1 1 0,1 0 0,0 0-1,-1 0 1,1 0 0,-1 0 0,1 0 0,0 0 0,-1 0 0,1 0 0,-1 0 0,1 0 0,-1 0 0,1 0 0,-1 0 0,-12 10 2563,-10 19 5,22-27-2687,-7 9 661,1 0-1,-11 23 0,17-30-556,-1 1 0,0 0 0,1 0 0,0-1 0,0 1-1,1 0 1,-1 0 0,1 0 0,0 0 0,0 0 0,2 6 0,0 0 81,2-1 1,-1 0 0,1 0-1,1 0 1,8 15 0,-6-12 360,0 0 1,6 17-1,-13-29-474,1 0-1,-1 0 0,0 0 1,0 0-1,0 1 0,0-1 0,0 0 1,0 0-1,0 0 0,0 0 0,0 0 1,-1 0-1,1 0 0,0 0 1,-1 0-1,1 0 0,0 0 0,-1 0 1,0 0-1,1 0 0,-1 0 0,0 0 1,1 0-1,-1 0 0,0 0 1,0-1-1,1 1 0,-1 0 0,0-1 1,0 1-1,0 0 0,0-1 1,0 0-1,-2 2 0,-5 1 124,1-1-1,-1 1 1,-14 1-1,11-1-109,8-3-54,0 0 0,1 0 0,-1 0 0,0 0 1,0 0-1,1-1 0,-1 1 0,-3-2 0,-14-1-2274,19 3 1701,-1 0-1,1 0 0,0 0 1,0 1-1,0-1 1,0 0-1,0 0 0,0 1 1,-1-1-1,1 1 0,0-1 1,0 1-1,0 0 1,1-1-1,-2 2 0,-3 4-2572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22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153 395 2912,'0'-4'1457,"0"3"-1117,0 0 0,0 0 0,0-1 0,0 1 1,0 0-1,0 0 0,0 0 0,-1-1 1,1 1-1,0 0 0,-1 0 0,1 0 0,-1 0 1,1 0-1,-1 0 0,1 0 0,-1 0 1,0 0-1,-1-1 0,0 1-190,0 1 0,-1 0 0,1 0 0,0 0 0,0 0 0,-1 0 0,1 0-1,0 1 1,0-1 0,0 1 0,0-1 0,-1 1 0,-2 1 0,1 0 101,-1 1 0,1-1 0,-1 1 0,-7 6 1,1 1 6,0 1 0,0 1 1,-10 13-1,18-20-138,0-1 1,0 1-1,0 0 0,1 0 1,-1 0-1,1 1 0,0-1 0,1 0 1,0 1-1,-1-1 0,2 1 1,-1 5-1,0-10-74,1 1 1,0-1-1,0 0 1,0 0-1,0 0 1,0 0 0,0 0-1,1 1 1,-1-1-1,0 0 1,1 0-1,-1 0 1,0 0-1,1 0 1,0 0-1,-1 0 1,1 0-1,-1 0 1,1 0-1,0 0 1,0-1 0,-1 1-1,1 0 1,0 0-1,0-1 1,0 1-1,0 0 1,0-1-1,0 1 1,0-1-1,0 1 1,0-1-1,0 0 1,0 0-1,1 1 1,-1-1 0,0 0-1,0 0 1,0 0-1,0 0 1,0 0-1,1 0 1,-1 0-1,0 0 1,0-1-1,0 1 1,1-1-1,4 0 63,0-1-1,-1 0 0,1 0 0,0-1 0,-1 0 0,0 0 0,7-5 0,0-2-102,1 0-1,-2-2 0,0 1 1,0-1-1,-1-1 0,0 0 1,-1 0-1,-1-1 0,10-21 1,-14 24-261,-9 19 57,-7 18 91,9-12 200,1 0 0,0 0 0,2 0 0,-1 0-1,2-1 1,1 15 0,-1-23-29,0 0 0,0 0 0,0-1 0,0 1 0,1 0 0,3 7 0,-4-11-9,-1 0 0,1 0 0,-1 0-1,1 1 1,0-1 0,0 0 0,0 0 0,0 0-1,0 0 1,0-1 0,0 1 0,0 0 0,0 0-1,0-1 1,0 1 0,0 0 0,0-1 0,1 1 0,-1-1-1,0 1 1,0-1 0,1 0 0,-1 0 0,0 1-1,1-1 1,-1 0 0,0 0 0,2-1 0,8 0 134,-1-1-114,1 0 0,-1 0 1,0-1-1,19-8 0,-14 3-1,-6 5-70,-1-1 1,0-1-1,-1 1 1,13-11-1,74-68-4,-93 83-1,5-6-77,0 1 1,1-1 0,0 1-1,14-7 1,-20 11 68,0 1 0,0-1 0,1 0 0,-1 1 1,0 0-1,1-1 0,-1 1 0,0 0 1,1-1-1,-1 1 0,1 0 0,-1 0 0,0 0 1,1 0-1,-1 1 0,1-1 0,-1 0 1,0 0-1,1 1 0,-1-1 0,0 1 0,1-1 1,-1 1-1,0 0 0,0-1 0,0 1 1,1 0-1,-1 0 0,0 0 0,0 0 1,0 0-1,0 0 0,-1 0 0,1 0 0,0 0 1,0 1-1,-1-1 0,2 2 0,0 2 10,-1 0 0,1 0 0,-1 0 0,0 0 0,0 0 0,-1 0 0,1 1 0,-1-1 0,0 0-1,-1 0 1,1 1 0,-3 7 0,0 23 41,4-27 112,0-7 257,5-5-80,0-1-285,0 1 1,-1-1 0,1 0-1,-1-1 1,8-7 0,15-13-55,-14 16 33,-11 6-60,0 1 1,0-1-1,1 1 0,-1 0 0,0 1 1,8-4-1,-10 5 24,0 0 0,0 0 0,0 0 1,0 0-1,0 0 0,-1 0 0,1 0 0,0 0 0,0 1 0,0-1 1,0 0-1,0 0 0,0 1 0,0-1 0,0 1 0,0-1 0,-1 1 1,1-1-1,0 1 0,0-1 0,-1 1 0,1 0 0,0-1 0,-1 1 1,1 0-1,0 0 0,-1 0 0,1-1 0,-1 1 0,0 0 0,1 0 1,0 1-1,1 4 40,-1-1 1,1 1-1,-1 0 1,0 0 0,0-1-1,-1 1 1,0 0-1,0 7 1,0-8 8,0-5 84,16-1-1568,0-1 0,0-1-1,-1 0 1,1-1 0,15-7-1,3 0 126,-34 11 1320,122-39-2024,-103 31 2274,-1 0 1,-1 0-1,0-2 1,24-17-1,-41 27-207,1 0 1,-1 0-1,0 0 0,1-1 1,-1 1-1,0 0 0,1 0 1,-1-1-1,0 1 0,1 0 1,-1-1-1,0 1 0,0 0 1,1-1-1,-1 1 0,0-1 1,0 1-1,0 0 0,0-1 1,0 1-1,1-1 0,-1 1 1,0 0-1,0-1 0,0 1 1,0-1-1,0 1 0,0-1 1,0 1-1,0 0 0,-1-1 1,1 1-1,0-1 0,0 0 1,-1 1 22,1 0 0,0-1 0,-1 1 0,1-1 0,-1 1 0,1 0 1,-1-1-1,0 1 0,1 0 0,-1 0 0,1 0 0,-1-1 1,1 1-1,-1 0 0,0 0 0,1 0 0,-1 0 0,1 0 0,-1 0 1,0 0-1,1 0 0,-1 0 0,0 0 0,-11 3 103,0 1 0,0 0 0,1 0-1,0 1 1,0 1 0,0-1 0,0 2 0,1 0 0,0 0-1,1 1 1,-1 0 0,2 0 0,-1 1 0,-10 14-1,18-22-134,0 0 0,1 0 0,-1 0-1,0 1 1,0-1 0,1 0-1,-1 0 1,0 1 0,1-1-1,0 1 1,-1-1 0,1 0 0,0 1-1,0-1 1,-1 1 0,1-1-1,0 1 1,0-1 0,1 1 0,-1-1-1,0 1 1,0-1 0,1 0-1,-1 1 1,1-1 0,-1 1-1,1-1 1,0 0 0,-1 0 0,1 1-1,0-1 1,0 0 0,0 0-1,0 0 1,2 2 0,-1-2 26,1 1 1,-1-1 0,1 0-1,-1 0 1,1 0-1,0 0 1,-1 0-1,1 0 1,0-1 0,0 1-1,0-1 1,-1 0-1,1 0 1,0 0-1,0 0 1,0-1 0,-1 1-1,4-1 1,3-2 8,0 0 0,0 0 1,0-1-1,-1 0 1,1-1-1,-1 0 0,0 0 1,0 0-1,-1-1 0,12-12 1,-7 3-6,-1 0 1,0 0-1,-1-1 0,-1 0 1,-1-1-1,0 0 1,6-23-1,2-15-104,8-58-1,-16 73-20,-4 24-32,-1-1 0,-1 1 0,-1 0-1,0-1 1,-1-17 0,-3 26-13,-2 8 90,-4 13 24,0 8-40,2 0 0,0 0 0,2 0 0,0 1 0,-2 26 0,4-5 153,3 76 0,13-7 3,-12-106-408,0 1 1,1 0-1,0-1 0,1 0 1,5 11-1,-2-4-2737,2 6 254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23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20 1408,'-1'0'46,"1"0"0,-1-1 0,1 1 0,-1 0 0,1-1 0,0 1 0,-1 0 0,1-1 0,-1 1 0,1 0 0,0-1 0,-1 1 0,1-1 0,0 1 0,-1-1 0,1 1 0,0-2 0,-1-10 6464,-1 24-5493,1-1-1,-1 0 1,-1 0 0,-5 17-1,-3 7 157,-13 101 420,18-99-1367,-20 197 600,26-182-541,1-23 492,0-29-974,0-1 1,0 1 0,0-1-1,0 0 1,0 1 0,0-1-1,0 0 1,-1 0 0,1 0-1,0 1 1,0-1 0,-1 0-1,1 0 1,-1 0 0,2-2 0,4-10-280,0 0 0,0-1 0,-1 0 1,-1 0-1,5-25 0,5-80 1054,-10 72-344,-2 27 189,0 0 0,2 1 0,0-1 0,1 1 0,1 0-1,1 0 1,0 0 0,2 1 0,17-28 0,-20 36-165,1 0 0,1 1 0,0-1 0,0 1 0,13-10 0,-19 17-242,0 1 0,0-1 0,0 1 0,0 0-1,0 0 1,0 0 0,1 0 0,-1 0 0,0 0-1,1 1 1,-1-1 0,1 1 0,-1-1-1,1 1 1,-1 0 0,1 0 0,-1 0 0,0 0-1,1 1 1,-1-1 0,1 1 0,-1-1 0,1 1-1,-1 0 1,0 0 0,0 0 0,1 0-1,-1 1 1,0-1 0,0 0 0,0 1 0,2 2-1,-1-2 41,0 0 0,-1 1-1,1-1 1,-1 1 0,1 0-1,-1 0 1,0 0-1,0 0 1,0 0 0,-1 1-1,1-1 1,-1 0 0,1 1-1,-1-1 1,-1 1 0,1 0-1,0-1 1,-1 1 0,1 5-1,-2-5 15,1-1 0,-1 0-1,0 1 1,0-1 0,0 0-1,0 0 1,-1 0 0,1 1-1,-1-2 1,0 1 0,0 0-1,0 0 1,0 0 0,0-1-1,0 1 1,-1-1 0,1 0-1,-1 0 1,0 0 0,-6 3-1,1 0 40,-1-1 0,0 0 0,0-1 0,0 0 0,-1 0 0,-13 1 0,16-3-327,0 0 0,0 0-1,0-1 1,0 0 0,-1-1 0,1 0 0,0 0 0,0 0 0,-9-3 0,15 3-190,0 1 0,0-1 0,0 1 0,0-1 1,0 1-1,0-1 0,1 1 0,-1-1 0,0 0 1,0 1-1,1-1 0,-1 0 0,0 0 0,0-1 1,14-2-8079,4 3 5180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23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3 127 4896,'-2'2'1917,"2"5"-349,1 16 608,0-10-1283,1 17 846,1-18 2058,-3-15-1312,2-13-2129,0 0 0,1 1-1,6-20 1,-6 26-173,27-87 1086,-29 94-1277,-1 1-1,1-1 1,0 1-1,-1 0 1,1-1 0,0 1-1,0-1 1,0 1 0,0 0-1,0 0 1,0-1 0,0 1-1,1 0 1,1-1-1,-2 1-4,0 1-1,0 0 0,0-1 0,0 1 0,-1 0 0,1 0 0,0 0 0,0 0 1,0 0-1,0 0 0,0 0 0,0 0 0,0 0 0,-1 0 0,1 0 0,0 0 0,0 1 1,0-1-1,0 0 0,-1 1 0,1-1 0,0 1 0,0-1 0,0 1 0,-1-1 1,1 1-1,0-1 0,0 2 0,34 25-161,-23-18 100,0 1-1,19 18 1,-28-25 56,-1 0 0,1 0 1,-1 1-1,0-1 1,0 1-1,0-1 1,0 1-1,-1 0 0,1-1 1,-1 1-1,0 0 1,0 0-1,0 0 1,-1 0-1,1 4 0,-1-3 20,0 0 0,0 0-1,1 0 1,0-1 0,0 1-1,0 0 1,2 5 0,-2-8 12,-1-1 1,1 0 0,0 1 0,0-1 0,0 0 0,0 0-1,-1 1 1,2-1 0,-1 0 0,0 0 0,0 0 0,0 0-1,0 0 1,1-1 0,-1 1 0,0 0 0,1-1 0,-1 1-1,1 0 1,-1-1 0,1 0 0,-1 1 0,1-1 0,-1 0-1,1 0 1,1 0 0,12 0 136,0-1 0,-1 0 1,1-1-1,-1-1 0,25-8 0,-36 10-132,1-1 0,-1 1-1,0-1 1,1 0-1,-1 0 1,0 0 0,-1 0-1,1-1 1,0 1 0,-1-1-1,1 0 1,-1 1-1,0-1 1,0 0 0,0 0-1,0-1 1,0 1 0,-1 0-1,1-1 1,-1 1-1,0-1 1,1-3 0,-2 5-24,1 0 0,-1-1 0,1 1 0,-1-1 0,0 1 0,0 0 0,0-1 0,0 1 0,0-1 0,0 1 0,-1 0 0,1-1 0,-1 1 0,0 0 0,0-1 0,0 1 0,-1-3 0,0 2-23,0 0 1,-1 0-1,1 0 1,-1 1-1,1-1 1,-1 1-1,0 0 1,0 0-1,0 0 1,-6-3-1,2 2-90,0 0 0,-1 0 1,1 1-1,-1 0 0,0 0 0,0 1 0,0 0 0,0 0 0,-14 1 0,-2 6-3429,14-2-475,10-4 3706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24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25 7136,'-4'-21'2309,"4"21"-2247,0 0-1,0 0 1,0 0 0,0 0-1,0 1 1,0-1-1,0 0 1,0 0 0,1 0-1,-1 0 1,0 0-1,0 0 1,0 0 0,0 0-1,0 0 1,0 0 0,0 0-1,1 0 1,-1 0-1,0 0 1,0 0 0,0 0-1,0 0 1,0 0 0,0 0-1,0 0 1,1 0-1,-1 0 1,0 0 0,0-1-1,0 1 1,0 0-1,0 0 1,0 0 0,0 0-1,0 0 1,1 0 0,-1 0-1,0 0 1,0 0-1,0 0 1,0-1 0,0 1-1,0 0 1,0 0-1,0 0 1,0 0 0,0 0-1,0 0 1,0 0 0,0-1-1,0 1 1,0 0-1,0 0 1,0 0 0,0 0-1,0 0 1,0 0 0,0-1-1,0 1 1,0 0-1,0 0 1,0 0 0,0 0-1,-1 17 993,-1 0 0,-1 0 0,-6 24-1,-1 6-287,-21 167 752,5-29-1004,23-168-478,0-7 17,2 0 1,-1 1 0,1-1-1,1 0 1,1 21 0,3-21-3314,3-13-2236,0-2 4188,-6 4 1019,0 1 0,0-1 0,0-1 1,0 1-1,0 0 0,0 0 0,0 0 0,0 0 0,0-1 0,-1 1 1,1 0-1,-1-1 0,1 1 0,-1-1 0,1 1 0,-1 0 0,0-1 0,0 1 1,1-1-1,-1 1 0,0-1 0,0 1 0,-1-1 0,1 1 0,0-1 1,0 1-1,-1 0 0,1-1 0,-2-1 0,1-2 448,-1 0 0,-1 0 1,1 0-1,-1 0 0,1 1 0,-8-9 0,-31-30 4211,27 30-2518,2 0-1,-1-1 0,-9-16 1,20 28-1580,1 1 1,0-1-1,0-1 0,0 1 1,0 0-1,0 0 1,0 0-1,1 0 0,-1-1 1,1 1-1,-1 0 1,1-1-1,0 1 1,0 0-1,0-1 0,0 1 1,0 0-1,2-4 1,-1 3-115,0 0 1,0 0 0,1 1-1,-1-1 1,1 1 0,0-1-1,-1 1 1,1 0 0,1 0 0,-1 0-1,0 0 1,5-4 0,0 2-112,0 0 0,1 0 1,-1 0-1,1 1 0,0 0 0,0 1 1,0-1-1,1 2 0,10-2 1,-15 2-37,0 1 1,0 0 0,0 0-1,0 1 1,0-1 0,0 1 0,0 0-1,0 0 1,0 0 0,0 0-1,5 3 1,-4-1-556,-1 0 0,1 0 0,-1 1-1,0-1 1,0 1 0,0 0 0,-1 0 0,5 7-1,42 61-11309,-20-23 8376,-28-46 3818,-1-1 0,0 1 0,0 0 0,0 0 0,0-1 0,-1 1 0,1 0 0,-1 0 0,1 0 0,-1 0 0,0 4 0,-7 31 4361,5-33-4143,1 0 1,-1 1-1,1-1 0,1 0 0,-1 1 1,1-1-1,1 11 0,-1-14-403,1 1-1,-1-1 1,1 0-1,0 1 1,0-1-1,0 0 1,0 1-1,0-1 1,1 0-1,-1 0 1,1 0-1,-1 0 1,1 0-1,0 0 1,-1-1-1,1 1 1,3 1-1,-2-1-5,1 0 0,-1 0 0,1-1 0,0 0 0,-1 0 0,1 0 0,0 0 0,0 0 0,0-1 0,5 1 0,-1-1 39,1-1-1,-1 0 0,0 0 0,0-1 1,1 0-1,-1 0 0,0-1 1,-1 0-1,15-7 0,-19 8-130,-1 0 0,1 0 0,0 0 0,-1 0 0,1 0 0,-1-1 0,1 1 0,-1-1 0,0 0-1,0 1 1,-1-1 0,1 0 0,0 0 0,-1-1 0,2-2 0,-3 4-54,0 0 0,1 0 1,-1 0-1,0 0 0,0 1 0,0-1 1,0 0-1,0 0 0,-1 0 0,1 0 1,0 1-1,-1-1 0,0 0 0,1 0 1,-1 1-1,0-1 0,0 0 0,0 1 1,0-1-1,0 1 0,0-1 0,0 1 1,0 0-1,-1-1 0,1 1 0,-1 0 1,1 0-1,-1 0 0,-1-1 0,-2-1-26,1 1 0,-1 0 0,0 0 0,0 0 0,0 1 0,0 0 0,-10-2 0,11 3-266,1 0 1,-1-1 0,1 1 0,0 1 0,-1-1 0,1 0 0,0 1-1,-1 0 1,1-1 0,0 1 0,0 0 0,-5 3 0,2 2-1590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25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28 6240,'-1'1'221,"1"0"0,0-1 1,-1 1-1,1 0 0,0 0 1,0-1-1,-1 1 0,1 0 1,0 0-1,0-1 0,0 1 1,0 0-1,0 0 0,0 0 1,0-1-1,0 1 0,1 0 1,-1 0-1,0 0 0,1 17 1881,-4-2-217,3-9-1202,-1 0 0,-1 0 1,1 0-1,-5 11 0,3-13-256,3-4-340,-1 0 0,0 0 0,1 0 0,-1 0 1,1 0-1,-1 0 0,1 0 0,0 0 0,-1 0 0,1 0 0,0 0 0,0 0 0,0 1 0,0-1 0,0 0 0,0 0 0,0 0 1,0 0-1,0 0 0,1 2 0,-1-3-45,1 0-1,-1 0 1,0 0 0,1 1 0,-1-1-1,1 0 1,-1 0 0,1 0 0,-1 0 0,1 0-1,-1 0 1,1 0 0,-1 0 0,0 0 0,1 0-1,-1-1 1,1 1 0,-1 0 0,1 0-1,-1 0 1,0 0 0,1-1 0,-1 1 0,1-1-1,15-8 339,16-16-72,28-30 0,-11 10-338,-47 44 63,0-1-1,-1 0 0,1 1 1,0 0-1,1-1 0,-1 1 1,0 0-1,0 0 0,0 0 1,1 0-1,-1 0 0,0 1 1,1-1-1,3 1 0,-6 0-12,1 0-1,0 0 0,0 0 1,0 0-1,0 0 1,0 1-1,0-1 0,-1 0 1,1 1-1,0-1 1,0 1-1,-1-1 0,1 1 1,0-1-1,0 1 1,0 1-1,1-1 17,-1 1 1,0 0-1,0-1 1,0 1-1,0 0 0,-1 0 1,1 0-1,0 0 1,0 4-1,2 9 55,-1-1 0,-1 1 1,0 0-1,-1 0 0,-3 17 0,-5 14-3710,7-35 1352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27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203 374 2816,'0'0'43,"-1"0"0,1-1 1,0 1-1,0 0 0,-1 0 0,1 0 1,0-1-1,0 1 0,0 0 0,0-1 0,-1 1 1,1 0-1,0-1 0,0 1 0,0 0 1,0 0-1,0-1 0,0 1 0,0 0 1,0-1-1,0 1 0,0 0 0,0-1 0,0 1 1,0 0-1,0-1 0,0 1 0,0 0 1,0-1-1,1 1 0,-1 0 0,0 0 1,0-1-1,0 1 0,0 0 0,1 0 0,-1-1 1,0 1-1,0 0 0,1 0 0,-1-1 1,0 1-1,0 0 0,1 0 0,-1 0 1,0 0-1,0-1 0,1 1 0,-1 0 0,0 0 1,1 0-1,-1 0 0,0 0 0,1 0 1,-1 0-1,0 0 0,1 0 0,-1 0 1,0 0-1,7 5 6024,-13 2-4553,-11 10-580,-11-1-92,-54 33 129,73-43-947,1 0 0,0 1 0,0 0 0,1 0 0,0 1 0,0 0 0,-6 11 0,11-16 19,0 1 0,0 0 0,0 0-1,1 0 1,0 0 0,-1 0 0,2 1 0,-1-1 0,0 0-1,1 6 1,0-8-9,0-1 1,0 1-1,0-1 0,0 1 0,0 0 1,0-1-1,1 1 0,-1-1 0,1 1 1,-1-1-1,1 1 0,0-1 0,0 1 1,-1-1-1,1 0 0,0 1 1,0-1-1,0 0 0,1 0 0,-1 0 1,0 0-1,0 0 0,0 0 0,1 0 1,-1 0-1,1 0 0,-1-1 0,1 1 1,2 0-1,0 0 49,1 0 1,0 0 0,0-1 0,0 0-1,0 0 1,-1 0 0,1-1-1,0 0 1,0 0 0,0 0-1,-1 0 1,1-1 0,-1 0-1,1 0 1,-1 0 0,0 0 0,8-6-1,-5 3-42,0 0-1,0-1 1,0 0 0,-1-1-1,0 1 1,0-1 0,0-1-1,7-12 1,4-18 77,-16 35-152,-1 0 0,1 0-1,0 0 1,-1 0 0,1 0-1,-1 0 1,0 0 0,0 0-1,0 0 1,0 0 0,-1-4-1,1 7 20,0 0 0,0 0 0,-1 0 0,1 0 0,0-1 0,0 1 0,0 0 0,0 0 0,0 0 0,0 0 0,0 0 0,0 0-1,0-1 1,0 1 0,0 0 0,-1 0 0,1 0 0,0 0 0,0 0 0,0 0 0,0 0 0,0 0 0,0 0 0,-1 0 0,1-1 0,0 1-1,0 0 1,0 0 0,0 0 0,0 0 0,-1 0 0,1 0 0,0 0 0,0 0 0,0 0 0,0 0 0,0 0 0,-1 0 0,1 0-1,0 0 1,0 0 0,0 1 0,0-1 0,0 0 0,-1 0 0,1 0 0,0 0 0,0 0 0,0 0 0,0 0 0,0 0 0,0 0 0,-1 1-1,-8 10-141,-8 18 323,17-27-174,-1 0 0,1 1 1,-1-1-1,1 0 0,0 0 0,0 0 0,0 1 1,0-1-1,0 0 0,0 0 0,1 1 0,-1-1 1,1 0-1,-1 0 0,1 0 0,0 0 0,0 0 1,0 0-1,0 0 0,0 0 0,2 2 0,-1-2 59,-1 0-1,1 0 1,0 0-1,-1 0 1,1-1-1,0 1 1,0 0-1,0-1 0,0 0 1,1 1-1,-1-1 1,0 0-1,1 0 1,-1 0-1,1 0 1,-1-1-1,1 1 1,-1-1-1,4 1 0,7-3 82,-1 0-1,0 0 0,0-1 0,0-1 0,0 0 0,20-10 0,-19 8-62,24-10 76,-1-1 0,45-30-1,-67 38-129,-2 0 1,0-1-1,0 0 0,0-1 0,-2-1 0,1 0 0,-2 0 1,17-28-1,-9 8 43,-3-2 1,-1 0 0,-1 0-1,-2-2 1,-1 1 0,5-56-1,-12 73-53,-4 17-49,0 6-21,-8 30-236,2 7 300,1 1 0,1 0 0,3 0 0,2 1 1,8 83-1,-3-104 203,1 0 1,16 42 0,-19-58-374,1 2 1026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27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44 6816,'-32'-8'3072,"37"13"-2656,-5-10 1888,9 5-1344,14-3 800,3 3-1024,24-9-353,-1 6-223,10-5-160,-1 3 32,-4 1 32,-5 4-32,-4-3-991,-8 6 511,-2-6-6176,1 3 3680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29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3 715 4224,'-1'0'168,"1"-1"0,0 0 1,0 1-1,-1-1 0,1 1 0,0-1 1,0 0-1,0 1 0,0-1 0,0 0 1,0 1-1,0-1 0,0 1 0,0-1 1,0 0-1,0 1 0,0-1 0,1 1 1,-1-1-1,0 0 0,0 1 0,1-1 1,-1 1-1,0-1 0,1 1 1,-1-1-1,0 1 0,1-1 0,0 0 1,17-15 1597,-11 11-1194,7-7 44,177-163 2368,-162 138-2727,-12 14-140,-17 23-110,0-1 0,1 1 1,-1 0-1,0-1 1,0 1-1,0 0 1,0 0-1,1-1 1,-1 1-1,0 0 0,0 0 1,0 0-1,1-1 1,-1 1-1,0 0 1,0 0-1,1 0 0,-1 0 1,0 0-1,1-1 1,-1 1-1,0 0 1,0 0-1,1 0 1,-1 0-1,0 0 0,1 0 1,-1 0-1,0 0 1,1 0-1,-1 0 1,0 0-1,1 0 1,2 10 136,-3 15-24,-2-5 22,1 0 1,1 0-1,0 0 1,2 0-1,0 0 1,8 27-1,-9-41-49,1-1 0,0 0 1,0 0-1,0 0 0,1 0 0,0-1 0,0 1 1,0-1-1,0 0 0,1 0 0,0 0 0,0 0 0,0 0 1,0-1-1,0 0 0,6 4 0,-7-7-35,-1 1 0,1-1 0,-1 0 0,1 1 0,-1-1 0,1 0 0,-1-1 0,1 1 0,0 0 0,-1-1 0,1 1 0,-1-1 0,4-1 0,32-15 357,-20 8-275,-1 0 0,-1-2 0,22-17 0,-32 23-118,1-1-1,-2 1 0,1-1 0,-1-1 1,1 1-1,-2-1 0,1 0 1,-1 0-1,0 0 0,5-14 0,-8 16-48,0 0-1,0 0 1,-1 1-1,1-1 1,-1 0-1,-1 0 1,1 0-1,-1 0 1,1 1-1,-1-1 1,-3-7-1,4 10 11,-1 1-1,1 0 1,0 0 0,-1-1-1,0 1 1,1 0 0,-1 0-1,0-1 1,1 1 0,-1 0-1,0 0 1,0 0 0,0 0-1,0 0 1,0 0 0,0 1-1,0-1 1,0 0 0,-1 0-1,1 1 1,0-1 0,0 1-1,-1-1 1,1 1 0,0-1-1,-1 1 1,1 0 0,0 0-1,-1 0 1,1 0 0,-1 0-1,1 0 1,0 0 0,-1 0-1,1 0 1,0 0-1,-1 1 1,1-1 0,0 1-1,-1-1 1,1 1 0,0-1-1,-2 2 1,-1 0-21,0 1-1,1 0 1,-1 0-1,0 0 1,1 0 0,-1 0-1,1 1 1,0-1-1,0 1 1,-4 8 0,0 1 24,1 1 0,-5 15 0,10-26 27,0 1 0,0-1 0,0 0 0,1 1 0,-1-1 0,1 0 0,0 1 0,0-1 0,0 1 0,1-1 0,-1 0 0,1 1 0,1 4 0,0-3 19,0 0 1,1 0 0,-1 0-1,1-1 1,0 1-1,0-1 1,0 0-1,5 5 1,-2-3 40,1 0 1,-1-1-1,1 0 0,0 0 0,0 0 1,1-1-1,0 0 0,-1-1 1,1 1-1,0-2 0,10 3 1,-8-3 52,0-1 0,0-1 0,0 0 1,0 0-1,0-1 0,0 0 0,0-1 0,0 0 1,0-1-1,0 0 0,15-7 0,-1-1-2,0-2 0,0-1 0,25-19 0,-37 23-60,-1 0-1,12-13 0,-2 0-77,-13 16 22,-1 0 0,-1 0 0,1-1 0,-1 0 0,9-16 0,12-32-232,-27 55 218,1 1-1,-1 0 0,0-1 0,0 1 0,0 0 0,0-1 1,0 1-1,1 0 0,-1 0 0,0-1 0,0 1 1,0 0-1,1 0 0,-1-1 0,0 1 0,0 0 1,1 0-1,-1 0 0,0-1 0,1 1 0,-1 0 1,0 0-1,1 0 0,-1 0 0,1 0 0,2 6-175,0 20-103,-3-19 236,2 19-13,-1-1 0,-3 39-1,1-44 73,0-10 37,1 0 0,-1-1 0,-1 1 0,0-1 0,0 0-1,-1 1 1,0-1 0,-5 10 0,7-17-8,0-1 1,1 1-1,-1-1 0,0 1 0,0-1 0,0 1 0,-1-1 0,1 0 0,0 0 1,0 1-1,-3 0 0,3-1-23,1-1 1,-1 0 0,1 0 0,0 0-1,-1 0 1,1 0 0,-1 0 0,1 0-1,-1 0 1,1 0 0,-1 0 0,1 0-1,0 0 1,-1 0 0,1-1 0,-1 1-1,1 0 1,0 0 0,-1 0 0,0-1-1,-10-12 193,1 1-164,8 10-44,0-1-1,0 0 0,0 0 0,1 1 1,-1-1-1,0 0 0,1 0 0,-2-7 1,3 9-8,-1-1-20,0-1 0,0 1 0,1 0 0,0-1 0,-1 1 0,1 0 0,0-1 0,0 1 0,1-4 0,-1 6 16,0-1 0,1 0 0,0 0 0,-1 1 0,1-1 0,-1 0 0,1 1 0,0-1 0,-1 1-1,1-1 1,0 1 0,0-1 0,-1 1 0,1 0 0,0-1 0,0 1 0,0 0 0,0-1 0,-1 1 0,1 0 0,0 0 0,0 0 0,0 0 0,0 0 0,0 0 0,0 0-1,0 0 1,1 0 0,16 1-58,29 5 0,-35-4 146,1 0 0,0-1 1,-1 0-1,1-1 0,24-2 1,-22-2 8,1 0 1,-1-1-1,0-1 1,25-13-1,-17 6 151,41-31 0,-47 30-206,-1-2 0,0 0 0,-1 0 0,-1-2 0,-1 1 0,14-25 0,53-117-50,5-40 56,-84 197-80,0 0 1,0 0-1,0 0 0,0 0 1,-1-1-1,1 1 0,-1 0 1,1 0-1,-1-1 0,1 1 1,-1 0-1,0 0 0,0-1 1,0 1-1,-1-4 0,0 6 33,1 1-1,0-1 1,0 0-1,-1 0 1,1 0 0,0 0-1,-1 0 1,1 0-1,0 0 1,0 0-1,-1 1 1,1-1-1,0 0 1,0 0-1,0 0 1,-1 1-1,1-1 1,0 0 0,0 0-1,0 0 1,0 1-1,-1-1 1,1 0-1,0 0 1,0 1-1,-5 9-15,1 1-1,1 0 0,-1-1 0,2 1 1,0 0-1,-2 22 0,2-17 6,-10 84 72,2 104 0,13-104 18,-3-88-347,1-1 0,1 1-1,0-1 1,0 0 0,5 14 0,0-14-4136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29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29 7648,'-16'-20'3456,"16"15"-3008,3 2 1952,7 6-1408,8-3 448,9 5-865,13-2 225,4 9-480,11-4-160,-7 4-96,2 0 64,-5 1-64,-8-1-160,-1-1 32,-6-3-5887,-2 1 3263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1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6400,'0'-8'2880,"8"-1"-2496,-3 3 0,0 6-288,4-9-256,9 9 96,0-5 160,0 5-64,-1 0 224,1 5-160,-8-1-2720,4 4 1440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31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86 2496,'-1'0'49,"1"0"1,0 0-1,0 0 1,0 0-1,0 0 0,-1 0 1,1 0-1,0 0 1,0 0-1,0-1 0,0 1 1,0 0-1,-1 0 1,1 0-1,0 0 0,0 0 1,0-1-1,0 1 1,0 0-1,0 0 0,0 0 1,0-1-1,0 1 1,0 0-1,0 0 1,0 0-1,0 0 0,0-1 1,0 1-1,0 0 1,0 0-1,0 0 0,0 0 1,0-1-1,0 1 1,0 0-1,0 0 0,0 0 1,0-1-1,0 1 1,0 0-1,0 0 0,1 0 1,1-4 2336,-2 4-2318,0-1 0,0 1 1,0 0-1,0 0 0,0 0 1,0 0-1,0-1 0,0 1 1,0 0-1,0 0 0,0 0 0,-1 0 1,1 0-1,0-1 0,0 1 1,0 0-1,0 0 0,0 0 1,0 0-1,0 0 0,0 0 0,0-1 1,0 1-1,-1 0 0,1 0 1,0 0-1,0 0 0,0 0 1,0 0-1,0 0 0,0 0 0,-1 0 1,1 0-1,0 0 0,0 0 1,0 0-1,0-1 0,0 1 1,-1 0-1,1 0 0,0 0 1,0 0-1,0 0 0,0 0 0,0 1 1,-1-1-1,1 0 0,0 0 1,0 0-1,0 0 0,0 0 1,0 0-1,-1 0 0,1 0 0,0 0 1,0 0-1,0 0 0,0 0 1,0 0-1,0 1 0,-9 5 1740,9-5-1900,-24 16 1974,-42 24 0,43-28-1688,0 2 1,-32 26-1,52-39-168,1 1 0,0-1 0,0 1 0,0 0 0,0 0 1,-3 5-1,5-7 5,0 0 1,-1-1-1,1 1 1,-1 0-1,1 0 0,0-1 1,0 1-1,-1 0 1,1 0-1,0 0 1,0 0-1,0-1 1,0 1-1,0 0 1,0 0-1,0 0 1,0 0-1,1-1 1,-1 1-1,0 0 0,0 0 1,1 0-1,-1-1 1,0 1-1,1 0 1,-1 0-1,1-1 1,-1 1-1,1 0 1,-1-1-1,1 1 1,1 0-1,0 0 47,0 0 1,0 0-1,1-1 0,-1 1 0,0-1 1,1 1-1,-1-1 0,1 0 0,-1 0 1,0 0-1,1 0 0,-1 0 0,1-1 1,-1 1-1,0-1 0,1 0 0,-1 1 1,4-3-1,2 0 15,0-1 1,-1 0 0,15-10-1,-6 1 87,26-28 0,-6 5-454,-36 35 248,1 1 1,-1 0-1,0 0 1,0 0 0,1-1-1,-1 1 1,0 0-1,0 0 1,1 0-1,-1 0 1,0-1 0,0 1-1,1 0 1,-1 0-1,0 0 1,1 0-1,-1 0 1,0 0 0,0 0-1,1 0 1,-1 0-1,0 0 1,1 0-1,-1 0 1,0 0 0,1 0-1,-1 0 1,0 0-1,0 0 1,1 1-1,5 8-284,0 23 264,-4-20-121,0-3 197,1 0-1,0 1 1,1-1 0,0-1 0,0 1-1,1 0 1,11 15 0,-14-21 35,0 0 1,1 0 0,-1-1-1,1 1 1,0 0 0,0-1-1,0 0 1,0 0 0,1 0-1,-1 0 1,0 0-1,1 0 1,-1-1 0,1 0-1,0 0 1,-1 0 0,1 0-1,0 0 1,0-1-1,0 0 1,-1 0 0,1 0-1,6-1 1,2-2 147,0 0 0,-1-1 0,0-1 0,16-8 0,43-28 29,-48 26-233,-1-1-1,0-1 1,-2 0 0,0-2 0,-1 0 0,0-2 0,-2 0 0,28-45 0,-21 32-1044,-22 39 959,0 0 0,0 1 0,-1-1 0,1 1-1,-1 6 1,0 8-27,2 1 162,-2 1 1,-1 0-1,-1-1 0,0 1 1,-2 0-1,0-1 0,-10 26 1,13-44-49,1-3 8,0 1 1,0-1-1,0 1 1,0 0-1,0-1 1,-1 1-1,1-1 1,0 1-1,0-1 1,0 1-1,-1 0 0,1-1 1,0 1-1,-1-1 1,1 0-1,0 1 1,-1-1-1,1 1 1,-1-1-1,1 1 1,-1-1-1,1 0 1,-1 1-1,1-1 1,-1 0-1,1 0 0,-1 1 1,1-1-1,-1 0 1,1 0-1,-1 0 1,0 0-1,1 0 1,-1 1-1,1-1 1,-1 0-1,1 0 1,-1-1-1,0 1 1,1 0-1,-1 0 0,1 0 1,-1 0-1,1 0 1,-2-1-1,1 0 6,-1 1 0,0-1-1,1 0 1,-1 0-1,1 0 1,0 0 0,-1 0-1,1 0 1,0-1 0,0 1-1,-1 0 1,1-1 0,0 1-1,0-1 1,1 1-1,-1-1 1,0 1 0,0-1-1,0-1 1,0-2-20,-1 0 0,1 0 0,0 0 0,0 0 0,1 0 0,-1-5 0,1 9-4,0 0-1,0 0 0,0 0 0,1 0 0,-1 0 1,0 0-1,0 0 0,1 0 0,-1 0 1,0 0-1,1 1 0,-1-1 0,1 0 1,-1 0-1,1 0 0,-1 1 0,1-1 0,0 0 1,-1 1-1,1-1 0,1 0 0,0-1 0,0 1-1,0 0 0,0 0 0,1 1 0,-1-1 0,0 0 0,1 1 1,3-1-1,6 0-28,0 1 0,23 2 0,-23-1-15,18 1-71,41 4-1138,-25 4-6685,-24-2 4418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32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15 691 1728,'-12'0'496,"10"0"-188,8 0 4152,-5-4-3282,10-7-580,-1 0-1,-1 0 0,14-22 1,76-117 388,-2-35-100,-82 153-693,69-174 942,-80 195-914,-3 9-191,0 0 0,0 0 0,0 1 0,0-1 1,-1 0-1,1 0 0,-1 0 0,1 0 0,-1 0 0,0 0 1,0 0-1,0 0 0,0 0 0,0 0 0,-1-4 1,1 6-33,0 0 1,0 0-1,0 0 1,0 0-1,0 0 1,-1-1-1,1 1 1,0 0-1,0 0 1,0 0 0,0 0-1,0 0 1,0 0-1,-1 0 1,1 0-1,0 0 1,0 0-1,0 0 1,0 0-1,0 0 1,0 0 0,-1 0-1,1 0 1,0 0-1,0 0 1,0 0-1,0 0 1,0 0-1,-1 0 1,1 0-1,0 0 1,0 0 0,0 0-1,0 0 1,0 0-1,-1 0 1,1 0-1,0 0 1,0 1-1,0-1 1,0 0-1,0 0 1,0 0 0,-3 2-1,1 0 0,-1 1 0,1-1 0,0 1 0,0-1 0,0 1 0,1 0 0,-1-1 0,0 1 0,-1 6 0,-124 288 1235,81-180-615,-22 91 25,19 3-246,30-123 1021,18-81-763,2-8-302,5-15-38,3-12-235,1 0 0,2 1 0,0 1 0,26-39 0,-24 44-56,2 1-1,1 1 0,0 0 1,1 1-1,36-28 1,-20 22-73,0 1 0,67-32 1,-75 38-64,-34 33-27,0-7 36,4-4 78,-1 1-1,1 0 1,0 0-1,0 0 1,-4 10-1,7-13 46,0-1-1,0 0 1,1 1-1,-1-1 0,1 1 1,0-1-1,0 0 0,0 1 1,0-1-1,0 1 1,0-1-1,1 1 0,-1-1 1,1 1-1,0-1 0,0 0 1,0 0-1,0 1 1,0-1-1,0 0 0,2 2 1,-2-3 12,-1 0 0,1 0-1,0 0 1,0 0 0,0 0 0,0 0 0,-1-1 0,1 1 0,0 0 0,0-1 0,1 1 0,-1-1 0,0 1 0,0-1-1,0 1 1,0-1 0,0 0 0,3 1 0,-1-1 40,-1 0 0,1 0 0,0-1 0,0 1 0,0-1 0,-1 1 0,6-3 0,-2 1-2,0 0 0,-1-1 0,1 0 1,-1 0-1,0-1 0,0 0 0,6-4 1,-7 4-69,0-1 1,-1 1-1,1-1 0,-1 1 1,1-1-1,-1 0 1,-1 0-1,1 0 1,-1-1-1,0 1 1,0-1-1,0 1 0,-1-1 1,0 0-1,0 1 1,-1-1-1,1 0 1,-1 0-1,0 0 1,-1 1-1,0-1 0,1 0 1,-4-8-1,4 14-8,0-1-1,0 1 1,0 0-1,-1-1 0,1 1 1,0-1-1,0 1 1,0 0-1,0-1 1,0 1-1,0-1 0,0 1 1,0 0-1,0-1 1,0 1-1,1-1 1,-1 1-1,0 0 0,0-1 1,0 1-1,0 0 1,1-1-1,-1 1 1,0 0-1,0-1 0,1 1 1,-1 0-1,0-1 1,0 1-1,1 0 0,-1 0 1,0-1-1,1 1 1,-1 0-1,0 0 1,1 0-1,-1-1 0,1 1 1,1-1-16,1 1 1,-1-1-1,1 1 0,-1-1 1,1 1-1,-1 0 0,5 0 1,-2 1 1,0-1 0,0 1 0,0 0 0,0 0 1,0 0-1,-1 1 0,1-1 0,6 4 0,1 4 144,0 1-1,-1 0 1,-1 0-1,0 1 0,0 0 1,12 19-1,-18-24-67,1 0 0,-1 0 0,1 0 0,1-1 0,-1 0 0,1 0 0,9 6 0,-14-11-23,0 1 0,0 0 0,1-1-1,-1 1 1,0-1 0,0 0 0,1 1 0,-1-1-1,0 0 1,1 0 0,1 0 0,19-4-3092,20-14-7101,-37 16 8932,25-11-3710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35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23 569 3072,'-16'4'916,"10"-3"3448,14-7-2039,-5 5-2128,-1 0 0,0-1 1,0 0-1,1 1 0,-1-1 0,0 0 0,0 0 1,2-3-1,7-6 412,6-4-41,0-2 0,0 0 0,26-37 0,-43 54-566,1 0 0,-1-1 0,0 1 0,0 0 0,0 0 0,0 0 0,0 0 0,1 0 0,-1-1 0,0 1 0,0 0 0,0 0 0,0 0 0,1 0 0,-1 0 0,0 0 0,0 0 0,0 0 0,1 0 0,-1 0 0,0 0-1,0 0 1,0 0 0,1 0 0,-1 0 0,0 0 0,0 0 0,0 0 0,1 0 0,-1 0 0,0 0 0,0 0 0,0 0 0,1 0 0,-1 0 0,0 0 0,0 0 0,0 1 0,0-1 0,1 0 0,-1 0 0,0 0 0,0 0 0,0 0 0,0 1 0,0-1 0,0 0 0,1 0 0,-1 0 0,0 1 0,0-1 0,0 0 0,0 0 0,0 1 0,4 11 214,1 64 494,-5-68-586,1 1 1,0-1 0,1 1-1,0-1 1,0 0 0,1 0-1,0 0 1,0 0 0,1 0 0,0-1-1,0 1 1,7 6 0,-10-12-63,1 0 0,0 0 1,-1-1-1,1 1 0,0-1 0,0 1 1,0-1-1,0 0 0,0 0 0,1 0 1,-1 0-1,0 0 0,0-1 1,1 1-1,-1-1 0,0 1 0,1-1 1,-1 0-1,1 0 0,-1 0 0,0 0 1,5-1-1,6-1 104,-1-1 0,0 0 0,13-5 0,-18 5-145,17-5 205,43-23 1,-56 25-176,-1 0 0,1-1 0,-1 0 0,-1-1 0,1 0 1,7-10-1,-12 13-67,-1 0 1,0-1 0,5-10-1,-8 14 23,0 1-1,0-1 0,-1 0 0,1 1 1,0-1-1,-1 0 0,0 0 1,1 0-1,-1 1 0,0-1 1,0 0-1,0 0 0,0 0 1,0 0-1,0 0 0,0 1 1,-1-1-1,0-2 0,1 3-25,-1 0 0,1 0 0,-1 0 0,0 0 0,1 0 0,-1 1-1,0-1 1,1 0 0,-1 1 0,0-1 0,0 0 0,0 1 0,0-1 0,0 1 0,1-1-1,-1 1 1,0 0 0,0-1 0,-2 1 0,0-1-10,1 1 1,-1 0-1,1 0 1,-1 0-1,1 0 1,-1 1-1,1-1 0,-3 1 1,-3 2-23,1-1-1,0 1 1,0 0 0,-9 7-1,12-8 43,1 0-1,0 0 1,-1 1-1,1-1 0,0 1 1,1 0-1,-1 0 0,0 0 1,1 0-1,-1 0 1,-1 5-1,3-6 18,0 0-1,1 0 1,-1 0-1,1 0 1,0 0 0,0 0-1,-1 0 1,1 0-1,1 0 1,-1 0 0,0 0-1,0-1 1,1 1-1,-1 0 1,1 0 0,-1 0-1,1 0 1,0 0-1,0-1 1,0 1 0,0 0-1,0-1 1,0 1-1,3 2 1,1 2 40,1 0 1,0-1-1,1 1 0,-1-1 0,1-1 0,0 1 1,0-1-1,0-1 0,1 1 0,-1-1 1,1 0-1,0-1 0,0 0 0,0 0 0,0-1 1,0 0-1,0 0 0,12-1 0,2-1 105,-1 0-1,1-2 0,-1-1 0,1 0 0,33-13 0,95-39 88,-96 32-202,-48 18 125,-6 6-165,1 0 1,-1 0-1,0 0 1,0 0-1,0 0 1,0 0-1,0-1 1,0 1-1,0 0 1,0 0-1,0 0 1,0 0-1,0 0 1,0 0-1,0 0 1,0 0-1,0 0 1,0-1-1,0 1 1,0 0-1,0 0 1,0 0-1,0 0 1,0 0-1,0 0 1,0 0-1,0 0 1,0 0-1,0-1 1,0 1-1,0 0 1,0 0-1,0 0 1,-1 0-1,1 0 1,0 0 0,0 0-1,0 0 1,0 0-1,0 0 1,0 0-1,0 0 1,0 0-1,0 0 1,0 0-1,-1-1 1,1 1-1,0 0 1,0 0-1,0 0 1,0 0-1,0 0 1,0 0-1,0 0 1,0 0-1,0 0 1,-1 0-1,1 0 1,0 0-1,0 1 1,0-1-1,0 0 1,0 0-1,0 0 1,0 0-1,0 0 1,0 0-1,-1 0 1,1 0-1,-10 3 32,7-2-45,0 0 1,0 0 0,0 0-1,0 0 1,0 0 0,0 1 0,1-1-1,-1 1 1,1 0 0,-5 3-1,-4 6 51,-6 4-81,-22 27 1,35-37 78,-1 1 0,1 0-1,1 1 1,-1-1 0,1 1 0,0 0-1,0-1 1,-3 15 0,6-20-23,0-1 0,0 0 0,0 1 0,-1-1 0,1 0 0,0 1-1,0-1 1,0 0 0,0 1 0,0-1 0,0 1 0,0-1 0,0 0 0,0 1 0,0-1 0,0 1 0,0-1 0,0 0 0,0 1-1,0-1 1,0 0 0,1 1 0,-1-1 0,0 0 0,0 1 0,0-1 0,1 0 0,-1 1 0,0-1 0,0 0 0,1 1 0,-1-1 0,0 0-1,0 0 1,1 0 0,-1 1 0,0-1 0,1 0 0,-1 0 0,0 0 0,1 0 0,-1 1 0,1-1 0,-1 0 0,0 0 0,1 0-1,-1 0 1,0 0 0,2 0 0,-1 0 33,1-1 0,0 1 0,0-1 0,-1 1 0,1-1 0,0 0 1,-1 0-1,1 0 0,2-1 0,17-17 101,-1 0 1,0-1 0,20-28-1,-25 30-178,-10 10-45,2-1-425,-5 11 447,-1-1 0,0 1-1,0-1 1,0 0 0,-1 1 0,1-1 0,0 1 0,0 0 0,0 3 0,0-3 25,2 4 57,0-1 0,0 1 0,1-1 0,-1 0 0,1 0 0,1 0 0,-1 0 0,1-1 0,-1 0 0,1 1 0,0-2 0,1 1 0,-1-1 0,1 0 0,-1 0 0,1 0 0,0-1 0,0 0 0,0 0 0,1 0 0,-1-1 0,0 0 0,12 0 0,14-5 62,1-2 0,-1-1 0,58-21 0,53-25 114,-102 36-586,-45 21 313,1 0 0,-1 0 0,1 0 1,0 1-1,0-1 0,0 1 0,-3 7 0,1-3 55,1 1 1,-1-1-1,2 1 1,-3 12-1,5-21 29,1 0 1,0 0-1,-1 0 1,1 0-1,0 0 0,0 1 1,0-1-1,0 0 1,0 0-1,0 0 0,0 0 1,0 1-1,0-1 1,1 0-1,-1 0 0,1 0 1,-1 0-1,0 0 1,1 0-1,0 0 0,-1 0 1,1 0-1,0 0 1,-1 0-1,1 0 0,0 0 1,0-1-1,0 1 1,-1 0-1,1 0 0,0-1 1,0 1-1,0-1 1,0 1-1,1-1 0,-1 1 1,0-1-1,0 0 0,0 1 1,1-1-1,1 0 13,0 0-1,0 0 0,0 0 1,0-1-1,0 1 0,0-1 1,0 1-1,0-1 0,0 0 1,0-1-1,0 1 0,-1 0 1,1-1-1,-1 1 0,5-4 1,27-22 88,-6 5-13,-1 0 0,0-2-1,41-49 1,-41 35-32,-2-1 0,33-68 0,28-91-124,-67 150 31,-17 42-57,1 1 0,-2-1 0,1 0 0,-1 0 0,1-6 1,-2 4-185,-3 11 78,-7 17 36,-7 30 79,-18 77 0,1 59 104,29-154 21,2 1 1,1 0-1,1-1 0,5 45 1,-3-74-143,-1-2 21,-1 0-1,1 0 1,1 0 0,-1 0-1,0 0 1,0 0-1,0 1 1,0-1-1,1 0 1,-1 0-1,1 0 1,-1 0-1,1 0 1,-1 0-1,2 1 1,10-20-6177,-11 14 5566,0-1 0,0 1 0,-1 0 0,0 0 0,1-1 0,-1 1 0,-1 0 1,1-1-1,-1 1 0,1 0 0,-3-7 0,0 4 168,0 0-1,0 0 1,0 0-1,-1 0 1,0 1 0,-6-7-1,-2-2 1158,-2 1 0,0 0 1,0 2-1,-25-18 0,30 24 146,6 3-395,-1 0 0,1 0 0,-1 1 0,1 0 0,-1 0 1,0 0-1,0 0 0,0 0 0,0 1 0,0 0 0,0 0 0,0 0 0,-5 0 1,8 1-376,1 0 0,0 0 1,0 0-1,0 0 1,0 0-1,-1 0 1,1 0-1,0 0 0,0 0 1,0 0-1,0 0 1,-1 0-1,1 0 1,0 0-1,0 0 0,0 0 1,0 0-1,0 0 1,-1 0-1,1 0 1,0 1-1,0-1 0,0 0 1,0 0-1,0 0 1,0 0-1,0 0 1,0 0-1,-1 1 0,1-1 1,0 0-1,0 0 1,0 0-1,0 0 0,0 1 1,0-1-1,0 0 1,0 0-1,0 0 1,3 9 508,8 6-55,-8-13-433,1 1 1,0-1 0,0 0 0,0 0 0,0 0 0,0-1 0,0 0 0,1 1 0,-1-2-1,1 1 1,6 0 0,1 1 11,20 4-3,105 15-200,-89-13-641,84 24-1,-128-31 788,1 1-1,-1 0 1,1 0-1,-1 0 1,0 1-1,0-1 1,0 1-1,-1 0 1,1 0-1,-1 0 1,1 1-1,-1-1 1,0 1-1,4 6 1,-5-7 97,0 1 0,-1-1 0,1 0 0,-1 0-1,0 1 1,0-1 0,0 0 0,0 1 0,-1-1 0,1 1 0,-1-1 0,0 1 0,0 0 0,0-1 0,-1 1 0,1-1 0,-1 1 0,0-1 0,-2 7-1,7-22-2466,37-81-6663,-33 78 8636,-5 10 301,0 0 1,-1 0-1,2 0 0,-1 0 0,5-4 0,-7 8 74,0 0 0,0 0 0,0 0-1,0 0 1,1 0 0,-1 0 0,1 1-1,-1-1 1,0 1 0,1-1-1,-1 1 1,1-1 0,-1 1 0,1 0-1,-1-1 1,1 1 0,-1 0 0,1 0-1,0 0 1,-1 1 0,1-1-1,-1 0 1,2 1 0,-1 0 58,-1-1-1,1 1 1,-1 0 0,1 0 0,-1 0-1,0 0 1,0 1 0,1-1 0,-1 0-1,0 0 1,0 1 0,0-1 0,0 1-1,0-1 1,0 2 0,11 26 2034,-4-3 154,-5-14-1059,1 1-1,6 13 0,-9-24-912,0 1 0,1-1 0,-1 1 0,0-1-1,1 0 1,0 0 0,-1 0 0,1 0 0,0 0-1,0 0 1,0 0 0,0 0 0,1-1 0,-1 1-1,5 1 1,-5-2-117,-1-1 0,1 0-1,0 1 1,-1-1 0,1 0 0,0 0-1,-1 0 1,1 0 0,0 0 0,-1-1-1,1 1 1,-1 0 0,1-1 0,0 1-1,-1-1 1,1 1 0,-1-1 0,1 0-1,-1 0 1,1 0 0,-1 0 0,0 0-1,0 0 1,1 0 0,-1 0 0,0-1-1,2-1 1,-1 0-33,-1 1 0,1-1-1,0 0 1,-1 0 0,1 0-1,-1 1 1,0-2 0,0 1 0,0 0-1,0 0 1,0 0 0,-1-4-1,0 1-2,0 1 0,-1-1-1,0 1 1,0-1 0,-1 1-1,1-1 1,-1 1 0,-4-8-1,5 11-109,0 0 0,0 0 0,0 1 0,0-1-1,0 0 1,0 1 0,0-1 0,0 1 0,-1 0 0,1-1-1,-1 1 1,1 0 0,-1 0 0,1 0 0,-1 0 0,0 0-1,1 0 1,-1 0 0,0 1 0,0-1 0,0 1 0,1-1-1,-1 1 1,0 0 0,0 0 0,0-1 0,-3 2 0,4-1-35,0 0 1,0 0 0,0 0 0,0 1 0,0-1-1,-1 1 1,1-1 0,0 1 0,0-1-1,0 1 1,0-1 0,0 1 0,0 0 0,0 0-1,1-1 1,-1 1 0,0 0 0,0 0-1,1 0 1,-1 0 0,0 0 0,1 0 0,-1 0-1,1 0 1,-1 1 0,1 0-195,-1-1-1,1 0 1,0 1-1,0-1 1,0 0 0,0 1-1,0-1 1,0 0-1,1 1 1,-1-1 0,0 0-1,1 0 1,-1 1 0,1-1-1,-1 0 1,1 0-1,-1 0 1,1 0 0,0 1-1,0-1 1,-1 0-1,1 0 1,0 0 0,0-1-1,0 1 1,0 0 0,0 0-1,0 0 1,1-1-1,-1 1 1,0-1 0,3 2-1,9 2-1317,0-1 0,1 0 0,14 0 0,42 1-517,-18-1 1744,1-4 1123,-43 0 252,1 1 0,-1 0-1,0 0 1,1 1 0,-1 1 0,0-1 0,15 6 0,-24-7-921,-1 0 1,1 1 0,0-1-1,0 1 1,0-1-1,-1 1 1,1-1-1,0 1 1,0-1-1,-1 1 1,1 0 0,-1 0-1,1-1 1,0 1-1,-1 0 1,1 0-1,-1-1 1,0 1-1,1 0 1,-1 0 0,0 0-1,1 0 1,-1 0-1,0 1 1,-1 25 1498,0-23-1383,1 0 1,-1 0 0,1 0 0,0 0-1,1 4 1,-1-7-205,0-1-1,0 1 1,0-1-1,0 0 1,0 1-1,0-1 1,1 0-1,-1 1 1,0-1-1,0 0 1,0 1-1,1-1 1,-1 0-1,0 0 1,0 1-1,1-1 1,-1 0-1,0 0 1,1 1-1,-1-1 1,0 0-1,0 0 1,1 0-1,-1 0 1,1 0-1,-1 1 1,0-1-1,1 0 1,-1 0-1,0 0 1,1 0-1,-1 0 1,0 0-1,1 0 1,-1 0-1,1 0 1,-1 0-1,0 0 1,1-1-1,-1 1 1,0 0-1,1 0 1,-1 0-1,0 0 1,1-1-1,18-10 431,-14 8-368,29-20 218,32-18-162,-64 40-127,1-1-1,0 1 0,0 0 0,-1 0 1,1 1-1,0-1 0,0 1 0,0-1 1,4 1-1,-6 0 1,1 0 1,-1 0-1,0 0 1,1 0-1,-1 1 1,1-1-1,-1 1 1,1-1-1,-1 1 1,0-1-1,1 1 1,-1 0-1,0-1 1,0 1-1,0 0 1,1 0-1,-1 0 1,0 0-1,0 0 0,1 3 1,4 4 155,-4-6-154,0 0 1,-1 0 0,0 0 0,1 1 0,-1-1 0,0 0-1,0 1 1,0-1 0,1 6 0,6 21 163,-1 0-2128,-5-8-3887,-2-1 2268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36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95 3328,'0'12'10645,"9"-17"-7771,-3 1-2504,0 1-1,0-2 1,0 1-1,-1-1 1,0 0-1,0 0 1,8-10-1,-9 10-301,1-1-1,0 0 0,1 1 0,-1 0 0,1 1 0,0-1 1,8-4-1,-10 7-86,-1 0 0,1 1 1,-1 0-1,1 0 0,-1 0 1,1 0-1,0 0 0,4 1 1,-6 0 10,-1 0 0,1 0 1,-1 0-1,1 0 0,-1 1 1,0-1-1,1 1 0,-1-1 1,0 1-1,1-1 0,-1 1 1,0 0-1,0 0 0,1-1 1,-1 1-1,0 0 0,0 0 1,0 0-1,0 0 0,0 1 1,0-1-1,-1 0 0,2 2 1,1 3 33,0 1 1,0 0 0,0 0 0,-1 0-1,0 1 1,-1-1 0,0 0 0,0 1 0,0-1-1,-1 0 1,0 1 0,0-1 0,-1 1-1,-3 10 1,1-2 49,-2 0 0,0 0 1,-1-1-1,-1 0 0,-11 20 0,-2 0 17,8-12-15,-1-1-1,-23 29 1,-64 58 1212,172-144 262,-45 24-1394,36-8-1,-52 16-147,0 1 0,0 0 0,0 1 0,0 0-1,0 1 1,15 1 0,8 0-125,-21-1-3370,-9 0 1373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41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 3232,'2'-1'6349,"-2"1"-6312,0 0 1,0 0-1,0 0 0,0 0 1,0 0-1,0 1 1,1-1-1,-1 0 0,0 0 1,0 0-1,0 0 1,0 0-1,0 0 0,0 1 1,0-1-1,0 0 1,0 0-1,-1 0 0,1 0 1,0 0-1,0 0 0,0 1 1,0-1-1,0 0 1,0 0-1,0 0 0,0 0 1,0 0-1,0 0 1,0 0-1,0 0 0,0 1 1,-1-1-1,1 0 1,0 0-1,0 0 0,0 0 1,0 0-1,0 0 1,0 0-1,-1 0 0,1 0 1,0 0-1,0 0 0,0 0 1,0 0-1,0 0 1,-14 25 1450,5-15-1175,1 1 0,0 1 0,0-1 0,1 1 0,-11 26 0,16-33-235,0 1 0,0 0 0,0 0 0,1 0 0,0 0 0,0 0 1,0 0-1,1 0 0,0 0 0,0 0 0,1 1 0,-1-1 0,1 0 0,1 0 0,-1 0 0,3 6 0,-3-10-49,-1-1 0,1 0 0,0 0 0,-1 1 0,1-1 0,0 0 0,0 0 0,0 0 0,0 0 0,0 0 0,0 0-1,0 0 1,0 0 0,0 0 0,0-1 0,0 1 0,1 0 0,-1-1 0,0 1 0,0-1 0,1 1 0,-1-1 0,1 0 0,-1 0 0,0 1 0,1-1 0,-1 0 0,0 0 0,3-1 0,-1 1 35,0-1-1,0 0 1,0 0-1,-1 0 1,1 0 0,0 0-1,-1-1 1,1 0 0,-1 1-1,1-1 1,-1 0 0,0 0-1,3-3 1,40-48 443,-41 47-521,0 0 1,0 0 0,0 0-1,-1-1 1,0 1 0,0-1-1,2-9 1,-6 10-450,-2 5 31,2 2 410,1-1 1,-1 1 0,0-1-1,1 1 1,-1 0-1,1-1 1,-1 1 0,1-1-1,-1 1 1,1 0-1,0 0 1,-1-1 0,1 1-1,-1 1 1,-1 8-28,0 0 0,0 0 0,0 20 0,2-27 108,0 0-1,0 0 0,1-1 1,-1 1-1,1 0 0,-1 0 1,1 0-1,0-1 0,0 1 0,0 0 1,0-1-1,0 1 0,1-1 1,-1 1-1,1-1 0,0 0 1,0 0-1,-1 0 0,4 3 0,-4-5-21,0 1 0,0-1 0,0 0 0,0 1-1,1-1 1,-1 0 0,0 0 0,0 0 0,0 0-1,1 0 1,-1 0 0,0 0 0,0 0-1,0 0 1,1 0 0,-1-1 0,0 1 0,0-1-1,0 1 1,0-1 0,0 1 0,2-2 0,23-15 503,-16 5-405,1-1 0,-1 1 0,-1-2 0,13-23 0,-21 35-127,2-3 29,0 0 1,0 0-1,-1-1 1,0 1 0,3-9-1,-5 12-54,0 1 0,1 0 0,-1 0-1,0-1 1,0 1 0,0 0 0,0 0 0,-1-1-1,1 1 1,0 0 0,0 0 0,-1-1 0,1 1-1,-1 0 1,1 0 0,-1 0 0,1 0 0,-1 0-1,0 0 1,0 0 0,1 0 0,-1 0 0,0 0 0,0 0-1,0 0 1,0 0 0,-1 0 0,19 9-13860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41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15 216 6240,'0'0'71,"0"0"0,0 0 0,-1 0 0,1 0 0,0 0 0,0 0 0,-1 0 0,1 0 0,0 0 0,0 0 0,-1 0 0,1 0 0,0 0 0,0 0 0,-1 0 1,1 1-1,0-1 0,0 0 0,-1 0 0,1 0 0,0 0 0,0 0 0,0 0 0,-1 1 0,1-1 0,0 0 0,0 0 0,0 0 0,-1 1 0,1-1 0,0 0 0,0 0 0,0 1 0,0-1 0,0 0 0,0 0 0,0 1 1,0-1-1,-1 0 0,1 0 0,0 1 0,0-1 0,0 0 0,0 0 0,0 1 0,0-1 0,0 0 0,0 0 0,1 1 0,-1-1 0,0 0 0,0 0 0,0 1 0,0-1 0,0 0 0,0 0 0,0 1 0,1-1 0,0 11 1279,-6 46 1615,3-44-2849,1-1 0,0 0 1,0 1-1,2 18 1,0-2 139,-1-27-968,0-7-3792</inkml:trace>
  <inkml:trace contextRef="#ctx0" brushRef="#br0" timeOffset="1">10 24 3552,'-5'-15'1632,"5"10"-1440,5 2-288,0 6 0,-1-3-1152,11 0 672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41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4992,'0'0'1589,"1"5"-960,4 20 623,-1 1-1,-1 0 0,-2 0 0,-2 33 1,1-26-410,-6 85 1386,2 35-1011,4-35-2763,0-115 122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42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88 5632,'-10'-13'2560,"15"10"-2208,-5-2 1568,5 5-1120,-5-7 96,8 2-544,0-3-320,10 8-32,-4-4 64,4 4-32,-5-3-96,6-2 32,-1-3-1600,0 4 896,4-7-3520,6-1 2400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42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 5056,'-11'14'1642,"11"-14"-1604,-1 1 0,1-1-1,0 1 1,-1-1 0,1 1-1,0 0 1,-1-1 0,1 1-1,0-1 1,0 1 0,0 0-1,0-1 1,0 1 0,0 0-1,0-1 1,0 2-1,-6 57 1466,-27 220 4712,29-255-5663,-2 38 0,6-61-516,0 0 1,0-1-1,-1 1 1,1 0-1,0-1 1,0 1-1,0 0 1,1-1-1,-1 1 1,0-1-1,0 1 1,0 0 0,0-1-1,1 1 1,-1 0-1,0-1 1,0 1-1,1-1 1,-1 1-1,1-1 1,-1 1-1,0-1 1,1 1 0,-1-1-1,1 1 1,-1-1-1,1 0 1,-1 1-1,1-1 1,-1 0-1,1 1 1,0-1-1,-1 0 1,1 0-1,-1 1 1,1-1 0,0 0-1,-1 0 1,1 0-1,0 0 1,-1 0-1,1 0 1,0 0-1,-1 0 1,1 0-1,0 0 1,-1-1 0,2 1-1,4-2 124,0 0 0,-1-1 0,1 1 1,7-6-1,-6 4-202,1 0-167,1-1 1,-1 1-1,14-3 1,-20 6 208,0 0 0,0 1 1,0-1-1,1 1 0,-1 0 1,0 0-1,1 0 1,-1 0-1,0 0 0,1 0 1,-1 1-1,0-1 0,0 1 1,1-1-1,-1 1 1,0 0-1,0 0 0,0 0 1,3 2-1,-1 0 73,1 0-1,-1 0 1,0 1-1,-1 0 1,1-1-1,0 1 1,-1 1-1,0-1 1,0 0-1,0 1 1,-1 0-1,0-1 1,0 1 0,2 6-1,13 30-1075,-12-26 347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45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3 118 3488,'-3'2'4500,"17"2"-2377,20 3 75,-23-6-1907,0-1-1,0 0 1,1 0 0,-1-1-1,0-1 1,0 0-1,0 0 1,12-5 0,-14 4-187,0 0 0,-1-1 1,1 0-1,-1-1 0,0 1 0,0-1 1,0-1-1,-1 0 0,13-12 1,-18 16-83,-1 1 1,0-1 0,1 1 0,-1-1 0,0 0 0,0 1 0,0-1 0,-1 0-1,2-3 1,-2 4-29,0 0-1,0 0 0,0 0 0,0 0 0,0 0 0,0 0 1,0 0-1,0 0 0,-1 0 0,1 0 0,0 0 0,-1 0 1,1 0-1,-1 0 0,1 0 0,-1 1 0,1-1 0,-1 0 1,0 0-1,-1-1 0,0 0-52,0 0-1,0 1 1,0-1 0,0 1 0,0-1 0,0 1-1,-1 0 1,1 0 0,-1 0 0,1 0 0,-1 0 0,1 0-1,-1 1 1,1-1 0,-1 1 0,1 0 0,-1 0-1,0 0 1,1 0 0,-1 0 0,0 1 0,1-1-1,-1 1 1,1-1 0,-1 1 0,1 0 0,-1 0-1,-3 2 1,0 0 116,0 1 0,1-1-1,-1 1 1,1 0 0,0 0-1,0 1 1,0-1 0,1 1-1,-1 0 1,-4 8 0,6-8 36,1 0 1,-1 0-1,1 1 0,0-1 1,0 1-1,1-1 1,0 1-1,0 0 1,0-1-1,1 1 1,0 0-1,0 0 1,0 0-1,0 0 1,1-1-1,0 1 1,3 7-1,-3-8-1,1 0-1,0-1 0,0 1 1,0-1-1,1 1 0,0-1 0,-1 0 1,1 0-1,1 0 0,-1 0 1,1-1-1,-1 1 0,1-1 0,0 0 1,0 0-1,0 0 0,1-1 1,-1 1-1,1-1 0,8 3 0,-8-4-7,1 0 0,0 0 0,0-1-1,-1 0 1,1 0 0,0 0-1,0-1 1,0 1 0,-1-1-1,1-1 1,0 1 0,-1-1-1,11-5 1,6-4 74,42-26 0,-44 23-120,70-45 79,-78 49-224,8-3 43,-20 13 58,1 0 0,-1 0 0,1 0 0,-1 0 0,1 0 0,-1 1 0,1-1-1,-1 0 1,1 0 0,-1 0 0,1 0 0,-1 0 0,0 1 0,1-1 0,-1 0 0,1 0-1,-1 1 1,1-1 0,-1 0 0,0 1 0,1-1 0,-1 0 0,0 1 0,1-1-1,-1 1 1,0-1 0,0 0 0,0 1 0,1-1 0,-1 1 0,0-1 0,0 1 0,0 0-1,6 16 45,-4-3 56,-1 0 1,0 1-1,-1-1 1,0 0-1,-2 0 1,-4 24-1,6-28 128,4-12 201,5-12-76,2-6-302,1 1 1,1 1-1,28-33 0,-38 48-94,-1 1-1,1-1 0,0 1 0,7-5 0,-10 7 42,1 0 0,-1-1-1,1 1 1,-1-1 0,1 1-1,-1 0 1,1 0 0,-1-1 0,1 1-1,0 0 1,-1 0 0,1 0-1,-1-1 1,1 1 0,0 0-1,-1 0 1,1 0 0,-1 0-1,1 0 1,0 0 0,-1 0-1,1 0 1,0 1 0,-1-1-1,1 0 1,-1 0 0,1 0-1,-1 1 1,1-1 0,0 0-1,-1 1 1,1-1 0,-1 0-1,1 1 1,-1-1 0,0 1-1,2 0 1,0 4 6,-1 0 0,1 1 0,-1-1 1,0 1-1,1 8 0,3 19 2,-4-30 19,0 0-1,0 0 0,0 0 0,0-1 0,0 1 0,1 0 1,-1-1-1,3 4 0,-3-5 2,1 0 0,-1 0 0,1 1 0,-1-1 0,1 0 0,-1-1 0,1 1 0,0 0 0,0 0 0,-1-1 0,1 1 0,0-1 0,0 1 0,2-1 0,1 1 23,-1-1 1,0 0-1,0-1 0,0 1 0,1-1 0,-1 1 0,0-1 0,0 0 0,0-1 0,7-2 0,4-4 145,20-13 0,-12 6-83,7-2-75,-1-2 0,30-26 1,-59 45-31,17-17 29,-17 16-30,1 1 0,-1-1-1,0 1 1,1-1-1,-1 1 1,0-1-1,0 1 1,1-1 0,-1 0-1,0 1 1,0-1-1,0 1 1,0-1 0,1 1-1,-1-1 1,0 0-1,0 1 1,0-1-1,0 1 1,-1-1 0,1 0-1,0 1 1,0-1-1,0 1 1,0-1-1,-1 0 1,1 1 0,0-1-1,0 1 1,-1-1-1,1 1 1,0-1 0,-1 1-1,1-1 1,-1 0-1,-1 1-32,1-1 0,0 1 0,0 0 0,-1-1 0,1 1 0,0 0 0,0 0 0,-1 0 0,1 0 0,0 0 0,-1 0 0,1 0 0,0 0 0,-1 0 0,1 1 0,0-1 0,-3 1-1,-24 12-402,23-10 438,-1 0 0,1 1 0,0 0 0,0 0 0,1 0 0,-1 1-1,1-1 1,0 1 0,0 0 0,1 1 0,-1-1 0,1 1 0,1-1 0,-1 1 0,1 0 0,-1 0 0,2 0 0,-1 0 0,1 0 0,0 0 0,0 1 0,1-1 0,-1 0 0,1 1 0,1-1 0,-1 0 0,1 0 0,0 1 0,1-1 0,0 0 0,0 0 0,2 6 0,-2-8 26,0-1-1,0 1 1,0-1 0,0 1 0,0-1 0,1 0 0,-1 0 0,1 0-1,0 0 1,0-1 0,0 1 0,0-1 0,0 1 0,1-1 0,-1 0-1,1 0 1,-1-1 0,1 1 0,0-1 0,-1 0 0,1 0 0,0 0 0,0 0-1,0-1 1,0 0 0,6 0 0,-2-1 26,0 0 1,0-1-1,0 0 1,0-1-1,0 0 1,-1 0-1,0-1 0,1 0 1,-1 0-1,8-7 1,9-8 3,31-31 1,-33 28-41,-10 11-60,17-15 22,28-35 0,-51 54-187,-6 7 204,0-1 1,1 1 0,-1 0 0,0 0 0,0 0 0,0 0 0,0-1-1,0 1 1,1 0 0,-1 0 0,0 0 0,0 0 0,0 0-1,0 0 1,1 0 0,-1 0 0,0 0 0,0-1 0,0 1-1,1 0 1,-1 0 0,0 0 0,0 0 0,0 0 0,1 0-1,-1 0 1,0 0 0,0 0 0,0 0 0,1 1 0,-1-1-1,0 0 1,0 0 0,0 0 0,0 0 0,1 0 0,-1 0-1,0 0 1,0 0 0,0 1 0,0-1 0,1 0 0,-1 0 0,0 0-1,0 1 1,0 1-6,0 18-175,1 38 102,-1-51 107,1 0 0,0-1 0,1 1 0,-1-1 0,1 1 0,4 8 0,-5-13-13,0 0 0,0-1-1,0 1 1,0 0 0,1-1-1,-1 1 1,0-1 0,1 0-1,-1 1 1,1-1 0,1 2-1,-2-3 6,0 1 0,0-1 0,0 0 0,0 1 0,0-1 0,0 0 0,0 1 0,0-1-1,0 0 1,0 0 0,0 0 0,0 0 0,0 0 0,0 0 0,0 0 0,1-1 0,-1 1 0,0 0 0,-1 0-1,1-1 1,2 0 0,84-52 428,-26 14-394,41-17 72,-85 44 15,-16 11-147,-1 1-1,1 0 1,-1-1-1,0 1 1,1 0-1,-1-1 1,1 1-1,-1-1 1,1 1-1,-1-1 1,0 1-1,1-1 1,-1 1-1,0-1 1,0 1-1,1-1 1,-1 1-1,0-1 1,0 0-1,0 1 1,0-1-1,1 0 1,-5 1-162,-6 3 111,0 0-1,0 1 0,0 1 1,1 0-1,0 0 0,0 1 1,0 0-1,1 0 0,0 1 1,-8 8-1,12-10 52,-1 0 0,1 0 1,0 0-1,0 0 0,1 1 0,-1-1 0,1 1 0,0 0 0,1 0 1,0 1-1,0-1 0,0 0 0,1 1 0,-1-1 0,2 1 0,-1-1 0,1 12 1,0-15 24,1 0 1,-1 0-1,1 0 0,0 0 1,0 0-1,0 0 1,0 0-1,0-1 1,1 1-1,-1 0 1,1-1-1,0 1 0,-1-1 1,1 1-1,1-1 1,-1 0-1,0 0 1,0 0-1,5 3 1,-5-4 3,0 0 0,0-1 0,0 1 0,0 0 0,0-1 0,0 1 0,0-1 0,1 1 0,-1-1 0,0 0 0,0 0 0,0 0 0,0 0 0,1-1 1,-1 1-1,0 0 0,0-1 0,0 0 0,0 1 0,0-1 0,0 0 0,0 0 0,0 0 0,0 0 0,0-1 0,-1 1 0,4-3 0,7-9 99,-1 0 0,0 0-1,-1-2 1,14-25-1,-1 2-60,-10 20-287,-1-2-1,13-30 1,-34 75-35,1 1-1,-8 44 1,-1 57 182,6-36 146,2-27 38,-4-1-1,-21 66 0,30-119-44,0 1-1,0-1 0,-1 0 1,-10 16-1,14-24-29,0 0 0,-1 0 0,1-1 0,0 1 0,-1 0 0,0-1 0,1 1 0,-1-1 0,0 1 0,0-1 0,0 0 0,0 0 1,0 0-1,0 0 0,0 0 0,0 0 0,0-1 0,0 1 0,-1-1 0,1 1 0,0-1 0,0 0 0,-1 0 0,1 0 0,0 0 0,0 0 0,-1-1 0,1 1 0,0 0 0,-3-2 0,-1 0-6,1-1 0,0 0 0,0 0 0,1 0 0,-1 0 0,1-1 0,-1 1 0,1-1 0,0-1 0,0 1 0,1 0 0,-1-1 0,1 0 0,0 1 0,1-1 0,-1-1 0,1 1 0,-3-7 0,3 4-30,-1 0 0,1-1-1,1 1 1,-1-1 0,2 1 0,-1-1-1,1 1 1,0-1 0,1 1 0,0-1-1,3-12 1,-3 15-7,0 1 0,1-1 0,0 1 0,0-1 0,0 1 0,1 0 0,-1 0 0,1 0 0,1 0 0,-1 0 0,1 1 0,-1-1 0,1 1 0,1 0 0,-1 0 0,9-6 0,2 1-37,0 1 0,1 0-1,18-6 1,-1 0 106,-7 2-5,-1 0 0,0-2 0,-1 0 0,-1-2 0,0-1 0,24-23 0,-21 12 52,-1-1-1,41-63 1,-42 63-53,-20 25-71,1-1-1,-1 1 1,0-1 0,4-8-1,-8 12 11,0 1 0,0 0 0,0 0 0,0-1-1,0 1 1,0 0 0,1 0 0,-1-1 0,0 1 0,0 0-1,0 0 1,0-1 0,1 1 0,-1 0 0,0 0-1,0 0 1,0-1 0,1 1 0,-1 0 0,0 0 0,0 0-1,1 0 1,-1-1 0,0 1 0,0 0 0,1 0 0,-1 0-1,0 0 1,0 0 0,1 0 0,3 7-217,-2 16 64,-7 38 65,3-49 132,1 1 1,0-1 0,0 1-1,2 0 1,-1 0-1,3 12 1,-3-24-16,0-1 1,1 1-1,-1 0 1,0 0-1,0 0 0,0 0 1,1-1-1,-1 1 1,0 0-1,1 0 1,-1-1-1,0 1 0,1 0 1,-1-1-1,1 1 1,0 0-1,-1-1 1,1 1-1,-1-1 0,1 1 1,0-1-1,-1 1 1,1-1-1,0 1 1,1 0-1,-1-1 9,0-1 0,0 1 1,0 0-1,0 0 0,-1-1 0,1 1 0,0 0 1,0-1-1,0 1 0,0-1 0,-1 1 0,1-1 1,0 1-1,0-1 0,-1 1 0,1-1 0,-1 0 0,1 1 1,0-1-1,-1 0 0,1-1 0,43-74 267,-39 67-294,5-4-143,-10 13 140,0-1 1,1 1 0,-1 0 0,0 0-1,0 0 1,0-1 0,1 1-1,-1 0 1,0 0 0,0 0 0,0-1-1,1 1 1,-1 0 0,0 0-1,0 0 1,1 0 0,-1 0 0,0 0-1,1 0 1,-1 0 0,0 0-1,0 0 1,1 0 0,-1 0 0,0 0-1,0 0 1,1 0 0,-1 0-1,0 0 1,1 0 0,-1 0 0,0 0-1,0 0 1,1 0 0,-1 0-1,0 0 1,0 1 0,1-1-1,-1 0 1,0 0 0,0 0 0,0 1-1,1-1 1,-1 0 0,0 0-1,0 0 1,0 1 0,0-1 0,1 0-1,-1 0 1,0 1 0,0-1-1,0 0 1,0 0 0,0 1 0,0-1-1,2 9-19,0 0-1,-1-1 1,0 1-1,-1 0 1,0 11-1,0-8 19,-2 59 1,-3 0-1,-3 0 0,-17 71 1,23-136-4,-20 75 30,20-74 32,-1 0-1,0 1 1,0-1-1,-1-1 1,0 1 0,0-1-1,-1 1 1,-8 8-1,12-14-32,-1 0 0,0 0 0,0 0 1,1 0-1,-1 0 0,0 0 0,0 0 0,0-1 0,0 1 0,0-1 0,0 0 0,0 1 0,0-1 0,0 0 0,0 0 1,-1 0-1,1-1 0,0 1 0,0 0 0,0-1 0,0 1 0,0-1 0,1 0 0,-1 1 0,0-1 0,0 0 0,0 0 1,0-1-1,1 1 0,-1 0 0,1 0 0,-1-1 0,1 1 0,-1-1 0,1 1 0,0-1 0,0 0 0,0 0 0,0 1 1,0-1-1,0 0 0,0 0 0,0 0 0,0-2 0,0-2-12,0 0 0,0 1 1,1-1-1,0 0 0,0 0 1,0 0-1,1 0 0,-1 0 1,1 0-1,1 1 0,-1-1 1,1 0-1,0 1 0,0-1 0,1 1 1,4-7-1,-2 5-33,0-1 0,0 1 1,1 1-1,0-1 0,1 1 0,-1 0 0,1 0 0,1 1 1,-1 0-1,12-6 0,-12 7 4,-1 1 1,1 0-1,0 1 1,1 0-1,-1 0 1,0 0-1,0 1 0,1 0 1,-1 1-1,1-1 1,-1 2-1,1-1 1,9 2-1,7 5-3805,-2 5-3948,-13-5 3973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1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72 5728,'-4'-6'2592,"49"-3"-2240,-5 1 992,5 8-800,36-8 480,1 5-576,12-6-128,-4 6-192,13-5 320,-5 3-224,7-4 800,-16 6-576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46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2304,'2'-5'1864,"2"10"2153,1 5-176,-3-4-4043,4 43 1632,-3 1 1,-2 1 0,-6 62-1,5-13-854,1-44-37,4-75-4256,3 7 1637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47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5888,'0'0'164,"-1"0"1,0-1-1,1 1 1,-1 0-1,0 0 1,1 0-1,-1 0 1,0 0-1,1 0 1,-1 1-1,0-1 1,1 0-1,-1 0 1,0 0-1,1 0 1,-4 5 3677,6-4-3464,0-1 0,0 1 0,-1 0 0,1 0-1,-1 0 1,1 0 0,-1 0 0,3 2 0,3 2-88,9 2 84,1-1 0,0-1 0,1-1 1,-1 0-1,36 3 0,-22-4-146,1-1 1,-1-1-1,0-2 0,33-5 0,-28 7-158,-37 4-41,0 0 0,0-1 1,-1 1-1,1-1 0,-1 1 1,0-1-1,-5 8 0,-4 11 57,-34 90 292,17-41-202,16-44-149,1 0 0,1 1-1,-10 55 1,20-80 221,0 6-3901,1-10 3422,-1 0 0,0 1 0,1-1 0,-1 0 0,1 0 0,-1 0 0,1 0 1,-1 0-1,1 0 0,-1 0 0,1 0 0,-1 0 0,1 0 0,-1 0 0,1 0 0,-1 0 0,1-1 1,-1 1-1,1 0 0,-1 0 0,1-1 0,12-6-4548,0-1 1617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47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7040,'0'22'6860,"0"-7"-6030,0 22 94,-1-7-544,1 0 0,7 37 0,-3-58-1098,2-9-2343,8-14-3426,-12 11 6017,16-14-3252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47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56 5888,'-13'-7'2228,"13"6"-2156,0 1-1,-1 0 1,1 0 0,0 0-1,0 0 1,0 0 0,-1 0-1,1 0 1,0 0-1,0-1 1,0 1 0,0 0-1,-1 0 1,1 0 0,0 0-1,0-1 1,0 1-1,0 0 1,0 0 0,0 0-1,0 0 1,0-1-1,-1 1 1,1 0 0,0 0-1,0-1 1,0 1 0,0 0-1,0 0 1,0 0-1,0-1 1,0 1 0,0 0-1,0 0 1,0 0 0,0-1-1,1 1 1,-1 0-1,0 0 1,0 0 0,0-1-1,0 1 1,0 0-1,0 0 1,0 0 0,1-1-1,-1 1 1,0 0 0,0 0-1,0 0 1,0 0-1,1 0 1,-1 0 0,0-1-1,0 1 1,0 0-1,0 0 1,1 0 0,-1 0-1,0 0 1,9-8 2327,-3 1-1065,1 3-1149,1 1 1,-1-1-1,0 2 0,1-1 0,0 1 1,-1 0-1,1 1 0,0 0 0,0 0 1,0 1-1,0 0 0,9 1 0,-13-1-191,0 1-1,0-1 1,0 1-1,0 0 1,-1 1-1,1-1 1,0 1-1,-1-1 0,1 1 1,-1 0-1,6 4 1,-7-4 19,0 0 0,-1 0 1,1 0-1,0 0 0,-1 1 0,1-1 1,-1 0-1,0 1 0,1-1 0,-1 1 0,-1 0 1,1-1-1,0 1 0,0 0 0,-1-1 1,0 1-1,1 0 0,-1 3 0,-1 1 66,1 0-1,-1-1 0,0 1 1,-1-1-1,0 1 0,0-1 0,-4 10 1,-24 40 443,21-41-465,-12 21 200,-2-1 0,-1-2 0,-1 0 0,-54 52 0,76-83-186,2 0 11,-1-1 1,0 1-1,1-1 1,-1 1-1,1 0 1,0-1-1,-2 5 1,2-6-68,1 0 0,0 0 0,0 1 1,0-1-1,0 0 0,0 0 0,0 0 0,0 0 1,0 0-1,0 0 0,0 1 0,0-1 0,0 0 1,0 0-1,0 0 0,0 0 0,0 0 1,0 0-1,0 1 0,0-1 0,0 0 0,0 0 1,0 0-1,0 0 0,0 0 0,0 0 1,1 0-1,-1 1 0,0-1 0,0 0 0,0 0 1,0 0-1,0 0 0,0 0 0,0 0 0,0 0 1,1 0-1,-1 0 0,0 0 0,0 0 1,0 1-1,0-1 0,0 0 0,0 0 0,0 0 1,1 0-1,-1 0 0,0 0 0,0 0 0,0 0 1,0 0-1,0 0 0,1 0 0,-1 0 1,0 0-1,0 0 0,0-1 0,9 0-22,-8 0 76,21-3-44,0 1 0,0 1 0,29 2 0,67 8-73,-118-8 49,12 1 218,-10 0-431,0-1 1,0 1 0,0-1 0,0 1 0,0-1-1,0 0 1,0 0 0,0 0 0,0 0 0,0-1 0,0 1-1,0 0 1,0-1 0,0 0 0,0 1 0,0-1-1,0 0 1,0 0 0,3-2 0,1-11-4530,3 2 1445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48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35 2656,'-2'-10'915,"2"9"-808,0 1-1,0 0 1,0 0 0,0-1-1,-1 1 1,1 0 0,0-1 0,0 1-1,0 0 1,0-1 0,0 1 0,0 0-1,0-1 1,0 1 0,0 0 0,0-1-1,0 1 1,0 0 0,0-1 0,0 1-1,1 0 1,-1-1 0,0 1 0,0 0-1,0 0 1,0-1 0,0 1 0,1 0-1,-1 0 1,0-1 0,2-11 5551,-3 9-3433,1 12-1330,2 205 3360,0 2-4723,-2-208-450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49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 3808,'-3'23'7257,"-3"5"-6070,-12 33 1,7-24-507,-11 65 1,5-19-72,14-70-394,1-6 15,0 1 0,1 0 0,-1 0 0,1 9-1,2-10 47,1-6 249,3-16 565,2-8-621,14-33 0,-4 13-312,42-82-1,-19 45-314,-12 32 253,-28 48-99,0-1 0,1 1-1,-1 0 1,0 0 0,0 0 0,0 0-1,0 0 1,0 0 0,1 0-1,-1 0 1,0 0 0,0 0-1,0 0 1,0-1 0,1 1 0,-1 0-1,0 0 1,0 0 0,0 0-1,0 0 1,1 0 0,-1 1-1,0-1 1,0 0 0,0 0 0,0 0-1,1 0 1,-1 0 0,0 0-1,0 0 1,0 0 0,0 0-1,0 0 1,0 0 0,1 1 0,-1-1-1,0 0 1,0 0 0,0 0-1,0 0 1,0 0 0,0 0-1,0 1 1,0-1 0,1 0-1,-1 0 1,0 0 0,0 0 0,0 1-1,0-1 1,5 9-69,13 103 312,-3-9 11,-13-91-235,1 3 178,0 0 0,5 16-1,-7-31-169,-1 1 0,0-1 0,0 0-1,0 0 1,1 1 0,-1-1 0,0 0-1,1 0 1,-1 0 0,0 1 0,0-1-1,1 0 1,-1 0 0,0 0 0,1 0-1,-1 0 1,0 0 0,1 1 0,-1-1 0,1 0-1,-1 0 1,0 0 0,1 0 0,-1 0-1,0 0 1,1-1 0,-1 1 0,0 0-1,1 0 1,-1 0 0,0 0 0,1 0-1,-1 0 1,0-1 0,1 1 0,-1 0-1,0 0 1,0 0 0,1-1 0,-1 1-1,0 0 1,0 0 0,1-1 0,3-8 98,0 0 0,-1 0 1,0 0-1,3-15 0,-3 12-77,55-180-195,-57 188 94,-1 3 36,0 0 1,0 0 0,1 0 0,-1 0-1,0 0 1,0 0 0,1 0 0,-1 0-1,1 1 1,-1-1 0,1 0 0,-1 0-1,1 0 1,-1 1 0,1-1 0,1-1-1,-1 4-54,-1 0-1,1-1 0,0 1 0,-1 0 0,1 0 1,-1 0-1,0-1 0,1 4 0,-1-4 23,10 83 146,-3-16 313,5 48 189,-10-65-3112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50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32 119 4480,'0'0'73,"-1"0"0,1 0 0,0 0 0,-1 0 0,1 1 0,-1-1 0,1 0 0,0 0 0,-1 0 0,1 0 1,0 1-1,-1-1 0,1 0 0,0 0 0,-1 1 0,1-1 0,0 0 0,0 0 0,-1 1 0,1-1 0,0 0 0,0 1 0,0-1 0,-1 0 0,1 1 0,0 0 1,0-1 33,0 1 0,0-1 1,1 1-1,-1-1 1,0 1-1,0-1 1,1 0-1,-1 1 1,0-1-1,1 0 1,-1 1-1,0-1 0,1 0 1,-1 1-1,1-1 1,-1 0-1,1 1 1,23 9 3339,-20-9-3170,1 0 0,-1-1 0,0 1 0,1-1 0,-1 1 0,1-1-1,-1-1 1,0 1 0,1-1 0,-1 0 0,1 0 0,-1 0 0,0 0-1,0-1 1,8-3 0,-8 3-200,0-1-1,0 1 1,0-1 0,-1 0-1,1 0 1,0 0-1,-1-1 1,0 1 0,0-1-1,0 0 1,0 0-1,-1 0 1,0 0 0,1 0-1,-2-1 1,1 1-1,0-1 1,-1 1 0,0-1-1,0 0 1,0 1 0,0-8-1,-1 10-67,0 1-1,0-1 1,0 0 0,-1 1-1,1-1 1,-1 0 0,1 1-1,-1-1 1,1 1 0,-1-1-1,0 1 1,0-1-1,0 1 1,0-1 0,0 1-1,0 0 1,0-1 0,0 1-1,0 0 1,-1 0 0,1 0-1,0 0 1,-1 0-1,1 0 1,-1 1 0,1-1-1,-1 0 1,1 1 0,-1-1-1,0 1 1,1-1 0,-1 1-1,0 0 1,1 0 0,-4 0-1,-2-1 3,0 2-1,1-1 1,-1 0-1,0 1 1,0 1-1,0-1 0,1 1 1,-8 3-1,9-3 43,0 1 0,-1-1 0,2 1 0,-1 0 0,0 1 0,1-1 0,-1 1 0,1 0 0,0 0-1,0 1 1,1-1 0,0 1 0,-1 0 0,1-1 0,1 2 0,-4 6 0,4-8 16,1 1 0,-1-1 0,1 1 0,0-1 1,1 1-1,-1-1 0,1 1 0,0-1 0,0 1 1,0 0-1,0-1 0,1 1 0,0-1 0,0 1 0,0-1 1,1 1-1,-1-1 0,1 0 0,0 0 0,1 0 1,2 4-1,0-1 28,0 0 0,1-1 0,0 0 0,0 0 0,1-1 1,0 0-1,0 0 0,0-1 0,0 1 0,1-1 0,-1-1 0,1 0 1,0 0-1,16 4 0,-4-4-827,1 0 0,-1-1 0,1-1 1,38-2-1,-52 0-1030,1 1 0,-1-1 0,0-1 0,0 1 0,0-1 0,14-6 0,-5 0-1637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50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8128,'0'0'2618,"10"12"337,-9-10-2736,1 0-1,0 1 1,-1 0-1,1-1 1,-1 1 0,0 0-1,0 0 1,0 0-1,0 0 1,-1 0 0,1 0-1,-1 5 1,4 10 453,14 44 991,8 25-414,23 135 677,-48-216-1840,0 0 69,0 1-1,1-1 1,0 0-1,0 0 1,0 0-1,1 0 1,6 11-1,-8-17-103,0 0-1,-1 0 1,1-1-1,0 1 1,-1 0 0,1 0-1,0 0 1,-1 0-1,1-1 1,0 1-1,-1 0 1,1-1-1,-1 1 1,1-1 0,-1 1-1,1 0 1,0-1-1,-1 1 1,0-1-1,1 0 1,-1 1-1,1-2 1,8-12 133,-1 0-1,8-22 1,-4 9-79,17-32 7,2 2 0,62-85 0,-88 135-110,9-11-13,-1 0 0,-1 0-1,14-28 1,-12 17-316,1-2-1296,-6 10-3168,-1 6 1277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52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293 369 4064,'2'-2'707,"11"-9"1107,-12 11-1660,-1 0 0,0 0 0,1 0-1,-1 0 1,0-1 0,0 1 0,1 0-1,-1 0 1,0-1 0,0 1 0,1 0 0,-1 0-1,0-1 1,0 1 0,0 0 0,1-1 0,-1 1-1,0 0 1,0 0 0,0-1 0,0 1-1,0 0 1,0-1 0,0 1 0,0 0 0,0-1-1,0 1 1,0-1 0,-1 1 241,-1 0-1,0-1 1,0 1-1,1 0 1,-1 1-1,0-1 1,0 0 0,-3 1-1,-32 8 588,21-2-849,1-1 0,1 2-1,-1 0 1,1 1 0,1 0 0,-1 1-1,2 0 1,-18 19 0,16-15-86,1 1 0,1 0 1,0 1-1,1 0 0,1 1 1,0 0-1,-12 32 0,20-43 41,0 0-1,1 0 0,-1 0 0,1 0 0,0 0 0,1 0 0,-1 0 0,2 11 0,-1-15-42,0 0-1,1 0 1,-1 0-1,1 0 1,0 0-1,-1 0 1,1 0-1,0 0 1,0 0 0,0 0-1,0 0 1,1-1-1,-1 1 1,0 0-1,1-1 1,-1 1-1,1-1 1,0 0-1,-1 1 1,1-1-1,0 0 1,0 0-1,0 0 1,0 0-1,0 0 1,0-1-1,0 1 1,3 0-1,0 0 14,0 0 0,1-1 1,-1 0-1,1 0 0,-1 0 0,0-1 0,1 0 0,-1 0 0,0 0 0,1-1 1,-1 0-1,0 0 0,0 0 0,-1 0 0,1-1 0,7-5 0,0-1 16,0 0-1,0-1 0,-1-1 0,15-19 1,-11 10-49,-1-1 1,-1-1 0,-1 0 0,-1 0 0,15-46-1,-21 55-55,-1 2-12,0 0 0,0-1 0,-1 0 0,0 0 0,1-16 0,-7 17-317,3 11 349,0 0 1,0 0 0,-1 0-1,1 0 1,0 0 0,0 0-1,0 0 1,0 0 0,-1 0-1,1 0 1,0 0 0,0 0-1,0 0 1,-1 0 0,1 0-1,0 0 1,0 0 0,0 0-1,0 0 1,-1 0 0,1 1-1,0-1 1,0 0 0,0 0 0,0 0-1,0 0 1,-1 0 0,1 0-1,0 1 1,0-1 0,-10 16-255,7-6 271,0 1 0,1-1 0,0 1 0,0 0 0,1 0 0,1 0 1,0 0-1,0 0 0,1 0 0,0 0 0,1-1 0,0 1 0,1 0 0,0-1 0,1 1 1,0-1-1,7 12 0,-8-18 51,-1 0 0,1-1 0,0 1 0,-1-1 0,2 0 0,-1 0 0,0 0 0,1 0 0,4 3 0,-6-5-25,-1 0-1,1 0 1,0 0-1,0-1 1,0 1-1,0 0 1,0-1-1,-1 1 1,1-1-1,0 0 1,0 0-1,0 0 1,0 0-1,0 0 1,0 0-1,0 0 1,0-1-1,0 1 1,0-1-1,0 1 1,0-1-1,2-1 1,1-1 32,0 0 0,0-1 0,-1 0 0,0 0 0,1 0 0,-1-1 0,0 1 0,-1-1 0,5-7 0,27-54 202,-27 50-214,27-56 2,-3-2 0,-3-1-1,33-139 1,-60 204-73,-1 7-43,0 1 0,-1-1 0,1 0 1,-1 0-1,0 0 0,1 0 0,-1 0 0,-1-3 1,-9 20-388,-1 15 422,2 0-1,1 1 1,2 0 0,0 0 0,3 0 0,0 0 0,2 1 0,1-1 0,7 58-1,-5-75 92,0 0 0,1 0 0,6 17-1,-7-26-19,-1-1 0,1 1 0,0 0 0,0 0 0,0-1 0,1 1 0,-1-1 0,1 0 0,0 0 0,0 0 0,0 0 0,0 0 0,0 0 0,5 2 0,-6-4-18,0-1 1,0 1-1,1 0 1,-1-1 0,0 1-1,0-1 1,1 0-1,-1 0 1,0 0-1,1 0 1,-1 0 0,0 0-1,1 0 1,-1-1-1,0 0 1,0 1 0,1-1-1,-1 0 1,0 0-1,0 0 1,0 0-1,0 0 1,0-1 0,0 1-1,0 0 1,2-4-1,6-4 47,-1 0 0,-1-1-1,12-15 1,-19 24-63,6-8-33,-1-1-1,0 1 1,0-1-1,-1 0 1,0 0-1,-1-1 1,0 0-1,4-18 1,-7 28 10,-1 0 1,1 0 0,-1 1-1,1-1 1,-1 0 0,1 0-1,0 0 1,-1 1 0,1-1-1,0 0 1,0 1 0,0-1-1,-1 1 1,1-1 0,0 1-1,0-1 1,0 1 0,0-1-1,0 1 1,0 0 0,0 0-1,0-1 1,0 1 0,0 0-1,0 0 1,0 0 0,1 0-1,33 1-12,-32 0 35,75 1 58,-24-1-10,-9 1-43,26 1-128,-51-2 47,3 0 22,-23-2 39,1 1-1,-1 0 1,0 0-1,1 0 0,-1 0 1,0 0-1,1 0 1,-1 0-1,0 0 1,0 0-1,1 0 1,-1 0-1,0 0 1,1 0-1,-1 0 1,0 0-1,0 1 0,1-1 1,-1 0-1,0 0 1,1 0-1,-1 0 1,0 1-1,0-1 1,0 0-1,1 0 1,-1 0-1,0 1 1,0-1-1,0 0 0,1 0 1,-1 1-1,0-1 1,0 0-1,-38 54 108,24-35-117,-20 32 0,32-46 21,-1 0-1,1 0 1,0 1 0,1-1-1,-1 0 1,1 1 0,0-1-1,0 9 1,1-11 20,0 0 0,0 0 1,0 0-1,1-1 0,-1 1 0,1 0 0,-1 0 0,1 0 1,0 0-1,0-1 0,1 1 0,-1 0 0,0-1 1,1 1-1,0-1 0,0 0 0,3 4 0,-4-5-10,0 0 0,0 0-1,-1-1 1,1 1-1,0-1 1,0 1-1,1 0 1,-1-1 0,0 0-1,0 1 1,0-1-1,0 0 1,0 1 0,0-1-1,1 0 1,-1 0-1,0 0 1,0 0 0,0 0-1,2-1 1,0 1 10,-1-1 0,0 0 0,1 0 1,-1 0-1,0 0 0,0 0 0,0-1 0,1 1 1,1-3-1,2-1 28,-1 0 1,0-1-1,-1 1 0,1-1 1,-1 0-1,4-8 0,-3 4-8,0 0 0,-1-1 0,0 0 0,-1 0 0,3-15-1,-5 21-54,-1 0 0,1 0 0,-1 0 0,0 0 0,0 0 0,-1 0 0,1 0 0,-1 0 0,0 1 0,0-1 0,-1 0 0,0 0-1,1 1 1,-6-8 0,5 9-26,0 1 0,0 0 0,0 0 0,0 0 0,-1 0 0,1 0 0,-1 1 0,1-1 0,-1 1 0,0 0 0,-4-2 0,6 2 32,0 1-1,1 0 0,-1-1 0,0 1 1,0 0-1,0-1 0,0 1 0,0 0 1,1 0-1,-1 0 0,0 0 0,0 0 1,0 0-1,0 0 0,0 0 1,0 1-1,1-1 0,-1 0 0,0 0 1,0 1-1,0-1 0,1 0 0,-1 1 1,0-1-1,0 1 0,1-1 1,-1 1-1,0-1 0,1 1 0,-1 0 1,0-1-1,1 1 0,-1 0 0,1-1 1,-1 1-1,1 0 0,0 0 1,-1 0-1,1-1 0,0 1 0,-1 2 1,1-1 6,0 0 0,0 0 0,0-1 0,1 1 0,-1 0 0,0 0 0,1 0 0,0 0 0,-1 0 0,1-1 0,0 1 0,0 0 0,0 0 0,0-1 0,0 1 0,0-1 1,0 1-1,1-1 0,-1 1 0,0-1 0,1 0 0,-1 0 0,3 2 0,2 1 35,0 0 0,0-1 0,0 1 0,1-1-1,7 3 1,-5-4 5,1 0 0,-1-1 0,1 1 0,-1-2-1,1 1 1,-1-1 0,1-1 0,-1 0 0,1 0-1,13-4 1,12-5 183,46-20 0,-77 29-203,5-3-32,130-55-112,-139 59 117,0 0 0,0 0 0,1 0-1,-1 0 1,0 0 0,0 0 0,0 0-1,0 0 1,0 0 0,0 0 0,0 0-1,1 0 1,-1 0 0,0 0 0,0 0-1,0 0 1,0 0 0,0 0 0,0 0-1,0 0 1,0 0 0,0 0 0,1 1-1,-1-1 1,0 0 0,0 0 0,0 0-1,0 0 1,0 0 0,0 0 0,0 0-1,0 0 1,0 1 0,0-1 0,0 0-1,0 0 1,0 0 0,0 0 0,0 0-1,0 0 1,0 0 0,0 1 0,0-1-1,0 0 1,0 0 0,0 0 0,0 0-1,0 0 1,0 0 0,0 0 0,0 0-1,0 1 1,0-1 0,0 0 0,0 0-1,-1 0 1,-1 13-114,1-9 94,-8 32-78,-11 55-32,19-79 189,-1 0 0,2 0 0,0 0 0,0 0-1,3 19 1,-2-29-27,-1 1 1,1-1-1,-1 0 0,1 0 0,0 0 1,0 0-1,0 1 0,0-1 0,0 0 0,0 0 1,1-1-1,-1 1 0,1 0 0,2 3 1,-2-4-6,-1-1 1,0 1 0,1 0 0,-1-1-1,1 1 1,-1-1 0,0 1 0,1-1-1,-1 0 1,1 0 0,-1 1 0,1-1 0,-1 0-1,1 0 1,0-1 0,-1 1 0,0 0-1,1 0 1,-1-1 0,1 1 0,-1-1-1,3 0 1,2-2 3,0 0 0,-1-1 0,1 1 0,-1-1-1,0 0 1,0-1 0,0 1 0,-1-1 0,7-8 0,4-9 67,14-25 0,-1 2-164,-18 31-3,1-1 0,1 2 0,23-22 0,-27 26-10,-2 4-207,-5 5 281,-1 0-1,1 1 1,-1-1 0,1 1-1,-1-1 1,1 1-1,-1-1 1,0 1-1,1-1 1,-1 1 0,0-1-1,1 1 1,-1-1-1,0 1 1,0 0-1,1-1 1,-1 2 0,6 11 3,0 0 0,0 0 0,2 0 0,0 0 0,10 12 0,-15-21 23,1-1 0,-1 0 0,0 0 0,1 0 0,0 0 1,0 0-1,0-1 0,8 4 0,-9-5-9,0 0 1,0 0-1,0 0 0,0-1 1,0 1-1,0-1 0,0 0 1,0 0-1,0 0 0,0 0 1,0-1-1,0 1 0,0-1 1,0 0-1,3-1 0,5-3 71,1-1 0,-1 0-1,18-14 1,-15 10-52,1 0 39,-1-1-1,20-20 1,-29 26-66,-1 0 0,0 0 0,0 0 1,0 0-1,-1-1 0,1 1 0,-1-1 1,-1 0-1,1 0 0,1-8 0,-3 13-13,-1 1 0,0-1 1,0 1-1,0-1 0,0 1 0,0-1 0,0 1 0,0-1 0,0 1 0,0-1 0,0 1 0,0-1 1,0 0-1,0 1 0,-1-1 0,1 1 0,0-1 0,0 1 0,-1-1 0,1 1 0,0 0 0,-1-1 1,1 1-1,0-1 0,-1 1 0,1 0 0,-1-1 0,0 0-11,0 1-1,0-1 0,-1 1 1,1-1-1,0 1 1,0 0-1,-1-1 1,1 1-1,0 0 0,0 0 1,-3 0-1,0 0-15,-1 1 0,1 0 0,-1-1-1,0 2 1,1-1 0,-7 3 0,6-2 43,1 1 0,0-1 1,0 1-1,0 0 0,0 0 1,0 0-1,1 1 1,-1-1-1,1 1 0,0 0 1,0 0-1,0 0 1,1 0-1,-1 1 0,1-1 1,0 1-1,0-1 0,1 1 1,-1 0-1,1 0 1,-1 8-1,2-5 15,-1 0 1,1 0-1,1 0 1,0 0-1,0 0 0,0 0 1,1 0-1,0-1 1,1 1-1,-1-1 0,2 1 1,-1-1-1,5 7 1,0-3 44,0 0 0,0-1 0,1 0 1,0-1-1,1 0 0,0 0 1,1-1-1,-1-1 0,2 1 1,18 8-1,-7-5-90,1-2-1,0 0 1,0-1 0,41 6 0,-47-11-1514,-1-1 1,20-1-1,-5-1-1079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56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3808,'0'-1'214,"0"0"1,0 0-1,0 0 1,0 0-1,1 0 1,-1 0-1,0 0 1,0 0-1,1 0 1,-1 0-1,1 1 1,-1-1-1,1 0 1,0-1-1,3 2 3139,0 7-2035,-4-3-1126,1 1 0,-1-1 1,0 1-1,0-1 1,0 0-1,-1 1 0,0 5 1,-2 5 86,-3 271 1880,7-202-1667,4 39 217,-1-6 1803,-3-119-2455,-1 0 1,0 0-1,1 0 0,-1 0 1,1 0-1,-1 1 0,3-4 1,4-18 144,-5-6-1,-2-42 0,-1 30-59,1-344 472,0 381-621,0 0 0,0 0 0,0 0 0,1 1 0,0-1 0,0 0 0,0 0 0,0 1 0,0-1 0,1 1 0,-1-1 0,1 1 0,4-5 0,-5 6-5,1 1 0,-1-1 1,1 1-1,0-1 0,0 1 0,-1 0 0,1 0 0,0 0 1,0 0-1,0 0 0,0 0 0,1 1 0,-1-1 0,0 1 1,0-1-1,0 1 0,0 0 0,1 0 0,-1 0 0,0 0 1,0 0-1,0 0 0,0 1 0,1-1 0,2 2 0,3 0-15,1 1-1,-1 1 0,0-1 0,0 1 0,-1 0 1,14 10-1,-17-11 21,0 0 0,0 0 0,-1 1 0,1 0 0,-1-1-1,0 1 1,0 0 0,0 1 0,0-1 0,-1 0 0,0 1 0,0 0 0,2 6 0,-2-3 31,-1-1-1,0 2 1,0-1-1,-1 0 1,0 0-1,-1 0 1,0 0-1,0 0 1,-4 12-1,-1 2 185,-21 42 0,16-41-127,-1-1 0,-1-1 0,-1 0 0,-21 23 0,22-27-39,1 1 0,-13 24 0,25-42-40,-1 1-1,1 0-1,-1 0 1,1 0 0,-1 0 0,1 0-1,0 0 1,-1 0 0,1 0 0,0 0-1,0 0 1,0 0 0,0 0-1,0 0 1,0 1 0,0-1 0,0 0-1,0 0 1,0 0 0,1 0 0,-1 0-1,0 0 1,1 0 0,-1 0-1,1 0 1,-1 0 0,1 0 0,0-1-1,-1 1 1,1 0 0,0 0 0,-1 0-1,1-1 1,0 1 0,0 0 0,0-1-1,1 2 1,4 1 40,1 1 0,-1-1 0,1 0 0,10 2 0,-11-2-28,159 52-274,-160-54 254,0 1 0,-1 1 0,1-1 1,0 0-1,-1 1 0,5 4 0,-9-7 12,0 0 1,0 0-1,0 0 0,0 0 0,1 0 1,-1 0-1,0 0 0,0 0 1,0 1-1,0-1 0,0 0 0,0 0 1,0 0-1,0 0 0,0 0 1,0 0-1,0 1 0,0-1 1,0 0-1,0 0 0,0 0 0,0 0 1,0 0-1,0 0 0,0 1 1,0-1-1,0 0 0,0 0 0,0 0 1,0 0-1,0 0 0,0 1 1,0-1-1,0 0 0,0 0 0,0 0 1,0 0-1,0 0 0,-1 0 1,1 0-1,0 1 0,-8 4 197,-15 3 96,18-6-241,-21 6 20,0-1 0,-1-1 0,0-2-1,0 0 1,0-2 0,-29 0 0,41-2-31,-5 0 101,7 0-3060,47-9-7572,-16 4 8491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05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2976,'11'-17'3237,"-11"17"-3135,0 0 0,0 0 0,0 0 0,0-1 0,0 1-1,0 0 1,0 0 0,0 0 0,1 0 0,-1-1 0,0 1 0,0 0 0,0 0-1,0 0 1,0 0 0,1 0 0,-1-1 0,0 1 0,0 0 0,0 0 0,0 0-1,1 0 1,-1 0 0,0 0 0,0 0 0,0 0 0,1 0 0,-1 0 0,0 0-1,0 0 1,0 0 0,1 0 0,-1 0 0,0 0 0,0 0 0,0 0 0,1 0-1,-1 0 1,5 21 1492,0-6-1113,15 212 2707,-13-127-2270,3 128 664,-2-41-636,23 172 622,-30-342-1325,0-1 350,-1-16-630,0 0-1,0 0 1,0 0-1,0 0 0,0 0 1,0 0-1,0 0 1,0 0-1,0-1 1,1 1-1,-1 0 1,0 0-1,0 0 0,0 0 1,0 0-1,0 0 1,0 0-1,0 0 1,0 0-1,0 0 0,0 0 1,0 0-1,1 0 1,-1 0-1,0 0 1,0 0-1,0 0 0,0 0 1,0 0-1,0 0 1,0 1-1,0-1 1,0 0-1,0 0 1,0 0-1,0 0 0,0 0 1,1 0-1,-1 0 1,4-7-1073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2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99 803 3904,'1'-3'323,"0"1"0,0-1 0,0 1 1,0-1-1,0 1 0,0-1 0,1 1 0,3-4 1,2-4 1983,-7 10-2269,0 0 1,-1 0 0,1 0 0,0 0-1,0 0 1,0 0 0,0 0-1,0 0 1,-1 0 0,1 0 0,0 0-1,0 0 1,0 0 0,0 0-1,0 0 1,-1 0 0,1 0 0,0 0-1,0 0 1,0 0 0,0 0-1,0 0 1,0 0 0,-1 0 0,1 0-1,0-1 1,0 1 0,0 0-1,0 0 1,0 0 0,0 0 0,0 0-1,-1 0 1,1 0 0,0 0-1,0-1 1,0 1 0,0 0 0,0 0-1,0 0 1,0 0 0,0 0-1,0-1 1,0 1 0,0 0 0,0 0-1,0 0 1,0 0 0,0 0-1,0-1 1,0 1 0,0 0 0,0 0-1,-28 64 276,-5 12-62,-11 43 649,41-113-853,2 1 1,-1 0-1,1 0 0,0-1 1,0 1-1,1 9 0,0-14 2,0 0-1,0 0 0,0 0 0,0 0 0,1 0 0,-1-1 0,1 1 0,-1 0 1,1 0-1,0 0 0,-1 0 0,1 0 0,0-1 0,0 1 0,0 0 1,1-1-1,-1 1 0,0-1 0,1 1 0,-1-1 0,1 0 0,-1 1 0,1-1 1,0 0-1,2 1 0,-2-1 11,-1-1 1,1 0-1,0 1 0,0-1 0,0 0 1,0 0-1,0 0 0,0 0 1,0-1-1,-1 1 0,1 0 1,0-1-1,0 1 0,0-1 1,-1 0-1,4-1 0,28-19 414,-25 15-394,-7 6-75,137-101 602,-115 82-564,-1 0 0,-1-2 0,30-38-1,-52 62-207,0 0-1,0 1 0,0-1 0,1 1 0,-1-1 0,1 0 0,0 1 0,0-1 0,0 1 0,0-1 0,1 1 0,-1-1 0,3 7 0,-2-5 157,0 0-1,1 0 1,0 0 0,0 0-1,0 0 1,0 0-1,1-1 1,-1 1 0,1-1-1,7 9 1,-1-6 122,-1-1 1,1 1-1,1-1 1,-1-1 0,1 0-1,0 0 1,0-1-1,0 0 1,1 0-1,-1-2 1,1 1-1,0-1 1,12 0-1,-18-2-31,-1 0-1,0 0 1,0 0-1,0-1 1,0 0-1,0 0 1,0 0-1,0-1 1,0 1-1,-1-1 1,1 0-1,0 0 1,-1 0-1,1 0 1,4-5-1,-5 4 6,1-1-1,-1 0 0,0-1 0,0 1 0,0 0 0,0-1 0,-1 0 1,0 1-1,0-1 0,3-10 0,-3 5-40,0-1 0,-1 1 0,0 0 1,-1-1-1,0 1 0,0 0 0,-1-1 0,-1 1 0,0 0 0,0 0 0,-7-18 0,6 21-126,-8-19-423,10 24 437,0 1 1,0 0 0,0-1 0,0 1-1,0 0 1,0 0 0,-1-1 0,1 1-1,0 0 1,0 0 0,-1 0 0,1 1-1,-1-1 1,-1-1 0,3 2 54,0 0 0,0 1 0,1-1 1,-1 0-1,0 0 0,0 0 0,0 0 1,0 0-1,0 0 0,0 1 0,0-1 0,0 0 1,0 0-1,0 0 0,0 0 0,0 1 1,1-1-1,-1 0 0,0 0 0,0 0 0,0 0 1,0 0-1,0 1 0,-1-1 0,1 0 1,0 0-1,0 0 0,0 0 0,0 1 0,0-1 1,0 0-1,0 0 0,0 0 0,0 0 0,0 0 1,0 0-1,0 1 0,-1-1 0,1 0 1,0 0-1,0 0 0,0 0 0,0 0 0,0 0 1,0 0-1,-1 0 0,1 1 0,0-1 1,0 0-1,0 0 0,0 0 0,0 0 0,-1 0 1,1 0-1,0 0 0,0 0 0,0 0 1,0 0-1,-1 0 0,1 0 0,0 0 0,0 0 1,0 0-1,0 0 0,0 0 0,-1-1 0,8 12-434,-4-8 423,1 0 0,-1 0 0,1 0 1,-1 0-1,1-1 0,0 0 0,0 1 0,1-1 0,-1-1 1,8 4-1,-7-5 70,0 1 0,-1 0 0,1-1 0,0 0 0,-1 0 0,1-1 0,0 1 1,-1-1-1,1 0 0,-1 0 0,1 0 0,-1-1 0,1 0 0,-1 0 0,0 0 0,6-3 0,3-5 63,-1 1 0,0-2 0,15-15 0,-21 20-108,128-146 476,-52 57-169,43-61 309,-113 136-605,-1 0 0,0 0 0,-2-1 0,0 0 0,8-32 0,-6 5-139,9-70 0,-19 103-95,-3 10-119,-3 11-51,-38 88-1,11-23 377,14-33-46,-72 152-168,-1 77 340,-26 68 789,88-274 123,28-54-642,1-7-372,0 0-1,0 1 1,0-1 0,0 0-1,0 0 1,0 0 0,0 0-1,0 0 1,0 0 0,0 0 0,0 0-1,0 1 1,0-1 0,0 0-1,0 0 1,0 0 0,0 0-1,0 0 1,1 0 0,-1 0 0,0 0-1,0 0 1,0 0 0,0 1-1,0-1 1,0 0 0,0 0-1,0 0 1,0 0 0,0 0 0,0 0-1,0 0 1,0 0 0,1 0-1,-1 0 1,0 0 0,0 0 0,0 0-1,0 0 1,0 0 0,0 0-1,0 0 1,0 0 0,0 0-1,1 0 1,-1 0 0,0 0 0,0 0-1,0 0 1,0 0 0,0 0-1,0 0 1,0 0 0,0 0-1,0 0 1,1 0 0,-1 0 0,0 0-1,0 0 1,0 0 0,0 0-1,0-1 1,0 1 0,17-25 356,-6 6-295,15-15-88,1 1 0,1 1 0,2 1 1,1 2-1,37-27 0,-65 54-20,1-1 1,0 1-1,-1 0 1,1 0 0,0 0-1,0 0 1,0 1-1,8-2 1,-10 3 20,-1-1 0,1 1 0,-1 0 0,1 0 0,-1 0-1,0 0 1,1 0 0,-1 1 0,1-1 0,-1 0 0,1 1 0,-1-1 0,0 1 0,1-1 0,-1 1-1,0 0 1,0 0 0,1-1 0,-1 1 0,0 0 0,0 0 0,0 0 0,0 0 0,0 0 0,0 1-1,0-1 1,-1 0 0,1 0 0,1 2 0,4 13 1,0 0 0,7 31 1,-4-15-11,-6-20 5,1 1 0,0-1 1,2 1-1,7 14 0,-11-24 53,0 0 1,-1-1-1,1 1 0,1 0 1,-1-1-1,0 1 0,1-1 0,-1 0 1,1 0-1,0 0 0,-1 0 0,1 0 1,0 0-1,0-1 0,0 0 0,1 1 1,-1-1-1,0 0 0,0-1 1,1 1-1,-1 0 0,5-1 0,-3 0-21,1 0 0,-1-1-1,0 1 1,0-1-1,1 0 1,-1-1 0,0 1-1,0-1 1,0 0-1,0-1 1,-1 1 0,1-1-1,0 0 1,5-5-1,-3 2 17,0-1 0,0-1-1,-1 1 1,0-1-1,0-1 1,-1 1-1,5-10 1,-3 2-17,0 1 0,-1-1 1,0 0-1,-1-1 0,-1 1 0,0-1 0,-2 0 0,0 0 0,0 0 1,-3-33-1,1 48-24,0 1-1,0 0 1,-1 0 0,1-1 0,0 1 0,-1 0 0,1 0 0,-1 0-1,1 0 1,-1 0 0,1-1 0,-1 1 0,-1-1 0,2 2 7,0 0 0,0 0 0,-1-1 0,1 1 0,0 0 0,0 0 1,-1 0-1,1 0 0,0 0 0,0 0 0,-1 0 0,1 0 0,0-1 0,0 1 1,-1 0-1,1 0 0,0 0 0,0 0 0,-1 0 0,1 1 0,0-1 0,-1 0 0,1 0 1,0 0-1,-10 8-127,-2 11 77,1 1 1,1 0 0,0 0-1,2 1 1,0 0 0,2 0-1,-9 44 1,14-58 42,1 0 0,-1 0 0,1 0 0,1 0 0,-1 0 0,1 0-1,0 0 1,1 0 0,3 9 0,-5-13 34,1 0 0,1-1 0,-1 1-1,0 0 1,1-1 0,-1 1 0,1 0 0,0-1-1,0 0 1,0 1 0,0-1 0,0 0 0,0 0 0,0 0-1,1-1 1,-1 1 0,1 0 0,0-1 0,-1 0-1,1 1 1,0-1 0,0 0 0,0-1 0,5 2-1,-1-2 34,1 0 0,-1 0-1,0-1 1,0 0-1,0 0 1,0-1 0,13-4-1,47-24 158,-53 22-136,247-139 69,-245 136-122,4-2-217,29-15 0,-48 27 189,-1 1 0,1-1 0,0 1 0,-1 0 0,1 0-1,0-1 1,0 1 0,-1 0 0,1 0 0,0 0 0,-1 0 0,1 0 0,0 0 0,0 0 0,-1 0-1,1 0 1,0 0 0,-1 0 0,1 0 0,0 0 0,0 1 0,-1-1 0,1 0 0,0 0 0,-1 1-1,1-1 1,-1 1 0,2 0 0,-1 0 0,0 0-1,0 1 1,0-1-1,-1 1 1,1-1 0,0 1-1,-1-1 1,1 1-1,-1 0 1,0-1-1,1 1 1,-1 2 0,1 6 32,-1 0 0,-1 0 1,-1 12-1,0-5-36,0 0-47,-1 22 0,3-34 61,1 0 1,-1 1-1,1-1 0,0 0 1,0 0-1,0 0 0,1 0 1,3 7-1,-3-7 23,1 0 0,-1 0 0,1-1 0,0 1 0,1-1-1,-1 0 1,1 0 0,7 7 0,-9-10 2,1 1 0,0-1 0,-1 1 0,1-1 0,0 0 0,0 0 0,0 0 0,-1 0-1,1-1 1,0 1 0,0-1 0,0 0 0,0 0 0,0 0 0,0 0 0,0 0 0,5-2 0,1 0 1,-1 0 1,1-2-1,-1 1 1,0-1 0,0 0-1,0 0 1,-1-1-1,1 0 1,-1 0-1,0-1 1,9-10-1,4-5 51,0-2-1,17-27 1,-29 39-78,0 0 0,-1 0 0,-1-1 0,0 0 0,0 0 0,5-19 0,-10 30-5,-1 0 0,1 0-1,-1 0 1,0 0 0,1 0-1,-1 0 1,0 0 0,0 0 0,0-1-1,0 1 1,0 0 0,0 0 0,0 0-1,0 0 1,-1 0 0,1 0 0,0 0-1,-1 0 1,1 0 0,-1 0 0,1 0-1,-1 0 1,1 0 0,-1 0 0,0-1-1,0 2-1,1 0 0,-1 0 0,0-1 0,1 1-1,-1 0 1,1 0 0,-1 0 0,0 0-1,1 0 1,-1 0 0,1 0 0,-1 0 0,1 0-1,-1 0 1,0 0 0,1 0 0,-1 0 0,1 1-1,-1-1 1,1 0 0,-1 0 0,0 1 0,1-1-1,-1 0 1,1 1 0,0-1 0,-1 0-1,0 1 1,0 0-7,-6 4-5,0 1-1,0 0 1,0 0 0,1 0 0,0 1-1,1 0 1,-1 0 0,1 0 0,0 1-1,1 0 1,0 0 0,0 0 0,1 0-1,0 0 1,1 1 0,-1 0-1,1-1 1,1 1 0,-1 10 0,2-15 48,0 0 0,1 0 0,-1 0 0,1 0 0,0-1 0,0 1 1,0 0-1,1 0 0,-1 0 0,1-1 0,0 1 0,0-1 0,0 1 0,0-1 0,1 0 1,-1 0-1,1 0 0,5 5 0,-2-4 0,0 0 1,0 0-1,0-1 0,1 1 0,-1-2 1,1 1-1,-1-1 0,1 0 1,13 3-1,4-2 183,0-2 0,0 0-1,41-4 1,4-5-1926,-4-2-4557,-50 4 220,-4-2 1894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56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1 157 3552,'0'0'60,"0"0"0,0 0 0,0 1 0,0-1 0,0 0 0,0 0-1,0 0 1,0 0 0,0 0 0,0 1 0,0-1 0,0 0 0,0 0 0,0 0 0,0 0 0,0 0 0,0 1 0,0-1 0,0 0 0,0 0 0,0 0 0,0 0-1,0 0 1,0 0 0,1 1 0,-1-1 0,0 0 0,0 0 0,0 0 0,0 0 0,0 0 0,0 0 0,0 0 0,1 0 0,-1 0 0,0 0 0,0 1 0,0-1-1,1 0 1,10 3 2373,24 2 1559,-12-2-2718,-12 0-732,0-1 1,0-1 0,0 0 0,0-1 0,19-1 0,-26 0-449,1 1 1,-1-1 0,0-1 0,0 1 0,1-1 0,-1 1 0,0-1 0,0 0 0,-1-1 0,1 1-1,0-1 1,-1 0 0,1 0 0,-1 0 0,0 0 0,0 0 0,3-5 0,-3 4-50,-1 0 0,1 0 0,-1 0 0,0-1 0,0 0 0,0 1 0,-1-1 0,1 0 0,-1 0 0,0 0 0,0-9 0,-1 11-44,0-1 1,0 1 0,-1-1-1,1 1 1,-1-1 0,0 1 0,0 0-1,0-1 1,0 1 0,-1 0-1,1 0 1,-1 0 0,0 0 0,0 0-1,0 0 1,0 0 0,-5-3-1,6 4-9,-1 1-1,1 0 0,-1 0 0,0 0 0,0 0 0,1 1 0,-1-1 0,0 0 0,0 1 1,0-1-1,0 1 0,1 0 0,-1-1 0,0 1 0,0 0 0,0 0 0,0 1 0,0-1 1,0 0-1,-3 1 0,0 0 10,0 1 0,0 0-1,0 0 1,0 0 0,-9 6 0,-67 50 84,76-54-40,0 0 0,0 0 0,1 0 0,-1 0 0,1 1 0,0 0 0,0 0-1,1 0 1,-6 11 0,8-14 0,0 0-1,0 1 1,0 0 0,1-1-1,-1 1 1,1-1-1,0 1 1,-1 0 0,1-1-1,0 1 1,1-1 0,-1 1-1,0 0 1,1-1-1,0 1 1,-1-1 0,1 1-1,0-1 1,0 1-1,0-1 1,1 0 0,-1 1-1,1-1 1,-1 0 0,1 0-1,1 2 1,5 3 114,-1 0 1,1 0-1,0-1 0,1 0 1,0-1-1,17 9 1,-4-5 103,42 13 0,-47-19-136,-1 0-1,1-1 0,0 0 0,-1-2 1,21-1-1,14-3-4185,-42 3 891,1 1 0,17 1 0,0 3-1034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2:57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58 3232,'-22'-51'6186,"21"50"-6051,0 0 1,1 1-1,-1-1 0,1 1 0,-1 0 0,0-1 0,1 1 0,-1-1 0,0 1 0,1 0 0,-1 0 0,0-1 0,0 1 0,1 0 1,-1 0-1,0 0 0,0 0 0,1 0 0,-1 0 0,0 0 0,0 0 0,1 0 0,-1 0 0,-1 1 0,-15 4 526,2 2-309,1 2 0,1 0 0,-1 0 0,1 1 0,1 1 0,0 0 0,0 1 0,-13 17-1,24-28-337,0 0 0,0 0 0,1 0 0,-1 1 0,0-1-1,0 0 1,1 1 0,-1-1 0,0 0 0,1 1 0,0-1-1,-1 0 1,1 1 0,0-1 0,0 1 0,-1-1 0,1 1-1,1-1 1,-1 1 0,0-1 0,0 1 0,0-1 0,1 2-1,0-1 19,1 0 0,-1 0-1,0 0 1,0-1-1,1 1 1,0 0-1,-1-1 1,1 0 0,0 1-1,-1-1 1,1 0-1,0 0 1,4 2 0,4 1 126,0 0 1,1-1 0,-1-1 0,1 0 0,13 2 0,4-2 254,0 0-1,37-3 1,-58 0-332,0 1 1,0-1 0,-1 0-1,1-1 1,0 0 0,-1 0-1,1 0 1,-1-1 0,0 0-1,0 0 1,0 0 0,0-1-1,-1 0 1,1 0 0,6-7-1,-10 8-32,0 0 0,0 0 0,0 0 0,0-1 0,0 1-1,-1 0 1,1-1 0,-1 0 0,0 1 0,0-1 0,0 0-1,-1 1 1,1-1 0,-1 0 0,0 0 0,0-6 0,-1 8-44,1 0 1,-1 0 0,1 0-1,-1 0 1,1 0 0,-1 0 0,0 0-1,0 1 1,0-1 0,0 0-1,0 0 1,-1 1 0,1-1-1,0 0 1,-1 1 0,0 0 0,1-1-1,-1 1 1,1 0 0,-1 0-1,0 0 1,0 0 0,0 0 0,0 0-1,0 0 1,0 1 0,0-1-1,0 1 1,0-1 0,0 1 0,0 0-1,-2 0 1,-11-1 4,1 1 0,-1 0 0,0 2 0,1-1 0,-1 2-1,1 0 1,0 1 0,0 0 0,0 1 0,0 0 0,1 1 0,0 1 0,-24 16 0,36-23-39,0 1 0,0 0 1,0-1-1,0 1 0,1 0 0,-1 0 1,0-1-1,1 1 0,-1 0 1,0 0-1,1 0 0,-1 0 0,1 0 1,0 0-1,-1 0 0,1 0 1,0 0-1,-1 0 0,1 0 0,0 1 1,0-1-134,0 1 1,1-1-1,-1 0 1,0 0-1,1 1 1,-1-1 0,1 0-1,-1 0 1,1 0-1,0 0 1,0 0-1,-1 0 1,1 0-1,0 0 1,0 0-1,0 0 1,1 1-1,6 3-1487,1 1 0,-1-1 0,1-1 0,0 1 0,0-2 0,18 6 0,-18-7 1055,-1 1 1,1 1-1,0-1 0,-1 1 1,0 0-1,0 1 0,8 6 1,-16-11 643,0 0 1,0 0 0,0 0-1,1 1 1,-1-1 0,0 0-1,0 0 1,0 0 0,0 1-1,0-1 1,1 0 0,-1 0-1,0 1 1,0-1 0,0 0-1,0 0 1,0 1 0,0-1-1,0 0 1,0 1 0,0-1-1,0 0 1,0 0 0,0 1-1,0-1 1,0 0 0,0 0-1,0 1 1,-1-1 0,1 0-1,0 0 1,0 1 0,0-1-1,0 0 1,0 0 0,-1 0-1,1 1 1,0-1 0,0 0-1,0 0 1,-1 0 0,1 0-1,0 1 1,0-1 0,0 0-1,-1 0 1,1 0 0,0 0-1,0 0 1,-1 0 0,1 0-1,-15 6 1169,14-6-902,-21 9 1221,0 0 0,-23 14 1,38-20-1289,1 1 1,0 1-1,0-1 1,0 1-1,0 0 1,1 0-1,0 0 1,0 1 0,0 0-1,-7 12 1,11-16-148,0 1 0,0 0 0,0 0 0,0-1 0,0 1 1,0 0-1,1 0 0,-1 0 0,1 0 0,0 0 0,0 0 1,1 4-1,-1-5-36,0 0 0,1-1-1,-1 1 1,1-1 0,0 1 0,0-1 0,-1 1 0,1-1 0,0 1 0,0-1 0,0 0 0,0 0-1,1 1 1,-1-1 0,0 0 0,0 0 0,1 0 0,-1 0 0,1 0 0,-1-1 0,1 1 0,2 1-1,4 0 142,-1 0 0,1 0 0,-1-1-1,1 1 1,0-2 0,0 1-1,0-1 1,-1 0 0,1-1-1,0 0 1,0 0 0,-1-1 0,1 0-1,-1 0 1,9-4 0,-6 2-43,0-1 1,0-1 0,-1 1 0,0-2-1,0 1 1,0-1 0,0-1 0,-1 1-1,-1-1 1,8-10 0,-12 14-126,-1 1-1,1-1 1,-1 1 0,0-1-1,0 0 1,-1 0 0,1 1 0,1-8-1,-3 9-34,0 0-1,1 0 0,-1 0 1,0 0-1,0 0 0,-1 0 0,1 0 1,0 0-1,-1 0 0,1 0 1,-1 1-1,0-1 0,1 0 1,-1 0-1,0 0 0,0 1 1,0-1-1,0 0 0,-1 1 1,-1-3-1,-1 0-26,-1 1 0,1 0 0,-1 0 0,0 0-1,0 0 1,0 1 0,0 0 0,0 0 0,-11-2 0,3 1-252,1 1 0,-1 0 0,-17 0 0,21 2-580,0 1 1,-1 0 0,1 1-1,0 0 1,-11 4 0,-5 5-1920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00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184 460 2912,'-1'0'142,"1"-1"1,-1 1 0,1-1-1,-1 0 1,1 0-1,-1 1 1,1-1-1,0 0 1,0 0-1,-1 1 1,1-1-1,0 0 1,0 0 0,0 0-1,0 0 1,0 0 11,-1 0 1,1 0-1,0 0 1,0 1-1,0-1 1,0 0-1,-1 0 1,1 1-1,0-1 1,0 0-1,-1 0 1,1 1-1,-1-1 1,1 0-1,-1 1 1,1-1-1,-1 1 1,1-1-1,-1 0 1,0 1-1,1-1 1,-2 0-1,-1-1-10,-1 0-1,0 0 1,1 1-1,-1-1 1,0 1-1,0 0 1,0 0-1,0 0 1,0 0 0,0 1-1,0-1 1,0 1-1,0 0 1,0 0-1,0 1 1,-1-1-1,1 1 1,0 0-1,0 0 1,1 0-1,-1 1 1,0 0-1,0-1 1,1 1-1,-1 0 1,1 1-1,-1-1 1,1 0-1,0 1 1,0 0-1,0 0 1,-3 4-1,1-1 20,-1 1-1,2 0 1,-1 0-1,0 1 1,1-1-1,1 1 1,-5 12-1,8-18-91,-1 0 1,1 0-1,-1 0 0,1 0 1,0 1-1,0-1 0,0 0 0,0 0 1,0 0-1,0 0 0,1 1 1,-1-1-1,1 0 0,1 4 0,-1-5-9,0 1-1,1 0 1,-1-1-1,0 1 0,1-1 1,-1 1-1,1-1 1,0 0-1,-1 0 1,1 1-1,0-1 0,0 0 1,0-1-1,0 1 1,0 0-1,0-1 0,0 1 1,3 0-1,1 0 69,1-1-1,-1 0 1,0 0 0,0 0-1,0-1 1,0 1-1,0-2 1,0 1-1,10-4 1,-6 1 32,0 0 0,0-1 0,0 0 1,14-10-1,-16 9-70,-1 0-1,1-1 1,-1 0 0,-1 0 0,0 0 0,0-1-1,0 0 1,-1 0 0,6-13 0,-7 14-51,-2 0 1,1 0-1,-1 0 0,0-1 1,0 1-1,-1 0 1,0-1-1,0 0 0,-1 1 1,0-1-1,0 1 0,-2-10 1,2 16-54,0 0 0,0 1 1,0-1-1,0 1 0,-1-1 1,1 0-1,0 1 0,0-1 1,-1 0-1,1 1 0,0-1 1,-1 1-1,1-1 0,0 1 0,-1-1 1,0 0-1,0 1 5,1 0-1,0 0 1,0 0 0,-1 0-1,1-1 1,0 1 0,-1 0-1,1 0 1,0 0-1,-1 0 1,1 0 0,0 1-1,0-1 1,-1 0 0,1 0-1,0 0 1,-1 0-1,1 0 1,0 0 0,0 0-1,-1 0 1,1 1 0,0-1-1,-1 0 1,-1 2-24,0 0 1,1 0-1,-1 0 0,0 0 1,1 0-1,-3 3 0,-2 8-29,0 0 0,1 0-1,-6 25 1,-2 4 88,3-12-46,2 1 0,-8 55 0,2 67 56,7-69 10,2-16-32,-13 102-96,14-138 141,4-25 30,0 1-1,-1-1 0,0 0 1,-1 0-1,0 1 1,0-1-1,0 0 0,-6 11 1,7-17-65,1 0 1,-1-1 0,0 1-1,1 0 1,-1 0-1,0 0 1,1-1 0,-1 1-1,0 0 1,0-1-1,0 1 1,0-1 0,1 1-1,-1-1 1,0 1-1,0-1 1,-1 1 0,1-1-10,0 0 0,0 0 1,1 0-1,-1-1 0,0 1 1,0 0-1,1 0 1,-1 0-1,0 0 0,1-1 1,-1 1-1,0 0 0,1-1 1,-1 1-1,1-1 0,-1 1 1,0-1-1,0 0 1,-2-3 35,0 0 1,0 0 0,0 0 0,1-1 0,-4-6 0,2 3-18,1 2-24,0 0 0,1-1 0,0 1 0,0-1 0,0 0 0,1 0 0,-2-11 0,3-2-9,2-27 0,-1 16-15,1 12 27,0-1 0,0 1 0,2 0 0,1 0 0,0 1 0,1-1 0,1 1 0,17-32 0,-16 37-25,0 0 0,2 0 0,-1 1 1,1 0-1,1 0 0,0 1 0,1 1 0,0 0 0,0 0 0,1 1 0,24-12 0,6 2-39,68-19 0,26-11 137,-115 38 36,-1-2-1,-1 0 1,38-32 0,-51 39-59,-6 5-74,-1 0 0,1 1 0,0-1 0,0 1 0,-1-1 0,1 1 1,0-1-1,0 1 0,-1 0 0,1-1 0,0 1 0,0 0 0,0 0 1,0-1-1,0 1 0,1 0 0,-1 0 5,-1 1-1,1-1 1,-1 0-1,1 1 1,-1-1-1,1 1 1,-1-1-1,1 0 1,-1 1-1,1-1 1,-1 1-1,0-1 1,1 1-1,-1-1 1,0 1-1,1-1 1,-1 1-1,0 0 1,0-1-1,1 1 1,-1-1-1,0 1 1,0 0-1,0-1 1,0 1-1,0 0 1,1 7 25,0-1 0,-1 1 0,0-1 0,-1 1 0,1-1 0,-4 14-1,-15 43 239,14-51-110,3-6 208,3-10 131,6-11-63,-1 7-396,105-122-245,-110 129 207,-1-1 1,1 0-1,-1 1 0,1-1 1,-1 1-1,1-1 0,0 1 1,0-1-1,-1 1 0,1-1 1,0 1-1,-1-1 1,1 1-1,0 0 0,0-1 1,0 1-1,0 0 0,-1 0 1,1 0-1,0 0 0,0 0 1,0 0-1,0 0 0,0 0 1,-1 0-1,1 0 1,0 0-1,0 0 0,0 1 1,0-1-1,-1 0 0,1 1 1,0-1-1,0 0 0,-1 1 1,1-1-1,0 1 0,-1-1 1,2 2-1,-1-1 2,1 1-1,-1 0 1,0-1 0,0 1-1,0 0 1,0 0-1,0 0 1,0 0 0,0 0-1,-1 0 1,1 0 0,-1 0-1,1 0 1,-1 0-1,0 3 1,0 2 15,0-1 0,1 1 0,-1-1-1,1 1 1,1-1 0,-1 1 0,4 8 0,-4-13 17,0 0 0,0 0 0,0 0 0,0 0 1,1-1-1,-1 1 0,1 0 0,-1-1 0,1 1 0,-1-1 0,1 0 0,0 1 1,0-1-1,0 0 0,-1 0 0,1 0 0,0 0 0,0-1 0,0 1 0,1 0 1,-1-1-1,0 1 0,0-1 0,0 0 0,0 0 0,3 0 0,3 0 34,0-1 0,0 0 0,-1 0-1,1-1 1,-1 0 0,13-5 0,43-24 86,-14 6-227,45-16-222,-93 41 295,0-1 0,-1 1 1,1-1-1,0 1 0,0 0 0,0-1 1,-1 1-1,1 0 0,0 0 0,0 0 0,0 0 1,0 0-1,-1-1 0,1 1 0,0 1 1,0-1-1,0 0 0,0 0 0,-1 0 0,1 0 1,1 1-1,-1 0-2,-1-1 1,0 1-1,1-1 1,-1 1-1,0-1 1,1 1-1,-1-1 1,0 1-1,1 0 1,-1-1-1,0 1 1,0-1-1,0 1 1,0 0-1,0-1 0,0 1 1,0 0-1,0-1 1,0 1-1,0 1 1,-1 2 5,0-1 0,0 1 0,0 0 0,0 0 0,0-1 0,-1 1 1,-2 3-1,-6 8 127,-17 17 1,22-24-178,5-7 76,-1 0-1,0 0 1,1 0-1,-1 0 1,0 0-1,1 0 1,-1 0 0,0 0-1,0 0 1,0 0-1,0-1 1,0 1-1,0 0 1,0-1 0,0 1-1,0 0 1,0-1-1,-2 1 1,-2 0-17,5 0 129,11 0 125,0-3-221,1-1 1,-1 0 0,0 0 0,17-9 0,-25 11-30,0 0 0,-1 0 0,1-1 0,-1 1 1,0-1-1,1 0 0,-1 1 0,0-1 1,0 0-1,0 0 0,-1-1 0,1 1 0,0 0 1,-1-1-1,1 1 0,-1-1 0,0 1 1,0-1-1,0 1 0,0-1 0,0 0 1,-1 0-1,1 1 0,-1-5 0,0 6-16,0-1-1,0 1 1,0 0 0,0 0-1,-1-1 1,1 1 0,0 0-1,-1 0 1,1 0 0,-1 0-1,0-1 1,1 1-1,-1 0 1,0 0 0,0 0-1,0 0 1,1 0 0,-1 0-1,0 1 1,0-1-1,0 0 1,0 0 0,-1 1-1,1-1 1,0 1 0,0-1-1,0 1 1,-1-1 0,1 1-1,0 0 1,0-1-1,-1 1 1,1 0 0,0 0-1,0 0 1,-2 0 0,-3 0-34,1 0 1,-1 0 0,0 1 0,1 0 0,-1 0 0,-9 3 0,6 0 18,0-1 0,0 1 0,1 0-1,0 1 1,0 0 0,0 1 0,0-1 0,1 1 0,0 1 0,0-1 0,-6 9 0,12-14 18,0 0 0,0 1 0,1-1 0,-1 0 0,0 0 0,1 1 1,-1-1-1,1 0 0,-1 1 0,1-1 0,0 0 0,0 1 1,-1-1-1,1 1 0,0-1 0,0 0 0,0 1 0,1-1 0,-1 1 1,0-1-1,1 2 0,0-1 16,0 0-1,0 0 1,0-1 0,0 1-1,0-1 1,1 1 0,-1-1 0,1 1-1,-1-1 1,1 0 0,-1 0-1,1 0 1,3 2 0,1 0 28,0-1 0,0 1 0,1-1 0,-1-1 0,1 1 0,-1-1 0,1 0 0,7 0 0,-7-1-15,0 0 0,-1 0 0,1-1-1,0 0 1,-1 0 0,1 0 0,-1-1-1,1 0 1,-1-1 0,0 1 0,0-1-1,0 0 1,0-1 0,0 1 0,-1-1-1,1 0 1,-1-1 0,0 1 0,-1-1-1,1 0 1,4-7 0,3-8-23,-1 0-1,-1-1 1,-1-1-1,-1 0 1,6-24 0,21-118 57,-35 162-56,7-32-79,-2-1-1,-1 1 1,-2-1 0,-2 0-1,-4-44 1,4 79 68,0 0-1,0 0 1,0 0 0,0-1 0,0 1 0,0 0-1,0 0 1,0 0 0,0-1 0,0 1-1,0 0 1,0 0 0,0-1 0,0 1 0,0 0-1,0 0 1,0 0 0,0 0 0,-1-1-1,1 1 1,0 0 0,0 0 0,0 0 0,0 0-1,0 0 1,-1-1 0,1 1 0,0 0-1,0 0 1,0 0 0,-1 0 0,1 0 0,0 0-1,-6 5-188,-4 19 38,5 3 121,0 0 0,0 32 1,2 58-43,3-91 97,1 0 0,1 0 0,2 0 0,0 0 0,2-1 0,13 39 0,-11-42-180,22 49 736,-4-26-3492,1 3-5571,-9-13 4497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02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36 742 2720,'-20'0'891,"20"0"-866,-1 0 0,0 0 0,1 0 0,-1 0 0,0 0 0,1 0 0,-1 0 0,0 0 0,1 0 0,-1 1 0,0-1 0,1 0 0,-1 0 0,1 1 0,-1-1 0,1 0 0,-1 1 0,0-1 0,1 1 0,-1 0 0,-1 1 143,2-2-124,0 0 0,0 0 0,0 0 0,0 0 0,0 0 0,0 0 0,0 0 0,0 0 0,1 0 0,-1 0 0,0 0 0,0 0 0,0 0 0,0 0 0,0 0 0,0 0 0,0 0 0,0 0 0,0 0 0,0 0 0,0 0 0,1 0 0,-1 0 0,0 1 0,0-1 0,0 0 0,0 0 0,0 0 0,0 0 0,0 0 0,0 0 0,0 0 0,0 0 0,0 0 0,0 0 0,0 1 0,0-1 0,0 0 0,0 0 0,0 0 0,0 0 0,0 0 0,0 0 0,0 0 0,0 0 0,0 0 0,0 1 0,0-1 0,0 0 0,0 0 0,0 0 0,0 0 0,0 0 0,0 0 0,-1 0 0,1 0 0,0 0 0,0 0 0,0 0 0,0 1 0,0-1 0,0 0 0,0 0 0,0 0 0,0 0 0,0 0 0,-1 0 0,16 4 1694,19-1 252,-24-4-1656,0-1 1,-1 0 0,1 0 0,0-1-1,0 0 1,-1-1 0,0 0 0,0 0-1,0-1 1,0 0 0,-1 0 0,10-9 0,6-8-3,0-2 0,31-40 0,36-61-16,-39 50-77,15-11-18,37-54 326,-98 130-458,0 0 0,0-1-1,-1 0 1,4-13-1,-8 22-78,0 0 1,-1 0-1,1 0 1,-1 0-1,1 0 0,-1 0 1,0 0-1,1 0 0,-1 0 1,0-1-1,-1 1 1,1 0-1,0 0 0,-1 0 1,1 0-1,-1 0 0,-1-3 1,2 3-23,-1 1 1,1 0 0,-1 0-1,0 0 1,0 0 0,0 0-1,0 0 1,1 1-1,-1-1 1,0 0 0,-1 0-1,1 1 1,0-1 0,0 0-1,0 1 1,0-1 0,0 1-1,-1-1 1,1 1-1,0 0 1,0 0 0,-1-1-1,1 1 1,0 0 0,0 0-1,-1 0 1,1 0 0,0 1-1,-1-1 1,-1 1-1,-4 0-45,1 1-1,-1 0 1,1 0-1,-9 5 1,4-1 35,0 1 1,0 0 0,0 1 0,1 0-1,0 0 1,1 1 0,0 1-1,0 0 1,1 0 0,0 0-1,1 1 1,-8 15 0,3-2 87,1 2 0,1-1 0,1 2 0,-10 48 0,10-30 202,-2 47-1,10-76-150,0 1 0,1-1 0,1 0 0,1 1 1,1-1-1,5 23 0,-6-34-50,0 0 0,0 0 0,1-1 1,-1 1-1,1-1 0,0 1 0,0-1 0,0 0 1,1 0-1,0-1 0,-1 1 0,1-1 0,1 0 1,-1 0-1,0 0 0,1 0 0,-1-1 0,1 0 1,0 0-1,0 0 0,0 0 0,0-1 0,0 0 1,7 1-1,3 0 83,0-1 0,0-1 0,1 0 0,-1-1 0,0 0 0,0-2 0,19-4 0,-23 4-113,0-1 0,-1 0 1,0-1-1,0 0 0,0 0 1,-1-1-1,1 0 0,-1-1 1,-1 0-1,11-10 0,-11 8-37,0 1 0,-1-2 0,0 1 0,-1-1 0,0 0 0,0-1 0,-1 1 0,0-1 0,-1 0 0,0 0 0,-1-1 0,0 1 0,-1-1 0,0 1 0,-1-1 0,0 0 0,-1 0 0,-2-18 0,2 28-8,0 0-1,0 0 1,-1 1 0,1-1-1,-1 0 1,0 0-1,1 1 1,-1-1-1,0 0 1,0 1-1,0-1 1,-2-2-1,2 4 3,0-1-1,0 1 1,0-1-1,1 1 0,-1-1 1,0 1-1,0 0 1,0-1-1,0 1 0,0 0 1,0 0-1,0 0 1,0 0-1,0 0 0,0 0 1,0 0-1,0 0 1,0 0-1,0 0 1,0 1-1,0-1 0,0 0 1,0 1-1,0-1 1,0 1-1,-1 0 0,-5 3-48,0 1-1,0 0 1,0 0-1,1 1 1,0-1 0,0 1-1,1 0 1,-9 14-1,5-7 86,1 0-1,0 0 0,1 1 1,-5 16-1,9-23-37,1 0-1,0 1 0,0-1 0,1 0 1,0 1-1,0-1 0,1 1 0,0-1 1,2 14-1,-1-16 38,0-1-1,0 0 1,1 1-1,-1-1 1,1 0-1,0 0 1,1 0-1,-1 0 1,1-1 0,-1 1-1,1 0 1,0-1-1,0 0 1,1 0-1,-1 0 1,1 0-1,5 3 1,-3-2 39,0-1-1,0 0 1,1 0-1,-1 0 1,0-1 0,1 0-1,0 0 1,-1-1 0,1 0-1,0 0 1,0 0-1,0-1 1,0 0 0,0-1-1,0 1 1,-1-1-1,1-1 1,0 1 0,0-1-1,-1 0 1,1-1 0,-1 1-1,0-1 1,0-1-1,0 1 1,0-1 0,6-5-1,-3 0-48,-1 0 1,0 0-1,-1-1 0,7-11 0,-1 3-13,33-54-124,-46 71 113,0 1-1,0-1 0,1 1 1,-1 0-1,0-1 0,0 1 1,1-1-1,-1 1 0,1 0 1,-1-1-1,0 1 1,1-1-1,-1 1 0,1 0 1,-1 0-1,1-1 0,-1 1 1,2 0-1,-2 0-1,0 0 0,0 0 0,1 0 0,-1 0 0,0 1 0,0-1 0,0 0 0,1 0 0,-1 0 0,0 1 0,0-1 0,0 0 0,0 0 0,1 0 0,-1 1 0,0-1 0,0 0 0,0 0 0,0 1 0,0-1 0,0 0 0,0 1 0,0-1 0,0 0-1,0 1 1,1 26-327,-1-21 302,-3 38 129,2-32-27,0 1 0,1-1 0,0 1 0,1 0 0,4 20 1,-5-33-51,0 1 0,0-1 0,0 1 0,0 0 1,0-1-1,0 1 0,0-1 0,0 1 0,0 0 0,1-1 1,-1 1-1,0-1 0,1 1 0,-1-1 0,0 1 1,1-1-1,-1 1 0,0-1 0,1 1 0,-1-1 1,1 1-1,-1-1 0,1 0 0,-1 1 0,1-1 1,-1 0-1,1 1 0,-1-1 0,1 0 0,0 0 0,-1 0 1,1 0-1,-1 1 0,1-1 0,0 0 0,1-1 2,-1 0-1,1 1 1,-1-1 0,1 0-1,-1 0 1,1 0-1,-1 0 1,0 0-1,1 0 1,-1-1-1,0 1 1,1-3-1,6-6 33,-1-1 0,8-16 0,62-172-118,-77 199 58,0 0 0,0 0 0,0 0 1,0 0-1,0-1 0,0 1 0,0 0 1,0 0-1,0 0 0,0 0 0,0-1 1,0 1-1,0 0 0,0 0 0,0 0 1,1 0-1,-1 0 0,0-1 0,0 1 1,0 0-1,0 0 0,0 0 0,0 0 1,0 0-1,0 0 0,1 0 0,-1-1 1,0 1-1,0 0 0,0 0 0,0 0 1,0 0-1,1 0 0,-1 0 0,0 0 1,0 0-1,0 0 0,0 0 0,0 0 1,1 0-1,-1 0 0,0 0 0,0 0 1,0 0-1,0 0 0,1 0 0,-1 0 1,0 0-1,0 0 0,0 0 0,0 0 1,0 0-1,1 0 0,-1 1 0,0-1 1,0 0-1,0 0 0,0 0 0,0 0 1,0 0-1,1 0 0,-1 0 0,0 1 1,0-1-1,0 0 0,0 0 0,6 12-27,-5-11 20,3 7 9,0 0 1,0-1 0,1 0 0,0 0-1,0 0 1,1 0 0,0-1 0,0 0-1,1 0 1,0-1 0,0 0-1,0 0 1,0 0 0,1-1 0,-1 0-1,1-1 1,11 4 0,-10-4 44,1 0 0,0-1 0,0 0 0,0-1 0,0 1 0,0-2 0,0 0 0,18-2 0,-21 1-25,-1 0 0,0 0-1,0-1 1,0 0-1,0 0 1,0-1-1,0 0 1,-1 0 0,1 0-1,-1-1 1,0 1-1,0-1 1,0 0-1,-1-1 1,5-4 0,-2 0 7,-1-1 0,0 1 1,0-1-1,-1-1 0,0 1 1,5-18-1,-7 19-28,-1 0 0,0-1 0,0 1 0,-1 0-1,0-1 1,-1 1 0,0-1 0,-1-9 0,0 14 0,1 1-1,-2-1 1,1 1-1,0 0 1,-1-1 0,-3-5-1,5 9-1,-1 0-1,1 1 0,-1-1 0,1 0 0,-1 0 0,1 0 1,-1 1-1,0-1 0,0 0 0,1 1 0,-1-1 0,0 1 0,0-1 1,0 1-1,1-1 0,-1 1 0,0-1 0,0 1 0,0 0 1,0 0-1,0-1 0,0 1 0,0 0 0,0 0 0,0 0 1,0 0-1,0 0 0,0 0 0,0 0 0,0 1 0,0-1 1,1 0-1,-2 1 0,-3 1-37,1 1 1,-1-1-1,1 1 0,0 0 1,0 0-1,0 1 0,-6 7 1,1 0 32,1 0 0,0 1 1,0 0-1,1 0 0,0 1 1,1 0-1,1 0 0,0 0 1,1 1-1,-5 27 1,8-34 32,0-1 0,1 1 1,0-1-1,0 0 0,1 1 1,0-1-1,0 1 0,0-1 1,1 0-1,0 0 0,0 0 1,0 0-1,1 0 0,0 0 1,0-1-1,1 1 0,-1-1 1,1 0-1,0 0 0,1 0 1,-1 0-1,1-1 0,0 0 1,0 0-1,0 0 0,1-1 1,-1 1-1,1-1 0,0-1 1,0 1-1,0-1 0,0 0 1,0 0-1,0-1 0,1 0 1,-1 0-1,8 0 0,-7-2 31,0 0-1,0 0 0,-1-1 0,1 0 1,0 0-1,-1-1 0,1 0 0,-1 0 1,0 0-1,0-1 0,-1 0 1,11-8-1,-5 3 0,-1-1 0,1 0 0,-1-1 0,16-22 0,24-51-61,-31 51-27,101-151 172,-80 127-153,-25 35 26,17-35 1,-28 48-11,0 0 1,0 0-1,-1 0 0,0-1 1,-1 1-1,2-20 1,-3 27-19,-1 0 1,0 0 0,0 1 0,0-1 0,-1 0 0,1 0 0,0 0 0,-1 0 0,1 1-1,-1-1 1,1 0 0,-1 0 0,0 1 0,0-1 0,0 0 0,0 1 0,0-1 0,0 1-1,0-1 1,-1 1 0,1 0 0,0 0 0,-1-1 0,1 1 0,-1 0 0,1 0 0,-1 0-1,0 0 1,1 1 0,-1-1 0,0 0 0,0 1 0,1-1 0,-1 1 0,0 0 0,0 0-1,0-1 1,0 1 0,0 0 0,1 1 0,-1-1 0,0 0 0,0 0 0,0 1 0,0-1-1,1 1 1,-4 1 0,-2 1-40,-1 2 0,0-1 0,1 1-1,0 0 1,-9 8 0,16-13 57,-8 8-9,0-1 0,1 1 1,0 1-1,1-1 0,0 1 0,0 0 1,1 1-1,0-1 0,0 1 0,1 0 1,1 0-1,-5 21 0,3-6 20,1 2 0,2-1-1,0 0 1,3 29 0,-1-38 34,2-1 1,0 0 0,1 1-1,0-1 1,2 0-1,-1-1 1,2 1-1,0-1 1,1 0-1,1-1 1,0 0 0,1 0-1,0 0 1,1-1-1,0-1 1,2 0-1,22 21 1,-15-18-220,1 0-1,33 20 1,-42-30-2124,1 1 1,-1-1-1,25 6 0,-10-3-1118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02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8384,'0'3'7264,"0"5"-6017,0 1 1057,0-3-1344,-5-1 96,5-1-640,-5-4-96,5 5-192,-3-5-992,6 0 448,-20 6-13855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06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5196 59 480,'0'0'2576,"-14"5"-1541,-123-13 1338,-113-5-1803,114 3-563,71 4-8,-219-4 118,-84 1 16,-73 2-389,91 14 17,211-3 212,70-2-22,-739 32-105,704-28 123,-169 15 24,0 20-126,181-21 85,-88 33 0,117-29 45,1 1-1,-68 41 1,-141 106 584,243-151-470,-1-2 0,-1 0 0,-1-2 1,0-2-1,-35 13 0,-54 9 129,70-23-168,-19 4 74,56-16-73,-175 43 569,172-42-23,15-3-529,0 0 1,0 0 0,0 0-1,-1 0 1,1 0 0,0 1-1,0-1 1,0 0 0,-1 1-1,1-1 1,-2 2 0,4 1-2235,10 8 112,13 4-1392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07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613 46 2912,'0'5'7562,"-18"-9"-6042,4 0-1397,0 1 0,-24-4 0,33 7-92,-88-9 343,-103 3-1,62 0 331,99 0-678,25 4-23,1 1 1,-13-1 0,-2 4-57,32 1 485,0 0 0,14 3 0,162 11 64,-41-6-491,-68-2-39,122 33-1,-192-41 3,0 1 0,-1 0 0,1-1 0,-1 2 0,5 2 0,-8-5 31,0 0 0,-1 1 0,1-1 0,-1 0 1,1 1-1,-1-1 0,1 1 0,-1-1 0,0 1 0,1-1 1,-1 1-1,1-1 0,-1 1 0,0-1 0,1 1 0,-1 0 1,0-1-1,0 1 0,0-1 0,1 1 0,-1 0 0,0-1 1,0 1-1,0 0 0,0-1 0,0 1 0,0 0 0,0-1 1,0 1-1,-1-1 0,1 1 0,0 0 0,0-1 0,0 1 1,-1-1-1,1 1 0,0 0 0,-1-1 0,1 1 0,0-1 1,-1 1-1,1-1 0,-1 1 0,1-1 0,-1 1 0,1-1 1,-1 0-1,1 1 0,-1-1 0,0 1 0,-6 4 8,-1 0 1,0 0-1,0-1 0,0 0 0,-13 5 1,-47 12-43,40-14-22,-35 13 100,-97 44 0,150-60 47,1 1 1,-1-2 0,-16 5-1,24-8-54,0 0 0,0 0 0,0 0-1,-1 0 1,1 0 0,0-1 0,0 0 0,0 1-1,0-1 1,0 0 0,0 0 0,0 0 0,0 0-1,0 0 1,0 0 0,0-1 0,1 1-1,-1 0 1,1-1 0,-3-2 0,-4-5 233,1 0 1,-10-16-1,11 16-96,1 2-70,-37-59 291,37 56-280,-1 0 0,1-1 0,1 0 0,-4-15 0,6 10 51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23.7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2293 644 1984,'0'0'51,"-1"0"0,1 0 0,0 1 0,0-1 0,0 0 0,-1 0 0,1 0 0,0 1 0,0-1 0,0 0 0,0 0 0,0 1 0,0-1 0,-1 0 0,1 0 0,0 1 0,0-1 0,0 0 0,0 0 0,0 1 0,0-1 0,0 0 0,0 1 0,0-1 0,0 0 0,0 0 0,0 1 0,0-1 0,0 0-1,1 0 1,-1 1 0,0-1 0,0 0 0,2 9 3656,-9-2-3233,5-3-191,-2-1 0,1 1-1,0-1 1,-1 0 0,1 0-1,-1 0 1,-6 3 0,5-4-67,-1 0 1,1 0-1,-1 0 0,0 0 1,0-1-1,0 0 1,0-1-1,0 1 0,0-1 1,-11-1-1,4 1-52,-4-2 86,0 0 1,1 0-1,0-2 1,-27-8-1,25 6-52,1 0-85,-31-15 0,24 9 19,-105-50 588,-75-31-710,47 24 81,81 36 49,-1 4-1,-1 3 1,-2 3 0,-98-14 0,-19 7 393,10-4-283,45 12-213,88 15-74,-139-29 229,179 32-100,0 0-1,1-2 0,0 1 1,0-2-1,1 0 0,-1 0 1,-16-15-1,17 14-431,1-1-1,-11-11 0,-3-11-3703,19 21 1836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25.2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525 179 3648,'0'-6'1618,"0"6"-1525,0-1 0,0 1 1,0-1-1,0 1 0,0 0 0,0-1 1,0 1-1,0 0 0,0-1 0,0 1 1,0-1-1,0 1 0,0 0 0,0-1 1,-1 1-1,1 0 0,0-1 1,0 1-1,0 0 0,-1-1 0,1 1 1,0 0-1,0 0 0,-1-1 0,1 1 1,0 0-1,-1 0 0,1-1 1,0 1-1,-1 0 0,0 0 0,-2-3 457,1 2-394,-2 0 0,1-1 0,0 1 0,0 0 0,0 1 0,0-1 0,-1 1-1,1-1 1,-7 1 0,-5-1 290,-15-4 490,-55-1-1,53 5 12,-48-7 0,30 1-401,34 6-332,1-1 0,-1 0 1,-29-10-1,40 10-165,-2 0 68,1 0-1,0 0 0,-1-1 0,1 0 1,0 0-1,0-1 0,1 1 0,-1-1 0,1-1 1,-6-5-1,8 8 22,1 0 0,0-1 0,1 1 0,-1-1 0,0 1-1,1-1 1,-3-4 0,4 6-130,0 0 1,0 1-1,0-1 0,0 0 0,0 0 0,0 0 0,0 0 0,0 1 0,0-1 0,0 0 0,0 0 1,0 0-1,1 1 0,-1-1 0,0 0 0,1 0 0,-1 1 0,0-1 0,1 0 0,-1 1 0,1-1 1,-1 0-1,1 1 0,0-1 0,-1 1 0,1-1 0,-1 1 0,1-1 0,0 1 0,1-1 0,4-2-2,-1 0-1,1 1 0,0 0 0,0 0 0,0 0 0,0 1 0,0 0 0,0 0 0,0 1 1,1-1-1,-1 1 0,12 2 0,9-1-157,-18 0 129,-1 0 0,1 1-1,-1 0 1,1 1 0,-1-1 0,0 2 0,13 6-1,3 0-35,31 18 115,-38-18-71,31 12 0,-35-16 39,-11-5-16,0 0 1,1 0 0,-1 0-1,0 0 1,1-1 0,-1 1-1,0-1 1,4 1 0,29 6 49,-35-7-100,10 12-108,-10-11 193,-4 3 0,3-1-48,-1 0 0,0 0 0,1 0 0,-1-1 1,-1 1-1,1-1 0,0 1 0,0-1 0,-1 0 0,0 0 1,1 0-1,-4 2 0,-6 3 19,-23 8-1,-8 5 145,34-12-126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28.7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150 24 1728,'0'-11'1067,"0"-2"3620,-6 17-2520,2-3-1910,0 1 0,1-1 0,-1 1-1,1 1 1,-1-1 0,1 0 0,0 1 0,0-1 0,0 1-1,-4 5 1,-6 16-41,8-16-93,0 0 0,1 0 1,0 1-1,-4 15 0,-5 37 224,-7 89 0,12-71-150,-14 143 1174,22-183-1092,1-17 956,21-22-744,45-16-342,-35 12-98,0 1-1,0 2 1,37 3 0,3 0-254,-22 3 811,-49-5-459,-2-2 631,-1-7-2195,2 7 269,-1 0 1,1 0 0,-1 0 0,1 0 0,0 0 0,0 0 0,1-4-1,3-3-1776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2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20 4640,'-4'-17'1504,"4"17"-1476,0 0 0,0 0 0,0 0 0,1 0 0,-1 0 1,0 0-1,0 0 0,0 0 0,0 0 0,0 0 0,0 0 0,0 0 0,0 0 1,0 0-1,0 0 0,0 0 0,1 0 0,-1 0 0,0 0 0,0 0 0,0 0 1,0 0-1,0 0 0,0 0 0,0 0 0,0 0 0,0 0 0,0 0 0,0 0 1,0 0-1,0 0 0,0 0 0,0 0 0,0-1 0,0 1 0,0 0 0,0 0 1,0 0-1,0 0 0,1 0 0,-1 0 0,0 0 0,0 0 0,0 0 1,0 0-1,0 0 0,0 0 0,0-1 0,-1 1 0,1 0 0,0 0 0,0 0 1,0 0-1,0 0 0,0 0 0,0 0 0,0 0 0,0 0 0,0 0 0,0 0 1,0 0-1,0 0 0,0 0 0,0-1 0,0 1 0,0 0 0,3 4 2498,-2 1-2434,0 0-1,0 0 0,0 0 1,-1 0-1,0 0 0,0 0 1,0 0-1,0 0 0,-1 0 1,-2 7-1,-1 22 499,2 51 313,2 45-73,1 12 51,3 34-220,-3-84-334,-2-51 2391,0-43-2698,0 1 0,0 0 0,0-1 0,-1 1 1,1 0-1,-1 0 0,1 0 0,-3-1 0,3 1-16,0 1 1,0-1-1,1 1 0,-1-1 0,0 0 0,1 1 1,-1-1-1,0 0 0,1 0 0,-1 1 1,1-1-1,-1 0 0,1 0 0,-1 0 0,1 0 1,-1 0-1,1-1 0,-7-23 144,4 15-36,1 0-55,0-1-1,0 1 1,1-1 0,0-12-1,-1-8-88,-3-13 87,-16-152 39,17 144-80,2 31-147,1 0 1,2-39-1,1 32 16,-2 19 75,1-1-1,0 1 0,4-16 0,-4 22 17,0 0 0,0 0 0,1 0 0,-1 0 0,1 0 0,0 1 0,0-1 0,0 1 0,0-1 0,0 1 0,0-1 1,1 1-1,-1 0 0,6-3 0,5-3-26,1 1 1,0 1-1,0 0 1,0 1-1,1 1 1,22-5-1,-7 4 4,1 2-1,39 0 0,-51 4 59,0 0 0,0 1 0,-1 1 0,1 1 0,-1 1 0,0 1 0,21 8 0,-37-13 13,0 1-1,1-1 1,-1 0 0,0 0-1,0 1 1,0 0 0,0-1-1,0 1 1,-1 0 0,1 0-1,0 0 1,-1 0 0,1 0-1,-1 0 1,2 4 0,-2-5-7,-1 1-1,1 0 1,-1 0 0,0 0-1,1 0 1,-1 0 0,0 0 0,0 0-1,0 0 1,0-1 0,-1 1 0,1 0-1,-1 0 1,1 0 0,-1 0 0,1 0-1,-1-1 1,0 1 0,0 0 0,-1 2-1,-8 7 38,0 1 0,-1-2-1,0 0 1,0 0-1,-14 9 1,-2 1 58,-101 74 217,93-69-453,33-24 122,-10 9 55,12-10-53,-1 0 0,1 0 0,0 1 0,0-1 1,0 0-1,-1 0 0,1 0 0,0 0 0,0 0 0,0 1 0,0-1 1,0 0-1,0 0 0,-1 0 0,1 1 0,0-1 0,0 0 0,0 0 1,0 0-1,0 1 0,0-1 0,0 0 0,0 0 0,0 0 0,0 1 0,0-1 1,0 0-1,0 0 0,0 1 0,0-1 0,0 0 0,0 0 0,0 0 1,0 1-1,0-1 0,0 0 0,1 0 0,-1 0 0,0 1 0,0-1 0,0 0 1,0 0-1,0 0 0,1 0 0,-1 1 0,0-1 0,0 0 0,0 0 1,0 0-1,1 0 0,-1 0 0,0 0 0,0 0 0,0 0 0,1 1 0,-1-1 1,0 0-1,0 0 0,1 0 0,-1 0 0,0 0 0,0 0 0,8 1 30,-1-1-1,1 1 1,12-2-1,9 1 82,-5 1-111,0 2 0,0 0-1,-1 2 1,0 0-1,0 2 1,36 15-1,-48-17-12,-1 0 0,1 0 0,-1 1 0,-1 1 0,1 0 0,-1 0 0,0 1 0,-1 0 0,0 0 0,0 1 0,-1 0 0,0 0 0,0 1 0,-1 0 0,8 18 0,-9-15 32,0 1 0,-1 0 1,-1 0-1,4 27 0,-7-34 2,1 0 0,-1 0-1,-1 0 1,1 0 0,-1 0-1,-1 0 1,1-1-1,-1 1 1,0 0 0,-1-1-1,0 1 1,-3 5-1,3-7 13,0-1 0,0 0 0,-1-1 0,0 1 0,1-1 0,-1 1 0,0-1 0,-1 0 0,1-1 0,0 1 0,-1-1 0,0 0 0,1 0 0,-1 0-1,-8 2 1,0-2 19,1 1-1,0-1 0,-1-1 1,-24-1-1,-3-1-16,-5-1 7,0-1-1,-60-12 0,88 11 45,0 1-40,0-2 1,0 0-1,-23-10 0,20 8 126,1-1-4107,27 7-2010,2 2 3092,2-1 956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29.1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0 5216,'0'0'200,"0"1"0,-1-1 0,1 0 0,0 0 0,-1 0 0,1 1 0,0-1 0,-1 0 0,1 1 1,0-1-1,0 0 0,-1 0 0,1 1 0,0-1 0,0 0 0,0 1 0,-1-1 0,1 1 0,0-1 0,0 0 0,0 1 0,0-1 0,0 1 0,0-1 1,0 0-1,0 1 0,0-1 0,0 1 0,0-1 0,0 1 0,-3 22-191,2-20 590,-1 22 94,1-12-233,0 0 1,-5 16 0,2-8-124,0 0 0,1 1 0,1 0-1,1 0 1,3 40 0,-1-57-258,0-1 0,0 0 0,0 1 0,0-1 0,1 0 0,0 0 0,0 0 0,0 0 0,0 0 0,4 4-1,-6-6-98,1-1 0,1 1 0,-1-1 0,0 0 0,0 0-1,0 1 1,1-1 0,-1 0 0,0 0 0,1 0-1,-1-1 1,1 1 0,-1 0 0,1 0 0,0-1-1,-1 1 1,1-1 0,0 0 0,-1 1 0,1-1-1,0 0 1,0 0 0,-1 0 0,1 0 0,0 0-1,-1 0 1,1-1 0,2 0 0,7-5-2849,2 2 789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29.4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69 4576,'-28'-29'2048,"20"18"-1760,3 2 960,5 6-736,-4-5-64,-1 8-288,1-5-192,4 1 0,9 8 32,0-4-1856,9 0 1024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32.2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1 3904,'-6'3'951,"4"-3"-789,1 1 0,-1-1 0,1 1-1,0 0 1,-1 0 0,1 0 0,0 0-1,-1 0 1,1 0 0,-1 1-1,-6 5 1273,8-7-1355,-1 1-1,1-1 0,-1 0 0,1 1 0,-1-1 0,1 0 0,-1 1 1,1-1-1,-1 1 0,1-1 0,-1 0 0,1 1 0,0-1 0,-1 1 1,1 0-1,0-1 0,-1 1 0,1-1 0,0 1 0,0-1 0,-1 1 1,1 0-1,0-1 0,0 1 0,0-1 0,0 1 0,0 0 0,0-1 1,0 1-1,0 0 0,0-1 0,0 1 0,1-1 0,-1 1 0,0 0 1,1 0-1,0 1 193,1 0 0,0 0-1,-1 0 1,1-1 0,0 1 0,0-1 0,0 1 0,1-1 0,-1 0 0,0 0 0,0 0 0,1 0 0,2 1 0,35 8 349,-33-9-441,26 4 103,33 1 0,-1-1-174,-43-2 20,0-1 1,1-1 0,-1-2 0,0 0 0,38-7 0,-59 8-120,-1 0 0,0 0 0,0 0 0,0 0 0,0 0 0,1 0 0,-1 0 0,0 0 0,0 0 0,0 0 1,1 0-1,-1 0 0,0 0 0,0 0 0,0 0 0,1 0 0,-1 0 0,0 0 0,0 0 0,0 0 0,1 0 0,-1 1 0,0-1 0,0 0 0,0 0 1,0 0-1,0 0 0,1 0 0,-1 0 0,0 1 0,0-1 0,0 0 0,0 0 0,0 0 0,0 1 0,0-1 0,0 0 0,1 0 0,-1 0 0,-1 12 62,-1-8-72,1 0 1,-1 0 0,1-1 0,-5 8 0,-2 0 86,-1 0 0,0 0 0,-1-1 1,0 0-1,-15 12 0,-8 0 0,12-9 21,-24 20 1,40-29-25,0 1-1,0 0 1,0 0-1,1 0 0,-1 1 1,1-1-1,0 1 1,1 0-1,-4 8 0,7-14-126,0 0 0,0 0 0,0 0 0,0 0-1,0 0 1,1 1 0,-1-1 0,0 0-1,0 0 1,0 0 0,0 0 0,0 0 0,0 0-1,0 0 1,0 1 0,0-1 0,0 0-1,0 0 1,0 0 0,0 0 0,1 0 0,-1 0-1,0 0 1,0 0 0,0 0 0,0 0 0,0 1-1,0-1 1,1 0 0,-1 0 0,0 0-1,0 0 1,0 0 0,0 0 0,0 0 0,0 0-1,1 0 1,-1 0 0,0 0 0,0 0-1,0 0 1,0 0 0,0 0 0,0 0 0,1 0-1,-1-1 1,0 1 0,0 0 0,0 0 0,0 0-1,0 0 1,0 0 0,0 0 0,1 0-1,-1 0 1,0 0 0,0 0 0,0-1 0,0 1-1,0 0 1,3-1-1040,9 1-1182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32.8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400 0 3648,'0'1'111,"-1"-1"0,1 1-1,-1-1 1,1 0 0,-1 1 0,1-1 0,-1 1 0,1 0 0,0-1-1,-1 1 1,1-1 0,0 1 0,-1 0 0,1-1 0,0 1 0,0 0-1,0-1 1,0 1 0,-1 1 0,-2 10 594,-7 3 148,0-1-1,-1 0 1,0-1-1,-20 18 1,4-2 223,-81 74 1654,-2 3-985,51-38-1116,53-59-372,0 0 414,6-13-1834,4-1 321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33.2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22 3552,'-10'-12'887,"3"3"1576,10 19 261,1-1-2055,4 11 384,1 1 1,1-1-1,0-1 1,27 35-1,-27-43-757,1-2 0,0 1 0,22 13 0,-4-3-13,60 48 890,-88-67-1257,0-1 1,0 1-1,0 0 1,-1-1-1,1 1 0,0-1 1,0 0-1,0 1 0,0-1 1,0 0-1,0 1 1,0-1-1,0 0 0,0 0 1,0 0-1,0 0 0,0 0 1,0 0-1,0 0 0,0 0 1,0 0-1,0-1 1,-1 1-1,1 0 0,0-1 1,0 1-1,0 0 0,0-1 1,1 0-1,2-1-804,12-3-1629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33.5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566 1 5888,'-4'1'449,"0"0"0,0 0 0,0 0 1,0 0-1,0-1 0,-1 0 0,-4 0 1,-25 3 1166,2 2-584,-247 49 3787,116-14-3929,162-39-850,0-1-1,0 1 0,0-1 0,-1 0 0,1 0 0,0 0 0,0 0 0,0 0 0,-1 0 1,1 0-1,0 0 0,0 0 0,0 0 0,-2-1 0,3 1-71,0 0 1,0 0-1,0 0 0,0-1 0,0 1 1,0 0-1,0 0 0,0 0 0,0-1 1,0 1-1,0 0 0,0 0 0,0 0 1,0 0-1,0-1 0,0 1 1,0 0-1,0 0 0,0 0 0,0 0 1,0-1-1,0 1 0,0 0 0,1 0 1,-1 0-1,0 0 0,0 0 0,0-1 1,0 1-1,0 0 0,0 0 0,1 0 1,-1 0-1,0 0 0,0 0 0,0 0 1,0 0-1,0-1 0,1 1 1,8-7-1343,-8 6 897,12-9-2963,5 5 1046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33.9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 5568,'-8'10'1786,"7"-10"-1759,1 0-1,0 0 1,0 0-1,0 1 1,0-1-1,-1 0 1,1 0-1,0 1 1,0-1-1,0 0 1,0 0-1,0 1 1,0-1-1,0 0 0,0 0 1,0 1-1,0-1 1,0 0-1,0 0 1,0 1-1,0-1 1,0 0-1,0 1 1,0-1-1,0 0 1,1 1-1,21 181 6721,-13-73-5003,4 37-763,-12-138-765,1 0-1,0 0 1,3 10 0,-4-16-294,0 1 1,1-1 0,-1 0 0,0 0 0,1 1-1,-1-1 1,3 3 0,9 2-3464,-4-3 784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35.2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20 3904,'5'-20'8666,"-5"25"-7754,-9 356 3035,8-295-3763,1-37 73,-1-1 0,-7 37-1,8-53 188,1-3 254,-1-9-713,0 0 1,0 0 0,0 0 0,0 0-1,0 0 1,0 0 0,0 0-1,0 0 1,0 0 0,0 0-1,0-1 1,0 1 0,0 0 0,0 0-1,1 0 1,-1 0 0,0 0-1,0 0 1,0 0 0,0 0 0,0 0-1,0 0 1,0 0 0,0 0-1,0 0 1,0 0 0,0 0-1,0 0 1,0 0 0,0 0 0,0 0-1,0 0 1,0 0 0,0 0-1,0 0 1,0 1 0,0-1-1,0 0 1,0 0 0,0 0 0,0 0-1,0 0 1,0 0 0,0 0-1,1 0 1,-1 0 0,0 0 0,0 0-1,0 0 1,0 0 0,0 0-1,0 0 1,0 0 0,3-6-1876,1 1-1101,0-1 639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35.5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54 5472,'-22'-11'1760,"10"7"1531,20 5-225,154-1 2116,84 0-3612,-238 0-1642,8 1 479,25-4 0,-36 2-532,-1 0 0,0 0 0,0 0-1,0 0 1,0-1 0,0 1 0,0-1 0,0 0-1,0-1 1,6-3 0,1-4-3661,1 4 1050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35.9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0 4576,'-1'1'113,"1"-1"0,-1 0 0,0 1 1,1-1-1,-1 0 0,0 1 0,1-1 1,-1 1-1,1-1 0,-1 1 0,1-1 0,-1 1 1,1-1-1,-1 1 0,1-1 0,0 1 0,-1 0 1,1-1-1,0 1 0,-1 0 0,1-1 1,0 2-1,-5 18 1064,5 10 374,1 39 1745,-13 103 1,-30 171-1536,41-331-1688,0 0-92,-1 1 0,2 0-1,0-1 1,1 1 0,0 0-1,1-1 1,5 23 0,-7-35-26,0 0 0,0 1-1,0-1 1,0 0 0,0 0 0,0 1 0,0-1 0,0 0 0,1 0-1,-1 0 1,0 1 0,0-1 0,0 0 0,0 0 0,0 0 0,0 1-1,1-1 1,-1 0 0,0 0 0,0 0 0,0 1 0,1-1 0,-1 0-1,0 0 1,0 0 0,0 0 0,1 0 0,-1 0 0,0 0 0,0 0 0,1 1-1,-1-1 1,0 0 0,0 0 0,1 0 0,5-7-2642,-4 5 2060,11-14-1927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2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6 231 3488,'-6'-5'1367,"30"19"1010,-4-10-1671,0 0 1,1-2-1,-1 0 1,1-1-1,22-2 1,-8 0-29,-21 1-399,0-1 0,1 0 0,-1-1 0,0 0 0,17-6 0,-26 6-195,0 0 0,1 0 0,-1 0 0,0-1-1,-1 1 1,1-1 0,0 0 0,-1-1-1,0 1 1,1-1 0,-1 0 0,-1 0-1,1 0 1,-1 0 0,1-1 0,2-5 0,-4 5-52,-1 1 0,1-1 0,-1 1 0,0-1 0,0 0 0,0 1 0,-1-1 0,0 0 0,0 0 1,0 1-1,0-1 0,-1 0 0,0 0 0,0 1 0,0-1 0,-1 1 0,1-1 0,-1 1 0,0-1 1,0 1-1,-1 0 0,-4-7 0,3 6-65,1 0 0,-1 0 0,-1 1 0,1-1-1,-1 1 1,1 0 0,-1 0 0,-1 0 0,1 1 0,0 0 0,-1 0 0,1 0 0,-1 1 0,0-1 0,0 1 0,-11-2 0,9 4 15,0 0 1,-1 0 0,1 0 0,0 1 0,0 0 0,0 1-1,0 0 1,0 0 0,1 1 0,-1-1 0,0 2 0,1-1 0,-12 9-1,4-2 63,1 1-1,0 0 1,1 1-1,0 1 1,-13 17-1,19-21-4,1 0-1,0 1 1,0 0-1,1 0 1,-7 17-1,10-19 28,-1 0 0,1 1-1,0-1 1,1 0 0,0 0-1,0 1 1,1-1 0,0 10 0,1-14-13,-1 0 0,1 0 0,0 0 0,1 1 0,-1-2 1,1 1-1,-1 0 0,1 0 0,0 0 0,1-1 0,-1 1 1,1-1-1,-1 0 0,1 0 0,0 0 0,0 0 0,1 0 1,-1 0-1,0-1 0,1 0 0,0 0 0,-1 0 0,1 0 1,0 0-1,6 1 0,8 2 189,0-1 1,0-1-1,1 0 1,26-1-1,-32-1-213,197 3 600,-198-4-540,-1-1 0,22-3 0,-12-3-4072,-16 6 1945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36.2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22 153 7232,'-18'-40'2314,"17"39"-2270,1 1 0,0-1-1,-1 0 1,1 1 0,0-1-1,-1 1 1,1-1 0,0 0 0,0 1-1,0-1 1,0 1 0,0-1-1,0 0 1,0 1 0,0-1-1,0 0 1,0 1 0,0-1-1,0 0 1,0 0 0,1-1-72,0-2 246,0 0-1,0-1 1,0 1 0,1 0-1,-1 0 1,1 0-1,0 1 1,1-1-1,-1 0 1,0 1 0,1-1-1,0 1 1,4-4-1,-2 2-52,1 1 0,1 0-1,-1 0 1,0 1 0,1-1-1,0 1 1,0 1 0,0-1-1,0 1 1,0 0 0,0 1 0,0 0-1,1 0 1,-1 0 0,0 1-1,8 1 1,-6-1-49,-1 2 0,0-1 0,0 1 0,1 0 0,-1 1 0,-1 0-1,1 0 1,0 1 0,-1-1 0,1 2 0,-1-1 0,0 1 0,-1 0 0,7 7 0,0 1 230,0 1-1,-2 0 1,1 1 0,-2 1 0,0 0-1,15 33 1,-21-39-122,0 1-1,-1 0 1,0-1 0,-1 1 0,2 17-1,-3-21-80,-1 0-1,-1 0 0,1 1 0,-1-1 0,0 0 0,-1 0 0,1 0 0,-1 0 1,-4 8-1,4-11-84,0-1 1,0 1 0,0 0-1,-1-1 1,1 0 0,-1 1-1,0-1 1,0 0 0,0 0-1,0-1 1,0 1 0,-1-1 0,-5 4-1,4-4-52,0 0 0,-1 0 0,1 0-1,0-1 1,-1 0 0,1 0 0,-1 0 0,0 0-1,1-1 1,-8-1 0,-20-5-2059,5-2 495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45.3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290 482 1984,'0'0'31,"0"0"1,0 0-1,1 0 1,-1 0-1,0-1 1,0 1-1,0 0 1,0 0-1,0 0 1,0 0-1,0-1 1,0 1-1,1 0 1,-1 0-1,0 0 1,0 0-1,0 0 1,0 0-1,0 0 1,1-1-1,-1 1 1,0 0-1,0 0 1,0 0-1,0 0 0,1 0 1,-1 0-1,0 0 1,0 0-1,0 0 1,1 0-1,-1 0 1,0 0-1,0 0 1,0 0-1,0 0 1,1 0-1,-1 0 1,0 0-1,0 0 1,0 0-1,0 1 1,1-1-1,-1 0 1,0 0-1,0 0 1,0 0-1,2 2 2026,-9-2 263,4-2-2152,1 1 0,-1 0 1,0 0-1,0 1 0,0-1 0,0 0 1,-1 1-1,1 0 0,0 0 1,-3 0-1,-32 4 941,15 1-576,0 1 0,0 2 1,0 0-1,-37 20 0,55-25-442,-1 0 0,2 0 0,-1 1-1,0-1 1,1 1 0,-1 0 0,1 1-1,0-1 1,-3 6 0,5-7-11,0 0 1,0 0-1,0 0 0,1 1 0,-1-1 0,1 0 1,0 0-1,0 1 0,1-1 0,-1 1 1,0-1-1,1 1 0,0-1 0,0 1 1,0-1-1,1 5 0,-1-7-48,0 0 0,1 0-1,-1 0 1,0 0 0,0 0-1,1 0 1,-1 0 0,1 0 0,-1 0-1,1-1 1,-1 1 0,1 0-1,-1 0 1,1-1 0,0 1-1,-1 0 1,1-1 0,0 1 0,0 0-1,-1-1 1,1 1 0,0-1-1,0 1 1,0-1 0,0 0 0,0 1-1,0-1 1,0 0 0,0 0-1,0 0 1,0 1 0,-1-1 0,1 0-1,0 0 1,0-1 0,2 1-1,3-1 78,-1 0-1,1-1 1,-1 0-1,0 0 1,6-2 0,-9 3-126,22-12 286,0-1-1,39-30 0,-44 30-145,-10 8-108,-1-1 1,0 0-1,0 0 0,0 0 1,-1-1-1,0 0 0,-1-1 0,0 0 1,0 0-1,-1 0 0,0 0 1,0-1-1,-1 0 0,3-12 0,-1-1-28,-1 0-1,0-1 1,-2 0-1,0-41 1,-4 27-45,-2 1 1,-9-47-1,11 74 15,-2 1-1,1-1 0,-1 1 0,0-1 0,-1 1 0,0 0 0,-1 0 1,-6-9-1,11 17 24,-1 0 1,1 1-1,-1-1 0,1 0 1,-1 0-1,0 1 1,1-1-1,-1 0 0,0 1 1,1-1-1,-1 1 0,0-1 1,0 1-1,0-1 1,0 1-1,0 0 0,1-1 1,-1 1-1,0 0 1,0 0-1,0 0 0,0-1 1,0 1-1,-1 0 1,0 1-1,1-1 1,-1 1 0,1-1 0,0 1-1,-1 0 1,1 0 0,0-1 0,0 1-1,0 0 1,0 0 0,-1 0 0,1 0-1,1 0 1,-2 2 0,-2 2 45,0 1 0,1 0-1,-1 0 1,2 0 0,-5 10 0,1 10 229,0-1 0,-4 47 0,6 52 350,4-102-453,1 0-1,1 0 0,1 0 1,11 41-1,-11-54-47,0 0-1,1 0 1,-1-1-1,2 1 1,-1-1-1,1 0 1,0 0-1,1-1 1,0 1-1,0-1 1,0-1-1,1 1 1,0-1-1,9 6 1,-6-7 19,2 2 26,-9-5-87,0-1 0,0 1 0,-1-1 1,1 0-1,0 1 0,6 0 0,6 3 111,-8-3-142,1 0 0,-1-1 0,0 1 1,1-1-1,-1-1 0,1 1 0,11-2 1,-4 1 6,40-3 176,-50 2-174,0 0 0,0 0 0,0 0 1,0-1-1,0 0 0,0 0 0,0 0 0,7-4 1,-3 0-17,-6 4-13,0 0-1,0-1 0,0 1 1,0 0-1,0-1 0,-1 0 1,1 1-1,-1-1 0,4-5 1,-5 6 7,0 0-7,0 0-1,0 0 1,1 0 0,-1 0 0,-1 0 0,1 0 0,0 0-1,0 0 1,-1 0 0,1 0 0,-1-1 0,0 1 0,0 0-1,0 0 1,0-1 0,0 1 0,0 0 0,-1 0-1,0-4 1,1 3-37,-1 0 0,0 0 0,0 0 0,0 0 0,0 0 0,-1 0 0,1 0 0,-1 1 0,0-1 0,1 0 0,-1 1 0,0 0 1,-1-1-1,1 1 0,-3-2 0,4 3 13,-1 0 0,0 0 0,0 0 0,0 0 1,0 0-1,0 1 0,1-1 0,-1 1 0,0-1 0,0 1 1,0 0-1,-1 0 0,1 0 0,0 0 0,0 0 1,0 0-1,0 0 0,0 1 0,0-1 0,0 1 1,0-1-1,1 1 0,-1 0 0,-3 2 0,2-2 24,-3 2-27,1 0 0,-1 0 0,1 1 0,-6 4 0,9-6 4,0 0 0,1 0 0,-1 0 0,1 0 0,-1 0 0,1 0 0,0 1-1,-1-1 1,1 0 0,0 1 0,1-1 0,-1 0 0,0 1 0,0 4 0,1-2-2,0-1 1,0 1-1,0-1 1,1 1-1,-1-1 0,1 1 1,0-1-1,1 1 1,-1-1-1,1 0 1,0 1-1,0-1 1,0 0-1,6 7 1,-3-4 93,1 0 0,0 0 0,1-1 0,0 0 0,0 0 0,12 8 0,-17-13-52,1 0 0,-1 0 1,1 0-1,-1 0 0,1 0 0,0-1 0,0 1 1,-1-1-1,1 0 0,0 0 0,0 0 0,0 0 1,-1 0-1,1 0 0,0-1 0,-1 1 0,1-1 1,0 0-1,-1 0 0,1 0 0,-1 0 1,1-1-1,2-1 0,6-4 25,0 0 1,0-1-1,12-12 1,7-8-7,-16 14-91,2-1 1,34-22-1,-45 33 20,0 1 0,1 0 0,-1 1 0,1 0 0,0-1 0,0 2 0,0-1 0,0 1 0,0 0 1,0 0-1,0 0 0,0 1 0,1 0 0,9 2 0,3 1 22,-1 1 0,35 12 1,-24-4 102,-28-12 118,-11-4 186,-14-7-445,-30-9-1,44 17-16,1 1 0,-1 0 0,0 0 0,0 1 0,0 0 0,-19 2 0,27-1 42,-1 1 1,1-1-1,-1 1 1,1 0-1,-1-1 1,1 1-1,0 0 1,0 1-1,-1-1 1,1 0-1,0 1 1,0-1-1,0 1 0,0-1 1,1 1-1,-1 0 1,0 0-1,1 0 1,-3 4-1,2-3 5,0 1 0,0 0 0,0 1 1,1-1-1,0 0 0,0 0 0,0 1 0,0-1 0,1 1 0,-1 5 0,1-8 13,1 1 0,-1-1 0,1 0 0,0 1 0,-1-1 0,1 0 0,0 0 0,0 0-1,0 1 1,1-1 0,-1 0 0,0-1 0,1 1 0,0 0 0,-1 0 0,1-1 0,0 1 0,3 2 0,1 0 92,0 0 1,0 0-1,0-1 1,14 6-1,-13-7-16,1 0-1,-1 0 1,1-1-1,-1 0 1,1 0-1,-1-1 1,1 0-1,0 0 1,-1-1-1,9-2 0,11-3-47,39-14 0,-13 3-81,53-16 149,-85 26-89,0-2-1,38-22 1,-51 26 20,-1 1-46,-1 0 1,0 0-1,6-6 1,-57 58-476,28-31 484,7-7 45,1 0 0,-11 14-1,18-21-15,-1 1-1,1-1 0,0 1 1,1 0-1,-1 0 1,0-1-1,1 1 0,0 0 1,0 0-1,0 0 0,1 1 1,-1 3-1,1-7-9,0 0 1,0 0-1,0-1 0,0 1 0,0 0 1,0-1-1,0 1 0,1 0 0,-1 0 0,0-1 1,0 1-1,1 0 0,-1-1 0,0 1 1,1-1-1,-1 1 0,1 0 0,-1-1 0,1 1 1,-1-1-1,1 1 0,-1-1 0,1 1 0,-1-1 1,1 0-1,0 1 0,-1-1 0,1 1 1,0-1-1,-1 0 0,1 0 0,0 0 0,-1 1 1,1-1-1,0 0 0,0 0 0,-1 0 0,1 0 1,0 0-1,-1 0 0,1 0 0,0 0 1,0-1-1,-1 1 0,1 0 0,0 0 0,0-1 1,2 0 6,1 0 1,-1 0-1,1 0 1,-1-1 0,0 0-1,0 1 1,0-1-1,5-4 1,1-2 26,-1 0 0,-1-1 0,0 1 0,0-2 0,0 1 0,-1-1 0,-1 1-1,0-2 1,0 1 0,-1 0 0,0-1 0,3-14 0,-1-3-328,-8 24-30,-1 8 144,-5 11 74,6-11 76,-1 2 12,0 0 0,1 1 0,-1-1 0,1 1 0,0-1 0,1 1 0,0 0 0,0-1 0,0 1 0,1 0 0,0 0 0,0 0 0,1-1 0,-1 1 0,5 13 0,-5-18 21,1 0 1,0 0 0,-1 0-1,1 0 1,0 0 0,0-1-1,0 1 1,0 0 0,1-1-1,-1 1 1,0-1 0,1 1-1,-1-1 1,4 3 0,-4-4-2,0 1 0,0-1 0,0 1 0,0-1 0,0 0 0,1 0 1,-1 1-1,0-1 0,0 0 0,0 0 0,0 0 0,1 0 0,-1 0 1,0-1-1,0 1 0,0 0 0,0-1 0,0 1 0,0 0 0,1-1 1,-1 1-1,0-1 0,0 0 0,0 1 0,1-2 0,4-3 75,1-1-1,-1 0 0,6-8 1,11-11-32,36-33-196,-69 145-501,9-84 640,1 0 0,0 0 0,0 0 0,0 0 0,1 0 0,-1 0 0,1 0 0,-1 0 0,1 0 0,0-1 0,3 6 0,-4-7 12,1 0 1,-1 0 0,1 0 0,0 0 0,0-1 0,-1 1 0,1 0-1,0-1 1,0 1 0,0-1 0,0 1 0,0-1 0,0 1-1,0-1 1,0 0 0,0 1 0,0-1 0,0 0 0,0 0 0,0 0-1,0 1 1,0-1 0,0 0 0,0-1 0,0 1 0,0 0-1,0 0 1,0 0 0,0-1 0,0 1 0,0 0 0,0-1 0,0 1-1,0-1 1,0 1 0,2-2 0,13-8 167,-1 0 1,24-22-1,2-1-358,-30 25 112,-1 0 59,0 1 0,0 0 1,1 0-1,0 1 0,18-7 0,-28 13 1,-1 0-1,0-1 1,0 1 0,0 0-1,1 0 1,-1 0 0,0 0-1,0 0 1,0 0 0,1 0-1,-1 0 1,0 0 0,0 0-1,0-1 1,1 1 0,-1 0 0,0 0-1,0 0 1,1 0 0,-1 1-1,0-1 1,0 0 0,1 0-1,-1 0 1,0 0 0,0 0-1,0 0 1,1 0 0,-1 0-1,0 0 1,0 0 0,0 1-1,0-1 1,1 0 0,-1 0 0,0 0-1,0 0 1,0 1 0,0-1-1,1 0 1,-1 0 0,0 0-1,0 1 1,0-1 0,0 0-1,0 0 1,0 0 0,0 1-1,0-1 1,0 0 0,0 0-1,0 1 1,0-1 0,0 0-1,0 0 1,0 1 0,0-1 0,-5 13-148,4-11 109,-18 37-83,-39 89 106,26-49 42,-85 196 83,104-249-90,6-8 143,-2-1 1,0 0-1,-1 0 0,-17 22 1,27-39-149,0 0 0,-1 0 0,1 1 0,0-1 0,0 0 0,0 0 0,0 0 1,0 1-1,0-1 0,-1 0 0,1 0 0,0 0 0,0 0 0,0 0 0,0 0 0,-1 0 1,1 1-1,0-1 0,0 0 0,0 0 0,-1 0 0,1 0 0,0 0 0,0 0 1,0 0-1,-1 0 0,1 0 0,0 0 0,0 0 0,0 0 0,-1 0 0,1 0 0,0 0 1,0 0-1,0 0 0,-1 0 0,1 0 0,0-1 0,0 1 0,-4-10 156,6-17-82,4 2-83,1 0 0,2 1-1,1 0 1,0 0 0,28-42 0,83-101-72,-92 135 102,1 1-1,55-44 1,13-13 552,-85 74-675,0 1 0,2 0 0,-1 2 0,31-20 1,-44 31 86,-1-1 1,1 1 0,0 0 0,-1-1 0,1 1 0,0 0-1,0 0 1,-1-1 0,1 1 0,0 0 0,0 0 0,0 0-1,-1 0 1,1 0 0,0 0 0,0 0 0,-1 0 0,1 1-1,0-1 1,0 0 0,-1 0 0,1 1 0,0-1 0,0 1-1,0 0 5,0 0 0,0-1 0,0 1 0,0 0 0,-1 0 0,1 1 0,0-1 0,-1 0 0,1 0 0,-1 0 0,1 0 0,-1 1 0,1 1 0,0 2 13,0 1 0,-1 0 0,1 0 0,-1 0-1,-1 7 1,-4 18 0,-19 59 1,23-84-13,0-3 21,0 0 0,-1 0 0,1 0 1,-1 0-1,1 0 0,-1 0 1,0-1-1,0 1 0,0 0 1,0-1-1,-3 3 0,3-4 7,1 0 0,0 0-1,-1 0 1,1 0 0,0-1 0,-1 1-1,1 0 1,-1-1 0,1 1-1,-1-1 1,0 0 0,1 1 0,-1-1-1,1 0 1,-1 0 0,0 0 0,1 0-1,-1 0 1,1 0 0,-1 0-1,0-1 1,1 1 0,-1-1 0,1 1-1,-3-2 1,-1-1 6,1 0 1,-1 0-1,1-1 0,-1 0 0,1 0 1,1 0-1,-1 0 0,-3-6 0,5 8-43,0 0-1,1 0 1,-1 0 0,1 0-1,0-1 1,-1 1-1,1 0 1,0-1-1,1 1 1,-1-1 0,0 0-1,1 1 1,-1-1-1,1 1 1,0-1 0,0 0-1,0 1 1,0-1-1,1-5 1,0 7 11,0 0 0,0 0 1,0 0-1,0 0 0,0 0 1,0 0-1,0 0 0,0 0 1,0 0-1,1 0 0,-1 0 1,0 1-1,1-1 0,-1 0 1,0 1-1,1-1 0,-1 1 1,1 0-1,1-1 0,29-2 90,45 9 29,2 0-1194,-75-6-633,0 0 0,0 1 1,0-1-1,0 1 0,0 0 1,0 0-1,0 0 1,0 1-1,6 3 0,11 6-3791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47.1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18 3072,'0'-1'216,"0"0"0,0 0 0,0 0-1,0-1 1,0 1 0,0 0 0,1 0 0,-1 0 0,0 1 0,1-1 0,2-6 3899,-4 105 3050,-12 136-4186,8-142-2184,-4 33 149,6-88-609,3-28-175,0-1 0,-1 1 0,0-1 0,-1 1 1,-4 15-1,12-36 141,0 1 1,1 0 0,0 0-1,0 1 1,13-13 0,-13 15-365,0 1 1,0 0-1,1 1 1,0 0-1,0 0 1,1 0 0,-1 1-1,15-5 1,-21 9 43,0 0 0,0 0 0,0 1 1,1-1-1,-1 1 0,0-1 0,0 1 1,1 0-1,-1 0 0,0 0 0,0 0 1,1 1-1,-1-1 0,4 2 0,-4-2 7,0 1-1,-1 0 0,1 0 0,-1 0 0,0 0 1,1 0-1,-1 0 0,0 1 0,1-1 0,-1 0 1,0 1-1,0-1 0,0 1 0,0-1 0,1 3 1,-1 0 33,1 1 1,-1 0 0,0 0 0,0 0 0,0 0-1,0-1 1,-1 1 0,0 0 0,0 0 0,-1 0-1,1 0 1,-2 6 0,0-2 94,-1 1 0,1-1 0,-2 1 0,1-1 0,-1 0 1,0 0-1,-1-1 0,0 1 0,-1-1 0,0 0 0,0-1 0,-11 11 0,16-16-98,-1-1-1,1 0 0,-1 0 0,0 1 1,1-1-1,-1 0 0,0-1 0,0 1 1,0 0-1,1 0 0,-1-1 1,0 1-1,0-1 0,0 0 0,0 0 1,0 1-1,0-1 0,0-1 0,0 1 1,0 0-1,-4-1 0,3 0 7,0 0 0,1 0-1,-1-1 1,0 1 0,1-1-1,-1 0 1,1 1 0,-1-1-1,1 0 1,0-1 0,0 1 0,-4-5-1,0-1-26,2 3-8,1 0-1,-1 0 1,1 0 0,-5-10 0,8 14 9,-1 0 0,1 0 0,0 0 0,-1-1 0,1 1 0,0 0 0,0 0 0,0 0 0,0-1 0,0 1 0,0 0 0,0 0 0,0 0 0,0 0 0,1-1 0,-1 1 0,0 0 0,1 0 0,-1 0 0,1 0 0,0 0 0,-1 0 0,1 0 0,0 0 0,-1 0 0,1 0 0,0 0 0,2-1 0,-3 1-12,1 1 1,0 0 0,0-1-1,0 1 1,-1 0-1,1 0 1,0 0 0,0 0-1,0-1 1,0 1-1,-1 0 1,1 0 0,0 1-1,0-1 1,0 0-1,0 0 1,1 1 0,17 5-147,-14-4 113,11 5 20,-9-4 67,1 0-1,-1-1 0,0 1 0,1-1 1,-1-1-1,1 1 0,0-1 0,0-1 1,-1 1-1,14-2 0,-11-1 49,0 0-1,0-1 1,0 0 0,-1 0-1,16-9 1,43-29 99,-16 9 28,-12 4-46,-12 7-844,-25 22 390,-2 4 170,-4 10 40,2-13 16,-4 17 67,3-10 27,0 1-1,-2 16 0,4-23-16,0 0-1,0-1 1,0 1-1,0-1 0,0 1 1,1-1-1,-1 0 0,1 1 1,0-1-1,0 1 1,0-1-1,0 0 0,0 0 1,0 1-1,3 2 1,-3-4 15,0 0 0,0 0 1,0-1-1,0 1 0,0 0 1,0-1-1,0 1 0,0-1 1,0 1-1,0-1 0,0 1 1,1-1-1,-1 0 1,0 1-1,0-1 0,1 0 1,-1 0-1,0 0 0,0 0 1,1 0-1,-1 0 0,0-1 1,2 1-1,2-2 127,1 1 0,-1-1 0,9-5-1,9-5 55,32-24 0,-12 7-178,-17 10-37,-18 13-119,1 0-1,11-7 1,-20 13 109,1 0 1,-1 0-1,0-1 1,1 1-1,-1 0 0,1 0 1,-1 0-1,1-1 1,-1 1-1,1 0 0,-1 0 1,1 0-1,-1 0 1,1 0-1,-1 0 1,1 0-1,-1 0 0,1 0 1,-1 0-1,1 0 1,-1 1-1,1-1 1,-1 0-1,0 0 0,1 0 1,-1 1-1,1-1 1,-1 0-1,1 0 1,-1 1-1,0-1 0,1 0 1,-1 1-1,0-1 1,1 0-1,-1 1 1,0-1-1,0 1 0,1-1 1,-1 1-1,0-1 1,0 0-1,0 1 0,1-1 1,-1 1-1,0-1 1,0 1-1,0-1 1,0 1-1,0-1 0,0 2 1,0 2-24,0 1 0,0 0 0,0 0 0,-2 7 0,-11 63 82,-32 100 1,31-135 5,-1-1 0,-2 0 0,-1-1 1,-28 41-1,42-72 20,-1 0-1,-1-1 1,1 1 0,-11 8-1,14-13-28,0 0 0,0 0 0,0-1 0,-1 1 0,1-1 0,-1 0 0,1 1 0,-1-1 0,0-1 0,1 1 0,-1 0 0,0 0 0,1-1 0,-1 0 0,0 1 0,0-1 0,-3-1 0,4 1-34,0-1 0,0 1-1,0-1 1,0 0-1,0 0 1,0 0-1,0 0 1,0 0 0,1 0-1,-1 0 1,0-1-1,1 1 1,-1-1-1,1 1 1,-1-1 0,1 0-1,0 1 1,0-1-1,0 0 1,0 0-1,-1-2 1,-1-3-6,1 1 0,0-1-1,0 0 1,0 1 0,0-9 0,1 3 19,0 1-1,1 0 1,1-1 0,0 1 0,0 0 0,1 0 0,1 0 0,0 0-1,4-11 1,-4 14-37,0 1 0,1 0 0,-1 1 0,1-1 0,0 1 0,1-1 0,-1 1 0,1 1 0,1-1 0,-1 1 0,1-1 0,0 2 0,0-1 0,8-4-1,-5 4 11,2 0-1,-1 0 0,0 1 0,1 0 1,0 1-1,-1 0 0,1 1 0,0 0 1,1 1-1,-1 0 0,0 1 0,0 0 1,0 1-1,1 0 0,-1 1 0,16 4 0,12 9-3771,-14-3-3909,-11-5 1176,8 4 567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48.4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23 3136,'-8'-10'1480,"8"10"-1279,-1 0 0,1 0 0,0-1 0,-1 1 0,1-1 0,-1 1 0,1 0 0,0-1 0,-1 1 0,1-1 0,0 1 0,0 0 0,-1-1 0,1 1 0,0-1 0,0 1 0,0-1 0,-1 1 0,1-1 0,0 1 0,0-1 0,0 1 0,1-3 1502,-5 6-392,-4 5 340,11-2-1090,1 8 339,-3 0-135,0 1 1,7 27-1,0-2 112,-4-22-640,1 1-1,0-1 0,2 0 1,10 21-1,-8-18 142,-1 0-1,9 33 1,-7-6 379,-3 0 0,2 99 1,-9-147-754,0 4 85,0 1 0,0-1 0,0 0 0,-3 8 0,3-12-70,0 1 0,0-1 1,0 1-1,0-1 0,-1 0 1,1 1-1,0-1 0,0 1 1,-1-1-1,1 1 1,0-1-1,0 0 0,-1 1 1,1-1-1,-1 0 0,1 1 1,0-1-1,-1 0 1,1 1-1,-1-1 0,1 0 1,0 0-1,-1 0 0,1 1 1,-1-1-1,1 0 0,-1 0 1,1 0-1,-1 0 1,1 0-1,-1 0 0,1 0 1,-1 0-1,1 0 0,-1 0 1,1 0-1,-1 0 0,1 0 1,-1-1-1,1 1 1,-1 0-1,1 0 0,0 0 1,-1-1-1,1 1 0,-1 0 1,1 0-1,0-1 1,-1 1-1,1-1 0,-1 0 1,-5-5 30,1 0 0,-1 0 0,1-1 0,1 0 0,-1 0 0,1-1 0,-4-10 0,4 11-93,2 2 89,0 0 0,0 0 1,0 0-1,1 0 0,-1 0 1,1-1-1,0 1 0,1-1 0,0 1 1,-1 0-1,2-1 0,-1 1 1,1-1-1,0 1 0,0 0 0,0-1 1,0 1-1,1 0 0,0 0 1,0 0-1,1 0 0,0 1 0,-1-1 1,1 0-1,1 1 0,-1 0 1,7-7-1,35-33-221,1 2 0,3 2 0,0 2-1,3 2 1,107-56 0,-119 75-817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55.5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88 3072,'0'0'2784,"14"12"-432,-13-11-2231,1 0-1,-1 0 1,1 0 0,-1 0 0,1-1 0,-1 1-1,1-1 1,-1 1 0,1-1 0,-1 1 0,1-1-1,0 0 1,-1 0 0,1 0 0,0 0 0,-1 0-1,1 0 1,0 0 0,-1 0 0,1-1 0,2 0 0,0 0 19,0 0 0,-1-1 0,1 1 0,-1-1 1,1 0-1,-1 0 0,0 0 0,4-3 1,-5 3-106,0-1 1,0 1-1,0 0 1,0 0-1,0-1 1,-1 1 0,1-1-1,-1 0 1,0 1-1,0-1 1,0 0-1,0 0 1,0 0-1,-1 0 1,1 0 0,-1 0-1,0 0 1,0 0-1,0 1 1,0-1-1,0 0 1,-1 0-1,0-5 1,0 7-51,1 0-1,-1 0 1,1 0-1,-1 0 1,1 0 0,-1 0-1,1 0 1,-1 0 0,0 1-1,0-1 1,1 0 0,-1 0-1,0 1 1,0-1-1,0 1 1,0-1 0,0 0-1,0 1 1,0 0 0,0-1-1,0 1 1,0 0 0,0-1-1,0 1 1,0 0-1,0 0 1,0 0 0,0 0-1,0 0 1,-2 0 0,-1 0 38,1 1 0,0-1 0,0 0 0,0 1 0,-1 0 0,1 0 0,0 0 0,0 0 1,-3 2-1,0 1 123,1 0 0,-1 1 0,1 0 0,0 0 1,0 1-1,1-1 0,-1 1 0,1 0 0,1 0 1,-1 1-1,1-1 0,0 1 0,0-1 1,1 1-1,-3 11 0,2-4 27,1-1 1,0 1 0,1 0-1,0 0 1,2 0-1,-1-1 1,4 17 0,-2-18 21,1 1 0,0-1 0,8 17 0,-8-23-76,0 0 1,0 0-1,0-1 1,0 1-1,1-1 1,0 0-1,1 0 1,5 6-1,-8-10-75,-1 0 0,1 0 1,-1-1-1,0 1 0,1-1 0,-1 1 0,1-1 0,-1 0 0,1 1 0,-1-1 0,1 0 0,0 0 0,-1 0 0,1 0 0,-1 0 0,1-1 0,-1 1 0,1 0 0,-1-1 0,1 1 0,-1-1 0,1 1 0,-1-1 0,0 0 0,1 0 0,-1 0 0,0 1 0,2-3 0,6-4 20,-2 1 1,1-1-1,7-9 0,-12 12 24,108-123 66,-98 112-149,0 1-1,1 1 0,0 1 0,20-15 0,-18 16-115,-16 10 107,1 0-1,0 1 1,0-1 0,0 0 0,-1 1 0,1-1 0,0 1-1,0 0 1,0-1 0,0 1 0,0 0 0,0-1 0,0 1-1,1 0 1,-1 0 4,-1 0 0,0 0 0,1 0 0,-1 0 0,0 1 0,1-1 0,-1 0 0,0 0 0,1 0 0,-1 0 0,0 1 0,0-1 0,1 0 0,-1 0 0,0 1 0,0-1 0,0 0 0,1 1 0,-1-1 0,0 0 0,0 0 0,0 1 0,0-1 0,1 0 0,-1 1 0,0-1 0,0 1-1,0 3 22,1 0-1,-1 1 1,0-1-1,-1 0 0,0 6 1,0-1 37,-2 49 208,-5 41 503,7-90-634,0-7 309,4-4-10,3-3-301,48-49 83,17-14-202,7 6-41,-57 46-96,-21 15 111,1 0 0,0 1 0,-1-1 0,1 1 0,0-1 0,-1 1 0,1-1 0,0 1-1,-1-1 1,1 1 0,0 0 0,0-1 0,0 1 0,-1 0 0,1 0 0,0 0 0,0-1 0,0 1 0,0 0-1,-1 0 1,1 0 0,0 0 0,0 1 0,0-1 0,0 0 0,-1 0 0,1 0 0,0 1 0,0-1 0,0 0-1,-1 1 1,1-1 0,0 1 0,0-1 0,-1 1 0,1-1 0,-1 1 0,1-1 0,0 1 0,-1 0 0,1-1-1,-1 1 1,1 0 0,-1-1 0,0 1 0,1 0 0,0 1 0,1 4-2,0-1 1,-1 0-1,0 1 1,1-1-1,-1 12 1,0-2 41,1-4 7,-1 1 0,-1-1 0,0 0 0,-1 1-1,0-1 1,-4 17 0,-1-16 169,4-7 116,6-8-23,3-5-247,0 0-1,-1 0 0,0 0 1,-1-1-1,0 0 1,6-14-1,1 0 16,-8 15-64,0 1-35,0-1 1,0 1-1,3-11 1,-7 18 19,0-1 0,0 1 0,0-1 0,0 1 0,0 0 0,0-1 0,1 1 0,-1 0 0,0-1 0,0 1 0,0 0 1,1-1-1,-1 1 0,0 0 0,1-1 0,-1 1 0,0 0 0,0 0 0,1-1 0,-1 1 0,0 0 0,1 0 0,-1 0 1,1 0-1,-1-1 0,1 1 10,-1 1 0,0-1 0,0 0 0,0 0 0,1 0 0,-1 0 0,0 0 0,0 0 0,0 0 0,0 0 0,0 1 0,1-1 1,-1 0-1,0 0 0,0 0 0,0 0 0,0 0 0,0 1 0,0-1 0,0 0 0,0 0 0,0 0 0,1 0 0,-1 1 0,0-1 0,0 0 0,0 0 1,0 0-1,0 1 0,0-1 0,0 0 0,0 0 0,0 0 0,0 1 0,0-1 0,-1 0 0,1 0 0,0 0 0,0 0 0,0 1 0,0-1 0,0 0 1,0 0-1,0 0 0,0 0 0,0 1 0,-1-1 0,1 0 0,-1 3-19,1 0-1,0 0 1,-1 1 0,1-1 0,0 0-1,1 0 1,-1 0 0,1 1 0,1 4-1,1 12-4,-2 12 23,-2-22 8,1 0 0,1 1 0,0-1 0,1 0 0,-1 1 0,6 12 0,-1-3 106,-6-18-59,1 1 1,0-1-1,-1 1 0,1-1 0,0 1 0,0-1 0,1 0 0,-1 1 1,0-1-1,3 2 0,-4-4-38,0 0 0,0 1 0,0-1 0,1 0 0,-1 0 0,0 0 1,0 1-1,0-1 0,1 0 0,-1 0 0,0 0 0,1 0 0,-1 0 0,0 0 0,0 1 0,1-1 0,-1 0 1,0 0-1,1 0 0,-1 0 0,0 0 0,0 0 0,1 0 0,-1 0 0,0 0 0,1 0 0,-1 0 0,0-1 1,0 1-1,1 0 0,-1 0 0,0 0 0,0 0 0,1 0 0,-1 0 0,0-1 0,0 1 0,1 0 0,5-10 73,-4 8-28,21-36 192,20-46-1,3-5-131,-20 41-229,-24 45 88,1-7-390,-8 63 40,3-35 384,0-1-1,1 0 1,2 21-1,1-5 2,-2-26 14,0 0-1,0-1 0,1 1 1,0-1-1,0 0 0,3 8 1,-3-11 4,0-1 0,0 1 0,0 0 1,0-1-1,1 1 0,-1 0 0,1-1 0,0 0 1,0 1-1,0-1 0,0 0 0,0 0 1,4 3-1,-4-4-5,0-1 0,-1 1 0,1 0 0,0-1 0,0 1 0,0-1 0,0 0 0,-1 0 0,1 1 0,0-1 0,0 0 1,0-1-1,0 1 0,0 0 0,0 0 0,-1-1 0,1 1 0,0-1 0,0 0 0,0 0 0,-1 1 0,1-1 0,2-2 0,7-4 50,1-1 0,-1 0 0,-1-1 1,19-19-1,33-48 33,-15 18 109,31-42-398,-69 92-99,-9 8 272,0 0 1,1 0-1,-1 0 1,0 0-1,0 0 1,0 0-1,0 0 0,1 0 1,-1 0-1,0 0 1,0 0-1,0 0 1,1 0-1,-1 0 1,0 0-1,0 0 1,0 0-1,0 0 1,1 0-1,-1 0 1,0 0-1,0 0 1,0 0-1,0 1 1,0-1-1,1 0 1,-1 0-1,0 0 0,0 0 1,0 0-1,0 0 1,0 1-1,1 1-36,0 0 0,0 0 0,-1 1 0,1-1 0,-1 0 0,0 1 0,0 2-1,1 5 42,1 9 22,-2 1 0,0-1 0,-4 27 0,-14 60-1,4-34-31,13-63 26,-5 22 272,6-30-253,0 1-1,-1-1 1,1 0-1,-1 1 1,1-1-1,-1 0 1,0 1-1,1-1 1,-1 0-1,0 0 1,0 0-1,0 1 1,0-1-1,0 0 0,-1 1 1,1-2-23,1 0 0,-1 0 0,1 1 0,0-1 0,-1 0 0,1 0 0,-1 0 0,0 0 0,1 0 0,-1 0 0,1 0 0,-1 0 0,1 0 1,-1 0-1,1 0 0,-1 0 0,1 0 0,-1 0 0,1-1 0,-1 1 0,1 0 0,0 0 0,-1-1 0,1 1 0,-1-1 0,-10-12 118,0-18 18,10 30-132,-3-18 94,3 15-111,0-1 0,0 1-1,0-1 1,-1 1 0,-3-8-1,3 8-172,5 4-15,5 7-33,-5-4 222,1 0 0,-1-1 1,0 1-1,1-1 0,0 0 0,0 1 1,-1-2-1,7 3 0,-7-2 6,1-1 8,0 1 1,0-1-1,0 0 1,0 0-1,0 0 1,0 0-1,1-1 1,-1 0-1,7 0 1,-9 0 0,1 0 0,-1-1 0,1 0 0,-1 1 0,0-1 0,1 0 0,-1 0 0,0 0 0,1 0 0,-1-1 0,0 1 0,0 0 1,0-1-1,0 0 0,0 1 0,-1-1 0,3-3 0,7-10 86,-1-1-1,-1-1 1,-1 1 0,0-1 0,-1-1-1,8-29 1,10-18-167,-5 16-41,-14 36-58,0 0 0,9-14 0,-12 33 25,-1 0 0,1 0 0,2 13 0,0 44 131,-3 0 0,-2 0-1,-10 70 1,3-91 402,7-42-363,0 0-21,0 0 1,0 0-1,0 0 0,0 0 0,0 0 0,0 0 1,0 0-1,0 0 0,0 0 0,0-1 0,0 1 1,0 0-1,0 0 0,0 0 0,0 0 0,0 0 0,0 0 1,0 0-1,0 0 0,0 0 0,-1 0 0,1 0 1,0 0-1,0 0 0,0-1 0,0 1 0,0 0 1,0 0-1,0 0 0,0 0 0,0 0 0,-1 0 0,1 0 1,0 0-1,0 0 0,0 0 0,0 0 0,0 0 1,0 0-1,0 0 0,0 0 0,0 0 0,-1 0 1,1 0-1,0 0 0,0 0 0,0 1 0,0-1 0,0 0 1,0 0-1,0 0 0,0 0 0,0 0 0,0 0 1,-1 0-1,1 0 0,0 0 0,0 0 0,0 0 1,0 0-1,0 0 0,0 1 0,0-1 0,0 0 0,0 0 1,0 0-1,0 0 0,0 0 0,-2-2 26,1-1 1,0 0-1,0 1 0,-1-1 0,2 0 1,-1 0-1,0 0 0,0 0 0,1 1 1,0-1-1,0 0 0,0-4 0,-3-19-10,-13-73-128,16 97 45,-1-1 0,1 0 0,0 1 0,-1-1 0,1 0 0,-1 1 0,-1-3 0,2 6 53,0 0 0,0 1 0,0-1 0,0 1 0,0-1-1,0 0 1,0 1 0,1-1 0,-1 0 0,1 1 0,-1-1 0,1 0-1,-1 1 1,2 1 0,1 3 2,-2-1 12,1 1 0,0-1 0,1 1-1,-1-1 1,1 0 0,0 0 0,7 8 0,-9-12 0,0 0 0,0 0 1,0 0-1,0 0 0,0 0 1,0-1-1,0 1 0,0 0 0,0-1 1,0 1-1,1-1 0,-1 1 1,0-1-1,0 1 0,1-1 1,-1 0-1,0 0 0,1 0 0,-1 0 1,0 0-1,0 0 0,1 0 1,-1 0-1,0 0 0,1 0 1,-1-1-1,0 1 0,0-1 1,1 1-1,-1-1 0,0 1 0,0-1 1,0 0-1,0 1 0,0-1 1,0 0-1,0 0 0,1-1 1,10-11 66,0 1 0,-2-2 1,0 0-1,0 0 0,-1-1 1,8-18-1,11-17 51,16-21-230,-40 63-200,-6 10-29,-4 17 94,3-4 247,-1 5-11,2 0-1,0 0 1,1 31-1,1-46 20,1 0-1,-1 0 1,1 0-1,0 1 1,1-2-1,-1 1 1,1 0-1,0 0 1,0 0-1,0-1 1,1 1-1,0-1 1,0 0-1,0 0 1,0 0-1,0 0 1,1 0-1,0-1 1,5 4-1,-6-5 2,0-1 1,0 1-1,0-1 0,0 0 0,1 0 0,-1-1 0,0 1 1,1 0-1,-1-1 0,0 0 0,1 0 0,-1 0 0,1 0 1,-1-1-1,0 1 0,1-1 0,-1 0 0,6-2 0,4-2 63,-1 0 0,0-1 0,17-11-1,-2-3 9,-1-1-1,42-43 1,-63 59-141,15-22-111,-17 22 25,-11 17-221,1-2 331,1 0 1,1 1 0,0 0 0,1 0 0,-5 19 0,7-23 28,0 0 1,1 0-1,0 0 1,0 0 0,1 1-1,0-1 1,0 0-1,1 0 1,0 0 0,3 13-1,-3-17 19,1 1 0,-1-1 0,1 0 0,-1 0 0,1 0 0,0 0 0,0 0 0,0-1 0,0 1 0,1 0 1,-1-1-1,1 0 0,0 1 0,0-1 0,-1 0 0,8 3 0,-9-5 7,1 1 0,0-1 0,-1 1 1,1-1-1,0 0 0,0 1 0,0-1 1,-1 0-1,1 0 0,0 0 1,0-1-1,0 1 0,-1 0 0,1-1 1,0 1-1,-1-1 0,1 0 0,0 1 1,-1-1-1,1 0 0,0 0 0,-1 0 1,0 0-1,1 0 0,-1 0 0,0-1 1,1 1-1,-1 0 0,0-1 0,0 1 1,0-1-1,1-1 0,3-6 29,0 0-1,0-1 1,-1 1-1,0-1 1,-1 0 0,0 0-1,3-18 1,-4 9-83,-1 1-1,0 0 1,-4-30 0,3 45-1,-1-1 0,0 0 0,0 1-1,-1-1 1,1 1 0,-1-1 0,1 1-1,-1 0 1,0 0 0,-1 0 0,1 0-1,-3-4 1,3 6 19,1-1 0,0 1 0,0 0 0,-1 0 0,1-1 0,-1 1-1,1 0 1,-1 0 0,0 0 0,1 0 0,-1 1 0,0-1 0,0 0 0,1 1 0,-1-1-1,0 1 1,0 0 0,0-1 0,0 1 0,0 0 0,0 0 0,0 0 0,1 1 0,-5 0 0,-3 0-114,8-1 128,8 0 109,8-2-73,32-6 0,-26 3-24,1 1-1,37-2 1,-58 6-27,0 0 1,1 0 0,-1 0 0,0 0 0,1 1 0,-1-1 0,0 1 0,1-1 0,-1 1 0,0-1 0,0 1-1,0 0 1,1 0 0,-1-1 0,0 1 0,0 0 0,0 0 0,0 0 0,-1 0 0,1 0 0,0 0 0,0 0-1,0 1 1,-1-1 0,1 0 0,-1 0 0,1 1 0,-1-1 0,1 0 0,-1 1 0,0-1 0,0 0-1,0 1 1,1 1 0,-1 6 5,1 0-1,-2 0 1,-1 17-1,1-19-21,0 3 69,-2 0 0,-3 14 0,3-17 33,1 0 1,0 0 0,1 1-1,-2 14 1,5-15 234,2-9 137,6-13 69,-8 13-566,-1-1 57,2-4-21,1 0 0,0 1 0,0-1 0,1 1 0,0 0 0,0 0 0,0 0 0,1 1 0,9-7 0,-15 12 4,1-1-1,-1 1 1,1 0-1,-1 0 1,1-1-1,-1 1 1,1 0 0,-1 0-1,1 0 1,-1 0-1,1 0 1,-1 0-1,1 0 1,0 0-1,-1 0 1,1 0-1,-1 0 1,1 0 0,-1 0-1,1 0 1,-1 0-1,1 1 1,0-1-1,0 0 1,0 1-3,0 0 0,0 0 0,0 0 0,0 0 0,0 0 0,0 0 0,0 1 0,0-1 0,1 2 0,1 3 20,0 0-1,0 1 0,2 6 0,-5-10 16,11 35 33,-9-27-9,1 0 0,5 14 1,-5-20 49,-1 1 0,-1 0 0,1 0 0,1 11 0,-4 5-1706,-4-4-4349,1-14 2175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55.9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941 32 7552,'-86'-17'3424,"54"22"-2976,19-5-448,8 4-96,-3-4 544,13 0-2048,3 8 864</inkml:trace>
  <inkml:trace contextRef="#ctx0" brushRef="#br0" timeOffset="1">14 1 7232,'-13'8'3264,"21"-13"-2848,-3 5-64,3 5-288,21-5-3904,6 6 2112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57.5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221 328 1888,'0'0'134,"0"0"0,-1 0 0,1 0 0,0 0 0,0 0 0,-1 0 0,1 0 0,0 0 0,0 0 0,0 0 0,-1 0 0,1 0 0,0 0 0,0 0 0,0-1 0,-1 1 0,1 0 0,0 0 0,0 0 134,0 0-134,0-1 0,-1 1 0,1 0 0,0 0 0,0 0 0,0 0 0,0-1 0,0 1 0,0 0 0,0-1-57,0 1 0,0 0 0,-1 0 0,1 0-1,0 0 1,0 0 0,0 0 0,0 0 0,0-1 0,0 1 0,0 0-1,0 0 1,0 0 0,0 0 0,0 0 0,0 0 0,-1 0 0,1 0-1,0 0 1,0-1 0,0 1 0,0 0 0,0 0 0,0 0-1,-1 0 1,1 0 0,0 0 0,0 0 0,0 0 0,0 0 0,0 0-1,0 0 1,-1 0 0,1 0 0,0 0 0,0 0 0,0 0 0,0 0-1,0 0 1,0 0 0,-1 0 0,1 0 0,0 1 0,-11 3 429,1 1 0,-1 0 1,1 1-1,0 1 0,1-1 1,0 1-1,0 1 0,0 0 1,1 0-1,0 1 0,-13 18 1,8-8-215,0 2 0,1 0 0,1 0 0,-15 45-1,23-58-170,1 0-1,0 0 0,-1 14 0,3-19-32,0 0 1,0 0-1,0 1 0,0-1 1,0 0-1,1 0 0,-1 0 1,1 0-1,0 0 0,0 0 1,0-1-1,0 1 0,3 5 1,-3-8-64,0 1 1,0 0-1,0 0 1,-1 0-1,1-1 0,0 1 1,0 0-1,0-1 1,0 1-1,0-1 1,1 1-1,-1-1 1,0 1-1,0-1 1,0 0-1,0 0 0,0 0 1,1 1-1,-1-1 1,0 0-1,0 0 1,0-1-1,0 1 1,1 0-1,-1 0 1,0 0-1,0-1 0,0 1 1,0-1-1,2 0 1,0 0 10,1-1 0,-1 0 0,0 0 1,1 0-1,-1-1 0,0 1 0,0-1 0,3-3 0,0-2 19,0 0 0,9-17 0,-6 11-17,2-4-9,-1 0-1,-1-1 1,-1 0 0,0-1-1,-2 1 1,0-1 0,4-26-1,-10 45-26,1-1-11,-1 0 0,0 0 1,0 0-1,0 0 0,0 0 1,0 0-1,0 0 0,0 1 1,-1-5-1,1 6 4,0 0 0,0 0 1,0 0-1,0 0 0,0-1 0,0 1 0,-1 0 0,1 0 1,0 0-1,0 0 0,0 0 0,0 0 0,0 0 1,0 0-1,0 0 0,0 0 0,0-1 0,0 1 0,-1 0 1,1 0-1,0 0 0,0 0 0,0 0 0,0 0 1,0 0-1,0 0 0,0 0 0,-1 0 0,1 0 0,0 0 1,0 0-1,0 0 0,0 0 0,0 0 0,0 0 0,-1 0 1,1 0-1,0 0 0,0 0 0,0 0 0,0 0 1,0 1-1,0-1 0,0 0 0,0 0 0,-1 0 0,1 0 1,0 0-1,0 0 0,0 0 0,0 0 0,0 0 0,0 0 1,0 1-1,0-1 0,0 0 0,0 0 0,0 0 1,-9 12-215,-5 15-3,12-19 243,0-1 1,0 1 0,0 0 0,1 0-1,0 0 1,1 0 0,0 0 0,0 0-1,1 0 1,0 0 0,0 0 0,3 8-1,-3-13 4,-1-1-1,1 0 0,0 1 0,0-1 0,0 0 1,1 1-1,-1-1 0,0 0 0,1 0 0,0 0 1,-1 0-1,1 0 0,0-1 0,0 1 0,0-1 1,0 1-1,0-1 0,0 1 0,1-1 0,-1 0 0,0 0 1,1 0-1,-1-1 0,1 1 0,-1 0 0,1-1 1,-1 0-1,1 1 0,-1-1 0,1 0 0,-1 0 1,1-1-1,-1 1 0,1 0 0,0-1 0,-1 0 1,0 1-1,1-1 0,-1 0 0,3-1 0,13-8 116,0 1-1,0-2 1,-1-1-1,0 0 0,-1-1 1,23-23-1,68-77 197,-91 95-286,0 0 0,-1-1 0,-2-1 0,0-1 0,0 0 0,-2 0 0,13-37 0,-6 16 114,-9 21-34,0-1 1,8-34-1,-16 39-126,-2 10-47,1 7 41,0 0-1,0 0 1,0 0 0,0 0-1,0 1 1,0-1 0,0 0 0,0 0-1,0 0 1,0 0 0,0 0 0,0 0-1,0 0 1,0 0 0,0 0 0,0 0-1,0 0 1,0 0 0,0 0-1,0 0 1,0 0 0,0 0 0,0 0-1,0 1 1,0-1 0,0 0 0,-1 0-1,1 0 1,0 0 0,0 0-1,0 0 1,0 0 0,0 0 0,0 0-1,0 0 1,0 0 0,0 0 0,0 0-1,0 0 1,0 0 0,0 0 0,0 0-1,0 0 1,0 0 0,0 0-1,0 0 1,-1 0 0,1 0 0,0 0-1,0 0 1,0 0 0,0 0 0,0 0-1,0 0 1,0 0 0,0 0-1,0 0 1,0 0 0,0 0 0,0 0-1,0 0 1,0 0 0,0 0 0,0-1-1,-25 72-125,17-51 141,1 0-1,0 1 1,2 0-1,0 0 1,-1 26-1,3-16 14,2 1 0,1-1 0,2 1 0,8 45 1,39 121 599,-25-127-1346,-24-71 653,0 0 0,0 1 0,0-1 0,0 0 0,0 1-1,0-1 1,0 0 0,0 0 0,0 1 0,1-1 0,-1 0 0,0 0-1,0 0 1,0 1 0,0-1 0,0 0 0,1 0 0,-1 0 0,0 1-1,0-1 1,0 0 0,1 0 0,-1 0 0,0 0 0,0 0 0,0 1-1,1-1 1,-1 0 0,0 0 0,0 0 0,1 0 0,-1 0 0,0 0-1,1 0 1,-1 0 0,0 0 0,1 0 0,-1-1-228,1 1 1,-1-1 0,1 1-1,-1-1 1,1 0 0,-1 1-1,1-1 1,-1 0-1,0 1 1,1-1 0,-1 0-1,0 0 1,0 0-1,0 1 1,0-1 0,1 0-1,-1-1 1,1-24-4186,2 2 1547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3:57.9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9056,'0'0'4096,"18"8"-3552,0-3 1728,9-1-1345,18-4 481,5 3-832,8 2-192,0-2-256,0-3-96,0 0 0,-8 0 160,-5 0-96,-4-3-4543,-6 3 2431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4:00.7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16 2560,'-5'-6'795,"4"6"-760,1-1-1,-1 1 1,1 0-1,0-1 1,-1 1-1,1-1 1,0 1-1,-1-1 1,1 1-1,0-1 1,0 1-1,0-1 1,-1 1-1,1-1 1,0 1-1,0-1 1,0 1-1,0-1 1,0 129 8552,0 74-5608,0-11-1564,0-186-1374,-1 22 317,2 1-1,1 0 1,6 29-1,-8-57-308,0 1-1,0-1 1,0 1-1,0-1 1,0 1-1,0-1 0,1 1 1,-1-1-1,0 1 1,0-1-1,0 0 1,1 1-1,-1-1 0,0 1 1,1-1-1,-1 0 1,0 1-1,1-1 0,-1 0 1,1 0-1,-1 1 1,1-1-1,6-2 316,-1-10-225,0 1 0,-1-1 0,7-24 0,-6 18-103,14-42-59,11-28-72,-15 59-45,-16 28 120,1 0-1,0-1 0,-1 2 0,1-1 0,0 0 1,0 0-1,0 0 0,0 0 0,0 0 0,0 1 0,0-1 1,0 0-1,0 1 0,0-1 0,0 1 0,0-1 1,0 1-1,0-1 0,1 1 0,-1 0 0,0 0 1,2-1-1,-2 2 19,0-1 0,-1 0 0,1 1 0,0-1 0,0 1 1,-1-1-1,1 1 0,0-1 0,-1 1 0,1-1 0,-1 1 0,1-1 1,-1 1-1,1 0 0,-1-1 0,1 1 0,-1 0 0,1 0 0,-1-1 1,0 1-1,0 0 0,1 0 0,-1 0 0,0 0 0,3 24 90,-3-21-76,6 69 478,2 55 332,-8-120-698,0 0 1,1-1-1,0 1 1,0 0-1,0-1 1,1 1-1,0-1 1,6 13-1,-8-20-224,0 1 0,0-1 0,0 0 1,0 0-1,0 0 0,1 0 0,-1 0 0,0 1 0,0-1 1,0 0-1,0 0 0,0 0 0,1 0 0,-1 0 0,0 0 1,0 0-1,0 0 0,1 0 0,-1 0 0,0 0 0,0 0 0,0 0 1,1 0-1,-1 0 0,0 0 0,0 0 0,0 0 0,0 0 1,1 0-1,-1 0 0,0 0 0,0 0 0,0 0 0,1 0 1,-1 0-1,0 0 0,0 0 0,0-1 0,10-6-2896,4-9-1429,0-2 1234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4:01.2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 7232,'38'21'9288,"-20"-9"-8866,0 1 1,-2 0 0,1 1 0,27 30 0,-37-34-309,0 1-1,-1 0 0,0 0 1,0 0-1,-1 1 0,-1 0 1,0 0-1,-1 0 1,0 0-1,-1 0 0,0 1 1,-1-1-1,0 1 1,-1-1-1,0 1 0,-1-1 1,-1 1-1,-6 24 1,8-36-96,-3 11 365,-8 22 1,10-32-316,0 1-1,0-1 1,0 1 0,-1-1 0,1 0 0,-1 0 0,0 1-1,1-1 1,-1 0 0,0 0 0,0-1 0,0 1 0,-1 0-1,-3 2 1,6-4-56,0 0-1,-1 0 1,1 1-1,-1-1 1,1 0 0,0 0-1,-1 1 1,1-1-1,-1 0 1,1 0-1,-1 0 1,1 0-1,-1 0 1,1 0 0,-1 0-1,1 0 1,-1 0-1,1 0 1,-1 0-1,1 0 1,-1 0-1,1 0 1,-1 0-1,1 0 1,-1 0 0,1-1-1,-1 1 1,1 0-1,-1 0 1,1-1-1,0 1 1,-1 0-1,1-1 1,0 1-1,-1 0 1,1-1 0,0 1-1,-1-1 1,1 1-1,0 0 1,-1-1-1,1 0 1,0 0 5,0 0 1,-1 0-1,1 0 1,0 0-1,0 0 1,0 0-1,0-1 0,1 1 1,-1 0-1,0 0 1,0 0-1,1 0 1,-1 0-1,0 0 1,1 0-1,-1 0 1,2-1-1,26-32 274,1 0 0,34-28 0,-26 25 116,164-180 1108,-198 214-1514,0-1 1,-1 0 0,1-1 0,0 1-1,-1 0 1,3-9 0,-2-4-5225,-3 11 2220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2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65 2720,'0'0'132,"0"-1"1,0 1-1,0 0 0,0-1 0,0 1 1,0-1-1,0 1 0,0-1 1,0 1-1,0 0 0,1-1 1,-1 1-1,0-1 0,0 1 1,0 0-1,0-1 0,1 1 1,-1 0-1,0-1 0,0 1 1,1 0-1,-1-1 0,0 1 0,0 0 1,2-2 1572,-2 2-1620,0-1-1,0 1 0,0-1 1,0 1-1,0-1 1,0 1-1,0 0 1,-1-1-1,1 1 1,0-1-1,0 1 0,0-1 1,-1 1-1,1 0 1,0-1-1,-1 1 1,1 0-1,0-1 1,-1 1-1,1 0 0,0 0 1,-1-1-1,1 1 1,-1 0-1,1 0 1,0 0-1,-1-1 1,1 1-1,-1 0 0,1 0 1,-1 0-1,1 0 1,-1 0-1,0 0 1,-19 0 101,18 1-32,-9 0-52,1 1-1,-1 1 1,1 0 0,0 0 0,0 1-1,0 1 1,0-1 0,1 1-1,-1 1 1,-14 11 0,17-11-90,1 0 0,-1 0-1,1 0 1,1 1 0,-1-1 0,1 1 0,0 1 0,0-1 0,1 1 0,0 0 0,0 0 0,1 0-1,-4 17 1,6-22 25,1 1-1,-1-1 1,1 0 0,0 1-1,0-1 1,0 1-1,1-1 1,-1 0 0,1 1-1,0-1 1,0 0-1,0 0 1,0 1 0,0-1-1,1 0 1,-1 0-1,3 3 1,-1-3 38,0 0 0,0 0 0,0 0-1,0 0 1,0 0 0,1-1 0,-1 1 0,1-1 0,0 0-1,0 0 1,-1 0 0,1-1 0,8 3 0,3-1 77,1 0 0,-1-1 0,1-1 1,0 0-1,-1-1 0,1-1 0,-1-1 0,1 0 0,-1 0 1,1-2-1,28-10 0,-30 9-31,-1-1 0,0-1 1,0 0-1,0 0 0,-1-1 1,0-1-1,0 0 0,-1-1 0,0 0 1,-1 0-1,-1-1 0,18-25 0,-24 31-54,0-1-1,-1 1 1,1-1-1,-1 0 1,0 0-1,-1 0 1,1 0-1,-1 0 1,0-1-1,-1-9 1,1 13-76,-2 0 1,1 0-1,0 0 0,-1-1 1,1 1-1,-1 0 1,0 0-1,0 0 0,0 0 1,-1 0-1,1 1 1,0-1-1,-1 0 0,0 1 1,0-1-1,0 1 0,0-1 1,0 1-1,0 0 1,-1 0-1,1 0 0,-5-3 1,-1 1 3,-1 1 0,1 0 0,-1 0-1,1 1 1,-1 0 0,0 0 0,0 1 0,-15 0 0,-7 1 39,-36 5-1,62-4-26,0-1 0,1 1 0,-1 0 0,0 0 0,1 0 0,-1 1 0,1 0-1,-1 0 1,1 0 0,0 0 0,0 1 0,-7 5 0,9-6-271,0 0-1,0 1 0,0-1 1,1 0-1,-1 1 1,1-1-1,0 1 1,0 0-1,0-1 1,0 1-1,0 0 1,0 0-1,1 0 1,0 0-1,-1-1 0,1 1 1,0 0-1,0 0 1,1 0-1,-1 0 1,0 0-1,2 3 1,0 2-1028,1 1 0,-1-1 1,2 0-1,3 8 0,10 11-1417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4:01.7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55 7296,'-5'-2'634,"-8"-4"3507,13 5-4002,0 1 0,-1-1 0,1 1 0,0 0 0,0-1-1,0 1 1,0-1 0,0 1 0,0 0 0,0-1 0,0 1 0,1 0 0,-1-1 0,0 1 0,0-1 0,0 1 0,0 0-1,0-1 1,1 1 0,-1 0 0,0-1 0,0 1 0,0 0 0,1 0 0,-1-1 0,0 1 0,1 0 0,-1 0 0,0-1-1,0 1 1,1 0 0,-1 0 0,1-1 0,4-2 181,0-1 1,-1 1-1,2 1 0,-1-1 1,0 1-1,0-1 0,1 1 1,-1 1-1,1-1 0,8 0 1,9-1-222,30 0-1,-29 2-16,0 0-54,-1 1-1,46 6 1,-18 6-2661,-39-8 1097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4:02.1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15 5632,'-28'0'6080,"33"0"-4704,3-3 1280,7 3-1537,6-5 161,11 1-768,5 1-224,-3 3-192,3 0 64,-5 3-96,-6 1-160,1 4 32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4:04.0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143 2 2720,'-3'-1'248,"0"1"1,0 0 0,-1-1-1,1 1 1,0 0-1,0 1 1,0-1-1,0 1 1,0-1-1,0 1 1,0 0 0,0 0-1,1 0 1,-6 3-1,0 0 370,1 0-1,0 1 1,-1-1-1,-6 8 1,9-8-405,1 1 1,0 0 0,0 0-1,1 1 1,-1-1-1,1 1 1,0-1 0,1 1-1,-1 0 1,1 0-1,-3 13 1,3-5 62,0 1-1,0-1 1,1 1-1,1 16 1,1-23-133,-1-1 1,2 1-1,-1 0 1,1-1-1,0 1 0,0-1 1,1 0-1,0 0 1,5 9-1,-5-11-34,0-1 0,0 1 1,0-1-1,1-1 0,0 1 0,-1 0 0,1-1 0,0 1 1,1-1-1,-1-1 0,1 1 0,-1 0 0,1-1 1,8 3-1,-5-3 3,0 0 0,0-1 0,0 0 0,0 0 0,0-1 1,0 0-1,0 0 0,1-1 0,-1 0 0,0-1 0,0 1 0,-1-1 0,1-1 1,0 0-1,-1 0 0,14-8 0,-7 3 18,-1 0 1,0-1-1,-1-1 1,0 0-1,-1-1 0,0 0 1,17-23-1,-23 26-28,0 1 0,0-1 0,-1 0 0,0-1 1,-1 1-1,4-11 0,-6 16-80,0-1 0,-1 1 0,1-1 0,-1 1 0,1-1 0,-1 1 1,0-1-1,0 1 0,-1-1 0,1 1 0,-1-1 0,1 1 0,-1 0 0,0-1 1,-1 1-1,1 0 0,-3-5 0,2 4-17,-1 0-1,0 1 1,0-1 0,0 1-1,-1-1 1,1 1 0,-1 0 0,0 1-1,0-1 1,0 1 0,0-1-1,0 1 1,-6-2 0,-4-1-37,-1 1 0,0 0 0,0 1 0,0 0 0,-22 0 0,36 3 32,-16-1-75,0 1-1,0 1 0,0 1 0,-32 7 0,48-9-9,0 0-1,0 1 0,0-1 1,0 0-1,0 0 1,1 1-1,-1-1 1,0 1-1,0-1 1,1 0-1,-1 1 1,0 0-1,1-1 1,-1 1-1,0-1 1,1 1-1,-1 0 1,1-1-1,-1 1 1,1 0-1,-1 0 1,1-1-1,0 1 1,-1 0-1,1 0 1,0 0-1,-1 0 0,4 11-1337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4:04.3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 6656,'-4'3'3008,"-1"6"-2624,0-6 1760,10 5-1248,-5 4 576,0 8-896,-5 0-192,5 0-224,-5 0-128,5 0 0,-3-4 320,6 1-192,-3-6-224,5-2 32,-5-14-4224,10 5 2336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4:04.7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9 5152,'-3'-3'446,"1"-3"3641,8 25 1638,-3-13-5301,4 22 315,-1 1 0,-2-1 0,2 40 0,-5 88-351,-2-76 65,1-43-443,0-22-4126,0-26-172,0-3 1339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4:05.1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352 0 6144,'0'0'1978,"-14"1"300,1 9-1271,0-1 0,-1 0 1,0 0-1,0-2 0,-25 10 0,-10 6-139,11-4-381,14-7-160,1 0-1,-32 24 1,51-34-243,0 1 0,0 1 0,1-1 0,0 0 0,-1 1 0,1 0 0,0 0 0,1-1 0,-1 2 0,1-1 0,-4 8 0,6-11-45,0 0-1,0 0 1,0 0 0,0 0-1,0 0 1,0 0 0,0 0-1,0-1 1,0 1 0,0 0-1,0 0 1,1 0-1,-1 0 1,0-1 0,1 1-1,-1 0 1,1 0 0,-1 0-1,1-1 1,-1 1 0,1 0-1,-1-1 1,1 1 0,0 0-1,-1-1 1,1 1 0,0-1-1,0 1 1,-1-1-1,1 0 1,0 1 0,0-1-1,0 0 1,-1 1 0,1-1-1,0 0 1,0 0 0,0 0-1,0 0 1,1 0 0,5 1 176,0 0 0,0-1 0,12 0 0,-17-1-196,35-1-225,99-8 1280,-100 6-3481,60-15-1,-93 18 1010,0 1 0,0-1 0,0 1 0,1 0 0,-1 0 0,6 1 0,5 2-2735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4:05.4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7 6816,'-6'-6'3620,"6"6"-3428,0 1 0,0 0-1,1-1 1,-1 1 0,0 0 0,0 0 0,0-1 0,0 1-1,0 0 1,0 0 0,0-1 0,0 1 0,0 0-1,0 0 1,0-1 0,0 1 0,0 0 0,-1-1-1,1 1 1,0 0 0,0 0 0,-1-1 0,0 2 0,-65 114 5173,65-115-5342,1 0 0,-1 0-1,1-1 1,0 1 0,-1 0 0,1 0 0,0 0 0,0 0 0,0-1 0,-1 1 0,1 0 0,0 0 0,0 0 0,0 0 0,1 0-1,-1 0 1,0-1 0,0 1 0,0 0 0,1 0 0,-1 0 0,0 0 0,1-1 0,-1 1 0,0 0 0,1 0 0,0-1-1,-1 1 1,1 0 0,-1-1 0,1 1 0,0-1 0,-1 1 0,1 0 0,0-1 0,-1 0 0,1 1 0,0-1 0,1 1 0,4 2 24,0-1 0,0 0 1,0-1-1,10 2 1,-5-1-98,10 3 51,34 8-14,-51-11 20,1-1-1,-1 1 1,1 0-1,-1 0 1,0 1-1,0-1 1,0 1-1,-1 0 1,6 4-1,-8-5 26,0 0 0,-1-1 0,1 1 1,0 0-1,0-1 0,-1 1 0,1 0 0,-1 0 0,0 0 0,1 0 0,-1 0 1,0-1-1,0 1 0,0 0 0,-1 0 0,1 0 0,0 0 0,-1 0 1,1 0-1,-1-1 0,1 1 0,-1 0 0,0 0 0,0-1 0,-1 3 0,-4 6 183,0 1-1,-12 14 0,18-24-209,-12 13 121,-1 0-1,-15 13 1,3-4 222,23-21-386,0 0 1,0-1-1,0 1 1,0-1-1,0 1 0,-4 1 1,-6-2-3305,9-12-4194,5 2 3547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4:05.8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60 7968,'-13'-7'3616,"3"-1"-3136,15 3 2976,5 5-1985,-2-3 673,6-1-1280,4-4 128,0 3-608,9-3-128,4 8-160,6-7-96,-2 7 32,6-5-128,-6 5 64,2 0-5120,-6 8 2817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4:07.1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22 3552,'2'-5'1920,"-8"5"676,2 0-1752,3 1-706,1-1 0,-1 1 0,0 0 0,1 0 0,-1 0 0,0 0 0,1 0 0,-1-1 0,1 1 0,-1 0 1,1 0-1,0 0 0,-1 0 0,1 0 0,0 0 0,0 0 0,0 1 0,0-1 0,0 1 0,-1 3 434,-6 21 605,-4 29 1,-4 20-264,6-44-469,1-9-35,2 0 0,-5 34 0,9-37-172,0 6 432,-8 30 0,9-49-138,2-9 61,3-14 96,16-94-198,14-65-284,-8 60-164,-24 105-503,-4 23 319,0 11 70,0 31 197,11 90 0,-8-132-58,0-7 37,-1 0 1,1 0-1,0 0 0,2 6 1,-2-10-77,-1-1 0,0 1 1,0-1-1,0 1 1,1-1-1,-1 1 1,0-1-1,1 1 0,-1-1 1,0 1-1,1-1 1,-1 1-1,1-1 0,-1 0 1,1 1-1,-1-1 1,1 0-1,-1 0 0,1 1 1,0-1-9,0 0 0,-1 0 0,1 0 0,-1 0 0,1-1 0,0 1 0,-1 0 1,1 0-1,-1-1 0,1 1 0,-1 0 0,1 0 0,-1-1 0,1 1 0,-1-1 0,1 1 0,-1-1 1,1 1-1,-1 0 0,0-1 0,1 1 0,0-2 0,8-13 97,0 1 1,0-2-1,10-28 1,10-19-33,-23 54-80,0-3-61,1 0 0,0 0 0,1 0-1,0 1 1,13-12 0,-19 21 30,-1 1 0,0 0-1,0 0 1,1 0 0,-1 0 0,1 0 0,-1 0 0,1 1 0,-1-1 0,1 0 0,-1 1 0,1-1 0,-1 1 0,1 0 0,0-1 0,-1 1 0,4 0-1,-4 1 20,0-1-1,0 1 0,1-1 1,-1 1-1,0-1 0,0 1 1,0 0-1,0 0 0,0-1 0,0 1 1,0 0-1,0 0 0,-1 0 1,1 0-1,0 0 0,-1 1 1,1-1-1,0 0 0,-1 0 0,1 0 1,-1 0-1,0 1 0,1-1 1,-1 2-1,7 27 125,-2 1-1,3 45 1,-1-7 260,3 48 230,-10-116-533,1 1 0,-1 0 1,0-1-1,0 1 0,1-1 1,-1 1-1,1-1 0,-1 1 1,1-1-1,1 3 0,-2-4-159,0 0 1,1 1-1,-1-1 0,0 0 0,1 1 1,-1-1-1,0 0 0,1 0 0,-1 1 1,1-1-1,-1 0 0,1 0 0,-1 0 1,0 1-1,1-1 0,-1 0 0,1 0 1,-1 0-1,1 0 0,-1 0 1,1 0-1,-1 0 0,1 0 0,2-1-927,1 0 1,-1-1-1,0 1 0,-1-1 0,1 1 0,0-1 0,5-4 1,1-1-1503,17-9-1423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4:07.5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9 110 5408,'-1'0'65,"1"0"1,0 0-1,0 0 1,0 0 0,-1 0-1,1-1 1,0 1-1,0 0 1,-1 0-1,1 0 1,0 0-1,0 0 1,-1 0 0,1 0-1,0 0 1,0 1-1,-1-1 1,1 0-1,0 0 1,0 0-1,-1 0 1,1 0 0,0 0-1,0 0 1,0 0-1,-1 1 1,1-1-1,0 0 1,0 0-1,0 0 1,0 1 0,-1-1-1,1 0 1,0 0-1,0 0 1,0 1-1,0-1 1,0 0-1,0 0 1,0 0 0,-1 1-1,1-1 1,0 3 2299,7-5 1396,6 1-2408,-6 1-484,-3-1-691,-1 0-1,1 0 1,-1 0-1,0 0 1,1 0-1,-1-1 1,0 0-1,0 1 1,1-1-1,-2-1 1,1 1-1,0 0 1,0-1-1,-1 1 0,1-1 1,2-4-1,-1 2-172,0-1 0,-1 0 0,0 0 0,0 0 0,0 0 0,-1 0 0,0 0 0,1-8 0,-3 14-20,1-1 0,-1 1 0,0-1 0,0 0 0,0 1 0,0-1 0,0 1 0,0-1 0,0 0 0,0 1 0,0-1 0,0 1 1,0-1-1,0 0 0,0 1 0,-1-1 0,1 1 0,0-1 0,0 1 0,-1-1 0,1 1 0,0-1 0,-1 1 0,1-1 0,0 1 0,-1-1 0,0 0 0,0 1-5,1 0 0,-1-1 0,0 1 0,0 0-1,0 0 1,0 0 0,0 0 0,0 0-1,0 0 1,0 0 0,0 0 0,1 0 0,-1 0-1,0 0 1,-2 1 0,0 0 6,0 1-1,-1-1 1,1 0 0,0 1-1,0 0 1,0 0-1,1 0 1,-1 0 0,-4 4-1,2 2 178,0 0-1,0 0 1,1 0-1,0 1 0,1-1 1,0 1-1,0 0 0,0 0 1,1 0-1,1 0 0,0 0 1,0 1-1,1-1 1,0 0-1,0 1 0,1-1 1,2 11-1,0-10 91,0 0 0,0 0-1,1-1 1,0 1 0,10 15 0,-11-20-176,0 0 1,0-1-1,1 0 0,-1 0 1,1 0-1,0 0 0,0 0 1,1-1-1,-1 0 1,1 0-1,-1 0 0,9 4 1,-10-6-91,0-1 1,0 1-1,1 0 1,-1-1 0,0 0-1,0 1 1,1-1-1,-1-1 1,0 1-1,1 0 1,-1-1 0,0 0-1,0 0 1,0 0-1,0 0 1,4-2-1,-3 1-456,0 0-1,1-1 0,-1 1 0,4-5 0,11-14-5390,-5 1 2372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2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 4320,'-39'9'1936,"17"-4"-1319,0 1 1,1 1-1,0 0 1,-21 11-1,27-10-402,0 0 0,0 1 0,1 0 0,0 1 0,1 1 0,-18 18 0,28-26-146,0 1 0,0-1 0,1 1 0,-1 0 0,1 0 0,0 0 0,0 0 0,0 0 0,-1 5 0,3-7-28,-1 0 0,1-1 1,0 1-1,0 0 0,0-1 0,0 1 1,0 0-1,0 0 0,0-1 1,0 1-1,1 0 0,-1-1 1,1 1-1,-1 0 0,1-1 1,0 1-1,0-1 0,0 1 1,-1-1-1,1 1 0,1-1 0,-1 0 1,0 0-1,0 1 0,0-1 1,1 0-1,-1 0 0,2 1 1,5 2 134,0 0-1,0 0 1,0 0 0,0-1 0,1-1 0,-1 1 0,1-1 0,-1-1 0,1 0 0,0 0 0,0 0 0,15-2 0,5-2 338,-1-1 0,45-13 0,-64 15-369,-1-1 1,1 0 0,12-6-1,-18 7-81,-1 1-1,1-1 0,-1 1 0,1-1 0,-1 0 1,0 0-1,0 0 0,0 0 0,0-1 0,0 1 1,0 0-1,-1-1 0,1 1 0,1-5 0,-2 4-28,-1 0 0,1 0 0,-1 0-1,0 0 1,0 0 0,0 0 0,0 1-1,0-1 1,0 0 0,-1 0 0,0 0-1,1 0 1,-1 1 0,-2-6 0,-2-1 26,1 0 0,-9-13-1,9 17-106,0 0 0,0 1 0,0-1 0,-1 1 0,1 0 0,-1 0-1,0 0 1,-1 1 0,1 0 0,0 0 0,-1 0 0,0 1-1,-11-4 1,9 4-327,0 0 0,0 0 0,0 1-1,0 0 1,-1 1 0,1-1 0,0 2-1,0-1 1,-12 3 0,-9 8-1248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4:08.0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4 8960,'0'0'101,"-1"0"-1,1 0 1,0 0 0,0 0 0,0 0 0,0 0 0,0-1-1,-1 1 1,1 0 0,0 0 0,0 0 0,0 1 0,0-1 0,-1 0-1,1 0 1,0 0 0,0 0 0,0 0 0,0 0 0,-1 0-1,1 0 1,0 0 0,0 0 0,0 0 0,0 0 0,0 0 0,-1 1-1,1-1 1,0 0 0,0 0 0,0 0 0,0 0 0,0 0-1,0 1 1,0-1 0,0 0 0,0 0 0,0 0 0,0 0 0,-1 0-1,1 1 1,0-1 0,0 0 0,0 0 0,0 0 0,0 0-1,0 1 1,0-1 0,0 0 0,0 0 0,1 0 0,-1 0-1,0 1 1,0-1 0,0 0 0,8 12 2803,-1-1-2101,7 21 42,-2-1 0,10 40 0,8 67 250,-1-7-522,-24-108-297,-4-15-69,1 0 0,0-1 0,6 14 0,-8-20-176,0-1 1,0 0 0,0 1 0,0-1-1,1 0 1,-1 1 0,0-1-1,0 0 1,1 1 0,-1-1 0,0 0-1,0 1 1,1-1 0,-1 0 0,0 0-1,1 1 1,-1-1 0,0 0 0,1 0-1,-1 0 1,1 0 0,-1 1-1,0-1 1,1 0 0,-1 0 0,0 0-1,1 0 1,-1 0 0,1 0 0,-1 0-1,0 0 1,1 0 0,-1 0 0,1 0-1,-1 0 1,0-1 0,1 1-1,-1 0 1,1 0 0,-1 0 0,1-1-1,0 0 75,1 0-1,0-1 1,-1 1 0,1 0-1,-1-1 1,1 0-1,-1 1 1,2-4-1,45-87 822,-4 6-627,14-3-503,77-91 1,-129 172-1204,14-18-411,-15 17-1930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4:08.8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 3552,'5'-5'1632,"5"10"-1440,-7-5 1472,7 7-960,-1 1 1184,4 9-1056,-3-1 1248,-2-1-1184,-3 5 992,-1 0-1088,-8 0 127,4 5-543,-10-10 128,7 1-288,-12-7-128,2 2-64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4:26.19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0 115 4576,'14'-5'12028,"0"4"-12254,-2-1 616,-5 2-255,-1-2 0,0 1 0,1-1 0,-1 1 0,8-5 0,0 0 161,0 0 1,25-6-1,-28 9-118,48-12 199,94-13 0,64 8-572,-174 16 233,19 4 79,-59 0-104,0 0 0,0 0 0,0 0-1,-1 1 1,1-1 0,0 1-1,0-1 1,-1 1 0,1 0 0,0 0-1,-1 1 1,5 2 0,-3-2 67,-3-2-77,-1 0-1,0 0 0,0 0 0,1 0 1,-1 0-1,0 0 0,0 0 0,1 0 1,-1 0-1,0 1 0,0-1 1,1 0-1,-1 0 0,0 0 0,0 0 1,0 1-1,0-1 0,1 0 0,-1 0 1,0 0-1,0 1 0,0-1 1,0 0-1,0 0 0,1 1 0,-1-1 1,0 0-1,0 0 0,0 1 0,0-1 1,0 0-1,0 0 0,0 1 0,0-1 1,12 15 669,-11-14-598,2 14-3258,-1-9 3439,0 0 0,0 1 0,0-1 1,-1 0-1,0 8 0,0-11-100,-1-1 0,0 1 0,1 0 0,0-1 1,0 1-1,0-1 0,1 3 0,-1-2-128,0 0 0,0-1-1,0 1 1,0 0 0,-1-1 0,1 1 0,0 3 0,-1-3-24,1-1 0,-1 1 0,1-1-1,0 1 1,0-1 0,3 5 0,2 7 25,-6-13 12,0-1 0,1 1-1,-1-1 1,0 1 0,0-1 0,0 1 0,1-1-1,-1 1 1,0-1 0,0 1 0,0-1 0,0 1 0,0-1-1,0 1 1,0-1 0,0 1 0,0-1 0,0 1-1,-1 0 1,1-1 0,0 1 0,0-1 0,0 1-1,-1-1 1,-13 0 1136,7-2-1400,-2 1 249,-1-1-1,1 1 1,-1 1 0,1 0 0,-11 1 0,-116 1 52,33-3-95,-125 3 204,206-4-1063,-1-1 0,1-2-1,-25-7 1,45 11 504,-1 0 0,1 0 0,0 0 0,0 0 0,0 0 0,0 0 0,0-1 0,0 1 0,0-1 0,0 0 0,1 1 0,-1-1 0,1 0 0,-1 0 0,-1-2 0,-6-16-2341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5:38.6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1911 2080,'5'8'13680,"3"-19"-12553,2 1-740,-7 4-212,0-1 0,-1 1-1,3-9 1,0-2 166,12-30 358,12-53-1,25-153-60,9-31 239,-57 251-739,-5 25-114,1 0 1,0 0-1,3-10 0,-5 18-29,0 0 0,0 0 0,0 0 0,0 0 0,0 0 0,0 0 0,0-1 0,0 1 0,0 0 0,0 0 0,0 0 0,1 0 0,-1 0 0,0 0 0,0 0 0,0 0 0,0 0 1,0 0-1,0 0 0,0 0 0,0 0 0,0 0 0,0 0 0,0 0 0,0-1 0,0 1 0,0 0 0,0 0 0,0 0 0,0 0 0,1 0 0,-1 0 0,0 0 0,0 0 0,0 0 0,0 0 0,0 0 0,0 0 1,0 0-1,0 0 0,0 0 0,0 0 0,0 0 0,0 0 0,1 0 0,-1 0 0,0 0 0,0 0 0,0 1 0,0-1 0,0 0 0,0 0 0,0 0 0,0 0 0,0 0 0,3 6-135,3 15 68,-3-11 28,3 12-6,-1 1-1,4 39 0,2 15 150,-8-67-70,-1 1-1,2-1 1,-1 0-1,2 0 0,5 10 1,-9-18-5,0 0 0,0 0-1,1 0 1,-1 0 0,1 0 0,-1-1 0,1 1 0,0 0 0,0-1 0,-1 0 0,1 1 0,0-1 0,0 0-1,0 0 1,4 1 0,-5-1 20,1-1-1,0 0 0,0 0 0,0 1 0,-1-1 1,1 0-1,0-1 0,0 1 0,0 0 1,-1-1-1,1 1 0,0-1 0,0 1 1,-1-1-1,1 0 0,0 1 0,-1-1 1,1 0-1,-1 0 0,3-2 0,4-5 113,0-1-1,-1 0 0,0 0 0,7-11 1,0 0 107,10-12 33,3-3-89,-2-2 1,-1 0-1,20-45 1,119-351 288,-142 370-432,26-111 104,-39 141-128,62-349-1310,-69 370-2818,-2 22-1461,1 11 2739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5:40.4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81 279 2144,'-1'1'93,"-1"8"429,2-9-490,0 1 1,0-1-1,0 0 1,0 0-1,0 0 0,0 1 1,0-1-1,0 0 0,0 0 1,0 0-1,0 1 1,0-1-1,0 0 0,0 0 1,0 0-1,0 1 1,0-1-1,0 0 0,0 0 1,0 1-1,0-1 0,0 0 1,0 0-1,0 0 1,1 0-1,-1 1 0,0-1 1,0 0-1,0 0 1,0 0-1,0 0 0,1 1 1,-1-1-1,1 0 588,-2 19 7017,1-19-7551,0 1 1,-1-1-1,1 0 1,0 0-1,0 0 1,-1 1-1,1-1 0,0 0 1,-1 0-1,1 0 1,0 0-1,-1 0 1,1 0-1,0 0 0,-1 0 1,1 1-1,0-1 1,-1 0-1,1 0 1,0-1-1,-1 1 0,1 0 1,0 0-1,-1 0 1,1 0-1,0 0 1,-1 0-1,1 0 0,0 0 1,0-1-1,-1 1 1,1 0-1,0 0 1,0 0-1,-1-1 1,1 1-1,0 0 0,0 0 1,-1-1-1,1 1 1,0 0-1,0-1 1,-10-14 1705,-2-11-112,9 10-1143,2 10-368,0 0 1,0 0-1,0 0 1,1 0-1,0 0 0,1-11 1,1-3 170,-1-1 1,-2-27-1,0 7 68,1-30-413,0 69-155,1 19-480,9 27 633,-2-8 24,5 39-1,-10-30 41,-2-27-33,0 0-1,6 28 1,-5-38-65,-2-7 49,0-1 0,-1 0-1,1 0 1,0 1 0,0-1-1,0 0 1,0 0-1,0 0 1,0 1 0,0-1-1,0 0 1,0 0-1,0 1 1,0-1 0,1 0-1,-1 0 1,0 0 0,0 1-1,0-1 1,0 0-1,0 0 1,0 0 0,0 1-1,1-1 1,-1 0 0,0 0-1,0 0 1,0 1-1,0-1 1,1 0 0,-1 0-1,0 0 1,0 0-1,0 0 1,1 0 0,-1 0-1,0 0 1,0 1 0,0-1-1,1 0 1,-1 0-1,0 0 1,0 0 0,1 0-1,-1 0 1,0 0 0,0 0-1,1 0 1,-1 0-1,0 0 1,0-1 0,0 1-1,1 0 1,-1 0-1,0 0 1,0 0 0,0 0-1,1 0 1,-1 0 0,0-1-1,0 1 1,9-3 200,-3 1-162,0 0 0,0-1 1,-1 0-1,1 0 0,-1-1 0,0 0 0,0 0 0,0 0 0,-1 0 0,1-1 0,4-6 0,6-4 105,-12 11-96,1-1-1,-1 1 0,0 0 1,-1-1-1,1 0 1,-1 0-1,0 1 0,0-1 1,0-1-1,-1 1 1,0 0-1,0 0 0,0 0 1,0-9-1,-1 12-26,-1 0 0,1 0 0,-1 0 0,0 0 0,1 0 0,-1 0-1,0 1 1,0-1 0,0 0 0,0 1 0,-1-1 0,1 0 0,0 1 0,-1 0 0,1-1 0,-1 1-1,1 0 1,-1 0 0,0-1 0,1 1 0,-1 1 0,-2-2 0,-3-1-26,1 0-1,-1 0 1,0 1 0,-9-3 0,7 4-101,1 0-1,0 1 1,0 0 0,-1 0-1,1 1 1,-14 3 0,13-2-831,0-1 0,0 0 1,0 0-1,-13-1 0,8-1-809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5:48.0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56 350 3136,'-8'-1'5728,"20"0"-1872,-3-2-4091,-7 1 366,0 1 0,1-1 0,-1 0 0,0 0 0,0 0 0,0 0 0,-1 0 0,1-1 0,1-2 0,3-2 132,-1-1-75,0-1 0,0 1 0,-1-1 0,0 0-1,0-1 1,-1 1 0,-1 0 0,3-12 0,-5 17-162,0-1 1,0 0 0,0 1-1,-1-1 1,0 1-1,1-1 1,-2 1-1,1 0 1,0-1-1,-1 1 1,0 0 0,-4-7-1,6 10-60,-1 0-1,1 0 1,-1-1 0,0 1-1,0 0 1,0 0-1,0 0 1,0 0 0,0 0-1,0 0 1,0 0-1,0 0 1,0 1 0,-1-1-1,1 0 1,0 1 0,0-1-1,-1 1 1,1-1-1,-1 1 1,1 0 0,0-1-1,-1 1 1,1 0-1,-1 0 1,1 0 0,0 0-1,-1 0 1,1 0-1,-1 0 1,1 1 0,0-1-1,-1 1 1,1-1-1,0 1 1,-1-1 0,1 1-1,0 0 1,0-1-1,0 1 1,-1 0 0,1 0-1,-2 2 1,-2 2 4,0 1 0,0 0 1,0 0-1,1 0 0,-1 1 0,2 0 1,-1-1-1,1 1 0,0 1 0,0-1 1,1 0-1,-2 11 0,0 3-30,1 0-1,0 1 0,2 25 1,1-29 266,1 0 1,0-1 0,8 33-1,-7-43-130,0 0 0,0 0 0,1 0 0,0-1 0,0 1 0,0-1-1,1 0 1,0 0 0,0 0 0,1 0 0,0-1 0,7 7 0,-11-11-62,1 1 92,0 0 0,1 0 0,-1 0 0,0-1 0,1 1 1,0-1-1,-1 1 0,5 1 0,-5-3-63,0 0 0,0 0 0,0-1 0,-1 1 0,1 0 0,0 0 0,0-1 0,-1 1 0,1-1 1,0 0-1,-1 1 0,1-1 0,-1 0 0,1 0 0,-1 0 0,3-2 0,3-3 36,-1 0 0,-1 0 0,1 0 0,-1-1 0,0 1 0,0-1 0,6-15 0,3-1 25,16-24-72,42-50 0,-51 71-15,2 2 1,2 0-1,33-26 0,-47 41-46,-7 5-7,1 0-1,0 1 1,0-1 0,0 1 0,9-4 0,-13 6 31,0 1 1,0-1-1,1 1 1,-1 0-1,0 0 1,0 0-1,1 0 1,-1 0-1,0 0 1,0 0-1,1 0 1,-1 0-1,0 0 1,0 1-1,1-1 1,-1 0-1,0 1 1,0-1-1,0 1 1,0 0 0,0-1-1,0 1 1,0 0-1,0-1 1,0 1-1,0 0 1,0 0-1,0 0 1,0 0-1,-1 0 1,1 0-1,1 2 1,1 3 21,0 0 0,0 0 0,-1 0 0,0 0 0,0 0 0,0 1 0,0-1 0,0 13 0,0 4 94,-3 28-1,0-18-84,-5 51 416,10-68 204,-1-26-369,1-1 1,9-15-1,6-16-197,-4 5-146,1 1 0,42-66 0,-56 99 33,0-1 0,1 1 0,-1 0 1,1 0-1,0 0 0,-1 0 0,1 0 0,1 1 0,-1-1 0,6-3 0,-8 7 18,-1-1 1,0 0-1,1 0 1,-1 0-1,1 0 1,-1 0-1,1 1 1,-1-1-1,1 0 1,-1 0-1,0 1 1,1-1-1,-1 0 1,0 0-1,1 1 1,-1-1-1,0 1 1,1-1-1,-1 0 1,0 1-1,0-1 1,1 1-1,-1-1 1,0 0-1,0 1 1,0-1-1,0 1 1,1-1-1,-1 1 1,0-1-1,0 1 0,0 0 1,3 19-52,-2-19 61,2 42 35,-1 47-1,-2-76-82,1-2 85,0 0 1,1 0 0,0 0-1,1 0 1,0-1 0,1 1-1,8 16 1,-12-27-20,0 0 0,0 0-1,1 0 1,-1-1 0,1 1 0,-1 0-1,0 0 1,1-1 0,-1 1 0,1 0 0,0-1-1,-1 1 1,1 0 0,0-1 0,-1 1-1,1-1 1,0 1 0,0-1 0,-1 1-1,1-1 1,0 0 0,0 1 0,0-1 0,0 0-1,-1 0 1,1 1 0,0-1 0,0 0-1,0 0 1,0 0 0,0 0 0,0 0 0,0 0-1,-1-1 1,1 1 0,0 0 0,0 0-1,0-1 1,0 1 0,-1 0 0,1-1-1,0 1 1,0-1 0,-1 1 0,2-2 0,3-2 67,0 0 1,0-1-1,0 1 1,7-11 0,-11 13-53,23-28 196,-2-2 0,25-46 0,-38 61-168,-2 7-32,-2-1 0,1-1 1,-1 1-1,-1-1 1,5-18-1,-9 27-5,2-5 15,-1 1-1,0 0 1,-1-10 0,0 16-42,0 0 1,0-1-1,0 1 1,0 0-1,0 0 1,0-1-1,0 1 1,-1 0-1,1 0 1,0 0-1,-1 0 1,1-1-1,-1 1 1,0 0-1,1 0 1,-1 0-1,0 0 1,0 0-1,1 0 1,-1 0-1,0 1 1,0-1-1,0 0 1,0 0-1,0 1 1,0-1-1,0 0 1,-2 0-1,2 1-31,-1 1-1,0-1 0,1 0 0,-1 1 1,0-1-1,1 1 0,-1-1 0,0 1 0,1 0 1,-1 0-1,1 0 0,-1 0 0,1 0 1,0 0-1,-3 2 0,0 0-1,0 1 0,0-1-1,1 1 1,-5 6 0,2 0 32,1 0-1,1 0 1,-1 0 0,2 1 0,-1-1-1,2 1 1,-1 0 0,1 0 0,1 0 0,0 0-1,1 1 1,0-1 0,0 0 0,1 0 0,1 0-1,0 0 1,0 0 0,1 0 0,1 0-1,0-1 1,8 18 0,-10-26 20,-1 1 1,1-1-1,0 0 0,0 1 0,0-1 1,0 0-1,0 0 0,0 0 1,0 0-1,0-1 0,1 1 0,-1-1 1,1 1-1,0-1 0,-1 0 1,1 0-1,0 0 0,-1 0 0,1 0 1,0-1-1,0 0 0,0 1 1,0-1-1,0 0 0,5-1 0,1-1 38,-1 0 0,1 0 0,-1-1 0,0-1 0,0 1 0,-1-1 0,1-1 0,-1 1 0,8-7 0,9-9 123,27-29 0,-26 24-72,123-114-36,-147 139-65,0-2-30,0 1 1,1-1-1,0 1 0,-1-1 0,1 1 1,0-1-1,0 1 0,0 0 1,0 0-1,0 0 0,0 0 1,0 0-1,0 1 0,0-1 0,1 0 1,2 1-1,-3 15-300,2 7 293,3 44 0,-1-2 2,-3-43 40,-1-5 4,7 29 0,-8-42 10,0 0 0,0-1 0,0 1 0,0 0 0,0 0 0,1-1 0,-1 1 0,1-1 0,0 1 0,0-1 0,0 0 0,0 0 0,0 1 0,0-1 0,0-1 0,4 3 0,-5-4-6,1 0 0,-1 0 0,1 0 0,-1 0 0,1-1 0,-1 1 0,1 0 0,-1-1 0,0 1 1,1-1-1,-1 0 0,0 1 0,1-1 0,1-2 0,3-3 61,-1 0 0,0-1 0,0 0 0,-1 0 0,0 0 0,4-10 0,0 2 88,15-28-15,3 2 0,55-70-1,-60 87-49,-10 12-98,-1-1 1,16-22-1,-25 34-2,-1-1-1,1 1 1,0 0 0,0-1 0,-1 1-1,1-1 1,-1 1 0,1-1-1,-1 1 1,1-1 0,-1 0 0,0 1-1,0-1 1,0 1 0,0-1-1,0 0 1,-1-1 0,1 2-6,0 1 1,0 0 0,0-1-1,0 1 1,-1 0-1,1 0 1,0-1 0,0 1-1,-1 0 1,1 0 0,0-1-1,-1 1 1,1 0-1,0 0 1,-1 0 0,1 0-1,0-1 1,-1 1-1,1 0 1,0 0 0,-1 0-1,1 0 1,0 0 0,-1 0-1,0 0 1,0 0-28,-1 0-1,0 1 1,1-1 0,-1 1 0,1-1 0,-1 1-1,1-1 1,-3 3 0,-2 0 4,0 1 0,0 1 0,0-1 0,1 1 0,0 0 0,0 0 0,0 0 0,1 1 0,0 0 0,0 0 0,0 0 0,1 0 0,-5 12 0,4-6 22,0 1 0,1-1 0,0 1 0,1 0 0,0 0 0,1 21 0,1-30 13,0 0 0,0 1 0,0-1 0,1 0 0,0 1 0,0-1 0,0 0-1,0 0 1,1 1 0,-1-1 0,1 0 0,0-1 0,0 1 0,1 0 0,-1 0-1,5 4 1,-6-7 9,-1-1 0,1 1 0,-1-1-1,1 0 1,-1 1 0,1-1 0,0 1 0,-1-1-1,1 0 1,0 1 0,-1-1 0,1 0-1,-1 0 1,1 0 0,0 1 0,0-1 0,-1 0-1,1 0 1,0 0 0,-1 0 0,1 0-1,0 0 1,-1 0 0,1 0 0,1-1-1,-1 0 25,1 1 0,-1-1 0,0 0 0,1 0 0,-1 0-1,0 0 1,1 0 0,-1 0 0,0 0 0,1-3 0,3-2 96,-1 0 1,0-1-1,4-11 1,-2 1-192,0 0 1,-1-1 0,0 1-1,-2-1 1,0 0 0,-1 0-1,-1-22 1,7 197-589,0-29 592,-18 236 355,9-356-257,1 0 0,-2-1 0,1 0 1,-1 1-1,0-1 0,-4 9 0,5-14-15,1-1-1,-1 0 1,0 0-1,0 1 1,1-1-1,-1 0 1,0 0-1,0 0 1,0 0-1,0 0 0,0 0 1,0 0-1,-1 0 1,1 0-1,0-1 1,0 1-1,-1 0 1,1-1-1,0 1 1,-1-1-1,1 0 1,-1 1-1,1-1 1,-1 0-1,1 0 1,0 0-1,-1 0 1,1 0-1,-1 0 1,1 0-1,-1 0 1,1-1-1,0 1 1,-1 0-1,1-1 1,0 1-1,-1-1 1,1 0-1,0 1 1,-2-3-1,-4-1-2,1 0 0,-1-1 0,1 0 1,0 0-1,1-1 0,-1 0 0,-6-10 0,5 7-48,1-1-1,0 0 0,0 0 0,-6-18 0,10 22 20,1 0 0,0 0-1,0-1 1,0 1 0,1-1-1,0 1 1,0-1 0,0 1-1,1-1 1,2-6 0,-2 11-9,0-1 0,0 1 0,0 0 0,0-1 0,0 1 0,1 0 1,-1 0-1,1 0 0,0 0 0,-1 0 0,1 0 0,0 1 0,0-1 1,0 1-1,1-1 0,-1 1 0,0-1 0,4 0 0,8-5-98,28-7-1,-38 12 79,26-7 141,4-1-109,47-22 0,-70 27 24,0-1-1,-1-1 1,0 1 0,0-2 0,0 1-1,-1-1 1,0-1 0,9-10 0,27-42 157,38-68 1,-76 118-166,17-28 135,31-70 1,-52 101-126,-1 0 0,0 0 0,1-14 0,-3 14-48,1 1 0,1-1 0,4-14 0,-4 16-205,-4 7 82,-3 7 5,-17 100-247,22-105 399,-1-1 0,1 1 0,0-1 0,0 1 0,0 0 0,0 0 0,0-1 0,0 1 0,1 0 0,-1-1 0,1 1 0,0-1 0,0 1 0,0-1 0,0 1 0,0-1 0,0 0 0,1 1 0,-1-1 0,1 0 0,0 0 0,0 0 0,3 3 0,-4-4 5,-1-1 0,0 0 0,1 0 0,-1 0 0,0 0 0,1 0 0,-1 0 0,0 0 0,1 0 0,-1 0 0,0 0-1,1 0 1,-1 0 0,0 0 0,1 0 0,-1 0 0,0 0 0,1 0 0,-1 0 0,0 0 0,1-1 0,-1 1 0,0 0 0,0 0 0,1 0 0,-1-1 0,0 1 0,0 0 0,1 0 0,-1 0 0,0-1 0,0 1 0,0 0 0,1-1-1,-1 1 1,0 0 0,0 0 0,0-1 0,1-1 69,6-4-5,-1 0 1,0-1 0,-1 0-1,0-1 1,0 1-1,0-1 1,-1 0 0,4-10-1,-1 0-131,-1-1 0,7-31 0,-13 49 40,0 1 0,0 0 1,0-1-1,0 1 1,0 0-1,0-1 1,0 1-1,0-1 1,1 1-1,-1 0 0,0-1 1,0 1-1,0 0 1,1-1-1,-1 1 1,0 0-1,0-1 1,1 1-1,-1 0 0,0 0 1,1-1-1,-1 1 1,0 0-1,1 0 1,-1 0-1,0-1 1,1 1-1,0 0 0,-1 0-10,1 0 0,0 0 0,-1 0 0,1 0 0,0 1 0,-1-1-1,1 0 1,0 0 0,-1 1 0,1-1 0,0 0 0,-1 1-1,1-1 1,0 1 0,16 19-244,-10-10 254,-2 2-1,1-1 1,-2 1 0,1-1-1,-2 1 1,1 0-1,1 17 1,5 89-27,-10-118 39,-4 197 0,1-136 53,2-43 32,0 0 1,-2 0-1,0-1 0,-1 0 1,0 1-1,-13 28 0,15-43-37,1 0 0,0 0 0,-1-1 0,0 1-1,1 0 1,-1-1 0,0 0 0,-1 1 0,1-1-1,0 0 1,-1 0 0,1 0 0,-6 3 0,6-4-23,-1 0 1,1 0 0,-1-1 0,1 1 0,-1-1 0,1 1 0,-1-1 0,0 0 0,1 0-1,-1 0 1,0 0 0,1-1 0,-1 1 0,1-1 0,-1 1 0,-4-3 0,-2 0 24,6 2-42,-1 0 0,0 0 0,1 0 0,-1-1-1,1 0 1,0 1 0,-1-1 0,1-1 0,0 1-1,0 0 1,0-1 0,1 1 0,-4-5 0,3 2-1,0 0 1,0 0 0,1 0 0,0 0-1,0-1 1,0 1 0,1-1-1,-1 1 1,2-1 0,-1 0 0,0 1-1,1-1 1,1-6 0,0 2-46,1-1 1,0 1-1,1-1 1,0 1-1,1 0 0,7-13 1,-3 5 84,1 1 1,1 1-1,19-26 0,-23 35-38,1 0-1,-1 0 0,1 0 0,1 1 1,-1 0-1,1 0 0,0 1 0,1 0 1,11-5-1,-6 5 14,-1 1-1,17-3 1,21-6 260,-41 9-1085,0 0 1,19-12 0,-1-5-7543,-15 11 4388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5:52.6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211 724 2976,'1'0'106,"-1"-1"-1,0 1 1,1-1 0,-1 1-1,0-1 1,1 1 0,-1-1-1,1 1 1,-1-1 0,1 1-1,-1-1 1,1 1 0,-1 0-1,1-1 1,0 1-1,-1 0 1,1 0 0,-1-1-1,1 1 1,0 0 0,-1 0-1,1 0 1,0 0 0,-1 0-1,1 0 1,-1 0 0,5 0 3462,-10 0-1621,1 0-1813,-1 1 1,1-1 0,0 1 0,0 0-1,0 0 1,1 0 0,-1 1 0,0-1 0,0 1-1,-3 3 1,-7 3 68,-17 15-1,14-9-20,1-2-50,0 1-1,-26 28 1,38-36-122,-1 1 0,1 0 0,0 0 1,0 0-1,1 0 0,0 1 0,0 0 0,0-1 1,1 1-1,0 0 0,-2 14 0,4-17 69,0 1 1,0 0-1,0 0 0,1-1 0,-1 1 0,1 0 0,1 0 1,-1-1-1,3 7 0,-3-9-32,-1-1 1,1 1 0,0 0-1,0-1 1,-1 1-1,1-1 1,0 1-1,1-1 1,-1 0-1,0 1 1,0-1-1,1 0 1,-1 0 0,0 0-1,1 0 1,-1 0-1,1 0 1,0 0-1,-1-1 1,1 1-1,0 0 1,-1-1 0,1 1-1,0-1 1,0 0-1,-1 0 1,1 1-1,2-1 1,0-1 37,1 0 1,-1 0-1,1-1 0,-1 1 1,0-1-1,0 0 0,0 0 1,0 0-1,0 0 0,4-4 1,5-5 183,17-17 0,-10 8 24,8-5 57,8-7-104,34-41 0,-59 61-236,-1-1 0,-1-1 0,0 1 0,-1-2 1,0 1-1,-2-1 0,8-19 0,-5-2 21,-1 0 0,-1-1 0,-2 1-1,-2-1 1,-1 0 0,-2 0 0,-1 0 0,-12-68-1,11 94-84,-1-1-1,0 1 0,-7-17 1,9 25 11,0 0 1,-1 0 0,1 1-1,-1-1 1,0 0 0,0 0-1,0 1 1,0-1 0,0 1-1,-1 0 1,1 0-1,-1 0 1,1 0 0,-1 0-1,0 0 1,-3-1 0,4 2 24,1 1 0,0 0 1,0-1-1,0 1 0,-1 0 1,1 0-1,0 0 0,-1 0 1,1 0-1,0 0 0,0 1 1,-1-1-1,1 0 0,0 1 1,0-1-1,0 1 0,0-1 1,-1 1-1,1-1 0,0 1 1,0 0-1,0-1 0,0 1 1,0 0-1,0 0 0,1 0 1,-1 0-1,-1 1 0,-2 3-26,1 1 0,0-1 0,0 1 0,-3 6 0,4-7-23,-2 7 23,0 0-1,1-1 1,1 2 0,0-1 0,0 0 0,1 24 0,0-12 43,0 27-15,2-1 0,2 1 0,12 64 0,-11-93 58,2-1-1,10 29 0,-11-39-1,-1-1 0,2 1 1,-1-1-1,1 0 0,1-1 1,9 12-1,-13-18 23,-1 0 0,1 0 1,0-1-1,0 1 0,0-1 0,0 0 1,1 1-1,-1-1 0,0-1 1,1 1-1,0 0 0,-1-1 0,1 0 1,0 0-1,0 0 0,0 0 0,-1-1 1,1 1-1,0-1 0,0 0 1,6-1-1,-1 0 32,-2 0-9,-1 0 1,0 0-1,0-1 1,0 0-1,0 0 1,-1 0-1,1 0 1,-1-1-1,9-5 1,11-11 93,-8 6-230,21-19 0,-38 32 34,1 0 1,-1 0 0,0 0 0,1 0-1,-1 0 1,0 0 0,1 0-1,-1 0 1,0 0 0,1 0-1,-1 0 1,0 0 0,0 0-1,1 0 1,-1 0 0,0 0-1,1 0 1,-1 1 0,0-1 0,1 0-1,-1 0 1,0 0 0,0 1-1,0-1 1,1 0 0,-1 0-1,0 1 1,0-1 0,1 0-1,-1 0 1,0 1 0,0-1 0,0 0-1,0 1 1,0-1 0,0 0-1,0 1 1,1-1 0,-1 0-1,0 1 1,9 21-72,-4-9-68,-3-11 170,2 8-3,1-1 1,1 1 0,0-1 0,0-1-1,14 15 1,-18-22 23,-1 0 0,1 0-1,-1 0 1,1 0 0,-1 0 0,1-1-1,0 1 1,-1 0 0,1-1 0,0 0 0,0 1-1,-1-1 1,1 0 0,0 0 0,0 0-1,0 0 1,-1 0 0,1 0 0,0-1 0,0 1-1,-1-1 1,1 1 0,0-1 0,-1 1-1,1-1 1,-1 0 0,1 0 0,-1 0-1,3-1 1,1-2 48,1 0 0,-1 0 0,0-1 0,-1 1-1,1-1 1,-1 0 0,4-6 0,1-6-5,0 1 0,-2-1-1,0-1 1,-1 0 0,6-27 0,-8 27-61,36-170 159,-9 31-109,-20 113-114,-3-1 0,5-76-1,-14 111-219,-3 12-203,-5 16 74,-5 17 338,3 0 1,0 1-1,-9 68 1,11-54-65,-92 656 206,83-502 689,17-194-471,1-13 104,3-13-83,16-65-13,-7 38-227,11-34-49,3 2 0,37-75 0,18-48-55,103-260-49,-118 300 133,-54 122-555,-43 117-526,-8 18 893,-15 102 112,-13 45 13,-33 93 20,85-284 17,2 6-11,10-44 165,0 0 0,-1-1 0,-13 33 0,16-46-149,-2 2 213,0-15 31,2 1-239,1 0-1,0 0 0,1 0 0,-1 0 1,2 0-1,-1 0 0,5-12 1,26-64 46,-30 82-92,6-16-17,1 1-1,1 0 1,1 0-1,0 1 1,2 1 0,-1 0-1,2 1 1,17-16-1,-15 17-28,2-2-2,1 0 0,1 2 0,0 0 0,1 1 0,24-11 0,-30 17-17,-11 5 50,0-1-1,1 2 1,-1-1 0,1 0-1,-1 1 1,1 0-1,0 0 1,0 0 0,-1 1-1,1-1 1,5 1-1,1 2-32,-8-2 26,1 0 0,-1 1 0,0-1 0,0 1 0,0 0 0,4 2 0,-6-3 23,0 1 0,0-1 1,0 0-1,0 0 1,0 1-1,0-1 0,0 0 1,0 0-1,1 0 1,-1 0-1,0 0 0,0-1 1,0 1-1,0 0 1,0 0-1,0-1 0,0 1 1,0-1-1,0 1 0,2-2 1,19-16 79,-5 4 168,-14 12-233,0-1-1,0 0 1,0 0-1,0 0 1,0 0-1,0 0 1,-1-1 0,0 1-1,1-1 1,-2 0-1,1 1 1,0-1 0,-1 0-1,1 0 1,-1 0-1,0 0 1,0-7-1,0 6-5,0-1 0,-1 0 0,0 0 0,0 0-1,-1 0 1,1 0 0,-1 0 0,-1 0-1,1 1 1,-1-1 0,0 0 0,-3-5-1,5 10-25,-1 0 0,1-1 0,-1 1 0,0 0 0,1 0 0,-1 0 0,0 0 0,0 0 0,0 1 0,1-1 0,-1 0 0,0 0 0,0 1 0,0-1 0,0 0 0,0 1 0,-1-1 0,1 1 0,0-1 0,0 1-1,0-1 1,-2 1 0,2 0-1,-1 0-1,0 0 0,1 1 0,-1-1 1,1 0-1,-1 1 0,1 0 0,-1-1 0,1 1 1,-1 0-1,1-1 0,0 1 0,-1 0 1,-1 2-1,-4 3-36,1 1 0,0 0-1,0 0 1,-6 11 0,11-17 46,-6 10-40,0 0 1,1 1 0,0-1-1,1 1 1,1 0-1,0 1 1,-3 14 0,6-23 51,0 1 0,0-1 0,1 0 0,0 0 1,0 0-1,0 1 0,0-1 0,0 0 0,1 0 0,0 0 1,0 1-1,0-1 0,1 0 0,-1 0 0,1-1 0,0 1 1,0 0-1,0 0 0,0-1 0,1 1 0,0-1 0,-1 0 1,1 0-1,1 0 0,3 3 0,-2-2 38,1 0-1,0 0 1,0-1 0,0 1-1,0-1 1,11 3 0,-15-6-10,1 1 1,-1-1-1,1 0 1,-1 0 0,1 0-1,-1 0 1,1 0-1,-1-1 1,1 1-1,-1-1 1,1 1 0,-1-1-1,1 0 1,-1 0-1,0 0 1,1-1 0,-1 1-1,0 0 1,0-1-1,0 1 1,3-4 0,-2 2 2,4-3-10,0 1 0,-1-1-1,0-1 1,-1 1-1,1-1 1,7-13 0,28-73 154,-39 88-271,0 1 0,0-1 1,0 1-1,6-8 0,-6 9-197,-1 8 273,0-1 0,0 1 0,0 0 0,2 5 1,0 0-41,1 6-2,1 0-1,11 23 1,-13-33 49,0-1-1,0 0 1,0 0-1,0 0 1,1 0 0,0 0-1,0-1 1,0 0-1,0 0 1,7 5 0,-7-7 41,0 0 0,0-1 0,0 1-1,1-1 1,-1 0 0,0 0 0,0 0 0,1-1 0,-1 0 0,0 0 0,1 0 0,6-1 0,-2 0 37,1 0-1,-1-1 1,0 0 0,14-6-1,-9 1 22,-1 0 0,0-1 0,-1 0 0,1-1 0,-1 0 0,-1-1 0,17-19 0,-22 23-90,-1 0-1,0 0 1,-1-1-1,0 0 0,0 1 1,0-2-1,-1 1 1,0 0-1,0-1 0,0 1 1,-1-1-1,-1 0 1,1 0-1,-1 0 0,-1 0 1,1 0-1,-1 0 1,-2-10-1,2 16-16,0 0 0,-1 0 1,1 0-1,-1 0 0,1 0 0,-1 0 1,0 0-1,0 0 0,0 1 0,0-1 0,0 0 1,-3-2-1,4 3 5,0 1 0,-1 0 0,1-1-1,-1 1 1,1 0 0,-1 0 0,1-1 0,-1 1 0,1 0 0,-1 0 0,1 0 0,-1 0 0,0 0-1,1-1 1,-1 1 0,1 0 0,-1 0 0,1 1 0,-1-1 0,0 0 0,-1 1-14,1-1 1,-1 1 0,1 0-1,-1-1 1,1 1-1,0 0 1,0 0 0,-1 0-1,1 0 1,-2 2 0,-5 7-27,1 0-1,0 1 1,0-1 0,1 1 0,0 1 0,1-1 0,1 1 0,-1 0-1,-2 16 1,5-19 40,1 1-1,0-1 0,1 1 0,0-1 1,0 1-1,3 14 0,-3-21 30,1-1-1,-1 1 1,1-1-1,0 1 1,0-1-1,0 1 1,0-1-1,1 0 1,-1 1-1,1-1 1,-1 0-1,1 0 1,0 0-1,-1 0 1,1 0-1,0-1 1,0 1-1,0 0 1,1-1-1,-1 0 1,0 1-1,1-1 1,-1 0-1,1 0 1,-1 0-1,1-1 1,-1 1-1,1 0 1,2-1-1,0 0 43,1 0 0,-1 0 0,0-1 0,1 1 0,-1-1 0,0-1 0,0 1 1,0-1-1,0 0 0,0 0 0,8-5 0,4-3-55,27-22 1,-41 29-1,19-16-29,0-1 1,22-28-1,-14 15 86,-30 33-62,17-15-134,-17 15 125,1 0-1,-1 0 0,1 0 1,-1 0-1,0 0 0,1-1 1,-1 1-1,1 0 0,-1 0 1,1 0-1,-1 0 0,0 1 1,1-1-1,-1 0 0,1 0 1,-1 0-1,0 0 0,1 0 1,-1 0-1,1 1 0,-1-1 1,0 0-1,1 0 0,-1 1 1,0-1-1,1 0 0,-1 0 1,0 1-1,0-1 1,1 0-1,-1 1 0,0-1 1,0 0-1,1 1 0,-1-1 1,0 1-1,0-1 0,0 0 1,0 1-1,0-1 0,0 1 1,1-1-1,-1 0 0,0 1 1,0-1-1,-1 1 0,4 11-56,-2-1 0,1 1 0,-2-1 0,0 23-1,-10 45 344,8-72-378,1 5 915,1-12-789,0 0 1,1-1-1,-1 1 1,1 0-1,-1 0 1,1 0-1,-1-1 1,0 1-1,1 0 0,-1-1 1,0 1-1,1 0 1,-1-1-1,0 1 1,1-1-1,-1 1 1,0-1-1,0 1 0,1 0 1,-1-1-1,0 1 1,0-1-1,0 0 1,7-12 0,0 0 0,6-22 1,-7 20-51,15-30 1,-13 29-112,-6 12 92,-1 1 0,1-1 0,0 1 0,-1 0 0,1 0-1,1 0 1,-1 0 0,0 0 0,1 0 0,5-4 0,-7 7 32,-1 0 0,1-1 1,-1 1-1,0 0 0,1 0 1,-1 0-1,1 0 0,-1 0 1,1 0-1,-1 0 0,1 0 0,-1 0 1,1 0-1,-1 0 0,1 0 1,-1 0-1,1 0 0,-1 1 1,0-1-1,1 0 0,-1 0 1,1 0-1,-1 1 0,1-1 1,-1 0-1,0 0 0,1 1 1,-1-1-1,0 0 0,1 1 1,-1-1-1,0 1 0,0-1 1,1 0-1,-1 1 0,0-1 1,0 1-1,0-1 0,1 1 1,-1-1-1,0 1 0,0-1 0,0 0 1,0 1-1,0-1 0,0 2 1,4 25-12,-4-23 38,3 104-165,-3-85 307,0-22-147,-1-1 1,1 1-1,0-1 1,0 1-1,0-1 1,0 1 0,0-1-1,0 1 1,0-1-1,0 1 1,0-1-1,1 1 1,-1-1 0,0 1-1,0-1 1,0 1-1,0-1 1,1 1-1,-1-1 1,0 0 0,1 1-1,-1-1 1,0 1-1,1-1 1,-1 0-1,0 1 1,1-1 0,-1 0-1,1 1 1,-1-1-1,0 0 1,1 0-1,-1 1 1,1-1 0,-1 0-1,1 0 1,-1 0-1,1 0 1,-1 0 0,1 0-1,-1 0 1,1 0-1,0 0 1,2 0 87,0-1 0,0 0 1,0 0-1,0 0 0,5-3 1,-2 1-152,3-2 81,0 0 0,0-1 0,8-6 0,6-5 15,43-22-117,25-16 27,-42 26-109,-30 18 183,26-19 0,-41 26-86,-8 3 19,3 1 19,-1 1-1,1-1 1,-1 1 0,1-1-1,0 1 1,-1 0 0,1-1-1,0 1 1,-2 1 0,-19 16-73,14-13 38,1 1-1,0 1 1,-7 6-1,3 0-42,1 0-1,-16 26 1,23-34 93,1 0 0,-1 0 1,1 0-1,0 0 0,1 0 0,-1 0 1,1 1-1,0-1 0,0 0 0,1 1 1,-1-1-1,2 11 0,0-14 21,-1 1-1,2 0 1,-1 0-1,0-1 1,0 1 0,1-1-1,0 1 1,-1-1-1,1 0 1,0 0 0,0 0-1,0 0 1,0 0-1,1 0 1,-1 0 0,0-1-1,1 1 1,-1-1-1,1 1 1,0-1-1,-1 0 1,5 1 0,2 1 35,1-1 0,-1 1-1,0-2 1,1 1 0,15-1 0,-10-1-21,-1-1-1,0 0 0,1-1 1,-1 0-1,0-2 0,0 1 1,-1-2-1,1 0 1,-1 0-1,0-1 0,0-1 1,0 0-1,-1-1 0,-1-1 1,1 1-1,-1-2 0,-1 1 1,1-2-1,-2 1 0,0-1 1,0-1-1,-1 0 1,0 0-1,-1 0 0,10-24 1,-12 24-19,0 0 1,-1 0 0,0 0-1,-1-1 1,-1 0 0,0 0-1,1-14 1,-3 26-20,0 0-1,0-1 1,0 1 0,0 0 0,0 0 0,0-1-1,-1 1 1,1 0 0,0 0 0,-1 0 0,1 0-1,-1 0 1,1 0 0,-1-1 0,1 1 0,-1 0-1,0 0 1,0 1 0,1-1 0,-3-2 0,2 3-4,0 0 0,0-1 0,0 1 0,0 0 1,0 0-1,0 0 0,0 0 0,0 0 0,0 0 1,0 0-1,0 0 0,0 0 0,0 0 0,0 0 1,0 1-1,0-1 0,0 1 0,0-1 1,0 0-1,0 1 0,0-1 0,0 1 0,1 0 1,-1-1-1,-1 2 0,-3 2-21,1 0 0,0 0 1,0 0-1,0 1 0,1 0 0,-7 9 1,-15 37-154,10-21 91,12-24 98,0 0 0,0 1 0,1-1 0,0 0 1,0 1-1,1-1 0,0 1 0,0-1 0,0 1 1,1 0-1,0-1 0,0 1 0,1 0 0,2 11 1,-2-15 19,0 1 0,0-1 0,1 1 0,-1-1 0,1 0 0,0 0 0,0 0 1,0 0-1,0 0 0,0 0 0,1-1 0,-1 1 0,1-1 0,0 1 0,0-1 1,0 0-1,0 0 0,0-1 0,0 1 0,0 0 0,1-1 0,-1 0 0,0 0 1,1 0-1,-1 0 0,1 0 0,-1-1 0,7 0 0,8 1 39,0-2 0,1 0 0,-1-1 0,0-1 0,20-5 0,24-11-1754,-2-4-3769,-58 22 5272,18-9-3145,-20 10 2944,1-1 0,0 0 0,0 0 0,0 0 0,-1 1 0,1-1 0,-1 0 0,1 0 0,0 0 0,-1 0 1,0 0-1,1 0 0,-1 0 0,0 0 0,1 0 0,-1-2 0,1-10-3888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5:53.0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20 8064,'-21'-20'3648,"24"20"-1920,2 0-1536,0 0-128,3 0 64,-3 0-64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5:57.6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93 219 3808,'-7'-39'4976,"7"39"-4959,0 0 1,0 1-1,0-1 1,0 0-1,0 0 1,0 0-1,0 0 1,-1 0-1,1 0 0,0 0 1,0 0-1,0 0 1,0 0-1,0 0 1,0 1-1,0-1 1,0 0-1,0 0 1,0 0-1,0 0 1,0 0-1,0 0 1,0 0-1,0 0 1,-1 0-1,1 0 0,0 0 1,0 0-1,0 0 1,0 0-1,0 0 1,0 0-1,0 0 1,0 0-1,0 0 1,0 0-1,-1 0 1,1 0-1,0 0 1,0 0-1,0 0 1,0 0-1,0 0 0,0 0 1,0 0-1,0 0 1,0 0-1,0 0 1,-1 0-1,1 0 1,0 0-1,0 0 1,0 0-1,0 0 1,0 0-1,0 0 1,0-1-1,0 1 1,0 0-1,0 0 0,0 0 1,0 0-1,0 0 1,0 0-1,0 0 1,0 0-1,0 0 1,-3 6 62,3-6-36,-2 6-8,-32 128 1842,21-34-713,0 123 0,12-211-1121,1 138 698,1-65-247,4 18 763,-3-96 994,1-10-1507,6-14-270,8-26-191,1-1-321,2 0-1,41-69 0,-52 100 5,27-36-26,-33 44 15,1 1-1,0 0 1,0 0 0,1 0 0,-1 1-1,1 0 1,0 0 0,6-3-1,-10 5 32,1 0-1,0 0 0,0 0 1,0 1-1,0-1 0,0 0 0,0 1 1,0 0-1,0 0 0,1 0 1,-1 0-1,0 0 0,0 0 0,0 0 1,0 0-1,0 1 0,0-1 1,0 1-1,0 0 0,0-1 1,0 1-1,0 0 0,0 0 0,-1 0 1,1 1-1,0-1 0,-1 0 1,1 1-1,-1-1 0,1 1 0,-1-1 1,0 1-1,3 3 0,0 2-14,0 1 0,-1-1-1,0 1 1,0 0-1,0 0 1,-1 0-1,1 10 1,-1-4 36,0 0 0,-2-1 0,1 1 0,-2 0 0,0 0 0,0 0 0,-1 0 0,-5 16 0,3-19 50,1 0 0,-1-1 0,-1 0 0,0 1 0,-1-1 0,0-1 0,0 1 0,-1-1 0,0 0-1,-13 12 1,14-16-14,0-1 0,0 0 0,0 0 0,0-1 0,-1 0 0,1 0 0,-1 0 0,0-1 0,0 0 0,0 0 0,0-1 0,-8 1 0,2 0-15,0-2 0,0 0 0,-1 0 1,1-2-1,-22-3 0,-14-10-88,40 11-27,13 1-49,14 0-28,7 2 121,-1-2 0,42-10 0,-21 4 40,-24 6 57,-1-2-1,0-1 0,0 0 1,0-1-1,31-17 0,-40 18-13,0-1 0,-1 0-1,1-1 1,-1-1 0,-1 1-1,0-1 1,0-1 0,-1 0-1,0 0 1,10-17 0,-11 14 6,0 1 0,-1-2-1,0 1 1,5-20 0,-8 19-16,1 3-12,-2 0 0,1 0-1,-1 0 1,-1 0 0,0 0 0,-1-1 0,-2-21 0,2 33-29,0-1 0,0 1 1,0-1-1,0 1 0,0 0 0,0-1 1,-1 1-1,1 0 0,0-1 1,0 1-1,0 0 0,-1-1 0,1 1 1,0 0-1,0 0 0,-1-1 1,1 1-1,0 0 0,-1 0 1,1-1-1,0 1 0,-1 0 0,1 0 1,0 0-1,-1 0 0,1 0 1,0-1-1,-1 1 0,1 0 0,-1 0 1,1 0-1,0 0 0,-1 0 1,1 0-1,0 0 0,-1 0 0,1 0 1,-1 1-1,1-1 0,0 0 1,-1 0-1,1 0 0,0 0 0,-1 0 1,1 1-1,-1-1 0,-15 11-253,13-6 232,0 0 1,0 0 0,0 1 0,0-1-1,1 1 1,0-1 0,0 1 0,1 0-1,-2 7 1,2-8 18,-4 18-32,1 0 0,1 0 0,0-1-1,2 34 1,1-48 64,1-1 0,0 0 0,0 0 0,1 1 0,0-1 0,0 0 0,0 0 0,1-1 0,0 1 0,0 0 0,1-1 0,0 0 0,0 0 0,0 0 0,1 0 0,0-1 0,10 9 0,-13-12 7,-1 0 0,1-1 0,0 1 0,0-1 0,0 0 0,0 0-1,0 1 1,0-1 0,0 0 0,1-1 0,-1 1 0,0 0 0,1-1 0,-1 1 0,0-1 0,1 0 0,-1 0 0,0 0 0,1 0 0,-1 0 0,0 0 0,1-1 0,-1 1 0,0-1 0,1 1 0,-1-1 0,0 0 0,0 0 0,0 0 0,1 0 0,-1-1 0,-1 1 0,1 0 0,2-3 0,8-6 25,0-1 0,-1 0 1,-1-1-1,0 0 1,15-23-1,-14 18-9,87-125 288,0-3-203,-79 118-119,-2-1-1,24-54 1,-21 32-34,-2-1 1,-3-1-1,-1 0 0,-4-1 0,7-72 0,-17 124 9,1-21 46,-1 21-44,0 0 0,1 1 1,-1-1-1,0 0 0,0 1 0,0-1 0,0 0 1,0 1-1,0-1 0,-1 0 0,1 1 1,0-1-1,0 0 0,0 1 0,-1-1 0,1 1 1,0-1-1,-1 0 0,1 1 0,0-1 0,-1 1 1,1-1-1,-1 1 0,0-1 0,-4 6-204,-21 45-143,3 1 0,-31 98 0,39-98 363,3 1 1,2 0-1,2 0 0,2 1 0,3 0 1,5 90-1,0-117 69,1 0 0,1-1 0,1 0 0,1 0 1,10 25-1,-15-47-25,0 0 1,1 0-1,-1 0 1,1-1-1,-1 1 1,1 0-1,0-1 1,0 1-1,1-1 1,-1 0-1,0 0 1,1 0-1,4 3 1,-6-4-17,0-1 1,0 1-1,1-1 0,-1 0 1,0 1-1,0-1 1,0 0-1,1 0 1,-1 0-1,0 0 0,0 0 1,1 0-1,-1 0 1,0 0-1,2-1 0,-1 0-6,0 0-1,0 0 1,0 0-1,0 0 1,0 0-1,-1 0 0,1 0 1,-1-1-1,1 1 1,-1-1-1,3-3 0,6-8 36,-1-1-1,-1 0 0,13-27 1,12-51 161,-6 17-167,-13 39-114,16-39-11,-28 66 0,0-2 8,-2 9-145,1 6-214,4 304-84,-5-299 570,0 0 0,1 0 1,0 0-1,1-1 0,0 1 0,5 14 1,-7-22-33,0-1 0,0 1 0,0-1 0,1 1 0,-1 0 0,0-1 0,0 1 0,0-1 0,1 1 0,-1-1 1,0 0-1,1 1 0,-1-1 0,0 1 0,1-1 0,-1 1 0,0-1 0,1 0 0,-1 1 0,1-1 0,-1 0 0,1 0 0,-1 1 1,1-1-1,-1 0 0,1 0 0,0 1 0,0-2-9,-1 1 0,1 0 0,0 0-1,-1-1 1,1 1 0,0-1 0,-1 1 0,1 0 0,-1-1 0,1 1 0,-1-1 0,1 0-1,-1 1 1,1-1 0,-1 1 0,1-1 0,-1 0 0,4-6 10,-1 1 0,0 0 0,3-12 0,23-112 243,-13 53-214,-14 70-87,5-23-417,6-53 0,-13 285 192,0-198 275,0 0-1,1 0 1,0 0 0,-1 1-1,1-1 1,1 0 0,-1 0 0,4 7-1,-5-11-14,0 0-1,0 0 0,0 0 0,0 0 0,0 1 1,0-1-1,1 0 0,-1 0 0,0 0 1,0 0-1,0 0 0,0 0 0,0 1 1,1-1-1,-1 0 0,0 0 0,0 0 1,0 0-1,0 0 0,0 0 0,1 0 0,-1 0 1,0 0-1,0 0 0,0 0 0,1 0 1,-1 0-1,0 0 0,0 0 0,0 0 1,0 0-1,1 0 0,-1 0 0,0 0 0,9-5 170,6-10 3,-13 14-156,10-15 11,0 0 0,-1 0 0,16-33-1,9-12-2,44-45 309,-76 101-413,1 0 0,0 0 0,0 0 0,0 1 0,0 0 0,6-4 1,-6 6 29,0 1 1,0 0-1,0 0 1,0 0-1,0 1 1,0 0 0,0 0-1,0 0 1,0 0-1,1 1 1,7 2-1,63 19 41,-65-20 27,1 0 0,23 1-1,-31-3-3,0 0 0,-1 0 0,1-1 0,0 1 0,0-1-1,0 0 1,-1 0 0,1 0 0,0-1 0,-1 0 0,1 1 0,-1-1-1,4-3 1,-6 4-11,7-4 68,-1-1-1,13-14 1,-18 18-78,-1 0-1,1 1 0,-1-1 0,0 0 1,0 1-1,0-1 0,0 0 1,0 0-1,-1 0 0,1 0 1,0 0-1,-1 0 0,0 0 1,1 0-1,-1 0 0,0 0 1,0 0-1,0 0 0,-1-3 1,0-2 0,1 4-2,-1 0 0,1 1 0,-1-1 0,0 0 0,0 1 0,-2-5-1,2 6-6,1 1-1,0-1 0,-1 1 1,1 0-1,-1-1 0,1 1 1,-1-1-1,1 1 0,-1 0 1,1-1-1,-1 1 0,1 0 1,-1 0-1,0 0 0,1-1 1,-1 1-1,0 0 0,1 0 1,-1 0-1,1 0 0,-1 0 1,0 0-1,1 0 0,-1 0 1,0 0-1,1 0 0,-1 0 1,1 1-1,-1-1 0,1 0 1,-1 0-1,0 1 0,1-1 1,-1 1-1,-5 2-20,0 0-1,1 1 1,-1-1 0,1 1-1,0 1 1,1-1 0,-1 1-1,1 0 1,-1 0 0,2 0-1,-1 0 1,0 1 0,1-1-1,0 1 1,1 0 0,-1 0-1,1 0 1,0 1 0,0-1 0,1 0-1,0 1 1,0-1 0,1 1-1,-1-1 1,1 1 0,1-1-1,-1 1 1,3 7 0,0-2 53,1 0-1,0 1 1,1-1 0,1-1 0,0 1 0,0-1 0,1 0 0,13 16 0,-18-25-12,-1-1 1,1 1-1,0 0 1,0-1-1,0 0 0,0 1 1,0-1-1,0 0 1,0 0-1,0 0 1,0 0-1,1 0 1,-1-1-1,0 1 1,1-1-1,-1 1 1,0-1-1,1 0 1,-1 0-1,1 0 0,-1 0 1,0 0-1,1-1 1,-1 1-1,0-1 1,1 1-1,-1-1 1,0 0-1,0 0 1,0 0-1,1 0 1,-1 0-1,2-2 0,7-5 67,0 0 0,-1-1 1,0 0-1,14-17 0,-21 22-64,11-10 58,-1-1 0,-1-1 0,0 0-1,-2-1 1,17-32 0,-26 45-76,0-1-1,0 1 1,0-1-1,0 0 1,-1-8 0,0 11-5,0 1 1,1 0-1,-1 0 1,0 0 0,-1 0-1,1-1 1,0 1-1,0 0 1,0 0-1,-1 0 1,1 0 0,-1 0-1,1-1 1,-1 1-1,1 0 1,-1 0 0,0 0-1,1 0 1,-1 1-1,0-1 1,0 0-1,0 0 1,1 0 0,-1 0-1,0 1 1,0-1-1,0 1 1,0-1-1,0 1 1,-2-1 0,1 1-31,1 0 1,-1 0 0,0 1-1,0-1 1,1 1 0,-1-1-1,0 1 1,1 0 0,-1 0 0,1-1-1,-1 1 1,1 0 0,-1 0-1,1 1 1,0-1 0,-2 1-1,-2 3-20,1-1-1,0 1 0,-6 8 1,6-7 40,0 1-1,1 0 1,-1 0 0,2 0 0,-1 0 0,1 0 0,0 1 0,0-1-1,1 1 1,0-1 0,1 1 0,-1 0 0,2 9 0,0-12 34,-1 0 0,1 1 1,1-1-1,-1 0 0,1 0 1,0 0-1,0 0 0,0 0 1,1 0-1,0 0 0,0-1 1,0 0-1,0 1 0,1-1 1,-1 0-1,1 0 0,0-1 1,0 1-1,7 3 0,-7-5 8,1 0-1,0 0 1,0 0-1,0 0 0,1-1 1,-1 0-1,0 0 1,0 0-1,1-1 1,-1 0-1,1 0 0,-1 0 1,0-1-1,0 1 1,1-1-1,-1 0 0,0-1 1,6-2-1,10-4 109,0-1 1,36-21-1,-57 30-133,38-21 77,9-5 58,61-45 0,-97 63-95,6-7-242,2 2 1,39-23-1,-57 36 195,-1 0 0,1-1 0,-1 1 0,0 0 0,1 0 0,-1 0 0,1-1 0,-1 1 1,1 0-1,-1 0 0,1 0 0,-1 0 0,1 0 0,-1 0 0,1 0 0,-1 0 0,1 0 1,-1 0-1,1 0 0,-1 0 0,1 0 0,-1 0 0,1 0 0,-1 1 0,1-1 0,-1 0 1,0 0-1,1 1 0,-1-1 0,1 0 0,-1 0 0,0 1 0,1-1 0,-1 0 0,0 1 1,1-1-1,-1 1 0,0-1 0,1 0 0,-1 1 0,0-1 0,0 1 0,0-1 0,0 1 1,1-1-1,-1 1 0,0-1 0,0 1 0,0-1 0,0 1 0,0-1 0,0 1 0,0-1 1,0 1-1,0 0 0,-1 5 18,1 0 1,-1 0 0,-2 10 0,2-9-9,-14 64 162,14-70-141,1 0-1,0 0 1,-1 0 0,1 0-1,0 0 1,0 1 0,0-1-1,0 0 1,0 0 0,0 0-1,0 0 1,0 0 0,1 0-1,-1 0 1,1 2 0,-1-1 397,2-6-186,11-10-72,-8 8-174,0 1 1,0 0 0,0 0-1,1 0 1,0 0-1,0 1 1,7-4 0,-12 9-32,0 0 1,0-1 0,0 1-1,0 0 1,0 0 0,0 0 0,0 0-1,0 0 1,0 0 0,0 0-1,0 0 1,-1 0 0,1 0 0,0 0-1,-1 1 1,1-1 0,0 2-1,11 30-185,0 56 234,4 25 205,-12-95-138,-3-10 7,1 0 0,0-1 1,1 1-1,7 16 0,-10-24-71,1-1 1,-1 1 0,1-1 0,-1 1 0,1-1-1,-1 1 1,1-1 0,-1 1 0,1-1 0,0 1-1,-1-1 1,1 0 0,0 0 0,0 1 0,-1-1 0,1 0-1,0 0 1,-1 0 0,1 1 0,0-1 0,0 0-1,0 0 1,-1 0 0,1 0 0,0-1 0,0 1-1,-1 0 1,1 0 0,0 0 0,-1-1 0,1 1-1,0 0 1,-1-1 0,1 1 0,0 0 0,-1-1 0,1 1-1,0-1 1,0 0 0,4-3 24,0 0 1,0 0-1,6-6 0,-10 9-27,22-24-398,21-29-1,16-29-5548,-48 65 3641,7-7-454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5:58.0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6 301 4160,'-5'-16'1856,"23"1"-1600,3 1 1344,6 8-928,36-14 1056,10 0-992,20-13 192,-1 1-544,6-5-96,-4 11-160,4-7 128,-6 13-160,-2 0 96,-14 11-96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2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8 550 2496,'-7'1'934,"11"1"-427,-3-2-487,1 1 1042,12-4 2751,-9 1-3558,0 1-1,0-1 1,0-1 0,-1 1 0,1 0 0,0-1-1,-1 0 1,0 0 0,5-5 0,4-5 159,16-20 0,-4 5-329,46-42 141,21-24 119,51-95 369,-116 149-479,-8 13-475,-41 63-466,-26 58-1,31-58 808,0-3 50,-19 42 226,32-65-301,0 0 1,1 1-1,0-1 1,1 1-1,-1 13 1,2-20-22,1-1 1,0 1-1,0-1 1,0 1-1,1-1 1,-1 1-1,1-1 1,0 0-1,0 1 1,0-1 0,0 0-1,1 0 1,-1 1-1,1-1 1,0 0-1,0-1 1,0 1-1,0 0 1,1 0-1,2 1 1,-1-1 52,0 0 1,0 0 0,0-1-1,0 0 1,0 0-1,1 0 1,-1-1-1,1 1 1,0-1-1,-1 0 1,1 0 0,0-1-1,0 0 1,5 1-1,1-2 6,-1 1 0,1-1 0,0-1 0,0 0-1,-1-1 1,0 0 0,1 0 0,-1-1 0,0 0 0,13-8 0,-12 4-54,0 1 0,0-2 0,-1 1 0,0-1 0,0-1 0,-1 0 0,15-21 0,-11 11 11,-1 0-1,-1-1 0,9-24 0,18-66 377,-37 109-439,35-98-146,-25 79 154,-10 21-21,-1 0 1,0 0-1,0-1 0,0 1 0,1 0 1,-1 0-1,0-1 0,0 1 1,1 0-1,-1 0 0,0 0 0,0-1 1,1 1-1,-1 0 0,0 0 1,1 0-1,-1 0 0,0 0 0,1-1 1,-1 1-1,0 0 0,1 0 1,-1 0-1,0 0 0,1 0 0,-1 0 1,0 0-1,1 0 0,-1 0 1,0 1-1,1-1 0,-1 0 0,0 0 1,1 0-1,-1 0 0,0 0 1,1 1-1,-1-1 0,0 0 0,0 0 1,1 0-1,-1 1 0,0-1 1,0 0-1,1 0 0,-1 1 0,0-1 1,0 0-1,0 0 0,0 1 1,1-1-1,-1 0 0,0 1 0,0-1 1,0 0-1,0 1 0,0-1 1,0 0-1,0 1 0,4 10-13,-1 1 1,0-1-1,-1 0 0,2 20 0,-2 47 280,-2-76-259,1 31 60,-2 0 0,-1 1 0,-2-1 1,-2 0-1,-12 43 0,13-57-57,3-11 60,0-1 0,0 0 0,-1 0 0,-5 10 1,7-16-27,0 1 1,0-1-1,0 1 0,0-1 1,-1 1-1,1-1 1,0 0-1,-1 0 0,1 0 1,-1 1-1,1-1 1,-1-1-1,1 1 0,-1 0 1,0 0-1,0-1 1,1 1-1,-1-1 0,0 1 1,0-1-1,0 0 1,1 1-1,-3-1 0,0-1-7,0 1-1,0-1 0,0 0 0,0 0 0,1 0 0,-1 0 0,0-1 0,1 1 0,-7-5 1,8 5-41,0 0 1,0 0 0,1 0 0,-1-1-1,1 1 1,-1 0 0,1-1 0,-1 1-1,1-1 1,0 1 0,0-1-1,0 0 1,0 1 0,0-1 0,0 0-1,0 0 1,0 0 0,1 0 0,-2-3-1,3 4-3,-1 1-1,0-1 0,0 1 0,0-1 0,1 1 0,-1-1 0,0 1 0,0-1 0,1 1 1,-1 0-1,0-1 0,1 1 0,-1-1 0,1 1 0,-1 0 0,0 0 0,1-1 0,-1 1 1,1 0-1,-1 0 0,1-1 0,-1 1 0,1 0 0,-1 0 0,1 0 0,-1 0 0,1 0 1,18-3-70,-15 2 68,64-4 134,89 4 1,-77 2-1112,-76-1 161,0 0 0,0 0 0,-1 1 0,1-1 0,0 1 1,5 2-1,-8-3 781,-1 0-1,0 0 1,0 0 0,0 0 0,0 0 0,0 0 0,0 0 0,0 0 0,0 0 0,0 0 0,1 0 0,-1 0 0,0 0 0,0 0 0,0 0 0,0 0 0,0 0 0,0 0-1,0 1 1,0-1 0,0 0 0,0 0 0,0 0 0,1 0 0,-1 0 0,0 0 0,0 0 0,0 0 0,0 0 0,0 0 0,0 0 0,0 0 0,0 1 0,0-1 0,0 0-1,0 0 1,0 0 0,0 0 0,0 0 0,0 0 0,0 0 0,0 0 0,0 0 0,0 1 0,0-1 0,0 0 0,0 0 0,0 0 0,0 0 0,0 0 0,0 0 0,0 0-1,0 0 1,0 0 0,0 1 0,0-1 0,0 0 0,-1 0 0,1 0 0,0 0 0,0 0 0,0 0 0,-6 4-2871,-3-1 434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5:58.5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11 2976,'0'0'119,"0"-1"1,-1 1-1,1-1 1,0 1-1,0-1 0,0 1 1,-1 0-1,1-1 1,0 1-1,0-1 1,3-4 4276,-5 16-3173,-28 107 3309,20-84-4242,-2 0-1,-2-1 1,-21 38 0,19-43-210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00.4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7 149 4640,'0'-8'643,"-1"0"-1,0 0 1,-2-10-1,2-5 2473,3 19-1265,1 14-1268,-2-3-387,0 0-1,0 1 1,-2 12 0,1 12 343,49 233 1874,-22-139-1661,-23-110-643,8 21 1,-8-28 106,-1 1 1,0 0-1,0 0 0,-1 1 1,1 17-1,-3-27 190,1-1-374,0 0 0,0-1 0,-1 1 0,1 0 0,0-1 0,-1 1 0,1-1 0,-1 1 0,1-1 0,0 1 0,-1-1 0,1 1 0,-1-1 0,1 0 0,-1 1 0,0-1 0,1 0 0,-1 1 0,0-1 0,1 0 0,-1 0 0,6-20-659,-5 12 420,0 1 0,0-1 0,-1 0 0,0 0 0,-1 1 0,0-1 0,0 0 0,-1 1 0,-4-14 0,-49-82-304,46 88 693,2 0 0,0-1-1,0 0 1,2 0 0,0 0 0,1-1 0,-3-30 0,5 26-28,1 1 0,1-1 0,1 0-1,1 0 1,1 1 0,6-22 0,-7 36-145,0 0 0,0 1 0,1-1 0,-1 1 0,1 0 0,1 0 0,-1 0 0,1 0 1,0 1-1,1-1 0,-1 1 0,1 0 0,7-5 0,-8 7-11,0 0 1,0 1 0,0 0-1,0-1 1,1 2-1,-1-1 1,1 0-1,0 1 1,-1 0-1,1 0 1,0 0 0,0 1-1,0 0 1,-1-1-1,1 2 1,0-1-1,0 1 1,0-1 0,6 3-1,-1 0-18,0 1 0,0 0-1,0 0 1,0 1 0,-1 0 0,0 1-1,0 0 1,-1 0 0,16 16 0,-18-16 48,0 0 0,-1 0 1,0 1-1,0-1 1,0 1-1,-1 1 0,0-1 1,-1 0-1,0 1 0,0 0 1,0 0-1,-1 0 0,1 9 1,-3-12 16,0-1 0,0 1-1,-1-1 1,0 1 0,0-1 0,0 0 0,-1 1 0,1-1 0,-1 0 0,0 0-1,0 0 1,0 0 0,-1-1 0,1 1 0,-1 0 0,0-1 0,-7 6 0,-3 3 73,0 0 0,-1-1 0,-19 11 0,18-13-34,0 0 0,-19 7 0,28-14-169,1 0 1,0 0 0,-1 0 0,0-1 0,1 0 0,-1 0 0,0-1 0,1 1 0,-1-1 0,-7-1-1,11 1-124,2 0 19,-1 0-1,1 0 1,0 0-1,0 0 1,-1 0-1,1 0 1,0 0-1,-1 0 0,1 0 1,0-1-1,0 1 1,-1 0-1,1 0 1,0 0-1,0 0 1,-1 0-1,1-1 1,-2-1-1533,2-3-1022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06.3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30 1888,'-2'0'406,"0"0"0,0-1 0,0 1 0,0 0-1,0 0 1,0 1 0,0-1 0,0 0 0,0 1 0,0-1 0,0 1 0,0 0 0,0-1 0,1 1 0,-1 0-1,0 0 1,-2 2 0,1-1 305,0-1-1,1 1 1,-1-1-1,0 0 1,0 0-1,0 0 1,0 0-1,-6 0 1,6-1 1539,-2 0-660,10 0-1268,1-1 1,-1 0-1,1-1 1,-1 1-1,9-4 1,34-16-690,-33 14 649,15-1-139,-16 5-195,-13 3 48,-1 0 0,1 0 0,0 0 0,0-1 0,0 1 0,0 0 0,-1 0 0,1 0 0,0 0 0,0 1 0,0-1 1,0 0-1,-1 0 0,1 0 0,0 1 0,0-1 0,0 0 0,-1 1 0,1-1 0,0 0 0,-1 1 0,1-1 0,1 2 0,-1-1 13,0 1 0,0-1 0,0 0 1,-1 1-1,1-1 0,0 1 0,-1-1 0,1 1 0,-1 0 0,1-1 1,-1 4-1,1 1 48,-1 0 0,0 1 0,0-1 0,-1 1 0,-1 10 0,-6 10 126,0 0 0,-2 0-1,-16 33 1,22-51-146,8 0-10,-2-8-19,0 0 0,0 1 0,-1-1 0,1 0 0,0 0 0,0 0 0,0 0 0,0-1 0,0 1 0,0-1 0,1 1 0,-1-1 0,0 1 0,0-1 0,0 0 0,0 0 0,1 0 0,-1 0 0,2-1 0,1 1 30,0 0 1,-1 0-1,1 0 1,5 2-1,9 5-4,-15-5-34,0 0 1,1-1-1,-1 1 1,0-1-1,0 0 1,10 1-1,-14-1 6,1-1 0,-1 0-1,0 1 1,1-1 0,-1 1 0,0-1-1,1 1 1,-1-1 0,0 1 0,0-1-1,1 1 1,-1 0 0,0-1-1,0 1 1,0-1 0,0 1 0,0 0-1,0-1 1,0 1 0,0-1 0,0 1-1,0 0 1,0-1 0,0 1-1,0-1 1,0 1 0,0-1 0,-1 2-1,-4 21 181,3-16-114,-1-1 1,1 1-1,-1-1 0,-1 0 0,1 0 0,-1 0 1,-7 9-1,-37 35 180,32-34-308,10-11 73,0-1 0,-1 1 0,1-1 1,-1 0-1,0-1 0,0 0 1,-1 0-1,1 0 0,0-1 0,-1 0 1,-11 1-1,-7 4-32,23-7-181,0 1 0,0 0 1,1-1-1,-1 1 1,0-1-1,0 0 1,0 0-1,0 0 1,0-1-1,0 1 1,-4-2-1,7 2-87,-1 0 141,1 0 1,0 0-1,0-1 0,0 1 1,0 0-1,1 0 0,-1 0 1,0 0-1,0-1 1,11-2-5450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06.7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281 0 4736,'0'3'802,"0"-1"-1,0 1 1,-1-1 0,1 1-1,-1-1 1,0 0 0,-1 3-1,-16 27 1846,7-16-1553,-11 23 149,2 1 0,-19 52-1,-23 91 180,-3 8-513,55-163-699,-13 51 1,23-79-250,0 1 0,0-1-1,0 1 1,0 0 0,0-1 0,0 1-1,-1-1 1,1 1 0,0-1 0,0 1-1,-1-1 1,1 1 0,0-1 0,-1 1 0,1-1-1,0 1 1,-1-1 0,1 0 0,-1 1-1,0-1 1,9-5-5105,-6 4 4476,0 1-1,0-1 1,1-1-1,-1 1 1,0 0 0,0 0-1,0-1 1,2-1-1,9-9-1741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07.2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85 4736,'-9'-2'1010,"0"0"2010,9 2-2854,0 0-1,0 0 0,0-1 1,-1 1-1,1 0 1,0 0-1,0 0 0,0-1 1,0 1-1,0 0 0,0 0 1,0-1-1,0 1 1,0 0-1,0 0 0,0-1 1,0 1-1,0 0 0,0 0 1,0 0-1,0-1 0,2-1 1985,-1 1-1984,5-7 701,1 0 1,0 0-1,1 1 1,8-7-1,-12 10-718,1 1-1,-1 0 0,1 0 0,0 0 0,0 1 0,1 0 0,-1 0 0,0 0 0,9-1 0,-12 2-139,-1 1 0,1 0 0,0 0 0,0 0 0,0 0 0,0 0 1,-1 1-1,1-1 0,0 1 0,0-1 0,-1 1 0,1-1 0,0 1 0,-1 0 0,1 0 0,-1 0 0,1 0 0,-1 0 0,1 0 1,-1 0-1,0 0 0,1 1 0,-1-1 0,0 1 0,0-1 0,0 1 0,0-1 0,0 1 0,-1-1 0,2 3 0,0 1 37,0-1 0,-1 1 0,0 0 0,0 0 0,0 0 0,0 0 0,-1 0 0,0 0 0,0 8 0,-1-5 18,0 0 0,-1 1 0,0-1 0,0 0 0,-1 0 0,0 0 0,0 0 0,-1-1 0,1 1 0,-2-1 0,-6 9 0,-4 6 184,8-11-24,-1 0-1,0-1 0,-17 17 1,25-27-223,-20 21 703,20-21-670,-1 0-1,1 1 1,0-1-1,0 1 1,-1-1 0,1 1-1,0-1 1,0 0 0,0 1-1,0-1 1,-1 1 0,1-1-1,0 1 1,0-1-1,0 1 1,0-1 0,0 1-1,0-1 1,0 1 0,1 0-1,-1-1 5,0 0 0,1 1 0,-1-1 0,1 1 0,-1-1 0,0 0-1,1 0 1,-1 1 0,1-1 0,-1 0 0,1 0 0,-1 1 0,1-1-1,-1 0 1,1 0 0,-1 0 0,1 0 0,0 0 0,-1 0 0,1 0-1,-1 0 1,2 0 0,28-2 430,0-1-1,40-9 0,-4 1-247,-35 9-216,-26 2-107,1 0 1,-1 0 0,0-1 0,0 1 0,0-1-1,0 0 1,0-1 0,0 1 0,0-1 0,6-3 0,8-2-3610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09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315 402 4800,'0'0'110,"-1"0"-1,1-1 1,-1 1-1,1 0 1,0-1 0,-1 1-1,1 0 1,0-1 0,0 1-1,-1-1 1,1 1 0,0 0-1,0-1 1,0 1 0,-1-1-1,1 1 1,0-1-1,0 1 1,0 0 0,0-1-1,0 1 1,0-1 0,0 1-1,0-1 1,-1-1 2101,1 2-2161,-12 2 3177,-17 22-671,3-2-1390,-51 29 929,44-31-1580,0 2-1,-47 41 0,78-61-469,0 0 1,1 1-1,-1-1 1,0 1 0,1-1-1,-1 1 1,1-1-1,0 1 1,0 0-1,0 0 1,0 0 0,1 0-1,-1-1 1,1 1-1,-1 0 1,1 0-1,0 0 1,0 0 0,1 0-1,-1 0 1,1 0-1,-1 0 1,1 0 0,0 0-1,0-1 1,0 1-1,0 0 1,1-1-1,-1 1 1,1-1 0,-1 1-1,1-1 1,0 0-1,0 1 1,0-1-1,0 0 1,0 0 0,1-1-1,-1 1 1,1 0-1,-1-1 1,1 1-1,4 1 1,0-1 54,0 0 0,0 0 1,0 0-1,1-1 0,-1 0 0,0 0 1,1-1-1,-1 0 0,0 0 0,1-1 0,8-1 1,-12 0-70,1 1 0,0 0 0,0-1 1,-1 0-1,1 0 0,-1-1 0,1 1 1,-1-1-1,0 0 0,0 0 0,0 0 1,-1-1-1,1 1 0,-1-1 0,0 0 1,1 0-1,1-5 0,3-3-49,-1-2-1,0 1 0,-1-1 1,0 0-1,4-19 0,-10 27-46,1-4 20,-1 9 44,0 1 0,-1 0 1,1 0-1,0 0 1,0 0-1,0 0 1,0 0-1,0 0 1,0 0-1,1-1 1,-1 1-1,0 0 1,0 0-1,0 0 1,0 0-1,0 0 1,0 0-1,0 0 1,0 0-1,0-1 1,0 1-1,0 0 1,0 0-1,0 0 1,0 0-1,0 0 1,0 0-1,1 0 1,-1 0-1,0 0 0,0 0 1,0 0-1,0 0 1,0 0-1,0 0 1,0 0-1,0 0 1,1-1-1,-1 1 1,0 0-1,0 0 1,0 0-1,0 0 1,0 0-1,0 0 1,0 1-1,1-1 1,-1 0-1,0 0 1,0 0-1,0 0 1,0 0-1,0 0 1,2 13-204,-2-3 184,2-7 33,2 10 144,1-1 1,0 0-1,1 1 0,12 18 1,-17-29-95,1 0 1,-1-1-1,1 1 1,-1-1-1,1 0 1,0 1-1,0-1 1,2 1 0,-3-1-29,-1-1 1,1 0-1,-1 0 1,1 1-1,0-1 1,-1 0-1,1 0 1,0 0-1,-1 0 1,1 0-1,0 0 1,-1 0-1,1 0 1,0 0-1,-1 0 1,1 0-1,0 0 1,-1-1-1,1 1 1,0 0-1,-1 0 1,1-1-1,-1 1 1,1 0-1,-1-1 1,1 1-1,-1-1 1,1 1-1,0-1 1,21-19 330,-15 15-375,-2 0 0,1 0 0,7-9 1,3-8 132,19-34 0,-25 38-197,2 0 0,-1 1 1,27-29-1,-38 45 72,1 1 1,-1 0 0,0-1-1,0 1 1,1 0-1,-1-1 1,0 1 0,1 0-1,-1-1 1,1 1-1,-1 0 1,0 0 0,1-1-1,-1 1 1,1 0-1,-1 0 1,1 0 0,-1-1-1,1 1 1,-1 0-1,1 0 1,-1 0 0,0 0-1,1 0 1,-1 0-1,1 0 1,-1 0 0,1 0-1,-1 0 1,1 1-1,-1-1 1,1 0 0,-1 0-1,1 0 1,-1 1-1,0-1 1,1 0 0,-1 0-1,1 1 1,-1-1-1,0 0 1,1 1 0,-1-1-1,0 0 1,1 1-1,-1-1 1,0 0 0,0 1-1,1-1 1,-1 1-1,0-1 1,0 1 0,0-1-1,0 1 1,1-1-1,-1 1 1,0 0-1,1 3 18,0 0-1,0 0 0,0 0 1,-1 0-1,1 5 1,-3 10 79,0-1 0,-1 1 0,0-1 0,-2 0 0,-6 18 0,11-36-83,0 0 1,0 0 0,0 0 0,0 0 0,0 0-1,0 0 1,0 0 0,0 0 0,0 0 0,0 0 0,0 0-1,1 0 1,-1 0 0,0 0 0,0 0 0,0 0-1,0 0 1,0 0 0,0 0 0,0 0 0,0 0 0,0 0-1,0 0 1,0 0 0,0 0 0,0 0 0,0 0-1,1 0 1,-1 0 0,0 0 0,0 0 0,0 0 0,0 0-1,0 0 1,0 0 0,0 0 0,0 0 0,0 0-1,0 1 1,0-1 0,0 0 0,0 0 0,0 0 0,0 0-1,0 0 1,0 0 0,0 0 0,0 0 0,0 0 0,0 0-1,0 0 1,0 0 0,0 0 0,0 0 0,0 1-1,0-1 1,0 0 0,0 0 0,11-8 336,19-21-339,-11 10 92,161-125-433,-179 142 318,1 1-1,-1 0 1,1 0 0,-1 1-1,1-1 1,-1 0 0,1 0-1,-1 1 1,1-1 0,0 1-1,-1-1 1,1 1 0,0 0-1,-1 0 1,1 0 0,0 0 0,0 0-1,-1 0 1,1 0 0,0 0-1,-1 1 1,3 0 0,-2 0 3,0 0 1,0 0-1,0 1 1,0-1-1,-1 1 1,1 0 0,0-1-1,-1 1 1,1 0-1,-1 0 1,0 0-1,0 0 1,0 0-1,0 0 1,0 0 0,1 3-1,1 6-3,-1-1 0,0 0 0,0 1 1,-1 0-1,-1-1 0,0 12 0,0-9 53,0-1-1,1 0 1,4 24 0,-5-35-24,1 1 0,-1-1 0,0 1 0,1-1 1,-1 0-1,1 1 0,-1-1 0,1 1 0,0-1 0,0 0 0,0 0 0,-1 0 0,1 1 0,0-1 0,0 0 0,1 0 0,-1 0 1,0 0-1,0 0 0,0-1 0,1 1 0,-1 0 0,0-1 0,1 1 0,-1-1 0,3 2 0,-1-2 13,0 0-1,1-1 1,-1 1 0,0-1-1,0 1 1,0-1-1,0 0 1,1 0-1,-1 0 1,0 0 0,4-3-1,18-10-8,0-1-1,-1-1 1,-1-1-1,-1-1 1,0-1 0,24-28-1,-37 37-39,-5 5-31,1-1 0,0 1-1,0 1 1,0-1 0,7-4 0,-12 9 46,0 0-1,0 0 0,0 0 1,0 0-1,1 0 1,-1 0-1,0 0 0,0 0 1,0 0-1,0 0 1,0 1-1,1-1 1,-1 0-1,0 0 0,0 0 1,0 0-1,0 0 1,0 0-1,0 0 0,0 0 1,1 0-1,-1 1 1,0-1-1,0 0 0,0 0 1,0 0-1,0 0 1,0 0-1,0 0 1,0 1-1,0-1 0,0 0 1,0 0-1,0 0 1,0 0-1,0 0 0,0 1 1,0-1-1,0 0 1,0 0-1,0 0 0,0 0 1,0 1-1,0-1 1,0 0-1,0 0 1,0 0-1,0 0 0,0 0 1,-6 15-70,0-1-1,-10 17 1,-2 5 62,13-24 14,-3 3-62,-8 30 0,15-41 71,0 0 1,0 0-1,0 0 1,1 0-1,-1 0 1,1 0-1,0 0 1,0 0-1,1 0 1,-1 1-1,1-1 1,0 0-1,1 4 1,-1-8-6,-1 1 0,0 0 1,0-1-1,0 1 0,1 0 0,-1-1 1,0 1-1,1-1 0,-1 1 0,0 0 1,1-1-1,-1 1 0,1-1 1,-1 1-1,1-1 0,-1 0 0,1 1 1,-1-1-1,1 1 0,-1-1 0,1 0 1,0 1-1,-1-1 0,1 0 0,0 0 1,-1 1-1,1-1 0,0 0 0,-1 0 1,1 0-1,0 0 0,-1 0 1,1 0-1,0 0 0,-1 0 0,1 0 1,0 0-1,-1-1 0,1 1 0,0 0 1,-1 0-1,1-1 0,0 1 0,0-1 1,2-1 51,0 0 1,0 0 0,-1-1 0,1 1 0,-1-1-1,3-2 1,3-7-11,0 1 1,-2-1-1,1 1 1,-1-2-1,-1 1 0,7-23 1,15-82 6,-26 109-38,29-164 29,-25 131-38,-3-1 0,-1-46-1,-2 83-58,1 1 1,0-1-1,-1 0 0,0 0 1,0 0-1,-1 1 0,-2-8 1,4 11 37,0 1 0,0-1 0,0 1 0,-1-1 0,1 1 0,0-1 0,0 0 0,-1 1 0,1-1 0,0 1 0,-1-1 0,1 1 0,0 0 0,-1-1 0,1 1 0,-1-1 0,1 1 0,-1 0 1,1-1-1,-1 1 0,1 0 0,-1-1 0,1 1 0,-1 0 0,1 0 0,-1 0 0,1-1 0,-1 1 0,0 0 0,1 0 0,-1 0 0,1 0 0,-1 0 0,0 0 0,1 0 0,-1 0 0,1 0 0,-1 1 0,1-1 0,-1 0 0,0 0 0,1 0 0,-1 1 0,1-1 0,-1 0 1,1 1-1,-1 0 0,-1 0-17,0 1 1,0 0-1,0 0 1,1 0-1,-1 0 1,1 0-1,-1 1 1,1-1-1,-1 4 0,-2 8 41,0 0 0,1 0 0,1 0-1,0 0 1,1 0 0,2 23 0,-1-23-12,0 16 66,1-1-1,2 0 1,1 0 0,12 48-1,-12-64-29,1-1-1,0 0 1,1 0 0,0 0-1,11 15 1,-12-20-38,0 0 0,1-1 0,0 1 0,1-1 0,-1-1 0,1 1 0,0-1 0,0 0 0,9 4 0,-10-7-335,0 1 0,1-1-1,-1 0 1,0 0-1,1-1 1,-1 1-1,9-1 1,24-1-6064,-7-1 2307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10.3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65 141 5408,'-5'-1'655,"-18"-1"503,22 2-994,1 0-1,-1 0 1,0 0-1,0 0 0,0 0 1,1 0-1,-1 1 1,0-1-1,0 0 1,1 0-1,-1 1 0,0-1 1,1 0-1,-1 1 1,0-1-1,1 1 0,-1-1 1,1 1-1,-1-1 1,1 1-1,-1 0 1,1-1-1,-1 1 0,1 0 1,-1-1-1,1 1 1,-1 1-1,0 3 769,-2 5-24,0 0 0,1 0 0,0 1 0,0 13 0,2 105 1172,1-57-1104,1-29-79,9 54 0,-6-65-553,-2-14-176,0-1 0,1 1 0,9 21 0,-11-32-101,0 1 0,0-1 0,0 9 0,-1-9 149,0-1 0,1 1-1,2 9 1,-3-15-104,3-9 261,-3 5-352,0 0 0,-1 0 0,1 0 0,-1 0 0,0 0 0,0-1 0,0 1 0,0 0 0,0 0 0,-1 0 0,0-3 0,-11-37-74,7 27 121,-9-25 30,7 21-62,-8-38 1,7 2 1,3-1 1,2 1 0,7-90-1,-3 129-18,2 0 0,0 0 0,1 1 0,10-28 0,-11 37-16,0-1 0,1 1-1,0 0 1,0 0 0,1 0-1,0 1 1,0-1 0,0 1-1,1 0 1,0 1 0,11-9-1,-12 11-32,0 0-1,1 1 1,0-1-1,0 1 0,0 0 1,0 1-1,0-1 1,0 1-1,0 1 1,0-1-1,0 1 1,1 0-1,-1 0 1,0 1-1,0 0 0,0 0 1,0 0-1,10 4 1,-7-2 15,0 1 1,0 0-1,0 0 0,-1 1 1,0 0-1,1 0 0,-2 1 1,1 0-1,-1 1 0,0-1 1,8 11-1,-10-10 33,-1 0 0,0 0 0,0 1 1,0-1-1,-1 1 0,0 0 0,-1 0 0,1 0 0,-2 1 1,1-1-1,-1 0 0,-1 1 0,1-1 0,-1 1 1,-1-1-1,-2 15 0,2-15 48,-1 1-1,0-1 1,-1 0 0,0 1 0,0-1 0,0 0-1,-1-1 1,-1 1 0,1-1 0,-1 1-1,0-2 1,-1 1 0,0 0 0,0-1 0,0 0-1,-9 6 1,7-7-21,-1 0 1,1-1-1,-1 1 0,0-2 0,0 1 0,0-1 0,-1-1 1,1 0-1,-1 0 0,-17 0 0,4-1-825,0-2 0,0-1 0,-30-7 0,47 9-1182,15 15-5325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10.7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4 4736,'-18'-3'9130,"17"37"-3748,-3 17-3339,1-13-940,-2 2-434,2-29-549,2-1 0,0 0 0,0 0 0,1 15 0,1 5 179,-1-29-1036,2-3-467,1-6-1862,-2 6 1982,6-7-1427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11.1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189 21 3808,'15'-8'1438,"-12"6"-1052,0 0 0,1 0-1,-1 1 1,0-1-1,1 1 1,3-1-1,-6 2-292,0 0 0,0 0 0,-1 0-1,1 0 1,0 0 0,0 0 0,-1 0-1,1 0 1,0 0 0,0 1 0,-1-1-1,1 0 1,0 1 0,-1-1 0,1 0 0,0 1-1,-1-1 1,1 1 0,-1-1 0,1 1-1,-1-1 1,1 1 0,-1-1 0,1 1 0,-1 0-1,1-1 1,-1 1 0,0 0 0,1-1-1,-1 1 1,0 0 0,0-1 0,1 1-1,-1 0 1,0 0 0,1 5 366,0 0 1,0-1-1,-1 1 1,0 0-1,0 0 1,0-1-1,-1 1 1,0 0-1,0-1 1,0 1-1,-1-1 1,1 1-1,-4 5 1,-5 12 878,-24 37 0,17-32-607,-14 35 15,3 1-1,-22 71 1,24-63-541,-16 67 446,39-133-3963,8-19-2378,5-5 330,5-2 1776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11.5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71 5984,'-2'-1'106,"-12"-6"3664,13 7-3430,1-1-1,0 1 0,0-1 1,0 0-1,0 1 0,0-1 1,0 1-1,0-1 0,0 0 0,0 1 1,0-1-1,0 0 0,1 1 1,-1-1-1,0 1 0,0-1 1,0 1-1,1-1 0,-1 1 1,1-1-1,0-2-42,1 0 0,0 0 0,0 1 0,1-1-1,-1 1 1,0 0 0,1 0 0,0 0 0,-1 0 0,1 0 0,0 0-1,0 1 1,0 0 0,0-1 0,0 1 0,3-1 0,8-2 68,0 1 1,21-4 0,-31 7-374,0-1 1,0 1-1,0 0 1,0 0-1,0 0 0,0 1 1,0-1-1,0 1 0,6 2 1,-8-2 6,-1-1 1,1 1-1,-1 0 1,0 0-1,1 0 1,-1 0-1,0 0 1,1 0-1,-1 0 1,0 0-1,0 1 1,0-1-1,0 0 1,0 1-1,-1-1 1,1 1-1,0-1 1,-1 1-1,1-1 0,0 1 1,-1-1-1,0 1 1,1 0-1,-1-1 1,0 1-1,0 0 1,0 1-1,-1 8 58,0 0-1,0-1 0,-1 1 0,-1-1 1,-5 16-1,-23 49 280,27-68-247,-63 120 1231,62-118-1104,5-9-177,0 0 0,-1 0 0,1 1 0,0-1 0,0 0 0,0 0 0,0 0 0,0 0 0,0 1 0,0-1 0,0 0 0,0 0 0,-1 0 0,1 1-1,0-1 1,0 0 0,0 0 0,0 0 0,0 1 0,0-1 0,0 0 0,0 0 0,0 0 0,1 1 0,-1-1 0,0 0 0,0 0 0,0 0 0,0 0 0,0 1 0,0-1 0,0 0 0,0 0 0,0 0 0,1 0 0,-1 1 0,0-1 0,0 0 0,0 0 0,0 0 0,0 0 0,1 0 0,-1 1 0,14-1 714,25-8-568,-27 5-49,20-5-84,-14 3-290,1 1 0,0 1-1,26-1 1,-43 4-324,0 0 0,0 0 0,0 0 0,0 0 0,0 0 0,0 1 0,0-1 0,4 2-1,10 11-12004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2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21 4064,'-10'-20'1824,"7"20"-1568,-2 0-64,10 0-160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14.9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1147 4992,'-20'11'6502,"20"-11"-6439,5-1 887,1 0 1,-1-1-1,0 0 1,6-3-1,-9 4-689,2-1-93,0 0-1,0-1 0,0 1 1,-1-1-1,1 0 0,-1 0 1,1-1-1,-1 1 1,0-1-1,-1 0 0,4-4 1,4-8 254,9-25 0,-15 33-294,28-69 654,22-84-1,-40 119-573,-4 14 17,13-26 0,-4 12-14,-19 41-233,1 0-1,-1 0 1,0 0-1,0 1 0,1-1 1,-1 0-1,0 0 0,1 1 1,-1-1-1,0 0 1,1 1-1,-1-1 0,1 0 1,-1 1-1,1-1 1,0 1-1,-1-1 0,1 1 1,0-1-1,0 0 1,0 2 1,0 0 0,0 0 0,-1 0 0,1 0 0,0 0 0,-1 0 0,1 0 0,-1 0 0,1 0 0,-1 0 0,1 0 0,-1 1 0,0-1 0,0 0 0,1 2 0,9 50 32,-1 2 1,2 76 0,-5-46 22,-6-78-10,6 87-30,-5-78 146,-2 1-1,0 0 1,-6 24-1,7-40-107,0 0 0,0 1 1,0-1-1,-1 0 0,1 0 0,-1 0 0,1 0 1,-1 0-1,1 1 0,-1-1 0,0 0 0,1 0 1,-1-1-1,0 1 0,0 0 0,0 0 0,1 0 1,-1 0-1,0-1 0,0 1 0,0 0 0,0-1 0,-1 1 1,0 0-1,1-1-18,0 0 0,0 0 0,0 0 0,0 0 0,0 0 1,0 0-1,0-1 0,0 1 0,0 0 0,0-1 0,0 1 0,0 0 0,0-1 0,0 1 1,1-1-1,-1 1 0,0-1 0,0 0 0,0 1 0,1-1 0,-1 0 0,0 0 0,1 1 1,-1-1-1,1 0 0,-1 0 0,0-1 0,-12-22 17,1-1-1,1 0 1,-7-27 0,17 49-56,0 1 1,0-1-1,1 0 1,-1 1-1,1-1 1,0 0-1,0 1 1,0-1-1,0 0 1,0 1-1,1-4 1,0 4 11,-1 1 0,1 0 0,-1 0 0,1 0 0,0 0 0,-1 0 0,1 0 0,0 0 1,0 0-1,0 1 0,0-1 0,-1 0 0,1 0 0,0 1 0,0-1 0,1 0 0,-1 1 0,0-1 1,0 1-1,0 0 0,0-1 0,0 1 0,1 0 0,-1 0 0,1-1 0,17-1-52,-12 1 92,1 0 1,-1 0 0,1 0 0,-1-1 0,0-1 0,1 1 0,-1-1 0,0 0 0,7-4 0,9-11 93,-1-1 0,22-23 0,-11 11 6,116-128 448,-111 116-670,-26 30 124,-1 0 0,0 0-1,-1-1 1,-1-1 0,0 1-1,-1-1 1,7-21 0,-4 2-12,-3 1 0,-1-1 1,5-47-1,-10 45-50,0 0-1,-3 0 1,-8-65 0,4 87-257,5 14 277,0 0 0,0 0 0,0-1-1,-1 1 1,1 0 0,0 0 0,-1 0 0,1-1 0,0 1-1,0 0 1,-1 0 0,1 0 0,0 0 0,-1 0 0,1 0-1,0-1 1,-1 1 0,1 0 0,0 0 0,-1 0-1,1 0 1,0 0 0,-1 0 0,1 0 0,-1 1 0,0-1-11,-1 1 1,1 0 0,0 0 0,-1 0 0,1 0 0,0 0 0,0 1 0,0-1 0,0 0 0,0 0 0,0 1 0,0-1 0,0 1 0,1-1 0,-1 1 0,-1 2 0,-7 23-53,1 1 0,2-1 0,-6 45 0,3-14 81,1-19 17,-13 90 107,17-100-106,2 0-1,3 43 1,13 58 132,-12-114-101,2-1-1,0-1 0,1 1 0,0-1 0,1 1 0,10 17 1,-14-29-6,1 1 1,-1-1 0,0 0 0,1 0-1,0 0 1,0 0 0,0 0 0,0-1-1,0 1 1,0-1 0,6 3-1,-7-4-12,0 0-1,1 0 0,-1-1 0,1 1 0,-1 0 1,1-1-1,-1 0 0,1 0 0,-1 0 0,1 0 0,-1 0 1,1 0-1,-1-1 0,1 1 0,-1-1 0,1 1 1,-1-1-1,4-2 0,5-3-5,-1-1-1,0 0 1,0-1 0,-1 0-1,0 0 1,9-12 0,9-7-35,118-110 95,-111 110-90,-10 10 0,-24 17-1,0 0 0,0 0 0,0 0-1,0 0 1,0 0 0,0 0 0,1 0 0,-1 0-1,0 0 1,0 0 0,0 0 0,0 0-1,0 0 1,0 0 0,0 0 0,0 0 0,1 0-1,-1 0 1,0-1 0,0 1 0,0 0 0,0 0-1,0 0 1,0 0 0,0 0 0,0 0-1,0 0 1,0 0 0,0-1 0,0 1 0,0 0-1,0 0 1,0 0 0,0 0 0,0 0 0,0 0-1,0 0 1,0-1 0,0 1 0,0 0-1,0 0 1,0 0 0,0 0 0,0 0 0,0 0-1,0 0 1,0-1 0,0 1 0,0 0 0,0 0-1,0 0 1,0 0 0,0 0 0,0 0-1,-1 0 1,1 0 0,-6 3-122,-11 22 115,-10 19-128,11-6 141,1 1 0,2 1 0,-10 57 0,18-76 45,4-16-1,-1 1 0,1 0-1,1-1 1,-1 1 0,1 0 0,0 0 0,0 0 0,1-1 0,-1 1 0,3 9 0,-3-14-27,0-1-1,0 0 1,0 1-1,1-1 1,-1 0-1,0 1 1,0-1-1,0 0 1,0 1-1,0-1 1,0 0-1,1 1 1,-1-1-1,0 0 1,0 1-1,0-1 1,1 0-1,-1 0 1,0 1-1,0-1 1,1 0-1,-1 0 1,0 1-1,1-1 1,-1 0-1,0 0 1,1 0-1,-1 0 1,0 1-1,1-1 1,-1 0-1,0 0 1,1 0-1,-1 0 1,0 0-1,1 0 1,-1 0-1,0 0 1,1 0-1,-1 0 1,1 0-1,-1 0 1,0 0-1,1-1 1,-1 1-1,0 0 1,1 0 0,10-13 322,-11 12-307,8-14 52,-1 0 1,0 0-1,-1-1 1,-1 0-1,5-20 1,10-31-131,11-34 35,-30 94-61,1 0-1,0 0 1,1 0-1,0 0 0,3-7 1,-6 14 51,0 0 1,0 0 0,0 0-1,0-1 1,1 1-1,-1 0 1,0 0 0,0 0-1,0 0 1,0 0-1,0-1 1,0 1-1,0 0 1,0 0 0,1 0-1,-1 0 1,0 0-1,0-1 1,0 1 0,0 0-1,1 0 1,-1 0-1,0 0 1,0 0-1,0 0 1,0 0 0,1 0-1,-1 0 1,0 0-1,0 0 1,0 0-1,0 0 1,1 0 0,-1 0-1,0 0 1,0 0-1,0 0 1,1 0 0,-1 0-1,0 0 1,4 9-152,0 17 202,-4-22-130,1 7 119,1 0-1,0 0 0,1 0 1,0 0-1,1 0 0,0-1 1,8 16-1,-11-25-4,-1 0 1,1-1-1,0 1 0,0 0 1,-1 0-1,1-1 1,0 1-1,0 0 0,0-1 1,0 1-1,0-1 0,0 1 1,0-1-1,0 0 1,0 1-1,0-1 0,0 0 1,0 0-1,0 0 1,0 0-1,0 1 0,0-1 1,0-1-1,0 1 0,0 0 1,0 0-1,0 0 1,0-1-1,0 1 0,0 0 1,0-1-1,0 1 1,0-1-1,0 1 0,0-1 1,0 1-1,0-1 0,1-1 1,4-3 36,0-1 0,0 1 0,-1-1 1,6-7-1,-6 7-58,30-35 122,0 0-61,-1-1 1,28-46-1,-52 70-59,-1-1 0,-1 0 0,-1 0 0,5-22 0,-8 30 0,31-121-253,25-175 0,-60 306 238,1-13-400,-3 12 104,-4 8 12,1 1 256,1 0 1,0 1-1,1-1 1,-1 1-1,2 0 1,-5 15-1,-6 55-155,11-65 192,-14 144-40,14-120 38,2 0 0,6 49 1,-3-67 47,0 0 1,2 0-1,0 0 1,9 20-1,-10-31 24,-1 0 0,1-1 0,0 1 0,1-1 0,0 0 0,0 0 0,1 0 0,-1-1 0,1 0 0,1 0 1,11 8-1,-16-13-36,1 1 1,0-1 0,-1 0 0,1 0-1,0-1 1,0 1 0,0-1 0,0 1 0,0-1-1,0 0 1,0 0 0,-1 0 0,1-1 0,0 1-1,0-1 1,0 1 0,0-1 0,0 0 0,-1 0-1,1 0 1,0 0 0,-1-1 0,1 1-1,3-4 1,2 0-20,-1 0 1,0-1-1,0 0 0,-1-1 0,0 0 0,10-13 1,-12 15 30,-1 0 0,-1 0 1,1-1-1,3-10 1,-5 14-59,-1 1 1,1-1 0,-1 1-1,1-1 1,-1 0 0,0 0-1,0 1 1,0-1-1,0 0 1,0 1 0,0-1-1,0 0 1,-1 0 0,1 1-1,0-1 1,-1 1-1,0-1 1,1 0 0,-1 1-1,0-1 1,0 1 0,-1-3-1,2 4 6,-1 0-1,1 0 1,-1 0-1,1 0 0,-1-1 1,1 1-1,-1 0 1,1 0-1,-1 0 1,1 0-1,-1 0 1,1 0-1,-1 0 0,1 1 1,-1-1-1,1 0 1,-1 0-1,1 0 1,-1 0-1,1 1 1,-1-1-1,1 0 0,0 0 1,-1 1-1,0 0 1,-11 8-195,8-4 149,-1 0 0,1 0 0,0 1 0,0-1 0,1 1 0,-1 0 0,1 0 0,-3 8 0,5-10 59,0 0 0,1 0-1,-1 0 1,1 1 0,-1-1-1,1 0 1,0 0-1,1 0 1,-1 0 0,1 1-1,0-1 1,0 0 0,0 0-1,3 6 1,-2-4 104,1 0-1,0 0 1,8 10 0,-10-15-87,-1 0 0,1 0 0,0 0 0,0 1 0,0-1-1,1 0 1,-1 0 0,0 0 0,0-1 0,0 1 0,1 0 0,-1 0 0,0-1 0,1 1 0,-1-1 0,1 1 0,-1-1 0,1 0 0,-1 1 0,1-1 0,-1 0 0,4 0 0,0-1 64,0-1 1,0 1-1,0-1 1,0-1-1,0 1 1,0 0-1,0-1 1,4-4 0,36-30 107,-32 25-110,4-3-42,10-8-57,-1 0 0,-1-2 1,35-45-1,-57 65-71,7-7-268,-10 12 354,0 0 0,0 1 1,0-1-1,1 0 0,-1 0 1,0 0-1,0 0 0,0 0 0,0 0 1,0 1-1,0-1 0,0 0 0,0 0 1,0 0-1,0 0 0,0 0 1,0 1-1,0-1 0,0 0 0,0 0 1,0 0-1,0 0 0,0 0 1,0 0-1,0 1 0,0-1 0,0 0 1,0 0-1,0 0 0,0 0 1,0 0-1,0 0 0,-1 1 0,1-1 1,0 0-1,0 0 0,0 0 0,0 0 1,0 0-1,0 0 0,0 0 1,-1 1-1,-148 192-193,146-190 211,1 1 1,0-1 0,0 0-1,0 1 1,0 0 0,1-1-1,-1 1 1,1 0 0,0 0-1,-1 7 1,2-10-8,0 1-1,0-1 1,0 1-1,0 0 1,1-1-1,-1 1 1,1-1-1,-1 1 1,1-1-1,-1 1 0,1-1 1,0 0-1,0 1 1,0-1-1,0 0 1,0 1-1,0-1 1,0 0-1,0 0 1,0 0-1,0 0 1,1 0-1,-1 0 1,0 0-1,1-1 1,-1 1-1,1 0 1,-1-1-1,1 1 1,2 0-1,9 2-71,0 0-1,0-1 0,1 0 1,-1-1-1,1-1 0,-1 0 1,0 0-1,1-2 0,-1 0 1,0 0-1,0-1 1,19-7-1,-27 8-539,0 0 0,0 0 0,0 0 0,9-7 0,-12 7-53,1 0-1,-1 0 1,1 0 0,-1-1 0,0 1 0,0-1-1,0 1 1,0-1 0,0 0 0,0 0 0,-1 0 0,1 0-1,0-5 1,3-5-2232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15.2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24 8960,'-9'0'4064,"32"11"-3520,-5-6 1536,9-1-1249,8-4 577,6 0-832,4-4-256,-5 4-192,-4-8-128,-1 3 32,-3-2-128,-9 7 64,-5-8-3199,-4 8 1727,-6-8-4448,2 4 3360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15.6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9 149 8320,'-8'-5'3744,"56"10"-3232,-7-14 2080,7 6-1504,44-13 287,1 4-831,15-16-224,-8 8-192,3-12 64,-14 4-128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16.7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119 504 3552,'5'0'9936,"-20"6"-6335,-12 12-2784,21-14-436,-1 0-262,1 2-1,-1-1 1,1 1-1,0 0 0,1 0 1,-1 0-1,1 1 1,-7 12-1,9-14-65,1-1 0,0 1-1,0-1 1,1 1 0,-1 0-1,1-1 1,0 1 0,0 0 0,1 0-1,-1 0 1,1 0 0,0 0 0,1 0-1,-1 0 1,3 8 0,-3-11 0,1 1 0,0 0 1,0-1-1,0 1 0,1-1 1,-1 0-1,1 1 0,-1-1 1,1 0-1,0 0 0,0 0 1,0 0-1,0 0 0,0 0 1,0-1-1,2 2 0,0-1 36,0 0-1,1 0 1,-1 0 0,0-1-1,0 0 1,1 0-1,-1 0 1,0 0 0,6-1-1,0 0 44,1 0 0,-1-1 0,0 0 0,0-1 0,0 0 0,0-1 0,16-6 0,-20 6-77,0 0 0,0 0 0,0 0 0,-1-1 0,1 0 0,-1 0 0,0 0 0,0-1 0,0 0 0,0 0 0,4-7 0,-7 8-45,0 1 0,0-1 0,0 0 0,0 0 0,-1 0-1,0 0 1,0 0 0,0 0 0,0 0 0,0 0 0,-1 0 0,0 0 0,0 0 0,0 0 0,0 0 0,-1-1 0,0 1-1,0 0 1,-1-5 0,0 6-30,1-1-1,-1 1 0,0 0 1,0 0-1,-1 0 0,1 0 1,-1 0-1,1 0 0,-1 0 0,0 1 1,0 0-1,0-1 0,0 1 1,0 0-1,-1 1 0,-4-3 1,1 1-36,0 0 1,0 1 0,-1 0-1,1 0 1,-1 0-1,1 1 1,-13 0 0,14 1 39,0 0 1,0 0-1,0 1 1,0 0-1,0 0 1,1 1-1,-1 0 1,0-1-1,-10 7 1,16-6 77,6-1 60,10-1 115,1-5-43,0 0-1,0-1 0,0 0 1,0-2-1,-1 0 0,0 0 1,23-18-1,-30 19-129,-1-1 0,1 0 1,-2-1-1,1 1 0,-1-2 0,0 1 1,10-19-1,-2-3 100,14-41 1,12-55 242,-7 18-110,-31 100-344,6-13-556,-9 22 598,0 0-1,0-1 1,0 1 0,0 0-1,0 0 1,0 0-1,0 0 1,0 0-1,0 0 1,1 0 0,-1 0-1,0 0 1,0 0-1,0 0 1,0 0 0,0 0-1,0 0 1,0 0-1,0 0 1,0 0-1,0 0 1,1 0 0,-1 0-1,0 0 1,0 0-1,0 0 1,0 0-1,0 0 1,0 0 0,0 0-1,0 0 1,1 0-1,-1 0 1,0 0-1,0 0 1,0 0 0,0 0-1,0 0 1,0 0-1,0 0 1,0 0-1,0 0 1,0 0 0,0 0-1,0 1 1,1-1-1,-1 0 1,0 0-1,0 0 1,0 0 0,0 0-1,0 0 1,0 0-1,0 0 1,0 0-1,0 0 1,0 1 0,0-1-1,0 0 1,3 18-167,3 297 43,-6-224 66,0 401-124,0-477 178,0 57 382,-10 79-1,3-126-3,7-24-355,0-1 0,0 1-1,0-1 1,-1 1 0,1-1 0,0 1 0,0-1 0,-1 1 0,1-1 0,0 0 0,-1 1 0,1-1-1,-1 1 1,1-1 0,0 0 0,-1 1 0,1-1 0,-1 0 0,1 0 0,-1 1 0,1-1 0,-1 0-1,1 0 1,-1 0 0,1 1 0,-1-1 0,1 0 0,-1 0 0,1 0 0,-1 0 0,0 0 0,1 0-1,-1 0 1,1 0 0,-1 0 0,1 0 0,-1-1 0,1 1 0,-1 0 0,1 0 0,-1 0 0,1-1 0,-1 1-1,1 0 1,-1-1 0,-2-2-3,0 0-1,1 1 0,-1-1 0,1 0 1,0 0-1,0 0 0,0-1 1,0 1-1,1 0 0,-1-1 1,1 1-1,0-1 0,0 0 1,0 1-1,0-5 0,0-1 34,0 0-1,0 0 1,1-1 0,0 1-1,2-10 1,0 7-76,1 0-1,0 0 1,0 0 0,2 0-1,-1 0 1,1 1 0,1 0-1,0 0 1,1 1 0,0-1-1,0 1 1,1 1 0,0-1-1,1 2 1,0-1 0,11-7 0,-1 2-1186,1 2 1,33-17-1,-36 21-2548,1 2-1,0-1 0,29-5 0,-10 8-1070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17.2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0 7136,'-11'2'2355,"11"6"-728,1 3 3287,-1-5-4559,0 52 1613,-1 1 1,-18 103 0,9-115-1770,-19 108 482,19-91-417,5-40 47,2 0-1,0 0 1,2 1 0,0-1-1,3 28 1,-2-52-273,0 1 1,0-1-1,1 1 1,-1-1-1,0 1 1,0 0-1,0-1 1,0 1-1,0-1 1,1 1-1,-1-1 1,0 1-1,1-1 1,-1 1-1,0-1 1,1 1-1,-1-1 1,0 0-1,1 1 0,-1-1 1,1 1-1,-1-1 1,1 0-1,-1 1 1,1-1-1,-1 0 1,1 0-1,-1 0 1,1 1-1,0-1 1,1 0 18,0 0 1,-1 0-1,1 0 0,-1-1 1,1 1-1,-1-1 0,1 1 0,-1-1 1,1 1-1,-1-1 0,2-1 1,4-2 103,0-1 1,-1 1 0,9-10-1,59-51 540,-49 44-762,3 1 185,-21 16-155,0-1 0,0-1 0,9-8 0,-2 2-2201,1 4-4431,-5 6 3410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17.6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12 8640,'0'-11'6784,"-1"19"-3121,-5 3-2485,-2 0-648,2 1 0,-1-1 0,2 1 0,-1 1 0,-5 21 0,9-25-377,-12 65 415,13-65-504,0 0-1,1 1 1,0-1 0,1 0 0,0 0 0,2 11 0,-2-19-108,-1 0 1,1 1 0,0-1 0,-1 1 0,1-1 0,0 0-1,0 1 1,0-1 0,0 0 0,0 0 0,0 0 0,0 0 0,3 2-1,-4-2-124,1-1-1,0 1 0,-1-1 0,1 1 0,0-1 0,0 0 1,0 1-1,0-1 0,-1 0 0,1 0 0,0 1 1,0-1-1,0 0 0,0 0 0,0 0 0,0 0 0,-1 0 1,1 0-1,0-1 0,0 1 0,0 0 0,0 0 1,1-1-1,8-11-4418,2-1 1441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17.9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67 109 6720,'-17'-40'3040,"2"20"-2624,7 12 2016,3 4-1408,-3-9 288,8 6-768,-9-1-640,9 3 32,-5 2-576,14 11-5472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18.3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70 8064,'-3'1'12307,"7"3"-9913,5 2-2434,-2-5 333,1 0 1,-1 0 0,1-1 0,-1 0-1,1 0 1,-1-1 0,0 0 0,14-3-1,2 0 141,286-54 633,-287 54-1035,-14 3-126,-1-1-1,15-4 1,-9 4-331,-13 2 415,0 0 0,1 0 0,-1 0 0,0 0 0,0 0 0,1 1 0,-1-1 0,0 0 0,0 0 0,1 0 0,-1 0 0,0 1 0,0-1-1,1 0 1,-1 0 0,0 0 0,0 1 0,0-1 0,0 0 0,0 0 0,1 1 0,-1-1 0,0 0 0,0 1 0,0-1 0,0 1 2,0 1 0,0-1 0,0 0 0,0 1 0,0-1 0,-1 0 0,1 0 0,0 1 0,-1-1 0,1 0 0,-1 0 0,0 0 0,1 1 1,-2 0-1,-24 38-93,3-7 94,2 2-1,-21 45 1,41-79 4,-54 131-2509,23-43-8663,23-56 6599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6:30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497 0 2144,'-6'2'5312,"-19"13"-4486,-33 31 22,38-31-670,1 0 0,1 1 0,0 0 1,-22 29-1,25-24-59,1 1 0,2 0 0,-19 43-1,-19 78 452,19-51-271,-46 131 976,60-185-54,17-34-1288,0-4 65,0 0-1,0 1 0,0-1 0,0 0 0,0 0 0,0 0 1,0 0-1,0 0 0,0 0 0,0 1 0,0-1 0,0 0 1,0 0-1,0 0 0,0 0 0,0 0 0,0 0 0,0 1 1,0-1-1,-1 0 0,1 0 0,0 0 0,0 0 0,0 0 0,0 0 1,0 0-1,0 1 0,0-1 0,0 0 0,0 0 0,0 0 1,-1 0-1,1 0 0,0 0 0,0 0 0,0 0 0,0 0 1,0 0-1,0 0 0,-1 0 0,1 0 0,0 0 0,0 0 1,0 0-1,0 0 0,0 0 0,-1 0 0,1 1 12,-1-1 0,1 0 0,-1 0 0,0 1 0,1-1 0,-1 1-1,1-1 1,-1 1 0,1-1 0,-1 1 0,1-1 0,-1 1 0,1-1 0,-1 1 0,1-1-1,0 1 1,-1 0 0,1-1 0,0 1 0,0-1 0,-1 1 0,1 0 0,0-1 0,0 1-1,0 0 1,0 0 0,0-1 0,0 1 0,0 0 0,0-1 0,0 1 0,0 0 0,1 0 15,-1-1 1,0 0-1,0 0 1,0 0-1,0 0 1,0 1-1,0-1 1,0 0-1,0 0 1,1 0-1,-1 1 1,0-1-1,0 0 1,0 0-1,0 0 1,0 1-1,0-1 1,0 0-1,0 0 1,0 1-1,0-1 1,0 0-1,-1 0 1,1 0-1,0 1 1,0-1-1,0 0 1,0 0-1,0 0 1,0 0-1,0 1 1,0-1-1,-1 0 1,1 0-1,0 0 1,0 0 0,0 0-1,-1 1 1,1-1 17,0 0 0,-1 0 0,1 0 0,0 0 1,-1 0-1,1 0 0,0-1 0,-1 1 1,1 0-1,0 0 0,0 0 0,-1 0 0,1 0 1,0-1-1,0 1 0,-1 0 0,1 0 1,0 0-1,0-1 0,-1 1 0,1 0 0,0 0 1,0-1-1,0 1 0,-1 0 0,1-1 1,-1-1 39,0-1 0,0 0 0,0 1 0,0-1 0,0 0 0,1 1 0,-1-1 1,1 0-1,0 0 0,0 0 0,0-3 0,6-37-78,-1 14 62,0-126-764,-12 188 21,5-22 625,-1 26-21,-10 43 0,11-71 103,1 0-1,0 14 0,-2 11-101,3-34 148,0 1-1,0 0 0,0 0 1,-1-1-1,1 1 0,0 0 1,0 0-1,0-1 0,0 1 1,1 0-1,-1-1 0,0 1 1,0 0-1,0-1 0,1 1 1,-1 0-1,0-1 0,1 2 1,0-1-48,-1-1 1,0 0 0,1 0 0,-1 0 0,1 1-1,-1-1 1,0 0 0,1 0 0,-1 0-1,1 0 1,-1 0 0,1 0 0,-1 0 0,1 0-1,-1 0 1,1 0 0,-1 0 0,1 0-1,-1 0 1,0 0 0,2 0 0,3-2 9,0 0 1,0-1 0,-1 1 0,7-4-1,-3 1 72,1 0-107,-1 0 0,1 0 0,-1-1 0,0 0 0,0 0 0,-1-1 0,1 0 0,7-10 0,-11 10 66,-2 6-43,-1-1 0,0 0 1,0 0-1,1 0 0,-1 0 0,0 0 0,-1 0 1,2-2-1,-2 3-24,0 1 0,0 0 0,0 0 1,0 0-1,0-1 0,0 1 0,0 0 0,0 0 0,0-1 1,0 1-1,-1 0 0,1 0 0,0 0 0,0-1 0,0 1 1,0 0-1,0 0 0,0 0 0,-1 0 0,1-1 0,0 1 1,0 0-1,0 0 0,0 0 0,-1 0 0,1 0 1,0-1-1,0 1 0,0 0 0,-1 0 0,1 0 0,-16 0-3,-7 2 66,-34 0 0,49-2 34,7 0-111,1 0-1,-1 0 0,1 0 1,0 0-1,-1 0 0,1 0 1,-1 0-1,1 0 0,-1 0 1,1-1-1,0 1 0,-1 0 1,1 0-1,-1 0 0,1-1 1,0 1-1,-1 0 0,1-1 1,0 1-1,-1 0 0,1 0 1,0-1-1,-1 1 0,1-1 1,0 1-1,0 0 0,-1-1 1,1 1-1,0-1 0,0 1 0,0 0 1,0-1-1,0 1 0,-1-1 1,1 1-1,0-1 0,0 1 1,0-1-1,0 1 0,0 0 1,0-1-1,1 1 0,-1-1 1,0 1-1,0-1 0,8-23-2702,-6 20 1976,3-6-583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4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406 558 3648,'4'-1'4886,"-4"1"-4738,-4-5 445,3 3-491,0 0 1,0 1 0,-1-1 0,1 1-1,-1-1 1,1 1 0,-1-1 0,1 1 0,-1 0-1,-3-2 1,-3-2 29,0 1 0,-1 0 0,1 1 0,-1 0 0,1 0 0,-1 0 0,0 1 0,0 1 0,0 0 0,0 0 0,-14 1 0,8 0-92,0 0 1,0 2-1,0 0 0,0 1 0,1 0 1,-1 1-1,1 1 0,-25 11 1,35-14 39,-10 5 68,1 1 0,0 0 0,0 1 0,-12 11 0,23-18-126,-1 0 1,1 1-1,-1-1 0,1 1 1,0 0-1,0 0 1,0 0-1,0 0 1,1 0-1,-1 0 1,1 0-1,0 0 0,0 1 1,0-1-1,0 0 1,1 1-1,-1-1 1,1 1-1,0-1 1,0 1-1,0-1 1,0 1-1,1-1 0,1 6 1,-1-6 29,1 1-1,0-1 1,0 0 0,0 1 0,0-1 0,1 0-1,-1 0 1,1 0 0,0-1 0,0 1-1,4 2 1,-1 0 23,0-1 0,0 0 1,0 0-1,1-1 0,9 4 0,-3-4 81,-1 0 1,1 0-1,0-2 1,0 1 0,0-2-1,0 1 1,26-4-1,3-4 283,44-12-1,-66 14-343,39-13 63,0-3 1,-2-2 0,59-33-1,-109 52-318,-12 17-661,1 0 792,3-10 14,0 0 0,0 1 0,0-1 0,1 1-1,-1 0 1,1-1 0,0 1 0,0 6 0,1-2 31,1 0 0,-1 0 0,1-1 0,1 1-1,0-1 1,0 1 0,5 9 0,-6-14 13,0-1 0,-1 1 0,1-1 0,1 0 0,-1 0 0,0 0 0,0 0 0,1 0 0,-1 0 0,1 0 0,-1-1 0,1 1 0,0-1 0,0 0 0,0 0 0,0 0 0,-1 0 0,1-1 0,0 1 0,0-1 0,1 1 0,3-1 0,-4-1 21,1 1 0,0-1-1,-1 0 1,1 0 0,-1 0-1,0 0 1,1 0 0,-1-1-1,0 0 1,0 1-1,0-1 1,0 0 0,4-4-1,4-4 239,18-21 0,-29 30-273,2 0 8,-1-1 0,1 0 0,-1 0 0,0 0 0,1 0 1,-1 0-1,0 0 0,0-1 0,-1 1 0,1 0 0,0 0 0,-1-1 1,0 1-1,1-5 0,-1 5-27,0 1 0,-1-1 0,1 0 0,0 1 0,-1-1 0,1 1 1,-1-1-1,0 0 0,1 1 0,-1-1 0,0 1 0,0 0 0,0-1 0,0 1 0,0 0 0,0-1 1,0 1-1,-1 0 0,1 0 0,0 0 0,-2-1 0,-5-3-8,1 0 1,-1 1-1,-1 0 1,1 0-1,0 1 0,-1 0 1,1 0-1,-1 1 0,0 0 1,-17-1-1,13 0 171,12 3-163,0-1 0,0 1 0,1 0 1,-1-1-1,0 1 0,0 0 0,1 0 0,-1-1 0,0 1 0,0 0 1,0 0-1,1 0 0,-1 0 0,0 0 0,0 0 0,0 0 0,1 1 1,-1-1-1,0 0 0,0 0 0,0 1 0,1-1 0,-1 0 0,0 1 1,0 0-1,1 0 17,5 0 23,15-4 64,27-6-89,76-13 5,-45 9 42,30-9-138,-100 21 82,1 0-1,0 0 1,0 1-1,-1 1 0,1-1 1,0 1-1,9 3 0,-13-3-2,1 0-1,-1 1 1,0 0-1,0 0 1,-1 0-1,1 0 1,0 1-1,-1 0 0,0 0 1,1 0-1,-1 0 1,0 1-1,5 5 1,-8-7 12,0-1 1,0 1-1,0 0 1,0 0 0,-1-1-1,1 1 1,0 0-1,-1 0 1,1 0-1,-1 0 1,1 0 0,-1 0-1,0 0 1,0 0-1,0 0 1,0 0-1,0 0 1,-1 0 0,0 2-1,-1 3 69,0-1 1,-1 1-1,0-1 0,-4 7 1,-5 11 374,15-24 476,7-6-616,11-8-47,45-39-249,-38 28-212,43-27-1,-70 51 186,-1 1 0,1-1-1,0 1 1,-1-1-1,1 1 1,0-1 0,0 1-1,0 0 1,-1-1-1,1 1 1,0 0 0,0 0-1,0 0 1,0 0-1,-1 0 1,1 0 0,0 0-1,0 0 1,0 0-1,0 0 1,-1 0 0,1 0-1,0 1 1,0-1-1,0 0 1,-1 1 0,1-1-1,0 0 1,0 1-1,-1-1 1,1 1 0,0-1-1,-1 1 1,1-1-1,-1 1 1,1 0 0,0-1-1,-1 1 1,1 0-1,-1 0 1,0-1 0,1 1-1,-1 0 1,0 0-1,1 0 1,0 3 4,0-1 1,0 1-1,0 0 1,0-1-1,-1 1 1,0 0-1,0-1 1,0 1 0,0 4-1,-2 7 45,-1 0 1,-1-1-1,-8 22 0,8-22 293,4-14-319,0 0 0,1 0 1,-1 0-1,0 0 1,0 1-1,0-1 0,0 0 1,0 0-1,0 0 1,0 0-1,0 0 0,0 0 1,0 0-1,0 1 1,0-1-1,1 0 0,-1 0 1,0 0-1,0 0 0,0 0 1,0 0-1,0 0 1,0 0-1,1 0 0,-1 0 1,0 0-1,0 0 1,0 0-1,0 0 0,0 0 1,0 0-1,1 0 1,-1 0-1,0 0 0,0 0 1,0 0-1,0 0 1,0 0-1,1 0 0,-1 0 1,0 0-1,0 0 0,0 0 1,0 0-1,0 0 1,3-2 48,0 0 1,-1 1-1,1-1 1,-1 0-1,1 0 1,3-4 0,7-8-81,1 0 0,1 2 0,1-1 0,0 2 0,0 0 0,1 1 0,18-8 0,-32 17-17,-1 0 1,0 0 0,1 0-1,-1 0 1,1 1 0,-1-1-1,1 0 1,0 1 0,-1 0-1,1 0 1,-1 0 0,1 0-1,0 0 1,-1 0 0,1 1-1,-1-1 1,1 1 0,-1-1-1,1 1 1,2 1-1,-2 0 22,0 0-1,0 1 1,-1-1-1,1 0 0,-1 1 1,1-1-1,-1 1 1,0 0-1,0-1 0,0 1 1,-1 0-1,1 1 1,-1-1-1,3 6 0,-3-6 27,0 0-1,0-1 0,0 1 0,0 0 0,1-1 1,-1 1-1,1 0 0,0-1 0,0 0 1,0 0-1,0 1 0,0-1 0,1 0 0,-1-1 1,1 1-1,-1 0 0,1-1 0,-1 1 1,1-1-1,0 0 0,0 0 0,0 0 0,-1 0 1,7 0-1,0 0 49,-1-1 0,1 0 0,-1-1-1,1 0 1,-1 0 0,1-1 0,12-4 0,-18 5-50,9-2 26,0-1 1,0 0 0,0-1 0,0 0-1,-1-1 1,0 0 0,11-8 0,60-59-19,-81 71-56,1 1 0,-1 0 0,1-1 0,-1 1 1,1 0-1,0 0 0,0 0 0,0 0 0,0 0 0,0 0 0,0 1 1,3-1-1,-5 1 13,1 1 0,0 0 0,-1-1 0,1 1 0,-1 0 0,0-1 0,1 1 1,-1 0-1,0 0 0,1 0 0,-1-1 0,0 1 0,0 0 0,0 0 0,1 0 1,-1 0-1,0 0 0,0-1 0,0 1 0,-1 1 0,2 2-52,0 11 59,-1 0-1,0 0 1,-1 1-1,-3 19 1,-1 9-73,-31 344 259,-9-122 799,44-260-454,4-11-127,4-12-19,32-169 48,-16 67-511,-4 31 141,35-96 0,-50 174-47,10-28 8,2 0-1,21-38 1,-34 72-51,-1-1 0,1 1 0,1 0 0,-1 0 0,0 1 0,1-1 0,0 1 0,0-1 0,0 1 0,4-3 0,-6 5 26,0 0 1,0 0 0,0 1 0,1-1-1,-1 0 1,0 1 0,0-1 0,0 1-1,0 0 1,1 0 0,-1 0 0,0 0-1,0 0 1,1 0 0,-1 0 0,0 1-1,0-1 1,0 1 0,0 0 0,0 0 0,0-1-1,0 1 1,0 1 0,0-1 0,3 2-1,0 1 14,0 0-1,0 0 1,0 0-1,-1 1 1,0 0-1,0-1 1,6 11 0,-8-12 0,-1-1 0,0 1 1,0-1-1,0 1 1,0-1-1,-1 1 1,1 0-1,-1 0 1,1-1-1,-1 1 1,0 0-1,0-1 1,-1 1-1,1 0 1,0 0-1,-1-1 1,1 1-1,-1 0 1,0-1-1,0 1 0,-2 3 1,-2 4 58,-1-1 0,0 0 0,0-1 0,-1 1 0,0-1 0,0 0 0,-1-1 0,0 0 0,0 0 0,-1-1 0,0 0 0,0 0 0,0-1 0,-1 0 0,-17 6 0,23-10-27,0 0 1,0 0 0,0 0-1,0-1 1,0 1-1,0-1 1,0 0-1,0 0 1,-1-1-1,-6 0 1,11 1-32,0 0 0,0-1 0,0 1 0,-1 0-1,1 0 1,0 0 0,0 0 0,-1 0 0,1 0 0,0 0 0,0 0 0,-1-1 0,1 1 0,0 0 0,0 0-1,0 0 1,0 0 0,-1-1 0,1 1 0,0 0 0,0 0 0,0 0 0,0-1 0,0 1 0,0 0 0,-1 0-1,1-1 1,0 1 0,6-5-56,19-2-63,-14 4 94,47-13-31,1 3 0,98-10 0,-24 5 26,-88 11 67,-8 1 12,54-14 1,-75 17-122,-13 5-73,-6 5 50,2-6 86,0 0-1,0 0 1,0 0-1,0 0 1,0 0-1,-1-1 0,1 1 1,0 0-1,-1-1 1,1 1-1,-2 0 1,1-1 0,0 1 0,1-1 0,-1 1 0,1 0 0,-1-1 0,1 1 0,-1 0 0,1 0 1,0 0-1,-1 0 0,0 2 0,-1-1 6,1 1-1,0 0 1,0 0 0,0 0 0,1 1-1,-1-1 1,1 0 0,0 0 0,-1 1 0,0 4-1,2-7 5,0 1-1,0-1 0,0 1 1,0 0-1,1-1 0,-1 1 1,0-1-1,1 1 0,-1-1 1,1 1-1,-1-1 0,1 1 1,0-1-1,-1 0 0,1 1 1,0-1-1,0 0 0,0 0 1,0 1-1,0-1 0,0 0 1,1 0-1,-1 0 0,0 0 1,3 1-1,-2-1 24,0 1 0,1-1 0,-1 0 0,1 0 0,-1 0 0,1 0 0,-1 0 0,1-1 0,0 1 0,-1-1 0,1 1 0,0-1 0,-1 0 0,1 0 0,0-1 0,-1 1 0,5-1 0,-3 0 2,0-1 1,0 1-1,-1-1 1,1 0-1,-1 0 1,1 0-1,-1-1 1,0 1-1,0-1 1,0 1-1,3-4 1,-4 3 10,0 0-1,1 0 1,-1 0 0,0-1 0,0 1-1,-1 0 1,1-1 0,1-6 0,-2 8-31,-1 0 0,1 0 0,-1 0 1,0 0-1,0 0 0,0 0 0,0 0 0,0 0 1,0 0-1,0 0 0,-1 0 0,1 0 1,-1 0-1,0 0 0,1 0 0,-1 0 1,-2-3-1,2 3-21,-1 0 1,0 0-1,0 0 0,0 0 1,-1 1-1,1-1 1,0 1-1,0-1 0,-1 1 1,1 0-1,-4-1 1,-28-8-161,12 11-112,34-2 282,1 0-1,0-1 1,20-5-1,44-17 95,8-2 106,-43 14-210,-26 6-32,34-5 0,-28 6-6,15 0-73,-36 5 120,0 0 0,0 0 1,0 0-1,0 0 0,0 0 0,0 0 1,0 0-1,0 0 0,0 1 0,-1-1 1,1 0-1,0 1 0,0-1 0,0 1 1,0-1-1,0 1 0,-1-1 0,1 1 0,0-1 1,0 1-1,-1 0 0,1 0 0,0-1 1,-1 1-1,1 0 0,-1 0 0,1 0 1,-1-1-1,1 1 0,-1 0 0,0 0 1,1 0-1,-1 0 0,0 0 0,0 0 1,0 0-1,0 0 0,0 0 0,0 2 1,0 4-54,-1 0 0,0 0 0,-1 0 0,-3 12 0,-1 2 43,6-19 27,-1 1 0,1 0 0,0 0 0,0-1 0,0 1 0,0 0 0,1 0 0,-1-1 0,1 1 0,0 0 0,0-1 0,0 1 0,0 0 0,0-1 0,0 1 0,0-1 0,1 0 0,0 1 0,-1-1 0,1 0 0,0 0 0,0 0 0,0 0 0,0-1 0,0 1 0,1 0 0,-1-1 0,0 0 0,5 3 0,-2-2 29,0-1-1,0 1 1,0-1 0,0 1-1,0-2 1,0 1-1,0 0 1,0-1-1,0 0 1,0 0 0,1-1-1,-1 1 1,0-1-1,0 0 1,5-2 0,6-4-17,-1 0 0,0 0 0,0-2 0,-1 1 1,21-18-1,-10 8 7,8-7-223,-33 24 188,0 1 1,0 0 0,0 0 0,0 0 0,0 0-1,0 0 1,0 0 0,0 0 0,0 0 0,0 0-1,0 0 1,0 0 0,0 0 0,1 0 0,-1 0 0,0 0-1,0 0 1,0 0 0,0 0 0,0 0 0,0 0-1,0 0 1,0 0 0,0 0 0,0 0 0,1 0-1,-1 0 1,0 0 0,0 0 0,0 0 0,0 0-1,0 0 1,0 0 0,0 0 0,0 0 0,0 0 0,0 1-1,0-1 1,0 0 0,0 0 0,0 0 0,1 0-1,-1 0 1,0 0 0,0 0 0,0 0 0,0 0-1,0 0 1,0 1 0,2 6-173,0 9-3,-1 17 85,1-1 0,9 41 0,-3-47 405,-7-25-290,-1 0 0,0-1 0,1 1 0,-1 0 0,0-1 0,1 1 0,-1 0 0,1-1 0,-1 1 0,1 0 0,-1-1 0,1 1 0,-1-1 0,1 1 0,0-1 1,-1 1-1,1-1 0,0 0 0,-1 1 0,1-1 0,0 0 0,-1 0 0,1 1 0,0-1 0,0 0 0,0 0 0,-1 0 0,1 0 0,1 0 0,4-2 33,-1-1 0,1 0 0,-1 0 0,0-1 0,0 1 0,0-1 0,-1 0 0,1-1 1,-1 1-1,0-1 0,4-5 0,-1 1-18,18-15 0,-4 8-102,0 1-1,1 1 1,1 1-1,0 1 1,34-12 0,-54 23 31,0 0 0,1 0 1,-1 1-1,0-1 1,0 1-1,1-1 1,5 1-1,-8 0 35,0 0 1,-1 0-1,1 1 1,0-1-1,0 0 1,0 0-1,-1 0 1,1 0-1,0 1 1,0-1-1,0 0 1,-1 1-1,1-1 1,0 1-1,-1-1 1,1 1-1,0-1 1,-1 1-1,1-1 1,-1 1-1,1 0 1,-1-1-1,1 1 1,-1 0-1,1-1 1,-1 1-1,0 0 1,1 0-1,-1 0 1,0-1-1,0 1 1,1 0-1,-1 0 1,0 0-1,0 1 1,-1 4-5,0 0 0,0 0 0,-1-1 1,0 1-1,0 0 0,0-1 0,-5 8 0,-6 20 160,12-28-111,0 2 205,4-9 35,11-7-164,18-9 92,8-3-327,0 1-1,55-19 0,-94 39 109,0-1-1,0 1 0,0 0 0,0 0 1,0-1-1,0 1 0,0 0 1,0 0-1,0 0 0,0 0 0,0 0 1,0 0-1,0 0 0,0 0 1,0 0-1,0 1 0,0-1 0,0 0 1,-1 0-1,1 1 0,0-1 1,0 1-1,0-1 0,1 2 0,-1-1-5,0 0 0,0 1 0,-1-1-1,1 1 1,-1-1 0,1 0-1,-1 1 1,1-1 0,-1 1 0,0-1-1,1 1 1,-1 0 0,0-1 0,-1 3-1,1 10-41,0-7 76,0 1 0,0 0 1,0 0-1,3 11 0,-3-18-12,1 1 0,-1-1 0,0 0 0,1 0 0,-1 1 0,1-1 0,0 0 0,-1 0 0,1 1-1,0-1 1,0 0 0,0 0 0,-1 0 0,1 0 0,0 0 0,1 0 0,-1-1 0,0 1 0,0 0 0,0 0 0,0-1 0,1 1 0,-1-1-1,0 1 1,0-1 0,1 1 0,-1-1 0,0 0 0,1 0 0,-1 0 0,2 0 0,7 0 15,-1-1 0,1 0 1,-1-1-1,1 0 0,14-6 1,47-22 16,-20 7 20,-13 8-51,80-29 121,-116 44-132,3-1 10,0-1 0,0 1 0,0-1 1,-1 0-1,1 0 0,-1 0 0,7-5 1,-11 7-10,0 0 1,0 0-1,0 0 1,0 0-1,0 0 0,0 0 1,0 0-1,-1 0 1,1 0-1,0 0 1,0 0-1,0 0 1,0 0-1,0 0 1,0 0-1,0 0 1,0 0-1,0 0 1,0 0-1,0 0 1,0 0-1,0 0 1,-1 0-1,1 0 1,0 0-1,0 0 1,0 0-1,0 0 1,0 0-1,0 0 1,0 0-1,0 0 1,0 0-1,0 0 1,0 0-1,0 0 1,0 0-1,0-1 1,0 1-1,0 0 1,0 0-1,0 0 1,0 0-1,0 0 1,0 0-1,0 0 1,0 0-1,0 0 0,0 0 1,0 0-1,0 0 1,0 0-1,0-1 1,0 1-1,0 0 1,0 0-1,0 0 1,0 0-1,0 0 1,0 0-1,0 0 1,0 0-1,0 0 1,0 0-1,0 0 1,-12 1-129,-16 6-156,15-1 251,-1 0 0,1 0 0,0 2 0,0-1 0,1 2 0,0-1 0,1 2 0,0-1 0,-10 13 0,15-16 32,1 0 0,0 1 0,0 0 0,0 0-1,1 0 1,0 0 0,0 1 0,1-1 0,0 1-1,1 0 1,-1 0 0,2 1 0,-1-1 0,1 0-1,0 0 1,1 1 0,0 12 0,1-19 13,-1 1 1,1 0-1,-1-1 0,1 1 1,0 0-1,0-1 0,0 1 1,0-1-1,1 1 0,2 3 1,-3-5-7,0 0 1,0 0 0,0 0-1,0 0 1,0 0 0,0-1-1,0 1 1,0 0 0,0-1-1,0 1 1,0-1 0,0 1-1,1-1 1,-1 0-1,0 1 1,0-1 0,1 0-1,-1 0 1,0 0 0,0 0-1,1 0 1,-1 0 0,0 0-1,0 0 1,1-1 0,0 1-1,10-5 79,-1-1 1,0 0-1,0 0 0,-1-1 0,0 0 0,17-16 1,-6 5 13,-1 2-43,-1-1 1,-1 0-1,0-2 0,-2 0 1,0-1-1,-1 0 0,-1-2 0,-1 1 1,-1-2-1,16-39 0,1-29-161,20-106 0,-29 114 52,-1-6-37,-18 85 87,0 0-34,0 0 1,0 0-1,0-1 1,-1 1-1,0 0 1,1 0-1,-2-8 1,1 11 20,0 0 0,-1 0 0,1 0 0,0 0 0,0 0 0,-1 0-1,1 0 1,-1 0 0,1 1 0,0-1 0,-1 0 0,0 0 0,1 0 0,-1 1 0,1-1 0,-2 0 0,2 0 8,-1 1-1,0 0 1,1 0-1,-1 0 1,0 0 0,1 0-1,-1 0 1,0 0-1,1 0 1,-1 0 0,1 0-1,-1 0 1,0 0-1,1 0 1,-1 0 0,0 0-1,1 1 1,-1-1-1,1 0 1,-1 0 0,1 1-1,-1-1 1,1 0-1,-1 1 1,1-1 0,-1 1-1,1-1 1,-1 1-1,1-1 1,-1 2 0,-4 4-25,0 0 1,1 1 0,0-1-1,0 1 1,1 0 0,0 0-1,-4 12 1,-12 36-2,2 1 0,3 1-1,3 0 1,-6 70 0,16-112 63,1 1 0,0-1 0,1 0 0,1 1 0,0-1 0,5 15 0,-5-22 9,1-1 1,0 1 0,0-1 0,1 0 0,-1 0 0,2 0 0,-1 0 0,1-1-1,0 1 1,0-1 0,1 0 0,11 9 0,-10-10-16,1 1 1,1-1-1,-1 0 0,1 0 1,0-1-1,0-1 0,0 1 1,0-1-1,0-1 0,1 0 1,0 0-1,-1-1 0,1 0 1,0-1-1,10 0 0,87-12-5068,-33 3-3059,-7 3 2617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2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1279 2144,'0'0'15,"0"0"0,0 0-1,0 0 1,0 0 0,0 0 0,-1 0 0,1 0 0,0 0-1,0 0 1,0 0 0,0 0 0,0 0 0,0 0-1,0 0 1,-1 0 0,1 0 0,0 0 0,0 0 0,0 0-1,0 0 1,0 0 0,0 0 0,0 1 0,0-1 0,-1 0-1,1 0 1,0 0 0,0 0 0,0 0 0,0 0 0,0 0-1,0 0 1,0 0 0,0 0 0,0 1 0,0-1-1,0 0 1,0 0 0,0 0 0,0 0 0,0 0 0,0 0-1,0 0 1,0 1 0,0-1 0,0 0 0,0 0 0,0 0-1,0 0 1,0 0 0,0 0 0,0 1 0,0-1 158,0 0 0,1 0 1,-1 1-1,0-1 0,0 0 1,1 0-1,-1 0 1,0 1-1,1-1 0,-1 0 1,0 0-1,1 0 0,-1 0 1,0 0-1,1 0 0,-1 0 1,0 0-1,1 0 1,-1 0-1,1 0 0,-1 0 1,0 0-1,1 0 0,-1 0 1,12-4 279,0 0 0,0-1 1,-1 0-1,0 0 0,0-1 1,14-10-1,7-9-197,0-1 0,-2-1 0,-1-2 0,32-39 0,207-302 593,-263 361-786,95-159 828,-91 151-825,-4 8-83,0 0 0,6-16 1,-11 22-510,-1 4 137,-4 5-84,-5 9 10,-11 28 96,2 0 0,-17 56 0,-15 94 364,43-161 108,-3 12 192,2 0-1,2 0 0,-1 47 1,8-85-146,0-1 0,1 1 0,0 0 0,0-1 0,2 10 1,-2-14-94,-1 1 0,1-1 0,-1 0 1,1 0-1,-1 0 0,1 1 0,0-1 1,-1 0-1,1 0 0,0 0 1,0 0-1,0 0 0,0 0 0,0 0 1,0-1-1,0 1 0,0 0 0,0-1 1,0 1-1,1 0 0,-1-1 1,0 1-1,0-1 0,1 0 0,-1 1 1,0-1-1,3 0 0,-2 0-21,-1 0 0,1 0 0,-1-1 0,1 1-1,-1 0 1,1-1 0,-1 0 0,1 1 0,-1-1 0,0 0 0,1 1-1,-1-1 1,0 0 0,1 0 0,-1 0 0,0 0 0,0 0-1,0-1 1,0 1 0,1-1 0,5-6 117,104-115 517,-38 39-531,37-27 21,-5 6-29,-68 64-114,-1-2-1,-2-1 0,42-75 0,43-125 394,-83 168-132,-19 41-155,14-38 1,-23 46-320,-8 25 148,0 1 0,1-1 0,-1 0 0,0 1 0,0-1 0,0 1 0,0-1 0,0 0 0,0 1 0,-1-1 0,1 1 0,0-1 0,-2-2 0,2 4 36,0 0 1,0 0 0,-1-1-1,1 1 1,0 0-1,0 0 1,-1 0 0,1 0-1,0 0 1,0 0 0,-1 0-1,1 0 1,0-1-1,0 1 1,-1 0 0,1 0-1,0 0 1,-1 0-1,1 0 1,0 0 0,0 1-1,-1-1 1,1 0-1,0 0 1,0 0 0,-1 0-1,1 0 1,0 0-1,0 0 1,-1 0 0,1 1-1,0-1 1,0 0-1,-1 1 1,-8 5-38,9-5 39,-6 6-19,0 0 1,1 0-1,-1 1 1,1-1 0,1 2-1,0-1 1,0 0-1,-4 14 1,0-3 7,-25 68-16,-12 29 35,0-25 76,-58 84 0,8-17 201,-58 165 727,131-276 469,53-100 10,-12 16-1370,33-56-26,60-63 58,-108 151-119,24-30-236,-26 33 145,1-1-1,-1 1 1,1 0-1,0 0 1,-1 0-1,1 0 1,0 1-1,0-1 0,0 1 1,4-1-1,-7 1 62,1 1-1,-1 0 1,1 0-1,-1 0 1,0 0 0,1 0-1,-1 0 1,1 0-1,-1 0 1,0 0-1,1 0 1,-1 1-1,0-1 1,1 0-1,-1 0 1,1 0-1,-1 0 1,0 1-1,1-1 1,-1 0-1,0 0 1,0 0-1,1 1 1,-1-1-1,0 0 1,1 1-1,-1-1 1,0 0-1,0 1 1,0-1-1,1 0 1,-1 1-1,0-1 1,0 0 0,0 1-1,0-1 1,0 1-1,0-1 1,0 0-1,0 1 1,0-1-1,0 1 1,1 21 26,-2-16-47,1 24 19,1 1 0,6 34 0,-2-41 87,12 40 0,-15-57-31,1 0 1,0 0-1,0 0 0,1-1 0,0 1 0,0-1 0,1 0 0,0 0 0,8 8 0,-12-13-31,0 0 0,1 0 1,-1 0-1,0 0 1,1 0-1,-1 0 0,1 0 1,-1-1-1,1 1 0,-1 0 1,1-1-1,-1 1 0,1-1 1,0 0-1,-1 0 1,1 1-1,0-1 0,-1 0 1,1-1-1,0 1 0,-1 0 1,1 0-1,-1-1 0,1 1 1,0 0-1,-1-1 1,1 0-1,2-1 0,1-1 12,1-1-1,-1 0 1,0-1-1,0 1 1,6-8-1,-9 9-18,9-11 64,-1 0 0,0-1 0,-1 0 0,-1-1 1,10-25-1,-12 25-46,10-23 104,14-54 0,-29 89-142,0 1-1,0 0 1,0-1-1,-1 1 0,0-1 1,1 1-1,-1-1 1,0 1-1,-1-5 0,0 6-3,1 1 0,0 0 0,-1 0 0,1 0 0,-1 0 1,1 0-1,-1 0 0,0 0 0,1 0 0,-1 0 0,0 0 0,0 0 0,1 0 0,-1 0 0,0 0 0,0 0 0,0 1 0,0-1 0,0 1 0,0-1 0,-1 0 0,1 1 0,0 0 0,0-1 0,0 1 0,0 0 0,-1-1 0,1 1 0,0 0 0,0 0 0,0 0 0,-1 0 0,1 0 0,0 0 0,0 1 0,-2-1 0,0 1-5,0-1-1,-1 1 1,1 0 0,0 0-1,0 0 1,0 1-1,0-1 1,0 1-1,0-1 1,0 1-1,0 0 1,-2 3-1,1-1 14,1 1 0,0 0-1,0 0 1,1 0-1,-1 0 1,1 0-1,0 0 1,0 1-1,1-1 1,0 1 0,0-1-1,0 1 1,1-1-1,-1 1 1,1 0-1,2 9 1,-1 0 43,2 1-1,0 0 1,0-1 0,11 27-1,-5-20-40,0-1-1,25 39 1,-29-52 67,0-1 0,1 0 0,0 0 0,0 0 0,0-1 0,1 0 0,0 0 0,0-1 0,1 0 0,12 7 0,-15-10-174,1 0 1,0 0-1,-1-1 1,1 0-1,0 0 1,0-1-1,0 1 1,0-1-1,0 0 1,0-1-1,10-1 1,-9 0-578,0 1 1,-1-1 0,0 0 0,1-1 0,-1 1 0,0-1-1,0-1 1,-1 1 0,11-8 0,-2-2-1223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0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58 1408,'-7'-12'639,"7"11"-571,0 1 0,1-1 0,-1 1 0,0 0 0,0-1 1,0 1-1,0-1 0,0 1 0,0 0 0,0-1 0,1 1 0,-1 0 1,0-1-1,0 1 0,1 0 0,-1-1 0,0 1 0,0 0 1,1 0-1,-1-1 0,0 1 0,1 0 0,-1 0 0,0-1 0,1 1 1,-1-1 112,1 1 0,-1-1 0,0 0 0,1 1 0,-1-1 0,0 0-1,0 0 1,0 1 0,0-1 0,1 0 0,-1 0 0,0 1 0,0-1 0,-1 0 0,1 0 0,0 1 0,0-1 0,0 0 0,-1-1 0,-5-13 3309,1 9-1868,6 7-1076,0 0-554,-1 0 269,0 5-188,-1 0 0,1 0 1,0 0-1,0 0 0,0 0 1,3 11-1,-1-5 33,6 40 454,6 51 85,0 316 1200,-5-176-1125,-13-217-264,4-26-478,0 0 1,0 0-1,0 0 1,0 0-1,0 0 1,0 1-1,0-1 1,0 0-1,0 0 1,0 0-1,0 0 1,0 1-1,0-1 1,0 0 0,0 0-1,0 0 1,0 0-1,0 0 1,-1 1-1,1-1 1,0 0-1,0 0 1,0 0-1,0 0 1,0 0-1,0 0 1,-1 0-1,1 0 1,0 0-1,0 0 1,0 1-1,0-1 1,0 0-1,-1 0 1,1 0 0,0 0-1,0 0 1,0 0-1,-6-13-3446,6 11 2951,-1-1 0,1 1 1,0-1-1,0 1 0,0-1 1,0 1-1,0-1 0,1-2 1,-1 3 115,4-11-1588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0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63 3808,'5'-42'2357,"-2"24"-128,-3 15-672,0 8 364,-4 18-1353,-1 1 0,-1 0 0,-2-1 0,0 0 0,-16 32 0,13-31-160,-2 0 1,-24 35 0,-120 151 364,136-185-543,33-31-274,1 1-1,20-6 1,-29 10 70,21-6-63,0 1-1,0 1 1,0 1 0,1 2-1,-1 0 1,1 2 0,0 0-1,26 5 1,-45-3 46,0 0-1,0 1 1,0 0-1,0 0 1,0 1-1,-1-1 1,1 1 0,-1 1-1,0-1 1,-1 1-1,10 10 1,-7-8-949,-7-6 793,-1-1 1,0 1-1,1-1 0,-1 0 1,0 1-1,0-1 0,1 0 1,-1 0-1,0 1 0,1-1 1,-1 0-1,0 0 0,1 0 1,-1 1-1,1-1 0,-1 0 1,0 0-1,1 0 0,-1 0 1,0 0-1,1 0 0,-1 0 1,1 0-1,-1 0 0,0 0 1,1 0-1,-1 0 0,1 0 1,-1 0-1,0 0 0,1 0 1,-1 0-1,1 0 0,-1-1 1,1 1-1,7-1-2226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0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 4800,'-2'-16'1557,"2"15"-1518,0 1 0,0-1-1,1 1 1,-1-1 0,0 1-1,1 0 1,-1-1 0,0 1 0,1 0-1,-1-1 1,1 1 0,-1 0-1,0 0 1,1-1 0,-1 1 0,1 0-1,-1 0 1,1 0 0,-1 0-1,1-1 1,-1 1 0,1 0 0,-1 0-1,1 0 1,-1 0 0,2 0-1,-1 0 64,1 1-1,-1-1 0,1 0 0,-1 0 0,1 1 0,-1-1 0,1 1 1,-1-1-1,1 1 0,-1 0 0,1-1 0,-1 1 0,0 0 1,1 0-1,-1 0 0,0 0 0,1 1 0,9 6 404,7 4-130,-1 0-1,0 1 1,-1 1 0,27 30 0,50 73 1312,-73-91-1280,7 12-65,-2 1 0,-2 2 1,-1 0-1,-3 1 0,18 54 0,-11-12 509,27 157-1,-47-206-575,-2-1 1,-2 0-1,-1 1 0,-4 41 0,3-69-184,-1 0-1,-1 0 0,1 0 1,-1 0-1,-1 0 1,1 0-1,-1-1 0,-5 10 1,5-12-85,1-1-1,-1 1 1,0-1 0,0 0 0,0 0 0,0 0-1,-1 0 1,1 0 0,-1-1 0,0 0 0,1 1-1,-1-1 1,0-1 0,-1 1 0,-5 1 0,-26 2-2588,3-5 663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03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4576,'-4'8'5789,"-3"22"-5902,4-16 586,-54 178 1180,40-130-1418,-16 74 5,-2 49 11,6-46 1855,26-132-2238,2-11-995,2-16-1592,3-1-737,5 1 1120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0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24 109 5632,'-18'-3'1834,"13"-2"200,4 3-1466,3 4-98,-1-1-404,0-1 0,-1 0 0,1 1-1,0-1 1,-1 0 0,1 1 0,0-1 0,-1 0-1,1 0 1,0 0 0,-1 1 0,1-1 0,0 0-1,0 0 1,-1 0 0,1 0 0,0 0-1,1-1 1,16-2 270,-15 3-236,124-29 2305,-33 11-1592,218-30-101,-242 43-1880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0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15 157 5152,'-12'5'1374,"9"-3"-340,10-1 771,-2-5 200,52-22 471,-1-1-1375,1 3 1,68-19 0,-74 31-779,100-9 0,-137 21-276,5-2 140,-19 2-230,0 0 0,-1 0 0,1 0-1,0 0 1,0 0 0,0 0 0,0 0-1,0 0 1,0 0 0,0 0-1,0 0 1,-1 0 0,1 0 0,0 0-1,0-1 1,0 1 0,0 0 0,0 0-1,0 0 1,0 0 0,0 0-1,0 0 1,0 0 0,0 0 0,0 0-1,0 0 1,0-1 0,0 1-1,-1 0 1,1 0 0,0 0 0,0 0-1,0 0 1,0 0 0,0 0 0,0 0-1,0-1 1,0 1 0,0 0-1,0 0 1,1 0 0,-1 0 0,0 0-1,0 0 1,0 0 0,0 0 0,0 0-1,0-1 1,0 1 0,0 0-1,0 0 1,0 0 0,0 0 0,0 0-1,0 0 1,0 0 0,0 0 0,1 0-1,-1 0 1,0 0 0,0 0-1,0 0 1,0-1 0,0 1 0,0 0-1,0 0 1,0 0 0,1 0-1,-1 0 1,-5 0-1807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0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129 785 2816,'-1'0'82,"1"0"-1,0 0 1,-1 0 0,1 0-1,-1-1 1,1 1 0,0 0-1,-1 0 1,1 0 0,0-1-1,-1 1 1,1 0 0,0 0-1,-1-1 1,1 1 0,0 0-1,0 0 1,-1-1 0,1 1-1,0-1 1,0 1 0,-1 0-1,1-1 1,0 1 0,0 0-1,0-1 1,0 1 0,0-1-1,0 1 1,0 0 0,0-1-1,-1 1 1,1-1 0,1 0-1,-1 1 16,-1 0-1,1-1 0,0 1 0,0 0 1,0-1-1,0 1 0,0 0 0,0 0 1,-1-1-1,1 1 0,0 0 0,0 0 1,0-1-1,-1 1 0,1 0 0,0 0 0,0 0 1,-1-1-1,1 1 0,0 0 0,0 0 1,-1 0-1,1 0 0,0 0 0,-1 0 1,1 0-1,0-1 0,-1 1 0,1 0 1,0 0-1,0 0 0,-1 0 0,1 0 0,0 0 1,-1 1-1,1-1 0,0 0 0,-1 0 1,1 0-1,0 0 0,-1 0 0,1 0 1,0 0-1,-1 1 0,-13 16 254,0 0 0,1 1 1,0 1-1,2 0 0,-13 27 0,21-38-274,0 0 0,0 0 0,0 0 0,1 0 0,0 1 0,1-1 0,0 1 0,0-1 0,1 1 0,0 0 0,2 16 0,-1-21-29,0 0 0,0 1-1,0-1 1,1 0 0,-1 0 0,1 0-1,0 0 1,0 0 0,0 0-1,1 0 1,-1-1 0,1 1 0,0-1-1,0 0 1,0 0 0,1 0-1,-1 0 1,1 0 0,0-1 0,-1 0-1,1 1 1,0-2 0,0 1 0,7 2-1,-6-3 50,-1 0-1,1 0 1,0-1 0,-1 0-1,1 0 1,0 0-1,-1 0 1,1-1-1,0 0 1,-1 0 0,1 0-1,-1 0 1,0-1-1,1 0 1,-1 0 0,0 0-1,0 0 1,5-4-1,-1 1 34,0-2 0,-1 1 0,0-1 0,0 0 0,0-1 0,-1 1 0,10-16 0,-13 17-88,0 0 1,0-1-1,-1 0 0,0 0 1,0 0-1,0 1 0,-1-2 1,0 1-1,0-12 0,-1 5 38,-1 1-1,0 0 1,-1 0-1,-5-20 0,6 28-44,-1-1 0,-1 1 1,1-1-1,-1 1 0,0 0 0,0-1 0,0 2 0,-1-1 0,-7-8 0,10 12-48,0 0 1,0-1-1,-1 1 1,1 0-1,0 0 1,-1 0-1,1 0 0,-1 1 1,1-1-1,-1 0 1,1 1-1,-1-1 1,0 1-1,1-1 1,-1 1-1,0 0 1,1-1-1,-1 1 1,0 0-1,1 0 1,-1 0-1,0 1 1,1-1-1,-1 0 1,0 1-1,1-1 1,-1 1-1,0-1 1,1 1-1,-1 0 1,1 0-1,-1 0 1,1-1-1,0 1 0,-1 1 1,0 0-1,-1 1-8,1-1-1,1 1 0,-1-1 1,0 1-1,1 0 0,-1-1 1,1 1-1,0 0 0,0 0 1,0 0-1,-1 4 0,1 1-35,-1 0-1,1 0 0,1 10 1,0-17 74,0 1 0,0-1 0,0 1 0,0 0 0,1-1 0,-1 1 0,0-1 0,1 1 0,0-1 0,-1 0 0,1 1 0,0-1 0,0 0 0,-1 1 0,1-1 0,0 0 0,0 0 0,1 0 0,-1 0 0,0 0 0,0 0 0,0 0 0,1 0 0,-1 0 0,0 0 0,1-1 0,-1 1 0,1-1 0,-1 1 0,1-1 0,-1 1 0,1-1 0,-1 0 0,1 0 0,-1 0 0,1 0 0,0 0 0,-1 0 0,1 0 0,2-1 0,25-10 118,0 0 1,0-2-1,-2-2 1,36-23 0,-21 12-30,98-65 177,-104 66-174,-32 22-96,-1 1-37,-1 0 1,0 1 0,1-1-1,-1 0 1,1 1-1,-1 0 1,1 0-1,-1-1 1,1 2 0,0-1-1,0 0 1,0 0-1,-1 1 1,1 0 0,3-1-1,-5 2 17,0-1-1,0 1 1,0-1-1,0 1 1,0 0-1,0-1 0,0 1 1,0 0-1,-1 0 1,1 0-1,0 0 1,-1-1-1,1 1 1,-1 0-1,1 0 1,-1 0-1,1 0 1,-1 0-1,1 0 1,-1 3-1,6 22-15,5 127-94,2 11 188,-11-144-75,-1-16 92,-1 1 0,0 0 1,1-1-1,0 1 0,3 7 0,-4-12-69,0 1 1,0-1-1,1 0 1,-1 1-1,0-1 1,0 1-1,0-1 1,1 0-1,-1 0 1,0 1-1,1-1 1,-1 0-1,0 1 1,1-1-1,-1 0 1,0 0-1,1 0 0,-1 1 1,0-1-1,1 0 1,-1 0-1,1 0 1,-1 0-1,0 0 1,1 0-1,-1 0 1,1 0-1,-1 0 1,1 0-1,-1 0 1,0 0-1,1 0 1,-1 0-1,1 0 1,-1 0-1,0 0 1,1 0-1,-1-1 1,1 1-1,0 0 1,11-11 359,-5 0-252,1 0 0,-2-1 0,1 0 0,4-15 0,18-54-55,-21 57-58,46-152-98,-49 162 28,-5 14 54,0 1 0,0-1 0,0 0-1,0 0 1,1 0 0,-1 0 0,0 0 0,0 0-1,0 0 1,0 0 0,0 0 0,0 0 0,0 0-1,0 0 1,0 0 0,0 0 0,0 0-1,0 0 1,0 0 0,0 0 0,0 0 0,0 0-1,0 0 1,0 0 0,0 0 0,0 0 0,1 0-1,-1 0 1,0 0 0,0 0 0,0 0-1,0 0 1,0 0 0,0 0 0,0 0 0,0 0-1,0 0 1,0 0 0,0 0 0,0 0 0,0 0-1,0 0 1,0 0 0,0 0 0,0 0 0,1 0-1,-1 0 1,0 0 0,0 0 0,0 0-1,0 0 1,0 0 0,0 0 0,0 0 0,0 0-1,0 0 1,0 0 0,0-1 0,0 1 0,0 0-1,0 0 1,0 0 0,0 0 0,0 0-1,1 23-392,-1-20 386,0 23-52,-1 37 58,16 120 1,-14-176 15,0-1 1,1 0 0,0 0-1,0 0 1,0 0-1,1 0 1,0 0 0,0 0-1,1-1 1,4 6-1,-7-10 6,0 0 0,-1-1-1,1 1 1,0 0 0,0-1-1,-1 1 1,1-1 0,0 0-1,0 1 1,0-1 0,0 0-1,0 1 1,0-1 0,0 0-1,0 0 1,0 0 0,0 0-1,0 0 1,0 0 0,0 0-1,0 0 1,-1 0 0,1-1-1,0 1 1,0 0-1,0 0 1,0-1 0,0 1-1,0-1 1,1 0 0,3-2 52,0 0 0,0-1 0,8-7 1,-11 9-41,15-13 103,-1 3-88,-2-1 0,0-1 0,0 0 0,17-26-1,9-29 120,-15 22-61,-10 21-71,-1 0 0,-2-1 0,0 0 0,7-30 0,-18 54-56,0-1 1,0 0-1,0 1 0,1-1 0,-1 1 1,1 0-1,0-1 0,3-3 1,-4 7-10,-1 0-1,1 0 1,-1 0 0,1 0 0,0 0 0,-1 0-1,1 0 1,-1 0 0,1 0 0,-1 0 0,1 0 0,-1 0-1,1 0 1,-1 1 0,1-1 0,0 0 0,-1 0 0,0 1-1,1-1 1,-1 0 0,1 1 0,0-1 0,17 14 62,-6-6-181,-6-3 150,0-1-1,-1 1 1,1 0-1,-1 1 1,0-1-1,-1 1 1,1 0-1,-1 0 1,-1 1-1,5 7 1,0 5-35,0-1 0,7 33 0,-11-32-23,-1 0 1,1 30 0,-1-10 114,0 24 32,2 21-142,-5-83 65,0 1-1,1 0 1,-1-1-1,0 1 1,1-1 0,-1 1-1,1-1 1,0 1-1,0-1 1,-1 1 0,1-1-1,0 0 1,0 1-1,0-1 1,0 0-1,0 0 1,1 1 0,-1-1-1,0 0 1,0 0-1,1-1 1,-1 1 0,1 0-1,1 0 1,-1 0 14,0-1 1,0 1 0,0-1 0,0 0-1,0 0 1,0 0 0,0 0-1,0 0 1,0 0 0,0-1 0,0 1-1,0-1 1,0 1 0,0-1-1,0 0 1,0 0 0,0 0 0,2-1-1,1-2-2,0 0-1,1 0 0,-2-1 0,1 1 0,0-1 1,-1 0-1,0-1 0,0 1 0,4-9 0,3-7 41,11-31 0,-18 41-46,36-91 235,102-182 0,-126 257-272,-1 1 0,-1-2 1,-2 0-1,-1-1 0,-1 0 1,-1 0-1,4-31 0,-10 48-3,-2 11 3,-1 0-1,0 0 1,1 0 0,-1-1 0,0 1 0,0 0 0,0 0 0,0 0 0,0-1-1,0 1 1,0 0 0,0 0 0,0 0 0,0-1 0,-1-1 0,0 5-30,0-1 1,0 0 0,0 0-1,0 1 1,0-1-1,0 1 1,0-1 0,1 1-1,-1-1 1,0 3 0,-2 2-36,-9 19 2,-45 94-190,45-88 257,1 0 0,2 1 0,1 1 0,1-1 0,2 1 0,1 0 0,2 1 0,1-1 0,4 37 0,-1-48 4,1 0 1,1 1-1,1-2 1,1 1-1,13 31 1,-18-50 34,0 0 1,1 0-1,-1 0 0,1-1 1,0 1-1,0-1 0,-1 0 0,2 1 1,-1-1-1,0 0 0,0 0 1,1 0-1,-1 0 0,1-1 1,-1 1-1,1-1 0,0 1 0,0-1 1,0 0-1,0 0 0,0 0 1,0 0-1,0-1 0,0 0 1,0 1-1,0-1 0,0 0 1,0 0-1,0 0 0,0-1 0,0 1 1,5-2-1,-1-1 9,0 0 0,0 0 0,0-1 0,0 0 0,-1 0 0,0-1 0,0 0 0,0 0 0,0 0 0,-1-1 0,0 1 1,5-8-1,6-10 33,25-46 1,-41 69-65,57-109 131,49-137 0,-84 178-116,23-124 0,-33 131 77,1-14-121,-7 37-295,11-43 0,-24 135-485,1-4 813,-18 161-127,-51 339 155,74-539-6,-6 49 137,-15 62 0,17-93 941,6-34-1015,-1 0 0,1 0 0,0 0-1,0 0 1,0 0 0,4-8 0,3-13 73,32-131-167,-17 72-390,-15 72 216,-8 13 168,0 0 0,0 0 0,0 0 0,0-1 0,0 1 0,1 0 0,-1 0 0,0 0 0,0 0 0,0-1 0,0 1 0,1 0 0,-1 0 0,0 0 0,0 0 0,0 0 0,1-1 0,-1 1 0,0 0 0,0 0 0,0 0 0,1 0 0,-1 0 0,0 0 0,0 0 0,0 0 0,1 0 0,-1 0 0,0 0 0,0 0 0,1 0 0,-1 0 0,0 0 0,0 0 0,0 0 0,1 0 0,-1 1 0,0-1 0,0 0 0,0 0 0,1 0 0,-1 0 0,0 0 0,0 0 0,0 1 0,1-1 1,-1 0-1,0 0 0,0 0 0,0 0 0,0 1 0,0-1 0,0 0 0,0 0 0,1 0 0,-1 1 0,11 29-105,10 49 0,-16-58 132,0 0-1,1 0 1,1-1-1,1 0 1,1 0-1,13 22 1,-18-36 52,1 1 1,0-1-1,0 0 0,10 8 1,-14-12-37,1-1 1,0 1-1,0-1 1,0 0-1,0 0 1,0 1-1,1-1 1,-1-1-1,0 1 1,0 0-1,1 0 1,-1-1-1,0 0 1,1 1-1,-1-1 1,1 0-1,-1 0 1,0 0-1,5-1 1,-2 0-332,1-1 0,-1 0 0,0 0 0,0-1-1,0 0 1,0 1 0,0-2 0,0 1 0,-1 0 0,1-1 0,-1 0 0,0 0 0,4-6-1,-4 5-667,0 0 0,-1 0-1,0-1 1,0 1-1,0-1 1,0 0-1,-1 0 1,0 0-1,0 0 1,-1 0 0,1-9-1,3-14-2173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0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64 7296,'-8'-8'3328,"16"4"-2912,-3 1 704,9 3-704,9-5 256,3 2-384,19-11 160,5 8-224,17-3 64,-4 4-160,5-1 160,-5 6-192,-5 0-1792,-5 3 928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0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20 452 3136,'-11'10'1029,"11"-10"-995,-1 0 0,1 0-1,0 0 1,0 0 0,-1 0 0,1 0-1,0 0 1,0 0 0,-1 0 0,1 0-1,0 0 1,0 0 0,-1 0 0,1 0-1,0 0 1,0 0 0,-1 0 0,1 0-1,0-1 1,0 1 0,0 0 0,-1 0-1,1 0 1,0 0 0,-1-1 0,-1-2 587,5 4-5,-1 0-469,-1-1 0,1 1 0,-1-1 0,1 1 0,-1-1-1,1 0 1,-1 1 0,1-1 0,3 0 0,16-4 363,0-1 1,0-1-1,-1-1 0,0-1 0,0-1 0,0 0 1,-1-2-1,32-22 0,-35 20-281,-2 0 1,1-1-1,-2 0 0,0-1 1,-1 0-1,0-1 0,-1-1 1,-1 0-1,-1 0 0,0-1 1,-1 0-1,7-26 0,-13 38-151,-1 1-1,0-1 1,-1 1 0,1-1-1,-1 0 1,0 1 0,-1-1-1,1 1 1,-1-1 0,0 0-1,-3-7 1,3 10-100,0 0-1,-1 0 1,1 0 0,-1 0 0,0 0 0,0 0-1,0 0 1,0 1 0,0-1 0,0 1-1,-1-1 1,1 1 0,-1 0 0,0 0-1,0 0 1,1 1 0,-1-1 0,0 1 0,-1-1-1,1 1 1,-6-1 0,4 0-99,-1 1 0,1 1 1,-1-1-1,0 1 0,0 0 1,1 0-1,-1 1 0,0 0 1,1 0-1,-1 0 0,1 0 1,-7 3-1,5-1 23,0 1 0,0 0 0,1 0 0,-1 0 0,1 1 0,0 0 0,0 0 0,-6 7 0,3-2 67,0 1-1,1 1 0,0 0 0,1 0 1,0 0-1,1 1 0,1 0 0,0 0 1,-5 23-1,7-26 41,1 1 0,1 0 0,0 0 0,1 0 0,0 0 0,0 0 0,1-1 0,0 1 0,1 0 1,5 13-1,-5-16 59,1-1 0,0 0 1,1 0-1,0 0 0,0 0 1,0 0-1,1-1 1,0 0-1,0 0 0,1 0 1,0-1-1,0 0 0,0 0 1,13 8-1,-10-8 67,1 1-1,0-2 1,0 1-1,0-1 1,1-1-1,-1 0 1,1 0-1,0-1 0,0-1 1,0 0-1,0 0 1,0-1-1,22-2 1,-25 0-13,1-1 0,0 0-1,-1 0 1,0 0 0,0-1 0,0 0 0,0-1 0,-1 1-1,0-2 1,0 1 0,0-1 0,11-11 0,9-18 139,-1-1 1,-2-1-1,25-50 1,-28 47-339,3 0 0,52-69 1,-73 106 21,0-1 0,0 1 0,0 0 0,1 0 1,-1 0-1,6-3 0,-8 6 34,0-1 0,0 1 0,0-1 0,0 1 1,0 0-1,0-1 0,0 1 0,0 0 0,0 0 0,0 0 0,0 0 0,0 0 1,0 0-1,0 0 0,0 0 0,0 1 0,0-1 0,0 0 0,0 0 1,0 1-1,0-1 0,0 1 0,0-1 0,0 1 0,-1-1 0,1 1 1,0 0-1,0-1 0,-1 1 0,1 0 0,0-1 0,-1 1 0,2 2 0,11 15-66,-2 1-1,18 38 0,4 8-27,-16-35 169,2-1 0,0-1 0,2-1 1,1 0-1,27 23 0,-21-23 293,39 46-1,-64-69-283,0-1-1,0 0 0,0 0 1,0 0-1,1 0 0,-1 0 1,1-1-1,0 1 0,0-1 1,0 0-1,0 0 0,0-1 1,0 1-1,0-1 0,1 0 0,-1 0 1,0 0-1,5 0 0,-8-2-98,0 1 0,0 0-1,-1 0 1,1-1 0,0 1 0,0 0-1,-1-1 1,1 1 0,0 0-1,-1-1 1,1 1 0,-1-1-1,1 1 1,0-1 0,-1 0-1,1 1 1,-1-1 0,1 1 0,-1-1-1,0 0 1,1 0 0,-1 1-1,0-1 1,1 0 0,-1 0-1,6-23-5792,-5 19 4555,4-12-1526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0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649 0 5472,'-9'15'1190,"-1"0"1,0-1-1,-18 19 1,1-1-188,-5 10-201,-138 162 1489,17-61-1570,78-77-519,-33 42 694,88-87-3221,14-14 789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2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49 5056,'-41'-8'2304,"50"13"-2016,5-5 480,4 0-480,22 0 608,5 0-512,13-5 0,0 1-224,28-7 192,-1 2-224,23-2 448,-8 6-320,-5 5-2784,-19 5 1344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1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453 831 2816,'0'-11'4767,"-1"8"-3084,1 2-1620,0 1-1,0 0 1,0-1-1,-1 1 1,1 0-1,0-1 1,-1 1 0,1 0-1,0-1 1,-1 1-1,1 0 1,0-1-1,-1 1 1,1 0-1,0 0 1,-1 0-1,1-1 1,-1 1-1,1 0 1,0 0-1,-1 0 1,1 0-1,-1 0 1,1 0-1,0 0 1,-2 0-1,-6 0 125,-1 1-1,1 0 1,-1 1-1,1 0 0,0 0 1,-15 7-1,5-1-97,-31 19 0,33-15-32,0 0 0,0 0 0,1 2 0,1 0-1,-22 28 1,10-12 13,25-28-65,-25 27 136,-33 49 1,42-52-60,4-7 29,-17 35-1,27-47-73,0 0-1,0 0 0,1 0 0,0 0 1,1 0-1,0 0 0,0 1 1,0-1-1,1 11 0,0-16 2,0 0-1,0 0 0,0-1 1,1 1-1,-1 0 0,0 0 1,1-1-1,-1 1 0,1 0 1,0-1-1,-1 1 0,1-1 1,0 1-1,0-1 0,0 1 1,0-1-1,0 0 0,1 1 1,-1-1-1,0 0 0,1 0 1,-1 0-1,0 0 0,1 0 1,-1 0-1,1 0 0,0 0 1,-1-1-1,1 1 0,0-1 1,-1 1-1,1-1 0,0 0 1,-1 1-1,4-1 0,4-1 125,-1 1 0,1-2-1,-1 1 1,1-1 0,-1 0-1,1-1 1,-1 0 0,0-1-1,14-7 1,-12 6-3,4-2-68,0 0-1,-1-2 1,0 1 0,-1-1-1,1-1 1,-2-1 0,1 1-1,13-18 1,-11 9-19,-1 0-1,-1-1 1,0-1 0,8-23-1,30-90 3,-47 125-175,-1-1-1,0 1 1,0-1 0,0-15-1,-2 48-485,4 93-179,-3-105 801,1 0 0,0 0 0,1 0-1,0-1 1,0 1 0,1-1 0,1 1 0,8 14 0,-11-22 0,0-1 0,0 1 0,0 0 1,1-1-1,-1 1 0,1-1 1,0 1-1,-1-1 0,1 0 0,0 0 1,0-1-1,1 1 0,-1-1 1,0 1-1,0-1 0,7 2 0,-7-3 14,0 0-1,0 0 0,0 0 1,-1 0-1,1 0 1,0-1-1,0 1 0,0-1 1,-1 0-1,1 0 0,0 0 1,-1 0-1,1 0 1,-1 0-1,1-1 0,-1 1 1,1-1-1,-1 0 0,0 0 1,0 0-1,2-2 0,8-12 181,-1 1 0,-1-1-1,13-30 1,-15 31-162,12-25 66,26-49-50,-36 74-106,-1 1-1,2 0 1,20-22-1,-7 15-96,-23 20 102,1 0 1,-1 0 0,0 1 0,1-1-1,-1 0 1,0 1 0,1-1-1,-1 0 1,1 1 0,-1 0-1,1-1 1,-1 1 0,1 0 0,0 0-1,-1 0 1,1 0 0,2 0-1,-3 1 17,0-1 0,0 1 0,0 0 0,0-1 0,0 1 0,0 0 0,0 0 0,-1 0 0,1 0 0,0-1 0,0 1 0,-1 0 0,1 0 0,0 1 0,-1-1 0,1 1 0,6 20 13,-5-5 44,-1-1 1,0 1-1,-2 0 0,-3 23 0,1-5 74,1-17-25,-6 23-1,5-27 95,0 0 0,-2 26-1,7-31 600,1-11-360,7-20-106,-7 15-231,9-21-135,1 0 0,2 2 0,0-1 0,2 2 0,1 0 0,1 1-1,1 1 1,1 1 0,31-25 0,-51 45 6,1 1 1,0-1-1,0 1 0,0 0 0,0 0 1,0 0-1,1 0 0,-1 0 1,0 1-1,0-1 0,0 0 1,1 1-1,-1 0 0,0 0 0,1-1 1,-1 1-1,0 1 0,1-1 1,2 1-1,-3-1 22,0 1-1,0 0 1,-1 0 0,1 0 0,0 0-1,-1 0 1,1 0 0,-1 0 0,1 0-1,-1 1 1,0-1 0,1 1 0,-1-1-1,0 1 1,0-1 0,0 1 0,0 0-1,0-1 1,-1 1 0,1 0 0,0 0 0,-1 0-1,1 3 1,4 26-25,-2 1 0,-1 0 0,-3 37 0,0-23 267,1-45-219,0-1 0,0 0 1,0 0-1,0 0 0,0 1 0,0-1 0,0 0 0,0 0 1,0 0-1,0 1 0,0-1 0,-1 0 0,1 0 1,1 1-1,-1-1 0,0 0 0,0 0 0,0 0 0,0 1 1,0-1-1,0 0 0,0 0 0,0 0 0,0 1 0,0-1 1,0 0-1,0 0 0,1 0 0,-1 1 0,0-1 1,0 0-1,0 0 0,0 0 0,1 0 0,-1 0 0,0 1 1,0-1-1,0 0 0,0 0 0,1 0 0,-1 0 0,0 0 1,0 0-1,1 0 0,-1 0 0,9-10 436,12-28-121,-17 30-275,17-35 76,14-25-119,-30 59-84,0 1 0,1 0 1,0 0-1,1 1 0,9-10 0,-15 17 55,-1-1 0,1 0 0,-1 1 0,1-1-1,0 1 1,-1 0 0,1-1 0,-1 1 0,1-1 0,0 1 0,-1 0 0,1-1 0,0 1 0,0 0-1,-1 0 1,1 0 0,0 0 0,0-1 0,-1 1 0,1 0 0,0 0 0,0 0 0,-1 1 0,1-1-1,0 0 1,0 0 0,-1 0 0,1 0 0,0 1 0,-1-1 0,1 0 0,0 1 0,-1-1 0,1 0-1,0 1 1,-1-1 0,1 1 0,-1-1 0,1 1 0,-1-1 0,1 1 0,-1 0 0,1-1 0,-1 1-1,0 0 1,1-1 0,-1 2 0,3 3-42,-1 0 0,0 0 0,-1 0 0,1 1 0,0 9 0,4 59 23,-4-48 161,0 0 0,10 45 0,-12-70-136,6 13 240,-6-14-220,0 0 0,0 1 0,1-1 0,-1 0-1,0 0 1,0 0 0,1 1 0,-1-1 0,0 0-1,0 0 1,1 0 0,-1 0 0,0 1 0,1-1-1,-1 0 1,0 0 0,1 0 0,-1 0 0,0 0 0,1 0-1,-1 0 1,0 0 0,1 0 0,-1 0 0,0 0-1,1 0 1,-1 0 0,0 0 0,0 0 0,1 0-1,-1 0 1,0-1 0,1 1 0,-1 0 0,0 0-1,1 0 1,-1 0 0,0-1 0,0 1 0,1 0-1,-1 0 1,0-1 0,0 1 0,0 0 0,1 0 0,-1-1-1,0 1 1,0-1 0,11-13 132,-2-1-1,0-1 1,8-17-1,4-7-104,-5 11-58,21-35 99,-33 57-95,1 1-1,0 0 0,0 0 0,1 0 1,0 1-1,0-1 0,7-4 0,-10 9-9,-1 0 0,0-1 0,1 1 0,-1 1 0,0-1 0,1 0-1,-1 1 1,4-1 0,-5 1 12,1-1 0,-1 1 0,0 0-1,0 0 1,0 0 0,0 1 0,0-1 0,1 0-1,-1 0 1,0 1 0,0-1 0,0 0 0,0 1-1,0-1 1,0 1 0,0-1 0,0 1 0,0 0-1,0 0 1,1 0 0,1 5-41,0 0 1,0 0-1,0 1 0,-1-1 1,0 0-1,0 1 0,2 10 1,2 28-2,3 86 1,-12 51 74,0-78-7,-16 161 308,11-174-6,6-79 220,0-16-321,-1-17-96,2-22 20,7-72-1,-3 76-83,33-254 254,-24 232-390,3 1 0,39-101 0,-43 137 52,13-25-1,-20 42-32,1 0 0,0 0 0,0 0 0,0 1 0,0 0-1,1 0 1,9-7 0,-13 11 34,0 1-1,0 0 1,-1 0-1,1 0 1,0 0-1,0 0 1,0 0-1,0 0 1,1 0-1,-1 1 1,0-1-1,0 1 1,0 0-1,5 0 1,-6 0 15,1 0 0,-1 1 0,1-1 0,-1 1 0,1-1 0,-1 1 0,1 0 0,-1-1 1,0 1-1,1 0 0,-1 0 0,0 0 0,0 0 0,0 0 0,0 0 0,2 2 0,0 2 17,0 0-1,0 1 0,0-1 1,-1 1-1,0-1 1,0 1-1,0 0 0,1 10 1,1 3 21,-2 1 0,0 0 0,-1-1 1,-1 1-1,-1 0 0,-1-1 1,0 1-1,-1-1 0,-2 0 0,-9 29 1,13-44 11,-1-1 1,1 1-1,-1 0 0,0-1 1,0 1-1,-1-1 1,1 0-1,-1 0 1,1 1-1,-1-2 1,0 1-1,0 0 1,0-1-1,-1 1 1,1-1-1,0 0 0,-1 0 1,0 0-1,1-1 1,-1 1-1,0-1 1,0 0-1,0 0 1,0 0-1,0 0 1,0-1-1,0 0 0,0 0 1,0 0-1,0 0 1,0-1-1,0 1 1,0-1-1,0 0 1,0 0-1,-5-3 1,-9-2-70,0 0 0,-27-15 0,43 19 7,0 1 16,-1-1-1,1 1 1,0-1 0,0 0 0,-1 1-1,1-1 1,-2-3 0,4 5 5,0-1 0,0 1 0,0 0 1,0 0-1,0 0 0,0 0 0,0-1 0,0 1 0,0 0 1,1 0-1,-1 0 0,0 0 0,0-1 0,0 1 0,0 0 0,0 0 1,0 0-1,0 0 0,1 0 0,-1 0 0,0-1 0,0 1 1,0 0-1,0 0 0,0 0 0,1 0 0,-1 0 0,0 0 1,0 0-1,0 0 0,0 0 0,1 0 0,-1 0 0,0 0 0,0 0 1,0 0-1,1 0 0,-1 0 0,0 0 0,0 0 0,0 0 1,0 0-1,1 0 0,-1 0 0,0 0 0,0 0 0,0 1 1,12-1-83,8 2 19,0-1-1,0-1 1,32-3 0,-41 1 65,0 0 1,-1-1-1,1 0 1,-1 0-1,1-1 0,-1 0 1,0-1-1,13-9 1,2-3 51,-2-2 0,0-1 0,-1-1 0,31-37 0,-14 15-32,47-39 0,-65 64 26,-1-1 1,0-1 0,-2 0-1,0-2 1,18-29 0,-16 16 19,-2 0 0,24-66 0,17-84-116,-49 150-4,19-80-11,-27 102 59,-1 0 0,0 1 0,-1-1 0,0 0 0,-1 1 0,0-1 0,-3-12 0,4 24-4,0 0 0,-1 0-1,1 0 1,0 0 0,0 1 0,-1-1-1,1 0 1,0 0 0,-1 0 0,1 1 0,-1-1-1,1 0 1,-1 1 0,1-1 0,-1 0 0,0 1-1,1-1 1,-1 0 0,-1 0 0,1 1 0,1 0 0,-1 0-1,0 0 1,1 0 0,-1 0 0,0 0 0,1 0 0,-1 0 0,0 0-1,1 0 1,-1 0 0,0 0 0,1 0 0,-1 1 0,0-1 0,1 0 0,-1 0-1,1 1 1,-2 0 0,-1 1-41,-1 1 0,0 0 1,1 0-1,0 1 0,-4 4 0,-3 5 43,1 1-1,0 0 1,1 1 0,0 0-1,-6 18 1,-22 78-90,18-48-58,3 1 0,3 0 0,-7 93 0,19-132 160,1 0 0,1 0 0,1-1 0,10 40 0,39 91-5,-45-138 74,1 0-1,1 0 1,11 16 0,-14-25-30,0 0 0,0 0 0,1 0 0,0-1 0,0 0 0,1 0-1,9 5 1,-11-8 10,0-1-1,0 0 0,0-1 0,0 1 0,0-1 1,0 0-1,1-1 0,-1 0 0,0 0 0,10 1 1,-12-2-24,0 0 1,1-1-1,-1 1 1,0-1 0,0 0-1,0 0 1,1 0-1,-1 0 1,0-1 0,-1 0-1,1 1 1,0-1-1,0-1 1,-1 1-1,1-1 1,4-3 0,-1-3 26,1 1 0,-1-1 0,-1-1 1,0 1-1,0-1 0,-1 0 0,0 0 1,-1 0-1,4-14 0,4-8 208,11-34-38,-21 58-218,0-1-1,-1 1 1,1-1-1,-2 1 1,1-1-1,-2-9 1,1 16-8,0-1 0,-1 0 0,1 0 0,-1 1 0,0-1 0,0 1-1,0-1 1,0 0 0,0 1 0,0 0 0,-1-1 0,1 1 0,-1 0 0,-2-3 0,3 5-20,0-1 0,0 0 0,0 0 0,0 0 0,0 1 0,0-1 0,-1 1 1,1-1-1,0 1 0,0-1 0,-1 1 0,1 0 0,0-1 0,-1 1 0,1 0 0,0 0 0,-1 0 0,1 0 1,0 0-1,-1 1 0,1-1 0,0 0 0,0 1 0,-1-1 0,1 0 0,0 1 0,-3 1 0,1 0-8,-1 0-1,0 1 1,1 0-1,0 0 0,-1 0 1,1 0-1,1 0 1,-1 0-1,0 1 1,1 0-1,-1-1 1,1 1-1,0 0 0,1 0 1,-1 0-1,0 0 1,1 0-1,0 1 1,-1 5-1,1 2 19,-1 0 0,2 0 0,-1 0 0,2 0-1,2 20 1,-1-20 44,1 0 0,0 0 1,0 0-1,2 0 0,-1 0 0,2-1 0,-1 0 0,1 0 0,1 0 0,14 17 0,-18-24 15,1 0 0,0 0 0,0 0 0,0-1-1,1 1 1,-1-1 0,1 0 0,0 0 0,0-1 0,0 1-1,0-1 1,0 0 0,1-1 0,-1 1 0,0-1-1,1 0 1,-1 0 0,1-1 0,-1 1 0,1-1 0,0-1-1,-1 1 1,1-1 0,-1 0 0,1 0 0,6-3 0,-1 0-84,0-1-1,-1 0 1,1-1 0,-1 0 0,0-1 0,17-15 0,12-16-2232,-3 0-3504,-12 13 2218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1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1151 1984,'0'1'36,"-1"-1"-1,0 0 1,1 1-1,-1-1 1,0 1 0,1-1-1,-1 1 1,1-1-1,-1 1 1,1 0 0,-1-1-1,1 1 1,-1-1-1,1 1 1,0 0 0,-1 0-1,1-1 1,0 1-1,0 0 1,-1-1 0,1 1-1,0 0 1,0 0 0,0 0-1,0-1 1,0 1-1,0 0 1,0 0 0,0-1-1,0 1 1,0 0-1,1 0 1,-1 1 0,0-1 76,1-1 1,-1 1 0,0 0-1,0-1 1,0 1 0,0-1-1,1 1 1,-1 0 0,0-1-1,1 1 1,-1-1 0,0 1-1,1 0 1,-1-1 0,1 1-1,-1-1 1,1 0 0,-1 1-1,1-1 1,-1 1 0,1-1-1,0 0 1,-1 1 0,1-1-1,-1 0 1,1 0 0,0 1-1,-1-1 1,1 0 0,0 0-1,-1 0 1,1 0 0,0 0-1,-1 0 1,2 0 0,1 0 175,-1-1 0,0 1 0,0-1 1,1 1-1,-1-1 0,0 0 1,0 0-1,4-2 0,6-6 203,-1-1 0,0 0 0,0-1 0,-1 0 0,-1 0-1,16-24 1,-16 22-295,109-161 796,-45 70-603,29-37 267,-95 136-1030,-5 11 139,-5 18 60,1-17 170,1 4 1,1 0-1,0 0 1,1-1-1,3 20 1,13 43-77,-11-53 67,-1-3 26,0 0 1,2 0-1,0-1 1,11 20 0,-13-27 60,0-1 1,1 0 0,-1-1-1,2 0 1,-1 0 0,1 0-1,0 0 1,0-1 0,12 7 0,-17-11-15,1-1 0,-1 0 0,1 0 1,-1 0-1,1 0 0,0-1 0,-1 1 1,1-1-1,0 0 0,-1 1 1,1-1-1,0 0 0,0-1 0,-1 1 1,1 0-1,0-1 0,-1 0 0,1 1 1,0-1-1,-1 0 0,1 0 1,-1 0-1,0-1 0,1 1 0,-1-1 1,0 1-1,0-1 0,0 0 0,3-3 1,4-4 77,0-1 0,-1 0 0,0-1 0,11-19 0,10-21 471,45-103 0,-71 146-581,0-1 0,-1 1-1,0-1 1,0 0 0,0 1-1,-1-1 1,-1 0 0,1 0-1,-2 0 1,-1-15 0,2 22-35,-1 1 1,1-1 0,-1 0 0,1 0-1,-1 0 1,0 1 0,0-1-1,0 0 1,0 1 0,0-1-1,0 1 1,0-1 0,0 1 0,-1 0-1,1-1 1,0 1 0,-1 0-1,1 0 1,-1 0 0,0 0-1,1 0 1,-1 0 0,-2 0 0,3 1-13,-1-1 1,1 1 0,-1 0 0,0 0 0,1 0 0,-1 0 0,1 1 0,-1-1 0,0 0-1,1 1 1,-1-1 0,1 1 0,-1-1 0,1 1 0,-1 0 0,1 0 0,-1-1 0,1 1 0,0 0-1,0 0 1,-1 1 0,1-1 0,0 0 0,0 0 0,-1 3 0,-3 2-23,0 1 1,0 1-1,1-1 0,0 1 1,1-1-1,0 1 1,0 0-1,-2 11 0,2-1 32,1 0 0,0 37-1,2-31 33,1 1 0,1-1 0,1 0 0,7 28 0,-7-41 34,1 0 0,0 0 1,0-1-1,1 0 0,0 0 0,1 0 0,0-1 1,1 0-1,0 0 0,0 0 0,13 11 0,-14-15-15,-1 0 0,1 0 0,1 0 0,-1-1-1,1 0 1,-1 0 0,1-1 0,0 0 0,0 0 0,1-1-1,-1 0 1,1 0 0,-1 0 0,1-1 0,-1 0-1,1-1 1,0 0 0,0 0 0,-1 0 0,1-1-1,-1 0 1,9-3 0,-4 0 14,0 0-1,0-1 1,-1 0-1,0-1 1,0 0-1,0-1 1,-1 0-1,0-1 1,0 0-1,-1-1 1,11-12-1,8-13 121,46-71-1,-56 76-126,4-10-45,14-20 40,-32 54-105,-1 0 0,1 1 0,0-1 0,0 1 0,1 0 0,-1 0 0,1 0 0,10-5 0,-13 8 43,-1 1 0,1-1 1,0 0-1,0 1 1,0-1-1,-1 1 0,1 0 1,0 0-1,0 0 0,0 0 1,0 0-1,0 0 0,0 0 1,-1 1-1,1-1 1,0 1-1,0-1 0,0 1 1,-1 0-1,4 1 0,2 2 18,-1 0 0,0 1 0,11 9 0,-5-4 29,-3 1 5,-7-7 224,-6-8 690,-39-30-312,40 32-669,0-1-1,-1 1 1,1 0 0,-1 1 0,0-1 0,1 1 0,-1-1 0,0 1 0,0 0 0,0 1 0,0-1 0,0 1-1,0-1 1,0 1 0,-7 1 0,8 0 14,0-1 0,0 1 0,0 0 0,1 0 0,-1 1 0,0-1 0,1 0 0,-1 1 0,1 0 0,0-1 0,-1 1 0,1 0-1,0 0 1,0 1 0,0-1 0,0 0 0,1 1 0,-1-1 0,1 1 0,-1-1 0,-1 6 0,-4 9-27,2 1 0,-1 0 0,2 1 1,0-1-1,2 1 0,0 0 0,0 0 0,2 0 0,1 0 0,0 0 1,1-1-1,1 1 0,10 32 0,-13-50 60,12 28 119,-11-27-108,0-1 0,0 1 0,0-1 0,0 0 0,0 1 0,1-1 0,-1 0 0,0 0 0,1 0 0,-1 0-1,1 0 1,-1 0 0,1-1 0,-1 1 0,3 0 0,-3-1 2,0 1 0,0-1 0,1 0 0,-1 0 0,0 0 0,0-1 0,1 1 0,-1 0 0,0 0 0,0-1 0,0 1-1,1 0 1,-1-1 0,0 1 0,0-1 0,0 0 0,0 1 0,0-1 0,0 0 0,0 1 0,0-1 0,0 0 0,0 0 0,-1 0 0,1 0 0,0 0 0,0 0 0,-1 0 0,1 0 0,0-3 0,3-4 94,0-1 0,-1 0 0,3-9 0,-5 14-93,48-214 149,-46 179-510,-2 32-45,-1 24 127,0-3 184,2-1 1,0 0 0,0-1-1,5 15 1,20 53 48,-26-76 17,3 5 12,-1 0-1,1-1 1,1 1-1,0-1 1,0 1 0,0-2-1,1 1 1,0 0-1,10 8 1,-12-13 10,-1-1 0,0 1 1,0-1-1,1 0 0,-1 0 0,1 0 1,0 0-1,0-1 0,0 1 1,0-1-1,0 0 0,0 0 0,0-1 1,0 1-1,0-1 0,0 0 1,0 0-1,0 0 0,0 0 1,0-1-1,0 0 0,0 0 0,0 0 1,7-3-1,5-3 58,-1-1 0,-1-1 0,0 0 0,0 0 0,16-15 0,60-64 104,-68 65-187,18-21-142,-11 13 167,37-32 1,-54 52 92,-7 4-121,-5 7 4,0 0 0,0 0 0,0 0 0,0-1 0,0 1 0,0 0 0,0 0 1,0 0-1,-1 0 0,1 0 0,0 0 0,0 0 0,0-1 0,0 1 0,0 0 0,0 0 0,0 0 0,0 0 0,0 0 0,0 0 0,0 0 0,0 0 0,0-1 0,-1 1 0,1 0 1,0 0-1,0 0 0,0 0 0,0 0 0,0 0 0,0 0 0,0 0 0,-1 0 0,1 0 0,0 0 0,0 0 0,0 0 0,0 0 0,0 0 0,0 0 0,-1 0 0,1 0 0,0 0 0,0 0 1,0 0-1,0 0 0,-2 1 0,0 0 1,1 0 0,-1 1-1,1-1 1,-1 0 0,1 1-1,0-1 1,-1 1 0,1 0-1,-1 1 1,-4 5-14,-9 12-47,2 0 0,0 1 0,-19 45 0,28-58 43,1 1 0,1-1-1,-1 1 1,1-1 0,1 1-1,0-1 1,0 1-1,0 0 1,1 0 0,2 14-1,-1-18 35,-1-1-1,1 0 0,0 0 0,1 1 1,-1-1-1,1 0 0,-1 0 0,1-1 0,1 1 1,-1 0-1,0-1 0,1 1 0,0-1 1,0 0-1,0 0 0,0 0 0,0 0 1,1 0-1,-1-1 0,1 1 0,0-1 1,-1 0-1,7 2 0,-7-3 1,0 0 1,0 0-1,0-1 0,0 1 1,0-1-1,0 0 0,0 0 0,0 0 1,0 0-1,0-1 0,0 1 1,5-2-1,-2 0 32,0 0 0,0-1-1,-1 1 1,0-1 0,11-7 0,0-3 58,-1-1-1,25-28 1,-33 33-128,217-213 340,-185 188-291,27-28 83,-55 50-80,-1 1 0,0-2 0,-1 1 0,8-16 1,2-14 52,-1-2 0,22-86 0,14-105-91,-53 230 0,2-5-41,-1-1 0,0 1 0,-1-1 1,0 0-1,-1 1 0,-1-20 1,1 30 44,0-1 0,0 1 1,0-1-1,0 1 0,0-1 1,0 1-1,0-1 0,0 1 1,0-1-1,0 1 0,0 0 1,-1-1-1,1 1 0,0-1 1,0 1-1,-1-1 0,1 1 1,0 0-1,0-1 0,-1 1 1,1 0-1,0-1 0,-1 1 1,1 0-1,0-1 0,-1 1 1,1 0-1,-1 0 0,1 0 1,0-1-1,-1 1 1,1 0-1,-1 0 0,1 0 1,-1 0-1,1 0 0,-1 0 1,1 0-1,0 0 0,-1 0 1,1 0-1,-1 0 0,1 0 1,-1 0-1,1 0 0,-1 0 1,1 0-1,-1 0 0,1 1 1,0-1-1,-1 0 0,1 0 1,-1 1-1,-1 1-12,-1-1 0,1 1 0,0 0 0,0 0 0,1 1 0,-1-1 0,0 0 0,1 0 0,-2 4 0,-8 17-83,1 0 0,-12 45-1,-5 54 15,18-78 83,-5 22-36,-10 134-1,23-174 77,1 0 1,1-1-1,1 1 0,2 0 1,0-1-1,2 1 0,1-1 1,12 30-1,-18-53-15,-1-1-1,1 0 1,-1 0 0,1 0-1,0 1 1,-1-1 0,1 0-1,0 0 1,0 0 0,-1 0-1,1 0 1,0 0 0,0-1-1,0 1 1,0 0 0,1 0-1,-1-1 1,0 1 0,0-1-1,0 1 1,0-1 0,1 1-1,-1-1 1,0 0 0,0 1-1,1-1 1,1 0-1,0 0 31,0-1 0,-1 1-1,1-1 1,-1 0-1,1 0 1,-1 0-1,1 0 1,-1-1-1,0 1 1,1 0 0,-1-1-1,3-2 1,12-13 214,31-35 1,-31 32-412,29-27-1,-45 47 133,-1-1 0,1 0 0,0 0 0,0 1 0,-1-1 0,1 0 0,0 1-1,0-1 1,0 1 0,0-1 0,0 1 0,0-1 0,0 1 0,0 0 0,0 0 0,0-1 0,0 1-1,0 0 1,0 0 0,0 0 0,0 0 0,0 0 0,0 0 0,0 1 0,0-1 0,1 0 0,-1 1 2,0 0 1,0 0-1,0 0 1,0 0 0,0 0-1,0 0 1,-1 0-1,1 0 1,0 1-1,-1-1 1,1 0 0,-1 0-1,1 0 1,-1 1-1,0-1 1,0 0 0,1 1-1,-1-1 1,0 2-1,17 175-323,-16-169 361,0 0 0,1 0 0,0 0 0,0 0 0,1 0 0,0 0-1,0-1 1,9 15 0,-10-20-11,0-1 0,0 1 0,0 0-1,0-1 1,1 0 0,-1 1 0,1-1 0,0 0 0,-1 0-1,1 0 1,0-1 0,0 1 0,0-1 0,1 1 0,-1-1-1,0 0 1,0 0 0,1-1 0,-1 1 0,0-1 0,1 1-1,-1-1 1,0 0 0,1 0 0,-1-1 0,6 0 0,2-2 52,0 0 0,1-1 0,-1 0 0,-1-1 1,1 0-1,-1 0 0,1-1 0,11-10 0,8-8-38,32-32-1,-54 48-24,156-159 362,-148 142-404,-16 25 27,0-1 1,1 1 0,-1-1 0,0 1-1,0-1 1,1 1 0,-1-1 0,0 1-1,0-1 1,0 1 0,0-1-1,0 1 1,0-1 0,0 1 0,0-1-1,0 1 1,0-1 0,0 0-1,-1 1 0,1 0 0,-1-1 0,1 1 0,0 0 0,-1 0-1,1 0 1,-1 0 0,1 0 0,-1 0 0,1 0-1,-1 0 1,1 0 0,-1 0 0,1 0 0,-1 0-1,1 1 1,-1-1 0,1 0 0,0 0 0,-1 0 0,1 1-1,-1-1 1,1 0 0,0 0 0,-1 1 0,-8 5-28,0-1 1,0 2 0,1-1 0,0 1-1,1 0 1,-1 1 0,1 0-1,1 0 1,-1 0 0,1 1 0,1 0-1,0 0 1,0 1 0,-5 15 0,6-14 48,0 0 1,1 0 0,0 0-1,1 0 1,0 1 0,1-1-1,1 1 1,-1-1 0,2 1 0,-1-1-1,2 1 1,0-1 0,4 17-1,-5-25 7,1 1-1,-1-1 1,1 0-1,0 1 0,0-1 1,0 0-1,0 0 1,0 0-1,1-1 0,-1 1 1,1 0-1,0-1 1,4 3-1,-6-4 4,1 0 0,0 0 0,0 0 1,-1 0-1,1-1 0,0 1 0,0-1 0,0 0 0,-1 1 1,1-1-1,0 0 0,0 0 0,0 0 0,0 0 0,0 0 0,0-1 1,-1 1-1,1-1 0,0 1 0,0-1 0,0 1 0,-1-1 0,1 0 1,0 0-1,-1 0 0,1 0 0,2-2 0,0-1 18,1 0-1,-1-1 0,0 1 0,0-1 1,0 0-1,-1 0 0,0-1 1,0 1-1,0-1 0,3-8 1,1-6 39,6-34 0,-9 37-30,-3 9-39,1 0 0,-1 0 1,0 0-1,-1 0 0,0-1 1,0 1-1,-1 0 0,1 0 1,-2 0-1,0 0 0,0 0 1,0 0-1,-1 0 0,0 0 1,-7-11-1,8 15-21,0 1 0,-1 0-1,1 0 1,-1 0 0,0 1 0,0-1 0,0 1-1,0-1 1,-1 1 0,1 0 0,-4-2 0,-2 0-18,0 1 0,-1-1-1,-9-1 1,36-1 28,0 1 0,1 2 0,20-3 0,19 1-99,38-1-146,-90 6 226,1 0 0,-1 0 1,0 1-1,0 0 0,0 0 0,-1 0 0,1 1 0,5 1 0,-8-2 28,0 0 0,-1 0 0,1 0 0,-1 0 0,1 0 0,-1 0 1,1 0-1,-1 1 0,0-1 0,0 0 0,0 1 0,0-1 0,0 1 0,0-1 0,0 1 0,0-1 0,0 1 0,-1 0 0,1 0 0,-1-1 0,1 1 0,-1 0 0,0 0 1,1-1-1,-1 3 0,-1 11 12,-1-1 0,-5 24 0,4-25 110,1 1 0,-2 22 0,29-77 577,-16 29-731,0 1 0,1 0 0,0 0 0,23-17 0,-28 23 2,1 1 1,0 1-1,0-1 1,1 1-1,-1 0 1,1 0-1,-1 1 1,1 0-1,0 0 1,0 1-1,0 0 1,12-1-1,-14 2 2,1 1 0,-1 0 1,0 0-1,1 0 0,-1 1 0,0 0 0,0 0 0,0 0 0,0 0 0,0 1 0,5 3 0,7 7 80,24 21-1,-32-25-38,23 21 45,17 15 88,3 1-295,-68-54-11125,-10-5 6463,-2 1 1580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1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757 303 7296,'-19'-7'3328,"29"2"-2912,-6 2 352,6 3-512,3-9-512,5 6 96,4-5 416,1 8-128,-6-9-1184,1 9 576,-8-3-3680,-2 3 2304</inkml:trace>
  <inkml:trace contextRef="#ctx0" brushRef="#br0" timeOffset="1">14 183 7808,'-13'-20'3520,"31"-3"-3040,9 11 576,4 4-672,42-12 704,4 3-640,21-6 352,-4 6-480,19 1 128,-10 4-289,10 4 129,-10 5-160,-8-1-767,-18 8 351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1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192 826 3648,'5'-4'1354,"3"1"3420,-34 22-2166,10-7-2274,10-9-292,0 1 0,1 0 0,0 1 0,-9 8 0,5-1-41,-1 0 1,1 0 0,1 1 0,0 0-1,1 1 1,0-1 0,1 1 0,-5 21 0,6-21 14,-31 118 143,33-114-37,0 0 0,0-1 0,2 1-1,1 0 1,2 30 0,-2-44-52,1 0 0,0 0 1,0 0-1,0-1 0,1 1 0,-1 0 0,5 7 0,-6-10-40,1-1 0,-1 1 0,1 0 0,-1 0 0,1-1 0,0 1 0,-1-1-1,1 1 1,0 0 0,0-1 0,-1 0 0,1 1 0,0-1 0,0 1 0,0-1 0,0 0-1,-1 1 1,1-1 0,0 0 0,0 0 0,0 0 0,0 0 0,0 0 0,0 0 0,0 0-1,0 0 1,0 0 0,-1 0 0,1 0 0,0-1 0,0 1 0,0 0 0,0-1 0,0 1 0,-1-1-1,1 1 1,0-1 0,0 1 0,-1-1 0,2 0 0,8-9 164,0 0-1,-1 0 1,0-1 0,-1 0 0,10-15 0,-15 20-163,143-226 727,-89 133-822,-59 112-103,0 1 0,0 24-1,3-25 154,0 0-1,1 0 1,0-1-1,1 1 1,0-1-1,1 0 1,0 0-1,1 0 1,8 14-1,-10-20 57,1 1-1,0-1 1,0-1 0,0 1-1,1 0 1,-1-1-1,1 0 1,1 0 0,-1-1-1,1 1 1,0-1-1,0 0 1,0-1 0,0 1-1,1-1 1,-1-1 0,1 1-1,10 2 1,-13-5-2,0 1 0,-1-1 0,1 0 1,0 0-1,-1-1 0,1 1 0,-1-1 0,1 0 1,0 0-1,-1 0 0,1 0 0,3-2 0,-1-1 19,0 1 0,0-1-1,-1 0 1,1 0 0,-1-1 0,6-6-1,-2 1 21,0-1-1,-1 0 1,0-1-1,-1 0 1,-1 0-1,7-18 0,-8 19-35,-1 0-1,-1-1 0,0 1 0,0-1 0,-1 0 0,-1 0 1,0 0-1,0 0 0,-2 0 0,-1-16 0,-8 1-292,10 27 240,0-1 0,0 0 0,-1 1 1,1-1-1,0 0 0,0 1 0,-1-1 1,1 0-1,0 1 0,-1-1 0,1 1 0,-1-1 1,1 1-1,-1-1 0,1 1 0,-1-1 1,0 0-1,3 1-81,3-2 51,0 0 1,0 1-1,0 0 0,9-1 0,17-3 143,65-22 10,-33 9-135,68-11 0,-104 24 5,-13 2-58,24-3 0,-35 6 86,1 0-1,-1 0 1,1 0-1,-1 0 0,1 1 1,-1-1-1,0 1 1,1 0-1,-1 0 0,0 0 1,1 1-1,2 1 0,-5-3-8,-1 1-1,1-1 0,-1 1 0,1-1 0,-1 1 1,1-1-1,-1 1 0,1 0 0,-1-1 0,0 1 0,1-1 1,-1 1-1,0 0 0,0-1 0,0 1 0,1 0 1,-1-1-1,0 1 0,0 0 0,0 0 0,0-1 0,0 1 1,0 0-1,0-1 0,0 1 0,0 0 0,-1 0 1,-7 23 17,2-11 19,-4 15-95,2-6 27,-7 32 1,14-48 50,0 0 0,0 0 0,0 0 1,1 0-1,0 1 0,0-1 0,1 0 1,0 0-1,0 0 0,2 7 0,-2-11 11,-1 0-1,1-1 0,-1 1 0,1 0 1,0-1-1,0 1 0,0-1 0,0 0 1,0 1-1,0-1 0,1 0 0,-1 1 1,0-1-1,0 0 0,1 0 0,-1 0 1,1 0-1,-1-1 0,1 1 0,0 0 1,-1 0-1,1-1 0,0 1 0,-1-1 1,1 0-1,0 1 0,-1-1 0,1 0 1,3 0-1,1-1 34,1 0 0,-1 0 0,0-1 0,0 1 0,0-1-1,10-5 1,-7 2-14,0 0 0,0-1 0,-1 0 0,1 0 0,11-13 0,14-9 75,-5 3-32,-1-1-1,33-39 1,41-64-12,35-78 65,-68 100-123,48-77-78,-115 182 41,0-1-1,-1 1 0,1-1 0,-1 0 0,0 1 1,0-1-1,0 0 0,0 0 0,0 0 1,-1 0-1,1-3 0,-1 6 11,0-1 0,0 1 0,0 0 0,0 0 0,0 0 0,0-1 0,0 1 0,0 0 0,0 0 0,0 0 0,-1-1 0,1 1 0,0 0 0,0 0 0,0 0 0,0 0 0,0-1 0,-1 1 0,1 0 0,0 0 0,0 0 0,0 0 0,-1 0 0,1 0 0,0-1 0,0 1 0,0 0 0,-1 0 0,1 0 0,0 0 1,0 0-1,0 0 0,-1 0 0,1 0 0,0 0 0,0 0 0,-1 0 0,1 0 0,0 0 0,0 0 0,0 0 0,-1 0 0,1 0 0,0 0 0,0 1 0,-1-1 0,-9 4-129,7-2 105,-1 1 1,1-1-1,0 1 0,0-1 1,-3 5-1,-17 21-43,1 0 1,2 1-1,-32 60 0,-37 106-142,62-130 102,-24 91-1,43-126 129,2 0 1,1 1-1,1-1 0,2 1 0,1 41 0,2-67 21,-1-1 0,0 0-1,1 1 1,0-1 0,0 0 0,0 1-1,1-1 1,-1 0 0,3 4-1,-4-7-12,1 0-1,0-1 0,-1 1 0,1 0 0,0 0 1,-1-1-1,1 1 0,0-1 0,0 1 0,0 0 0,0-1 1,-1 1-1,1-1 0,0 0 0,0 1 0,2-1 1,-1 1 2,-1-1 1,1 0-1,0 0 1,-1-1 0,1 1-1,-1 0 1,1 0 0,0-1-1,-1 1 1,1-1-1,-1 0 1,1 1 0,1-2-1,9-6 89,0 0-1,-1-1 0,0 0 1,19-21-1,1 0-100,17-11-32,-16 13 19,43-46-1,-47 39 16,-2-1 0,-1-1 0,-2-1 1,19-44-1,71-162-104,6-30 197,-116 267-110,33-84-331,-75 160-108,14-13 438,-23 77-1,-7 60 16,9-27 62,-13-10-49,7-21 40,4 5 668,47-136-612,0 0 0,-1-1 1,1 1-1,-1-1 0,0 1 0,-2 3 0,3-7 315,1-4-243,4-11-4,5-5-138,1 1 1,1 0 0,19-27-1,-22 35-110,1 0 0,0 1-1,1 0 1,0 1 0,0 0-1,22-14 1,-31 22 40,0 1 1,0-1-1,0 1 1,0-1-1,0 1 0,1-1 1,-1 1-1,0 0 0,0-1 1,0 1-1,0 0 1,0 0-1,0 0 0,1 0 1,-1 0-1,0 0 1,0 0-1,0 1 0,0-1 1,0 0-1,0 0 1,0 1-1,0-1 0,1 1 1,-1-1-1,-1 1 1,1 0-1,0-1 0,0 1 1,0 0-1,0-1 1,0 1-1,0 0 0,-1 0 1,1 0-1,0 0 0,-1 0 1,1 0-1,-1 0 1,1 0-1,-1 0 0,1 1 1,3 7-31,-1 0-1,0 0 1,-1 0 0,2 12 0,-2-9 47,8 35 43,13 51 117,-18-81-70,1 0 1,0-1-1,15 27 0,-20-42-65,-1 0 0,1 0 0,0 0 0,0 0 0,-1 0 0,1 0 0,0 0 0,0 0 0,0 0 0,0-1 0,0 1 0,0 0 0,0 0 0,0-1 0,0 1 0,1-1 0,-1 1-1,0-1 1,0 0 0,0 1 0,1-1 0,-1 0 0,0 0 0,0 0 0,1 0 0,-1 0 0,0 0 0,0 0 0,1 0 0,-1-1 0,2 1 0,-1-1-145,0 0 0,0 0 0,0 0 0,0-1 0,0 1 0,0 0 0,0-1 0,0 0 0,0 1 0,-1-1 0,1 0 0,-1 0-1,1 0 1,-1 0 0,0 0 0,0 0 0,1-2 0,4-14-2963,3 1 916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1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76 5728,'-12'-4'1296,"12"4"-1271,0 0 1,0 0-1,0 0 1,0 0-1,0 0 0,0 0 1,0 0-1,0 0 0,0 1 1,0-1-1,0 0 1,0 0-1,0 0 0,0 0 1,0 0-1,0 0 0,0 0 1,0 0-1,0 0 0,0 0 1,0 0-1,0 0 1,0 0-1,0 0 0,-1 0 1,1 0-1,0 0 0,0 0 1,0 0-1,0 0 1,0 0-1,0 0 0,0 0 1,0 0-1,0 0 0,0 0 1,0 0-1,0 0 1,0 0-1,0 0 0,0 0 1,0 0-1,0 0 0,0 0 1,0 0-1,0 0 1,0 0-1,0 0 0,0 0 1,-1 0-1,1 0 0,0 0 1,2 1 144,0 0 1,0 0-1,0 0 1,0 0-1,0-1 1,0 1 0,4 0-1,16 1 563,0-2 0,0 0 0,0-1 0,24-5 0,-6 2-281,150-23 531,0 0-504,-45 11-474,-126 16-346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1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35 5312,'-58'-15'2400,"40"15"-2080,13-5 960,18-3-1216,6 1-64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23 266 5472,'-1'-1'55,"1"1"54,0-1 0,-1 1 0,1-1 0,0 1 0,0-1 0,-1 1 0,1-1 0,0 1 0,0-1 0,0 0 0,0 1 0,0-1 0,0 1 0,0-1 0,0 1 0,0-1-1,0 1 1,0-1 0,0 1 0,0-1 0,0 0 0,1 1 0,-1-1 0,0 1 0,0-1 0,1 0 0,1 6 235,0-1 0,0 0 0,0 1 0,-1-1 0,0 1 0,0-1 0,1 6 0,5 239 3206,-8-163-3031,0-21-238,0-15 269,2 0 0,12 91 0,-10-131 77,-4-17 369,0-6-870,-2-55 167,-20-107 1,11 92-236,10 71-37,-4-22-39,2 1 0,2-1 0,1 0 0,4-47 0,11-1-17,-11 70-7,1 1 0,0-1 0,0 1 0,1 0-1,8-13 1,-2 8 37,0 0 0,0 1 0,2 0 0,0 1 0,0 0 0,2 2 0,-1-1 0,1 2 0,1 0 0,0 0 0,1 2 0,0 0 0,0 1 0,1 1 0,0 0 0,28-6 0,-40 12 8,0 0 1,0 0 0,0 1 0,0-1-1,0 2 1,0-1 0,0 0-1,0 1 1,0 0 0,0 1-1,11 3 1,-13-3 7,0 0-1,0 0 1,-1 0-1,1 0 1,0 1 0,-1 0-1,0 0 1,1 0-1,-1 0 1,0 0-1,-1 1 1,1-1-1,0 1 1,-1 0 0,0 0-1,3 7 1,-2-1 15,0-1 0,-1 1 1,-1 0-1,1 0 0,-2 0 1,1 0-1,-1 0 0,-1 0 1,0 0-1,0 0 0,-1-1 1,0 1-1,-1 0 0,0-1 1,-8 18-1,3-13 47,0-1 1,-1 0-1,-1 0 1,0 0-1,-1-1 1,0-1-1,0 0 0,-20 14 1,-14 7 234,-55 28 0,77-46-204,-7 0-15,25-12-93,-1 0-1,1 1 1,0-1-1,0 1 1,0 0-1,0 0 0,1 1 1,-7 5-1,11-9 5,0 1 0,0-1 0,-1 0 0,1 0 0,0 1 0,0-1 0,0 0 0,0 0 0,0 1 0,0-1 0,-1 0 0,1 1 0,0-1 0,0 0 0,0 0 0,0 1 0,0-1 0,0 0 0,0 1 0,0-1 0,0 0 0,0 0 0,0 1 0,1-1 0,-1 0 0,0 1 0,0-1 0,0 0 0,0 0 0,0 1 0,0-1 0,1 0 0,-1 0 0,0 1 0,0-1 0,0 0 0,1 0 0,12 7 0,80 6 103,3 2-163,-79-11 28,0 1 0,0 1 0,-1 0-1,18 11 1,-25-13 22,-1 1-1,0 1 1,0-1-1,0 1 0,-1 1 1,0-1-1,0 1 1,11 16-1,-14-16 37,0 0-1,-1 0 1,0 0 0,-1 1-1,1 0 1,-1-1 0,-1 1-1,0 0 1,0 0 0,0 0-1,-1 0 1,0 0 0,-1 0 0,1 0-1,-2-1 1,1 1 0,-1 0-1,0 0 1,-1-1 0,0 1-1,0-1 1,0 0 0,-1 0-1,0 0 1,-1-1 0,-7 10-1,-2-2 58,-1-2 0,0 1-1,0-2 1,-1 0 0,-18 8-1,20-13-41,1 0 0,-1 0-1,0-2 1,-1 0-1,1 0 1,-19 1-1,5-2 122,-1-2-1,-34-2 0,54 0-84,-1 0 0,1 0 0,-14-5-1,20 5-150,0 1 0,1-1 0,-1 0 0,1 0 0,-1-1-1,1 1 1,0 0 0,-1-1 0,1 0 0,0 1-1,0-1 1,0 0 0,0 0 0,0 0 0,-2-4-1,4 5-55,0 1-1,-1-1 0,1 0 0,0 1 0,0-1 0,0 0 1,0 1-1,0-1 0,0 0 0,0 1 0,0-1 0,0 1 1,0-1-1,0 0 0,1 1 0,-1-1 0,0 0 0,0 1 1,1-1-1,-1 1 0,0-1 0,1 1 0,-1-1 1,1 0-1,-1 1 0,0 0 0,2-2 0,16-11-2872,12-5-533,9 1 1227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2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195 189 4064,'0'-15'8992,"15"27"-8011,-6-5-438,-5-3-383,0-1 0,0 0 1,1 0-1,9 5 0,-5-4 32,1-1 0,-1 0 0,1 0 0,0-1 0,0 0 0,0-1 0,0 0 0,0-1 0,0 0 0,0 0 0,0-1 0,19-4 0,-21 3-120,0-1 1,0 1 0,0-1 0,-1 0 0,0-1-1,0 0 1,0 0 0,0 0 0,0-1 0,-1 0-1,0 0 1,0-1 0,0 0 0,-1 0-1,1 0 1,6-12 0,-9 12-60,-1-1-1,1 1 0,-1-1 1,0 0-1,1-13 1,-2 17-14,-1 0 0,0 0 0,0 0 0,0 0 0,0 1 1,0-1-1,-1 0 0,1 0 0,-1 0 0,0 0 0,0 0 0,0 1 1,0-1-1,0 0 0,-1 1 0,1-1 0,-1 1 0,0 0 0,1-1 1,-1 1-1,0 0 0,-1 0 0,1 0 0,0 0 0,0 0 0,-1 1 1,-2-2-1,-1 0-44,1 0 0,-1 1 0,1 0 0,-1 0 0,0 1 0,0 0 0,0 0 0,0 0 0,0 1 1,0-1-1,0 1 0,-9 2 0,-2 0 10,-1 2 0,1 0 0,0 1 0,0 1 0,0 0 1,1 1-1,0 1 0,0 1 0,1 0 0,0 1 0,1 0 0,-23 22 0,15-10 23,0 1-1,1 0 1,-27 43-1,38-50 92,0 0-1,2 1 0,0 0 0,1 0 1,0 0-1,1 1 0,-4 25 0,9-37-35,1-1-1,-1 1 1,1 0-1,0-1 0,1 1 1,-1 0-1,1-1 1,0 1-1,2 6 0,-2-9 6,1 0-1,-1 0 0,0 0 0,1 0 1,0-1-1,-1 1 0,1-1 0,0 1 1,0-1-1,1 1 0,-1-1 0,0 0 1,1 0-1,-1 0 0,1-1 1,0 1-1,5 2 0,5 1 138,0-1 0,1-1-1,-1 0 1,18 2 0,54 0 288,-3-2-141,39 2 120,-110-5-391,1-1 0,-1 0-1,0 0 1,0-1 0,0-1 0,0 0-1,0 0 1,-1-1 0,18-8-1,-20 7-573,-1 0-1,0 0 0,0 0 0,9-9 0,1-2-1092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2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25 3648,'0'0'117,"0"0"1,0-1-1,0 1 0,0 0 1,0-1-1,0 1 0,0 0 1,-1 0-1,1-1 1,0 1-1,0 0 0,0 0 1,-1-1-1,1 1 0,0 0 1,0 0-1,-1-1 0,1 1 1,0 0-1,0 0 1,-1 0-1,1 0 0,0-1 1,-1 1-1,1 0 0,0 0 1,-1 0-1,1 0 1,0 0-1,-1 0 0,1 0 1,0 0-1,-1 0 0,1 0 1,0 0-1,0 0 0,-1 0 1,1 0-1,0 0 1,-1 0-1,1 1 0,0-1 1,-1 0-1,-4 0 447,-1 1-284,0 0 0,0 0 0,1 0 0,-1 0 0,0 1 0,-9 4 0,-32 17 994,45-22-1191,-4 3-5,1-1 0,-1 1-1,1 0 1,0 0 0,0 0 0,1 1-1,-1 0 1,1 0 0,0 0 0,1 0 0,-1 1-1,-2 5 1,4-8-35,1 0 0,-1 1 1,1-1-1,0 0 0,0 1 0,0-1 0,1 1 1,-1-1-1,1 1 0,0-1 0,0 1 0,0-1 1,0 1-1,1-1 0,0 1 0,-1-1 0,1 1 1,0-1-1,0 0 0,1 0 0,-1 1 0,1-1 1,3 5-1,-1-3 66,1 1-1,0-1 1,1 0 0,-1 0 0,1-1 0,0 0-1,0 0 1,0 0 0,1 0 0,-1-1-1,1 0 1,0-1 0,0 0 0,0 0 0,0 0-1,0 0 1,8-1 0,-6 0 8,0 0 0,1-1 1,-1-1-1,0 1 0,1-2 1,-1 1-1,0-1 0,0 0 0,0-1 1,0 0-1,-1-1 0,17-9 0,-15 6-18,0-1 0,-1 0-1,1 0 1,-2-1 0,1-1-1,-1 1 1,-1-1 0,0-1-1,0 1 1,-1-1 0,0 0-1,-1-1 1,-1 0 0,0 1-1,3-14 1,-6 23-92,-1 0-1,1-1 1,-1 1 0,0 0-1,1 0 1,-1 0 0,0-1-1,-1 1 1,1 0 0,0 0-1,-1 0 1,1-1 0,-1 1-1,1 0 1,-1 0 0,0 0-1,0 0 1,0 0 0,0 0-1,-1 0 1,1 1 0,0-1-1,-1 0 1,-2-2 0,1 2-32,-1 0 1,1 0-1,-1 0 1,0 1-1,1-1 1,-1 1-1,0 0 1,0 0-1,0 0 1,0 1-1,0-1 1,0 1 0,-5 0-1,-15 0 55,0 2-1,1 0 1,-1 1 0,0 1 0,1 2-1,-40 13 1,62-19-64,0 1 0,0-1 0,0 1 0,0-1 0,0 1 0,0-1 0,1 1 0,-1-1 0,0 1 0,0 0 0,0-1 0,1 1 0,-1 0 0,0 0 0,1 0 0,-2 1 0,2-1-77,0 0 1,0 0 0,0-1-1,0 1 1,0 0-1,0-1 1,1 1 0,-1 0-1,0-1 1,0 1-1,1 0 1,-1-1 0,0 1-1,1 0 1,-1-1 0,1 1-1,-1-1 1,1 1-1,-1-1 1,1 1 0,-1-1-1,1 1 1,-1-1-1,1 0 1,0 1 0,-1-1-1,2 1 1,63 46-8841,-33-22 6196,-27-22 2582,0 1 0,0-1 0,-1 1 1,0 1-1,7 8 0,-10-12 257,0 0 0,0 0 0,-1 0 0,1 1-1,-1-1 1,1 0 0,-1 0 0,1 1-1,-1-1 1,0 0 0,0 1 0,0-1 0,0 0-1,0 1 1,0-1 0,0 1 0,0-1-1,0 0 1,0 1 0,-1-1 0,1 0 0,-1 0-1,1 1 1,-1-1 0,1 0 0,-1 0-1,0 0 1,1 1 0,-3 0 0,-30 44 2207,-36 68 1,55-90-1691,10-16-408,-1 0 0,2-1 0,-1 1 0,1 0 0,1 1 1,-1-1-1,1 0 0,-1 10 0,3-14-84,0 0-1,0 0 1,0 0 0,1 0-1,-1 1 1,1-1 0,0 0-1,0 0 1,0 0-1,1-1 1,-1 1 0,1 0-1,0 0 1,0-1 0,0 1-1,1-1 1,-1 0 0,6 5-1,-5-4-4,1-1 0,0 0 0,0 0 0,0 0-1,0-1 1,0 1 0,0-1 0,1 0 0,-1 0-1,1-1 1,-1 1 0,1-1 0,0 0 0,0 0 0,-1-1-1,1 1 1,0-1 0,0 0 0,0 0 0,0-1 0,-1 1-1,1-1 1,0 0 0,0-1 0,-1 1 0,1-1 0,-1 0-1,1 0 1,-1 0 0,0-1 0,0 1 0,0-1-1,0 0 1,0 0 0,-1 0 0,0-1 0,1 0 0,-1 1-1,0-1 1,-1 0 0,1 0 0,-1 0 0,1-1 0,-1 1-1,-1-1 1,3-6 0,-2 4-78,-1 0-1,0-1 1,0 1 0,-1 0-1,0-1 1,0 1 0,-1 0-1,0 0 1,0-1-1,-1 1 1,0 0 0,0 0-1,0 0 1,-1 1 0,-4-8-1,5 11-38,0-1-1,0 0 0,-1 1 1,0-1-1,1 1 1,-1 0-1,0 0 0,-1 0 1,1 1-1,0-1 0,-1 1 1,1-1-1,-1 1 1,0 0-1,0 1 0,0-1 1,0 1-1,0-1 1,0 1-1,0 0 0,-1 1 1,1-1-1,0 1 1,0 0-1,-1 0 0,-6 1 1,4 0-109,0 0-1,0 1 1,1 0 0,-1 0 0,1 1 0,0-1 0,-1 2-1,-6 3 1,9-4-490,-1 1-1,1-1 1,0 1 0,0 0-1,0 0 1,-4 6-1,-2 9-1589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29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32 3552,'8'-11'1734,"-2"10"2377,-7 1-3915,0-1 1,1 0-1,-1 1 1,0-1-1,0 0 1,1 1-1,-1-1 1,0 1-1,0-1 0,0 1 1,1 0-1,-1-1 1,0 1-1,0 0 1,0-1-1,0 1 0,-1 0 1,-12 1-79,0 0 0,0 2 0,0-1 0,0 2 0,1 0 1,-22 9-1,10-2 102,0 1 0,-32 22 1,40-21-143,1 0-1,1 1 1,0 0 0,1 1 0,1 1 0,0 0-1,1 1 1,1 0 0,1 1 0,0 0-1,-9 25 1,15-32 7,0 1-1,0 0 1,1 0 0,-3 21-1,5-27 30,1 0 0,0 0-1,0 0 1,0 0 0,1 0-1,0 0 1,0 0-1,0 0 1,1 0 0,0 0-1,5 9 1,-6-13-74,0-1 0,0 1 0,0-1 0,0 1-1,0-1 1,1 0 0,-1 1 0,0-1 0,1 0 0,-1 0 0,1 0 0,0 0 0,-1 0 0,1-1 0,0 1 0,-1 0-1,1-1 1,0 1 0,0-1 0,0 0 0,0 1 0,-1-1 0,1 0 0,0 0 0,0 0 0,0-1 0,0 1 0,-1 0 0,1-1-1,0 1 1,0-1 0,-1 1 0,1-1 0,2-1 0,8-4 89,0-1 0,-1 0 0,1 0 0,-1-1 0,-1-1 0,0 0 1,0 0-1,15-20 0,-2-2-6,37-64 0,-45 70-173,-1-1 0,-2-1 0,0 0 0,9-33-1,-21 59 21,0-1 0,1 1 0,-1 0 0,0 0-1,0 0 1,0 0 0,0 0 0,0 0 0,0 0-1,0-1 1,0 1 0,0 0 0,0 0 0,0 0-1,-1 0 1,1 0 0,-1 0 0,1 0 0,-1 0-1,1 0 1,-2-1 0,2 1 10,0 1-1,0 0 0,-1 0 1,1 0-1,0 0 1,-1 0-1,1-1 1,0 1-1,-1 0 1,1 0-1,0 0 1,-1 0-1,1 0 1,-1 0-1,1 0 1,0 0-1,-1 0 0,1 0 1,0 0-1,-1 1 1,1-1-1,0 0 1,-1 0-1,-11 10-160,8-4 164,1-1 0,-1 0-1,1 1 1,0 0 0,1-1 0,-1 1 0,1 0 0,1 0 0,-1 1 0,1-1 0,0 0 0,0 1-1,0 7 1,2 1 47,0 0 0,0 0 0,1 0-1,7 24 1,-5-27 2,0 0-1,1-1 1,0 1 0,1-1-1,8 13 1,-10-18 103,1 1 1,-1-1-1,1-1 1,0 1-1,1-1 1,-1 0-1,1 0 1,0 0-1,1-1 1,6 4-1,-10-7-89,-1 0-1,1 0 1,-1 0-1,1-1 1,0 1-1,-1-1 1,1 1 0,0-1-1,-1 0 1,1 0-1,0 0 1,-1 0-1,1-1 1,-1 1 0,1-1-1,0 1 1,-1-1-1,1 0 1,-1 0-1,0 0 1,4-3 0,1 0 27,-1-1 0,0 0 0,0 0 0,0-1 0,-1 0 1,6-6-1,24-37 270,42-75 0,-48 73-99,50-65-1,-69 102-185,-8 11-119,0 0 1,0 0 0,0 0 0,1 0-1,4-4 1,-7 7 49,0 0 0,1 0 0,-1 0 0,0 0 0,1 0 0,-1 0 0,0 0 0,1 0 0,-1 0 0,0 0 0,1 0 0,-1 0 0,0 0 0,1 0 0,-1 0 0,0 0 0,1 0 0,-1 0 0,0 1 0,0-1 0,1 0 0,-1 0 0,0 0 0,0 1 0,1-1 0,-1 0 0,0 0 0,0 1 0,1-1 0,-1 0 0,8 11-140,-8-10 147,4 6 0,0 1 0,0-1 0,-1 1 0,0 0 0,-1 0 0,0 0 0,1 11 0,4 59-69,-7-68 23,2 56 82,-9 82 0,-2-84 98,8-57-67,-1 0-1,0 0 0,-1 0 0,1-1 0,-1 1 0,-6 8 1,8-13-39,0 0 1,0-1 0,0 1 0,0-1 0,0 1-1,0-1 1,-1 0 0,1 1 0,-1-1-1,1 0 1,-1 0 0,1 0 0,-1 0 0,0 0-1,0 0 1,1 0 0,-1-1 0,0 1-1,0-1 1,0 1 0,0-1 0,1 0-1,-1 0 1,0 0 0,0 0 0,0 0 0,0 0-1,0 0 1,0 0 0,-2-2 0,0 1 1,0-1 1,1 0 0,-1 0-1,0-1 1,1 1 0,0-1-1,0 1 1,0-1 0,0 0-1,0 0 1,0-1 0,1 1-1,-4-6 1,-5-8-35,1-2 0,0 1 0,-9-27 0,14 33-6,1 3-412,5 9 413,-1 0-1,1 0 1,0 0-1,-1 0 1,1 0-1,-1 0 1,1 1 0,0-1-1,-1 0 1,1 0-1,-1 0 1,1 1-1,-1-1 1,1 0-1,0 1 1,-1-1-1,0 0 1,1 1-1,0 0 1,18 9 111,0-1 0,0-1 0,1-1 0,29 7 0,-20-6-108,15 5 239,60 10 0,-91-22 5,25 0 0,-34-1-276,1 0 0,-1 0 0,0-1 0,0 1 0,0-1 0,0 0 0,-1 0 0,1-1 0,0 1 0,4-3 0,-2-3-2897,3-1 784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3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1152 2144,'-1'1'99,"1"-1"1,-1 1-1,1-1 0,0 1 1,-1-1-1,1 1 0,0 0 1,-1-1-1,1 1 0,0 0 1,-1-1-1,1 1 0,0 0 1,0-1-1,0 1 0,0 0 1,0-1-1,0 1 0,0 0 1,0-1-1,0 1 0,0 0 1,0 0-1,0-1 1,1 2-1,-1 0 182,0-1 0,1 1 0,-1-1 0,0 1 0,1-1 1,-1 0-1,1 1 0,-1-1 0,1 1 0,0-1 0,-1 0 0,1 0 0,0 1 1,1 0-1,-1-1-177,0-1 0,1 1-1,-1-1 1,0 0 0,0 1 0,0-1 0,0 0 0,0 0 0,1 0 0,-1 0 0,0 0 0,0 0-1,0 0 1,0 0 0,1 0 0,-1-1 0,0 1 0,0 0 0,2-1 0,22-13 1104,-16 8-820,19-12-64,0-1 0,-1-1 0,-1-2-1,33-36 1,79-106 188,-121 142-381,-11 15-109,16-20 200,-2-1 0,26-45 0,-46 72-223,13-27 130,-12 27-161,-1-1 0,1 1 0,-1 0 0,0-1 0,1 1 0,-1 0 0,0-1 0,0 1 0,0 0 0,0-1 0,0 1 0,0 0 0,0-1 0,0 1 0,0 0 0,-1-2 0,0 3 1,1 0 1,-1 0-1,1 0 1,-1 0-1,1 0 1,-1 0-1,1 0 1,0 0-1,-1 1 1,1-1 0,-1 0-1,1 0 1,0 1-1,-1-1 1,1 0-1,-1 0 1,1 1-1,0-1 1,-1 0 0,1 1-1,-1-1 1,1 1-4,-4 3-49,-1 1 0,1 1 0,0-1 0,0 1 0,0-1 0,-3 9 0,-15 39 135,14-33 55,-16 39 280,-20 80 0,39-118-296,0-6-17,2 0 0,-3 20 0,6-32-8,0 1-1,-1-1 1,1 1-1,1 0 1,-1-1-1,1 1 1,-1-1-1,1 1 1,0-1-1,0 1 1,1-1-1,-1 1 1,1-1-1,3 6 1,-3-7-6,-1-1 0,1 1 1,-1-1-1,1 0 1,-1 0-1,1 1 1,0-1-1,0 0 1,0 0-1,0-1 0,0 1 1,-1 0-1,1-1 1,1 1-1,-1-1 1,0 1-1,0-1 1,0 0-1,0 0 0,0 0 1,0 0-1,0 0 1,0-1-1,0 1 1,4-2-1,1 0 73,0 0 0,0-1-1,-1 0 1,1 0 0,11-8-1,-8 3-68,1 0-1,-1-1 1,-1-1-1,0 0 0,15-21 1,-8 12-23,85-132-41,-49 69-155,-40 68-3,-4 9-82,-8 5 236,0 0-1,0 0 0,0 0 1,0 0-1,1 0 0,-1 0 1,0 1-1,0-1 0,0 0 0,1 0 1,-1 0-1,0 0 0,0 0 1,0 0-1,0 0 0,0 0 0,1 0 1,-1 1-1,0-1 0,0 0 1,0 0-1,0 0 0,0 0 0,0 0 1,1 1-1,-1-1 0,0 0 1,0 0-1,0 0 0,0 0 0,0 1 1,0-1-1,0 0 0,0 0 1,0 0-1,0 1 0,0-1 0,0 0 1,0 7 111,0 0 0,0 1 0,-1-1 0,-2 8 0,1 0-50,-14 91 193,7-62-294,6-33 183,0 0 0,2 1 0,-2 14 0,48-79 725,31-27-760,-65 70-101,2 0 1,-1 1-1,1 0 0,0 1 0,17-8 0,-28 15-25,-1 1 0,1-1 0,0 0 0,-1 0 0,1 1-1,0-1 1,0 1 0,0 0 0,0-1 0,-1 1 0,1 0 0,0 0 0,0 0 0,0 0-1,0 1 1,0-1 0,-1 0 0,1 1 0,0 0 0,0-1 0,-1 1 0,4 1 0,-3 0 9,0 0 0,0 0 1,-1 0-1,1 0 1,-1 0-1,1 0 1,-1 0-1,0 1 1,0-1-1,0 0 0,0 1 1,0-1-1,0 1 1,-1-1-1,1 5 1,1 10-26,-1 0 1,-2 25-1,0-29 63,1 0 0,0 0 0,0-1 0,2 1 0,4 21 0,-6-32-14,1 0-1,0-1 1,0 1-1,-1 0 1,1 0-1,0-1 1,1 1-1,-1 0 1,0-1 0,0 1-1,1-1 1,-1 1-1,1-1 1,-1 0-1,1 0 1,0 0-1,-1 0 1,1 0-1,0 0 1,0 0 0,0 0-1,0-1 1,-1 1-1,1-1 1,0 1-1,0-1 1,0 0-1,0 0 1,0 0 0,0 0-1,0 0 1,0 0-1,0 0 1,0-1-1,3 0 1,2-1 38,0 0 1,-1 0 0,1-1-1,0 0 1,-1 0 0,1-1-1,-1 1 1,9-8 0,2-5-3,0-1 0,-1 0 0,-1-1 0,14-20 0,49-87-46,-31 47 109,70-91 173,-82 120-297,-2-2 0,28-60-1,-48 85-25,122-270 64,-133 290-67,0 1-1,-1-1 1,2-10-1,-3 16 29,0-1 0,0 0 0,0 0 0,0 0-1,0 0 1,0 0 0,0 1 0,0-1 0,-1 0 0,1 0-1,0 0 1,0 1 0,-1-1 0,1 0 0,-1 0 0,0 0-2,1 1 1,0 0 0,-1-1 0,1 1 0,-1 0 0,1 0-1,-1 0 1,1-1 0,-1 1 0,1 0 0,-1 0 0,1 0 0,-1 0-1,1 0 1,-1 0 0,0 0 0,1 0 0,-1 0 0,1 0-1,-1 0 1,1 0 0,-1 1 0,1-1 0,-1 0 0,1 0-1,-1 0 1,0 1 0,-5 2-34,0 1 0,0-1 0,0 1 1,0 1-1,1-1 0,-1 1 0,-5 7 0,-1 1 18,2 0-1,-12 19 1,-2 8-8,-36 85 1,-5 54-58,53-143 84,2 0 0,1 1 1,2 1-1,-3 50 0,9-54 19,1 1 1,10 63-1,-8-85 23,1 0 0,0 0 1,1 0-1,1-1 0,0 0 1,1 0-1,0 0 0,0 0 1,1-1-1,13 15 0,-18-24 3,0 1-1,0-1 0,0 0 1,1 0-1,-1 0 0,1-1 1,-1 1-1,1-1 0,0 1 1,0-1-1,0 0 0,-1 0 1,1 0-1,0 0 0,4 0 1,-2-1 2,-1 0 1,1 0-1,-1 0 1,1-1-1,0 1 1,-1-1-1,1 0 1,-1 0-1,6-3 1,2-2 7,0 0 0,-1 0 0,1-2 0,-1 1 0,-1-1 1,14-13-1,-11 7 10,-1 0 0,0 0 0,20-32 0,22-55 137,-39 72-170,-11 22-58,-1 0 0,0 0 1,0-1-1,0 1 0,-1-1 1,0 0-1,1-12 0,-3 19 32,0 1-1,0-1 0,0 1 1,0 0-1,0-1 0,0 1 0,0-1 1,0 1-1,0 0 0,0-1 1,0 1-1,-1-1 0,1 1 0,0 0 1,0-1-1,0 1 0,-1-1 1,1 1-1,0 0 0,0 0 1,-1-1-1,1 1 0,0 0 0,-1-1 1,1 1-1,0 0 0,-1 0 1,1-1-1,-1 1 0,1 0 1,0 0-1,-1 0 0,1 0 0,-1 0 1,1 0-1,0-1 0,-1 1 1,1 0-1,-1 0 0,1 0 0,-1 0 1,1 1-1,-1-1 0,-1 0-9,-1 1-1,1-1 0,0 1 1,0 0-1,0 0 1,0 0-1,-3 2 0,-2 2-8,0 0 0,0 1 0,1 0 0,0 0 0,0 1 0,1-1 0,0 1 0,0 1 0,1-1 0,-5 11 0,-3 7-108,-15 52 0,23-61 135,0-1 0,0 1-1,2 0 1,0 0 0,1 1 0,2 30 0,-1-41 11,1 1-1,0-1 1,0 0 0,1 0-1,0 1 1,0-1 0,0 0-1,1-1 1,0 1-1,0 0 1,0-1 0,1 0-1,-1 1 1,1-1 0,1-1-1,-1 1 1,1-1 0,0 0-1,0 0 1,7 5-1,-8-7 32,0 0 0,0 0 0,1 0-1,-1-1 1,0 0 0,0 0-1,1 0 1,-1 0 0,1-1 0,-1 1-1,0-1 1,8-1 0,-5 0-18,-1 0 0,1-1 0,-1 0 1,1 0-1,-1 0 0,0-1 0,10-6 0,-4 1 19,0-1-1,-1 0 1,0-1-1,0 0 0,-1 0 1,-1-1-1,11-15 0,-6 2-30,-1 1 0,11-28-1,6-12 36,-23 49-71,9-26 0,2-4 127,-11 27-546,-6 51-161,0-20 600,0-1 0,5 20 0,-1-3-25,1 7 21,2-1-1,19 59 1,-24-88 6,0-1 0,0 0 0,0 0 0,0 0 0,1 0 0,0 0 0,0-1 0,1 0 0,0 0 0,5 5 0,-6-7 35,-1-1 0,0 0 0,1 0 1,-1 0-1,1 0 0,-1-1 0,1 1 0,0-1 0,0 0 1,-1 0-1,1 0 0,0-1 0,0 1 0,0-1 0,0 0 1,0 0-1,0-1 0,0 1 0,5-2 0,6-3-2,-1 0-1,0-1 1,-1-1-1,1 0 1,-1-1-1,21-17 1,-22 17-18,28-23 56,52-53 1,-22 18-308,-66 63 195,19-15-193,-22 17 218,0 0 0,1 0 0,-1 1 0,0-1 0,1 0 0,-1 1 0,0-1 0,1 1 0,-1 0 0,0-1 0,1 1 0,-1 0 0,1 0 1,-1 0-1,1 0 0,1 0 0,-3 0 16,1 1 1,-1-1-1,1 0 1,-1 1-1,1-1 1,-1 1-1,1-1 1,-1 0-1,1 1 1,-1-1-1,0 1 1,1-1-1,-1 1 1,0 0-1,1-1 1,-1 1-1,0-1 1,0 1-1,0-1 1,1 1-1,-1 0 1,0-1-1,0 1 1,0 0-1,0 0 1,0 22 53,-1-13-61,0 16 10,-2 1 1,-1-1 0,-1 0-1,-1 0 1,-10 26 0,13-42 90,0 1 0,1 0 1,-3 22-1,6-31 150,3-6-69,3-10 43,-6 10-152,61-99 271,-54 87-392,2 0 1,-1 1 0,2 1-1,0 0 1,1 0 0,0 1-1,22-17 1,-32 27 27,1 1 1,0 0-1,0 0 0,0 0 1,7-2-1,-10 4 22,1-1 0,0 1-1,-1 0 1,1 0 0,-1 0 0,1 0 0,0 0-1,-1 0 1,1 0 0,0 0 0,-1 0 0,1 0-1,-1 0 1,1 0 0,0 0 0,-1 0 0,1 0-1,0 1 1,-1-1 0,1 0 0,-1 1-1,1-1 1,-1 0 0,1 1 0,-1-1 0,1 0-1,-1 1 1,1-1 0,-1 1 0,0-1 0,1 1-1,-1-1 1,1 1 0,-1-1 0,0 1 0,0 0-1,1-1 1,-1 1 0,0-1 0,0 1 0,0 0-1,1 4-18,0 0 0,0 0 0,-1-1 0,1 1 0,-1 0 0,-1 0 0,1-1 0,-1 1 0,-1 5 0,-14 45 23,4-17 100,8-20 19,-1 0 0,-1-1 1,0 0-1,-14 26 0,38-54 219,-4 0-310,-2 0-1,19-22 0,10-10-149,-32 35 140,76-66 47,-74 66-93,0 0 0,1 1-1,0 0 1,1 1 0,-1 0-1,15-4 1,-26 9 14,1 1 0,-1-1 0,0 1 0,1 0 0,-1-1 0,0 1 0,1 0 0,-1 0 0,0 0 0,1 0-1,-1 0 1,0 0 0,1 0 0,-1 1 0,0-1 0,1 0 0,-1 1 0,0-1 0,1 1 0,-1 0 0,0-1 0,0 1 0,1 1 0,0-1 8,-1 1 1,0 0-1,1 0 1,-1 0-1,0 0 1,-1 0-1,1 0 1,0 0-1,0 0 0,-1 0 1,1 0-1,-1 0 1,0 4-1,1 5-27,-2 1 0,1 0 0,-4 18-1,1-14 1,-1 9 26,1-6-54,-2 33 0,5-47 82,0 1 0,1-1 0,-1 0-1,1 0 1,0 0 0,0 0 0,1 0 0,-1 0 0,1 0-1,0-1 1,4 8 0,-4-11-8,-1 1 1,1-1-1,0 0 0,-1 1 0,1-1 1,0 0-1,0 0 0,-1 0 1,1 0-1,0-1 0,0 1 0,0 0 1,0-1-1,0 1 0,0-1 1,0 0-1,0 0 0,1 0 1,-1 0-1,0 0 0,0 0 0,0 0 1,3-2-1,3 1 33,-1-1-1,1 0 1,0 0 0,-1-1 0,9-4-1,-7 2-8,1-1-1,-2 0 0,1-1 1,-1 0-1,0 0 0,0 0 1,9-13-1,-5 4 5,0-1 1,-2 0-1,10-20 0,-6 5 1,-1-1-1,-1-1 1,-2 0-1,8-51 1,-17 82-67,-1 0 0,1 0 1,-1 0-1,0 0 0,0 0 1,0 0-1,0 0 0,-2-5 1,2 8 16,0-1 0,0 1 0,0 0 0,0 0 0,0-1 0,0 1 0,0 0 0,0 0 0,0 0 0,0-1 0,0 1 0,0 0 0,0 0 0,-1 0 0,1-1 0,0 1 0,0 0 0,0 0 0,0 0 0,0 0 0,-1-1 0,1 1 0,0 0 0,0 0 0,0 0 0,-1 0 0,1 0 0,0 0 0,0 0 0,0-1 0,-1 1 0,1 0 0,0 0 0,0 0 0,-1 0 0,1 0 0,-8 6-197,-5 14 42,2 4 97,2 1-1,-13 50 1,0 54-36,21-117 131,0 0 0,0 0-1,2 13 1,-1-20 2,1-1 0,0 0-1,-1 0 1,2 1 0,-1-1-1,0 0 1,1 0 0,0 0-1,0 0 1,0-1 0,0 1-1,3 3 1,-3-5-22,-1-1 1,1 1-1,0-1 0,0 1 0,0-1 1,0 0-1,0 1 0,1-1 0,-1-1 1,0 1-1,0 0 0,1 0 1,-1-1-1,0 1 0,1-1 0,-1 0 1,3 0-1,5 0-47,0 0 1,18-4-1,-27 3 44,128-22 231,131-44-1,-226 55-211,-1-2 0,0-1-1,57-38 1,-81 48-53,-13 7-164,-17 13-73,-33 33 163,-75 51 0,119-92 80,-51 37 114,55-39-93,0 0 0,0 1 0,1-1 0,0 1 0,1 0 1,-1 1-1,-5 10 0,10-17 13,-1 1 0,1 0 1,0 0-1,-1 0 0,1-1 0,0 1 0,0 0 1,0 0-1,0 0 0,0-1 0,0 1 1,0 0-1,0 0 0,0 0 0,0 0 0,0-1 1,0 1-1,1 0 0,-1 0 0,0-1 0,0 1 1,1 0-1,-1 0 0,1-1 0,-1 1 0,1 0 1,-1-1-1,1 1 0,-1 0 0,1-1 1,0 1-1,1 0 6,0 1 1,-1-1 0,1 0 0,0-1 0,0 1-1,0 0 1,0 0 0,0-1 0,0 1-1,0-1 1,2 1 0,3-1-7,0 0 0,0 0-1,0-1 1,0 0 0,0 0 0,0-1-1,6-2 1,6-3 63,21-10 0,-31 12-61,1 0-1,-1-1 1,0 0-1,-1-1 1,1 1-1,-1-2 1,10-10-1,-7 4 21,0 0-1,-1-1 1,12-24 0,68-156 79,-23 45-233,-63 142 97,87-198-270,-89 203 276,-1 0 1,0-1-1,0 1 0,-1-1 1,1 1-1,-1 0 0,1-1 1,-1 1-1,-1-7 0,1 10 13,0-1-1,0 0 0,0 1 0,0-1 0,-1 1 0,1-1 1,0 0-1,0 1 0,-1-1 0,1 1 0,0-1 0,-1 1 1,1-1-1,-1 1 0,1-1 0,0 1 0,-1-1 0,1 1 1,-1-1-1,1 1 0,-1 0 0,0-1 0,1 1 1,-1 0-1,1 0 0,-1-1 0,1 1 0,-1 0 0,0 0 1,1 0-1,-1 0 0,0 0 0,1 0 0,-1 0 0,0 0 1,1 0-1,-1 0 0,1 0 0,-1 0 0,0 0 1,1 1-1,-1-1 0,1 0 0,-2 1 0,-1 0-46,-1 0-1,1 1 0,-1-1 1,1 1-1,-1 0 0,-3 3 1,-6 7 7,0 0 0,1 1 1,0 1-1,1 0 0,0 0 1,1 1-1,1 0 0,1 1 1,0 0-1,-10 29 1,0 14-62,-19 105 1,32-140 95,-2 14-31,-14 85 36,19-104 105,1 0 1,0 0-1,2 1 0,4 26 0,-5-43-61,1 1-1,0-1 0,0 0 1,0 1-1,0-1 0,0 0 0,1 0 1,3 6-1,-4-8-16,0 0-1,0 0 1,0 0 0,0 0-1,0 0 1,0-1 0,0 1-1,0 0 1,0 0 0,1-1-1,-1 1 1,0-1 0,0 1 0,1-1-1,-1 1 1,0-1 0,1 0-1,-1 1 1,0-1 0,1 0-1,-1 0 1,1 0 0,1-1-1,4 0 12,0-1-1,0 0 1,-1 0-1,1 0 0,-1-1 1,1 0-1,-1 0 1,0-1-1,5-4 1,8-7 6,22-22 1,-14 12-121,-15 14 32,9-7-1,-1 0-1,-1-2 0,34-42 1,-50 58-214,-4 9 163,-4 9 58,-7 12-143,-23 41 0,20-42 142,-21 51 0,33-69 55,2-5 17,0 1 0,0-1 0,1 0 0,-1 1 0,0-1 0,1 1 1,-1 2-1,2-4-17,-1 0-1,0 0 1,0-1 0,0 1 0,1 0 0,-1 0 0,0 0 0,1 0 0,-1-1 0,1 1 0,-1 0 0,1 0 0,-1-1 0,1 1-1,-1 0 1,1-1 0,0 1 0,-1-1 0,1 1 0,0-1 0,0 1 0,-1-1 0,1 1 0,1-1 0,3 2 20,0-1 0,0 0-1,-1 0 1,1 0 0,0-1 0,0 1 0,0-1 0,0 0 0,0-1 0,0 1 0,5-2 0,7 0 21,195-29 323,-180 24-398,-1-1 1,-1-2-1,0-1 1,51-26-1,-13-3 64,105-82 0,-152 103-40,-20 18 0,0 1 0,-1-1 0,1 1 0,-1-1 0,1 1 0,-1-1 0,1 1 0,-1-1 0,1 1 0,-1-1 0,0 1 0,1-1 0,-1 0 0,0 1 0,1-1 0,-1 0 0,0 1 0,0-1 0,0 0 0,0 0 0,1 1 0,-1-1 0,0 0 0,0 1 0,0-1 0,0 0 0,-1 0 0,1 1 0,0-2 0,0 2-1,-1 0 0,1 0-1,0 0 1,0 0 0,0-1-1,-1 1 1,1 0 0,0 0-1,0 0 1,-1 0 0,1 0-1,0 0 1,0 0 0,-1 0-1,1 0 1,0 0 0,0 0-1,-1 0 1,1 0 0,0 0-1,0 0 1,-1 0 0,1 0-1,0 1 1,0-1 0,-1 0-1,1 0 1,-12 5-72,0 0 0,0 0 0,1 2 0,0-1 0,0 1 0,-14 12 0,-59 58-11,51-45 135,26-26-31,-9 10-34,-16 18 0,28-29 88,0 1-1,0-1 1,0 1 0,1 0 0,0 0 0,0 0-1,0 1 1,-1 6 0,4-13-57,-1 1 0,1-1-1,0 1 1,0-1 0,0 0 0,0 1 0,0-1-1,0 1 1,0-1 0,0 1 0,0-1-1,0 1 1,0-1 0,0 0 0,0 1 0,0-1-1,0 1 1,0-1 0,0 0 0,1 1 0,-1-1-1,0 1 1,0-1 0,0 0 0,1 1 0,-1-1-1,0 0 1,0 1 0,1-1 0,0 1 0,0-1 5,-1 0 1,1 0-1,0 1 1,0-1-1,0 0 1,0 0-1,0 0 1,0 0-1,0 0 1,0 0-1,0-1 1,0 1 0,1-1-1,4 0 4,-1-2-1,1 1 1,9-6 0,1-4-50,0-1 0,27-27 0,-25 22-92,23-17 0,-36 31 115,9-5-302,-10 11 155,-4 9 130,-3 2-31,1-6 19,1 1-1,0-1 1,0 1-1,1-1 1,0 9-1,0-14 38,0 0-1,0-1 0,0 1 1,1 0-1,-1-1 0,1 1 0,0-1 1,-1 1-1,1-1 0,0 1 1,0-1-1,0 1 0,0-1 1,0 0-1,0 1 0,0-1 1,0 0-1,0 0 0,1 0 1,-1 0-1,1 0 0,-1 0 0,1 0 1,-1 0-1,1-1 0,-1 1 1,1-1-1,-1 1 0,3 0 1,9 0 49,0 0 0,-1-1 0,1-1 0,0 1 0,0-2 0,0 0 0,15-5 0,-6 2-34,0-1 0,-1-1 0,1-1 0,-2-1 0,1 0 0,-1-2 0,23-16 0,-21 8 17,-1-2 0,0 0 0,-2-1 0,-1-1 0,20-33 0,17-25-36,93-109 0,36-25 61,-167 192-150,0 0 1,14-28 0,-30 49 68,-1 1 0,1-1 0,0 1 0,-1 0 0,1-1 1,-1 1-1,1-1 0,-1 1 0,0-1 0,0 1 0,1-1 1,-1 0-1,0-1 0,0 3 11,-1 0 1,1 0-1,0-1 0,0 1 1,0 0-1,0 0 0,0-1 1,0 1-1,0 0 0,-1 0 1,1 0-1,0-1 0,0 1 1,0 0-1,0 0 0,-1 0 1,1 0-1,0 0 0,0-1 1,-1 1-1,1 0 1,0 0-1,0 0 0,0 0 1,-1 0-1,1 0 0,-11 2-133,5 1 80,0 1 0,0-1 1,0 1-1,-7 7 0,-1 0-31,-105 87-72,102-82 139,1 0 0,1 1 0,1 1-1,-19 32 1,20-27-12,1 1-1,2 0 0,-13 42 0,-10 79 170,32-138-119,-26 195 187,26-190-141,0-1 0,1 1-1,1 0 1,0 0-1,1 0 1,0-1 0,0 1-1,1-1 1,1 1-1,7 14 1,-10-24-49,0-1 0,0 0-1,0 1 1,1-1 0,-1 0 0,0 0 0,1 1-1,-1-1 1,1 0 0,0-1 0,-1 1 0,1 0-1,0 0 1,-1-1 0,1 1 0,0-1 0,0 1 0,0-1-1,0 0 1,1 0 0,4 1 34,0-1 1,0 0-1,0 0 1,8-2-1,4 0-8,39 0-1,-46 2-27,22-2 30,1-1 1,54-13-1,-41 6 111,-32 7-131,-1 0 0,1-1 0,-1-1-1,0-1 1,0 0 0,19-11 0,-28 13-9,0 1 0,-1-2 0,1 1 0,-1-1 0,0 1 0,0-1 0,0-1 0,-1 1 0,0-1 0,0 0 0,0 0 0,-1 0 0,0 0 0,0 0 0,0-1 0,3-13 0,-6 20-10,2-8-35,-1 0-1,0 0 1,1-14-1,-2 20 24,0 1 0,0-1 0,0 0 0,0 1-1,-1-1 1,1 1 0,0-1 0,-1 1 0,1-1 0,-1 1 0,0-1-1,1 1 1,-1-1 0,0 1 0,0-1 0,0 1 0,0 0 0,0 0-1,0-1 1,0 1 0,0 0 0,0 0 0,-1 0 0,1 0 0,-1 0-1,-1 0 1,-2-1-3,0 1 0,0 0-1,0 0 1,0 1-1,0-1 1,0 1 0,0 0-1,0 1 1,0-1-1,0 1 1,0 0 0,0 0-1,0 1 1,-5 1-1,-7 4-7,1 1 0,-27 17 0,28-15-30,0 0 0,-19 17 0,31-24 39,0 0 0,-1 0 0,2 0-1,-1 1 1,0-1 0,1 1 0,-1-1 0,1 1 0,0 0 0,0 0 0,1 0 0,-1 0-1,1 0 1,0 0 0,0 0 0,-1 6 0,2-8 26,1 1 1,-1-1-1,0 0 0,1 0 0,0 1 1,-1-1-1,1 0 0,0 0 0,0 0 1,0 0-1,0 0 0,1 0 1,-1 0-1,0-1 0,1 1 0,0 0 1,-1-1-1,1 1 0,0-1 0,0 1 1,-1-1-1,3 1 0,6 3 46,-1 0-1,1-1 1,14 5-1,-16-6-37,11 3 41,1-1 1,-1-1-1,1 0 1,0-2-1,0 0 1,0-1-1,1-1 1,21-3-1,-22 1-1122,-1-2 0,28-8-1,-44 11 597,0 0 0,1-1 0,-1 1 0,0-1 0,0 0 0,4-3 0,-5 3 102,11-3-1083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3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1099 4384,'-6'1'1876,"12"2"-270,13-1 714,-13-3-2021,0 0 0,0-1 0,0 0 0,0-1 0,0 1 0,0-1 0,-1 0 0,1 0 0,-1-1 0,0 0 0,0 0 1,0 0-1,-1 0 0,1-1 0,-1 0 0,6-9 0,4-8-9,-1 0 0,18-45 0,-10 22 204,7-9-315,64-94-1,-82 133-154,-1-1 0,0 0 0,8-21 0,-16 36-49,-1-1 0,1 0 0,-1 0 0,1 0 0,-1 0 0,0 0 0,0 0 0,0 0 0,0 1 0,0-1 0,0 0 0,-1-3 0,1 5 15,0 0-1,0 0 1,0 0 0,0 0-1,0-1 1,0 1-1,-1 0 1,1 0-1,0 0 1,0 0 0,0 0-1,0 0 1,-1-1-1,1 1 1,0 0 0,0 0-1,0 0 1,0 0-1,-1 0 1,1 0-1,0 0 1,0 0 0,0 0-1,-1 0 1,1 0-1,0 0 1,0 0 0,0 0-1,-1 0 1,1 0-1,0 0 1,0 0 0,0 0-1,-1 0 1,1 0-1,0 0 1,0 1-1,0-1 1,-1 0 0,1 0-1,0 0 1,0 0-1,0 1 1,-9 5-159,8-5 119,-4 5 26,-1 1 1,1-1-1,-1 1 0,2 0 1,-1 0-1,1 0 1,0 0-1,1 1 0,-1 0 1,1 0-1,1 0 0,0 0 1,-2 11-1,0 3 37,1-1 0,0 1 0,2 0 0,0 0 0,5 38 0,-2-50 49,0 1-1,1-1 1,0 0 0,0 1 0,10 17 0,-10-21 46,1-1 0,0 0-1,0-1 1,1 1-1,0-1 1,-1 0 0,2 0-1,-1 0 1,11 7-1,-12-10-13,0 0 0,0 0 0,0 0 0,0-1 0,0 1 0,0-1 0,0 0 0,0 0 0,0 0 0,1-1 0,-1 1 0,0-1 0,5-1 0,-2 1 24,-1-2 0,0 1 0,1-1 0,-1 1 0,0-2 0,0 1 0,11-7 0,-3 0 4,0-1 0,0 0 0,-2-1 1,1-1-1,-1 0 0,10-14 0,68-97 201,-37 48-305,-44 63-19,-5 7-16,0-1 1,0 1-1,0-1 0,3-6 0,-7 11-6,0 0 1,1 0-1,-1 1 1,0-1-1,1 0 0,-1 0 1,1 1-1,-1-1 1,1 0-1,-1 1 0,1-1 1,-1 1-1,1-1 1,0 1-1,-1-1 0,1 1 1,0-1-1,0 1 1,-1 0-1,2-1 0,-1 22-249,-13 161 358,6-119 31,7-5 779,-1-58-885,0 0 0,0 0-1,0 0 1,0-1 0,1 1 0,-1 0 0,0 0-1,0 0 1,0 0 0,0 0 0,0 0-1,0 0 1,0 0 0,0 0 0,0 0 0,0 0-1,0 0 1,1 0 0,-1 0 0,0 0 0,0 0-1,0 0 1,0 0 0,0 0 0,0 0-1,0 0 1,0 0 0,0 0 0,0 0 0,1 0-1,-1 0 1,0 0 0,0 0 0,0 0-1,0 0 1,0 0 0,0 0 0,0 1 0,0-1-1,0 0 1,0 0 0,0 0 0,0 0 0,0 0-1,1 0 1,-1 0 0,0 0 0,0 0-1,0 0 1,0 0 0,0 1 0,8-15 254,-2 4-168,41-80 399,-33 60-501,2 1-1,0 1 1,39-49-1,-50 71 6,0 0-69,0-1 0,1 1-1,0 0 1,0 1 0,1-1-1,0 1 1,10-6 0,-17 11 59,1 0 0,-1-1 1,0 1-1,1 0 0,-1 0 0,0 0 1,1 0-1,-1 0 0,0-1 0,1 1 1,-1 0-1,0 0 0,1 0 1,-1 0-1,0 0 0,1 0 0,-1 0 1,0 0-1,1 0 0,-1 1 1,0-1-1,1 0 0,-1 0 0,1 0 1,-1 0-1,0 0 0,0 0 1,1 1-1,-1-1 0,0 0 0,1 0 1,-1 1-1,1-1 0,-1 1-4,1 1 1,-1-1-1,1 0 0,-1 0 0,0 0 0,1 1 1,-1-1-1,0 0 0,0 0 0,0 3 0,-3 36-83,2-36 79,0 2-4,-22 204 76,22-193-53,0 31 54,1-43-11,0-1 0,1 1-1,0-1 1,0 0-1,0 0 1,0 1-1,0-1 1,4 6-1,-4-9-25,0 0-1,-1 1 0,1-1 0,0 0 1,0 0-1,1 1 0,-1-1 1,0 0-1,0 0 0,0 0 1,1 0-1,-1-1 0,1 1 0,-1 0 1,1 0-1,-1-1 0,1 1 1,-1-1-1,1 0 0,-1 1 0,1-1 1,-1 0-1,1 0 0,0 0 1,-1 0-1,1 0 0,-1 0 0,1 0 1,0-1-1,-1 1 0,1 0 1,-1-1-1,1 0 0,-1 1 0,1-1 1,1-1-1,5-2 42,0-1-1,0 0 1,0-1 0,-1 0 0,9-9-1,210-214 449,-206 209-464,-2 0-1,0-2 1,-2 0 0,0 0-1,14-28 1,-4-8-110,37-115 1,24-169-318,-82 306-107,-5 36 484,0 0 0,0 0 0,0 0 0,0-1 0,0 1 0,0 0 0,0 0 0,0 0 0,0 0 0,0-1 0,0 1 0,0 0 0,0 0 0,0 0 0,0 0 0,0 0 0,0-1 0,0 1 0,0 0 0,0 0 0,0 0 0,-1 0 0,1 0 0,0 0 0,0-1 0,0 1 0,0 0 0,0 0 0,0 0 0,0 0 0,-1 0 0,1 0 0,0 0 0,0 0 0,0 0 0,0 0 0,0 0 0,-1 0 0,1 0 0,0 0 0,0 0 0,0 0 0,0 0 0,0 0 0,-1 0 0,1 0 0,0 0 0,0 0 0,0 0 0,0 0 0,-1 0 0,1 0 0,0 0 0,0 0 0,0 0 0,0 0 0,0 0 0,0 0 0,-1 0 0,1 1 0,0-1 0,0 0 0,0 0 0,0 0 0,-1 1-11,0 0 1,0 0 0,0 0-1,0 0 1,0 1-1,0-1 1,0 0 0,0 0-1,0 2 1,-14 34-71,2 0 1,-10 50-1,-9 82-185,19-92 195,3-17 57,2 0 0,2 73 0,6-91 126,3 1 0,2-1 1,19 81-1,-23-117-64,1 0 1,0 0 0,1-1 0,5 11 0,-8-15-27,1 0 1,-1 0-1,1 0 1,-1 0-1,1 0 1,-1-1 0,1 1-1,0 0 1,0 0-1,-1-1 1,1 1-1,0-1 1,0 1 0,0 0-1,-1-1 1,1 0-1,0 1 1,0-1-1,0 1 1,0-1 0,0 0-1,0 0 1,0 0-1,0 1 1,0-1-1,0 0 1,0 0-1,0 0 1,0 0 0,0-1-1,0 1 1,0 0-1,0 0 1,0-1-1,0 1 1,0 0 0,0-1-1,1 0 1,9-8 60,-1 0 1,-1 0 0,0-1 0,13-17-1,-16 20-54,59-85 150,-22 29-141,-41 60-33,11-13 41,-2-1 0,13-24 1,-21 36-35,-1 0 0,0 0 1,0 0-1,-1 0 1,0 0-1,1-1 1,-2 1-1,1 0 0,0 0 1,-1-1-1,0 1 1,-1 0-1,-1-11 1,2 14-25,-1 1 0,1-1 1,-1 0-1,1 1 0,-1-1 1,0 1-1,1 0 0,-1-1 1,0 1-1,0-1 0,0 1 1,0 0-1,0 0 0,-1 0 1,1 0-1,0 0 1,-1 0-1,1 0 0,0 0 1,-1 0-1,1 0 0,-1 1 1,1-1-1,-1 1 0,1-1 1,-1 1-1,0-1 0,1 1 1,-1 0-1,0 0 0,1 0 1,-1 0-1,0 0 0,1 0 1,-1 1-1,-2 0 0,-2 0-20,0 1 0,0 0-1,0 0 1,0 0-1,1 1 1,-1 0-1,1 0 1,-9 6-1,8-3 11,0 0 0,0 0 0,0 0-1,1 0 1,0 1 0,0 0 0,0 0-1,1 0 1,0 1 0,1-1-1,-1 1 1,1 0 0,1 0 0,-2 10-1,2-7 43,0 0-1,1 0 0,1 0 0,0 0 1,1 0-1,0 0 0,0 0 1,1 0-1,0-1 0,7 17 0,-7-22 4,0 1-1,0-1 0,1 0 1,0 0-1,0 0 1,0-1-1,1 1 0,-1-1 1,1 1-1,0-1 0,1-1 1,-1 1-1,10 6 1,-10-8 9,0 0 0,1 0 0,-1 0 1,1 0-1,-1-1 0,1 0 1,0 0-1,0 0 0,-1-1 1,1 1-1,0-1 0,0 0 0,0-1 1,0 1-1,-1-1 0,10-2 1,-5 0 20,0-1 0,0 1 0,0-2 0,-1 1 0,13-10 0,35-31 113,-43 33-130,12-10 49,-2-2 0,28-34 0,-44 49-77,0-1 0,0 1 0,-1-1 1,7-15-1,-11 21-17,-1 1 0,-1 0 0,1-1 0,0 1 0,-1 0 0,1-1 0,-1 1 0,-1-5 0,1 2-70,1 5 83,-1 1 0,0-1 0,1 1 0,-1-1 0,0 1 0,1-1 0,-1 1 0,1-1 0,-1 1 0,1 0-1,-1-1 1,1 1 0,-1-1 0,1 1 0,-1 0 0,1 0 0,-1-1 0,1 1 0,0 0 0,-1 0 0,1 0 0,0 0 0,14-3-135,-9 3 145,8 0-125,24 3 0,-36-3 97,0 0 1,0 1-1,0 0 1,0 0-1,0-1 1,0 1-1,0 0 1,0 1-1,-1-1 1,1 0-1,-1 0 1,1 1-1,-1-1 0,1 1 1,-1-1-1,0 1 1,1 0-1,-1-1 1,0 1-1,0 0 1,0 0-1,1 3 1,0 5-4,1-1 0,-1 1 0,1 16 1,-1-9 211,3 69-566,-4-72 457,-1-10-41,0 0-1,0 0 0,1 0 1,-1 0-1,1 0 0,0 0 1,0 0-1,0 0 1,0-1-1,1 1 0,0 0 1,0-1-1,4 7 0,-6-10-27,1 0-1,-1 1 1,1-1-1,-1 0 0,1 1 1,-1-1-1,1 0 1,-1 0-1,1 1 0,0-1 1,-1 0-1,1 0 1,-1 0-1,1 0 1,0 0-1,-1 0 0,1 0 1,-1 0-1,1 0 1,0 0-1,-1 0 1,1-1-1,-1 1 0,1 0 1,0 0-1,-1-1 1,1 1-1,-1 0 0,1 0 1,-1-1-1,1 1 1,-1-1-1,1 1 1,-1 0-1,0-1 0,1 1 1,-1-1-1,1 1 1,-1-2-1,20-28 267,-13 18-209,20-31 77,-13 19-120,22-27 0,-29 42-69,1 0 1,1 0-1,0 0 0,0 1 0,0 0 0,1 1 0,0 0 0,1 0 0,0 1 0,-1 1 1,21-7-1,-28 11 27,-1 0 0,1 1 0,0-1 0,0 1-1,-1 0 1,1 0 0,0 0 0,0 0 0,0 0 0,-1 0 0,1 1 0,0 0 0,0-1 0,-1 1 0,1 0 0,4 3 0,-5-3 7,-1 0-1,0 0 0,1 0 1,-1 0-1,0 1 1,1-1-1,-1 1 0,0-1 1,0 0-1,0 1 1,0 0-1,-1-1 0,1 1 1,0 0-1,-1-1 1,1 1-1,-1 0 0,1 0 1,-1-1-1,0 1 1,0 0-1,0 0 0,0 0 1,0-1-1,-1 4 1,0 2 8,-1 11-34,-1 0 0,-1 0 1,-9 26-1,-23 53 944,43-114-647,2 1-1,21-31 1,-22 35-290,2 1 1,-1 0 0,1 1-1,1 0 1,0 0 0,0 1-1,20-12 1,-18 14-3,-4 1-46,1 1 0,0 0 0,-1 1-1,1 0 1,19-4 0,-28 7 63,0 1 1,0 0 0,1 0-1,-1 0 1,0 0 0,0 0-1,0 0 1,0 0 0,0 0-1,0 0 1,0 1 0,1-1 0,-1 0-1,0 1 1,0-1 0,0 1-1,0-1 1,0 1 0,0-1-1,-1 1 1,1 0 0,0-1-1,0 1 1,0 0 0,0 0-1,-1 0 1,1 0 0,0 0-1,-1-1 1,1 1 0,-1 0-1,1 1 1,-1-1 0,0 0 0,1 0-1,-1 2 1,1 3-10,0 0-1,0 0 1,-1 1-1,0-1 1,-1 7 0,0-10 28,-16 132 118,16-129-26,0 0-1,0 0 0,0-1 0,1 1 0,0 0 1,2 12-1,8-30 284,10-23-277,0-2-103,2 1 1,1 1 0,35-40 0,-55 72-5,-1 1 0,1 0 0,0-1-1,0 1 1,0 1 0,6-4 0,-8 4-20,0 1-1,0-1 1,1 1-1,-1-1 1,0 1-1,0 0 1,1-1-1,-1 1 1,0 0-1,0 0 1,1 0-1,-1 0 1,0 0 0,0 0-1,1 1 1,-1-1-1,0 0 1,0 1-1,1-1 1,0 1-1,-1 1 8,0-1-1,0 1 0,0-1 1,-1 1-1,1-1 0,0 1 1,-1 0-1,1 0 0,-1-1 1,0 1-1,0 0 0,0 0 1,0-1-1,0 1 0,0 3 1,0-3-20,0 6 3,0 26-19,1 0 0,6 38 0,-4-44 57,-2-19 89,0 1 0,3 14 0,-3-22-68,0 1 1,0-1 0,0 1-1,0-1 1,0 0 0,0 1-1,1-1 1,-1 0 0,1 0-1,-1 0 1,1 0 0,0 0-1,4 3 1,-5-5-17,0 1-1,0-1 1,0 1 0,1-1-1,-1 0 1,0 1-1,1-1 1,-1 0 0,0 0-1,0 0 1,1 0 0,-1 0-1,0 0 1,1-1 0,-1 1-1,0 0 1,0 0 0,1-1-1,-1 1 1,0-1-1,0 0 1,0 1 0,2-2-1,30-21 169,-30 20-135,108-93 231,-95 80-222,-1-1 0,0 0 0,-1-1 0,17-29 1,-29 43-43,15-31-14,-16 33-9,0 0 1,0 0 0,-1 0 0,1 0 0,-1 0-1,1-1 1,-1 1 0,0 0 0,0 0-1,0-1 1,0 1 0,0 0 0,-1-3-1,0 4 3,0-1 0,0 0 1,0 1-1,-1-1 0,1 1 0,0-1 0,-1 1 0,1 0 0,-1 0 0,1-1 0,-1 1 0,0 0 0,1 0 0,-1 1 1,0-1-1,0 0 0,0 1 0,1-1 0,-1 1 0,0-1 0,0 1 0,-3 0 0,-2-1-47,1 0 0,-1 1-1,0 0 1,-12 2 0,14-1 26,0 0 1,0 1-1,0-1 0,0 1 1,0 0-1,0 1 1,0-1-1,1 1 1,-1 0-1,1 0 1,-8 8-1,7-6 30,0 1 0,0 0 0,1 0 1,-1 1-1,2-1 0,-1 1 0,-4 12 0,3-7 13,2 1 1,-1 0-1,2 0 1,0 0-1,0 0 1,1 0-1,1 1 0,0-1 1,2 15-1,-1-19-4,1 0 0,0-1 0,0 1-1,1-1 1,0 0 0,1 0 0,-1 0 0,2-1-1,-1 1 1,8 9 0,-9-13 11,1 0 0,0 0 0,0 0 0,0-1 0,0 1-1,1-1 1,-1 0 0,1 0 0,0-1 0,0 0 0,0 1 0,0-2 0,0 1 0,1 0 0,-1-1-1,0 0 1,10 0 0,-3-1 11,0 0-1,0-1 0,-1 0 1,1-1-1,0-1 0,-1 0 0,0-1 1,0 1-1,0-2 0,0 0 1,17-11-1,-8 3 48,0-1 0,-1-1 1,-1-1-1,29-33 0,30-39-123,-62 73 48,0 1 0,27-20 0,-27 23 0,-9 7-42,0 0 0,0 1 1,1 0-1,0 0 0,0 0 0,11-2 0,7-4-49,-35 16 26,0 0-22,-20 12-1,15-11 86,0 0 0,0 2 1,1 0-1,1 0 0,-1 1 0,2 1 0,0 0 0,0 1 0,1 0 0,1 1 0,0 0 0,1 1 1,-10 19-1,15-26 10,1 0 0,0 1 1,1-1-1,-4 18 1,6-21-12,-1-1 0,1 0 1,0 1-1,0-1 1,0 0-1,1 1 0,0-1 1,-1 0-1,1 0 1,1 1-1,2 6 0,-3-10 7,-1 0 0,1 0 0,-1 1 1,1-1-1,-1 0 0,1 0 0,0 0 0,0 0 0,-1-1 0,1 1 0,0 0 0,0 0 0,0 0 0,0-1 0,0 1 0,0 0 0,0-1 0,0 1 0,0-1 1,1 1-1,-1-1 0,0 0 0,0 1 0,0-1 0,1 0 0,-1 0 0,0 0 0,0 0 0,0 0 0,1 0 0,-1 0 0,0 0 0,0-1 0,0 1 0,1 0 1,-1-1-1,0 1 0,0-1 0,0 1 0,0-1 0,0 0 0,0 1 0,0-1 0,1-1 0,4-3 77,0 0-1,0-1 1,0 1 0,-1-1-1,5-8 1,57-80 238,15-21-547,-62 90 335,66-92 76,-76 100-174,0 0 0,-1 0 1,-1-1-1,-1 0 1,8-30-1,7-81-111,-19 104 76,-2-1-1,-1 0 1,-3-28-1,3 50-5,-1 0 0,1 1-1,-1-1 1,0 0 0,-1 0-1,1 1 1,-1-1 0,1 1-1,-1-1 1,0 1 0,0 0-1,-4-5 1,5 7 18,-1 0-1,1 0 1,0 0 0,-1 0-1,1 0 1,0 0 0,-1 1-1,1-1 1,-1 1 0,1-1 0,-1 1-1,0-1 1,1 1 0,-1 0-1,1 0 1,-1 0 0,0 0-1,1 0 1,-1 0 0,1 0 0,-1 0-1,1 1 1,-1-1 0,0 1-1,1-1 1,-1 1 0,1-1-1,0 1 1,-1 0 0,1 0 0,0 0-1,-1 0 1,-1 1 0,-3 3-11,0 1 0,0-1 0,1 1 0,0 0 0,0 1 0,0-1 0,1 1 0,0 0 0,0 0 0,-3 8 0,-5 16-23,-9 35 0,14-43 45,-2 9-52,1-1 0,1 1-1,2 1 1,-1 35 0,6-46 77,0 1 0,2-1 0,1 0 0,0 0 0,1-1 0,15 42 0,-13-47-10,14 35 122,-18-47-101,1 1 0,0-1 0,0 0 0,0 0 0,0 0 0,0 0-1,1 0 1,4 3 0,-6-5-7,0-1 0,0 1 0,0-1 0,1 0 0,-1 0 0,1 0-1,-1 0 1,0 0 0,1-1 0,-1 1 0,1-1 0,0 1 0,-1-1 0,5 0-1,-2-1-7,-1 1-1,1-1 1,-1 0-1,0 0 0,1-1 1,-1 1-1,7-5 0,2-2 23,0 0 0,0-2-1,18-17 1,-30 27-32,25-23-5,-2-2 1,38-47-1,-59 67-489,-8 11 252,-9 13 69,8-4 161,1 1 0,1-1 0,1 1 0,0 0 0,1 0 0,1 0 0,0 20 0,1-25 48,1 0 0,3 18 0,-3-25-17,0 1 0,1 0 0,-1-1-1,1 0 1,0 1 0,0-1 0,0 0 0,4 5-1,-5-7-1,1-1 0,-1 1-1,1-1 1,0 1 0,-1-1-1,1 0 1,0 0 0,0 0-1,0 0 1,0 0 0,0 0-1,0 0 1,0-1 0,0 1-1,0-1 1,0 1 0,0-1-1,0 0 1,0 0 0,0 0-1,1 0 1,-1 0 0,0 0-1,0-1 1,0 1 0,0-1-1,0 0 1,0 1 0,0-1-1,3-2 1,5-2 31,-1-1 0,1 0 0,-2 0 0,13-12 0,-21 18-55,20-17 1,-2-1 1,0-1 0,24-32-1,-30 35 5,1 1-1,0 0 0,1 1 0,0 1 1,1 0-1,1 1 0,0 1 1,1 0-1,0 1 0,20-8 1,13 0-103,-62 21-22,0 1 1,1 1 0,-14 6-1,10 0 75,0 0-1,1 1 1,0 0-1,0 2 1,1-1-1,-20 30 1,18-22 35,2 1 1,1 0 0,1 1-1,-14 40 1,21-52 130,1 0-1,1 1 1,0-1 0,-1 20-1,3-31-116,0 1-1,0-1 1,0 0-1,0 0 1,0 0-1,0 0 1,0 0-1,0 1 1,0-1-1,0 0 1,0 0-1,0 0 1,0 0-1,0 0 1,0 1-1,0-1 1,0 0-1,0 0 1,0 0-1,0 0 1,0 0-1,0 0 1,1 1-1,-1-1 1,0 0-1,0 0 1,0 0-1,0 0 1,0 0-1,0 0 1,0 0-1,1 0 1,-1 0-1,0 0 1,0 0-1,0 0 1,0 1-1,0-1 1,0 0-1,1 0 1,-1 0-1,0 0 1,0 0-1,0 0 1,0 0-1,0 0 1,1 0-1,-1 0 1,0-1-1,0 1 1,0 0-1,0 0 1,11-6 159,9-14-115,-11 8-49,0 0 0,-1-1 1,12-24-1,16-45 195,-21 44-114,-6 0-712,-11 46 579,0 0-1,1 0 1,-1 0-1,2 0 0,-1 15 1,1-14 78,0 0 0,1-1 1,0 1-1,0-1 0,1 1 0,0-1 0,1 1 1,-1-1-1,8 14 0,-9-20-24,1-1 1,-1 1-1,0-1 0,1 0 1,-1 0-1,1 1 0,-1-1 1,1 0-1,-1 0 0,1 0 1,0-1-1,-1 1 0,1 0 1,0-1-1,0 1 0,0-1 1,-1 1-1,1-1 0,0 0 1,0 0-1,0 0 0,0 0 1,0 0-1,0 0 0,0 0 1,-1-1-1,1 1 0,0-1 1,0 1-1,2-2 0,7-3 6,0 0 0,-1 0-1,17-12 1,-18 12 13,171-129 422,-118 85-435,-48 39-26,-1 0-1,-1-2 1,0 1-1,0-2 1,-1 0-1,18-27 1,-11 5 59,-1 0 1,-2-1 0,12-43-1,67-265-175,-93 341 125,8-31-106,-8 32 88,-1-1-1,1 1 0,-1 0 0,0-1 1,0 1-1,0 0 0,0-1 0,0 1 0,-1 0 1,0-4-1,1 6 22,0-1-1,0 1 1,0 0-1,-1 0 1,1 0 0,0 0-1,0 0 1,0-1 0,0 1-1,0 0 1,0 0-1,0 0 1,0 0 0,-1 0-1,1 0 1,0-1 0,0 1-1,0 0 1,0 0-1,0 0 1,-1 0 0,1 0-1,0 0 1,0 0-1,0 0 1,0 0 0,-1 0-1,1 0 1,0 0 0,0 0-1,0 0 1,0 0-1,-1 0 1,1 0 0,0 0-1,0 0 1,0 0 0,0 0-1,-1 0 1,1 0-1,0 0 1,0 0 0,0 0-1,0 1 1,0-1 0,-1 0-1,1 0 1,0 0-1,0 0 1,0 0 0,0 0-1,0 0 1,0 1-1,0-1 1,0 0 0,0 0-1,-1 0 1,1 0 0,0 1-1,0-1 1,-7 12-121,6-10 116,-7 18-45,0 0 1,2 1 0,0-1-1,-3 25 1,1-8-15,7-30 45,-42 196-187,17 6 286,25-178-22,2 1 0,1-1 1,2 1-1,8 31 0,-11-58-23,1 0 1,-1 0-1,1 0 0,0 0 0,1-1 0,-1 1 0,1-1 0,3 5 0,-4-7-18,-1-1-1,0 1 0,0-1 1,1 1-1,-1-1 1,1 0-1,-1 1 0,1-1 1,-1 0-1,1 0 0,0 0 1,0 0-1,-1-1 0,1 1 1,0 0-1,0-1 0,0 1 1,0-1-1,0 0 0,0 0 1,0 1-1,0-1 0,0-1 1,2 1-1,3-2 32,0 0 0,0-1-1,-1 0 1,1 0 0,-1-1 0,0 1 0,7-7 0,40-34 83,-39 30-30,36-28 50,17-16 34,-63 54-164,0-1 1,0 1-1,0-1 1,0 0-1,-1 0 1,4-7-1,-7 11-27,1 0 0,0-1 0,-1 1 0,1-1 1,-1 1-1,1 0 0,-1-1 0,0 1 0,0-1 0,0 1 0,1-1 0,-1 1 0,-1-1 0,1 1 0,0-1 0,0 1 0,-1-1 0,1 1 0,0-1 0,-1 1 0,0-1 0,1 1 0,-1 0 1,0-1-1,0 1 0,1 0 0,-1 0 0,0 0 0,0-1 0,0 1 0,-3-1 0,1 0-29,0 0-1,0 1 1,0 0 0,-1 0-1,1 0 1,0 0 0,-1 0-1,1 1 1,-1-1 0,1 1 0,-1 0-1,1 0 1,-1 0 0,1 1-1,-1-1 1,-3 2 0,-2 0-8,-1 0 1,0 1-1,1 0 1,-14 7-1,17-6 60,0 0-1,0 0 1,0 0 0,1 1-1,0 0 1,0 0-1,0 0 1,0 1-1,1-1 1,0 1 0,0 0-1,0 0 1,1 1-1,0-1 1,0 1-1,1 0 1,0-1 0,-2 10-1,2-6 54,0 1-1,1 0 0,1 0 1,-1-1-1,1 1 0,1 0 1,0 0-1,1 0 0,0-1 1,0 1-1,6 12 0,-6-19-21,0 1-1,0 0 1,1-1-1,-1 1 1,1-1-1,0 0 1,0 0-1,1 0 1,-1 0-1,1-1 1,0 1-1,0-1 0,0 0 1,1 0-1,-1 0 1,9 3-1,-7-4-14,1 1 0,0-2 0,0 1 0,0-1-1,0 0 1,0 0 0,0-1 0,0 0 0,0 0 0,0-1-1,12-2 1,-4 0-461,0-1 0,17-6-1,-26 7-286,0 0 0,0 0 0,0 0-1,7-6 1,10-11-1595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3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36 6720,'-32'-20'3040,"27"16"-2624,0-1 832,10 10-768,-5-10 640,5 5-640,-5-3-448,5 3-64,-5-3 256,8 6-128,-3-3-1056,-1 0 512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36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6816,'22'-5'3072,"27"1"-2656,-4 1 2144,10 3-1472,30-8 288,5 8-832,4-9 63,-4 9-351,0-8-160,-9 5-32,0-6-64,-14 6 0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3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9 100 6464,'-9'-5'2944,"44"-4"-2560,2 3 1280,3 6-992,28-8 224,-5-1-544,22-7 0,-4 9-224,17-10 352,-3 9-256,-9 0-32,-9 4-128,-14 1-4288,-15 3 2336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3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9 6464,'-95'-9'2944,"73"18"-2560,17-9 416,5 5-512,0-10 320,9 1-352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4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1150 4064,'-4'0'6298,"12"-2"-3876,-7 1-2240,1-1 0,0 1 1,-1-1-1,1 1 0,-1-1 1,0 1-1,1-1 0,-1 0 1,0 0-1,1-3 1,10-15 723,105-131 1259,-53 75-1676,-30 38-194,95-103 462,-126 139-779,0-1 0,0 1 1,0-1-1,0 1 0,0 0 0,0 0 0,6-2 0,-8 3 16,0 1 0,0 0 0,0-1 0,0 1 0,0 0 0,0 0-1,0-1 1,0 1 0,0 0 0,0 0 0,0 0 0,0 0 0,0 0 0,0 1-1,0-1 1,0 0 0,0 0 0,0 1 0,0-1 0,-1 0 0,1 1 0,0-1-1,0 1 1,0-1 0,0 1 0,-1-1 0,1 1 0,0 0 0,0-1-1,-1 1 1,1 0 0,0 0 0,-1 0 0,1 1 0,3 5-3,-1 1 0,0 0 1,-1 0-1,0 0 1,0 1-1,-1-1 0,0 0 1,0 15-1,-8 72 133,4-60 0,-3 0-35,4-29-69,1 0 1,0 0-1,0 0 0,1 0 1,-1 0-1,1 1 1,1-1-1,0 6 0,0-2 98,1-5 405,10-9-188,-4-1-286,0-1-1,-1 1 0,1-1 1,-1-1-1,0 1 0,0-1 0,-1-1 1,0 1-1,6-11 0,42-78 121,-51 91-165,18-37-45,-3 4 11,1 2 1,2 0-1,30-37 0,-36 59-329,-15 14 355,0 0 0,1-1 0,-1 1 0,0 0 0,1 0 0,-1 0 0,0 0 0,1 0 0,-1 0 0,0 0 0,1 0 0,-1 0 0,1 0 0,-1 0 0,0 0 0,1 0 0,-1 0 0,0 0 0,1 0 0,-1 0 0,0 0 0,1 0 0,-1 0 0,0 0 0,1 1 0,-1-1 0,0 0 0,1 0 0,-1 0 0,0 1 0,0-1 0,1 0 0,-1 0 0,0 1 0,0-1 0,0 0 0,1 1 0,-1-1 0,0 0 0,0 1 0,0-1 0,0 0 0,0 1 1,1-1-1,-1 0 0,0 1 0,0-1 0,0 0 0,0 1 0,0-1 0,0 0 0,0 1 0,2 24 3,0 0 0,-2-1-1,-5 50 1,1-24 11,-1 3 54,2-28-14,1-1 0,2 43-1,0-64-11,0-1 0,0 0 0,1 0 1,-1 1-1,1-1 0,-1 0 0,1 0 0,0 0 0,0 0 0,1 3 0,-1-5-14,-1 1 0,1-1 1,0 1-1,-1-1 0,1 0 1,0 1-1,0-1 0,-1 0 0,1 1 1,0-1-1,0 0 0,-1 0 1,1 0-1,0 0 0,0 0 0,0 0 1,-1 0-1,1 0 0,0 0 1,0 0-1,0 0 0,-1 0 1,1 0-1,0-1 0,0 1 0,-1 0 1,2-1-1,11-5 100,-1 0 0,1 0 0,-2-1 0,1-1-1,13-11 1,-2 0-55,29-32-1,-24 19-54,41-61-1,13-43-157,-78 127 154,2-3-236,-5 12 122,-1 7 72,-16 67-486,-4 26 262,18-79 239,0 1-1,3 33 0,0-46 41,0 0 1,0-1-1,1 1 1,0-1-1,1 1 1,0-1-1,0 0 1,1 0-1,5 9 1,-8-16 1,0 1-1,0 0 1,0-1 0,1 1 0,-1-1 0,1 1 0,-1-1 0,1 0 0,0 0 0,-1 1-1,1-1 1,0 0 0,0-1 0,0 1 0,0 0 0,0 0 0,0-1 0,0 1 0,0-1-1,0 0 1,0 1 0,0-1 0,0 0 0,0 0 0,0-1 0,0 1 0,0 0 0,0-1-1,0 1 1,0-1 0,0 1 0,0-1 0,0 0 0,0 0 0,-1 0 0,1 0 0,0 0-1,-1 0 1,1-1 0,0 1 0,1-2 0,13-20 62,-1 0-1,-1-1 1,16-38 0,-20 37-99,-1 0 1,-2-1-1,7-40 0,-9 39-144,-13 183-655,7-132 776,2 37 0,0-49 37,0 0 0,1-1 0,1 1 0,0-1 0,5 12 0,-7-21 36,0 0 1,-1 0 0,2 0-1,-1 0 1,0 0 0,0-1-1,0 1 1,1 0 0,-1-1-1,1 1 1,0-1-1,-1 1 1,1-1 0,0 0-1,3 2 1,-4-3-19,1 1 0,-1-1 0,1 1-1,-1-1 1,1 0 0,0 0 0,-1 0 0,1 0-1,0 0 1,-1 0 0,1 0 0,-1 0 0,1-1 0,-1 1-1,1-1 1,0 1 0,-1-1 0,1 1 0,-1-1-1,3-2 1,14-10 55,-1 0 0,-1-2 0,17-18 0,-2 2-1,150-146 6,-164 161-187,1 0 0,0 2 1,36-23-1,-52 36 93,0 0 0,0 0 0,-1 0 0,1 0 0,1 0 0,-1 0 0,0 1 0,0-1 0,0 1 0,0-1 0,0 1 0,1 0 0,-1 0 0,0 0 0,0 0 0,0 0 0,1 1 0,-1-1 0,2 1 0,2 3 20,1-1 0,-2 1 0,1 0-1,0 0 1,8 9 0,-8-7 15,1 2 130,-7-8-147,0 0-1,0 0 0,0 0 1,0 0-1,0 1 0,0-1 1,0 0-1,0 0 0,0 0 1,0 0-1,0 0 0,0 0 1,0 1-1,0-1 0,0 0 1,0 0-1,0 0 0,0 0 1,0 0-1,0 0 0,0 1 1,0-1-1,0 0 0,0 0 1,0 0-1,0 0 0,-1 0 1,1 0-1,0 0 0,0 0 1,0 0-1,0 1 0,0-1 1,0 0-1,0 0 0,0 0 1,-1 0-1,-17 1 170,0-1-117,7 4-94,0-1 0,0 1 1,0 1-1,1 0 0,0 0 1,0 1-1,0 1 1,0 0-1,1 0 0,0 0 1,1 1-1,0 1 0,0-1 1,0 1-1,1 1 1,1-1-1,-11 21 0,15-26 38,1 0-1,-1 1 1,1-1-1,0 0 0,0 1 1,0-1-1,0 0 1,1 1-1,0-1 0,0 1 1,0-1-1,0 1 1,1-1-1,0 1 0,0-1 1,0 0-1,0 1 1,1-1-1,0 0 0,0 0 1,0 0-1,0 0 1,0-1-1,1 1 1,0 0-1,0-1 0,0 0 1,0 0-1,0 0 1,1 0-1,-1 0 0,1 0 1,0-1-1,-1 0 1,8 3-1,-1 0 30,0-1 0,0 0 0,0-1-1,1 0 1,-1 0 0,1-1 0,0-1 0,-1 0 0,1 0-1,0-1 1,0 0 0,0-1 0,0-1 0,-1 1 0,1-2 0,0 1-1,-1-2 1,0 1 0,0-1 0,0-1 0,17-9 0,29-25 104,84-74 0,45-63 59,-150 137-127,-1 0 0,55-87 0,-73 98-35,-1-1 0,-1 0-1,-1-2 1,-2 1 0,14-62 0,-23 83-36,4-17-68,-1 0 1,-2-1-1,0 1 1,-2-42-1,-1 67 64,0 0 0,0 0 0,0 0 0,-1 0 0,1 0 0,0 0 0,0 0 0,0 1-1,-1-1 1,1 0 0,-1 0 0,1 0 0,-1 0 0,1 0 0,-1 1 0,1-1 0,-1 0 0,0 0-1,1 1 1,-2-2 0,1 2 1,1 0 1,-1 0-1,1 0 0,-1 0 0,0 0 0,1 0 0,-1 0 0,1 0 0,-1 0 1,1 1-1,-1-1 0,1 0 0,-1 0 0,0 0 0,1 1 0,-1-1 0,1 0 1,0 1-1,-1-1 0,1 0 0,-1 1 0,1-1 0,-1 1 0,1-1 0,0 1 1,-1-1-1,1 1 0,0-1 0,0 1 0,-1-1 0,1 2 0,-135 254-791,120-223 761,2 0 0,1 1-1,1 1 1,-10 65-1,12-33-53,1 112-1,8-160 74,1 0 0,1 0 0,0 0 0,2 0 0,0-1 0,12 34 0,-11-41 53,0-1 1,0 1-1,1-1 0,0-1 1,1 1-1,0-1 0,1 0 1,-1 0-1,2-1 1,-1 0-1,1-1 0,14 10 1,-18-14-2,0 0-1,1-1 1,-1 0 0,1 1 0,-1-2 0,1 1 0,0-1 0,-1 0-1,1 0 1,0 0 0,0-1 0,0 0 0,0 0 0,0 0 0,0-1 0,0 0-1,-1 0 1,1-1 0,0 1 0,-1-1 0,1 0 0,8-5 0,-5 1 0,1 1 1,-1-2 0,0 1-1,-1-1 1,1-1 0,-1 0 0,-1 0-1,1 0 1,-1-1 0,-1 0-1,6-10 1,-3 2-4,0 0 0,-1-1 1,-1 0-1,8-30 0,-13 40-24,-1 1 0,0-1 1,0 0-1,0 0 0,-1 0 0,0 0 0,-1 0 1,1 1-1,-2-1 0,1 0 0,-1 0 0,0 1 1,-1-1-1,-3-8 0,5 15-20,0-1-1,1 1 1,-1 0 0,0-1 0,0 1-1,0 0 1,0 0 0,0-1-1,0 1 1,0 0 0,0 0 0,0 0-1,-1 0 1,1 1 0,0-1 0,-1 0-1,1 0 1,0 1 0,-1-1-1,-1 0 1,1 1-3,0 0 1,0 0-1,1 1 0,-1-1 0,0 0 1,1 0-1,-1 1 0,1-1 0,-1 1 1,0 0-1,1-1 0,-1 1 0,1 0 0,0 0 1,-3 2-1,-3 3-34,0 1 0,1 0 0,0 0 0,0 0 0,-7 11 0,3-2 25,0 1-1,0 0 1,2 0 0,0 1 0,1 0 0,0 0 0,2 1 0,0-1 0,2 1 0,0 0-1,-1 24 1,4-38 41,0 1 1,1-1-1,0 0 0,0 1 0,0-1 0,1 0 0,-1 0 0,1 0 0,0 0 0,1 0 1,-1 0-1,1-1 0,0 1 0,0-1 0,1 0 0,-1 0 0,1 0 0,0 0 1,0 0-1,0-1 0,0 0 0,1 0 0,-1 0 0,1 0 0,0-1 0,0 0 0,0 0 1,0 0-1,0-1 0,0 1 0,0-1 0,1 0 0,8 0 0,13-2 117,0-2 0,0 0-1,33-9 1,77-27 25,-110 30-109,-9 4-37,-1 0-1,0-2 1,0 0 0,0-1 0,-1-1 0,19-13 0,-21 11 8,0-2 1,-1 0-1,0 0 0,-1-1 1,-1 0-1,-1-1 0,0-1 1,10-19-1,3-15-1,22-71-1,-44 117-22,2-4-35,0 0 0,-1-1 0,0 1 0,-1-1 1,1-17-1,-20 87-578,-13 96 306,26-123 268,2 1 0,2 54 0,1-78 112,1 0 0,1 0 1,-1-1-1,5 13 0,-6-22-48,0 0-1,1 0 1,-1 0-1,0 0 1,1 0 0,-1 0-1,1 0 1,-1-1 0,1 1-1,-1 0 1,1 0-1,0 0 1,-1-1 0,1 1-1,0 0 1,-1-1 0,1 1-1,0-1 1,0 1-1,0-1 1,0 1 0,0-1-1,0 1 1,-1-1 0,1 0-1,0 0 1,0 1-1,0-1 1,0 0 0,0 0-1,0 0 1,0 0 0,0 0-1,0 0 1,0 0-1,0-1 1,0 1 0,0 0-1,0 0 1,0-1 0,0 1-1,0-1 1,0 1-1,0 0 1,0-2 0,4-1 37,0 1 0,0-2 0,-1 1 1,0 0-1,0-1 0,0 0 0,5-5 1,-3 0-48,0 0 0,0-1 1,-1 1-1,8-20 1,10-45-26,-2 9 1,-4 6-93,-14 48 56,-1 6-143,-1 10 0,-1 10-2,-9 91-259,9-89 448,0 1 0,1-1 0,1 0 0,5 21 0,-6-34 24,1 0 0,-1 0 0,0 0 0,1 0 0,0 0 0,0-1 0,0 1 0,1-1 0,-1 1 0,1-1 0,0 0 0,0 0 0,0 0 0,0 0 0,0-1 0,1 1 0,-1-1 0,1 0 0,4 2 0,-3-1 31,1-1 0,0-1 0,-1 1 0,1-1 1,0 0-1,0 0 0,0-1 0,0 0 0,0 0 1,0 0-1,0-1 0,8-2 0,3 0 100,0-2 0,28-12 0,-37 14-134,0-2 1,0 1 0,0-1-1,-1 0 1,1-1-1,-1 0 1,7-7 0,2-7 10,-1 0 0,0 0 0,21-43 0,10-45-5,-10 22-12,26-36-689,-62 122 677,1 0 0,-1 0 0,0 0 0,1 0 0,-1 0 0,0 0 0,0 0 0,1 0 0,-1 0 0,0-1 0,0 1 0,1 1 0,-1-1 0,0 0 0,1 0 1,-1 0-1,0 0 0,0 0 0,1 0 0,-1 0 0,0 0 0,0 0 0,1 0 0,-1 1 0,0-1 0,0 0 0,0 0 0,1 0 0,-1 0 0,0 1 0,0-1 0,0 0 0,1 0 1,-1 1-1,0-1 0,0 0 0,0 0 0,0 1 0,0-1 0,0 0 0,0 1 0,8 12-27,-3 3-28,0 1 1,-1 0-1,3 29 1,-2 53 1,-4-57 2,0-11 91,0 1 0,-2-1 0,-2 0 0,-7 39 1,9-65-11,0-1 0,-1 1 0,0-1 1,0 0-1,0 0 0,0 0 1,-1 0-1,1 0 0,-1 0 0,0 0 1,0-1-1,-1 0 0,-3 4 1,5-5 15,-1 0-1,0 0 1,0-1 0,0 1 0,0-1 0,0 0 0,0 1 0,0-1 0,-1-1-1,1 1 1,0 0 0,-1-1 0,1 0 0,0 1 0,-1-1 0,1-1-1,0 1 1,-6-1 0,-44-14-110,-24-6 336,65 19-431,18 5-107,21 3 156,8 3 162,38 14 0,-16-4 78,-41-16 79,0 0 0,1-1 0,0-1 0,-1 0 1,1-1-1,0-1 0,19-4 0,1 2 30,-30 2-173,0-1 1,0 1-1,13-6 1,11-1-874,-25 6 820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4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42 8800,'0'0'363,"0"0"-182,0 0 0,1-1 1,-1 1-1,0 0 1,0 0-1,0-1 1,0 1-1,0 0 0,0 0 1,0-1-1,0 1 1,0 0-1,0 0 1,0-1-1,0 1 0,0 0 1,0 0-1,0-1 1,0 1-1,0 0 1,0 0-1,0-1 0,0 1 1,0 0-1,0 0 1,-1-1-1,1 1 1,0 0-1,-9-1 6213,3 1-6354,-4 0 686,6-1-639,0 1-1,1 0 0,-1 0 1,0 0-1,1 0 1,-1 1-1,0-1 1,-5 3-1,3-2-28,4-2-1,5 1 4,-2 0 158,21-12 778,-8-10-917,-14 22-80,0 0-1,0 0 1,0 0-1,0 0 1,0-1-1,0 1 1,0 0 0,0 0-1,0 0 1,0 0-1,0 0 1,0 0 0,0 0-1,0-1 1,0 1-1,0 0 1,0 0-1,0 0 1,0 0 0,-1 0-1,1 0 1,0 0-1,0 0 1,0 0 0,0 0-1,0 0 1,0 0-1,0 0 1,0 0-1,-1-1 1,1 1 0,0 0-1,0 0 1,0 0-1,0 0 1,0 0 0,0 0-1,0 0 1,0 0-1,-1 0 1,1 0-1,0 0 1,0 1 0,0-1-1,0 0 1,0 0-1,0 0 1,0 0 0,-1 0-1,1 0 1,0 0-1,-9 5-98,-10 11-63,5-2 391,-1 1 319,13-11-321,7-4-121,9-3-4165,-1 5 1600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55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4 3712,'5'-3'7696,"8"9"-6214,-11-1-1320,0-1 1,0 1-1,-1-1 0,1 1 0,-1-1 0,0 1 0,0 0 1,-1 0-1,1 7 0,-1 8 63,-4 21 0,3-25-57,-42 276 1341,33-245-1197,-1 0-1,-34 87 0,31-94 3,-4 5-100,13-24-17,4-18-223,1 0 1,-1 0-1,0 0 0,0 0 0,-2 5 0,-9 21 153,-1 3-35,12-28 105,7-6 545,3-2-476,37-12 230,31-9-170,100-9-187,-147 31-167,-1 1 0,1 1 0,-1 2 1,36 4-1,-43-1 212,43 15 0,-58-17 362,8-12-10676,-4 3 5122,6-1 1659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56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5 5568,'-1'-4'5129,"2"4"-5001,-2 8 3575,1-6-3557,-1 1 0,0-1 1,0 0-1,-1 1 1,1-1-1,0 0 0,-3 3 1,-5 10 436,-10 23 623,16-32-1050,-1 0-1,1 1 1,0-1 0,0 1-1,1 0 1,0 0-1,0 0 1,0 0-1,1 0 1,0 7-1,1-11-129,0 0 0,1 0 0,-1 0 0,1 0 0,0 0 0,0 0 0,0 0 0,0-1 0,1 1 0,2 4 0,21 25 182,-18-23-104,-4-7-44,-1 0 0,0 1 1,0-1-1,1 0 0,-1 0 1,1 0-1,0-1 0,0 1 1,0-1-1,-1 1 0,1-1 0,0 0 1,1 0-1,-1 0 0,0-1 1,0 1-1,4-1 0,-5 1-266,0-2 0,0 1 0,0 0 0,0 0 0,0-1-1,1 1 1,-1-1 0,0 0 0,3-1 0,7-2-1176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56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57 6240,'-27'-29'2816,"14"18"-2464,-1 2 1472,4 6-1216,7-2-928,3 10 192,8-5-320,1 0-4128,14 7 2528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06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4736,'-3'0'3088,"3"4"-1333,6 13-516,-2-1-63,1 29 445,-3 83 0,-3-71-1033,14 293 2174,27 166-1007,-40-439-769,0-76-958,0 0-1,1-1 0,-1 1 0,0 0 0,0-1 0,0 1-1,0 0 1,0-1 0,0 1 0,-1 0 0,1-1 0,0 1 0,0-1-1,0 1 1,-1 0 0,1-1 0,0 1 0,-1-1 0,1 1-1,0 0 1,-1-1 0,0 1 0,-3-11-3088,2 6 1967,0 0 1,1 0 0,0 0 0,0 0-1,-1-5 1,1-11-1568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3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24 7552,'-28'-23'3424,"46"31"-2976,-4-8 32,9 0-352,17 0 1216,10 4-736,8 1 320,-3 1-576,3-1-320,-8 4-64,-2-6 416,-7 0-192,-1-3 192,-3 5-224,-6-5-1632,-4 0 800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57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 3232,'-19'-8'13477,"19"8"-13464,0 0 1,0 0-1,0 0 1,1 0-1,-1 0 1,0 0-1,0 0 0,0 0 1,0 0-1,0 0 1,0 0-1,0 0 1,0 0-1,0 0 1,0 0-1,0 0 0,0 0 1,0 0-1,0 0 1,0 0-1,0 0 1,0 0-1,0 0 1,0 0-1,0 0 0,0 0 1,0 0-1,0 0 1,1 0-1,-1 0 1,0 1-1,0-1 1,0 0-1,0 0 0,0 0 1,0 0-1,0 0 1,0 0-1,0 0 1,0 0-1,0 0 1,0 0-1,0 0 0,0 0 1,0 0-1,0 0 1,-1 0-1,1 0 1,0 0-1,0 0 1,0 1-1,0-1 1,0 0-1,0 0 0,0 0 1,0 0-1,0 0 1,0 0-1,0 0 1,9 5 556,15 3-11,-3-6-340,0-1-1,0-1 1,38-5 0,-6 1-129,71-6 417,-92 11-774,-31-1 268,-1 0 0,0 0 0,0 0 0,1 0 0,-1 0 0,0 1 0,0-1 0,1 0 0,-1 0 0,0 0 0,0 0 0,0 1 0,1-1 1,-1 0-1,0 0 0,0 1 0,0-1 0,0 0 0,1 0 0,-1 1 0,0-1 0,0 0 0,0 1 0,0-1 0,0 0 0,0 0 0,0 1 0,0-1 0,0 0 0,0 1 0,0-1 0,0 0 0,0 1 0,0-1 0,0 0 0,0 0 0,0 1 0,0-1 0,-1 0 0,1 0 0,0 1 0,0-1 0,0 0 1,0 0-1,-1 1 0,-7 17 154,-6 4-27,-1-1 0,-1 0 0,-27 26 0,39-43-102,-45 44 222,34-35-290,1 1 1,0 1 0,1 0 0,0 1 0,-14 23-1,18-19-262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58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41 3328,'2'-2'239,"18"-22"1304,-19 22-1247,0 1 0,1 0 0,-1 0 0,0 0 0,0 0 0,1 0 0,-1 0 0,1 0 0,-1 0-1,1 0 1,-1 1 0,1-1 0,2 0 0,-4 1-244,1 0-1,-1 0 1,0 0-1,1 1 1,-1-1-1,0 0 1,1 0 0,-1 0-1,0 1 1,0-1-1,1 0 1,-1 1-1,0-1 1,0 0 0,1 0-1,-1 1 1,0-1-1,0 0 1,0 1-1,0-1 1,1 1 0,-1-1-1,0 0 1,0 1-1,0-1 1,0 0-1,0 1 1,0-1-1,0 1 1,0-1 0,0 0-1,0 1 1,-2 13 502,-3 0-72,-2 0-1,1-1 1,-2 0 0,-9 14 0,-42 49 943,-10 13-203,44-47-756,1 1 1,2 0 0,-29 82-1,28-51 276,-23 126-1,41-171-584,1 1 1,1 0-1,2 0 0,0 0 1,2-1-1,2 1 0,10 52 1,1-28 254,24 60 0,-26-86-162,0-1 0,2 0 0,32 46 0,-45-71-199,0-1 1,0 0-1,1 1 1,-1-1 0,0 0-1,1 0 1,-1 1 0,1-1-1,-1 0 1,3 1-1,-3-2-222,0 1-1,0-1 1,0 0-1,-1 0 0,1 0 1,0 0-1,0 0 1,0 0-1,0 0 0,0 0 1,-1 0-1,1 0 0,0 0 1,0 0-1,0 0 1,1-1-1,0-1-693,1 1 0,-1-1 0,0 1 0,0-1 0,0 0 0,0 0 0,0 0 0,0 0 0,-1 0-1,1 0 1,2-5 0,9-14-3865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59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44 3552,'0'-1'125,"-1"0"1,1 0-1,-1 0 0,1 0 0,0 0 1,-1 0-1,1 0 0,0 0 1,0 0-1,0 0 0,0 0 1,0 0-1,0 0 0,0 0 1,0 0-1,0 0 0,0 0 1,1 0-1,-1 0 0,0 1 0,1-1 1,-1 0-1,2-2 0,2-16 6876,-3 24-5337,2 16-802,1 17-575,36 293 3131,-40-326-3377,1 28 304,2 0 1,7 36 0,-7-53-1104,-5-33-6793,2 3 2676,0 4 1606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8:59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14 209 6880,'-11'-7'2229,"11"7"-2210,0 0 0,-1 0-1,1 0 1,0 0 0,0 0-1,0 0 1,0 0 0,0-1 0,0 1-1,0 0 1,0 0 0,-1 0-1,1 0 1,0 0 0,0 0 0,0 0-1,0-1 1,0 1 0,0 0 0,0 0-1,0 0 1,0 0 0,0 0-1,0 0 1,0-1 0,0 1 0,0 0-1,0 0 1,0 0 0,0 0-1,0 0 1,0 0 0,0-1 0,0 1-1,0 0 1,0 0 0,0 0 0,0 0-1,0 0 1,0 0 0,0-1-1,0 1 1,1 0 0,-1 0 0,0 0-1,0 0 1,6-16 1291,1 0-1,1 0 0,1 1 1,14-21-1,-15 26-1051,0 0-1,0 1 1,1 0 0,0 0-1,0 1 1,1 0-1,15-9 1,-19 14-195,0 0 1,0 1-1,1 0 0,-1 0 1,1 0-1,0 1 1,-1 0-1,1 0 1,0 0-1,0 1 1,0 0-1,-1 1 0,1-1 1,0 1-1,0 0 1,8 4-1,-5-2 47,0 0 0,-1 1 0,1 1 0,-1-1 0,-1 2 0,1-1 0,-1 1 0,1 0 0,-2 1 0,10 9 0,-14-13-35,-1 0-1,1 0 1,-1 0 0,1 0 0,-1 1 0,0-1 0,0 1 0,0 0 0,-1-1 0,1 1 0,-1 0-1,0 0 1,0 0 0,-1 0 0,1 0 0,-1 0 0,0 0 0,0 0 0,0 0 0,0 0 0,-1 1-1,-1 6 1,-1-6 13,0 1 0,0 0-1,-1-1 1,0 1 0,0-1-1,0 0 1,-1 0 0,1-1-1,-1 1 1,0-1-1,-1 0 1,1 0 0,-1-1-1,1 0 1,-11 5 0,-2-1 16,1-1 1,-1 0-1,0-1 1,-24 3 0,21-6-35,-27 0 1,19-2-2933,24 0 1983,4 0 541,1 0 0,-1 1 0,0-1-1,0 0 1,1 0 0,-1 0 0,0 0 0,1 1 0,-1-1 0,0 0 0,1 1 0,-1-1 0,1 0 0,-1 1 0,1-1 0,-1 1 0,0-1 0,1 1-1,-1-1 1,1 1 0,0-1 0,-1 1 0,1 0 0,0-1 0,-1 1 0,1-1 0,0 1 0,-1 0 0,1 0 0,0-1 0,0 1 0,0 0 0,0-1 0,0 1-1,0 1 1,3 9-2984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00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32 3392,'-3'-14'2008,"3"14"-1921,-1 0-1,1 0 1,0 0 0,0-1-1,0 1 1,0 0-1,0 0 1,-1-1-1,1 1 1,0 0-1,0 0 1,0-1-1,0 1 1,0 0-1,0 0 1,0-1 0,0 1-1,0 0 1,0 0-1,0-1 1,0 1-1,0 0 1,0 0-1,0-1 1,1 1-1,-1 0 1,0 0 0,0-1-1,0 1 1,0 0-1,0 0 1,0-1-1,1 1 1,-1 0-1,0 0 1,1-1-1,6-7 5153,-2 16-3854,0 3-1203,-1 1-1,-1-1 1,4 16-1,2 8 330,-5-20-93,-1 0 0,0 0 0,-1 0 0,0 21 0,-2-29-243,0 0 0,0 1-1,-1-1 1,0 1-1,0-1 1,-1 1 0,0-1-1,0 0 1,0 0-1,-7 11 1,7-15-120,-1 1-1,0-1 1,0 0-1,0-1 1,0 1-1,0-1 1,-1 1-1,1-1 1,-1 0-1,1 0 1,-1 0-1,0-1 1,0 1-1,0-1 1,-6 1-1,-1 0-139,1 0 1,0-1-1,-1-1 0,1 1 0,-11-3 0,18 2-479,0 0 1,0-1-1,0 1 1,0-1-1,0 0 0,0 0 1,-2-2-1,4 3 321,-5-1-2306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02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28 3392,'0'-1'141,"-1"0"1,1 1-1,0-1 1,-1 0-1,1 0 1,0 1-1,0-1 1,0 0-1,0 0 1,-1 1-1,1-1 1,0 0-1,0 0 1,1 1-1,-1-1 1,0 0-1,0 0 1,0 1-1,0-1 1,1 0-1,-1 0 1,0 1-1,1-1 1,-1 0-1,0 1 1,1-1-1,-1 0 1,1 1-1,-1-1 1,1 1-1,-1-1 1,1 1-1,0-1 1,0 0-1,2-2 1680,-2 9 1274,-1 32-2218,0-37-742,-1 17 378,0 0 0,-1 0 1,-9 31-1,-22 52 953,28-88-1276,-1-1 0,0 1 0,0-1-1,-1 0 1,-1 0 0,-15 18-1,19-26-129,0 0-1,0 0 1,-1 0-1,1-1 1,-1 1-1,0-1 1,0-1-1,0 1 1,0-1-1,0 1 0,0-2 1,-1 1-1,1 0 1,-1-1-1,1 0 1,-1 0-1,1-1 1,-1 0-1,-5 0 1,-2-1 75,1-1 1,-1 0 0,-23-8-1,30 8-93,0-1 0,-1 0-1,1 1 1,0-2 0,1 1-1,-1-1 1,0 0-1,-7-7 1,13 10-41,-1 1 1,0-1-1,1 0 0,-1 1 1,1-1-1,-1 0 0,1 1 1,-1-1-1,1 0 0,0 0 1,-1 0-1,1 0 0,0 1 0,0-1 1,0 0-1,-1 0 0,1 0 1,0 0-1,0 0 0,0 0 1,0 0-1,1 1 0,-1-3 1,1 2-19,0-1 0,-1 1 1,1-1-1,0 1 1,0-1-1,0 1 1,0 0-1,0-1 0,1 1 1,-1 0-1,3-2 1,3-1-64,0 0 1,0 0-1,14-6 0,-19 10 91,10-5-21,0 2 1,-1 0-1,1 0 0,1 1 0,-1 1 0,0 0 0,0 0 0,1 1 0,-1 1 1,0 0-1,0 1 0,17 4 0,-5 1 134,-1 1 1,0 0 0,0 2-1,-1 1 1,26 17-1,-30-16 73,-1 0 1,0 2-1,15 15 0,-20-17-65,-5-6-8,0 1 1,-1 0-1,6 8 1,-11-12-557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02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 5152,'-5'-5'1348,"3"7"-497,2-1-781,0 0 0,0-1-1,0 1 1,0 0-1,0-1 1,0 1-1,0 0 1,0-1-1,1 1 1,-1-1-1,0 1 1,0 0-1,1-1 1,-1 1-1,1 0 1,14 17 1111,0 0 0,-1 0 1,-1 2-1,-1 0 0,13 27 1,-13-18-318,0 0 1,12 58 0,3 63 738,-19-96-960,2 12 238,3 101 0,-21 89 132,4-196-841,-13 70 0,10-96 107,-1 0 1,-2 0-1,-19 45 1,25-71-177,1-1 1,-1 0 0,-7 9 0,10-14-361,0 0-1,-1 0 1,1-1 0,-1 1-1,0 0 1,1-1 0,-1 0 0,0 1-1,0-1 1,0 0 0,0 0-1,0 0 1,0 0 0,0 0 0,-4 0-1,4-1-106,1 0 0,-1 0 0,1 0 0,-1 0 0,1-1 0,-1 1 0,1-1-1,-1 1 1,1-1 0,0 1 0,-1-1 0,1 0 0,0 0 0,-1 0 0,1 1-1,0-1 1,0 0 0,0 0 0,0-1 0,0 1 0,0 0 0,0 0 0,0 0-1,1-1 1,-1 1 0,0-2 0,-3-3-1340,-15-25-3688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04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3072,'12'-29'6736,"-9"54"-3152,-1-8-3355,13 200 2011,25 76 421,-33-237-2385,-2 1 0,-4 71-1,-1-78 210,10-73-9007,-2 11 5946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04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39 4384,'-3'-13'1424,"4"11"-1264,-1 1 1,1 0 0,-1 0-1,1 0 1,-1 0-1,1 0 1,0 0 0,-1 1-1,1-1 1,0 0-1,0 0 1,0 0 0,-1 1-1,1-1 1,0 0-1,0 1 1,0-1 0,0 1-1,0-1 1,2 0-1,1-1 1033,-2 0-674,4-2 1035,-6 4-1517,1 1 1,-1-1-1,0 0 1,1 0-1,-1 1 0,0-1 1,0 0-1,1 0 1,-1 1-1,0-1 0,1 0 1,-1 1-1,0-1 1,0 1-1,0-1 0,0 0 1,1 1-1,-1-1 1,0 0-1,0 1 1,0 0-1,7 23 552,-1 1 0,-2 0 0,0 1 0,-2-1 0,-1 32 1,2 2-168,24 290 1610,-24-190-1456,-2-70 587,-9-108-9771,8 6 6075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05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35 6720,'-6'9'7593,"7"-9"-7498,10-2 4603,-1 0-4575,-7 2-1017,33-8 1749,20-3 88,103-9 1,-61 21-755,-30 0-64,-64-1-178,-1 1-1,1-1 0,-1 0 1,1 1-1,-1 0 0,0 0 0,1 0 1,-1 0-1,0 0 0,0 1 1,0-1-1,0 1 0,4 3 0,2 2-490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3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44 7968,'-60'-44'3616,"44"44"-3136,11 0-416,0 0 224,-4 0-1184,4 12-6016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06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91 3904,'-5'0'7657,"14"11"-3378,-2-7-5575,1 0 1583,1-1 0,0 0 1,0 0-1,1-1 0,-1 0 1,0-1-1,1 0 0,-1-1 1,1 1-1,13-3 1,-11 1-100,-1-1 1,0 0-1,0-1 1,0 0 0,0-1-1,0 0 1,-1 0-1,14-9 1,-22 12-184,-1 0 0,0 1 0,1-1 0,-1 0 0,0 0-1,0 0 1,0 0 0,0 0 0,0 0 0,0 0 0,0-1 0,0 1 0,0 0 0,-1 0 0,1-1-1,0 1 1,-1-1 0,1 1 0,-1 0 0,0-1 0,1 1 0,-1-1 0,0 1 0,0-1 0,0 1-1,0-1 1,0 1 0,0-1 0,0 1 0,-1-1 0,1 1 0,0-1 0,-1 1 0,1 0 0,-1-1-1,0 1 1,1 0 0,-1-1 0,0 1 0,0 0 0,0 0 0,0 0 0,0 0 0,0 0-1,0 0 1,0 0 0,0 0 0,-2-1 0,-5-2-58,0 0 0,0 0-1,0 1 1,0 0 0,0 1 0,-1 0 0,1 0-1,-1 1 1,0 0 0,1 0 0,-1 1-1,0 0 1,1 1 0,-1 0 0,0 0 0,-10 4-1,13-4 60,-1 1 1,1 0-1,0 1 0,-1-1 0,1 1 0,1 1 1,-1-1-1,0 1 0,1 0 0,0 0 0,0 0 0,0 1 1,0 0-1,1 0 0,0 0 0,0 0 0,0 1 1,0 0-1,1 0 0,0 0 0,1 0 0,-4 8 0,4-4 127,0 0-1,0 1 0,1 0 0,0-1 0,1 1 0,0-1 0,1 1 0,0 0 0,1-1 0,0 0 1,1 1-1,0-1 0,0 0 0,1 0 0,0 0 0,1-1 0,0 0 0,1 1 0,-1-2 0,2 1 1,-1-1-1,1 0 0,1 0 0,-1-1 0,18 13 0,-12-11 4,0 0 0,1-1 0,0 0-1,0-1 1,1-1 0,-1 0 0,2-1 0,-1-1 0,18 3-1,-25-5-139,-1-1 0,1-1 0,0 0-1,0 0 1,0 0 0,0-1 0,-1 0-1,1-1 1,0 0 0,-1 0 0,1 0-1,-1-1 1,0 0 0,1-1 0,-2 0 0,1 0-1,0 0 1,-1-1 0,0 0 0,8-7-1,-5 1-2066,0 0 0,14-22 1,-2-5-5504,-5 10 2769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06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4736,'5'-15'6229,"-4"22"-4725,5 9-721,-2-1 0,1 1 0,-2 0 0,3 23 0,-2 68 1531,-9 73-1130,-4 45-240,10-207-838,2 8 394,-3-25-585,0 0 0,0 0-1,0-1 1,0 1 0,0 0 0,0 0 0,0 0-1,0 0 1,0 0 0,-1-1 0,1 1-1,0 0 1,-1 0 0,1 0 0,-1-1-1,1 1 1,-1 0 0,1 0 0,-1 0-1,-1-4-1519,-10-69-9776,7 36 7840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07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21 5472,'1'-21'5507,"0"28"-3861,0 11-255,-2-6-914,-1 1 0,-1-2 0,1 1 0,-2 0 0,0-1 0,0 1 0,-1-1 0,-9 15 0,-1-5 68,0 0 0,-31 29 0,31-34-372,0 0 1,1 2-1,0 0 0,-12 21 0,25-38-140,1 0 0,-1 0 0,1 1 0,-1-1-1,1 0 1,-1 0 0,1 0 0,0 0 0,-1 1 0,1-1 0,0 0 0,0 0 0,0 0 0,0 1-1,0-1 1,0 0 0,0 0 0,0 0 0,1 1 0,-1-1 0,0 0 0,1 1 0,0-1 10,0 1 0,0-1 0,0 0 1,0 0-1,1 0 0,-1 0 0,0-1 1,0 1-1,1 0 0,-1 0 1,0-1-1,1 1 0,-1 0 0,0-1 1,3 1-1,3 0 85,1 1 1,0-2-1,0 1 0,0-1 0,10-1 1,32-5 159,1-3 0,57-17 1,41-8-4114,-99 29 1675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17.4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26 2496,'-10'-3'2347,"11"-20"4218,2 25-6546,-1 0 0,1 1 0,-1-1 0,0 0 0,0 1 1,0-1-1,0 1 0,2 3 0,7 10 97,69 75 517,-14-19-461,81 122 38,-51-63 225,-77-106-328,2-1 0,0 0-1,2-2 1,0-1 0,2-1-1,0 0 1,31 17 0,-1-6 177,1-2 1,2-2 0,0-3 0,108 29 0,-131-43 0,-26-7-345,-1 0 0,1 0 0,0-1-1,0-1 1,0 1 0,0-1 0,1-1 0,10 0 0,-11-1-900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18.2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33 2912,'-14'-23'1680,"12"19"-521,4-1 1335,0 16-1871,0-1 0,1 1 0,4 12 0,6 18 58,4 16-17,2-1 0,2-2 0,40 74 0,-13-25-191,46 150 0,-89-239-453,39 99 158,-4-13 198,-33-83-61,12 24 0,-16-34-363,-2-6 92,1 3-968,-1-9-1999,-1-3 694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18.9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37 3136,'-1'-2'320,"0"0"1,-1-1-1,1 1 0,0 0 1,0 0-1,1-1 1,-1 1-1,0-1 0,1 1 1,0-1-1,-1 1 0,1 0 1,0-4-1,0 5 80,1 3-384,1 3 169,-1 0 0,1 0 0,-1 1 1,0-1-1,0 1 0,-1-1 0,0 1 0,0-1 0,0 1 0,-2 7 0,1 0 179,-23 158 2118,15-124-1951,-11 68 1085,18-109-631,2-11-17,2-15-4,-2 20-974,5-39 373,13-49 1,-11 57-403,3-16-55,2 1-1,20-47 1,-31 90 65,0 1-1,0-1 1,1 1-1,-1-1 1,1 1-1,-1 0 1,1 0-1,0 0 1,2-2-1,-3 3 24,0 1 0,-1-1-1,1 1 1,0-1-1,-1 1 1,1 0-1,0-1 1,0 1-1,-1 0 1,1 0-1,0 0 1,0-1 0,0 1-1,-1 0 1,1 0-1,0 0 1,0 0-1,0 0 1,0 1-1,-1-1 1,1 0 0,0 0-1,0 0 1,-1 1-1,1-1 1,0 0-1,0 1 1,-1-1-1,1 1 1,0-1 0,-1 1-1,1-1 1,-1 1-1,1-1 1,0 1-1,0 0 1,7 11 55,1 0-1,-1 0 1,-1 0 0,0 1 0,-1 0-1,-1 0 1,7 22 0,3 6 99,-7-21-89,46 126 490,-47-126-347,-5-18-149,-1 0 1,0 0-1,0 1 1,0-1-1,0 0 0,-1 1 1,1-1-1,-1 0 1,1 1-1,-1-1 0,0 1 1,0-1-1,0 1 1,0-1-1,0 1 0,-2 3 1,2-6-46,0 0 1,0 0 0,0 1 0,0-1-1,-1 0 1,1 0 0,0 0-1,0 0 1,0 0 0,0 0-1,-1 0 1,1 0 0,0 0 0,0 0-1,0 0 1,-1 0 0,1 0-1,0 0 1,0 0 0,0 0-1,-1 0 1,1 0 0,0 0 0,0 0-1,0 0 1,0 0 0,-1 0-1,1 0 1,0 0 0,0 0-1,0 0 1,0-1 0,-1 1-1,1 0 1,0 0 0,0 0 0,0 0-1,0 0 1,0-1 0,0 1-1,-1 0 1,1 0 0,0 0-1,0 0 1,0-1 0,0 1 0,-10-13 208,5 7-49,-2 1-146,0 1-1,1 0 0,-1 1 0,-1-1 1,1 1-1,0 1 0,-11-3 0,-11-4 28,28 8-81,-10-3-62,0-1 0,-11-6 0,18 9-520,1-1-1,-1 1 1,0-1 0,1 0-1,-4-5 1,6 7 273,1 0 0,-1 1-1,1-1 1,-1 0 0,1 0-1,0 0 1,-1 0 0,1 0 0,0 0-1,0 0 1,0 0 0,0-1 0,-1-1-801,1-6-1306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19.9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42 157 1984,'0'-4'305,"-1"1"0,1-1 0,-1 1 0,0 0 0,0-1 0,0 1 0,-2-4 0,1 1 1201,0 2-812,-1-2 829,1 11-1202,0 2-363,-4 29 515,5-26-216,0 0-1,-4 13 1,1-7 196,2-1 0,0 1 0,0 0 0,2 29 0,0-29 2141,2-37-1892,0-1 0,10-40 1,-6 37-768,4-46 1,-10 62 36,0-4 20,1 0 0,0 0-1,1 0 1,0 1 0,1-1 0,6-18 0,-8 31-5,-1-1 1,0 1 0,1-1-1,-1 1 1,1-1-1,-1 1 1,1 0-1,-1-1 1,1 1 0,-1 0-1,1-1 1,0 1-1,-1 0 1,1 0 0,-1-1-1,1 1 1,0 0-1,-1 0 1,1 0-1,-1 0 1,1 0 0,0 0-1,-1 0 1,1 0-1,0 0 1,-1 0 0,1 0-1,-1 1 1,1-1-1,0 0 1,-1 0-1,1 1 1,-1-1 0,1 0-1,-1 0 1,1 1-1,0 0 1,22 15-94,-23-15 108,81 73-106,-43-37 292,86 63 0,-98-79 128,-24-20-250,-1 1 0,1-1 0,-1 1 0,0 0 0,1-1 0,-1 1 0,0 0-1,0 0 1,0 0 0,0 0 0,-1 0 0,2 4 0,-2-5-39,0 0-1,0 0 1,0 0 0,-1-1-1,1 1 1,0 0 0,0 0-1,-1-1 1,1 1 0,0 0-1,-1 0 1,1-1-1,-1 1 1,1 0 0,-1-1-1,1 1 1,-1-1 0,1 1-1,-1 0 1,0-1 0,1 1-1,-1-1 1,0 0-1,1 1 1,-1-1 0,0 0-1,0 1 1,1-1 0,-1 0-1,0 0 1,-1 1 0,-35 6 416,20-4-326,-33 8 69,28-5-257,1-1 0,-1-1 0,0-1 0,0-1 0,-31-1 0,38-2-473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22.4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359 608 2976,'0'0'83,"-1"0"0,1 0 0,-1-1 0,1 1 0,-1 0 0,1-1 0,0 1 0,-1 0 0,1-1 0,-1 1 0,1-1 0,0 1 0,0 0 0,-1-1 0,1 1 0,0-1 0,0 1 0,-1-1 0,1 0 1,0 1 0,0-1 0,0 1 0,0 0 1,0-1-1,0 1 0,-1 0 0,1-1 0,0 1 1,0 0-1,0-1 0,-1 1 0,1 0 0,0-1 1,0 1-1,-1 0 0,1 0 0,0-1 0,0 1 1,-1 0-1,1 0 0,0 0 0,-1-1 0,1 1 1,0 0-1,-1 0 0,1 0 0,-1 0 0,1 0 1,0 0-1,-1 0 0,1 0 0,0 0 0,-1 0 1,0 0-1,0 0 28,0 0 1,-1 1 0,1-1-1,0 0 1,-1 0 0,1 0-1,0 0 1,-1 0 0,1 0-1,0 0 1,-1 0 0,1 0-1,0-1 1,-1 1-1,1-1 1,0 1 0,0-1-1,-2 0 1,0 0-23,0-1 1,0 1-1,-1 1 1,1-1-1,0 0 1,-4 0-1,-2 2-38,1 0 1,0 0-1,0 0 1,0 1-1,0 0 0,-8 3 1,-47 23 360,13-5 12,38-18-324,0 0-1,0 1 0,1 0 0,0 1 0,-14 11 1,22-16-93,1 0 0,0 0 0,0 0 0,-1 0 0,1 1 0,1-1 1,-1 1-1,0 0 0,1 0 0,-1-1 0,1 1 0,0 0 0,0 0 1,0 0-1,0 0 0,1 0 0,-1 1 0,1-1 0,0 0 0,0 0 1,0 0-1,0 0 0,0 0 0,1 1 0,-1-1 0,1 0 0,0 0 0,2 4 1,-2-3 50,1 0 1,0-1 0,0 1 0,0 0-1,0-1 1,1 1 0,-1-1 0,1 0-1,0 0 1,0 0 0,0 0 0,1 0-1,5 3 1,-3-3 48,-1 0 0,1-1 0,0 0 0,0 0 0,0 0 0,0-1 1,0 1-1,10-1 0,-3 0 68,0-2 1,0 1-1,0-2 1,0 0-1,0 0 0,0-1 1,0-1-1,15-6 1,-17 5-49,0 0 0,-1 0 0,1-1 0,-1-1 0,0 0 0,14-13 1,-21 17-102,-1 1 1,1 0-1,-1-1 1,0 0-1,0 0 1,0 1-1,0-1 1,-1 0 0,1 0-1,-1-1 1,0 1-1,0 0 1,0 0-1,0-1 1,0 1 0,-1 0-1,1-1 1,-1 1-1,0-1 1,0 1-1,0-1 1,-1 1-1,1 0 1,-1-1 0,0 1-1,0 0 1,0-1-1,-2-2 1,2 3-41,0 0 0,0 1 0,-1-1 0,1 1 0,-1 0 0,1-1 0,-1 1 1,0 0-1,0 0 0,0 0 0,0 0 0,0 0 0,0 0 0,-1 1 0,1-1 0,-1 1 0,1 0 0,-5-2 0,-3 0-143,1 0 0,-1 0 0,-12-1 0,19 4 136,1-1 0,-1 1 0,1 0 0,-1 0 1,1 0-1,-1 0 0,0 0 0,1 1 0,-1-1 1,1 1-1,-1-1 0,1 1 0,0 0 0,-1 0 1,1 0-1,0 0 0,-3 2 0,5-2 19,0-1 0,0 0 0,-1 1 0,1-1 0,0 0 0,0 0 0,0 1 0,0-1 0,0 0 0,0 1-1,0-1 1,0 0 0,0 0 0,0 1 0,0-1 0,0 0 0,0 1 0,0-1 0,0 0 0,0 0 0,0 1 0,0-1 0,0 0 0,1 1 0,-1-1 0,0 0-1,0 0 1,0 1 0,0-1 0,1 0 0,-1 0 0,0 0 0,0 1 0,0-1 0,1 0 0,-1 0 0,0 0 0,0 0 0,1 1 0,-1-1 0,0 0 0,1 0-1,-1 0 1,0 0 0,0 0 0,1 0 0,-1 0 0,0 0 0,1 0 0,16 5 97,1-1 54,0-1 1,-1-1-1,1-1 1,25-1 0,-32-1-121,-1 0 1,0-1 0,1 0 0,-1-1 0,0 0 0,0 0 0,-1-1-1,1-1 1,9-5 0,80-50 241,-99 60-274,0 0-1,1 0 1,-1 0 0,0 0-1,0 1 1,0-1 0,1 0-1,-1 0 1,0 0 0,0 0-1,0 0 1,0 0 0,0 0-1,1 0 1,-1 0 0,0 0-1,0 1 1,0-1 0,0 0-1,0 0 1,0 0 0,1 0-1,-1 0 1,0 1 0,0-1-1,0 0 1,0 0 0,0 0-1,0 0 1,0 1 0,0-1-1,0 0 1,0 0 0,0 0-1,0 0 1,0 1 0,0-1-1,0 0 1,0 0 0,0 0-1,0 0 1,0 1 0,0-1-1,0 0 1,0 0 0,0 0-1,0 0 1,0 1 0,0-1-1,-1 0 1,-1 15-71,2-12 14,-2 11 78,-2 0-1,-5 18 1,5-20 17,0 1 1,1 0 0,-3 20 0,6-25-14,-1 0-1,1 0 0,1-1 1,-1 1-1,1 0 1,4 14-1,-4-20 10,-1-1 1,1 1-1,0-1 0,-1 1 1,1-1-1,0 0 0,0 1 0,0-1 1,0 0-1,0 1 0,1-1 1,-1 0-1,0 0 0,0 0 1,1 0-1,1 1 0,-1-2 21,0 1 0,0 0 0,0-1 0,0 0 0,0 0 0,0 1-1,0-1 1,0 0 0,0-1 0,0 1 0,0 0 0,0-1 0,0 1 0,0-1 0,0 1 0,3-3-1,9-3 96,0-2 1,0 0-1,21-17 0,14-10 54,113-72-202,-161 106-19,1 0-1,-1 0 1,1 0 0,-1 0-1,1 0 1,0 0 0,0 0 0,-1 1-1,1-1 1,0 1 0,3-1-1,-5 1 12,1 0 1,-1 0-1,0 0 0,1 0 0,-1 0 1,1 0-1,-1 0 0,0 0 0,1 0 0,-1 1 1,0-1-1,1 0 0,-1 0 0,0 0 1,0 0-1,1 1 0,-1-1 0,0 0 1,0 0-1,1 1 0,-1-1 0,0 0 0,1 1 1,-1 0-4,0 0 1,1 0-1,-1 0 1,0 0-1,0 0 1,0 0-1,0 0 1,0-1-1,0 1 1,0 0-1,0 0 1,0 0-1,-1 1 1,-2 13-70,0 0 0,1 0 0,1 0 0,0 0 0,2 16 0,-1-25 150,1 0-1,0 0 0,1 0 1,-1 0-1,1 0 0,0-1 0,0 1 1,1 0-1,0-1 0,0 0 1,0 0-1,1 0 0,-1 0 0,1 0 1,8 7-1,-11-12-53,-1 1 0,1-1 1,0 0-1,-1 1 0,1-1 0,0 0 0,0 1 0,-1-1 0,1 0 1,0 0-1,0 1 0,0-1 0,0 0 0,-1 0 0,1 0 1,0 0-1,0 0 0,0 0 0,0-1 0,19-5-92,1-1 101,-18 6-1,0 0-1,-1 0 1,1 0-1,-1-1 1,1 1 0,-1-1-1,1 0 1,-1 1-1,0-1 1,0 0 0,0 0-1,0 0 1,2-4-1,11-9 26,-8 7 23,0 0-1,0 0 1,-1 0 0,0-1 0,5-9-1,9-12-59,-8 11-7,-1 0-1,0 0 1,-1-1-1,-2-1 1,11-32-1,105-439 172,-123 489-223,0 0 0,-1 0-1,0 0 1,1 0 0,-1-1 0,-1 1 0,1 0 0,0 0-1,-1 0 1,1 0 0,-1 0 0,-1-4 0,1 6-97,-1 4 37,-6 22 38,0 2 1,2-1-1,-4 33 1,8-48 49,-10 77-54,4 1 0,5 126 0,5-179 206,1 0-1,2-1 0,1 1 1,2-1-1,18 50 1,-24-80-66,0-1-1,0 0 1,0 1 0,0-1 0,0 0 0,4 4 0,-5-7-121,-1-1 1,1 1-1,-1-1 1,1 1-1,-1-1 1,1 0 0,-1 1-1,1-1 1,-1 0-1,1 1 1,0-1-1,-1 0 1,1 0 0,-1 0-1,1 0 1,0 1-1,-1-1 1,1 0-1,1 0 1,-1-1-184,0 1 1,0 0-1,0-1 0,0 1 0,0-1 0,0 1 1,-1-1-1,1 1 0,0-1 0,0 0 0,0 1 1,-1-1-1,1 0 0,0 0 0,1-1 1,-1 0-146,0 0 1,0 1 0,0-1-1,0 0 1,0 0 0,0 0-1,-1 0 1,1 0 0,0 0-1,-1-1 1,0 1 0,1 0-1,-1-3 1,3-12-1768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22.8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75 6144,'-13'0'1978,"10"-5"-444,3 5-1503,0 0 0,0 0 0,0 0 0,-1-1 0,1 1 0,0 0 0,0 0 0,0 0 0,0 0 0,0 0 0,0 0 0,0 0 0,0 0-1,0 0 1,0 0 0,0-1 0,0 1 0,0 0 0,0 0 0,0 0 0,0 0 0,0 0 0,0 0 0,0 0 0,0 0 0,0 0 0,0-1-1,0 1 1,0 0 0,0 0 0,0 0 0,0 0 0,0 0 0,0 0 0,0 0 0,0 0 0,0 0 0,1 0 0,-1-1 0,0 1 0,0 0-1,0 0 1,0 0 0,0 0 0,0 0 0,0 0 0,0 0 0,0 0 0,0 0 0,1 0 0,-1 0 0,0 0 0,0 0 0,0 0 0,0 0-1,0 0 1,0 0 0,0 0 0,0 0 0,0 0 0,1 0 0,-1 0 0,0 0 0,0 0 0,0 0 0,0 0 0,0 0 0,13 4 445,0-1 1,1-1 0,-1 0-1,1-1 1,-1 0 0,1-1 0,21-2-1,98-22-247,-81 12 187,35-4 62,19-4-3318,-70 15 1048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26.0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454 123 3328,'1'-1'915,"1"-6"2378,-2 7-3220,-1-1 1,1 1-1,0 0 1,-1-1-1,1 1 0,-1 0 1,1 0-1,-1 0 0,1-1 1,0 1-1,-1 0 0,1 0 1,-1 0-1,1 0 1,-1 0-1,1 0 0,-1 0 1,1 0-1,-1 0 0,1 0 1,-1 0-1,1 0 0,-1 0 1,1 1-1,-1-1 1,1 0-1,-1 0 0,0 1 1,-70 11 1331,48-10-1267,0 2 0,-40 12-1,35-5-14,0 1 0,0 2-1,2 1 1,-28 20 0,45-29-80,1 1 0,0-1 0,1 1 0,0 1 0,0 0 0,0 0 0,1 0 0,0 0 0,1 1 0,0 0 0,0 0 0,1 1 0,0-1 0,1 1 0,-3 12 0,6-21 1,-1 0 0,1 1 1,0-1-1,0 1 0,-1-1 1,1 1-1,0-1 0,1 1 1,-1-1-1,0 1 0,0-1 1,1 1-1,-1-1 0,0 1 1,1-1-1,0 0 1,-1 1-1,1-1 0,0 0 1,0 1-1,-1-1 0,1 0 1,0 0-1,0 0 0,1 0 1,-1 0-1,0 0 0,0 0 1,0 0-1,1 0 0,-1-1 1,0 1-1,1 0 0,-1-1 1,0 1-1,1-1 1,1 1-1,2-1 44,-1 1-1,1-1 1,0 0 0,-1-1 0,1 1 0,-1-1-1,9-2 1,32-13 294,-25 8-197,27-12 343,-2-1 0,77-48 0,-115 64-489,0 1 0,-1-1 0,1 0 0,-1-1 0,-1 1 0,1-1 0,-1-1 0,0 1 0,0-1 0,-1 1 0,1-1 0,4-12 0,-4 6 151,-1 0 0,6-23 0,-9 24-306,-1 9-94,-1 6-61,0 3 234,0-1-1,1 1 1,0-1 0,0 1 0,1 8-1,0 8-26,-1 90-83,-3 265 59,2-346 125,-9 55 0,8-75 83,-1 0 0,0 0 1,-1 0-1,0 0 0,-1-1 0,0 1 0,-11 17 0,13-25-84,1-1-1,-1 1 1,0 0 0,0-1-1,0 0 1,0 1 0,0-1-1,0 0 1,-1-1 0,1 1-1,-1-1 1,1 1 0,-1-1-1,0 0 1,1 0 0,-1-1 0,0 1-1,0-1 1,0 0 0,1 0-1,-1 0 1,0 0 0,0-1-1,-5-1 1,-1 0 48,0 0 0,1-1 0,-1-1 0,1 1 0,0-2 0,0 1 0,1-1 0,-13-9 0,17 11-76,1 1 0,1-1 0,-1 0 0,0 0 0,1 0 1,-1 0-1,1 0 0,0 0 0,0 0 0,0-1 0,0 0 0,1 1 0,0-1 0,-2-5 0,2 4-19,0-1 0,1 1 0,0 0 0,0 0 0,0-1 0,1 1 0,0 0 0,0 0 0,2-9 0,3 0-25,0 0 0,0 1 1,2-1-1,-1 2 0,2-1 0,18-22 0,24-22 50,3 2 1,2 3-1,2 2 0,2 2 0,99-58 0,-53 36-185,-28 16-10,-61 40 269,-16 10-66,-11 9-222,-5 5 64,1 0 0,-22 22 0,29-25 135,0 0 0,1 1 0,0 0-1,0 0 1,1 0 0,-8 15 0,12-21 5,1 0 1,-1 0 0,0 0-1,1 1 1,-1-1-1,1 0 1,0 1 0,0-1-1,0 0 1,0 1-1,0-1 1,0 0 0,1 1-1,-1-1 1,1 0-1,0 0 1,-1 1 0,1-1-1,0 0 1,0 0-1,0 0 1,1 0 0,-1 0-1,0 0 1,1 0-1,-1-1 1,1 1 0,0 0-1,0-1 1,-1 1 0,1-1-1,3 2 1,-1-1 29,1 1 1,0-1 0,-1 0-1,1 0 1,0 0 0,0-1-1,0 1 1,0-1 0,0-1-1,0 1 1,0-1 0,0 1-1,0-2 1,7 0 0,0-1 65,0-1 0,0 0 1,-1-1-1,1 0 0,-1-1 1,20-11-1,-25 13-74,-1-1 0,-1 1-1,1-1 1,0 0 0,-1 0 0,0-1-1,0 1 1,0-1 0,0 0 0,-1 0 0,0 0-1,0 0 1,0-1 0,-1 0 0,3-7-1,-4 10-22,0 0 0,-1 0 1,0-1-1,0 1 0,0 0 0,0 0 0,0 0 0,0-1 0,-1 1 0,0 0 0,1 0 0,-1 0 0,0 0 0,-1 0 0,1 0 0,0 0 0,-1 0 0,0 1 0,0-1 0,1 1 1,-2-1-1,1 1 0,0-1 0,0 1 0,-1 0 0,1 0 0,-1 0 0,-5-2 0,3 1-27,0 0 0,-1 0 0,1 1 1,-1 0-1,1 0 0,-1 1 0,0-1 0,0 1 0,0 0 0,0 1 0,0 0 1,0 0-1,0 0 0,0 0 0,-6 2 0,6 0-21,0-1-1,0 1 1,0 1-1,1-1 1,-12 7-1,16-9 41,1 1-1,-1 0 0,0-1 0,0 1 0,0-1 1,0 1-1,0 0 0,1 0 0,-1 0 0,0-1 1,1 1-1,-1 0 0,0 0 0,1 0 0,0 0 1,-1 0-1,1 0 0,-1 0 0,1 0 1,0 0-1,0 0 0,-1 0 0,1 0 0,0 0 1,0 0-1,0 1 0,0-1 0,0 0 0,1 0 1,-1 0-1,0 0 0,0 0 0,1 0 0,-1 0 1,1 0-1,-1 0 0,1 0 0,-1 0 1,1 0-1,-1 0 0,1-1 0,0 1 0,0 0 1,1 1-1,0 0 5,1 0 1,-1 0-1,1 0 1,0 0 0,0-1-1,0 1 1,0-1-1,0 0 1,0 0-1,1 0 1,-1 0 0,5 0-1,43 4 109,-44-5-98,34 2 156,72-7 0,-100 3-125,0 0 0,0 0 0,0-1-1,0-1 1,-1 0 0,0-1 0,1 0 0,-2-1 0,17-10 0,-18 8-23,-1 1 0,-1-1 1,0 0-1,0-1 0,-1 0 0,1 0 1,-2-1-1,0 0 0,0 0 0,-1 0 0,6-16 1,-9 15 37,-2 10-60,0 0 0,0-1 0,0 1-1,0 0 1,1 0 0,-1 0 0,0 0 0,0 0-1,1 1 1,-1-1 0,1 0 0,-1 0 0,1 0-1,-1 0 1,2-1 0,-2 2-6,1 0-1,-1 1 1,0-1-1,1 0 1,-1 1 0,0-1-1,0 1 1,1-1 0,-1 0-1,0 1 1,0-1-1,0 1 1,0-1 0,1 1-1,-1-1 1,0 0-1,0 1 1,0 0 0,-9 82-236,8-64 260,-1-3 11,1 1 0,1-1-1,0 1 1,2-1 0,-1 1-1,6 17 1,-7-32 4,1 0 0,-1 0 0,1 1 0,0-1 1,0 0-1,0 0 0,0 0 0,0 0 0,0 0 0,1 0 0,-1 0 0,1-1 0,-1 1 0,1 0 0,2 1 1,-2-2 9,-1-1 1,1 1-1,0-1 1,-1 0-1,1 1 1,-1-1-1,1 0 1,0 0-1,-1 0 0,1 0 1,0-1-1,-1 1 1,1 0-1,-1-1 1,1 1-1,-1-1 1,1 1-1,-1-1 1,1 0-1,-1 0 1,1 1-1,-1-1 1,2-1-1,105-77 551,7-3-1025,-113 80 416,0 1 1,1-1-1,-1 1 0,1 0 0,0 0 1,-1 0-1,1 0 0,0 1 1,0-1-1,0 1 0,-1-1 1,1 1-1,0 0 0,0 0 0,3 1 1,-4-1 18,-1 1 0,1-1 0,-1 1 1,1-1-1,-1 1 0,0 0 0,1 0 0,-1 0 1,0 0-1,0 0 0,1 0 0,-1 0 0,0 0 1,0 0-1,0 0 0,0 1 0,0-1 1,-1 0-1,1 1 0,0-1 0,-1 1 0,1-1 1,0 0-1,-1 1 0,0 0 0,1-1 0,-1 3 1,0 4 11,0-1 1,0 0 0,-1 1 0,0-1 0,0 0-1,0 1 1,-1-1 0,0 0 0,-1 0 0,0-1 0,-3 8-1,1-4 5,-4 19 225,9-28-230,0-1 0,-1 0 1,1 0-1,0 1 0,0-1 0,0 0 0,0 1 0,0-1 0,0 0 0,0 1 0,0-1 0,0 0 0,0 1 0,0-1 0,1 0 0,-1 1 0,0-1 0,0 0 0,0 0 0,0 1 0,0-1 0,1 0 1,-1 1-1,0-1 0,0 0 0,0 0 0,1 1 0,0-1 24,0 0 0,-1 0 0,1 0 0,0-1 0,0 1 0,0 0-1,-1 0 1,1-1 0,0 1 0,0 0 0,-1-1 0,1 1 0,0-1 0,-1 1 0,1-1 0,-1 1 0,2-1 0,22-16 200,10-8-125,18-19-59,29-29-67,-45 42-284,-36 31 290,1-1 0,-1 0 0,1 1 0,0-1-1,-1 1 1,1-1 0,0 1 0,0-1 0,0 1-1,-1 0 1,1-1 0,0 1 0,0 0 0,0 0-1,0-1 1,-1 1 0,1 0 0,0 0 0,0 0 0,0 0-1,0 0 1,0 0 0,0 1 0,-1-1 0,1 0-1,0 0 1,0 1 0,0-1 0,0 0 0,-1 1-1,1-1 1,0 0 0,0 1 0,-1 0 0,1-1-1,0 1 1,-1-1 0,1 1 0,-1 0 0,1-1 0,0 1-1,-1 0 1,0-1 0,1 1 0,-1 0 0,1 0-1,-1 0 1,0 0 0,1 1 0,1 5-35,0 0 1,0 1-1,0 0 0,0 10 1,-2-14 32,0 33-98,-1-32 129,1 0 1,-1 0 0,1-1-1,0 1 1,1 0-1,-1 0 1,1 0 0,0 0-1,0-1 1,3 7 0,-4-10-1,1-1 1,0 1-1,-1 0 1,1 0 0,0-1-1,-1 1 1,1-1-1,0 1 1,0-1-1,0 1 1,0-1 0,-1 1-1,1-1 1,0 0-1,0 1 1,0-1 0,0 0-1,0 0 1,0 0-1,0 1 1,0-1-1,0 0 1,0-1 0,0 1-1,0 0 1,0 0-1,0 0 1,0 0 0,0-1-1,1 0 1,5-1-5,-1 0 0,1-1 1,6-4-1,-7 4 49,46-27-24,-2-3-1,54-43 1,-74 52 15,39-41 0,-61 54-40,-8 11-18,0 0 0,0 0 0,1 0-1,-1 0 1,0 0 0,0-1 0,0 1 0,0 0 0,0 0 0,0 0 0,0 0 0,0 0 0,0 0 0,0 0-1,0 0 1,0-1 0,0 1 0,0 0 0,-1 0 0,1 0 0,0 0 0,0 0 0,0 0 0,0 0 0,0 0-1,0 0 1,0 0 0,0-1 0,0 1 0,0 0 0,0 0 0,0 0 0,0 0 0,0 0 0,-1 0-1,1 0 1,0 0 0,0 0 0,0 0 0,0 0 0,0 0 0,0 0 0,0 0 0,0 0 0,0 0 0,-1 0-1,1 0 1,0 0 0,0 0 0,0 0 0,0 0 0,0 0 0,-3 0-34,1 1 1,0 0-1,0 0 0,-1 0 1,1 0-1,0 0 1,0 0-1,-3 2 0,-17 16-42,0 0-1,1 1 1,-21 26-1,29-31 73,2-3-37,0 1-1,1 1 0,1-1 0,-10 19 1,18-29 43,-1 0 0,1 1 0,0-1 0,0 0 1,0 1-1,1-1 0,-1 1 0,1 6 0,0-8 10,0-1 0,0 0 0,0 0 0,0 1-1,0-1 1,1 0 0,-1 1 0,0-1 0,1 0 0,-1 0-1,1 0 1,-1 0 0,1 1 0,0-1 0,0 0-1,-1 0 1,1 0 0,0 0 0,0 0 0,0-1-1,0 1 1,0 0 0,0 0 0,0-1 0,0 1-1,2 1 1,2-1 27,0 0 0,0 0 0,-1 0 0,1-1 0,0 0 0,0 0 0,0 0 0,0 0 0,0-1 0,-1 1 0,7-3 0,2 0 108,-1-2 1,24-10-1,-28 12-125,-1-1-1,0-1 0,1 0 0,-2 0 1,1 0-1,0-1 0,-1 1 0,0-2 1,-1 1-1,1-1 0,-1 1 0,0-2 1,-1 1-1,0 0 0,0-1 0,0 0 1,3-11-1,-4 8-16,8-25-11,-10 33-8,-1 0 0,1 0 0,-1 0 0,1 0 0,-1 0 0,0 0 0,0 0 0,-1-1 0,0-2 0,1 6 11,0 0 1,0 0-1,0 0 1,0 0 0,0-1-1,0 1 1,0 0-1,0 0 1,0 0 0,0 0-1,0 0 1,0 0-1,0 0 1,0 0-1,0 0 1,0 0 0,0 0-1,0-1 1,0 1-1,0 0 1,0 0 0,0 0-1,0 0 1,0 0-1,0 0 1,0 0 0,0 0-1,0 0 1,0 0-1,0 0 1,0 0 0,0 0-1,0-1 1,-1 1-1,1 0 1,0 0-1,0 0 1,0 0 0,0 0-1,0 0 1,0 0-1,0 0 1,0 0 0,0 0-1,0 0 1,0 0-1,-1 0 1,1 0 0,0 0-1,0 0 1,0 0-1,0 0 1,0 0 0,0 0-1,0 0 1,0 0-1,0 0 1,0 0 0,-1 1-1,-1 5-171,-1 13-77,-23 154-66,2-15 228,-8 71 80,22-179 32,-2 0 1,-27 71-1,31-104 95,0-1 0,-20 31 0,27-46-101,-3 5 41,-1 0 0,1 0 0,-1 0 0,0-1 0,0 0 0,0 0 0,-1 0 0,-7 4 0,10-7-26,0-1 1,0 1-1,0-1 0,0 0 0,-1 0 0,1 0 1,0 0-1,-1 0 0,1-1 0,0 1 1,-1-1-1,1 0 0,-1 0 0,1-1 1,0 1-1,-1 0 0,1-1 0,-1 0 1,-5-2-1,-1-2-20,0 0 0,0 0 1,1-1-1,0 0 0,0 0 0,1-1 1,0-1-1,0 1 0,0-1 0,1 0 1,0-1-1,-11-18 0,17 25-14,0 1 0,0-1-1,1 0 1,-1 0 0,0 1-1,1-1 1,-1 0 0,1 0-1,-1 0 1,1 0 0,0 0-1,0 0 1,0 0 0,0 1-1,0-1 1,0 0 0,0 0-1,1 0 1,-1 0-1,1 0 1,-1 0 0,1 1-1,0-1 1,0 0 0,0 0-1,0 1 1,0-1 0,0 1-1,0-1 1,1 1 0,-1-1-1,0 1 1,1 0 0,-1 0-1,1-1 1,0 1 0,2-1-1,4-2-4,-1 1 0,1 0-1,0 0 1,0 0-1,0 1 1,1 1 0,14-2-1,37-2 64,-13 3-161,64-13 0,-58 3-1645,-3-1-4320,-44 12 5220,-6 1 709,0 0-1,0 0 0,1 0 1,-1 0-1,0 0 1,1 0-1,-1 0 0,0 0 1,1 0-1,-1 0 0,0-1 1,1 1-1,-1 0 1,0 0-1,0 0 0,1 0 1,-1 0-1,0-1 0,0 1 1,1 0-1,-1 0 1,0 0-1,0-1 0,1 1 1,-1 0-1,0 0 0,0-1 1,0 1-1,0 0 1,0-1-1,1 1 0,-1 0 1,0 0-1,0-1 0,0 1 1,0 0-1,0-1 1,0 1-1,0-1 0,0-3-2570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3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4896,'0'-7'2208,"45"7"-1920,-14 0 704,-1 7-608,20-2 1184,0-2-896,21-3 256,2 0-544,20 0 0,-1 0-256,1 0 352,-7 0-256,-14 0 448,-14 0-384,-8-3-832,-11 3 288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26.4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24 6816,'-58'-23'3072,"44"23"-2656,6 0-448,8 3-64,8 6-96,16 2-1920,2 6 1152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29.8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1184 3648,'-16'-19'1173,"16"20"-1146,-3 4 1728,3-4-1709,0-1 0,0 0 0,0 0-1,0 0 1,0 0 0,0 0 0,0 1 0,0-1 0,0 0 0,0 0-1,1 0 1,-1 0 0,0 0 0,0 0 0,0 0 0,0 1-1,0-1 1,0 0 0,0 0 0,1 0 0,-1 0 0,0 0 0,0 0-1,0 0 1,0 0 0,0 0 0,1 0 0,-1 0 0,0 0 0,0 0-1,0 0 1,0 0 0,0 0 0,1 0 0,-1 0 0,0 0 0,0 0-1,0 0 1,0 0 0,0 0 0,1 0 0,-1 0 0,0 0 0,0 0-1,0 0 1,0 0 0,0-1 0,1 1 0,-1 0 0,21-4 1505,-16 3-1308,-1 0 0,1 1-1,-1-2 1,1 1 0,-1 0-1,1-1 1,-1 0 0,0 0-1,0 0 1,0-1 0,6-4 0,2-4 134,-1 0 0,0-1 1,-1-1-1,16-25 1,26-61 535,-44 85-871,-8 13-52,0 1 1,0 0-1,0 0 0,0 0 1,0 0-1,0 0 0,1-1 1,-1 1-1,0 0 0,0 0 1,0 0-1,0 0 0,0 0 1,0 0-1,0-1 0,0 1 1,1 0-1,-1 0 0,0 0 1,0 0-1,0 0 0,0 0 1,0 0-1,0 0 0,1 0 1,-1 0-1,0 0 0,0 0 1,0 0-1,0 0 0,1 0 0,-1 0 1,0 0-1,0 0 0,0 0 1,0 0-1,0 0 0,1 0 1,-1 0-1,0 0 0,3 7-186,-1 15 55,-2-18 86,3 83 90,-16 168 0,4-141-14,-40 343 2405,48-446-1204,1-11-1199,0 0 0,0 0-1,0 0 1,0 0 0,0 0 0,0 0 0,0 0 0,0 0-1,0 0 1,0 0 0,0 0 0,0 0 0,0 0 0,0 0-1,0 0 1,0 0 0,0 0 0,1 0 228,-1 0-228,0 0 0,0 0 0,0 1-1,0-1 1,0 0 0,0 0 0,0 0 0,0 0 0,0 0 0,0 0-1,4-22 990,-4-43-367,11-94-610,-7 112-33,26-188-2,-24 197 0,26-148 0,-19 120-165,41-115 0,-52 174 127,1 1 1,0 0 0,1-1 0,-1 1 0,1 0-1,0 1 1,1-1 0,-1 1 0,7-5-1,-10 8 23,1 1 0,0-1 0,-1 1 0,1 0-1,0 0 1,0 0 0,0 0 0,0 0-1,0 1 1,0-1 0,0 1 0,0-1 0,1 1-1,-1 0 1,0 0 0,0 0 0,0 0-1,0 0 1,1 0 0,-1 0 0,0 1-1,0-1 1,0 1 0,0 0 0,0-1 0,0 1-1,0 0 1,0 0 0,0 0 0,0 1-1,-1-1 1,4 3 0,-1 0 5,1 1-1,-1 0 1,0 0-1,0 0 1,0 0 0,-1 1-1,0-1 1,0 1-1,0 0 1,3 12-1,0 2-30,6 42 0,-10-47 48,0 0 0,-1 1 1,-1-1-1,-4 31 1,3-39 37,0 0 1,-1 0-1,0 0 1,0 0-1,-1 0 1,0-1 0,0 1-1,-1-1 1,0 0-1,0 0 1,0 0-1,-8 8 1,7-9 0,-1 0 0,0 0 1,0 0-1,0-1 0,-1 0 0,1 0 1,-1 0-1,0-1 0,0 0 0,-1 0 0,-14 3 1,18-6-39,-34 5 233,36-4-258,-1-1 0,1 0 0,-1 0 1,1-1-1,-1 1 0,1-1 1,-1 1-1,1-1 0,-1 0 1,1 0-1,0 0 0,-3-1 1,5 2 13,0 0-1,1-1 1,-1 1 0,0 0 0,0-1 0,0 1 0,1 0-1,-1 0 1,0-1 0,0 1 0,0 0 0,1 0 0,-1 0 0,0-1-1,0 1 1,1 0 0,-1 0 0,0 0 0,1 0 0,-1 0 0,1-1-1,73-16 74,84-16-335,-14 3 133,-116 22 143,0 0 0,0-2 1,26-14-1,-29 10 21,-1-1 1,0-1-1,34-29 0,54-64 95,-106 103-134,20-24 90,-24 28-89,-1 0 1,1 0-1,-1 0 1,0 0-1,0 0 1,0-1 0,0 1-1,0 0 1,0-1-1,-1 1 1,1-1-1,-1-2 1,-12 12-160,1 6 110,1 0 1,0 1-1,-12 21 0,-19 49-137,14-28 91,13-30 89,2 0 0,0 1 0,-14 52 0,26-77 36,-1-1 0,1 1 0,0 0 0,-1-1 0,1 1 1,0 0-1,0 0 0,0-1 0,0 1 0,1 0 0,-1-1 1,0 1-1,1 0 0,-1-1 0,1 1 0,0 0 0,-1-1 1,1 1-1,0-1 0,2 3 0,-2-3 7,0-1 0,0 1 0,0-1 0,0 1 0,0-1 1,0 1-1,0-1 0,1 0 0,-1 1 0,0-1 0,0 0 0,0 0 0,1 0 0,-1 0 0,0 0 0,0 0 0,0 0 1,0 0-1,1-1 0,-1 1 0,0 0 0,0-1 0,0 1 0,0-1 0,0 1 0,0-1 0,0 0 0,0 1 1,2-2-1,3-3 22,0 0 1,0 0-1,0 0 1,0-1-1,-1 0 1,0 0-1,7-11 1,25-51 19,-33 59-84,9-20-8,-1 0 0,-2-1 0,0 0 0,8-59-1,-17 82 17,-2 7-123,-4 15-123,-22 82-254,24-81 503,1 0 0,0 0 1,1 0-1,1 23 0,1-36 4,-1 1 0,0-1-1,1 1 1,0-1-1,0 0 1,0 1 0,0-1-1,1 0 1,-1 0-1,1 0 1,0 0 0,-1 0-1,1 0 1,1 0-1,-1 0 1,0-1 0,1 1-1,-1-1 1,1 0-1,3 3 1,-1-3 24,-1 0 0,1 0 0,-1-1 0,1 1 0,0-1 0,0 0 0,0 0 0,-1 0 0,1-1 0,0 0 0,0 0 0,0 0 0,0-1 0,5 0 0,11-4 41,0 0 0,0-1-1,0-1 1,-1-1 0,0-1-1,-1 0 1,27-19-1,-19 10-42,-2-1 0,0-2-1,-1 0 1,29-36 0,-1-11-373,-52 68 345,0 0 0,0-1 1,0 1-1,0 0 0,0 0 0,0 0 1,1-1-1,-1 1 0,0 0 0,0 0 1,0 0-1,0 0 0,1 0 0,-1 0 0,0-1 1,0 1-1,0 0 0,1 0 0,-1 0 1,0 0-1,0 0 0,1 0 0,-1 0 1,0 0-1,0 0 0,1 0 0,-1 0 1,0 0-1,0 0 0,0 0 0,1 0 0,-1 0 1,0 0-1,1 0 0,2 8-51,-1 14 29,-3 2-70,-6 31-1,-1 17 131,8-64-31,0 1 0,1-1 0,0 0 0,0 0 1,1 1-1,4 12 0,-5-18-2,0 1 20,1 1 1,0-1-1,0 1 0,5 6 0,-7-10-15,1 0 0,0 0 0,0 0 0,-1 0-1,1-1 1,0 1 0,0 0 0,0-1 0,0 1-1,0 0 1,0-1 0,0 1 0,0-1 0,1 1-1,-1-1 1,0 0 0,0 0 0,0 1 0,0-1 0,1 0-1,-1 0 1,0 0 0,0 0 0,2-1 0,3 0 26,0 0 1,-1-1-1,1 0 1,0 0-1,-1-1 1,9-5-1,33-26 173,-14 5-199,-1-2 0,-1-2 1,38-51-1,67-115 307,-129 189-301,14-25-6,-1 0 0,-2-1 0,25-71 0,-18 26-68,-3 0 0,-4-1 0,9-104 0,-26 166-111,-3 13 7,2 7 156,0 0 1,0 0 0,0-1 0,-1 1-1,1 0 1,0 1 0,0-1 0,0 0-1,-1 0 1,1 0 0,0 0 0,0 0-1,0 0 1,0 0 0,-1 0-1,1 0 1,0 0 0,0 0 0,0 0-1,0 0 1,0 1 0,-1-1 0,1 0-1,0 0 1,0 0 0,0 0 0,0 0-1,0 1 1,0-1 0,0 0 0,0 0-1,0 0 1,-1 0 0,1 1 0,0-1-1,0 0 1,0 0 0,0 0 0,-16 32-173,-17 44 0,5-10 76,10-27-6,-8 18 21,-20 61 0,32-67 31,3 1 1,2-1 0,-3 74-1,9-85 73,2 0-1,6 62 1,-3-86 24,1 0 1,0 0-1,1 0 1,1-1-1,0 0 0,1 0 1,1 0-1,1 0 0,10 15 1,-15-25 2,0-1 0,1 0 0,-1 0 0,1 0 0,0-1 0,0 1 1,0-1-1,0 0 0,0 0 0,1-1 0,0 1 0,8 3 0,-10-6-17,-1 1 0,1 0 0,0-1 1,0 0-1,0 0 0,0 0 0,0 0 0,0 0 0,0 0 0,-1-1 0,1 1 0,0-1 0,0 0 0,0 0 0,-1 0 0,1 0 0,-1 0 0,1-1 0,-1 1 0,1-1 0,-1 0 0,0 0 0,1 0 0,1-2 0,4-5 19,0-1-1,-1 1 1,0-1 0,-1 0-1,11-22 1,19-62-69,-25 63 71,-3 12-113,-6 13-23,0 1-1,0 0 1,0-1 0,0 1 0,1-10 0,-4 33-33,-5 24 1,0 10-60,3-10 55,0-11 148,2 56 0,1-84 15,0 0 0,1 1 1,0-1-1,-1 0 1,1 0-1,0 0 0,3 5 1,-4-7-12,1 0-1,0 0 1,-1 0 0,1 0 0,-1-1-1,1 1 1,0 0 0,0-1 0,-1 1 0,1 0-1,0-1 1,0 1 0,0-1 0,0 1 0,0-1-1,0 0 1,0 1 0,0-1 0,0 0-1,0 1 1,0-1 0,0 0 0,0 0 0,0 0-1,0 0 1,0 0 0,0 0 0,0 0-1,1-1 1,7-2-1,1-1-1,-1 0 0,-1 0 1,1-1-1,8-5 0,-6 3-19,232-131 251,-166 95-227,-61 35-124,23-9 1,-15 7 73,-23 10 19,-1 0 1,1-1-1,0 1 1,-1 0-1,1-1 1,0 1-1,-1 0 1,1 0-1,0 0 1,0 0-1,-1-1 1,1 1-1,0 0 1,0 0 0,-1 0-1,1 1 1,0-1-1,0 0 1,-1 0-1,1 0 1,1 1-1,-2-1-2,0 1 0,0-1 0,1 1-1,-1-1 1,0 1 0,0-1 0,0 1-1,1-1 1,-1 1 0,0-1 0,0 1 0,0-1-1,0 1 1,0-1 0,0 1 0,0-1-1,0 1 1,0-1 0,0 1 0,0-1 0,0 1-1,-1 0 1,-1 4-23,0 1 0,0-1 0,0 0 0,-5 7 0,-45 57-79,38-53 107,0 1 0,2 1 0,-19 34 0,29-49-7,1 0 0,0 1 0,-1-1 0,1 0 0,0 7 0,0-9 13,1 0 1,0 0-1,0 0 1,0 0-1,0 0 0,1 0 1,-1-1-1,0 1 1,0 0-1,0 0 1,1 0-1,-1 0 0,1-1 1,-1 1-1,0 0 1,1 0-1,-1-1 1,1 1-1,0 0 0,-1 0 1,1-1-1,-1 1 1,1-1-1,0 1 1,0-1-1,-1 1 0,1-1 1,1 1-1,3 1 21,0-1 1,0 1-1,0-1 0,1 0 0,-1-1 0,0 1 0,0-1 0,0 0 0,0-1 0,1 1 0,-1-1 1,0 0-1,0 0 0,8-4 0,-1 1 40,0-1 0,0-1 0,-1 0 0,18-13 0,-16 9-71,-1 0 0,0-1 0,-1-1 1,0 0-1,14-21 0,37-69 48,-60 98-39,37-63 107,48-94 86,-51 85-65,40-127 0,-5-73-21,-42 121-533,-28 130 171,-1 25 238,0-1 0,0 1 0,0-1 0,0 1 1,0 0-1,0-1 0,-1 1 0,1-1 0,0 1 1,0 0-1,0-1 0,0 1 0,-1-1 0,1 1 1,0 0-1,0-1 0,-1 1 0,1 0 1,0 0-1,0-1 0,-1 1 0,1 0 0,0 0 1,-1-1-1,1 1 0,0 0 0,-1 0 0,1 0 1,-1-1-1,1 1 0,0 0 0,-1 0 0,1 0 1,-1 0-1,1 0 0,0 0 0,-1 0 0,1 0 1,-1 0-1,1 0 0,0 0 0,-1 0 0,1 0 1,-1 0-1,1 1 0,0-1 0,-1 0 0,1 0 1,0 0-1,-1 0 0,1 1 0,0-1 0,-1 0 1,1 0-1,0 1 0,-1 0 0,-4 2-25,0 2 1,1-1-1,-1 0 0,1 1 0,0 0 0,0 0 1,1 0-1,-1 0 0,-2 7 0,-20 39-11,3 1-1,2 0 1,-16 61 0,-24 172-185,52-217 208,4 0 0,6 128 0,1-168 71,8 42-1,-7-58-18,0 0-1,0-1 1,1 1-1,1-1 1,12 21 0,-14-27 5,0-1-1,1 1 1,0-1 0,0 0 0,0 0 0,0 0 0,1-1 0,-1 1-1,1-1 1,0 0 0,0-1 0,0 1 0,0-1 0,1 0 0,-1 0-1,8 1 1,2 0 76,0-1 0,0-1 0,0 0 0,-1-2 0,17-1 0,-19 1-50,1 0-1,-1-2 1,1 1-1,-1-2 1,23-8 0,-28 8-43,1 0 0,-1 0 0,-1 0 0,1-1 0,-1 0 0,1 0 0,-1-1 1,-1 1-1,1-1 0,6-10 0,-7 7 0,1 0 0,-2 0 0,1 0 0,-1-1-1,5-19 1,-7 23-10,-1 0-1,0-1 1,0 1-1,0-1 1,-1 1-1,0-1 1,0 1-1,-1-1 1,0 1-1,-2-10 1,3 15-17,0 0 0,-1 0 0,1 0 0,0 0 1,-1 0-1,1 0 0,0 0 0,-1 1 0,0-1 0,1 0 1,-1 0-1,1 0 0,-1 1 0,0-1 0,1 0 1,-1 1-1,0-1 0,0 0 0,1 1 0,-1-1 1,0 1-1,0 0 0,0-1 0,0 1 0,0 0 1,0-1-1,0 1 0,0 0 0,0 0 0,0 0 0,0 0 1,0 0-1,0 0 0,0 0 0,0 0 0,0 0 1,1 0-1,-1 0 0,0 1 0,-2 0 0,-1 1-14,-1 0-1,1 1 0,0-1 0,0 1 0,0 0 1,0 0-1,-3 4 0,-4 3-21,0 2-1,1-1 1,1 1-1,0 0 1,0 1 0,-10 22-1,16-30 43,2 0-1,-1 0 0,1 0 0,-1 0 1,1 0-1,1 0 0,-1 0 0,1 0 1,0 0-1,0 6 0,1-7 22,-1 0 0,1 0-1,1-1 1,-1 1 0,0 0-1,1-1 1,0 1 0,-1-1 0,2 1-1,-1-1 1,0 0 0,1 0 0,-1 0-1,7 5 1,-4-4 26,0 0-1,1 0 1,-1 0-1,1-1 1,0 1 0,0-1-1,1-1 1,-1 1-1,1-1 1,-1-1 0,1 1-1,0-1 1,-1 0-1,1 0 1,0-1 0,0 0-1,0 0 1,-1-1-1,1 1 1,0-2 0,0 1-1,-1-1 1,1 0-1,-1 0 1,0-1 0,1 0-1,-1 0 1,0 0-1,-1-1 1,7-4 0,0-2-21,0-1 0,-1-1 0,-1 1 0,1-2 0,-2 1 0,0-2 0,9-17 0,45-104-15,-51 102-42,-6 16-61,0 1 1,2 0 0,9-17-1,-17 34 98,0-1 0,0 0 0,0 0 0,0 0 0,0 0 0,0 0 0,0 0 0,0 0 0,0 0 0,0 0 0,0 0 0,0 0 0,0 0 1,0 0-1,0 0 0,0 0 0,0 1 0,0-1 0,0 0 0,0 0 0,0 0 0,0 0 0,0 0 0,1 0 0,-1 0 0,0 0 0,0 0 0,0 0 0,0 0 0,0 0 0,0 0 0,0 0 0,0 0 0,0 0 0,0 0 0,0 0 0,0 0 0,0 0 0,1 0 0,-1 0 0,0 0 0,0 0 0,0 0 0,0 0 0,0 0 0,0 0 0,0 0 0,0 0 0,0 0 0,0 0 0,0-1 0,0 1 0,0 0 0,0 0 0,0 0 0,0 0 0,0 0 0,1 0 0,-1 0 0,0 0 0,0 0 0,0 0 0,0 0 0,0 0 1,0 0-1,0 0 0,0 0 0,0-1 0,0 11-9,-1 11-26,-6 22 34,-3 0 0,0-1 0,-3-1 1,-2 0-1,-1-1 0,-28 49 0,15-32 391,29-57-385,0 0 1,0 1-1,0-1 1,0 0 0,0 0-1,0 0 1,0 0-1,0 0 1,0 1 0,0-1-1,0 0 1,0 0-1,0 0 1,0 0 0,0 0-1,0 1 1,0-1 0,0 0-1,0 0 1,0 0-1,0 0 1,0 0 0,0 0-1,0 1 1,1-1-1,-1 0 1,0 0 0,0 0-1,0 0 1,0 0-1,0 0 1,0 0 0,0 0-1,1 1 1,-1-1-1,0 0 1,0 0 0,0 0-1,0 0 1,0 0 0,0 0-1,1 0 1,-1 0-1,0 0 1,0 0 0,0 0-1,0 0 1,13 0 65,12-5-65,77-25-768,-93 27-864,-1 0 0,1 0 1,-1-1-1,8-5 1,-15 8 1364,-1 1 0,1 0 0,0-1 0,-1 1 0,1 0 0,-1-1 0,0 1 0,1 0 0,-1-1 0,1 1 0,-1-1 0,0 1 0,1-1 0,-1 1 0,0-1 1,1 1-1,-1-1 0,0 1 0,0-1 0,1 1 0,-1-1 0,0 0 0,0 1 0,0-1 0,0 1 0,0-1 0,0 0 0,0 0 0,0-5-2928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30.2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41 7136,'-15'-17'3232,"20"9"-2816,-5 5 0,10 3-320,-2-9-96,10 9-32,-4-3 384,-1 6-192,-5 2-3680,2-1 1920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30.5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89 7712,'-26'-32'3520,"34"27"-3072,10 2-96,9 3-288,49-8 1024,9 4-576,33-4 128,-7 5-384,29-11 32,-9 11-160,4-5 288,-14 8-224,-13 0-3264,-18 11 1664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36.3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330 52 3328,'0'-1'110,"1"1"0,-1-1-1,1 1 1,-1-1 0,1 1 0,-1-1 0,0 0 0,1 1 0,-1-1-1,0 0 1,1 1 0,-1-1 0,0 0 0,0 0 0,0 1 0,0-1 0,0 0-1,0 0 1,0 1 0,0-1 0,0 0 0,0 0 0,0 1 0,0-1-1,0 0 1,-1 1 0,1-1 0,0 0 0,-1 0 0,1 1 0,0-1-1,-1 1 1,0-2 0,-1-3 624,1 4-639,1 0 0,-1-1 0,0 1 0,1 0-1,-1 0 1,0-1 0,0 1 0,0 0 0,0 0 0,0 0-1,0 0 1,-1 0 0,1 0 0,0 1 0,0-1 0,-1 0 0,1 1-1,-2-2 1,-1 1 0,1 1 0,-1-1-1,0 1 1,1-1 0,-1 1 0,1 0-1,-6 1 1,3 0-56,1 0 0,0 0 1,-1 1-1,1 0 0,0 0 0,0 0 0,0 0 0,-8 6 1,-4 3 122,-15 15 0,22-17-28,-11 9 14,0 1 0,2 1 0,-32 43 0,44-53-128,0 0 1,1 1-1,1-1 1,-1 1-1,-5 20 0,9-26 21,1-1-1,0 0 0,1 0 1,-1 1-1,1-1 0,-1 0 0,1 0 1,1 1-1,-1-1 0,0 0 0,1 1 1,0-1-1,0 0 0,0 0 0,1 0 1,0 0-1,-1 0 0,1 0 0,3 4 1,-2-5 46,0 0 1,0 0 0,0 0 0,1 0 0,-1-1 0,1 1-1,-1-1 1,1 0 0,0 0 0,0 0 0,0-1 0,0 1-1,0-1 1,0 0 0,1 0 0,-1 0 0,0-1 0,7 1-1,-2-1 46,-1 0 0,1-1 0,0 0-1,0 0 1,0-1 0,-1 0-1,17-6 1,-19 5-61,0 0 0,-1 0 0,0-1 0,1 1 0,-1-1 0,0 0 0,-1-1 0,9-9 0,-5 4 41,0-1-1,-1 0 1,6-13 0,-6 9-51,0-1 0,-2 0 0,1 0 1,3-26-1,-5 25-37,0 3-45,-1 0 0,-1 0 0,-1 0 0,0 0 0,0 0 0,-1 0 0,-5-28 0,5 42 14,0 0 1,0 0-1,0 0 1,0 0-1,0 0 1,0 1-1,0-1 1,0 0 0,0 0-1,0 0 1,-1 0-1,1 0 1,0 0-1,0 0 1,0 0-1,0 0 1,0 0-1,0 0 1,0 0-1,-1 0 1,1 0-1,0 1 1,0-1-1,0 0 1,0 0-1,0 0 1,0 0-1,-1 0 1,1 0 0,0-1-1,0 1 1,0 0-1,0 0 1,0 0-1,0 0 1,-1 0-1,1 0 1,0 0-1,0 0 1,0 0-1,0 0 1,0 0-1,0 0 1,0 0-1,-1 0 1,1-1-1,0 1 1,0 0-1,0 0 1,0 0 0,0 0-1,0 0 1,0 0-1,0 0 1,0-1-1,0 1 1,0 0-1,0 0 1,0 0-1,0 0 1,0-1-1,-5 16-155,1 12 115,2 0 0,0 1 0,2-1 0,6 44 0,-6-64 25,2 13 33,1 1 0,7 27 0,-9-44 27,0 0 0,1 1-1,-1-1 1,1 0-1,0 0 1,0 0-1,0 0 1,1-1-1,-1 1 1,1 0 0,0-1-1,0 0 1,0 0-1,0 0 1,1 0-1,-1 0 1,7 3-1,-8-5 6,1 0 0,0-1 0,0 1 0,-1 0 0,1-1 0,0 0 0,0 0 0,0 0 0,-1 0 0,1 0 0,0-1 0,0 1 0,0-1 0,-1 1 0,1-1 0,0 0 0,2-2 0,4-1 85,0-1 0,-1 0-1,13-10 1,2-5 10,-1 0 0,-2-2-1,32-41 1,-30 34-86,84-119-68,-100 139-18,-5 6 21,11-11-165,-12 14 172,1 0-1,-1-1 1,0 1-1,0 0 1,0 0-1,0 0 1,0 0-1,1 0 1,-1 0-1,0 0 1,0 0-1,0 0 1,1 0-1,-1 0 1,0 0-1,0 0 1,0 0-1,0 0 1,1 0-1,-1 0 1,0 0-1,0 0 1,0 0-1,0 0 1,1 0-1,-1 0 1,0 0-1,0 0 1,0 1-1,1-1 1,3 10-233,5 54-229,8 34 264,-14-86 262,1 0 1,0 0-1,0 0 0,1-1 0,13 21 0,-11-21-11,1-1 0,-1 0 0,2 0 0,-1-1 0,2 0 0,-1-1 0,13 9 0,-19-15-9,1 1-1,-1-1 0,1 0 1,0-1-1,-1 1 0,1-1 1,0 1-1,0-1 0,0 0 1,0-1-1,1 1 1,-1-1-1,0 0 0,0 0 1,0 0-1,0 0 0,0-1 1,0 0-1,0 1 0,0-2 1,0 1-1,0 0 0,0-1 1,0 0-1,6-3 0,-1-2 19,-1 0 0,0 0 0,0 0 0,0-1 0,-1-1 0,0 1-1,0-1 1,-1 0 0,0-1 0,-1 1 0,0-1 0,-1 0 0,5-15-1,-3 7-7,-2 0-1,0 0 1,0 0-1,-2-1 1,0 1-1,-2-1 1,-1-21-1,1 34-98,-1 1 0,1 0 0,-1 0-1,0 0 1,-1 0 0,-2-8-1,3 13 38,1-1 0,0 1 1,0-1-1,0 1 0,0 0 0,0-1 0,-1 1 0,1 0 0,0-1 0,0 1 0,-1 0 0,1-1 0,0 1 0,0 0 0,-1-1 0,1 1 0,0 0 0,-1 0 0,1-1 0,0 1 0,-1 0 0,1 0 0,-1 0 0,1-1 0,0 1 0,-1 0 0,1 0 0,-1 0 0,1 0 0,0 0 0,-1 0 1,0 0-1,0 1-8,0-1 1,0 1-1,0-1 1,1 1 0,-1-1-1,0 1 1,0 0-1,1 0 1,-1-1-1,0 1 1,1 0 0,-1 0-1,0 1 1,-12 29-205,7-8 206,2 0 1,0 1 0,1-1 0,2 1-1,0 0 1,5 37 0,-3-51 60,0-1 1,1 1-1,0-1 0,1 0 1,0 0-1,0 0 1,5 10-1,-5-14 7,0-1 0,0 1 0,0-1 0,1 0 0,-1 0-1,1 0 1,0 0 0,0-1 0,0 0 0,0 1 0,1-2 0,0 1 0,9 4 0,0-2 62,0 0 1,0-1-1,1-1 1,0-1-1,-1 0 1,24 0 0,-5-2 36,60-10 0,-21-4-4697,-40 8 1888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46.4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234 42 4064,'-5'-11'2769,"4"23"-1698,-42 174 1718,6-39-1978,-8 53 341,-16-2 229,54-182-705,-1 0 0,-10 15 0,13-23 378,5-8-1042,0 0 0,0 0 0,0 0 0,0-1-1,0 1 1,0 0 0,0 0 0,0 0 0,0 0-1,0 0 1,0 0 0,0 0 0,0 0-1,0 0 1,0 0 0,0 0 0,0 0 0,-1 0-1,1 0 1,0 0 0,0-1 0,0 1 0,0 0-1,0 0 1,0 0 0,0 0 0,0 0 0,0 0-1,0 0 1,0 0 0,0 0 0,0 0-1,0 0 1,-1 0 0,1 0 0,0 0 0,0 0-1,0 0 1,0 0 0,0 0 0,0 0 0,0 0-1,0 0 1,0 0 0,0 0 0,0 0-1,0 0 1,0 0 0,-1 0 0,1 0 0,0 0-1,0 0 1,0 1 0,0-1 0,0 0 0,0 0-1,0 0 1,0 0 0,0 0 0,0 0-1,0 0 1,0 0 0,0 0 0,0 0 0,0 0-1,0 0 1,0 0 0,0 0 0,0 1 0,0-8 368,40-58-207,56-69 0,-92 128-190,1 0-1,1 0 1,-1 1-1,1 0 1,0 0-1,10-6 1,-14 9 6,1 1 1,-1 0 0,1 0 0,-1 0 0,1 0-1,-1 1 1,1-1 0,0 1 0,-1-1 0,1 1-1,0 0 1,-1 0 0,1 0 0,0 0 0,-1 1-1,1-1 1,-1 1 0,1-1 0,0 1 0,-1 0 0,1 0-1,1 2 1,2 0 20,-1 0 0,0 1 0,0 0 0,0 0 0,0 1 0,7 8 0,-10-10-7,0-1 0,1 1-1,-1 0 1,0 1 0,-1-1 0,1 0 0,-1 0 0,1 1-1,-1-1 1,0 1 0,0 0 0,0 6 0,-1-5 13,-1-1-1,1 1 1,-1 0 0,-1-1 0,1 1 0,-1-1 0,1 0-1,-1 1 1,-1-1 0,1 0 0,0 0 0,-7 7-1,0 0 74,-1-1 0,0 0-1,-12 10 1,8-11-47,-1 0 1,0-1-1,0-1 0,-22 8 1,27-11-37,-11 4 8,-27 7-1,39-12 178,17-4-4,22-5-101,83-34-102,115-22 336,-195 54-277,67-18-123,-81 19 245,-19 7-172,0 0 0,0 0 1,0 0-1,0 0 0,0 1 0,1-1 0,-1 0 1,0 0-1,0 0 0,0 0 0,0 1 0,0-1 0,0 0 1,0 0-1,0 0 0,0 1 0,0-1 0,0 0 1,0 0-1,0 1 0,0-1 0,0 0 0,0 0 1,0 0-1,0 1 0,0-1 0,0 0 0,0 0 0,0 0 1,0 1-1,0-1 0,0 0 0,0 0 0,-1 0 1,1 1-1,0-1 0,0 0 0,0 0 0,-5 10-116,-14 9 141,16-17-39,0 0 0,0 1 0,1 0 0,-1-1 0,1 1 1,-3 5-1,4-7 15,0 0-1,1 1 1,-1-1 0,1 1 0,0 0 0,-1-1 0,1 1 0,0-1-1,0 1 1,0 0 0,0-1 0,0 1 0,0-1 0,1 1 0,-1-1 0,0 1-1,1 0 1,-1-1 0,2 3 0,-1-3 24,0 1 1,0 0-1,0-1 0,0 1 0,1-1 0,-1 1 1,1-1-1,-1 0 0,1 1 0,-1-1 1,1 0-1,-1 0 0,4 1 0,26 11 184,-20-10-147,-6-1-18,-1-1 0,1 0 0,0 0 0,0 0 1,1-1-1,-1 1 0,0-1 0,8-1 0,-12 1-25,0 0 1,0 0-1,0-1 0,1 1 1,-1 0-1,0 0 1,0-1-1,0 1 0,0-1 1,0 1-1,0-1 0,0 1 1,0-1-1,0 0 0,0 1 1,0-1-1,0 0 1,0 0-1,0 0 0,0 0 1,-1 0-1,1 0 0,0 0 1,-1 0-1,1 0 1,-1 0-1,1 0 0,-1 0 1,1 0-1,-1 0 0,0-1 1,0 1-1,0 0 0,1 0 1,-1 0-1,0-1 1,0 1-1,-1 0 0,1 0 1,0 0-1,-1-2 0,0-2-14,-1-1-1,0 1 1,0 0-1,-1 0 1,1 0-1,-1 0 1,0 0-1,-1 0 1,1 1-1,-1 0 1,0-1-1,0 1 1,0 1-1,0-1 1,-1 1-1,0 0 1,0 0-1,1 0 1,-2 0-1,1 1 1,0 0-1,0 0 1,-1 0-1,1 1 1,-1 0-1,0 0 1,1 0-1,-1 1 1,0-1-1,1 2 1,-1-1-1,0 0 1,-9 3-1,11-2-56,0 0 1,0 1-1,0-1 0,0 1 1,0 0-1,1 0 0,-1 0 1,-4 4-1,7-6 62,1 0 0,0 0 0,0 0 0,0 1 0,0-1-1,-1 0 1,1 0 0,0 0 0,0 0 0,0 0 0,0 0 0,0 0 0,-1 1 0,1-1-1,0 0 1,0 0 0,0 0 0,0 0 0,0 1 0,0-1 0,0 0 0,0 0 0,0 0-1,0 0 1,0 1 0,0-1 0,0 0 0,0 0 0,0 0 0,0 1 0,0-1 0,0 0 0,0 0-1,0 0 1,0 1 0,0-1 0,0 0 0,0 0 0,0 0 0,0 0 0,0 1 0,0-1-1,0 0 1,1 0 0,-1 0 0,11 4 22,17-2 52,-12-2-58,0-1 0,0 0 0,0-2 0,0 0 0,19-6 1,-26 6 6,1-1 0,-1 0 1,0 0-1,0-1 0,0 0 1,-1-1-1,0 0 1,0 0-1,13-14 0,1-8 82,-1 0 0,-2-2 0,23-47 0,-35 66-102,53-114-116,-6 11 236,4 9-244,-56 101 100,-2 4 10,1-1 1,-1 1-1,0-1 0,1 1 1,-1 0-1,0-1 1,1 1-1,-1-1 1,0 1-1,0-1 0,0 1 1,0-1-1,1 1 1,-1-1-1,0 1 1,0-1-1,0 1 0,0-1 1,0 0-1,0 1 1,0-1-1,0 1 0,-1-1 1,1 0-1,-10 9-301,3 1 288,1 0 0,0 0-1,1 0 1,0 1 0,-4 11 0,-15 51-60,2 12 9,-16 131 0,35-191 115,1 1-1,1-1 1,1 0 0,3 27-1,-3-50-29,0 0-1,0-1 0,0 1 0,0 0 0,0 0 0,0-1 0,1 1 0,-1 0 1,0-1-1,0 1 0,0 0 0,1-1 0,-1 1 0,0 0 0,1-1 0,-1 1 0,0-1 1,1 1-1,-1-1 0,1 1 0,-1-1 0,1 1 0,-1-1 0,1 1 0,-1-1 1,1 1-1,0-1 0,-1 0 0,1 0 0,-1 1 0,1-1 0,0 0 0,-1 0 1,1 1-1,0-1 0,-1 0 0,1 0 0,0 0 0,0 0 0,-1 0 0,1 0 1,0 0-1,-1 0 0,1-1 0,0 1 0,0 0 0,3-2 29,0 0 0,0 1 0,-1-1-1,1-1 1,-1 1 0,0 0 0,4-4-1,5-7 43,-1 0-1,0-1 0,18-29 0,-16 22-48,91-164 193,-7 12-289,-69 128 52,39-83-1,-59 111-50,-2 0-1,1 0 1,5-31 0,-57 129-883,-5 21 941,-50 141 1,46-106 23,-38 108 635,78-208-38,13-27-221,7-11 70,13-12 106,-16 10-634,167-147 77,-158 137-101,1 2 0,28-19-1,-40 29 71,0 0-1,0 1 1,0-1-1,0 1 1,0-1-1,0 1 1,0 0 0,0-1-1,0 1 1,0 0-1,0 0 1,1 0-1,-1 0 1,0 0-1,0 0 1,0 0-1,0 0 1,0 0-1,0 0 1,1 1-1,0-1 1,0 1-10,-1 0 0,1 0 1,0 1-1,0-1 0,-1 0 0,1 1 0,-1-1 1,1 1-1,-1-1 0,2 4 0,2 4-11,0-1-1,-1 1 0,6 17 0,-10-25 40,8 19 32,0 0 0,1 0 1,20 30-1,-23-41 35,0 0 0,1 0 0,0-1 0,0 0 1,1 0-1,0-1 0,0 0 0,1-1 0,10 7 1,-17-12-62,-1-1 1,1 1-1,0 0 1,0-1 0,-1 1-1,1-1 1,0 0-1,0 1 1,0-1 0,0 0-1,0 0 1,-1 0 0,1-1-1,0 1 1,0 0-1,0-1 1,0 1 0,-1-1-1,1 1 1,2-2-1,-2 1-401,0 0 0,0 0 0,-1 0-1,1-1 1,-1 1 0,1 0 0,-1-1-1,1 1 1,-1-1 0,0 0 0,1 1 0,-1-1-1,0 0 1,0 1 0,0-1 0,-1 0-1,2-2 1,2-5-1602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46.7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75 5216,'-42'-10'1696,"42"10"-1662,-1 0 1,1 0-1,-1 0 1,1-1-1,-1 1 1,0 0-1,1 0 1,-1 0 0,1 0-1,-1 0 1,1 0-1,-1 0 1,0 0-1,1 0 1,-1 0-1,1 0 1,-1 0-1,0 1 1,-3 0 147,3-1-5,0 0 0,0 1-1,-1-1 1,1 0 0,0 1 0,0-1 0,0 1 0,0 0 0,0-1 0,-2 2 0,4-1 62,0 0 0,0 0 0,1-1 0,-1 1 1,0-1-1,0 1 0,1-1 0,-1 0 0,0 1 0,1-1 1,-1 0-1,3 0 0,21 1 351,1 0 0,0-2 0,29-5 0,78-18-235,-28 3 2,-85 18-569,119-16-316,-46 13-6033,-47 10 2977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48.4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469 42 3968,'0'-2'304,"0"0"0,0 0 1,0 0-1,0 0 0,0 0 0,0 0 1,1 0-1,-1 0 0,1 0 0,0 0 0,-1 0 1,1 1-1,0-1 0,0 0 0,0 0 1,0 1-1,1-1 0,-1 0 0,0 1 1,1-1-1,1-1 0,-8 46 1504,-1-25-1405,-8 19-1,0-1 84,1-2-187,-1-1 0,-2 0 0,-1 0 0,-2-2 0,-1 0 0,-1-2 0,-1 0 0,-2-1 0,-1-1 1,-1-2-1,-47 36 0,69-58-213,0 0 1,0-1-1,-1 1 0,0-1 1,1 1-1,-1-1 1,0-1-1,0 1 0,0-1 1,0 0-1,0 0 1,-10 1-1,12-3-40,0 1-1,0 0 1,0-1-1,0 1 1,0-1-1,0 0 1,0 0-1,0 0 1,0 0-1,0 0 1,1-1 0,-1 1-1,0-1 1,1 0-1,0 0 1,-1 0-1,1 0 1,0 0-1,0-1 1,0 1-1,0 0 1,-3-6-1,2 1-28,-1-1 0,1 1 0,0-1 0,1 1 0,-3-11-1,5 15-33,-1-1-1,0 1 1,1 0-1,0-1 0,0 1 1,0 0-1,0 0 0,0-1 1,1 1-1,-1 0 0,1-1 1,0 1-1,0 0 0,0 0 1,3-5-1,-3 7 12,-1 1-1,1-1 1,0 1-1,-1-1 1,1 1-1,0-1 1,-1 1 0,1 0-1,0-1 1,-1 1-1,1 0 1,0-1-1,0 1 1,0 0 0,-1 0-1,1 0 1,0 0-1,0 0 1,0 0-1,0 0 1,-1 0 0,1 0-1,0 0 1,0 0-1,0 0 1,-1 1-1,1-1 1,0 0 0,0 0-1,0 1 1,27 15-236,-21-11 315,0 0-59,29 18 216,79 38 1,129 34 1587,-230-90-1596,26 7 0,-34-11-128,-1 1 0,1-2 0,0 1 0,-1-1-1,1 0 1,0 0 0,9-2 0,-12 1-451,0 0 0,0 0 0,0 0 0,0-1 0,0 0 0,0 1 0,3-4 0,-4 4-275,11-8-1699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49.0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325 1 6240,'0'0'189,"0"1"0,0 0-1,0-1 1,0 1 0,0 0 0,0-1 0,0 1 0,0 0 0,-1-1 0,1 1-1,0-1 1,0 1 0,-1-1 0,1 1 0,0 0 0,-1-1 0,1 1 0,-1-1 0,0 1-1,-15 19 1096,-5 1 472,-40 28 1,0 0-406,32-20-840,3 1 0,0 1 1,-38 62-1,55-80-114,2-6-893,27-6-10895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49.6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504 60 4640,'2'-4'712,"0"1"0,0-1 0,0 0 0,-1 0 0,0 0 0,1 0 0,-1-5 0,0 8-621,-1 1 0,0-1-1,0 0 1,0 0 0,0 0-1,0 0 1,0 1 0,0-1-1,0 0 1,-1 0-1,1 0 1,0 1 0,0-1-1,-1 0 1,1 0 0,0 1-1,-1-1 1,1 0 0,-1 1-1,1-1 1,-1 0 0,1 1-1,-1-1 1,1 1 0,-1-1-1,0 1 1,1-1 0,-1 1-1,0-1 1,0 1-1,1 0 1,-1-1 0,0 1-1,0 0 1,1-1 0,-1 1-1,0 0 1,0 0 0,0 0-1,1 0 1,-1 0 0,0 0-1,0 0 1,-1 0 0,-3 1 53,0 0 1,0 0 0,-1 0 0,1 0-1,0 1 1,0 0 0,0 0 0,-5 3 0,-36 24 578,-105 69 461,141-93-1121,1 1-1,0 0 1,-9 9 0,17-14-57,0-1 0,1 1 1,-1 0-1,0-1 0,1 1 0,-1 0 1,1-1-1,-1 1 0,1 0 0,-1 0 1,1 0-1,0 0 0,-1-1 0,1 1 1,0 0-1,0 0 0,0 0 0,-1 0 1,1 0-1,0 0 0,0 0 1,0 0-1,1 0 0,-1-1 0,0 2 1,1 0 8,0 0 0,0-1 0,0 1 1,0-1-1,0 0 0,0 1 1,0-1-1,0 0 0,1 1 1,-1-1-1,0 0 0,3 1 1,4 3 42,0-1 1,0 0 0,16 5 0,18 3 10,1-2-1,46 4 1,-31-5 114,-57-9-179,7 1 144,1 1 1,-1 0-1,14 5 1,-22-7-131,0 0 0,1 0 0,-1 0 0,0 1 0,0-1 0,0 0 0,0 0 0,1 0 1,-1 0-1,0 1 0,0-1 0,0 0 0,0 0 0,0 0 0,0 0 0,0 1 0,0-1 0,0 0 0,1 0 1,-1 1-1,0-1 0,0 0 0,0 0 0,0 0 0,0 1 0,0-1 0,0 0 0,-1 0 0,1 0 0,0 1 1,0-1-1,0 0 0,0 0 0,0 0 0,0 1 0,0-1 0,0 0 0,0 0 0,-1 0 0,1 0 0,0 1 1,0-1-1,0 0 0,0 0 0,0 0 0,-1 0 0,1 0 0,0 1 0,0-1 0,-1 0 0,-8 5 78,-1-1-1,1 0 0,-1 0 1,0-1-1,-1 0 0,1 0 1,-20 1-1,-144 13 225,127-13-300,-132 4 259,175-8-462,0 0-76,1 0 0,0 0 0,0 0 0,-1 0-1,1 1 1,0-1 0,-5 3 0,8-3 210,0 0 0,0 0 0,-1 0 0,1 0 0,0 0 0,0 0 0,0 0 0,0 0 0,0 0 0,0 0 0,0 0 0,0 0 0,0 0 0,0 0 0,-1 0 0,1 1 0,0-1 0,0 0 0,0 0 0,0 0 0,0 0 0,0 0 0,0 0 0,0 0 0,0 0 0,0 1 0,0-1 0,0 0 0,0 0 0,0 0 0,0 0 0,0 0 0,0 0 0,0 0 0,0 0 0,0 1 0,0-1 0,0 0 0,0 0 0,0 0 0,0 0 0,0 0 0,0 0 0,0 0 0,0 0 0,0 1 0,0-1 0,1 0 0,-1 0 0,0 0 0,0 0 0,0 0 0,0 0 0,8 4-1774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3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17 6464,'-50'-17'2944,"45"25"-2560,2-8-128,6 0-224,2 0-1632,8 0 864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6T23:59:50.0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123 0 8640,'0'0'3904,"0"9"-3392,-5-6 1920,0 9-1441,-8 4 865,5 7-1088,-10 6 160,4-1-576,-4 3 96,8-2-288,-3-6 128,4-3-160,-1-7 0,10-6-64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19.8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168 67 2816,'0'-1'140,"0"-1"1,0 1-1,0-1 0,1 1 1,-1 0-1,0-1 0,1 1 1,-1-1-1,1 1 0,-1 0 1,1-1-1,0 1 0,0 0 1,-1 0-1,1 0 0,0-1 1,0 1-1,2-1 0,7-13 2180,-8-5 716,-3 15-1912,1 15-1006,-1 6 39,-1 0 0,0 0 0,-6 16 0,3-8 25,-38 128 867,0-4-130,-27 123 228,68-266-1205,-4 16 910,2-18-911,0-13-1172,3-2-1192,1 0 0,3-22 0,1 9 423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20.2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33 104 4576,'-31'-24'2586,"31"23"-2504,-1 1 0,1 0 0,0 0 0,0 0 0,0 0 0,0-1 0,0 1-1,0 0 1,0 0 0,0 0 0,-1 0 0,1-1 0,0 1 0,0 0 0,0 0-1,0 0 1,0-1 0,0 1 0,0 0 0,0 0 0,0 0 0,0-1 0,0 1-1,0 0 1,1 0 0,-1 0 0,0-1 0,0 1 0,0 0 0,0 0-1,0 0 1,0 0 0,0-1 0,0 1 0,1 0 0,8-8 1402,18-7-225,-8 9-825,-1 0 1,1 2-1,0 0 0,20-1 1,-19 2-180,61-8 785,103 0-1,-35 19-303,-135-3-534,-13-5-211,-1 0 0,0 0 0,0 0 0,1 0 1,-1 1-1,0-1 0,0 0 0,0 0 0,1 0 1,-1 1-1,0-1 0,0 0 0,0 0 0,1 1 1,-1-1-1,0 0 0,0 0 0,0 1 0,0-1 1,0 0-1,0 1 0,0-1 0,0 0 0,0 0 1,0 1-1,0-1 0,0 0 0,0 1 0,0-1 1,0 0-1,0 0 0,0 1 0,0-1 0,0 0 1,0 1-1,0-1 0,-1 1 0,-3 16-4273,-1-2 1866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21.0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 5408,'0'0'173,"0"-1"0,0 0 0,0 0 0,0 0 0,0 0 1,0 0-1,0 0 0,0 1 0,0-1 0,1 0 0,-1 0 0,0 0 1,1 0-1,-1 0 0,0 1 0,1-1 0,-1 0 0,1 0 0,-1 1 0,1-1 1,-1 0-1,1 1 0,0-1 0,-1 1 0,1-1 0,0 0 0,0 1 0,1-1 1,-2 0-85,1 1 0,0 0 0,-1-1 0,1 1 0,0 0 0,-1 0 1,1-1-1,0 1 0,-1 0 0,1 0 0,0 0 0,-1 0 0,1 0 1,0 0-1,0 0 0,-1 0 0,1 0 0,0 0 0,0 0 0,-1 0 1,1 1-1,0-1 0,-1 0 0,1 0 0,0 1 0,-1-1 0,1 1 1,-1-1-1,1 0 0,0 1 0,-1-1 0,1 1 0,-1-1 0,0 1 1,1 0-1,-1-1 0,1 1 0,-1-1 0,1 2 0,1 5 90,1 0 0,-1 1 1,-1-1-1,0 0 0,0 1 0,0 12 0,0-3-46,5 46 200,13 64 1,-17-113-224,7 25 81,-8-37-124,-1 0 0,1-1-1,0 1 1,-1 0-1,1 0 1,0-1 0,0 1-1,0 0 1,0-1 0,1 1-1,-1-1 1,0 0 0,1 1-1,-1-1 1,0 0 0,3 1-1,-4-1-33,1-1-1,0 0 1,-1 0-1,1 0 0,0 0 1,-1 0-1,1 0 1,0 0-1,-1-1 1,1 1-1,0 0 1,-1 0-1,1 0 1,0-1-1,-1 1 1,1 0-1,-1 0 1,1-1-1,-1 1 0,1-1 1,-1 1-1,1 0 1,-1-1-1,1 1 1,-1-1-1,1 0 1,-1 1-1,0-1 1,1 1-1,-1-2 1,15-24 371,-11 18-327,82-164 387,-83 164-531,1 1-1,0 0 0,1 0 1,0 0-1,0 1 1,0 0-1,1 0 1,9-8-1,-14 14 58,-1-1 1,0 1-1,1 0 1,-1 0-1,0 0 0,1 0 1,-1-1-1,0 1 1,0 0-1,1 0 0,-1 0 1,1 0-1,-1 0 1,0 0-1,1 0 0,-1 0 1,0 0-1,1 0 1,-1 0-1,0 0 0,1 0 1,-1 0-1,0 0 1,1 0-1,-1 1 0,0-1 1,1 0-1,-1 0 1,0 0-1,1 1 0,7 11-116,0 21-38,-7-29 96,8 46-27,5 24 139,-12-63 45,1-1 0,1 1 0,0-1 1,9 16-1,-13-25-40,1 0 1,-1 0 0,1 0-1,-1 0 1,1 0 0,-1 0-1,1 0 1,0-1 0,0 1-1,-1 0 1,1 0 0,0-1-1,0 1 1,0-1 0,0 1-1,0-1 1,0 1 0,0-1-1,0 1 1,0-1 0,0 0-1,0 1 1,0-1 0,1 0-1,0 0-3,-1-1 0,1 1 0,-1-1 0,0 1 0,1-1-1,-1 0 1,0 1 0,1-1 0,-1 0 0,0 0 0,0 0 0,0 0-1,0 0 1,0 0 0,1-2 0,5-6 122,-1-1 1,-1 1-1,8-18 0,-10 20-70,86-199 270,-83 190-386,-5 12-50,0 1 1,0-1 0,0 1-1,1 0 1,-1 0-1,4-6 1,5 6-7565,12 2 813,-16 0 4593,7 0-110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21.4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0 3904,'-2'2'191,"1"-1"-1,1 0 1,-1 1 0,0-1 0,0 1-1,0 0 1,1-1 0,-1 1-1,1 0 1,-1-1 0,1 1 0,0 2-1,-3 29 962,2-20-458,0-3-334,-3 28 1109,2 60-1,2-87-1232,1-1 0,1 1 0,-1-1 0,2 1 0,-1-1 0,2 0 0,-1 0 0,1 0 0,1-1 0,9 16 0,-12-22-86,0 0 0,0 0 0,0-1 0,1 1 0,-1-1 0,1 0 0,0 1 0,0-1 0,0-1 0,0 1 0,4 2 0,-5-3-76,0-1-1,-1 1 0,1-1 1,0 0-1,0 0 0,-1 1 1,1-1-1,0 0 0,-1-1 1,1 1-1,0 0 0,0 0 1,-1-1-1,1 1 0,0-1 1,-1 1-1,1-1 0,-1 0 1,1 1-1,-1-1 0,1 0 1,-1 0-1,1 0 0,-1 0 0,2-3 1,1-1-9,0 0 0,0 0 0,-1 0 0,0 0 0,0 0 0,0-1 0,0 0 0,-1 1 0,0-1 0,-1 0 0,1 0 0,-1 0 0,1-8 0,-1-4 101,0 1 0,-2-1-1,-2-26 1,2 37-196,0 0 1,0 1-1,-1-1 0,0 0 1,0 1-1,-1-1 0,-5-9 1,7 14 14,-1-1-1,1 1 1,-1 0 0,0 0 0,1 0 0,-1 0-1,0 1 1,0-1 0,0 0 0,-1 1 0,1-1-1,0 1 1,-1 0 0,1 0 0,-1 0 0,1 0 0,-1 0-1,1 1 1,-1-1 0,1 1 0,-1-1 0,-4 1-1,3 0 21,-1 1 0,1-1 0,-1 1 0,1 0 0,-1 0 0,1 1 0,0-1 0,-1 1 0,1 0 0,0 0 0,0 0 0,1 1 0,-1 0 0,0-1 0,-4 5 0,1 0-502,1 0 1,-11 15 0,1 2-4308,15-19 2250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22.5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340 9 4576,'4'-9'4874,"-9"21"-3450,-31 36 416,23-33-1344,1 2 0,-19 31 0,-18 63 388,-10 22 51,57-131-908,-2 7 98,-1-1 0,-1 1-1,-7 9 1,12-17-84,0 1 0,0-1 0,0 0 0,0 1 0,0-1 0,0 0 0,-1 0 0,1 0 0,0 0 0,-1 0 0,1 0 0,-1-1 0,1 1 0,-1 0 0,0-1 0,1 1 0,-1-1 0,1 1 0,-1-1 0,0 0 0,1 0 0,-1 0 0,0 0 0,0 0 0,1 0 0,-1 0 0,-3-1 0,2-1 13,0 1-1,0-1 1,-1 0-1,1 0 0,0-1 1,0 1-1,1-1 0,-1 1 1,1-1-1,-1 0 0,1 0 1,-3-3-1,2 0 5,0 0 1,0-1-1,0 1 0,1 0 0,0-1 1,-2-7-1,2 0-54,0 0 0,1 0 0,1 0 0,0 0 0,4-27 0,-3 35-20,0-1 0,1 1 0,0 0 0,0-1 0,1 1 0,0 0 0,5-9 0,-6 12-6,0 0 1,0 0 0,1 0-1,-1 1 1,1-1 0,-1 1-1,1-1 1,0 1 0,0 0-1,0 0 1,0 0 0,0 1-1,1-1 1,6-2 0,-9 4 19,1 0 1,0-1 0,0 1-1,0 0 1,0 0-1,-1 0 1,1 0 0,0 1-1,0-1 1,0 0 0,0 1-1,-1-1 1,1 1-1,0 0 1,-1-1 0,1 1-1,0 0 1,-1 0 0,1 0-1,-1 0 1,1 1-1,-1-1 1,0 0 0,1 0-1,-1 1 1,1 1 0,3 3 28,-1 1 0,0 0 0,0 0 0,3 12-1,-4-13-11,42 110 406,-36-93-285,22 37 1,-21-42-10,-8-13-23,2 0 0,-1 0-1,0 0 1,1 0 0,0-1 0,0 1-1,1-1 1,5 4 0,-8-6-163,0-1 0,0 1 0,0-1 0,0 0 0,1 0 0,-1 0 0,1 0 0,-1 0 1,0-1-1,1 1 0,-1-1 0,1 0 0,-1 1 0,1-1 0,0 0 0,-1 0 0,1-1 0,-1 1 0,1 0 0,-1-1 0,3-1 0,13-2-1093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23.0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9 4992,'-2'-8'1161,"4"8"-94,1 12 1318,-4 3-1601,-1-1-1,-1 1 1,-1-1-1,0 0 1,-7 17 0,3-7-286,4-14-354,2 0 65,-2-1 0,1 1 0,-1-1 0,-10 17 0,10-15-2129,6-8 646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23.5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377 0 3648,'-15'6'1461,"0"1"0,0 1 0,0 1-1,-25 19 1,25-18-1021,2 1 118,0-1 1,-13 15 0,7-6-246,17-17-280,0-1 1,0 1-1,1 0 0,-1 0 1,0-1-1,1 1 1,0 0-1,-1 0 0,1 0 1,0 0-1,0 1 0,0-1 1,0 0-1,0 0 1,1 1-1,-1-1 0,1 0 1,-1 1-1,1-1 0,0 1 1,0-1-1,0 0 1,0 1-1,1-1 0,-1 1 1,1-1-1,-1 0 0,1 0 1,0 1-1,0-1 1,0 0-1,0 0 0,0 0 1,2 3-1,5 5 100,0-1 1,0-1-1,1 1 1,0-1-1,16 11 0,-10-8-197,-1 0 195,0 1 1,-2 0 0,1 1-1,-1 1 1,15 23-1,-25-35-82,-1 0-1,0 0 0,-1 0 1,1 0-1,0 0 1,0 0-1,-1 1 0,0-1 1,1 0-1,-1 0 1,0 0-1,0 1 1,0-1-1,0 0 0,-1 1 1,1-1-1,0 0 1,-1 0-1,0 0 0,1 0 1,-1 0-1,0 1 1,0-1-1,0 0 0,-1-1 1,1 1-1,0 0 1,-1 0-1,1-1 0,-3 3 1,-4 4 152,-1-1 1,-1 1 0,1-2-1,-17 10 1,18-11-130,-22 10 50,-1-1 0,-1-1 0,0-1 0,0-2-1,-37 7 1,65-16-597,0 0 1,0 0-1,0 1 0,0 0 1,0-1-1,1 1 1,-6 4-1,-2 5-1802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29.9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235 12 3648,'-5'-12'1994,"-5"86"1718,-9 38-2393,5-29-256,-26 89 1,-78 341 1202,117-507-2250,-2 13 419,-1 0 1,-12 31 0,14-45 411,0-6-300,1-9-97,4-16-353,4-4-80,2 1-1,1 0 1,1 1-1,1 0 1,2 0-1,0 1 1,2 1-1,1 1 1,28-33-1,-29 40-60,26-30 157,-37 43-140,-1 1 1,1 0-1,1 0 1,-1 0-1,0 1 1,1-1-1,8-2 0,-12 5 23,-1 0 0,1 1-1,-1-1 1,1 1-1,-1-1 1,1 1-1,0 0 1,-1 0-1,1-1 1,0 1-1,-1 0 1,1 1 0,-1-1-1,1 0 1,0 0-1,-1 1 1,1-1-1,-1 1 1,1-1-1,-1 1 1,1 0-1,-1 0 1,1-1-1,-1 1 1,0 0 0,1 0-1,-1 0 1,0 1-1,0-1 1,0 0-1,0 0 1,0 1-1,0-1 1,0 0-1,0 1 1,1 2 0,0 3 30,0-1 1,0 1-1,0 0 1,-1 0 0,0-1-1,0 1 1,-1 11-1,0 183 518,0-199-527,0-1 0,0 0 0,0 0-1,0 0 1,0 1 0,1-1 0,-1 0-1,0 0 1,0 0 0,1 0-1,-1 0 1,1 0 0,-1 0 0,1 0-1,0 0 1,0 2 0,0-3 2,-1 0-1,1 1 1,0-1 0,-1 1 0,1-1 0,-1 0 0,1 1-1,0-1 1,0 0 0,-1 0 0,1 0 0,0 1 0,-1-1 0,1 0-1,0 0 1,0 0 0,-1 0 0,1 0 0,1-1 0,1 1 35,1-2 1,0 1 0,-1 0-1,1-1 1,-1 1 0,0-1-1,6-4 1,6-4-5,-1-2 0,-1 0 1,21-23-1,31-47 19,-44 54-56,5-4-53,2 1 0,1 1 0,48-37 0,-85 74 5,1 1 1,-1-1-1,2 2 1,-1-1 0,1 1-1,1 0 1,-9 17-1,-30 83-84,29-69 151,1-5 46,2 1 1,-12 60-1,24-95-71,-1 2 17,0 1 0,0-1 0,1 1 0,-1-1 0,1 1 0,0-1 0,0 1 0,1 0 0,-1-1 0,0 1 0,1-1 0,0 1 0,0-1 1,0 0-1,0 1 0,3 3 0,-4-7-8,0 0 0,0 1 0,1-1 0,-1 0 0,0 1 0,1-1 0,-1 0 0,0 1 0,1-1 0,-1 0 0,1 1 0,-1-1 0,0 0 0,1 0 0,-1 0 0,1 1 0,-1-1 0,1 0 0,-1 0 0,1 0 0,-1 0 0,0 0 0,1 0 0,-1 0 0,1 0 0,-1 0 0,1 0 0,-1 0 0,1 0 0,-1 0 0,1 0 0,-1-1 0,1 1 0,-1 0 0,0 0 0,1 0 0,-1-1 0,1 1 0,-1 0 0,0-1 0,1 1 0,-1 0 0,0-1 0,1 1 0,-1-1 0,16-19 439,-15 17-468,8-12 78,-1-1 0,-1-1-1,-1 0 1,0 0 0,5-27-1,-4 15-14,46-186-61,-52 213-13,-1 1-1,1-1 1,-1 0-1,0 1 1,0-1 0,1 0-1,-1 1 1,0-1 0,0 1-1,-1-1 1,1 0-1,0 1 1,-1-3 0,1 4 16,-1 0 0,1 0 0,0 0 0,0 0 0,-1 0 1,1-1-1,0 1 0,0 0 0,0 0 0,-1 0 0,1 0 1,0 0-1,0 0 0,-1 1 0,1-1 0,0 0 0,0 0 1,-1 0-1,1 0 0,0 0 0,0 0 0,0 0 0,-1 0 1,1 0-1,0 1 0,0-1 0,0 0 0,-1 0 0,1 0 1,0 0-1,0 1 0,0-1 0,0 0 0,0 0 0,0 0 1,-1 1-1,1-1-28,-2 5-21,0 0-1,1 1 0,0-1 0,0 0 0,0 1 0,0-1 1,1 0-1,0 10 0,0 0-3,-1 2 88,0 0 0,1 0 0,1 0 1,1 0-1,0 0 0,2 0 0,0 0 0,0-1 0,2 0 1,8 19-1,-14-33-14,1 0 0,0-1 0,0 1 1,0 0-1,0 0 0,1-1 1,-1 1-1,0-1 0,1 1 0,-1-1 1,1 1-1,0-1 0,-1 0 0,1 0 1,0 0-1,0 0 0,0 0 1,0 0-1,0 0 0,0-1 0,0 1 1,0-1-1,3 1 0,-2-1 16,1-1 1,0 1-1,-1-1 0,1 0 0,-1 0 1,1 0-1,-1-1 0,1 1 0,-1-1 1,0 0-1,0 1 0,5-5 0,9-7 76,18-19-1,4-4-270,-33 28 46,-4 4 207,-1 6 21,-1-1-172,-8 7 90,12-12 50,0 0 0,-1 0 0,0 0-1,4-7 1,83-137-12,-32 58-139,-53 83 37,2-2-149,-7 9 168,1 1 0,-1-1 0,0 1 0,1-1-1,-1 0 1,0 1 0,0-1 0,1 1 0,-1-1 0,0 1-1,0-1 1,0 1 0,0-1 0,0 1 0,1-1 0,-1 1 0,0 0-1,0-1 1,0 1 0,0-1 0,-1 1 0,1-1 0,0 1-1,0 0 1,-1 22-197,-5 24 0,3-23 174,-1 26-1,8 129 427,-4-178-357,0 0 0,-1 1-1,1-1 1,1 0 0,-1 0 0,0 0 0,0 0-1,0 0 1,0 0 0,1 0 0,-1 0-1,1 0 1,-1 0 0,1 0 0,-1 0 0,2 2-1,3-4 263,3-9-174,4-12-34,-2-1 1,15-46 0,-14 36-66,26-65 21,-30 82-59,1 0 1,1 0 0,19-27 0,-27 41-25,0 1 0,0 0 0,0 0 1,0 0-1,0 0 0,0 0 0,0 0 0,0 0 0,0 0 0,0 0 0,0 0 1,3 0-1,1 5-254,-1 10 193,-1-1 91,0-1-1,1 0 0,0 0 0,1 0 1,0-1-1,11 17 0,-15-26 28,0-1 0,0 1 1,0 0-1,0-1 0,1 1 0,-1-1 0,0 0 0,1 1 1,-1-1-1,1 0 0,-1 0 0,1 0 0,0 0 1,-1 0-1,1 0 0,0-1 0,0 1 0,2 0 0,-1-1 20,-1 1 0,1-1-1,0 0 1,-1-1 0,1 1-1,0 0 1,-1-1 0,1 0-1,0 1 1,-1-1-1,5-2 1,3-3 76,0 0 0,0 0 0,-1-1 0,16-14 0,-21 18-119,45-45 219,-43 41-193,0 0-1,-1 0 1,0 0 0,0 0-1,6-14 1,-10 19-24,-1 1-1,1-1 1,-1 1-1,0-1 1,0 1 0,1-1-1,-1 0 1,0 1-1,0-1 1,0 1 0,-1-1-1,1 1 1,0-1-1,-1 0 1,1 1 0,-1-3-1,0 4 0,1-1 0,0 0 0,-1 1 0,1-1 0,-1 0 0,1 1-1,-1-1 1,1 0 0,-1 1 0,0-1 0,1 1 0,-1-1 0,0 1 0,1 0-1,-1-1 1,0 1 0,1 0 0,-1-1 0,0 1 0,0 0 0,1 0 0,-1-1 0,0 1-1,0 0 1,0 0 0,1 0 0,-1 0 0,0 0 0,0 0 0,0 0 0,1 1 0,-1-1-1,-1 1 1,-5 1-21,1 1-1,0 1 0,0-1 0,0 1 1,0 0-1,1 1 0,0-1 1,0 1-1,0 0 0,0 1 0,1-1 1,-1 1-1,2-1 0,-1 1 0,1 1 1,-1-1-1,2 0 0,-1 1 1,1-1-1,0 1 0,-2 9 0,4-8 68,0 1-1,0-1 0,1 0 0,0 1 1,0-1-1,1 0 0,0 0 1,0 0-1,1 0 0,0 0 0,0-1 1,1 1-1,0-1 0,1 0 1,-1 0-1,1 0 0,1-1 0,-1 1 1,1-1-1,0-1 0,0 1 1,1-1-1,0 0 0,0-1 0,0 1 1,0-1-1,1-1 0,0 1 1,-1-1-1,1-1 0,0 1 0,0-2 1,1 1-1,10 0 0,-6-1 74,0-2 0,0 1 0,0-2 0,0 0 0,0 0 0,-1-1 0,23-8-1,-27 7-717,1 0 0,-1 0-1,12-10 1,-19 14 573,0-1-262,0 1 0,0 0 0,-1-1 0,1 1 0,0-1 0,0 1 0,-1-1-1,1 0 1,0 1 0,-1-1 0,1 0 0,0 1 0,-1-1 0,1 0 0,-1 0 0,0 0 0,1 1-1,-1-1 1,0 0 0,1 0 0,-1 0 0,0 0 0,0 0 0,0 0 0,1-1 0,-1-6-3429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31.4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16 930 2400,'-11'10'779,"10"-10"-754,1 0 1,0 1-1,-1-1 1,1 0-1,0 1 1,-1-1 0,1 0-1,0 1 1,0-1-1,0 0 1,-1 1 0,1-1-1,0 0 1,0 1-1,0-1 1,0 1-1,-1-1 1,1 1 0,0-1-1,0 0 1,0 1-1,0-1 1,0 1-1,0-1 1,0 0 0,0 1-1,1-1 1,-1 1-1,0-1 1,0 1 0,0-1-1,0 0 1,0 1-1,1-1 1,-1 0-1,1 1 1,8 7 1166,-6-7-804,-1 1-216,-1-1 0,1-1 0,0 1 0,-1 0 0,1 0 1,0-1-1,0 1 0,0-1 0,0 1 0,-1-1 0,1 0 0,0 1 0,0-1 0,0 0 0,0-1 1,0 1-1,0 0 0,0 0 0,0-1 0,-1 1 0,1-1 0,0 0 0,0 1 0,-1-1 0,1 0 1,3-2-1,9-8 498,0-1 0,-1 0 1,0-1-1,16-21 0,41-65 446,-45 61-757,15-23 229,44-90 1,-64 107-349,-1 0 1,-3-2-1,12-51 1,18-155 601,-41 212-852,-5 40 1,0-1 1,0 1-1,0 0 0,0-1 1,0 1-1,0 0 1,0 0-1,0-1 1,0 1-1,0 0 0,0 0 1,0-1-1,0 1 1,0 0-1,0-1 1,0 1-1,0 0 0,-1 0 1,1-1-1,0 1 1,0 0-1,0 0 1,0-1-1,0 1 0,-1 0 1,1 0-1,0 0 1,0-1-1,0 1 1,-1 0-1,1 0 0,0 0 1,0 0-1,-1-1 1,0 2-12,1-1 1,-1 0 0,1 1-1,-1-1 1,1 1-1,0-1 1,-1 1 0,1-1-1,-1 1 1,1-1 0,0 1-1,-1-1 1,1 1 0,0-1-1,-1 1 1,1 1-1,-7 19-90,1 1 0,1 0-1,-4 33 1,4-21 66,-19 97 14,-10 73 141,27-152 78,2 101 0,6-139-172,5 66 333,-5-72-231,0 0 0,1-1 1,0 1-1,1 0 1,0-1-1,0 1 1,6 9-1,-8-16-98,-1 0 0,0-1 0,1 1 0,-1 0 0,1-1 0,0 1 0,-1 0 0,1-1-1,0 1 1,-1-1 0,1 1 0,0-1 0,-1 0 0,1 1 0,0-1 0,0 1 0,0-1-1,-1 0 1,1 0 0,0 0 0,0 1 0,0-1 0,1 0 0,-1 0 12,1-1 0,0 1-1,-1-1 1,1 1 0,0-1 0,-1 1 0,1-1 0,-1 0 0,1 0-1,-1 0 1,3-1 0,4-6 82,-1 1 1,1-1-1,8-11 0,-8 9-64,53-62 133,103-91 0,-106 107-354,-85 79-337,19-14 505,0 0 0,1 1 0,0 0 0,1 0 0,0 0 0,0 1 0,1 0-1,0 0 1,1 1 0,1-1 0,0 1 0,0 0 0,1 0 0,1 0 0,0 0 0,0 0 0,2 16 0,0-22 24,1-1 1,-1 0 0,1 0-1,0 1 1,0-1 0,0 0-1,1-1 1,0 1 0,0 0-1,0-1 1,5 6 0,-6-8 6,-1 0 1,1-1-1,0 1 1,0 0-1,-1-1 1,1 1-1,1-1 1,-1 0-1,0 0 1,0 0-1,0 0 1,1 0 0,-1 0-1,0 0 1,1-1-1,-1 1 1,1-1-1,-1 0 1,0 0-1,1 0 1,-1 0-1,1 0 1,-1 0-1,1-1 1,-1 1-1,0-1 1,3 0-1,-1-1 11,0 0-1,0 0 1,-1 0 0,1-1-1,-1 1 1,0-1-1,0 0 1,0 0-1,0 0 1,0 0-1,3-6 1,-2 3-11,0-1 0,-1 0 0,1 0 0,-2 0 1,1 0-1,1-8 0,-1 1-25,-1 0 1,-1 0-1,0 0 0,0 0 1,-1 0-1,-4-23 1,3 30 22,-1 0 0,0 1 0,0-1 1,-1 1-1,1 0 0,-1 0 0,-1 0 1,1 0-1,-1 0 0,-7-8 0,9 12-61,0-1-1,0 1 1,-1 0-1,1 0 0,-1 0 1,0 0-1,1 0 1,-1 0-1,0 1 0,0-1 1,0 1-1,0 0 1,0 0-1,0 0 0,0 0 1,-1 1-1,1-1 1,0 1-1,0 0 0,-1 0 1,1 0-1,0 0 1,0 0-1,-5 2 0,8-2 31,0 0 0,0 0-1,-1 0 1,1 0 0,0 0 0,0 0-1,-1 0 1,1 0 0,0 0-1,0 1 1,-1-1 0,1 0 0,0 0-1,0 0 1,0 0 0,-1 1-1,1-1 1,0 0 0,0 0 0,0 0-1,0 1 1,0-1 0,-1 0-1,1 0 1,0 1 0,0-1 0,0 0-1,0 0 1,0 1 0,0-1-1,0 0 1,0 0 0,0 1-1,0-1 1,0 0 0,0 1 0,6 7 18,0-4 3,0-1 0,-1 0-1,1 0 1,1-1 0,-1 1-1,9 1 1,44 6 12,-27-4 28,-8-2 105,0 0 0,31-1 0,-48-2-267,-1-1 0,1-1 0,-1 1 0,0-1-1,1 0 1,-1-1 0,0 0 0,1 0-1,-1 0 1,0-1 0,0 1 0,-1-1 0,9-6-1,-13 8-212,0 1-1,0-1 0,-1 0 0,1 0 0,0 1 0,-1-1 0,1 0 0,0 0 1,-1 0-1,1 0 0,-1 0 0,1 0 0,-1 0 0,0 0 0,1 0 1,-1 0-1,0 0 0,0 0 0,0 0 0,0 0 0,0 0 0,0 0 0,0 0 1,0 0-1,0 0 0,0 0 0,0 0 0,-1 0 0,1 0 0,0 0 1,-1 0-1,1 0 0,-1 0 0,1 0 0,-1 0 0,1 1 0,-2-2 0,-7-3-2859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4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490 398 2976,'0'0'75,"0"0"0,0-1 1,0 1-1,0-1 0,0 1 0,0 0 1,0-1-1,0 1 0,0 0 1,0-1-1,0 1 0,0 0 0,0-1 1,0 1-1,0 0 0,0-1 0,0 1 1,0 0-1,0-1 0,1 1 0,-1 0 1,0-1-1,0 1 0,0 0 0,1 0 1,-1-1-1,0 1 0,0 0 1,1 0-1,-1-1 0,0 1 0,1 0 1,0-1 163,0 0 0,0-1 0,0 1 1,0 0-1,-1 0 0,1-1 1,0 1-1,-1 0 0,1-1 1,-1 1-1,1-1 0,-1-1 0,0 1-105,0 0 0,0 1 0,-1-1 0,1 1-1,-1-1 1,1 1 0,-1 0 0,0-1 0,0 1 0,1-1-1,-1 1 1,0 0 0,0 0 0,0 0 0,0-1-1,-1 1 1,1 0 0,0 0 0,0 1 0,-1-1-1,1 0 1,-3-1 0,-1-1-27,0 1-1,0 0 1,-1 1-1,1-1 1,-1 1 0,-5-1-1,1 1-116,0 0-1,0 1 0,0 0 1,0 0-1,0 1 0,0 1 1,0 0-1,0 0 0,-16 6 1,-1 2-35,0 2 0,1 0 0,0 2 0,-35 24 0,48-28 76,1 0-1,1 0 1,0 1 0,0 0-1,1 1 1,1 0-1,0 0 1,0 1-1,1 1 1,-7 16 0,8-12 7,0 1 1,1 0 0,1 0 0,-4 29-1,8-38 15,0 1 0,0 0-1,1 0 1,1 0-1,0 0 1,0 0 0,1 0-1,0-1 1,7 17 0,-7-22 12,1-1 0,-1 1 0,2-1 0,-1 1 1,0-1-1,1 0 0,0 0 0,0 0 1,0-1-1,0 0 0,0 1 0,1-1 0,0-1 1,-1 1-1,1-1 0,0 0 0,0 0 0,9 2 1,-2-1 47,-1 0 0,1-1 0,0-1 0,0 0 0,1 0 0,-1-1 0,14-2 1,-10-1-41,-1 0 1,-1-1 0,1 0-1,0-1 1,-1-1 0,0 0-1,-1-1 1,1 0 0,-1-1-1,20-16 1,-10 3 50,0 0-1,-1-2 1,-2 0 0,22-31 0,-12 14-84,31-47-86,-53 79-92,-11 19-139,1 1 0,0 22 0,1-23 191,0 9 75,0 1 0,1 0 1,2-1-1,0 1 0,1-1 1,11 39-1,-12-53 57,1 0 0,0 0 1,0 0-1,0-1 0,1 0 0,0 0 1,0 0-1,0 0 0,1 0 0,-1-1 1,1 0-1,0 0 0,1 0 1,-1 0-1,0-1 0,1 0 0,0 0 1,10 3-1,-9-4 34,0 0 1,1 0-1,-1-1 0,1 1 1,-1-2-1,1 1 1,0-1-1,-1 0 0,1-1 1,0 0-1,-1 0 1,1 0-1,-1-1 0,0 0 1,10-5-1,-11 4-32,-1 0 0,0 0 1,0-1-1,0 0 0,0 0 0,0 0 0,-1 0 1,0-1-1,0 0 0,0 0 0,-1 0 0,0 0 0,0-1 1,0 1-1,0-1 0,-1 0 0,0 0 0,0 1 0,-1-2 1,1 1-1,0-11 0,-1 9-26,-1-1-1,0 0 1,0 1 0,-1-1 0,0 1-1,0-1 1,-1 1 0,0-1 0,0 1 0,-1 0-1,0 0 1,-1 0 0,0 0 0,0 1-1,-6-8 1,7 11-54,-1 0 0,1 1 0,-1-1 0,0 1 0,0 0 1,0 0-1,-1 0 0,1 0 0,-1 1 0,0 0 0,1 0 0,-1 0 0,0 0 0,0 1 0,0 0 0,-1 0 0,1 0 0,-6 0 0,4 1-7,0 0-1,1 1 0,-1 0 1,0 0-1,1 0 0,-1 1 0,0 0 1,1 0-1,0 1 0,0-1 1,-1 1-1,2 1 0,-9 4 0,-16 13-141,61-29 613,204-79-85,-174 66-454,-33 11 57,80-26-80,-84 30 135,0 0 0,38-3 0,-60 8 25,0 1 0,0 0 1,0 0-1,0 0 0,1 0 1,-1 0-1,0 1 0,0-1 1,0 1-1,0-1 0,0 1 1,0 0-1,0 0 0,0 0 1,0 0-1,-1 0 0,1 0 1,2 2-1,-2-1-3,-1 0 0,1 0 0,-1 0 0,0 0 0,0 0 0,0 0 0,0 1 0,0-1 0,0 0 0,-1 1 0,1-1 0,-1 0 0,0 1 0,1-1 0,-1 5 0,-2 31 219,-10 55 1,1-13-271,9-64 156,1-7 358,5-17-88,9-16-87,-5 13-230,3-6-55,0 1 1,1 0-1,1 1 1,1 0-1,22-19 1,-11 14-163,2 0 0,44-24 0,-56 36 100,1 0-1,17-6 1,-28 12 2,0 1 0,0-1 1,0 1-1,0 0 0,0 0 0,0 1 0,0 0 0,0 0 0,0 0 0,0 0 0,0 1 0,6 1 0,-10-2 29,1 1 0,-1-1 0,1 1 0,-1 0 0,1 0 0,-1-1-1,1 1 1,-1 0 0,0 1 0,0-1 0,1 0 0,-1 0 0,0 0-1,0 1 1,0-1 0,0 1 0,0 1 0,1 0 8,-1 0 0,0 0-1,0 0 1,-1 0 0,1 0 0,-1 1 0,1-1 0,-1 5 0,-1 6 32,-1 0 1,0 1 0,-6 17 0,4-13-33,-36 126 164,40-142 128,3-5-85,11-13 26,14-20-86,7-18-23,-22 32-165,0 1 0,2 1 0,25-28-1,-31 37-11,-4 6-10,-1-1 0,0 1 0,1 0 0,0 0-1,0 0 1,0 0 0,0 1 0,1 0 0,9-4-1,-15 7 48,1 0-1,0 0 1,0 0-1,0 0 1,0 0-1,0 0 1,-1 0-1,1 0 1,0 0-1,0 0 0,0 0 1,0 1-1,0-1 1,-1 0-1,1 1 1,0-1-1,0 0 1,-1 1-1,1-1 1,0 1-1,-1-1 0,1 1 1,0 0-1,-1-1 1,1 1-1,-1 0 1,1-1-1,-1 1 1,1 0-1,-1 0 1,1-1-1,-1 2 0,2 3-9,0-1-1,-1 1 0,0 0 0,1 7 0,-1-11 13,9 113-21,-3-14 221,-6-99-174,-1 0 0,0 0-1,0 0 1,0 0 0,1 0 0,-1 0-1,0 0 1,1 0 0,-1 0-1,1-1 1,-1 1 0,1 0 0,-1 0-1,2 1 1,-1-2-4,-1 0 1,1 0 0,-1 1-1,1-1 1,-1 0-1,1 0 1,-1 0-1,1 0 1,-1 1-1,1-1 1,0 0-1,-1 0 1,1 0-1,-1 0 1,1-1 0,-1 1-1,1 0 1,0 0-1,-1 0 1,1 0-1,-1-1 1,1 1-1,-1 0 1,1 0-1,-1-1 1,1 1-1,-1 0 1,1-1-1,0 0 1,7-6 69,0-1-1,0-1 1,-1 1-1,0-1 1,8-15-1,13-15-100,-23 32 39,46-53-174,-44 51 89,1 2-1,0-1 1,1 1 0,-1 0 0,12-5-1,-19 11 51,0 0 0,0 1-1,0-1 1,0 1 0,0-1-1,1 1 1,-1-1 0,0 1-1,0 0 1,1 0 0,-1 0-1,0 0 1,1-1 0,-1 2-1,0-1 1,0 0 0,1 0 0,-1 0-1,0 1 1,0-1 0,3 1-1,-3 0 3,1 0 0,-1 1 0,1-1-1,-1 0 1,1 1 0,-1-1 0,0 1 0,0-1 0,1 1-1,-1 0 1,0 0 0,1 3 0,1 5 2,1 0 0,-2 0 0,1 1 0,0 11 0,-3-20 9,7 69-81,-2 1 1,-9 115-1,-32 143 145,29-275 50,4-29-97,2-10 166,-1 0 1,-1-1-1,0 0 0,-6 18 0,9-34-171,0 1 0,0 0 0,0 0 1,0 0-1,0 0 0,0 0 0,-1 0 0,1 0 1,0 0-1,0 0 0,0 0 0,0 0 0,0 0 1,0-1-1,0 1 0,0 0 0,0 0 0,-1 0 1,1 0-1,0 0 0,0 0 0,0 0 1,0 0-1,0 0 0,0 0 0,0 0 0,0 0 1,-1 0-1,1 0 0,0 0 0,0 0 0,0 0 1,0 0-1,0 0 0,0 0 0,0 0 1,-1 1-1,1-1 0,0 0 0,0 0 0,0 0 1,0 0-1,0 0 0,0 0 0,0 0 0,0 0 1,0 0-1,0 1 0,-3-22 333,3 14-278,-2-40-39,2 0 0,2-1 0,3 2 0,10-50-1,3 13-182,41-116-1,-41 148 143,2 0 0,33-60 0,-44 95-49,0 1 0,2 0 1,0 0-1,0 1 0,1 0 0,1 1 1,0 1-1,1 0 0,1 1 0,30-19 1,-41 28 28,0 0 0,1 0 0,-1 0 0,1 1 0,-1-1 0,1 1 1,-1 1-1,1-1 0,0 0 0,-1 1 0,1 0 0,6 1 0,-8-1 24,0 1-1,-1 0 0,1-1 0,-1 1 1,1 0-1,-1 1 0,1-1 0,-1 0 1,0 0-1,1 1 0,-1 0 0,0-1 1,0 1-1,0 0 0,0 0 1,-1 0-1,1 0 0,0 0 0,-1 1 1,0-1-1,1 0 0,-1 1 0,1 3 1,1 4 18,0 1 1,0-1-1,-2 1 1,1 0 0,-1 0-1,-1 12 1,-7 68 197,7-90-207,-1 15 103,-2 0-1,0 0 1,-8 25 0,9-37-80,0 1 0,0-1 0,0 1 0,-1-1 1,0 0-1,1 0 0,-2 0 0,1 0 0,0-1 1,-1 1-1,1-1 0,-1 0 0,0 0 0,0 0 1,-1 0-1,-4 1 0,-3 3-104,8-5 88,0 1-1,-1-1 1,1 0 0,0 0 0,-1-1-1,0 1 1,1-1 0,-1 0 0,0 0 0,-7 0-1,21-1-84,1-1 0,-1-1 0,1 1 0,-1-2 0,11-3 0,48-23 49,213-98 124,-38 21-283,-240 105 187,0-1-1,0 1 1,0 0-1,0 0 1,0 0-1,0 0 1,6 0-1,-9 1 1,1 0-1,-1 0 1,1 0-1,-1 0 1,0 0-1,1 0 1,-1 0-1,1 0 0,-1 0 1,0 1-1,1-1 1,-1 0-1,0 0 1,1 0-1,-1 1 1,0-1-1,1 0 1,-1 1-1,0-1 1,1 0-1,-1 1 0,0-1 1,1 1-1,-1 0-7,1 0-1,-1 1 0,0-1 0,0 0 0,1 1 0,-1-1 1,0 0-1,0 1 0,0-1 0,-1 0 0,1 3 0,-3 33-35,1 0 0,2 1 0,10 71 0,-10-105 79,1 0 1,0 0-1,0 0 0,0 0 0,0 0 0,1 0 0,1 4 0,-2-7-18,0 0 0,-1 0 0,1 0 0,-1 0 0,1-1 0,0 1 0,0 0 0,-1 0-1,1 0 1,0-1 0,0 1 0,0-1 0,0 1 0,0 0 0,0-1 0,0 0 0,0 1 0,0-1 0,0 0 0,0 1-1,0-1 1,0 0 0,0 0 0,0 0 0,0 0 0,1 0 0,-1 0 0,0 0 0,0 0 0,2-1 0,-1 0-2,-1 1 0,1-1 1,0 0-1,-1 0 0,1 0 0,0-1 1,-1 1-1,1 0 0,-1-1 1,0 1-1,1 0 0,-1-1 1,0 0-1,0 1 0,1-4 0,13-29 51,-14 31-40,7-22 58,-1 0 0,6-37 1,-11 47-87,0 1-1,-2-1 1,1 0 0,-2 1 0,-4-28 0,5 39-17,-1-1 0,0 1 1,0 0-1,0 0 0,-1 0 1,1-1-1,-1 1 0,0 1 1,0-1-1,0 0 0,-4-4 1,5 6 1,0 0 1,-1-1-1,1 1 1,-1 0-1,1 0 1,-1 1-1,0-1 1,1 0 0,-1 0-1,0 1 1,0-1-1,1 1 1,-1 0-1,0-1 1,0 1-1,1 0 1,-1 0-1,0 0 1,0 0-1,0 1 1,0-1-1,-2 1 1,-3 1-9,0 0 1,-1 1-1,1 0 1,0 0-1,1 1 0,-1 0 1,-6 5-1,10-7 20,0 1 1,0 0-1,0 0 0,0 0 1,0 0-1,0 0 1,1 1-1,0-1 0,-1 1 1,1 0-1,1 0 0,-1-1 1,1 1-1,-2 6 0,2-9 4,1 0 0,0 0 0,0 0 1,0 0-1,0 0 0,0 0 0,0 0 0,0 1 0,0-1 0,0 0 0,1 0 0,-1 0 0,0 0 0,1 0 0,-1 0 0,0-1 0,1 1 0,-1 0 0,1 0 0,0 0 0,-1 0 0,1 0 0,0-1 0,-1 1 0,1 0 1,0-1-1,0 1 0,0 0 0,0-1 0,0 1 0,-1-1 0,1 1 0,0-1 0,0 0 0,0 1 0,0-1 0,2 0 0,2 1-8,-1 0-1,0-1 1,0 0-1,1 0 1,-1 0-1,0 0 1,8-2-1,10-4 24,-1-2-1,1 0 1,-2-1-1,1-1 0,26-19 1,25-11 161,-15 15-208,109-32 0,-121 43-50,-42 13 76,30-6-86,-33 6 89,1 1 1,0 0-1,-1 0 0,1-1 1,0 1-1,0 0 0,-1 0 1,1 0-1,0 0 0,0 0 0,-1 0 1,1 0-1,0 1 0,0-1 1,-1 0-1,1 0 0,0 1 1,-1-1-1,1 0 0,0 1 0,-1-1 1,1 0-1,0 1 0,-1-1 1,1 1-1,-1-1 0,1 1 1,-1-1-1,1 1 0,-1 0 0,1-1 1,-1 1-1,0-1 0,1 2 1,-1 3-7,0-1-1,-1 1 1,0 0 0,1-1 0,-2 1 0,1 0 0,0-1 0,-1 1 0,0-1-1,-3 5 1,-5 16-86,-2 13 66,-9 49 1,18-67 72,0 1-1,1 0 1,1 0 0,3 25-1,-1-40-11,-1 0-1,2 0 0,-1 0 1,1-1-1,-1 1 0,4 5 1,-5-10-14,1 1 1,0-1-1,-1 0 1,1 0-1,0 0 0,-1 0 1,1 1-1,0-1 1,0 0-1,0-1 1,0 1-1,0 0 0,0 0 1,0 0-1,0 0 1,0-1-1,1 1 1,-1-1-1,0 1 1,0-1-1,1 1 0,-1-1 1,0 0-1,0 1 1,1-1-1,-1 0 1,0 0-1,1 0 0,-1 0 1,0 0-1,1 0 1,-1-1-1,3 0 1,2-1 9,0-1 0,0-1 1,0 1-1,0-1 1,-1 0-1,1 0 0,-1-1 1,0 0-1,0 0 1,4-6-1,41-59-157,-49 70 129,66-115 220,-64 110-285,1-1 0,0 1 0,0 1 0,8-9 0,-9 10 7,-3 3 55,1 0 1,-1-1 0,0 1 0,0 0 0,0 0 0,0 0-1,0 0 1,0 0 0,1 0 0,-1-1 0,0 1 0,0 0-1,0 0 1,0 0 0,1 0 0,-1 0 0,0 0 0,0 0-1,0 0 1,0 0 0,1 0 0,-1 0 0,0 0 0,0 0-1,0 0 1,0 0 0,1 0 0,-1 0 0,0 0 0,0 0-1,0 0 1,1 0 0,-1 0 0,0 0 0,4 8-143,-1 15-82,-3-19 217,3 69-29,0 10-32,1-36 35,-2-28 158,0 1-1,8 35 1,-10-55-102,0 1-1,0 0 1,1-1-1,-1 1 1,0 0-1,0-1 1,0 1-1,1 0 1,-1-1-1,0 1 1,1 0-1,-1-1 1,0 1-1,1-1 1,-1 1-1,1-1 1,-1 1 0,1-1-1,-1 1 1,1-1-1,0 1 1,-1-1-1,1 0 1,0 1-1,-1-1 1,1 0-1,-1 0 1,2 1-1,-1-2 12,1 1 0,-1 0 1,1-1-1,-1 1 0,1-1 0,-1 0 0,1 1 0,-1-1 0,0 0 0,1 0 0,-1 0 0,2-1 0,3-4-11,0 1-1,0-1 1,0-1 0,6-8-1,11-13 1,2 0-12,47-48-94,-38 48-12,39-26 1,-67 50 52,1 0 0,0 0 0,0 0 0,1 1 0,-1 0 0,1 1 1,10-3-1,-15 4 42,-1 1 0,0 0 0,1 0 0,-1-1 1,0 1-1,0 0 0,1 1 0,-1-1 0,0 0 0,1 1 1,-1-1-1,0 1 0,0 0 0,0 0 0,0 0 1,0 0-1,0 0 0,0 0 0,0 1 0,0-1 0,0 0 1,0 1-1,-1 0 0,1-1 0,-1 1 0,1 0 1,-1 0-1,0 0 0,0 0 0,2 3 0,-1 0-4,0 0-1,-1 0 1,1 0-1,-1 0 1,0 1-1,-1-1 1,1 0-1,-1 0 1,0 1-1,0-1 1,-2 6-1,-1 7 58,-12 33 1,3-7 332,12-35-128,6-9-101,12-14 21,-4-2-114,0-1 0,17-28-1,5-8-248,-28 43 119,-5 4 41,1 0 1,0 1-1,1 0 0,-1 0 1,1 0-1,0 0 1,0 1-1,1 0 1,-1 0-1,11-5 1,-16 9 20,1-1 1,0 1-1,-1 0 0,1 0 1,0 0-1,-1 0 1,1-1-1,0 1 1,-1 0-1,1 0 0,0 0 1,-1 0-1,1 1 1,0-1-1,-1 0 1,1 0-1,0 0 1,-1 0-1,1 1 0,-1-1 1,1 0-1,0 1 1,-1-1-1,1 0 1,-1 1-1,1-1 0,0 1 1,0 0-7,0 1 0,0-1-1,-1 1 1,1-1 0,0 1 0,0-1 0,-1 1-1,1-1 1,-1 1 0,1 3 0,0 3-26,-1 0 0,0 0 0,-1 11 0,-3 19 6,1-14 40,1 0 0,1 1-1,3 26 1,-2-49 9,0 0 0,1 0 0,-1 0 0,1 0-1,-1 0 1,1 0 0,0 0 0,-1 0 0,1 0 0,0 0 0,0 0 0,1 0-1,-1-1 1,3 4 0,-3-4-2,0 0 0,1-1 0,-1 1 0,1 0 0,-1-1 0,1 1 0,-1-1 0,1 1 0,-1-1 0,1 1 0,-1-1 0,1 0 0,0 0 0,-1 0-1,1 0 1,-1 0 0,1 0 0,3-1 0,5-2-20,-1-1 0,1 0 0,0 0 0,-1-1 0,0 0 0,11-8 0,15-8 67,25-9 33,193-110 43,-127 52-258,-103 70 186,0-1 0,-2-1 0,21-24 0,-42 44-63,7-10-42,-9 4-213,2 6 250,0 0 0,0-1 0,0 1-1,0 0 1,0 0 0,0 0 0,0 0-1,0 0 1,-1 0 0,1 0 0,0 0-1,0 0 1,0 0 0,0 0 0,0 0-1,0 0 1,0 0 0,0 0 0,0 0-1,0 0 1,-1 0 0,1-1 0,0 1-1,0 0 1,0 0 0,0 0 0,0 0-1,0 1 1,0-1 0,0 0 0,0 0-1,-1 0 1,1 0 0,0 0 0,0 0-1,0 0 1,0 0 0,0 0 0,0 0 0,0 0-1,0 0 1,0 0 0,0 0 0,-1 0-1,1 0 1,0 0 0,0 0 0,0 1-1,-9 3-50,0 2-1,1-1 0,-1 1 1,1 0-1,0 1 0,-13 15 1,-39 52 99,48-58-67,-78 113-138,71-98 71,1 1 0,-17 43-1,31-64 143,0 1-1,0 0 1,-2 18-1,5-26-30,1 0 1,0 0-1,0 0 1,0 0-1,0 0 0,2 6 1,-2-8-7,1 0 1,-1-1-1,1 1 1,0 0-1,0-1 1,0 1-1,-1-1 0,2 1 1,-1-1-1,0 1 1,0-1-1,0 0 1,0 0-1,1 1 1,1 0-1,0-1 3,0 1 0,-1-1 1,1 0-1,0-1 0,0 1 0,0 0 1,-1-1-1,1 0 0,0 1 0,0-1 1,0 0-1,0 0 0,0-1 0,3 0 1,4-1 24,0 0 1,14-6 0,-13 4-25,0-1-1,-1 0 1,0-1-1,0 0 1,0-1-1,-1 1 0,11-11 1,-7 4-7,-2 0 0,1-1 0,-1 0 0,13-22 0,65-143 107,-63 125-211,-3 7 28,67-154 128,-75 162-95,32-86-65,-38 96 69,-1-1 0,6-38 0,-13 59-14,0-1 1,-1 1-1,0-11 1,0 17 20,-1 1 1,1 0-1,-1-1 1,1 1 0,-1 0-1,0 0 1,-2-4-1,3 5 4,-1 0 0,1 0 0,-1 1 0,1-1 0,-1 0 0,1 1-1,-1-1 1,0 0 0,0 1 0,1-1 0,-1 1 0,0-1 0,0 1 0,0 0 0,1-1 0,-1 1-1,0 0 1,0-1 0,0 1 0,-1 0 0,1 0 2,-1 0-1,1 0 1,-1 0 0,1 1-1,0-1 1,-1 0 0,1 1-1,0-1 1,-1 1 0,1-1-1,0 1 1,0 0 0,-1-1-1,1 1 1,0 0-1,0 0 1,0 0 0,0 0-1,-1 1 1,-15 22-124,17-23 131,-37 77-310,28-58 223,-7 22 94,2 0 0,2 1 0,1 0 0,3 1 0,1 0 0,3 1 0,0 46 0,4-64 81,2 0 1,0 1-1,10 41 0,-10-59-59,1 0 1,0 0 0,0-1-1,1 0 1,1 0 0,0 0-1,0 0 1,0 0-1,1-1 1,0 0 0,1 0-1,14 12 1,-8-11-587,1 0 1,-1-1-1,2-1 1,-1 0-1,1-1 1,0-1-1,0 0 1,30 4-1,14 3-1894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31.7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14 189 6304,'-14'8'2848,"54"-20"-2464,-3 4 1280,3 8-992,23-12 640,0-1-768,27-10-288,-1-1-160,14-9 32,-3 10-64,-10-5 256,-19 8-192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33.3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164 91 4224,'-5'-53'2362,"3"30"-185,2 23-2096,-1-1 0,1 0 1,0 0-1,0 0 0,-1 0 1,1 1-1,0-1 0,-1 0 1,1 0-1,0 1 0,-1-1 0,1 0 1,-1 1-1,0-1 0,1 1 1,-1-1-1,1 0 0,-1 1 1,-1-1-1,1 1-46,1 0 0,-1 0 0,1 0 0,-1 0 0,0 1 0,1-1 0,-1 0 0,1 0 0,-1 1 0,1-1 0,-1 0 0,1 1 0,0-1 0,-1 1 0,1-1 0,-1 1 0,1-1 0,0 0 0,-1 1 0,1-1 0,0 1 1,0 0-1,-1-1 0,1 1 0,-2 2 108,-4 6 82,1 0 0,0 0 0,1 0 0,0 0 1,0 1-1,-2 11 0,-12 64 561,14-60-567,-60 388 2538,51-196-1893,18-93 1723,8-149-1526,15-71-885,3 20-36,-21 54-104,-2 7-56,0 0-1,1 1 1,1 1 0,0-1-1,1 1 1,0 1-1,1 0 1,1 1 0,0 0-1,15-9 1,-22 16-4,0 1 0,-1 0 0,2 0 0,-1 0 0,0 1 0,0 0 0,1 1 0,-1-1 0,1 1 0,0 0 0,-1 1 0,1 0 0,0 0 0,-1 0 0,11 2 0,-15-1 17,0-1 0,0 1 0,0 0 0,-1-1 0,1 1 0,0 0 0,-1 0 0,1 0 0,-1 0 0,1 0 0,-1 0 0,0 1 0,1-1 0,-1 0 0,0 1 0,0-1 0,0 1 0,0-1 0,0 1 0,0 0 0,0-1 0,0 1 0,-1 0 0,1 0 0,-1 0 0,1-1 0,-1 1-1,0 0 1,0 0 0,0 0 0,0 3 0,-1 5 42,0 0-1,-1 0 1,0 0-1,-5 15 1,5-18-10,-4 14 52,-2 0 0,0-1 0,-2 0 0,-16 27 0,19-36-9,0 0 0,-1-1 1,-1 0-1,1-1 0,-1 0 0,-1 0 0,0-1 1,0 0-1,-12 7 0,18-13-39,0 0 1,-1 0-1,1-1 1,-1 1-1,0-1 1,1 0-1,-1 0 1,0 0-1,0-1 1,0 0-1,1 0 1,-1 0-1,0 0 1,0-1-1,-7-1 1,9 1-22,-1 0 1,0-1-1,0 1 0,1-1 1,-1 0-1,1 0 1,-1 0-1,1 0 0,0-1 1,0 1-1,0-1 1,0 0-1,0 0 0,1 0 1,-1 0-1,1 0 1,0-1-1,0 1 1,-2-4-1,4 6-14,0 1 0,0 0 0,-1 0 0,1-1 0,0 1 0,0 0 0,0 0 0,0 0 0,0-1 0,0 1 0,0 0 0,0 0 0,0-1-1,0 1 1,0 0 0,0 0 0,0 0 0,0-1 0,0 1 0,0 0 0,0 0 0,0-1 0,0 1 0,0 0 0,1 0 0,-1 0 0,0-1 0,0 1 0,0 0 0,0 0 0,0 0 0,1-1 0,9 0-124,20 6 44,-15-2 122,21 0-12,-1-2-1,0-1 1,0-2-1,56-10 1,-72 9 18,1-1 1,-1-1 0,0-1-1,0 0 1,0-2 0,-1 0-1,0-1 1,-1 0 0,0-2-1,0 0 1,24-21 0,-23 16 10,-11 9-13,1 1 0,-1-1 0,0 0 0,-1-1 0,7-10 0,-8 11-11,-1-1 1,-1 1-1,1-1 0,-1 0 0,2-10 1,-4 16-41,-1 0 0,1 0 0,-1-1 0,0 1 0,1 0 1,-1 0-1,0 0 0,0 0 0,-1 0 0,1 0 0,0 0 1,-1 0-1,1 0 0,-1 0 0,1 0 0,-1 0 0,0 0 0,0 0 1,0 0-1,0 1 0,0-1 0,-1 0 0,1 1 0,0-1 1,-1 1-1,1-1 0,-3-1 0,2 2-6,0 1-1,0-1 1,0 0 0,-1 1 0,1-1-1,0 1 1,0 0 0,0 0 0,0 0-1,0 0 1,0 0 0,-1 0-1,1 0 1,0 1 0,0-1 0,0 1-1,0-1 1,-3 3 0,-1-1-21,1 1 0,-1 0 1,1 0-1,0 0 0,-7 7 0,9-8 24,0 1-1,0 0 1,1 0 0,-1 0-1,1 0 1,0 1-1,0-1 1,0 1-1,1-1 1,-1 1-1,1 0 1,0-1-1,-1 7 1,1-4 15,0 1-1,1-1 1,0 1-1,0-1 1,1 1 0,0-1-1,2 11 1,0-5 28,1-1 1,1 0 0,-1 1-1,2-1 1,0-1 0,0 1-1,1-1 1,11 13 0,-14-18 4,0 0 1,1-1 0,0 0 0,-1 1 0,2-2-1,-1 1 1,0-1 0,1 0 0,0 0-1,0 0 1,8 2 0,-10-4 5,1 0 0,-1 0-1,0-1 1,1 0 0,-1 1 0,1-2-1,-1 1 1,1 0 0,-1-1 0,1 0-1,-1 0 1,0 0 0,1-1 0,-1 1-1,0-1 1,7-4 0,-4 1-112,0-1 0,0 0 0,0 0 0,-1 0 0,0-1 0,0 0 0,7-11 0,5-7-531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34.8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15 422 3712,'-11'14'1221,"10"-13"-1007,1 1 0,-1 0-1,1 0 1,-1 0 0,1 0-1,0 0 1,0 0 0,-1 0-1,2 0 1,-1 0 0,0 0-1,0-1 1,0 1 0,2 3-1,-2-5-133,0 1 0,0-1-1,0 1 1,0-1-1,0 1 1,1-1 0,-1 1-1,0-1 1,0 0-1,1 1 1,-1-1-1,0 1 1,1-1 0,-1 0-1,0 1 1,1-1-1,-1 0 1,0 1 0,1-1-1,-1 0 1,1 1-1,-1-1 1,1 0-1,-1 0 1,1 0 0,-1 1-1,1-1 1,-1 0-1,1 0 1,-1 0 0,1 0-1,-1 0 1,1 0-1,-1 0 1,1 0 0,-1 0-1,1 0 1,-1 0-1,1-1 1,-1 1-1,1 0 1,0-1 0,1 0 150,0 0 0,1 0 0,-1 0 0,0-1 1,0 1-1,-1-1 0,3-2 0,70-88 2186,-21 22-1861,108-102 559,-109 118-655,-49 51-417,5-5 124,0-1-1,0 0 1,10-16-1,-17 24-153,-1 1 0,1-1 0,-1 1 0,0-1 0,1 0 0,-1 1 0,0-1 0,0 1-1,1-1 1,-1 0 0,0 1 0,0-1 0,0 0 0,0 1 0,0-1 0,0 0 0,0 1 0,0-1 0,0 0 0,0 1 0,0-1 0,0 0-1,0 1 1,-1-2 0,1 2-15,-1 0 0,1-1 0,-1 1-1,1 0 1,-1-1 0,0 1 0,1 0 0,-1 0-1,1 0 1,-1-1 0,0 1 0,1 0 0,-1 0-1,1 0 1,-1 0 0,0 0 0,1 0 0,-1 0-1,-1 1 1,-3 0-59,-1 0 1,1 1-1,0 0 0,-8 3 0,4 1 55,0 0 0,1 0 0,-1 1-1,1-1 1,1 2 0,-1-1-1,1 1 1,1 1 0,-1-1 0,1 1-1,1 0 1,0 0 0,0 1-1,-6 19 1,4-10 2,1 1 0,2 0 0,0 1 0,1-1 0,1 1 0,1 35 0,1-42 63,1-1 0,4 17-1,-4-25-15,0-1 0,0 0 0,0 0 0,1 0 0,-1-1 0,1 1 1,0 0-1,1 0 0,-1-1 0,0 0 0,5 5 0,-4-5 25,1 0 0,-1 0 0,1 0 0,0-1 1,0 1-1,0-1 0,0 0 0,1 0 0,-1-1 0,0 1 0,1-1 1,-1 0-1,1 0 0,0 0 0,-1-1 0,1 1 0,-1-1 1,1-1-1,0 1 0,-1 0 0,1-1 0,0 0 0,-1 0 1,1-1-1,-1 1 0,8-5 0,-3 1 19,0 0 1,-1 0-1,0-1 0,0-1 1,9-9-1,32-39 121,53-93 156,-47 63-710,-54 83 336,13-15-110,-14 17 116,0-1 0,1 1-1,-1-1 1,0 1 0,1 0 0,-1-1 0,1 1-1,-1 0 1,0-1 0,1 1 0,-1 0 0,1-1-1,-1 1 1,1 0 0,-1 0 0,1 0 0,0-1 0,-1 1-1,1 0 1,-1 0 0,1 0 0,-1 0 0,1 0-1,-1 0 1,1 0 0,0 0 0,-1 0 0,1 1 0,0-1-1,-4 17-90,-2 50 284,4-43-111,-5 32 0,-7 52 189,13-95-93,1-7 31,2-8 75,5-17 7,10-35-1,1-2-205,-9 31-124,19-32 0,-24 49-15,0 0-1,0 0 0,1 1 0,0 0 1,1 0-1,-1 0 0,12-8 1,-17 14 53,0 1 0,0-1 0,0 1 0,0-1 0,0 1 0,0-1 0,0 1 0,0-1 0,0 1 0,0 0 0,0 0 0,0-1 0,1 1 0,-1 0 0,0 0 0,0 0 0,0 0 0,0 0 0,0 1 0,0-1 0,0 0 0,1 0 0,-1 1 0,0-1 0,0 1 0,0-1 0,0 1 0,0-1 0,-1 1 0,1 0 0,0-1 0,0 1 0,0 0 0,0 0 0,-1 0 0,1-1 0,0 1 0,-1 0 0,1 0 0,-1 0 0,1 0 0,-1 0 0,1 0 0,-1 0 0,0 0 0,1 1 0,-1-1 0,0 1 0,3 11 15,3 10 34,1 1-1,0-1 0,2-1 0,14 28 1,-20-45-1,0 0 0,0 0 1,0 0-1,1 0 0,0-1 1,0 0-1,0 1 1,0-1-1,1-1 0,0 1 1,0-1-1,0 0 0,0 0 1,0 0-1,0-1 1,1 1-1,-1-1 0,1-1 1,0 1-1,0-1 0,-1 0 1,1 0-1,8 0 1,-9-1-122,-1-1 0,1 1 1,0-1-1,0 0 0,-1 0 1,1 0-1,0-1 1,-1 1-1,9-5 0,-10 4-428,0 0-1,0 0 1,0-1-1,0 1 1,0-1-1,-1 1 1,0-1-1,1 0 1,1-3-1,6-15-4078,3 1 1509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35.2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57 5728,'-40'-33'2592,"9"30"-2240,22 0 352,4 3-448,-3-5 192,8 1-288,8-4-224,6 8 32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36.1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362 47 2720,'4'-4'1023,"1"0"0,-1-1 1,0 1-1,0-1 0,-1 0 0,5-7 0,-8 12-964,0 0 0,0 0 0,0 0 0,1 0 0,-1 0 0,0-1 0,0 1 0,0 0 0,0 0 0,0 0 0,0 0 0,0 0 0,0-1 0,0 1 0,0 0 0,0 0 0,0 0 0,0 0 0,0-1 0,0 1 0,0 0 0,0 0 0,0 0 0,0 0 0,0-1 0,0 1 0,0 0 0,0 0 0,0 0 0,-1 0 0,1-1 0,0 1 0,0 0 0,0 0 0,0 0 0,0 0 0,0 0 0,0 0 0,-1 0 0,1-1 0,0 1 0,0 0 0,0 0 0,-11-2 1071,-14 5-248,14 0-662,0 0-1,1 1 0,-1 0 1,0 1-1,1 0 0,0 0 1,-13 10-1,6-2-34,0 1 0,-27 27 0,11-9-31,-48 54 314,70-73-373,1 0 1,0 1-1,1 0 0,1 1 1,-7 17-1,14-29-54,0 0 0,0 0-1,1 1 1,-1-1 0,1 0 0,0 1-1,-1-1 1,2 0 0,-1 1 0,0-1-1,1 0 1,-1 0 0,1 1 0,0-1-1,0 0 1,0 0 0,1 0 0,-1 0-1,1 0 1,0 0 0,-1 0 0,1-1-1,0 1 1,1 0 0,-1-1 0,0 0-1,1 0 1,0 1 0,-1-1 0,1-1-1,0 1 1,0 0 0,0-1 0,0 0-1,0 1 1,0-1 0,0 0 0,6 0-1,-1 1 141,1-1 0,-1 0-1,1 0 1,17-1 0,-22-1-136,1 1-1,0-1 1,-1 0 0,1-1 0,-1 1 0,1-1 0,-1 0 0,0 0 0,0 0 0,7-5 0,-3 1-20,-1 0 0,-1-1 0,1 0-1,-1 0 1,0-1 0,-1 0 0,0 0 0,0 0 0,3-9 0,5-12 112,11-42 0,-10 26-106,-12 38-39,0 5-15,-1-1 0,0 1-1,-1-1 1,1 1 0,0-1-1,-1 1 1,1-1 0,-1 0 0,0 1-1,0-1 1,0 1 0,0-1 0,0 0-1,-1-4 1,1 7 21,0 1-1,0-1 1,0 0 0,0 0-1,0 0 1,0 0 0,0 0 0,0 0-1,0 0 1,0 0 0,0 0-1,0 0 1,0 0 0,0 0-1,0 0 1,0 1 0,0-1-1,0 0 1,0 0 0,0 0 0,0 0-1,0 0 1,0 0 0,0 0-1,0 0 1,0 0 0,0 0-1,0 0 1,0 0 0,0 0 0,0 1-1,0-1 1,0 0 0,0 0-1,0 0 1,0 0 0,0 0-1,-1 0 1,1 0 0,0 0-1,0 0 1,0 0 0,0 0 0,0 0-1,0 0 1,0 0 0,0 0-1,0 0 1,0 0 0,0 0-1,0 0 1,0 0 0,-1 0-1,1 0 1,0 0 0,0 0 0,0 0-1,0 0 1,0 0 0,0 0-1,0 0 1,0 0 0,0 0-1,0 0 1,0 0 0,0 0-1,0 0 1,-1 0 0,1 0-1,-2 12-32,-2 15 56,2-5 37,1-1-1,0 1 1,2 0-1,0-1 1,2 1 0,0-1-1,2 1 1,0-1-1,9 23 1,-12-40-9,-1 0 1,1-1-1,0 1 1,0-1-1,0 0 1,0 0-1,1 0 0,-1 0 1,1 0-1,0 0 1,-1-1-1,2 1 0,-1-1 1,4 3-1,-4-4 7,1 1 1,-1-1-1,1 0 0,-1 0 0,1-1 0,-1 1 0,1-1 1,-1 1-1,1-1 0,0 0 0,-1-1 0,1 1 0,-1-1 0,1 1 1,-1-1-1,5-2 0,6-2-32,0 0 0,0-2 0,-1 1 0,0-2 0,-1 0 0,0 0 0,0-1 0,-1-1 0,14-13 1,-7 3-1285,18-23 0,11-25-4834,-23 34 3001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37.4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1131 4160,'-7'2'468,"6"-1"-376,0-1 0,0 1-1,-1-1 1,1 1 0,0-1 0,0 1 0,0 0-1,0-1 1,0 1 0,0 0 0,0 0 0,0 0 0,0 0-1,-1 1 1,-8 10 399,11-12-404,-1 0 0,0 0 0,0 0 0,1 0 0,-1 0 0,0 0 1,0 0-1,1 0 0,-1 0 0,0 0 0,0 0 0,1 0 0,-1 0 0,0 0 0,0 0 1,1 0-1,-1 0 0,0 0 0,0 0 0,1 0 0,-1 1 0,0-1 0,0 0 0,0 0 1,1 0-1,-1 0 0,0 1 0,0-1 0,0 0 0,0 0 0,1 0 0,-1 1 0,0-1 0,0 0 1,0 0-1,0 1 0,0-1 0,0 0 0,0 0 0,0 1 0,0-1 0,0 0 0,0 0 1,0 1-1,0-1 0,0 0 0,0 0 0,0 1 0,0-1 0,0 0 0,0 0 0,0 1 1,0-1-1,0 0 0,0 0 0,-1 1 0,12-10 1531,-4 4-1189,-1 0 0,1-1 0,-1 0 0,-1 0 0,8-10 0,50-83 1376,60-130 1,-40 69-260,-65 127-1514,-18 33-37,0-1-1,1 1 1,-1 0-1,0 0 1,0-1-1,0 1 1,0 0 0,1 0-1,-1 0 1,0 0-1,0-1 1,1 1-1,-1 0 1,0 0 0,0 0-1,0 0 1,1 0-1,-1 0 1,0 0-1,0 0 1,1-1 0,-1 1-1,0 0 1,1 0-1,-1 0 1,0 0-1,0 0 1,1 0 0,-1 1-1,0-1 1,0 0-1,1 0 1,7 8-131,2 13 14,-7-9 125,0 0 0,-2 0 0,1 0 0,-1 23 0,-1-7-34,4 52 153,-3 0 1,-14 109 0,11-178-50,0-1-1,0 0 1,-1 1 0,-1-1 0,1 0 0,-7 11 0,9-19-39,-1 0 1,1 0-1,-1 0 1,1 0 0,-1 0-1,0 0 1,1 0-1,-1-1 1,0 1 0,0 0-1,0-1 1,-1 0-1,-3 2 1,4-2-4,0-1 1,0 1-1,0-1 0,0 0 0,0 0 1,0 0-1,0 0 0,0 0 1,0 0-1,0-1 0,-1 1 1,1-1-1,0 1 0,0-1 1,1 0-1,-1 0 0,0 0 1,-3-2-1,-1-1-14,0-1 1,0 0 0,1 0-1,-1 0 1,1 0-1,1-1 1,-1 0-1,1 0 1,0 0-1,-4-11 1,1 4-5,2 0 1,0 0 0,1 0 0,-5-26-1,7 28-57,0 1-1,1-1 0,1 0 0,1-16 0,-1 26 32,0 0 0,0 0 0,0 1-1,0-1 1,1 0 0,-1 0 0,0 0-1,1 1 1,-1-1 0,0 0 0,1 0-1,-1 1 1,1-1 0,0 0 0,-1 1-1,1-1 1,-1 1 0,1-1 0,0 1-1,-1-1 1,1 1 0,0-1 0,0 1-1,-1 0 1,1-1 0,0 1 0,0 0-1,0 0 1,0-1 0,-1 1 0,1 0-1,0 0 1,0 0 0,0 0 0,0 0-1,0 0 1,-1 0 0,1 1 0,0-1-1,1 0 1,4 2-20,0 0-1,0 0 1,0 1-1,7 4 0,-5-4 15,8 5 32,0-1 0,0-1 1,1 0-1,-1-2 0,1 1 1,0-2-1,24 2 0,-33-6 17,-1 1 0,1-1-1,-1-1 1,0 1 0,0-1-1,1 0 1,-1-1 0,0 0-1,-1 0 1,13-8 0,2-3 65,36-33 1,-39 31-96,70-69 88,-20 19 0,-30 31-60,-15 16-47,-1-1 0,-1-2 0,22-28 0,-25 22 27,-1 0 1,-1-1 0,-1-1-1,-1 0 1,12-46 0,32-165 61,-55 226-145,0-1-1,-1 1 1,-1-1-1,0 0 1,-2-22-1,1 37 60,0 0 1,0 1-1,0-1 0,0 0 0,0 1 1,-1-1-1,1 0 0,0 0 1,0 1-1,-1-1 0,1 0 0,0 1 1,-1-1-1,1 1 0,-1-1 1,1 0-1,0 1 0,-2-2 0,1 2 4,1 1 0,-1-1-1,0 0 1,0 0 0,1 0-1,-1 1 1,0-1-1,1 0 1,-1 1 0,0-1-1,1 0 1,-1 1 0,1-1-1,-1 1 1,1-1-1,-1 1 1,1-1 0,-1 1-1,1 0 1,-1-1 0,1 1-1,-1 0 1,1-1-1,0 2 1,-8 10-43,1 2 1,1-1-1,-6 17 0,-36 106-108,27-74 54,2-3 92,2 2-1,2 0 0,3 1 1,-6 102-1,17-128 66,1 1 0,2-1-1,1 1 1,2-1 0,2 0 0,1 0-1,1-1 1,3 0 0,18 41 0,-25-66 49,-3-5 9,0 0 1,0-1-1,1 1 0,0-1 1,5 9-1,-7-13-100,0 1 0,-1 0 0,1-1 0,0 1 0,0-1 0,0 1 0,-1-1 0,1 1 0,0-1 1,0 0-1,0 1 0,0-1 0,0 0 0,0 0 0,0 1 0,0-1 0,0 0 0,-1 0 0,1 0 0,0 0 0,0 0 0,0-1 0,0 1 0,0 0 0,0 0 0,0 0 0,0-1 0,0 1 0,0-1 0,-1 1 0,1-1 0,0 1 0,0-1 0,0 1 0,-1-1 0,1 1 0,0-1 0,0-1 0,2-1-497,-1 0 1,1 0-1,-1 0 0,0-1 0,0 1 0,-1 0 0,1-1 0,-1 1 0,0-1 0,0 0 1,0 1-1,0-1 0,0-6 0,-1 10 457,5-28-2339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37.8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130 11 5152,'-44'-9'1648,"43"8"-1597,0 1 0,0 0-1,0-1 1,0 1 0,0 0 0,0 0 0,0 0 0,0 0 0,0 0-1,0 0 1,0 0 0,-2 1 0,-29 8 924,-7 3 3399,69-7-1472,35-2-1641,80-7 1,-76 0-1076,6-2 101,13-1-180,-82 7-689,0 1 1,0-1-1,10 4 0,-10-3-607,0 1 1,-1 1 0,1-1 0,-1 0 0,1 1 0,8 6-1,4 6-1541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38.5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177 642 3712,'0'0'1221,"1"12"662,-36 64 3531,-1 1-3767,1 6-434,17-43-604,1 0 0,-13 55 0,28-86-472,0 0 0,1 0 1,0 11-1,1-20-83,0 1 0,0 0 1,0-1-1,0 1 0,0 0 0,0-1 0,0 1 0,0 0 1,0-1-1,0 1 0,1 0 0,-1-1 0,0 1 0,0 0 1,1-1-1,-1 1 0,0-1 0,1 1 0,-1 0 0,1 0 0,0-1-30,-1 0 0,1 0 0,-1 0 0,0 0 0,1 0 0,-1 0 0,1 0 0,-1 0 0,1 0 0,-1 0 0,0 0 0,1 0 0,-1 0-1,1 0 1,-1-1 0,0 1 0,1 0 0,-1 0 0,1 0 0,-1-1 0,0 1 0,1 0 0,-1-1 0,4-2 44,-1 0 1,1 0-1,-1-1 1,0 0-1,3-4 1,4-10 47,-1-1 0,13-36 0,-9 20-59,77-199-84,-85 222-69,-5 12 89,0 0 1,0 0-1,0 0 1,0 0-1,0 0 1,0 0-1,0 0 0,0 0 1,0 0-1,0 0 1,0 0-1,0 0 0,0 0 1,0 0-1,0 0 1,0 0-1,0 0 0,0 0 1,0 0-1,0 0 1,0 0-1,0 0 0,0 0 1,1 0-1,-1 0 1,0 0-1,0 0 0,0 0 1,0 0-1,0 0 1,0 0-1,0 0 0,0 0 1,0 0-1,0 0 1,0 0-1,0 0 0,0 0 1,0 0-1,0 0 1,0 0-1,0 0 0,0 0 1,0 0-1,0 0 1,0 0-1,0 0 0,1 0 1,-1 0-1,0 0 1,0 0-1,0 0 1,-4 24-338,0 5 334,1 1 1,1 0-1,2 0 1,5 48-1,-4-71 46,0 0-1,0 1 1,1-1-1,0 0 1,1 0 0,-1 0-1,1 0 1,1-1-1,-1 1 1,1-1-1,0 0 1,1 0 0,8 9-1,-10-12 15,1 1 0,0-1-1,0 0 1,1 0 0,-1 0-1,1-1 1,-1 0 0,1 0-1,0 0 1,0 0 0,0-1-1,0 1 1,0-1 0,0-1-1,0 1 1,0-1 0,1 0-1,-1 0 1,0 0 0,6-1-1,-3-1-19,0-1 0,-1 1 0,1-1 0,0 0 0,-1-1 0,0 0-1,1 0 1,-1 0 0,6-6 0,1-1-6,0-1 1,0 0-1,-1-1 0,19-25 1,37-62 49,-64 91-62,17-24 52,-3-1 0,0 0 0,16-44 0,-10 1 0,18-98 0,-41 168-59,59-290-69,-61 296 65,4-22-133,0-1 0,-1-29 1,-5 43-229,-4 8 57,5 3 286,0-1 0,0 1 0,0-1 0,0 1 0,0 0 0,1 0 0,-1-1-1,0 1 1,0 0 0,0 0 0,1 0 0,-1 0 0,0 2 0,-4 6-1,1 0 0,1 0 0,-1 1 0,2-1 0,-3 11 0,1-1 14,-60 395-124,55-76 581,10-236-202,-1-98-225,-1 12 199,2 0 1,0 1 0,6 31-1,-7-47-241,1 1 0,-1-1 0,0 0 0,1 0 0,-1 1 0,1-1 0,-1 0 0,1 0 0,0 0 0,-1 0 0,1 0 0,0 0 1,0 0-1,0 0 0,0 0 0,0 0 0,1 0 0,-1 0-96,-1-1 1,1 0 0,0 0 0,-1 0 0,1 0 0,0 0-1,-1 0 1,1 0 0,0 0 0,-1 0 0,1 0 0,0 0-1,-1 0 1,1-1 0,0 1 0,-1 0 0,1 0 0,-1-1-1,1 1 1,0 0 0,-1-1 0,1 1 0,-1 0-1,1-1 1,-1 1 0,1-1 0,-1 1 0,1-1 0,-1 1-1,0-1 1,1 0 0,1-1-335,-1-1 0,1 1 0,-1-1 0,0 1 0,0-1 0,0 1 0,0-1 0,0 0 0,-1 1 0,1-1 0,0-4-1,-1 2-130,5-23-1839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38.9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24 5408,'-4'-1'427,"0"1"1,0-1-1,0-1 0,0 1 1,0 0-1,-5-4 1,31 14 4515,10 0-3727,44 7-1743,-64-14 996,248 41-4181,-247-40 3562,0-1 0,26 0 0,-35-2 385,0 0 1,1-1 0,-1 1-1,0-1 1,1 0 0,-1 0-1,0-1 1,0 1 0,0-1-1,0 0 1,0 0 0,6-5-1,-6 4 100,0-1 0,0 1 0,0-1-1,0 0 1,-1 0 0,5-7 0,-8 10-296,1 0 1,-1 0 0,1 0-1,-1 0 1,1 0 0,-1 0 0,0 0-1,0 0 1,1 0 0,-1 0-1,0 0 1,0 0 0,0 0-1,0 0 1,0 0 0,0 0-1,-1 0 1,1 0 0,0 0 0,0 0-1,-1 0 1,1 0 0,-1 0-1,1 0 1,-1 0 0,1 0-1,-1 0 1,1 0 0,-1 1-1,0-1 1,0 0 0,1 0 0,-1 1-1,0-1 1,0 0 0,0 1-1,0-1 1,0 1 0,0-1-1,0 1 1,-2-1 0,-2-1-4,0 0 0,0 1 0,0 0 0,-1 0 0,1 0 0,0 1 0,-1 0 0,1 0 0,-1 0 0,1 0 0,0 1 0,-1 0 0,1 0 0,-10 4 0,4-2 48,1 1-1,0 1 1,1 0-1,-1 0 1,1 1 0,-14 11-1,15-9 58,-1 1-1,1 0 0,0 0 1,1 1-1,0 0 1,0 1-1,1-1 1,1 1-1,0 1 1,0-1-1,-4 17 1,6-16 40,0 0 1,1 1 0,0-1 0,1 1 0,0-1-1,1 1 1,1 0 0,0-1 0,0 1 0,7 22-1,-6-29-109,0 0 1,0 0-1,1-1 0,0 1 0,0-1 0,0 0 0,1 0 1,0 0-1,0 0 0,0 0 0,0-1 0,1 0 0,9 8 0,-7-8 0,0 0-1,1-1 1,-1 1-1,1-1 1,0-1-1,-1 1 1,1-1-1,0-1 1,15 2-1,-10-3-6,0 0-1,0 0 0,0-1 0,0-1 0,0 0 1,0-1-1,-1-1 0,1 0 0,-1 0 0,0-1 1,0-1-1,-1 0 0,14-9 0,-15 8-661,0-1-1,-1-1 1,1 1-1,-2-2 1,13-15-1,-15 17-1255,-1-1-1,0 0 0,0 0 1,3-11-1,3-10-2684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39.9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484 72 2496,'0'-3'192,"0"1"-1,0-1 1,0 0-1,0 1 1,0-1 0,1 1-1,-1-1 1,1 0 0,0 1-1,-1-1 1,1 1 0,0 0-1,1-1 1,1-2 0,-1 2 190,0 1 0,0-1 0,0 0 0,0 1 1,-1-1-1,1 0 0,-1 0 0,2-5 0,-4 8-346,1 0-1,-1 0 0,1 0 1,-1 0-1,1 0 1,-1 0-1,0 0 0,1 0 1,-1 0-1,1 0 0,-1 0 1,1 0-1,-1 0 0,1 0 1,-1 0-1,1 1 1,-1-1-1,1 0 0,-1 0 1,1 1-1,-1-1 0,0 1 1,-2 0 132,-21 9 1017,-47 27 0,9-4-457,-14 0-85,-123 37 0,155-60 154,25-8-3562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6:4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1443 2080,'-7'0'449,"0"0"0,0 1 0,0 0 0,-13 3 0,20-4-386,0 0 0,0 0 0,-1 1 1,1-1-1,0 0 0,-1 0 0,1 0 0,0 0 0,0 0 0,-1 1 0,1-1 0,0 0 0,-1 0 1,1 0-1,0 0 0,-1 0 0,1 0 0,0 0 0,-1 0 0,1 0 0,0 0 0,0 0 0,-1-1 1,1 1-1,0 0 0,-1 0 0,1 0 0,0 0 0,0 0 0,-1 0 0,1-1 0,0 1 0,0 0 1,-1 0-1,1 0 0,0-1 0,0 1 0,0 0 0,-1 0 0,1-1 0,0 1 0,0 0 0,0-1 0,0 1 1,0 0-1,-1 0 0,1-1 0,0 1 0,0 0 0,0-1 0,0 1 0,0 0 0,0-1 0,0 1 1,0 0-1,0-1 0,0 1 0,0 0 0,0 0 0,1-1 0,-1 1 0,0-1 0,1-2 169,0 0 0,0 0-1,0 0 1,1 0 0,2-4-1,7-10 287,67-111 1476,-65 104-1881,69-119 633,-40 79-421,3 2 1,88-94-1,-131 154-359,1-1 1,-1 1 0,0 0-1,1 0 1,0 1-1,-1-1 1,1 0-1,4-1 1,-7 3 33,1 0 0,0 0 0,0 0 1,-1 0-1,1 0 0,0 0 0,0 0 0,-1 0 0,1 0 1,0 0-1,0 0 0,-1 0 0,1 0 0,0 1 1,0-1-1,-1 0 0,1 0 0,0 1 0,-1-1 1,1 1-1,-1-1 0,1 1 0,0-1 0,-1 1 1,1-1-1,-1 1 0,1-1 0,-1 1 0,1-1 0,-1 1 1,0 0-1,1-1 0,-1 1 0,0 0 0,1-1 1,-1 1-1,0 0 0,0 0 0,0-1 0,0 2 1,2 6 70,0-1 1,-1 1-1,-1-1 1,1 1 0,-1-1-1,-1 11 1,-9 49 52,3-29 19,-19 132 486,25-132-28,3-24 59,1-13-233,1-6 66,12-25-222,2 1 0,1 1 0,2 1 0,45-47 0,-40 49-324,1 1 0,1 2 0,33-21 0,100-49-599,-157 91 609,-1-1 0,1 0 0,0 1 1,-1 0-1,1 0 0,0 0 0,4 0 1,-7 1 39,0 0 0,-1 0-1,1 0 1,0 0 0,0 0 0,0 0 0,-1 0 0,1 0 0,0 1 0,0-1 0,-1 0 0,1 1 0,0-1 0,0 0 0,-1 1 0,1-1 0,0 1 0,-1-1 0,1 1 0,-1-1 0,1 1 0,-1 0 0,1-1 0,-1 1 0,1 0 0,-1-1 0,1 1 0,-1 0 0,0-1 0,0 1 0,1 0 0,-1 0 0,0 0 0,0-1 0,0 1 0,0 0 0,0 0 0,0 0 0,0-1 0,0 1 0,0 1-1,-1 7 33,0 0-1,-1-1 0,0 1 1,0 0-1,-8 15 0,-3 13 21,4-1-76,1 0 1,-5 69-1,12-85 135,3 26-1,-2-40-19,1-1 0,-1 1 0,1-1-1,1 0 1,-1 0 0,1 1 0,0-1 0,0 0 0,4 7-1,-5-11-66,0 0 0,-1 0 0,1 0 0,0 0 0,0 0 0,0 0 0,0 0 0,0 0 0,0 0-1,0-1 1,0 1 0,0 0 0,0-1 0,0 1 0,1-1 0,-1 1 0,0-1 0,0 0 0,1 1 0,-1-1-1,0 0 1,0 0 0,1 0 0,-1 0 0,0 0 0,0 0 0,1 0 0,-1-1 0,0 1 0,0 0-1,1-1 1,-1 1 0,0-1 0,0 1 0,0-1 0,0 1 0,1-1 0,-1 0 0,0 0 0,1-1-1,4-3 75,0-1-1,-1 1 0,1-2 1,8-12-1,-13 18-73,18-29 173,30-64-1,-16 26-175,35-64-285,-68 132 257,0 0-1,0 0 1,0 0 0,0 0-1,0 0 1,0 0-1,0 0 1,0 0-1,0 0 1,0 0-1,0 0 1,1 0-1,-1 0 1,0 0-1,0 0 1,0 0-1,0 0 1,0 0-1,0 0 1,0 0 0,0 0-1,0 0 1,0 0-1,0 0 1,0 0-1,0 0 1,0 0-1,0 0 1,0 0-1,0 0 1,0 0-1,0 0 1,0 0-1,0 0 1,-1 9-183,-5 24 99,-3 13-122,3-7 190,2 1 1,2 0-1,1 0 1,5 40-1,-3-73 71,1 0 1,-1-1-1,1 1 0,0-1 0,5 12 0,-7-17-23,1 0-1,-1 0 1,1 0-1,-1 0 1,1 0-1,0 0 1,-1 0-1,1-1 1,0 1-1,-1 0 1,1 0-1,0 0 0,0-1 1,0 1-1,0 0 1,0-1-1,0 1 1,0-1-1,0 1 1,0-1-1,0 0 1,0 1-1,0-1 1,0 0-1,0 0 0,0 0 1,1 1-1,-1-1 1,0 0-1,0-1 1,0 1-1,0 0 1,0 0-1,0 0 1,0-1-1,0 1 1,0 0-1,0-1 0,0 1 1,0-1-1,0 1 1,0-1-1,0 0 1,0 1-1,1-2 1,11-10 137,0-1 0,-1 0 0,-1-1 0,18-27 0,10-11-48,135-144 92,-166 187-195,51-51-501,-50 55 358,-7 11-38,-9 16-47,-2-1 205,1-1-1,1 1 1,1 1 0,1-1 0,-3 35 0,6-43 33,2 1 0,-1-1 0,2 0 0,0 0 0,0 0 0,1 0 0,1 0 0,0 0-1,1-1 1,10 23 0,-12-31 18,0 0 0,0 0 0,1-1-1,-1 1 1,1-1 0,0 1-1,0-1 1,0 0 0,0 0 0,1 0-1,5 3 1,-8-5-13,2 0-1,-1-1 1,0 1 0,0 0-1,0-1 1,0 1 0,0-1 0,1 0-1,-1 0 1,0 1 0,0-2-1,0 1 1,1 0 0,-1 0-1,0-1 1,0 1 0,0-1-1,0 0 1,0 1 0,0-1 0,0 0-1,0 0 1,0 0 0,0-1-1,2-1 1,9-8 99,0 0-1,0-1 1,-2-1-1,17-22 1,1-1-47,60-60-237,-71 78 169,2 2 0,-1 0 0,28-17 0,97-45-119,-94 48 278,-50 29-116,-4 1-72,-7 1-124,0 2 102,1 0 0,0 0 0,0 1 0,0 0-1,1 0 1,-1 1 0,-13 10 0,9-6 11,2 1 0,-1 0 1,2 1-1,-20 22 0,23-21 14,0 0 0,1 0 1,0 1-1,1 0 0,0 0 0,-6 25 0,5-13 55,2-1-1,1 1 1,-1 26 0,4-40-35,1 0 0,0 0 0,1 0 0,0 0 0,1 0 0,0-1 0,4 12 0,-5-18 6,0-1 1,1 0-1,-1 1 1,1-1-1,-1 0 1,1 0-1,0 0 1,0-1-1,1 1 1,-1 0-1,0-1 1,1 1-1,0-1 1,-1 0-1,1 0 1,0 0-1,0 0 1,0-1-1,1 1 0,-1-1 1,0 0-1,0 0 1,1 0-1,-1 0 1,6 0-1,-2 0 21,-1-1-1,1-1 0,0 1 1,0-1-1,-1 0 1,12-4-1,40-18 201,-57 23-226,15-8 44,0-1 0,0 0 0,18-15 0,40-38-6,89-101 7,-129 127-9,31-37 85,91-134-1,27-71 81,-131 194-244,-4-1 0,60-147 0,-99 195-279,-9 37 315,0 0 0,0 0 0,0 0 0,0 0 0,0 1 0,0-1 0,0 0 0,0 0 0,0 0 0,0 0 0,0 0 0,0 0 0,0 0 0,0 0 0,0 0 0,0 0 0,0-1 0,-1 1 0,1 0 0,0 0 0,0 0 0,0 0 0,0 0 0,0 0 0,0 0 0,0 0 0,0 0 0,0 0 0,0 0 0,0 0 0,0 0 0,0 0 0,0 0 0,0 0 0,0 0 0,0 0 0,0 0 0,0 0 0,0 0 0,0 0 0,0 0 0,0 0 0,0-1 0,0 1 0,0 0 0,0 0 0,0 0 0,0 0 0,0 0 0,0 0 0,0 0 0,0 0 0,0 0 0,0 0 0,0 0 0,0 0 0,0 0 0,0 0 0,0 0 0,0 0 0,0 0 0,0 0 0,0-1 0,0 1 0,0 0 0,-6 6-217,-14 20 2,-1-1 112,-15 15 102,-61 73-32,75-84 49,1 2 0,-21 38 1,13-8-124,2 1 0,3 1 0,-24 99 0,43-139 133,0 1 0,-1 43 1,6-55-5,0-1 0,1 0 1,0 1-1,1-1 0,0 0 1,1 0-1,8 21 0,-5-19-3,0-1 0,1 0 0,0 0 0,1-1 0,0 0-1,1 0 1,0-1 0,1 0 0,19 15 0,-20-18 37,0-1 0,0-1 1,1 1-1,0-2 0,0 1 1,0-1-1,1-1 0,-1 0 0,1-1 1,0 1-1,0-2 0,20 1 1,-14-2-31,-1-2 0,0 0 0,0 0 0,0-2 0,0 1 0,-1-2 0,0-1 0,0 0 0,0 0 0,0-1 0,-1-1 0,0-1 1,-1 0-1,0-1 0,-1 0 0,1-1 0,-2 0 0,0-1 0,12-16 0,-11 12 119,18-31 1,-27 41-143,0 0 1,0 0 0,-1-1-1,0 1 1,0-1-1,0 0 1,-1 1-1,0-1 1,0-7 0,-1 13-4,0-1 1,0 1 0,0-1 0,0 1-1,0 0 1,0-1 0,-1 1 0,1-1-1,-1 1 1,1 0 0,-1-1-1,1 1 1,-1 0 0,1 0 0,-1-1-1,0 1 1,-1-1 0,1 1-6,0 1 1,1-1-1,-1 1 1,0-1-1,0 1 1,0-1-1,0 1 1,0 0-1,0 0 0,0-1 1,0 1-1,0 0 1,0 0-1,0 0 1,0 0-1,0 0 1,1 0-1,-3 1 1,-2 0-10,1 0 1,0 1 0,-1 0 0,1 0 0,0 0 0,0 0 0,0 1-1,-4 3 1,-4 2-29,1 1 0,0 1-1,1 0 1,0 0-1,0 1 1,1 1-1,0-1 1,-12 24 0,16-24 34,0 1 0,1 0 0,0 1 0,1-1 0,1 1 0,0-1 0,0 1 0,1 0 0,1 16 0,2-12 27,0 0 1,1 0 0,0-1 0,2 1-1,0-1 1,10 23 0,-13-34 5,1-1 0,-1 1 1,0-1-1,1 0 0,0 0 0,0 0 0,0 0 1,1 0-1,-1-1 0,8 6 0,-9-7-7,1-1 0,-1 0 0,0 0 1,1 0-1,-1 0 0,1 0 0,-1 0 0,1-1 0,0 1 0,-1-1 0,1 0 0,-1 0 0,1 0 0,0 0 0,-1 0 0,1-1 0,0 1 0,-1-1 0,1 1 0,-1-1 1,1 0-1,2-2 0,29-15 42,0-1 0,37-29 1,-30 19-30,227-148 320,-241 159-341,8-5-98,43-36 0,-68 52-93,-10 7 184,0 0 0,0 0 0,0 0-1,0 0 1,0 0 0,1 0 0,-1 0-1,0 0 1,0 0 0,0 0 0,0 0-1,0 0 1,0 0 0,0 0 0,0 0-1,0 0 1,0 1 0,0-1 0,0 0-1,0 0 1,0 0 0,0 0 0,0 0-1,0 0 1,0 0 0,0 0 0,0 0-1,0 0 1,1 0 0,-1 0 0,0 0-1,0 1 1,0-1 0,0 0 0,0 0-1,-1 0 1,1 0 0,0 0 0,0 0 0,0 0-1,0 0 1,0 0 0,0 0 0,0 0-1,0 0 1,0 1 0,0-1 0,0 0-1,0 0 1,0 0 0,0 0 0,0 0-1,0 0 1,0 0 0,0 0 0,0 0-1,0 0 1,0 0 0,-1 0 0,1 0-1,-13 21-115,9-14 132,-9 15-42,2 0-1,1 0 1,1 1 0,0 0-1,2 0 1,1 1-1,1 0 1,-3 28-1,7-34 33,-1 23 0,3-36 11,-1 1 0,0 0 0,1-1 0,0 1 0,1-1 0,-1 1 0,5 9 0,-6-14-2,1-1-1,-1 1 1,0 0-1,1 0 1,-1-1-1,1 1 0,0 0 1,-1-1-1,1 1 1,0 0-1,-1-1 1,1 1-1,0-1 0,-1 1 1,1-1-1,0 1 1,0-1-1,0 0 1,-1 0-1,1 1 1,0-1-1,0 0 0,0 0 1,0 0-1,0 0 1,0 0-1,-1 0 1,1 0-1,0 0 0,0 0 1,0 0-1,0 0 1,0 0-1,-1-1 1,1 1-1,0 0 0,0-1 1,1 0-1,1-1 29,0 1 0,0-1 0,0-1 0,-1 1 0,1 0 0,0-1 0,-1 1 0,4-6 0,5-10-55,11-23 0,4-8 79,3 3-21,1 0 0,3 2 0,41-43 0,-68 82-63,-6 5-5,1-1 0,0 1 0,0-1 0,-1 1 0,1-1 0,0 0 0,-1 0 0,1 1 0,0-1 0,-1 0 0,1 0 0,-1 0 0,1 1 0,-1-1 0,0 0 0,1 0 0,-1 0 0,0-2 0,-2 5-23,0-1 0,0 1 0,0 0-1,0-1 1,0 1 0,-2 4 0,-3 5 21,2 0 0,-1 0 0,1 1 0,1 0 0,0 0 0,1 0 0,0 0 0,-1 18 0,2-6 34,1 0-1,1-1 1,5 37 0,-3-51 8,-1-1 0,1 0 1,1 1-1,0-1 0,0 0 0,1 0 0,4 7 1,-7-12-7,1 0-1,0 0 1,0 0 0,0 0 0,1-1 0,-1 1-1,0 0 1,1-1 0,0 0 0,-1 0 0,1 0 0,0 0-1,0 0 1,0 0 0,1-1 0,-1 0 0,0 1 0,0-1-1,1-1 1,4 2 0,0-2 33,-1-1 1,1 0-1,0 0 0,0 0 0,-1-1 1,1 0-1,-1-1 0,0 1 1,0-2-1,0 1 0,0-1 0,0 0 1,6-5-1,11-9 76,-2-1 0,21-21 0,-42 39-117,145-155 171,-112 115-267,56-89-1,-74 100 34,-10 18 8,0 1 1,11-13 0,-17 23 32,1-1 1,0 1-1,0 0 1,0 0-1,0 0 1,0 0-1,0 1 1,1-1 0,-1 0-1,0 0 1,0 1-1,1-1 1,-1 0-1,0 1 1,1 0-1,1-1 1,-2 1 7,0 0 0,-1 0 0,1 0 0,0 0 0,0 0 0,0 1 0,-1-1 0,1 0 0,0 0 0,0 1 0,0-1 0,-1 1 1,1-1-1,0 1 0,-1-1 0,1 1 0,0-1 0,-1 1 0,1-1 0,-1 1 0,1 0 0,-1-1 0,1 1 0,-1 0 0,0 0 0,1-1 0,-1 1 0,1 1 0,3 12-24,-1-1 0,0 0 0,-1 1 0,0 0-1,-1-1 1,-1 1 0,-1 15 0,1-6 64,-3 71 57,-20 123 1,21-202-5,-1 0 1,0-1-1,0 0 1,-2 0-1,0 0 1,-10 20-1,15-33-54,-1 0-1,1-1 1,0 1-1,-1 0 1,0 0-1,1-1 0,-1 1 1,1 0-1,-1-1 1,0 1-1,1 0 1,-1-1-1,0 1 1,0-1-1,1 1 0,-1-1 1,0 0-1,0 1 1,0-1-1,0 0 1,0 0-1,0 1 1,1-1-1,-2 0 0,0 0 2,1-1 0,-1 1 0,1 0 0,0-1 0,-1 1 0,1-1 0,0 0 0,-1 1 0,1-1 0,0 0 0,0 0 0,0 0 0,-2-2 0,-2-2 6,0-1 0,0 0-1,1-1 1,-6-10 0,-13-29-83,13 25-49,-20-31-1,12 13-157,16 37 107,1 3 84,4 8-25,9 10 160,0 0 0,1-1 0,27 28 0,-36-42-67,6 6 30,0 0 0,1 0 0,0-1 0,1-1 0,0 0-1,0 0 1,1-2 0,0 1 0,0-1 0,0-1 0,1-1 0,0 0 0,21 4 0,-11-5 76,-1-1 0,1-1 0,0 0 0,-1-2 0,1-1 0,0-1 0,32-8 0,-41 7-124,0-1-1,0 0 1,0-1-1,-1-1 1,21-13-1,-23 12-1115,-1 0 0,0-1-1,15-15 1,4-6-1563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42.4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101 728 3808,'3'-4'565,"-1"0"0,1 0 0,-1 1 0,1-1 0,0 1 0,5-4 0,-4 3 994,-20 27 1626,-21 54-2130,23-42-592,2 0 0,-8 41 0,-7 73 548,26-140-871,0-1 0,1 1-1,0 0 1,1 12 0,-1-19-68,0 0 1,0 0 0,1 0-1,-1 0 1,0 0-1,1-1 1,0 1 0,-1 0-1,1 0 1,0 0-1,0-1 1,0 1 0,0 0-1,0-1 1,0 1 0,1-1-1,-1 1 1,0-1-1,1 0 1,-1 0 0,1 0-1,0 1 1,-1-1 0,1-1-1,3 3 1,-2-3-12,0 0 0,0 0 1,0 0-1,0 0 0,0-1 0,0 1 1,0-1-1,0 1 0,0-1 0,0 0 1,0 0-1,0-1 0,-1 1 0,1 0 1,3-4-1,8-4 108,19-17 1,-27 22-103,25-23 48,43-47 0,-58 56-76,-1-1-1,-1-1 1,23-41-1,-28 44-253,-12 28-75,-6 16 257,9-26 31,-5 16-16,2 1 0,-1-1 0,2 1 0,0 30 0,2-43 34,0-1-1,0 1 1,1-1-1,0 1 0,0-1 1,0 0-1,1 1 1,-1-1-1,1 0 0,0 0 1,1 0-1,-1 0 0,0 0 1,1-1-1,0 1 1,0-1-1,0 1 0,0-1 1,1 0-1,-1 0 1,1-1-1,0 1 0,0-1 1,5 3-1,-4-3 23,-1 0-1,1-1 1,0 0-1,-1 0 1,1 0-1,0 0 1,0-1-1,-1 0 1,1 0-1,0 0 1,0-1-1,0 1 1,7-3 0,-5 1 1,-1 0 0,0 0 0,0-1 0,0 1 0,-1-2 0,1 1 0,-1 0 0,0-1 0,1 0 0,5-7 0,0-1-7,-1-1 0,0 0 1,-1-1-1,-1 0 0,0 0 1,-1-1-1,9-23 1,-6 5 8,0-1 1,7-51 0,-16 78-72,-1 0 1,1 0 0,-1 0-1,0 0 1,-1 0 0,1 0-1,-1 1 1,-1-1 0,-2-10-1,-2 10-245,16 10 284,-3-2 13,0 0 0,0 0 0,0 0 0,0-1 0,0 0 1,-1-1-1,9-1 0,49-13-14,-29 6-135,218-41 303,-250 50-198,17-1-110,-19 1 132,-1 0 0,1 0 0,-1 0 1,1 0-1,-1 1 0,0-1 0,1 0 1,-1 0-1,1 0 0,-1 1 0,0-1 1,1 0-1,-1 0 0,0 1 0,1-1 1,-1 0-1,0 1 0,0-1 0,1 0 1,-1 1-1,0-1 0,0 0 0,1 1 1,-1-1-1,0 1 0,0-1 0,0 0 1,0 1-1,0-1 0,0 1 0,0-1 1,0 1-1,0-1 0,0 0 0,0 1 1,0-1-1,0 1 0,0-1 0,0 1 1,0-1-1,0 0 0,-1 1 0,-1 4-15,0 0-1,0 0 0,0 0 0,-1 0 0,-5 7 1,-5 7-35,3 3 45,1 0 0,1 0-1,0 1 1,-7 46 0,14-65 13,0 0 1,1 0-1,-1 0 1,1 0-1,0 0 1,1 0-1,-1 0 0,0-1 1,1 1-1,0 0 1,0 0-1,0 0 1,1-1-1,2 6 1,-3-7 8,0-1 1,1 1-1,-1-1 0,0 1 1,1-1-1,-1 0 1,1 0-1,-1 0 0,1 0 1,0 0-1,0 0 1,-1 0-1,1 0 0,0 0 1,0-1-1,0 1 1,0-1-1,0 0 0,0 1 1,0-1-1,-1 0 1,1 0-1,0 0 1,0 0-1,0-1 0,0 1 1,0-1-1,0 1 1,0-1-1,2 0 0,8-4 55,0 0-1,0 0 0,0-1 0,-1-1 1,0 0-1,0 0 0,-1-1 0,16-16 0,6-9 30,31-42-1,-30 34-110,26-31 122,52-84 0,81-177-302,-154 263 194,-27 52-29,-6 10-4,-1-1-1,1 1 0,-1-1 0,-1 1 1,4-13-1,-7 21 24,0 0 1,0 1-1,-1-1 0,1 0 0,0 0 1,0 0-1,0 0 0,-1 1 1,1-1-1,0 0 0,0 0 0,0 0 1,-1 0-1,1 0 0,0 0 0,0 1 1,-1-1-1,1 0 0,0 0 1,0 0-1,-1 0 0,1 0 0,0 0 1,0 0-1,-1 0 0,1 0 1,0 0-1,0 0 0,-1 0 0,1 0 1,0-1-1,0 1 0,-1 0 1,1 0-1,0 0 0,0 0 0,0 0 1,-1 0-1,1-1 0,0 1 1,0 0-1,0 0 0,-1 0 0,1-1 1,0 1-1,0 0 0,0 0 0,0 0 1,0-1-1,0 1 0,-1 0 1,1 0-1,0-1 0,0 1 0,0 0 1,0 0-1,0-1 0,0 1 1,0 0-1,0 0 0,0-1 0,0 1 1,0 0-1,0 0 0,0-1 1,0 1-1,0 0 0,1-1 0,-8 9-57,0-1 0,1 1 1,0 1-1,-9 16 0,-72 148-195,62-120 244,-101 247-43,98-216 64,-27 142 0,49-195-1,-6 34 40,12-59-4,-1 0 0,1 0 0,0 0 1,1 0-1,-1 0 0,1 0 0,3 11 0,-3-17-29,-1 1 0,0-1 0,0 1 0,0-1 0,1 0 0,-1 1 0,0-1 0,0 0-1,1 1 1,-1-1 0,0 0 0,1 1 0,-1-1 0,1 0 0,-1 1 0,0-1 0,1 0 0,-1 0 0,1 0-1,-1 0 1,0 1 0,1-1 0,-1 0 0,1 0 0,-1 0 0,1 0 0,-1 0 0,1 0 0,-1 0 0,1 0-1,-1 0 1,1 0 0,-1 0 0,0 0 0,1-1 0,-1 1 0,1 0 0,-1 0 0,1 0 0,-1 0-1,0-1 1,1 1 0,-1 0 0,0-1 0,1 1 0,-1 0 0,0-1 0,1 1 0,-1-1 0,6-5 43,-1-1 0,0 0 0,0 1 0,-1-2 0,7-13 0,1-6-30,55-107 23,-50 105-49,0 1 0,31-38-1,13-2 27,18-22 28,-44 41-66,-1-1 0,34-70-1,43-118-41,-104 222 39,2-5-78,2 1 1,23-34-1,-25 30-595,-10 26 665,-1 0 0,1 1 0,0-1 0,0 0-1,0 1 1,0-1 0,0 4 0,-2 4-16,-5 19-37,-5 41-1,2-14 156,-7 14-49,-3 0 1,-3-1 0,-46 92-1,-40 86 296,106-233-105,-1-1 0,-1 0 1,-10 18-1,35-62 192,-11 16-201,15-21 0,-18 30-182,51-62 44,-48 59-115,1 0 1,-1 1 0,1 1-1,1-1 1,14-7 0,-24 14 22,1 1 0,0-1 0,0 1 0,0 0 0,0 0 1,0-1-1,-1 1 0,1 0 0,0 0 0,0 0 0,0 0 1,0 0-1,0 0 0,0 0 0,0 0 0,0 1 0,0-1 1,-1 0-1,1 0 0,0 1 0,0-1 0,0 0 0,0 1 1,-1-1-1,1 1 0,0-1 0,0 1 0,-1 0 0,1-1 1,0 1-1,-1 0 0,1-1 0,-1 1 0,1 0 0,-1 0 1,1 0-1,-1-1 0,0 1 0,1 0 0,-1 1 0,3 6-45,0-1 0,-1 1 0,3 13 0,-3-14 71,10 54 57,-4-18 63,2-1-1,23 61 1,-32-101-162,0 0 1,0 0-1,0 0 1,0 0-1,0 0 1,0 0-1,0 0 1,1-1-1,-1 1 1,1-1-1,-1 1 1,1-1 0,0 1-1,0-1 1,-1 0-1,1 0 1,0 0-1,0 0 1,0 0-1,0 0 1,0 0-1,3 0 1,-3-1-270,-1 0 0,1 0 1,0 0-1,-1-1 0,1 1 0,0 0 1,-1-1-1,1 1 0,-1-1 0,1 1 1,0-1-1,-1 0 0,1 0 0,-1 1 1,0-1-1,1 0 0,-1 0 1,0-1-1,1 1 0,-1 0 0,0 0 1,0-1-1,0 1 0,0 0 0,0-1 1,1-2-1,6-11-1974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42.7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37 5632,'-14'-17'2560,"33"14"-2208,-6-2 1280,0 5-960,29-3 768,2 3-800,23-4 480,6 4-640,-2-5-256,-7 10-128,-11-5 32,-8 4-64,-9-4 32,-9 3-32,-9-3-480,0 0 224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43.1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35 5984,'-53'-15'2688,"48"7"-2336,10 3 192,3 5-384,19-3 64,9-1-128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44.6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84 255 4160,'-4'0'335,"1"0"0,0 0 0,-1 0 0,1 1 1,0-1-1,-4 2 0,6-2-186,1 1-1,-1-1 1,0 0 0,0 1 0,1-1 0,-1 1-1,0-1 1,1 1 0,-1-1 0,0 1 0,1-1-1,-1 1 1,1 0 0,-1-1 0,1 1 0,-1 0-1,1 0 1,-1-1 0,1 1 0,0 0 0,0 0-1,-1 0 1,1-1 0,0 1 0,0 0 0,0 0-1,0 0 1,0 1 0,0-2-14,0 1-1,1 0 1,-1 0 0,0 0-1,1-1 1,-1 1 0,1 0 0,-1-1-1,1 1 1,-1 0 0,1-1-1,0 1 1,-1-1 0,1 1-1,0-1 1,0 1 0,-1-1 0,1 1-1,0-1 1,0 0 0,-1 1-1,1-1 1,0 0 0,1 1-1,1-1 129,0 1 0,0 0-1,0-1 1,-1 1-1,1-1 1,4 0-1,-1-1-109,0-1 1,0 1-1,0-1 0,-1-1 1,1 1-1,0-1 0,-1 0 0,1 0 1,6-6-1,4-3 249,21-23-1,-35 33-380,18-21 256,-19 22-262,0-1-1,0 1 1,0-1 0,-1 1-1,1-1 1,0 0-1,-1 1 1,1-1 0,-1 0-1,0 0 1,1 1 0,-1-1-1,0 0 1,0-3-1,-1 3-8,1-1-1,0 1 1,-1 0-1,0 0 1,1-1-1,-1 1 0,0 0 1,0 0-1,0 0 1,0 0-1,-1 0 0,1 0 1,0 0-1,-1 1 1,1-1-1,-1 0 1,0 1-1,0-1 0,-2-1 1,1 2-38,0-1 0,0 1 1,0 0-1,0 0 0,-1 0 1,1 0-1,0 1 0,-1-1 1,1 1-1,-1 0 0,-5 0 1,1 1-20,0 0 1,0 1-1,0 0 1,0 0-1,0 1 1,0 0 0,1 0-1,0 0 1,0 1-1,-10 7 1,11-6 58,0 0 1,1 1-1,0 0 1,0 0-1,0 0 0,0 1 1,1 0-1,0-1 1,1 1-1,-1 1 1,1-1-1,1 0 0,-1 1 1,1 0-1,1-1 1,0 1-1,0 0 1,0 10-1,1-4 92,0 0-1,1-1 1,1 1 0,0-1 0,1 1-1,1-1 1,0 0 0,0 0-1,11 20 1,-13-28-29,1 1-1,0-1 0,0-1 1,1 1-1,-1 0 1,1-1-1,0 0 1,0 1-1,0-2 1,1 1-1,-1 0 1,1-1-1,0 0 0,0 0 1,0 0-1,1-1 1,-1 0-1,7 2 1,-4-2 7,0-1 0,-1-1 0,1 0 0,0 0 0,-1 0 1,1-1-1,13-3 0,-2 0 60,32-14 0,-20 4-20,-1-1 0,-1-2 1,-1-1-1,0-1 0,37-33 0,-26 15-80,-2-2-1,54-70 1,-91 109-39,4-6 46,9-9-244,-13 15 193,0 0 0,0-1 1,0 1-1,0 0 0,0 0 0,0 0 0,0 0 0,1 0 0,-1 0 0,0 0 0,0 0 0,0 0 1,0 0-1,0 0 0,1 0 0,-1 0 0,0 0 0,0 0 0,0 0 0,0 0 0,0 0 0,1 0 1,-1 0-1,0 0 0,0 0 0,0 0 0,0 0 0,0 0 0,1 0 0,-1 0 0,0 0 0,0 0 1,0 0-1,0 0 0,0 0 0,2 11-246,-2 37-49,-1-7 348,2-1 0,8 60 0,-5-76 47,-4-19-48,0 0 0,1 0 0,0 0 0,0-1 0,0 1 0,1 0 0,-1-1 0,1 1 0,3 5 0,-5-10-35,1 1 0,-1-1 0,0 1 0,0-1 0,0 0 0,1 1 0,-1-1 0,0 1 0,1-1 0,-1 0-1,0 1 1,1-1 0,-1 0 0,0 1 0,1-1 0,-1 0 0,1 1 0,-1-1 0,0 0 0,1 0 0,-1 0 0,1 1 0,-1-1-1,1 0 1,-1 0 0,1 0 0,-1 0 0,1 0 0,-1 0 0,1 0 0,-1 0 0,1 0 0,-1 0 0,1 0 0,-1 0 0,1 0 0,-1-1-1,1 1 1,-1 0 0,1 0 0,-1 0 0,0-1 0,1 1 0,-1 0 0,1-1 0,-1 1 0,0 0 0,1-1 0,-1 1 0,0 0-1,1-1 1,-1 1 0,1-2 0,1-2 68,1-1-1,0 0 1,-1 0-1,2-5 1,-3 7-64,48-146 362,-4 10-392,-30 87-849,-11 57 847,1 0-1,-1 0 1,1 0-1,0-1 0,1 0 1,-1 0-1,1-1 1,0 1-1,0-1 0,0 0 1,0-1-1,10 3 1,8 2 63,-1-2 0,28 3 0,-23-5 17,0 0 0,0-2 1,0-1-1,0-2 0,0 0 1,0-2-1,41-11 0,-61 13-20,1-1-1,-1-1 0,0 0 0,-1 0 1,1 0-1,-1-1 0,0 0 0,0-1 1,9-8-1,-13 12-38,-1-1-1,1 0 1,-1 0 0,1 0-1,-1-1 1,0 1 0,0 0-1,0-1 1,0 1-1,-1-1 1,0 0 0,0 1-1,0-1 1,0 0 0,0 0-1,-1 0 1,1 0 0,-1 0-1,0 0 1,0 0 0,-1 0-1,-1-6 1,2 9-10,0 0 1,0 0-1,0 1 1,-1-1-1,1 0 0,0 0 1,-1 1-1,1-1 1,-1 0-1,1 1 1,-1-1-1,1 0 0,-1 1 1,1-1-1,-1 1 1,0-1-1,1 1 1,-1-1-1,0 1 0,1-1 1,-1 1-1,0 0 1,0-1-1,-1 1 0,1 0-12,-1 0-1,1 0 1,-1 0-1,0 0 1,1 0-1,-1 0 1,0 1-1,1-1 0,-1 1 1,1-1-1,-3 2 1,-5 3-89,0 0 0,1 1 0,-11 9 0,11-9 49,-7 5-21,0 0 40,0 0 0,1 1 0,-25 27 0,36-35 42,0-1 1,0 1 0,1 0-1,-1 1 1,1-1-1,0 0 1,0 1-1,1-1 1,-1 1 0,1 0-1,0-1 1,0 1-1,0 0 1,1 0 0,0 0-1,0-1 1,0 1-1,1 0 1,-1 0-1,2 5 1,0-6 21,0 1-1,-1 0 1,2-1-1,-1 0 1,1 0-1,-1 1 1,1-1-1,0-1 1,0 1-1,1 0 1,-1-1-1,1 0 1,0 0-1,0 0 1,0 0-1,0 0 1,0-1 0,1 0-1,7 3 1,-10-4-2,1 0-1,-1 0 1,1-1 0,-1 1 0,1 0 0,0-1 0,-1 0 0,1 0 0,0 0-1,-1 0 1,5 0 0,-1-2 34,1 1 0,-1-1-1,11-5 1,1-2-56,1-1 1,-1-1-1,19-16 0,-2 3 143,-29 19-110,9-5-90,0 0 0,1 1 0,0 1 1,26-11-1,-41 19 44,-1-1 0,1 1 0,0 0 0,0 0 0,0-1 0,0 1 0,0 0 1,0 0-1,0 0 0,0 0 0,-1 0 0,1 0 0,0 0 0,0 0 0,0 0 0,0 1 0,0-1 0,0 0 0,0 1 0,0-1 0,-1 0 1,1 1-1,1 0 0,-1 0 7,-1 0-1,0 0 1,1-1 0,-1 1 0,1 0 0,-1 0 0,0 0 0,0 0 0,1 0 0,-1 0-1,0 0 1,0 0 0,0 0 0,0 0 0,0 0 0,0 0 0,-1 0 0,1 1 0,-3 8 27,1-1 1,-2 0-1,-6 14 1,6-13 9,-1 2 61,0 1 1,0 0 0,2 0-1,0 0 1,0 1 0,0 15 0,22-54 722,-10 14-793,-1 0 0,2 0 0,-1 1 0,1 0 0,1 1 0,18-13 0,-4 5-90,56-26-1,-75 40 4,1 1-1,-1-1 1,1 1-1,0 1 0,0-1 1,0 1-1,12 0 1,-14 1 54,-1 0 0,0 0 1,0 1-1,0-1 0,0 1 1,1 0-1,-1 0 0,0 1 1,0-1-1,-1 1 1,1 0-1,0 0 0,-1 0 1,5 3-1,32 33 83,-29-26 72,1 0-1,0-1 1,1-1 0,20 13-1,-29-21-108,0 0 0,0 0 0,0 0-1,1-1 1,-1 1 0,0-1-1,1 0 1,-1 0 0,1-1 0,0 0-1,-1 1 1,1-1 0,-1-1 0,1 1-1,0-1 1,-1 0 0,1 0-1,-1 0 1,0 0 0,7-3 0,12-8-1033,-8 2-3014,-14 9 3173,1 0 1,0 0 0,-1 0-1,1 0 1,0 0 0,0 1 0,0-1-1,0 1 1,0-1 0,0 1-1,0 0 1,2 0 0,14 2-4011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45.7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30 623 5152,'0'0'57,"0"0"-1,0 0 1,0 0 0,0-1 0,0 1-1,0 0 1,0 0 0,0 0 0,0 0-1,0 0 1,1 0 0,-1 0 0,0-1-1,0 1 1,0 0 0,0 0 0,0 0-1,0 0 1,0 0 0,0 0 0,0 0-1,1 0 1,-1 0 0,0 0 0,0 0 0,0-1-1,0 1 1,0 0 0,0 0 0,0 0-1,1 0 1,-1 0 0,0 0 0,0 0-1,0 0 1,0 0 0,0 0 0,0 0-1,1 0 1,-1 0 0,0 0 0,0 0-1,0 1 1,0-1 0,0 0 0,0 0-1,0 0 1,1 0 0,-1 0 0,0 0-1,0 0 1,0 0 0,0 0 0,0 0-1,0 0 1,0 1 0,0-1 0,0 0-1,1 0 1,2 13 1303,0 24-317,-11 229 2535,1-122-1967,-2-44-276,2-32-137,7-51-783,0-13-128,0 0 1,0 0-1,0 0 0,-2 7 0,-1-8 519,0-8-283,0-7-167,12-60 108,44-433-347,-21 359-95,-25 108 126,3-19-154,3 1 0,29-83 1,-34 121-27,0 0 1,1 1 0,1 0-1,1 0 1,0 1-1,1 1 1,0 0 0,2 0-1,0 1 1,0 1 0,21-14-1,-21 16 40,1 2-1,1 0 0,24-10 0,-32 15-35,0 1 0,0 1 0,1 0 0,-1 0 0,1 1 0,-1-1 1,1 2-1,-1-1 0,15 2 0,-19 0 20,-1 0 1,1 0-1,0 0 1,-1 1-1,1-1 1,-1 1-1,1 0 1,-1 0-1,0 0 1,1 0-1,-1 1 1,-1-1 0,1 1-1,0 0 1,-1 0-1,1 0 1,-1 0-1,0 0 1,0 0-1,0 1 1,0-1-1,-1 1 1,3 6-1,0 4-36,0-1-1,-1 1 0,0 1 0,-1-1 0,0 16 1,-2-8 41,0 0 0,-1-1 1,-1 1-1,-1 0 0,-10 35 1,10-48 19,0 1 0,-1-1 0,0 0 0,-1 0 0,1 0 1,-2-1-1,1 1 0,-1-1 0,-1-1 0,1 1 0,-1-1 0,0 0 1,-11 7-1,-9 4 94,0-1 0,0-1 1,-2-2-1,0 0 0,0-2 1,-1-2-1,-36 9 0,53-16-31,0 0 0,0-1 0,0-1 0,0 0 0,0 0 0,-24-3 0,28-2 169,13 1-765,15-1-2321,168-19-8176,-119 17 8747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47.6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71 608 4064,'28'-24'1813,"-20"18"-1555,143-111 9479,-200 161-8657,2 1 1,-58 75 0,97-109-1011,0 1 0,1 0-1,0 0 1,1 1 0,-7 21 0,11-29-24,1 1 1,-1 0-1,1-1 1,1 1 0,-1 0-1,1 0 1,-1-1-1,2 1 1,-1 0 0,1 0-1,0-1 1,0 1-1,0 0 1,1-1 0,0 1-1,2 5 1,-3-10-14,-1 0 0,1 0 1,-1 0-1,1 1 1,0-1-1,-1 0 0,1-1 1,0 1-1,0 0 1,0 0-1,0 0 0,0 0 1,0-1-1,0 1 0,0 0 1,0-1-1,0 1 1,0-1-1,0 1 0,1-1 1,-1 1-1,0-1 1,0 0-1,0 0 0,1 0 1,-1 1-1,0-1 1,0 0-1,1-1 0,-1 1 1,0 0-1,0 0 0,0 0 1,1-1-1,-1 1 1,0-1-1,0 1 0,0-1 1,0 1-1,2-2 0,3-2 50,1-1-1,-1 0 1,0 0-1,0-1 1,5-6-1,-7 7-52,20-20 106,-1-2-1,25-40 1,-39 52-152,0 0 0,-2 0-1,1-1 1,-2 0 0,0 0 0,6-31-1,-11 44 4,2-24-99,-3 26 102,0 0 0,0 0 0,0 0 0,0 0 0,-1-1 0,1 1 0,0 0 0,0 0 0,-1 0 0,1 0 0,0 0 0,-1 0 0,1 0 0,-1 1 0,1-1 0,-1 0 0,0 0-1,1 0 1,-1 0 0,-2-1 0,3 2 3,-1 0 0,1 0 0,-1 0-1,1 0 1,-1 0 0,1 0 0,-1 0-1,0 0 1,1 0 0,-1 0 0,1 0 0,-1 1-1,1-1 1,-1 0 0,1 0 0,-1 1-1,1-1 1,-1 0 0,1 1 0,-1-1-1,1 0 1,-1 1 0,1-1 0,0 0-1,-1 1 1,1 0 0,-11 13-219,7-6 201,0 0 0,0 0 0,1 1 1,0-1-1,0 1 0,1 0 0,0 0 0,-1 15 0,3-19 56,0 1-1,0 0 0,1 0 0,-1 0 0,1 0 1,1-1-1,-1 1 0,1 0 0,0-1 0,0 1 1,0-1-1,1 0 0,0 1 0,5 6 0,-6-9 12,1-1-1,-1 0 0,1 1 0,-1-1 0,1 0 1,-1 0-1,1-1 0,0 1 0,0-1 1,0 1-1,0-1 0,4 1 0,0 0 41,0-1 0,0 0 0,-1 0-1,1 0 1,10-2 0,6-1 158,-1-1 0,34-10 1,-53 13-229,19-6 21,1 0-1,-1-2 1,0 0-1,0-2 1,-1 0-1,0-1 1,-1-1-1,-1-1 1,0-1-1,25-23 1,-36 29-75,-1 0 1,0 0 0,11-17-1,-18 24 34,0 1-1,0 0 1,0 0 0,0-1-1,0 1 1,0 0-1,1 0 1,-1 0-1,0-1 1,0 1-1,0 0 1,0 0 0,1 0-1,-1-1 1,0 1-1,0 0 1,1 0-1,-1 0 1,0 0-1,0 0 1,0 0 0,1 0-1,-1-1 1,0 1-1,0 0 1,1 0-1,-1 0 1,0 0 0,0 0-1,1 0 1,-1 0-1,0 0 1,1 0-1,-1 0 1,0 0-1,0 1 1,1-1 0,-1 0-1,0 0 1,1 0-1,7 11-109,2 18-31,-5-5 88,-1 0 0,-1 0 0,-2 1 0,-1 25 0,0-42 30,0-2 63,0 0 1,1 0-1,0 0 1,0 0-1,0 0 0,0 0 1,4 9-1,-4-13-17,0-1 0,0 1 0,0-1 0,0 1 0,0-1 0,0 1 0,0-1 0,0 1 0,1-1 0,-1 0 0,1 0 0,-1 0 0,1 0 0,-1 0 0,1 0 0,-1 0 0,1 0 0,0-1 0,-1 1 0,1-1 0,0 1 0,0-1 0,0 1 0,-1-1 0,1 0 0,0 0 0,0 0 0,0 0 0,2-1 0,14-2 64,1-2-1,-1 0 0,0-1 1,-1-1-1,23-13 0,3 1 60,2 0-90,-1-2 0,74-47 0,-45 16-602,-88 100-70,13-43 567,-3 6 69,1-1 0,1 1 0,0 0 0,-3 17 0,6-26 10,-1 1-1,1-1 1,0 1 0,0-1 0,0 1 0,0-1 0,1 0 0,-1 1 0,1-1 0,-1 1 0,1-1 0,0 0 0,0 0 0,0 1 0,0-1 0,1 0 0,-1 0 0,0 0 0,1 0 0,-1 0 0,1-1 0,0 1 0,0 0 0,0-1 0,0 1 0,0-1 0,2 2 0,0-2 5,0 1-1,-1-1 1,1 0 0,0-1-1,-1 1 1,1-1 0,0 1-1,0-1 1,0 0-1,-1-1 1,1 1 0,0-1-1,0 1 1,-1-1-1,6-2 1,0 0 9,1-1 1,0 0-1,-1 0 1,14-10-1,18-16 180,58-55 0,-71 57-226,-2-1 0,0-2 0,29-45 0,55-108-12,-48 75 79,14-35-169,-74 140 72,-1 1-1,1-1 1,-1 0 0,-1 1 0,1-1-1,0-5 1,-1 9 32,0-1 0,1 1 0,-1-1 0,0 1 0,0-1 0,0 1 0,0-1 0,-1 1 0,1-1 0,0 1 0,0-1 0,0 1 0,0-1 0,0 1 0,-1-1 0,1 1 0,0 0 0,0-1 0,-1 1 0,1-1 0,0 1 0,-1 0 0,1-1 0,0 1 0,-1 0 0,1-1 0,-1 1 0,1 0 0,-1-1 0,1 1 0,0 0 0,-1 0 0,1 0 0,-1-1 0,1 1 0,-1 0 0,1 0 0,-1 0 0,1 0 0,-1 0-1,1 0 1,-1 0 0,1 0 0,-1 0 0,1 0 0,-1 0 0,1 1 0,-1-1 0,1 0 0,-1 0 0,1 0 0,-1 0 0,1 1 0,-1-1 0,0 1 0,-9 4-21,0 1-1,0 1 0,0 0 0,1 0 1,0 0-1,-13 16 0,4-4-12,2 2 0,0 0 0,1 0 0,2 2 0,0 0 0,1 0 0,-9 26 0,-1 13 18,-21 103 0,42-159 32,-4 14 21,0-1 0,2 1 0,1 0 0,0 0 0,2 24 0,1-36-19,-1-2 9,0 0 0,1 0 1,-1 0-1,2 0 0,-1 0 0,1 0 0,-1 0 0,2-1 0,-1 1 0,1-1 0,3 6 1,-2-5 7,0-1 1,0 0 0,1 0 0,7 7 0,-9-11-4,-1 1 0,1 0 0,0-1 0,-1 1 0,1-1 0,0 0 0,0 0 0,0 0-1,-1 0 1,1-1 0,0 1 0,0-1 0,4 0 0,5 0 33,-1-1 0,1-1-1,-1 1 1,1-2 0,-1 0-1,0 0 1,0-1 0,12-6-1,9-7 31,38-27 1,-4 3-266,-66 40 171,1 1 0,-1-1 0,1 1 0,0 0 0,-1-1 0,1 1 0,0 0 0,-1 0 0,1-1 0,0 1 0,-1 0 0,1 0 0,0 0-1,-1 0 1,1 0 0,0 0 0,0 0 0,-1 0 0,1 0 0,1 0 0,-2 1-2,1-1 0,-1 1 0,1-1 0,-1 0 0,0 1 1,0-1-1,1 1 0,-1-1 0,0 1 0,0-1 0,0 1 0,1-1 0,-1 1 0,0-1 0,0 1 0,0-1 0,0 1 0,0-1 0,0 1 0,0-1 0,0 2 0,-1 4-71,0 1-1,-1-1 1,-2 10-1,2-11 60,-13 38 156,7-24-77,-5 25 0,7-21-14,-3 15 34,8-35-57,1-1 0,0 1 1,-1-1-1,1 1 1,0-1-1,1 0 0,-1 1 1,0-1-1,1 1 0,-1-1 1,2 4-1,-1-5-3,-1-1-1,0 1 1,0-1-1,1 1 0,-1-1 1,0 0-1,1 1 1,-1-1-1,1 0 0,-1 1 1,0-1-1,1 0 1,-1 1-1,1-1 1,-1 0-1,1 0 0,-1 1 1,1-1-1,-1 0 1,1 0-1,-1 0 1,1 0-1,-1 0 0,1 0 1,-1 0-1,1 0 1,-1 0-1,1 0 1,0 0-1,-1 0 0,1 0 1,-1 0-1,1 0 1,-1-1-1,1 1 1,17-11 247,-16 10-203,5-5-72,0 0 0,-1 0 1,12-15-1,-11 13 98,-1 1-1,15-13 1,-7 9 99,-10 6-252,1 1-1,1 0 1,-1 0 0,1 0 0,-1 0 0,1 1-1,0 0 1,11-4 0,-16 7 60,-1 0 1,1 0-1,-1 0 0,1 0 0,-1 0 1,1 0-1,-1 0 0,0 0 1,1 0-1,-1 0 0,1 0 1,-1 0-1,1 1 0,-1-1 1,1 0-1,-1 0 0,0 0 0,1 1 1,-1-1-1,0 0 0,1 0 1,-1 1-1,1-1 0,-1 0 1,0 1-1,0-1 0,1 0 1,-1 1-1,0-1 0,0 1 0,1-1 1,-1 1-1,0-1 0,0 0 1,0 2-1,2 16-90,-2-16 92,-2 32-22,-2-1-1,-1 1 0,-2-1 1,-19 59-1,14-57 89,-1 0 0,-1-1 0,-2-1 0,-26 41 0,32-60-26,0 0 0,-1 0 0,0-1-1,-1 0 1,-1-1 0,0 0 0,0-1 0,-1 0 0,-1-1 0,0-1 0,-18 9 0,26-16 13,0 1 1,0-1 0,0 0 0,0-1 0,0 0 0,-1 0 0,1 0 0,0-1 0,-1 0 0,-10-2 0,16 2-38,-1 0 1,1-1-1,0 1 1,0-1 0,0 0-1,0 1 1,0-1-1,0 0 1,0 0 0,1 0-1,-1 0 1,0-1-1,0 1 1,1 0 0,-1-1-1,1 0 1,-1 1-1,1-1 1,0 0 0,-1 1-1,1-1 1,0 0-1,0 0 1,0 0 0,1 0-1,-1 0 1,0 0-1,1 0 1,-1 0 0,1 0-1,0 0 1,0-1-1,0 1 1,0 0-1,0 0 1,0 0 0,0 0-1,1 0 1,0-4 0,1 0-24,0-1 1,1 0 0,-1 1 0,1-1 0,1 1-1,-1 0 1,1 0 0,0 0 0,5-5 0,5-5-212,26-22 0,44-27 155,-42 35 207,7-6-140,2 2 0,65-31 0,-16 22-3935,-95 42 3253,18-6-2277,-21 6 2604,-1 1-1,0 0 1,0 0 0,1 0-1,-1 0 1,0 0-1,0 0 1,1 1 0,-1-1-1,0 0 1,0 1 0,0-1-1,1 0 1,-1 1-1,0 0 1,2 0 0,3 6-2110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48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19 125 5312,'-18'-21'1701,"18"21"-1671,0 0 0,0 0 0,0 0-1,0-1 1,0 1 0,0 0 0,-1 0 0,1-1 0,0 1-1,0 0 1,0 0 0,0 0 0,0-1 0,0 1 0,0 0 0,1 0-1,-1-1 1,0 1 0,0 0 0,0 0 0,0 0 0,0-1-1,0 1 1,0 0 0,0 0 0,0 0 0,1-1 0,-1 1-1,0 0 1,0 0 0,0 0 0,0 0 0,1 0 0,-1-1-1,0 1 1,0 0 0,0 0 0,1 0 0,-1 0 0,0 0-1,0 0 1,0 0 0,1 0 0,-1 0 0,0 0 0,0 0-1,0 0 1,1 0 0,9-3 1319,108-7 4234,-43 6-4463,116-9-209,191-18-814,-381 31-198,10-2-937,0 1 0,15-5 0,-22 5 45,0-1-1,-1 1 1,1-1-1,-1 0 0,0 0 1,4-3-1,9-7-2883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48.4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21 6560,'-48'-20'2976,"33"20"-2592,7 0-544,-1 0 448,9 3-64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49.3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84 2656,'-4'3'586,"-1"0"-1,0 0 1,1 1 0,0-1-1,0 1 1,0 0-1,0 0 1,1 1 0,-1-1-1,1 1 1,0 0 0,1 0-1,-1 0 1,1 0 0,-2 7-1,4-12-481,-1 1-1,1-1 1,0 1-1,0-1 0,0 1 1,0-1-1,0 0 1,0 1-1,0-1 0,0 1 1,0-1-1,0 1 1,0-1-1,1 0 1,-1 1-1,0-1 0,0 1 1,0-1-1,0 1 1,1-1-1,-1 0 0,0 1 1,0-1-1,1 0 1,-1 1-1,0-1 1,1 0-1,-1 1 0,1-1 1,0 1 56,0-1 0,1 1 0,-1-1 0,1 1 0,-1-1 0,0 0 1,1 1-1,-1-1 0,3 0 0,3 0 173,0-1 1,0 1-1,9-3 0,68-19 686,198-38 373,130-1-107,41 34-442,-224 34-1211,258 41 0,-461-47-2153,-9-6-3630,-4 1 1597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54.7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355 180 2912,'1'0'54,"-1"-1"-1,1 1 1,-1 0 0,1 0-1,-1 0 1,1-1 0,-1 1-1,1 0 1,-1 0 0,1-1-1,-1 1 1,0-1 0,1 1 0,-1 0-1,1-1 1,-1 1 0,0-1-1,1 1 1,-1-1 0,0 1-1,0-1 1,0 1 0,1-1-1,-1 1 1,0-1 0,0 1-1,0-1 1,0 1 0,0-2 0,2-3 1299,-1 5-1271,-1 0 1,0-1-1,0 1 1,1 0-1,-1-1 1,0 1-1,0 0 1,1-1-1,-1 1 1,0 0-1,0-1 1,0 1-1,0 0 1,0-1-1,0 1 1,0-1-1,0 1 1,0 0-1,0-1 0,0 1 1,0-1-1,-1-6 317,0-1 0,-1 1-1,0 0 1,0-1 0,-1 1-1,0 0 1,0 1-1,0-1 1,-1 0 0,-5-5-1,2 0-79,5 8-299,-1 0-1,0 0 0,0 0 1,-1 0-1,1 0 0,-1 1 1,0-1-1,0 1 0,0 0 1,0 0-1,0 0 0,-1 1 0,0 0 1,1 0-1,-1 0 0,0 0 1,0 1-1,0 0 0,0 0 1,0 0-1,0 0 0,0 1 1,0 0-1,-10 1 0,6 0-35,-1 1-1,1 0 0,-1 0 1,1 1-1,0 0 0,0 1 1,0 0-1,0 0 1,1 1-1,0 0 0,0 1 1,-9 7-1,7-4 60,0 1-1,1 0 1,0 0 0,1 1-1,-13 21 1,17-26 11,1 0 0,0 0 0,1 1 0,-1-1 0,2 1 0,-1 0 1,0 0-1,1-1 0,1 1 0,-1 0 0,1 0 0,0 0 0,2 12 0,-2-16-4,1 0 0,0 1 0,0-1 0,1 0 0,-1 0 0,0 0 0,1 0 0,0 0 0,0 0 0,0 0 0,0-1 0,0 1 0,0-1 0,1 0 0,-1 1 0,1-1 0,0 0 0,0 0 0,-1-1 0,1 1 0,0 0 0,0-1 0,6 2 0,5 1 47,0-1-1,0 0 1,1-1-1,17 0 1,-23-2-46,74 3 182,-46-3-368,51 6-1,-76-4 132,0 1 0,0 0 0,0 0-1,0 1 1,0 1 0,-1 0 0,0 0 0,12 9 0,-14-8 79,0 0-1,-1 1 1,0 0 0,0 0 0,0 1-1,10 14 1,-16-20-25,0 1 0,-1 0 0,1-1 0,-1 1 0,1 0 0,-1 0 0,0 0 0,0 0 0,-1 0 0,1 0 0,0 0 0,-1 0 0,0 0-1,0 0 1,0 0 0,0 1 0,0-1 0,0 0 0,-1 0 0,0 0 0,0 0 0,0 0 0,0 0 0,0 0 0,0 0 0,-3 4 0,1-4 5,1 0 0,-1 0 0,1-1 0,-1 1 1,0-1-1,0 1 0,0-1 0,0 0 0,-1 0 0,1 0 1,0-1-1,-1 1 0,0-1 0,1 0 0,-1 0 0,0 0 1,1 0-1,-6 0 0,-2 0 51,-1-1 0,0 0 0,0-1 0,-17-3 0,16 2-69,0-2-1,1 1 0,-1-2 0,-16-8 0,14 6-78,92-1-219,-29 9 117,70-3 170,-96 0 130,1 0 0,-1-2 0,28-8 0,-42 9-95,1-1-1,-1 0 0,0 0 0,0-1 0,-1 0 0,1 0 0,-1-1 1,0 0-1,0 0 0,6-8 0,2-4 73,-1-1 0,22-35 1,-23 30-96,-2 1 1,0-2 0,11-33-1,-27 121-726,2-41 704,1-1-19,-1 34 1,3-50 28,1 0-1,-1 0 1,1 0 0,0 0 0,0 0 0,0 0 0,0 0 0,1-1 0,0 1-1,0 0 1,1-1 0,3 6 0,-5-8 31,1 0 0,0 0-1,0 0 1,0 0 0,0-1 0,0 1-1,0-1 1,1 1 0,-1-1 0,1 0-1,-1 0 1,1 0 0,-1 0 0,1 0-1,-1-1 1,1 1 0,0-1 0,-1 1-1,1-1 1,0 0 0,-1 0 0,1 0-1,0-1 1,-1 1 0,1-1 0,0 1 0,-1-1-1,4-1 1,6-3 74,1-1-1,-1 0 1,0-1 0,15-10-1,-10 6-146,77-59-272,-40 28 80,-52 41 187,-1-1 0,1 1 1,0 0-1,-1 1 0,1-1 1,0 0-1,0 0 0,0 1 1,0-1-1,-1 1 0,1 0 1,0-1-1,3 1 0,-4 0 5,0 0 0,-1 0 0,1 1 0,0-1 0,0 0 1,0 0-1,0 1 0,0-1 0,0 0 0,-1 1 0,1-1 0,0 1 0,0-1 0,0 1 0,-1 0 0,1-1 0,0 1 0,-1 0 0,1-1 0,-1 1 0,1 0 0,-1 0 0,1 0 0,-1-1 0,1 1 1,-1 0-1,0 0 0,1 1 0,0 9 46,1 0 1,-1 0 0,-1 0 0,0 0 0,-1 0 0,0 0-1,0 0 1,-6 19 0,6-20 367,11-14 227,-7 3-619,2-2 21,0-1 1,0 1-1,0-1 0,-1 1 0,7-9 0,4-2 13,10-10-46,-19 18-45,0 0-1,14-11 1,-19 16 41,0 0 0,0 0 0,0 0 0,-1 0 0,1 0 1,0 0-1,-1 0 0,1 0 0,-1 0 0,1 0 0,-1 0 0,1-1 0,-1-1 0,14-12 0,-12 13 87,14-11-106,-15 13 16,-1-1 1,1 1 0,-1 0-1,0 0 1,1 0 0,-1 0-1,1 0 1,-1 0-1,1 0 1,-1 0 0,0-1-1,1 1 1,-1 1 0,1-1-1,-1 0 1,1 0 0,-1 0-1,0 0 1,1 0-1,-1 0 1,1 0 0,-1 1-1,0-1 1,1 0 0,-1 0-1,0 0 1,1 1-1,-1-1 1,0 0 0,1 1-1,-1-1 1,0 0 0,1 1-1,-1-1 1,0 0-1,0 1 1,0-1 0,1 0-1,-1 1 1,0-1 0,0 1-1,0-1 1,0 1-1,0-1 1,0 0 0,0 2-1,6 11-88,-5-11 107,0 1-1,0-1 0,0 0 0,0 1 1,0-1-1,-1 1 0,1-1 1,-1 5-1,0 103 134,0-109-54,5 0 187,-3 0-235,1-1 0,-1 1 0,1 0 0,-1-1 1,1 1-1,0-1 0,-1 0 0,1 0 0,0 0 0,-1 0 0,1-1 0,4 0 1,0-2-25,0 1 0,0-1 0,8-5 0,-4 2 39,204-86 23,-165 72-12,-25 10-188,49-11 0,-72 21 117,-1-1-1,1 1 1,0 0 0,0-1 0,-1 1 0,1-1 0,0 0 0,-1 0-1,1 1 1,3-3 0,-5 2 23,-34 24 278,26-19-309,1 1 0,0-1 0,0 1 0,0 0 0,0 1 0,1-1 0,0 1 0,0 1 0,1-1 0,0 1 0,0 0 0,0 0 0,-5 11 0,9-16 22,1-1 0,-1 1 0,0 0-1,1 0 1,-1-1 0,1 1 0,-1 0 0,1 0-1,0-1 1,0 1 0,0 0 0,0 0 0,0 0-1,0-1 1,1 1 0,-1 0 0,0 0 0,1 0-1,-1-1 1,2 3 0,0-1 17,-1-1-1,1 0 1,0 0-1,0 0 1,0 0-1,0 0 1,0 0 0,0 0-1,1-1 1,-1 1-1,5 1 1,3 2 88,1-2-1,-1 1 1,1-1-1,0-1 1,15 2-1,-14-3-60,-1-1-1,0 0 1,1 0-1,-1-2 1,0 1-1,0-1 1,0-1-1,0 0 1,13-5-1,-15 4-30,0 0-1,-1 0 0,1-1 0,-1 0 1,0-1-1,0 0 0,-1 0 1,0-1-1,0 0 0,0 0 1,5-8-1,1-5 113,12-28-1,-20 36-115,0 1 0,-1-1-1,0 0 1,-1-1 0,0 1-1,-1 0 1,1-26 0,-2 37-35,-1-1 1,0 0 0,-1 1 0,1-1 0,0 0 0,0 0 0,-1 1-1,1-1 1,-1 1 0,0-1 0,0-1 0,1 3 12,0-1-1,-1 1 1,1 0 0,0 0 0,0 0-1,0-1 1,-1 1 0,1 0 0,0 0-1,0 0 1,-1 0 0,1 0 0,0 0 0,0-1-1,0 1 1,-1 0 0,1 0 0,0 0-1,0 0 1,-1 0 0,1 0 0,0 0-1,-1 0 1,1 0 0,0 0 0,0 0-1,-1 0 1,-9 9-163,4-1 162,0 0 0,1 0 0,0 1 0,1-1 0,-1 1 1,2 0-1,-1 1 0,-3 15 0,6-17 52,-1 0-1,1 0 1,1 0 0,-1 0 0,1 0 0,1 0-1,-1 0 1,1 0 0,1 0 0,4 15 0,-5-19-16,1 0 0,0-1 0,1 1 1,-1-1-1,0 1 0,1-1 0,0 0 1,0 0-1,0 0 0,0 0 0,0 0 0,1-1 1,-1 0-1,1 1 0,0-1 0,-1-1 1,1 1-1,0 0 0,0-1 0,0 0 1,0 0-1,6 1 0,9 0 93,0 0-1,0-2 1,31-1-1,-34 0-110,44-6-1337,-21 0-3181,-12 1 1580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2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43 2304,'-1'0'47,"1"0"0,0-1 0,0 1 0,0 0 0,-1-1 0,1 1 0,0 0 0,0-1 0,0 1 0,0-1 0,0 1 0,0 0 1,0-1-1,0 1 0,0 0 0,0-1 0,0 1 0,0 0 0,0-1 0,0 1 0,0-1 0,0 1 0,0 0 0,1-1 0,-1 1 0,0 0 0,0-1 0,0 1 0,0 0 0,1 0 0,-1-1 0,0 1 0,0 0 0,1-1 0,-1 1 1,0 0-1,1 0 0,0-1 185,-1 0-1,1 0 1,0 0 0,-1 0 0,1 0 0,-1 0 0,0 0 0,1 0 0,-1 0 0,0 0 0,1-1-1,-1-12 1791,0 11-1198,0 10-640,5 93 2013,6 157 107,-1 3-1301,-10-252-976,5 95 612,-6-76 78,2-27-677,-1 1 0,-1-1 1,1 1-1,0 0 0,0-1 0,0 1 0,0 0 0,0-1 0,0 1 0,-1-1 0,1 1 0,0-1 1,-1 1-1,1 0 0,0-1 0,-1 1 0,1-1 0,-1 0 0,1 1 0,0-1 0,-1 1 0,1-1 0,-1 0 1,1 1-1,-1-1 0,0 0 0,1 1 0,-1-1 0,0 0 0,0 0-308,0 0 0,1 0 0,-1 0 0,1-1 0,-1 1 0,0 0 0,1-1 1,-1 1-1,1 0 0,-1-1 0,1 1 0,-1-1 0,1 1 0,0-1 0,-1 1 0,1-1 0,0 1 0,-1-1 0,1 0 0,0 1 0,-1-1 0,1 0 0,-1 0 26,-2-7-1619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55.0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21 6880,'-68'-20'3136,"60"20"-2272,16 0-736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57.4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1005 2496,'-9'0'1630,"6"0"-672,7 0 1275,0 0 263,0 0-2117,1-1-1,-1 1 1,0-1 0,0 0-1,1-1 1,-1 1 0,0-1-1,-1 1 1,1-1-1,0 0 1,6-5 0,1-1 140,-1-1 0,13-13 0,-14 12-344,-1 0-1,0 0 0,-1-1 1,9-17-1,-10 18-86,74-149 335,6-13-14,-65 137-227,52-86 569,-25 45 0,-43 65-630,1 1 0,-2-1 0,0 0 1,0-1-1,2-14 0,-4 17-71,-1 9-55,-1 0 1,0-1 0,0 1 0,0-1 0,1 1-1,-1-1 1,0 1 0,0-1 0,0 1-1,0-1 1,0 1 0,0-1 0,0 0 0,0 1-1,0-1 1,0 1 0,0-1 0,0 1-1,0-1 1,0 1 0,0-1 0,-1 1-1,1-1 1,0 1 0,0-1 0,-1 1 0,1 0-1,0-1 1,-1 1 0,1-1 0,-1 0-1,1 1 3,-1 1-1,1-1 0,0 0 0,-1 0 1,1 1-1,0-1 0,-1 0 0,1 1 0,0-1 1,0 0-1,-1 1 0,1-1 0,0 0 1,0 1-1,0-1 0,0 0 0,-1 1 1,1-1-1,0 1 0,0-1 0,0 1 1,0-1-1,0 0 0,0 1 0,-1 2-29,-23 40-333,14-25 391,0 0-1,-14 37 1,11-8 12,-15 82 0,8 54 35,19-174-76,-1 26-12,1 37-1,2-62 92,0 0-1,0-1 1,1 1-1,0 0 1,0-1-1,1 0 1,1 1-1,7 13 1,-10-21-13,-1-1 1,2 1 0,-1 0 0,0-1-1,0 1 1,0-1 0,1 0 0,-1 1-1,1-1 1,-1 0 0,1 0 0,-1 0-1,1 0 1,0 0 0,0 0 0,-1-1-1,1 1 1,0 0 0,2 0-1,-1-1 2,0 0-1,0 0 1,0 0-1,0 0 1,0-1-1,0 1 1,0-1-1,0 0 1,0 0-1,0 0 1,2-1-1,4-3 17,0 0 0,0 0 0,-1-1-1,0 0 1,14-14 0,-5 2-47,-2 0 0,0-2 0,-2 1 0,19-36 1,-24 42-19,57-119 179,-32 62-156,-4 8-72,-3-1 0,-3-1 0,-3-1 0,22-124 0,-23 89-452,-20 145 79,-10 20 374,-20 66 0,-42 226 37,60-284 97,-29 107 1103,40-174-839,1-7-89,2-15 17,0-1-329,0 4 33,1-1 0,1 0 0,0 1 0,1 0 0,1 0 0,10-23 0,-2 6 96,21-41-164,-20 43-36,-12 25 78,-1 0 1,1 1 0,-1-1 0,1 1-1,0 0 1,0-1 0,0 1 0,0 0-1,4-2 1,-6 3 14,1 1 0,-1 0 0,1-1-1,0 1 1,-1 0 0,1-1 0,0 1 0,-1 0-1,1 0 1,-1 0 0,1 0 0,0 0-1,-1 0 1,1 0 0,0 0 0,-1 0 0,1 0-1,0 0 1,-1 0 0,1 0 0,-1 1 0,1-1-1,0 0 1,-1 0 0,1 1 0,-1-1 0,1 0-1,0 1 1,-1-1 0,1 0 0,-1 1 0,0-1-1,1 1 1,-1-1 0,1 1 0,-1-1 0,0 1-1,1 0 1,-1-1 0,0 1 0,1-1-1,-1 1 1,0 0 0,0-1 0,0 2 0,7 17 17,0 1 1,3 25 0,-3-16 82,-4-14-73,1-1 1,0 1-1,1-1 1,1-1-1,0 1 1,17 24-1,-22-36 4,0-1-1,0 0 1,0 0-1,0 0 1,0 0-1,0 0 1,1-1-1,-1 1 1,0 0-1,1-1 0,-1 1 1,1 0-1,-1-1 1,1 0-1,-1 1 1,1-1-1,-1 0 1,1 0-1,-1 0 1,1 0-1,-1 0 1,1 0-1,-1 0 1,1 0-1,-1-1 1,1 1-1,1-1 1,1-1 15,0 1 0,-1-1 0,1 1 0,-1-1 1,1 0-1,-1 0 0,1-1 0,-1 1 0,4-5 1,0-1 18,0-1 0,-1-1 1,1 1-1,-2-1 0,7-16 1,18-54 33,-29 79-84,6-21 4,6-31 0,-12 46-18,0 1 0,0-1 1,-1 1-1,0-1 1,0 1-1,-1 0 1,0-1-1,0 1 1,-3-11-1,3 16 4,1 0 0,0 1-1,0-1 1,-1 0 0,1 1-1,0-1 1,-1 0 0,1 0-1,-1 1 1,1-1-1,-1 1 1,1-1 0,-1 0-1,1 1 1,-1-1 0,1 1-1,-1 0 1,0-1 0,1 1-1,-1-1 1,0 1 0,1 0-1,-1-1 1,0 1 0,0 0-1,1 0 1,-1 0 0,0 0-1,0 0 1,0-1 0,1 1-1,-1 1 1,0-1 0,0 0-1,1 0 1,-1 0 0,-1 1-1,0-1-18,0 1-1,0 0 0,0 0 1,0 1-1,0-1 0,0 0 1,0 1-1,1-1 0,-1 1 1,0-1-1,1 1 1,0 0-1,-2 2 0,-3 7 7,0 1 0,0 0 1,1 0-1,1 1 0,0-1 0,0 1 0,-1 16 0,2-9-21,2 1-1,0-1 1,1 0 0,3 23 0,-2-35 62,0-1 1,0 1 0,1-1-1,1 0 1,-1 1 0,1-1-1,0 0 1,1 0 0,-1-1-1,9 12 1,-9-15 6,0 1 0,0-1-1,1 0 1,-1 0 0,1 0 0,0 0-1,-1-1 1,1 1 0,0-1 0,0 0-1,1 0 1,-1-1 0,0 1 0,1-1-1,-1 0 1,1 0 0,-1 0 0,1-1-1,4 1 1,1-2 12,-1 0 0,1 0 0,-1 0 0,0-2 0,1 1 0,-1-1 0,0 0 0,0-1 1,-1 0-1,1 0 0,-1-1 0,0 0 0,12-9 0,-6 1-21,0 0 0,-1 0 0,-1-1 1,0 0-1,19-32 0,-18 25-130,1 0 0,21-23 0,-35 44 103,0 0-1,1-1 0,-1 1 0,0 0 1,0-1-1,1 1 0,-1 0 0,0-1 1,1 1-1,-1 0 0,0 0 1,1-1-1,-1 1 0,0 0 0,1 0 1,-1 0-1,1 0 0,-1 0 0,0-1 1,1 1-1,-1 0 0,1 0 0,-1 0 1,0 0-1,1 0 0,-1 0 1,1 0-1,-1 0 0,1 1 0,0-1 0,0 1-1,-1-1 0,1 1 0,-1 0 0,1-1 1,-1 1-1,1 0 0,-1-1 0,1 1 1,-1 0-1,0 0 0,1-1 0,-1 1 1,0 1-1,6 32-122,-4 52 131,1 6 68,-3-81 37,2-1 0,-1 1 0,2 0 0,-1-1 0,7 17 0,-8-27-89,-1 0-1,0 1 0,0-1 1,0 0-1,1 1 0,-1-1 1,0 0-1,1 0 0,-1 1 1,0-1-1,0 0 0,1 0 1,-1 0-1,0 1 0,1-1 1,-1 0-1,1 0 0,-1 0 1,0 0-1,1 0 0,-1 0 1,0 0-1,1 0 0,-1 0 1,1 0-1,-1 0 0,0 0 1,1 0-1,-1 0 0,0 0 1,1 0-1,0-1 0,0 1 17,0-1 0,0 1 0,1-1-1,-1 1 1,0-1 0,0 0 0,0 0-1,0 0 1,0 0 0,0 0-1,0 0 1,0-1 0,5-9 116,0 0-1,-1-1 1,7-20 0,-8 19-100,51-162-462,-55 173 401,0 1 0,1 0-1,-1-1 1,1 1 0,0 0-1,-1-1 1,1 1 0,0 0 0,0 0-1,0 0 1,0 0 0,2-2-1,-3 3 11,0 0 1,0 0-1,0 0 0,0 0 0,0 0 0,1 0 0,-1 0 0,0 0 1,0 0-1,0 0 0,0 0 0,0 0 0,1 0 0,-1 0 1,0 0-1,0 0 0,0 0 0,0 0 0,0 0 0,1 0 0,-1 0 1,0 0-1,0 0 0,0 1 0,0-1 0,0 0 0,0 0 0,0 0 1,1 0-1,-1 0 0,0 0 0,0 0 0,0 1 0,0-1 0,0 0 1,3 12-188,0 44-10,-5 73 0,1-100 222,-3 14 14,-15 71 0,15-95-33,3-13 0,-28 112 293,26-106-256,-2-1-1,1 0 1,-1 0 0,-1 0 0,0 0 0,-1-1 0,-13 16 0,17-23-15,0 0 1,0 0 0,-1-1-1,1 1 1,-1-1 0,1 0 0,-1 0-1,0 0 1,0-1 0,0 1 0,0-1-1,0 0 1,0 0 0,0 0-1,0-1 1,-1 1 0,1-1 0,0 0-1,0 0 1,0-1 0,-1 1 0,1-1-1,0 0 1,-8-3 0,0 0 15,1-1 0,0 0 0,0 0 0,0-1 1,1-1-1,0 0 0,-14-12 0,21 16-43,-1 0 1,1-1-1,0 1 0,0-1 0,0 0 0,0 0 0,1 0 1,-1 0-1,1 0 0,0 0 0,-2-8 0,3 9 6,1 1 0,-1 0 0,1 0 0,0 0 0,0 0 0,0-1 0,0 1 0,1 0 0,-1 0 0,0 0 0,1 0 0,0-1 0,-1 1 0,1 0 0,0 0 0,0 0 0,0 0 0,0 1 0,0-1 0,1 0 0,-1 0 0,1 1 0,-1-1 0,1 1 0,3-3 0,3-2-24,0 1 0,0-1 0,1 2 0,0-1 0,17-4 0,50-12-28,-50 15 82,139-32-74,-157 35-653,0 1 1,0-1-1,7-3 1,-12 4 90,16-3-1396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0:57.8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14 177 6880,'-14'0'3136,"28"0"-2720,-1 0 1440,5 0-1088,35-8 1120,6-1-1088,35-11-65,6 4-447,8-13-192,-13 9-64,3-3 160,-14 3-96,11 0-3775,-9 9 2015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00.0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282 178 2912,'6'-11'1135,"1"1"6364,-7 10-7423,0 0-1,1 0 1,-1-1-1,0 1 0,0 0 1,0-1-1,1 1 1,-1 0-1,0-1 1,0 1-1,0 0 0,0-1 1,0 1-1,1 0 1,-1-1-1,0 1 1,0-1-1,0 1 1,0 0-1,0-1 0,0 1 1,0 0-1,-1-1 1,1 1-1,0-1 1,0 1-1,0 0 0,0-1 1,0 1-1,0 0 1,-1-1-1,1 1 1,0 0-1,0 0 0,-1-1 1,1 1-1,0 0 1,0-1-1,-1 1 1,1 0-1,-1 0 0,-12-12 858,11 11-655,-5-6-19,-1 1-1,0 0 1,-1 1 0,1-1 0,-1 2-1,-13-6 1,17 8-214,-1 0 1,1 1-1,0 0 0,-1 0 0,1 0 1,-1 1-1,1-1 0,-1 1 1,1 0-1,0 1 0,-1 0 0,-10 2 1,11 0-48,0-1 0,0 1 1,0 0-1,0 1 1,1 0-1,-1-1 0,1 1 1,0 1-1,0-1 0,0 0 1,-3 6-1,-5 5 0,5-6 1,1-1 0,0 2 0,0-1 0,1 1 0,0-1 0,-5 19 0,7-20 49,1-1 0,0 1-1,0 0 1,1 0 0,0 0-1,1 0 1,0 0 0,0 0-1,0 0 1,2 8 0,-1-14-3,-1 1 1,1-1-1,0 0 1,0 0-1,0 0 1,0 0-1,0 0 1,0 0-1,0 0 1,1 0-1,-1 0 1,1-1-1,-1 1 1,1 0-1,0-1 1,-1 1 0,5 1-1,-3-1 19,0-1 0,1 0 0,-1 1 0,0-2-1,1 1 1,-1 0 0,1-1 0,-1 1 0,1-1 0,5 0 0,1-1 68,-1-1 1,0 1-1,1-2 0,-1 1 1,0-1-1,0 0 1,16-9-1,-17 6-102,-1 1 1,1-1-1,-1 0 1,0-1-1,-1 1 1,1-1-1,-1-1 1,-1 1-1,1-1 0,-1 0 1,-1-1-1,7-15 1,-5 10-16,-1-1 0,-1 0 0,0 0 0,-1-1 0,0 1 0,0-32 0,-4 42-231,-1 10 107,-1 10 98,6 45 43,-2-50-7,0 0-1,0-1 0,1 1 1,0-1-1,1 1 0,0-1 1,1 0-1,0 0 0,0 0 1,1-1-1,0 1 0,0-1 1,1 0-1,0-1 0,13 14 1,-14-18 38,-1-1 1,0 1 0,1-1 0,-1 0 0,1 0 0,0 0-1,-1 0 1,1-1 0,0 0 0,0 0 0,0-1-1,0 1 1,0-1 0,0 0 0,0 0 0,0-1 0,0 1-1,0-1 1,0 0 0,0 0 0,-1-1 0,1 0-1,0 0 1,-1 0 0,1 0 0,-1-1 0,0 1-1,8-7 1,2-8 2,0 0 0,20-33 0,-20 25 30,20-52 1,-18 40-162,-8 18 1,-3 9-43,0-1 0,-1 1 1,2-12-1,-3 17-190,-1 10 224,2 10 123,2 34-69,-4-26-37,1-1 0,12 42 0,-11-51 114,1 0-1,0-1 1,1 1-1,0-2 1,14 22-1,-16-29-18,-1 0 0,1 0-1,0 0 1,0 0 0,0-1-1,1 1 1,0-1 0,-1 0-1,1 0 1,0-1 0,0 0 0,0 0-1,1 0 1,-1 0 0,0-1-1,11 2 1,-3-2-6,0-1 1,0 0 0,0-1-1,0 0 1,0-1-1,0 0 1,-1-1-1,1 0 1,-1-1-1,0-1 1,0 0-1,0-1 1,-1 0 0,1 0-1,-1-1 1,-1-1-1,0 0 1,0 0-1,0-1 1,-1 0-1,0-1 1,-1 0 0,0 0-1,-1-1 1,0 0-1,-1 0 1,0-1-1,0 0 1,-1 0-1,4-17 1,-6 15-60,-1 0 0,-1 0 1,0 0-1,-1 0 0,-2-28 0,2 42 17,0-1-1,0 1 1,0-1 0,0 1-1,0-1 1,0 1-1,0-1 1,0 1 0,0-1-1,0 1 1,-1-1-1,1 1 1,0-1 0,0 1-1,0-1 1,-1 1 0,1-1-1,0 1 1,-1 0-1,1-1 1,0 1 0,-1-1-1,1 1 1,0 0-1,-1-1 1,1 1 0,-1 0-1,1 0 1,0-1-1,-2 1 1,2 0 0,-1 0 0,0 1 0,0-1 0,0 0 0,1 1-1,-1-1 1,0 1 0,0-1 0,1 1 0,-1-1 0,0 1 0,1 0 0,-1-1 0,1 1 0,-2 1-1,-2 4-25,-1 1-1,-5 13 0,5-10 44,1 0 0,1 1-1,0-1 1,0 1 0,1 0-1,0 0 1,1 0 0,1 0-1,-1 0 1,2 1 0,1 11 0,-1-14 71,1-1 1,0 0-1,1 0 1,-1 0-1,2 0 1,-1 0-1,1 0 1,0-1 0,1 0-1,-1 0 1,2 0-1,-1 0 1,1-1-1,0 0 1,7 6 0,-11-11-42,0 1 1,0-1 0,0 1 0,0-1-1,0 0 1,0 0 0,0 0 0,0 0-1,0-1 1,1 1 0,-1-1 0,0 1-1,1-1 1,-1 0 0,0 0 0,1 0-1,-1 0 1,1 0 0,-1 0 0,4-1-1,1-2-156,1 0-1,-2 0 0,1 0 1,0-1-1,6-4 1,-12 7 32,17-6-560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02.0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186 60 3488,'-1'-10'445,"1"5"-145,-1 1 1,1-1 0,0 0 0,1 1 0,-1-1-1,1 1 1,-1-1 0,4-7 0,-4 12-275,0 0-1,0 0 1,0 0 0,0 0-1,0 0 1,0 0 0,0 0-1,0 0 1,0 0 0,0 0 0,0 0-1,0 0 1,0 0 0,0 0-1,0 0 1,0 0 0,0 0-1,0 0 1,0-1 0,0 1 0,0 0-1,0 0 1,0 0 0,0 0-1,0 0 1,0 0 0,0 0 0,1 0-1,-1 0 1,0 0 0,0 0-1,0 0 1,0 0 0,0 0-1,0 0 1,0 0 0,0 0 0,0 0-1,0 0 1,0 0 0,0 0-1,0 0 1,0 0 0,0 0 0,0 0-1,0 0 1,0 0 0,0 0-1,1 0 1,-1 0 0,0 0-1,0 0 1,0 0 0,0 1 0,0-1-1,0 0 1,0 0 0,0 0-1,0 0 1,0 0 0,0 0-1,0 0 1,0 0 0,0 0 0,0 0-1,1 6 645,0 8 222,-4 25 55,-1-1 0,-2 0 0,-15 53-1,7-31-151,-122 626 4028,134-674-4703,-2 0 254,4-11-302,-1 0 1,1 0-1,-1 1 0,1-1 0,-1 0 1,1 1-1,0-1 0,-1 1 1,1-1-1,0 0 0,0 1 0,0-1 1,0 0-1,0 1 0,1-1 0,-1 1 1,1 1-1,7-23 1080,0 2-1120,1 0 0,1 1 1,0 0-1,1 0 0,25-28 0,-26 35-74,0 0 1,0 0-1,1 1 0,0 0 1,0 1-1,1 1 0,0 0 0,1 0 1,18-6-1,-26 11 14,0 1-1,0-1 1,0 1 0,0 1 0,1-1-1,-1 1 1,0 0 0,0 0 0,11 1-1,-14 0 19,1-1 0,-1 1 1,1 0-1,-1 0 0,1 0 0,-1 0 0,0 0 0,1 1 0,-1-1 0,0 0 0,0 1 0,0 0 0,0 0 0,-1-1 0,1 1 0,0 0 0,-1 0 0,1 1 0,-1-1 1,0 0-1,2 4 0,-1-1 27,-1 0 0,1 0 1,-1 0-1,0 1 0,-1-1 1,1 0-1,-1 1 0,0-1 1,0 1-1,-1-1 0,0 0 1,0 1-1,0-1 0,0 0 1,-1 0-1,0 0 0,0 0 1,0 0-1,-1 0 0,0 0 1,0-1-1,-5 7 0,-3 2 62,-1 1-1,-1-2 1,0 1-1,0-2 1,-24 16-1,17-15 86,-1-1 1,-29 12-1,3-2 212,37-17-29,22-8-86,149-32-202,26-13-123,-66 3 87,-45 15-291,-75 31 267,0-1-1,0 1 1,0-1 0,0 1 0,1 0 0,-1-1 0,0 1 0,0 0 0,0 0 0,0 0-1,0 0 1,1 0 0,1 0 0,-3 0-1,1 1-1,-1 0 1,0-1-1,0 1 1,1-1-1,-1 1 1,0-1-1,0 1 1,0 0-1,0-1 1,0 1 0,0-1-1,0 1 1,0 0-1,0-1 1,0 1-1,0 0 1,0-1-1,0 1 1,0-1-1,-1 1 1,1 0-1,-1 0 1,-4 16-96,-10 23-1,-4 10 136,18-48-20,0 1-1,1-1 1,-1 1-1,1-1 1,-1 1-1,1 0 1,0-1-1,0 1 1,0-1-1,1 1 1,-1 0 0,1 2-1,0-4 6,-1 0 0,1 0 0,-1 0 0,1 0 0,0 0 0,-1 0 0,1 0 0,0 0 0,0-1 0,0 1 0,0 0 0,0-1 1,0 1-1,0 0 0,0-1 0,0 1 0,0-1 0,0 0 0,0 1 0,0-1 0,0 0 0,0 1 0,0-1 0,1 0 0,-1 0 0,0 0 0,2-1 0,0 1 7,-1 0 1,1-1-1,-1 0 0,1 0 1,-1 0-1,1 0 0,-1 0 1,0 0-1,1 0 0,-1-1 1,0 0-1,0 1 1,0-1-1,0 0 0,0 0 1,0 0-1,-1 0 0,1 0 1,-1 0-1,2-3 0,1-1-12,0-1-1,-1 1 0,0-1 1,0 0-1,3-13 1,-4 5-38,0 1 0,0-1 1,-1 0-1,-1 0 0,-1 0 1,0 0-1,-4-20 0,4 32 4,0 1-1,0-1 0,0 0 1,0 0-1,0 1 1,-1-1-1,1 1 0,-1-1 1,-2-1-1,4 3 13,-1 0-1,0 0 1,1 0-1,-1 1 1,0-1-1,0 0 0,0 1 1,1-1-1,-1 1 1,0-1-1,0 1 1,0-1-1,0 1 1,0 0-1,0-1 1,0 1-1,0 0 1,0 0-1,0 0 0,0 0 1,0 0-1,0 0 1,0 0-1,0 0 1,-2 1-1,3-1 5,-1 0-1,1 0 0,-1 0 1,1 1-1,0-1 0,-1 0 1,1 0-1,-1 1 0,1-1 1,0 0-1,-1 1 1,1-1-1,0 0 0,-1 1 1,1-1-1,0 1 0,0-1 1,-1 0-1,1 1 0,0-1 1,0 1-1,0-1 1,0 1-1,0-1 0,0 1 1,-1-1-1,1 0 0,0 1 1,0-1-1,0 1 0,1-1 1,-1 1-1,0-1 0,0 1 1,0-1-1,0 1 1,0-1-1,1 1 0,-1 1-5,1-1 0,0 1 0,0 0 0,-1-1 0,1 1 0,0-1-1,0 0 1,2 3 0,1-1 16,0 0 0,1 0-1,-1 0 1,0-1 0,1 1-1,0-1 1,0 0 0,-1-1-1,1 1 1,0-1 0,1 0-1,-1 0 1,0 0 0,0-1-1,0 0 1,0 0 0,7-1-1,2-1 28,-1 0-1,0-1 0,0-1 1,0 0-1,18-8 0,6-7-22,-1-2 1,-1-2-1,50-40 0,-69 50 30,25-25-469,-54 51 388,8-10 33,1 1 32,5-2 86,-4 1-91,-3 2-19,0 1-35,3-5 32,2-1-218,0 0 0,0 0 0,0 0-1,0 0 1,0 0 0,0-1 0,0 1-1,0 0 1,0-1 0,0 1 0,0 0-1,0-1 1,0 1 0,-1-2 0,1 1-720,0 0 1,0-1-1,0 1 0,0 0 1,0-1-1,1 1 1,-1 0-1,0-1 0,1 1 1,-1-3-1,-1-2-1858,-3-9-1812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03.2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4 768 3552,'-3'3'3431,"10"-9"-748,13-14-445,15-25-806,-3-1 0,30-55 0,0-1-1099,-40 69-175,-1-2 0,31-72 0,-37 68-77,-1 4 74,15-57-1,-34 129-976,-44 119 806,26-75-13,-22 91 21,29-104 73,6-31 141,1 0 1,2 0-1,-3 62 1,10-96-82,0 0 0,1 0 0,-1-1 0,1 1 0,-1 0 0,1 0 0,0-1 0,0 1 0,3 4 0,-4-6-99,1 0 0,-1-1-1,0 1 1,1 0 0,-1-1 0,1 1 0,0 0 0,-1-1 0,1 1-1,-1-1 1,1 1 0,0-1 0,0 1 0,-1-1 0,1 1 0,0-1 0,0 0-1,-1 1 1,1-1 0,0 0 0,0 0 0,0 0 0,-1 0 0,1 0 0,0 1-1,0-1 1,0-1 0,0 1 0,-1 0 0,1 0 0,0 0 0,0 0-1,0-1 1,-1 1 0,2-1 0,3-1 57,-1-1-1,0 0 0,0 0 1,0 0-1,0-1 1,0 0-1,-1 1 1,0-1-1,5-7 0,3-7 40,12-24-1,23-67-41,-20 44-27,65-118 134,-43 104-40,32-61-225,6-46-295,-83 174 29,-3 11 261,-1 7 3,-11 35 160,9-33-195,0 1 1,0 0-1,-1 11 0,1 0-1437,2 0 432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06.2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349 34 2496,'0'-2'173,"1"1"0,0-1-1,0 0 1,0 1 0,0-1 0,0 0-1,0 1 1,1-1 0,-1 1 0,0 0 0,3-2-1,7-8 2576,-12 11-2711,1 0 0,0 0 0,0 0-1,0 0 1,0 0 0,0 0 0,0 0 0,0 0-1,0 0 1,0 0 0,0 0 0,0 0 0,-1 0 0,1 0-1,0 0 1,0 0 0,0 0 0,0 0 0,0 0-1,0 0 1,0 0 0,0 0 0,0 0 0,-1 0 0,1 0-1,0 0 1,0 0 0,0 0 0,0 0 0,0 0-1,0 0 1,0 0 0,0 0 0,0 0 0,0 0-1,0 0 1,0 0 0,-1 0 0,1-1 0,0 1 0,0 0-1,0 0 1,0 0 0,0 0 0,0 0 0,0 0-1,0 0 1,0 0 0,0 0 0,0 0 0,0-1 0,0 1-1,0 0 1,0 0 0,0 0 0,0 0 0,0 0-1,0 0 1,0 0 0,0 0 0,0-1 0,-47 63 816,-14 14-199,41-53-362,1 0 0,-20 34 1,25-31-64,1 1 1,-17 49 0,-10 62 183,13-42-107,9-20-108,13-48 36,-12 30 0,14-38 10,2-17-143,1 0 0,-1 0 0,1 0-1,-1 0 1,0 0 0,-2 5 0,2-6-51,1-2 32,0 0-81,0 0 0,0 0 0,0 0 0,0 0 1,0 0-1,0 0 0,0 0 0,0 0 0,1 0 0,-1 0 0,0 0 0,0 0 0,0 0 0,0 0 0,0 0 0,0 0 0,0 0 0,0 0 0,0 0 0,1 0 0,-1 1 0,0-1 0,0 0 0,0 0 0,0 0 0,0 0 0,0 0 0,0 0 1,0 0-1,0 0 0,0 0 0,0 0 0,0 1 0,0-1 0,0 0 0,0 0 0,0 0 0,0 0 0,0 0 0,0 0 0,0 0 0,0 0 0,0 0 0,0 1 0,0-1 0,0 0 0,0 0 0,0 0 0,0 0 0,0 0 0,0 0 0,0 0 0,0 0 1,0 1-1,0-1 0,0 0 0,0 0 0,0 0 0,0 0 0,0 0 0,0 0 0,-7 7 198,3-3 7,5-3 871,0-9-362,115-161-203,-115 168-514,39-48-105,-36 45 93,0-1 0,1 1 1,0 0-1,0 0 0,0 0 1,0 1-1,10-5 0,-14 8 22,0-1 0,0 1 0,0-1 0,0 1-1,1 0 1,-1-1 0,0 1 0,0 0-1,1 0 1,-1 0 0,0 0 0,1 0 0,-1 0-1,0 0 1,0 1 0,1-1 0,-1 0 0,0 1-1,0-1 1,0 1 0,2 0 0,-1 0 11,-1 1 1,1-1-1,-1 1 1,0-1 0,1 1-1,-1-1 1,0 1-1,0 0 1,0-1 0,0 1-1,0 0 1,0 3-1,2 5 69,-1 1 0,0-1-1,-1 1 1,1 11 0,-2-16-62,0 29 15,0-19 27,1 1 1,0-1-1,5 24 1,-6-36-52,1-1 1,0 1-1,0-1 1,0 0-1,1 1 1,-1-1-1,1 0 1,0 0-1,0 0 0,0 0 1,0 0-1,0-1 1,1 1-1,-1-1 1,1 1-1,0-1 1,0 0-1,0 0 0,0 0 1,0 0-1,5 2 1,-6-4-428,-1 1 0,1 0 0,0-1 0,0 0 0,0 1 0,0-1 0,-1 0 0,1 0 0,0 0 0,0 0 0,0 0 0,0 0 0,0 0 0,-1-1 0,4 0 0,5-4-1883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06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54 108 6048,'-45'-20'2752,"37"9"-2400,8 2 1248,8 9-960,5-8 160,6 8-480,12-8 128,1 8-224,8-8 64,4 4-160,11-7 64,-5 2-96,17-2 352,1 2-224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10.0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92 2656,'0'-5'288,"-1"1"1,1 0-1,1 0 0,-1-1 1,1 1-1,-1 0 1,1 0-1,0 0 0,1-1 1,-1 1-1,1 1 0,-1-1 1,1 0-1,3-4 1,5-13 1881,-10 21-2166,0 0 0,0 0 0,0-1 0,0 1-1,0 0 1,0 0 0,0 0 0,0 0 0,0 0 0,0 0 0,0-1 0,0 1 0,0 0 0,0 0 0,0 0 0,0 0 0,0 0 0,0 0 0,0 0 0,0-1 0,0 1 0,0 0-1,0 0 1,0 0 0,0 0 0,1 0 0,-1 0 0,0 0 0,0 0 0,0-1 0,0 1 0,0 0 0,0 0 0,0 0 0,0 0 0,1 0 0,-1 0 0,0 0 0,0 0 0,0 0-1,0 0 1,0 0 0,0 0 0,1 0 0,-1 0 0,0 0 0,0 0 0,0 0 0,0 0 0,0 0 0,0 0 0,1 0 0,-1 0 0,0 0 0,0 0 0,0 0 0,0 0 0,0 0-1,0 0 1,0 1 0,1-1 0,-1 11 333,-21 64 1324,-4 17-453,-22 304 908,44-364-1944,-15 111 778,4-89 996,14-54-1924,0 0 0,-1 0 0,1 1 1,0-1-1,0 0 0,0 0 0,0 1 0,0-1 0,0 0 0,0 0 0,0 0 0,0 1 1,-1-1-1,1 0 0,0 0 0,0 0 0,0 1 0,0-1 0,-1 0 0,1 0 0,0 0 1,0 0-1,0 1 0,-1-1 0,1 0 0,0 0 0,0 0 0,-1 0 0,1 0 0,0 0 1,0 0-1,-1 0 0,1 0 0,0 0 0,-1 0 0,-8-6 479,-3-13-49,11 18-447,1-1 0,0 0 0,0 0 0,0 1 0,0-1 0,0 0 0,0 0 0,0 0 0,1 1 0,-1-1 0,1 0 0,-1 1 0,1-1 0,0 0 0,-1 1 0,1-1 0,2-2 0,21-24 20,-20 22-12,71-67-114,-62 63 67,0 0 0,0 1 0,1 0 0,21-9-1,-32 16 27,0 1 0,0 0 0,0 0-1,0 0 1,0 0 0,0 1 0,0-1-1,0 1 1,1 0 0,-1 0-1,0 0 1,0 0 0,0 0 0,0 1-1,1-1 1,-1 1 0,0 0 0,0 0-1,0 0 1,0 1 0,0-1 0,-1 1-1,1-1 1,0 1 0,-1 0-1,1 0 1,-1 0 0,1 0 0,-1 1-1,0-1 1,0 1 0,0-1 0,0 1-1,-1 0 1,1-1 0,-1 1 0,0 0-1,1 0 1,0 6 0,-1-2 57,1 0 1,-2 1-1,1-1 0,-1 1 1,-1-1-1,1 1 1,-1-1-1,-3 13 0,3-15-23,-1 0-1,0 0 0,0 0 1,0 0-1,-1 0 0,0 0 0,0-1 1,0 1-1,0-1 0,-1 0 1,1 0-1,-9 7 0,0-3 63,-1 1 0,-1-1 0,1-1 0,-1 0-1,0-1 1,-23 6 0,8-4 66,-1-2 0,-36 4 0,57-9 42,25-3-173,29-3-119,34-8 52,131-39 0,-74 15 63,-97 26-70,-20 6 47,0 0-1,21-3 1,-27 8-30,-10 1 26,-6 1-4,-51 35-97,25-17 165,24-16-57,0 0 0,0 0 0,1 0-1,-1 0 1,1 0 0,0 1 0,1 0 0,-1 0 0,-2 5 0,5-9-2,1 0 1,-1 1-1,1-1 1,-1 0-1,1 0 1,0 1-1,-1-1 1,1 0 0,0 1-1,0-1 1,0 0-1,0 1 1,0-1-1,0 0 1,0 1 0,1-1-1,-1 0 1,1 3-1,0-3 13,0 1-1,1-1 1,-1 0-1,0 1 0,0-1 1,1 0-1,-1 0 1,1 0-1,-1 0 1,1 0-1,-1 0 0,1 0 1,0-1-1,-1 1 1,1 0-1,0-1 1,3 1-1,6 1 52,1 0 0,0-1-1,-1 0 1,1-1 0,19-2 0,-7-2 127,41-10 0,-52 11-112,-1-1-1,0-1 0,-1 1 0,1-2 1,17-10-1,-26 14-59,1-1 0,-1 1-1,0-1 1,0 0 0,0 0 0,0 0 0,-1 0 0,1 0-1,-1-1 1,0 1 0,0-1 0,0 1 0,0-1 0,-1 0-1,1 0 1,-1 0 0,0 0 0,0 0 0,-1 0 0,1 0-1,-1-4 1,1 3-25,-2-1 0,1 1 0,0 0 0,-1 0 0,0 1 0,0-1 0,-1 0 0,1 0 0,-1 0 0,-4-6 0,5 8 4,-1 0 0,0 1 0,-1-1 0,1 1 1,0 0-1,-1 0 0,1 0 0,-1 0 0,0 0 0,1 0 0,-1 1 0,0-1 1,0 1-1,0 0 0,0 0 0,0 0 0,-1 0 0,-3 0 0,-5 0-41,-1 0 0,1 1 0,0 0-1,-1 1 1,1 0 0,0 1 0,0 0 0,0 1-1,0 0 1,0 1 0,-13 7 0,25-11 47,-1 0 1,1 0-1,-1 0 0,1 0 1,-1 1-1,1-1 1,-1 0-1,1 0 1,-1 1-1,1-1 0,-1 0 1,1 1-1,-1-1 1,1 1-1,0-1 1,-1 1-1,1-1 1,0 1-1,-1-1 0,1 1 1,0-1-1,0 1 1,-1-1-1,1 2 1,0-2-4,1 1 1,-1-1-1,0 1 1,1-1-1,-1 1 1,0-1-1,1 0 1,-1 1-1,1-1 1,-1 1-1,1-1 1,-1 0-1,1 0 1,-1 1-1,1-1 1,-1 0-1,1 0 1,-1 0-1,2 1 1,31 5-48,-15-5 101,0 0-1,0-2 1,1 0-1,-1 0 1,0-2-1,22-6 1,-29 6-27,0 0 0,-1-2 0,1 1 0,-1-1 0,0 0 0,0-1 0,0 0 0,-1-1 0,0 0 0,-1-1 0,11-10 0,8-17-9,-1-2 0,28-52 0,-33 52-16,8-3-421,-29 40 419,0 0 0,0 0 0,0 0 0,0 0 0,0 0 0,0 0 0,0 0 0,0 0 0,0 0 0,0 0 0,0 0 0,0 0 0,1 0 0,-1 0 0,0 0 0,0 0 0,0 0 0,0-1 0,0 1 0,0 0 0,0 0 0,0 0 0,0 0 0,0 0 0,0 0 0,0 0 0,1 0 0,-1 0 0,0 0 0,0 0 0,0 0 0,0 0-1,0 0 1,0 0 0,0 0 0,0 0 0,0 0 0,0 0 0,0 1 0,0-1 0,0 0 0,1 0 0,-1 0 0,0 0 0,0 0 0,0 0 0,0 0 0,0 0 0,0 0 0,0 0 0,0 0 0,0 0 0,0 0 0,0 0 0,3 7-11,0 13 20,-2 6-45,0-1 0,-2 1 1,-3 26-1,-18 79 23,17-102-17,1-12 168,-1 0 0,0 0 0,-13 27 0,18-43-123,-1 0 0,1 0 0,0 0 0,-1 0 0,1 0 0,-1 0 0,0 0 0,1-1 0,-1 1 0,0 0 0,1 0 0,-1 0 0,0-1 0,0 1 0,0 0 0,0-1 0,0 1 0,0-1 0,1 1 0,-1-1 0,0 1 0,0-1 0,-1 0 0,1 0 0,0 1 0,0-1 0,0 0 0,0 0 0,0 0 0,0 0 0,0 0 0,0 0 0,0 0 0,0-1 0,0 1 0,-2-1 0,-1-1 15,0 0-1,1 0 1,-1 0 0,1-1 0,0 1 0,-1-1-1,1 0 1,-5-6 0,2-2-158,6 10 125,0 1 1,0 0-1,0 0 1,0 0 0,0 0-1,0-1 1,0 1-1,0 0 1,0 0 0,0 0-1,0-1 1,0 1-1,0 0 1,1 0 0,-1 0-1,0 0 1,0 0-1,0-1 1,0 1 0,0 0-1,1 0 1,-1 0-1,0 0 1,0 0 0,0 0-1,0 0 1,1-1-1,-1 1 1,0 0 0,0 0-1,0 0 1,0 0-1,1 0 1,-1 0 0,26 3-217,-8-1 278,7-2-67,0-2 0,0-1 0,29-8 1,70-24 177,-46 11-228,-1-2 60,-20 6 0,-57 20-2,1 0 0,-1 0-1,0 0 1,0 0-1,0-1 1,1 1 0,-1 0-1,0 0 1,0 0 0,1 0-1,-1 0 1,0 0 0,1 0-1,-1 0 1,0 0-1,0 0 1,1 0 0,-1 0-1,0 0 1,0 0 0,1 0-1,-1 0 1,0 0 0,1 0-1,-1 0 1,0 0-1,0 0 1,1 1 0,-1-1-1,0 0 1,1 0 0,-7 8-77,-24 16-25,20-16 106,3-2-41,0 1 0,1 0-1,0 0 1,0 0 0,1 0-1,0 1 1,-8 16 0,12-23 40,1 0 0,-1 0 0,1 0 0,-1 1 0,1-1 0,0 0 0,0 0 1,-1 0-1,1 1 0,0-1 0,0 0 0,0 0 0,0 1 0,0-1 0,1 0 0,-1 0 1,0 1-1,1-1 0,-1 0 0,0 0 0,1 0 0,-1 0 0,1 1 0,0-1 0,-1 0 1,1 0-1,0 0 0,0 0 0,0-1 0,0 1 0,0 0 0,-1 0 0,2 0 1,-1-1-1,0 1 0,0 0 0,0-1 0,0 1 0,0-1 0,0 0 0,2 1 0,4 1 49,0 0 0,0 0 0,0-1-1,0 0 1,0 0 0,8 0-1,-7-2-15,1 1 0,-1-1-1,1 0 1,-1-1 0,1 0 0,-1-1-1,12-4 1,-15 4-15,0 1 1,0-1-1,0 0 0,0 0 1,0 0-1,-1-1 0,0 0 0,0 0 1,0 0-1,0 0 0,6-10 1,-3 3-40,-4 7 36,0 0 1,-1-1-1,1 1 0,-1-1 1,0 1-1,0-1 1,-1 0-1,1 0 0,0-9 1,-2-8 84,-6-41 0,5 59-113,1 0 1,-1-1-1,0 1 0,-1 0 0,1 0 0,-1 0 0,0 0 0,0 0 0,0 0 1,0 1-1,-1-1 0,1 0 0,-4-2 0,4 4 2,0 1 1,1-1-1,-1 1 0,0 0 0,0 0 0,0 0 1,0 0-1,0 0 0,-1 0 0,1 0 1,0 1-1,0-1 0,-1 1 0,1 0 0,0-1 1,0 1-1,-1 0 0,1 0 0,0 1 1,-1-1-1,1 0 0,0 1 0,0 0 0,-4 1 1,1-1-5,0 1-1,0 0 1,0 1 0,1-1 0,-1 1 0,1 0 0,0 0 0,-1 0 0,2 0 0,-1 1 0,0 0 0,1 0-1,-5 6 1,8-10 17,0 1 1,0-1-1,0 0 0,0 0 0,0 1 0,1-1 0,-1 0 0,0 0 0,0 0 0,0 1 1,1-1-1,-1 0 0,0 0 0,0 0 0,0 0 0,1 1 0,-1-1 0,0 0 0,0 0 1,1 0-1,-1 0 0,0 0 0,1 0 0,-1 0 0,0 0 0,0 0 0,1 0 0,-1 0 1,0 0-1,0 0 0,1 0 0,-1 0 0,0 0 0,1 0 0,-1 0 0,0 0 1,15-1 35,9-1-35,0-1 0,-1-1 0,32-9 0,-30 4-57,-2 0 80,43-9 1,-60 17-44,-1 0 0,1 0-1,0 1 1,0-1 0,0 1 0,0 1 0,0-1 0,0 1 0,0 0-1,-1 0 1,1 1 0,10 4 0,-13-5 9,0 1 0,-1-1 0,1 1 0,0 0 0,-1 0 0,1 0 0,-1 1 0,0-1 0,0 0 0,0 1 0,0 0 1,0-1-1,0 1 0,-1 0 0,3 5 0,-2-3 10,-1 0 0,0 0-1,0 0 1,0 0 0,-1 0 0,0 0 0,0 1 0,0-1 0,-1 5 0,-3 8 26,0-2 0,-1 1 1,0 0-1,-15 27 0,-11 19 846,233-295-390,-179 206-520,-17 19 14,0 0-1,0 0 0,0 1 1,1 0-1,0 0 0,0 1 1,14-8-1,-20 12 7,0 0-1,1 1 1,-1-1 0,0 1-1,1 0 1,-1-1 0,0 1-1,1 0 1,-1 0 0,0 0-1,1 0 1,-1 0 0,1 0-1,-1 0 1,0 0 0,1 1-1,-1-1 1,0 0 0,1 1-1,-1-1 1,0 1 0,0 0-1,1-1 1,-1 1 0,0 0-1,0 0 1,0 0 0,0 0-1,0 0 1,0 0 0,0 0-1,0 0 1,0 0 0,-1 0-1,1 0 1,0 1 0,-1-1-1,1 2 1,2 5-23,0 0-1,0 0 1,-1 0 0,1 16 0,3 35-21,3 23 42,-7-72 55,1 0 1,0 0-1,0 0 0,0 0 1,10 17-1,-10-23 15,-1-1 0,1 1 0,0-1 0,0 0 0,5 6 0,-6-8-32,-1 0-1,0 0 1,0 0-1,0-1 0,1 1 1,-1 0-1,0 0 1,1-1-1,-1 1 0,0-1 1,1 1-1,-1-1 1,1 0-1,-1 0 0,1 1 1,-1-1-1,1 0 1,-1 0-1,1 0 1,1-1-1,1 0-3,-1-1 1,0 0-1,1 1 1,-1-1-1,0 0 1,0-1-1,0 1 1,0-1-1,0 1 1,-1-1-1,1 0 1,-1 0-1,4-5 1,1-5 43,0 0 0,6-16 0,-8 17-52,40-104 2,-20 47-27,-19 51-24,-5 14-3,1-1 0,-1 1 0,1-1 0,0 1 0,0 0 0,0 0 0,5-6 0,-7 9 40,0 1-1,0 0 1,0 0-1,0 0 1,0 0 0,1 0-1,-1 0 1,0 0-1,0 0 1,0 0-1,0-1 1,1 1 0,-1 0-1,0 0 1,0 0-1,0 0 1,0 0 0,1 0-1,-1 0 1,0 0-1,0 0 1,0 0 0,0 0-1,1 0 1,-1 0-1,0 0 1,0 1 0,0-1-1,0 0 1,1 0-1,-1 0 1,0 0 0,0 0-1,0 0 1,0 0-1,0 0 1,1 0 0,-1 1-1,6 8-28,2 15 38,-7-21-23,7 28-39,-1 1-1,-2 0 1,-1 0-1,-1 0 1,-2 0 0,-5 54-1,3-78 127,0-1 0,0 1-1,0-1 1,-1 0-1,0 0 1,-5 12 0,6-17-47,0-1 0,0 1 1,0-1-1,1 0 0,-1 1 1,-1-1-1,1 0 0,0 0 1,0 0-1,0 1 0,-1-1 1,1-1-1,-1 1 1,1 0-1,0 0 0,-1 0 1,1-1-1,-1 1 0,0-1 1,1 1-1,-1-1 0,0 0 1,1 1-1,-1-1 0,1 0 1,-1 0-1,0 0 0,1 0 1,-1-1-1,0 1 1,1 0-1,-1-1 0,0 1 1,1-1-1,-3-1 0,0 0-20,0 0 0,0 0-1,0-1 1,1 1-1,-5-5 1,-5-3-147,-2-4 187,13 12-175,6 3-69,9 6 118,-6-2 88,0-1 1,0-1-1,1 1 1,-1-1-1,1 0 1,8 1-1,50 9 90,-26-8 158,-1-1-1,47-3 0,-14-6-2401,-69 5 1720,14-1-1328,-6 7-4334,-6 1 2065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15.8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427 2 4224,'-2'-2'6682,"-2"7"-5930,-5 2-474,1-1 0,-1 1-1,-15 7 1,4-3-114,-23 17 409,-66 55 1,95-69-507,0 0 1,1 2 0,1-1 0,0 1 0,1 1 0,1 0 0,-15 33 0,6-1 151,-23 87 0,34-100-24,1 1 0,2 0 1,1 0-1,2 1 0,3 49 0,2-55 27,1 0 0,1-1 0,2 1 0,1-1 0,2 0 0,19 42 0,-16-45 13,1-2 1,1 0-1,2-1 0,1 0 0,0-1 0,2-1 0,1-1 1,0-1-1,37 27 0,-55-45-111,1-1 1,-1 0-1,1 1 1,0-2-1,6 4 0,-9-5-194,-1 0-1,1 1 1,0-1-1,-1 0 0,1 0 1,0 0-1,-1 0 1,1 0-1,0 0 1,-1 0-1,1 0 0,0 0 1,-1 0-1,1 0 1,0-1-1,-1 1 0,1 0 1,0 0-1,-1-1 1,1 1-1,-1 0 0,1-1 1,0 1-1,-1 0 1,1-1-1,-1 1 1,1-1-1,-1 1 0,1-1 1,-1 1-1,0-1 1,1 0-1,-1 1 0,0-1 1,1 1-1,-1-1 1,0-1-1,5-9-1620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3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7 259 4992,'-2'-5'509,"1"-1"0,0 0 0,0 1 0,0-1 1,0-11-1,2 15-360,-1-1 1,0 1 0,1-1 0,-1 1-1,1-1 1,0 1 0,0 0-1,0-1 1,0 1 0,0 0-1,0 0 1,1 0 0,-1 0 0,1 0-1,-1 0 1,5-3 0,15-14 333,1 1 0,1 0 0,0 2 0,38-20 1,-38 25-348,0 1 0,0 1 1,1 1-1,0 0 1,0 3-1,1 0 1,-1 1-1,1 1 1,0 2-1,0 0 0,35 4 1,-53-2-62,0 0 0,0 1 0,0 0 0,-1 0-1,1 0 1,0 1 0,7 4 0,-11-5-36,-1-1 1,1 1-1,-1 0 0,0-1 1,1 1-1,-1 0 0,0 1 0,-1-1 1,1 0-1,0 0 0,-1 1 0,1-1 1,-1 1-1,1 0 0,-1-1 0,0 1 1,0 0-1,-1 0 0,1-1 1,0 4-1,-1-2-9,0 0 0,0 0 0,-1 0-1,1 0 1,-1-1 0,0 1 0,0 0 0,0-1 0,-1 1 0,1-1 0,-4 6 0,-2 3 55,-15 19 0,19-27-65,-48 61 128,-39 54-42,69-89-56,2 1 1,-16 35-1,32-61-20,1 1-1,-1 0 0,1 0 0,1 0 1,-1 0-1,1 0 0,0 1 0,0-1 1,1 0-1,0 0 0,0 10 0,1-12-13,0 0-1,0-1 0,0 1 0,1 0 1,0 0-1,-1-1 0,1 1 0,0-1 1,1 0-1,-1 1 0,0-1 0,1 0 1,0 0-1,0-1 0,0 1 0,0-1 1,0 1-1,0-1 0,5 2 0,17 9 34,0-2-1,38 13 0,-43-18-48,1 1 0,-2 1 0,1 1 0,-1 1 0,26 18-1,-41-26 31,-1 1 0,1 1-1,-1-1 1,0 0 0,3 5-1,-5-7-12,0 0-1,-1 0 0,1 0 1,-1 0-1,1 0 0,-1 0 1,1 0-1,-1 0 0,0 0 0,1 0 1,-1 0-1,0 0 0,0 0 1,0 0-1,0 0 0,0 0 1,0 0-1,0 0 0,0 0 1,0 0-1,-1 0 0,1 0 1,0 0-1,-1 0 0,1 0 1,0 0-1,-2 2 0,-1 0 34,1 0 1,-1 0-1,0-1 0,0 1 0,-1 0 1,1-1-1,0 0 0,-1 0 1,1 0-1,-1 0 0,-4 1 0,-9 2 175,-24 5 1,39-9-219,-283 55 511,254-50-884,-62 1 1,75-10-3187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41.0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1122 4224,'0'0'93,"0"0"0,0 0 1,0 1-1,0-1 0,0 0 0,0 0 1,0 0-1,0 0 0,0 0 0,0 1 1,0-1-1,0 0 0,0 0 0,1 0 1,-1 0-1,0 0 0,0 0 0,0 0 1,0 1-1,0-1 0,0 0 0,1 0 1,-1 0-1,0 0 0,0 0 0,0 0 1,0 0-1,1 0 0,-1 0 0,0 0 1,0 0-1,0 0 0,0 0 1,0 0-1,1 0 0,-1 0 0,0 0 1,0 0-1,0 0 0,0 0 0,1 0 1,-1 0-1,0 0 0,0 0 0,0 0 1,0 0-1,0-1 0,1 1 0,-1 0 1,0 0-1,0 0 0,0 0 0,0 0 1,0 0-1,0 0 0,0-1 0,10-7 2170,-1-2-1375,-2 0 0,1-1 0,9-20 0,8-12-50,25-28 196,75-82 1,-80 98-859,-2-2 0,45-80 0,66-187-27,-134 270-117,16-64 0,-35 115-50,0 0 0,0 0 0,-1 0 0,1 0 0,-1 0 0,1 0 1,-1 0-1,0 0 0,-1 0 0,1-4 0,0 7 12,0 0 0,0 0 0,0 0 0,0 0 0,0-1 0,-1 1 0,1 0 0,0 0 1,0 0-1,0 0 0,0-1 0,0 1 0,0 0 0,0 0 0,0 0 0,0 0 0,-1 0 0,1-1 0,0 1 0,0 0 1,0 0-1,0 0 0,0 0 0,-1 0 0,1 0 0,0 0 0,0 0 0,0 0 0,0-1 0,-1 1 0,1 0 0,0 0 1,0 0-1,0 0 0,0 0 0,-1 0 0,1 0 0,0 0 0,0 0 0,0 0 0,0 1 0,-1-1 0,1 0 0,0 0 1,0 0-1,0 0 0,0 0 0,-1 0 0,1 0 0,0 0 0,0 0 0,0 0 0,0 1 0,0-1 0,0 0 0,-1 0 1,-8 11-109,7-9 85,-8 11-39,1 0 1,0 0 0,1 1-1,-10 23 1,-19 62-21,22-53 43,12-40 52,-21 64-74,-24 102 0,44-151 152,0 0 0,2 0-1,0 0 1,1 1 0,2-1 0,0 0-1,1 1 1,1-1 0,10 35-1,-10-47 66,1 1 0,0-1 0,0 0 0,1 0 0,12 16 0,-15-22-97,1 0 1,-1 0-1,1 0 1,0 0-1,0 0 0,0-1 1,0 0-1,1 1 1,-1-1-1,1 0 1,-1-1-1,1 1 1,-1-1-1,1 1 0,0-1 1,0 0-1,6 0 1,-4-1 3,1 0 1,-1-1 0,0 0 0,0 0 0,0-1-1,0 1 1,0-1 0,0-1 0,0 1 0,0-1-1,-1 0 1,8-5 0,1-2 11,0-1 1,-1 0-1,14-16 1,-11 8-43,-2 0-1,0-1 1,-1-1 0,15-30-1,-21 29-201,-8 14 8,-5 15-51,-3 6 177,1 0 0,0 0-1,2 1 1,-1 0 0,2 1-1,-8 25 1,12-33 79,0-1 0,0 0 0,0 1 0,1-1 0,0 1 0,1-1 0,-1 1 0,1-1 0,0 1 0,1-1 0,-1 0 0,1 0 0,1 0 0,-1 0-1,1 0 1,0 0 0,0 0 0,8 9 0,-9-13 0,0 1 1,0-1-1,0 0 0,0 0 0,0-1 0,1 1 0,-1 0 0,0-1 0,1 1 0,-1-1 0,1 0 0,0 0 1,-1 0-1,1 0 0,0 0 0,0-1 0,0 1 0,-1-1 0,1 0 0,0 0 0,0 0 0,0 0 1,0 0-1,-1-1 0,1 1 0,0-1 0,0 0 0,-1 0 0,1 0 0,5-2 0,-2 0-1,0-1 0,-1 1-1,1-1 1,0-1 0,-1 1-1,0-1 1,0 1 0,-1-1 0,1-1-1,-1 1 1,6-12 0,-8 13-36,0 0-1,0 0 1,-1 0 0,0-1 0,0 1 0,0-1 0,0 1 0,-1-1 0,0 1 0,0-1 0,0 0 0,0 1 0,-1-1-1,0 1 1,0-1 0,0 1 0,0 0 0,-1-1 0,1 1 0,-1 0 0,0 0 0,-1 0 0,-3-5 0,3 4-19,0 1 0,-1 0 0,1 0 0,-1 0 0,0 0 0,0 1 0,0 0 0,0 0 1,-1 0-1,1 0 0,-1 0 0,0 1 0,0 0 0,0 0 0,0 1 0,0-1 0,0 1 0,-1 0 1,-8-1-1,13 2 6,-1 0 1,0 0 0,0 0 0,1 1-1,-1-1 1,0 0 0,1 1 0,-1-1-1,1 1 1,-1-1 0,0 1 0,1 0 0,-1 0-1,1 0 1,0 0 0,-1 0 0,1 0-1,0 0 1,-1 0 0,1 0 0,0 0-1,0 1 1,0-1 0,0 1 0,0-1-1,1 1 1,-2 1 0,2-3 13,0 1 1,0-1-1,0 0 0,0 1 0,0-1 1,0 0-1,0 1 0,0-1 0,0 0 1,0 1-1,0-1 0,0 0 0,0 1 1,0-1-1,0 0 0,1 1 0,-1-1 1,0 0-1,0 0 0,0 1 0,0-1 1,1 0-1,-1 0 0,0 1 1,0-1-1,1 0 0,-1 0 0,0 0 1,0 1-1,1-1 0,-1 0 0,0 0 1,1 0-1,-1 0 0,0 0 0,1 0 1,-1 0-1,1 1 0,16 1 98,-14-1-107,13-1 55,-1 0-1,0-1 0,1 0 0,-1-1 0,28-8 0,-20 3 48,0-1-1,43-21 0,-44 16-76,0-1 0,-2-1 0,0-1 1,0 0-1,-2-2 0,0 0 0,-1-1 1,-1-1-1,15-23 0,11-26 310,54-114-1,-52 73-475,-44 110 147,3-11-261,-3 11 249,0 0-1,0 0 1,-1 0-1,1 0 1,0 0-1,0 0 1,0 0-1,0 0 1,0 0-1,0 0 1,0 1-1,0-1 1,0 0-1,0 0 1,0 0-1,0 0 1,0 0-1,0 0 1,0 0-1,0 0 1,0 0-1,0 0 1,0 0-1,0 0 1,0 0-1,0 0 1,0 0-1,-1 0 1,1 0-1,0 0 0,0 0 1,0 0-1,0 0 1,0 0-1,0 0 1,0 0-1,0 0 1,0 0-1,0-1 1,-6 10-194,-5 14 138,-4 12 29,1 0-1,3 2 0,1-1 1,-6 40-1,5 0 148,-1 79 0,11-131-65,0 1 0,2-1 0,1 0 0,1 1 0,1-1 0,1 0 0,13 36 0,-17-57 6,0 0-1,1 0 1,-1-1 0,0 1 0,1 0-1,0-1 1,0 0 0,0 1 0,0-1-1,0 0 1,0 0 0,0 0-1,1 0 1,2 2 0,-3-3-16,0-1 0,0 1 0,0-1 0,0 1 0,0-1 0,0 0 0,0 0-1,-1 0 1,1 0 0,0 0 0,0 0 0,0 0 0,0 0 0,0-1 0,0 1 0,0-1 0,0 0 0,0 1 0,-1-1 0,1 0 0,0 0 0,2-2 0,8-6 35,18-16 0,-1 0-15,-8 8-107,-1 2-53,30-20 1,-42 31 88,0 0 0,0 0 0,0 1 0,0 0 0,1 0 1,-1 1-1,16-2 0,-12 3-9,-5-1 28,0 2-1,-1-1 0,1 1 1,0 0-1,-1 0 1,12 3-1,-11-2 62,-5 0-78,-6 2-34,3-1 42,-7 3-42,0 0-1,-1 0 1,1-1 0,-1 0-1,-14 4 1,7-2 18,-14 7 14,-55 33 0,81-44 36,0 1-1,0 0 1,0-1-1,0 2 0,0-1 1,1 0-1,-1 1 1,1-1-1,0 1 0,0 0 1,1 0-1,-5 8 1,7-12-11,0 1 1,0-1 0,0 0 0,0 1 0,0-1 0,0 1 0,0-1 0,0 0-1,0 1 1,0-1 0,0 1 0,0-1 0,0 0 0,0 1 0,0-1 0,0 1-1,0-1 1,1 0 0,-1 1 0,0-1 0,0 0 0,0 1 0,1-1-1,-1 0 1,0 1 0,0-1 0,1 0 0,-1 0 0,0 1 0,1-1 0,-1 0-1,0 0 1,1 1 0,-1-1 0,0 0 0,1 0 0,-1 0 0,1 0-1,-1 0 1,0 0 0,1 1 0,-1-1 0,1 0 0,-1 0 0,0 0 0,1 0-1,-1 0 1,1-1 0,-1 1 0,0 0 0,1 0 0,24-5 121,-1-4-94,1-2 0,-2 0 0,1-2 0,28-21 0,-28 19 25,-24 14-75,1 1-1,-1 0 0,0 0 0,1 0 1,-1-1-1,0 1 0,1 0 1,-1 0-1,0 0 0,1 0 0,-1 0 1,1 0-1,-1-1 0,0 1 1,1 0-1,-1 0 0,0 0 0,1 0 1,-1 0-1,1 1 0,-1-1 1,0 0-1,1 0 0,-1 0 0,0 0 1,1 0-1,-1 0 0,1 1 1,-1-1-1,0 0 0,0 0 0,1 1 1,-1-1-1,0 0 0,1 0 1,-1 1-1,0-1 0,1 1 0,6 17 91,-3-6-189,-1-8 127,-1-1 1,1 0 0,0 1-1,-1-1 1,2 0-1,-1 0 1,0-1-1,0 1 1,1-1 0,0 0-1,-1 0 1,1 0-1,0 0 1,0 0-1,0-1 1,0 0-1,0 0 1,0 0 0,1 0-1,-1-1 1,5 1-1,2-1 38,0 0 0,0-1-1,0 0 1,0-1 0,0 0-1,20-6 1,-20 3-29,0 0 1,-1-1-1,0 0 0,0-1 1,0 0-1,-1 0 0,0-1 1,0 0-1,-1-1 0,0 0 1,0 0-1,9-16 0,-6 7 18,0-1-1,-1-1 0,-1 0 1,13-39-1,-4 7 16,70-229-33,-88 279-27,11-46-49,-10 43 15,0 0-1,-1 0 1,0-1-1,0 1 1,0 0 0,-1 0-1,0-6 1,1 10 30,-1 1 1,1-1 0,0 1-1,0-1 1,0 1-1,0-1 1,0 1-1,-1-1 1,1 1-1,0-1 1,0 1-1,-1 0 1,1-1-1,0 1 1,0-1-1,-1 1 1,1 0 0,-1-1-1,1 1 1,0 0-1,-1-1 1,1 1-1,-1 0 1,1 0-1,-1-1 1,1 1-1,-1 0 1,1 0-1,-1 0 1,1 0 0,0 0-1,-1 0 1,0 0-1,0 0-3,-1 0-1,1 1 1,0-1 0,0 1-1,0-1 1,0 1-1,0 0 1,0-1 0,0 1-1,0 0 1,0 0-1,0 0 1,1 0 0,-1 0-1,0 0 1,0 1 0,-6 9 10,0 1 0,1 0 1,-9 25-1,-9 43-34,4 8 26,-17 167 0,36-148 65,2-56-236,2-15-538,-1-19-2217,-2 0-5651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41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69 6048,'-64'-14'1952,"49"12"-1179,12 3-912,-1 2 1567,17 1 654,15 0-774,37 1 0,-21-2-740,40 2-122,0-4 0,148-16 0,-181 10-686,76-12 896,-102 13-1895,0-2 0,46-16 0,-44 13-798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41.7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15 6816,'-36'-11'3072,"54"19"-2656,9-5 320,9 11-480,32-8 384,-5 3-352,30-18 192,7 3-256,30-11 0,-9 5-128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43.8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122 139 3552,'12'-29'2921,"0"13"3390,-27 34-5302,2-1 1,-17 28-1,4-5-416,14-21-181,-14 27 0,22-37-255,0-1-1,0 1 1,2 0-1,-1 0 1,1 1-1,-1 10 1,2-18-90,1 0 1,0 0-1,0 1 1,0-1-1,0 0 1,0 1-1,1-1 1,-1 0-1,1 0 1,0 1-1,-1-1 1,1 0-1,0 0 1,0 0-1,0 0 1,1 0-1,-1 0 1,0 0-1,1-1 1,2 4-1,-2-4-17,0 0 0,0 0 0,0 0-1,0 0 1,0 0 0,0 0 0,0-1 0,0 1 0,0-1-1,0 1 1,0-1 0,0 0 0,1 0 0,-1 0 0,0 0-1,0 0 1,0-1 0,0 1 0,0 0 0,0-1 0,1 0-1,-1 0 1,2-1 0,16-7 132,-1-2 1,25-18-1,6-4-78,92-62-280,-144 98 110,1 0 0,-1 0-1,0 0 1,1 0 0,0 0 0,0 0 0,0 1 0,0-1 0,0 1 0,1-1 0,-1 0 0,1 4 0,-1 1 68,1-1 0,-1 0 1,2 1-1,-1-1 0,1 0 1,2 10-1,-2-12 34,1-1 0,0 0-1,-1 0 1,1 0 0,1 0 0,-1 0-1,0 0 1,1-1 0,0 1 0,0-1-1,0 0 1,0 0 0,1 0 0,-1 0 0,1-1-1,0 1 1,0-1 0,0 0 0,0 0-1,0 0 1,0 0 0,0-1 0,0 0-1,1 0 1,-1 0 0,1 0 0,-1-1-1,1 0 1,-1 0 0,1 0 0,-1 0-1,0-1 1,8-1 0,2-2 24,0 0 0,0-1 0,-1 0 0,0-1 0,0-1 0,0 0 0,-1 0 0,0-1 0,0-1 0,-1 0 0,18-19 0,-25 23-48,-1-1 0,1 1-1,-1-1 1,0 1 0,0-1 0,-1 0-1,0 0 1,0 0 0,0 0 0,0-8 0,0 5-44,-1 1 1,-1-1-1,0 1 0,0 0 1,0-1-1,-1 1 1,-3-12-1,3 18-14,1 0-1,-1 0 1,0 0-1,0 0 1,-1 1-1,1-1 1,0 0 0,-1 1-1,1-1 1,-1 1-1,1-1 1,-1 1-1,-3-3 1,6 6 43,1-1 0,-1 0 0,1 0 0,-1 0 0,1 0 0,-1 0 0,1 0 1,0-1-1,-1 1 0,1 0 0,0-1 0,0 0 0,2 1 0,2 1 76,23 5-2,-1-1 1,1-2-1,0-1 0,53 0 1,115-20 40,-165 14-64,-1-2 0,0-1 0,39-13 0,-70 18-132,-10 0-45,1 3 97,-1 0 0,0 0 1,1 1-1,-15 6 1,-43 23-154,62-30 181,-27 14 127,-83 46-181,103-55 77,1 2-1,-1-1 1,2 1-1,-1 1 1,1 0-1,1 0 1,-11 16-1,19-24 12,0-1 0,0 1 0,0 0 0,0-1 0,0 1 0,1 0 0,-1 0 0,0 0 0,1 0 0,0 0 0,-1 0 0,1 0 1,0 0-1,0 3 0,0-4-14,1 0 1,-1-1-1,0 1 1,1 0-1,-1 0 1,1-1-1,-1 1 1,1 0-1,-1 0 1,1-1-1,0 1 1,-1-1-1,1 1 1,0-1-1,-1 1 1,1-1 0,0 1-1,0-1 1,-1 1-1,1-1 1,0 0-1,0 1 1,0-1-1,0 0 1,-1 0-1,1 0 1,0 0-1,0 0 1,0 0-1,0 0 1,0 0 0,0 0-1,-1 0 1,1 0-1,2-1 1,17-3 167,1-1 0,0-1 0,30-12 0,-17 5-94,-8 4-20,0-1-1,0-1 0,-1-2 1,-1 0-1,44-33 0,-61 39-105,-1 1 1,1-2-1,-1 1 0,-1-1 0,1 0 0,4-10 1,-4 5-236,-13 17-12,-15 20 106,13-14 147,1 0 0,1 0 0,0 0 0,0 1 0,1 0 0,-5 12 0,9-19 44,1-1-1,0 0 1,0 0-1,0 1 1,1-1-1,-1 0 0,1 1 1,0-1-1,0 1 1,0-1-1,0 0 1,1 1-1,-1-1 1,1 0-1,0 1 1,0-1-1,0 0 1,0 0-1,1 0 1,-1 0-1,1 0 1,0 0-1,0 0 1,0 0-1,0-1 1,0 1-1,0-1 1,4 3-1,-3-3 35,0 1 1,0-1-1,1 0 0,-1 0 0,1-1 0,0 1 0,-1-1 0,1 0 0,0 0 0,0 0 1,0 0-1,0 0 0,0-1 0,0 0 0,0 0 0,0 0 0,0 0 0,0-1 0,0 0 1,-1 1-1,1-1 0,0-1 0,0 1 0,4-3 0,5-2 20,0 0 0,0-2 0,-1 1 0,0-2 0,13-11 0,-11 7-54,-1 0 0,0 0 0,-1-2-1,-1 1 1,15-27 0,-7 7-167,23-58-1,-46 144-347,2 41 519,3-52 76,-1-37-54,0 1 1,0 0 0,1 0-1,0-1 1,0 1 0,1 5 0,-1-9-28,-1-1 1,0 1 0,1 0 0,-1 0 0,0-1 0,1 1 0,-1-1-1,1 1 1,-1 0 0,1-1 0,-1 1 0,1-1 0,0 1 0,-1-1-1,1 1 1,-1-1 0,1 0 0,0 1 0,0-1 0,0 0 5,1 0 1,-1 0-1,0 0 1,0 0-1,0 0 1,0 0-1,0 0 1,0 0 0,0-1-1,0 1 1,0-1-1,0 1 1,0 0-1,0-1 1,0 0-1,0 1 1,0-1-1,0 0 1,26-18 62,-14 10-1,0 0 0,-1-1-1,17-16 1,2-13-138,47-74-1,-45 62 168,-32 49-137,0 1 1,-1 0 0,1 0-1,0 0 1,0 0-1,0 0 1,0 0 0,0 0-1,0 0 1,0 0-1,0 0 1,0 0 0,0 1-1,0-1 1,1 0-1,-1 1 1,0-1-1,1 1 1,1-1 0,-2 1 12,0 1 0,0-1 0,0 0 0,0 1 1,0-1-1,0 1 0,0-1 0,0 1 0,-1 0 0,1-1 1,0 1-1,0 0 0,-1 0 0,1-1 0,0 1 1,-1 0-1,1 0 0,-1 0 0,1 0 0,-1 0 0,1 0 1,-1 0-1,0 0 0,1 0 0,-1 0 0,0 1 1,7 19-35,1 0 0,0-1 0,15 25 1,-18-37 67,0-1 1,0 0 0,0-1 0,1 1 0,0-1-1,0 0 1,1-1 0,0 1 0,0-1 0,0-1-1,13 7 1,-12-7 32,0 0 0,1-1 0,-1-1 0,1 1-1,0-1 1,0-1 0,9 2 0,-14-3-43,1 0 0,-1-1 0,1 1 0,-1-1 0,1 1-1,-1-1 1,0 0 0,1-1 0,-1 1 0,0-1 0,0 0 0,0 0 0,0 0 0,0-1 0,6-5 0,-4 3 39,-1-1 0,0 1 1,0-1-1,-1 0 0,0 0 1,0-1-1,0 1 1,-1-1-1,5-12 0,-5 8-44,1 0 0,-2-1 0,0 1 0,0-1-1,-1-20 1,-1 26-92,0 1 1,-1-1-1,1 1 0,-4-11 0,4 15 70,-1 0 0,1 0 0,-1 0 0,1 0-1,-1 0 1,1 0 0,-1 0 0,0 0 0,1 0 0,-1 0-1,0 1 1,0-1 0,-1-1 0,2 2 7,-1-1 0,0 1 0,1 0 0,-1 0 0,0 0 0,1 0 0,-1-1 0,0 1 1,1 0-1,-1 0 0,0 0 0,1 0 0,-1 1 0,0-1 0,1 0 0,-1 0 0,0 0 0,1 0 0,-1 1 0,0-1 0,1 0 0,-1 0 0,1 1 1,-2 0-1,-4 4-26,0 0 0,1 0 0,-1 0 0,1 1 0,0 0 0,1 0 0,0 0 1,-6 11-1,-1 3 24,-13 37 0,20-47 43,1 1 0,0-1-1,0 1 1,1 0 0,1-1 0,0 1 0,0 13-1,1-21 9,0 1-1,1-1 1,-1 1-1,1-1 1,0 1-1,0-1 1,0 1 0,0-1-1,1 0 1,-1 1-1,1-1 1,0 0-1,0 0 1,0 0-1,0-1 1,1 1-1,-1 0 1,1-1-1,0 0 1,0 1-1,-1-1 1,1 0-1,1 0 1,-1-1-1,5 3 1,-4-3-2,1 1-1,0-1 1,0 0-1,0 0 1,0-1 0,0 0-1,0 0 1,8 0 0,43-9 277,-34 4-270,102-24-2103,-87 23 843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47.3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111 924 3136,'17'-10'7047,"20"-20"-5185,-33 27-1401,10-8 45,-1 1-134,0-1-1,0-1 0,-1 0 1,13-18-1,97-163 1245,-26 9-702,-45 84-420,-41 79-212,-1 0 1,9-32 0,-16 47-357,0 0 1,1 0-1,-1 0 0,6-7 1,-17 42-615,-10 34 453,-3 21 196,-48 149 46,-54 13 197,101-204-120,-34 61 117,-99 173 601,156-276-801,-11 18 331,-14 16 0,23-30-246,-1-1 0,0 1 0,0-1 0,-1 0 0,1 0 0,-1 0 0,1-1 0,-1 1-1,0-1 1,-8 4 0,11-6-77,1 0-1,-1 0 1,0 0-1,1 0 1,-1 0-1,0 0 0,1 0 1,-1 0-1,1 0 1,-1 0-1,0 0 1,1 0-1,-1 0 0,0-1 1,1 1-1,-1 0 1,1 0-1,-1-1 1,1 1-1,-1 0 0,1-1 1,-1 1-1,1-1 1,-1 1-1,1-1 1,-1 1-1,1-1 0,0 1 1,-1-1-1,1 1 1,0-1-1,-1 1 1,1-1-1,0 0 0,0 1 1,0-1-1,-1 1 1,1-1-1,0 0 1,0 1-1,0-2 0,0-1-3,-1 0-1,1-1 1,0 1-1,0 0 1,0-1 0,1 1-1,-1 0 1,2-4-1,3-7-2,0 1 1,1 0-1,1 0 1,1 0-1,-1 1 1,2 1-1,0-1 1,0 1-1,1 0 1,0 1-1,16-11 1,10-8 154,2 3 0,50-28 0,-15 14 2,74-45 55,-122 68-98,-1-1 0,0 0 1,33-36-1,-44 40-64,119-132 173,-106 117-246,-22 27-12,-2 8 27,-4 10-9,-18 52-82,12-45 129,1 0 1,1 0-1,2 0 0,-5 47 0,9-67-4,0-1-1,0 0 1,0 0-1,1 0 1,-1 0-1,0 0 1,1 0-1,-1 0 0,1 0 1,0 0-1,0 0 1,0 0-1,0 0 1,0 0-1,0 0 1,0-1-1,0 1 1,1 0-1,-1-1 1,1 1-1,-1-1 1,1 0-1,0 1 0,0-1 1,-1 0-1,1 0 1,0 0-1,0 0 1,0 0-1,0-1 1,0 1-1,0 0 1,0-1-1,0 0 1,3 1-1,5-1 142,-1 0 0,1 0 0,0-1-1,-1 0 1,1 0 0,13-5 0,-7 1-118,0 0 0,0-1 0,-1-1 0,0-1 1,0 0-1,0-1 0,-1 0 0,-1-1 0,21-19 0,-16 10-85,-1 0-1,0-1 1,-1-1-1,-2 0 0,21-39 1,-34 57 3,1 0 0,-1 0 0,1 0 0,0 0 0,0 1 0,0-1 0,0 0 0,1 1 1,2-3-1,-5 5 24,1 0 0,-1-1 0,0 1 0,1 0 0,-1 0 1,0 0-1,1 0 0,-1 0 0,0 0 0,1 0 0,-1 0 1,0 0-1,1 0 0,-1 0 0,1 0 0,-1 0 0,0 0 0,1 0 1,-1 0-1,0 0 0,1 0 0,-1 0 0,0 0 0,1 1 1,-1-1-1,0 0 0,1 0 0,-1 0 0,0 1 0,0-1 1,1 0-1,-1 0 0,0 1 0,0-1 0,1 0 0,-1 1 1,0-1-1,0 0 0,0 1 0,0-1 0,1 0 0,-1 1 0,0-1 1,0 0-1,0 1 0,0-1 0,0 0 0,0 1 0,0-1 1,0 1-1,2 18 4,-2-19 3,0 157-80,0-146 133,0-1 0,1 0 0,3 14 0,-3-20 11,0-1 1,0 1-1,0-1 1,1 0-1,-1 1 1,1-1-1,0 0 1,-1 0-1,2 0 1,-1 0-1,0-1 1,5 6-1,-6-8-34,0 1 0,0-1 0,0 1 0,1-1 0,-1 0 0,0 0 0,0 1 0,0-1 0,0 0 0,0 0 0,0 0 0,0 0 0,1 0 0,-1-1 0,0 1 0,0 0 0,0 0 0,0-1 0,0 1 0,0-1 0,0 1 0,0-1 0,0 1 0,1-2 0,3-1 38,0 0 1,-1-1 0,8-6-1,8-13-10,-1 0-1,25-40 0,-25 35-196,35-42 0,-54 70 131,0-1 0,1 1 0,-1 0 0,0-1 0,0 1 0,1 0 0,-1-1 0,0 1 0,1 0 0,-1-1 0,0 1 0,1 0 0,-1 0 0,0-1 0,1 1 1,-1 0-1,1 0 0,-1 0 0,0 0 0,1 0 0,-1 0 0,1-1 0,-1 1 0,1 0 0,0 0 0,-1 1-7,0-1 0,1 1 1,-1-1-1,0 1 0,0-1 0,1 1 0,-1-1 0,0 0 1,0 1-1,0-1 0,0 1 0,0-1 0,0 1 1,0-1-1,0 1 0,0 0 0,0-1 0,0 1 0,-5 31-414,4-29 413,-6 23 41,-1-1-1,-1-1 1,-16 31-1,21-46-20,-5 7 401,59-59 496,-24 19-996,36-24-1,-52 41 73,0 0 0,0 1-1,1 1 1,0 0-1,0 0 1,0 1-1,17-3 1,-25 6-4,-1 1 0,1-1 0,-1 1 0,1 0 1,-1 0-1,1 0 0,-1 0 0,1 1 1,-1-1-1,0 1 0,1-1 0,-1 1 0,1 0 1,-1 0-1,0 0 0,0 0 0,0 0 1,1 1-1,-1-1 0,2 3 0,2 2 12,-2-1 0,1 1 1,-1 0-1,0 1 0,5 8 0,-5-8-53,0 1 0,1-1 1,8 10-1,-10-14 129,0 1 0,0-1 1,1 0-1,-1-1 0,1 1 0,0-1 1,0 1-1,0-1 0,7 3 0,-7-4-36,-1 0 1,1-1-1,-1 1 0,1-1 0,0 0 0,-1 0 0,1 0 0,-1 0 0,1-1 0,0 1 0,-1-1 0,5-2 1,3 0-7,-1 0 0,0-1 0,-1 0 0,1 0 0,-1-1 0,13-9 0,37-32 114,-10-1-250,-44 42 94,3-2-252,-6 9 74,-4 7-9,-2 3 192,0 0 0,-1-1 1,-7 13-1,-8 20-189,17-35 234,1-4-11,-1 0 0,2 0 1,-1 0-1,1 0 1,0 1-1,0-1 1,0 0-1,0 1 0,1-1 1,0 0-1,0 1 1,2 5-1,-2-11-1,0 1 0,1-1 0,-1 1 0,0 0 0,1-1 0,-1 0 0,0 1 0,1-1 0,-1 1 0,1-1 0,-1 1 0,1-1 0,-1 0 0,1 1 0,-1-1 0,1 0 0,-1 1 0,1-1 0,0 0 0,-1 0 0,1 0 0,-1 0 0,1 1 0,0-1 0,-1 0 0,1 0 0,0 0-1,-1 0 1,1 0 0,0-1 0,23-2 141,-22 2-136,25-6 61,-1-1 0,43-21-1,-4 3 36,28-17-217,-2 2-209,-91 40 303,0 1-1,0 0 1,0 0 0,1 0 0,-1 0-1,0-1 1,1 1 0,-1 0 0,0 0-1,0 0 1,1 0 0,-1 0 0,0 0-1,1 0 1,-1 0 0,0 0 0,1 0-1,-1 0 1,0 0 0,0 0 0,1 0-1,-1 0 1,0 0 0,1 0 0,-1 0-1,0 0 1,1 0 0,-1 0 0,0 0-1,0 1 1,1-1 0,-1 0 0,0 0-1,0 0 1,1 1 0,-1-1 0,0 0-1,0 0 1,0 1 0,1-1 0,-1 0-1,0 0 1,0 1 0,0-1 0,0 0-1,0 0 1,0 1 0,1-1 0,-1 0-1,0 1 1,0-1 0,0 0 0,0 1-1,0-1 1,0 0 0,0 1 0,0-1-1,0 0 1,-1 0 0,1 1 0,0-1-1,0 0 1,0 1 0,1-1 52,0 1 0,0-1 0,0 0-1,0 0 1,0 0 0,0 0 0,0 0 0,0 0 0,0 0 0,1 0 0,0 0 0,3-2-22,0 0 1,0 0-1,0-1 0,-1 0 1,1 1-1,-1-1 1,1-1-1,-1 1 1,0-1-1,0 1 1,-1-1-1,5-6 1,2-3 13,0-1 0,11-22 0,66-155 166,-52 107-166,-15 41-53,-3-1 0,-1 0 0,15-74 0,-15 12-347,-16 92 216,0 14 143,0 0 1,0 0-1,0 0 1,0 0-1,0 0 1,0 0-1,0 0 0,0 0 1,0 0-1,0 0 1,0 0-1,0 0 1,0-1-1,0 1 1,0 0-1,0 0 1,-1 0-1,1 0 1,0 0-1,0 0 1,0 0-1,0 0 1,0 0-1,0 0 1,0 0-1,0 0 1,0 0-1,0 0 1,0 0-1,0 0 1,-1 0-1,1 0 0,0 0 1,0 0-1,0 0 1,0 0-1,0 0 1,0 0-1,0 0 1,0 0-1,0 0 1,0 0-1,0 0 1,-1 0-1,1 0 1,0 0-1,0 0 1,0 0-1,0 0 1,0 0-1,0 1 1,0-1-1,0 0 1,0 0-1,0 0 1,0 0-1,0 0 1,0 0-1,0 0 0,0 0 1,-11 21-334,-20 58-63,-42 121 86,-12 173 170,82-357 190,-8 56 145,10-64-146,1-1 0,0 1 0,0-1 0,1 1 0,0-1 0,0 1 0,3 8 0,-4-15-13,1 1 0,-1 0 1,1-1-1,0 1 0,-1 0 0,1-1 1,0 1-1,0-1 0,0 0 0,0 1 1,0-1-1,1 0 0,-1 1 0,0-1 1,1 0-1,-1 0 0,1 0 1,-1 0-1,4 1 0,-3-1-10,0-1 0,0 0 1,0 1-1,1-1 0,-1 0 0,0 0 0,0 0 1,0-1-1,1 1 0,-1 0 0,0-1 0,0 0 1,4-1-1,4-3-34,0 0 1,0-1 0,0-1 0,14-12-1,-22 17-2,27-24-45,-21 18 15,1 0 0,18-13-1,-27 20 34,1 1 1,-1-1-1,1 1 0,0 0 0,-1-1 0,1 1 1,-1 0-1,1 0 0,0-1 0,-1 1 0,1 0 1,0 0-1,-1 0 0,1 0 0,0 0 0,-1 0 0,1 0 1,0 0-1,-1 0 0,2 0 0,-2 1 0,1-1 0,-1 0-1,1 1 1,-1-1 0,0 1 0,1-1-1,-1 0 1,0 1 0,1-1 0,-1 1-1,0-1 1,0 1 0,1-1 0,-1 1-1,0-1 1,0 1 0,0-1-1,0 1 1,0 0 0,1 4-37,-1 0-1,0 0 1,-1 0-1,0 6 1,0-6 65,-3 23-28,-1 20-186,5-46 214,0-1 1,0 0-1,0 0 0,1 1 1,-1-1-1,0 0 0,0 0 1,1 0-1,-1 0 0,1 1 1,-1-1-1,1 0 0,-1 0 1,1 0-1,0 0 0,0 0 1,-1 0-1,1 0 1,0-1-1,0 1 0,0 0 1,0 0-1,0-1 0,0 1 1,0 0-1,0-1 0,0 1 1,0-1-1,1 1 0,-1-1 1,0 0-1,0 1 0,0-1 1,1 0-1,1 0 0,4 0 82,1 0-1,-1 0 1,1-1-1,11-2 0,-19 3-99,39-10 71,-1-2 1,-1-2 0,45-22-1,-60 24-104,0 0 0,-1-2 0,28-24 0,-1 2-150,-61 51 47,0 1 0,1 0 1,1 1-1,0 0 0,-9 21 0,20-37 146,-1 1-1,0 0 1,1-1 0,-1 1 0,1 0-1,0-1 1,-1 1 0,1 0 0,0 0-1,0 0 1,0-1 0,0 1 0,1 0-1,-1 0 1,0-1 0,1 1 0,-1 0-1,1-1 1,0 1 0,-1 0 0,3 2-1,-1-2 18,0 1 0,0-1-1,1 0 1,-1 0 0,1 0-1,0 0 1,-1 0 0,1 0-1,0-1 1,6 3 0,-5-3-7,1 1 1,-1-1 0,1 1 0,-1-1 0,1 0 0,0-1 0,0 1 0,-1-1 0,1 0 0,0 0 0,0-1 0,-1 1 0,1-1 0,0 0 0,-1-1 0,1 1 0,-1-1 0,1 1 0,-1-1 0,0-1 0,0 1 0,0-1 0,0 1-1,0-1 1,0 0 0,-1 0 0,0-1 0,1 1 0,-1-1 0,2-4 0,0 0-18,0 0 0,-1 0 0,0-1 0,-1 1-1,0-1 1,-1 0 0,3-12 0,-4 16-8,-1 0-1,1 1 1,-1-1 0,0 0 0,0 1 0,-1-1-1,1 1 1,-1-1 0,0 1 0,0-1 0,-1 1 0,1-1-1,-1 1 1,0 0 0,0 0 0,-5-7 0,4 8-32,1 1 1,-1 0 0,1-1 0,-1 1 0,0 0 0,0 1 0,0-1 0,0 0 0,-6-1 0,6 2 42,1 0 0,0 0 1,-1 0-1,1 1 0,-1-1 0,1 1 0,-1 0 0,1 0 0,-1 0 0,1 0 0,-1 0 1,1 0-1,-4 1 0,2 0 32,5-4-16,-1 3-15,13-5 83,6-3-25,1 1 0,27-7 1,-42 13-88,1 0-1,-1 0 1,1 1 0,0-1 0,-1 1 0,1 0-1,0 1 1,-1 0 0,1 0 0,0 0 0,-1 0 0,0 1-1,10 4 1,-12-5 1,-1 1-1,1-1 1,0 1 0,-1 0-1,0 0 1,1 0-1,-1 0 1,0 0-1,0 1 1,0-1 0,-1 0-1,1 1 1,-1 0-1,1-1 1,-1 1-1,0 0 1,0 0 0,0 0-1,0 0 1,1 4-1,-2 3 23,1 1 0,-1-1 0,-1 0 1,-2 17-1,-1 13 438,4-39-429,0-1 0,0 0 0,0 0 0,0 0 0,0 0 0,0 0 0,0 0 0,0 1 0,0-1 0,0 0 0,0 0 0,0 0 0,0 0 0,0 0-1,1 0 1,-1 0 0,0 1 0,0-1 0,0 0 0,0 0 0,0 0 0,0 0 0,0 0 0,0 0 0,0 0 0,1 0 0,-1 0 0,0 0 0,0 0 0,0 0 0,0 0 0,0 0 0,0 1 0,1-1 0,-1 0 0,0 0-1,0 0 1,0 0 0,0 0 0,0 0 0,0 0 0,1-1 0,-1 1 0,0 0 0,0 0 0,0 0 0,0 0 0,0 0 0,0 0 0,1 0 0,4-3 78,35-37 308,-35 35-431,0 1 1,0 0-1,1 1 1,-1-1-1,1 1 1,0 0-1,0 0 1,0 1-1,1 0 1,12-3-1,-14 5 9,1-1 0,-1 1-1,0 0 1,0 0 0,1 1-1,-1 0 1,0 0 0,0 0-1,0 0 1,1 1 0,-1 0-1,-1 0 1,10 5 0,2 4-4,-1 1 1,27 24 0,-30-25 19,-4-4 36,0-1 0,0-1 0,1 0-1,11 6 1,-5-3-207,-14-8-350,10 6-489,-4-5-4173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47.6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32 7040,'-13'-16'3200,"13"12"-2752,3 1 576,11 6-640,4-6 0,5 3-256,-1-5-160,1 5 0,-10-3-3552,1 6 1920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47.9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42 109 7712,'-42'-23'3520,"84"3"-3072,-7 11 1376,10 6-1088,28-10 416,6 9-672,39-7-160,4 6-192,17-4 63,-9 6-127,-12-5-160,-20 8 33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49.6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342 543 3808,'5'-11'609,"-3"8"-101,-1-1 0,1 0 1,-1 1-1,0-1 0,2-6 0,-3 9-371,0 0-1,0 0 0,0 0 0,0 0 1,0 1-1,0-1 0,0 0 0,0 0 1,-1 0-1,1 0 0,0 0 0,-1 0 1,1 1-1,0-1 0,-1 0 0,1 0 0,-1 0 1,1 1-1,-1-1 0,1 0 0,-1 1 1,0-1-1,1 1 0,-1-1 0,0 0 1,0 1-1,1 0 0,-1-1 0,0 1 1,0-1-1,0 1 0,0 0 0,1 0 1,-1-1-1,0 1 0,-2 0 0,-2 0 22,0 0 0,0 1 0,-1-1 0,1 1-1,-7 2 1,3-1-55,-31 9 206,1 1 1,0 3-1,-64 32 0,94-41-203,-1-1-1,1 2 1,0-1 0,-12 12-1,20-17-77,1 0 0,-1-1 0,0 1 0,0 0 0,0 0 1,1-1-1,-1 1 0,0 0 0,1 0 0,-1 0 0,1 0 0,-1 0 0,1 0 0,0 0 0,-1 0 0,1 0 0,0 0 0,0 0 0,-1 0 0,1 0 0,0 0 0,0 0 0,0 0 0,0 0 1,0 0-1,1 0 0,-1 1 0,0-1 0,0 0 0,1 0 0,-1 0 0,1 0 0,-1 0 0,1-1 0,-1 1 0,1 0 0,0 0 0,-1 0 0,1 0 0,0-1 0,-1 1 0,1 0 0,0 0 1,0-1-1,0 1 0,0-1 0,0 1 0,0-1 0,2 1 0,5 3 124,1 0 0,0-1 0,0 0 1,0 0-1,0-1 0,0-1 0,1 1 0,-1-1 1,11-1-1,16-1 212,37-6 1,-67 6-334,7 0 15,0-2 1,0 0-1,0 0 0,-1-1 0,1-1 0,-1 0 0,18-10 0,-22 10-17,-1 0-1,1 0 1,-1-1 0,0 0-1,0-1 1,-1 1 0,0-1-1,0 0 1,-1-1 0,1 0-1,-2 0 1,6-10 0,-1-6 19,-1-1 0,7-29 1,7-58-1,-21 104-49,6-29-57,-1-1 1,-2-1-1,-2 1 0,-3-50 1,1 83 48,-1 0 0,1 0 0,-1 0-1,-1 0 1,1 0 0,-1 1 0,0-1 0,0 0 0,-4-6 0,5 9-9,0 1-1,1 0 0,-1 0 1,0 0-1,0 0 1,0-1-1,0 2 1,0-1-1,0 0 1,0 0-1,-1 0 0,1 0 1,0 1-1,0-1 1,-1 0-1,1 1 1,0-1-1,-1 1 1,1 0-1,0-1 1,-1 1-1,1 0 0,-1 0 1,1 0-1,-1 0 1,1 0-1,0 0 1,-1 0-1,1 1 1,-1-1-1,-1 1 0,-1 1-14,0 0-1,0 0 1,0 0-1,0 1 0,0-1 1,1 1-1,-1 0 1,-4 5-1,1 0 34,0 1 0,1 0-1,-1 1 1,2-1 0,-1 1-1,-7 21 1,9-21 13,-14 33 44,-24 90 0,37-112-28,1-1-1,1 1 1,1 0 0,1 0-1,1 0 1,4 38-1,-2-48 65,0 0 0,1-1 0,0 0 0,1 1 0,0-1 0,0-1 0,1 1 0,1-1 0,7 11 0,-9-14-23,0-1-1,0-1 1,1 1 0,0-1-1,0 1 1,0-1-1,0-1 1,1 1-1,-1-1 1,1 0-1,0 0 1,0 0-1,0-1 1,1 0-1,-1 0 1,11 1-1,4-2 56,1 0 0,-1-1 0,42-7 0,60-19 58,-80 14-39,73-32 0,-109 41-160,-1 0 0,1 0 0,-1-1 0,0 1 0,0-1 0,0-1 0,-1 1 0,0-1 0,0 0 0,0-1 0,5-6 0,-9 11-2,0 0 0,-1 0 1,1 0-1,-1 0 0,1 0 0,-1 0 0,1 0 1,-1 0-1,0-1 0,1 1 0,-1 0 0,0 0 0,0-2 1,0 3 6,0-1 0,-1 1 0,1-1 0,0 0 0,-1 1 0,1 0 1,0-1-1,-1 1 0,1-1 0,0 1 0,-1-1 0,1 1 0,-1 0 1,1-1-1,-1 1 0,1 0 0,-1-1 0,1 1 0,-1 0 0,0 0 0,1 0 1,-1-1-1,1 1 0,-1 0 0,1 0 0,-1 0 0,0 0 0,1 0 0,-1 0 1,1 0-1,-1 0 0,-1 1 0,-5-1-40,-1 1 0,0 1 0,0-1-1,1 1 1,-1 1 0,1-1 0,0 1 0,-10 6 0,-5 3 30,-27 20 1,42-27 28,0 1 0,0-1 0,0 1 0,1 1 0,0-1 0,0 1 0,-6 11 0,10-16 3,1 0 0,0 0 0,0-1 0,0 1 0,0 1 1,1-1-1,-1 0 0,1 0 0,-1 0 0,1 0 0,-1 0 0,1 1 0,0-1 1,0 0-1,0 0 0,1 0 0,-1 1 0,0-1 0,1 0 0,0 0 0,-1 0 0,1 0 1,0 0-1,0 0 0,0 0 0,0 0 0,0 0 0,1-1 0,-1 1 0,0 0 1,1-1-1,-1 1 0,1-1 0,3 3 0,2 1 58,1-1-1,-1 0 1,1 0 0,0 0-1,0-1 1,1-1-1,-1 1 1,0-1 0,1-1-1,-1 0 1,1 0 0,15 0-1,-11-2 7,0 1 1,0-2-1,0 0 0,0 0 0,0-1 0,0-1 0,20-8 0,-29 10-60,0 0 0,0 0 0,1-1 0,-2 0 0,1 1 0,0-1-1,0-1 1,-1 1 0,0 0 0,0-1 0,0 0 0,0 0 0,0 0 0,-1 0-1,1 0 1,-1 0 0,0-1 0,1-5 0,-1 3-29,-1-1 1,0 1-1,-1-1 0,1 1 1,-1-1-1,-1 1 1,0-1-1,0 1 0,0-1 1,-1 1-1,0 0 1,0-1-1,-1 1 0,-4-8 1,6 12-9,-1 0 0,0-1 1,0 1-1,0 0 1,-1 0-1,1 1 0,-1-1 1,1 0-1,-1 1 0,0-1 1,0 1-1,0 0 1,0 0-1,-1 0 0,1 1 1,0-1-1,-1 1 0,1 0 1,-1 0-1,0 0 1,1 0-1,-1 1 0,0-1 1,1 1-1,-1 0 0,0 0 1,0 0-1,1 0 1,-1 1-1,-3 1 0,2-1-3,0 0 1,0 1-1,0 0 0,1 0 0,-1 0 0,0 0 0,1 1 0,0 0 0,0 0 0,0 0 1,0 0-1,0 1 0,1-1 0,-4 5 0,6-6 25,-1 0 0,1 0 0,0 0-1,0 0 1,1 0 0,-1 1 0,0-1 0,1 0 0,-1 0-1,1 0 1,-1 1 0,1-1 0,0 0 0,0 1 0,0-1 0,1 0-1,-1 0 1,0 1 0,1-1 0,0 0 0,-1 0 0,1 0-1,0 0 1,0 0 0,0 0 0,0 0 0,0 0 0,1 0-1,-1 0 1,1 0 0,-1-1 0,1 1 0,2 1 0,2 3 37,1 0 0,0-1 0,1 0 0,-1 0 0,1-1 0,10 4 0,3 1 132,29 7 0,-42-14-113,0 0 1,1-1-1,-1 0 1,0-1-1,1 0 1,-1 0-1,0-1 1,0 0-1,1 0 1,-1-1-1,0 0 1,0 0-1,0-1 1,-1 0-1,1-1 1,10-5-1,-4 0-20,-1 0-1,0-1 0,-1 0 0,0-1 1,-1 0-1,0-1 0,16-21 1,-1-5 116,30-56 0,-45 71-172,0 0 0,-2-1-1,-1 0 1,6-28-1,-13 47 5,0 0-1,0 0 0,-1-1 1,0 1-1,1 0 1,-2 0-1,0-9 1,1 13 7,-1 0 1,1 0-1,0 1 1,-1-1-1,1 0 1,0 0 0,-1 0-1,1 0 1,-1 1-1,1-1 1,-1 0 0,0 1-1,1-1 1,-1 0-1,0 1 1,1-1 0,-1 1-1,0-1 1,-1 0-1,1 1-10,-1-1 0,1 1 0,0 0 0,-1 0 0,1 0 0,-1 0 0,1 0 0,-1 0 0,1 0 0,-1 0 0,1 1 0,-1-1 0,1 1 0,0-1 0,-1 1 0,-1 0 0,-4 4 9,0 0-1,0 0 0,0 1 1,1 0-1,0 0 0,0 0 1,0 1-1,1 0 0,-5 8 1,-34 57 175,36-57-201,2 0 1,0 0-1,1 1 1,1-1-1,0 1 0,-2 18 1,4-9 62,0 0 1,2 0 0,2 30-1,-1-51 5,-1 1 0,1 0 0,0-1 0,1 1 0,-1-1 0,1 1 0,-1-1-1,1 1 1,1-1 0,-1 0 0,1 0 0,-1 0 0,1 0 0,0-1 0,0 1 0,1-1 0,-1 0-1,1 0 1,7 5 0,-3-4 48,-1 0 0,1-1-1,0 0 1,0 0 0,0-1-1,0 0 1,0 0 0,0-1 0,1 0-1,13 0 1,3-2-10,0 0 0,0-2-1,-1-1 1,1-1 0,-1 0 0,0-2 0,0-1-1,-1-1 1,0-1 0,42-26 0,-56 30-50,0-2 0,-1 1 0,0-1 0,-1 0 0,1-1 0,10-17 0,30-61-37,-41 72 11,13-26-3,-3 0 0,19-63 1,-31 91-168,-5 13 174,0 0-1,0 0 0,0 0 1,0 0-1,0 0 0,0 0 1,0 0-1,1 0 0,-1 0 1,0 0-1,0 0 0,0 0 1,0 0-1,0 0 0,0 1 1,0-1-1,0 0 0,0 0 1,1 0-1,-1 0 0,0 0 1,0 0-1,0 0 1,0 0-1,0 0 0,0 0 1,0 0-1,0 0 0,0 0 1,0 1-1,0-1 0,0 0 1,0 0-1,0 0 0,0 0 1,0 0-1,0 0 0,0 0 1,0 0-1,0 0 0,0 1 1,0-1-1,0 0 0,0 0 1,0 0-1,0 0 1,0 0-1,0 0 0,0 0 1,0 0-1,0 1 0,0-1 1,1 26-123,-1-23 128,-1 34-11,-2-1 0,-2 1-1,-1-1 1,-1 0 0,-2 0-1,-2-1 1,-1 0 0,-19 34 0,18-48 166,13-20-142,0-1-1,0 1 1,0-1 0,-1 0-1,1 1 1,0-1 0,0 1-1,-1-1 1,1 0 0,0 1-1,-1-1 1,1 0 0,-1 0 0,1 1-1,0-1 1,-1 0 0,1 0-1,-1 0 1,1 1 0,0-1-1,-1 0 1,1 0 0,-1 0-1,1 0 1,-1 0 0,1 0-1,-1 0 1,1 0 0,0 0 0,-1 0-1,1 0 1,-1 0 0,1 0-1,-1 0 1,1 0 0,-1-1-1,1 1 1,0 0 0,-1 0-1,1-1 1,-1 1 0,1 0-1,0 0 1,-1-1 0,1 1 0,-1-1-4,1 0 0,0 1 0,0-1 0,0 1 1,0-1-1,-1 0 0,1 1 0,0-1 1,0 0-1,0 1 0,0-1 0,1 1 1,-1-1-1,0 0 0,0 1 0,0-1 1,0 1-1,1-1 0,-1 0 0,0 1 0,0-1 1,1 1-1,-1-1 0,1 1 0,-1-1 1,0 1-1,1-1 0,-1 1 0,1-1 1,-1 1-1,1 0 0,-1-1 0,2 1 1,16-12-19,-10 8 24,0 1-1,1 0 1,-1 1-1,1 0 0,-1 0 1,11-1-1,54 1-13,-61 2 57,105-8-332,-42-3-4781,-40 7 1100,-10 7-4143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52.9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87 478 5728,'0'-20'6458,"0"29"-5738,-1 6-265,-1 0 0,-1 1-1,0-2 1,-1 1 0,-11 28-1,-3 10-51,8-17-159,2-12 135,1 0 0,-6 48 0,12-64-337,0 3 283,1-9 127,0-3 297,3-10-601,0 2 0,0-1 0,0 0 0,1 1 0,1-1 0,0 1 0,6-9 0,1 2-169,0 1 0,1 0 1,1 1-1,0 1 0,1 0 0,1 1 0,0 0 0,0 1 0,1 1 1,21-9-1,-36 18 11,0 1-1,0-1 1,0 0 0,0 1 0,0-1 0,0 1-1,0 0 1,0 0 0,0 0 0,1 0 0,-1 0-1,0 0 1,0 0 0,0 1 0,0-1 0,0 1 0,0-1-1,0 1 1,0 0 0,0 0 0,0 0 0,0 0-1,2 2 1,-2-1 28,0 0-1,0 0 1,0 0-1,0 0 1,-1 0-1,1 0 1,-1 1-1,1-1 1,-1 1-1,0-1 1,0 1-1,0 0 1,0-1 0,0 1-1,-1 0 1,1 4-1,1 45 267,-3-39-248,1 0 0,1 0-1,0 0 1,0 0-1,2 0 1,4 17-1,-6-28 1,0 0 0,0 0-1,0 0 1,0 0 0,0 0 0,0 0-1,1 0 1,-1 0 0,1-1-1,-1 1 1,1 0 0,0-1 0,0 0-1,-1 1 1,1-1 0,0 0-1,0 0 1,0 0 0,0 0-1,0 0 1,1 0 0,-1-1 0,0 1-1,0-1 1,0 0 0,1 1-1,-1-1 1,0 0 0,1 0-1,-1 0 1,0-1 0,0 1 0,1 0-1,-1-1 1,4-1 0,8-6 24,0 0 0,-1-1 0,-1 0 0,1-1 0,11-12 0,16-13 17,46-35-269,-86 70 183,1 0 1,-1 0-1,0 0 0,0 0 0,0 0 1,0 0-1,0 0 0,0 0 0,1 0 1,-1 0-1,0 0 0,0 0 0,0 0 1,0 0-1,0 0 0,1 0 1,-1 0-1,0 0 0,0 0 0,0 0 1,0 0-1,0 0 0,1 0 0,-1 0 1,0 0-1,0 0 0,0 0 0,0 0 1,0 0-1,1 0 0,-1 0 1,0 0-1,0 0 0,0 1 0,0-1 1,0 0-1,0 0 0,0 0 0,0 0 1,0 0-1,1 0 0,-1 0 1,0 1-1,0-1 0,0 0 0,0 0 1,0 0-1,0 0 0,0 0 0,0 1 1,0-1-1,0 0 0,0 0 0,0 0 1,0 0-1,0 0 0,0 1 1,0-1-1,0 0 0,0 0 0,0 0 1,0 0-1,0 0 0,-1 1 0,1 11-148,-14 98 241,14-95-72,-1 0 1,2 0 0,0 0-1,1 0 1,6 22 0,-7-33 28,1 0 0,0 1 1,-1-1-1,2 0 1,-1 0-1,0 0 0,1 0 1,0 0-1,0-1 1,6 7-1,-7-9-6,-1 1-1,1-1 1,0 0 0,0 0-1,0 0 1,0 0 0,-1 0 0,1 0-1,0 0 1,1 0 0,-1-1-1,0 1 1,0-1 0,0 0-1,0 0 1,0 0 0,0 1-1,1-2 1,-1 1 0,0 0-1,0 0 1,0-1 0,0 1 0,0-1-1,0 0 1,3-1 0,-1-1-6,0 1 1,0-1-1,0 0 1,-1 0-1,1-1 1,-1 1-1,0-1 1,0 0-1,0 0 1,0 0-1,-1 0 1,1 0-1,2-8 1,0 0 17,-1 1 1,-1-1-1,0 0 1,2-17-1,-4 19-21,0-1-1,-1 0 0,0 1 0,-1-1 0,0 1 1,-1-1-1,-2-10 0,3 16-42,-1 0 0,0 1 0,0-1 1,0 0-1,0 1 0,-1-1 0,1 1 0,-1 0 0,0-1 0,-1 1 0,1 1 0,-1-1 1,1 1-1,-1-1 0,0 1 0,-7-4 0,-1 0-35,8 4 5,0 1-1,1 0 0,-1 0 1,0 0-1,0 0 1,0 0-1,-1 1 0,1 0 1,-8-1-1,21 6-197,13 7 282,2-8 37,0-1-1,0-1 1,0-1-1,24-3 1,-25 2-20,0-2 1,0-1-1,23-7 1,-34 8-23,-1-1 0,0-1 0,0 0 0,-1 0 0,1-1 0,-1 0 0,-1-1 1,10-8-1,-5 1-5,-2 0 0,0-2 1,-1 1-1,0-1 1,-1-1-1,15-34 1,-6 3 50,-2 0 1,14-63 0,-22 75-65,-9 35-14,9-28-5,-2-1-1,-1-1 1,2-46 0,-9 70-234,-3 9 63,-3 12 106,1 4 38,1 1 0,0 0 0,-1 19 0,-4 62-100,8-69 104,-5 94 292,17 220 0,-2-274-34,-7-62-175,1 0 0,0 0 0,1 0 0,0-1 0,5 11 0,-8-19-89,0 0 0,0 0 0,0 1 1,0-1-1,0 0 0,0 0 1,0 0-1,0 0 0,0 1 0,0-1 1,0 0-1,0 0 0,0 0 0,0 0 1,0 0-1,0 1 0,0-1 1,0 0-1,1 0 0,-1 0 0,0 0 1,0 0-1,0 0 0,0 1 0,0-1 1,0 0-1,1 0 0,-1 0 1,0 0-1,0 0 0,0 0 0,0 0 1,0 0-1,1 0 0,-1 0 0,0 0 1,0 0-1,0 0 0,0 0 1,1 0-1,-1 0 0,0 0 0,0 0 1,0 0-1,0 0 0,1 0 0,-1 0 1,0 0-1,0 0 0,0 0 1,0 0-1,0 0 0,1 0 0,-1 0 1,0-1-1,0 1 0,0 0 1,0 0-1,0 0 0,0 0 0,0 0 1,1 0-1,-1-1 0,0 1 0,4-18-2480,-1-22-2160,-3 19 1159,-5-26 0,0 14 817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53.2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13 7136,'-13'-13'3232,"17"18"-2816,1-2 1280,4 2-1024,5-1 864,7 4-896,6 0 224,5-1-513,12-7 33,3 5-256,14-5-64,2 0-32,11 0 224,-13 0-128,-6 0-5823,-5 0 3103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3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46 128 3328,'5'-3'1257,"-5"3"-1213,-1 0 0,1 1 0,0-1 0,0 0 0,0 0 0,0 1 0,-1-1 0,1 0 0,0 0 0,0 1 0,0-1 0,0 0 0,0 1 0,0-1 0,0 0 0,0 0 0,0 1 0,0-1 0,0 0 0,0 1 0,0-1 0,0 0 0,0 0 0,0 1 0,0-1 0,0 0-1,0 0 1,1 1 0,-1-1 0,0 0 0,0 0 0,0 1 0,0-1 0,1 0 0,-1 0 0,0 1 0,0-1 0,0 0 0,1 0 0,-1 0 0,0 0 0,0 1 0,1-1 0,-1 0 0,1 0 0,0 1 150,1 1 0,-1-1 0,1 1 0,-1-1 0,0 1 0,0-1 0,0 1-1,0 0 1,0-1 0,2 5 0,5 8 761,-5-11-654,1 1 1,-1-1 0,1 0 0,-1 0-1,1 0 1,0-1 0,0 1 0,0-1-1,1 0 1,-1 0 0,0 0-1,1-1 1,6 2 0,-9-3-222,1 0 0,-1 0 0,1 0 1,-1 0-1,1 0 0,-1 0 0,0-1 0,1 1 1,-1-1-1,0 0 0,1 0 0,-1 0 0,0 0 0,0 0 1,0 0-1,0-1 0,0 1 0,0-1 0,0 1 0,0-1 1,0 0-1,-1 0 0,1 0 0,-1 0 0,1 0 0,-1 0 1,1-2-1,1-2 10,0 0 0,0 0 0,-1 0 1,0-1-1,0 1 0,-1 0 0,0-1 1,0 1-1,-1-1 0,1 1 0,-2-10 0,1 11-72,-1 0 0,1 0 0,-1 0 0,0 0 0,-1 0 0,1 0 0,-1 1 0,0-1 0,-1 0 0,1 1 0,-1 0 0,1-1 0,-1 1 0,-1 0 0,-3-4 0,6 7-24,0 0-1,0 0 0,-1 0 0,1 0 0,0 0 0,-1 0 0,1 0 0,-1 1 0,1-1 1,-1 0-1,1 1 0,-1-1 0,1 1 0,-1 0 0,0 0 0,1-1 0,-1 1 0,0 0 1,1 0-1,-1 0 0,0 1 0,1-1 0,-1 0 0,1 1 0,-1-1 0,0 1 0,1-1 0,-1 1 1,1 0-1,-1-1 0,1 1 0,0 0 0,-3 2 0,-3 3-14,1 0 0,-1 1 1,1 0-1,-10 15 0,6-8 82,1-4-43,1 0 0,0 1 0,1 0 0,0 1 0,1 0 0,1 0 0,-7 18 0,9-20 47,0 1-1,0 0 1,1 0-1,1 1 1,-1 21-1,2-29 11,1 0-1,0 1 1,0-1-1,0 0 1,0 0-1,0 0 1,1 0-1,0 0 1,0 0-1,0 0 1,0 0-1,0-1 1,1 1-1,0-1 1,0 0-1,0 1 1,0-2-1,6 6 1,-1-2 68,0-1 1,1 1 0,0-1 0,0-1-1,0 0 1,0 0 0,1-1 0,12 3-1,-6-3-39,-1-1 0,0-1 0,1-1 0,26-2 0,-11 0-5,54-7-134,-43 5-3789,-19 4 1670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56.0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275 724 4224,'1'-2'337,"-1"2"-303,0 0 0,0 0 0,0-1 1,1 1-1,-1 0 0,0 0 0,0 0 0,0 0 1,0 0-1,0 0 0,0 0 0,0 0 0,0-1 1,0 1-1,1 0 0,-1 0 0,0 0 0,0 0 1,0 0-1,0 0 0,0-1 0,0 1 1,0 0-1,0 0 0,0 0 0,0 0 0,0 0 1,0-1-1,0 1 0,0 0 0,0 0 0,0 0 1,0 0-1,0 0 0,-1-1 0,1 1 0,0 0 1,0 0-1,0 0 0,0 0 0,0 0 0,0 0 1,0 0-1,0-1 0,0 1 0,0 0 0,-1 0 1,1 0-1,0 0 0,0 0 0,0 0 0,0 0 1,0 0-1,0 0 0,-1 0 0,1 0 1,0 0-1,0 0 0,0 0 0,-8 0 982,1 1 0,0 0 0,0 0-1,-1 1 1,-10 4 0,3 0-473,0 0 0,-15 10 0,13-6-416,0 1-1,1 1 1,0 1 0,-22 21-1,32-26-74,-1 0-1,1 0 1,0 0-1,1 1 1,0 0-1,0 0 1,-4 12-1,8-17-9,-1 0-1,1-1 0,0 1 1,1 0-1,-1 0 0,0-1 1,1 1-1,0 0 1,0 0-1,0 0 0,1 0 1,-1 0-1,1-1 1,0 1-1,0 0 0,0 0 1,1-1-1,-1 1 1,1-1-1,0 1 0,2 3 1,-1-4 27,0 1 0,0-1 0,0 0 0,1-1 0,-1 1 1,1 0-1,-1-1 0,1 0 0,0 0 0,0 0 0,0 0 0,0-1 0,0 0 0,0 1 1,0-1-1,1-1 0,-1 1 0,0-1 0,1 0 0,-1 1 0,0-2 0,9 0 1,-1-2 29,1 1 1,-1-2 0,-1 0 0,1 0-1,0-1 1,18-11 0,149-97 722,-84 52-626,-65 42-144,-1-1 0,0-2-1,-2 0 1,-1-2-1,43-51 1,-36 30-20,-1-3 0,47-100 0,-55 97-32,-2-1 0,23-88 0,-41 124 3,-1-1 0,0 1 0,-1-1 0,-1 0 0,-1 1 0,-2-22 0,2 36 4,-5-17-211,5 19 182,-1 1 0,0-1 0,1 0 0,-1 1 0,1-1 0,-1 0 0,1 1 0,-1-1 0,1 1 0,-1-1 0,1 1 0,-1-1 0,1 1 0,0 0 0,-1 0 0,-21 39-43,-54 111 135,-122 283 645,115-221-309,21 0 461,57-197-732,2 2 510,3-18-638,0 0 0,0 0 0,0 0 0,0 0 0,0 0 0,0 0 0,0-1 0,0 1 0,1 0 0,-1 0 0,0 0 0,0 0 0,0 0 0,0 0 1,0 0-1,0 0 0,0 0 0,0 0 0,0 0 0,0 0 0,0 0 0,0 0 0,1 0 0,-1 0 0,0 0 0,0 0 0,0 0 0,0 0 0,0 0 0,0 0 0,0 0 0,0 0 0,0 0 0,0 0 0,0 0 0,0 1 0,1-1 0,-1 0 0,0 0 0,0 0 0,0 0 0,0 0 0,0 0 0,0 0 0,0 0 0,0 0 0,0 0 0,0 0 0,0 0 0,0 0 0,0 0 1,0 1-1,0-1 0,0 0 0,0 0 0,0 0 0,0 0 0,0 0 0,0 0 0,0 0 0,0 0 0,0 0 0,0 0 0,0 0 0,0 1 0,0-1 0,0 0 0,0 0 0,0 0 0,17-23 515,-11 14-485,15-19-41,1 1 1,0 1 0,2 1-1,1 1 1,1 1 0,1 1-1,56-34 1,-76 52-54,-1 1 1,1 0-1,-1 0 0,1 1 1,9-3-1,-14 5 43,0-1-1,-1 1 0,1 0 1,0-1-1,0 1 0,0 0 0,-1 0 1,1 0-1,0 1 0,0-1 1,0 0-1,-1 1 0,1-1 1,0 1-1,0 0 0,-1-1 1,1 1-1,-1 0 0,1 0 1,0 0-1,-1 0 0,0 0 1,1 1-1,-1-1 0,0 0 1,2 2-1,1 6-7,1 0 0,-2 0-1,1 0 1,-1 1 0,-1-1 0,0 1 0,0 0-1,0 14 1,7 29-39,-5-37 60,-2-4 97,1-2 0,6 17 1,-8-24-69,0-1 0,1 1 0,-1-1 0,1 0 0,-1 1 0,1-1 0,0 0 0,0 0 0,0 0 1,0 0-1,0 0 0,0 0 0,0-1 0,6 3 0,-6-3-12,0 0 0,1 0-1,0-1 1,-1 0 0,1 1 0,-1-1 0,1 0-1,0 0 1,-1-1 0,1 1 0,-1 0 0,1-1-1,-1 0 1,1 1 0,-1-1 0,1 0 0,-1 0 0,0 0-1,3-2 1,7-4 49,-2-1 0,16-12-1,-19 14-30,150-118 398,-31 23-245,-125 100-204,1 0 0,-1-1 0,1 1 0,-1 0 0,1-1 0,-1 1 0,0-1 0,0 1 0,0-1 0,0 0 0,0 1 0,0-1 0,-1 0 0,1 0 0,0-2 0,-1 3 13,0 1 1,0 0 0,0 0 0,0-1-1,0 1 1,0 0 0,0 0-1,0-1 1,-1 1 0,1 0 0,0 0-1,0-1 1,0 1 0,0 0 0,-1 0-1,1 0 1,0-1 0,0 1-1,0 0 1,-1 0 0,1 0 0,0 0-1,0 0 1,0-1 0,-1 1 0,1 0-1,0 0 1,0 0 0,-1 0 0,1 0-1,0 0 1,-1 0 0,-13 0-131,-10 6-62,18-2 162,-1-1 0,1 1 0,-1 0 0,-5 6 0,2-2 2,-1 0 19,0 1 0,1 0 1,1 1-1,0 0 0,0 1 1,1-1-1,0 2 0,0-1 1,2 1-1,-1 0 0,2 1 1,0 0-1,0-1 0,1 2 1,-4 19-1,7-28 44,1-1 0,-1 1 1,1 0-1,0 0 0,0-1 0,0 1 1,1 0-1,-1 0 0,3 6 0,-3-10-11,1 0-1,-1 0 0,0 0 0,1 0 0,-1 0 0,1 0 0,0-1 0,-1 1 0,1 0 0,0 0 0,0 0 0,-1-1 1,1 1-1,0 0 0,0-1 0,0 1 0,0 0 0,1 0 0,0-1 3,0 0 1,-1 1-1,1-1 1,0 0-1,-1 0 0,1 0 1,-1 0-1,1-1 1,0 1-1,-1 0 1,1-1-1,-1 1 0,1-1 1,-1 1-1,1-1 1,1-1-1,6-4 54,-1 0-1,0 0 1,-1-1-1,1 0 1,-1 0 0,10-14-1,-4 5-33,89-118 52,-94 122-76,20-26-472,-30 45 321,0 1 0,1-1-1,0 1 1,0 0 0,0 8 0,2 53 100,-1-58 55,2 0 0,-1-1-1,5 12 1,-5-17 18,1 0 0,0-1-1,0 0 1,0 1 0,0-1 0,1 0 0,0 0 0,-1 0 0,6 5 0,-7-8-25,0-1 1,0 1-1,0 0 1,1 0 0,-1 0-1,0-1 1,0 1-1,0 0 1,1-1 0,-1 1-1,0-1 1,1 0-1,-1 1 1,1-1 0,-1 0-1,0 0 1,1 0-1,-1 0 1,1 0-1,-1 0 1,0 0 0,1-1-1,-1 1 1,0 0-1,1-1 1,-1 1 0,0-1-1,1 0 1,-1 1-1,0-1 1,2-1 0,4-3 37,0 0 1,-1-1 0,1 0-1,5-7 1,-4 4-11,47-51 45,-28 29-108,57-49 0,-76 72 2,1 1 0,1 1 0,-1-1 0,1 2 0,0-1 0,1 2 0,11-5 0,-21 8 11,0 1 0,0 0 0,0-1 0,0 1 0,1 0 0,-1 0 0,0 0 0,0 0-1,0 0 1,0 0 0,0 0 0,1 0 0,-1 0 0,0 0 0,0 1 0,0-1 0,0 0 0,0 1 0,0-1 0,0 1-1,0 0 1,0-1 0,0 1 0,0 0 0,0-1 0,0 1 0,0 0 0,0 0 0,-1 0 0,1 0 0,0 0 0,-1-1-1,1 2 1,-1-1 0,1 0 0,-1 0 0,1 0 0,-1 0 0,0 0 0,1 0 0,-1 0 0,0 0 0,0 1 0,0-1-1,0 2 1,0 6-22,-1 1-1,0-1 0,0 0 1,-5 15-1,5-17 94,-34 128 341,27-109 15,7-23-106,5-16-184,1 0-147,1 0 0,0 0 0,1 0 0,0 1 0,1 0 0,0 1 0,1-1 0,0 2 0,1-1 0,0 1 0,0 1 0,1 0 0,1 0 0,-1 1 0,1 1 0,1 0 0,0 0 0,-1 1 0,2 1 0,17-5 0,-28 9 10,1 1 1,-1-1 0,1 1 0,-1-1 0,0 1-1,1 0 1,-1 0 0,1 1 0,-1-1-1,1 1 1,-1-1 0,1 1 0,-1 0 0,0 1-1,0-1 1,1 0 0,-1 1 0,0 0 0,4 3-1,-3-1-12,1 1-1,-1 0 1,0 0-1,0 0 0,0 1 1,-1-1-1,1 1 1,-1 0-1,3 9 1,1 5-24,-2-8 55,-1 0 0,2 0 0,-1-1 0,9 13 0,-12-22-1,-1 0 0,1 0 0,0 0 1,-1 0-1,1 0 0,0 0 0,0 0 1,0-1-1,0 1 0,1-1 0,-1 0 0,0 1 1,1-1-1,-1 0 0,1 0 0,-1 0 1,1-1-1,-1 1 0,1-1 0,0 1 1,-1-1-1,1 0 0,0 0 0,-1 0 1,5-1-1,3-1 0,0-1-1,-1 0 1,1 0 0,-1-1 0,17-10-1,41-32 157,-28 18 2,38-20-163,12-8-140,-86 54 115,5-4-28,-8 6 46,0 0 0,0-1 0,0 1 0,0 0 1,0 0-1,0 0 0,0-1 0,1 1 0,-1 0 0,0 0 0,0 0 0,0-1 0,0 1 1,0 0-1,0 0 0,0 0 0,0-1 0,0 1 0,0 0 0,0 0 0,0 0 0,0-1 1,0 1-1,0 0 0,-1 0 0,1 0 0,0-1 0,0 1 0,0 0 0,0 0 1,0 0-1,0 0 0,0-1 0,-1 1 0,1 0 0,0 0 0,0 0 0,0 0 0,-1-1 1,1 1-2,0 0 0,0 0 0,-1 0 0,1 0 1,0 0-1,-1 0 0,1 0 0,0-1 1,-1 1-1,1 0 0,0 0 0,-1 0 0,1 0 1,0 0-1,-1 0 0,1 0 0,0 1 1,0-1-1,-1 0 0,1 0 0,0 0 0,-1 0 1,1 0-1,-7 3-30,0 0-1,1 0 1,-1 1 0,1-1 0,0 1-1,0 1 1,0-1 0,1 1 0,-1 0-1,-7 10 1,2-1 13,0 1 0,1 0-1,-9 19 1,6-9 25,2 2 0,0-1 0,2 2 0,1-1 0,1 1 0,1 0 0,-2 40 0,7-60 3,1 0 0,0-1 0,1 1 0,1 9 0,-2-15 2,1 0 1,-1 0-1,1 0 1,0 0 0,0-1-1,-1 1 1,1 0-1,0 0 1,2 2-1,-2-4-2,0 1 0,-1 0 0,1-1 0,0 1 0,0-1 0,-1 1 0,1-1 0,0 0 0,0 1 0,0-1 0,-1 0 0,1 1 0,0-1 0,0 0 0,0 0 0,0 0-1,0 0 1,0 0 0,0 0 0,-1 0 0,3 0 0,-1-1 13,1 1-1,-1-1 0,1 0 0,-1 0 1,1-1-1,-1 1 0,1 0 0,-1-1 1,0 1-1,0-1 0,0 0 1,0 0-1,0 0 0,3-4 0,1-2-30,1-2-1,5-10 1,-11 18 6,19-37 62,21-56 0,16-70-331,-54 191-112,-4 33 352,1 23-21,11 104-1,-5-148 83,-3 0 1,-1 0-1,-1 0 0,-3 0 1,-10 68-1,9-96 13,0 0 0,0 0 0,-1-1 0,-1 0 0,1 1 0,-2-2 0,1 1 0,-9 9 1,12-15-27,0-1 0,0 1 0,0-1 0,0 0 0,0 0 0,-1 0 0,1 0 0,-1 0 0,0 0 0,1-1 0,-1 1 0,0-1 0,0 0 0,0 0 0,0 0 0,0 0 0,0 0 0,0-1 0,0 0 0,-1 1 0,1-1 0,-5-1 0,2 0 2,1 0 1,0 0-1,0-1 1,-1 0-1,1 0 0,0-1 1,0 1-1,1-1 1,-1 0-1,1-1 1,-1 1-1,-5-7 1,0 1 26,1-1 0,1-1 0,0 1 1,0-1-1,-6-13 0,12 20-43,0 0-1,-1 0 1,1-1-1,1 1 1,-1-1-1,1 0 1,-1 1-1,2-1 1,-1 0-1,0 0 1,1 1-1,0-1 1,0 0-1,0 0 1,1 0-1,-1 0 1,3-5-1,-1 6-27,-1 1 1,1 0-1,1-1 0,-1 1 1,0 0-1,1 0 0,0 1 0,0-1 1,-1 1-1,2-1 0,-1 1 0,0 0 1,6-3-1,3-1 43,1 1 0,18-6 0,202-72-108,-211 73 113,-1 0-1,-1-2 0,1 0 1,-2-2-1,21-18 0,-23 17-4,-2-1 0,0 0 1,-1-1-1,-1-1 0,-1 0 0,0-1 0,11-26 0,-10 16 8,-1 0 0,-1-1 0,-2-1 0,8-44 0,-15 64-42,-1 1 0,0-1 1,0 1-1,-1-1 1,-1 1-1,1-1 1,-2 1-1,1-1 1,-5-13-1,5 22-2,1 1 1,0 0-1,0 0 0,-1 0 0,1 0 1,0 0-1,-1 0 0,1 0 0,-1 1 0,0-1 1,1 0-1,-1 0 0,0 0 0,1 0 0,-1 1 1,0-1-1,0 0 0,0 1 0,0-1 1,0 0-1,1 1 0,-1-1 0,0 1 0,0 0 1,0-1-1,0 1 0,0 0 0,-1 0 1,1-1-1,0 1 0,0 0 0,0 0 0,0 0 1,0 0-1,0 0 0,0 1 0,0-1 0,0 0 1,0 0-1,-2 1 0,1 0 1,0 0-1,0 1 1,0-1 0,0 1-1,0-1 1,0 1-1,1-1 1,-1 1 0,1 0-1,-1 0 1,1 0 0,-1 0-1,1 0 1,0 0-1,0 0 1,-2 5 0,2 0 24,-1 0 0,1 0 1,0 1-1,1-1 0,0 1 1,0-1-1,2 8 0,10 53 42,-7-48-50,0 1 103,0-1 1,15 35-1,-15-45-22,0 0 0,1 0 1,0 0-1,0-1 0,1 0 0,13 14 0,-16-20-45,0 0 0,0 0 0,0 0 0,0 0 0,0 0 0,1-1 0,-1 0 0,1 0 0,0 0 0,-1-1 0,1 1 0,0-1 0,5 0 0,-1 0 36,0 0 0,-1-1 1,1-1-1,0 0 0,-1 0 1,17-4-1,2-4-412,0-1 0,-1-2 0,38-21 0,33-27-6234,-59 31 3185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58.5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1 598 3808,'0'1'141,"0"-1"1,0 1-1,0 0 1,0-1-1,0 1 1,0 0-1,0-1 1,0 1-1,0 0 1,0 0-1,0-1 0,1 1 1,-1-1-1,0 1 1,0 0-1,1-1 1,-1 1-1,1 0 1,-1-1-1,0 1 1,1-1-1,-1 1 1,1-1-1,-1 1 1,2 0-1,0-1 191,0 1 0,0-1 0,0 0 0,0 0 0,0 0 0,-1 0 0,1 0 0,4-1 0,1 0 101,-1-1 0,1 0 0,0 0 0,0 0 0,-1-1 0,1 0 0,10-6 0,39-32 1197,42-45 15,-43 34-1040,-4 6 40,55-65 0,-84 84-350,-1 0 1,-2-2 0,0 0-1,20-47 1,-34 64-250,-2 5-66,1-1 0,0 1 0,0-1 1,10-12-1,-14 20 13,0-1 0,0 1-1,0 0 1,0-1 0,1 1 0,-1 0 0,0 0 0,0-1 0,1 1 0,-1 0 0,0 0 0,0-1 0,1 1-1,-1 0 1,0 0 0,1 0 0,-1 0 0,0-1 0,1 1 0,-1 0 0,0 0 0,1 0 0,-1 0 0,0 0-1,1 0 1,-1 0 0,0 0 0,1 0 0,-1 0 0,1 0 0,-1 0 0,0 0 0,1 0 0,-1 1 0,0-1-1,1 0 1,-1 0 0,0 0 0,0 0 0,1 1 0,-1-1 0,0 0 0,1 0 0,-1 1 0,0-1-1,0 0 1,0 0 0,1 1 0,-1-1 0,0 0 0,0 1 0,0-1 0,0 0 0,1 1 0,7 21-176,-8-19 201,10 42-74,-3 1 0,-2 0 0,-1 79 0,-13 111 557,8-230-482,0 8 108,-1-1-1,-3 18 1,4-28-72,0 0 0,0 0-1,-1 0 1,1 0 0,-1 0-1,-1 3 1,2-5-25,0 0 0,1 0 0,-1 0 0,0 0 0,0-1 0,0 1 0,0 0 0,0 0 0,0-1 1,0 1-1,0-1 0,0 1 0,0-1 0,0 1 0,0-1 0,0 0 0,-2 1 0,3-1-16,-1 0 0,0 0 0,1 0 1,-1 0-1,0 0 0,1 0 0,-1 0 0,1 0 0,-1 0 0,0 0 0,1 0 1,-1-1-1,1 1 0,-1 0 0,1 0 0,-1-1 0,0 1 0,1 0 1,-1-1-1,-7-8 40,0 1 0,0-1 0,1-1 0,0 0 0,1 1 0,-6-14 0,-29-74-121,20 41 214,-3-13-317,23 69 145,1-1 1,0 0 0,-1 1 0,1-1-1,0 0 1,0 1 0,0-1 0,0 0-1,-1 0 1,1 1 0,0-1-1,0 0 1,0 0 0,0 1 0,1-1-1,-1-1 1,0 2 10,1 0 0,-1 0 0,0 0 0,0 0 0,1 0 0,-1-1 0,0 1 0,0 0 0,1 0 0,-1 0 0,0 0 0,1 0 0,-1 1 0,0-1 0,0 0 0,1 0 0,-1 0-1,0 0 1,1 0 0,-1 0 0,0 0 0,0 0 0,0 1 0,1-1 0,-1 0 0,0 0 0,1 1 0,20 19-380,-16-13 360,11 13 82,21 21 1,-31-35-14,0-1 0,0 0 0,0 0 0,1-1 0,0 1 0,0-2 0,0 1 0,10 3 0,-7-4 0,0-1-1,0 0 0,0-1 0,0 0 0,0-1 0,1 0 1,-1-1-1,0 0 0,0 0 0,0-1 0,0 0 1,0-1-1,0 0 0,16-8 0,8-6 144,-1-1 0,49-36 0,-71 46-121,22-16 73,53-49-1,-71 59-99,-2 0-1,0-2 1,-1 1 0,0-2 0,15-28 0,-25 40-56,13-24-285,-11 24 54,-7 18-45,-11 27 152,9-31 160,2 0 0,0 0 0,0 1-1,0-1 1,-1 14 0,3-10 9,1 0-1,1 1 1,0-1-1,0 0 1,5 17 0,-4-23 20,0 0 0,0 0 0,1 0 0,-1 0 0,2-1 0,-1 1 1,1-1-1,0 0 0,0 0 0,0 0 0,7 5 0,-9-9-18,0 0 0,0-1 0,0 1 0,1-1 0,-1 0 0,1 1 0,-1-1-1,1-1 1,-1 1 0,1 0 0,0 0 0,-1-1 0,1 0 0,0 1 0,-1-1 0,1 0 0,0-1-1,0 1 1,-1 0 0,1-1 0,0 1 0,-1-1 0,1 0 0,3-1 0,5-3 31,0-1-1,-1 0 1,1 0 0,9-9 0,-15 11-23,224-137 159,-132 85-376,-74 41 347,32-27 0,-45 34-40,-4 3-61,-5 5-66,0 0 0,-1-1 0,1 1 0,0-1 0,-1 1 0,1-1 0,-1 1 0,1-1 0,-1 1 0,1-1 0,-1 0 0,1 1 0,-1-1 1,1 0-1,-1 1 0,0-1 0,1 0 0,-1 0 0,0 1 0,0-1 0,1 0 0,-1 0 0,0-1 0,0 2-2,0 0 0,-1-1 0,1 1-1,0 0 1,0-1 0,0 1 0,0 0 0,-1 0 0,1 0-1,0-1 1,0 1 0,-1 0 0,1 0 0,0 0 0,0 0 0,-1-1-1,1 1 1,0 0 0,0 0 0,-1 0 0,1 0 0,0 0 0,-1 0-1,1 0 1,0 0 0,-1 0 0,1 0 0,0 0 0,0 0-1,-1 0 1,1 0 0,0 0 0,-1 0 0,1 0 0,0 0 0,-1 0-1,1 0 1,0 1 0,0-1 0,-1 0 0,1 0 0,0 1 0,-21 7-199,15-6 166,-106 57-149,96-50 194,1 0 0,0 1 0,-21 20 0,31-25-11,0 1 1,0-1-1,0 1 0,1 0 1,-1 0-1,2 0 0,-1 0 1,1 1-1,0 0 0,0 0 1,-2 8-1,4-13 24,1 1-1,-1 0 1,1 0-1,-1 0 1,1 0-1,0-1 1,0 1-1,1 0 1,-1 0-1,0 0 1,1 0 0,0-1-1,0 1 1,0 0-1,0-1 1,0 1-1,0 0 1,1-1-1,-1 0 1,1 1-1,-1-1 1,1 0-1,0 0 1,0 0 0,0 0-1,1 0 1,-1 0-1,0 0 1,1-1-1,-1 1 1,1-1-1,4 2 1,-1-2 0,0 0 0,0-1 0,0 1 0,0-1 0,0-1-1,0 1 1,0-1 0,-1 0 0,1 0 0,0-1 0,0 0 0,-1 0 0,11-5 0,5-4 120,-1-1-1,21-15 1,-26 16-108,-1 0 0,24-24 0,-31 27-3,-1 0 1,1 0-1,-1-1 0,-1 0 0,0 0 1,5-11-1,-10 19-26,1-2-63,1 0-1,-1 0 1,1 0 0,-1 0 0,1 0 0,2-2-1,-8 26-270,-8 25 216,-11 94 0,14-65 49,-21 151-1,20-174 219,-2 0 1,-23 62-1,32-105-139,-2 5 209,-10 20 0,13-30-165,0-1 1,0 1-1,-1-1 0,1 0 1,-1 0-1,0 0 1,1 0-1,-1 0 1,-1-1-1,-4 4 1,3-3-26,0-1 0,0 0 1,0 0-1,-1 0 0,1-1 1,0 0-1,-1 0 0,1 0 1,-1-1-1,1 0 0,-1 0 1,0 0-1,1-1 1,-1 0-1,1 0 0,0 0 1,-1-1-1,1 1 0,0-1 1,0-1-1,0 1 0,-6-4 1,1 0-39,0 0-1,1-1 1,0-1 0,0 1 0,1-1 0,0 0-1,0-1 1,1 0 0,-12-18 0,15 20 17,1 0 1,-1 0-1,1-1 1,0 1 0,1-1-1,-1 0 1,2 0-1,-1 0 1,0-13-1,2 16-12,0-1-1,1 1 1,-1 0 0,1 0-1,0 0 1,1 0-1,-1 0 1,1 0-1,0 0 1,0 0 0,0 1-1,1-1 1,0 1-1,0-1 1,6-6 0,0 2-3,0 0 1,1 1-1,0 1 1,12-8-1,50-26-74,-64 38 81,39-21-4,87-51 65,-85 38-20,-1-2 1,-1-2-1,-3-3 1,65-81-1,-76 79 32,-27 36-58,0 0 1,1 1-1,0 0 0,1 0 0,0 0 0,0 1 0,13-9 0,-21 16-17,1 1 0,-1 0 0,1 0 0,-1-1-1,1 1 1,-1 0 0,1 0 0,-1 0 0,1 0 0,-1 0-1,1 0 1,-1 0 0,1 0 0,-1 0 0,1 0 0,-1 0 0,1 0-1,-1 0 1,1 0 0,-1 0 0,1 0 0,-1 1 0,0-1-1,1 0 1,-1 0 0,1 1 0,-1-1 0,1 0 0,-1 1-1,0-1 1,1 0 0,-1 1 0,0-1 0,1 0 0,-1 1-1,0-1 1,0 1 0,1-1 0,-1 1 0,0-1 0,0 1-1,1 0 1,0 1-6,-1 0 0,1 1-1,0-1 1,0 1 0,-1 0 0,1-1-1,-1 4 1,-1 3 32,0 0-1,-1-1 1,0 1-1,0 0 1,-1-1 0,-4 10-1,-5 16 68,1-1-43,7-25 39,1 0 0,0 1-1,1 0 1,0-1 0,-1 17 0,20-47 894,-12 15-822,16-18-98,0 1 0,30-25 0,-39 38-120,1 1 0,1 0 0,-1 1-1,1 0 1,1 1 0,18-7 0,-27 13 44,0 0-1,0 1 1,0 0 0,1 0-1,-1 0 1,0 0 0,0 1 0,1 0-1,-1 1 1,9 1 0,-6 0-38,0 0 1,1 1 0,-2 0-1,1 1 1,0 0-1,9 6 1,5 6 70,-1 0 0,-1 2 0,32 32 0,-46-43-150,0-1 0,1 1-1,16 10 1,-7-9-2795,0-2-3391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1:58.8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154 25 7232,'-113'-20'3264,"81"20"-2848,24-5 0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2:01.0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36 546 3648,'0'-6'1299,"0"6"-1154,0-1-1,0 0 1,0 1-1,0-1 1,0 0-1,0 1 1,0-1-1,0 1 1,0-1-1,0 0 1,0 1-1,0-1 1,0 0 0,1 1-1,-1-1 1,0 1-1,0-1 1,6-6 5868,-6 9-4677,-1 2-1386,-7 21 423,2-8 38,-5 27-1,5-14 13,2-14-244,1 1 0,0 22 0,3-33-72,0-1 0,0 1-1,1 0 1,0 0 0,0-1-1,1 1 1,-1 0 0,1-1-1,0 1 1,5 7-1,-6-11-51,-1-1-1,1 0 0,0 0 0,0 0 0,-1 0 0,1 0 0,0 0 0,0-1 0,0 1 0,0 0 0,0 0 0,0-1 0,0 1 1,0 0-1,0-1 0,1 1 0,-1-1 0,0 0 0,0 1 0,0-1 0,1 0 0,0 1 0,1-1 14,0-1 0,-1 1 1,1 0-1,-1-1 0,1 0 0,-1 1 0,1-1 0,-1 0 0,0 0 0,4-2 0,4-4 77,0 0-1,-1 0 1,14-15-1,-22 22-139,17-17 60,44-45 122,-52 51-157,-1 0 1,0 0-1,12-22 1,-20 32-33,-1 0 1,1-1-1,-1 1 1,0 0-1,1 0 1,-1-1-1,0 1 1,0 0-1,0-1 1,0 1-1,0 0 1,0 0-1,0-2 1,0 3-6,0-1 0,0 1 0,0 0 0,-1 0-1,1 0 1,0-1 0,0 1 0,0 0 0,0 0 0,0-1 0,0 1 0,0 0 0,-1 0 0,1 0 0,0 0 0,0-1 0,0 1-1,0 0 1,-1 0 0,1 0 0,0 0 0,0 0 0,0 0 0,-1 0 0,1-1 0,0 1 0,-1 0 0,-8 5-148,3 1 140,0 1 0,1-1-1,0 1 1,1 0 0,-1 0-1,1 0 1,1 1 0,-1-1-1,1 1 1,-2 10 0,2-8 80,0 1 1,2-1 0,-1 0 0,1 1-1,1-1 1,-1 1 0,4 19 0,-3-25 6,1-1 0,1 1 0,-1 0 1,1-1-1,-1 1 0,1-1 0,0 1 1,1-1-1,-1 0 0,4 4 0,-5-6-33,1-1-1,-1 0 0,1 1 0,-1-1 1,1 0-1,-1 0 0,1 0 0,0 0 1,0 0-1,-1 0 0,1 0 0,0-1 1,0 1-1,0-1 0,0 1 0,0-1 1,0 0-1,0 0 0,0 1 0,0-2 1,0 1-1,0 0 0,-1 0 0,1 0 1,0-1-1,0 1 0,0-1 0,2-1 1,25-11 249,0-2 0,52-37 1,-72 46-274,95-70 82,20-14-104,-117 86-33,-3 1-19,-1 1 0,1-1 0,0 1 0,0 0 0,5-2 0,-8 4 57,-1 0 0,1 0 0,0 0 0,0-1 0,-1 1 0,1 0 0,0 0 0,0 0 0,-1 0 0,1 0 0,0 0 0,0 1 0,-1-1 0,1 0 0,0 0 0,0 0 0,-1 1 0,1-1 0,0 0 0,-1 1-1,1-1 1,0 1 0,-1-1 0,1 1 0,-1-1 0,1 1 0,-1-1 0,1 1 0,-1-1 0,1 1 0,-1 0 0,1-1 0,-1 1 0,0 0 0,1-1 0,-1 2 0,1 2-1,1 0 1,-1 0-1,0 0 1,-1 0-1,1 0 1,-1 0-1,0 0 0,0 1 1,-1 6-1,-10 40-72,1-6 203,8-16 842,4-31-866,0 0 0,0 0 1,0 0-1,-1 0 0,1 0 0,1-5 0,11-13 53,14-15-112,-15 17-172,31-31 1,-43 48 105,0 0 0,0 0 1,0 0-1,0 0 1,0 1-1,0-1 1,0 0-1,0 1 0,0-1 1,0 1-1,1-1 1,-1 1-1,0 0 0,0-1 1,0 1-1,1 0 1,-1 0-1,0 0 1,2 0-1,-2 0 8,0 1 0,0-1 1,-1 1-1,1-1 0,0 0 0,-1 1 1,1-1-1,0 1 0,-1 0 0,1-1 1,-1 1-1,1 0 0,-1-1 0,1 1 0,-1 0 1,0-1-1,1 1 0,-1 0 0,0 0 1,1-1-1,-1 1 0,0 0 0,0 0 1,0 0-1,0 0 0,0-1 0,0 1 0,0 0 1,0 1-1,6 122 120,-6-121-88,1 0 0,-1 0 1,1 0-1,0 0 0,0-1 1,2 5-1,-2-6-9,-1 0 0,1 0 0,-1-1 1,1 1-1,-1 0 0,1 0 0,0-1 0,-1 1 0,1 0 0,0-1 1,0 1-1,0 0 0,-1-1 0,1 1 0,0-1 0,0 0 0,0 1 0,0-1 1,0 0-1,0 1 0,0-1 0,0 0 0,1 0 0,11-1 50,0-1 0,0-1 0,0 0 0,14-6 0,-20 7-56,44-16 25,32-10-15,-22 10 16,-1-4 0,74-36 1,-130 56-44,1 0-1,-1-1 1,1 1 0,-1-1 0,0 0 0,0 0 0,0-1 0,4-5 0,-55 39-445,15-8 422,23-17 56,0 0 0,0 1-1,1 0 1,0 1 0,0-1 0,1 2-1,-12 13 1,18-20-19,1 0-1,-1 1 1,0-1 0,1 0-1,-1 1 1,0-1-1,1 1 1,0-1 0,-1 1-1,1-1 1,0 1-1,0-1 1,0 1 0,0 0-1,0-1 1,0 1-1,1 1 1,-1-2 6,0 0-1,1 0 1,-1-1-1,1 1 1,-1 0 0,1 0-1,-1-1 1,1 1-1,-1 0 1,1 0-1,0-1 1,0 1 0,-1-1-1,1 1 1,0-1-1,0 1 1,0-1-1,-1 1 1,1-1 0,0 0-1,0 1 1,0-1-1,0 0 1,0 0-1,0 0 1,0 0 0,0 0-1,0 0 1,1 0-1,4 0 8,1-1 0,-1 0-1,1-1 1,-1 1 0,1-1-1,-1 0 1,0-1 0,0 1-1,0-1 1,-1-1 0,12-7-1,-5 2 9,-1-1-1,0 0 1,0 0 0,10-14-1,-8 6-3,-1 1 1,-1-2-1,16-34 0,17-59 88,-43 108-103,84-270 130,-80 255-120,1-2-74,2-22 0,-7 38 23,-1 0 0,1 0 1,-1 0-1,0 0 1,-1 0-1,1 0 0,-1 0 1,0 0-1,-3-9 1,4 14 27,0-1 0,-1 0 0,1 0 0,0 0 1,-1 0-1,1 0 0,-1 1 0,1-1 0,-1 0 1,1 1-1,-1-1 0,0 0 0,1 1 0,-1-1 1,0 0-1,0 1 0,1-1 0,-1 1 0,0-1 1,0 1-1,0 0 0,1-1 0,-1 1 0,0 0 1,0 0-1,0-1 0,0 1 0,0 0 1,0 0-1,0 0 0,0 0 0,0 0 0,1 0 1,-1 1-1,0-1 0,0 0 0,0 0 0,-1 1 1,-1 0-6,0 1 0,1-1 1,-1 1-1,0 0 1,1 0-1,-1 0 0,1 0 1,0 0-1,-3 3 1,0 2-11,0 0 1,1 1 0,0-1 0,0 1 0,1-1 0,0 1 0,-3 11-1,3-10 5,-7 28-47,2 0-1,-6 65 1,9-62 40,4-32 19,-11 133 36,11-120-27,1-1 1,2 1-1,0-1 0,9 39 1,-9-52 14,0-1 0,1 0 0,-1 0 0,1 0 0,0 0 0,1 0 0,-1 0 1,1-1-1,0 0 0,10 9 0,-11-10 7,1-1-1,0 0 1,1-1-1,-1 1 1,0-1-1,1 0 1,0 0 0,-1 0-1,1 0 1,0-1-1,0 0 1,0 0 0,0 0-1,0-1 1,5 0-1,15-1 89,-1-2 1,0-1-1,-1-1 0,1-1 0,-1-1 1,43-19-1,-57 22-108,0 0 0,0-1 1,0-1-1,0 1 0,-1-1 0,0-1 0,12-12 1,-17 16-11,0-1 0,0 0 0,0 0 1,0 0-1,-1-1 0,0 1 0,0 0 1,0-1-1,-1 0 0,1 1 0,-1-1 0,0 0 1,-1 1-1,1-1 0,-1 0 0,0 0 1,0-7-1,0 10-6,0 0 0,-1 0 0,1 0 0,0 0 0,-1 0 0,1 1 0,-1-1 0,0 0 0,1 0 0,-1 1 0,0-1 0,0 0 1,0 1-1,0-1 0,-1 1 0,1-1 0,0 1 0,-1 0 0,1-1 0,0 1 0,-1 0 0,0 0 0,1 0 0,-1 0 0,0 0 0,1 1 0,-1-1 0,-3 0 0,1 0 2,0 1 1,0-1-1,0 1 0,0 0 0,0 1 0,0-1 0,0 1 0,0 0 0,0 0 0,1 0 1,-1 0-1,0 1 0,-5 2 0,-2 2-37,0 0 0,0 1 0,1 0-1,0 1 1,1 0 0,0 0 0,0 1 0,0 0 0,-11 17 0,17-21 56,-1 0 0,1 1 0,0 0 0,0 0 1,1 0-1,0 0 0,0 0 0,0 0 0,1 0 0,0 1 1,0-1-1,0 0 0,1 1 0,0-1 0,0 1 1,1-1-1,0 1 0,0-1 0,0 0 0,5 11 1,-5-13 5,1-1 1,0 1 0,0-1 0,0 1 0,1-1 0,-1 0 0,1 0 0,-1 0 0,1 0-1,0-1 1,0 1 0,0-1 0,1 0 0,-1 0 0,1 0 0,-1 0 0,1 0 0,-1-1-1,1 0 1,0 1 0,0-1 0,0-1 0,0 1 0,4 0 0,2-1 26,1 1-1,0-2 1,-1 1 0,1-2 0,-1 1 0,1-1-1,19-7 1,70-35 174,-64 27-402,43-15-1,-76 32 177,-1-1-1,1 0 1,-1 1-1,1-1 1,-1 1-1,1 0 1,-1 0-1,1 0 1,-1 0-1,1 0 1,0 0-1,4 2 1,-5-1 9,-1 0 0,1-1 0,-1 1 0,1 0 0,-1 0 0,1 1 0,-1-1 0,1 0 0,-1 0 0,0 1-1,0-1 1,0 1 0,0-1 0,0 1 0,0-1 0,0 1 0,0 0 0,-1 0 0,1-1 0,0 3 0,36 146 189,-32-132-11,-1-4 38,0 0 0,12 25 1,-14-36-183,-1 0 0,1 0 0,0 0 0,0-1 0,0 1 1,0 0-1,0-1 0,1 1 0,-1-1 0,1 0 0,0 0 0,-1 0 0,1 0 1,0 0-1,0-1 0,0 1 0,6 1 0,-2-2 19,-1-1 1,0 1-1,1-1 0,-1 0 0,0-1 1,1 0-1,-1 0 0,0 0 0,0-1 0,0 1 1,0-2-1,11-4 0,7-6-127,36-24-1,-59 37 66,21-16-1190,27-24 0,-8-1-5709,-23 19 2777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2:02.2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68 216 4576,'-33'10'1450,"23"-5"-868,7-3-370,0 0 0,0 0 0,1 1 0,-1-1 0,-2 5 0,4-6-102,0-1 1,1 1-1,-1 0 1,1 0-1,-1 0 1,1-1-1,0 1 1,-1 0-1,1 0 1,0 0-1,0 0 1,-1 0-1,1 0 1,0 0-1,0-1 1,0 1-1,0 0 1,0 0-1,0 0 1,1 0-1,-1 0 1,0 0-1,0 0 1,1 0-1,-1-1 1,0 1-1,1 0 1,-1 0-1,1 0 1,-1-1-1,1 1 1,-1 0-1,2 0 1,0 1 35,0-1 0,0 1-1,0-1 1,0 0 0,1 0 0,-1 0 0,1 0 0,-1 0-1,0-1 1,1 1 0,-1-1 0,1 1 0,-1-1-1,1 0 1,-1 0 0,1 0 0,4-1 0,6-1 204,0-1 1,14-4 0,-24 6-268,26-8 315,-1-1 0,0-1 0,-1-1 0,0-2 0,-1-1 0,-1-1 0,0-1 0,-1-1 0,-1-1 0,27-29 0,-47 45-319,1-2-1,-2 1 1,1 0-1,0-1 1,-1 1-1,0-1 1,0 1-1,2-8 0,-4 11-80,1 0 0,-1 0-1,0 0 1,1-1 0,-1 1-1,0 0 1,0 0-1,0-1 1,0 1 0,0 0-1,0-1 1,0 1 0,0 0-1,-1 0 1,1-1-1,0 1 1,-1 0 0,1 0-1,-1 0 1,1-1 0,-1 1-1,0 0 1,0 0-1,1 0 1,-1 0 0,0 0-1,0 0 1,0 0-1,0 1 1,0-1 0,0 0-1,0 0 1,0 1 0,0-1-1,0 1 1,-1-1-1,1 1 1,-2-1 0,-1 0-20,0 1 0,0-1 1,0 1-1,-1 0 0,1 0 0,0 1 1,0-1-1,0 1 0,-7 2 0,-3 1-74,-23 12-1,25-10 126,0 1 1,0 1-1,1 0 0,0 0 0,1 1 1,0 1-1,0-1 0,1 2 0,0-1 1,1 1-1,0 0 0,1 1 0,0 0 1,1 0-1,-7 20 0,9-22 0,1 0 0,0 0 0,1 0 0,0 1 0,0-1-1,1 0 1,1 1 0,0-1 0,0 1 0,1-1 0,0 1 0,1-1 0,0 0 0,1 0 0,0 0 0,0 0-1,1 0 1,1 0 0,-1-1 0,1 0 0,7 9 0,-7-12 42,-1 0-1,1 0 1,1-1 0,-1 1-1,1-1 1,0 0 0,0-1-1,0 1 1,1-1 0,0 0-1,-1-1 1,2 0 0,-1 0-1,0 0 1,14 2 0,-15-4-27,1-1-1,0 1 1,0-1 0,0-1 0,-1 1 0,1-1 0,0 0-1,-1-1 1,1 0 0,0 0 0,-1 0 0,0-1 0,0 0 0,0 0-1,0 0 1,0-1 0,9-7 0,24-24 163,60-69-1,-13 11-187,-54 63-165,1 1 0,69-47 1,-100 75 134,0 0 1,0-1-1,1 1 0,-1 0 1,0 0-1,1 0 1,-1 1-1,0-1 1,1 0-1,-1 1 1,1 0-1,-1-1 0,1 1 1,-1 0-1,1 0 1,-1 0-1,1 1 1,-1-1-1,1 1 1,-1-1-1,1 1 0,3 2 1,1 1 2,-1 0 1,0 0 0,1 1-1,-1 0 1,9 11-1,-8-9-8,80 89 500,-22-22 146,-51-59-483,0-1 0,0-1 0,1 0 0,1-1 0,0 0 1,34 17-1,-48-28-125,0 0 0,1 0 0,0 0 0,-1 0 0,1 0 0,0-1 0,-1 1 0,1-1 0,0 0 0,0 1 0,-1-1 1,1-1-1,0 1 0,0 0 0,-1-1 0,5-1 0,-5 1-282,0 1 0,0-1-1,0-1 1,0 1 0,0 0 0,0 0 0,0-1 0,-1 1-1,1-1 1,-1 0 0,3-3 0,10-11-1575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2:02.5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859 0 7808,'-37'6'2506,"35"-6"-2416,1 0 0,-1 1-1,1-1 1,-1 0 0,1 1 0,0-1-1,-1 1 1,1 0 0,0-1-1,-3 3 1,-6 2-83,-16 10 1741,-39 28 1,-112 91 1947,-59 61-2686,33-26-532,185-154-2158,-30 31 0,27-18-389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2:05.6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249 651 3328,'1'-1'179,"-1"1"0,0-1 0,1 1 0,-1 0 0,1-1 0,-1 1 0,1 0 0,-1 0 0,1-1 0,-1 1 0,1 0 0,-1 0 0,1 0 0,-1-1 0,1 1 0,-1 0 0,1 0 0,-1 0 0,1 0 0,-1 0 0,1 0-1,0 0 1,-1 0 0,1 0 0,10 9 9339,-11-9-9388,-18 17 440,0 0 1,-34 25-1,1-2-244,35-26-272,1 1 0,1 0 0,0 1 0,-21 33 0,30-40-19,-1 0 0,2 0 0,-1 0 0,1 1 0,1 0-1,0 0 1,0 0 0,1 0 0,0 1 0,1-1 0,0 16-1,1-22 6,0 0-1,1 1 0,0-1 0,-1 0 0,2 0 1,-1 0-1,0 0 0,1 0 0,0 0 0,0 0 1,0 0-1,0-1 0,1 1 0,-1-1 0,1 0 1,0 0-1,0 1 0,0-2 0,0 1 0,1 0 1,-1-1-1,1 0 0,0 1 0,0-1 0,-1-1 1,1 1-1,0-1 0,0 1 0,1-1 0,-1 0 1,0 0-1,0-1 0,1 0 0,-1 1 0,0-1 1,0-1-1,1 1 0,-1-1 0,8-1 0,-4-1 6,0 1 0,-1-2 0,1 1 0,-1-1 0,0 0 0,0 0 0,0-1 0,0 0-1,10-10 1,5-8 62,24-32-1,-22 26-48,28-31 65,60-52 0,-82 85-99,-4 5-13,-1-2 0,-1 0 1,37-49-1,-33 31-9,-1-2 0,41-91-1,44-182-59,-111 313 40,1-1-28,0 0 0,-1 0 1,1 1-1,-1-1 0,0 0 0,-1 0 0,1 0 0,-1 0 0,0 0 0,-1-7 0,1 11 41,0 1 0,0 0 0,0 0 0,0 0-1,0 0 1,0 0 0,0-1 0,0 1 0,0 0 0,0 0 0,0 0 0,0 0 0,0 0 0,-1 0-1,1 0 1,0-1 0,0 1 0,0 0 0,0 0 0,0 0 0,0 0 0,0 0 0,0 0 0,-1 0 0,1 0-1,0 0 1,0 0 0,0 0 0,0 0 0,0 0 0,-1-1 0,1 1 0,0 0 0,0 0 0,0 0-1,0 0 1,0 0 0,-1 1 0,1-1 0,0 0 0,0 0 0,0 0 0,0 0 0,0 0 0,-8 6-135,-4 11-51,-16 44 220,-35 105-1,-1 6 38,23-81-4,4-11 110,-33 103-1,20-6 837,49-167-709,6-14-65,13-21 33,46-63 42,-54 75-343,1 2-1,0 0 0,0 0 1,1 1-1,16-11 0,-24 19 3,1-1-1,-1 1 1,1-1-1,-1 2 1,1-1-1,0 0 1,0 1-1,9-2 0,-11 3 15,0 0-1,0 0 1,0 0-1,-1 1 1,1-1-1,0 1 1,0-1-1,-1 1 0,1 0 1,0 0-1,-1 0 1,1 1-1,-1-1 1,1 1-1,-1-1 1,0 1-1,1 0 1,2 3-1,25 30-155,-23-24 236,2-1 0,0 0 0,19 17 0,-25-25-41,-1 0-1,1 0 0,0-1 1,-1 1-1,1-1 1,0 0-1,0 1 0,0-1 1,0 0-1,0-1 0,0 1 1,0-1-1,1 1 1,-1-1-1,0 0 0,0 0 1,0 0-1,0-1 0,0 1 1,1-1-1,3-1 1,8-4 12,0-1 0,0-1 0,-1 0 1,21-16-1,15-9 62,126-58-213,-70 37 65,-91 44-96,-16 10 142,1 0 0,0 0 0,0-1 0,-1 1-1,1 0 1,0 0 0,0 0 0,-1 0 0,1 0-1,0 0 1,-1-1 0,1 1 0,0 0 0,0 0 0,-1 0-1,1 0 1,0 0 0,-1 0 0,1 0 0,0 0 0,-1 1-1,1-1 1,0 0 0,-1 0 0,1 0 0,0 0 0,-1 0-1,-36 11-196,21-5 183,1 1 0,-1 0 0,2 1 0,-1 1 0,1 0 1,1 1-1,0 0 0,0 1 0,-13 16 0,18-18 26,0 1 1,1 0-1,0 0 1,0 1-1,1-1 0,1 2 1,0-1-1,0 1 0,1-1 1,0 1-1,1 0 1,-2 23-1,4-30 51,1-1 0,0 1 1,0 0-1,1-1 0,-1 1 0,3 7 0,-3-11-47,0-1-1,1 1 1,-1 0-1,0-1 1,0 1-1,1 0 0,-1-1 1,1 1-1,-1-1 1,1 1-1,-1-1 1,1 1-1,-1-1 1,1 1-1,-1-1 0,1 1 1,0-1-1,-1 1 1,2-1-1,-1 0-1,0 1 0,0-1 0,0 0 0,0 0 0,0 0 0,0-1-1,-1 1 1,1 0 0,0 0 0,0 0 0,0-1 0,0 1 0,0-1 0,0 1 0,0-1 0,0 1-1,-1-1 1,3 0 0,6-7 38,-1 1-1,1-1 1,-1 0 0,8-11-1,30-44 76,-11 14-89,41-54-38,-63 83-22,-1-1 0,0 0 0,9-26 0,-22 50-359,-2 5 268,0 0-1,0 0 1,-2 11 0,4-12 109,1-1 0,-1 1 0,1-1 0,0 1 0,2 7 1,-2-10 13,1-1 1,0 0 0,0 0 0,1 0-1,-1 1 1,1-1 0,0 0 0,-1-1 0,1 1-1,0 0 1,1 0 0,2 2 0,-2-3 35,-1 1 1,1-1-1,0 0 1,0-1-1,0 1 1,0 0 0,0-1-1,0 1 1,0-1-1,1 0 1,-1 0-1,1-1 1,-1 1-1,0 0 1,1-1 0,-1 0-1,6 0 1,2-1 18,1-1 0,-1 0 0,1-1 0,11-4 0,-8 2-11,0-2 0,-1 0 0,18-11 0,0 0-160,-6 3 5,-17 9 13,0 1-1,1 0 0,17-7 0,-26 12 86,0 0-1,0-1 0,-1 1 0,1 0 1,0 0-1,0 0 0,0 0 1,0 0-1,0 0 0,0 0 1,0 0-1,-1 0 0,1 1 0,0-1 1,0 0-1,0 0 0,0 1 1,-1-1-1,1 1 0,0-1 1,0 1-1,-1-1 0,1 1 1,0-1-1,-1 1 0,1 0 0,0-1 1,-1 1-1,1 0 0,-1-1 1,1 1-1,-1 0 0,1 0 1,-1-1-1,0 1 0,1 0 0,-1 0 1,0 0-1,0 0 0,0 0 1,0 1-1,1 2 3,0 1 0,-1-1 0,0 1 1,0-1-1,0 0 0,-1 1 0,0 4 0,-25 106 755,34-128-528,0 1-1,16-17 1,-16 20-243,1 1 0,1 1-1,-1-1 1,1 2 0,0-1 0,0 1-1,1 1 1,0 0 0,0 0 0,0 1 0,1 1-1,22-5 1,-32 8 7,-1 0-1,1 0 0,0 0 0,-1 0 1,1 0-1,0 0 0,-1 1 1,1-1-1,-1 0 0,1 1 1,0 0-1,-1-1 0,1 1 1,-1 0-1,0 0 0,1-1 1,-1 1-1,1 1 0,-1-1 0,0 0 1,0 0-1,0 0 0,0 0 1,2 3-1,0 3 13,0-1 0,0 0 0,0 1 0,2 13 0,-4-15 29,0 0 0,0-1-1,1 1 1,0 0 0,-1-1 0,2 1 0,-1-1-1,0 0 1,6 7 0,-5-9-3,0 0 0,0 0 0,0 0 0,0 0 0,0-1 0,0 0 0,0 1-1,1-1 1,-1 0 0,0-1 0,1 1 0,-1-1 0,7 1 0,5-1 57,27-3-1,11-6-8,0-2-1,72-25 1,-62 16-110,-25 9 55,-11 5 18,-1-2 1,0-1-1,0-1 1,30-17-1,-49 23 8,-5 3-44,-1 1 0,0-1 0,1 0 0,-1 1 0,0-1 0,0 0 0,0 0 0,0 0 0,1 0 0,-1 0 0,0 0 0,-1 0 0,1 0 0,0-1 0,0 1 0,0 0 0,0-3 0,-1 4-1,0-1 1,0 1-1,0 0 0,0-1 0,0 1 0,0-1 0,0 1 0,0-1 1,0 1-1,0 0 0,0-1 0,0 1 0,0-1 0,-1 1 0,1 0 0,0-1 1,0 1-1,0 0 0,-1-1 0,1 1 0,0 0 0,-1-1 0,1 1 1,0 0-1,-1 0 0,1-1 0,0 1 0,-1 0 0,1 0 0,0 0 1,-1-1-1,1 1 0,-1 0 0,1 0 0,0 0 0,-1 0 0,1 0 1,-1 0-1,1 0 0,-1 0 0,1 0 0,0 0 0,-1 0 0,1 0 1,-1 0-1,-26 4-140,12 0 122,0 2-1,1 0 0,0 0 0,0 2 1,1-1-1,-1 2 0,2 0 0,-1 0 1,1 1-1,1 1 0,0 0 1,0 0-1,1 1 0,1 1 0,-10 16 1,10-15 52,1 0 1,1 0-1,1 0 1,0 1 0,0 0-1,2 1 1,0-1-1,1 1 1,0 0-1,1 0 1,1 0 0,0 0-1,2 0 1,3 29-1,-4-44-16,0 0-1,0 0 1,0 0 0,1 0-1,-1-1 1,0 1-1,0 0 1,1 0 0,-1 0-1,1 0 1,-1 0-1,1 0 1,-1-1 0,1 1-1,-1 0 1,1 0-1,0-1 1,-1 1 0,1 0-1,1 0 1,-1-1-9,-1 0 0,1 0 0,0 0 0,-1 0 0,1 0 0,0 0 0,-1 0 0,1 0 0,-1 0 0,1 0 0,0-1 0,-1 1 0,1 0 0,0 0 0,-1-1 0,1 1 0,-1-1 0,1 1 0,-1 0 0,1-1 0,-1 1 0,1-1 0,3-4 17,0 1-1,-1-1 1,0 1-1,0-1 1,5-9-1,20-66 457,-9 24-500,31-63-13,-20 50-99,-27 64 41,-3 5 88,1 0 0,-1-1 1,0 1-1,0 0 0,0 0 0,1-1 0,-1 1 0,0 0 1,0 0-1,0-1 0,0 1 0,0 0 0,1-1 0,-1 1 1,0 0-1,0-1 0,0 1 0,0 0 0,0 0 0,0-1 0,0 1 1,0 0-1,0-1 0,0 1 0,0 0 0,0-1 0,0 1 1,-1 0-1,1-1 0,0 1 0,0 0 0,0 0 0,0-1 1,0 1-1,-1-1 0,-3 10-357,0 19 194,-14 95 120,6 53 77,6-69-24,-20 106 1,-6-28 224,14-92 81,16-85-284,2-5 15,-1 1 0,0-1 0,0 0 0,0 0 0,0 1 0,0-1 0,-1 0 0,1 0 0,-1 0 0,0-1 0,0 1 0,-3 4 1,4-7-27,1 1 0,-1 0 1,0-1-1,1 1 1,-1-1-1,0 1 0,1-1 1,-1 0-1,0 1 1,1-1-1,-1 0 0,0 1 1,0-1-1,1 0 1,-1 0-1,0 0 0,0 0 1,0 0-1,1 0 1,-1 0-1,0 0 0,0 0 1,0 0-1,0 0 0,-1-1 3,0 0-1,1 0 0,-1 0 0,0 0 1,1 0-1,-1 0 0,1 0 0,-1 0 0,1 0 1,-2-3-1,-2-2 2,0-1 0,1 0 0,-7-12 0,-63-150 123,56 124-108,10 28 40,0-3-86,0 0 0,-8-31-1,15 45-4,0 0-1,0 1 1,0-1 0,1 0-1,0 0 1,0 0-1,1 1 1,-1-1 0,1 0-1,0 0 1,1 1-1,-1-1 1,1 1 0,4-8-1,-5 11 12,1-1 1,0 0-1,0 1 0,0 0 0,0-1 0,1 1 0,-1 0 1,1 0-1,-1 0 0,1 0 0,0 1 0,-1-1 0,1 1 1,0 0-1,0-1 0,0 1 0,0 1 0,0-1 1,0 0-1,1 1 0,3-1 0,8 1-41,0 0-1,0 1 0,21 3 1,-3 0 125,-8-3-59,0-1 0,-1-1 0,1-1 0,-1-1 0,1-2 0,-1 0 0,0-1-1,-1-2 1,0 0 0,0-2 0,0 0 0,26-18 0,-17 8 2,-1-3-1,0 0 1,-2-2-1,-1-1 1,-1-1 0,-1-1-1,28-42 1,-45 57-15,-1-1 0,0 0 1,-1 0-1,0-1 0,6-20 0,-12 32-22,0-1 0,0 0-1,0 0 1,0 0 0,0 0 0,-1 0 0,0 0-1,0 0 1,0 0 0,0 0 0,-1 0-1,1 1 1,-1-1 0,0 0 0,0 0-1,0 0 1,-1 1 0,0-1 0,1 0 0,-1 1-1,0 0 1,-4-5 0,4 6-2,1 1 1,-1 0-1,1 0 1,-1 0-1,0 0 1,1 0-1,-1 1 1,0-1 0,0 0-1,0 1 1,1-1-1,-1 1 1,0 0-1,0 0 1,0-1-1,0 1 1,0 1-1,0-1 1,-3 1-1,0-1-27,-4 0 27,0 1-1,0 1 0,0 0 1,1 0-1,-1 0 0,0 1 1,1 0-1,0 1 0,0 0 1,0 0-1,-8 6 1,12-7 32,0 1 1,0-1 0,0 1-1,1 0 1,-1 0 0,1 0 0,0 0-1,0 0 1,0 1 0,1-1-1,-1 1 1,1 0 0,0 0 0,1 0-1,-1 0 1,1 0 0,0 0-1,0 0 1,1 1 0,-1 5 0,1-1 25,1-1 1,0 1 0,0 0 0,1 0 0,0-1 0,1 1 0,0-1-1,7 16 1,-3-13 27,0-1 0,0 0 0,1 0 0,0-1-1,1 0 1,11 10 0,-16-16-37,0 0-1,1 0 0,0 0 1,0 0-1,0-1 1,0 0-1,1 0 1,-1 0-1,1-1 0,0 0 1,0 0-1,0 0 1,0-1-1,0 0 1,0 0-1,10 0 1,-8-2-8,0 0 0,0-1 0,0 0 0,0 0 0,0-1 1,0 0-1,-1 0 0,11-7 0,56-40-1980,-54 36 90,57-42-7333,-36 34 5083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2:06.1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15 5568,'-4'-12'1786,"4"12"-1707,1-1-1,0 1 0,-1 0 0,1-1 1,-1 1-1,1 0 0,0 0 0,-1-1 0,1 1 1,0 0-1,-1 0 0,1 0 0,-1 0 1,1 0-1,0 0 0,-1 0 0,2 0 0,6 1 924,1-1-1,-1 1 1,13 3-1,-5 1-410,-1 0 0,0 1 0,0 0-1,24 16 1,-28-15-307,0 1 1,0 0-1,-1 0 0,0 1 0,11 14 0,40 58 1193,-58-76-1422,81 128 1784,-42-62-947,-26-46-664,-1-2 18,0 1-1,-2 0 1,-1 1-1,13 36 1,-20-39-166,-1-1 0,-1 1 0,0-1 1,-2 1-1,0 0 0,-2-1 0,-4 32 0,-3-7 39,-1 0 0,-21 57-1,19-70-41,-1-1 0,-1-1 0,-2 0 0,-1-1 0,-2-1 0,-41 54 0,45-68-879,-1 0 0,-25 19-1,-9 2-5360,24-18 675,0 2 752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2:06.7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4 8064,'0'-4'8224,"0"8"-6433,0 1-1055,-5-2 448,5 0-672,-5 5 576,5 1-608,-3-6 32,-2 2-320,-4-5 32,-1-5-2944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26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243 53 2976,'0'-2'126,"0"1"-55,0 0 0,1 1-1,-1-1 1,0 0-1,-1 1 1,1-1 0,0 0-1,0 1 1,0-1 0,0 0-1,0 1 1,-1-1-1,1 0 1,0 1 0,-1-1-1,1 0 1,0 1-1,-1-1 1,1 1 0,-1-1-1,0 0 1,1-1 444,0 0 0,0-1-1,0 1 1,0 0 0,1-1 0,-1 1 0,1 0-1,-1 0 1,1-1 0,0 1 0,0 0 0,0 0 0,0 0-1,1-2 1,-15 56 99,-27 51 538,-7 15-304,-82 272 837,123-370-1549,3-14-73,1-1-1,0 1 1,1 0 0,0 0-1,-1 10 1,2-16-41,0 1 0,0-1 0,0 0 0,0 1 0,0-1 0,1 0 0,-1 1 0,0-1 0,0 0-1,0 0 1,1 1 0,-1-1 0,0 0 0,0 0 0,1 1 0,-1-1 0,0 0 0,1 0 0,-1 0 0,0 1 0,1-1 0,-1 0 0,0 0 0,1 0 0,-1 0 0,0 0 0,1 0 0,-1 0 0,0 0 0,1 0 0,12 1 262,-12-1-188,150-11 827,-136 11-919,-1 1 1,0 0-1,0 1 1,0 1-1,0 0 0,0 1 1,-1 0-1,1 1 1,-1 0-1,0 1 1,16 11-1,-22-13-86,1 1 0,0-1-1,0 0 1,1-1 0,8 3 0,-10-4-1529,0-1-1,1 0 1,13 0 0,0-1-2592,2 0 1398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3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49 4160,'-1'-2'352,"1"-1"0,-1 1 0,0-1 0,0 1 0,-1-1 0,1 1 0,0 0 0,-1 0 0,1-1 0,-1 1 0,-2-2 0,3 3-285,1 1 0,-1 0-1,1 0 1,-1-1 0,1 1 0,-1 0-1,1 0 1,-1-1 0,0 1-1,1 0 1,-1 0 0,1 0-1,-1 0 1,1 0 0,-1 0 0,0 0-1,1 0 1,-1 0 0,1 0-1,-1 0 1,0 1 0,0-1-72,0 1 0,-1-1 0,1 1 0,0 0 0,0 0 0,0 0 0,0 0 0,0 0 0,0 0-1,0 0 1,1 0 0,-2 2 0,-1 1 111,1 0-1,1 0 1,-1 0-1,1 0 1,-1 0-1,1 0 1,0 1 0,0-1-1,1 0 1,0 1-1,-1-1 1,1 1-1,1-1 1,-1 0-1,1 1 1,0-1-1,0 0 1,0 1-1,0-1 1,1 0-1,-1 0 1,1 0-1,0 0 1,1 0-1,-1-1 1,1 1-1,3 4 1,-4-6-39,-1-1-1,1 0 1,0 0 0,-1 0 0,1 0-1,0 0 1,0 0 0,0 0 0,0 0-1,-1-1 1,1 1 0,0-1-1,0 0 1,0 1 0,0-1 0,0 0-1,0 0 1,0 0 0,0 0 0,0-1-1,0 1 1,0 0 0,0-1 0,0 0-1,0 1 1,4-3 0,-1 1 74,1-1 1,-1 0-1,0-1 0,0 1 1,0-1-1,0 0 1,7-7-1,-4 1 202,0 0 0,-1-1 0,0 0 1,0 0-1,6-17 0,-12 27-311,-1 0 1,1 0-1,-1 0 1,0 0-1,0 1 0,1-1 1,-1 0-1,0 0 1,0 0-1,0 0 1,0 0-1,0 0 1,0 0-1,0 0 1,0 0-1,0 0 0,-1 0 1,1 0-1,0 0 1,-1 0-1,1 0 1,0 1-1,-1-1 1,0-1-1,-1 0 3,1 1 0,0 0 0,-1 0 0,1 0 1,-1 0-1,0 0 0,1 0 0,-1 0 0,0 0 0,1 1 0,-4-2 0,-3 1-51,1 0 0,0 0 0,0 0 0,0 1 0,-9 0 0,10 1 12,0 0 1,0 0-1,0 0 1,0 1-1,0 0 1,1 0-1,-1 0 1,0 1-1,1 0 1,0 0 0,0 0-1,-7 6 1,9-7-113,1 1 1,-1-1 0,1 1-1,0 0 1,0 0 0,0 0 0,0 0-1,0 0 1,0 1 0,1-1 0,0 0-1,0 1 1,0-1 0,0 1-1,0-1 1,0 1 0,1 0 0,0-1-1,0 1 1,0-1 0,1 5-1,2 9-1203,1-1-1,1 1 1,1-1-1,0 0 0,16 29 1,11 26-401,-33-68 1699,1 0 0,-1 0 0,1 0-1,-1 0 1,0 0 0,0 0 0,0 0-1,0 0 1,-2 6 0,-8 27 67,4-16 808,-2 7 12,3-8-76,-4 22 0,8-36-627,1 0 0,-1 0 0,1 0 0,0 1 0,0-1 0,1 0-1,0 0 1,0 0 0,2 7 0,-2-9-30,1 0 0,-1 0-1,1 0 1,0 0 0,0-1 0,0 1 0,0-1 0,0 1-1,1-1 1,-1 1 0,1-1 0,-1 0 0,1 0 0,0-1-1,0 1 1,0 0 0,0-1 0,0 0 0,0 0 0,1 0-1,-1 0 1,4 1 0,-4-2-28,0 1 1,0-1-1,0 0 1,-1 0-1,1 0 1,0 0-1,0-1 0,0 1 1,0-1-1,0 1 1,0-1-1,-1 0 0,1 0 1,0 0-1,-1-1 1,1 1-1,-1-1 1,1 1-1,-1-1 0,0 0 1,1 0-1,-1 0 1,0 0-1,3-4 0,-3 2-7,0 1 0,-1-1 0,1 0-1,-1 0 1,0 0 0,0 0-1,0 0 1,0-1 0,-1 1 0,0-8-1,0-3 249,-5-24-1,3 31-355,-1 0 0,0 0 0,0 0 1,-6-12-1,0 2-53,8 16 32,0-1 0,-1 0 1,1 1-1,-1-1 0,1 1 0,-1 0 1,0-1-1,0 1 0,0 0 0,-2-2 1,3 3-21,0 1 1,0-1-1,0 1 1,0 0-1,0-1 1,0 1 0,0 0-1,0-1 1,0 1-1,0 0 1,0 0-1,0 0 1,0 0 0,0 0-1,0 0 1,0 0-1,0 0 1,0 1-1,0-1 1,0 0 0,0 1-1,0-1 1,0 1-1,0-1 1,0 1-1,0-1 1,0 1 0,0-1-1,1 1 1,-1 0-1,-1 0 1,1 1-331,-1-1-1,0 1 1,1 0 0,0 0 0,-1 0 0,1-1 0,0 1 0,0 0-1,0 0 1,0 1 0,0-1 0,0 3 0,-3 10-5128,3-3 2080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26.8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195 22 6464,'0'-1'268,"0"-1"0,0 1 0,0 0 0,-1 0 1,1-1-1,0 1 0,0 0 0,-1 0 0,1 0 0,-1-1 1,0-1-1,1 3-132,-1 0 0,1-1 0,0 1 1,-1 0-1,1-1 0,-1 1 0,1 0 0,0-1 0,-1 1 1,1 0-1,-1 0 0,1-1 0,-1 1 0,1 0 1,-1 0-1,1 0 0,-1 0 0,1 0 0,-1-1 0,0 1 1,-1 1 75,0-1 1,0 0-1,0 1 1,0-1 0,1 1-1,-1 0 1,0 0-1,0 0 1,0 0 0,0 0-1,-2 2 1,-14 11 84,0 0 1,1 0-1,1 2 0,1 0 0,0 1 1,1 0-1,-18 30 0,31-44-278,-1-1-1,1 0 0,0 1 1,0-1-1,0 1 0,0-1 0,0 1 1,1 0-1,-1-1 0,1 1 0,0 0 1,-1 0-1,1-1 0,1 1 0,-1 0 1,0-1-1,1 1 0,-1 0 1,1-1-1,0 1 0,0 0 0,0-1 1,0 1-1,0-1 0,0 0 0,1 1 1,-1-1-1,1 0 0,0 0 0,0 0 1,-1 0-1,1 0 0,0 0 1,1-1-1,-1 1 0,0-1 0,0 1 1,1-1-1,4 2 0,0 0-200,0-1 0,0 1 0,0-1 0,1 0 0,-1-1 0,13 1-1,2 1-840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27.2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57 7232,'-13'-25'3264,"-10"14"-2848,14 7 704,1-1-672,8-1-480,3 1 0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27.7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4 4992,'-18'-3'6490,"18"3"-6394,0 1 0,1 0 0,-1 0-1,0 0 1,1-1 0,-1 1 0,0 0 0,1-1-1,-1 1 1,1 0 0,-1-1 0,1 1-1,-1-1 1,1 1 0,-1-1 0,1 1-1,0-1 1,-1 1 0,1-1 0,0 1 0,0-1-1,-1 0 1,1 0 0,0 1 0,0-1-1,-1 0 1,1 0 0,0 0 0,1 0 0,30 4 218,-22-3 8,25 0 233,62-5 0,-33 0-241,-44 3-244,158 2 323,-174-1-354,0 1-1,0 0 1,0 0-1,0 0 1,0 0-1,6 3 0,-9-3-20,0-1 1,0 1-1,0 0 0,0-1 0,1 1 0,-1 0 0,0 0 0,0 0 0,0 0 1,-1 0-1,1 0 0,0 0 0,0 0 0,0 0 0,-1 0 0,1 1 1,-1-1-1,1 0 0,-1 0 0,1 1 0,-1-1 0,0 0 0,1 3 0,-2 2 35,1 1-1,-1-1 0,0 0 0,0 0 0,-1 0 0,0 0 0,0-1 0,-1 1 0,1 0 0,-1-1 0,0 1 0,-1-1 0,1 0 0,-6 6 1,-8 6 58,0 0 0,-28 21 0,-9 8-15,38-30-197,-9 8 512,12-7-4262,12-13 1398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29.8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42 415 2912,'-25'14'1312,"24"-13"-1119,0 0 0,0-1 0,-1 1 0,1 0 0,0 0 0,0 0 0,0 0 0,0 0 0,0 0 0,0 0 0,0 0 1,0 1-1,1-1 0,-2 2 0,2-2-101,0 0 0,0 0 0,0-1 0,1 1 0,-1 0 1,0-1-1,0 1 0,1 0 0,-1-1 0,0 1 0,1-1 0,-1 1 0,1 0 1,-1-1-1,1 1 0,-1-1 0,1 1 0,-1-1 0,1 0 0,-1 1 0,1-1 0,0 0 1,-1 1-1,1-1 0,0 0 0,-1 1 0,1-1 0,0 0 0,0 0 0,22 3 1897,-14-4-1650,1 0 0,-1 0 1,0-1-1,0 0 1,0-1-1,0 1 0,-1-2 1,1 1-1,10-7 0,-3 0-90,-1 0 0,0 0 0,22-22 0,-28 23-167,-1 0-1,0-1 1,0 0 0,-1 0 0,6-12-1,-3 5-17,12-19 283,-2-1 0,19-49-1,-34 57-9,-6 26-351,-1 20-133,-2 15 107,1-1 0,1 1 0,2 0 0,1-1 0,6 34 0,-6-61 51,0 1-1,0-1 0,1 0 1,-1 0-1,1 0 1,0 0-1,0 0 0,1-1 1,-1 1-1,1-1 0,0 1 1,-1-1-1,2 0 0,-1 0 1,0 0-1,0 0 0,1-1 1,5 3-1,-4-2 19,0-1 0,0 1 0,1-1 0,-1-1 0,1 1 0,0-1 0,-1 0 0,1 0 0,0-1 0,0 1 0,-1-1 0,1-1 0,6 0 0,0-1 63,-1 0 0,0-1 0,1 0 0,-1 0-1,0-2 1,0 1 0,-1-1 0,0-1 0,1 0 0,-2 0-1,1-1 1,-1-1 0,0 1 0,-1-1 0,1-1 0,-2 1 0,10-14-1,-4 2-8,-1 0 0,-1-1-1,13-37 1,-3 6-13,7-24-124,-12 26-15,-16 50 61,0 0 1,0 0-1,0-1 1,0 1-1,0 0 1,0 0-1,0-1 1,0 1-1,0 0 1,0 0-1,0-1 1,0 1-1,1 0 1,-1 0 0,0-1-1,0 1 1,0 0-1,0 0 1,0-1-1,0 1 1,1 0-1,-1 0 1,0 0-1,0-1 1,0 1-1,1 0 1,-1 0-1,0 0 1,0 0-1,0-1 1,1 1-1,-1 0 1,0 0-1,1 0 1,4 8-191,4 22 46,-8-28 161,5 27 13,-1 0 0,-1 0 0,0 40 0,-12 89 82,7-147-46,-1 1 1,0-1-1,0 1 0,-1-1 0,-1 0 1,-5 12-1,8-20-38,-1-1-1,1 1 1,-1 0-1,0 0 1,0-1-1,0 1 1,0-1-1,0 1 1,0-1-1,-1 0 1,1 0-1,-1 0 1,0 0-1,1 0 1,-1-1-1,0 1 1,0-1-1,0 0 1,0 0-1,0 0 1,0 0-1,-1 0 1,1-1-1,-6 1 1,1-1 14,0-1 1,0 0-1,0 0 0,0-1 0,0 0 1,0 0-1,1-1 0,-1 0 1,1 0-1,0-1 0,0 0 0,0 0 1,-12-9-1,19 12-38,-1 1 0,0 0-1,1-1 1,-1 1 0,1-1 0,-1 1-1,1-1 1,-1 1 0,1-1 0,-1 0 0,1 1-1,0-1 1,-1 0 0,1 1 0,0-1-1,-1 0 1,1 1 0,0-1 0,0 0-1,0-1 1,0 2 0,0-1-1,0 0 0,0 1 1,1-1-1,-1 1 0,0-1 0,1 1 1,-1-1-1,0 1 0,1-1 1,-1 1-1,0-1 0,1 1 1,-1-1-1,1 1 0,-1 0 1,1-1-1,-1 1 0,2-1 1,1-1-21,1 1 0,0-1 0,0 1 0,0 0 0,0 0 0,5-1 0,39 0-1,1 1 1,-1 2-1,60 9 1,-80-6 105,-8-4-962,-20 0 639,0 0 0,1 0 0,-1 0 0,1 0 0,-1 0 0,1 0 0,-1 0 0,1 0 0,-1 0-1,1 0 1,-1-1 0,1 1 0,-1 0 0,1 0 0,-1 0 0,0-1 0,1 1 0,-1 0 0,1-1-1,-1 1 1,0 0 0,1-1 0,-1 1 0,0 0 0,1-1 0,-1 1 0,0-1 0,0 1 0,1 0 0,-1-1-1,0 0 1,0-3-1863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30.1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52 5056,'-50'-14'2304,"37"5"-2016,8 6 1056,10 3-800,-5-5-352,5 2-160,3-6-128,11 4 32,12 2-1504,6 3 864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32.1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189 627 3136,'-6'-6'1368,"5"5"-1009,0 0 0,0-1 0,0 2-1,0-1 1,0 0 0,0 0 0,0 0 0,0 0 0,-3-1 0,2 2-176,-1 0 0,1-1 0,0 1 0,-1 0 0,1 0 0,-1 0 0,-4 1 0,-12 1 166,15-2-330,0 0 0,0 0-1,-1 0 1,1 1 0,0 0-1,0 0 1,0 0 0,0 1-1,0-1 1,0 1 0,0 0-1,-6 3 1,4 0-17,1 1 0,-1-1 0,1 1 0,0 0 0,0 0 1,0 0-1,1 1 0,0 0 0,1 0 0,-1 0 0,1 0 0,1 0 0,-1 0 0,1 1 0,0 0 0,-1 13 0,3-17 42,-1 0-1,1 1 0,0-1 0,1 1 1,-1-1-1,1 1 0,-1-1 0,1 0 1,1 0-1,-1 1 0,0-1 0,1 0 1,0 0-1,0 0 0,0 0 0,1-1 1,-1 1-1,1-1 0,0 1 0,0-1 1,0 0-1,0 0 0,1 0 0,-1 0 1,1-1-1,0 0 0,0 1 0,0-1 1,0-1-1,6 3 0,0-1 176,1-1-1,-1-1 1,1 0 0,0 0-1,0-1 1,-1 0 0,1-1-1,0 0 1,0-1 0,15-4-1,-21 4-107,-1 1-1,1-1 1,0 0-1,-1-1 0,0 1 1,0-1-1,1 0 1,-1 0-1,-1 0 1,1-1-1,0 1 0,-1-1 1,0 0-1,0 0 1,0 0-1,4-9 1,-5 10-68,-1-1 0,1 0 0,-1 0 0,0 0 1,0 0-1,-1 0 0,1 0 0,-1 0 0,0 0 1,0 0-1,0 0 0,0 0 0,-1 0 0,0 0 1,0 0-1,0 0 0,0 0 0,0 0 0,-1 1 0,0-1 1,0 0-1,0 1 0,-3-6 0,-3-1-13,0 0 1,0 0-1,-1 0 0,-1 1 0,1 1 0,-12-9 0,1 3-22,-24-14 0,38 25-25,0 0-1,1 0 1,-1 1-1,-1 0 0,1 0 1,0 0-1,0 1 1,-1 0-1,-6 0 0,-2 3 18,15-2 0,0 0 0,0 0 0,0 0 0,0-1 0,0 1 0,0 0 1,-1 0-1,1 0 0,0 0 0,0 0 0,0 0 0,0 0 0,0 0 0,0 0 0,-1 0 0,1 0 0,0 0 0,0 0 0,0 0 0,0 0 0,0 0 0,0 0 0,-1 0 0,1 0 0,0 0 0,0 0 0,0 1 0,0-1 0,0 0 0,0 0 0,-1 0 0,1 0 0,0 0 0,0 0 0,0 0 0,0 0 0,0 0 0,0 1 0,0-1 0,0 0 0,0 0 0,0 0 0,0 0 0,0 0 0,0 0 0,-1 1 0,1-1 0,0 0 0,0 0 0,0 0 0,0 0 0,0 0 0,0 0 0,0 1 0,0-1 0,5 4-8,-5-4-1,7 2 9,-1 0-1,1-1 0,0 1 0,0-2 1,0 1-1,11-1 0,18-2 69,54-10 1,-28 3-57,268-48-87,-270 45 102,-31 7-14,0 1-1,39 0 1,-67 3 0,0 1 0,0 0-1,0 0 1,0 0 0,0 1 0,0-1 0,0 0 0,0 0 0,0 0-1,0 1 1,0-1 0,0 1 0,0-1 0,0 1 0,0-1 0,0 1-1,0 0 1,0-1-4,-1 1-1,0-1 1,0 1-1,0-1 0,0 1 1,0-1-1,0 0 1,0 1-1,1-1 1,-1 1-1,0-1 0,0 1 1,-1-1-1,1 1 1,0-1-1,0 1 1,0-1-1,0 1 0,0-1 1,0 0-1,-1 1 1,1-1-1,0 1 1,0-1-1,-1 0 1,1 1-1,0-1 0,-1 1 1,1-1-1,0 0 1,-1 1-1,-142 178-120,66-77 245,68-91-11,-11 19-1,18-26-100,0 0-1,0 0 1,0-1-1,1 1 1,-1 0-1,1 1 1,0-1-1,0 0 1,0 7-1,1-10 1,1 0 0,-1 0 0,0 0 0,0 0-1,1 0 1,-1 0 0,0 0 0,1 0-1,-1 0 1,1-1 0,-1 1 0,1 0 0,0 0-1,-1 0 1,1-1 0,0 1 0,0 0-1,-1 0 1,1-1 0,0 1 0,0-1 0,0 1-1,0-1 1,0 1 0,0-1 0,0 0-1,0 1 1,0-1 0,0 0 0,1 0 0,4 1 34,-1 0 1,0 0 0,1-1-1,8 0 1,-5-2 3,1 1-1,-1-1 1,0-1-1,0 0 1,0 0 0,0-1-1,-1 0 1,0 0-1,15-10 1,-2-1 21,-1-1 0,23-23 1,-15 9-43,-1-1-1,42-62 1,31-77 153,-83 140-185,-2-1 0,-1 0 0,-2-1-1,-1 0 1,-2-1 0,0 0 0,-3 0 0,4-42 0,-10 73-10,0-4-17,0-1 1,0 0-1,-2-12 0,2 18 12,0 0-1,0 0 1,0 1-1,0-1 1,0 0-1,-1 0 0,1 1 1,0-1-1,0 0 1,-1 1-1,1-1 1,0 0-1,-1 1 1,1-1-1,-1 1 0,1-1 1,-1 0-1,1 1 1,-1-1-1,1 1 1,-1 0-1,1-1 1,-1 1-1,0-1 1,1 1-1,-1 0 0,0-1 1,1 1-1,-1 0 1,0 0-1,1-1 1,-1 1-1,0 0 1,0 0-1,1 0 1,-1 0-1,0 0 0,1 0 1,-1 0-1,0 0 1,0 0-1,1 1 1,-1-1-1,0 0 1,1 0-1,-1 1 0,0-1 1,0 1-1,-17 10-73,0 1-1,1 0 1,1 1-1,0 1 1,1 1-1,0 0 1,1 1-1,-22 34 0,26-34 66,1 1-1,1 0 0,0 0 0,1 1 1,1 0-1,-6 32 0,10-34 31,-1 0-1,2 0 1,0 0 0,2-1-1,-1 1 1,2 0 0,0 0-1,5 19 1,-4-24 21,1-1 0,1 1 0,0-1 0,0 0 0,1 0 0,0 0 0,0-1 1,1 0-1,0 0 0,1-1 0,0 0 0,1 0 0,-1-1 0,1 0 0,12 7 0,-15-11 1,1 1 0,-1-1 0,1 0 0,0 0 0,0-1-1,0 0 1,0 0 0,0-1 0,0 1 0,1-2 0,-1 1 0,0-1-1,1 0 1,-1-1 0,0 1 0,0-2 0,1 1 0,-1-1 0,0 0-1,0 0 1,0-1 0,-1 0 0,1 0 0,8-6 0,1-2 16,-1-1 1,0-1-1,21-22 1,36-50 48,2-2-27,-7 8 45,-66 77-126,1 1-10,-1 0 0,0 0 0,0 0 0,0 0 0,0 0 0,0-1 0,-1 1-1,1-1 1,0 1 0,-1 0 0,1-1 0,0 1 0,-1-1 0,0 1 0,1-2 0,-1 3 16,0 0 0,0 0 1,0 0-1,0 0 0,0 0 1,0 0-1,0 0 0,0 0 1,0 0-1,0 0 0,0 0 1,-1 0-1,1 0 0,0 0 1,0 0-1,0 0 0,0 0 1,0 0-1,0 0 0,0 0 1,0 0-1,0 0 0,0 0 1,0 0-1,0 1 0,0-1 1,0 0-1,0 0 0,-1 0 1,1 0-1,0 0 0,0-1 1,0 1-1,0 0 0,0 0 1,0 0-1,0 0 0,0 0 1,0 0-1,0 0 0,0 0 1,0 0-1,0 0 0,0 0 1,0 0-1,0 0 0,-1 0 1,1 0-1,0 0 0,0 0 1,0 0-1,0 0 0,0 0 1,0 0-1,0 0 0,-7 5-44,-1 2 0,1-1-1,1 1 1,-1 1 0,1-1 0,-10 17-1,-26 55-52,28-52 89,7-12 12,-46 95-164,43-87 201,1 1 0,-10 42 0,18-61-9,0 1 0,1-1 1,-1 0-1,1 0 0,0 1 0,0-1 1,2 8-1,-2-12-21,1 0 1,-1 0 0,0 0-1,1 0 1,-1 0 0,0 0-1,1 0 1,-1 0 0,1 0-1,-1 0 1,1 0 0,0 0-1,-1 0 1,1-1 0,0 1-1,0 0 1,-1-1-1,1 1 1,0 0 0,0-1-1,0 1 1,0-1 0,0 1-1,0-1 1,0 0 0,0 1-1,0-1 1,0 0 0,0 0-1,0 0 1,0 0 0,0 1-1,0-1 1,0-1-1,0 1 1,0 0 0,1 0-1,-1 0 1,0-1 0,0 1-1,1-1 1,2 0 8,-1-1 0,0 0 0,0 1 0,0-1-1,0 0 1,0 0 0,-1 0 0,1-1 0,-1 1 0,1-1 0,3-5-1,1-1 17,13-16 43,-2-1 1,-1 0 0,27-58 0,-16 30-54,85-169 259,-90 171-289,-3-1 0,20-76 1,-40 129 4,7-29-112,3-32 0,-10 60 99,1 0 0,-1 0 0,0 0-1,0-1 1,0 1 0,0 0-1,0 0 1,-1-1 0,1 1 0,0 0-1,0 0 1,-1 0 0,1-1 0,-1 1-1,1 0 1,-1 0 0,1 0-1,-2-1 1,2 2 7,0 0-1,-1 0 1,1-1-1,0 1 1,0 0 0,0 0-1,-1 0 1,1 0-1,0 0 1,0 0 0,-1 0-1,1 0 1,0 0-1,0 0 1,-1 0-1,1 0 1,0 0 0,0 0-1,0 0 1,-1 0-1,1 0 1,0 0 0,0 0-1,-1 1 1,1-1-1,0 0 1,0 0-1,-1 0 1,-7 11-274,2 3 131,1 0-1,-5 16 0,5-11 69,-14 50 72,3 0 0,3 1 1,4 0-1,2 1 0,3 75 1,4-120-28,1-1 1,1 0 0,1 1-1,1-1 1,8 25 0,-11-45-395,-1-4 250,0-1 0,0 1-1,0 0 1,0 0 0,1 0 0,-1 0 0,0-1 0,1 1 0,-1 0 0,0 0-1,1-1 1,-1 1 0,1 0 0,-1-1 0,1 1 0,-1 0 0,1-1-1,0 1 1,0 0 0,8 4-1780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33.1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4 4384,'-10'-3'8181,"6"15"-5594,-3-1-2156,-4 6-425,10-14 732,5-7 1073,5-3-1563,-15 16-19,-3 6-157,2-8 415,12-11 344,-4 3-804,-1 0 1,1 0 0,0 0-1,0 0 1,-1 0 0,1 0-1,-1 0 1,1 0 0,-1 0-1,0 0 1,1 0 0,-1 0 0,1-2-1,1-3-1321,2 5-269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34.4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146 33 2144,'0'0'103,"-1"-1"1,1 1-1,0-1 0,0 1 0,0-1 1,0 1-1,0-1 0,0 1 1,0-1-1,0 1 0,0-1 0,0 1 1,0 0-1,0-1 0,0 1 1,1-1-1,-1 1 0,0-1 0,0 1 1,0 0-1,1-1 0,-1 1 1,0-1-1,1 1 0,-1 0 1,0-1-1,1 1 0,-1 0 0,1-1 1,0 0 266,0 0 0,-1 1 0,1-1 1,0 0-1,-1 0 0,1 0 0,0 0 0,-1 0 1,1 0-1,-1 0 0,0 0 0,1 0 1,-1 0-1,0 0 0,1 0 0,-1 0 1,0 0-1,0-1 0,-21 43 2841,-3 30-2836,3 0 0,-15 93 0,1 75 451,28-195-666,-5 53 507,11-84-549,0-10-51,1 1-1,0-1 1,-1 0-1,1 1 1,1-1 0,-1 0-1,1 4 1,0 0 726,3-19-1309,6-4-2300,2-2 742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34.9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37 5216,'3'20'5504,"-1"21"-4107,-5-2-345,1-6 22,-7 41 0,4-52-277,-2 46 0,16-82 574,39-91-777,2-4-691,-42 93 61,1 2 1,0-1 0,1 1-1,21-22 1,-30 35 36,-1 0 0,1 0 0,-1 1 0,1-1 0,0 0 0,-1 1-1,1-1 1,0 0 0,-1 1 0,1-1 0,0 1 0,0-1 0,0 1 0,0 0 0,-1-1 0,1 1 0,0 0-1,0 0 1,0-1 0,0 1 0,0 0 0,0 0 0,0 0 0,0 0 0,0 0 0,-1 0 0,1 1 0,0-1-1,0 0 1,0 0 0,0 1 0,0-1 0,0 0 0,-1 1 0,1-1 0,0 1 0,0-1 0,0 1 0,-1-1 0,1 1-1,0 0 1,-1-1 0,1 1 0,-1 0 0,1-1 0,-1 1 0,1 0 0,-1 0 0,1 0 0,0 1 0,1 4 58,1 0 1,-1 0 0,0 1 0,0-1 0,1 11-1,-1 11 191,-1 0-1,-1-1 1,-6 38-1,2-20-52,1-16-77,-1 42 693,2-59-818,6-24-8666,11-3 3529,-11 11 3627,18-12-1599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36.9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179 373 3552,'12'-8'11626,"-15"10"-11439,0 0-1,1 0 0,-1 0 1,0 0-1,-3 5 1,1-3-21,-10 10 53,1 2-1,0-1 0,-23 36 0,17-19-118,-20 47-1,35-69-36,1 1 0,0-1 0,1 1 0,0 0 0,1 0-1,0 0 1,0 1 0,1 12 0,1-20-15,0 1 1,1-1-1,-1 1 1,1-1-1,0 1 1,0-1-1,0 0 0,1 1 1,0-1-1,-1 0 1,1 0-1,1 0 1,-1 0-1,1-1 1,-1 1-1,1-1 1,0 1-1,0-1 1,1 0-1,-1 0 0,1 0 1,7 4-1,-8-6-3,0 1-1,1-1 1,-1 0-1,1 0 1,0 0-1,-1 0 0,1-1 1,0 0-1,-1 1 1,1-1-1,0-1 1,-1 1-1,1 0 1,0-1-1,-1 0 0,1 0 1,-1 0-1,1 0 1,-1-1-1,1 1 1,-1-1-1,0 0 1,4-2-1,4-4-7,-1 0 1,1 0-1,-1-1 0,-1-1 1,9-10-1,76-106 111,-53 69-259,-30 45 21,-5 8-106,-6 4 188,1 0 0,-1 0-1,0 0 1,0 0 0,0 0 0,0 0-1,0 0 1,0 0 0,0 0-1,1 0 1,-1 0 0,0 0 0,0 0-1,0 0 1,0 0 0,0 0 0,0 0-1,0 0 1,0 0 0,1 0 0,-1 0-1,0 0 1,0 1 0,0-1 0,0 0-1,0 0 1,0 0 0,0 0 0,0 0-1,0 0 1,0 0 0,0 0 0,0 1-1,0-1 1,0 0 0,0 0 0,0 0-1,0 0 1,0 0 0,0 0-1,0 0 1,0 0 0,0 1 0,0-1-1,0 0 1,0 0 0,0 0 0,-1 24-39,-6 32 1,-1 20 190,7-67-119,1 0-1,1-1 1,0 1 0,0 0-1,1 0 1,3 11 0,-4-17-3,0 0-1,1 0 1,-1 0 0,1 0 0,-1 0-1,1-1 1,0 1 0,0-1 0,0 1 0,0-1-1,1 0 1,-1 0 0,1 0 0,-1 0 0,1 0-1,0 0 1,0-1 0,0 1 0,0-1-1,0 0 1,0 0 0,0 0 0,0 0 0,0-1-1,0 1 1,0-1 0,1 0 0,-1 0 0,3 0-1,9-1 109,-1-1-1,1 0 1,-1-1-1,27-10 1,-16 4-99,0-1 1,-1-2-1,0 0 0,26-18 1,-9 0-52,48-42 0,-69 54-94,32-21-1,-52 38 108,0 1 0,0 0 0,0 0 0,1-1 0,-1 1-1,0 0 1,1 0 0,-1 0 0,0 0 0,0-1 0,1 1 0,-1 0 0,0 0 0,1 0 0,-1 0 0,0 0-1,1 0 1,-1 0 0,0 0 0,1 0 0,-1 0 0,0 0 0,1 0 0,-1 0 0,0 0 0,1 0 0,-1 1 0,0 6-133,-8 13 73,-44 67-62,18-32 108,9-18-55,17-25 87,0 0 0,0 0 0,-9 22 0,16-30-16,0 0 0,0-1 1,0 1-1,1-1 0,-1 6 0,1-8 16,0-1 1,0 1 0,0-1 0,0 1 0,0 0-1,0-1 1,0 1 0,0-1 0,0 1 0,0 0 0,0-1-1,1 1 1,-1-1 0,0 1 0,0 0 0,1-1-1,-1 1 1,0-1 0,1 1 0,-1-1 0,0 1-1,1-1 1,-1 0 0,1 1 0,-1-1 0,1 1 0,-1-1-1,1 0 1,-1 1 0,1-1 0,-1 0 0,1 0-1,0 1 1,-1-1 0,1 0 0,-1 0 0,1 0-1,0 0 1,0 0 0,3 0 25,-1-1 0,1 1 1,0-1-1,-1 0 0,1 0 0,-1 0 1,1-1-1,-1 1 0,1-1 0,-1 0 1,0 0-1,0 0 0,0-1 0,4-2 1,0-2 2,0-1 0,0 1 1,11-17-1,-5 1 23,0 1 0,18-46 0,-17 34-28,108-276 34,-114 287-121,-1-1-1,-1 0 1,-1 0 0,-1 0-1,2-41 1,-6 58 4,0 1 1,-1-1 0,0 1 0,0-1-1,0 1 1,-4-9 0,5 14 32,0 0-1,-1 0 1,1 0 0,0 0 0,-1 0-1,1-1 1,-1 1 0,0 0 0,1 0-1,-1 0 1,0 0 0,1 1 0,-1-1-1,0 0 1,0 0 0,-1-1 0,1 2 3,0 0 1,0 0 0,0 0-1,0 0 1,-1 0 0,1 0 0,0 0-1,0 1 1,0-1 0,0 0-1,0 1 1,0-1 0,0 0-1,0 1 1,0-1 0,0 1 0,0 0-1,0-1 1,0 2 0,-5 3-24,0 0-1,0 0 1,1 0 0,0 1 0,0 0 0,0 0 0,1 0 0,-4 8 0,-2 4-42,-14 36 0,16-27 81,1 0 1,1 1-1,1 0 0,2 0 0,1 0 0,1 0 0,1 0 0,1 0 0,2 0 0,1 0 1,1 0-1,13 41 0,-16-60 42,1 0 0,1-1 0,0 1 0,0-1 0,0 0-1,9 12 1,-11-18-19,0 1-1,0-1 0,1 0 0,-1 0 0,1 0 0,-1 0 0,1 0 0,0-1 1,-1 1-1,1-1 0,0 1 0,0-1 0,0 0 0,0 0 0,1-1 0,-1 1 1,0-1-1,0 1 0,0-1 0,1 0 0,-1 0 0,5-1 0,4-1 16,-1-1 0,0 0-1,0-1 1,-1 0 0,1-1-1,-1 0 1,0 0 0,0-1-1,-1 0 1,16-14 0,-7 4-14,0-1-1,-2 0 1,0-2 0,14-21 0,-20 26-40,0 0 0,-2-1 0,0 0 1,11-27-1,-19 41-1,1 1 0,-1-1 0,0 0 1,0 0-1,1 0 0,-1 1 0,0-1 0,0 0 0,0 0 0,0 0 0,0 1 1,0-1-1,0 0 0,0 0 0,0 0 0,0 1 0,0-1 0,-1 0 0,1-1 1,-1 2 0,1 0 0,0 0 1,-1 0-1,1 0 1,-1 0-1,1 0 0,0-1 1,-1 1-1,1 0 1,-1 0-1,1 0 0,-1 0 1,1 0-1,0 0 1,-1 1-1,1-1 0,-1 0 1,1 0-1,0 0 1,-1 0-1,1 0 0,0 1 1,-1-1-1,1 0 1,-1 1-1,-3 1-28,-1 1 0,1 1 0,0-1-1,0 0 1,-3 5 0,-9 11 53,0 2 0,-24 40 1,33-48-22,0 1 1,1 0 0,1 0 0,0 1 0,0 0 0,-2 17-1,7-27 21,-1 0-1,1-1 0,0 1 1,0 0-1,0 0 1,1-1-1,0 1 0,0 0 1,0-1-1,0 1 1,3 4-1,-3-7 6,0 1-1,0-1 1,1 1-1,0-1 1,-1 0 0,1 0-1,0 0 1,0 0 0,0 0-1,0 0 1,0 0 0,1-1-1,-1 1 1,1-1-1,-1 1 1,1-1 0,-1 0-1,1 0 1,5 1 0,1-1 47,-1 0-1,1-1 1,0 0 0,0 0 0,0-1 0,-1 0 0,1 0 0,0-1 0,-1 0 0,1-1-1,-1 0 1,0 0 0,0-1 0,0 0 0,9-6 0,4-5-43,0 0-1,0-1 1,35-36 0,-35 28-172,-16 17 116,2 0 1,-1 0 0,1 0-1,0 1 1,0 0-1,12-8 1,-18 14 18,0-1 0,0 1-1,0-1 1,0 1 0,0 0 0,0-1 0,0 1 0,0 0-1,0 0 1,0 0 0,0-1 0,0 1 0,0 1 0,1-1-1,1 0 1,-3 0 11,1 1 0,-1-1-1,1 0 1,-1 1 0,1-1-1,-1 0 1,1 1 0,-1-1-1,0 1 1,1-1 0,-1 0-1,0 1 1,1-1 0,-1 1-1,0-1 1,0 1 0,1 0-1,-1-1 1,0 1 0,0-1-1,0 1 1,1 4 3,-1-1 0,0 1 1,0 0-1,0-1 0,-2 9 1,1-8-5,-5 27 51,-1 0 1,-12 31-1,10-36-110,-3 20 715,21-53-239,-2-2 1,12-12-1,-8 5-461,13-26 0,-13 22-18,14-20 1,-20 34 43,-1-1 0,0 1 0,1 1 0,0-1 0,0 1 0,1 0 0,-1 0 1,7-4-1,-11 8 12,0-1 0,-1 1 0,1 0 0,0-1 0,0 1 0,0 0 0,0 0 0,0-1 0,0 1 0,0 0 0,0 0 0,0 0 0,0 0 0,0 0 0,0 0 0,0 0 0,0 1 0,0-1 0,0 0 0,0 0 0,0 1 0,-1-1 0,1 1 0,0-1 0,0 1 0,0-1 0,0 1 0,-1-1 0,1 1 0,0 0 1,-1-1-1,1 1 0,0 0 0,-1 0 0,1 0 0,-1-1 0,1 1 0,-1 0 0,1 1 0,2 5-44,0-1 1,-1 1-1,0 0 1,2 9 0,-3-9 39,4 16-76,-2-10 105,-1-1-1,2 1 0,0 0 1,10 19-1,-13-28 13,1-1 0,0 0 0,0 0 0,0-1 1,1 1-1,-1 0 0,1-1 0,-1 0 0,1 1 0,0-1 0,0 0 0,0 0 0,0-1 0,0 1 0,0 0 1,0-1-1,1 0 0,-1 0 0,1 0 0,-1 0 0,1-1 0,4 1 0,-1-1 33,-1 0-1,0-1 0,1 0 0,-1 0 0,0 0 1,1-1-1,-1 0 0,0 0 0,0 0 1,-1-1-1,1 0 0,0 0 0,5-4 1,0-2-14,1 0-1,-2 0 1,1-1 0,15-19 0,-7 4-14,-2-1 0,-1-1 1,0 0-1,11-30 0,40-120 22,-50 129-80,11-39-125,31-168 0,-56 236-51,-9 32-427,-1 16 535,-1 7 27,-9 41 40,-12 127 1,27-140 166,2 1-1,3 0 1,3-1 0,19 84-1,-21-131 21,2-1-1,13 31 1,-7-21-2155,-9-24-459,-2-7-1543,-1 1 1044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3:4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3 256 4064,'0'-6'1202,"0"9"918,1 5 3747,7-2-5287,0 0 0,0-1 0,0 1-1,15 6 1,-19-10-462,0-1-1,1 1 1,-1-1-1,0 0 1,1 0-1,-1-1 1,1 1-1,-1-1 1,1 0-1,-1 0 1,1 0-1,7-2 0,14-3 262,-20 4-281,0 0 1,0 0-1,0 0 1,0-1-1,-1 0 1,1 0-1,-1 0 1,1-1-1,-1 0 1,0 0-1,0 0 1,10-8-1,-11 7-60,0-1 0,0 0 0,0 1-1,-1-1 1,0-1 0,0 1 0,0 0 0,0-1 0,-1 1-1,0-1 1,0 0 0,-1 0 0,0 0 0,0 0 0,0 0 0,0 0-1,-1 0 1,0 0 0,0 0 0,-2-8 0,-1-2 27,-1 0 1,-9-26 0,11 37-93,0 1 1,0 0-1,0-1 0,0 1 1,-1 0-1,1 0 0,-1 0 1,0 1-1,0-1 0,-1 1 1,1 0-1,-1-1 0,1 2 1,-7-5-1,7 6 13,1 0 1,-1 1-1,1-1 1,-1 1-1,0-1 0,1 1 1,-1 0-1,0 0 0,0 0 1,1 0-1,-1 1 1,0-1-1,1 1 0,-1 0 1,1-1-1,-1 1 0,1 0 1,-1 1-1,1-1 1,-3 2-1,-6 3-17,1 1 0,1 1 0,-10 8-1,9-7 61,0 1 0,1 0-1,0 0 1,1 1-1,0 0 1,0 1-1,2 0 1,-1 0 0,-7 21-1,12-28 20,0 1-1,1-1 1,0 1 0,0 0-1,0 0 1,0 0 0,1 0-1,0-1 1,0 1 0,1 0-1,0 0 1,0 0 0,0 0-1,1-1 1,-1 1 0,2-1-1,-1 1 1,0-1 0,1 0-1,0 0 1,0 0 0,1 0-1,-1 0 1,8 7 0,-3-5 102,1 0 0,-1-1 0,1 1 0,1-1 0,-1-1 0,1 0 0,0 0 0,0-1 0,17 4 0,-12-4-20,1-1-1,-1 0 0,1-1 0,0-1 1,0-1-1,17-1 0,-13 0-65,-3 0 35,30-6-1,16-6 78,-61 12-470,0 1-1,0-1 0,0 1 0,0 0 0,1 0 1,-1 0-1,0 0 0,0 0 0,0 0 1,0 0-1,3 2 0,-4-2-205,0 0 0,0 1 0,0 0 0,0-1 0,0 1 0,0-1-1,0 1 1,0 0 0,0 0 0,0 0 0,-1 0 0,1-1 0,1 3 0,7 12-2881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06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19 4576,'-49'0'2032,"43"0"-1985,0-1 811,1 1 0,0 0-1,-1 0 1,1 0 0,-7 4 2927,15-2-2842,8 1-200,406-15 4399,-376 10-5067,22-3 452,-51 2-872,0-1-2198,-4 3-2824,-1 3 1927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3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28 378 3232,'0'-1'132,"-3"-3"953,1 1-1,0-1 1,-1 0 0,0 1 0,1 0 0,-2-1-1,-4-4 232,8 7-1160,0 0 0,0 0-1,0 0 1,0 1 0,0-1 0,1 0 0,-1 0-1,0 0 1,1 0 0,-1 0 0,1 0 0,-1 1 0,1-1-1,-1 0 1,1 0 0,0 1 0,-1-1 0,1 0-1,0 1 1,0-1 0,0 0 0,7-3-64,0 0 0,0 1 0,1 0 0,-1 1 0,1 0 0,16-2 0,0-1 106,102-20 284,33-8-36,-127 25-298,211-45 461,-169 41-646,98-5 0,-150 16-7,5 0 168,29 2-1,-21-1 87,-27 0-170,0 0-1,0 0 0,17 3 1,-26-2-18,1-1 1,-1 0 0,0 0 0,0 0-1,1 0 1,-1 0 0,0 0-1,1 0 1,-1 0 0,0 0-1,0 0 1,1 0 0,-1 0-1,0 0 1,1 0 0,-1 0-1,0 0 1,1 0 0,-1 0-1,0 0 1,0 0 0,1 0 0,-1 0-1,0 0 1,0-1 0,1 1-1,-1 0 1,0 0 0,1-1-1,-4-7 278,-11-9-94,14 16-171,-8-5-31,1 0 0,-1 0 0,0 0-1,0 1 1,0 0 0,-16-6 0,20 9-26,-23-9 43,1 1 0,-1 2-1,-40-7 1,62 13-18,-14-2-62,-2 0 19,-31-10 0,42 8-51,19 4-55,-3 1 159,11 0-88,0 1-1,1 0 0,-1 1 1,0 1-1,0 1 1,18 5-1,1-1 2,-35-7 72,20 4-81,36 11 0,-51-13 74,-1 0 0,0 0 0,1 1 0,-1 0 0,0 0 0,0 0 0,-1 0-1,1 1 1,-1 0 0,0 0 0,7 8 0,-9-10 15,-1 1-1,0-1 1,0 1 0,0 0-1,0-1 1,0 1 0,0 0-1,-1 0 1,0-1 0,1 1-1,-1 0 1,0 0 0,0 0-1,0-1 1,-1 1-1,1 0 1,-1 0 0,-1 3-1,-2 7 119,-1 0 0,-10 19 0,7-16-112,-7 17 51,-2 0 0,-1-1 0,-2-1-1,-24 30 1,28-41-314,-51 64-4121,48-52 2100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37.3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12 7456,'-36'-11'3392,"36"14"-2944,5-3 1376,8 5-1088,18-5 416,4 3-672,20 2-32,3-1-256,0-4 32,-3 0-129,-10 0 97,-5 0-128,-13 0-160,1 0 32,-20 0-5599,0 0 3103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37.7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140 13 7040,'-111'-7'3200,"87"10"-2752,19-6-352,24-2 64,4 10-64,30-5-800,5 0 352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38.6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80 3328,'-5'-36'2418,"5"22"2241,0 14-4605,0 0 0,0 1 0,0-1 0,0 0 0,0 0 0,-1 0 0,1 0 0,0 0-1,0 1 1,0-1 0,0 0 0,0 0 0,0 0 0,0 0 0,0 0 0,0 1 0,-1-1 0,1 0 0,0 0 0,0 0 0,0 0 0,0 0 0,0 0 0,0 0 0,-1 1-1,1-1 1,0 0 0,0 0 0,0 0 0,0 0 0,-1 0 0,1 0 0,0 0 0,0 0 0,0 0 0,0 0 0,-1 0 0,1 0 0,0 0 0,0 0 0,0 0 0,0 0-1,-1 0 1,1 0 0,0-1 0,0 1 0,0 0 0,0 0 0,0 0 0,-1 0 0,1 0 0,0 0 0,0 0 0,0 0 0,0-1 0,0 1 0,0 0 0,-1 0 0,1 0-1,0 0 1,0 0 0,0-1 0,0 1 0,0 0 0,0 0 0,0 0 0,0 0 0,0-1 0,0 1 0,-11 65 973,-3 78 0,12-120-974,-4 55 474,4 0 1,3 0 0,14 90 0,-15-163-359,1 1 0,0-1 0,0 1 0,1-1 0,0 1 0,0-1 0,0 0 0,5 8-1,-7-12 131,4-14-2528,-3 10 1773,1-1 0,-1 1 0,0-1 1,-1 0-1,1 1 0,-1-1 0,1 1 0,-1-1 0,0 0 1,0 1-1,-1-1 0,0-6 0,-3-7-392,-10-25-1,3 9 643,1-1 311,0 5 510,2 0 1,-4-31 0,8 26 815,1-62 0,4 77-1044,0 0-1,1 0 0,2 1 1,10-36-1,-10 45-282,0 0 0,1 0-1,0 1 1,0-1 0,1 1 0,0 0-1,1 0 1,0 1 0,0 0 0,0 0 0,1 1-1,0 0 1,0 0 0,1 1 0,17-8-1,-16 8-62,0 1 0,0 0 0,0 1-1,0 1 1,0-1 0,1 2 0,-1-1 0,1 1-1,0 1 1,-1 0 0,1 0 0,-1 1 0,1 1-1,18 4 1,-24-4 1,-1 0-1,1 0 1,0 0 0,-1 1-1,1-1 1,-1 1 0,0 0-1,0 0 1,0 1-1,0-1 1,0 1 0,-1 0-1,4 5 1,-3-3 41,-1 0-1,1 1 1,-1-1-1,0 1 1,-1 0-1,0 0 1,0 0-1,2 12 1,-3-6 57,0-1 0,-1 1-1,0 0 1,-1-1 0,-1 1 0,0-1 0,0 1 0,-1-1-1,-1 0 1,-8 18 0,8-20-74,-2-1 0,1 1 0,-1-2 0,0 1 0,-1 0 0,0-1 0,0-1 1,-1 1-1,0-1 0,0 0 0,-1-1 0,0 0 0,0-1 0,0 1 0,-1-2 0,0 1 0,-13 3 0,10-4 75,0-1-1,0-1 0,0 0 1,-1 0-1,-23-2 0,30 0-139,0-1 1,0 0-1,0 0 0,1 0 0,-1-1 0,0 0 1,1-1-1,0 1 0,-1-1 0,1 0 0,0-1 1,1 0-1,-8-5 0,11 7-242,1 1 1,-1-1-1,1 1 1,0-1-1,-1 0 1,1 0-1,0 1 1,-1-4-1,2 5 9,0-1-1,-1 0 1,1 0 0,0 0-1,0 1 1,0-1 0,-1 0-1,1 0 1,0 0 0,0 1-1,0-1 1,1 0 0,-1 0-1,0 0 1,0 0 0,0 1-1,1-1 1,-1 0 0,0 0-1,0 1 1,1-1 0,-1 0 0,1 1-1,0-2 1,8-3-2445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00.5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256 9 1984,'0'0'640,"4"0"2837,-7-2-3254,1 1-1,-1 0 1,0 0 0,0 0-1,0 0 1,0 1 0,1-1-1,-1 1 1,0 0 0,0-1-1,0 1 1,0 1 0,0-1-1,0 0 1,-5 2 0,-7 2 286,-28 10 1,18-5-36,-30 14-10,50-21-455,-31 10 168,33-11-167,1 0 0,0 0 0,0 0 0,-1 0 0,1 1 0,0-1-1,0 1 1,0 0 0,0 0 0,1 0 0,-1-1 0,-2 4 0,4-4-11,0-1 0,0 1 1,0-1-1,0 1 0,-1-1 1,1 1-1,0-1 0,0 1 0,0-1 1,0 1-1,0-1 0,0 1 1,0-1-1,1 1 0,-1-1 1,0 1-1,0-1 0,0 1 1,0-1-1,1 0 0,-1 1 1,0-1-1,0 1 0,1-1 0,-1 1 1,0-1-1,1 0 0,-1 1 1,0-1-1,2 1 0,14 10-9,-11-9 10,5 3 0,0 0 0,0-1 0,1 0 0,0-1 0,0 0 0,13 2 0,15 3 0,-25-4 83,-1 0 1,24 12-1,-32-14-45,0 1-1,0 0 0,0 0 1,-1 1-1,1-1 0,-1 1 1,0 0-1,0 0 0,0 0 1,3 7-1,-6-9 58,0 0 0,0 0 0,0 0 0,0 0 0,-1 0 0,1 0 0,-1 1 1,1-1-1,-1 0 0,0 1 0,0-1 0,0 0 0,0 0 0,0 1 0,-1-1 0,1 0 0,-1 0 0,1 1 0,-3 3 0,-1 3 287,0-1 0,-1 1-1,-8 10 1,7-10-269,0 1 44,-1-1-1,-1 0 1,1 0-1,-1 0 1,-1-1-1,0 0 1,0-1-1,-10 7 1,11-10-163,0 0 0,-1 0 0,1 0 0,-1-1 0,0 0 0,1-1 1,-1 0-1,0 0 0,0-1 0,-17 0 0,35-9-3071,3 3 1536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00.9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 2 4480,'0'0'52,"0"0"1,0 0 0,0 0-1,0 0 1,0 0 0,0 0-1,0 0 1,0 0 0,0-1-1,0 1 1,0 0-1,0 0 1,0 0 0,0 0-1,0 0 1,0 0 0,0 0-1,0 0 1,-1 0-1,1 0 1,0 0 0,0 0-1,0 0 1,0 0 0,0 0-1,0 0 1,0 0-1,0 0 1,0 0 0,0 0-1,-1 0 1,1 0 0,0 0-1,0 0 1,0 0 0,0 0-1,0 0 1,0 0-1,0 0 1,0 0 0,0 0-1,0 0 1,0 0 0,-1 0-1,1 0 1,0 0 52,0 0-52,0 1-1,0-1 1,0 0 0,0 0-1,0 0 1,0 0-1,0 0 1,0 0 0,0 0-1,0 0 1,0 0 0,0 0-1,0 0 1,0 1 0,0-1-1,0 0 1,-9 10 1234,-10 15-491,14-16-645,-1 0 0,1 0-1,1 0 1,0 1 0,0-1 0,0 1 0,1 0 0,-2 16 0,5-22-129,-1-1 0,1 0 0,0 1 0,0-1 0,0 0 0,1 1-1,-1-1 1,1 0 0,0 1 0,-1-1 0,2 0 0,-1 0 0,0 0 0,1 0 0,-1 0 0,1 0 0,0 0 0,0 0 0,0-1-1,0 1 1,1-1 0,-1 1 0,1-1 0,-1 0 0,1 0 0,0 0 0,0 0 0,0-1 0,5 3 0,0-1 51,0-1 0,0 1 0,0-2 0,0 1 1,1-1-1,-1 0 0,0-1 0,1 0 0,-1 0 1,0-1-1,1 0 0,-1-1 0,9-2 0,-7 1 14,-1 0-1,1 0 0,-1-1 0,0-1 1,0 1-1,-1-2 0,0 1 0,1-1 0,-2 0 1,14-13-1,-19 16 7,0 1 0,0-1 0,-1 0 0,1 0 0,0 0 0,-1 0 0,0 0 0,0-1 1,0 1-1,0 0 0,0-1 0,-1 1 0,1 0 0,-1-1 0,0 1 0,0 0 0,0-1 0,-1-4 0,0 4-13,0 0 1,0 1-1,0-1 0,0 0 0,-1 1 0,1-1 0,-1 1 0,0-1 0,0 1 1,0 0-1,-1 0 0,1 0 0,-1 0 0,0 0 0,1 0 0,-5-2 0,1 1-93,0 1 0,0 0-1,0 0 1,-1 0-1,1 1 1,-1 0-1,1 0 1,-1 1-1,0 0 1,0 0-1,-7 0 1,1 1-23,1 1 0,-1 0-1,1 1 1,-1 0 0,-14 5 0,26-7-39,0 1 0,0-1 0,0 1 0,0-1-1,0 1 1,0-1 0,0 1 0,0 0 0,0 0 0,0-1 0,1 1 0,-1 0 0,0 0 0,0 0 0,0 1 0,1-1-25,-1-1 0,1 0 0,0 1 0,0-1 0,0 1 0,0-1 1,0 1-1,0-1 0,0 1 0,0-1 0,0 1 0,0-1 0,0 1 1,0-1-1,0 1 0,0-1 0,1 1 0,-1-1 0,0 1 0,0-1 0,0 0 1,1 1-1,-1-1 0,0 1 0,1-1 0,-1 0 0,0 1 0,1-1 0,-1 0 1,0 1-1,1-1 0,-1 0 0,1 0 0,-1 1 0,0-1 0,1 0 0,-1 0 1,1 0-1,-1 1 0,1-1 0,17 6-3015,3 1 1073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03.3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1012 1408,'0'0'448,"4"3"-5,-8 2 1536,3-3-557,7 3 446,-5-5-1760,-1 0 0,1-1-1,-1 1 1,0 0 0,1-1 0,-1 1 0,1 0 0,-1 0 0,1-1 0,-1 1 0,1 0-1,-1 0 1,1 0 0,-1 0 0,1 0 0,-1-1 0,1 1 0,0 0 0,2 0 215,2-3-113,-1 1 0,1-1 0,-1 0 0,0 0 0,0 0 0,-1-1 0,1 1 0,-1-1 0,0 0 0,5-7 0,2-4 33,11-28 0,-16 34-132,27-57 184,3 2 0,84-116 0,-86 138-233,52-74 535,-74 100-410,-2 0 0,0-1 0,-1 0 0,-1 0 0,8-27 0,-14 27 49,-1 17-234,0 0 0,0-1 0,-1 1 0,1 0 0,0 0 0,0 0 0,0 0 0,0-1 0,0 1 0,0 0 0,0 0 0,0 0 0,0 0 0,0 0 0,-1 0 0,1-1 0,0 1 0,0 0-1,0 0 1,0 0 0,0 0 0,0 0 0,-1 0 0,1 0 0,0 0 0,0 0 0,0 0 0,0 0 0,-1-1 0,1 1 0,0 0 0,0 0 0,-9 7 1,-25 32-339,-54 83 1,77-103 311,0 1 1,1 0-1,1 1 1,1 0 0,1 0-1,1 1 1,-4 26 0,6-20-10,0 30 1,3-48 60,2-1-1,-1 1 1,1 0-1,1 0 1,0 0-1,5 15 1,-6-23 2,0 0 0,0 0 1,0 0-1,0 0 0,0 0 0,0 0 1,1 0-1,-1-1 0,1 1 1,-1 0-1,1-1 0,0 1 1,0-1-1,-1 0 0,1 1 1,0-1-1,0 0 0,0 0 1,0 0-1,1-1 0,-1 1 1,0 0-1,4 0 0,-2-1 20,1 0-1,0 0 0,0 0 0,0 0 0,-1-1 1,1 0-1,0 0 0,-1 0 0,1-1 1,5-1-1,4-4 1,-1-1 1,1 0-1,-1 0 1,-1-2-1,0 1 1,0-2-1,11-12 1,-2 3-7,121-132 99,-132 141-158,-3 3 9,17-18 6,-2-1 0,0-1 0,29-51 0,-25 24 147,-3-1 0,-1-1-1,18-82 1,-36 124-55,-1-1 0,0 1-1,-1-1 1,-1-18 0,-1 33-90,0 1 1,0-1 0,0 0 0,0 0-1,0 0 1,0 1 0,0-1-1,0 0 1,0 0 0,-1 0-1,1 1 1,0-1 0,0 0 0,-1 0-1,0 0 1,1 0-4,0 1 0,-1 0 1,1 0-1,0 0 0,0 0 0,-1 0 0,1 0 1,0 0-1,-1 0 0,1 0 0,0 0 0,0 0 1,-1 0-1,1 0 0,0 0 0,0 0 0,-1 0 1,1 0-1,0 0 0,0 1 0,0-1 1,-1 0-1,1 0 0,0 0 0,0 0 0,-1 0 1,1 1-1,0-1 0,0 0 0,0 1 0,-3 1-10,1 1 0,0-1 0,0 1 0,0 0 0,1 0 0,-3 5 0,-35 109-66,3-7 271,-35 46 122,39-89-184,19-34-71,1 1 0,-13 62 0,6-19 994,22-88-834,2 0 1,0 1 0,0 0 0,10-15-1,36-42-471,-45 59 200,4-4-75,-10 12 120,0-1 1,1 1-1,-1 0 1,0 0 0,1 0-1,-1-1 1,0 1-1,1 0 1,-1 0 0,0 0-1,1 0 1,-1 0-1,0 0 1,1 0 0,-1 0-1,1 0 1,-1 0-1,0 0 1,1 0 0,-1 0-1,0 0 1,1 0-1,-1 0 1,0 0 0,1 0-1,-1 0 1,0 1-1,1-1 1,-1 0 0,0 0-1,1 0 1,-1 1-1,0-1 1,1 2-9,0 0 1,-1 0-1,1 0 0,-1 0 1,0 0-1,1 0 0,-1 0 1,0-1-1,0 1 0,-1 0 1,1 4-1,-1 1 10,0 44-80,0-25 150,0 0 1,2 1-1,6 32 1,-7-57-60,1 1 0,-1-1 0,1 0 0,0 0-1,0 0 1,0 0 0,0 0 0,0 0 0,3 4 0,-3-6-2,-1 1 1,1-1 0,-1 1-1,1-1 1,0 1 0,-1-1-1,1 0 1,-1 1-1,1-1 1,0 0 0,0 1-1,-1-1 1,1 0 0,0 0-1,-1 0 1,1 0-1,0 1 1,0-1 0,-1 0-1,1 0 1,0-1 0,0 1-1,-1 0 1,1 0-1,0 0 1,0 0 0,-1-1-1,1 1 1,0 0 0,-1-1-1,1 1 1,0 0-1,0-1 1,6-5 72,0 0 0,0 0 0,-1 0 0,1-1 0,6-10 0,14-14-14,12-11 5,-7 7-55,38-31 1,-54 52 80,-4 3-161,-24 26-62,-4 5 120,0 1 0,1 1-1,1 0 1,-17 38 0,8-8 38,-16 60 1,37-102 468,6-14-215,8-20-41,-7 10-172,37-83 174,-33 79-354,1 0 1,1 0-1,16-19 1,-27 36 100,1 0 0,-1 0 0,1 1 0,-1-1 0,1 1 1,-1-1-1,1 1 0,-1-1 0,1 0 0,0 1 0,-1 0 0,1-1 0,0 1 0,0-1 0,-1 1 0,1 0 1,0 0-1,0-1 0,-1 1 0,1 0 0,0 0 0,0 0 0,0 0 0,-1 0 0,1 0 0,0 0 0,0 0 1,0 0-1,-1 0 0,1 0 0,0 1 0,0-1 0,-1 0 0,1 1 0,0-1 0,-1 0 0,1 1 0,0-1 1,-1 1-1,1-1 0,0 1 0,0 0 0,3 3-12,-1 0 1,1 1 0,-1 0-1,0-1 1,2 7-1,1-2-16,0 2 20,1 1 1,1 1-1,0-1 1,1 0-1,1-1 0,14 14 1,-22-22 27,1-1 0,0 0 0,0 0 0,0 0 0,0-1 0,0 1 1,0-1-1,0 1 0,0-1 0,1 0 0,-1 0 0,1-1 0,-1 1 0,1-1 0,-1 1 0,0-1 1,1 0-1,-1-1 0,1 1 0,-1 0 0,1-1 0,-1 0 0,1 0 0,-1 0 0,0 0 0,0-1 0,0 1 1,6-4-1,2-3 40,1 0 0,-1-1 1,-1 0-1,1 0 1,15-21-1,39-58 74,-59 79-94,5-6 2,2-4-5,-1 0-1,0 0 1,10-26 0,-8 7-2,-2 0 0,-1-1 0,7-56 0,-17 91-38,0 0-1,-1 0 0,0 0 1,1 0-1,-2 0 0,1 0 1,-1-5-1,1 9 8,0 0 1,0-1-1,0 1 0,0 0 1,0 0-1,0 0 0,0 0 1,0 0-1,0 0 1,0 0-1,0 0 0,0 0 1,0 0-1,0-1 0,0 1 1,0 0-1,0 0 0,0 0 1,0 0-1,-1 0 1,1 0-1,0 0 0,0 0 1,0 0-1,0 0 0,0 0 1,0 0-1,0 0 0,0-1 1,0 1-1,0 0 0,0 0 1,0 0-1,-1 0 1,1 0-1,0 0 0,0 0 1,0 0-1,0 0 0,0 0 1,0 0-1,0 0 0,0 0 1,0 0-1,-1 0 1,1 0-1,0 0 0,0 0 1,0 0-1,0 0 0,0 1 1,-5 4-103,-2 11-21,0 9 103,1 0 0,1 1 0,1 0 0,1 0-1,2 0 1,0 0 0,2 0 0,7 49 0,42 193-302,-48-261 141,3 16-2643,-3-16-88,-1-18-3484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03.7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20 6400,'-19'-7'2880,"24"7"-2496,4-5 0,9 5-288,13-3-160,9 6 0,10-6 96,0 3 0,-2-5 416,-3 10-256,-8-5 832,-1 0-576,-14 0-1824,1 0 736,-15 3-4320,-3 9 2784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04.0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19 105 5216,'-18'-9'2368,"23"13"-2048,5-4 192,6 0-352,26-7 1120,3 2-704,44-10-32,6 2-352,16-2 224,-3 3-224,10-8 1024,-10 7-672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04.9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164 38 2720,'4'-4'603,"0"0"0,0 0 0,0 1 1,7-6-1,7-4 3751,-23 62-2860,-37 67 250,8-26-992,-53 204 868,66-216-1166,3-17 634,18-60-1074,0-1 0,-1 1-1,1 0 1,0-1 0,0 1-1,0 0 1,0-1 0,-1 1 0,1 0-1,0 0 1,0-1 0,0 1-1,1 0 1,-1-1 0,0 1 0,0 0-1,0-1 1,0 1 0,1 0-1,-1 0 1,1 1 162,4-2 0,14-2-101,-1 0 0,0-1 0,30-10 0,-2 1 126,14-1-58,85-17 344,-132 28-379,0 2 1,0 0-1,0 0 1,0 1-1,24 6 0,-24-6 76,-12-2-138,0 1 0,1 0-1,-1 0 1,0 1-1,0-1 1,0 0-1,1 0 1,-1 1-1,0-1 1,0 0-1,1 1 1,-1 0 253,4-10-3659,4 3-85,4 1 1077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05.2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2 6656,'0'0'105,"-1"0"0,1 0 0,0-1 0,-1 1 0,1 0 0,0 0 0,-1 0 0,1 0 0,-1-1 0,1 1 0,0 0 1,-1 0-1,1 0 0,-1 0 0,1 0 0,-1 0 0,1 0 0,0 0 0,-1 0 0,1 0 0,-1 0 0,1 0 0,-1 1 0,1-1 0,0 0 0,-1 0 0,1 0 0,0 1 0,-1-1 1,1 0-1,-1 0 0,1 1 0,0-1 0,0 0 0,-1 0 0,1 1 0,-1 0 0,-7 17 512,4-10-42,-11 22 516,-1 1 229,-17 44 0,30-66-1212,0 0-1,1 0 0,0 0 1,0 0-1,1 1 0,0-1 1,0 0-1,1 1 0,3 18 1,-2-24-42,0 0-1,1-1 1,-1 1 0,1 0 0,0 0-1,0-1 1,1 1 0,-1-1-1,1 0 1,-1 0 0,1 0 0,0 0-1,0 0 1,1 0 0,-1-1 0,0 0-1,7 4 1,-7-5-221,0 1-1,0-1 0,0 0 1,0 0-1,0 0 1,0-1-1,0 1 1,0-1-1,0 0 1,5 0-1,-6 0-245,0 0-1,0-1 0,0 1 1,0-1-1,0 1 1,0-1-1,0 0 1,0 0-1,0 0 0,-1 0 1,1 0-1,0 0 1,0 0-1,-1-1 1,1 1-1,1-3 0,11-11-2552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3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27 296 2912,'0'3'6794,"12"-16"-3183,-5-2-2505,-6 11-958,1 0 0,0 0 0,0 1-1,4-7 1,3-4 154,0-1-1,10-23 1,-9 17-157,14-22 0,-14 28-129,0 1 0,1 0 1,22-23-1,-30 34-18,1-1 1,0 1-1,1 0 1,-1 0-1,0 1 1,1-1-1,-1 1 1,1 0-1,0 0 1,0 0-1,0 1 0,0-1 1,0 1-1,0 1 1,0-1-1,0 1 1,9 0-1,-11 0 8,0 1-1,-1 0 1,1 0-1,0 0 1,0 0-1,-1 0 0,1 1 1,0-1-1,-1 1 1,1-1-1,-1 1 1,0 0-1,0 0 1,0 0-1,0 1 1,0-1-1,0 0 1,0 1-1,-1-1 1,1 1-1,-1-1 1,1 4-1,2 2 25,-1 0-1,0 1 1,-1-1 0,0 1-1,2 17 1,-3-17-20,-1 1-1,-1 0 1,1 0 0,-2-1-1,1 1 1,-2 0-1,1-1 1,-1 0-1,-6 14 1,-6 7 96,-26 41-1,-7 12 127,5 14 28,16-34 159,-42 70 0,61-121-313,0-2 0,0 1 0,0-1 0,-2 0-1,-15 13 1,23-21-36,0-1 1,-1 0-1,1 0 1,0 0-1,0-1 0,-1 1 1,1 0-1,-1-1 1,-2 1-1,6-3-12,-1 1-1,1-1 1,0 1-1,-1-1 0,1 1 1,0-1-1,0 1 1,2-2-1,1-2-62,1 1-1,-1 0 0,1 0 0,0 0 0,1 0 0,-1 1 0,11-5 0,42-15-64,-33 17 95,1 0 1,0 2-1,1 0 0,-1 2 1,0 1-1,1 2 0,32 3 1,-41-1 23,22 6 1,-27-5 68,1-1 0,0 0 0,21 0-1,-25-4-813,-10 1 429,1-1 0,-1 1-1,1 0 1,0-1 0,-1 1 0,1 0 0,-1-1 0,0 1 0,1-1 0,-1 1 0,1-1-1,-1 1 1,0-1 0,1 1 0,-1-1 0,0 1 0,1-1 0,-1 1 0,0-1 0,0 0-1,0 1 1,1-1 0,-1 1 0,0-1 0,0 0 0,0 1 0,0-2 0,0-7-2261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05.6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20 7232,'-18'-12'3264,"13"9"-2848,0-2-352,10 10-128,0-5-384,0 0 224,-2 0 544,10 0-160,6 0-1536,-1 3 736,5 2-2912,-1-1 1984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05.9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68 5216,'0'-3'268,"-1"1"1,0 0 0,1 0-1,-1 0 1,0 0-1,0 0 1,0 0 0,-1 0-1,1 1 1,-2-3-1,-1 1 1569,4 3-1770,1 0 1,-1 0-1,0 0 1,0 0 0,0 0-1,0 0 1,1 0-1,-1 0 1,0 0-1,0-1 1,0 1 0,0 0-1,0 0 1,0 0-1,1 0 1,-1 0 0,0 0-1,0 0 1,0-1-1,0 1 1,0 0 0,0 0-1,0 0 1,0 0-1,0 0 1,1 0 0,-1-1-1,0 1 1,0 0-1,0 0 1,0 0 0,0 0-1,0-1 1,0 1-1,0 0 1,0 0 0,0 0-1,0 0 1,0-1-1,0 1 1,0 0 0,-1 0-1,1 0 1,0 0-1,0 0 1,0-1 0,0 1-44,0 0 0,0 0 1,0-1-1,1 1 1,-1 0-1,0 0 1,0 0-1,0-1 1,0 1-1,0 0 1,1 0-1,-1 0 1,0 0-1,0 0 0,0-1 1,1 1-1,-1 0 1,0 0-1,0 0 1,0 0-1,1 0 1,-1 0-1,0 0 1,0 0-1,0 0 0,1 0 1,-1 0-1,0 0 1,0 0-1,1 0 1,-1 0-1,0 0 1,0 0-1,1 0 1,9 2 72,-8-2 11,24 1 181,-1-1-1,1-2 1,0 0 0,26-7 0,2 1 16,-22 4-186,2-1-52,1 2 0,52 1 0,-84 2-57,-1 0-1,1 1 1,-1-1-1,0 0 1,1 1 0,-1 0-1,0-1 1,0 1-1,1 0 1,-1 0-1,0 0 1,0 1 0,0-1-1,0 0 1,0 1-1,2 2 1,-3-2 4,0-1 1,0 1-1,0 0 1,0-1-1,-1 1 0,1 0 1,0 0-1,-1 0 1,1 0-1,-1 0 1,0-1-1,0 1 0,1 0 1,-1 0-1,-1 0 1,1 0-1,0 0 0,0 0 1,-1 0-1,1 0 1,-2 3-1,-2 6 36,0 0 0,-1 0 0,0 0 0,-1-1 0,-1 0 0,-13 17 0,-53 50 376,4-8 398,54-51-1619,5 1 155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06.4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8 5408,'1'0'110,"-1"0"0,0-1 0,1 1 1,-1 0-1,0 0 0,0 0 0,1 0 0,-1-1 0,0 1 1,0 0-1,0 0 0,1-1 0,-1 1 0,0 0 0,0 0 1,0-1-1,0 1 0,0 0 0,1-1 0,-1 1 0,0 0 1,0 0-1,0-1 0,0 1 0,0 0 0,0-1 0,0 1 1,0-1-1,1 5 2188,0-2-2190,-1-1 1,0 1-1,1-1 1,-1 1-1,0 0 0,0-1 1,0 1-1,0-1 1,0 1-1,0-1 1,-1 1-1,0 2 0,-6 24 609,4-18-326,-54 219 2484,30-121-2118,-7 76 107,34-162-272,1-7 144,-1-15-750,0 0 1,0 0-1,0 0 0,0 0 0,0 0 1,1-1-1,-1 1 0,0 0 0,0 0 0,0 0 1,0 0-1,0 0 0,0 0 0,0 0 1,0 0-1,0 0 0,0 0 0,0 0 1,1 0-1,-1 0 0,0 0 0,0 0 1,0 0-1,0 0 0,0 0 0,0 0 1,0 0-1,0 0 0,0 0 0,0 0 1,0 0-1,1 0 0,-1 1 0,0-1 1,0 0-1,0 0 0,0 0 0,0 0 0,0 0 1,0 0-1,0 0 0,0 0 0,0 0 1,0 0-1,0 0 0,0 0 0,0 0 1,0 0-1,0 1 0,0-1 0,0 0 1,0 0-1,0 0 0,0 0 0,0 0 1,0 0-1,0 0 0,0 0 0,0 0 0,3-1-541,4-3-475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06.7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47 137 6400,'-47'-15'5024,"51"14"-4414,0 1 1,0-1-1,0 0 1,-1 0 0,7-3-1,6-2 100,283-60 2002,-200 47-2224,-82 16-355,84-15 406,-70 16-497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07.2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 63 5408,'-2'1'599,"-1"7"1212,-14 104 848,13-77-1963,-29 341 4061,33-251-3991,1-55-97,-2-65-489,1 1 1,0-1-1,-1 0 1,-1 5-1,2-10-159,0 0-1,0 1 1,0-1-1,0 0 1,0 0-1,0 0 1,0 1 0,0-1-1,0 0 1,-1 0-1,1 0 1,0 1-1,0-1 1,0 0-1,0 0 1,0 0-1,0 1 1,-1-1-1,1 0 1,0 0-1,0 0 1,0 0-1,-1 0 1,1 1-1,0-1 1,0 0-1,0 0 1,-1 0-1,1 0 1,0 0-1,0 0 1,0 0-1,-1 0 1,1 0-1,0 0 1,-1 0-1,0-1 14,0 1-1,1-1 1,-1 0-1,0 0 0,0 0 1,1 0-1,-1 0 1,0 0-1,1 0 1,-1 0-1,1 0 0,-1-3 1,-7-18 53,2-1 1,1 0-1,0 0 1,-1-42-1,5 28-53,3 0 0,1 0 0,2 0 1,14-55-1,-8 51-53,1 0 0,32-71 0,-30 85 30,1 0 1,1 1-1,1 1 0,32-37 1,-44 56-26,0 0-1,1 1 1,0 0 0,0 0 0,0 1 0,0-1 0,1 1-1,9-4 1,-14 7 2,1 0 1,0 0-1,0 1 0,-1-1 0,1 0 1,0 1-1,0 0 0,0-1 0,0 1 1,0 1-1,0-1 0,0 0 0,-1 1 1,1-1-1,0 1 0,0 0 0,0 0 1,-1 0-1,1 0 0,0 0 0,-1 1 1,1-1-1,-1 1 0,4 3 0,-1-1 32,-1 1 0,0 0 0,0 0 0,0 1 0,-1-1 0,1 1 0,-1 0 0,0 0 0,-1 0 0,4 11 0,0 9 150,5 35 0,-8-45-127,1 14 258,1 54 1,-5-73-113,0 1 0,-1-1 1,-1 1-1,0-1 0,0 1 1,-1-1-1,-8 20 0,9-27-130,0-1-1,0 0 1,0 0-1,0 0 1,-1 0-1,1 0 1,-1 0-1,0 0 1,0-1-1,0 0 1,0 1-1,0-1 1,-1 0-1,1 0 1,0-1-1,-1 1 1,0-1-1,1 0 1,-1 0-1,0 0 1,0 0-1,1-1 1,-1 1 0,0-1-1,0 0 1,0 0-1,0-1 1,1 1-1,-1-1 1,0 1-1,0-1 1,1-1-1,-5-1 1,-4-2-123,1 0 0,1-1 0,-1 0 0,-11-10 1,-17-17-3421,11 4 913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08.5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25 467 3648,'-2'0'173,"1"1"0,-1-1-1,0 1 1,0 0 0,1-1 0,-1 1 0,1 0 0,-1 0 0,-2 2-1,4-3-107,-1 1 0,1-1 0,-1 1 0,1-1 0,-1 1 0,1 0 0,0-1 0,-1 1 0,1-1 0,0 1 0,-1 0 0,1-1 0,0 1 0,0 0 0,0-1 0,-1 1 0,1 0 0,0-1 0,0 1 0,0 0 0,0 0 0,0-1 0,0 1 0,1 0 0,-1-1-1,0 2 1,1 5 473,-1-7-465,0 1 0,0-1 0,0 0 0,-1 1 0,1-1 0,0 0 0,0 1 0,0-1 0,0 1 0,0-1 0,0 0 0,1 1 0,-1-1 0,0 0 0,0 1 0,0-1 0,0 1 0,0-1 0,0 0 0,1 1 0,-1-1 0,0 0 0,0 1 0,0-1 0,1 0 0,-1 0 0,0 1 0,1-1 0,-1 0 0,0 0 0,0 1-1,1-1 1,-1 0 0,0 0 0,1 0 0,-1 0 0,1 0 0,-1 1 0,0-1 0,1 0 0,-1 0 0,0 0 0,1 0 0,-1 0 0,1 0 0,-1 0 0,6-2 336,0 0-1,-1 0 0,1 0 0,-1 0 0,0-1 1,0 0-1,0 0 0,0 0 0,7-7 1,-4 3-12,18-13 9,-2-2 0,-1-1 0,25-31 0,56-82 57,-61 76-59,69-95 673,-112 155-1085,0 0 0,0 0-1,1-1 1,-1 1 0,0 0 0,0 0 0,0 0-1,0-1 1,0 1 0,1 0 0,-1 0 0,0 0-1,0 0 1,0-1 0,1 1 0,-1 0 0,0 0-1,0 0 1,0 0 0,1 0 0,-1 0 0,0-1-1,0 1 1,1 0 0,-1 0 0,0 0 0,0 0-1,1 0 1,-1 0 0,1 8-189,-5 22-40,2-21 208,-21 150-2,21-128 40,1-1 0,1 1 0,5 40 0,-3-61 77,0 0-1,1 0 1,0 0-1,0 0 1,7 13-1,-9-21-29,0 1 0,1-1 0,-1 0-1,0 1 1,1-1 0,0 0 0,-1 0-1,1 0 1,0 0 0,0 0 0,0 0-1,0-1 1,0 1 0,1-1 0,-1 1-1,0-1 1,1 0 0,-1 0 0,1 0-1,-1 0 1,1-1 0,0 1-1,-1-1 1,1 1 0,3-1 0,-3 0-9,0-1-1,-1 1 1,1-1 0,0 0 0,-1 0 0,1 0-1,0 0 1,-1-1 0,0 1 0,1-1 0,-1 1 0,0-1-1,1 0 1,-1 0 0,2-3 0,5-5 93,-2 0 0,10-15 1,-15 21-117,59-106 314,8-12-265,-50 91-74,59-84 66,-75 110-105,9-9-87,-12 14 123,1-1 1,-1 1 0,1-1 0,-1 1-1,1 0 1,-1-1 0,0 1 0,1 0-1,-1-1 1,1 1 0,-1 0 0,1 0-1,0 0 1,-1-1 0,1 1 0,-1 0-1,1 0 1,-1 0 0,1 0 0,0 0-1,-1 0 1,1 0 0,0 0 0,0 1-1,-1-1 0,0 1 1,1-1-1,-1 1 0,0 0 1,1-1-1,-1 1 0,0-1 0,0 1 1,1 0-1,-1-1 0,0 1 1,0 0-1,0-1 0,0 1 1,0 0-1,0-1 0,0 1 0,0 0 1,0-1-1,0 1 0,-1 0 1,1-1-1,0 1 0,0 0 1,-1 0-1,0 5-46,-5 45 36,-2-1 1,-2-1-1,-2 1 0,-34 85 0,39-119 94,0-1 0,-1-1 0,-1 0 0,-13 18 1,18-27-19,0-1 1,0 1-1,0-1 1,-1 0-1,0 0 1,1 0-1,-1-1 1,-1 1-1,1-1 1,0-1-1,-1 1 1,0-1 0,1 0-1,-12 3 1,15-5-53,0 0 1,0 0-1,-1 0 1,1 0-1,0 0 0,0 0 1,-1-1-1,1 1 1,0-1-1,0 1 1,0-1-1,-1 0 1,1 0-1,0 0 1,0 0-1,0 0 1,1-1-1,-1 1 1,0-1-1,0 1 1,1-1-1,-1 1 1,1-1-1,-1 0 1,1 0-1,0 0 0,-2-3 1,3 5-25,0-1 0,-1 1 0,1-1 0,0 1 0,0-1 0,0 1 0,-1-1 0,1 0 0,0 1 0,0-1 0,0 1 0,0-1 0,0 1 0,0-1 0,0 0 0,0 1 0,0-1 0,0 1 0,1-1 0,-1 1 0,0-1 0,0 1 0,1-1 0,-1 1 0,0-1 0,0 1 0,1-1 0,-1 1 0,0-1 0,1 1 0,-1 0 0,1-1 0,-1 1 1,1-1-1,-1 1 0,1 0 0,-1 0 0,1-1 0,-1 1 0,1 0 0,-1 0 0,1 0 0,0-1 0,3 0-18,0-1 0,0 1 1,0 0-1,9-1 1,176-8 21,25-2 606,-190 9-782,27-3-1604,-18-5-2207,-32 11 3773,-1-1 1,1 1-1,0 0 0,0 0 0,-1-1 1,1 1-1,0-1 0,-1 1 0,1 0 0,0-1 1,-1 1-1,1-1 0,-1 0 0,1 1 1,-1-1-1,1 1 0,-1-1 0,1 0 1,-1 1-1,1-1 0,-1 0 0,0 1 0,1-1 1,-1 0-1,0 0 0,0 1 0,0-1 1,0 0-1,0 0 0,0 0 0,0 0 1,1-1-142,1-10-2792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08.9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37 4896,'-18'-12'2208,"23"-4"-1920,-2 7-224,7 9-96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10.7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0 250 3552,'0'-11'5866,"0"15"-5396,0-2-391,1 0-1,-1 0 1,1 0 0,-1 0 0,1 0 0,0 0 0,-1 0 0,1 0-1,0 0 1,0 0 0,0 0 0,1 0 0,-1-1 0,0 1 0,1 0-1,-1-1 1,1 0 0,0 1 0,-1-1 0,1 0 0,3 2 0,-3-1 53,1-1 0,0 0 0,-1 1 1,1-1-1,0-1 0,0 1 0,0 0 0,0-1 1,0 1-1,-1-1 0,1 0 0,0 0 1,0 0-1,0 0 0,6-1 0,1-3 97,0 0-1,0 0 1,0-1-1,0 0 1,-1 0 0,0-1-1,0-1 1,0 1-1,-1-2 1,0 1-1,12-14 1,-15 15-173,-1 0 1,1 0-1,-1-1 1,0 0-1,0 1 1,-1-1 0,0 0-1,0-1 1,-1 1-1,0 0 1,0-1-1,-1 1 1,0-1-1,0 0 1,-1 1-1,0-1 1,-1-9-1,1 14-57,-1-1 0,0 1 0,1-1 1,-1 1-1,-1-1 0,1 1 0,0 0 0,-1 0 0,0-1 0,0 1 0,0 0 0,0 0 1,0 1-1,0-1 0,-1 0 0,1 1 0,-1-1 0,0 1 0,0 0 0,0 0 0,0 0 1,0 1-1,-5-3 0,6 3-16,0 1 0,0-1 0,0 0 0,0 1 0,0 0 0,0 0 0,0-1 0,0 1 0,0 0 0,0 1 0,-1-1 0,1 0 0,0 0 0,0 1 0,0 0 0,0-1 0,0 1 0,0 0 1,1 0-1,-1 0 0,-3 2 0,1 0 3,0 0 0,0 0 0,0 0 0,0 1 0,1 0 0,0 0 0,-5 6-1,2 1-24,0 1 0,0 0 1,1 0-1,1 0 0,0 0 0,-4 25 0,5-22-3,-5 20-107,-5 63 0,12-84 191,1 0-1,1 0 0,0 1 0,0-1 0,2 0 0,-1 0 1,8 20-1,-8-29-9,1 0 0,-1 0 0,1-1-1,0 1 1,0-1 0,0 0 0,1 0 0,-1 0 0,1 0 0,0-1 0,0 1 0,0-1 0,1 0-1,-1 0 1,1-1 0,0 1 0,0-1 0,0 0 0,0 0 0,0-1 0,0 1 0,8 0 0,3 0 182,1-1 1,-1 0-1,1-1 1,0-1-1,30-5 1,-34 4-127,0-1-1,1 0 0,-1-1 1,0-1-1,-1 0 1,1 0-1,-1-1 1,0-1-1,11-8 1,-8 2 1,0 0 0,-1-1 0,-1-1 0,0 0 0,-1 0 0,-1-1 0,-1-1 0,14-27 0,-7 6-70,-2 0-1,-2-1 0,9-42 0,-19 69-90,-4 13-101,-5 20 45,-3 39 104,-2 64 0,11-103 76,0 1-1,1 0 1,1-1 0,2 1 0,0-1 0,10 32 0,-13-51-13,-1-1 1,1 1-1,-1-1 1,1 0 0,0 1-1,0-1 1,0 0-1,0 1 1,0-1 0,0 0-1,0 0 1,0 0-1,0 0 1,0 0 0,1 0-1,-1 0 1,0 0-1,1 0 1,-1-1 0,1 1-1,2 0 1,-2-1-6,-1 1-1,1-1 1,0 0 0,-1-1 0,1 1 0,0 0 0,-1 0 0,1-1-1,0 1 1,-1-1 0,1 1 0,-1-1 0,1 0 0,0 0 0,-1 1-1,0-1 1,1 0 0,-1 0 0,0-1 0,1 1 0,1-2 0,2-3 30,0 0 0,-1 0 0,0-1 0,0 0 0,0 1 0,4-12 0,14-49 123,-18 54-161,17-68-48,19-59-148,-34 127 51,-6 13 114,0 0 0,0 0 0,0 0 0,0 0 0,0-1 0,0 1 0,0 0 0,0 0 0,0 0 0,0 0 0,1 0 0,-1 0 0,0 0 0,0 0 0,0 0 0,0 0 0,0 0 0,0 0 0,0-1 0,0 1 0,0 0 0,0 0 0,1 0 0,-1 0 0,0 0 0,0 0 0,0 0 0,0 0 0,0 0 0,0 0 0,0 0 0,1 0 0,-1 0 0,0 0 0,0 0 0,0 0 0,0 0 0,0 0 0,0 0 0,0 1 0,0-1 0,0 0 0,1 0 0,-1 0 0,0 0 0,0 0 0,0 0 0,5 20-357,-3-9 432,1 1-80,2 0 0,-1 0 0,2-1 0,-1 1-1,2-1 1,-1 0 0,1 0 0,1-1 0,0 0 0,17 16-1,-17-19 37,0 0 0,1-1 0,0 0 0,0 0 0,0-1-1,0 0 1,1-1 0,0 0 0,-1 0 0,2-1 0,-1 0-1,16 1 1,-19-3 8,0 0 0,1-1 0,-1 0 0,1-1 0,-1 0 0,0 0 0,1 0 0,-1-1 0,0 0 0,0 0 0,0-1 0,0 0 0,-1 0 0,1-1 0,-1 0 0,0 0 0,0 0 0,9-9 0,-6 4 18,-1 0 0,-1-1 1,0 1-1,0-1 0,-1-1 1,0 1-1,-1-1 1,8-23-1,-10 25-14,0-1-1,-1 1 1,-1-1-1,1 0 1,-1 0 0,-1 1-1,0-1 1,0 0-1,-1 0 1,0 0 0,-4-13-1,5 21-53,-1 0 0,1 0 0,-1 0 0,0 0 0,0 0 0,0 0 0,0 0 0,0 0 0,0 0 0,-1 1 0,1-1 0,-1 0 0,1 1 0,-1-1 0,1 1 0,-1 0 0,0 0 0,0-1 0,-3 0 0,3 1 2,-1 0 0,1 1 0,-1-1 0,1 1 0,-1 0 0,0 0 0,1 0 0,-1 0 0,0 0 0,1 1 0,-1-1 0,1 1 1,-5 1-1,-3 2-20,1 0 0,0 1 0,1 0 1,-1 1-1,1-1 0,-15 14 0,8-4 8,1 1 0,0 0-1,1 1 1,1 0 0,0 1 0,2 1-1,0 0 1,1 0 0,0 0-1,2 1 1,1 1 0,0-1 0,-4 35-1,9-50 33,1 0 1,0 1-1,0-1 0,0 1 0,1-1 0,-1 1 0,1-1 1,1 0-1,-1 1 0,1-1 0,0 0 0,0 0 0,0 0 0,1 0 1,0-1-1,0 1 0,0-1 0,0 0 0,1 1 0,6 5 0,-5-6 28,0 0 0,1 0 0,0-1 0,-1 0 0,1 0-1,0 0 1,1-1 0,-1 1 0,0-2 0,1 1-1,-1-1 1,1 0 0,-1 0 0,1 0 0,0-1-1,11-1 1,-6-1 9,-1 0-1,0 0 0,1-2 1,-2 1-1,1-1 0,0-1 1,-1 1-1,0-2 0,0 0 1,0 0-1,-1-1 0,11-9 1,8-10-13,-2-1 0,32-44 0,14-14-260,-72 84 219,1 0 0,-1 1 1,1-1-1,0 0 0,0 0 0,0 0 0,-1 1 1,1-1-1,0 0 0,0 1 0,0-1 0,0 1 1,0-1-1,0 1 0,0-1 0,0 1 0,0 0 1,0 0-1,1-1 0,-1 1 0,0 0 0,2 0 1,-3 1 6,1-1 0,0 1-1,0-1 1,0 1 0,-1 0 0,1-1 0,0 1 0,-1 0 0,1-1 0,-1 1 0,1 0 0,-1 0 0,1 0 0,-1 0 0,1-1-1,-1 1 1,0 0 0,1 0 0,-1 0 0,0 1 0,2 7 25,-1 0 0,-1 0 0,1-1 0,-2 11 0,-17 125 206,7-78 303,11-66-505,0 0-1,0 1 1,0-1 0,0 0 0,-1 1-1,1-1 1,0 0 0,0 1-1,0-1 1,0 0 0,0 1 0,0-1-1,0 0 1,1 1 0,-1-1-1,0 0 1,0 0 0,0 1 0,0-1-1,0 0 1,0 1 0,0-1-1,1 0 1,-1 0 0,0 1 0,0-1-1,0 0 1,1 1 0,7-4 315,15-19-160,-17 16-78,45-45-6,-19 18-108,1 1 0,1 2 0,43-28 0,-74 56-22,1-1 0,-1 1 1,1 0-1,0 1 1,0-1-1,0 1 1,0-1-1,0 1 0,7 0 1,-9 1 26,0 0 0,0 0 0,0 0 0,0 0 0,0 1 0,0-1 0,0 1 0,0 0 0,0-1 0,0 1 0,-1 0 0,1 0 0,0 0 0,0 0 0,-1 1 0,1-1 0,-1 0 0,1 1 0,-1-1 0,0 1 1,1-1-1,0 3 0,8 12-65,-1 0-1,13 28 1,-15-28 84,0 0-1,2-1 1,13 20-1,-13-23 59,0-1-1,2 0 1,-1 0-1,1-1 1,1-1 0,15 11-1,-20-16 4,0 0 0,0-1-1,0 0 1,0 0 0,0 0 0,1-1-1,-1 0 1,1-1 0,-1 0 0,1 0 0,0 0-1,0-1 1,-1 0 0,9-2 0,3-1-735,-1-1 1,30-10 0,-29 7-1910,-1 0 1,25-16-1,19-13-2426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42.3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55 469 4736,'1'-13'2053,"0"9"-606,0 7 1047,1 4-2022,-2-7-453,1 1-1,-1 0 1,0-1 0,1 1-1,-1 0 1,0 0 0,0 0-1,0-1 1,0 1 0,1 0 0,-1 0-1,0-1 1,0 1 0,-1 0-1,1 0 1,0 0 0,-13 103 1133,5-61-987,-27 168 747,30-179 48,35-123 1312,-9 33-2246,47-92 1,-55 129-29,0 0 1,29-33-1,-41 53 2,-1 0-1,1 0 1,-1 1 0,1-1 0,0 0-1,-1 1 1,1-1 0,0 0 0,-1 1-1,1-1 1,0 1 0,0 0 0,0-1-1,-1 1 1,1-1 0,0 1 0,0 0-1,0 0 1,0-1 0,1 1 0,-1 0 0,-1 1 0,1-1 0,-1 0 0,1 1 0,-1-1 0,1 0 0,-1 1 0,0-1-1,1 0 1,-1 1 0,1-1 0,-1 1 0,0-1 0,1 1 0,-1-1 0,0 1 0,1-1 0,-1 1 0,0 0 0,0-1 0,0 1 0,1 0 0,0 5 0,0-1 0,-1 1 0,1 0 0,-1 0 0,0 6 0,-20 215 89,11-142 233,9-79-182,-1-1-1,1 1 1,0 0-1,0-1 1,1 7-1,-1-12-126,0 0 0,0 0-1,0 0 1,0 1 0,0-1 0,1 0-1,-1 0 1,0 0 0,0 0-1,0 0 1,0 0 0,0 0-1,0 0 1,0 0 0,0 1-1,0-1 1,0 0 0,0 0-1,0 0 1,1 0 0,-1 0-1,0 0 1,0 0 0,0 0-1,0 0 1,0 0 0,0 0-1,0 0 1,0 0 0,1 0-1,-1 0 1,0 0 0,0 0-1,0 0 1,0 0 0,0 0 0,0 0-1,0 0 1,1 0 0,-1 0-1,0 0 1,0 0 0,0 0-1,0 0 1,0 0 0,0 0-1,0 0 1,0 0 0,1 0-1,-1-1 1,0 1 0,0 0-1,0 0 1,0 0 0,0 0-1,0 0 1,0 0 0,0 0-1,0-1 1,5-5 112,28-54 419,30-48-390,-41 78-132,2 1-1,0 2 1,35-31-1,-15 20-290,68-45-1,-109 81 238,-1 0 1,1 1-1,0-1 0,0 1 1,0-1-1,0 1 0,0 0 1,0 0-1,0 1 0,0-1 1,6 0-1,-8 1 18,0 0 0,0 0 0,0 1 1,0-1-1,0 0 0,0 0 0,0 1 0,0-1 1,0 0-1,0 1 0,-1-1 0,1 1 0,0 0 1,0-1-1,0 1 0,1 1 0,-1-1 16,0 1 0,0-1 0,-1 1 0,1 0 0,0-1 0,0 1 0,-1 0-1,1 0 1,-1-1 0,1 1 0,-1 4 0,0 7 28,-1 0 0,0 0 0,-1 0 0,-1 0 0,-6 20 0,4-14-45,-3 15 19,-31 138 430,35-151-402,2-13 63,0-1-1,1 1 1,0-1-1,1 1 0,-1 0 1,2 9-1,-1-17-81,0 1 0,0-1 0,0 1-1,0-1 1,0 1 0,0-1 0,0 0 0,0 1-1,0-1 1,1 1 0,-1-1 0,0 1 0,0-1 0,0 0-1,1 1 1,-1-1 0,0 1 0,0-1 0,1 0-1,-1 1 1,0-1 0,1 0 0,-1 1 0,0-1 0,1 0-1,-1 0 1,1 1 0,-1-1 0,0 0 0,1 0 0,-1 0-1,1 0 1,-1 0 0,1 1 0,-1-1 0,1 0-1,-1 0 1,0 0 0,1 0 0,-1 0 0,1 0 0,-1 0-1,1-1 1,-1 1 0,1 0 0,-1 0 0,0 0 0,1 0-1,-1 0 1,1-1 0,-1 1 0,0 0 0,1-1-1,2-1 45,0 0 1,0 0-1,-1 0 0,1 0 0,2-4 0,5-7 68,-1 1 0,13-25-1,4-6-50,16-26-58,33-46-118,-64 100 98,-9 11-37,0 0 0,1 1 0,0-1 0,0 1 0,0 0 0,0 0 0,1 0 0,5-4 0,-9 7 31,0-1-1,0 1 1,0 0-1,0 0 1,0 0-1,1 0 1,-1 0 0,0-1-1,0 1 1,0 0-1,1 0 1,-1 0-1,0 0 1,0 0 0,0 0-1,1 0 1,-1 0-1,0 0 1,0-1-1,0 1 1,1 0 0,-1 0-1,0 0 1,0 0-1,1 0 1,-1 1-1,0-1 1,0 0 0,0 0-1,1 0 1,-1 0-1,0 0 1,0 0-1,0 0 1,1 0 0,-1 0-1,0 0 1,0 1-1,0-1 1,0 0 0,1 0-1,-1 0 1,0 0-1,0 1 1,0-1-1,0 0 1,0 0 0,0 0-1,1 1 1,-3 12-105,1-7 58,-2 42-33,1-25 92,-3 22 0,-11 70 11,15-96 32,1 0 1,0 0-1,1 0 1,5 23-1,-5-38 31,0 0 0,0 0-1,0 0 1,1 0-1,-1-1 1,1 1 0,0 0-1,0-1 1,0 0-1,4 5 1,-6-8-44,1 1 0,0 0 0,-1-1 0,1 1-1,0-1 1,-1 1 0,1-1 0,0 0 0,0 1 0,-1-1 0,1 0 0,0 1 0,0-1-1,0 0 1,0 0 0,-1 0 0,1 0 0,0 0 0,0 0 0,0 0 0,1 0 0,-1-1-16,1 1 0,0-1 0,-1 0 0,1 0 1,-1 0-1,1 0 0,-1 0 0,1 0 0,-1 0 0,0 0 1,0-1-1,1 1 0,-1 0 0,1-3 0,14-20 166,15-30 0,-11 18-108,26-45-105,56-90-162,-96 160 130,6-8-120,-11 18 171,-1 1 0,1-1 0,-1 0-1,1 0 1,-1 1 0,1-1 0,-1 1 0,1-1 0,0 1 0,-1-1 0,1 1-1,0-1 1,0 1 0,-1-1 0,1 1 0,0 0 0,1-1 0,-2 2 13,0-1 1,1 0-1,-1 1 1,0-1 0,0 1-1,0-1 1,1 1-1,-1-1 1,0 1-1,0-1 1,0 1 0,0-1-1,0 1 1,0-1-1,0 1 1,0-1 0,0 0-1,0 1 1,0-1-1,-1 1 1,1-1-1,0 1 1,0-1 0,0 1-1,0-1 1,-1 1-1,-11 43-134,2 0 0,-6 65-1,14-92 170,2-1-1,0 0 1,1 0 0,3 19-1,-3-28-14,0-1 0,1 1-1,0-1 1,0 1 0,0-1 0,1 0 0,0 0-1,0 0 1,0 0 0,1 0 0,0-1 0,7 8-1,-9-11 19,1 0-1,0 0 0,0 0 1,0 0-1,-1 0 0,2-1 1,-1 1-1,0-1 1,0 0-1,0 0 0,1 0 1,-1 0-1,0-1 0,1 1 1,-1-1-1,1 0 0,-1 0 1,0 0-1,1-1 1,-1 1-1,0-1 0,1 1 1,-1-1-1,0 0 0,1-1 1,-1 1-1,5-3 0,0-1 17,0 0 0,-1 0 0,1-1-1,-1 0 1,0 0 0,-1 0-1,0-1 1,0 0 0,7-11 0,21-39 29,47-109 0,-16 30-210,-53 117-46,-12 18 153,1 1-1,-1-1 0,1 0 1,0 0-1,-1 1 0,1-1 0,0 1 1,0-1-1,-1 0 0,1 1 1,0-1-1,0 1 0,0 0 1,0-1-1,0 1 0,1-1 1,-1 2-7,-1 0 0,1 0 0,-1 0 0,1 0 0,-1 0 0,0 0 0,1 0 0,-1 0 0,0 0 0,0 0 0,0 0 0,1 1 0,-1 1-15,3 18-12,0 0 0,-2-1-1,0 1 1,-4 28 0,2-22 26,-1 40 16,-4 65 104,4-110 108,-1 1 0,-2-1-1,-12 38 1,17-58-168,-1-1 1,1 1-1,-1-1 1,0 1-1,0-1 1,1 1-1,-1-1 1,0 0-1,-2 2 1,3-3-21,-1 1-1,1-1 1,-1 0 0,1 0-1,-1 1 1,0-1 0,1 0 0,-1 0-1,1 0 1,-1 1 0,0-1-1,1 0 1,-1 0 0,1 0-1,-1 0 1,0 0 0,1 0 0,-1 0-1,0-1 1,1 1 0,-1 0-1,1 0 1,-1 0 0,1-1-1,-1 1 1,0 0 0,1 0-1,-1-1 1,1 1 0,-1-1 0,0 0-1,-2-2 20,-1 0-1,1-1 0,0 0 0,0 0 0,1 0 1,-1 0-1,1 0 0,0 0 0,0-1 1,-2-6-1,-2-5 5,-4-27 0,8 34-96,0 0-1,1 0 1,0 0-1,1 0 1,1-17 0,-1 26 54,0-1 0,1 1 0,-1 0 0,0-1 0,0 1 0,0 0 0,1 0 0,-1-1 1,0 1-1,0 0 0,1 0 0,-1-1 0,0 1 0,0 0 0,1 0 0,-1 0 0,0-1 1,1 1-1,-1 0 0,0 0 0,1 0 0,-1 0 0,0 0 0,1 0 0,-1 0 0,1 0 1,-1 0-1,0 0 0,1 0 0,-1 0 0,0 0 0,1 0 0,-1 0 0,0 0 0,1 0 1,-1 0-1,0 0 0,1 1 0,0-1 0,13 7-57,12 10 39,31 18-58,-49-31 92,-1-1 1,1 1-1,0-2 1,0 1 0,1-1-1,8 1 1,-10-2 9,1-1 0,-1 0-1,1 0 1,-1-1 0,1 0 0,-1 0-1,0-1 1,0 1 0,11-6 0,-7 3-5,-1-1 0,1-1 0,-1 0 0,-1 0 0,14-12 0,-3-1-6,0-1 1,-1-1 0,-2-1-1,18-27 1,-30 41-7,27-39 123,34-66 1,-45 68-104,-3-1 0,-1 0 0,11-52 1,20-146-259,-46 233 206,0-1-404,-4 13-30,-4 21 74,-2 29 137,-1 97-1,8-114 241,2 83 220,32 229 0,-31-332-148,4 34 489,2-1 0,18 57-1,-23-99-499,-2-7-678,-2-16-1175,-1-4-405,-1-4-461,-1 1 1,-11-42-1,6 43 1370,0-1 0,-2 1-1,0 1 1,-27-40 0,27 49 1172,0 0 0,-1 1 0,-1 0 1,0 1-1,-1 1 0,-20-14 0,4 7 1991,0 2-1,-40-16 1,63 29-1350,6 3-330,-1-1 0,0 1 0,1-1 1,-1 0-1,0 0 0,1 1 1,-1-1-1,1 0 0,0 0 0,-1-1 1,1 1-1,0 0 0,-1 0 1,1-1-1,-1-1 0,2 3-163,0 0-1,0 0 0,0 0 1,-1 0-1,1-1 0,0 1 1,0 0-1,0 0 0,0 0 1,0 0-1,0 0 0,0 0 1,0-1-1,0 1 0,0 0 1,0 0-1,0 0 0,0 0 1,0 0-1,0 0 0,0-1 1,0 1-1,0 0 1,0 0-1,0 0 0,0 0 1,0 0-1,0 0 0,0-1 1,1 1-1,-1 0 0,0 0 1,0 0-1,0 0 0,0 0 1,0 0-1,0 0 0,0 0 1,0 0-1,0-1 0,1 1 1,-1 0-1,0 0 0,0 0 1,0 0-1,0 0 0,0 0 1,0 0-1,1 0 0,-1 0 1,0 0-1,0 0 0,0 0 1,0 0-1,0 0 1,0 0-1,1 0 0,-1 0 1,9-1 550,1 0 0,15 0 0,-3 0-174,119-3 1328,83-5-701,-183 5-718,74-6-3282,-77 10 940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43.7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69 4064,'-3'-31'1307,"4"21"-801,-1 9-444,1-2 150,-1 1 0,1-1 0,0 1 0,0-1 0,0 1 0,0 0 0,0-1-1,0 1 1,2-2 0,-3 9 316,-5 22 23,-4 46-1,5-29-179,-41 334 3075,39-319-3049,-13 169 704,16-202-847,2-20-28,1-1 1,-1 1-1,1 0 0,0-1 1,0 1-1,0 0 0,1 0 1,0-1-1,2 7 0,5-40 1246,-3 6-1429,2 0 1,0 0-1,2 1 0,1 0 0,0 0 0,20-29 0,-19 35-54,1 0 1,0 1 0,1 0-1,0 0 1,1 2 0,1 0-1,0 0 1,26-15-1,-23 18-16,0 0 0,29-9 0,-41 16 21,-1 0 0,1 1 1,0-1-1,0 1 1,0 0-1,0 1 0,0 0 1,1 0-1,-1 0 1,0 1-1,0 0 0,9 2 1,-13-2-9,1 0 0,-1 0 0,1 0 1,-1 1-1,1-1 0,-1 1 0,0 0 0,0 0 1,0 0-1,0 0 0,0 0 0,0 0 0,0 0 1,-1 0-1,1 1 0,-1-1 0,1 1 0,-1-1 1,0 1-1,0 0 0,0-1 0,-1 1 0,1 0 1,0 4-1,-1 3 24,1 0 1,-1 0-1,-1 0 0,0 0 1,-4 14-1,2-8 34,-2 0 0,0-1 0,0 1 0,-2-1 0,0-1 0,0 1 0,-2-1 0,0 0 0,0-1 0,-15 16 0,17-21 16,0-1-1,-1 0 0,1 0 1,-2 0-1,1-1 0,-1 0 1,0-1-1,0 0 0,-1 0 0,1-1 1,-1 0-1,0 0 0,0-2 1,-1 1-1,1-1 0,-1 0 1,-11-1-1,12-1-29,0 0-1,-1-1 1,1-1-1,0 0 1,0 0 0,0-1-1,0 0 1,0-1-1,1 0 1,-14-8-1,19 11-185,8 5 72,31 4 112,-1-2 0,1-1 0,0-1-1,0-2 1,0-1 0,0-2 0,1-2-1,-2-1 1,36-9 0,-51 8 21,0 0 0,-1-2 1,1 0-1,-1-1 0,-1-1 1,0 0-1,0-2 0,0 0 1,-2-1-1,1 0 0,-2-1 1,0-1-1,0 0 0,-1-1 1,-1 0-1,0-1 0,-1-1 1,-1 0-1,12-27 0,-20 38-66,1-1-1,-1 0 0,0 0 1,0-1-1,-1 1 0,0 0 1,0-8-1,-1 12 6,0 0-1,0-1 1,0 1 0,-1 0 0,1-1-1,-1 1 1,0 0 0,0 0-1,0 0 1,0-1 0,-1 1-1,1 0 1,-1 1 0,0-1 0,1 0-1,-1 0 1,-3-2 0,4 4 2,0 1 0,0-1 1,0 0-1,0 1 0,-1-1 0,1 1 1,0-1-1,0 1 0,0 0 1,-1-1-1,1 1 0,0 0 0,-1 0 1,1 0-1,0 0 0,0 0 1,-1 0-1,1 0 0,0 0 1,0 0-1,-2 1 0,0 0-11,0 0 4,0 0 1,0 0-1,1 0 1,-1 0-1,0 1 0,0-1 1,1 1-1,-1 0 1,1 0-1,-1 0 1,1 0-1,0 0 0,0 0 1,-4 5-1,1 1-2,0-1 0,1 1 0,-6 14 0,6-11 37,0 0 0,2 0 0,-1 0 0,1 0 0,1 0 0,0 1 0,1-1 0,1 12 0,0-9 101,0 1 1,2-1 0,-1 0-1,2 0 1,10 26 0,-10-31-45,1 0 0,0 0 1,0-1-1,1 0 0,0 0 0,1 0 1,0-1-1,0 0 0,0 0 0,1-1 1,0 0-1,0 0 0,17 8 1,-11-7 10,1-1 0,0-1 0,0 0 0,0-1 0,0 0 1,1-1-1,0-1 0,17 0 0,-14-1-58,0-1 0,0-1 0,35-7 0,-45 6-468,-1 0-1,0-1 0,0 0 1,10-6-1,-13 6-451,0 0 0,0-1 0,0 0-1,0 0 1,0 0 0,6-8 0,12-16-2894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3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25 2400,'3'-24'7973,"-5"33"-7175,-1-1-1,-1 1 1,-4 9-1,-5 10-355,5-6-86,-67 156 1227,59-144-1340,-3 0-1,-43 60 0,47-76-99,-1 0-1,-23 19 0,31-30-66,-1 0-1,1-1 1,-1 1-1,-1-1 1,1-1-1,-1 0 1,0-1 0,0 1-1,0-2 1,-1 0-1,-16 4 1,22-7-5,1 1 1,-1-1-1,1 0 0,-1 0 1,0 0-1,1-1 1,-1 0-1,1 1 1,-1-2-1,1 1 0,-1 0 1,1-1-1,0 0 1,-6-3-1,5 1-42,0 1 0,1-1-1,-1 0 1,1 0 0,0 0 0,1-1-1,-1 1 1,1-1 0,-1 0 0,-2-7 0,1 2-26,1 0 0,0 0 0,1-1 0,0 0 0,1 0 0,0 1 0,1-1 0,0-1 0,0 1 0,1 0 0,2-13 0,-1 15-25,1 1 1,0 0 0,0 0 0,1 1-1,0-1 1,0 1 0,1-1-1,0 1 1,0 0 0,9-10-1,-10 13 7,1 0 0,0-1 0,0 2 0,0-1 0,1 0 0,-1 1 0,1 0 0,0 0 0,0 1 0,0-1 0,0 1 0,1 0 0,-1 0 0,1 1 0,8-2 0,-3 2 21,-1 0-1,1 1 1,-1 1-1,1 0 1,0 0-1,-1 1 1,0 0 0,1 1-1,-1 0 1,0 1-1,-1 0 1,19 10-1,-13-5 97,-1 1 0,0 1-1,0 1 1,-1-1 0,-1 2-1,22 27 1,43 82 753,-1-4-329,-70-110-689,0 0-1,1-1 1,14 12-1,-5-8-3697,0-3-3954,-2-1 3506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45.2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25 431 2656,'-15'10'837,"15"-10"-779,-1 0 0,1 0 0,-1 1 1,1-1-1,-1 0 0,1 0 0,-1 1 0,1-1 0,-1 0 0,1 1 0,-1-1 0,1 0 0,0 1 0,-1-1 0,1 1 0,0-1 1,-1 1-1,1-1 0,0 1 0,0-1 0,0 1 0,-1-1 0,1 1 0,0-1 0,0 1 0,0-1 0,0 1 0,0-1 0,0 1 1,0-1-1,0 1 0,0-1 0,0 1 0,0-1 0,0 1 0,0 0 0,0-1 0,1 1 0,-1-1 0,0 1 0,1-1 0,-1 1 133,1 0 0,0-1 0,-1 1 0,1-1 0,0 1 0,0-1 0,0 1 0,-1-1 0,1 0 0,0 1 0,0-1 0,0 0 0,0 0 0,0 1 0,0-1 0,-1 0 0,1 0 0,0 0 0,0 0 0,0 0 0,0-1 0,1 1 0,5-2 284,0-1 1,0 1-1,0-1 0,-1-1 1,1 1-1,8-8 0,36-31 854,-13 4-634,-2-2 1,41-59 0,-49 62-559,-25 32-138,51-70 594,-47 63-424,0 0 1,0 0-1,-2-1 1,7-18 0,-12 31-177,0-1-1,1 0 1,-1 1 0,0-1 0,0 0-1,1 1 1,-1-1 0,0 0 0,0 1-1,0-1 1,0 0 0,0 0 0,0 1-1,0-1 1,0 0 0,0 1 0,-1-1-1,1 0 1,0 1 0,0-1 0,0 0-1,-1 1 1,1-1 0,0 1 0,-1-1-1,1 0 1,-1 1 0,0-1 0,0 0-4,1 1 1,-1 0-1,0 0 0,1 0 1,-1 0-1,0 0 1,1 0-1,-1 0 0,0 0 1,1 0-1,-1 0 1,0 1-1,1-1 1,-1 0-1,0 0 0,1 1 1,-1-1-1,1 0 1,-1 1-1,0-1 0,1 1 1,-1-1-1,1 0 1,-1 1-1,0 1 0,-5 4-8,0 2-1,0-1 0,1 0 0,0 1 0,1 0 0,-1 0 0,2 1 0,-1-1 0,1 1 0,0 0 0,1 0 1,-2 11-1,2-4 106,1-1 1,0 1-1,1 0 1,1 0-1,0-1 1,6 25-1,-6-32 19,1 0 0,1-1 0,0 1 0,0-1 0,0 1-1,1-1 1,0 0 0,9 12 0,-11-17-57,-1 0 0,1 0 1,0-1-1,-1 1 0,1 0 0,0-1 0,0 0 0,0 1 1,0-1-1,0 0 0,1 0 0,-1 0 0,0 0 0,0 0 0,1-1 1,-1 1-1,0-1 0,1 0 0,-1 1 0,1-1 0,-1 0 1,1 0-1,-1-1 0,0 1 0,1 0 0,-1-1 0,0 1 1,1-1-1,-1 0 0,0 0 0,0 0 0,4-2 0,12-9 69,-1-1 0,-1 0 0,0-1 0,16-19 0,4-2 2,4-1-105,2 1-1,1 2 0,52-29 1,-92 59-40,1 1 1,-1 0 0,1 1 0,-1-1 0,1 1-1,0-1 1,0 1 0,0 0 0,-1 0 0,8 0-1,-10 1 20,-1 0 0,1 0-1,-1 1 1,1-1-1,-1 0 1,1 0-1,-1 0 1,0 1 0,1-1-1,-1 0 1,1 1-1,-1-1 1,0 0 0,1 1-1,-1-1 1,0 0-1,1 1 1,-1-1-1,0 1 1,1-1 0,-1 1-1,0-1 1,0 0-1,0 1 1,0-1 0,1 1-1,-1-1 1,0 1-1,0-1 1,0 1-1,0-1 1,0 1 0,0-1-1,0 1 1,0 0-1,-6 20-16,5-16 11,-35 114 252,-5 30 485,38-135-474,3-14-246,0 0-1,0 0 1,0 0-1,0 0 1,0 0 0,0 0-1,0 0 1,0 1-1,0-1 1,0 0 0,0 0-1,0 0 1,0 0-1,0 0 1,0 0-1,0 0 1,0 0 0,0 0-1,0 0 1,0 0-1,0 0 1,0 0 0,0 0-1,0 1 1,0-1-1,0 0 1,0 0 0,0 0-1,0 0 1,0 0-1,0 0 1,0 0 0,1 0-1,-1 0 1,0 0-1,0 0 1,0 0 0,0 0-1,0 0 1,0 0-1,0 0 1,0 0 0,0 0-1,0 0 1,0 0-1,0 0 1,0 0 0,0 0-1,0 0 1,1 1-1,-1-1 1,0 0 0,0 0-1,0-1 1,0 1-1,0 0 1,0 0 0,0 0-1,0 0 1,0 0-1,0 0 1,0 0 0,0 0-1,0 0 1,13-17 525,-6 5-410,93-132 496,-79 118-735,0 1-1,2 1 1,35-29 0,-55 51 83,-1 0 1,0 1-1,1-1 1,-1 1 0,1-1-1,-1 1 1,1 0 0,0 0-1,-1 0 1,1 0-1,0 1 1,0-1 0,5 0-1,-6 1 20,0 1 0,1-1-1,-1 1 1,0-1 0,0 1-1,0 0 1,0 0 0,0 0-1,0 0 1,0 0 0,0 0 0,0 0-1,0 1 1,0-1 0,-1 1-1,1-1 1,-1 1 0,3 3-1,11 16 67,-2 0 0,18 37 0,-18-32 46,-5-8-50,0 1 0,7 30 0,-11-29-964,-4-19 579,0 0 1,1 0 0,-1 0 0,0 0-1,0 1 1,0-1 0,0 0 0,-1 0-1,1 0 1,0 0 0,0 0 0,-1 0 0,1 0-1,0 0 1,-1 1 0,0-2 224,1 0 0,0 0 0,0 0 0,0 1 0,0-1 0,0 0 0,-1 0 0,1 0 0,0 0 0,0 0 0,0 0-1,0 0 1,-1 0 0,1 0 0,0 0 0,0 0 0,0 0 0,-1 1 0,1-1 0,0 0 0,0 0 0,0-1 0,-1 1 0,1 0 0,0 0 0,0 0 0,0 0 0,-1 0 0,1 0 0,0 0 0,0 0 0,0 0 0,0 0 0,-1 0 0,1 0 0,0-1 0,0 1 0,0 0 0,0 0 0,-6-8-2922,4 5 1657,-6-10-2322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45.5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89 5728,'-63'-37'2592,"32"17"-2240,17 12 576,9 5-576,-3-9 64,3 7-256,5 2 256,8 3-224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46.8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436 8 3072,'11'-8'7546,"-36"9"-7368,1 1 0,-1 1-1,1 1 1,-1 1 0,-37 13-1,42-11-97,0 2-1,0 0 0,1 1 1,0 1-1,1 1 0,-29 23 1,36-25-39,1 0 0,0 1 1,0 1-1,1 0 0,-11 19 1,16-24 49,0 1 0,0-1 1,1 1-1,0 0 0,1 0 1,0 0-1,0 1 0,0-1 1,1 0-1,0 1 0,1 9 1,0-16-42,0-1 1,0 1-1,0 0 1,0-1 0,1 1-1,-1 0 1,0-1-1,1 1 1,-1 0 0,1-1-1,0 1 1,0-1-1,-1 1 1,1-1 0,0 1-1,0-1 1,0 0-1,0 1 1,1-1 0,-1 0-1,0 0 1,0 0 0,1 0-1,-1 0 1,1 0-1,-1 0 1,1-1 0,-1 1-1,1 0 1,-1-1-1,1 1 1,0-1 0,-1 0-1,1 1 1,0-1-1,-1 0 1,1 0 0,0 0-1,0 0 1,-1-1-1,1 1 1,3-1 0,3-1 59,0 0 0,0-1 0,0 0 0,0 0 0,0-1 0,0 0 0,10-8-1,10-10 24,0-2 0,-2 0-1,0-2 1,-2-1 0,-1-1-1,-1-1 1,21-38 0,-35 53-272,-6 9-91,-5 15 151,-2 4 102,2-1-1,-1 1 1,1-1 0,1 1 0,1 0 0,0 0-1,0 0 1,2 0 0,0 0 0,5 26-1,-4-29 32,0 2 81,0-1-1,2 1 0,4 12 1,-7-23-77,0 1 0,0-1-1,0 0 1,0 0 0,0 0 0,0 0 0,0 0-1,1 0 1,-1-1 0,1 1 0,0 0-1,-1-1 1,1 1 0,0-1 0,0 0 0,0 1-1,0-1 1,0 0 0,0 0 0,0 0 0,0-1-1,1 1 1,2 0 0,-1-1-4,-1 0-1,0 0 1,0-1 0,0 1-1,0-1 1,-1 0 0,1 0-1,0 0 1,0 0 0,0 0-1,-1-1 1,1 0 0,-1 1-1,1-1 1,-1 0 0,4-4-1,5-4 70,-2-1 0,11-14 1,-12 15-78,30-40 21,84-84-1,-107 122-115,0-1 0,1 2 0,1 0 0,18-9 0,-23 17-201,-11 3 245,-1 0 1,0 0-1,0 0 0,0 0 1,1 0-1,-1 0 1,0 0-1,0 0 0,0 0 1,1 0-1,-1 1 1,0-1-1,0 0 1,0 0-1,0 0 0,1 0 1,-1 1-1,0-1 1,0 0-1,0 0 0,0 0 1,0 0-1,0 1 1,0-1-1,0 0 0,1 0 1,-1 1-1,0-1 1,0 0-1,0 0 0,0 3-6,-1 0 0,1 0 0,-1 0 0,1-1 0,-1 1 0,-1 3 0,0 3 17,-55 180 1023,57-185-683,5-7-109,11-13 25,-13 13-227,29-27-12,2 1-1,0 1 1,2 2-1,64-35 0,-94 57-84,0 1 0,1 0-1,-1 1 1,14-3-1,-18 4 43,-1 1-1,1 0 1,-1 0-1,0 0 1,1 0-1,-1 0 1,1 0 0,-1 0-1,0 0 1,1 1-1,-1-1 1,1 1-1,1 0 1,-2 0 8,0-1 0,-1 1 0,1-1 1,0 1-1,-1 0 0,1 0 0,-1-1 1,1 1-1,-1 0 0,1 0 0,-1 0 0,1 0 1,-1-1-1,0 1 0,1 0 0,-1 0 1,0 0-1,0 0 0,0 0 0,0 0 1,0 0-1,0 2 0,-1 7-2,0 0 0,-1 0 0,-5 17 0,-2 15 113,7-26-52,-2 14 29,-1 45 0,6-65-1,-1 0 0,1 0 0,1 0 0,0 0 0,0 0 0,1 0 0,0-1 0,6 14 0,-7-21-43,-1 1 0,1-1 0,0 1-1,-1-1 1,1 0 0,0 1 0,0-1-1,1 0 1,-1-1 0,0 1 0,1 0-1,-1 0 1,1-1 0,-1 0-1,1 1 1,0-1 0,-1 0 0,1 0-1,0-1 1,5 2 0,-8-2 341,1-4-965,3-1 144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48.8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208 661 3648,'-5'-9'892,"4"8"-631,1-1-1,-1 0 1,0 1 0,0-1-1,0 1 1,1-1 0,-2 1-1,1 0 1,0-1 0,0 1-1,0 0 1,-1 0 0,1 0-1,0 0 1,-1 0 0,1 0 0,-1 0-1,1 0 1,-1 0 0,0 1-1,1-1 1,-1 1 0,0-1-1,1 1 1,-1 0 0,-3-1-1,-2 2-114,1-1-1,0 1 1,0 0-1,-1 1 1,1-1-1,0 1 1,0 1-1,0-1 1,-7 5-1,3-1-20,0 0 0,1 1 0,0 0 0,-11 11 0,16-13-66,0 1 0,0-1 0,0 1 0,1 0 1,0 0-1,0 0 0,0 0 0,1 1 0,0-1 0,0 1 0,1-1 0,0 1 0,0-1 0,0 1 0,1 0 0,0 0 0,1-1 0,-1 1 0,1 0 0,2 8 0,-1-9 24,-1-1 0,1 1-1,0 0 1,1-1 0,-1 0-1,1 1 1,0-1 0,0 0 0,1 0-1,5 5 1,-6-7-4,0 0-1,0 0 1,0-1-1,1 1 1,-1-1 0,1 0-1,-1 0 1,1 0 0,0-1-1,0 1 1,0-1 0,0 0-1,0 0 1,0 0 0,7 0-1,-3-1 30,1-1 1,0 1-1,-1-1 0,1-1 1,-1 0-1,1 0 0,11-5 0,-6 2 33,-1-2 0,0 0 0,18-12-1,-24 13-113,0 1-1,0-1 1,0 0-1,-1-1 0,9-11 1,-12 14-18,0-1 0,0 0 0,-1 0 1,1 1-1,-1-1 0,0-1 0,0 1 1,-1 0-1,2-11 0,-3 14-6,0-1-1,0 0 1,0 0 0,0 0-1,0 1 1,-1-1 0,0 0-1,1 0 1,-1 1 0,0-1 0,0 0-1,-1 1 1,1-1 0,-2-2-1,0 1-7,0 0 1,-1 1-1,1-1 0,-1 1 0,1 0 1,-1 0-1,-7-5 0,2 3 9,-1 0 1,0 1-1,0 0 0,0 0 1,-1 1-1,-19-3 0,29 6-3,-13-2-35,0 0 0,0 1-1,0 0 1,-22 3-1,25-1 67,0-1 0,-16-1 0,61 9-10,26-5 225,108-8 1,-144 3-215,268-23 88,-116 9-189,-144 16 159,-20 2-109,-12-1-4,-5 2-8,-6 0 59,0 2-1,0-1 0,1 2 0,-1-1 0,1 1 1,-16 13-1,19-13-2,-23 18 51,-43 47 0,63-60-30,2 0 1,0 0 0,0 0-1,1 1 1,0 0-1,1 1 1,1 0-1,-6 18 1,10-26-26,0-1 1,0 1 0,1-1-1,-1 1 1,1-1-1,0 1 1,1 0 0,-1-1-1,1 1 1,0-1 0,1 5-1,-2-7-7,1-1 0,-1 0-1,1 0 1,0 1 0,-1-1-1,1 0 1,0 0 0,0 0 0,0 1-1,-1-1 1,1 0 0,0 0-1,1-1 1,-1 1 0,0 0 0,0 0-1,0 0 1,0-1 0,1 1-1,-1-1 1,0 1 0,1-1 0,-1 1-1,0-1 1,1 0 0,-1 1-1,0-1 1,1 0 0,-1 0-1,1 0 1,-1 0 0,0 0 0,1-1-1,-1 1 1,0 0 0,1-1-1,-1 1 1,0-1 0,1 1 0,1-2-1,7-3 51,0-1-1,0-1 1,-1 1-1,0-2 1,0 1-1,12-14 0,4-3 3,55-45 54,72-65 46,-141 123-156,4-3 2,18-21 0,9-25-5,-30 40-5,0 2 1,27-45 34,-10-2 66,33-107-1,-60 167-102,8-28-86,6-38 0,-15 68 47,0-1 0,0 1 0,-1-1 1,0 0-1,0 0 0,0 1 0,0-1 1,-1 0-1,1 1 0,-1-1 0,0 1 1,-2-6-1,3 9 28,0-1 0,-1 0 0,1 1 0,0-1 0,0 1 0,-1 0-1,1-1 1,-1 1 0,1-1 0,0 1 0,-1-1 0,1 1 0,-1 0 0,1-1 0,-1 1 0,1 0 0,-1 0 0,1-1-1,-1 1 1,1 0 0,-1 0 0,0 0 0,1 0 0,-1-1 0,1 1 0,-1 0 0,1 0 0,-1 0 0,0 0 0,1 0-1,-1 1 1,1-1 0,-1 0 0,1 0 0,-1 0 0,0 0 0,1 1 0,-1-1 0,1 0 0,-1 0 0,1 1-1,-1-1 1,1 1 0,-1-1 0,-3 3-26,-1 1 0,1-1-1,0 1 1,0-1-1,-3 5 1,-29 39-144,1 1 1,-27 53-1,38-59 200,2 1 0,2 1 0,-17 56 0,33-86 32,0 1 0,1-1-1,1 1 1,1 0 0,0 0-1,0-1 1,2 1 0,0 0-1,0 0 1,5 18 0,-4-27-21,0 1 0,0-1 0,0 0 0,1 1 0,0-1 0,0 0 0,0 0 0,1-1 0,0 1 0,0-1 0,0 0 0,1 0 0,0 0 0,0-1 0,0 1 0,0-1 0,1 0 0,0-1 0,0 1 0,0-1 0,0-1 0,0 1 0,0-1 0,10 2 0,-5-2 13,-1 0 0,1-1 0,0-1 1,0 0-1,0 0 0,0-1 0,0-1 0,0 0 0,-1 0 0,1-1 0,15-6 0,9-7 44,-1-1 0,33-21 0,-17 8-43,-8 8-23,-24 14-58,0-1-1,-1-2 1,30-22 0,-43 27-71,-7 3 25,-10 5 42,-3 4-12,0 0 0,0 1 0,1 1 1,0 1-1,0 0 0,1 1 1,0 1-1,1 0 0,-18 18 0,22-19 37,1-1-1,0 2 1,1-1-1,0 1 0,-9 19 1,13-24 40,1-1 1,0 0 0,0 1 0,1-1 0,0 1-1,0 0 1,0-1 0,0 1 0,1 0 0,0 0-1,0-1 1,1 1 0,0 0 0,2 10 0,-2-15-16,-1 1 0,0-1 1,1 0-1,-1 0 0,1 0 1,-1 0-1,1 0 0,-1-1 1,1 1-1,0 0 0,0 0 1,-1 0-1,1 0 0,0-1 1,0 1-1,0 0 1,0-1-1,0 1 0,0-1 1,0 1-1,1 0 0,0-1 0,0 0 1,0 0-1,-1 0 0,1 0 0,0 0 0,-1 0 0,1 0 0,0-1 1,-1 1-1,1-1 0,-1 1 0,1-1 0,0 0 0,-1 1 0,1-1 1,1-2-1,20-14 53,0-1-1,26-27 1,-34 30-1,24-21 33,-13 13-49,-1-1 1,34-43 0,-29 23 33,-1-2 0,-3 0 0,36-88 0,-34 63-116,-4 0 1,20-92-1,-43 157-26,0 1-1,0-1 1,0 0-1,0 1 1,-1-1-1,0 0 0,-1 1 1,1-1-1,-1 0 1,-1-5-1,2 10 49,-1 1-1,1-1 0,0 1 1,0-1-1,0 1 1,0-1-1,-1 1 0,1-1 1,0 1-1,-1-1 0,1 1 1,0-1-1,-1 1 1,1 0-1,0-1 0,-1 1 1,1 0-1,-1-1 0,1 1 1,-1 0-1,1 0 1,-1-1-1,1 1 0,-1 0 1,1 0-1,-2-1 0,1 2 3,0-1-1,0 0 1,0 0 0,0 0-1,1 1 1,-1-1-1,0 0 1,0 1-1,0-1 1,0 1-1,0-1 1,0 1-1,-1 1 1,-2 1-13,0 1-1,0 0 1,1 0 0,0 0-1,-1 1 1,-1 4 0,-7 14-110,1 0 1,-12 41 0,-10 58-18,17-58 291,-14 117 1,28-152-35,1 1 0,1 0 0,1 0 0,2 0-1,1-1 1,11 38 0,-12-55-3,1-1-1,1 1 1,0-1 0,0 0-1,10 15 1,-11-21-241,0 1 0,1-1 0,0 0 0,7 7 0,-8-9-377,0 0 0,0-1 0,0 1 0,0-1 0,0 0 0,1 0 0,5 2 0,17 0-2214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51.3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11 941 2656,'-1'1'80,"1"0"0,-1 0 0,0 0 0,0 0 0,0 0 0,0 0 0,1 0 0,-1 0 0,1 0 0,-1 0 0,0 0 0,1 0 0,0 0 0,-1 0 0,1 0 0,0 1 0,0-1 0,-1 0 0,1 0 0,0 1 0,0-1 0,0 0 0,0 0 0,1 0 0,-1 1 0,0-1 0,1 2 0,0-1 110,-1 0 0,1 0 0,0 0 1,0 0-1,-1 0 0,1 0 0,1 0 0,-1 0 0,0-1 1,0 1-1,1 0 0,-1-1 0,1 1 0,-1-1 0,1 0 1,-1 1-1,4 1 0,-2-2 54,0 0 0,1 1 0,-1-1 0,0 0-1,0-1 1,1 1 0,-1-1 0,0 1 0,1-1 0,3 0 0,4-1 199,-1-1 1,0 0-1,0 0 1,-1-1-1,1 0 1,15-8-1,-12 5-189,-1-1 0,0-1 0,0 0 0,-1-1 1,0 0-1,-1 0 0,11-13 0,6-11 231,24-38 0,-12 15 91,-12 14-600,36-70 0,-60 106-69,-4 5-199,-4 13-166,-18 183 293,6-72 322,-11 62 11,27-182-113,1-1 0,-1 1 0,0-1-1,1 0 1,-1 1 0,0-1 0,0 0 0,-1 0 0,1 0-1,0 0 1,-3 3 0,4-5-29,0 0-1,-1 1 0,1-1 1,0 0-1,-1 0 1,1 1-1,-1-1 0,1 0 1,0 0-1,-1 0 1,1 1-1,-1-1 0,1 0 1,-1 0-1,1 0 1,-1 0-1,1 0 0,-1 0 1,1 0-1,0 0 1,-1 0-1,1 0 0,-1-1 1,0 1-5,-1-1 1,1 1-1,0-1 1,0 0-1,0 1 1,0-1-1,1 0 0,-1 0 1,0 0-1,0 0 1,0 0-1,-1-2 1,-5-9 91,1 0 1,0 0-1,-9-24 1,-8-44-82,6 20-198,17 59 149,0-1 0,-1 1 0,1 0 0,0 0 0,0 0 0,0 0 1,0 0-1,0-1 0,0 1 0,0 0 0,0 0 0,0 0 0,1 0 0,0-2 0,-1 3 9,0-1-1,0 1 1,0 0-1,0 0 1,0 0-1,0-1 1,1 1-1,-1 0 1,0 0-1,0 0 1,0 0-1,0 0 0,1 0 1,-1-1-1,0 1 1,0 0-1,0 0 1,0 0-1,1 0 1,-1 0-1,0 0 1,0 0-1,0 0 1,1 0-1,-1 0 1,0 0-1,0 0 0,1 0 1,7 6-179,-4-2 200,-1 0 1,1 0-1,0-1 1,0 1-1,1-1 0,-1 0 1,1-1-1,-1 1 1,1-1-1,0 0 1,0 0-1,0 0 1,0-1-1,0 1 0,1-1 1,-1-1-1,0 1 1,1-1-1,-1 0 1,0 0-1,1 0 0,-1-1 1,0 0-1,10-2 1,30-16 202,67-40 1,-58 29-149,28-12 30,42-23 145,-92 46-94,52-39 1,-71 46-140,-1 0 0,1-1 0,-2-1 0,0 0 0,-1 0 0,0-1 0,-1 0 0,-1-1 0,9-22 0,0-8-47,-2-2 0,10-50 0,-4-20 127,-20 104-111,0 1 0,0-1 0,-1 1-1,-1-1 1,-1 1 0,-5-26 0,6 36-16,1 1 0,-1 0 0,0 0 0,0 0 0,1 0 0,-2 0-1,1 0 1,0 1 0,0-1 0,-1 0 0,-2-3 0,3 4 1,-1 1 0,1-1-1,-1 0 1,0 0 0,1 1-1,-1-1 1,0 1 0,1 0-1,-1-1 1,0 1 0,1 0-1,-1 0 1,0 0-1,1 0 1,-1 0 0,0 1-1,-2 0 1,0-1 13,1 2 0,-1-1 0,0 0-1,0 1 1,1 0 0,-1 0 0,0 0 0,1 0-1,0 0 1,0 1 0,0 0 0,0-1 0,-5 7-1,-3 5-50,-19 31 0,25-36 62,-25 40 24,3 2-1,1 0 1,3 2 0,-30 103-1,49-141 28,2-1 0,0 1 0,0 0 0,1-1 0,1 1 0,1 0-1,0 0 1,1 0 0,0-1 0,8 25 0,-7-30 0,0 0 1,1-1 0,0 1-1,0-1 1,1 0-1,0 0 1,1-1-1,-1 1 1,2-1-1,-1 0 1,1-1-1,0 0 1,0 0-1,0 0 1,1-1-1,0 0 1,0-1 0,10 5-1,-9-6 6,1 0 0,0 0 0,1-1 0,-1 0 0,0-1 0,1 0 0,-1 0 0,0-1 0,1-1 0,16-2-1,7-4 175,60-21 0,-72 21-186,62-21 86,73-23-115,-148 49-21,1-1-1,-1 0 0,0 0 1,0-1-1,0-1 1,8-5-1,-17 10 18,0 0-1,0 0 1,0 0-1,0 0 0,0 0 1,0 0-1,0 0 1,0 0-1,0 0 1,0 0-1,0 0 0,-1 0 1,1 0-1,0 0 1,0 0-1,0 0 0,0 0 1,0 0-1,0 0 1,0 0-1,0 0 0,0 0 1,0-1-1,0 1 1,0 0-1,0 0 1,0 0-1,0 0 0,0 0 1,0 0-1,0 0 1,0 0-1,0 0 0,0 0 1,0 0-1,0 0 1,0 0-1,0 0 1,0 0-1,0 0 0,0 0 1,0 0-1,0 0 1,0 0-1,0-1 0,0 1 1,0 0-1,0 0 1,0 0-1,-12 2-92,2 0 50,-10 3 8,-1 0 0,1 1-1,0 2 1,0 0 0,1 1-1,0 0 1,-32 24 0,32-20 84,1 2-1,0 1 1,1 0-1,0 1 1,2 1 0,0 0-1,-13 21 1,18-22 20,-1-2 1,2 1 0,-10 20 0,18-33-25,-1 1 1,1-1-1,0 1 1,0-1-1,0 1 1,0-1 0,0 1-1,1 0 1,0 0-1,0-1 1,0 1-1,0 0 1,0-1-1,1 1 1,0 0-1,0-1 1,1 5-1,-2-8-32,1 1-1,-1 0 1,1-1-1,-1 1 0,1-1 1,-1 1-1,1-1 1,-1 1-1,1-1 0,-1 1 1,1-1-1,0 1 1,-1-1-1,1 0 1,0 1-1,-1-1 0,1 0 1,0 0-1,0 1 1,-1-1-1,1 0 0,0 0 1,0 0-1,-1 0 1,1 0-1,0 0 1,0 0-1,-1 0 0,1 0 1,0 0-1,0-1 1,-1 1-1,1 0 0,0 0 1,-1-1-1,2 0 1,4-2 31,0 0 0,0 0 0,7-7 0,-10 8-18,16-12 97,-1-1 1,0-1 0,23-29-1,41-61 111,-18 22-136,-25 31-492,-48 66-188,6-4 572,-1 1 0,2 0-1,-1 0 1,2 1 0,-1-1-1,1 0 1,1 1 0,0-1-1,0 0 1,4 19 0,-3-24 17,0 0 0,0-1 0,1 1 1,0 0-1,0 0 0,0-1 1,0 1-1,1-1 0,0 0 1,5 7-1,-6-9 14,1 1-1,0-1 1,0 0 0,0 0 0,0 0 0,0 0-1,0 0 1,0-1 0,1 1 0,-1-1 0,1 0-1,-1 0 1,1 0 0,-1 0 0,1-1 0,4 1-1,-3-2 8,0 1 0,1-1-1,-1 0 1,1 0 0,-1 0 0,0-1-1,0 1 1,1-1 0,-1-1-1,-1 1 1,9-5 0,3-5 45,27-22 1,6-11 37,-3-2-1,53-70 0,-62 67-82,51-93 1,14-64-6,-20 33 68,-77 165-150,0-1 0,-1 0 1,6-20-1,-10 29 48,0 0 0,1 1 0,-1-1 0,0 0 0,0 1 0,0-1 1,0 0-1,0 1 0,0-1 0,0 0 0,0 1 0,0-1 0,0 0 0,0 1 0,0-1 0,0 0 0,-1 1 0,1-1 0,0 0 1,0 1-1,-1-1 0,1 1 0,-1-1 0,1 0 0,0 1 0,-1-1 0,1 1 0,-1-1 0,1 1 0,-1 0 0,1-1 0,-1 1 1,0-1-1,-1 1-10,0-1-1,1 1 1,-1 0 0,0 0 0,1 0 0,-1 0 0,0 1 0,1-1 0,-1 0 0,0 1-1,1-1 1,-1 1 0,1-1 0,-4 2 0,-1 1-25,-1 0 0,1 1-1,0 0 1,0 0 0,0 0 0,1 1-1,-1-1 1,-8 12 0,-3 5-50,2 1-1,0 1 1,2 0 0,-21 49 0,14-20-64,-20 80 1,31-91 197,1 0 1,-3 60-1,10-80 8,1-1 1,0 0-1,2 1 0,1-1 0,0 0 1,2 0-1,6 19 0,-8-31-16,0 0-1,1 0 1,0-1-1,0 0 1,1 0-1,0 0 1,0 0-1,0-1 1,1 0-1,0 0 1,8 7-1,-9-10-1,-1 0 0,0-1 0,1 1-1,-1-1 1,1 0 0,-1 0 0,1-1 0,0 1 0,0-1 0,0 0-1,0-1 1,0 1 0,0-1 0,0 0 0,0 0 0,0 0 0,0-1-1,0 0 1,0 0 0,5-1 0,4-3 40,0-1 1,0 0-1,0-1 1,-1-1-1,17-12 0,-10 6 16,-2-2 0,28-28-1,-41 38-53,1-1-1,-1 1 0,0-1 1,0 0-1,-1 0 0,0 0 1,-1-1-1,1 1 0,-1-1 1,-1 0-1,4-13 0,-6 19-52,0 0 0,0 1 0,0-1 0,0 0 0,0 1 0,0-1 0,0 0 0,0 1 0,-1-1 0,1 1 0,-1-1 0,1 0 0,-1 1 0,0-1 0,0 1 0,1 0 0,-1-1 0,0 1 0,0 0 0,0-1 0,-1 1 0,1 0 0,0 0 0,0 0 0,-1 0 0,1 0 0,0 0 0,-1 0 0,1 1 0,-1-1 0,1 0 0,-1 1 0,1-1 0,-1 1-1,0 0 1,1-1 0,-1 1 0,0 0 0,1 0 0,-4 0 0,-3 0-14,0 1 0,0 0 0,0 0 0,0 1 0,0 0-1,1 0 1,-1 1 0,1 0 0,-1 0 0,-7 5 0,12-6 36,0-1 0,1 1 0,-1 0-1,0 0 1,1 1 0,-1-1 0,1 0 0,0 1 0,-1 0 0,1-1 0,1 1 0,-1 0 0,0 0 0,1 0 0,-1 0 0,1 0 0,0 1 0,0-1 0,0 0-1,1 0 1,-1 1 0,1-1 0,0 1 0,0-1 0,0 0 0,0 6 0,2-2 18,0-1 0,0 1 1,1-1-1,-1 0 0,2 1 0,-1-1 1,0-1-1,1 1 0,0 0 0,1-1 0,-1 0 1,7 6-1,7 5 26,0-1-1,22 14 1,-20-15 117,2 0 1,40 18-1,-54-28-92,0-1-1,0 0 1,1-1-1,-1 0 1,1 0-1,-1-1 0,1 0 1,0-1-1,-1 1 1,1-2-1,15-1 1,-14 0-82,0-1 0,-1 0 1,1-1-1,-1 0 0,0 0 1,0-1-1,0 0 0,0-1 1,13-11-1,-18 13-356,0 0-1,0 0 1,-1-1-1,1 1 1,-1-1-1,0 1 1,0-1 0,3-8-1,-5 10-212,0-1 0,0 0 0,0 0 0,0 1 0,-1-1 0,1 0 0,-1 0 0,0 0 0,0 0-1,-1 0 1,1 0 0,-3-7 0,-4-11-5795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51.6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57 6304,'-37'-9'2032,"35"6"-1172,6 0-611,6-1 114,-3 3 17,-1 0 0,1 0 0,0 1 0,-1 0 1,10 1-1,1 0 11,253-3 2117,-184 0-2259,532-29 706,-578 30-4518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4:52.0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19 125 4320,'-18'-9'2208,"23"9"-256,8 0-1120,28 0 1632,8 0-1408,59 0 416,-1 4-896,51-8-32,-5 4-352,22-11 448,-18-3-353,10-9-1950,-10-5 863,-22-12-7008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15.2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214 2 2496,'-2'-1'4090,"4"7"412,-3 2-4716,-6 12 1196,-17 29 0,-2 4-690,-42 140 302,33-89-281,23-71-173,2 0-1,1 1 1,1 0 0,-2 39 0,7-25-111,2 1 0,3-1 0,7 50 1,-4-62 53,2-1 0,2 0 0,1-1 1,28 62-1,-26-69 7,60 110 721,-71-135-822,4 6 171,1 1-1,0-1 1,14 14 0,-18-20-433,-1-1 1,1 1-1,0-1 0,0 1 1,1-1-1,-1 0 0,0 0 1,0 0-1,1 0 0,-1 0 1,0 0-1,1-1 0,-1 1 1,1-1-1,-1 1 1,0-1-1,1 0 0,-1 0 1,1 0-1,-1 0 0,5-2 1,19-5-5504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16.2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9 163 2720,'-1'0'33,"1"0"1,0 0-1,-1 0 0,1 0 1,0 0-1,-1 0 0,1 0 1,0 0-1,0 0 1,-1 0-1,1 0 0,0 0 1,-1-1-1,1 1 0,0 0 1,0 0-1,-1 0 1,1-1-1,0 1 0,0 0 1,-1 0-1,1 0 0,0-1 1,0 1-1,0 0 0,-1-1 1,1 1-1,0 0 1,0 0-1,0-1 0,0 1 1,0 0-1,0-1 0,0 1 1,0 0-1,0-1 1,0 1-1,0 0 0,0-1 1,0 1-1,0 0 0,0-1 1,0 1-1,0 0 0,0-1 1,0 1-1,0 0 1,0 0-1,1-1 0,-1 1 1,0 0-1,0-1 0,0 1 1,1 0-1,12-24 2497,-7 16-1055,-5 5-1300,0 1 1,0 0-1,1 0 1,-1-1-1,1 1 1,-1 0-1,1 0 1,0 0-1,0 1 1,0-1-1,0 0 1,0 1-1,0-1 1,0 1-1,0 0 1,1 0-1,-1-1 1,0 2-1,1-1 1,-1 0-1,1 0 1,0 1-1,-1-1 1,1 1-1,-1 0 1,1 0-1,0 0 1,-1 0-1,1 0 1,-1 1-1,4 0 1,-3 0-88,-1 0 1,0 0-1,1 0 1,-1 0 0,0 1-1,0-1 1,0 1 0,0-1-1,0 1 1,0 0-1,3 3 1,18 26 143,-16-22-274,6 9 200,50 63 68,-46-60-25,12 12 79,-26-30-205,0-1 0,-1 0 0,1 1 0,0-1 0,0 0 0,1 0 0,-1-1 1,0 1-1,5 1 0,-7-3-6,1 0 0,-1 0 0,1 0 0,-1 0 0,0 0 0,1-1 0,-1 1 1,0 0-1,1-1 0,-1 1 0,0-1 0,0 1 0,0-1 0,1 0 0,-1 1 0,0-1 0,0 0 0,0 0 1,0 0-1,0 0 0,0 0 0,0 0 0,1-2 0,2-2 38,-1 0 0,1 0-1,4-11 1,25-74 0,-25 73-126,-1-2 0,-1 1 1,7-31-1,-11 37-88,-2 12 107,0 0-1,0 0 0,0 0 0,0 0 0,0 0 0,0 0 1,0 0-1,0 0 0,0-1 0,0 1 0,0 0 0,0 0 1,0 0-1,0 0 0,0 0 0,0 0 0,0 0 1,0 0-1,0 0 0,0 0 0,0-1 0,0 1 0,0 0 1,1 0-1,-1 0 0,0 0 0,0 0 0,0 0 0,0 0 1,0 0-1,0 0 0,0 0 0,0 0 0,1 0 0,-1 0 1,0 0-1,0 0 0,0 0 0,0 0 0,0 0 0,0 0 1,0 0-1,0 0 0,1 0 0,-1 0 0,0 0 1,0 0-1,0 0 0,0 0 0,0 0 0,0 0 0,0 0 1,0 0-1,0 0 0,0 1 0,1-1 0,-1 0 0,1 2-16,0-1-1,0 1 0,0 0 0,-1 0 1,1 0-1,0 0 0,-1 0 0,1 0 1,-1 0-1,0 0 0,1 3 0,-1 26-21,0-20 41,1 6 2,1 0 1,0 0-1,1-1 1,1 1 0,11 29-1,-5-16-117,-10-28 121,1 0-1,0 0 0,0 0 0,0 0 0,0 0 0,0 0 0,0 0 1,2 2-1,-2-3 9,-1-1 0,1 0 0,-1 1 0,1-1 0,-1 0 0,1 1 1,-1-1-1,1 0 0,-1 0 0,1 1 0,-1-1 0,1 0 0,0 0 1,-1 0-1,1 0 0,-1 0 0,1 0 0,-1 0 0,1 0 0,0 0 0,-1 0 1,1 0-1,-1 0 0,1 0 0,-1-1 0,1 1 0,0 0 0,-1 0 1,1-1-1,-1 1 0,1 0 0,-1-1 0,1 1 0,-1 0 0,0-1 0,1 1 1,0-2-1,5-4 84,1-1-1,-2 0 1,1 0 0,-1-1 0,0 0 0,0 0 0,-1 0-1,4-10 1,21-75-16,-19 57-5,8-33 135,-12 39-3084,-4 22-463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16.8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0 137 5568,'1'-1'83,"-1"1"0,1 0 1,-1 0-1,0-1 0,1 1 0,-1 0 1,1 0-1,-1-1 0,1 1 1,-1 0-1,0 0 0,1 0 0,-1 0 1,1 0-1,-1 0 0,1 0 0,-1 0 1,1 0-1,-1 0 0,1 0 1,-1 0-1,1 0 0,-1 0 0,1 0 1,-1 1-1,1-1 0,-1 0 0,0 0 1,1 0-1,0 1 0,0 0 73,1 1-1,-1-1 1,1 0-1,-1 1 1,0 0-1,0-1 0,1 1 1,0 1-1,2 5 249,0 0-1,-1 1 1,3 7-1,0 7 153,3 8 334,1 1 1,15 29-1,-18-50 639,-8-19 237,0-11-1616,1 2-58,0 0 0,1 0 0,1 0 0,1 0 0,0 0-1,1 1 1,1-1 0,0 1 0,2 0 0,-1 1 0,2-1 0,11-16 0,-11 21-29,0 0 1,0 1 0,18-16-1,-22 22-37,0 0-1,1 1 1,-1 0-1,1 0 1,0 0-1,0 0 1,0 1-1,0 0 0,0 0 1,1 0-1,8-1 1,-13 3-8,1-1 1,-1 1 0,1 0 0,-1 0-1,1 0 1,0 0 0,-1 0 0,1 0-1,-1 1 1,1-1 0,-1 0-1,1 1 1,-1-1 0,1 1 0,-1 0-1,1-1 1,-1 1 0,0 0-1,1 0 1,-1 0 0,0 0 0,0 0-1,0 0 1,1 0 0,-1 1 0,0-1-1,-1 0 1,3 3 0,-1 2-190,0 1 1,0-1 0,0 1-1,-1 0 1,1 11 0,-1-12-756,-1-1 0,1 0 0,0 0 0,0 0 0,0 0 0,1 0 0,-1 0 0,1 0 0,4 6 0,2-4-1586,0-5-1498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9:45.5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828 1 1728,'0'0'76,"-1"0"1,0 0 0,1 1-1,-1-1 1,1 0-1,-1 1 1,1-1-1,-1 0 1,1 1-1,-1-1 1,1 1 0,-1-1-1,1 1 1,-1-1-1,1 1 1,0-1-1,-1 1 1,1-1-1,0 1 1,0-1 0,-1 1-1,1 0 1,0-1-1,0 1 1,0-1-1,0 1 1,-1 0-1,-2 10 1370,3-9-1347,-1-1 0,1 1 0,-1-1-1,1 1 1,0-1 0,0 1 0,0 0 0,0-1 0,0 1-1,0 0 1,0-1 0,0 1 0,1-1 0,-1 1 0,1 0-1,-1-1 1,2 3 0,0 0 181,0 0 1,1-1-1,-1 1 1,1 0-1,6 5 0,-2-3-104,2 1 0,-1-2 0,1 1 0,-1-1-1,2 0 1,-1-1 0,0 0 0,11 2 0,-6-1 135,-1 0 1,23 13 0,7 3 152,-35-17-404,1-1-1,0 2 1,-1-1 0,9 8-1,-8-5 50,-1 1-1,0 1 0,-1 0 1,0 0-1,0 0 0,-1 1 1,7 13-1,-11-19-116,3 6 97,-1 0 1,-1 0 0,1 1-1,-2 0 1,4 20-1,-1-3 51,0 11 101,-1 0-1,-2 0 0,-4 48 1,1-19 45,1-26 86,-10 65 0,6-84-269,-1 1 0,-1-2 0,-1 1 0,-13 27 0,-7 4 236,-52 73 0,-4 7 225,60-93-343,-41 53-1,-36 30 182,56-71-77,22-27-133,10-12-36,1 0 1,-14 21 0,20-28-137,1 1 0,0 0 0,0 0 1,1 0-1,0 1 0,0-1 0,1 1 0,0 0 0,0-1 1,1 1-1,0 0 0,1 0 0,0 13 0,2 21 289,-2-34-246,0 0-1,0 0 1,1 0-1,0-1 1,1 1-1,2 9 1,4 4 12,0 1-1,1-2 1,1 1 0,1-1-1,1-1 1,16 21 0,-22-33-40,7 9 6,1-1-1,0 0 1,29 24-1,-29-27-34,-11-10 35,0 0 0,-1-1 1,1 1-1,0-1 0,1 0 0,-1 0 1,5 2-1,-6-3 130,-2 0-180,0-1 0,1 1 0,-1 0 0,0 0 0,0 0 0,0-1 0,1 1 0,-1 0 0,0 0 0,0 0 0,0 0 0,0-1 0,-1 1 0,1 0 0,0 0 0,0 0 0,-1 1 0,1-2 11,-1 4-2,0-1 0,0 0 0,-1 0 0,1 0 1,-1 0-1,0-1 0,1 1 0,-1 0 0,-1-1 0,1 1 1,0-1-1,-1 0 0,1 1 0,-4 1 0,-6 5 17,-25 12-1,23-13-35,-8 4 117,-43 27 73,58-33-146,-1-1-1,1 1 1,1 1 0,-1-1 0,1 1 0,-6 8-1,5-4 36,1-1 0,-1 1-1,2-1 1,0 2 0,0-1-1,1 0 1,0 1-1,1 0 1,0 0 0,-1 20-1,3-7-30,1 1 0,2-1 0,0 1 0,7 28-1,-3-19-28,0 1 114,1 0 0,14 40 0,-10-52-127,0-1-1,2 0 1,28 39 0,-21-35 18,24 47 0,6 33 98,16 33-78,6 7 290,-66-136-303,-2 1 1,1 0 0,-1-1-1,-1 2 1,0-1-1,-1 0 1,0 0 0,-1 1-1,0-1 1,-1 1 0,-2 15-1,-3 14 5,-22 80 0,17-83 54,0 3-37,-3-2 0,-1 1 0,-28 54 0,28-68 40,-2 0 0,-1-1 1,-1-1-1,-1-1 0,-33 33 0,-78 61 230,98-92-247,-1-3 0,-50 29 0,-100 26-324,161-69-557,2 1-1,-1 1 1,1 1 0,1 1-1,0 0 1,-17 18-1,21-17-1519,1 0-1,-22 30 0,13-9-652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17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11 4384,'12'-10'6401,"-16"16"-5117,-13 15-574,8-11-467,1 1-1,0-1 0,0 2 0,1-1 1,1 1-1,0 0 0,1 0 0,-5 14 1,3 5-54,1-1 0,2 0 1,1 1-1,1 0 0,2 0 1,1 0-1,7 44 0,-6-66-118,0 1-1,1-1 0,0 0 1,0 0-1,1 0 0,5 8 1,-6-12-10,0-1-1,0 1 1,0-1 0,1 0-1,-1 0 1,1 0 0,0 0 0,0-1-1,1 1 1,-1-1 0,10 5-1,-7-5-36,0 0-1,1 0 1,-1-1-1,9 2 0,-13-3-297,-1-1 1,1 0-1,0 0 0,0 0 0,0 0 0,0 0 0,0-1 0,0 1 1,0-1-1,0 0 0,0 0 0,0 0 0,3-2 0,-5 3 77,0 0-1,0-1 0,-1 1 1,1-1-1,0 1 0,0 0 1,-1-1-1,1 0 0,0 1 1,-1-1-1,1 1 1,-1-1-1,1 0 0,0 1 1,-1-1-1,0 0 0,1 0 1,-1 1-1,1-1 0,-1 0 1,0 0-1,1 0 1,-1 1-1,0-1 0,0 0 1,0 0-1,0 0 0,0 0 1,0 0-1,0 0 0,0 1 1,0-1-1,-1-2 0,-3-20-3860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17.6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88 7808,'5'-16'2880,"-5"9"-2240,8-6-160,7 6 864,2-6-832,11 1 352,7 4-512,10 1-256,0 2-96,4 5 352,-4 0-192,-3 9-64,-12-1-64,-7 4-2368,-5 8 1280,-13 3-5760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18.3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37 3808,'-1'-4'1017,"0"0"-1,0-1 1,1 1 0,-1 0 0,2-8-1,-1 8 2414,0 14-1990,-12 117 761,5-68-1917,3-21 25,-28 217 1462,29-234-1352,1 39 0,2-59-414,0-1 0,0 0 0,1 0 0,-1 0 0,0 1 0,0-1 0,1 0 1,-1 0-1,0 0 0,0 0 0,1 0 0,-1 0 0,0 0 0,0 0 0,1 0 0,-1 0 1,0 1-1,1-1 0,-1-1 0,0 1 0,0 0 0,1 0 0,-1 0 0,0 0 0,1 0 1,-1 0-1,0 0 0,0 0 0,1 0 0,-1-1 0,10-2 93,22-19 150,-21 13-215,1 1-1,0 1 1,21-10-1,-14 10-22,1 2 0,0 0 0,0 1 0,0 1 0,0 1 0,39 0 0,-52 6-4393,-3-1 3379,10 1-3038,2-3 1354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18.7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19 4160,'11'-19'8656,"-21"21"-4462,5-1-5295,1 1 1216,1 0-1,-1 0 1,1 1 0,0-1 0,-1 1 0,1-1-1,0 1 1,1 0 0,-1 0 0,0 1-1,-2 4 1,4-5-93,-1 0 0,1 0 0,0 0 0,0 0 0,1 0 0,-1 0 0,1 0 0,-1 0-1,1 0 1,0 0 0,0 1 0,1-1 0,-1 0 0,1 0 0,1 5 0,0 0-1,1 0 0,0 0 0,1 0 0,-1 0 0,8 9 1,-8-12-914,0-1 1,0 0 0,1 0-1,0 0 1,6 5 0,3 0-5413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19.1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57 8960,'-13'-20'3328,"13"12"-2592,0-7-192,5 10-384,0 2-192,3-2-192,6 10 128,4-5 608,0 0-288,0 0-2944,1 0 1440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19.6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8 3232,'-1'0'522,"-6"-5"91,5 2 1766,5 4-2213,1 1-1,-1-1 0,1 1 1,-1-1-1,0 1 0,0 0 1,5 4-1,28 24 521,-2 0 0,59 70 1,-82-86-606,-1 0 1,-1 0 0,0 1 0,-1 0 0,-1 0-1,0 1 1,5 19 0,24 116 408,-33-137-461,15 82 517,-4 1 0,3 145-1,-31 21 483,6-205-695,-2-2 0,-30 93 0,39-147-324,-98 282 606,-19-6 382,104-249-897,-9 18-230,5-18-2757,17-29 2711,1 1 0,-1 0 0,1 0 0,-1-1 0,1 1 0,-1 0 0,0-1 0,1 1 0,-1-1 0,0 1 0,0-1 0,1 1 0,-1-1 0,0 1 0,-1 0 0,1-2-76,1 1 0,0 0 0,-1 0 0,1 0 0,0-1 0,-1 1 0,1 0 0,0-1 1,-1 1-1,1 0 0,0 0 0,-1-1 0,1 1 0,0-1 0,0 1 0,-1 0 0,1-1 0,0 1 0,0 0 0,0-1 0,0 1 0,-1-1 0,1 1 250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20.3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17 4160,'-7'-3'1314,"14"3"2678,-6 1-3780,1 0-1,-1 0 1,1 0-1,-1 1 0,1-1 1,-1-1-1,1 1 0,-1 0 1,1 0-1,2 0 1,2 1 179,0-1 0,0 0-1,0 0 1,1 0 0,-1-1 0,8 0 0,39-5 699,-46 4-1018,212-23 851,-166 23-449,-53 1-455,0 1 0,0-1-1,0 0 1,0 0-1,1 0 1,-1 0 0,0 0-1,0 1 1,0-1-1,0 0 1,1 0-1,-1 0 1,0 0 0,0 1-1,0-1 1,0 0-1,0 0 1,0 0-1,0 1 1,0-1 0,0 0-1,0 0 1,0 1-1,0-1 1,0 0-1,0 0 1,0 0 0,0 1-1,0-1 1,0 0-1,0 0 1,0 0-1,0 1 1,0-1 0,0 0-1,0 0 1,0 0-1,0 1 1,-1-1 0,1 0-1,-4 10 303,-37 46 550,-16 24-611,47-63-299,0 0 0,1 1 0,1 0 1,1 1-1,0 0 0,2 0 0,0 0 0,1 1 1,1 0-1,-1 21 0,5 23-7113,3-28 774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5:23.8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 12 2400,'-1'0'20,"1"0"0,0 0-1,0 0 1,0-1 0,0 1 0,0 0 0,-1 0-1,1 0 1,0 0 0,0 0 0,0 0 0,0 0-1,0 0 1,0-1 0,0 1 0,-1 0 0,1 0-1,0 0 1,0 0 0,0 0 0,0-1 0,0 1-1,0 0 1,0 0 0,0 0 0,0 0 0,0-1-1,0 1 1,0 0 0,0 0 0,0 0 0,0 0-1,0 0 1,0-1 0,0 1 0,0 0 0,0 0-1,0 0 1,0 0 0,0-1 0,0 1 0,0 0 0,0 0-1,1 0 1,-1 0 0,0 0 0,0-1 0,0 1-1,0 0 1,0 0 0,10-5 4970,-15 8-734,-2 7-2533,1-3-316,-2 0-378,0 0 1,0 0-1,-13 16 0,9-14-582,2-2 2760,9-7-3389,0 1 0,0 0 0,0-1 0,0 1 0,0 0 0,0-1 1,0 1-1,0 0 0,-2 2 0,12 1-4682,8 8 1302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8:52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0 257 1984,'4'-38'5247,"10"-18"-4535,-10 41-271,2-6-14,-3 12 12,0 0-1,-1 0 0,0 0 0,-1 0 0,0-11 0,18 37 20,-13-9-397,0 1-1,0 0 0,-1 1 0,0 0 1,7 18-1,8 54 72,-12-47-55,6 62 66,-5-31 87,-1 16-176,-3-9-86,4 62 575,-5-52-356,-2-42-146,2 19 153,-1-24-168,-1 55 1,-2-61 453,0-24-310,3 14 428,-3-21-803,-1 1-1,1 0 0,-1 0 1,1 0-1,-1 0 0,1 0 1,-1-1-1,1 1 1,-1 0-1,1 0 0,-1-1 1,1 1-1,0 0 0,-1-1 1,1 1-1,0 0 1,-1-2-1,-2-2-31,1-1 1,0 1-1,1-1 1,-1 0-1,1 0 0,0 1 1,-1-8-1,-1-38 37,1 11 128,-8-87 607,6 56 595,-27-137-1,8 70-635,6 30-118,-15-106 648,31 202-725,1 9-260,0 0 1,0 1 0,0-1 0,0 0 0,0 1 0,-1-1 0,1 0 0,-1 1 0,1-1 0,-1 1 0,-1-3 0,2 3-40,-1 1-1,0-1 1,1 0 0,-1 0-1,1 0 1,-1 0-1,1 0 1,-1 0 0,1-1-1,0 1 1,0 0 0,-1 0-1,1 0 1,0 0-1,0 0 1,0 0 0,0-1-1,0 1 1,0 0-1,1 0 1,-1 0 0,0 0-1,0 0 1,1 0-1,-1 0 1,1 0 0,-1 0-1,1 0 1,-1 0 0,1 0-1,0 0 1,0 0-1,-1 0 1,1 0 0,0 1-1,0-1 1,0 0-1,0 1 1,0-1 0,1 0-1,8-5-106,-8 5 76,0 0-1,0 0 1,0 0-1,0 0 1,0 0 0,0 1-1,0-1 1,0 1-1,3-1 1,17-1-154,0 0 0,42 4 0,-51 0 153,0 0 0,-1 1 0,0 0 0,0 0 0,0 2 0,19 8 0,-19-6 4,0 1-1,0 0 0,-1 0 1,0 2-1,-1-1 0,0 1 1,0 0-1,12 19 0,1 6 177,30 58 0,-41-70 22,15 40 0,-25-55-89,1 1 1,-1-1-1,0 1 0,-1-1 0,0 1 1,0 0-1,-1-1 0,-1 16 1,0-21 2,1-1 0,-1 1 0,0 0 0,0 0 0,-1 0 0,1-1 0,0 1 0,-1 0 0,0-1 0,1 0 0,-1 1 0,0-1 0,0 0 0,-1 0 0,1 0 0,0 0 0,-1 0 0,1-1 0,-1 1 0,1-1 0,-6 3 0,-4 0 144,0 0-1,0 0 1,-22 3 0,31-7-214,-44 4 537,7-2-548,24-1-49,-32 0-1,21-2-1657,43 7-5889,-3-1 5496,8-1-1455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8:53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42 3072,'0'-1'117,"-1"0"-1,1 0 1,-1 0-1,1 0 1,0 0 0,0 0-1,-1 0 1,1 0 0,0-1-1,0 1 1,0 0-1,0 0 1,0-1 0,0-2 3012,-11-1 3127,29-1-4341,-14 4-1959,1 1 0,-1-1-1,1 1 1,-1 0 0,1 0-1,-1 0 1,1 0 0,0 1 0,7 0-1,2 2-13,-5 0 72,-1 0 0,15-1 0,-10 0 41,0 1 0,20 4 1,-19-3-12,-1-1 0,23 1 1,-30-3-22,-1 1-1,1 0 1,11 2 0,-9-1 26,1 0 0,-1-1 0,1 0 0,8 0 0,-15-1 436,-15-8-10143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9:48.1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1134 2080,'0'11'2657,"0"-16"266,1-15-957,4-11-1174,8-38 107,-2 30-589,32-102 490,-34 118-609,0 1 0,2 0-1,0 0 1,15-20 0,-21 36-158,3-5 66,0 0-1,11-11 1,-16 19-96,0 0-1,1 0 1,0 0-1,-1 1 1,1-1-1,0 1 1,0 0 0,0 0-1,1 0 1,3 0-1,-7 1 12,0 1 0,0 0 0,0 0 1,-1 0-1,1 0 0,0-1 0,0 1 0,0 0 0,0 1 0,-1-1 0,1 0 0,0 0 0,0 0 0,0 0 0,-1 1 1,1-1-1,0 0 0,0 1 0,-1-1 0,1 0 0,0 1 0,-1-1 0,1 1 0,0-1 0,-1 1 0,1 0 0,-1-1 0,1 1 1,-1-1-1,1 1 0,-1 0 0,1 0 0,-1-1 0,0 1 0,1 0 0,-1 0 0,0-1 0,0 1 0,1 0 0,-1 0 0,0 1 1,1 4 69,-1 1 0,1-1 1,-1 0-1,-1 8 1,1-13-80,-27 211 1324,5-54-557,22-140-473,1-12 118,3-10-189,8-20-3,10-27 0,7-17-158,-6 27-61,2 0-1,1 2 0,2 0 1,54-56-1,-81 93 7,20-18-283,-19 19 251,-1 0 0,0 0-1,1 0 1,-1 0 0,1 0 0,0 0-1,-1 1 1,1-1 0,-1 0-1,1 1 1,0-1 0,2 1-1,-3 0 29,0 0-1,0 0 0,-1 1 0,1-1 1,0 1-1,-1-1 0,1 0 1,0 1-1,-1-1 0,1 1 0,-1 0 1,1-1-1,-1 1 0,1-1 0,-1 1 1,1 0-1,-1 0 0,0-1 0,1 1 1,-1 0-1,0-1 0,1 1 0,-1 1 1,7 25 32,-6-18-4,14 64 409,-9-43-105,15 50 0,-19-74-339,2 7 190,11 21 0,-13-31-157,-1 0-1,1 0 0,0 0 1,0-1-1,0 1 1,1 0-1,-1-1 1,1 0-1,-1 1 1,1-1-1,5 3 0,-6-4-12,-1-1 0,1 0 0,-1 1 0,0-1-1,1 0 1,-1 0 0,1 0 0,-1 0 0,1 0-1,-1 0 1,1 0 0,-1-1 0,1 1 0,-1 0 0,1-1-1,-1 1 1,0-1 0,1 0 0,-1 1 0,0-1-1,1 0 1,1-1 0,2-3-9,0 1 1,0-1-1,7-8 0,4-7 147,-2-1 0,0-1-1,20-46 1,-28 54-98,0 0 1,-1 0-1,4-22 0,-7 29-42,-1 0 0,0 0-1,-1 0 1,0 0 0,0 0-1,0 0 1,-1 0 0,0 0-1,-2-9 1,3 15-39,0 0-1,0 1 1,-1-1 0,1 0-1,0 0 1,0 0-1,-1 1 1,1-1 0,-1 0-1,1 0 1,0 1 0,-1-1-1,1 0 1,-1 1-1,0-1 1,1 1 0,-1-1-1,1 1 1,-1-1 0,0 1-1,1-1 1,-1 1-1,0-1 1,0 1 0,1 0-1,-1 0 1,0-1 0,0 1-1,0 0 1,0 0-1,1 0 1,-1 0 0,0 0-1,0 0 1,0 0 0,1 0-1,-1 0 1,0 0-1,0 0 1,0 1 0,1-1-1,-1 0 1,0 0 0,0 1-1,1-1 1,-1 1-1,-1 0 1,-1 1-50,-1 1 1,1-1-1,0 1 0,-1 0 0,1 0 1,1 0-1,-6 7 0,4-3 45,0 1 1,1 0-1,-1 0 1,2 0-1,-1 0 1,1 0-1,0 0 0,1 1 1,0-1-1,0 0 1,1 1-1,1 8 1,1 14 69,13 58 0,-15-88-45,3 8 46,-1 0 0,1 0 0,0 0 0,1 0 0,6 12 0,-9-19-8,1 0 0,-1 0-1,0 0 1,1 0 0,-1 0 0,1 0-1,-1 0 1,1 0 0,0 0 0,0-1 0,0 1-1,0-1 1,0 1 0,0-1 0,1 0 0,-1 0-1,0 0 1,1 0 0,-1 0 0,0-1-1,1 1 1,-1-1 0,1 1 0,-1-1 0,5 0-1,-4-1-1,0 0-1,1 0 0,-1 0 0,0 0 0,0 0 0,0-1 0,0 1 1,0-1-1,4-4 0,24-23 35,-29 27-60,181-203 417,-163 179-388,0 0 0,-2-1 0,-1-1-1,-1 0 1,-1-2 0,14-38 0,15-70-106,38-196 1,-77 299-286,-5 35 347,0 0 0,0 0 0,0-1 0,0 1 0,0 0 0,0 0 0,0 0 0,0 0 0,0-1 0,0 1 1,0 0-1,0 0 0,0 0 0,0-1 0,0 1 0,0 0 0,0 0 0,0 0 0,0 0 0,0-1 0,0 1 0,0 0 0,0 0 1,-1 0-1,1 0 0,0-1 0,0 1 0,0 0 0,0 0 0,0 0 0,0 0 0,-1 0 0,1 0 0,0 0 0,0-1 0,-1 1 0,-4 5-65,-6 11-35,3 6 86,1 1-1,1 0 0,1 0 1,-3 33-1,4-29 134,-3 31 88,3-1-1,2 1 0,10 96 1,-3-127-173,0 0 0,13 38 0,-6-28 86,9 32 123,46 95-1,-63-155-250,15 29-219,-17-35 192,-1 0 1,1 0 0,0-1 0,0 0-1,0 1 1,0-1 0,1 0-1,-1 0 1,1 0 0,3 3 0,-5-5-97,-1 0-1,1 0 1,-1 0 0,1 0 0,-1 1 0,1-1 0,-1 0 0,1 0 0,-1 0-1,1 0 1,0 0 0,-1 0 0,1 0 0,-1-1 0,1 1 0,-1 0 0,1 0 0,-1 0-1,1 0 1,-1-1 0,1 1 0,-1 0 0,1-1 0,-1 1 0,0 0 0,1-1 0,-1 1-1,1 0 1,-1-1 0,0 1 0,1-1 0,-1 1 0,0-1 0,0 1 0,1 0-1,-1-1 1,0 1 0,0-1 0,0 0 0,0 1 0,1-1 0,-1 1 0,0-1 0,1-4-955,0 0 1,0 1 0,-1-1 0,1-8 0,-4-15-2419,3 4 1237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8:54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3072,'0'-1'260,"0"-1"0,0 1-1,0 0 1,0-1 0,0 1 0,0 0 0,1-1 0,-1 1 0,0 0-1,1 0 1,-1-1 0,1 1 0,-1 0 0,1 0 0,0 0-1,0-1 1,1 0 0,5-11 2283,-7 13-2467,0 0 0,0 0 0,0-1-1,0 1 1,1 0 0,-1 0-1,0-1 1,0 1 0,0 0-1,0 0 1,0-1 0,0 1 0,0 0-1,1 0 1,-1 0 0,0-1-1,0 1 1,0 0 0,0 0-1,1 0 1,-1 0 0,0-1 0,0 1-1,0 0 1,1 0 0,-1 0-1,0 0 1,0 0 0,1 0-1,-1 0 1,0-1 0,0 1 0,1 0-1,-1 0 1,0 0 0,0 0-1,1 0 1,-1 0 0,0 0-1,1 1 1,-1-1 0,0 0 0,0 0-1,1 0 1,-1 0 0,0 0-1,0 0 1,0 0 0,1 0-1,-1 1 1,0-1 0,2 0-29,-1 1 1,1-1-1,-1 1 1,1-1 0,0 0-1,-1 0 1,1 0-1,-1 0 1,1 0-1,0 0 1,1-1-1,6 1 18,0 0 19,30-1 103,0 2 0,0 1 0,74 16 0,-107-17-175,-1 0 0,1 1 0,-1 0 0,0 0 0,0 1 1,9 5-1,-12-7 185,19-6-14415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8:55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3968,'0'0'94,"0"0"-1,0 0 1,-1 1 750,1-1-750,0 0 0,0 0 0,0 0 0,0 0-1,0 0 1,0 0 0,0 1 0,0-1-1,-1 0 1,1 0 0,0 0 0,0 0 0,0 0-1,0 1 1,0-1 0,0 0 0,0 0 0,0 0-1,0 0 1,0 0 0,0 0 0,1 1 0,-1-1-1,0 0 1,0 0 0,0 0 0,0 0 0,0 0-1,0 0 1,0 1 0,0-1 0,1 12 888,18 286 1546,-11-171-1371,1 111 24,-8-98-916,13 38 455,2-100-80,-15-65-439,-1-12-1139,-1-8-1291,-2-8 379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8:55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22 294 5632,'-2'-1'201,"0"1"0,0-1 1,0 0-1,0 1 0,1-1 1,-1 0-1,0 0 0,-2-2 0,4 2-156,0 0-1,-1 1 1,1-1-1,0 0 0,-1 0 1,1 1-1,0-1 0,0 0 1,0 0-1,-1 1 0,1-1 1,0 0-1,0 0 0,0 1 1,0-1-1,0 0 1,1 0-1,-1 0 0,0 1 1,0-1-1,0 0 0,1-1 1,0-2 216,0-1 0,0 0 0,-1 0 0,1 0 0,-1 0 0,-1-7 0,0 9-57,1-1 0,0 0-1,0 0 1,0 0 0,0 0-1,1 1 1,-1-1 0,1 0-1,0 0 1,0 1 0,3-6 0,10-20 262,-5 10-156,20-30 0,-25 43-316,0 1 0,0 0-1,1 0 1,-1 0 0,1 1 0,0 0-1,0 0 1,1 0 0,10-6 0,-4 5-8,0 1 0,0 0 0,1 0-1,-1 1 1,1 1 0,0 0 0,0 1 0,0 0 0,0 1 0,0 0 0,0 1 0,0 1 0,-1 0 0,1 1 0,0 0 0,-1 1 0,0 0 0,13 7 0,-13-5 41,0 0-1,0 0 1,0 2 0,-1-1-1,-1 2 1,1-1 0,-1 1-1,0 1 1,-1 0 0,-1 0-1,1 1 1,-1 0 0,-1 0-1,0 1 1,-1 0 0,0 0-1,4 16 1,-7-21 147,-1 0 0,0 1 1,-1-1-1,0 1 0,0 14 0,-1-19-77,0 1-1,-1-1 0,0 0 1,1 1-1,-1-1 0,-1 0 1,1 1-1,0-1 0,-1 0 1,1 0-1,-1 0 0,0 0 1,0 0-1,0-1 0,-4 5 1,0-2 16,0-1 1,0 1 0,0-1 0,-1 0 0,1-1 0,-1 1 0,0-1 0,0-1 0,0 1 0,-1-1 0,1-1 0,-9 2 0,-13 0 226,-52 0 0,70-3-283,2 0-157,-16 0-628,23 0 517,1-1 0,0 1 0,-1 0 0,1 0 0,0-1-1,0 1 1,-1-1 0,1 1 0,0-1 0,0 1 0,0-1 0,-1 0 0,1 0 0,-1-1 0,2 2 147,0 0 0,-1 0 0,1 0 1,0 0-1,0-1 0,0 1 1,0 0-1,0 0 0,0 0 0,0 0 1,0-1-1,0 1 0,0 0 1,0 0-1,0 0 0,-1-1 0,1 1 1,0 0-1,1 0 0,-1 0 1,0-1-1,0 1 0,0 0 0,0 0 1,0 0-1,0-1 0,0 1 1,0 0-1,0 0 0,0 0 0,0 0 1,0-1-1,1 1 0,-1 0 1,0 0-1,0 0 0,0 0 0,0 0 1,0 0-1,1-1 0,-1 1 1,0 0-1,0 0 0,0 0 0,0 0 1,1 0-1,-1 0 0,12-4-2931,14 0 83,1-1-442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8:56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4736,'0'-5'7696,"5"14"-6918,9 16-208,-10-20-497,-1 1 1,0-1 0,4 10-1,-2 4 0,0-1 0,-2 1-1,0-1 1,-2 1 0,0 0 0,-2 20-1,1-21 177,0-17-1092,5-7-4298,1-5 1445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8:57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 2656,'-10'-9'7525,"11"11"-7372,0 0-1,1 0 1,-1 0 0,0 1-1,0-1 1,0 0 0,0 4-1,5 21 90,-1-1 0,-1 1 1,0 37-1,0-2 267,15 73 486,-1-11 68,-2 121-676,-15-228-326,2 47 34,3 50 136,-4-87-202,-1-11-14,0-1 0,5 17 0,-7-17 249,-2-10-1715,-2-11-2887,-1-5 1874,-2-3-1749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8:58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0 493 3136,'1'-8'323,"0"-1"0,1 0-1,0 0 1,1 1 0,-1-1 0,7-12 0,8-24 1657,6-80 1742,-17 105-3483,25-88 674,-26 97-825,-1 0-1,1 1 0,1 0 1,0 0-1,0 0 0,1 0 1,12-12-1,-16 20-80,0-1 1,-1 0-1,1 1 0,0 0 1,1 0-1,-1 0 0,0 0 1,0 0-1,1 1 1,-1-1-1,1 1 0,0 0 1,-1 0-1,5 0 0,-5 1 20,-1 0-1,1 0 1,0 0-1,0 1 1,-1-1-1,1 1 1,0 0-1,-1-1 1,1 1-1,-1 0 1,1 1-1,-1-1 1,1 0-1,-1 1 1,0-1-1,0 1 1,1 0-1,-1 0 1,-1 0-1,4 3 1,1 3 52,0 1 1,0 0 0,-1 1 0,0-1 0,-1 1 0,0 0 0,0 0 0,-1 0 0,0 1 0,-1-1 0,2 17-1,-3-2 224,0 0 0,-1 0 0,-7 48 0,4-53-40,-1 1 1,-1-1-1,-1-1 0,-17 37 0,20-48-144,0-1-1,-1 0 1,-1 0-1,1-1 0,-1 1 1,0-1-1,0 0 1,-1 0-1,0-1 0,0 0 1,0 0-1,-1 0 1,0-1-1,1 1 0,-13 4 1,17-9-133,1 1-1,-1-1 1,0 0 0,1 0 0,-1 0 0,1 0 0,-1 0-1,1 0 1,-1 0 0,1 0 0,-1-1 0,0 1 0,-1-1-1,-10-2-693,11 3 405,1 0 1,0 0-1,0 0 0,-1-1 0,1 1 1,0 0-1,0-1 0,0 1 0,0-1 1,-2 0-1,3 1 30,0-1 0,-1 1-1,-2-6-4642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8:59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23 154 2400,'-4'-3'1074,"4"3"-845,-1 0-1,0-1 0,0 0 0,0 1 0,0-1 0,0 1 0,0-1 1,1 0-1,-1 0 0,0 1 0,0-1 0,1 0 0,-1 0 0,1 0 0,-1 0 1,1 0-1,-1 0 0,1 0 0,0 0 0,-1 0 0,1 0 0,0 0 1,0 0-1,0 0 0,-1 0 0,1 0 0,0 0 0,1-2 0,-4-11 1508,3 12-1663,-1 1 1,1-1-1,0 1 0,0 0 1,-1-1-1,1 1 1,0-1-1,0 1 1,0-1-1,0 1 0,1-1 1,-1 1-1,0-1 1,1 1-1,-1 0 1,0-1-1,1 1 1,1-2-1,5-10 298,-6 10-330,1-1 1,0 1 0,0 0-1,1-1 1,-1 1 0,1 0-1,2-2 1,1 0-50,-1 0 1,1 0 0,0 1-1,0 0 1,1 0-1,11-5 1,-15 8-14,-1 0 0,1 1 0,0-1 0,-1 0 0,1 1 0,0 0 0,-1 0 0,1-1 0,0 1 1,-1 1-1,1-1 0,0 0 0,-1 1 0,1-1 0,0 1 0,-1 0 0,1 0 0,-1 0 0,1 0 0,-1 1 0,0-1 1,4 3-1,0 1 23,-1 1 1,1 0-1,-1 0 0,-1 0 1,1 0-1,4 9 1,20 43 28,-27-53-12,-1 0 0,1 1 0,0-1 0,-1 1 1,0 0-1,-1-1 0,1 1 0,-1 0 0,0-1 1,-1 1-1,1 0 0,-1-1 0,0 1 0,0-1 1,-1 1-1,-4 9 0,2-6 151,-1 1 0,0-1 0,-1 0 0,1 0 0,-2 0 0,0-1 0,0 0 0,-8 7 0,13-13-93,0 0 0,0 0 1,0 0-1,0-1 0,-1 1 1,1-1-1,0 1 0,-1-1 1,1 0-1,-1 0 0,0 0 1,1 0-1,-5 0 0,0 1 414,10-3 191,0 0-646,1 0-1,-1 1 1,0 0-1,1-1 0,-1 1 1,1 0-1,5 1 0,4 0-14,20-1-121,0 1 0,1 2 0,-1 1-1,61 17 1,-78-18-219,-9-3-4882,-9-14-2148,-6-12 4624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9:02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96 2080,'0'0'461,"-1"-1"1,0 1-1,0-1 1,1 1-1,-1-1 1,1 1-1,-1-1 1,1 0-1,-1 1 0,1-1 1,-1 0-1,1 1 1,-1-1-1,1 0 1,0 0-1,-2-9-618,1 6 270,0 0-1,0 0 0,0 0 0,-1 0 1,1 0-1,-1 0 0,0 1 0,0-1 1,-1 1-1,1-1 0,-1 1 0,1 0 0,-1 0 1,0 0-1,0 0 0,-1 1 0,1-1 1,0 1-1,-1 0 0,0 0 0,-5-2 1,5 3-132,0 0 0,0 0 0,-1 1-1,1 0 1,0 0 0,0 0 0,-1 0 0,1 1 0,0-1 0,-8 3 0,2 1-98,0 0-1,-17 10 0,1 0 41,22-12 95,1 0 1,-1 0 0,1 1 0,-1 0 0,1-1 0,0 1-1,-5 6 1,-10 9 103,14-16-48,4-1-20,22 4 292,-1-5-304,-5-1-156,-1 1-1,22 4 0,-31-3 109,-1 0 0,0 0 0,0 1 0,-1 0 0,1 0 0,0 0 1,0 0-1,-1 1 0,0 0 0,1 0 0,4 4 0,-5-3 12,1 0 1,-1 0-1,0 0 1,0 1-1,0 0 1,0 0-1,-1 0 1,0 0-1,0 0 1,0 1-1,-1-1 0,0 1 1,0-1-1,0 1 1,-1 0-1,1 0 1,-1 0-1,0 8 1,0 19 168,0-24-150,0 1-1,-1-1 1,-1 1 0,-1 14-1,-1-13 77,-1 11 135,-14 39-1,15-54-151,0 0 0,0 0-1,-1-1 1,0 1-1,0-1 1,0 0-1,-1 0 1,0-1 0,-7 7-1,5-4 219,6-8-289,1 1 0,-1 0 0,1-1 0,-1 1 0,1 0-1,-1-1 1,0 1 0,1-1 0,-1 1 0,0-1 0,0 0 0,1 1 0,-1-1 0,0 0-1,0 1 1,0-1 0,1 0 0,-1 0 0,0 0 0,0 0 0,0 0 0,0 0-1,0 0 1,-1 0 0,-3-9-231,27-14-412,1 9 550,35-17 0,-29 16 171,42-22-50,57-30 55,-97 48-37,-1 0 0,28-25 1,-26 20 57,-25 20-68,0-1-1,0 1 1,0-2-1,-1 1 1,0-1 0,0 0-1,0 0 1,8-13-1,-13 18-45,-1-1 0,0 1 0,0 0 0,1-1 0,-1 1 0,0 0 0,0-1 0,0 1 0,0 0 0,0 0 0,0-1 0,-1 1 0,1 0 0,0-1 0,-1 1 0,1 0 0,-1 0 0,1 0 0,-1-1 0,0 1 0,1 0 0,-1 0 0,0 0 0,0 0 0,0 0 0,0 0 0,0 0 0,0 1 0,0-1 0,0 0 0,0 0 0,-2 0 0,-1-2-7,-2 0 0,1 0 0,0 0 0,-1 1 0,-9-3 0,8 3-88,1 0-1,-1 1 1,1 0 0,-1 0 0,1 1-1,-1 0 1,1 0 0,-1 0 0,-7 2-1,9-1 80,-1 0-1,1 1 0,-1 0 1,1-1-1,0 2 0,0-1 1,0 0-1,0 1 0,0 0 1,1 0-1,-1 1 0,1-1 1,0 1-1,0 0 0,0 0 1,0 1-1,1-1 0,0 1 1,0-1-1,0 1 0,0 0 1,1 0-1,0 0 0,0 1 1,0-1-1,1 0 0,-1 1 1,1-1-1,1 1 0,-1-1 1,1 12-1,1-4 26,0 1 0,1-1 0,1 0 0,0 1 0,0-1 0,2 0 0,0-1 0,0 1 0,1-1 0,0 0 0,1 0 0,1-1 0,0 0 0,0 0 0,17 16 0,-18-22 32,-1 0 0,1 0 0,0-1 0,0 0 1,0 0-1,1-1 0,-1 1 0,1-2 0,0 1 0,0-1 0,0 0 1,0-1-1,15 1 0,-16-1-16,0-2 0,-1 1 1,1-1-1,0 0 0,0-1 0,0 1 1,-1-1-1,1-1 0,-1 1 1,0-1-1,1 0 0,-1 0 0,-1-1 1,1 0-1,0 0 0,8-9 1,-4 2 42,0 0 1,-2 0 0,1-1 0,-1 0 0,-1-1-1,0 0 1,-1 0 0,0-1 0,-1 1 0,-1-1-1,0 0 1,3-21 0,-7 29-94,0 0 0,0 0 0,0 0 0,-1 0 0,0 0 0,0 1 0,-1-1 0,0 0 0,0 1 0,0-1 0,0 1 0,-1 0 0,0-1 0,0 1 0,-6-7 0,8 11-2,1 1 1,-1-1-1,0 1 1,1-1-1,-1 1 1,1 0-1,-1-1 0,0 1 1,1 0-1,-1-1 1,0 1-1,1 0 1,-1 0-1,0-1 1,0 1-1,1 0 1,-1 0-1,0 0 0,0 0 1,1 0-1,-1 0 1,0 0-1,0 0 1,1 1-1,-1-1 1,0 0-1,1 0 0,-1 0 1,0 1-1,0-1 1,1 0-1,-1 1 1,1-1-1,-2 1 1,0 1-9,-1-1 0,1 1 1,0 0-1,0 0 0,-1 0 1,1 0-1,-2 4 1,-3 5 70,1 1-1,1 0 1,-1 0 0,2 0 0,0 1 0,0 0 0,1 0 0,1 0 0,0 0 0,1 0 0,0 1 0,1-1 0,1 0 0,0 0 0,1 0 0,0 1-1,1-2 1,0 1 0,6 14 0,-7-23 19,0 1 0,0-1 0,0 0 0,0 0 0,1 0 1,-1-1-1,1 1 0,0-1 0,0 1 0,1-1 0,-1 0 0,0 0 0,1-1 0,0 1 0,0-1 0,0 1 0,0-1 0,0 0 0,0-1 0,1 1 0,-1-1 0,0 0 0,1 0 0,-1 0 0,8 0 1,3-1-132,0-1 0,-1 0 0,1-1 0,0-1 0,24-7 0,-36 9-451,-1 0 0,1 0-1,-1-1 1,0 1 0,0-1-1,1 0 1,-1 1 0,0-1-1,0 0 1,-1 0 0,1 0-1,0-1 1,-1 1 0,1 0-1,2-5 1,8-12-3225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9:03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1664,'5'-8'8570,"-5"29"-8084,9 136-6,1 126 997,-10-274-1440,-4 172 481,3-89 96,1-56 206,-2-32-615,1-2 81,19-3 269,-1-1 0,35-9 0,0 0-210,-15 6-441,62-2 0,-50 7-213,-47 0-741,3-17-7750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9:04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 5568,'3'-10'5293,"7"-5"-3562,-8 13-1704,0 0-1,-1 0 1,1 0 0,-1-1-1,0 1 1,1 0-1,-1-1 1,1-3 0,-2 6-9,0-3 74,1 0 0,-1 1 0,1-1 0,0 1 0,0-1 0,0 1 0,0 0 0,0-1 0,2-1 0,-3 3-129,1 2-262,1 4 276,0-1 0,-1 1-1,0 0 1,0-1 0,0 1-1,-1 0 1,0 0 0,0 8-1,2 17 160,10 61 546,-4 1 1,-6 161 0,-1-193-415,-1-40-64,-1 25 1,0-10 276,1-8 979,14-28-1215,-5-3-201,1 1-1,-1 1 0,14-3 0,-18 4-59,0 1 1,0 0-1,0 0 1,-1 0-1,1 1 0,0 0 1,0 0-1,9 3 0,7 5-63,-16-7 81,0 1 0,0-1 0,0 0 0,0-1 0,1 1 0,-1-1-1,8 1 1,-12-2-122,-1 0-1,1 0 0,0 0 1,0 0-1,-1 0 0,1-1 1,0 1-1,0 0 0,-1 0 1,1-1-1,0 1 0,0 0 1,-1-1-1,1 1 0,-1 0 1,1-1-1,0 1 0,-1-1 1,1 0-1,-1 1 0,1-1 1,-1 1-1,1-1 0,-1 0 1,1 0-1,0-2-388,0 1 1,-1 0 0,1 0-1,-1-1 1,1 1-1,-1 0 1,0-5-1,0-16-4509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9:48.5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41 7456,'-18'0'3392,"23"0"-2944,-2 0 960,10 5-864,11-5 832,7 0-768,19-5-64,-2 5-320,15-7-64,-5 2-96,2-3 96,-7 4-97,2-7-3550,-10 6 1919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9:05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78 327 1408,'-42'28'3403,"25"-23"-198,16-5-3107,1 1 0,0-1 0,-1 0 0,1 0 0,0 0 0,-1 1 0,1-1 0,-1 0 0,1 0 0,0 0 0,-1 0 0,1 0 0,0 0 0,-1 0 0,1 0 0,-1 0 0,1 0 0,0 0 0,-1 0 0,1 0 0,-1 0 0,1 0 0,0 0 0,-1 0 0,1 0 0,0-1 0,-1 1 0,1 0 0,0 0 0,-1-1 0,0 1 9,1-1 0,-1 0 0,1 0 0,-1 0 1,1 0-1,-1 1 0,1-1 0,0 0 0,-1 0 0,1 0 0,0-2 0,-1-25 556,3 17-447,0 0-1,0 1 0,1-1 1,1 1-1,8-18 1,-2 8 4,23-33 1,-19 34-208,1 0-1,1 1 1,1 1 0,0 1 0,1 0 0,29-19 0,-41 31-66,0 1 0,0 0-1,0 0 1,0 1 0,0 0 0,1 0-1,-1 0 1,1 1 0,-1-1 0,8 1-1,-12 1 47,0 0-1,0 0 0,0 0 0,0 0 1,0 0-1,0 1 0,0-1 0,0 1 1,0-1-1,0 1 0,0 0 1,0-1-1,0 1 0,-1 0 0,1 0 1,0 0-1,-1 1 0,1-1 1,-1 0-1,1 1 0,-1-1 0,1 1 1,-1-1-1,0 1 0,0 0 0,0-1 1,0 1-1,0 0 0,0 0 1,-1 0-1,1 0 0,0 0 0,-1 0 1,0 0-1,1 3 0,0 14 74,0-1 0,-1 1 0,-2-1 0,1 1 0,-2-1-1,-1 0 1,-9 29 0,5-22 50,-2-2-1,0 1 0,-2-1 1,-27 41-1,16-35-2,-13 19 190,34-40-297,2-7-11,1 0 0,-1 0 1,1 0-1,-1 0 1,1 0-1,0 0 1,0 0-1,-1-1 1,1 1-1,0 0 1,0-1-1,0 1 1,0 0-1,0-1 0,0 1 1,1 0-1,23 8-143,-8-3 59,-5-1-15,1 1 71,-1-1-1,0 2 0,0 0 0,0 0 1,-1 1-1,0 0 0,19 19 1,-20-15 5,0 1 0,11 17 1,-18-24 31,0 0 0,0 1 1,0 0-1,-1-1 0,1 1 1,-2 0-1,2 10 1,-2-9 127,0 0 0,-1 1 1,0-1-1,0 0 1,-1 0-1,0 0 1,0 0-1,-1 0 1,0 0-1,-1-1 0,-3 10 1,2-8 27,-1-1-1,1 0 1,-1 0 0,-1 0-1,1-1 1,-1 1 0,0-1 0,-1-1-1,0 1 1,-15 9 0,12-9-134,0-2 1,0 0-1,-1 0 0,0 0 1,0-2-1,0 1 1,-1-1-1,-15 1 0,3-1-223,0-1 0,1-2 0,-26-2 0,-30-8-4822,63 6 3243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9:07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465 121 2400,'3'-3'510,"-1"1"0,1 0 1,-1 0-1,1-1 0,-1 0 0,0 1 0,0-1 1,0 0-1,-1 0 0,3-4 0,-4 6-393,1 0-1,-1 0 0,0 0 1,0 0-1,0 0 1,0 0-1,0-1 0,0 1 1,0 0-1,0 0 1,0 0-1,0 0 0,-1 0 1,1 0-1,0 0 0,-1 0 1,1 0-1,-1 0 1,1 0-1,-1 0 0,1 1 1,-1-1-1,0 0 1,1 0-1,-1 0 0,0 1 1,0-1-1,0 0 1,1 1-1,-1-1 0,0 1 1,0-1-1,0 1 1,0-1-1,-2 0 0,-27-14 1082,20 10-1079,1 0 0,-1 1 0,0 0-1,-13-4 1,1 3-61,0 1 0,-40-1-1,49 4-90,1 2 0,-1 0 0,1 0 0,-1 1 0,1 1 0,-18 6 0,3 0-54,-38 21 0,57-26 132,0 1 0,1 0 0,-1 0-1,1 1 1,1 0 0,-1 0-1,1 0 1,-11 15 0,17-20-33,-1 0 0,0 1 0,1-1-1,-1 0 1,1 1 0,-1-1 0,1 0 0,0 1 0,0-1 0,-1 1 0,1-1 0,0 0-1,0 1 1,0-1 0,1 1 0,-1-1 0,0 0 0,0 1 0,1-1 0,-1 0-1,1 1 1,-1-1 0,1 0 0,0 1 0,-1-1 0,1 0 0,0 0 0,0 0 0,0 0-1,2 2 1,1 1 14,1 0 0,-1 0-1,1 0 1,0-1 0,11 6 0,13 3 23,0-1 1,53 13-1,-18-6 80,-34-9-67,-5-3-108,0 2 0,-1 1 1,34 18-1,-52-24 21,0 0 1,0 1-1,-1 0 1,1 0-1,-1 0 1,0 1-1,0 0 1,-1 0-1,0 0 1,0 1-1,0-1 1,0 1-1,-1 0 1,0 0-1,0 0 1,0 0-1,-1 0 1,2 10-1,-3-12 52,-1 0 0,0 0-1,0 0 1,0 0 0,-1 0-1,1 0 1,-1 0 0,0-1 0,0 1-1,0 0 1,-1-1 0,1 1-1,-1 0 1,0-1 0,0 0-1,0 1 1,-1-1 0,-4 6-1,-1-1-2,0-1 0,0 1 0,-1-1 0,1-1 0,-16 9 0,9-6 105,-1-2 0,0 0 0,0 0 1,-1-2-1,0 0 0,-24 4 0,31-7-63,0-1 1,0-1-1,0 1 0,-1-2 0,1 1 1,0-1-1,0-1 0,0 0 0,0 0 0,1-1 1,-1 0-1,-13-7 0,20 8-46,0 0 1,0 1-1,0-1 0,1-1 0,-1 1 0,1 0 1,-1 0-1,1-1 0,0 0 0,0 1 1,0-1-1,0 0 0,1 0 0,-1 0 0,1 0 1,-2-4-1,3 5-33,-1 0 1,1 1-1,0-1 0,0 0 1,0 1-1,0-1 0,0 0 0,0 0 1,0 1-1,1-1 0,-1 0 1,0 1-1,1-1 0,0 0 1,-1 1-1,1-1 0,0 1 1,0-1-1,0 1 0,0-1 1,0 1-1,0 0 0,0-1 1,0 1-1,1 0 0,-1 0 1,0 0-1,1 0 0,-1 0 1,1 0-1,-1 1 0,3-2 0,12-4-136,-1 0 0,1 2 0,0 0 0,17-2 0,19-5 4,132-41 269,-150 40-52,-1-1-1,0-2 1,39-25 0,-37 19 57,46-32-73,-71 45-5,0 0 0,0-1 0,-1 0-1,0-1 1,10-14 0,-18 22-48,0 1 0,0-1-1,0 1 1,-1 0 0,1-1 0,0 0 0,-1 1-1,1-1 1,-1 1 0,1-1 0,-1 0-1,0 1 1,1-1 0,-1 0 0,0 1-1,0-1 1,-1 0 0,1 1 0,0-1-1,-1-2 1,0 2-34,0 0-1,0 0 1,0 0-1,0 0 1,-1 0-1,1 1 1,-1-1 0,1 1-1,-1-1 1,0 1-1,1-1 1,-1 1-1,0 0 1,-2-1-1,0-1-42,-1 1-1,1 1 1,-1-1 0,0 0-1,1 1 1,-1 0-1,0 0 1,0 1-1,0-1 1,0 1 0,1 0-1,-1 0 1,-8 2-1,9-1 69,0 0-1,0 0 1,0 0-1,0 1 0,0-1 1,0 1-1,1 0 1,-1 0-1,1 1 1,-1-1-1,1 1 1,0-1-1,0 1 1,0 0-1,0 0 0,1 1 1,-1-1-1,1 1 1,0-1-1,0 1 1,-2 4-1,1 0 11,0 1 1,1-1-1,0 1 0,1 0 0,0-1 1,0 1-1,0 0 0,1 0 0,1 0 1,1 10-1,3 9-49,15 50 1,-16-65 80,1-1 0,-1 0 0,2 0 0,0-1 1,0 1-1,1-1 0,10 12 0,-14-19 15,1 0 0,-1 0-1,1 0 1,0-1 0,1 1 0,-1-1-1,0 0 1,1-1 0,0 1-1,0-1 1,0 0 0,0 0-1,0 0 1,0 0 0,0-1 0,0 0-1,1 0 1,-1-1 0,0 0-1,6 0 1,1-1-26,-1-1 0,1 0-1,-1-1 1,0 0 0,0-1-1,0 0 1,-1-1 0,16-10 0,8-6-119,33-29 0,-64 48 102,110-94-232,-80 67 162,-20 19-155,18-21 0,-31 31 212,0 0 0,0 0 1,0 0-1,1 0 0,-1 0 1,0 0-1,0-1 0,0 1 1,0 0-1,0 0 0,0 0 1,0 0-1,0-1 0,0 1 1,0 0-1,0 0 0,0 0 0,0 0 1,1-1-1,-1 1 0,0 0 1,0 0-1,-1 0 0,1 0 1,0-1-1,0 1 0,0 0 1,0 0-1,0 0 0,0 0 1,0-1-1,0 1 0,0 0 0,0 0 1,0 0-1,0 0 0,-1-1 1,1 1-1,0 0 0,0 0 1,0 0-1,0 0 0,0 0 1,0 0-1,-1 0 0,1 0 1,0-1-1,0 1 0,0 0 0,0 0 1,-1 0-1,1 0 0,0 0 1,0 0-1,0 0 0,-1 0 1,1 0-1,0 0 0,0 0 1,-1 0-1,-15-1 55,11 1-33,-7-2-32,1 1-1,0 0 1,-1 0-1,1 1 1,0 1-1,-1 0 1,1 1-1,0 0 1,0 0-1,0 1 1,0 1-1,1 0 1,-1 0-1,1 1 1,0 0-1,0 1 1,0 0-1,1 1 1,0-1-1,-10 11 1,14-11 43,0-1 0,0 1 0,0-1 0,1 1 0,0 1 0,0-1 0,0 0 0,1 1 0,0 0 0,0 0 0,1 0 0,0 0 0,0 0 0,0 1 0,1-1 0,0 0 0,1 1 0,0-1 0,1 12 0,-1-14 7,1 0-1,0-1 1,0 1 0,0-1-1,1 0 1,-1 1 0,1-1-1,0 0 1,1 0 0,-1 0 0,0 0-1,1 0 1,0-1 0,5 6-1,-3-5 72,1 1-1,-1-2 1,1 1-1,0 0 0,0-1 1,0 0-1,0 0 1,13 3-1,5-1 106,0-1-1,1-1 1,-1-1 0,32-2-1,-36 0-164,1 0 0,0-2 0,-1-1-1,1 0 1,-1-2 0,34-11-1,-49 14-348,0-1 0,-1 1 0,1-1-1,-1 0 1,1 0 0,-1-1 0,0 1-1,0-1 1,-1 0 0,1 0 0,-1 0-1,0-1 1,0 1 0,0-1-1,0 0 1,2-7 0,-1 2-941,-1-1-1,0 0 1,0 1-1,-1-1 1,-1 0 0,1-22-1,-5-21-1688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9:08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24 257 2400,'0'0'57,"-1"0"-1,1 0 1,0 0 0,0 0 0,0 0-1,-1 0 1,1 0 0,0 0 0,0 0-1,-1 0 1,1 0 0,0 0 0,0 0-1,0 0 1,-1 1 0,1-1 0,0 0 0,0 0-1,0 0 1,0 0 0,-1 1 0,1-1-1,0 0 1,0 0 0,0 0 0,0 0-1,0 1 1,0-1 0,-1 1 0,1-1 33,0 0-1,0 0 1,0 1 0,0-1 0,0 0 0,-1 0 0,1 1 0,0-1 0,0 0 0,0 0 0,-1 0 0,1 1 0,0-1 0,0 0 0,0 0-1,-1 0 1,1 0 0,0 1 0,-1-1 0,1 0 0,0 0 0,0 0 0,-1 0 0,1 0 0,0 0 0,0 0 0,-1 0 0,1 0 0,0 0 0,-1 0-1,0 0 37,1 0-1,-1-1 1,1 1-1,-1 0 1,1 0-1,-1-1 1,1 1-1,-1-1 1,1 1-1,-1 0 1,1-1-1,-1 1 1,1-1-1,-1 1 1,1-1-1,0 1 1,-1-1-1,1 1 1,0-1-1,0 0 1,-1 1-1,1-1 0,0 1 1,0-1-1,0 0 1,0 1-1,0-1 1,0 1-1,0-1 1,0 0-1,0 1 1,0-2-1,1-24 825,0 24-931,-1-1 16,1-1 0,0 1 0,0 0 0,0-1 0,0 1 1,0 0-1,1 0 0,0 0 0,2-3 0,8-16 56,-6 8-93,1 0 0,0 0 0,1 0 0,1 1 0,12-14 0,-15 20 42,0 1-1,0 0 1,0 0 0,1 0-1,0 1 1,0 0 0,0 0-1,0 1 1,1 0 0,0 0 0,8-2-1,-14 5-50,1 1 0,-1-1 0,0 1 0,0-1 0,1 1 0,-1 0 0,0 0 0,1 0 0,-1 0 0,0 1 0,1-1 0,-1 1 0,0-1 0,0 1 0,0 0-1,1 0 1,2 1 0,-2 1-3,0-1-1,0 0 1,0 0-1,-1 1 0,0 0 1,1-1-1,-1 1 1,0 0-1,0 0 1,2 5-1,1 2-8,-2 1-1,1-1 1,-1 1 0,0 0-1,-1-1 1,1 18 0,-3-9 167,-1 1 0,-1-1 0,0 1 1,-9 29-1,9-35-71,-3 1 96,-1 1-1,0-1 0,-1 0 1,-1 0-1,0-1 1,-20 25-1,24-33-42,2-2 257,9 2-146,-7-6-236,42 27-253,-25-17 18,28 22 0,-36-25 259,-1 0 1,0 1-1,-1-1 1,0 1 0,0 1-1,0-1 1,-1 1-1,-1 0 1,8 16 0,-10-18 54,0-1 0,-1 1 1,0-1-1,0 1 0,0 0 1,-1 0-1,0 0 1,0 0-1,-1-1 0,0 1 1,0 0-1,-1 0 0,-1 7 1,0-3 141,-1 0 1,0 0-1,-1-1 1,-9 20-1,10-25-99,0 0-1,0 0 0,-1 0 1,0 0-1,0 0 0,0-1 1,0 0-1,-1 0 1,1 0-1,-11 6 0,-7 1-64,0-2 0,-1 0 0,1-1 0,-2-2-1,-43 8 1,33-12-2381,25-1-112,0-1 1,-13 4 0,22-4 2318,-1 0 0,1 0 0,0 0 0,0 0 0,-1 0 0,1 0 0,0 0 0,0 0 0,-1 0 0,1 0 0,0 0 0,0 0 0,-1 0 0,1 0 0,0 0 0,0 0 0,-1 0 0,1 0 0,0 0 0,0-1 0,-1 1 0,1 0 1,0 0-1,0 0 0,-1 0 0,1 0 0,0-1 0,0 1 0,0 0 0,0 0 0,-1 0 0,1-1 0,0 1 0,0 0 0,0 0 0,0-1 0,0 1 0,0 0 0,-1 0 0,1-1 0,0 1 0,0-1 0,-1-13-2145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9:09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5216,'0'-1'217,"0"0"-1,0 0 1,1 0 0,-1 0 0,1 0 0,-1 0-1,1 0 1,-1 1 0,1-1 0,-1 0-1,1 0 1,0 0 0,0 1 0,-1-1 0,1 0-1,0 1 1,0-1 0,0 0 0,0 1 0,0-1-1,0 1 1,1-1 0,-1 1-81,0 1 0,0-1 0,-1 0 0,1 1 0,0-1 0,0 1 0,0-1 0,-1 1 0,1-1 0,0 1 0,-1-1 0,1 1 0,-1 0 0,1-1 0,0 1 0,-1 0 0,0 0 0,1-1 0,-1 1 0,1 0 0,-1 0 0,0 0 0,1-1 0,-1 1 0,0 0 0,0 0 0,0 2 0,5 22 233,3 37-1,-3-18-97,4 31 400,-2 83 0,-14 75-120,7-220-590,-24 243-668,17-223-829,1-7-3461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0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432 218 2240,'8'-5'6048,"-8"5"-5957,0 0-30,0-1-1,0 1 1,0 0-1,0 0 1,0-1-1,0 1 1,0 0 0,0 0-1,0 0 1,0-1-1,0 1 1,0 0-1,0 0 1,0 0-1,0-1 1,0 1 0,0 0-1,0 0 1,0 0-1,-1-1 1,1 1-1,0 0 1,0 0-1,0 0 1,0 0 0,0-1-1,-1 1 1,1 0-1,0 0 1,0 0-1,0 0 1,-1 0-1,1 0 1,0 0-1,0 0 1,0-1 0,-1 1-1,1 0 1,0 0-1,0 0 1,-1 0-1,0 1-12,0-1 0,-1 0 0,1 1-1,0-1 1,0 1 0,-1 0 0,1-1-1,0 1 1,0 0 0,0 0 0,-2 1-1,-7 6 138,-1-2-87,1 1 1,0 0 0,-10 10 0,-9 6-46,5-5 84,-64 48 272,71-51-423,1 0 0,0 1 0,-13 19 0,10-10 20,2 2 0,0 0 0,-25 57 0,33-61 17,1 1 0,1 0-1,1 0 1,1 0 0,-3 42-1,7-57-4,1 0 0,0 0 0,1 0 0,0-1 0,0 1 1,1 0-1,0-1 0,1 1 0,0-1 0,7 16 0,-7-18 40,1-1 0,0 0 1,0 1-1,0-1 0,1-1 0,-1 1 1,1-1-1,0 0 0,1 0 0,-1 0 1,1-1-1,0 1 0,-1-2 0,1 1 1,8 2-1,-6-2 17,0-1 1,0 0 0,0-1-1,0 0 1,0 0-1,0-1 1,1 0 0,-1 0-1,0-1 1,0 0-1,0 0 1,0-1 0,0 0-1,0 0 1,0-1-1,0 0 1,-1-1-1,1 0 1,-1 0 0,0 0-1,0-1 1,-1 0-1,0 0 1,1-1 0,-2 1-1,1-2 1,-1 1-1,6-8 1,3-10 2,-1 0-1,-1-1 1,-1 0 0,9-32 0,24-113 209,-38 143-185,1-1-69,18-90-51,-23 100 83,0 0 1,-1 0-1,-1 1 0,-4-34 1,3 49-53,1 0 1,-1 0-1,0 0 1,1 1 0,-1-1-1,0 0 1,0 0-1,-2-2 1,3 4-18,0 0 1,0 0 0,0-1 0,-1 1-1,1 0 1,0 0 0,0-1 0,0 1 0,-1 0-1,1 0 1,0 0 0,0-1 0,-1 1-1,1 0 1,0 0 0,0 0 0,-1 0-1,1 0 1,0 0 0,-1 0 0,1 0-1,0 0 1,0-1 0,-1 1 0,1 0-1,0 0 1,-1 0 0,1 1 0,0-1 0,-1 0-1,1 0 1,0 0 0,0 0 0,-1 0-1,1 0 1,0 0 0,0 0 0,-1 1-1,1-1 1,0 0 0,0 0 0,-1 0-1,1 1 1,0-1 0,0 0 0,0 0-1,-1 0 1,1 1 0,0-1 0,0 0 0,0 0-1,0 1 1,0-1 0,-1 0 0,1 1-1,0-1 1,0 0 0,0 0 0,0 1-1,0-1 1,0 0 0,0 1 0,0-1-1,-6 23-150,-5 34 0,8-38 116,-21 176-64,22-155 90,2 0-1,9 76 1,-1-60 96,6 34-223,-11-75 167,1 0 1,0-1-1,13 27 1,-14-35 11,0-1 0,0 0 0,1 1 0,6 6 0,-9-10-20,1-1 1,0 1 0,-1-1-1,1 1 1,0-1-1,0 0 1,-1 0-1,1 1 1,0-1-1,0-1 1,0 1-1,1 0 1,-1 0 0,0-1-1,0 1 1,4-1-1,1 0 78,1-1 0,0 0-1,-1 0 1,1-1 0,-1 0 0,14-5-1,-4-1 191,25-16-1,-29 16-221,-1-1-1,0 0 1,-1-1 0,0 0 0,17-22 0,38-62 83,-31 37 8,41-92 0,-57 108-119,-2 0-1,-1-2 0,17-84 1,-9-49 207,-23 154-411,-4 18-20,-4 10-86,-7 19-5,-19 46 0,15-29 250,4-8-44,1 0-1,1 1 1,-12 68 0,16-50-5,2-1 1,2 55-1,4-86 63,1 0 0,1 0 1,1 0-1,7 25 0,-7-36 60,0 0 0,0-1 0,1 1 0,1-1 0,0 0 0,0 0 0,0-1 0,1 1 0,1-1 0,11 12 0,-16-18-18,1 0 1,-1 0-1,1 0 0,-1 0 0,1-1 1,0 1-1,0-1 0,0 1 0,0-1 1,0 0-1,0 0 0,0-1 1,0 1-1,0-1 0,0 1 0,0-1 1,1 0-1,-1 0 0,0 0 0,0-1 1,0 1-1,0-1 0,0 0 0,0 1 1,0-1-1,0-1 0,0 1 1,0 0-1,0-1 0,-1 1 0,1-1 1,0 0-1,-1 0 0,0 0 0,1 0 1,-1-1-1,0 1 0,3-5 0,12-20 62,-1-1 0,-2-1-1,16-41 1,-2-3 40,29-65 37,27-62-8,-70 160-187,-1-1 0,14-80 1,-22 95 10,1-7 35,3-62-1,-9 93-19,0-1 0,0 1 0,-1-1 0,1 1 1,0-1-1,-1 1 0,0-1 0,1 1 0,-3-4 0,3 6-1,0 0-1,0-1 0,0 1 1,-1 0-1,1 0 0,0-1 1,0 1-1,-1 0 0,1 0 1,0-1-1,-1 1 0,1 0 1,0 0-1,-1 0 0,1 0 1,0-1-1,-1 1 0,1 0 1,0 0-1,-1 0 0,1 0 1,0 0-1,-1 0 1,1 0-1,-1 0 0,1 0 1,-1 0-1,0 1-5,-1-1 0,1 1 0,0 0 0,-1-1 0,1 1 0,0 0 0,0 0 0,-1 0 0,1 0 0,-2 2 0,-2 4-28,0 0 0,0 0-1,0 0 1,-7 15 0,-13 38-103,14-32 70,-8 20-70,-24 93 0,36-108 70,2 0 0,1 0 0,0 64-1,5-54 120,2-1-1,14 68 1,-15-98 16,1 0 0,1-1 0,0 1 0,0-1 0,1 0 0,1 0 0,0 0 0,1-1-1,-1 0 1,2 0 0,0 0 0,0-1 0,17 15 0,-8-13-105,22 14 0,0-5-3467,-7-3 1123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0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20 455 3136,'-8'5'-260,"-3"5"7024,23-11-6234,7-1-86,-13 2-229,0-1 1,1 0 0,-1 0-1,0 0 1,0-1 0,0 0 0,0 0-1,0 0 1,0-1 0,6-4-1,-7 4-61,58-46 1298,-56 43-1291,-1-1 1,0 1-1,0-1 1,-1-1-1,0 1 1,8-16-1,-7 11 71,-1 0-1,-1-1 1,0 0-1,3-18 1,-6 24-187,0 0 0,-1 0 0,0 0 0,0 0 0,0 0 0,-1 0 0,0 0 0,0 0 0,0 0 0,-5-9 0,5 12-23,-1 1-1,0 0 0,1-1 0,-2 1 1,1 0-1,0 0 0,-1 0 0,1 0 0,-1 1 1,0-1-1,0 1 0,0-1 0,0 1 0,0 0 1,-1 0-1,1 0 0,-8-2 0,8 3-44,0 1 1,0-1-1,0 1 0,0-1 0,0 1 0,-1 0 0,1 0 0,0 0 1,0 1-1,0-1 0,0 1 0,0 0 0,0 0 0,0 0 0,0 0 1,0 0-1,0 1 0,0-1 0,1 1 0,-1 0 0,1-1 0,-4 4 0,1 1-28,-1 0 0,1 1-1,0 0 1,0 0-1,1 0 1,0 1-1,0-1 1,1 1 0,0 0-1,0 0 1,1 0-1,0 0 1,0 0-1,0 11 1,0 7-98,1-1 1,1 1 0,5 37-1,-4-51 190,1 0 1,0 0-1,1-1 0,1 0 1,0 1-1,0-1 0,1-1 0,8 15 1,-9-20-21,-1 1 0,1-1 0,0 0 0,1-1 0,-1 1 1,1-1-1,0 0 0,0 0 0,0 0 0,1-1 0,-1 0 0,1 0 0,0 0 1,0-1-1,0 1 0,0-2 0,8 3 0,-1-2 54,1 0-1,-1-1 1,1-1 0,-1 0-1,1-1 1,0 0 0,-1-1-1,0 0 1,1-1 0,-1-1-1,0 0 1,0-1 0,-1 0-1,0-1 1,0 0 0,14-10-1,-11 5 9,-1-1 0,0 0 0,-1-1 0,-1 0 0,0-1 0,-1 0 0,0-1 0,-1-1 0,0 1 0,7-20-1,10-23 196,24-73-1,-34 87-336,-20 53-3,1 0 0,0 0 1,1 0-1,0-1 0,0 2 0,1 12 0,0 2 5,-1-4 43,-1 132-21,4-123 88,0 0 1,2 0-1,10 37 1,-14-63-55,13 33 149,-12-34-103,-1-1 0,1 1 1,0 0-1,0-1 0,0 1 1,0-1-1,0 0 0,0 1 1,0-1-1,0 0 0,0 1 1,1-1-1,-1 0 0,1 0 1,-1 0-1,1 0 0,-1 0 1,3 0-1,-3-1-15,0 0-1,1 0 0,-1 0 1,0-1-1,1 1 1,-1 0-1,0-1 1,0 1-1,0-1 1,1 1-1,-1-1 1,0 0-1,0 1 1,0-1-1,0 0 1,0 0-1,0 0 1,0 0-1,0 0 0,-1 0 1,1 0-1,0 0 1,-1 0-1,1 0 1,0 0-1,0-3 1,3-5 62,0-1-1,4-11 1,-7 19-75,42-180 267,-20 78-259,-2 14-62,-20 78-62,0-5-118,-1 17 201,0 0 0,0-1 0,0 1-1,0 0 1,0-1 0,0 1 0,0 0 0,0-1 0,0 1 0,0 0-1,0-1 1,1 1 0,-1 0 0,0 0 0,0-1 0,0 1 0,0 0-1,1-1 1,-1 1 0,0 0 0,0 0 0,1-1 0,-1 1 0,0 0-1,0 0 1,1 0 0,0-1 0,1 3-24,0-1 0,0 1 1,0 0-1,-1 0 0,1-1 0,0 1 0,-1 0 0,1 1 1,2 3-1,3 4 1,9 7 48,1-1 0,1-1 0,0-1 1,23 14-1,-34-24 18,0 0 0,0 0 0,1-1 0,-1-1 1,1 1-1,0-1 0,0 0 0,0-1 0,-1 0 0,1 0 0,0-1 0,0 0 0,0 0 0,0-1 1,14-2-1,-14 0 25,-1 1 1,1-1 0,-1 0 0,0-1 0,0 0-1,0 0 1,0-1 0,-1 1 0,0-1-1,8-7 1,5-9 175,27-35 0,-34 40-155,-7 10-33,0-1 0,0-1 1,-1 1-1,0 0 0,0-1 0,0 0 0,-1 0 1,0 0-1,-1-1 0,0 1 0,0-1 0,0-8 1,-2 16-51,0 0 0,0 0 0,0 0 0,0 0 1,0 0-1,0 0 0,0 0 0,0 0 0,0 0 1,0 0-1,-1 0 0,1 0 0,0 1 0,-1-1 1,1 0-1,-1 0 0,1 0 0,-1 0 0,1 0 1,-1 1-1,0-1 0,1 0 0,-1 1 0,0-1 1,1 0-1,-1 1 0,0-1 0,0 1 0,0-1 1,0 1-1,0-1 0,1 1 0,-1 0 0,0 0 1,0-1-1,0 1 0,0 0 0,0 0 0,0 0 1,-2 0-1,0 0-42,0 1 0,0-1 1,-1 1-1,1 0 0,0 0 1,0 0-1,0 1 0,0-1 0,1 1 1,-6 3-1,-1 3 39,1 0 1,0 0-1,0 0 1,1 1-1,0 1 1,0-1-1,-6 14 0,12-21 7,-7 13-30,0 1 1,1-1-1,1 1 0,1 0 0,0 0 0,1 1 0,0 0 0,2 0 0,0-1 0,1 1 0,0 1 0,1-1 1,1 0-1,6 29 0,-5-38 72,1 0 0,0 0 1,0 0-1,0 0 0,1-1 0,0 0 1,7 9-1,-10-14-12,0 0 1,1-1-1,-1 1 0,1 0 1,0-1-1,-1 1 1,1-1-1,0 1 0,0-1 1,0 0-1,0 0 0,0 0 1,0 0-1,0 0 0,0 0 1,0-1-1,1 1 0,-1-1 1,0 1-1,0-1 0,1 0 1,-1 0-1,0 0 1,1 0-1,-1 0 0,0-1 1,0 1-1,1-1 0,-1 1 1,4-2-1,1-2 26,0-1 0,0 1 0,0-1 0,0 0 0,-1-1 0,0 0 0,0 0 0,-1 0 1,7-9-1,6-11-37,15-29 1,43-76-30,-76 131 16,18-27-150,-18 26 134,1 0 1,0 1-1,-1-1 1,1 0-1,0 0 0,0 1 1,-1-1-1,1 0 1,0 1-1,0-1 1,0 1-1,0-1 1,0 1-1,0-1 1,0 1-1,0 0 1,0-1-1,0 1 1,0 0-1,0 0 0,0 0 1,0 0-1,0 0 1,1 0-1,-1 0 13,0 1 0,0-1 1,-1 1-1,1-1 0,-1 1 0,1-1 0,0 1 0,-1 0 0,1-1 0,-1 1 0,1 0 0,-1-1 0,0 1 0,1 0 0,-1 0 0,0-1 0,1 1 0,-1 0 0,0 0 0,0 0 0,0-1 1,0 1-1,0 0 0,0 0 0,0 0 0,0-1 0,0 1 0,0 2 0,0 4 8,1 48 86,-2 1 0,-9 67 0,5-76 52,6-6 753,-1-43-808,0 0-1,1 0 1,-1 0-1,1 1 1,-1-1-1,1 0 1,0 0-1,1-3 1,5-9 15,-7 14-103,7-21-60,18-34 1,-22 50 23,0 0 1,0 0-1,0 0 0,1 0 1,0 1-1,0 0 1,0-1-1,0 1 1,1 1-1,-1-1 1,1 1-1,7-5 1,-10 8 15,-1-1 1,1 1 0,0-1-1,0 1 1,0 0 0,0 0-1,0 0 1,0 0 0,0 0-1,0 0 1,0 0 0,-1 1 0,1-1-1,0 1 1,0-1 0,0 1-1,0 0 1,-1-1 0,1 1-1,0 0 1,-1 0 0,1 1-1,-1-1 1,1 0 0,1 3-1,5 3 14,-1 1 0,0 1-1,8 11 1,-11-14 0,22 31-35,-11-14-2,34 40-1,-44-59 76,1 1 0,-1-1-1,1 0 1,0-1 0,0 1-1,1-1 1,-1 0 0,1-1-1,0 1 1,0-1 0,-1-1 0,1 1-1,0-1 1,0-1 0,1 1-1,12-2 1,-11 1-585,0-1 0,0 1 1,0 1-1,12 1 0,-16-1-363,0 0 0,-1 1-1,1-1 1,0 1 0,8 5 0,13 8-1953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1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202 573 2080,'4'1'7969,"-4"0"-7779,-5 4 3270,-17 10-3766,7-5 710,-34 38-185,29-28-54,8-8-126,0 2 0,1 0-1,0 0 1,2 1 0,-1 1 0,-11 26 0,20-39 11,-1 0 1,1 1 0,0-1-1,0 1 1,0 0-1,0-1 1,1 1-1,0 0 1,-1-1-1,1 1 1,0 0-1,1-1 1,-1 1 0,1 0-1,0-1 1,0 1-1,0-1 1,0 1-1,0-1 1,1 1-1,0-1 1,2 5-1,-1-5 30,0 0 0,-1 0 0,1 0 0,0 0 0,1-1 0,-1 1 0,0-1 0,1 0 0,-1 0 0,1 0 0,0 0 0,0-1 0,0 1 0,-1-1 0,1 0 0,0 0 0,1-1 0,-1 1 0,7-1 0,-5 0-5,-1 0 0,1-1 0,0 1 0,-1-1 0,1 0 0,-1-1 0,1 0 0,-1 0 0,0 0 0,1 0 0,-1-1 0,-1 1 0,1-1 0,0-1 0,4-3 0,-4 1 5,0 0-1,0 0 0,0-1 0,-1 1 0,0-1 0,-1 0 1,0-1-1,0 1 0,0 0 0,-1-1 0,3-13 1,-3 10-71,-1 1 1,0-1 0,-1 1 0,0-1 0,-1 1 0,0-1 0,0 1 0,-5-15 0,5 22-30,0 0-1,0 1 1,0-1-1,0 1 1,-1-1 0,1 1-1,-1-1 1,0 1-1,1 0 1,-1 0-1,0 0 1,0 0-1,-1 0 1,1 0-1,0 0 1,0 1-1,-1-1 1,1 1-1,-1 0 1,0-1-1,1 1 1,-1 1-1,0-1 1,-3-1-1,4 4-145,9 0 197,15 2 72,-18-4-56,-1-1-1,1 1 0,0-1 1,-1 0-1,1 0 0,0 0 1,-1 0-1,1 0 0,-1-1 0,1 0 1,-1 0-1,0 0 0,4-3 1,3-3 252,-1-1 1,13-15-1,-4 4 26,18-19-67,-1-2-1,-3-1 1,-2-2-1,-1 0 1,-3-3-1,41-95 1,-21 16-189,-43 121-112,-1 0-1,0 0 1,1 1-1,0-1 1,7-8-1,-10 13 36,0 0 0,1-1 0,-1 1 0,0 0 0,1 0-1,-1 0 1,0-1 0,1 1 0,-1 0 0,1 0 0,-1 0 0,0 0 0,1 0 0,-1 0 0,1 0 0,-1-1-1,0 1 1,1 0 0,-1 1 0,1-1 0,-1 0 0,1 0 0,-1 0 0,0 0 0,1 0 0,-1 0 0,1 0 0,-1 1-1,0-1 1,1 0 0,-1 0 0,0 1 0,1-1 0,-1 0 0,0 0 0,1 1 0,-1-1 0,0 0 0,0 1-1,1-1 1,-1 0 0,0 1 0,0-1 0,0 1 0,1-1 0,-1 0 0,0 1 0,0 0 0,2 2-27,-1 0 0,1 1 0,-1 0 0,2 6 0,2 23-61,0 57-1,-4-57 98,-1 75-67,-22 175-1,-41 63 414,-47 35-22,107-371-292,-23 63 102,21-64-56,1 0-1,-1 0 1,0 0 0,-1-1-1,-10 12 1,16-19-63,-1 0 1,0 0-1,1-1 1,-1 1-1,0 0 1,0-1-1,1 1 0,-1 0 1,0-1-1,0 1 1,0-1-1,0 1 0,0-1 1,0 0-1,0 1 1,0-1-1,0 0 1,0 0-1,0 1 0,0-1 1,0 0-1,0 0 1,0 0-1,-2-1 1,2 1 7,0-1 1,-1 0-1,1 0 1,0 1 0,-1-1-1,1 0 1,0 0 0,0 0-1,0-1 1,0 1-1,0 0 1,0 0 0,0 0-1,-1-3 1,-2-6 64,-1 1 1,2-1-1,-5-18 1,7 26-92,-3-11 17,1-1 1,1 0-1,0 1 1,1-1-1,0 0 1,1 0-1,1 0 1,0 0-1,6-25 1,-5 34-15,0 1 1,0-1 0,0 0 0,1 1 0,-1-1 0,1 1-1,0 0 1,1 0 0,-1 0 0,1 1 0,-1-1-1,1 1 1,0 0 0,6-4 0,3-1 7,0 1 0,1 0 0,20-6 1,-13 6-3,0 1 0,1 0 0,29-2 0,65 0 86,-67 5-1,49 5 526,-65 0-2628,1-1-4251,-21-1 2752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1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 4736,'-1'-2'406,"0"0"-1,0-1 1,0 1 0,0 0 0,0 0-1,1 0 1,-1-1 0,1 1-1,-1 0 1,1-1 0,0 1 0,0-3-1,1 6 963,3 19-757,7 121 2135,-4-81-2095,41 288 1541,15-104-11,-60-236-1634,-2-11-23,-4-11 21,-15-76-144,-7-95 0,0-2-408,20 162 29,2 0-1,0-1 1,2 1-1,1-28 1,1 44-38,0 0 1,1 1 0,-1-1-1,2 1 1,-1-1-1,1 1 1,1 0 0,-1 0-1,1 0 1,1 0-1,-1 1 1,1 0 0,1 0-1,-1 0 1,13-11-1,-12 13-16,-1 1-1,1-1 1,1 1-1,-1 0 1,0 1-1,1 0 1,0 0-1,0 0 1,0 1-1,0 0 1,0 0-1,0 1 1,13-1-1,-14 1 16,0 2 0,0-1 0,1 1 0,-1 0-1,0 0 1,0 1 0,0-1 0,0 1 0,0 1 0,-1-1 0,1 1-1,-1 0 1,1 0 0,-1 1 0,0 0 0,8 7 0,-6-4 11,0 1 0,0-1 0,-1 2 0,0-1 1,0 1-1,-1 0 0,0 0 0,0 0 0,4 15 1,-7-18 17,0 0-1,-1 1 1,0-1 0,0 0 0,-1 0 0,0 1 0,0-1 0,0 0 0,-1 1 0,0-1-1,0 0 1,0 0 0,-1 1 0,0-1 0,0-1 0,-6 12 0,3-8 48,-1-1-1,1-1 1,-1 1 0,-1-1 0,1 0 0,-1 0 0,-15 10 0,-1-1 159,-35 17-1,2-2 135,44-23-364,11-8 10,1 0-1,-1 1 0,0-1 1,1 1-1,-1-1 0,1 1 1,-1-1-1,1 1 0,0-1 1,-1 1-1,1-1 0,0 1 1,-1 0-1,1-1 0,-1 2 1,2-2 1,-1 0 1,0 1 0,0-1 0,0 0 0,1 0-1,-1 1 1,0-1 0,0 0 0,1 0 0,-1 1-1,0-1 1,0 0 0,1 0 0,-1 0-1,0 0 1,1 1 0,-1-1 0,0 0 0,1 0-1,-1 0 1,0 0 0,1 0 0,-1 0 0,0 0-1,1 0 1,-1 0 0,1 0 0,13 0 69,-11 0-50,22 0-50,-1 1 1,1 1-1,-1 1 0,24 6 1,-39-6-3,0-1 0,0 2 1,0-1-1,-1 1 0,1 0 0,-1 1 1,0 0-1,-1 0 0,1 1 1,-1 0-1,0 0 0,0 1 0,10 13 1,-11-11 36,1 1 1,-1 0 0,-1 1 0,0-1-1,0 1 1,-1 0 0,-1 0 0,1 1-1,-2-1 1,3 22 0,-5-25 27,0 0 1,0 0 0,0 0-1,-1 0 1,0 0 0,-1-1-1,0 1 1,0 0-1,0-1 1,-1 1 0,0-1-1,-1 0 1,0 0-1,0 0 1,0-1 0,-10 12-1,7-12 17,0 1 0,0-2 0,-1 1-1,0-1 1,0 0 0,0 0 0,-1-1-1,0-1 1,1 1 0,-16 3 0,-11 1 41,-51 5 1,74-12-81,3 0-70,-49 5 332,50-6-421,1 0 0,0 0 1,0-1-1,0 0 0,-13-3 1,46-2-9581,-4 9 6875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1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140 185 4736,'-15'0'2107,"15"0"-2058,0 0-1,0 0 0,0 0 0,0 0 1,-1 0-1,1 0 0,0 0 0,0 0 1,0 0-1,0 0 0,0 0 1,0 0-1,-1 0 0,1 0 0,0 0 1,0 0-1,0 0 0,0 0 0,0 0 1,0 0-1,-1 0 0,1 0 0,0 0 1,0 0-1,0 0 0,0 0 0,0 0 1,0 0-1,0 1 0,-1-1 1,1 0-1,0 0 0,0 0 0,0 0 1,0 0-1,0 0 0,0 0 0,0 0 1,0 1-1,0-1 0,0 0 0,0 0 1,0 0-1,0 0 0,0 0 0,0 0 1,0 1-1,-1-1 0,1 0 1,0 0-1,1 0 0,-1 0 0,0 0 1,0 0-1,0 1 0,0-1 0,1 6 1398,-1-5-1394,0-1-1,0 1 0,0-1 0,0 0 0,0 1 1,1-1-1,-1 1 0,0-1 0,0 1 1,0-1-1,0 0 0,0 1 0,1-1 0,-1 1 1,0-1-1,0 0 0,0 1 0,1-1 0,-1 0 1,0 1-1,1-1 0,-1 1 0,2 0 52,-1 0-1,0 0 1,0 1-1,0-1 1,0 1-1,0-1 1,0 1-1,0-1 1,1 3-1,4 8 351,-1-7-230,0 0 0,0-1 0,0 1 0,0-1 0,1 0 0,-1 0 0,1-1 0,0 0 0,0 0 0,1 0 0,-1 0 0,0-1 0,1-1 0,0 1 1,-1-1-1,1 0 0,0 0 0,-1-1 0,1 0 0,0 0 0,0 0 0,7-2 0,-10 1-137,1-1-1,-1 1 1,0-1-1,0 1 1,0-1 0,0 0-1,0-1 1,0 1-1,0-1 1,-1 0-1,1 1 1,-1-2 0,0 1-1,0 0 1,0-1-1,0 1 1,-1-1-1,0 0 1,1 0 0,-1 0-1,3-8 1,-1-1 16,-1 1 0,0-1 0,0 0 0,-1 0 0,-1 0 0,0-18 0,-1 24-78,-1 1-1,0-1 1,0 1-1,0-1 0,-1 1 1,1 0-1,-1 0 1,-1-1-1,-5-9 0,7 13-36,-1 1 1,1 0-1,-1 0 0,0 0 0,1 0 0,-1 0 0,0 0 1,0 0-1,0 1 0,0-1 0,0 0 0,-1 1 0,1 0 0,0 0 1,-1 0-1,1 0 0,-1 0 0,1 0 0,-1 0 0,1 1 1,-1-1-1,0 1 0,1 0 0,-1 0 0,0 0 0,1 0 0,-1 0 1,-3 2-1,-6 1-28,1 1 1,-1 0 0,1 1 0,0 0-1,0 1 1,1 1 0,-1-1 0,-14 14-1,3-1 82,1 1 0,-28 34 0,33-34-10,1 0 1,-13 23 0,23-34 18,0 1 0,1 0 0,0 0 0,0 0 0,1 0 0,1 1 1,-2 11-1,3-18 0,1 0 0,0 0 1,0 1-1,0-1 1,0 0-1,1 0 0,-1 0 1,1 0-1,0 0 0,0 0 1,1 0-1,-1-1 0,1 1 1,0 0-1,0-1 1,0 1-1,1-1 0,-1 0 1,1 0-1,0 0 0,-1 0 1,1 0-1,1 0 1,-1-1-1,0 1 0,5 1 1,5 3 113,0-1 1,1 0-1,0-1 0,0-1 1,25 5-1,-15-4 57,0-2 0,0 0 1,32-1-1,-42-2-180,1-1 0,-1-1 1,1 0-1,-1-1 0,0-1 0,23-9 1,30-18-5781,-38 18 2353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2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31 3232,'-5'-10'1635,"4"9"-1548,1 1-1,0-1 1,0 0 0,-1 1 0,1-1 0,0 1-1,-1-1 1,1 0 0,-1 1 0,1-1 0,-1 1 0,1-1-1,-1 1 1,1-1 0,-2 1 0,-4-7 2806,6 6-2834,-1 1 1,1 0-1,0 0 0,0-1 1,-1 1-1,1 0 0,0-1 1,-1 1-1,1 0 0,0 0 1,-1 0-1,1-1 0,0 1 1,-1 0-1,1 0 0,0 0 1,-1 0-1,1 0 0,-1 0 1,1 0-1,0 0 0,-1 0 1,1 0-1,-1 0 0,1 0 1,0 0-1,-1 0 0,1 0 1,-1 0-1,1 0 0,0 0 1,-1 0-1,1 1 0,0-1 1,-1 0-1,-7 2 107,1 0 1,0 1-1,0 0 0,0 0 1,0 0-1,0 1 0,1 0 1,-1 0-1,1 1 0,0 0 1,0 0-1,1 0 1,-1 1-1,-5 7 0,3-1-91,0 0 0,0 0 0,1 0-1,0 1 1,1 0 0,-8 26 0,13-33-31,-1 0 0,1 0 0,0 0 1,0 0-1,1 0 0,-1 0 0,1 0 1,1 0-1,-1 0 0,1 0 0,0-1 0,3 9 1,-3-10-2,1 0 0,0-1 1,0 1-1,0 0 0,1-1 0,-1 1 1,1-1-1,0 0 0,0 0 0,0 0 1,0 0-1,1 0 0,-1-1 1,1 1-1,-1-1 0,1 0 0,0 0 1,5 1-1,3 1 161,1 0 0,0-2 1,0 1-1,-1-2 0,1 0 1,0 0-1,1-1 0,-1-1 1,0 0-1,0 0 0,-1-2 0,22-5 1,-25 4-67,1-1 0,-1 1 0,0-1 0,0-1 0,-1 0-1,0 0 1,0-1 0,0 0 0,-1 0 0,0-1 0,0 0 0,0 0 0,6-12 0,-8 13-30,-1-1 0,1 1 1,-1-1-1,-1 0 0,0 0 0,0-1 0,0 1 1,-1-1-1,-1 1 0,1-1 0,-1 0 0,-1 1 1,0-1-1,0 0 0,0 0 0,-3-8 0,2 13-101,0 1 0,0-1-1,-1 1 1,0 0-1,0 0 1,0-1 0,0 1-1,0 0 1,0 1 0,-1-1-1,0 0 1,1 1-1,-1-1 1,0 1 0,0 0-1,0 0 1,0 0-1,-1 1 1,1-1 0,-1 1-1,1-1 1,-1 1 0,-4-1-1,-3 0-20,1 0 0,-1 1-1,0 0 1,0 1 0,0 0-1,-18 2 1,16 0 17,0 1-1,-15 5 1,24-7-13,0 0 0,0 1 0,0 0 0,1 0 0,-1 0 0,0 0 0,1 0 0,0 1 0,0-1 0,0 1 0,-4 4 0,6-5-124,0-1 0,0 1 0,0-1 0,0 1 0,1 0 0,-1-1 0,1 1 0,-1 0 0,1-1-1,-1 1 1,1 0 0,0 0 0,0-1 0,0 1 0,0 0 0,0 0 0,1-1 0,-1 1 0,0 0 0,1 0 0,0 1 0,1 1-704,-1-1 0,1 0 0,0 1 0,0-1 0,0 0 0,1 0 0,-1 0 1,6 5-1,12 7-1786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9:52.2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1281 2720,'-12'9'891,"12"-9"-883,0 0 1,0 1 0,0-1-1,0 0 1,0 0 0,0 0-1,0 0 1,-1 0 0,1 0-1,0 0 1,0 0 0,0 0-1,0 1 1,0-1 0,0 0-1,0 0 1,0 0 0,0 0-1,0 0 1,0 0 0,0 1-1,0-1 1,0 0 0,0 0-1,0 0 1,0 0 0,0 0-1,0 1 1,0-1 0,0 0-1,0 0 1,0 0 0,0 0-1,0 0 1,0 0 0,0 1-1,0-1 1,0 0 0,0 0-1,0 1 278,1 1 0,-1-1 1,1 0-1,0 1 0,-1-1 0,1 0 0,0 0 0,0 0 0,-1 0 0,1 0 1,0 0-1,0 0 0,2 1 0,-2-1-183,-1-1-1,1 0 1,0 1-1,0-1 1,-1 0 0,1 0-1,0 0 1,0 0-1,0 0 1,-1 0 0,1 0-1,0 0 1,0 0-1,0 0 1,-1 0 0,1 0-1,0-1 1,0 1 0,-1 0-1,1 0 1,0-1-1,-1 1 1,1-1 0,0 1-1,-1-1 1,1 1-1,0-1 1,-1 1 0,1-1-1,-1 1 1,1-1-1,0-1 1,4-4 173,-1 0 1,1 0-1,-1-1 0,0 0 1,-1 0-1,3-7 0,17-51 566,-20 53-727,17-51 441,3 0 0,48-96 1,-55 132-381,-9 18-79,-1-1 1,-1 0-1,5-14 0,0 5-279,-10 19 177,0 0 0,0 0 0,0 0 0,0 0 0,0 0 0,0 0 0,0 0 0,0 0 0,0 0 0,0 0 0,0-1 0,0 1 0,0 0 0,0 0 0,0 0 0,0 0 0,1 0 0,-1 0 0,0 0 0,0 0 0,0 0 0,0 0 0,0 0 0,0 0 0,0 0 0,0 0 0,0 0 1,0 0-1,0 0 0,0 0 0,1 0 0,-1 0 0,0 0 0,0 0 0,0 0 0,0 0 0,0 0 0,0 0 0,0 0 0,0 1 0,0-1 0,0 0 0,0 0 0,0 0 0,0 0 0,1 0 0,-1 0 0,0 0 0,0 0 0,0 0 0,0 0 0,1 10 62,-1 4 135,1 0 0,0-1 0,1 0 0,0 1 0,1-1 0,6 18 0,-7-26-145,6 18 170,1 0-1,2 0 0,0-1 0,17 25 0,-23-41-153,-1-1 0,1 1 0,0-1 0,0 0 0,1-1 0,-1 1 0,1-1 0,8 5 0,-9-7 1,-1 0 1,1 0-1,0 0 1,1-1-1,-1 0 1,0 0-1,0 0 1,1 0-1,-1-1 1,0 0-1,1 0 1,7-2-1,-2 0-12,0 0-1,0-1 1,-1-1 0,1 0-1,-1-1 1,0 0-1,0 0 1,17-13-1,-6 3 63,-2-2 0,35-35 0,-42 36 35,0-1 0,19-35 1,-29 47-144,1 0 0,0 0 0,-1 0 0,0-1-1,0 1 1,-1-1 0,0 1 0,0-1 0,0 1 0,0-1 0,-1 0 0,0 1 0,0-1 0,0 0 0,-1 1 0,-2-9 0,3 13-32,0 0 0,-1 0-1,1 0 1,0 0 0,-1 0 0,1 0-1,-1 0 1,1 0 0,-1 0 0,1 0-1,-1 1 1,0-1 0,1 0 0,-1 0-1,0 1 1,0-1 0,1 0 0,-1 1-1,0-1 1,0 1 0,0-1 0,0 1-1,-1-1 1,1 1-14,-1 0 0,1-1 1,-1 2-1,1-1 0,-1 0 0,1 0 0,0 0 0,-1 1 0,1-1 0,-1 0 1,1 1-1,0 0 0,-1-1 0,-1 2 0,-3 2-29,0 0 0,1 1 0,-1 0 0,1 0 0,-5 6-1,4-4 128,0 1-1,1 0 0,0 1 0,0-1 1,1 1-1,0 0 0,1 0 0,0 0 1,0 1-1,1-1 0,1 1 0,-1-1 1,1 1-1,1-1 0,0 1 1,1 12-1,0-12-2,0-1 0,1 0 1,0 0-1,1-1 0,-1 1 0,2 0 1,-1-1-1,1 0 0,0 0 0,1 0 1,0 0-1,0-1 0,1 1 0,0-1 1,0-1-1,1 1 0,11 8 0,-16-13-32,0-1 0,1 0-1,-1 1 1,1-1-1,0 0 1,-1 0 0,1 0-1,0 0 1,-1-1 0,1 1-1,0-1 1,0 0-1,0 0 1,-1 0 0,1 0-1,0 0 1,0 0 0,0-1-1,-1 1 1,1-1-1,0 0 1,0 0 0,-1 0-1,1 0 1,-1 0-1,1-1 1,-1 1 0,4-4-1,19-16 98,-2 0-1,29-34 1,6-7 1,-20 30-155,79-53-1,-108 79-31,1 1 0,-1 0 0,1 0 0,-1 1-1,17-5 1,-21 8 53,-1 0-1,1 0 0,-1 0 0,1 1 0,-1-1 0,1 1 0,0 0 0,-1 1 0,1-1 1,-1 1-1,1 0 0,-1 0 0,1 1 0,-1-1 0,5 3 0,-2-1-2,0 1 0,0 0 0,0 0 0,-1 0 0,1 1 0,-1 0 0,0 0 0,0 1 0,8 10 0,-14-16 26,0 0 0,0 1-1,0-1 1,0 0 0,0 0 0,0 0-1,0 0 1,0 0 0,0 0-1,0 0 1,0 0 0,0 0 0,0 0-1,0 1 1,0-1 0,0 0-1,0 0 1,0 0 0,0 0-1,0 0 1,0 0 0,0 0 0,0 0-1,0 0 1,0 0 0,0 1-1,0-1 1,0 0 0,0 0 0,0 0-1,0 0 1,0 0 0,-1 0-1,1 0 1,0 0 0,0 0-1,0 0 1,0 0 0,0 0 0,0 0-1,0 0 1,0 0 0,0 0-1,0 0 1,0 0 0,-1 0 0,1 0-1,0 0 1,0 0 0,0 0-1,0 0 1,0 0 0,0 0-1,0 0 1,0 0 0,-1 0 0,-9 0 258,-14-3-92,-6-3-270,0 2 0,-57-2 0,76 6 57,0 1 0,0 0 0,1 1 0,-1 0 0,0 0 0,1 1 0,-1 1 0,1 0 0,0 0 0,0 1 0,-12 8 0,14-7 17,2 0-1,-1 0 0,1 0 0,0 1 0,0 0 1,1 0-1,-1 1 0,2 0 0,-1 0 0,1 0 1,1 0-1,-1 0 0,1 1 0,-3 16 0,3-11 68,1-1-1,0 1 1,1 0-1,0 0 1,2 0-1,-1 0 1,2 0-1,5 26 1,-5-35 5,-1 0-1,1-1 1,0 1-1,0-1 1,1 0-1,-1 1 1,1-1-1,0 0 1,0-1-1,0 1 1,0 0 0,1-1-1,0 0 1,4 3-1,-6-4-16,1 0-1,0-1 1,-1 1-1,1-1 1,0 0 0,0 0-1,0 0 1,0 0-1,0-1 1,0 1-1,0-1 1,0 0-1,0 1 1,0-1 0,0-1-1,0 1 1,0 0-1,0-1 1,0 0-1,0 1 1,0-1-1,5-3 1,0-1 31,1 0 0,-1 0 0,-1-1 0,1 0-1,-1-1 1,0 0 0,7-10 0,38-57 100,-25 28-147,32-74 0,-53 106-72,-2 6-22,0 0 1,-1 0-1,0-1 0,0 1 0,-1-1 0,2-12 1,-5 22 8,0 0 0,0 0 1,0 0-1,0 0 1,0 0-1,0 0 0,0 0 1,0 0-1,-1 3 1,-2 5 51,0 1 1,1 0 0,0 1-1,0-1 1,1 0 0,0 1-1,1-1 1,0 1-1,1 0 1,0-1 0,1 1-1,0 0 1,4 15 0,-1-9 63,0 0 1,2-1 0,-1 1-1,2-1 1,1-1 0,0 1 0,16 22-1,-22-35-19,0 0 0,0-1 0,0 1 0,0-1 0,0 0-1,1 1 1,0-1 0,-1 0 0,5 2 0,-6-4-17,1 1 1,-1-1 0,1 1-1,0-1 1,-1 0-1,1 1 1,-1-1 0,1 0-1,0 0 1,-1 0-1,1 0 1,-1-1-1,1 1 1,0 0 0,-1-1-1,1 1 1,-1-1-1,1 1 1,-1-1-1,1 0 1,1 0 0,3-4 24,0 1 1,1-1-1,-2 0 1,1 0-1,0-1 0,8-11 1,25-41 84,-29 42-146,5-9 11,76-111-218,-84 127 163,0 1 0,1 0-1,0 0 1,0 1-1,1-1 1,0 2 0,0 0-1,17-9 1,-13 10 10,28-7 0,-49 25 12,0-1-1,-17 19 1,6-8 66,1 1-1,2 1 1,0 0 0,2 1 0,0 1 0,2 0 0,1 0 0,-11 44 0,20-62-4,0 1 0,0-1 0,0 1 0,2-1 1,-1 1-1,1 0 0,0-1 0,1 1 0,2 12 0,-2-19 6,0-1-1,-1 1 0,1-1 0,0 0 1,0 1-1,0-1 0,0 0 0,1 1 1,-1-1-1,1 0 0,-1 0 1,1 0-1,0-1 0,0 1 0,0 0 1,0-1-1,3 3 0,-2-2 3,0-1-1,1 0 1,-1 0 0,0 0-1,1 0 1,-1 0-1,1-1 1,-1 1-1,1-1 1,0 0-1,3 0 1,5-2-1,-1 0 0,0 0 0,0-1 0,-1 0 0,1-1 0,15-8 1,-5 0 24,-1 0-1,0-1 1,-1-1 0,-1-1 0,23-23 0,73-93 110,-101 116-150,9-14-12,0 0 1,-2-1-1,-1-1 1,-1-1-1,-2-1 1,23-67-1,18-128 18,-50 193-42,5-18-48,32-159-54,-36 158 106,4-102 0,-12 151 4,0 2-62,0 0-1,0 1 0,0-1 0,0 0 0,-1 0 0,1 0 0,-1 0 0,-1-3 0,2 6 69,0 0 1,0 0-1,0-1 1,0 1-1,0 0 1,0 0-1,0 0 1,-1 0-1,1 0 1,0 0-1,0-1 1,0 1-1,0 0 1,0 0-1,0 0 1,-1 0-1,1 0 1,0 0-1,0 0 1,0 0-1,0 0 1,0 0-1,-1-1 1,1 1-1,0 0 1,0 0-1,0 0 1,0 0-1,-1 0 1,1 0-1,0 0 1,0 0-1,0 0 1,0 0-1,-1 1 1,-5 4-204,-5 13 84,8-14 91,-9 18-21,1 0 1,1 1 0,-14 43 0,-10 74 66,-23 210 257,50-296-211,1 3 196,3 0 0,2 0 0,8 62 0,-5-102-162,1-1 0,0 0 1,1 0-1,10 26 1,-14-41-70,0 0 1,0 0-1,1 0 1,-1 0 0,1 0-1,-1 0 1,1 0 0,0 0-1,-1 0 1,1 0 0,0-1-1,0 1 1,-1 0 0,1 0-1,0-1 1,0 1-1,0 0 1,0-1 0,0 1-1,0-1 1,2 1 0,-2-1 0,0 0 1,0 0 0,0 0 0,0 0 0,0 0 0,0-1-1,0 1 1,0 0 0,0-1 0,0 1 0,0-1 0,-1 1-1,1-1 1,0 1 0,0-1 0,0 0 0,0 1-1,0-2 1,5-5 71,0 0 0,-1-1 0,0 1 0,5-10 0,-5 8-64,16-24-84,1 1 0,2 1 1,1 1-1,1 1 0,32-27 0,-42 46-284,-10 11 70,-7 9 177,-6 10 111,0 0 0,2 1 0,0 0 0,2 0 0,0 1 0,1-1 0,1 1 0,2 23 0,0-40 4,0 1 0,0-1 0,1 0 0,-1 1-1,1-1 1,0 0 0,1 0 0,-1-1 0,1 1 0,0 0 0,0-1 0,1 0 0,5 6 0,-7-7-11,1 0 1,0-1-1,0 0 1,1 0-1,-1 0 1,0 0 0,1-1-1,-1 1 1,1-1-1,-1 0 1,1 1 0,0-2-1,0 1 1,-1 0-1,1-1 1,0 0 0,0 0-1,0 0 1,-1 0-1,6-2 1,3-1 23,0 0-1,-1-1 1,1-1-1,-1 0 1,0-1 0,13-8-1,-1-1 19,38-33 1,-25 14-15,49-58 0,-76 82-165,0 1 0,14-11 0,-25 22 72,0 1 0,0 0 1,1 0-1,-1-1 0,1 1 0,0 0 0,0 0 0,0 1 0,-1 4 0,-7 37 15,8-40 97,-2 10-32,2 0 1,0 0-1,1 0 0,0 0 0,1 0 1,1-1-1,0 1 0,1 0 0,0-1 1,8 18-1,-8-24-59,-2-2 110,1-1 1,0 0-1,1 0 1,0 0-1,3 6 0,-6-11-60,1 1-1,-1 0 0,1-1 1,-1 1-1,1-1 1,-1 1-1,1-1 0,0 1 1,-1-1-1,1 1 0,0-1 1,0 0-1,-1 1 0,1-1 1,0 0-1,0 0 0,-1 1 1,1-1-1,0 0 0,0 0 1,-1 0-1,1 0 1,0 0-1,0 0 0,0 0 1,-1 0-1,1 0 0,0-1 1,0 1-1,-1 0 0,1 0 1,0-1-1,0 1 0,-1-1 1,1 1-1,0 0 0,-1-1 1,1 1-1,-1-1 1,1 1-1,0-1 0,0-1 1,3-2 20,0-1 0,0 1 0,-1-1 0,0 0 0,0 0 0,0 0 0,0-1 0,3-10 0,11-49-74,-12 45-35,-3 9 71,0 0 0,0-1 0,-1 1 0,0 0 0,-1-1-1,-1-11 1,0 17-16,0-1-1,0 1 1,-1 0-1,0 0 1,0 0-1,0 0 1,-1 0-1,0 1 1,0-1-1,-1 1 1,-7-10-1,8 12-11,0 0 0,0 0 1,0 1-1,-1-1 0,1 1 0,-1 0 0,1 0 0,-1 0 0,0 1 0,0-1 0,1 1 0,-1 0 1,0 0-1,0 0 0,0 1 0,0-1 0,0 1 0,-1 0 0,1 0 0,0 0 0,0 1 0,0-1 1,0 1-1,0 0 0,0 0 0,1 1 0,-1-1 0,-4 3 0,6-3 32,0 0-1,1 0 1,-1 0-1,1 0 1,-1 0-1,1 0 0,-1 1 1,1-1-1,0 0 1,0 1-1,0-1 1,0 1-1,0-1 1,0 1-1,0 0 1,0-1-1,0 1 0,1 0 1,-1 0-1,1-1 1,-1 1-1,1 0 1,0 0-1,0 0 1,0 0-1,0-1 1,0 1-1,0 0 0,0 0 1,1 0-1,-1 0 1,1-1-1,-1 1 1,2 2-1,-1-3 14,0 0 1,0 0-1,0 0 0,0-1 0,0 1 0,0 0 1,0 0-1,0-1 0,0 1 0,0-1 1,1 1-1,-1-1 0,0 0 0,0 1 0,1-1 1,-1 0-1,0 0 0,0 0 0,1 0 0,-1 0 1,0 0-1,1 0 0,-1 0 0,0-1 1,2 0-1,4 0 49,0-1 1,-1 0 0,13-6-1,25-16 129,-17 9-93,51-20 0,-28 17-11,2 3 1,65-11 0,-110 25-65,0 1 0,0-1 0,0 1-1,0 1 1,0-1 0,9 3 0,-15-3-15,1 0 0,0 1 1,0-1-1,-1 1 0,1-1 0,0 1 1,-1-1-1,1 1 0,-1 0 0,1 0 1,-1 0-1,1 0 0,-1 0 0,0 0 1,0 0-1,1 1 0,-1-1 0,0 0 1,0 1-1,0-1 0,0 1 0,0-1 1,-1 1-1,1-1 0,0 1 0,-1-1 1,1 1-1,-1 0 0,1 0 0,-1 2 1,0 2 44,-1 0 1,0 0 0,0 0-1,-1-1 1,1 1 0,-5 9 0,4-11-57,0 0 0,1 0 1,-1 0-1,1 1 0,0-1 0,0 0 1,1 1-1,-1-1 0,1 0 1,0 1-1,1 8 0,-1 0 37,0-12-28,0-1 0,0 0 1,0 0-1,0 1 1,0-1-1,0 0 1,0 1-1,0-1 0,0 0 1,0 0-1,0 1 1,0-1-1,0 0 0,0 0 1,0 1-1,0-1 1,0 0-1,0 0 0,0 1 1,0-1-1,0 0 1,0 0-1,0 1 0,0-1 1,1 0-1,-1 0 1,0 1-1,0-1 1,0 0-1,0 0 0,1 0 1,-1 1-1,0-1 1,0 0-1,1 0 0,-1 0 1,0 0-1,0 0 1,1 1-1,-1-1 0,0 0 1,0 0-1,1 0 1,-1 0-1,0 0 1,0 0-1,1 0 0,-1 0 1,0 0-1,0 0 1,1 0-1,-1 0 0,0 0 1,1 0-1,-1 0 1,0 0-1,0-1 0,1 1 1,-1 0-1,0 0 1,0 0-1,1 0 0,9-3 49,1-1 0,-1 0-1,0 0 1,0-1 0,13-8-1,45-35-211,-31 21 133,42-27 194,-78 54-178,-1 0 0,0-1 1,1 1-1,-1 0 0,1-1 1,-1 1-1,1 0 0,-1 0 1,1-1-1,-1 1 0,1 0 1,-1 0-1,1 0 0,-1-1 0,1 1 1,-1 0-1,1 0 0,-1 0 1,1 0-1,0 0 0,4 14-87,-5-13 94,0 0 0,5 22 328,9 27 0,-11-41-230,1-1 0,0 0 1,0 0-1,1 0 0,0 0 1,9 10-1,-10-14-71,-1 0 0,1 0 0,1-1 0,-1 1 0,0-1 0,1 0 0,0 0-1,-1 0 1,1-1 0,0 0 0,1 0 0,-1 0 0,8 2 0,-4-3-18,-1 0 1,1-1 0,0 1-1,0-2 1,0 1-1,-1-1 1,16-4-1,-5 0-94,-1-1-1,1 0 0,33-18 0,15-16-3810,-65 39 3778,3-2-830,-1 0 0,1 0 0,0 0 0,-1-1 0,0 0 0,0 0-1,0 0 1,5-7 0,4-10-2934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2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3072,'-22'4'976,"21"-4"-947,1 0 0,-1 0 1,0 0-1,0 0 0,1 1 0,-1-1 1,0 0-1,0 0 0,1 1 0,-1-1 1,0 1-1,1-1 0,-1 1 0,0-1 1,1 1-1,-1-1 0,0 1 0,1-1 1,-1 2-1,-2 1 159,-1 0 427,0 0-1,1 0 0,-1 1 1,-5 6-1,6-6-256,-1 0 1,0 0-1,0 0 1,-9 6-1,0-1 669,1-1-1,-22 21 1,30-25-854,0 0 0,1 0 1,-1 0-1,1 0 0,0 1 1,0-1-1,0 1 0,1 0 1,0 0-1,0 0 1,0 0-1,-1 7 0,3-10-116,0-1-1,0 1 0,0 0 1,0-1-1,1 1 1,-1 0-1,1-1 0,-1 1 1,1 0-1,-1-1 1,1 1-1,0-1 0,0 1 1,0-1-1,0 1 1,0-1-1,0 0 1,0 0-1,0 1 0,1-1 1,-1 0-1,0 0 1,1 0-1,-1 0 0,1 0 1,-1-1-1,1 1 1,2 1-1,3 1 210,1 0 0,0-1 0,0 1 0,14 1-1,-12-3-49,0 0 0,0-1 0,0 0 0,0 0 0,0-1-1,-1-1 1,1 1 0,0-2 0,-1 1 0,1-1-1,-1-1 1,0 0 0,0 0 0,16-11 0,-23 14-170,0 0 0,-1-1 0,1 1 0,0-1 0,-1 1 0,0-1 0,1 0 0,-1 0 1,0 1-1,0-1 0,0 0 0,0 0 0,0 0 0,0 0 0,-1 0 0,1-1 0,0-3 0,-1 3-12,0-1 0,0 0 0,-1 1 0,1-1 0,-1 0 0,0 1 0,0-1 0,0 1 0,0-1 0,-2-3-1,-1 0-51,0 0 0,0 1 0,0-1 0,-1 1-1,0 0 1,-1 0 0,1 1 0,-1-1 0,0 1 0,-7-5-1,4 5 69,0 0-1,0 1 1,-1 0 0,-12-3-1,16 5-421,0 0-1,1 1 1,-2 0 0,1 1-1,0-1 1,0 1-1,0 0 1,-11 2-1,15-2-27,1 1 0,-1-1-1,1 1 1,-1-1 0,1 1-1,-1 0 1,1 0 0,-1 0-1,1 0 1,-1 0 0,1 0-1,0 0 1,0 0 0,-2 2-1,-1 8-2025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2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133 140 3328,'2'-12'396,"-2"9"-274,1 0-1,0-1 0,0 1 0,-1 1 1,2-1-1,-1 0 0,0 0 1,3-3-1,2-8 21,3-3 2014,13-21-1,-13 21-421,-1 5-130,-8 13-1579,1 0-1,-1 0 1,0 0 0,0 0-1,1 0 1,-1 0-1,0 0 1,0-1 0,0 1-1,0 0 1,0 0 0,0 0-1,0 0 1,-1 0-1,1 0 1,0 0 0,-1 1-1,-3 28 140,-34 219 1000,-1-67-276,-59 340 928,81-380-392,16-134-1311,-1 16 1277,3-20-497,4-15-137,10-26-555,3 0 0,30-49 0,-7 17-143,81-121-234,-117 183 181,-3 3-30,0 1 0,1-1 1,0 1-1,0-1 0,0 1 1,0 0-1,0 0 1,1 0-1,-1 1 0,7-4 1,-10 6 13,1 0 1,-1 0 0,1-1-1,-1 1 1,1 0-1,-1 0 1,1 0 0,-1 0-1,1 0 1,-1 0 0,1 0-1,-1 0 1,1 0 0,0 1-1,-1-1 1,1 0-1,-1 0 1,1 0 0,-1 0-1,1 1 1,-1-1 0,0 0-1,1 1 1,-1-1-1,1 0 1,-1 1 0,0-1-1,1 0 1,-1 1 0,1-1-1,-1 1 1,0-1 0,0 1-1,1-1 1,-1 2-1,6 19 37,-6-18-25,4 32-47,-1 1-1,-4 50 1,0-29-39,1-19 158,-1-14 38,1 0 0,1-1 0,6 35 0,-7-56-93,0-1 0,1 0-1,-1 0 1,0 0-1,1 1 1,-1-1 0,1 0-1,0 0 1,-1 0 0,1 0-1,0 0 1,0 0-1,0 0 1,0-1 0,0 1-1,-1 0 1,1 0 0,1-1-1,-1 1 1,0 0 0,0-1-1,0 1 1,0-1-1,0 0 1,0 1 0,1-1-1,-1 0 1,0 0 0,0 1-1,1-1 1,-1 0-1,0 0 1,0 0 0,0-1-1,2 1 1,7-3 61,0-1-1,-1 0 1,1-1 0,-1 0 0,10-7-1,-5 4-17,58-38-11,-2-2 0,118-108 0,-42 16 78,-141 135-131,-1 2-7,0 0 1,0-1-1,0 1 1,-1-1-1,0 0 1,0 0-1,0 0 1,0-1-1,-1 1 0,0-1 1,4-8-1,-6 13 6,0 0 0,0 0-1,0 0 1,-1 0 0,1 0-1,0 0 1,0 0-1,0 0 1,0 0 0,0 0-1,0 0 1,0 0 0,0 0-1,0 0 1,0 0 0,0 0-1,-1 0 1,1 0 0,0 0-1,0 0 1,0 0-1,0 0 1,0 0 0,0 0-1,0 0 1,0 0 0,0 0-1,0 0 1,0 0 0,0 0-1,0-1 1,0 1 0,-1 0-1,1 0 1,0 0-1,0 0 1,0 0 0,0 0-1,0 0 1,0 0 0,0 0-1,0 0 1,0 0 0,0 0-1,0-1 1,0 1 0,0 0-1,0 0 1,0 0-1,0 0 1,0 0 0,0 0-1,0 0 1,0 0 0,0 0-1,-8 8-139,2-1 116,-174 194-116,118-119 128,55-72 18,1 0-1,0 1 1,0 0-1,2 0 1,-1 1-1,-3 13 1,8-22 11,-1 1 1,1-1-1,-1 1 1,1-1-1,0 0 0,0 1 1,1-1-1,-1 0 1,1 1-1,0-1 1,-1 0-1,1 1 0,1-1 1,-1 0-1,0 0 1,3 3-1,-3-4 7,1 1 1,0-1-1,-1-1 1,1 1-1,0 0 1,0 0-1,0-1 0,0 1 1,0-1-1,1 1 1,-1-1-1,0 0 0,1 0 1,-1 0-1,0 0 1,1-1-1,-1 1 1,1-1-1,0 1 0,-1-1 1,4 0-1,2 0 33,-1-1-1,0 1 1,1-2-1,-1 1 0,0-1 1,0 0-1,0 0 1,0-1-1,0 0 1,0-1-1,-1 1 1,0-1-1,1 0 0,-1-1 1,-1 1-1,7-7 1,-3 2-43,-1-1 1,-1 1-1,0-1 1,0-1 0,-1 1-1,0-1 1,-1 0-1,8-21 1,-2-3 16,-2-1-1,-1 0 1,4-45 0,-12 67-377,-1 10 26,-1 10-21,-4 39 146,-1 72 0,7-101 236,1 0 0,0 0 0,2 0 0,0-1 0,0 1 1,1-1-1,1 0 0,10 20 0,-14-33-11,0 1 0,1-1-1,-1 0 1,1 1 0,0-1 0,-1 0 0,1 0 0,0 0 0,0 0-1,4 2 1,-5-4-6,0 1 0,0-1 0,0 1 0,0-1 0,0 1 0,0-1 0,1 0 0,-1 1 0,0-1 0,0 0 0,0 0-1,0 0 1,1 0 0,-1 0 0,0 0 0,0-1 0,0 1 0,1 0 0,-1-1 0,0 1 0,0 0 0,0-1 0,0 1 0,0-1 0,0 0 0,0 1 0,1-2 0,4-3 56,-1 1 0,0-1 0,-1 0 1,1-1-1,-1 1 0,0-1 1,5-9-1,19-48-103,-20 43 89,76-202 8,-80 210-71,1-3-269,-2 1 0,3-18 0,-7 125 298,3 103-248,-2-186 262,0-1 1,1 1 0,1-1-1,-1 0 1,2 1 0,-1-1-1,1 0 1,1-1 0,6 14-1,-10-21-19,1 0 0,-1 0 0,1-1 0,0 1 0,0 0 0,-1 0 0,1 0 0,0-1 0,0 1 0,0 0-1,0-1 1,0 1 0,0-1 0,0 1 0,0-1 0,0 1 0,0-1 0,0 0 0,0 1 0,0-1 0,0 0 0,0 0 0,0 0 0,2 0-1,-1 0 8,1-1-1,0 0 0,-1 1 0,0-1 0,1 0 0,-1 0 0,1-1 0,-1 1 0,0 0 0,3-3 0,4-4 57,0 0 1,0 0-1,10-14 1,-18 21-72,24-33-29,-1 0 1,24-48 0,-22 36 15,-11 20-170,29-36 0,-44 62 157,1-1 1,0 1-1,-1-1 0,1 1 0,0-1 0,0 1 1,-1-1-1,1 1 0,0-1 0,0 1 0,0 0 1,-1 0-1,1-1 0,0 1 0,0 0 0,0 0 1,0 0-1,0 0 0,0 0 0,-1 0 1,1 0-1,0 0 0,0 0 0,0 1 0,0-1 1,0 0-1,-1 1 0,1-1 0,0 0 0,0 1 1,-1-1-1,1 1 0,0-1 0,0 1 0,-1-1 1,1 1-1,0 1 0,5 3 7,0 0 0,-1 1 0,6 8 0,-5-7-2,-5-7 7,12 16 22,1 0 0,0-1 1,2-1-1,25 18 1,-39-31-9,-1 1 0,1-1 0,0 0 0,1 0 0,-1 0 0,0 0 1,0-1-1,0 1 0,0-1 0,1 1 0,-1-1 0,0 0 0,1 0 1,-1 0-1,0 0 0,0 0 0,1 0 0,-1-1 0,3 0 0,-3 0 2,1 0 0,-1 0 0,0-1 0,1 1 0,-1-1 0,0 0 0,0 1 0,0-1 0,0 0 0,0 0 1,0-1-1,-1 1 0,1 0 0,-1-1 0,1 1 0,0-4 0,5-9 88,0-1 1,-2 0-1,8-30 1,-11 35-96,-1 1 1,0-1-1,0 1 1,-1-1 0,0 1-1,-1-1 1,-3-14-1,4 25-23,0-1-1,0 0 0,0 0 0,0 0 1,-1 0-1,1 0 0,0 0 1,0 0-1,-1 1 0,1-1 1,-1 0-1,1 0 0,-1 0 1,1 1-1,-1-1 0,0 0 1,1 1-1,-1-1 0,0 0 1,1 1-1,-1-1 0,0 1 0,0-1 1,0 1-1,1-1 0,-1 1 1,0 0-1,0 0 0,-1-1 1,1 1-11,-1 0 0,1 1 0,0-1 0,0 0 0,-1 1 0,1-1 1,0 0-1,0 1 0,0 0 0,0-1 0,0 1 0,-1 0 0,1-1 1,1 1-1,-1 0 0,0 0 0,0 0 0,-1 2 0,-2 2-16,1 1 1,-1-1-1,1 1 0,1 0 0,-5 11 1,2-4 0,-3 9 40,1 0 0,1 0 1,1 0-1,1 1 0,1 0 0,-1 24 0,4-34 21,0-1 0,1 1 0,0 0 0,1 0 0,0-1 0,1 1 0,1-1 0,0 0 0,0 0-1,1 0 1,1-1 0,9 16 0,-12-23 46,1 0 0,-1 0-1,1 0 1,0 0-1,0-1 1,0 1 0,1-1-1,-1 0 1,1-1 0,-1 1-1,1-1 1,0 0 0,0 0-1,0 0 1,0-1-1,1 0 1,-1 0 0,0 0-1,1 0 1,-1-1 0,0 0-1,1 0 1,6-2 0,3 0-520,-1-1 0,0 0 1,0-1-1,0-1 1,-1 0-1,1-1 1,18-12-1,1-2-1735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3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1122 3808,'-13'6'1227,"13"-6"-1202,-1 1 1,1-1 0,0 0 0,0 1-1,-1-1 1,1 1 0,0-1 0,0 1-1,-1-1 1,1 0 0,0 1 0,0-1-1,0 1 1,0-1 0,0 1 0,0-1 0,0 1-1,0-1 1,0 1 0,0-1 0,0 1-1,0-1 1,0 1 0,2 3 3339,0-4-3121,0 0-1,0 0 0,0 0 1,0 0-1,0 0 0,0 0 1,-1-1-1,1 1 0,0 0 1,0-1-1,0 0 0,0 1 1,-1-1-1,1 0 0,0 0 0,-1 0 1,1 0-1,-1 0 0,3-2 1,4-5 366,1 1 1,8-12 0,65-89 1743,-24 27-1578,101-105 494,-114 135-884,-29 31-254,20-19 0,-35 39-148,0-1-1,-1 0 0,1 0 0,0 1 0,0-1 0,0 0 0,0 1 1,0-1-1,0 1 0,0-1 0,0 1 0,0 0 0,0-1 0,2 1 1,-3 0 0,1 0 0,-1 0 0,1 0-1,0 0 1,-1 0 0,1 1 0,-1-1 0,1 0 0,-1 0 0,1 0 0,-1 1 0,1-1 0,-1 0 0,1 1 0,-1-1 0,1 0 0,-1 1 0,0-1 0,1 1 0,-1 0 0,2 2-44,0 1-1,0-1 1,0 1 0,-1 0 0,0 0 0,1 5 0,0-3 84,6 26-27,-2-1 1,-1 2-1,0 54 0,-11 101 339,6-185-325,-1 11 30,0 4 82,-3 21 1,3-34-70,0-1 1,0 1-1,-1-1 1,1 1-1,-1-1 0,0 0 1,0 1-1,0-1 0,-5 6 1,6-9-32,0 0 1,0 0-1,0 0 0,0 0 1,0 0-1,0 0 1,-1 0-1,1-1 0,0 1 1,0 0-1,-1-1 1,1 1-1,0-1 0,-1 1 1,1-1-1,0 0 1,-1 1-1,1-1 0,-1 0 1,1 0-1,0 0 1,-1 0-1,1 0 0,-1-1 1,1 1-1,0 0 1,-3-2-1,-2 0 23,1 0 1,0-1-1,0 0 0,0 0 1,-6-6-1,-3-3 26,1-1 0,1 0 0,0-1 0,-12-17 0,-14-18-368,37 49 285,1 0 0,-1-1 0,1 1 0,-1-1 0,1 1 0,-1-1 0,1 0 0,0 1-1,-1-1 1,1 1 0,0-1 0,-1 1 0,1-1 0,0 0 0,0 1 0,0-1 0,0-1 0,0 2 6,0 0-1,0-1 1,0 1 0,0 0 0,1 0-1,-1 0 1,0-1 0,0 1-1,1 0 1,-1 0 0,0 0 0,0 0-1,1-1 1,-1 1 0,0 0-1,0 0 1,1 0 0,-1 0-1,0 0 1,1 0 0,-1 0 0,0 0-1,0 0 1,1 0 0,-1 0-1,1 0 1,26 5-185,-24-4 162,11 3 36,-1-1 0,1-1 1,-1 0-1,1-1 0,0-1 0,-1 0 0,1-1 1,0 0-1,-1-1 0,1 0 0,-1-2 0,18-5 1,3-6 63,-1-2 1,0-1-1,41-30 1,-4 3 15,-21 14-2,119-75 127,-146 92-160,-1-2 1,0 0-1,-1-2 0,-1 0 1,0-1-1,24-33 0,-20 15-57,-2 0 0,-2 0 0,24-65 0,28-130-17,-68 222-28,-1-1 1,0 1-1,0-1 0,-1 1 1,0-1-1,-1 1 0,-2-14 1,2 23 39,0 1 0,0 0 0,0-1 0,0 1 0,0 0 0,0 0 0,0-1 0,0 1 1,0 0-1,0-1 0,0 1 0,0 0 0,-1 0 0,1-1 0,0 1 0,0 0 0,0 0 0,0-1 1,-1 1-1,1 0 0,0 0 0,0 0 0,-1-1 0,1 1 0,0 0 0,0 0 0,-1 0 0,1 0 1,-1-1-1,-7 6-106,-5 15 20,12-18 70,-17 34-65,2 1-1,1 0 0,-14 55 0,28-86 92,-74 214 73,37-125-130,-84 234 395,109-290 346,-24 54 1,37-93-677,0 0 0,0 0 1,0 1-1,0-1 0,0 0 1,0 0-1,0 0 0,0 0 1,0 0-1,0 0 0,0 0 1,0 1-1,0-1 0,0 0 1,0 0-1,0 0 0,0 0 1,-1 0-1,1 0 0,0 0 1,0 0-1,0 1 0,0-1 1,0 0-1,0 0 0,0 0 0,0 0 1,-1 0-1,1 0 0,0 0 1,0 0-1,0 0 0,0 0 1,0 0-1,0 0 0,0 0 1,-1 0-1,1 0 0,0 0 1,0 0-1,0 0 0,0 0 1,0 0-1,-1 0 0,1-8 292,2-1-242,1 0 1,0 0 0,1 0-1,-1 1 1,2-1 0,6-10 0,2 0-147,24-28 1,-32 40 50,1 1 1,0 0-1,0 1 0,0-1 0,1 1 1,-1 1-1,1-1 0,0 1 1,1 0-1,-1 1 0,1-1 1,10-2-1,-16 6 22,0 0-1,0 0 1,-1 0 0,1 0-1,0 1 1,0-1-1,0 0 1,0 1 0,-1 0-1,1-1 1,0 1 0,-1 0-1,1 0 1,0 0 0,-1 0-1,1 0 1,-1 0 0,0 0-1,1 0 1,-1 1 0,0-1-1,2 3 1,2 2-8,-1 0 1,0 0 0,0 0-1,4 10 1,1 9-28,9 32 1,-13-37 99,1-1-1,1 1 1,16 31 0,-22-49-39,0 0 1,0-1-1,0 1 0,1-1 0,-1 0 0,0 1 1,0-1-1,1 0 0,-1 1 0,1-1 0,-1 0 1,1 0-1,-1 0 0,1-1 0,0 1 0,-1 0 1,1-1-1,0 1 0,3 0 0,-2-1 11,0 0 0,-1 0 0,1 0 0,0 0 0,-1-1 0,1 1 0,-1-1 0,1 0 0,-1 0 0,1 0 0,-1 0 0,1 0 0,3-3 0,17-14 86,-1 0 0,0-1 0,21-26 0,-10 11-44,136-142 162,-158 164-225,-6 7-14,4-8-120,-17 20-168,0 1-1,-15 17 1,14-11 301,0 1 0,1 1-1,0-1 1,2 1 0,0 0 0,0 0 0,2 1 0,0 0-1,1 0 1,0 0 0,1 0 0,1 21 0,2-34 19,-1 1 0,1-1 1,0 0-1,0 1 0,1-1 1,-1 0-1,1 0 0,0 0 1,0 0-1,0 0 0,0-1 1,1 1-1,0 0 0,0-1 1,0 0-1,0 0 0,0 0 0,0 0 1,5 2-1,-6-3 13,1 0-1,0-1 1,0 1-1,0-1 1,1 0-1,-1 0 1,0 0 0,0-1-1,1 1 1,-1-1-1,0 0 1,1 0-1,-1 0 1,0 0-1,1 0 1,-1-1-1,0 1 1,0-1 0,1 0-1,-1 0 1,0 0-1,0 0 1,0-1-1,0 0 1,0 1-1,3-3 1,0-1-12,0-1 1,0 0-1,0 1 1,-1-2-1,0 1 0,0-1 1,-1 1-1,1-1 1,-1-1-1,-1 1 1,5-13-1,0-2 39,-2-1 0,7-44 0,-12 58-64,0 0-1,-1 0 1,0-1-1,-1 1 1,0 0-1,0 0 1,-1 0-1,-5-17 1,6 22-18,-1 0 1,1 1-1,-1-1 1,0 0 0,0 1-1,0-1 1,0 1-1,-1 0 1,0 0-1,1 0 1,-1 0 0,0 0-1,0 0 1,-1 1-1,1-1 1,0 1-1,-1 0 1,0 0 0,1 1-1,-1-1 1,0 1-1,-6-2 1,2 2-65,-1 0 66,14 0 73,118 4-100,-94-1 29,-1 1-1,38 10 1,-59-11-7,0 0-1,0 0 1,0 1-1,-1 0 1,1 0-1,9 7 1,-13-8 11,0 0 1,-1 0 0,1 1-1,-1-1 1,0 1 0,1 0-1,-1 0 1,0-1 0,-1 1-1,1 0 1,0 1 0,-1-1-1,0 0 1,0 0 0,0 1-1,1 3 1,7 79-73,2 9 380,-8-67-238,-3-21-7,1 0-1,-1 0 1,4 9 0,-4-15-43,0-1 0,1 1 1,-1-1-1,0 1 1,1-1-1,-1 1 1,1-1-1,-1 1 0,1-1 1,-1 1-1,1-1 1,-1 1-1,1-1 1,0 0-1,-1 1 0,1-1 1,0 0-1,-1 0 1,1 0-1,0 1 1,-1-1-1,1 0 1,0 0-1,-1 0 0,1 0 1,0 0-1,-1 0 1,1 0-1,0 0 1,-1 0-1,1-1 0,0 1 1,1-1-1,7-2 17,0 0-1,0-1 0,0 0 1,0-1-1,-1 0 0,0 0 1,0-1-1,15-13 0,1-6 80,26-33 1,-9 10 94,-33 39-157,97-111 85,-83 92-99,-1-2-1,-1-1 0,-2 0 0,28-67 1,-28 50-77,-3-1 0,18-98 0,-32 141 15,-1 4 5,1 0 0,-1 0-1,0-1 1,1 1 0,-1 0 0,0-1-1,0 1 1,0 0 0,-1-1-1,1 1 1,-2-3 0,2 3-56,-2 5 19,-1 4 22,1 0 0,0 0 0,-2 14 0,2-12 22,-14 77-102,4 0 0,-1 89 0,12-92 275,3 1 0,16 108 1,-11-144-151,-5-29-233,1 1 1,0-1 0,2 0-1,8 22 1,-13-41 173,0 0 0,0 0 0,0 0 0,0 0 0,0 1 0,0-1 0,0 0 0,0 0 0,0 0 0,0 0 0,0 0 0,0 1 0,1-1 0,-1 0 0,0 0 0,0 0 0,0 0 0,0 0 0,0 0 1,0 0-1,1 0 0,-1 0 0,0 0 0,0 0 0,0 0 0,0 1 0,0-1 0,1 0 0,-1 0 0,0 0 0,0 0 0,0 0 0,0 0 0,1 0 0,-1-1 0,0 1 0,0 0 0,0 0 0,0 0 0,0 0 0,1 0 1,-1 0-1,0 0 0,0 0 0,0 0 0,0 0 0,0 0 0,0 0 0,1-1 0,-1 1 0,0 0 0,0 0 0,0 0 0,0 0 0,0 0 0,0 0 0,0-1 0,0 1 0,0 0 0,0 0 0,5-14-3877,-4-11-175,-1-4 1414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32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20 7808,'-32'-11'3520,"27"7"-3040,5-1 1408,10 10-1120,12-5 192,5 0-576,27 0 32,5 4-256,12-4 63,2 5-127,-6-5 0,-4 3-32,0-3-1119,-5 0 607,0 0-5824,-8 8 3456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3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1117 3648,'1'1'96,"0"-1"0,0 1 1,0-1-1,-1 1 0,1-1 0,0 1 1,-1-1-1,1 1 0,0 0 1,-1 0-1,1-1 0,-1 1 0,1 0 1,-1 0-1,1 0 0,-1-1 0,0 1 1,1 0-1,-1 0 0,0 1 0,1-1-53,-1 0 70,1 0 1,-1-1-1,1 1 0,-1-1 1,1 1-1,-1-1 0,1 0 1,-1 1-1,1-1 1,-1 0-1,1 1 0,0-1 1,-1 0-1,1 1 1,0-1-1,-1 0 0,1 0 1,0 0-1,-1 0 0,1 0 1,0 0-1,0 0 1,-1 0-1,1 0 0,0 0 1,0 0-1,1 0 404,1-1-308,-1 1-1,0 0 1,0 0-1,0-1 1,0 1-1,0-1 1,0 0-1,0 0 1,0 0-1,0 0 1,0 0-1,0 0 1,3-3-1,18-21 1409,-14 15-1225,24-28 508,264-281 1341,-256 279-1998,52-68-1,-73 81-35,-1-2 0,-2 0 0,27-58-1,-22 27 9,-2 0 0,-3-1-1,14-88 1,-30 141-242,0-1-1,-1 0 1,0-11-1,0 18 1,0 0-1,-1 0 0,1 0 1,0 0-1,-1 0 0,1 0 1,-1 0-1,0 0 1,0 0-1,1 0 0,-1 0 1,-1 0-1,1 1 0,0-1 1,0 0-1,-1 1 1,1-1-1,-3-2 0,3 4 21,1 0 1,-1 0-1,1-1 0,-1 1 0,0 0 0,1 0 0,-1 0 0,1 0 0,-1 0 0,1 0 0,-1 0 0,1 0 0,-1 0 0,1 0 0,-1 0 1,1 0-1,-1 0 0,0 0 0,1 0 0,-1 1 0,1-1 0,-1 0 0,1 0 0,0 1 0,-1-1 0,1 0 0,-1 1 0,-12 12-100,12-11 88,-10 12-45,1 0-1,0 1 0,1 1 0,1-1 1,-9 25-1,-24 89-59,40-125 119,-9 32 0,-34 138-71,39-144 137,1 0 0,1 0 0,2 0 0,2 31 0,0-40 75,2 0 1,0 0-1,1 0 0,2 0 1,0-1-1,1 0 0,0 0 0,22 36 1,-28-53-52,1-1 0,-1 1 0,1-1 0,0 1 1,0-1-1,0 0 0,1 0 0,-1 0 0,0 0 0,1-1 0,-1 1 1,6 2-1,-6-4-44,0 1 0,-1-1-1,1 0 1,0 0 0,-1 0 0,1 0 0,0 0 0,0 0 0,-1 0 0,1 0 0,0-1 0,-1 1 0,1-1-1,-1 1 1,1-1 0,0 0 0,-1 1 0,0-1 0,1 0 0,-1 0 0,1 0 0,1-2 0,4-5 59,0 0 1,-1 0-1,0 0 0,0-1 1,6-11-1,4-7-30,60-101-476,-73 127 166,-2 6 69,-1 7 49,0 12 101,0 1-1,2-1 1,0 0 0,2 0-1,6 25 1,-7-42 68,-1 1 0,1 0 0,0 0 0,1-1-1,-1 0 1,2 1 0,8 10 0,-12-16-26,1 0 1,0-1-1,0 1 0,0-1 1,0 1-1,0-1 0,0 0 0,0 1 1,1-1-1,-1-1 0,0 1 0,1 0 1,-1 0-1,0-1 0,1 1 1,-1-1-1,1 0 0,-1 0 0,1 0 1,-1 0-1,1 0 0,-1 0 0,1-1 1,-1 1-1,0-1 0,1 0 1,-1 0-1,0 0 0,1 0 0,3-2 1,9-6 117,0 0 1,0-2-1,0 1 1,-2-2 0,14-12-1,59-71 336,-62 67-417,-9 10-26,9-8 15,-1-1 0,-2-1-1,20-35 1,-20 22 0,-2-1 0,27-87 1,10-95-135,-48 191 37,8-46-771,-34 138 346,-2 19 311,-20 73 104,-134 371 71,92-324 86,61-158 55,-1 0 1,-48 63 0,66-99-95,-13 17 370,16-21-414,1 1 1,0-1-1,-1 0 0,1 1 1,-1-1-1,1 1 0,0-1 0,-1 0 1,1 1-1,-1-1 0,1 0 1,-1 0-1,1 1 0,-1-1 0,1 0 1,-1 0-1,0 0 0,1 0 1,-1 1-1,1-1 0,-1 0 0,1 0 1,-1 0-1,0 0 0,1 0 1,-1-1-1,1 1 0,-1 0 1,1 0-1,-1 0 0,1 0 0,-1-1 1,1 1-1,-2-1 0,2 1-11,0-1 0,0 1 0,-1-1 0,1 1 0,0-1 0,0 0 0,0 1 0,0-1 0,0 1 0,0-1 0,0 0 0,0 1 0,0-1 0,0 1 0,0-1 0,0 0 0,0 1 0,0-1 0,1 1 0,-1-1 0,0 1 0,0-1 0,1 0 0,-1 1 0,0-1 0,1 1 0,-1 0 0,1-1 0,-1 1 0,1-2 0,2-2 11,4-6-2,0 0 1,0 1-1,1 0 0,0 0 0,0 0 1,15-10-1,62-38-59,-58 41-18,-1-2 1,29-23-1,-30 16 97,0 0 0,-2-2 0,-1 0 0,31-50 0,55-96 571,-95 156-534,28-30 0,0 1 60,-39 43-132,-1 1-1,1-1 1,-1 0 0,0 1 0,1-1 0,-1 0 0,-1 0 0,1 0 0,0 0 0,-1 0 0,1 0 0,-1 0 0,0-5 0,0 8-4,0-1 1,0 1-1,0 0 0,0-1 1,-1 1-1,1 0 0,0-1 1,0 1-1,0 0 0,0-1 1,-1 1-1,1 0 0,0-1 1,0 1-1,-1 0 0,1-1 1,0 1-1,0 0 0,-1 0 1,1-1-1,0 1 0,-1 0 1,1 0-1,0 0 0,-1 0 1,1-1-1,0 1 0,-1 0 1,1 0-1,-1 0 0,1 0 1,0 0-1,-1 0 0,1 0 1,-1 0-1,1 0 0,0 0 1,-1 0-1,1 0 0,0 0 1,-1 0-1,1 1 0,-1-1 1,1 0-1,-23 8-378,18-6 345,-2 1 2,0 1 0,0-1 0,0 1 1,0 1-1,1-1 0,-1 1 1,1 0-1,-7 8 0,10-9 31,-1-1 0,1 1-1,0 0 1,0 0 0,1 1 0,-1-1-1,1 0 1,0 1 0,0 0 0,1-1 0,-1 1-1,1 0 1,0 0 0,-1 9 0,2-11 22,1 1 1,-1-1-1,1 1 0,0-1 1,0 0-1,0 1 1,0-1-1,1 0 1,-1 0-1,1 0 1,0 0-1,0 0 1,0 0-1,0-1 0,0 1 1,1 0-1,-1-1 1,1 0-1,4 3 1,0 1 66,2-1 1,-1 0 0,0-1 0,1 0-1,16 5 1,-10-4 0,-1-1 0,1-1 0,0 0 0,0-1 0,1-1 0,-1-1 0,0 0 0,30-4 0,-9-4-103,-13-1-3608,-22 9 3396,0-1 0,-1 1 1,1 0-1,0 0 1,-1 0-1,1-1 1,-1 1-1,1 0 0,-1 0 1,1-1-1,0 1 1,-1-1-1,1 1 0,-1 0 1,1-1-1,-1 1 1,0-1-1,1 1 0,-1-1 1,1 1-1,-1-1 1,0 0-1,0 1 1,1-1-1,-1 1 0,0-1 1,0 0-1,0 1 1,1-1-1,-1 0 0,0 1 1,0-2-1,0-3-2898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3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 6880,'-37'-11'3136,"24"14"-2720,8-3 256,5 3-448,5-3-32,8 5-96,5-1-1696,1 7 864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3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 4992,'3'-1'354,"-1"1"0,0-1 0,1 1 0,-1 0 0,1 0 0,-1 0 0,0 0 0,1 0 0,-1 0 0,1 1 0,-1-1 0,0 1 0,1-1 0,2 3 0,-4-3-240,0 1-1,0-1 0,1 1 0,-1 0 0,0-1 0,0 1 0,0 0 1,0 0-1,0 0 0,0 0 0,0 0 0,-1 0 0,1 0 0,0 0 1,-1 0-1,1 1 0,0-1 0,-1 0 0,1 0 0,-1 1 0,0-1 1,1 0-1,-1 1 0,0-1 0,0 0 0,0 1 0,0-1 0,0 2 1,-3 15 572,0-1 0,-1 1 0,-9 22 0,-25 50 654,21-52-833,11-23-342,-73 180 996,62-148-890,3 2 0,-10 57 0,22-94-108,1 0 0,1 0 1,-1 0-1,2 1 0,0-1 0,0 0 0,2 0 1,-1 0-1,7 17 0,-8-26-117,-1 0 0,1-1 0,0 1 1,0-1-1,1 1 0,-1-1 0,0 0 0,1 1 0,-1-1 1,1 0-1,0 0 0,0 0 0,0 0 0,0 0 0,0 0 1,0-1-1,1 1 0,-1-1 0,0 0 0,1 1 0,-1-1 1,1 0-1,0 0 0,-1-1 0,1 1 0,0 0 0,-1-1 1,1 0-1,0 0 0,0 0 0,4 0 0,12-2 60,1-1-1,-1 0 1,0-2-1,30-11 1,71-37 241,-99 43-445,32-18 26,-21 7-3102,-31 20 2951,0 1 1,0-1-1,0 1 1,0-1-1,0 0 1,0 1-1,0-1 1,0 0-1,-1 0 0,1 0 1,0 0-1,-1 0 1,1 0-1,-1 1 1,1-1-1,-1-1 1,1 1-1,-1 0 0,1 0 1,-1 0-1,0 0 1,0 0-1,0 0 1,1 0-1,-1-2 1,0-10-2050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3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25 6464,'-26'-14'2090,"25"14"-1974,0-1 0,0 1 0,0 0 0,0 0-1,1-1 1,-1 1 0,0 0 0,0 0 0,0 0 0,0 0-1,0 0 1,0 0 0,-1 0 0,-1 2 1067,6-1 935,185-6 2349,5 0-4156,-128 5-1563,84-1-8397,-103 0 6871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3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59 280 5824,'-1'1'153,"0"0"0,0 0 1,1 1-1,-1-1 0,0 0 1,1 0-1,-1 1 0,1-1 0,0 1 1,-1-1-1,1 0 0,0 1 0,0-1 1,0 1-1,0-1 0,0 1 1,0-1-1,0 1 0,1 1 0,-1 1-29,1 4 427,0-2-132,-1-1 0,1 1 0,-1 0 0,0 0 0,-1 0 0,1-1 0,-1 1 0,0 0 0,-3 5 0,-18 81 1752,12-45-1665,7-30-1002,-9 27 1,10-37-521,3-10-2331,2-10 1294</inkml:trace>
  <inkml:trace contextRef="#ctx0" brushRef="#br0" timeOffset="1">77 52 6240,'-5'-35'2816,"0"22"-2464,2 10-160,6 3-192,-3 3-640,0 5 352,0 4 96,10 8 160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3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5056,'-1'4'6207,"1"-4"-6085,5 9 1461,3 10-461,-7-12-779,-1 0 0,0 0 0,-1 0 0,0 0 0,0 0 0,0 0 0,-1 0 0,-3 8 0,-26 55 888,8-19-584,11-24-359,6-12 315,-8 26 0,37-75 746,-1 4-1280,2 2 0,1 0 0,32-27-1,-8 13-155,56-35 0,-104 76 71,0 0-1,1 0 1,-1 0-1,1 1 1,-1-1-1,1 0 1,-1 1-1,1-1 0,-1 1 1,1-1-1,0 1 1,-1 0-1,1 0 1,0-1-1,-1 1 1,1 0-1,0 1 1,2-1-1,-3 1 11,0-1-1,0 1 1,0-1-1,0 1 1,0 0-1,0-1 1,-1 1-1,1 0 1,0 0-1,0 0 1,-1-1-1,1 1 1,-1 0-1,1 0 1,-1 0-1,1 0 1,-1 0-1,1 0 1,-1 0-1,0 0 1,1 0-1,-1 0 1,0 1-1,0-1 1,0 0-1,0 0 1,0 2-1,-1 4 44,0-1 0,0 1-1,-1-1 1,0 0-1,0 1 1,-4 6 0,1 0 309,5-13-337,0 0 0,0 0 1,0 0-1,0 0 0,0 0 0,0 1 0,0-1 0,0 0 1,0 0-1,0 0 0,0 0 0,0 0 0,0 0 0,0 0 1,0 0-1,0 0 0,0 0 0,0 0 0,0 1 1,0-1-1,0 0 0,0 0 0,0 0 0,0 0 0,0 0 1,0 0-1,0 0 0,0 0 0,0 0 0,0 0 0,0 0 1,0 1-1,0-1 0,0 0 0,0 0 0,0 0 1,0 0-1,1 0 0,-1 0 0,0 0 0,0 0 0,0 0 1,0 0-1,0 0 0,0 0 0,0 0 0,0 0 1,0 0-1,0 0 0,0 0 0,1 0 0,-1 0 0,0 0 1,0 0-1,0 0 0,0 0 0,0 0 0,0 0 0,0 0 1,0 0-1,0 0 0,0 0 0,1 0 0,-1 0 1,0 0-1,0 0 0,0 0 0,0 0 0,0-1 0,11-4 401,15-14-81,-21 14-323,5-5-42,1 0-1,1 1 1,0 1-1,0 0 1,16-8-1,-27 15 19,0 1-1,1-1 1,-1 1 0,1-1 0,-1 1 0,1-1-1,-1 1 1,1 0 0,-1 0 0,1 0-1,-1 0 1,1 0 0,-1 0 0,1 0-1,-1 1 1,1-1 0,-1 0 0,1 1 0,-1-1-1,0 1 1,1 0 0,-1-1 0,0 1-1,1 0 1,-1 0 0,0 0 0,0 0-1,0 0 1,0 0 0,0 0 0,0 0-1,0 0 1,0 1 0,0-1 0,0 2 0,2 2 29,0 1 0,-1-1 1,0 1-1,-1 0 0,1 0 1,-1-1-1,1 11 1,-1 8 151,-3 29-1,1 16 334,2-33 475,9-62-6513,-2 9 3222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9:52.6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19 112 8128,'-19'-29'3680,"19"18"-3168,0 2 2560,0-2-1473,5 2-927,-5-2-320,9 2-224,1-2-256,-2 6 64,-3-2-448,-2 7 256,2 0-2815,0 4 1663,-10 12-5920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3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5056,'4'2'886,"0"0"0,0 0 0,0 0 0,1 0 0,-1-1 0,0 0 0,8 2 0,-2-1 196,18 5 668,0-2 0,0 0 0,38 0 0,-50-5-1403,0 0 0,0-2 0,0 1 0,-1-2 0,1 0 0,-1-1 0,25-9 0,-38 11-318,1 1 1,-1-1-1,0 1 1,0-1-1,0 0 1,0 0-1,0 0 1,0 0-1,2-3 1,-4 4-35,0 1 0,1-1 0,-1 1 0,0-1 0,1 1 0,-1-1 0,0 0 0,0 1 0,1-1 0,-1 1 0,0-1 0,0 0 0,0 1 0,0-1 1,0 1-1,0-1 0,0 0 0,0 1 0,0-1 0,0 1 0,0-1 0,0 0 0,-1 1 0,1-1 0,0 1 0,0-1 0,-1 0 0,1 1 0,0-1 0,-1 1 0,1-1 0,0 1 0,-1-1 0,1 1 0,-1 0 1,1-1-1,-1 1 0,1-1 0,-1 1 0,1 0 0,-1 0 0,1-1 0,-1 1 0,1 0 0,-1 0 0,0-1 0,1 1 0,-1 0 0,1 0 0,-1 0 0,-1 0 0,-7-1-83,0 0 0,0 1 0,0 0-1,-1 1 1,1 0 0,0 0 0,0 1-1,0 0 1,0 0 0,-16 8 0,15-6 130,0 1 0,0 0 1,0 0-1,1 1 0,0 0 1,-16 15-1,22-19 17,0 1 1,1-1-1,0 1 0,-1 0 1,1 0-1,0-1 0,1 2 1,-1-1-1,0 0 0,1 0 1,0 0-1,-1 1 0,1-1 1,1 1-1,-1-1 0,0 1 1,1-1-1,0 1 0,0-1 1,0 1-1,0 0 1,1-1-1,-1 1 0,1-1 1,0 1-1,1 3 0,2 0 39,0 0 0,0 0 0,0-1-1,1 0 1,-1 0 0,2 0 0,-1 0 0,1-1-1,0 0 1,0 0 0,0-1 0,0 1 0,1-1-1,0-1 1,9 5 0,-1-2 8,0 0-1,0-1 1,0-1-1,1-1 1,-1 0 0,28 2-1,-24-6-596,1 0 0,35-7-1,-37 4-1276,15 0-302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44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488 731 4576,'-4'1'850,"1"0"0,-1 0 1,1 0-1,0 1 0,-1 0 0,1-1 1,-4 5-1,-38 25-1254,22-15 1014,-158 123 879,140-101-1129,1 1 1,-39 50-1,76-85-312,-6 7 35,1 0 0,-9 15-1,16-23 3,-1-1 0,1 1 0,0 0 0,0 0-1,0 0 1,0-1 0,0 1 0,1 0 0,-1 0 0,1 0-1,0 1 1,0-1 0,0 0 0,0 0 0,2 5 0,-2-6-41,1-1 1,-1 0 0,1 0-1,0 0 1,-1 0 0,1 0-1,0 0 1,0 0 0,-1-1-1,1 1 1,0 0 0,0 0-1,0 0 1,0-1 0,0 1-1,1-1 1,-1 1 0,0-1-1,0 1 1,0-1 0,0 0 0,0 1-1,1-1 1,-1 0 0,0 0-1,2 0 1,4 0 93,-1 0 1,0 0-1,0-1 1,10-2-1,6-1 51,-1-2 1,0 0-1,0-1 0,-1-2 1,1 0-1,-2-1 0,37-24 1,-37 19-75,-1-2 1,-1 0-1,0 0 1,-1-2 0,26-39-1,-27 34-68,-1-1-1,-1 0 1,17-45 0,-21 42-8,-3 7-19,14-30 1,-38 110-693,11-35 588,-23 65-99,-50 82 168,8-19 78,-110 241 374,145-311-223,-39 71 1508,101-191-772,30-37-918,74-79 0,-73 92 68,127-150-214,-132 148 97,62-105 0,66-143 331,-161 287-375,-14 20 13,-1 0 1,0 1-1,1-1 1,-1 0-1,4-11 1,-19 83-411,-5 26 473,-6-18 61,-6 22-60,25-80 96,1 1-1,0 0 1,0 27 0,3-44-84,0 0 0,0 1 0,0-1 0,0 0 0,0 0 0,0 1 0,0-1 0,0 0 0,0 0 1,1 1-1,-1-1 0,1 0 0,-1 0 0,1 0 0,-1 0 0,1 1 0,-1-1 0,1 0 0,0 0 0,0 0 0,0 0 1,-1-1-1,1 1 0,0 0 0,0 0 0,0 0 0,0-1 0,1 1 0,-1 0 0,0-1 0,0 1 0,0-1 1,0 0-1,1 1 0,-1-1 0,0 0 0,0 0 0,1 0 0,-1 1 0,0-1 0,0 0 0,1-1 0,-1 1 1,2 0-1,4-1 36,0-1 0,0 1 0,0-1 0,0-1 0,-1 1 0,1-1 0,9-6 0,40-28 208,-30 16-261,-1 0 0,-2-2 0,0 0 0,28-38 0,64-115-130,-103 160-130,-12 16 243,0 0 0,0 0 0,0 0 0,0 0 0,0 0 0,0 0 0,1 0 1,-1 0-1,0 1 0,0-1 0,0 0 0,0 0 0,0 0 0,0 0 0,0 0 0,0 0 0,1 0 0,-1 0 0,0 0 0,0 0 0,0 0 0,0 0 0,0 0 1,0 1-1,0-1 0,0 0 0,0 0 0,0 0 0,0 0 0,0 0 0,0 0 0,0 0 0,0 1 0,0-1 0,0 0 0,0 0 0,0 0 0,0 0 0,0 0 1,0 0-1,0 0 0,0 1 0,0 13-152,-1 10 23,-6 105-87,7-107 238,1 0 0,2 0 0,8 40 0,-10-57 43,1 0 0,0 0 0,0 0 0,0 0 1,0 0-1,1 0 0,0 0 0,0-1 0,4 5 0,-5-8-39,-1 1-1,0-1 0,0 0 0,1 0 1,-1 0-1,1 0 0,-1 0 1,1 0-1,-1 0 0,1-1 0,0 1 1,-1 0-1,1-1 0,0 1 1,0-1-1,-1 0 0,1 0 0,0 0 1,0 0-1,0 0 0,-1 0 1,1 0-1,0 0 0,0-1 1,-1 1-1,1 0 0,0-1 0,-1 0 1,1 1-1,2-3 0,3-1 17,-1 0 0,-1-1-1,1 1 1,0-1 0,-1-1 0,0 1-1,5-8 1,30-48 68,126-224 200,-120 199-208,-11 32-192,-34 47 64,-5 16-140,0 1 0,0-1 0,-9 14 1,-6 13 52,5-4 69,2 0 1,-17 67-1,22-67 116,1 1-1,-4 66 1,11-94-71,-1 0-1,1 1 1,0-1-1,0 0 1,0 0 0,1 0-1,0 0 1,0 0-1,3 5 1,-4-7 19,0-1 0,1 1 0,-1-1 0,1 0 0,0 0 0,0 1 0,0-1 1,0 0-1,0-1 0,0 1 0,0 0 0,1-1 0,-1 1 0,1-1 0,-1 1 0,1-1 0,-1 0 0,4 0 1,-1 0-1,1 0 1,-1-1 0,1 0 0,-1 0 0,0-1 0,1 1 0,-1-1 0,0 0-1,0-1 1,6-1 0,5-4 59,27-14 0,-35 16-71,24-15-9,-1-2-1,0-1 0,50-51 1,59-65 32,-127 128-69,0 1 0,0 1 0,1 0 0,26-13 0,-8 5 13,-21 11 82,-2 1 4,-16 9 33,-2 1-103,1 0 0,0 1 0,0 0 0,0 0 0,1 1 0,0 0 0,1 0 0,-1 1 0,2 0 0,-7 9-1,-7 16-89,-19 44-1,37-74 107,-7 13-68,-3 7 15,-13 41 0,22-58 64,1 1 0,-1-1 0,1 0 0,1 1 0,-1 0 1,1-1-1,0 1 0,0-1 0,1 1 0,0-1 0,2 11 0,-2-14-9,0 0 1,0-1-1,0 1 0,0-1 1,0 1-1,1-1 0,-1 0 1,1 0-1,0 1 0,-1-1 0,1 0 1,0 0-1,0-1 0,0 1 1,0 0-1,1-1 0,-1 1 1,4 1-1,-3-2 19,1 0-1,-1 0 1,1-1 0,-1 1 0,1-1-1,-1 0 1,1 0 0,-1 0-1,1 0 1,-1 0 0,1-1-1,4-1 1,6-2 41,0-2 1,0 0-1,-1 0 0,1-1 0,12-9 1,28-19-17,0-3 0,-2-1 0,-3-3 0,46-49 0,-70 66-23,56-65 152,-65 70-88,0-1 0,22-42 0,-17 20-36,-3-1 1,20-70-1,8-113-94,-38 179 82,-3 16-183,-1 0-1,0-34 1,-4 65 116,0 0-1,0 0 0,0-1 0,0 1 1,0 0-1,0-1 0,-1 1 1,1 0-1,0 0 0,-1 0 1,0-2-1,1 3 16,0 0 0,0 0 0,0 0 1,-1 0-1,1 0 0,0 0 0,0 0 0,0-1 0,0 1 0,-1 0 0,1 0 0,0 0 1,0 0-1,0 0 0,-1 0 0,1 1 0,0-1 0,0 0 0,0 0 0,-1 0 0,1 0 1,0 0-1,0 0 0,0 0 0,0 0 0,0 0 0,-1 0 0,1 1 0,0-1 0,0 0 1,0 0-1,0 0 0,0 0 0,-1 0 0,1 1 0,0-1 0,0 0 0,0 0 0,0 0 1,0 1-1,-3 3-63,1 0 0,0 1 0,0-1 0,-3 9 0,-147 605-342,82-286 576,37-194-58,31-120-40,2-15-41,0-1 1,0 1-1,0 0 1,0 0-1,-1-1 1,0 1-1,1 0 0,-1 0 1,0-1-1,0 1 1,0-1-1,-3 6 1,-2-6 311,6-2-325,0 0 0,0 0 0,-1 0 0,1 0-1,0 0 1,0 0 0,0-1 0,0 1 0,0 0-1,0 0 1,0 0 0,0 0 0,0 0 0,0 0-1,0 0 1,0 0 0,0-1 0,0 1 0,0 0-1,0 0 1,-1 0 0,1 0 0,0 0 0,0 0-1,0 0 1,0-1 0,1 1 0,-1 0 0,0 0 0,0 0-1,0 0 1,0 0 0,0 0 0,0 0 0,0-1-1,0 1 1,0 0 0,0 0 0,0 0 0,0 0-1,0 0 1,34-71 707,20-24-812,44-72 109,-90 154-96,0 0 1,2 0 0,-1 1-1,2 1 1,-1-1 0,2 2-1,23-19 1,-34 28 72,1 0 0,-1 0 0,1 0 0,-1 1 0,1-1 0,-1 0 0,1 0 0,0 1 0,0-1 0,-1 1 0,1 0 0,0-1 0,0 1 0,-1 0 0,1 0 0,0 0 0,0 0 0,0 1 0,-1-1 0,1 0 0,0 1 0,0-1 0,-1 1 0,1-1 0,0 1 0,-1 0 0,1 0 0,-1 0 0,1 0 0,-1 0 0,1 0 0,-1 0 0,0 0 0,0 1 0,1-1 0,-1 1 0,0-1 0,1 3 0,1 1-15,0 0 0,-1 1 0,0-1 0,0 1 0,0 0 0,0 0 0,-1-1 0,0 1 0,-1 0 0,1 8 0,-1-3 64,-1 0 0,0 1 1,0-1-1,-1-1 0,-1 1 0,-4 13 0,4-18-11,1 0 1,-1 0 0,0 0-1,-1 0 1,1 0-1,-1-1 1,-1 0-1,1 0 1,-1 0-1,1 0 1,-10 7 0,8-9 10,1 1 0,0-1 0,-1 0 0,0 0 0,0 0 0,-9 2 0,14-5-47,0 1 0,0-1 1,-1 1-1,1-1 0,0 1 0,0-1 0,0 1 0,-1-1 0,1 1 1,0 0-1,0 0 0,0 0 0,0 0 0,0 0 0,1 0 0,-1 0 1,0 0-1,0 0 0,1 0 0,-1 0 0,0 0 0,1 0 0,-1 1 1,1-1-1,0 0 0,-1 0 0,1 1 0,0-1 0,0 0 0,0 1 1,0-1-1,0 0 0,0 1 0,0-1 0,0 2 0,2 5-14,0-1 1,1 1-1,-1-1 0,8 14 0,-8-16-18,0-2 45,-1-1 0,1 1 0,-1-1 0,1 1 1,0-1-1,0 0 0,0 0 0,0 0 1,0 0-1,0 0 0,1-1 0,-1 1 1,1-1-1,-1 1 0,1-1 0,-1 0 0,1 0 1,0 0-1,0 0 0,0 0 0,-1-1 1,1 1-1,0-1 0,0 0 0,0 0 1,0 0-1,0 0 0,3-1 0,13-3 46,0-1 0,-1-1 0,0 0 0,30-16 0,-12 3 30,38-27 1,-50 28-35,-1-1 0,-1-1 0,0-1 0,-2 0 0,30-41 0,-22 21-19,-1-1 0,31-69 0,-44 80 15,0-2-1,-2 1 0,14-69 1,-13 40-98,23-150 26,-35 208 27,1-20-90,-1-1 0,-2-32 0,1 55 73,0 0 0,0 0 1,0 0-1,-1 1 1,1-1-1,0 0 1,0 0-1,0 0 1,-1 1-1,1-1 1,0 0-1,-1 0 1,1 1-1,-1-1 0,1 0 1,-1 0-1,0 1 3,1 0 0,-1 0 0,0 0 0,1 1 0,-1-1 0,1 0 0,-1 0 0,1 1 0,-1-1 0,1 0 0,0 1 0,-1-1 0,1 0 0,-1 1 0,1-1 0,0 1 0,-1-1-1,1 1 1,0-1 0,0 1 0,-1-1 0,1 1 0,0-1 0,0 1 0,0-1 0,-1 1 0,1-1 0,0 1 0,-21 53-166,2 0-1,-14 69 1,17-61 109,6-23 75,-34 135-109,33-119 103,-5 68 0,13 27 229,4-131-220,1 0 1,0 0-1,2 0 1,0 0-1,12 30 0,-13-43 7,0 3 20,1-1 0,0 1 0,0-1 0,10 13 0,-13-19-15,0-1 0,0 0 0,0 1 0,1-1 0,-1 0 0,0 0 0,1 0 0,-1 0 0,0 0 0,1 0 0,0 0 0,-1-1 0,1 1 0,-1 0 0,1-1 0,0 1 0,-1-1 0,1 0 0,0 0 0,0 1 0,-1-1 0,1 0 0,0-1 0,-1 1 0,1 0 0,0 0 0,0-1 0,-1 1 0,1-1 0,2-1 0,2-1 26,0 0 0,0 0 0,-1-1 0,0 0 0,0 0 0,0-1 1,0 1-1,-1-1 0,1 0 0,4-8 0,4-7 32,15-32 0,-12 21 29,-5 11-82,0-3-116,2 1 0,1 0 0,0 0 1,25-26-1,-39 47 85,0 1-1,0 0 1,0 0 0,0 0-1,1 0 1,-1 0 0,0-1-1,0 1 1,0 0 0,1 0-1,-1 0 1,0 0 0,0 0-1,0 0 1,1 0-1,-1 0 1,0-1 0,0 1-1,1 0 1,-1 0 0,0 0-1,0 0 1,0 0 0,1 0-1,-1 0 1,0 0 0,0 1-1,1-1 1,-1 0 0,0 0-1,0 0 1,0 0 0,1 0-1,-1 0 1,0 0 0,0 0-1,0 1 1,1-1 0,-1 0-1,0 0 1,0 0 0,0 0-1,0 0 1,1 1 0,2 8-85,-3 4 45,0 0 0,-1 0-1,0 1 1,-4 12 0,2-9 50,-5 29 3,2-17 15,1 0 1,0 34 0,5-61 29,0 0-1,0 0 1,0 1-1,1-1 1,-1 0 0,0 0-1,1 1 1,1 2 0,-2-4-37,1-1 1,-1 1-1,1-1 1,-1 1 0,0-1-1,1 0 1,-1 1-1,1-1 1,-1 0 0,1 1-1,-1-1 1,1 0-1,-1 1 1,1-1 0,0 0-1,-1 0 1,1 0-1,-1 0 1,1 0 0,0 1-1,-1-1 1,1 0-1,-1 0 1,1 0-1,0-1 1,-1 1 0,1 0-1,-1 0 1,1 0-1,0 0 1,-1-1 0,1 1-1,-1 0 1,1 0-1,-1-1 1,1 1 0,0-1-1,27-14 147,40-29-1,-43 27-231,1 1-1,32-15 0,-56 30 47,0 0 1,0 0-1,0 1 1,0-1 0,0 0-1,0 1 1,1 0-1,-1 0 1,0 0-1,0 0 1,1 0-1,-1 0 1,0 0-1,0 1 1,0-1 0,0 1-1,1-1 1,2 3-1,-3-2 22,-1 0 0,1 0 0,-1 0 0,0 0 0,0 0 0,1 0 0,-1 1 0,0-1 0,0 0 0,0 1 0,0-1 0,0 1 0,-1-1 0,1 1 0,0 0 0,-1-1 0,1 1 0,-1 0 0,0-1 0,1 1 0,-1 0 0,0-1 1,0 1-1,0 0 0,0 2 0,-2 3-6,1 1 1,-1-1 0,0 0-1,-1 0 1,0 0 0,0 0-1,-6 8 1,-67 104-101,-101 165 160,83-133 251,87-140-219,0-1 0,-1 0 0,0 0 0,-1-1 0,0 0 0,-15 12 0,21-19-49,1 1 0,-1-1 0,0 0 0,0-1 0,1 1 0,-1-1 0,-1 1 0,1-1 0,0 0 0,0 0 0,0 0 0,0 0 0,-1-1 0,1 1 0,-6-1 0,7 0-23,1 0 1,-1 0 0,1-1 0,0 1 0,-1-1 0,1 1 0,0-1 0,0 1 0,-1-1 0,1 1 0,0-1 0,0 0 0,0 0 0,0 0 0,0 0 0,0 0 0,0 0 0,-2-2 0,2 1-1,-1-1 0,1 0 0,-1 1 0,1-1-1,0 0 1,0 0 0,0 0 0,0-4 0,0-5 7,0 0-1,0 0 1,2-15-1,-1 23-4,2-25-36,1 0 0,1 0 0,1 0 1,12-33-1,-13 48-68,2 0 1,0 1-1,0 0 1,1 0-1,1 0 1,0 0-1,1 1 1,0 1-1,1 0 1,13-12 0,-13 14-970,1 1 1,21-13-1,-22 15-681,0 1 0,0 1-1,0 0 1,12-3 0,1 3-1184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4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40 8896,'-24'-23'4032,"19"11"-3520,10 7-416,4 5-160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4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427 669 4640,'0'-2'332,"0"-2"163,0 1 0,0-1 1,0 1-1,-1-1 0,1 1 0,-1-1 1,0 1-1,-2-5 0,2 5 58,1 1-457,-1 1 0,1-1 0,-1 1 0,0 0 0,1-1-1,-1 1 1,0 0 0,0-1 0,1 1 0,-1 0 0,0 0 0,0 0-1,-1 0 1,1 0 0,0 0 0,0 0 0,0 0 0,-1 0 0,1 1-1,0-1 1,-1 0 0,1 1 0,0-1 0,-1 1 0,1 0 0,-1-1-1,-2 1 1,-5-2-2,0 1 0,0 1 0,0-1 0,0 1 0,0 1 0,0 0 0,0 0 0,0 1 0,0 0 0,1 0 0,-1 1 0,-15 7 0,7-1-85,-1 1 0,2 0 1,-1 1-1,1 1 1,1 0-1,0 2 1,-18 19-1,19-16 41,-1 1 0,2 0 1,0 1-1,2 1 0,0-1 0,-12 32 0,21-46-12,0 1 1,1-1-1,-1 0 0,1 0 1,1 1-1,-1-1 0,1 1 0,0 9 1,0-12 13,1-1 1,-1 0 0,1 1-1,0-1 1,0 1 0,-1-1 0,1 0-1,1 0 1,-1 1 0,0-1-1,1 0 1,-1 0 0,1 0-1,-1 0 1,1-1 0,0 1 0,0 0-1,0-1 1,0 1 0,0-1-1,3 2 1,1-1 72,0 1 1,0-1-1,0 0 0,1-1 0,-1 1 0,0-1 1,1-1-1,-1 1 0,1-1 0,-1 0 0,11-2 1,-4 0 40,0 0 1,0-2 0,0 1-1,17-8 1,-18 5-91,-1 0 0,0 0 0,0-1 0,-1 0-1,0 0 1,0-2 0,-1 1 0,11-13 0,0-1 34,-1 0 0,-1-2 0,22-38 0,33-79 169,-72 138-273,14-29-1,-1 0 1,-2-1-1,-2 0 0,13-66 1,-6-117 30,-17 198-19,1 5-22,0-66-81,-2 69-44,0 1 1,0 0-1,-1-1 0,0 1 0,-6-16 1,8 25 119,0-1 0,-1 1-1,1-1 1,0 1 0,0 0 0,0 0 0,0-1 0,0 1 0,-1 0 0,1-1 0,0 1-1,0 0 1,0 0 0,-1-1 0,1 1 0,0 0 0,0 0 0,-1-1 0,1 1 0,0 0-1,-1 0 1,1 0 0,0 0 0,-1-1 0,1 1 0,0 0 0,-1 0 0,1 0-1,0 0 1,-1 0 0,1 0 0,0 0 0,-1 0 0,1 0 0,0 0 0,-1 0 0,1 0-1,0 0 1,-1 0 0,1 0 0,0 1 0,-1-1 0,-9 9-179,6-4 156,0 1 0,1-1 1,0 1-1,0 0 0,1 0 1,0 0-1,-2 7 0,2-7 12,-14 47 22,3 1 0,2 0 0,2 0 0,2 1 0,3 0-1,3 1 1,2-1 0,2 0 0,3 0 0,2 0 0,16 57 0,-20-95 90,2-1 1,0 0-1,1 0 0,17 30 1,-22-42-37,1 1 1,0-1-1,0 0 1,0 0 0,1-1-1,-1 1 1,1-1-1,0 1 1,0-1 0,0 0-1,1-1 1,-1 1-1,1-1 1,-1 0 0,1 0-1,0 0 1,0 0-1,0-1 1,0 0 0,0 0-1,7 0 1,-2-2-15,-1 0 1,0 0 0,0-1-1,1-1 1,-1 1-1,0-1 1,-1-1 0,1 0-1,-1 0 1,1-1-1,8-6 1,6-6 69,-1 0 0,28-28 0,-29 23-3,-1 0 1,26-35-1,-37 43-60,-1 1 0,0-1 0,-1-1 0,0 0 0,-2 0 0,6-19 0,-10 28-54,1 1-1,-2-1 1,1 0-1,-1 0 1,0 1 0,0-1-1,0 0 1,-1 0 0,0 1-1,0-1 1,0 0-1,-1 1 1,-4-10 0,5 13-20,0-1 1,-1 1 0,1 0 0,-1 0-1,1 0 1,-1 0 0,0 0 0,0 0-1,0 1 1,0-1 0,0 0 0,0 1-1,0 0 1,-1-1 0,1 1 0,-1 0-1,1 0 1,0 0 0,-1 1 0,0-1-1,1 1 1,-1-1 0,1 1 0,-1 0-1,1 0 1,-1 0 0,0 0 0,1 0-1,-1 1 1,1-1 0,-1 1 0,-2 1-1,0-1-1,0 1-1,0 0 0,1 1 0,-1-1 0,1 1 0,-1 0 0,1 0 0,0 0 1,0 0-1,1 1 0,-1 0 0,1 0 0,0 0 0,0 0 0,0 0 1,0 0-1,-3 8 0,-1 3 17,1 2 1,0-1-1,-6 31 0,9-31 22,0 1-1,1-1 1,0 1-1,1-1 1,4 33-1,-2-39 7,0-1 0,2 0 0,-1 0 0,1 0 0,0 0 0,1-1 0,0 1-1,0-1 1,1 0 0,0 0 0,0-1 0,8 9 0,-2-5 74,0 0-1,1-1 1,0-1 0,0 0-1,1 0 1,0-1 0,1-1-1,-1-1 1,2 1 0,-1-2-1,0 0 1,1-1 0,0-1-1,0 0 1,0-1 0,0 0-1,21-1 1,-26-2-38,1-1-1,-1 0 1,0 0 0,1-1-1,-1 0 1,0-1 0,0 0-1,-1-1 1,1 0 0,-1 0-1,0-1 1,-1 0 0,1-1-1,9-10 1,10-11-1,-1-2 0,33-48-1,-38 49 23,13-20-16,-12 17-154,32-36 0,-53 66 77,0 0 0,-1 0 0,1 1-1,0-1 1,0 1 0,0 0 0,0-1-1,1 1 1,-1 0 0,0 0 0,4-1-1,-5 2 11,1 0 0,-1 0 0,1 0 0,-1 0 0,1 0-1,-1 0 1,1 0 0,-1 0 0,0 0 0,1 1 0,-1-1 0,1 1 0,-1-1-1,0 1 1,1-1 0,-1 1 0,0 0 0,0 0 0,1 0 0,-1 0-1,1 1 1,9 9 4,0 1-1,9 14 0,-4-4 199,-11-16-35,-12-11 138,-8-7-115,2 5-197,1 0-1,-1 1 1,0 1-1,-1 0 1,1 1 0,-1 0-1,-20-2 1,28 5-4,1 1 0,-1 0-1,1 0 1,-1 0 0,0 0 0,1 1-1,-1 0 1,1 0 0,-1 1 0,1 0-1,-1 0 1,1 0 0,0 0 0,0 1 0,0 0-1,1 0 1,-1 0 0,0 0 0,1 1-1,0 0 1,-5 5 0,2 1-13,0 0-1,0 1 1,1 0 0,1 0-1,-1 0 1,2 0 0,0 1-1,-5 21 1,6-18 39,1-1 0,0 1 0,1 0 1,1 0-1,0-1 0,1 1 0,4 16 0,-4-26 6,0 0-1,0-1 0,1 1 1,0-1-1,0 1 1,0-1-1,1 0 0,-1 1 1,1-1-1,0-1 0,0 1 1,1 0-1,-1-1 0,1 1 1,-1-1-1,1 0 1,0 0-1,0-1 0,1 1 1,-1-1-1,9 3 0,6 2 28,-1-2-1,1-1 1,0 0-1,23 1 1,-39-5-18,36 3 90,-1-2 0,0-1 0,1-3 0,54-9 0,-64 6-77,1-2 0,-1 0 0,0-2 0,-1-2 0,0 0 0,33-21 0,-19 7 16,-1-2 0,-2-1-1,40-39 1,-66 55-23,0 0 0,13-18 1,-22 27-36,-1-2 1,1 1 0,-1 0 0,-1 0 0,1-1 0,-1 0 0,0 0 0,0 1 0,2-13 0,-4 17 5,1 0 1,-1 0-1,0 0 0,0 0 0,0 0 1,0 0-1,0 0 0,0 0 1,0 0-1,0 0 0,0 0 1,-1 0-1,1 0 0,0 0 1,-1 0-1,1 0 0,-1 0 1,1 0-1,-1 0 0,1 0 0,-1 0 1,1 1-1,-1-1 0,0 0 1,0 0-1,1 1 0,-1-1 1,0 0-1,0 1 0,0-1 1,0 1-1,-1-1 0,-1 0-11,1 1-1,0-1 1,-1 1-1,1 0 0,0 0 1,-1 0-1,1 1 1,0-1-1,-1 1 1,1-1-1,0 1 1,0-1-1,-3 2 1,-4 3-23,0-1 1,0 2-1,0-1 1,0 1-1,1 1 1,-13 12-1,3-1-64,-22 31 1,22-26 74,2 0-1,1 1 1,1 1 0,0 0 0,2 1 0,-10 31 0,20-50 35,1 0 0,-1 0 0,1 0 0,0 0 1,1 0-1,0 13 0,0-18 7,0-1 0,1 1 0,-1-1 0,0 1 0,1-1-1,-1 1 1,1-1 0,-1 1 0,1-1 0,0 1 0,0-1 0,-1 0 0,1 0 0,0 1 0,0-1-1,0 0 1,1 0 0,-1 0 0,0 0 0,0 0 0,1 0 0,-1 0 0,0-1 0,1 1 0,-1 0 0,1-1-1,-1 1 1,0-1 0,1 1 0,0-1 0,-1 0 0,1 0 0,-1 0 0,1 0 0,-1 0 0,1 0-1,-1 0 1,3 0 0,3-2 59,-1 1-1,1-1 0,0 0 0,-1 0 0,1-1 1,-1 0-1,1 0 0,-1-1 0,11-7 1,-2-1-41,0-1 0,17-18 1,-20 18-31,-1-2 0,0 0-1,0 0 1,-2-1 0,0 0 0,-1-1 0,0 1 0,-1-2 0,-1 1-1,6-34 1,-11 48-43,0 0-1,-1 0 0,0 0 1,1 0-1,-1 0 0,-1 0 1,0-7-1,-8 22-260,2 4 234,2 1 1,0-1-1,1 1 0,1 0 0,-1 18 1,3-28 41,0 0 1,1 1 0,0-1 0,1 0 0,0 1 0,0-1 0,0 0 0,1 0 0,0 0 0,0 0 0,1 0 0,0-1-1,0 1 1,8 10 0,-8-13 61,0 0-1,1 0 0,0-1 0,0 0 0,0 1 1,0-1-1,1-1 0,-1 1 0,1-1 1,-1 1-1,1-1 0,9 2 0,-7-2 17,1-1 0,0 0 0,0 0 0,0 0 1,1-1-1,-1 0 0,14-3 0,-11 1-14,0-1 1,0 0-1,0 0 1,0-1-1,-1-1 1,1 0-1,-1 0 1,0-1-1,-1 0 1,0-1 0,0 0-1,9-8 1,-1-7 38,-1 0 0,-2-1 0,24-49 0,-17 27-131,-11 23-65,0 1-1,18-26 1,-28 46 107,1 1 1,-1-1 0,0 1 0,0-1 0,0 1-1,1-1 1,-1 1 0,0-1 0,1 1 0,-1 0-1,0-1 1,1 1 0,-1 0 0,1-1 0,-1 1-1,0 0 1,1-1 0,-1 1 0,1 0 0,-1 0-1,1-1 1,-1 1 0,1 0 0,-1 0 0,1 0-1,-1 0 1,1 0 0,-1 0 0,1 0 0,0 0-1,-1 0 1,1 0 0,0 0 0,-1 1-12,1 0 0,0 0 1,-1 0-1,1 1 0,-1-1 1,1 0-1,-1 0 0,1 0 1,-1 1-1,0-1 0,0 0 1,0 1-1,1-1 0,-1 0 1,0 0-1,-1 2 0,-11 163-362,-1 3 780,13-165-311,0-1-1,0 1 1,1 0-1,0 0 0,2 6 1,-3-9-70,0-1 1,0 1-1,0-1 1,0 1 0,1-1-1,-1 1 1,0-1-1,0 1 1,1-1-1,-1 1 1,0-1-1,1 1 1,-1-1-1,1 0 1,-1 1 0,0-1-1,1 1 1,-1-1-1,1 0 1,-1 0-1,1 1 1,-1-1-1,1 0 1,-1 0-1,1 0 1,0 0 0,-1 1-1,1-1 1,-1 0-1,1 0 1,-1 0-1,1 0 1,-1 0-1,1 0 1,0 0-1,-1-1 1,1 1 0,-1 0-1,1 0 1,-1 0-1,1 0 1,-1-1-1,1 1 1,-1 0-1,1-1 1,-1 1-1,0 0 1,1-1 0,-1 1-1,1-1 1,13-12 80,0-1-1,-1 0 1,17-24 0,-20 26-63,34-51 88,-25 35-283,1 1 0,26-28 0,-46 55 158,1-1 0,-1 1 0,0-1 0,1 1 0,-1-1 1,1 1-1,0 0 0,-1-1 0,1 1 0,-1 0 0,1-1 0,0 1 0,-1 0 0,1 0 1,-1-1-1,1 1 0,0 0 0,-1 0 0,2 0 0,-2 0-3,1 0 0,-1 1-1,1-1 1,-1 0 0,0 0 0,1 0-1,-1 1 1,0-1 0,1 0 0,-1 1 0,0-1-1,1 0 1,-1 1 0,0-1 0,0 0-1,1 1 1,-1-1 0,0 1 0,0-1-1,0 0 1,1 2 0,0 2-31,-1 0 0,1 0 0,-1 0 1,1 0-1,-2 8 0,-2 8-10,-1 0-1,-1 0 1,0 0-1,-9 19 1,7-21 27,-103 351-134,101-334 173,-109 325 225,113-347-163,0 0 0,-1-1 0,-1 0-1,0 0 1,-16 19 0,20-27-34,0-1 0,0 0 1,0 0-1,-1 0 0,1 0 0,-1 0 0,1-1 1,-8 4-1,9-5-18,-1-1 0,1 1-1,-1 0 1,1-1 0,-1 0 0,1 0 0,-1 0-1,1 0 1,-1 0 0,0 0 0,1 0 0,-1-1-1,1 0 1,-1 1 0,1-1 0,0 0 0,-4-2 0,-1 0-1,-1-1 0,1 0 0,0-1 0,0 0 0,1 0 0,-1 0 0,1-1 0,0 0 0,1 0 0,-1-1 0,1 0 0,1 1 0,-6-10 0,5 6-21,1 0 1,0 0 0,1-1-1,0 1 1,0-1 0,1 0-1,0 1 1,1-1 0,0 0-1,1-14 1,2 4-19,0-1 0,1 1 0,1 0 0,1 0 0,1 1 0,1-1 0,13-27 0,-14 37 5,0-1 0,1 1 0,0 0 0,1 1 0,0 0 0,0 0 0,1 1 0,1 0 0,-1 0 0,1 1 0,1 0 0,0 1 1,20-10-1,-14 10-16,1 0 0,0 2 0,0 0 0,1 1 1,-1 0-1,1 2 0,0 0 0,0 2 0,26 1 1,-20 0-411,31 3-3515,-49-3 2351,0 0 0,0 1 0,0 0 0,0 0 0,11 5 0,4 9-2495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49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8 535 4896,'-8'4'4521,"39"-19"-482,-11 4-3486,0-1 1,-1 0 0,-1-1 0,0-1-1,31-32 1,-17 13 0,-1-1-1,36-55 1,43-83 897,-78 120-963,-24 40-335,4-7 99,-9 14-368,-5 6-317,-2 3 403,1-1 0,0 1-1,0 1 1,0-1 0,1 0 0,-1 1 0,1-1-1,0 1 1,1 0 0,-1-1 0,-1 9 0,-1 9 24,-2 27 1,1 3 12,3-1 0,5 57 0,-2-92 54,1-1-1,7 29 1,-8-41 5,0 1 1,0-1-1,0 0 1,0 0-1,1 0 1,-1 0-1,1 0 1,0-1-1,0 1 1,0 0-1,0-1 1,0 0-1,0 1 1,1-1 0,-1 0-1,1 0 1,-1 0-1,1 0 1,0-1-1,4 3 1,-6-4-24,0 0 0,0 0 0,1 0 1,-1 0-1,0 0 0,1 0 1,-1 0-1,0 0 0,0 0 0,1 0 1,-1-1-1,0 1 0,0-1 0,0 1 1,0-1-1,1 1 0,-1-1 1,0 0-1,0 1 0,0-1 0,0 0 1,0 0-1,-1 0 0,2-1 0,2-3 32,0 0 0,0 0-1,4-8 1,-4 7 38,76-122 162,50-71-75,-125 192-178,24-31-16,-26 35-51,0 0-1,0 0 0,0 0 0,0 0 0,1 1 0,-1-1 0,1 1 0,4-2 1,-7 3 41,-1 1 0,1 0 0,0 0 0,-1 0 0,1 0 1,-1-1-1,1 1 0,0 0 0,-1 0 0,1 0 0,0 0 1,-1 0-1,1 0 0,-1 1 0,1-1 0,0 0 0,-1 0 1,1 0-1,-1 1 0,1-1 0,-1 0 0,1 0 0,0 1 1,-1-1-1,1 1 0,-1-1 0,0 0 0,1 1 0,-1-1 1,1 1-1,-1-1 0,0 1 0,1-1 0,-1 1 0,0-1 1,1 1-1,-1 0 0,0-1 0,0 1 0,1 0 0,0 2-16,-1 1 0,1-1 0,0 1 0,-1-1 0,0 6 0,-1 21-35,-12 59-1,5-35 55,1-12 49,2-8 456,-2 47 0,17-94 302,-2-2-712,68-118 276,-60 108-412,2 0 1,1 1 0,22-23-1,-38 45 11,0-1 0,0 0 1,0 1-1,0 0 0,0-1 0,0 1 0,0 1 0,1-1 0,-1 0 0,1 1 1,0 0-1,-1-1 0,6 1 0,-7 0 6,0 1 0,1 0 1,-1 1-1,0-1 0,1 0 0,-1 1 0,0-1 1,0 1-1,1 0 0,-1-1 0,0 1 0,0 0 1,0 1-1,0-1 0,0 0 0,0 0 0,-1 1 1,1-1-1,0 1 0,-1 0 0,1-1 0,1 4 1,7 10 30,-1 0 1,0 0-1,-1 1 0,8 23 1,-1-1-18,4 7 130,-8-17 312,24 43 0,-30-94-15861,-5 18 13474,3-20-2241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4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62 5056,'-60'-45'2304,"43"37"-2016,12 5 256,10-2-800,4 5 128,17 0-2368,6 8 1376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5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1007 3072,'-12'10'976,"8"-4"-989,5-5 192,-1-1 0,0 0-1,0 1 1,0-1 0,0 0 0,0 1 0,1-1-1,-1 0 1,0 1 0,0-1 0,1 0 0,-1 0-1,0 1 1,0-1 0,1 0 0,-1 0 0,0 0-1,1 1 1,-1-1 0,0 0 0,1 0-1,-1 0 1,0 0 0,1 0 0,-1 0 0,0 0-1,1 1 1,-1-1 0,0 0 0,1 0 0,-1 0-1,0 0 1,1-1 0,-1 1 0,0 0 0,1 0-1,4-2 247,0 0-1,-1 0 0,0 0 1,1 0-1,-1-1 0,0 0 1,0 0-1,0 0 0,3-5 1,7-6 365,12-19 0,-25 31-726,70-98 1374,16-23-641,-70 101-727,77-109 174,105-212 837,-152 259-882,-43 76-210,6-8-15,-1 1-1,-1-1 1,-1-1-1,0 0 0,8-31 1,-16 39-247,-5 9 75,4 1 171,0 0 0,0 0 0,0 0 0,0 1 0,0-1-1,0 1 1,1-1 0,-3 4 0,-8 10-71,1 0-1,0 1 1,2 0-1,-9 18 1,-28 77-36,33-77 93,-19 47 4,-25 103 0,49-150 90,1 0 1,2 0-1,2 0 0,1 1 1,1-1-1,5 40 0,-2-63 49,-1 0-1,1 0 1,6 17-1,-7-25-59,0-1-1,0 0 1,0 0-1,0 1 1,0-1-1,0 0 0,1 0 1,-1 0-1,1 0 1,0 0-1,-1 0 1,1-1-1,0 1 1,0 0-1,0-1 1,0 0-1,0 1 1,0-1-1,1 0 1,-1 0-1,0 0 1,5 1-1,-3-2 12,1 0 0,-1 0-1,1 0 1,-1-1 0,0 1 0,1-1 0,-1 0 0,1 0-1,-1-1 1,0 1 0,7-5 0,7-3 56,21-16 0,-31 20-102,37-27 187,70-66 1,-42 24-302,-65 66-124,-11 11-113,-11 15 45,10-9 264,1 0 0,0 0 0,0 0 0,1 1 0,0-1 0,1 0 0,0 1 0,0-1 0,1 1 0,2 17 0,-1-16 119,1-1 0,0 0 0,1 0 0,0 1-1,0-2 1,1 1 0,0 0 0,1-1-1,9 14 1,-13-21-45,-1-1 0,1 0-1,0 1 1,0-1 0,0 0 0,0 0-1,0 0 1,0 0 0,0 0 0,0 0-1,1 0 1,-1 0 0,0-1 0,1 1-1,-1 0 1,0-1 0,1 1 0,-1-1-1,1 1 1,-1-1 0,1 0 0,-1 0-1,1 1 1,-1-1 0,1 0 0,-1 0-1,1-1 1,-1 1 0,1 0 0,-1 0-1,1-1 1,-1 1 0,0-1 0,1 1-1,-1-1 1,0 0 0,1 1 0,-1-1-1,0 0 1,0 0 0,3-2 0,0-1 37,0-1 0,1 1 1,-1-1-1,-1 0 0,1-1 1,-1 1-1,0 0 0,5-12 1,-3 2 18,0 0 0,-1 0 0,5-26 0,-9 34-102,1 1 0,-1 0 0,0-1 1,0 1-1,-1-1 0,0 1 0,0-1 0,0 1 1,-1 0-1,0 0 0,-5-11 0,4 13-27,0 0-1,-1 0 0,1 0 1,-1 0-1,0 1 0,0 0 1,0 0-1,0 0 0,0 0 0,-1 1 1,1-1-1,-10-2 0,11 4 6,3 0 22,-1 1 0,0 0 0,1 0 0,-1-1 0,1 1 0,-1 0 0,0 0-1,1 0 1,-1 0 0,0 0 0,1 0 0,-1 0 0,0 0 0,1 0 0,-1 0 0,1 0-1,-1 0 1,0 0 0,1 0 0,-2 1 0,6 2 15,-1-1 0,0 1 0,1 0 0,-1-1 0,5 2 0,1 0 23,1-1-1,0 0 1,-1-1-1,1 0 1,0 0 0,19 0-1,65-6 172,-48 1-58,73-12 370,-113 14-569,1 0-579,-1 0 1,1-1 0,10-4-1,-4-2-3478,-8 3 1745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5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43 100 6880,'-38'4'2229,"34"-3"-1032,6 1-798,7 0-75,19 0 1106,0 0 1,44-5-1,-39 1-820,104-8 217,0-6-1,150-37 1,-250 44-1764,16-3-1414,-18 6-2451,-3 4 1362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5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1141 3232,'-2'2'328,"-6"8"3306,10-10-2370,2 0-1027,0-1 0,-1 0 0,1 1 0,0-1 0,-1 0 0,1-1-1,-1 1 1,1-1 0,-1 0 0,0 1 0,0-1 0,1-1 0,-1 1-1,-1 0 1,4-4 0,6-6 157,-2 0 0,12-16 0,-17 21-192,183-286 1804,-137 207-1564,66-134 232,-100 184-602,28-56 314,-4-2 0,33-112-1,-73 201-334,0 3-49,-1 0 0,1 0-1,-1 1 1,1-1-1,-1 0 1,0 0 0,1 0-1,-1 1 1,0-1-1,0 0 1,-1 0-1,1 0 1,0 1 0,-1-4-1,1 5-6,0-1 0,-1 1 1,1 0-1,0 0 0,0 0 0,0-1 0,0 1 0,0 0 0,0 0 1,-1 0-1,1-1 0,0 1 0,0 0 0,0 0 0,0 0 0,-1 0 1,1-1-1,0 1 0,0 0 0,0 0 0,-1 0 0,1 0 0,0 0 1,0 0-1,-1 0 0,1 0 0,0 0 0,0 0 0,-1 0 1,1 0-1,0 0 0,0 0 0,-1 0 0,1 0 0,0 0 0,-10 7-125,-8 16-34,5-1 95,1-1 0,1 2 1,-10 29-1,-20 80 23,33-105 31,-18 66-26,3 1 0,-17 164 0,39-242 92,0-6 21,0 0 0,0 1 0,1-1 0,0 0 0,1 1 0,1-1 0,-1 0 0,5 15 0,-5-24-46,-1 0 1,0 0 0,1 0 0,-1 0-1,1 0 1,-1 0 0,1 0-1,-1 0 1,1 0 0,0 0 0,0 0-1,-1 0 1,1-1 0,0 1-1,0 0 1,0-1 0,0 1-1,0-1 1,-1 1 0,1-1 0,0 1-1,2 0 1,-2-1 11,1 0-1,-1-1 1,0 1-1,1 0 1,-1 0-1,1-1 1,-1 1 0,1-1-1,-1 1 1,0-1-1,1 0 1,-1 0-1,0 1 1,0-1-1,1 0 1,-1 0 0,0 0-1,2-2 1,9-11 157,0-1 1,11-18 0,1 0-26,79-95-165,-102 126-21,0 1-23,0-1 0,0 1 0,1 0 1,-1-1-1,0 1 0,1 0 0,-1 0 0,1 0 0,1-2 0,-2 4 23,-1-1-1,0 0 0,1 0 1,-1 0-1,0 0 1,0 0-1,1 1 0,-1-1 1,0 0-1,1 0 1,-1 1-1,0-1 1,0 0-1,0 0 0,1 1 1,-1-1-1,0 0 1,0 1-1,0-1 1,0 0-1,0 1 0,1-1 1,-1 0-1,0 1 1,0-1-1,0 0 1,0 1-1,1 11-33,1 0 0,-2 0 0,-1 22-1,0-20 60,1 0-1,1 19 0,1-21 29,1 0-1,4 15 1,-6-24 0,0 0 1,0 0-1,0 0 1,1 0-1,-1-1 1,1 1-1,-1 0 1,1-1-1,0 1 1,0-1-1,0 0 1,0 0-1,1 0 1,2 3-1,-3-4-6,0-1 0,0 1 0,0-1 0,0 1 0,0-1 0,-1 0-1,1 0 1,0 0 0,0 0 0,0 0 0,0 0 0,0 0 0,0 0 0,0-1 0,0 1 0,-1-1 0,1 0-1,0 1 1,0-1 0,-1 0 0,1 0 0,2-2 0,5-3 53,-1 0-1,0-1 1,7-7-1,-7 5-51,16-15 105,-1-2 0,24-36 1,-11 14-283,-32 43 142,3-2-372,-8 15 16,0 0 381,0 4 1,0 0 0,0 0 0,2 19 0,0-28-11,-1-1 1,0 1-1,1 0 0,-1-1 0,1 1 0,0-1 0,-1 0 1,1 1-1,1-1 0,-1 0 0,0 1 0,0-1 0,1 0 1,-1 0-1,1 0 0,0 0 0,0 0 0,0-1 0,0 1 1,0 0-1,0-1 0,0 1 0,4 1 0,-3-2 11,-1-1-1,1 1 0,-1-1 0,1 0 0,-1 0 0,1 0 0,-1 0 1,1 0-1,-1-1 0,1 1 0,-1-1 0,1 1 0,-1-1 0,4-1 1,34-19 300,-27 13-200,4-1-25,73-38 103,-18 8-68,-14 6-165,-53 32-143,-9 7 102,-18 14 24,10-8-91,5-4 136,0 1 0,1 0 0,0 0 1,0 0-1,1 1 0,0 0 1,1 0-1,0 0 0,1 1 0,0-1 1,0 1-1,1 0 0,1-1 0,0 1 1,0 0-1,1 0 0,0 0 0,1 0 1,3 14-1,-3-20 19,0 0 1,1-1-1,0 1 1,-1-1-1,2 0 1,-1 1-1,0-1 0,1 0 1,4 6-1,-5-8 4,0 0-1,1 0 1,-1 0-1,0 0 1,1 0 0,-1 0-1,1-1 1,-1 1-1,1-1 1,0 0-1,0 0 1,0 0-1,-1 0 1,1 0-1,0 0 1,4 0-1,0-2 25,-1 1-1,0-1 0,0 0 1,0 0-1,0 0 0,0-1 1,0 0-1,0 0 0,0-1 1,-1 0-1,1 0 0,-1 0 1,6-5-1,1-1 46,0 0 1,-1-1-1,0-1 1,12-15-1,-20 22-74,14-17 71,21-34-1,-34 48-58,0 0-1,-1 1 1,0-1-1,0-1 1,-1 1-1,0 0 1,0-1-1,-1 1 1,0-1-1,1-8 1,-2 14-20,-1 0 0,1-1 0,0 1 0,-1 0 1,1-1-1,-1 1 0,1 0 0,-1 0 0,0 0 0,0-1 0,0 1 0,-1 0 1,1 0-1,0 0 0,-4-3 0,2 2-21,0 0 0,-1 1 0,1-1 0,-1 1 0,0-1 0,1 1 0,-1 0 0,-5-1 0,-2 0-45,0 0-1,1 0 1,-2 1-1,1 0 0,-20 1 1,-32 4-153,106-3 185,304-13 552,-295 5-1213,-18 1-3758,-28 5 1864,-6 2 2487,0-1-1,0 1 0,0 0 0,0 0 0,0 0 0,0 0 0,0 0 0,0-1 1,0 1-1,0 0 0,0 0 0,0 0 0,0 0 0,0-1 0,0 1 0,0 0 1,0 0-1,0 0 0,0 0 0,0 0 0,0-1 0,0 1 0,0 0 0,0 0 0,0 0 1,0 0-1,0 0 0,-1 0 0,1-1 0,0 1 0,0 0 0,0 0 0,0 0 1,-1 0-1,-3-2-2271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5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61 5888,'-16'0'2688,"32"5"-2336,3-2 576,7 2-576,29-5 1120,11 3-832,42-11 192,0 0-480,24-7 64,-16 3-256,15-9 352,-20 9-288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9:52.9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14 280 6240,'-13'-20'2816,"29"-7"-2464,-3 11 2144,11 7-1440,16-14 1632,4 6-1569,25-6 641,-1 7-1024,35-8 288,0 4-576,18-5-192,-13 14-160,-8-6-160,-21 11 32,3-11-2944,-11 9 1632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3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17 3488,'4'-17'3245,"-3"27"-10,-1-3-3036,-1 0 1,0 0-1,0 0 0,-1 0 1,0 0-1,-3 8 1,-21 42 1041,6-16-518,-9 41 400,-33 151 0,50-181-868,-36 184 1078,48-233-1235,-1-2-93,1 0 0,0 0 1,-1 0-1,1-1 0,0 1 0,0 0 0,0 0 0,-1 0 0,1 0 0,0 0 0,0-1 0,0 1 0,1 0 0,-1 0 0,0 0 0,0 0 0,0-1 0,1 1 0,-1 0 0,0 0 0,1 0 0,-1-1 0,1 1 0,-1 0 0,1 0 0,3 2-277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3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10 182 6240,'-9'1'1523,"10"1"394,18 2 659,2-5-1916,1-1 1,-1-1 0,23-6 0,63-21 176,-60 16-584,213-66 477,-235 73-1388,41-18-1,-29 8-215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4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3328,'-10'172'6748,"-2"-88"-4842,-25 88 0,1-23-739,-22 83 204,36-159-857,-18 76 1703,40-149-2199,0 0 0,0 0 0,0 0 0,0 0 1,0 0-1,0 0 0,0 0 0,0 0 0,0 1 0,-1-1 1,1 0-1,0 0 0,0 0 0,0 0 0,0 0 0,0 0 1,0 0-1,0 1 0,0-1 0,0 0 0,0 0 0,0 0 1,0 0-1,0 0 0,1 0 0,-1 0 0,0 1 0,0-1 1,0 0-1,0 0 0,0 0 0,0 0 0,0 0 1,0 0-1,0 0 0,0 0 0,0 0 0,0 0 0,0 1 1,1-1-1,-1 0 0,0 0 0,0 0 0,0 0 0,0 0 1,0 0-1,6-4 364,10-15-120,37-64-83,-18 26-182,-18 25-93,-13 25 42,-1 0 0,1-1 0,1 2 0,-1-1-1,9-8 1,-13 14 43,1 1 0,-1-1-1,1 0 1,-1 1 0,1-1 0,-1 1 0,1 0 0,-1-1-1,1 1 1,0-1 0,-1 1 0,1 0 0,-1 0-1,1-1 1,0 1 0,0 0 0,-1 0 0,1 0-1,0 0 1,-1-1 0,1 1 0,0 0 0,1 1 0,-1-1-5,-1 0 1,1 1 0,0-1 0,-1 1-1,1-1 1,-1 1 0,1 0 0,-1-1 0,1 1-1,-1 0 1,1-1 0,-1 1 0,1 0-1,-1-1 1,0 1 0,1 0 0,-1 1 0,2 5-36,0 0 0,-1 0 0,1 12 0,-2-17 72,9 192 5,-9-183 73,1 0 0,2 15 0,-2-22-47,0 0-1,0 0 0,0 0 1,1 0-1,-1 0 0,1 0 1,0-1-1,0 1 1,3 4-1,-3-7-18,0 1 0,-1-1 1,1 0-1,0 0 0,-1 0 0,1 0 0,0 0 1,0 0-1,0 0 0,0-1 0,0 1 1,0-1-1,0 1 0,0-1 0,0 0 0,0 0 1,1 0-1,-1 0 0,2 0 0,6-2 124,1 1 0,14-5-1,-25 6-154,25-7 220,6-1-90,-1-1 0,55-24 1,-67 24-107,-1-2 0,1 0 0,-1 0 1,-1-2-1,-1 0 0,1-1 0,-2 0 0,15-19 1,-19 19-15,0 0 0,-1-1 0,0 0 0,-1-1 0,-1 0 0,0 0 1,-1-1-1,-1 1 0,5-32 0,-9 46-32,0-1-1,-1 0 1,0 0 0,1 0-1,-1 0 1,0 0-1,0 0 1,-1 0 0,1 0-1,-2-3 1,2 6 13,0-1 1,0 1 0,0 0-1,0-1 1,-1 1-1,1 0 1,0-1-1,0 1 1,-1 0-1,1 0 1,0-1-1,-1 1 1,1 0-1,0 0 1,0 0-1,-1-1 1,1 1-1,0 0 1,-1 0-1,1 0 1,-1 0-1,1 0 1,0 0-1,-1-1 1,1 1-1,0 0 1,-1 0-1,1 0 1,-1 0-1,1 1 1,0-1-1,-1 0 1,-10 4-158,10-4 147,-6 5-51,-1 0-1,1 0 1,0 1-1,0-1 1,-10 13 0,-25 34-137,40-49 191,-21 29-114,-24 47 0,43-72 127,1 1 0,-1-1 1,2 1-1,-1 0 0,-1 9 0,3-13 12,0 0 0,1 1 0,-1-1 0,1 0 1,0 1-1,1-1 0,-1 0 0,1 0 0,0 1 0,0-1 0,2 6 0,-2-8 14,0 0 1,1 0-1,0 1 1,-1-1-1,1 0 1,0-1-1,0 1 0,0 0 1,0 0-1,1-1 1,-1 1-1,0-1 0,1 0 1,-1 0-1,1 0 1,3 1-1,2 1 35,1-1 0,-1 0-1,0-1 1,10 1 0,-11-2-28,0 0 0,0 0 0,0-1 0,0 0 0,0 0 0,0-1 0,0 1 0,0-2 0,0 1 0,0-1 0,-1 0 0,0 0 0,1-1 0,-1 0 0,0 0 0,6-6 0,5-7-31,-1 0-1,-1-1 1,22-32-1,4-6-29,-39 54 3,0-1 0,0 1 0,0 0 1,0 1-1,0-1 0,0 0 0,5-2 0,-6 3 14,-1 1 1,1 0-1,0 0 0,0-1 0,-1 1 0,1 0 1,0 0-1,0 0 0,-1 0 0,1 0 0,0 0 1,0 0-1,0 0 0,-1 0 0,1 0 0,0 0 1,0 1-1,-1-1 0,1 0 0,0 1 0,-1-1 1,1 0-1,0 1 0,-1-1 0,1 1 0,0-1 1,-1 0-1,1 1 0,-1 0 0,1-1 0,-1 1 1,1-1-1,0 2 0,1 2-3,1 0 0,-1 0 0,0 1 0,0-1 0,-1 1 0,1 0 0,-1-1 0,1 10 0,2 42 17,-2-33 3,-1 1 49,-2-13 56,2-1-1,-1 0 1,2 0-1,-1 0 1,1 0-1,1-1 1,-1 1-1,6 11 1,-8-21-86,1 1-1,-1-1 1,0 1 0,1-1-1,-1 1 1,0-1 0,1 0-1,-1 1 1,0-1 0,1 0-1,-1 1 1,1-1 0,-1 0-1,1 1 1,-1-1 0,1 0-1,-1 0 1,1 0 0,-1 1-1,1-1 1,-1 0 0,1 0-1,-1 0 1,1 0 0,-1 0-1,1 0 1,-1 0 0,1 0-1,-1 0 1,1 0 0,0 0-1,-1-1 1,1 1 0,-1 0-1,1 0 1,-1 0 0,1-1-1,-1 1 1,0 0 0,1 0-1,-1-1 1,1 1 0,-1-1-1,1 1 1,-1-1 0,5-3 119,0-1 0,-1 1-1,5-8 1,-4 7-128,40-53 90,18-22-48,-53 69-99,1 0 0,0 0 0,1 1 0,19-12 0,-30 21 24,0 0 1,1 0-1,-1 1 1,1-1-1,0 0 0,-1 1 1,1-1-1,-1 1 1,1 0-1,0-1 1,-1 1-1,1 0 1,0 0-1,-1 0 1,1 0-1,0 0 1,-1 1-1,1-1 1,0 0-1,-1 1 1,1-1-1,-1 1 1,1 0-1,0-1 1,-1 1-1,0 0 1,1 0-1,-1 0 0,0 0 1,1 0-1,-1 0 1,0 1-1,0-1 1,0 0-1,0 1 1,2 2-1,1 2-23,0 1-1,-1-1 1,0 1-1,0 0 1,0 0-1,3 14 1,-3-3 27,-1 0 1,-1 0-1,0 0 1,-1-1-1,-3 23 1,-19 86 24,19-107-16,-8 32 35,-1-2-1,-2 1 0,-3-2 1,-2 0-1,-35 64 0,41-89 94,-2-1 0,-32 38-1,42-54-51,-1 0 0,0 0-1,0 0 1,-1-1 0,1 0-1,-1 0 1,-13 6 0,17-10-32,0 1 0,0-1 0,-1 0 0,1 0 0,0 0 0,-1 0 0,1-1 1,-1 1-1,-3-1 0,4 0-19,1 0 0,0-1 0,-1 1 1,1-1-1,0 1 0,0-1 0,-1 0 1,1 0-1,0 0 0,0 0 0,0-1 0,0 1 1,0 0-1,0-1 0,-2-2 0,-1-3-7,0 1 0,1-1-1,0 0 1,0 0 0,1 0-1,0 0 1,0 0 0,0-1 0,1 1-1,1-1 1,-3-15 0,1-4-53,2 1-1,1-35 1,1 49 33,0-1 0,1 0 0,0 0 0,1 1 0,0-1 1,1 1-1,0 0 0,11-20 0,-10 23-1,1 1 1,0 0 0,0 0 0,1 0 0,0 0-1,0 1 1,1 1 0,0-1 0,0 1-1,0 0 1,11-5 0,2 1 30,0 1 0,0 0 0,1 2 0,26-6 1,-6 4-18,58-2 0,-93 10-272,0 0-65,0 1 0,0-1 0,12 3-1,-17-2-74,0 0 0,0 1-1,0-1 1,0 1-1,-1 0 1,1-1-1,3 3 1,-4-2-92,0-1-1,0 1 1,0 0 0,0 0-1,-1 0 1,1 0 0,0 0-1,0 0 1,-1 0 0,1 0 0,-1 0-1,1 0 1,0 2 0,4 16-3726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0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0 4320,'0'2'652,"-1"0"0,1 0 0,-1 0 1,0 0-1,1 0 0,-1 0 0,0 0 0,0 0 0,0 0 1,-3 2-1,-20 27-212,1-3 276,-8 19-46,-43 85 0,45-76-431,0-4 24,-38 76 242,34-43-171,3 1 0,-21 109 1,40-147-171,3 0 0,2 0 1,2 1-1,3 0 1,4 53-1,2-60-5,2-1 0,1 0 0,3-1 1,1 0-1,28 63 0,-23-71 72,1-1 0,1 0 1,1-1-1,2-2 1,30 31-1,-7-14-1776,102 77 1,-93-81-648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5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488 108 3328,'11'-23'929,"-2"4"984,1 1-1,12-18 0,-12 25 599,-13 18-1273,-4 11-1211,-30 76 1328,-81 148-1,103-215-1170,-66 117 1024,52-81-718,-16 33 105,35-77-277,-2 0-1,-21 29 1,30-44-234,0 0 1,-1-1-1,0 1 1,1-1 0,-6 4-1,8-6-56,0-1 0,-1 1 0,1 0 0,-1-1-1,1 1 1,0 0 0,-1-1 0,1 0 0,-1 1 0,1-1-1,-1 0 1,1 0 0,-1 0 0,0 0 0,1 0 0,-1 0-1,1 0 1,-1 0 0,1-1 0,-1 1 0,-1-1 0,-1-1 22,1-1 0,0 1 0,-1 0 0,1-1 0,0 0 0,0 0 0,0 0 0,1 0 0,-1 0 0,-2-5 0,-20-36 146,17 27-180,1-1 0,1 0 0,1-1 0,-5-23 0,9 36-47,0-1 0,1 1 0,-1 0 0,1-1-1,1 1 1,-1-1 0,1 1 0,0 0 0,1-1-1,1-5 1,-2 9 7,0 1 0,0-1 0,0 1 0,1-1 1,-1 1-1,1-1 0,-1 1 0,1 0 0,0 0 0,0 0 0,0 0 0,0 0 0,0 0 0,0 0 0,0 1 0,1-1 0,-1 1 0,0 0 1,1-1-1,0 1 0,-1 0 0,1 1 0,0-1 0,-1 0 0,6 0 0,2 1-36,-1 0 1,1 1-1,-1 0 0,1 1 1,-1-1-1,1 2 0,-1 0 1,12 4-1,9 7 151,31 19-1,-28-14 26,258 150 806,-255-147-671,-31-20-311,4 4 354,0 0 0,1-1 0,17 6 0,-24-10-389,-1-1 0,1 1 0,-1 0 0,0-1 1,1 0-1,-1 1 0,1-1 0,-1 0 0,1 0 0,-1-1 0,1 1 0,-1 0 1,1-1-1,-1 1 0,0-1 0,1 0 0,-1 0 0,0 0 0,1 0 0,-1 0 0,0-1 1,2-1-1,10-14-4007,4 0 1175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58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7 5984,'-1'-2'205,"-2"-2"1131,4 5-227,4 16 422,-5-6-1040,-1 0-1,-1 0 1,0-1 0,0 1-1,-1 0 1,-8 18 0,-34 61 2283,9-20-1959,26-49-700,6-14-13,0 1 1,0-1-1,1 1 0,0 0 0,1 0 0,0 0 0,0 0 0,0 13 0,2-19-422,0 0 0,0 0-1,1 0 1,-1-1-1,1 1 1,-1 0-1,1 0 1,0-1-1,0 1 1,0 0-1,0-1 1,0 1 0,0-1-1,0 1 1,0-1-1,0 0 1,1 1-1,-1-1 1,1 0-1,-1 0 1,1 0-1,2 2 1,18 8-2245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6:5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0 4992,'0'1'74,"0"-1"0,0 0 0,0 0 0,-1 0 0,1 0 0,0 0 0,0 0 0,0 1 0,0-1 0,0 0 0,0 0 0,0 0 0,0 0 0,0 1 0,0-1 0,0 0 0,0 0 0,0 0 0,0 0 0,0 1 0,0-1 0,0 0 0,0 0 0,0 0 0,0 1 0,0-1 0,0 0-1,0 0 1,0 0 0,0 0 0,0 1 0,0-1 0,0 0 0,0 0 0,0 0 0,0 0 0,1 0 0,-1 1 0,0-1 0,0 0 0,0 0 0,0 0 0,0 0 0,1 0 0,-1 0 0,0 0 0,0 0 0,0 0 0,0 0 0,1 1 0,-1-1 0,0 0 0,0 0 0,0 0 0,0 0 0,1 0 0,-1 0 0,0 0 0,0 0 0,0 0 0,0 0 0,1 0 0,-1-1 0,0 1 0,0 0 0,0 0 0,0 0 0,1 0 0,-13 10 2111,-27 15-838,-17 12 84,-74 36-1,31-26-747,97-46-671,-18 10 54,20-10-64,-1-1 0,1 0 0,0 0-1,-1 1 1,1-1 0,0 0 0,-1 1 0,1-1 0,0 0 0,0 1 0,-1-1 0,1 0 0,0 1-1,0-1 1,0 1 0,-1-1 0,1 0 0,0 1 0,0-1 0,0 1 0,0-1 0,0 1-1,0-1 1,0 0 0,0 1 0,0-1 0,0 1 0,0-1 0,0 1 0,0-1 0,1 0 0,-1 1-1,0-1 1,0 1 0,0-1 0,0 0 0,1 1 0,-1-1 0,0 0 0,0 1 0,1-1 0,-1 0-1,0 1 1,1-1 0,0 1 0,6 4 39,1-1-1,0 1 1,0-1-1,0 0 1,16 4-1,10 5-54,0 2 59,37 18-81,-62-28 143,0 1 0,0 0 0,0 0 0,0 1 0,7 8 0,-14-13-29,0 0 1,0 1-1,0-1 1,-1 0-1,1 1 0,-1 0 1,1-1-1,-1 1 0,0 0 1,0 0-1,0-1 1,-1 1-1,1 0 0,-1 0 1,1 4-1,-1-3 22,0 1-1,-1 0 0,0-1 1,0 1-1,0 0 1,0-1-1,0 1 1,-5 7-1,-1 1 54,-1 0 0,0-1 0,-1 0 0,-1 0 0,-12 12 0,10-13-63,0 0 1,0-1-1,-1-1 1,0 0 0,0 0-1,-1-2 1,-22 9-1,19-9-744,0-1-1,0-2 1,-31 6-1,7-4-3654,7 1 1259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0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29 4384,'-19'-29'4784,"21"43"-4204,-2-6-734,4 2 428,1-1 0,0 0-1,1 1 1,0-2 0,0 1-1,15 14 1,-3-2 440,46 61 1038,-4 1 1,61 115 0,-103-164-1375,0-2 169,25 62 0,-36-70-393,-1 0 0,-1 1 0,-1 0 0,-1 0 0,-1 1 1,-1-1-1,-2 0 0,-5 43 0,1-39-61,-2-1 0,0 0 0,-2-1 0,-1 1 0,-1-2 0,-1 0 0,-2 0 0,-26 38 0,8-20 276,-3-2 1,-1-1-1,-67 58 0,78-75-209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0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7648,'-5'3'3456,"-4"6"-3008,4-6 2080,5 5-1472,-5 0 767,0 1-1055,-3-6-384,3 5-224,2-8 192,3 4-160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0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38 2976,'0'-2'371,"0"1"0,-1-1-1,1 1 1,0-1 0,-1 1 0,1-1 0,0 1 0,0-1 0,0 1 0,1-1-1,-1 1 1,0-1 0,1 1 0,-1-1 0,0 1 0,1 0 0,0-1-1,-1 1 1,1 0 0,0-1 0,0 1 0,-1 0 0,1 0 0,0 0-1,2-2 1,-5 5-208,0 0-1,1 0 1,0 0-1,-1 0 1,1 0 0,0 0-1,0 0 1,0 0-1,0 4 1,-10 31 318,-85 262 1817,-72 80-911,147-341-1102,-6 17 795,36-94-9031,3 18 5343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9:57.6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1 153 3328,'0'-17'1061,"2"11"-634,32-46 5135,-23 38-3586,-8 10-1097,-2 5-75,-7 17-334,6-16-410,0-1-1,-1 1 1,1 0 0,0-1-1,-1 1 1,0-1-1,1 1 1,-1-1-1,0 1 1,1-1-1,-1 1 1,0-1-1,0 0 1,0 1-1,0-1 1,-2 1 0,9-8 510,-2-1 0,9-13 1,-1 1-443,-7 12-238,1-2-33,0 0 0,9-18 1,-15 27 45,-3 6 325,2 0-1,-1 0 0,1 0 0,-1 9 1,-6-10-804,7 3-421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0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55 6656,'-6'-1'681,"2"0"1553,12 0-515,-3 1-1628,123-12 2632,315-25-172,-370 35-5286,-50 2 975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0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0 4640,'0'22'3892,"1"-8"-3172,-1-1 0,0 1 1,-1-1-1,-1 0 0,-4 18 0,-159 441 3743,99-298-3700,31-70-127,-5 17 782,93-194-53,-52 72-1361,19-23-76,27-24-1,-41 42 47,-1 1-1,2 0 0,-1 0 0,0 1 0,1 0 0,0 0 0,0 1 0,0 0 0,0 0 0,11-3 0,-16 6 4,0-1 0,0 1 0,0 0 0,0-1 1,0 1-1,0 0 0,0 0 0,0 0 0,0 1 0,0-1 1,-1 0-1,1 1 0,0-1 0,0 1 0,0 0 0,0 0 1,-1-1-1,1 1 0,0 0 0,-1 0 0,1 1 0,0-1 1,-1 0-1,0 1 0,1-1 0,-1 0 0,0 1 0,0 0 1,2 2-1,-1 1 19,0 0 0,0 1 0,0-1 0,-1 0 0,0 1 0,0-1 0,-1 1 1,1 11-1,-1-10 52,0 0 0,0 0 0,1 1 0,0-1 0,1 0 0,0 0 0,0 0 0,3 8 0,-3-13-23,-1 1 0,1 0 0,-1-1 0,1 0 0,0 1-1,0-1 1,0 0 0,0 0 0,0 0 0,0 0 0,1-1 0,-1 1 0,0 0-1,1-1 1,0 0 0,-1 1 0,1-1 0,0 0 0,0-1 0,-1 1-1,1 0 1,0-1 0,4 1 0,5-1 34,1 0-1,-1-1 1,0 0 0,16-4-1,48-16 287,-68 19-322,5-2 17,0-1 0,0 0 0,-1-1 0,0 0 0,0-1 0,0 0 0,-1-1 0,0-1 0,0 1 0,-1-2 0,16-18 0,-22 23-31,-1-1 0,1 1 0,-1-1 0,0 1 0,2-10 0,-4 13-8,0 0 0,0 0-1,-1 0 1,1-1-1,-1 1 1,1 0 0,-1-1-1,0 1 1,0 0-1,0-1 1,0 1-1,-1 0 1,1-1 0,0 1-1,-1 0 1,-1-4-1,1 5-8,1 1-1,0 0 1,-1-1 0,1 1-1,0 0 1,-1 0-1,1 0 1,0-1-1,-1 1 1,1 0-1,0 0 1,-1 0 0,1 0-1,-1 0 1,1 0-1,-1-1 1,1 1-1,0 0 1,-1 0-1,1 0 1,-1 1 0,1-1-1,0 0 1,-1 0-1,1 0 1,-1 0-1,1 0 1,0 0-1,-1 0 1,1 1 0,-1-1-1,1 0 1,0 0-1,-1 1 1,1-1-1,0 0 1,0 0-1,-1 1 1,1-1 0,-1 1-1,-12 13-381,8-6 339,1-1-1,-1 1 0,2 0 1,-1 0-1,1 1 0,-4 12 1,7-17 58,-1-1 1,1 1-1,-1-1 1,1 1-1,0 0 1,1-1-1,-1 1 1,0-1-1,1 1 1,0-1-1,0 1 1,0-1 0,0 1-1,1-1 1,-1 0-1,1 0 1,0 1-1,3 3 1,-3-6 14,-1 1 0,0-1 0,1 0 0,-1 0 0,1 1 0,-1-1 0,1-1 0,0 1 0,0 0 0,-1 0 0,1-1 0,0 1-1,0-1 1,0 1 0,-1-1 0,1 0 0,0 1 0,0-1 0,0 0 0,2-1 0,3 1 110,1-1-1,-1-1 0,13-3 0,5-4-26,0-1-1,-1 0 1,-1-2 0,1-1-1,-2-1 1,40-32-1,-36 23-55,-1 0 0,-1-3 0,-1 0-1,34-52 1,-55 75-71,1-2-59,0 0 0,0 1 0,1 0 0,-1 0 0,7-6 0,-9 9 70,0 1 0,-1-1 0,1 1 0,0-1 0,0 1 0,-1 0 0,1-1 0,0 1 0,0 0 0,0 0 0,-1 0 0,1-1 0,0 1 0,0 0 0,0 0 0,0 0 0,0 0 0,-1 1 0,1-1 0,0 0 0,0 0 0,0 0 0,-1 1 0,1-1 0,0 0 0,0 1 0,0-1 0,-1 0 0,1 1 0,0-1 0,-1 1 0,1 0 0,0-1 0,-1 1 0,1-1 0,-1 1 0,1 0 0,-1 0 0,1-1 0,-1 1 0,0 0 0,1 1 0,2 2-7,-1 0 0,0 1 0,-1-1 0,1 0 1,-1 1-1,1 0 0,0 8 0,1 36 7,-2-24 80,0-11-41,0-1 1,-1 1-1,0 0 1,-1-1 0,-1 1-1,0-1 1,-1 1-1,0-1 1,-1 0 0,-9 20-1,12-31 11,0 0 0,0 0-1,-1 0 1,1 0 0,-1 0-1,1-1 1,-1 1 0,1 0 0,-1-1-1,0 1 1,0-1 0,0 0-1,0 0 1,0 1 0,0-1-1,0-1 1,0 1 0,0 0 0,-1 0-1,1-1 1,0 1 0,0-1-1,-1 0 1,1 0 0,0 0-1,-1 0 1,-3 0 0,0-2 11,-1 1 1,1-1 0,0 0-1,0 0 1,0 0-1,0-1 1,1 0-1,-1 0 1,-5-5 0,4 4-50,-7-5-81,12 6-107,7 1-166,4 3 292,-1 0 1,0 0-1,0 1 1,0 0-1,7 4 0,27 5-34,-15-7 143,1-1 0,0-1 0,0-2 0,53-5 0,-63 2 23,0 0-1,0-1 1,-1-1-1,1-1 1,-1 0-1,0-1 1,-1-1-1,24-15 1,-34 19-52,-1-1 1,1 1-1,-1-1 0,0 0 0,0-1 1,-1 1-1,0-1 0,6-10 1,-9 14-16,0 0 0,1 0 0,-1 0 1,-1-1-1,1 1 0,0-1 1,0 1-1,-1-1 0,1 1 0,-1-1 1,0 1-1,0-1 0,0 1 0,0-1 1,0 1-1,-1-1 0,1 1 1,-1-1-1,1 1 0,-1-1 0,0 1 1,0 0-1,0-1 0,0 1 0,-1 0 1,1 0-1,-3-4 0,3 5-24,0 0 0,0 0 0,0 0 1,0 0-1,-1 1 0,1-1 0,0 0 0,0 0 0,0 1 0,-1-1 0,1 1 0,0-1 0,0 1 0,-1 0 0,1-1 0,0 1 0,-1 0 0,1 0 0,-1 0 1,1 0-1,-3 0 0,2 1-16,-1 0 0,0-1 1,1 2-1,-1-1 1,0 0-1,1 0 0,-1 1 1,1-1-1,0 1 0,-3 2 1,-2 3-22,-1 1-1,2 0 1,-1 0 0,1 0 0,-6 12 0,9-15 84,0 0 0,0 1 1,1 0-1,0-1 0,0 1 1,1 0-1,0 0 0,0 0 0,0 0 1,1 0-1,0 12 0,0-14-10,1-1 0,-1 1 0,1-1 1,0 0-1,0 0 0,0 1 0,1-1 0,-1 0 0,1 0 0,-1 0 0,1 0 0,0 0 0,0-1 0,1 1 0,-1-1 0,0 1 0,1-1 1,0 0-1,-1 0 0,1 0 0,0 0 0,5 2 0,3 1 110,0-2 0,-1 0 1,1 0-1,1 0 0,-1-2 0,0 1 0,19-1 1,79-9-568,-101 7 294,14-1-345,23-3-5317,-18 9 2305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1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1259 2496,'-3'-1'184,"-5"-2"486,13 2-47,-4 1 508,7 1 1278,-7-1-2308,0 0 0,-1 1 0,1-1-1,0 0 1,0 0 0,0 0 0,0-1-1,0 1 1,0 0 0,0 0 0,-1 0 0,1-1-1,0 1 1,0 0 0,0-1 0,1 0-1,18-10 712,1-1 0,-2-1 0,0-1-1,34-32 1,-28 25-588,27-28 44,-1-2 0,55-73 0,73-122 160,-157 215-265,-2-2-1,29-61 1,-41 72-103,0 0 0,-1 0 0,-1 0 0,-1-1 0,3-38 0,-7 56-86,-1 0 0,1 0 0,-1 0 0,-1 0-1,1 0 1,-1 0 0,0 1 0,-2-10 0,3 13 18,0 1 0,-1-1 0,1 1 0,0-1 0,0 1 0,0-1 0,-1 1 0,1 0 0,0-1 0,0 1 0,-1-1-1,1 1 1,0 0 0,-1-1 0,1 1 0,-1 0 0,1-1 0,0 1 0,-1 0 0,1 0 0,-1-1 0,1 1 0,-1 0 0,1 0 0,0 0 0,-1 0 0,1 0-1,-1-1 1,1 1 0,-1 0 0,1 0 0,-1 0 0,1 0 0,-1 0 0,1 0 0,-1 1 0,1-1 0,-1 0 0,1 0 0,-1 0 0,1 0 0,-1 1 0,1-1 0,0 0-1,-1 1 1,-3 1-36,1 0 0,0 1 0,0-1 0,-4 6-1,7-8 45,-16 21-100,0 0 0,1 1 0,2 1 0,0 0 0,2 1 0,0 0 0,-9 33 0,11-26 109,2 0 0,0 1 1,3 0-1,0 0 0,2 51 0,3-60 47,1 0-1,1 0 1,0-1-1,2 1 1,1-1-1,1 0 1,1 0-1,16 31 1,-20-45 93,1 0 0,0 0 0,1-1 0,-1 0-1,1 0 1,1 0 0,0-1 0,-1 0 0,13 8 0,-16-12-73,0 0-1,0-1 1,1 1 0,-1 0-1,0-1 1,1 0 0,-1 0-1,1 0 1,0 0-1,-1 0 1,1-1 0,0 0-1,0 0 1,-1 0 0,1 0-1,0 0 1,-1-1 0,1 0-1,0 1 1,-1-1 0,1-1-1,-1 1 1,1 0 0,-1-1-1,6-3 1,0-2 2,-1 0 0,0 0 0,0-1 0,-1 0 0,0 0 0,0 0 0,-1-1 0,0 0 0,5-12 0,0-2-6,-1 0 1,13-42-1,-17 39-69,0 0 0,-2-1 1,-1 0-1,0-42 0,-3 67-19,0 0-1,0 0 1,0 0 0,0 0-1,0 0 1,0 0 0,-1 0-1,1 0 1,-1 0 0,1 0-1,-1 0 1,0 0-1,0 0 1,-2-3 0,3 5 8,0-1 0,0 1 0,0 0 0,0 0 0,-1 0 0,1 0 0,0-1 0,0 1 0,0 0 0,-1 0 0,1 0 0,0 0 0,0 0 0,0 0 0,-1 0 0,1-1 0,0 1 0,0 0 0,0 0-1,-1 0 1,1 0 0,0 0 0,0 0 0,-1 0 0,1 0 0,0 0 0,0 0 0,-1 0 0,1 0 0,0 0 0,0 1 0,0-1 0,-1 0 0,1 0 0,0 0 0,0 0 0,-1 0 0,-7 11-259,-4 16-36,12-27 303,-7 22-17,1-1 0,1 1 0,1 0 0,1 0 0,1 1 0,1-1 0,1 0 0,0 1 0,6 31-1,-5-48 50,1-1 0,-1 1 0,1 0 0,0-1 0,0 1 0,0-1 0,1 0 0,0 0 0,0 0 0,6 8 0,-6-10 33,0 0-1,1 0 0,-1 0 1,1 0-1,0-1 0,-1 1 1,1-1-1,0 0 1,0 0-1,1 0 0,-1-1 1,0 0-1,1 0 0,6 1 1,-2-1 32,0 0 1,-1-1 0,1-1-1,-1 1 1,1-2-1,-1 1 1,1-1-1,-1 0 1,0-1 0,9-3-1,-5 1-21,-1-1 0,0 0 0,0-1 0,-1 0 0,1 0 0,14-15 0,-6 1 11,0 0-1,19-29 1,29-54-234,-31 47-51,-36 56 187,1 0 1,-1 1 0,0-1-1,1 1 1,-1-1-1,1 0 1,-1 1 0,1-1-1,-1 1 1,1 0 0,-1-1-1,1 1 1,-1-1-1,1 1 1,0 0 0,-1-1-1,1 1 1,0 0 0,0-1-1,0 2 6,-1-1-1,1 0 1,-1 0-1,0 1 1,1-1-1,-1 0 1,0 1-1,1-1 1,-1 0-1,0 1 1,1-1-1,-1 0 1,0 1-1,0-1 0,0 1 1,1-1-1,-1 1 1,0-1-1,0 0 1,0 1-1,0-1 1,0 1-1,0-1 1,0 1-1,0-1 1,0 1-1,0-1 1,0 1-1,0-1 1,0 1-1,0 0 1,-13 147 137,0 4 317,13-144-387,1 1-1,2 16 1,-3-24-32,0 0 0,0 1 0,0-1-1,1 0 1,-1 0 0,0 0 0,1 0 0,-1 1-1,1-1 1,-1 0 0,1 0 0,0 0 0,-1 0 0,1 0-1,0 0 1,0 0 0,0 0 0,-1-1 0,1 1-1,0 0 1,0 0 0,0-1 0,0 1 0,1-1-1,-1 1 1,0-1 0,0 1 0,0-1 0,0 1 0,2-1-1,-1 0 5,-1-1 1,1 1-1,0-1 0,0 1 0,-1-1 0,1 0 0,0 1 1,-1-1-1,1 0 0,-1 0 0,1 0 0,-1-1 0,1 1 0,1-2 1,19-23 183,-11 11-144,-2 0 0,0-1-1,8-19 1,18-55-36,-17 41-30,-11 30 0,3-11-83,-10 28 52,1 1 0,-1 0 1,1-1-1,0 1 0,0 0 0,-1 0 0,1-1 1,0 1-1,0 0 0,0 0 0,0 0 0,0 0 1,0 0-1,1 0 0,0 0 0,-2 1 14,1 0-1,-1 0 0,1 0 0,-1-1 1,0 1-1,1 0 0,-1 0 0,0 0 1,1 0-1,-1 1 0,1-1 0,-1 0 0,0 0 1,1 0-1,-1 0 0,1 0 0,-1 0 1,0 1-1,1-1 0,-1 0 0,0 0 1,1 0-1,-1 1 0,0-1 0,0 0 1,1 1-1,-1-1 0,0 0 0,0 0 1,1 1-1,5 12-130,-4-9 49,4 10 55,1-1 1,1 0-1,17 23 1,-20-30 63,1 0 0,0 0 0,0-1 0,0 0 0,0 0 0,1 0 0,0-1 0,-1 0 1,10 4-1,-8-5-3,0 0 0,-1 0 0,1-1 0,0 0 0,1 0 0,-1-1 0,0 0 0,0 0 0,1-1 0,-1 0 0,0 0 0,1-1 0,-1 0 0,0-1 0,9-2 0,-4-1 13,1-1 0,-1-1 0,0 0 0,-1-1 0,0 0 0,0-1 0,-1 0 0,0-1 0,-1 0 0,0-1 0,0 0 0,-1 0 0,-1-1 0,0 0 1,0-1-1,-2 0 0,1 0 0,-2 0 0,1-1 0,-2 0 0,5-22 0,-9 33-52,1 0 0,-1 0 1,0-1-1,0 1 0,0 0 1,0 0-1,-1 0 0,1 0 0,-1-1 1,0 1-1,-1-3 0,1 5 4,1 0 0,-1 0 1,1 0-1,-1 0 0,1 1 0,-1-1 0,0 0 0,1 0 1,-1 1-1,0-1 0,0 0 0,0 1 0,1-1 0,-1 1 1,0-1-1,0 1 0,0-1 0,0 1 0,0 0 0,0-1 1,0 1-1,0 0 0,0 0 0,0 0 0,0 0 0,0 0 1,0 0-1,0 0 0,0 0 0,0 0 0,0 0 0,0 0 1,0 1-1,0-1 0,0 1 0,0-1 0,-2 1 0,-4 3-25,0 0 0,0 1 0,0-1-1,0 1 1,1 1 0,0-1 0,0 1-1,0 0 1,-5 8 0,-5 8-61,-20 36 0,29-45 54,0 1 0,1 0 0,0 0 0,2 1 0,-6 20 0,9-29 50,0 0 0,0-1 0,1 1 0,-1 0-1,1 0 1,1 0 0,-1 0 0,1 0 0,0 0 0,0 0 0,1-1 0,0 1 0,0-1 0,0 1 0,0-1 0,6 9 0,-4-10 12,-1 0 0,1-1 0,0 1 0,0-1 0,0 0 0,1 0 0,-1 0 0,1-1 0,0 1 0,0-1 0,-1 0 0,1-1 0,0 1 0,8 0 0,-6 0 6,0-1-1,0 0 1,0-1-1,0 0 1,0 0 0,1 0-1,-1-1 1,0 0-1,0 0 1,7-3-1,-4-1 3,0 0 0,-1 0 0,0 0 0,0-1 0,-1-1 0,0 0 0,0 0 0,0 0 0,-1-1 0,12-16 0,3-8 74,27-54 0,82-165 224,-118 225-285,-1-1 1,-1-1 0,-1 0 0,-1 0-1,7-44 1,-14 63-18,19-137 98,-19 124-196,0 0 0,-2 0 0,-1 0 0,-6-37 0,7 56 32,-1-1 0,0 1-1,0 0 1,0 0 0,0 0-1,-3-5 1,3 7 29,1 1 0,0-1-1,-1 1 1,1-1 0,-1 1-1,1-1 1,-1 1 0,1 0 0,-1-1-1,1 1 1,-1 0 0,1 0 0,-1-1-1,0 1 1,1 0 0,-1 0 0,1 0-1,-1 0 1,0 0 0,1-1-1,-1 1 1,0 0 0,1 1 0,-1-1-1,1 0 1,-1 0 0,0 0 0,1 0-1,-1 0 1,1 1 0,-1-1 0,0 0-1,1 0 1,-1 1 0,1-1-1,-1 0 1,1 1 0,-1-1 0,1 1-1,-1-1 1,1 1 0,0-1 0,-1 1-1,-3 3-24,0 0-1,1 0 1,0 1-1,0-1 1,0 1-1,0-1 1,1 1-1,-4 10 1,-11 45-114,13-46 117,-36 181-276,35-154 296,1 0-1,4 73 1,5-50 17,16 76 1,-16-120 99,0-1 0,9 24 0,-12-38-69,1 0 0,-1 0 1,1 0-1,-1 0 0,1 0 0,1-1 0,-1 1 0,1-1 0,-1 0 0,1 0 0,1 0 0,6 5 0,-8-8 12,0 0 0,0 0 0,0 0 0,0 0 1,0 0-1,0-1 0,0 1 0,0-1 0,0 0 0,0 0 0,1 0 0,-1 0 1,0-1-1,0 1 0,0-1 0,0 0 0,0 0 0,5-2 0,1-1 22,-1 0 0,0-1 0,-1 1 0,1-2 0,9-8 0,5-8 1,-1-1 0,-1-2 1,20-30-1,5-6-43,-30 40-61,18-20-133,-31 38 149,1 1-1,0-1 1,0 0-1,0 1 0,0 0 1,0-1-1,0 1 0,1 1 1,-1-1-1,5-1 0,-7 3 14,0-1-1,-1 1 0,1 0 1,0 0-1,0 0 0,0 0 1,0 0-1,0 0 0,0 0 1,0 0-1,-1 0 1,1 0-1,0 1 0,0-1 1,0 0-1,0 0 0,0 1 1,-1-1-1,1 1 0,0-1 1,0 1-1,-1-1 1,1 1-1,0-1 0,-1 1 1,1 0-1,0-1 0,-1 1 1,1 0-1,-1 0 0,1-1 1,-1 1-1,0 0 0,1 1 1,1 3-14,0 0-1,-1 0 1,0 0 0,0 0 0,1 6 0,0 33-71,-2 1-1,-6 53 1,5-74 102,-2 2 19,-9 48 1,10-65 35,0 0-1,-1-1 1,0 1-1,-1 0 1,0-1-1,0 0 1,-1 0-1,-9 12 1,11-17-22,0-1 0,0 0 0,1 1 0,-2-1 0,1-1 1,0 1-1,0 0 0,0-1 0,-1 1 0,1-1 0,-1 0 0,1 0 0,-1-1 0,1 1 0,-1-1 1,1 0-1,-1 0 0,0 0 0,1 0 0,-1 0 0,1-1 0,-1 0 0,-4-1 0,1 0-25,0 0-1,0 0 1,0-1-1,1 0 1,-1 0-1,1-1 1,0 0-1,0 0 1,0 0-1,-10-10 1,15 13-26,1 1 0,-1-1 0,1 1 0,-1-1 0,1 0 0,-1 1 0,1-1 0,0 0 1,-1 1-1,1-1 0,0 0 0,-1 0 0,1 1 0,0-1 0,0 0 0,0 0 0,-1 1 0,1-1 1,0 0-1,0 0 0,0 0 0,1 1 0,-1-1 0,0 0 0,0 0 0,0 1 0,0-1 0,1 0 1,-1 0-1,0 1 0,1-1 0,-1 0 0,1 1 0,-1-1 0,1 0 0,-1 1 0,1-1 0,-1 1 1,1-1-1,-1 1 0,1-1 0,0 1 0,-1-1 0,1 1 0,0-1 0,0 1 0,-1 0 0,1 0 1,0-1-1,0 1 0,1 0 0,15 1-26,0 2 1,0-1-1,1 2 0,21 8 1,4 0 148,-15-5-180,0-1 0,1-2 0,-1-1 0,1-1 0,43-3 0,-56 0-1302,1 2-3852,-3 2 1678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1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40 4160,'3'-25'1819,"-3"25"-1686,0-1 0,0 0 1,1 0-1,-1 1 0,0-1 1,0 0-1,1 1 0,-1-1 1,0 0-1,1 1 0,-1-1 1,0 1-1,1-1 0,-1 0 1,1 1-1,-1-1 0,1 1 0,0-1 1,-1 1-1,1 0 0,-1-1 1,1 1-1,0 0 0,-1-1 1,1 1-1,1-1 0,-4 17 747,-18 141 1371,-44 195-102,13 29-1413,37-285-540,-1 23 424,15-96-386,1-19 21,-1 1 1,0-1-1,0 0 0,0 1 1,-1-1-1,-1 9 0,2-13-236,-1 0-1,1 1 0,0-1 0,0 0 0,0 0 1,0 0-1,0 0 0,0 1 0,0-1 0,0 0 0,-1 0 1,1 0-1,0 0 0,0 1 0,0-1 0,0 0 1,0 0-1,-1 0 0,1 0 0,0 0 0,0 0 0,0 0 1,-1 0-1,1 0 0,0 0 0,0 1 0,0-1 1,-1 0-1,1 0 0,0 0 0,0 0 0,0 0 0,-1 0 1,1-1-1,0 1 0,0 0 0,0 0 0,-1 0 1,1 0-1,0 0 0,0 0 0,0 0 0,0 0 0,-1 0 1,1 0-1,0-1 0,0 1 0,0 0 0,0 0 1,0 0-1,-1 0 0,1 0 0,0-1 0,0 1 1,0 0-1,0 0 0,0 0 0,0-1 0,0 1 0,0 0 1,0 0-1,-1-1 0,1 0-7,-1 0 0,1 0 0,0 0 0,-1 0 0,1 0 0,0 0 0,-1-1 0,1 1 0,0 0 0,0 0 0,0 0 0,0 0 1,0-1-1,0 1 0,1 0 0,-1-1 0,7-44 447,30-55-308,-22 61-257,4-11 59,2 1 0,43-73 0,-33 80-95,-28 39 117,1 0 1,-1 0-1,1 1 1,0 0-1,0 0 0,0 0 1,0 0-1,6-2 1,-9 4 22,-1 1 0,1 0 0,0-1 0,0 1 0,0 0 0,0 0 0,0-1 0,0 1 0,0 0 0,0 0 0,0 0 0,0 0 0,0 0 0,0 0 0,-1 1 0,1-1 0,0 0 0,0 0 0,0 1 0,0-1 0,0 0 0,0 1 0,0-1 0,-1 1 1,1-1-1,0 1 0,0 0 0,-1-1 0,1 1 0,0 0 0,-1-1 0,1 1 0,-1 0 0,1 0 0,-1 0 0,1-1 0,-1 1 0,1 0 0,-1 0 0,0 0 0,0 0 0,1 1 0,1 5-17,-1 0 1,0 1-1,0-1 0,0 9 0,-1-13 17,-4 139-15,0-33 31,4-98 14,0 1 0,1-1 0,5 20 0,-6-28 0,1 0-1,0 1 0,0-1 0,0 0 1,1 0-1,-1-1 0,0 1 1,1 0-1,0 0 0,0-1 1,0 1-1,0-1 0,0 1 1,0-1-1,1 0 0,-1 0 0,1 0 1,5 3-1,-2-3 19,-1 0 0,1-1 0,0 1 0,0-2 0,0 1 0,0 0 0,0-1 0,0 0 0,0-1 0,0 1 0,-1-1 0,1 0 0,10-3 0,4-3 41,0-1-1,27-15 1,-44 21-82,19-10 35,-1-2 1,-1 0 0,0-1-1,-1-1 1,29-31 0,74-101-9,-108 129-60,1-2 36,15-29 1,0 0 153,-26 46-141,-4 4-23,0 0-1,0 0 0,0 0 1,0 0-1,0 0 0,1-1 0,-1 1 1,0 0-1,0 0 0,0 0 0,0 0 1,0 0-1,0 0 0,0 0 0,0 0 1,0 0-1,0-1 0,0 1 1,1 0-1,-1 0 0,0 0 0,0 0 1,0 0-1,0 0 0,0 0 0,0-1 1,0 1-1,0 0 0,0 0 0,0 0 1,0 0-1,0 0 0,0 0 1,0 0-1,0-1 0,0 1 0,0 0 1,0 0-1,-1 0 0,1 0 0,0 0 1,0 0-1,0 0 0,0-1 0,0 1 1,0 0-1,0 0 0,0 0 1,0 0-1,0 0 0,0 0 0,-1 0 1,1 0-1,0 0 0,0 0 0,0 0 1,-1 0-17,1 0 1,-1 1-1,0-1 0,1 0 1,-1 1-1,0-1 1,1 1-1,-1-1 1,1 1-1,-1 0 1,1-1-1,0 1 0,-1 0 1,0 0-1,-24 49 20,2 2 0,2 0 0,-18 68 0,35-109-7,-17 78-46,19-81 92,1 1 1,0-1-1,1 1 0,0 0 0,0-1 1,1 1-1,0 0 0,3 9 1,-4-17-15,0 0 1,0 0 0,1-1 0,-1 1 0,0 0-1,1 0 1,-1 0 0,1 0 0,-1 0 0,1-1-1,-1 1 1,1 0 0,-1-1 0,1 1 0,0 0-1,-1-1 1,1 1 0,0-1 0,1 2 0,-1-2-3,0 0 1,-1 0-1,1 0 1,0 0-1,0 0 1,-1 0 0,1 0-1,0 0 1,0 0-1,-1 0 1,1 0-1,0-1 1,0 1 0,-1 0-1,1-1 1,0 1-1,-1 0 1,2-2-1,1 0 20,0-1 0,0 1 0,-1-1 0,1 0 0,-1 0 0,1 0-1,1-5 1,4-7 13,0-2 0,-2 1 0,0-1-1,4-20 1,9-72 42,-8 44 69,-6 37-247,-1-1 0,1-35 0,-6 57-151,-1 10 10,-1 13 44,2 12 101,0-1 1,5 32-1,-1-20-1,-2-18 20,1-1 0,8 34 1,-7-44 104,0 1 0,1-1 0,0-1 0,1 1-1,0-1 1,12 18 0,-15-24-2,1-1-1,-1 1 0,1 0 1,-1-1-1,1 1 0,0-1 1,0 0-1,0 0 0,0 0 1,0 0-1,0-1 0,1 1 1,-1-1-1,1 0 1,-1 0-1,5 1 0,-3-2 4,-1 1 0,1-1 0,-1 0 0,1-1 0,0 1 0,-1-1 0,0 0 0,1 0 0,-1-1 0,1 1 0,-1-1-1,0 0 1,4-2 0,4-4-8,0 0 0,0-1-1,-1 0 1,0-1-1,-1 0 1,18-23 0,44-75 165,21-62-297,-85 153 80,-7 14-22,0 1-1,1-1 0,-1 0 1,1 0-1,0 0 1,-1 1-1,1-1 1,0 1-1,3-3 1,-5 5 27,0 0 0,1 0-1,-1 0 1,0 0 0,0-1 0,0 1 0,0 0 0,1 0 0,-1 0 0,0 0 0,0 0 0,0 0 0,0 0 0,1 0 0,-1 0 0,0 0 0,0 0 0,0 0 0,0 0 0,1 0 0,-1 0 0,0 1 0,0-1 0,0 0 0,0 0 0,1 0-1,-1 0 1,0 0 0,0 0 0,0 0 0,0 0 0,0 1 0,1-1 0,-1 0 0,0 0 0,0 0 0,0 0 0,0 0 0,0 1 0,0-1 0,0 0 0,0 0 0,0 0 0,0 0 0,0 1 0,0-1 0,2 9-57,-8 69-150,-1-16 47,7-48 175,-4 40 123,3 1 0,8 76 1,-7-130-104,0 0 0,0 0 0,0 0 0,0 0 0,0 0 0,0-1 0,0 1 0,1 0 0,-1 0 0,0 0 0,1 0 0,-1-1 0,0 1 0,1 0 0,-1 0 0,1-1 0,-1 1 0,1 0 0,-1-1 0,1 1 0,-1-1 0,1 1 0,0-1 0,0 1 0,-1-1 0,2 2 0,-1-3-5,0 1 0,0 0-1,0 0 1,0 0 0,0-1-1,0 1 1,0-1 0,0 1-1,0-1 1,0 1 0,0-1-1,0 1 1,0-1 0,-1 0-1,1 1 1,0-1 0,1-1-1,3-5 16,0 1 0,0-1-1,-1 1 1,5-11-1,54-166 20,-35 92-169,-17 68 53,-3 15-36,-8 8 87,0 0-1,1 0 1,-1 0 0,0 0-1,0 0 1,1 0-1,-1 0 1,0 0 0,0 0-1,0 0 1,1 0 0,-1 0-1,0 0 1,0 0-1,1 0 1,-1 0 0,0 0-1,0 0 1,0 0 0,1 0-1,-1 1 1,0-1 0,0 0-1,0 0 1,0 0-1,1 0 1,-1 0 0,0 1-1,0-1 1,0 0 0,0 0-1,0 0 1,1 1-1,-1-1 1,0 0 0,0 0-1,0 1 1,18 37-216,18 32 74,-31-61 150,1-1 0,0 1-1,0-2 1,1 1-1,14 12 1,-11-13 25,0 0 1,0-1-1,0 0 0,1 0 1,0-1-1,0-1 0,0 0 1,0 0-1,1-1 0,0-1 1,-1 0-1,1 0 0,0-1 1,0-1-1,0 0 1,16-2-1,-17 0 3,0 0 0,0 0 0,-1-1 0,1 0 0,-1-1 0,0 0 0,0-1 0,0 0 0,0 0 0,-1-1 0,0 0 0,0-1 0,-1 0 0,1-1 0,-2 1 1,1-1-1,11-18 0,-11 14 7,0-1 0,-1-1 1,-1 1-1,0-1 0,-1 0 1,-1 0-1,0-1 0,-1 1 1,-1-1-1,2-15 1,-4 27-44,0 1 0,0 0 0,-1-1 0,1 1 0,0 0 0,-1-1 0,1 1 0,-1 0 0,0-1 1,0 1-1,0 0 0,0 0 0,0 0 0,0 0 0,-1 0 0,-1-2 0,2 3-5,0 0 0,0 0-1,0 0 1,0 0 0,0 0-1,0 0 1,0 1 0,0-1-1,0 1 1,-1-1 0,1 0-1,0 1 1,0 0 0,-1-1-1,1 1 1,0 0 0,0 0-1,-3 0 1,1 0-8,0 0 0,0 0 1,0 1-1,1-1 0,-1 1 0,0 0 1,-5 2-1,-1 1-19,0 1-1,0 1 1,-10 7 0,6-2-4,0 0 0,1 1-1,0 0 1,1 1 0,0 0 0,1 1 0,-13 23 0,16-25 25,1 0 0,0 1 0,1 0 1,1 0-1,0 1 0,1-1 0,0 1 1,1 0-1,-1 19 0,3-26 39,0-1-1,1 1 1,0 0-1,0 0 0,1-1 1,0 1-1,0 0 1,0-1-1,1 0 1,0 1-1,0-1 1,5 6-1,-2-4 17,0-1-1,0 0 1,1 0 0,-1-1-1,2 0 1,-1 0 0,1-1-1,9 6 1,0-3 30,1 0-1,0-1 1,0 0-1,1-2 1,0 0-1,0-1 1,0-1-1,20 1 1,-20-3 16,0-1-1,0-1 1,0 0 0,0-2 0,24-5-1,-28 3-2807,26-10-1,-18 6-362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1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1192 3808,'4'0'1013,"1"-1"0,0 1 1,0-1-1,-1 0 0,1 0 1,6-3-1,-2 0-199,-1 0 0,15-9-1,-4-1-167,32-31 0,263-290 1615,-275 285-2058,-1-2 0,50-96-1,-49 69 314,-4-2 0,44-149-1,-78 227-496,3-12 171,4-27-1,-7 38-194,-1 1-1,1-1 0,-1 0 1,0 0-1,0 1 1,-1-1-1,1 0 1,-1 1-1,0-1 0,0 0 1,0 1-1,0-1 1,-3-4-1,3 7-6,1 0 0,-1 1 0,1-1 1,-1 0-1,0 0 0,0 0 0,1 1 0,-1-1 0,0 0 0,0 1 0,1-1 1,-1 1-1,0-1 0,0 1 0,0-1 0,0 1 0,0 0 0,0-1 1,0 1-1,0 0 0,0 0 0,-2 0 0,1 0-8,1 0 1,-1 1-1,0-1 1,0 1-1,1-1 0,-1 1 1,0 0-1,1-1 0,-1 1 1,0 0-1,-2 2 1,-1 2-39,0 0 1,-1 0-1,2 0 1,-1 1-1,-5 8 1,-3 8-13,1 0 1,-13 34-1,-11 49 210,32-92-109,-73 231-137,70-217 139,1 1 0,1 0 0,1 0 0,1 1 0,2-1 0,2 32 0,1-38 25,1 0-1,1-1 0,0 1 0,2-1 0,0 0 1,2 0-1,0-1 0,16 28 0,-23-46-36,1 1 0,-1 0-1,1-1 1,0 1-1,0-1 1,0 0 0,0 1-1,1-1 1,-1 0 0,1 0-1,-1-1 1,1 1-1,-1 0 1,1-1 0,0 0-1,0 1 1,0-1-1,5 1 1,-3-2 18,0 0 1,0 0-1,0 0 1,0 0-1,0-1 0,0 0 1,0 0-1,0 0 0,0 0 1,0-1-1,6-3 0,138-76 404,-126 66-427,73-40 88,110-68 85,-198 117-191,48-31 27,-50 32 21,0 0 0,0 0 1,-1 0-1,1-1 0,-1 1 1,5-9-1,-10 13-48,1 1 0,-1-1 0,0 1 0,1 0 0,-1-1-1,0 1 1,0-1 0,0 1 0,0 0 0,0-1 0,1 1 0,-1-1 0,0 1 0,0-1-1,0 1 1,0-1 0,0 1 0,0 0 0,0-1 0,-1 0 0,-5-1-124,-15 8-77,14-3 136,-10 4 25,0 2 0,1 0 0,0 1 0,-28 22-1,26-16 30,1 0 0,0 2-1,2 0 1,0 1 0,-15 24-1,20-26 18,1 1-1,0 0 1,1 0 0,1 1-1,-6 26 1,13-40 16,-1-1 0,0 1 0,1-1 0,0 1 0,0-1 0,1 1 0,-1-1 1,1 1-1,2 7 0,-3-11-7,1 1 1,-1-1-1,1 0 1,-1 1-1,1-1 1,0 0 0,0 0-1,-1 1 1,1-1-1,0 0 1,0 0-1,0 0 1,0 0-1,1 0 1,-1 0-1,0 0 1,0-1-1,0 1 1,1 0 0,-1-1-1,0 1 1,1-1-1,-1 1 1,1-1-1,-1 0 1,0 1-1,1-1 1,-1 0-1,1 0 1,-1 0-1,1 0 1,-1 0 0,2-1-1,2 0 34,0 0-1,0-1 1,-1 0-1,1 0 1,0 0 0,-1-1-1,0 0 1,1 1-1,6-8 1,2-1 125,17-22 1,-1-4-57,-2-2 0,-2-1 0,-1-1 1,29-70-1,-46 98-178,-5 9-31,0 0 1,0 0 0,0 0 0,0 0 0,-1 0-1,0 0 1,1-7 0,-2 17-1,-1 0-1,-1 0 1,1 0-1,-4 7 1,-5 23-64,9-19 176,1 0 0,0 0 0,1 0 0,1-1 1,0 1-1,1 0 0,1-1 0,1 0 0,0 0 0,2 0 0,14 29 0,-19-41 10,1 0 1,-1 0-1,1 0 0,0 0 0,6 7 0,-8-10-15,1 0-1,-1 0 1,0 0-1,1 0 1,-1-1-1,0 1 1,1 0-1,-1 0 1,1-1-1,-1 1 1,1-1-1,-1 0 1,1 1-1,0-1 1,-1 0-1,1 0 1,-1 0-1,1 0 1,0 0-1,-1 0 1,1 0-1,2-2 1,3 0 49,-1-1 0,0 1 0,0-2 0,0 1 0,-1-1 0,7-4 0,31-31 105,-24 22-137,104-86 97,-18 17-6,-73 61-171,-22 18 63,-1 0 0,0-1 0,0 0 1,13-16-1,-19 17-220,-8 8 16,-10 10 74,10-6 112,0 1 1,0 0-1,1 0 1,0 0-1,0 1 1,0 0-1,1-1 1,0 1-1,1 0 1,-1 0-1,1 1 1,1-1-1,-1 0 1,1 1-1,1-1 1,-1 1-1,1-1 1,1 1-1,-1-1 1,1 1-1,0-1 1,1 0-1,0 1 1,0-1-1,1 0 1,0 0-1,0 0 1,0-1-1,1 1 1,0-1-1,7 10 1,-5-10 35,-1 0 0,1 0 1,0-1-1,0 0 1,10 6-1,-12-9-15,0 0 0,0 0 0,0 0 1,0-1-1,0 1 0,0-1 0,0 0 0,1 0 0,-1-1 0,1 1 0,7-1 1,-3-1 3,-1 0 0,0-1 0,0 0 0,0 0 0,0-1 0,0 0 0,9-5 0,52-34 142,-22 12-116,120-58 143,-8 4 10,-137 69-140,-21 14-61,0 0-1,0 0 0,0 1 1,-1-1-1,1 0 0,0 0 1,0 0-1,-1 0 0,1 0 0,0 0 1,-1-1-1,1 1 0,-1 0 1,1 0-1,-1 0 0,1-3 1,-2 4-1,1 0 1,0-1 0,0 1 0,0 0-1,0 0 1,0-1 0,0 1 0,0 0-1,0-1 1,-1 1 0,1 0 0,0-1-1,0 1 1,-1 0 0,1 0 0,0-1-1,0 1 1,-1 0 0,1 0 0,0 0-1,0-1 1,-1 1 0,1 0 0,0 0-1,-1 0 1,1 0 0,0 0 0,-1 0-1,1-1 1,-1 1 0,-9-1 4,9 1-5,-6 1-21,0 0 1,0 0-1,0 0 0,-11 4 0,10-2-7,-6 1-6,1 1 0,0 0 0,0 1 0,0 0 0,1 1 0,0 1 0,0 0 0,1 1 0,0 0 1,1 0-1,-16 18 0,21-20 32,-1 0 0,1 0 0,1 0 1,-1 0-1,1 1 0,0 0 0,1 0 1,0 0-1,0 0 0,1 1 0,0-1 1,0 1-1,1-1 0,0 1 0,1 0 1,0-1-1,0 1 0,1 0 0,3 16 1,-3-20 18,1 0 1,0 0 0,0 0 0,0 0 0,1 0 0,-1 0-1,1-1 1,1 1 0,-1-1 0,0 0 0,1 0 0,0 0-1,0-1 1,0 1 0,0-1 0,9 5 0,-9-6 12,0 0 0,0-1 0,0 1 0,0-1 0,0 0 0,0 0 0,0 0 0,0 0 0,1-1 0,-1 0 0,0 0 0,1 0 0,-1 0 0,0-1 0,0 0 0,0 0 0,1 0 0,-1 0 0,0 0 0,0-1 0,5-3 0,3-2 37,-1-1 0,1-1 0,-2 0 0,1 0 0,-1-1 0,-1-1 0,0 1 0,0-2 0,11-19 1,-11 17-53,-1-1 0,-1-1 1,0 1-1,-2-1 0,1 0 1,-2-1-1,5-29 0,-9 40-87,0 0-1,0 0 0,-1 1 1,0-1-1,0 0 0,-2-5 1,3 11 65,0 0 1,0-1 0,0 1 0,0 0-1,0 0 1,0-1 0,0 1 0,0 0 0,0 0-1,-1-1 1,1 1 0,0 0 0,0 0-1,0-1 1,0 1 0,0 0 0,-1 0 0,1 0-1,0 0 1,0-1 0,0 1 0,-1 0-1,1 0 1,0 0 0,0 0 0,-1 0 0,1 0-1,0-1 1,0 1 0,-1 0 0,1 0-1,0 0 1,0 0 0,-1 0 0,1 0 0,0 0-1,0 0 1,-1 0 0,1 0 0,0 0-1,0 0 1,-1 1 0,1-1 0,0 0 0,-12 10-156,7-4 140,0 1 0,0 0 1,1 0-1,0 1 0,0-1 0,1 1 0,-3 9 0,-15 63 30,15-52-13,-59 292-185,49-256 251,-27 68 0,14-62 29,25-63-19,0 1 1,0-1 0,-1 0 0,0 0-1,-1-1 1,-9 10 0,14-14-47,-1-1 0,1 1 0,-1-1 0,1 0 0,-1 1 0,0-1 0,1 0 1,-1 0-1,0 0 0,0 0 0,0-1 0,0 1 0,0 0 0,0-1 0,0 1 0,0-1 1,0 0-1,0 0 0,0 0 0,0 0 0,0 0 0,0 0 0,0 0 0,0-1 0,0 1 0,0-1 1,0 1-1,0-1 0,-4-2 0,0-1 8,0 0-1,1-1 1,-1 0 0,1 0-1,0 0 1,1 0 0,-1-1 0,1 0-1,-6-11 1,-1-2-110,-15-40 0,24 54 75,1 0 0,-1 1-1,1-1 1,0 0 0,0 1-1,1-1 1,0 0 0,-1 0-1,1 0 1,1 1 0,-1-1 0,1 0-1,0 0 1,0 1 0,0-1-1,1 0 1,2-5 0,-1 4-31,1 1 0,-1 0 1,1 0-1,0 0 0,1 0 1,-1 1-1,1-1 1,0 1-1,0 0 0,0 1 1,0-1-1,11-4 0,88-34-187,-7 4 316,-79 29-110,86-43 49,-87 42 13,-1-1 0,0 0-1,0-1 1,15-17 0,82-102 172,-92 104-131,-2-2 0,-2 0-1,16-34 1,-28 51-66,8-23 0,-12 32-29,-1-1 0,1 0 0,-1 1-1,1-1 1,-1 0 0,0 0 0,0 1 0,-1-1-1,1 0 1,-2-4 0,2 7-9,0 0 0,0 1 0,-1-1 1,1 0-1,0 0 0,0 1 0,-1-1 0,1 0 0,-1 1 1,1-1-1,-1 0 0,1 1 0,-1-1 0,1 1 0,-1-1 1,1 1-1,-1-1 0,0 1 0,1-1 0,-1 1 0,0 0 1,1-1-1,-1 1 0,-1-1 0,0 1-10,1 0 0,-1 0 0,1 0 0,-1 0 0,1 1 0,-1-1 0,1 0 0,0 1 0,-1-1 0,1 1 0,0-1 0,-3 2 1,-1 1-31,0 0 0,0 1 0,0 0 0,-7 7 0,9-7 53,0 0 0,0 0 0,1 1 0,-1-1 1,1 1-1,0 0 0,0-1 0,1 1 0,0 0 0,-1 0 0,2 0 0,-1 0 1,0 0-1,1 0 0,0 1 0,0-1 0,2 9 0,0-4 38,0 0 0,0 0 0,1 0-1,0-1 1,0 1 0,1-1 0,1 0 0,5 9 0,-6-12 17,1 0 0,-1 0 0,1 0 0,1-1 0,-1 0 0,1 0 1,0 0-1,0-1 0,0 0 0,14 7 0,-9-7 15,-1 0 1,1-1-1,0 0 1,-1-1-1,1 0 1,21 1-1,-11-3-136,0-1 1,0-1-1,-1-1 0,1 0 0,0-2 0,-1 0 1,30-13-1,-37 12-1552,1 0 1,-1-1 0,15-10-1,-4-3-6190,-10 7 2964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2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18 333 3072,'-15'0'976,"15"0"-962,0 0 0,0 0-1,0 0 1,0 0 0,0 0 0,-1 0 0,1 0 0,0 0 0,0 0-1,0 0 1,0 0 0,0 0 0,0 0 0,0 0 0,0 0-1,0 0 1,-1 0 0,1 0 0,0 0 0,0 0 0,0 1 0,0-1-1,0 0 1,0 0 0,0 0 0,0 0 0,0 0 0,0 0-1,0 0 1,0 0 0,-1 0 0,1 0 0,0 0 0,0 0 0,0 1-1,0-1 1,0 0 0,0 0 0,0 0 0,0 0 0,0 0 0,0 0-1,0 0 1,0 0 0,0 0 0,0 1 0,0-1 0,0 0-1,0 0 1,0 0 0,0 0 0,0 0 0,0 0 0,0 0 0,0 0-1,1 0 1,-1 1 0,0-1 0,0 0 0,0 0 0,0 0-1,0 0 1,0 0 0,0 0 0,0 0 0,0 0 0,0 0 0,1 0-1,3 4 578,1-1-234,1-1 0,-1 0 0,1-1 0,0 1 0,0-1 0,0 0 0,0-1 0,0 1 0,12-2 0,-17 1-252,12 0 398,1-2 1,-1 0-1,-1 0 1,1-1-1,0-1 0,16-6 1,-13 4-89,-1-2 0,1 0 0,-1 0 1,17-14-1,-20 13-191,-1-1 0,-1 0 1,0 0-1,0-1 0,-1 0 1,8-13-1,-13 19-162,-1-1 0,-1 0 0,1 1 0,-1-1 0,0 0 0,0 0 0,1-7-1,-3 10-42,0-1 0,1 0 0,-1 0-1,0 1 1,-1-1 0,1 0 0,-1 1-1,0-1 1,0 0 0,0 1 0,0-1-1,-3-5 1,3 8-36,0-1-1,0 1 0,0-1 1,0 1-1,0 0 1,0 0-1,-1 0 1,1 0-1,0-1 1,-1 2-1,1-1 0,-1 0 1,1 0-1,-1 0 1,1 1-1,-1-1 1,1 1-1,-1-1 0,0 1 1,1-1-1,-1 1 1,0 0-1,1 0 1,-1 0-1,0 0 1,1 0-1,-1 0 0,0 1 1,1-1-1,-1 1 1,0-1-1,1 1 1,-1-1-1,1 1 1,-1 0-1,1 0 0,-1-1 1,1 1-1,-1 1 1,-1 0-1,-6 6-36,-1 1 0,1 0 0,0 0 0,1 0 0,0 1 0,0 1 0,1-1 0,1 1 0,0 0 0,0 1 0,1 0 0,1-1 0,-6 20 0,7-16 114,1 0 1,0 0-1,1 0 0,0 0 1,1 0-1,1 0 0,0 0 1,1 0-1,1 0 0,0-1 1,7 17-1,-8-25 55,1 0-1,0 1 1,0-1 0,1-1-1,4 7 1,-6-10-40,-1 1 0,1-1 0,0-1 0,-1 1 0,1 0 0,0 0 0,0-1 0,0 1 0,1-1 0,-1 1 0,0-1 0,0 0 0,1 0 0,-1 0 0,1 0 0,4 0 0,-1-1 45,-1-1-1,1 0 1,0-1 0,-1 0 0,0 0-1,1 0 1,-1 0 0,0-1 0,0 0-1,5-3 1,73-55 379,2-3-273,114-57-144,-27 17 492,-169 102-582,-1 1 0,0-1 0,1 1 0,0 0-1,-1 0 1,1 0 0,0 0 0,0 1-1,-1-1 1,5 0 0,-6 1 8,0 1-1,0-1 1,-1 0-1,1 0 1,0 0 0,0 0-1,0 1 1,-1-1-1,1 0 1,0 1-1,0-1 1,-1 1 0,1-1-1,0 1 1,-1-1-1,1 1 1,0-1-1,-1 1 1,1 0 0,-1-1-1,1 1 1,-1 0-1,1-1 1,-1 1 0,0 0-1,1 0 1,-1-1-1,0 1 1,0 0-1,1 0 1,-1 0 0,0 0-1,0-1 1,0 1-1,0 0 1,0 0 0,0 0-1,-1 1 1,1 4 16,-1 0 1,1 0 0,-2-1 0,1 1-1,-1 0 1,-3 8 0,-19 36 51,6-15 13,-13 37 586,31-71-642,0-1 1,-1 1-1,1 0 0,0-1 1,-1 1-1,1 0 0,0-1 1,0 1-1,0 0 0,0 0 1,0-1-1,0 1 0,0 0 1,0 1-1,4-1 320,3-8-110,32-36-184,79-69-1,-118 112-49,30-22-114,-28 20 81,0 1 1,0 0-1,0 0 0,0 0 1,0 0-1,0 0 1,0 0-1,0 1 1,1-1-1,-1 1 0,0-1 1,0 1-1,4 0 1,-6 0 22,1 0 1,-1 1-1,1-1 1,0 0-1,-1 1 1,1-1-1,-1 0 1,1 1-1,-1-1 1,1 1 0,-1-1-1,1 1 1,-1-1-1,0 1 1,1-1-1,-1 1 1,0-1-1,1 1 1,-1-1-1,0 1 1,0 0-1,1-1 1,-1 1-1,0 0 1,3 20-33,-2-11 75,1 4 8,-1-5-38,0 0 0,1-1 0,4 16-1,-5-23 11,-1 1-1,1 0 0,0 0 0,-1-1 0,1 1 0,0-1 1,0 1-1,1-1 0,-1 1 0,0-1 0,0 1 0,1-1 1,-1 0-1,1 0 0,-1 0 0,1 0 0,-1 0 0,1 0 1,0 0-1,-1 0 0,1-1 0,0 1 0,3 0 0,3 0 40,0-1-1,0 0 1,1-1 0,-1 0-1,0 0 1,13-3-1,50-20 187,-39 13-88,-10 4-93,0-1 0,0-1 0,-1-1 0,0-1 0,35-25 0,-50 31-47,1 0 1,-1 0-1,0-1 0,-1 0 1,1 0-1,-1 0 1,0-1-1,-1 0 0,1 0 1,-1 0-1,-1 0 0,0-1 1,0 1-1,0-1 1,-1 0-1,0 0 0,0 0 1,-1 0-1,1-13 1,-2 20-29,0 0-1,0-1 1,0 1 0,0 0 0,0 0 0,0 0 0,0-1 0,0 1 0,-1 0 0,1 0 0,0-1 0,-1 1 0,1 0 0,-1 0 0,1 0 0,-1 0 0,0 0 0,1 0-1,-1 0 1,0 0 0,0 0 0,0 0 0,1 0 0,-3-1 0,2 2 4,-1 0-1,1-1 1,-1 1-1,1 0 1,-1 0-1,1 0 1,-1 0 0,1 0-1,0 0 1,-1 1-1,1-1 1,-1 0-1,1 1 1,-1-1 0,1 1-1,0 0 1,-2 0-1,-7 5-52,0 0-1,1 0 1,-16 15 0,24-20 56,-8 7-9,0 0 1,1 1-1,0 0 1,0 1 0,1-1-1,0 2 1,1-1-1,0 1 1,-5 12 0,9-17 1,0-1 0,0 1 0,1 0 0,0 0 0,0 0 0,0 0 0,1 0 0,0 0 0,0 0 0,0 0 0,1 0 0,0 0 0,0 0 1,1 0-1,0 0 0,0 0 0,0-1 0,0 1 0,7 9 0,-3-5 62,0-1 0,1 1 0,0-2 0,1 1 0,0-1 0,0 0 0,1 0 0,0-1 0,10 6 0,-14-10-14,1 0 0,-1-1 1,1 1-1,0-1 0,0 0 1,-1-1-1,1 1 0,0-1 1,0-1-1,0 1 0,1-1 1,-1 0-1,0 0 1,0-1-1,0 1 0,0-2 1,0 1-1,11-4 0,-2-2 55,1 0 1,-2-1-1,17-11 0,44-35 28,-20 14 51,179-112-591,-217 144 268,-7 7 90,-10 1 66,0 0 0,0 0 0,0 0 0,1 0 0,-1 0 0,0 0 0,0 0 0,0 0 0,0 0 0,1 0 0,-1 0 0,0 0 0,0 1 0,0-1 0,0 0 0,0 0 0,1 0 0,-1 0 0,0 0 0,0 1-1,0-1 1,0 0 0,0 0 0,0 0 0,0 0 0,0 0 0,1 1 0,-1-1 0,0 0 0,0 0 0,0 0 0,0 1 0,0-1 0,0 0 0,0 0 0,-1 8-58,0 0 0,-1-1 0,0 1 1,0-1-1,-6 14 0,4-11 72,0 1 0,0 0 0,-1 13 0,4-21-4,1-1 0,0 1 0,-1 0 0,2 0 0,-1 0 0,0-1 1,0 1-1,1 0 0,-1-1 0,1 1 0,0 0 0,0-1 0,0 1 0,0-1 0,0 1 0,1-1 1,2 4-1,-2-4 14,0 1 1,1-2 0,-1 1-1,1 0 1,-1 0 0,1-1-1,0 1 1,-1-1 0,1 0-1,0 0 1,0 0 0,0 0-1,0-1 1,0 1 0,3 0-1,4-1 53,0 1 0,0-1-1,13-2 1,2-2 2,0 0 0,-1-2 0,1-1 0,-1-1 0,36-17 0,-25 7-3,-1-2-1,59-44 1,-93 64-73,41-34 140,-38 31-138,-1 1 0,1-1 0,0 0 0,-1 0 0,0 0 0,1-1 1,-1 1-1,-1-1 0,1 1 0,2-6 0,-4 9-4,0-1 0,0 1 0,0-1 0,0 1 0,0-1 0,0 1 0,0-1 0,0 1 0,0-1 0,0 1 0,0-1 0,0 1 0,-1 0 0,1-1 0,0 1 0,0-1 0,0 1 0,-1 0 0,1-1 0,0 1 0,-1-1 0,1 1 0,0 0 0,0-1 0,-1 1 0,1 0 0,-1 0 0,1-1 0,0 1 0,-1 0 0,1 0 0,-1 0 0,1-1 0,0 1 0,-1 0 1,0 0-1,0 0-3,-1-1 1,0 1 0,1 0 0,-1 0-1,1 0 1,-1 0 0,0 0 0,1 0 0,-1 0-1,1 1 1,-3 0 0,-3 2-47,0 0 1,0 0 0,1 1-1,-1 0 1,1 1-1,0-1 1,0 1-1,0 0 1,-8 10 0,-3 6-158,-21 33 1,34-48 217,0 1 0,0 0 0,1 0 0,0 1 0,0-1 0,1 0-1,0 1 1,1 0 0,-1-1 0,1 1 0,1 0 0,-1 0 0,1 0 0,1 0 0,0-1-1,0 1 1,0 0 0,1-1 0,0 1 0,0-1 0,1 1 0,0-1 0,7 11 0,-10-17 1,1 1 1,0 0 0,0-1-1,0 1 1,0-1 0,1 1-1,-1-1 1,0 0 0,1 1-1,-1-1 1,1 0 0,-1 0-1,1 0 1,-1 0 0,1 0-1,0-1 1,0 1-1,-1 0 1,1-1 0,0 1-1,0-1 1,0 0 0,-1 1-1,1-1 1,0 0 0,0 0-1,0 0 1,0 0 0,0-1-1,-1 1 1,1-1 0,0 1-1,2-1 1,3-3 26,-1 0 0,1 0 0,-1 0 0,0-1 0,0 1 1,9-11-1,-1 1-3,0-2 0,-1 0 1,-1 0-1,0-1 1,-1-1-1,10-23 1,-13 25-59,-2-1 0,0 1 0,-1-1 0,-1 0 0,0-1 0,-1 1 0,1-34 1,-4 51 14,0-1 0,0 0 0,0 0-1,0 0 1,0 1 0,0-1 0,0 0 0,0 0 0,-1 0 0,1 0 0,0 1 0,0-1 0,-1 0 0,1 0 0,0 1 0,-1-1 0,1 0 0,-1 1 0,1-1 0,-1 0 0,1 1 0,-1-1 0,0 0 0,0 1 0,0 0 1,1-1-1,-1 1 0,0 0 0,0 0 1,1 0-1,-1 0 0,0 0 1,0 0-1,0 1 0,1-1 1,-1 0-1,0 0 0,1 0 1,-1 1-1,0-1 0,0 0 0,1 1 1,-2 0-1,-2 1-25,1 1 0,-1 0 0,1 0-1,-1 0 1,1 0 0,0 1 0,-3 3 0,-4 11-41,0 0 1,1 0-1,1 1 1,1 0 0,1 1-1,-6 24 1,-12 129 77,15-73 38,-23 196-128,22-246 301,-21 63 0,29-107-184,0 0 0,0-1 0,-1 1 0,-6 9 0,8-13-12,0-1 0,0 1 0,0-1 0,-1 1-1,1-1 1,0 0 0,-1 0 0,1 1-1,-1-1 1,0 0 0,1 0 0,-1-1-1,0 1 1,1 0 0,-1 0 0,0-1 0,0 1-1,0-1 1,0 0 0,-3 1 0,1-2 0,0 1 0,0-1 0,0 0 0,0 0 0,0 0 0,0-1 0,0 0 0,1 1 1,-1-1-1,-6-5 0,-6-4 11,-14-15 1,15 14 52,3 2-25,0 1-35,1-1-1,0 0 0,1 0 1,-16-20-1,24 27-39,0 0 0,0-1 0,0 1 0,1-1 0,-1 1 0,1-1 0,0 1 0,0-1 0,0 0 0,0 0 0,0 0 0,1 1 0,0-1 0,0 0 0,0 0 0,0 0 0,1 0 0,-1 1 0,1-1 0,0 0 0,0 0 0,1 1 0,1-4 0,1-2 5,0 1 1,1 0 0,1 0 0,-1 1-1,1 0 1,0 0 0,1 0 0,0 1 0,0 0-1,0 0 1,10-5 0,46-27-5,-34 22 47,0-1-1,39-32 1,15-18-3,165-101 1,-215 148-18,60-49 1,-75 53-22,-1-1 1,0 0 0,-2-1 0,18-26 0,-3 8-67,-30 36 71,0 0 0,0 0 0,0 0 0,0 0 0,0 0 0,0 0 0,0 0 1,0 0-1,0 0 0,0 0 0,0 0 0,0 0 0,0-1 0,0 1 0,0 0 0,0 0 0,0 0 0,0 0 0,0 0 1,0 0-1,0 0 0,0 0 0,0 0 0,0 0 0,0 0 0,1 0 0,-1 0 0,0 0 0,0 0 0,0 0 0,0 0 1,0 0-1,0 0 0,0 0 0,0 0 0,0 0 0,0-1 0,0 1 0,0 0 0,0 0 0,0 0 0,0 0 0,1 0 1,-1 0-1,0 0 0,0 0 0,0 1 0,0-1 0,0 0 0,0 0 0,0 0 0,0 0 0,0 0 0,0 0 0,0 0 1,0 0-1,0 0 0,0 0 0,0 0 0,1 0 0,-1 0 0,0 0 0,0 0 0,0 0 0,0 7-148,-2 15 21,2-18 109,-3 20-7,-7 47-107,9-66 157,0 0 0,0 1 1,1-1-1,0 1 0,0-1 1,0 0-1,1 1 0,-1-1 1,1 0-1,1 1 0,-1-1 1,1 0-1,2 5 0,-4-9-12,1 0 0,-1-1 1,1 1-1,-1 0 0,1-1 0,-1 1 0,1 0 0,-1-1 0,1 1 0,0-1 0,-1 1 0,1-1 0,0 1 1,0-1-1,-1 0 0,1 1 0,0-1 0,0 0 0,0 0 0,-1 1 0,1-1 0,0 0 0,0 0 0,0 0 1,0 0-1,0 0 0,-1 0 0,1 0 0,0 0 0,0-1 0,0 1 0,0 0 0,-1 0 0,2-1 0,3-1 13,-1 0 0,0-1-1,0 1 1,0-1 0,5-3-1,75-71 152,-30 27-84,-49 45-64,5-4-70,-1 1 1,2 0-1,-1 0 1,16-8-1,-25 16 29,0-1 0,0 1 0,1-1 0,-1 1-1,0-1 1,1 1 0,-1 0 0,0 0 0,1 0-1,2 0 1,-4 0 12,1 0 0,-1 0-1,1 0 1,-1 0 0,1 1-1,-1-1 1,1 0 0,-1 0-1,1 0 1,-1 1 0,0-1-1,1 0 1,-1 1 0,1-1-1,-1 0 1,0 1 0,1-1-1,-1 1 1,0-1 0,1 1-1,0 1 2,-1 0 0,0 0 0,1-1 0,-1 1-1,0 0 1,0 0 0,0 0 0,0 0 0,0 0-1,0-1 1,0 1 0,-1 0 0,1 0 0,-1 0-1,0 1 1,-31 76-114,-21 72 15,-28 73 92,63-179 29,-71 165 93,67-165-56,-2 0 0,-43 59 0,59-93-18,0 0 0,-1-1 0,0 0 0,-1-1 0,0 0 0,0 0 0,-16 10 0,21-16-12,0-1-1,1 1 1,-1-1 0,0 0 0,0-1 0,-1 1 0,1-1 0,0 0 0,-8 1 0,10-2-9,0 0 0,0-1 0,0 1 0,0 0-1,0-1 1,1 0 0,-1 0 0,0 1 0,0-2 0,1 1 0,-1 0 0,0 0 0,1-1-1,0 0 1,-1 1 0,1-1 0,0 0 0,0 0 0,-3-3 0,2 1-1,0-1 1,0 1 0,0-1-1,1 1 1,0-1-1,0 0 1,0 0 0,0 0-1,1 0 1,0 0 0,0-1-1,0 1 1,1 0-1,0 0 1,0-1 0,0 1-1,1 0 1,1-8-1,0 4-33,0-1-1,1 1 0,0 0 1,1 0-1,0 0 0,0 1 1,1-1-1,0 1 0,8-10 1,21-20 182,70-60 1,-54 54-97,-18 16-201,2 1 1,1 1 0,0 2 0,2 2 0,1 1-1,1 2 1,0 1 0,2 2 0,77-19 0,-94 32-3971,-1 5 1110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2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21 527 3232,'-2'1'1654,"2"4"229,1 13-247,-19 134 1212,16-121-2224,2-1 0,6 48 0,-5-74-454,-1 1 0,1-1-1,0 1 1,1-1 0,-1 0 0,1 1 0,0-1-1,0 0 1,0 0 0,0 0 0,1-1 0,0 1 0,2 3-1,-3-6-71,-1 0-1,0 0 0,1 0 0,-1 0 0,0 0 1,1 0-1,-1 0 0,1-1 0,-1 1 1,1-1-1,0 1 0,-1-1 0,1 1 0,0-1 1,2 0-1,-2 0-16,0 0 1,1-1-1,-1 1 0,0-1 1,0 1-1,1-1 0,-1 0 1,0 0-1,0 0 0,0 0 1,0-1-1,0 1 0,3-3 1,12-11 253,0-2-1,22-28 1,-14 16-198,-25 28-136,15-16-4,0 0 1,-2-1 0,0-1 0,11-20-1,-19 29-1,-3 6-16,0 1 0,0-1 0,0 0 0,-1 0 0,1 0 0,1-9 0,-3 13 1,-1 0-1,1 0 1,-1 0-1,1 0 0,0 0 1,-1 0-1,1 0 0,0 0 1,-1 0-1,1 0 1,0 0-1,-1 0 0,1 1 1,-1-1-1,1 0 0,0 0 1,-1 0-1,1 0 1,0 1-1,0-1 0,-1 0 1,1 0-1,0 1 0,-1-1 1,-5 9-16,0 0 1,0 1-1,1 0 1,0 0-1,1 0 1,0 0-1,0 0 1,2 1 0,-1 0-1,1-1 1,-1 21-1,3-23 52,0 0 0,0-1 0,1 1-1,0 0 1,0-1 0,1 1 0,5 13 0,-5-16 26,0 0 1,1-1 0,0 1-1,0-1 1,0 0-1,0 1 1,0-1 0,1-1-1,0 1 1,0 0 0,0-1-1,6 4 1,-5-4 44,0 0 1,0 0 0,1-1-1,-1 0 1,1 0-1,0 0 1,0 0 0,0-1-1,-1 0 1,1 0-1,0-1 1,0 0 0,0 0-1,0 0 1,0 0 0,11-3-1,-4-1 39,-1 0 0,0-1 0,0-1 0,0 1 0,-1-2-1,19-13 1,1-3-41,-1-2-1,-1 0 0,-1-2 1,38-49-1,-65 76-85,13-18-139,-13 17 117,0 0-1,0 0 1,0 0-1,0 0 1,0 1-1,0-1 1,0 0-1,0 0 1,0 1 0,0-1-1,0 1 1,0-1-1,2 0 1,-3 2 12,1 0 1,0 0-1,-1 0 1,1 0 0,0 0-1,-1 1 1,1-1-1,-1 0 1,0 0 0,1 0-1,-1 0 1,0 1-1,0-1 1,0 0-1,0 0 1,0 2 0,0-1-18,1 7 48,-1 0 1,-1 0-1,0 0 1,0 0-1,-1-1 1,-4 17-1,3-15 119,0 0-1,1 0 1,0 0-1,0 12 1,2-22-129,0 0 0,1 0 0,-1 0-1,0 1 1,0-1 0,0 0 0,0 0 0,0 0 0,0 0 0,0 0-1,1 0 1,-1 0 0,0 0 0,0 0 0,0 1 0,0-1 0,0 0-1,0 0 1,1 0 0,-1 0 0,0 0 0,0 0 0,0 0-1,0 0 1,1 0 0,-1 0 0,0 0 0,0 0 0,0 0 0,0 0-1,0 0 1,1 0 0,-1 0 0,0 0 0,0-1 0,0 1 0,0 0-1,0 0 1,1 0 0,-1 0 0,0 0 0,0 0 0,0 0 0,0 0-1,0-1 1,0 1 0,0 0 0,0 0 0,0 0 0,1 0 0,-1 0-1,0-1 1,11-8 427,71-72 73,-73 73-557,0 1 0,0 1 1,1-1-1,0 1 0,0 1 0,1 0 0,21-7 0,-30 11 20,0 1 0,1-1 0,-1 1-1,0 0 1,0 0 0,1-1 0,-1 1-1,0 1 1,1-1 0,-1 0 0,0 1 0,0-1-1,1 1 1,-1-1 0,2 2 0,-2-1 14,-1 0 0,0 0 1,0 0-1,0 0 1,0 0-1,0 0 0,0 0 1,0 0-1,0 1 0,0-1 1,0 0-1,-1 1 1,1-1-1,0 0 0,-1 1 1,0-1-1,1 1 0,-1-1 1,0 1-1,1-1 1,-1 1-1,0-1 0,0 3 1,-1 15 49,0-11-34,1 0-1,0 0 0,0 1 0,2 8 0,-1-16 14,-1 1 0,0 0 0,1 0 0,0-1-1,-1 1 1,1 0 0,0-1 0,0 1 0,0 0 0,0-1-1,0 0 1,0 1 0,0-1 0,0 1 0,1-1 0,-1 0-1,1 0 1,-1 0 0,1 0 0,-1 0 0,1 0 0,-1 0-1,4 0 1,0 1 21,0-1 0,0-1 0,0 1 0,-1-1-1,1 0 1,0 0 0,0 0 0,6-2 0,42-9 146,-32 5-106,-13 4-68,129-32 104,-101 23-101,61-28-1,-57 21 112,-24 12-37,26-15 1,-42 21-95,0 0-1,0 0 1,0 0 0,0 0 0,0 1-1,0-1 1,0 0 0,0 0 0,0 0-1,0 0 1,0 0 0,0 0 0,0 0-1,0 0 1,0 0 0,0 0 0,0 0-1,0 0 1,1 0 0,-1 0 0,0 0-1,0 0 1,0 0 0,0 0 0,0 0-1,0 0 1,0 0 0,0 0 0,0 0-1,0 0 1,0 0 0,0 0 0,0 0-1,0 0 1,0 0 0,0 0 0,0 0-1,0 0 1,0 0 0,0 0 0,0 0-1,0 0 1,1 0 0,-1 0 0,0 0-1,0 0 1,0 0 0,0 0 0,-5 6-220,-12 14 38,9-11 160,-4 7-36,0 0 1,1 1-1,-9 18 1,16-27 74,1-1 0,0 0 0,0 1-1,1-1 1,0 1 0,0 0 0,1 0 0,0 0 0,0 0 0,1 11 0,0-18 9,0 0 1,0 0-1,0 0 0,0 0 1,1 0-1,-1 0 1,0 0-1,1 0 1,-1 0-1,1 0 1,-1 0-1,1 0 1,0 0-1,-1 0 1,1 0-1,0 0 1,-1 0-1,1-1 0,0 1 1,0 0-1,0 0 1,0-1-1,0 1 1,0-1-1,0 1 1,0-1-1,0 1 1,0-1-1,0 0 1,0 0-1,0 1 1,2-1-1,2 0 34,0 0 0,0 0 0,1-1 0,-1 1 0,8-3 0,136-43 195,-55 14-128,-62 23-178,112-39 140,-126 40-52,0 0 1,-1-1 0,0-1-1,0 0 1,24-22 0,-37 29-17,0-1 0,0 0 1,0 0-1,-1-1 1,1 1-1,-1-1 1,4-9-1,-6 12-14,0-1 0,0 1-1,0-1 1,0 0 0,-1 1 0,1-1 0,-1 0 0,0 1-1,0-1 1,0 0 0,0 0 0,0 1 0,-1-1-1,1 0 1,-1 1 0,0-1 0,0 1 0,-1-4 0,2 5-8,-1 0 0,1 0 1,-1 0-1,0 0 1,1 0-1,-1 0 0,0 1 1,1-1-1,-1 0 1,0 0-1,0 0 1,0 1-1,0-1 0,0 0 1,0 1-1,0-1 1,0 1-1,0 0 0,0-1 1,0 1-1,0 0 1,-1-1-1,1 1 1,0 0-1,0 0 0,0 0 1,0 0-1,-1 0 1,1 0-1,0 0 0,0 0 1,0 1-1,0-1 1,0 0-1,-2 1 1,-3 2-47,-1 0 1,0 1-1,1-1 0,-9 7 1,6-4-84,-2 0 81,1 1 0,0 0 0,1 0 0,-1 1 0,1 0 0,1 0 0,-14 18 0,20-22 64,0 0-1,0 0 0,1 0 0,0 0 0,0 0 1,0 0-1,0 0 0,1 0 0,-1 1 1,1-1-1,0 0 0,0 0 0,1 0 0,-1 1 1,1-1-1,0 0 0,0 0 0,0 0 1,1 0-1,0 0 0,-1 0 0,1 0 0,4 4 1,-2-1 14,0-1 0,0 0-1,1 0 1,0-1 0,0 1 0,1-1 0,-1 0 0,1-1 0,0 1 0,1-1 0,-1 0 0,10 4 0,-11-7 20,1 1 0,-1-1 0,1 0 0,-1 0 0,1-1 0,-1 0 0,1 0 1,-1 0-1,1-1 0,0 1 0,-1-1 0,0-1 0,7-1 0,8-4 10,0-1 1,19-11-1,-27 13-73,175-80 91,-66 31-33,-112 52-59,-1-1-1,0-1 1,0 1-1,13-12 1,-24 20-21,0-1 1,0 1-1,0-1 1,1 1-1,-1 0 1,-2 7-1,4-9 27,0 0 0,0 0-1,0 0 1,1 1 0,-1-1 0,1 0-1,0 1 1,0-1 0,0 0-1,0 1 1,0-1 0,0 0 0,0 0-1,1 1 1,-1-1 0,1 0-1,0 0 1,0 1 0,0-1 0,0 0-1,1 3 1,3 2 43,1-1 0,-1 1 0,1-1 1,0 0-1,0 0 0,0 0 0,1-1 0,0 0 0,0 0 0,1-1 1,-1 0-1,1 0 0,0-1 0,0 0 0,0 0 0,0-1 1,1 0-1,-1-1 0,1 0 0,-1 0 0,16 0 0,-8-3-9,0-1-1,1 0 1,-1-1 0,0 0-1,-1-2 1,1 0-1,-1 0 1,0-2 0,15-9-1,66-47 54,-80 52-57,-1-1-1,-1 0 1,0-2-1,14-18 1,-4-3 108,-1 0 0,34-77 0,23-86 29,-60 143-263,16-73 0,-35 125 107,0 1-14,-1 0 1,1 0 0,0 0-1,-1-1 1,0 1-1,1 0 1,-1 0-1,-1-1 1,1 1 0,-1-5-1,1 8 12,-1-1 0,1 0-1,0 0 1,0 1 0,-1-1-1,1 0 1,-1 1 0,1-1-1,-1 1 1,1-1 0,-1 0-1,1 1 1,-1-1 0,1 1-1,-1-1 1,0 1 0,1 0-1,-1-1 1,0 1 0,1 0-1,-1-1 1,-1 1 0,0-1-9,1 1 0,-2 0 0,1 0 1,0 0-1,0 0 0,0 0 1,0 0-1,-2 0 0,-4 2-48,1 0 1,0 0-1,-8 4 0,5-1 37,0 1-1,1-1 1,-1 1 0,2 1-1,-1 0 1,1 0 0,0 1 0,0 0-1,1 0 1,0 1 0,0-1-1,-9 19 1,3-2-24,1 0 0,1 2-1,-12 43 1,10-25 50,2 1 0,2 0 0,1 1 0,3 0 0,1 57 1,5-94 14,-1-1-1,1 0 1,1 1 0,0-1 0,0 0 0,1 1 0,0-1 0,7 14 0,-7-17 19,1-1 0,0 1 0,0-1 0,0 0 0,0-1 0,1 1-1,0-1 1,0 1 0,0-2 0,0 1 0,1 0 0,-1-1 0,11 4 0,-6-3 10,0-1 0,0 0 0,0-1 0,0-1 1,1 1-1,18-1 0,64-6 163,-84 4-170,25-3 26,0-1 0,50-15 0,-62 13-27,0-1 1,-1-1-1,0-1 0,32-21 1,-49 29-29,-2 0-1,1 0 1,0-1 0,0 1 0,-1-1 0,0 0-1,1 0 1,1-3 0,-3 4-12,0 1 1,0-1-1,-1 1 0,1 0 0,-1-1 1,1 1-1,-1-1 0,1 1 1,-1-1-1,0 1 0,0-1 0,0 0 1,0 1-1,0-1 0,0 1 1,0-1-1,0 1 0,-1-1 0,1 1 1,-1-1-1,0-1 0,1 2-2,-1 1 0,1-1 0,0 1 0,-1-1-1,1 1 1,-1-1 0,1 1 0,-1 0 0,1-1 0,-1 1 0,1 0-1,-1-1 1,0 1 0,1 0 0,-1 0 0,1-1 0,-1 1-1,0 0 1,1 0 0,-1 0 0,0 0 0,1 0 0,-1 0-1,0 0 1,1 0 0,-1 0 0,0 0 0,-20 6-105,20-6 104,-12 6-32,0 1 0,1 0-1,-1 1 1,1 0 0,1 0-1,0 2 1,0-1 0,-13 16 0,20-20 39,-1 1 0,1 0 0,0 0 1,0 0-1,1 0 0,-1 0 0,1 1 0,-2 8 1,4-12 10,0-1 0,1 1 0,-1 0 0,1 0 0,-1 0 0,1 0 0,0-1 0,0 1 0,0 0 0,1 0 0,-1 0 0,1 0 1,-1 0-1,1-1 0,0 1 0,0 0 0,0-1 0,1 1 0,-1-1 0,0 1 0,1-1 0,0 1 0,2 2 0,-3-4 6,0 0 0,0 0 0,0-1 0,0 1 0,0 0 0,0 0 0,1-1 0,-1 1 0,0-1 0,0 1 0,0-1 0,1 0 0,-1 1 0,0-1 0,1 0 0,-1 0 0,0 0 0,0 0 0,1 0 0,1 0 0,0-1 32,0 0 0,0 0 0,0 0 0,0 0 0,0 0 1,0-1-1,-1 0 0,5-3 0,0-1 33,0 0 0,-1 0-1,1-1 1,-1 0 0,8-13 0,-5 6-84,-1-1 1,-1 0 0,0 0-1,-1-1 1,0 1 0,3-21 0,-3 22-376,-6 13 221,-2 4-13,1-2 133,-3 5-48,1 0 0,0 1-1,0 0 1,0-1 0,1 1-1,-2 13 1,2-8 78,1 0 0,0 0 0,1 0 0,0 0 1,1 0-1,4 23 0,-5-33 15,1 0-1,0-1 1,-1 1 0,1 0-1,0 0 1,0 0 0,0 0-1,0-1 1,0 1 0,0-1-1,0 1 1,1-1 0,-1 1-1,1-1 1,-1 0 0,1 1-1,-1-1 1,1 0 0,0 0-1,0 0 1,-1 0 0,1-1-1,0 1 1,0 0 0,0-1-1,0 1 1,0-1 0,0 0-1,0 1 1,3-1 0,4 0 64,0-1 0,1 0 1,-1 0-1,0-1 1,12-3-1,13-7 43,34-16-1,-38 15 25,9-4-82,-2-2 1,-1-1-1,50-37 0,-75 49-149,17-12-187,-26 18 247,1 1-1,-1 0 0,0-1 0,1 1 0,-1 1 1,0-1-1,1 0 0,-1 1 0,6-2 1,-8 3 25,1-1 1,-1 0 0,0 0-1,1 0 1,-1 0 0,0 0 0,1 0-1,-1 0 1,1 1 0,-1-1-1,0 0 1,1 0 0,-1 0-1,0 1 1,1-1 0,-1 0 0,0 1-1,0-1 1,1 0 0,-1 1-1,0-1 1,0 0 0,0 1 0,1-1-1,-1 0 1,0 1 0,0-1-1,0 0 1,0 1 0,0-1 0,0 1-1,0-1 1,0 0 0,0 1-1,0 0 1,-1 16-112,1-14 68,-3 17-25,-6 21-1,-2 14 147,9-46-35,-1 15 53,3-23-67,0 0-1,0 0 1,0 0-1,0 0 1,0 1-1,0-1 1,0 0-1,1 0 1,-1 0-1,0 0 1,1 0-1,-1 0 1,1 0-1,-1 0 1,1 0-1,0 1 1,0-2 15,0 1 0,0-1 0,0 1 0,1-1 0,-1 0 0,0 0 0,0 0 0,0 0 0,0 1 0,0-1 0,0-1 0,0 1 0,1 0 0,-1 0 0,0 0 1,0-1-1,0 1 0,0 0 0,0-1 0,0 1 0,0-1 0,0 1 0,1-2 0,29-17 440,-27 16-462,38-30-97,-34 25 18,1 1 0,0 0 1,0 0-1,0 1 0,1 0 0,0 1 1,17-7-1,-27 12 55,1 0 0,-1 0-1,0 0 1,1 0 0,-1 0 0,0-1 0,1 1 0,-1 0 0,0 0 0,1 0-1,-1 0 1,0 0 0,0 0 0,1 0 0,-1 0 0,0 0 0,1 1 0,-1-1-1,0 0 1,1 0 0,-1 0 0,0 0 0,1 0 0,-1 0 0,0 1 0,0-1-1,1 0 1,-1 0 0,0 0 0,0 1 0,0-1 0,1 0 0,-1 0 0,0 1-1,0-1 1,0 15 51,-13 17 122,12-30-212,-7 14 93,6-14-16,0 1 1,0 0-1,1 0 0,0 0 1,0 0-1,0 0 1,0 0-1,-1 5 1,2-8-26,0 0 0,0 0 0,0 0 0,0 0 0,0 0 1,1 0-1,-1 0 0,0 1 0,0-1 0,0 0 1,0 0-1,0 0 0,0 0 0,0 0 0,1 0 1,-1 0-1,0 0 0,0 0 0,0 0 0,0 0 1,0 0-1,1 0 0,-1 0 0,0 0 0,0 0 0,0 0 1,0 0-1,0 0 0,1 0 0,-1 0 0,0 0 1,0 0-1,0 0 0,0 0 0,0 0 0,0 0 1,1 0-1,-1 0 0,0 0 0,0 0 0,0 0 0,0-1 1,0 1-1,0 0 0,0 0 0,1 0 0,-1 0 1,0 0-1,8-6 64,-8 6-43,16-10-12,1 0-1,0 1 1,1 0-1,-1 2 0,27-8 1,-41 15-4,5-3-45,0 2 0,1-1 1,17 0-1,-24 2 7,0 0 1,0 0-1,0 0 0,0 0 1,-1 1-1,1-1 0,0 1 1,0-1-1,0 1 0,0 0 1,0 0-1,-1 0 1,1 0-1,0 0 0,-1 0 1,1 0-1,-1 0 0,1 1 1,-1-1-1,1 1 0,-1-1 1,0 1-1,2 2 1,6 21-214,-8-20 301,0-1-1,0 1 1,1-1 0,0 0 0,3 5 0,-4-7-39,0-1 0,0 1 0,0-1 0,0 0 0,0 0 0,1 0 0,-1 0-1,0 0 1,1 0 0,-1 0 0,1 0 0,-1 0 0,1-1 0,0 1 0,-1 0 0,1-1 0,0 0 0,2 1 0,1-1 15,1 0-1,-1 0 0,1-1 1,-1 1-1,0-2 1,1 1-1,7-3 1,37-16 175,-26 9-101,24-14 0,-39 19-83,0 0 0,-1-1 0,1 0-1,-1 0 1,12-15 0,-6 4-29,-2-1-1,1 0 1,-2-1 0,14-36 0,28-94-7,-36 99 20,76-184 38,-87 224-72,-4 7-12,0 0 0,0 0 0,0 0 1,-1 0-1,1-1 0,-1 1 0,0-1 1,0 1-1,-1-1 0,1 1 0,-1-7 1,0 11 28,0 0 1,0-1-1,0 1 0,0 0 1,0 0-1,0-1 1,0 1-1,0 0 1,-1-1-1,1 1 1,0 0-1,0 0 1,0-1-1,0 1 1,0 0-1,-1 0 1,1 0-1,0-1 1,0 1-1,0 0 1,-1 0-1,1 0 1,0 0-1,0-1 1,-1 1-1,1 0 1,0 0-1,0 0 1,-1 0-1,1 0 1,0 0-1,-9 4-148,-5 13-9,13-16 158,-4 6-6,1 1 0,-1-1 0,1 1 0,1 0 0,0 0 0,-3 10 0,1-2 16,-22 76-285,-20 126 0,34-151 273,0-6 249,4 1 1,-4 87 0,16-110 67,-3-38-322,0 0-1,0 0 1,0-1-1,1 1 1,-1 0-1,0 0 0,0-1 1,1 1-1,-1 0 1,0 0-1,1-1 1,-1 1-1,1-1 1,-1 1-1,1 0 1,-1-1-1,1 1 1,0-1-1,0 1 0,-1-1-115,1 1-1,0-1 0,-1 0 1,1 0-1,-1 1 0,1-1 0,0 0 1,-1 0-1,1 0 0,-1 0 1,1 0-1,0 0 0,-1 0 1,1 0-1,0 0 0,-1 0 0,1-1 1,-1 1-1,1 0 0,0 0 1,-1 0-1,1-1 0,-1 1 0,1 0 1,-1-1-1,1 1 0,-1 0 1,1-1-1,-1 1 0,1-1 1,-1 1-1,0-1 0,1 1 0,0-2 1,0-2-811,1-1 1,0 1 0,-1-1 0,0 1 0,0-1-1,-1 0 1,1 0 0,-1-7 0,0 8 509,-1-1 1,1 1 0,-1-1 0,0 1 0,-1 0 0,1-1 0,-1 1 0,1 0-1,-1 0 1,-3-4 0,-3-5-132,-16-17 0,19 24 500,-10-11 636,-2 0-1,0 2 1,-1 0 0,0 1 0,-1 1-1,-24-13 1,11 6 1407,29 19-1747,0-1 0,1 1 0,-1-1 0,1 0 0,0 0 0,0 0 0,-1 0 0,1-1 0,1 1 0,-1-1 0,0 1 0,-2-5 1,4 6-157,0 0 1,-1 0 0,1 0-1,0 1 1,0-1 0,0 0 0,0 0-1,0 0 1,0 0 0,0 0 0,0 1-1,1-1 1,-1 0 0,0 0-1,0 0 1,1 1 0,-1-1 0,1-1-1,0 0 19,0 1-1,1-1 0,-1 1 1,1 0-1,-1-1 0,1 1 1,-1 0-1,1 0 0,-1 0 1,1 0-1,2-1 0,2 0 60,1 0 0,0 0 0,0 0 0,0 1 0,0-1 0,0 2 0,10-1 0,54 5 477,-56-3-492,125 16 648,-82-3-5377,-31-6 1857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2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5152,'-15'0'1648,"15"0"-1626,-1 0 0,1 0 0,0 0 0,0 0 0,0 0 0,-1 0 0,1 0 0,0 0 0,0 1 0,0-1 0,-1 0 0,1 0 0,0 0 0,0 0 0,0 0 0,-1 0 1,1 0-1,0 0 0,0 0 0,0 1 0,0-1 0,0 0 0,-1 0 0,1 0 0,0 0 0,0 0 0,0 1 0,0-1 0,0 0 0,-3 4 89,-1 0 610,0 1 1,1 0 0,0-1 0,0 1 0,-5 10-1,8-13-548,-1-1 0,1 1-1,0 0 1,-1-1 0,1 1 0,0 0-1,0 0 1,0-1 0,0 1-1,0 0 1,0-1 0,1 1-1,-1 0 1,0-1 0,1 1-1,-1 0 1,1-1 0,0 1-1,0-1 1,0 1 0,-1-1-1,1 0 1,0 1 0,1-1-1,-1 0 1,2 3 0,1-2 43,0 1 0,0-1 0,0 0 1,0 0-1,0 0 0,1-1 0,-1 1 1,0-1-1,1 0 0,-1-1 0,1 1 0,-1-1 1,1 1-1,-1-1 0,10-2 0,7 0 436,41-10-1,81-33 437,-142 45-1083,21-3-24,-21 3 17,-1 0 0,1-1 0,-1 1 0,1 0 0,-1 1-1,1-1 1,-1 0 0,1 0 0,-1 0 0,0 0-1,1 0 1,-1 0 0,1 1 0,-1-1 0,1 0 0,-1 0-1,0 0 1,1 1 0,-1-1 0,0 0 0,1 1-1,-1-1 1,0 0 0,1 1 0,-1-1 0,0 0 0,0 1-1,1-1 1,-1 1 0,0-1 0,0 0 0,0 1-1,0-1 1,0 1 0,1-1 0,-1 1 0,0-1 0,0 1-1,0-1 1,0 1 0,0-1 0,0 0 0,-1 1-1,1 0 1,-2 7 35,0-1 0,-1 1 1,0-1-1,-7 12 0,-11 19 52,-32 45 0,-96 109 187,87-113-106,-176 208 900,228-275-975,6-8-3,0 1-1,0 0 1,-1-1 0,1 0-1,-1 0 1,0 0 0,0-1 0,-8 5-1,12-7-63,0-1-1,0 1 1,0-1-1,0 0 1,0 1-1,0-1 1,0 0-1,0 0 0,0 1 1,0-1-1,0 0 1,0 0-1,0 0 1,0 0-1,0 0 1,0-1-1,0 1 1,0 0-1,0 0 1,-1-1-1,2 1-1,-1-1 0,1 0 0,-1 1 0,1-1 0,-1 1 1,1-1-1,-1 0 0,1 1 0,-1-1 0,1 0 0,0 1 0,0-1 0,-1 0 0,1 0 0,0 1 0,0-1 0,0 0 0,0 0 1,0 1-1,0-2 0,0-3 35,0 0-1,1 0 1,0 1 0,0-1 0,0 0 0,4-7 0,6-11-35,1 1 1,1 1 0,1 0-1,26-30 1,-32 42-19,46-56-628,30-39-5061,-57 66 3098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2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24 8640,'-68'-3'3904,"65"-6"-3392,-2 6-544,0 3-96,1-5 128,-1 2 0,10 3 32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2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9728,'14'-7'4384,"44"14"-3808,0-7 832,10 0-897,40-12 705,3 4-704,24-7-32,-4 2-320,9-2 192,-16 6-224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07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91 135 4224,'-15'0'1365,"15"0"-1324,0 0-1,0 0 1,0 0-1,0 0 1,0 0-1,-1 0 1,1 0-1,0 0 1,0 0-1,0 0 1,0 0-1,0 0 1,0 0-1,0 0 0,-1 0 1,1 0-1,0 0 1,0 0-1,0 0 1,0 0-1,0 0 1,0 1-1,0-1 1,0 0-1,0 0 1,0 0-1,-1 0 1,1 0-1,0 0 1,0 0-1,0 0 1,0 1-1,0-1 1,0 0-1,0 0 1,0 0-1,0 0 1,0 0-1,0 0 1,0 1-1,0-1 1,0 0-1,0 0 1,3 8 3062,5 4-383,-6-9-2372,1 0 0,0 0 0,1 0-1,-1 0 1,0 0 0,1-1 0,0 0-1,-1 1 1,1-1 0,0-1 0,0 1-1,0-1 1,0 1 0,6 0 0,-6-1-200,1-1 1,0 1 0,-1-1 0,1 0 0,0 0-1,-1-1 1,1 1 0,-1-1 0,1 0 0,0 0-1,-1-1 1,0 1 0,1-1 0,-1 0 0,0 0-1,0 0 1,0-1 0,0 0 0,0 0 0,3-3-1,5-6 55,-1 0-1,14-20 1,-22 29-184,-1 1-1,-1-1 1,1 0-1,0 0 1,-1 0-1,1 0 1,-1 0-1,0-1 1,0 1-1,0 0 1,-1-1 0,1 1-1,-1 0 1,0-1-1,0 1 1,0 0-1,0-1 1,-2-6-1,2 8-30,-1 0 0,0-1 0,0 1 0,-1 0 0,1-1 0,0 1 0,-1 0 0,1 0 0,-1 0 0,0 0 0,0 1 0,0-1 0,0 0 0,0 1 0,0-1 0,0 1 0,-3-2 0,1 2-23,0 0 1,1 0-1,-1 0 0,0 0 1,1 1-1,-1-1 0,0 1 1,1 0-1,-1 0 0,-7 2 1,3-1 7,-1 2 0,1-1 1,0 1-1,0 0 1,0 0-1,0 1 0,1 0 1,-1 1-1,-10 8 0,8-3 61,1 0-1,1 0 1,-1 1-1,1 0 1,1 0-1,-10 23 1,5-12 98,2 0 0,1 0 0,1 2 0,0-1 1,-4 27-1,10-39-13,1-1 1,-1 1 0,2 0 0,0 0-1,0 0 1,1 0 0,0 0 0,1 0-1,0-1 1,0 1 0,2-1 0,-1 1-1,10 18 1,-10-24-48,0 0-1,0 0 0,1-1 1,-1 0-1,1 1 1,0-1-1,0-1 0,1 1 1,-1 0-1,1-1 0,0 0 1,-1 0-1,1-1 1,1 1-1,-1-1 0,0 0 1,1 0-1,5 1 0,0-2 5,1 0 0,-1 0 0,1-1 0,-1 0-1,0-1 1,1 0 0,21-6 0,70-19-2071,-66 17 763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9:58.1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5 4160,'5'-5'8112,"-27"29"-6215,-15 13-1304,29-30-707,6-5 395,1-1 0,-1 1 0,0-1 1,0 1-1,0-1 0,0 1 0,-3 0 0,5-2-252,0 0 0,0 0 0,0 0-1,0 0 1,0 0 0,-1 0 0,1 0 0,0 0 0,0 0-1,0 0 1,0 0 0,0 0 0,-1 0 0,1 0 0,0 0-1,0 0 1,0 0 0,0 0 0,0-1 0,0 1 0,0 0-1,-1 0 1,1 0 0,0 0 0,0 0 0,0 0 0,0 0-1,0 0 1,0-1 0,0 1 0,0 0 0,0 0 0,0 0-1,0 0 1,-1 0 0,1-1 0,0 1 0,0 0 0,0 0-1,0 0 1,0 0 0,2-16 337,-1 0-1061,-2 11 306,-3 5 204,-17 21 755,20-18-266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30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10 5632,'-4'-9'1659,"4"9"-1643,0 0 0,0 0 0,0 0 0,0 0 0,0 0 0,0 0 0,0 0 1,0 0-1,0 0 0,-1 0 0,1 0 0,0 0 0,0 0 0,0 0 0,0 0 0,0 0 0,0 0 0,0 0 0,0 0 0,0 0 0,0 0 1,0 0-1,0 0 0,0 0 0,0 0 0,0 0 0,0 0 0,0 0 0,0 0 0,0 0 0,-1 0 0,1 0 0,0 0 0,0 0 0,0 0 0,0 0 1,0 0-1,0 0 0,0 0 0,0 0 0,0 0 0,0 0 0,0 0 0,0 0 0,0 0 0,0 0 0,0 0 0,0 0 0,0 0 0,0 0 1,0 1-1,0-1 0,0 0 0,0 0 0,0 0 0,0 0 0,0 0 0,0 0 0,0 0 0,0 0 0,0 0 0,0 0 0,0 0 0,0 0 0,-2 19 1163,0 8 677,-3-13-1062,0 0 0,-1 0 0,0-1 0,-1 0 0,-12 18 0,8-13 315,-14 30-1,25-48-1087,1 0 0,-1 0-1,0 0 1,1 1 0,-1-1-1,1 0 1,-1 0 0,1 0-1,-1 0 1,0 0 0,1 0-1,-1 0 1,1 0 0,-1 0-1,1 0 1,-1 0 0,1 0-1,-1 0 1,0 0 0,1-1-1,-1 1 1,1 0 0,0 0-1,9-5-893,1 1-1,-1-1 0,10-7 1,12-11-4363,4-3 1295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36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91 3072,'0'-4'584,"0"0"-1,1 0 1,0 0 0,0 1-1,0-1 1,0 0 0,0 0-1,3-4 1,-1 35 13,-1 50 579,0 35-58,-23 191 1228,-19 80-986,37-343-1183,2-23 155,-1 0 0,0-1-1,-5 18 1,7-34-294,0 1-1,0-1 1,0 0 0,0 0-1,-1 1 1,1-1-1,0 0 1,0 0 0,0 1-1,0-1 1,0 0-1,0 0 1,0 1-1,0-1 1,-1 0 0,1 0-1,0 0 1,0 1-1,0-1 1,-1 0 0,1 0-1,0 0 1,0 0-1,0 1 1,-1-1 0,1 0-1,0 0 1,0 0-1,-1 0 1,1 0 0,0 0-1,0 0 1,-1 0-1,1 0 1,0 0 0,-1 0-1,-7-7 561,-3-15-395,6 2-139,1 0 0,1-1 0,0 1 0,1-29 0,1 28-32,0-12 7,0-1 0,3 1 0,0 0 1,2 0-1,17-65 0,23-48-234,100-222 0,-137 352 155,2 0 0,14-22 1,-19 33 13,0 0 1,0 0-1,1 1 1,-1-1-1,1 1 1,0 0-1,0 0 1,0 1-1,1-1 1,8-3-1,-13 6 19,1 0-1,0 0 0,0 1 1,0-1-1,0 1 0,-1-1 0,1 1 1,0 0-1,0-1 0,0 1 1,0 0-1,0 0 0,0 0 1,0 1-1,0-1 0,0 0 0,0 1 1,0-1-1,0 1 0,-1 0 1,1 0-1,0-1 0,0 1 1,-1 0-1,1 1 0,0-1 0,-1 0 1,1 0-1,-1 1 0,0-1 1,1 1-1,-1-1 0,0 1 0,0-1 1,0 1-1,0 0 0,1 2 1,1 4 20,0 0 0,0 0 0,-1 1 1,0-1-1,-1 1 0,1 0 1,-1 9-1,-1 6 52,-1-1 0,0 1 0,-2 0 0,-10 39 0,3-27 99,-2 1-1,-19 41 1,26-68-97,-1 1 1,0-1 0,-1 0-1,0 0 1,-10 10 0,-43 37 227,50-48-298,7-7-22,-1 2-1,1-1 0,0 0 0,0 1 0,0-1 0,0 1 1,1 0-1,-3 4 0,4-5 9,0 1 1,0-1-1,0 0 1,1 0-1,-1 1 0,1-1 1,0 0-1,0 1 0,0-1 1,0 0-1,1 7 0,8 29-67,2 0 0,2 0 0,31 66 0,-36-87 132,1-1 0,19 25-1,-22-33-13,1-1 0,0 0-1,0 0 1,1-1 0,0 0-1,12 8 1,-15-11 13,1-1-1,0 0 0,0 0 1,1-1-1,-1 1 1,0-1-1,1-1 0,-1 1 1,1-1-1,0-1 1,-1 1-1,1-1 1,11-1-1,-9 0 6,-1-1 1,0 0-1,0 0 1,0-1-1,0 0 1,0 0-1,0-1 0,-1 0 1,0-1-1,11-8 1,-6 3 18,-1 0 0,0 0 1,0-1-1,-1-1 0,-1 0 1,0 0-1,-1-1 0,0 0 1,6-14-1,-10 18-54,-1 0 0,1 0-1,-2 0 1,1 0 0,-1 0 0,-1-1-1,0 1 1,0-1 0,-1 1 0,0-1-1,0 1 1,-1-1 0,-1 1 0,1-1-1,-5-11 1,5 19-36,1 0-1,-1-1 1,0 1 0,0 0-1,0 0 1,0 0 0,0 0-1,-1 1 1,1-1 0,-1 0-1,1 0 1,-1 1 0,1-1-1,-1 1 1,0-1 0,0 1-1,0 0 1,-2-2 0,2 3 1,1 0-1,-1-1 1,0 1 0,0 0 0,1 0 0,-1 0 0,0 0-1,1 1 1,-1-1 0,0 0 0,1 1 0,-1-1 0,0 1-1,1 0 1,-1-1 0,1 1 0,-1 0 0,1 0 0,-1 0-1,1 0 1,0 0 0,-1 0 0,1 0 0,-2 3 0,-2 2-16,0 0 0,0 1 0,0-1 0,1 1 0,0 0 0,0 1 0,1-1 0,0 0 0,0 1 0,1 0 0,0 0 0,0-1 0,0 15 0,1-6 8,0 0-1,2 1 1,0-1-1,0 0 1,8 30-1,-7-38 58,0-1 0,1 1 0,-1 0 0,2-1 0,-1 1 0,1-1 0,0 0 0,1 0 0,-1-1 0,1 1 0,1-1 0,-1 0 0,1-1 0,0 1 0,1-1 0,-1 0 0,1-1 0,0 1 0,0-1 0,0-1 0,1 1 0,-1-1 0,1-1 0,0 1 0,0-1 0,0-1 0,0 1 0,0-1 0,0-1 0,0 1 0,0-1 0,0-1 0,0 0 0,0 0 0,0 0 0,10-4 0,-8 1 7,-1 0 0,0 0 0,0-1 0,0 0 0,0-1 1,-1 0-1,1 0 0,-2-1 0,1 0 0,-1 0 0,0-1 0,10-14 1,5-12 127,36-70 0,-37 61-13,-19 40-151,11-20-15,-2 0 1,0-1-1,10-35 1,-8 27-89,-13 31 88,0 1-1,0 0 1,0-1 0,0 1 0,0 0 0,0 0 0,0-1 0,0 1 0,0 0 0,1 0 0,-1 0-1,0-1 1,0 1 0,0 0 0,0 0 0,1 0 0,-1-1 0,0 1 0,0 0 0,1 0-1,-1 0 1,0 0 0,0 0 0,0-1 0,1 1 0,-1 0 0,0 0 0,1 0 0,-1 0 0,0 0-1,0 0 1,1 0 0,-1 0 0,0 0 0,0 0 0,1 0 0,12 6-225,8 14-31,-18-15 259,-1 0 0,1 0 0,-1 0 1,0 0-1,0 1 0,-1-1 0,1 1 0,0 9 1,0 6 48,-2 22 0,0-28-40,0 14 128,-1 0 0,-1 0 0,-2 0 0,-1-1 1,-16 55-1,18-77-59,0 1 1,0 0-1,0 0 1,-1-1 0,0 0-1,-9 11 1,12-15-53,0-1-1,-1 0 1,1 1 0,0-1 0,0 0 0,-1 0 0,1 0 0,0 0-1,-1 0 1,1-1 0,-1 1 0,1 0 0,-1-1 0,0 1 0,1-1-1,-1 1 1,1-1 0,-1 0 0,0 0 0,1 0 0,-1 0 0,0 0-1,1 0 1,-1 0 0,0 0 0,1-1 0,-1 1 0,0-1 0,1 1-1,-1-1 1,1 0 0,-1 1 0,1-1 0,-1 0 0,1 0 0,0 0-1,-2-2 1,0 0-19,0 1 1,1-1-1,-1 0 0,1-1 0,0 1 0,0 0 0,0-1 1,0 1-1,1-1 0,0 0 0,-1 1 0,1-1 0,1 0 0,-2-4 1,3 6-11,-1 0 1,0 0 0,1 0 0,0 0 0,-1 0 0,1 0-1,0 1 1,0-1 0,0 0 0,0 0 0,0 1-1,0-1 1,0 1 0,1-1 0,-1 1 0,1-1-1,-1 1 1,4-2 0,4-3 29,0 0 1,12-6-1,-13 8-8,272-133-150,-90 45 58,-109 53-2,-81 38 85,1 1 1,-1 0 0,0 0-1,0 0 1,0 0 0,0 0 0,0 0-1,1 0 1,-1 0 0,0 0-1,0 0 1,0 0 0,0 0 0,0 0-1,1 0 1,-1 0 0,0 0-1,0 0 1,0 0 0,0 0 0,1 0-1,-1 0 1,0 0 0,0 0-1,0 0 1,0 0 0,0 0 0,1 0-1,-1 0 1,0 0 0,0 0-1,0 0 1,0 0 0,0 1 0,1-1-1,-1 0 1,0 0 0,0 0-1,0 0 1,0 0 0,0 1-1,0 8 11,-10 19-84,6-17-38,-23 69-116,-7 23 113,28-83 165,2 2 1,-4 42-1,8-59-41,0 0 0,0 0 0,1 1-1,0-1 1,0 0 0,0 0 0,0 0 0,1 0 0,4 8 0,-5-11-4,-1-1 0,1 0 1,0 0-1,0 0 0,0 0 1,-1 0-1,1 0 0,0 0 1,0 0-1,0 0 0,0-1 1,1 1-1,-1 0 0,0-1 1,0 1-1,0-1 0,3 2 1,-3-2 3,1 0-1,0-1 1,-1 1 0,1 0 0,-1 0 0,1-1 0,-1 1 0,0 0 0,1-1 0,-1 0 0,1 1-1,-1-1 1,0 0 0,1 0 0,-1 1 0,0-1 0,0 0 0,0 0 0,2-2 0,5-5 34,-1-1 1,0 0-1,0 0 1,-1-1-1,0 1 1,4-12-1,2-6 99,10-32 0,-15 38-101,-1-1 0,3-29 0,-7 41-42,-1 0-1,-1-1 1,0 1-1,-1-1 1,1 1-1,-6-20 1,6 28-6,0 1 0,-1-1 0,1 1 0,0 0 0,-1-1 0,1 1 0,-1 0 0,0 0 1,1-1-1,-1 1 0,0 0 0,0 0 0,0 0 0,1 0 0,-1 0 0,0 0 0,-1 0 0,1 0 0,0 0 1,0 1-1,0-1 0,0 0 0,-1 1 0,1-1 0,0 1 0,-1-1 0,1 1 0,0 0 0,-1-1 1,1 1-1,-3 0 0,-2 1-25,1 0-1,0 0 1,-1 0 0,1 1 0,0 0 0,-8 4 0,-9 2 0,18-7-36,5-3 29,11-7 21,21-12 27,-7 8-26,0 1 0,1 1 0,1 2 0,0 0 0,0 2 0,1 1 0,41-3 0,-53 7 3,25 1-1,-38 1 0,0 0-1,-1 1 0,1-1 0,0 1 1,0 0-1,-1 0 0,1 0 0,0 0 1,-1 1-1,1-1 0,-1 1 0,5 3 1,-7-4 12,0 0 0,0 0 1,0 0-1,-1 0 1,1 0-1,0 0 1,0 0-1,-1 0 0,1 1 1,-1-1-1,1 0 1,-1 0-1,0 1 0,1-1 1,-1 0-1,0 1 1,0-1-1,0 0 1,0 1-1,0 1 0,-1 2 11,0 0-1,0 0 0,-1 0 0,-2 4 0,2-2 6,-15 37 327,-34 61 1,44-94-124,3-10 114,4-2-288,1-1 0,-1 0 0,0 0 0,1 1 0,-1-1 0,1 0 0,0 1 0,-1-1 0,1 1 0,2-3 0,4-11-76,2 1 0,0 1 0,0 0 0,2 0 0,-1 1 0,1 0 0,1 1 0,0 1 0,1-1 0,0 2 0,1 0 0,-1 1 0,2 0 0,27-11 0,-38 17-4,0 1 1,0 0-1,0 0 0,0 0 0,0 1 0,0-1 0,1 1 1,-1 0-1,0 0 0,0 1 0,0-1 0,7 2 0,-9-1 28,0 0-1,0 0 1,0 0-1,0 0 0,0 1 1,0-1-1,0 1 1,0-1-1,-1 1 1,1 0-1,-1 0 0,1-1 1,-1 1-1,1 0 1,-1 0-1,0 1 0,0-1 1,0 0-1,0 0 1,-1 0-1,1 1 0,0-1 1,-1 3-1,3 15 30,1 36-1,-1 2-98,0-39 127,-3-9 25,1-1 1,0 0-1,1 0 1,0 0 0,1 0-1,0 0 1,0 0-1,7 12 1,-10-20-61,1 0 0,0 0 0,-1 0 0,1 0 0,0-1 0,0 1 0,-1 0 0,1 0 0,0-1 0,0 1-1,0-1 1,0 1 0,0-1 0,0 1 0,0-1 0,0 1 0,0-1 0,0 0 0,0 0 0,0 0 0,0 1 0,1-1 0,-1 0 0,0 0 0,0 0 0,0-1 0,0 1 0,0 0 0,0 0 0,2-1 0,2-1 7,0-1 1,0 1-1,0-1 1,0 0-1,4-4 1,-6 4-13,76-65 57,-10 7 28,-18 24-13,62-33 0,-38 25-14,-73 44-71,1-1-1,0 1 0,0-1 0,-1 0 0,1 0 0,-1 0 1,1 0-1,-1 0 0,4-5 0,-9 7-70,-1 2 39,-1-1-1,1 1 1,-1 0-1,1 1 1,0-1-1,0 1 1,0 0-1,0 0 0,-3 3 1,-36 37-95,21-17 53,1 1 0,-28 47-1,40-59 66,2 1 0,-1-1-1,2 1 1,0 0 0,1 1-1,0-1 1,-2 21 0,6-32 34,1 0-1,0 1 1,0-1-1,0 0 1,0 1 0,1-1-1,0 0 1,3 9 0,-4-12-10,1 0 1,0 0-1,0 0 1,0-1 0,0 1-1,0 0 1,1-1-1,-1 1 1,0-1 0,1 1-1,-1-1 1,1 1-1,0-1 1,-1 0 0,1 0-1,0 0 1,0 0-1,0 0 1,0 0 0,-1-1-1,1 1 1,0-1-1,4 1 1,0 0 15,-1-1 1,0 0 0,0 0-1,1-1 1,-1 1-1,0-1 1,0 0-1,1-1 1,-1 1-1,0-1 1,0 0 0,-1 0-1,1-1 1,0 0-1,-1 1 1,1-1-1,6-7 1,2-2-4,-1-1 0,0 0 0,20-30 0,-15 18 1,-1-2 0,-2 0 0,0 0 0,-2-1 1,-1-1-1,13-49 0,-20 44-329,-3 34 295,-1 0 0,0-1-1,0 1 1,0-1 0,0 1 0,0-1 0,0 1-1,0-1 1,-1 1 0,1-1 0,0 1 0,0-1 0,0 1-1,0-1 1,-1 1 0,1-1 0,0 1 0,0 0-1,-1-1 1,1 1 0,0-1 0,-1 1 0,0-1 0,1 1 2,0 0 0,-1 0 0,1 0 0,-1 0 0,1 0 0,-1 0 0,1 0 0,-1 0 0,1 0 0,-1 0 0,1 0 0,-1 0 0,1 1 0,0-1 0,-1 0 0,1 0 0,-1 0 0,1 1 0,-1-1 0,-1 2-4,0-1 0,-1 1 0,1 0 0,1 0 0,-1 0 0,-3 4 0,-1 4-33,1 1 1,0 0-1,0 0 1,1 0-1,1 0 1,0 1-1,-2 14 1,2-3-7,1 1 1,3 38 0,-1-55 90,1 0 1,0 0-1,0 0 1,1 0-1,0 0 1,0 0-1,3 7 1,-4-12-26,0-1 1,0 1-1,0 0 0,0 0 0,0-1 1,0 1-1,0 0 0,1-1 1,-1 0-1,0 1 0,1-1 0,0 0 1,-1 1-1,1-1 0,0 0 1,-1 0-1,1 0 0,0-1 0,0 1 1,0 0-1,0-1 0,0 1 1,0-1-1,0 0 0,0 1 0,0-1 1,0 0-1,0 0 0,0 0 1,2-1-1,0 0 8,0 0 0,-1-1 1,1 1-1,0-1 0,-1 0 0,1 0 1,-1 0-1,0 0 0,1-1 0,-1 1 0,0-1 1,3-3-1,5-8-28,15-21 0,-17 22 6,13-18 32,-9 10-17,2 1 0,21-24 1,-16 24-80,1 1 1,2 1 0,38-25-1,-56 40 41,0 1 0,0-1 0,1 1 0,-1 0 0,1 0 0,-1 1 0,7-1 0,-11 1 19,0 1 1,0 0-1,1 0 1,-1 0-1,0 0 1,0 0-1,1 0 1,-1 0-1,0 0 1,0 0-1,0 1 1,1-1-1,-1 0 1,0 1-1,0-1 1,0 1-1,0 0 0,0-1 1,0 1-1,0 0 1,0-1-1,0 1 1,0 0-1,0 0 1,0 0-1,-1 0 1,1 0-1,0 0 1,-1 0-1,1 0 1,0 0-1,-1 0 1,0 0-1,1 1 1,-1-1-1,0 0 0,1 0 1,-1 0-1,0 3 1,0 8 15,0 0 1,-2 0-1,1 0 0,-1-1 0,-6 20 1,1-4-10,7-24 1,-36 141 249,32-126-63,4-12 99,4-9-70,30-48 7,51-59 1,-73 96-294,1 1 1,0 0 0,1 1-1,1 0 1,0 1-1,0 1 1,1 0 0,33-14-1,-45 23 36,-1-1 1,1 1-1,-1 0 0,1 1 0,-1-1 1,1 1-1,0-1 0,6 1 0,-9 0 24,0 1 0,0-1-1,0 0 1,0 1-1,1-1 1,-1 0-1,0 1 1,0 0 0,0-1-1,0 1 1,0-1-1,0 1 1,0 0 0,0 0-1,0 0 1,-1 0-1,1-1 1,0 1-1,0 0 1,-1 0 0,1 0-1,0 1 1,-1-1-1,1 0 1,-1 0 0,0 0-1,1 0 1,-1 0-1,0 2 1,2 14 3,-1-1 1,0 1-1,-2 0 0,0 0 1,-4 21-1,0 2 1,4-23 13,-2 4-33,1 1-1,2-1 0,2 39 1,-1-57 52,-1 0 1,1 0-1,0 0 1,0 0-1,0-1 1,0 1 0,0 0-1,0-1 1,1 1-1,2 3 1,-3-6-21,-1 1-1,1 0 1,0 0 0,0-1 0,0 1 0,0 0 0,0-1-1,0 1 1,0-1 0,1 1 0,-1-1 0,0 0 0,0 1-1,0-1 1,0 0 0,0 0 0,1 0 0,-1 0 0,0 0 0,0 0-1,0 0 1,0 0 0,1 0 0,-1-1 0,0 1 0,0 0-1,2-2 1,3-1 11,0 1 0,0-2-1,-1 1 1,1 0-1,-1-1 1,9-9 0,28-32-6,-29 31-13,131-135-19,-115 122 40,57-39 0,-72 55 35,-13 11-64,-1-1 0,1 1 0,-1 0 0,0 0 0,1-1 0,-1 1 0,0 0 0,1-1 0,-1 1 0,0 0 0,1-1 0,-1 1 0,0 0 0,0-1 0,0 1 0,1-1 0,-1 1 0,0 0 0,0-1 0,0 1 0,0-1 0,0 1 0,0-1 0,0 1 0,0 0 0,0-1 0,0 1 0,0-1 0,0 0 0,0 1-4,-1 0 0,1 0 0,-1 0-1,0 0 1,1 1 0,-1-1 0,1 0 0,-1 0 0,1 0-1,-1 1 1,1-1 0,-1 0 0,1 0 0,-1 1-1,1-1 1,-1 0 0,0 1 0,-6 6-19,1-1 0,-1 1 1,2 0-1,-1 1 0,1-1 1,0 1-1,0 0 0,1 0 1,-4 9-1,2 1-26,0 1 1,0-1 0,-3 27-1,7-33 97,1 0 0,-1 22 0,2-30-43,1-1-1,-1 1 1,1-1-1,-1 1 1,1-1-1,0 1 1,1-1 0,-1 0-1,0 1 1,1-1-1,0 0 1,0 0-1,4 6 1,-2-5 12,1 0-1,0 0 1,-1 0 0,1-1 0,1 0 0,-1 0-1,0 0 1,1 0 0,-1-1 0,1 0 0,0 0-1,0-1 1,0 1 0,0-1 0,0-1-1,0 1 1,0-1 0,0 0 0,0 0 0,0-1-1,8-1 1,4-2 26,-1 0-1,1-1 1,-1-1 0,0-1 0,29-16-1,-22 9 20,-1-1-1,0-1 1,-1 0-1,-1-2 0,-1-1 1,0 0-1,-1-2 1,-2 0-1,0-1 1,-1 0-1,19-38 1,-34 59-56,2-5-16,0 0 0,0-1 0,-1 1 0,0-1-1,2-9 1,-3 15 2,-1 0 0,0 0 0,0-1 0,0 1 0,0 0 0,0 0 0,0 0 0,0 0 0,-1 0 0,1-1 0,0 1 0,-1 0 0,1 0 0,-1 0 0,1 0 0,-1 0 0,1 0 0,-1 0 0,0 0 0,0 0 0,1 0 0,-1 1 0,0-1 0,0 0 0,0 0 0,0 1 0,0-1 0,0 0 0,0 1-1,0-1 1,0 1 0,0 0 0,0-1 0,0 1 0,0 0 0,0-1 0,-1 1 0,-1 0 0,0 0-3,0 0-1,1 0 1,-1 0-1,0 1 1,0-1-1,1 1 1,-1-1-1,0 1 1,1 0-1,-1 0 1,1 0-1,-1 0 0,1 1 1,-1-1-1,-3 4 1,1-1-22,0 0 0,-1 1 1,2 0-1,-10 11 0,10-9 26,0 0 1,1 1-1,-1 0 0,1-1 1,1 1-1,-3 13 0,2-12 19,0 6-4,0 0 1,1 0-1,0 0 0,1 1 0,1-1 0,1 1 0,0-1 0,1 0 0,0 1 1,1-1-1,1 0 0,1-1 0,0 1 0,1-1 0,0 0 0,9 15 1,-12-25 21,1 1 1,-1 0-1,1-1 1,0 0-1,0 0 1,5 3-1,-7-5-6,0-1-1,0 1 0,1-1 0,-1 0 0,0 0 0,0 0 1,1 0-1,-1 0 0,1 0 0,-1-1 0,1 1 0,-1-1 0,1 0 1,0 0-1,3 0 0,-1-1 22,0 0 0,1-1 0,-1 1 0,0-1 0,0 0 0,0 0 0,-1-1 0,1 1-1,8-7 1,1-3 14,18-18 0,-24 22-38,110-117 32,-44 44 64,123-133-272,-197 213 130,1 1 1,-1 0-1,0-1 1,1 1 0,-1-1-1,0 1 1,1 0-1,-1-1 1,1 1 0,-1 0-1,1-1 1,-1 1-1,1 0 1,-1 0 0,1-1-1,-1 1 1,1 0-1,-1 0 1,1 0 0,0 0-1,-1 0 19,0 0-1,1 0 1,-1 0-1,0 1 0,0-1 1,1 0-1,-1 0 1,0 1-1,0-1 1,0 0-1,0 0 0,1 1 1,-1-1-1,0 0 1,0 1-1,0-1 1,0 0-1,0 1 0,0-1 1,0 0-1,0 0 1,0 1-1,0-1 1,0 1-1,-2 22-4,-11 33 51,-23 58-1,-3-15 133,31-83-103,0 0-1,-1-1 1,-21 26 0,27-36-33,-1-1 0,0 0 0,-1 0 0,1 0 1,-1 0-1,0-1 0,0 0 0,0 0 1,0 0-1,0-1 0,-10 4 0,11-5-5,1 0-1,-1-1 0,1 1 0,-1-1 1,0 0-1,1 0 0,-1 0 0,0-1 1,1 1-1,-1-1 0,1 0 0,-1 0 1,1 0-1,-1 0 0,1 0 0,0-1 1,-1 0-1,1 1 0,-4-5 1,6 6-29,0-1 1,0 1 0,0-1 0,1 1 0,-1-1 0,0 1 0,0-1-1,1 0 1,-1 1 0,0-1 0,1 0 0,-1 0 0,1 0 0,-1 0 0,1 1-1,-1-1 1,1 0 0,0 0 0,-1 0 0,1 0 0,0 0 0,0 0-1,0 0 1,0 0 0,-1 0 0,1 0 0,1 0 0,-1 0 0,0-1 0,1 1-14,-1 0 1,1 1 0,0-1 0,0 0 0,0 0 0,0 1 0,-1-1-1,1 0 1,0 1 0,0-1 0,0 1 0,0-1 0,0 1-1,1 0 1,-1-1 0,0 1 0,0 0 0,0 0 0,0 0 0,0 0-1,0 0 1,0 0 0,0 0 0,2 0 0,22 4-19,0 0 1,34 11-1,-16-3 103,43 14 72,21 5-810,-83-26-702,0 2-3994,-5 0 1659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4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1236 2304,'-4'2'133,"0"-1"35,0 1 0,1-1 0,-1 1 0,1 0 0,0 0 0,-1 0 0,-2 3 0,6-4-27,0 0 0,0 0 0,0 0 0,0-1 0,0 1 0,0 0 0,0 0 0,0-1 0,0 1 0,0 0-1,0 0 1,1-1 0,-1 1 0,0 0 0,1 0 0,-1-1 0,1 1 0,-1 0 0,10 12 1357,-9-11-1317,1-1-1,0 0 1,0-1-1,0 1 1,-1 0-1,1 0 1,0-1-1,0 1 1,0-1-1,0 0 1,0 1-1,0-1 1,0 0-1,0 0 1,0 0-1,2-1 1,3 0 213,0 0 0,-1-1 0,13-4 0,-7 1-36,-1 0 0,0-1 0,0 0 0,-1-1-1,0-1 1,10-8 0,55-58 593,-19 9-352,-2-1 0,64-106 0,-114 167-506,-1 0 0,-1 0-1,1-1 1,-1 1-1,1 0 1,-2-1 0,1 0-1,-1 1 1,1-1-1,-1-10 1,-1 16-103,1 0-1,-1 0 1,0 0-1,0 0 1,0 0-1,0 0 1,0-1-1,0 1 1,0 0-1,0 0 1,0 0-1,0 0 1,0 0-1,0 0 1,0-1-1,0 1 1,0 0-1,0 0 1,0 0-1,0 0 1,0 0 0,0 0-1,0-1 1,-1 1-1,1 0 1,0 0-1,0 0 1,0 0-1,0 0 1,0 0-1,0 0 1,0 0-1,0-1 1,0 1-1,0 0 1,-1 0-1,1 0 1,0 0-1,0 0 1,0 0-1,0 0 1,0 0-1,0 0 1,-1 0-1,1 0 1,0 0 0,0 0-1,0 0 1,0 0-1,0 0 1,0 0-1,-1 0 1,1 0-1,0 0 1,0 0-1,0 0 1,0 0-1,0 0 1,0 0-1,0 0 1,-1 0-1,1 0 1,0 0-1,0 1 1,0-1-1,0 0 1,0 0-1,0 0 1,0 0-1,-12 13-266,-7 21 147,12-18 105,2 1-1,0 0 1,1 0 0,1 0-1,-3 35 1,6-21 22,0 1 1,8 43-1,-7-63 15,2 0 0,0 0 0,7 21 0,-8-28 72,1 0-1,-1 1 1,1-1 0,0 0 0,1 0-1,-1-1 1,1 1 0,0-1-1,9 8 1,-12-11-53,0 0-1,1 0 1,-1 0-1,0-1 1,1 1-1,-1 0 1,1-1-1,-1 1 1,1-1-1,-1 1 1,1-1-1,-1 0 1,1 0-1,0 0 1,-1 0-1,1 0 1,1 0-1,0-1 18,0 0 0,0 1-1,0-1 1,0-1 0,0 1-1,0 0 1,0-1 0,3-2-1,3-3 70,1-1 0,-1-1 0,12-13-1,35-44 204,17-17-32,-59 68-246,24-26 38,72-58 1,-89 82-123,-16 11 5,1 2 0,-1-1 1,1 1-1,1 0 0,-1 0 0,0 0 1,12-4-1,-17 8 35,-1 0-1,0 0 1,1 0 0,-1 0-1,0-1 1,1 1 0,-1 0-1,1 0 1,-1 0 0,1 0-1,-1 0 1,0 0 0,1 0 0,-1 0-1,1 1 1,-1-1 0,0 0-1,1 0 1,-1 0 0,1 0-1,-1 0 1,0 1 0,1-1-1,-1 0 1,0 0 0,1 1-1,-1-1 1,0 0 0,0 1-1,1-1 1,-1 0 0,0 1-1,0-1 1,1 0 0,-1 1-1,0-1 1,0 0 0,0 1-1,0-1 1,0 1 0,1-1 0,-1 0-1,0 1 1,0-1 0,0 1-1,0-1 1,0 0 0,0 1-1,0-1 1,0 1 0,-1-1-1,1 0 1,0 2 0,-7 24 80,6-24-79,-17 48 113,-42 130 603,60-179-702,-1-1 0,1 1 1,0-1-1,0 1 0,0-1 1,0 1-1,-1-1 1,1 1-1,0 0 0,0-1 1,0 1-1,0-1 0,0 1 1,1-1-1,-1 1 0,0 0 1,0-1-1,0 1 1,0-1-1,1 1 0,-1 0 1,1-1 9,-1 0 0,1 0 1,-1 0-1,1 0 1,0-1-1,-1 1 0,1 0 1,-1 0-1,1 0 1,-1-1-1,1 1 0,-1 0 1,1 0-1,-1-1 1,0 1-1,1 0 1,-1-1-1,1 1 0,-1-1 1,0 1-1,1-1 1,-1 1-1,0 0 0,1-1 1,-1 1-1,0-1 1,0 0-1,25-34 416,-9 11-466,1 2 0,1-1 0,1 2 0,35-31 0,-53 50-2,1 1 1,0 0-1,-1 0 1,1 0-1,0 0 1,0 0-1,0 0 0,-1 1 1,1-1-1,0 0 1,0 1-1,0 0 0,0-1 1,0 1-1,4 0 1,-5 0 15,1 1 0,-1-1 0,0 1 0,0-1 0,1 1 0,-1-1 0,0 1 0,0 0 0,0-1 0,0 1 0,0 0 0,0 0 0,0 0 0,0 0 1,0 0-1,0 0 0,0 0 0,0 0 0,-1 0 0,1 0 0,-1 1 0,1-1 0,0 2 0,6 18 6,-2 0 0,4 24 1,-6-25 97,2-1 1,-1 0 0,9 20 0,-2-21 140,-11-17-222,1-1 1,-1 1 0,1-1 0,-1 1-1,0-1 1,1 0 0,0 1 0,-1-1-1,1 0 1,-1 0 0,1 1 0,-1-1-1,1 0 1,-1 0 0,1 0-1,0 0 1,-1 1 0,1-1 0,0 0-1,-1 0 1,1 0 0,-1 0 0,1-1-1,0 1 1,-1 0 0,1 0 0,-1 0-1,1 0 1,0-1 0,-1 1 0,1 0-1,-1 0 1,1-1 0,-1 1 0,1-1-1,5-5 80,0 0-1,-1-1 0,0 0 1,-1 1-1,0-1 0,4-9 1,-1 4-70,22-35 97,56-68-1,43-31-93,-121 137-250,-7 9 209,0 1-1,0-1 1,0 0 0,0 0 0,0 0 0,0 0 0,0 0-1,0 0 1,0 0 0,0 0 0,0 0 0,0 0 0,0 0-1,0 0 1,0 0 0,0 0 0,0 0 0,0 0 0,0 0-1,0 0 1,0 0 0,1 0 0,-4 11-137,-5 27-109,5-26 255,0-1 1,1 1-1,1 0 0,0 0 0,0 0 0,3 23 0,-1-24 41,1 0-1,1 1 1,0-1-1,9 20 1,-11-29-9,0 0 1,0 0 0,0 0 0,0 1 0,0-1 0,1 0 0,-1-1 0,1 1 0,0 0 0,-1 0 0,1-1 0,0 1-1,0-1 1,0 1 0,0-1 0,0 0 0,1 0 0,-1 0 0,0 0 0,0 0 0,1 0 0,-1-1 0,0 1 0,1-1-1,-1 1 1,1-1 0,-1 0 0,1 0 0,3-1 0,4-1 21,0-1 1,0 0 0,0-1-1,-1 0 1,1 0-1,-1-1 1,0-1-1,0 1 1,-1-2-1,1 1 1,7-9-1,4-4 53,-2-2 0,0 0 1,16-25-1,-26 33-63,-1-1 0,0-1 0,8-25 0,-10 27 1,-5 11-38,15-46 68,-14 44-101,0 0 0,0-1-1,-1 1 1,1 0 0,-1 0 0,0-1-1,0 1 1,-1 0 0,-1-6 0,2 9 10,0 1 0,0-1 0,0 1 0,0-1 1,-1 1-1,1-1 0,0 1 0,0 0 0,-1-1 0,1 1 1,0-1-1,-1 1 0,1 0 0,0-1 0,-1 1 1,1 0-1,-1 0 0,1-1 0,0 1 0,-1 0 1,-1 1-181,5 5 173,5 7-138,-6-11 169,-1 0-1,0 1 1,1-1 0,-1 0-1,1 0 1,0 0 0,-1 0-1,1 0 1,0 0 0,0-1-1,1 1 1,-1 0-1,0-1 1,0 0 0,1 1-1,-1-1 1,1 0 0,-1 0-1,5 0 1,16 2 45,0-1 0,-1-2 0,31-2 0,-12 0-7,240-16-26,-196 14-64,-84 3 52,0 1-1,0 0 1,0 0 0,0 0 0,0 0 0,0 1 0,0-1 0,0 0 0,0 0 0,0 1 0,0-1 0,0 0-1,0 1 1,0-1 0,0 1 0,0-1 0,1 2 0,-1-1-2,-1-1 1,0 1-1,0-1 0,1 1 0,-1-1 1,0 1-1,0-1 0,0 1 1,0-1-1,0 1 0,0-1 1,0 1-1,0-1 0,0 1 1,0-1-1,0 1 0,0 0 1,0-1-1,-1 1 0,1-1 0,0 1 1,0-1-1,-1 1 0,1 0 1,-2 2-5,-1 1 0,0-1 1,1 0-1,-1 1 1,0-1-1,-7 5 0,-42 29-71,-37 29 25,75-54 23,0 1 0,1 0 0,-21 29 1,31-38 34,0 0 0,1 0 1,0 0-1,0 0 1,0 1-1,1-1 1,-1 1-1,-1 6 0,3-10 4,0 0 0,0 0 0,0 0 0,0 0 0,0 0 0,0 0-1,0 0 1,1 0 0,-1 0 0,0 1 0,0-2 0,1 1 0,-1 0-1,1 0 1,-1 0 0,1 0 0,-1 0 0,2 1 0,-1-1 3,0-1 1,0 1 0,0 0 0,0-1-1,0 1 1,1 0 0,-1-1-1,0 1 1,1-1 0,-1 0 0,0 0-1,0 1 1,1-1 0,-1 0-1,0 0 1,1 0 0,-1 0 0,2-1-1,5 0 69,0 0-1,0-1 0,0 0 1,0-1-1,14-6 1,35-23 268,-46 25-315,0 0-1,-1-1 0,1-1 0,-2 0 1,13-13-1,-18 17-17,-1 1 0,1-1 0,-1 0 1,0-1-1,0 1 0,-1 0 0,0-1 1,0 0-1,0 1 0,0-1 0,-1 0 0,0 0 1,0-12-1,-1 8-35,0 0 0,-1 1 0,0-1 0,-1 0 1,0 0-1,-4-11 0,5 18-2,0 1 0,0-1 0,0 0 1,-1 1-1,1 0 0,-1-1 0,1 1 0,-1 0 1,0-1-1,0 1 0,0 0 0,0 0 0,0 1 1,0-1-1,-1 0 0,1 1 0,-1-1 0,1 1 1,-1 0-1,1 0 0,-1 0 0,0 0 0,1 0 1,-1 1-1,0-1 0,0 1 0,-4 0 0,6 0 8,-1 0-1,1 0 1,0 0-1,-1 0 1,1 0-1,0 0 1,-1 1-1,1-1 1,0 1-1,-1-1 1,1 1-1,0 0 1,0-1-1,-1 1 1,1 0-1,0 0 0,0 0 1,0-1-1,0 1 1,-1 2-1,1-2 12,1 0 0,0 0 0,0-1 0,-1 1 0,1 0 0,0 0 0,0 0 0,0 0 0,0 0 0,0 0 0,0-1 0,0 1 0,0 0 0,1 0 0,-1 0 0,0 0 0,0-1 0,1 1 0,-1 0 0,0 0 0,1 0 0,-1-1-1,1 1 1,-1 0 0,1-1 0,-1 1 0,1 0 0,0-1 0,-1 1 0,1-1 0,0 1 0,-1-1 0,1 1 0,0-1 0,1 1 0,7 5 3,1-1-1,0 1 1,0-2 0,0 0-1,1 0 1,18 4 0,-14-5 31,1 0 0,-1-1 0,1-1 0,18-1 0,-23-1 4,-1 0 0,0-1 0,0-1 0,0 1 0,0-1 0,0-1 0,-1 0-1,1 0 1,-1-1 0,16-11 0,-5 0 15,0-1-1,-1 0 1,19-22 0,-28 21-16,-10 17-47,1 0 0,-1-1 0,1 1 1,-1 0-1,1 0 0,0 0 0,0-1 0,-1 1 0,1 0 0,1-1 0,0 8 70,-1-5-75,0 1-1,0 0 1,0-1 0,-1 1 0,1 0 0,0 0-1,-1-1 1,0 1 0,1 0 0,-1 0 0,0 0-1,0 3 1,-3 3 62,-1-1-1,-7 14 1,89-131 680,115-198-688,-182 289-28,0-1-1,-1 1 0,-2-2 1,0 0-1,-1 0 1,8-38-1,-14 56-34,-1 0 0,1 0 0,-1 0 1,0 0-1,0 1 0,0-1 0,-1-4 0,1 6 23,0 1-1,0 0 0,0-1 1,-1 1-1,1 0 0,0-1 1,0 1-1,0 0 0,0 0 1,-1-1-1,1 1 0,0 0 1,0 0-1,0-1 0,-1 1 1,1 0-1,0 0 0,0-1 1,-1 1-1,1 0 0,0 0 1,-1 0-1,1 0 1,0 0-1,-1-1 0,1 1 1,-1 0-1,0 0 1,0 1 0,0-1 0,0 0 0,0 0 0,1 1 0,-1-1 0,0 0 0,0 1-1,0-1 1,1 1 0,-1-1 0,0 1 0,-1 0 0,-66 66-431,63-62 409,-8 10-42,0 0 0,1 1 1,1 0-1,-15 31 0,24-44 60,-30 62-61,2 1 1,-25 86-1,38-101 32,-20 104 0,34-131 41,0-1 0,2 1 0,0 0 0,2 0 0,0 0 0,10 44 0,-9-60 67,0 0 0,1 0 0,0 0 0,0-1 0,1 1 0,8 12 0,-10-17-46,0-1-1,-1 1 1,1-1 0,0 0 0,1 0 0,-1 0 0,0 0 0,1 0-1,-1-1 1,1 1 0,-1-1 0,1 1 0,0-1 0,-1 0 0,1 0 0,0 0-1,0-1 1,0 1 0,0-1 0,0 1 0,0-1 0,4 0 0,2-2 28,1 0 0,0 0 0,-1-1 0,1 0 0,-1 0 0,0-1 0,0 0 0,13-9 1,6-6-35,29-26 1,-31 22 11,-2-1 0,-1-1 0,35-48 0,-31 27-256,-27 46 219,0 0 0,0-1 0,0 1 0,0 0 0,0 0 0,0 0 0,0 0 0,0 0 1,0 0-1,1 0 0,-1-1 0,0 1 0,0 0 0,0 0 0,0 0 0,0 0 0,0 0 1,0 0-1,0 0 0,0 0 0,0 0 0,0 0 0,1 0 0,-1-1 0,0 1 1,0 0-1,0 0 0,0 0 0,0 0 0,0 0 0,0 0 0,1 0 0,-1 0 0,0 0 1,0 0-1,0 0 0,0 0 0,0 0 0,0 0 0,0 0 0,1 0 0,-1 0 0,0 0 1,0 0-1,0 0 0,0 0 0,0 1 0,0-1 0,0 0 0,3 7-131,-1 12 10,-5 28 45,1-29 84,2 32 0,2-24 4,-1-14 41,0 1 1,0 0 0,1-1 0,1 1-1,6 18 1,-9-31-26,0 1 0,1 0 0,-1 0 1,0-1-1,1 1 0,-1 0 0,1-1 0,-1 1 0,0 0 1,1-1-1,0 1 0,-1-1 0,1 1 0,-1-1 0,1 1 1,0-1-1,-1 1 0,1-1 0,0 0 0,-1 1 0,1-1 1,0 0-1,0 0 0,-1 1 0,1-1 0,0 0 0,0 0 1,1 0 10,0-1 1,0 1-1,-1 0 1,1-1-1,0 0 1,-1 1 0,1-1-1,-1 0 1,1 0-1,-1 0 1,3-1 0,5-5 61,-1-1-1,-1 0 1,8-9 0,-12 14-71,110-146 279,-70 79-377,-24 36-153,-16 34 172,-1 0 0,0 0 0,0 0 0,0 0 0,0 1 0,0-1 0,0 1 0,0-1 0,4 3 0,5 0 77,20 1 58,1-2 0,-1-1 0,1-1 0,44-7 0,-61 6-72,1-2-1,-1 1 1,0-2-1,0 0 0,0 0 1,-1-1-1,1-1 1,-1-1-1,-1 0 1,1-1-1,15-11 1,-24 16-43,-7 8-63,0 4-60,-9 38-99,6-27 211,0 0 1,2 0-1,0 0 1,1 0-1,1 27 1,2-28 76,0 6 156,-1-23-159,1-1 0,-1 0 0,1 1 0,-1-1 0,1 0 0,-1 0 0,1 0 1,0 1-1,0-1 0,0 0 0,0 0 0,-1 0 0,1 0 0,0 0 0,1-1 0,1 2 1,-2-1 3,1-1 0,-1 1 0,1-1 0,0 0 0,0 0 0,-1 0 0,1 0 1,0 0-1,-1 0 0,1 0 0,0-1 0,-1 1 0,1 0 0,0-1 0,-1 0 1,1 1-1,-1-1 0,1 0 0,-1 0 0,1 0 0,-1 0 0,2-1 0,32-26 184,-33 26-214,32-29 39,39-36-180,-68 63 116,-1 0 0,1 0 1,0 0-1,0 1 0,0 0 1,0 0-1,8-3 0,-11 5 6,0 1 0,-1-1-1,1 0 1,0 1 0,0-1 0,0 1-1,0 0 1,0 0 0,0-1-1,0 1 1,0 1 0,-1-1 0,1 0-1,0 0 1,0 1 0,0-1-1,0 1 1,0-1 0,-1 1 0,1 0-1,0 0 1,0 0 0,-1 0-1,1 0 1,-1 0 0,3 2 0,-3-1 2,0-1 0,0 1 0,0 0 1,0-1-1,0 1 0,0 0 0,-1 0 1,1-1-1,-1 1 0,1 0 1,-1 0-1,0 0 0,1 0 0,-1 0 1,0 0-1,0 0 0,-1-1 1,1 3-1,-2 5 10,0 0 0,-5 13 0,3-7-1,-19 61 325,23-76-312,-1 0 0,1 1-1,0-1 1,0 0 0,0 0-1,0 1 1,0-1 0,0 0 0,0 0-1,0 1 1,0-1 0,0 0-1,0 0 1,0 1 0,0-1-1,0 0 1,0 1 0,0-1 0,0 0-1,0 0 1,0 1 0,0-1-1,0 0 1,1 0 0,-1 0 0,0 1-1,0-1 1,0 0 0,0 0-1,1 0 1,-1 1 0,0-1-1,0 0 1,0 0 0,1 0 0,-1 0-1,0 1 1,0-1 0,1 0-1,-1 0 1,0 0 0,0 0 0,1 0-1,-1 0 1,0 0 0,0 0-1,1 0 1,-1 0 0,0 0-1,0 0 1,1 0 0,-1 0 0,0 0-1,0 0 1,1 0 0,-1 0-1,0 0 1,0 0 0,1 0-1,-1-1 1,20-7 214,-16 6-173,92-40-33,103-29 1,-190 68-75,1 1 1,-1 0 0,0 0 0,12 0 0,-19 2 35,0 0 1,1 0-1,-1 1 0,1-1 0,-1 1 0,1-1 0,-1 1 1,0 0-1,4 1 0,-5-1 15,0-1 0,0 1 0,0 0 0,0 0-1,0 0 1,0-1 0,0 1 0,0 0 0,-1 0 0,1 0 0,0 0 0,-1 1 0,1-1 0,-1 0 0,1 0 0,-1 0-1,1 0 1,-1 1 0,1 0 0,1 15 87,-1 0 0,0 20 0,-1-36-74,0-1 6,1 0 1,0 0-1,-1 1 1,1-1 0,0 0-1,-1 0 1,1 0 0,0 0-1,-1 0 1,1 0 0,0 0-1,0 0 1,-1 0 0,1 0-1,0 0 1,-1 0-1,1-1 1,1 1 0,22-6 123,-17 4-75,24-7-45,51-22 1,-34 11-29,21-6 12,99-40 0,-149 59 20,-1-2 1,0 0-1,-1-1 0,29-23 0,-40 26-16,-11 6-38,-21 11-80,-98 56-331,99-50 432,1 1 0,-43 38-1,62-50 3,0 1 0,0-1 0,0 1 0,1 1 0,-1-1 0,-5 14 0,9-18 13,0 0 1,0-1-1,1 1 0,-1 0 0,0 0 0,1 0 0,0 1 0,-1-1 0,1 0 1,0 0-1,0 0 0,0 0 0,1 0 0,-1 0 0,0 0 0,1 0 1,-1 0-1,1 0 0,0 0 0,0 0 0,-1 0 0,1 0 0,1-1 1,-1 1-1,0 0 0,0-1 0,1 1 0,-1-1 0,0 1 0,4 1 1,-2-1 18,1 0 0,-1 0 0,1 0 0,0-1 0,0 1 1,0-1-1,0 0 0,0 0 0,0-1 0,0 1 1,0-1-1,0 0 0,0 0 0,0 0 0,0 0 0,0-1 1,0 0-1,0 0 0,0 0 0,5-2 0,3-1 69,-1-1-1,1 0 1,-1-1-1,0-1 0,13-9 1,-12 8-86,-1-1 0,-1-1 1,1 1-1,-1-2 0,-1 1 0,0-1 1,-1-1-1,0 0 0,12-24 0,-10 19-97,-8 14 68,0 0 0,-1 1-1,1-1 1,-1 0 0,1 0-1,-1 0 1,0 0 0,0 0-1,0-5 1,-1 8 20,0 0 1,0 0 0,0 0-1,0 0 1,0 0 0,1 0-1,-1-1 1,0 1 0,0 0-1,0 0 1,-1 0-1,1 0 1,0 0 0,0 0-1,0 0 1,0 0 0,0-1-1,0 1 1,0 0-1,0 0 1,0 0 0,0 0-1,0 0 1,0 0 0,0 0-1,0 0 1,0 0-1,0 0 1,0-1 0,-1 1-1,1 0 1,0 0 0,0 0-1,0 0 1,0 0 0,0 0-1,0 0 1,0 0-1,0 0 1,0 0 0,-1 0-1,1 0 1,0 0 0,0 0-1,0 0 1,0 0-1,0 0 1,0 0 0,0 0-1,-1 0 1,1 0 0,0 0-1,0 0 1,0 0 0,0 0-1,0 0 1,0 0-1,0 1 1,-9 6-160,-7 12 10,-6 19 136,1 1-1,3 1 1,-23 65 0,20-46-10,1-6-51,-24 64 94,-64 120 1,92-207 115,-2-1 1,-36 47-1,51-72-110,0-1-1,0 0 0,-1 0 1,1 0-1,0 0 1,-1 0-1,0-1 0,0 1 1,0-1-1,0 0 1,0-1-1,0 1 0,0-1 1,0 1-1,-1-1 1,1 0-1,-1-1 0,1 1 1,-1-1-1,1 0 1,-1 0-1,-4-1 0,-7-2 12,0 0-1,1-1 0,-1-1 0,1-1 0,0 0 1,0-1-1,1 0 0,0-1 0,0-1 0,1 0 0,0-1 1,-21-20-1,30 26-33,1 0 1,-1 0 0,1 0-1,0-1 1,0 1 0,1-1-1,-1 1 1,1-1-1,0 0 1,0 0 0,1 0-1,-1 0 1,1-1 0,0 1-1,1 0 1,-1 0-1,1-1 1,0 1 0,0 0-1,1-1 1,-1 1 0,1 0-1,1 0 1,-1 0-1,1 0 1,-1 0 0,1 0-1,1 0 1,-1 0 0,4-4-1,8-12-1280,0 0 1,31-32-1,-27 35-3193,21-17 1,-12 14 1141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4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64 8800,'-31'-35'4000,"9"18"-3488,12 9-480,7 8-128,-12-4 256,12 4-96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4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97 7712,'-37'-45'3520,"37"38"-3072,0-1-32,0 0-320,9-9-256,6 6 96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4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5 296 4064,'0'0'53,"0"0"0,0 0 1,-1 0-1,1 0 0,0 0 1,0 0-1,0 0 0,0 0 1,0 0-1,-1 0 0,1 0 0,0 0 1,0 0-1,0 0 0,0 0 1,0 0-1,-1 0 0,1 0 1,0 0-1,0 0 0,0 0 0,0 0 1,0 0-1,0 1 0,0-1 1,-1 0-1,1 0 0,0 0 1,0 0-1,0 0 0,0 0 0,0 0 1,0 0-1,0 1 0,0-1 1,0 0-1,0 0 0,-1 0 1,1 0-1,5 5 1403,9 3-175,-5-5-886,-1-1 0,1 0 1,0 0-1,0-1 0,1 0 0,-1-1 1,0 0-1,0-1 0,0 0 0,0 0 0,0-1 1,0 0-1,11-4 0,-1-1-20,0-1 0,0-1 0,-1-1 0,30-21 0,-44 28-287,1 0 1,-1-1-1,0 0 1,0 0-1,0 0 1,0-1-1,-1 1 1,0-1-1,0 0 1,3-5-1,-5 8-68,-1 0 0,1 0 0,0 0-1,-1 0 1,1 0 0,-1 0 0,1 0 0,-1 0 0,0-1-1,0 1 1,0 0 0,0 0 0,-1 0 0,1 0-1,0-1 1,-1 1 0,0 0 0,1 0 0,-1 0 0,0 0-1,0 0 1,0 0 0,0 0 0,-1 1 0,1-1 0,0 0-1,-1 1 1,1-1 0,-3-1 0,2 1-35,1 0 0,-1 1-1,0-1 1,0 1 0,0-1 0,0 1 0,0 0 0,0 0 0,0 0 0,-1 0 0,1 0-1,0 0 1,0 1 0,-1-1 0,1 1 0,0 0 0,-1-1 0,1 1 0,-1 0 0,1 0-1,0 1 1,-1-1 0,1 0 0,-1 1 0,1 0 0,0-1 0,0 1 0,-1 0 0,-2 2-1,-3 1-25,1 1 0,-1 0-1,1 1 1,0-1 0,0 1-1,0 1 1,1-1-1,0 1 1,1 1 0,-1-1-1,1 1 1,1-1-1,-1 1 1,1 1 0,1-1-1,0 1 1,0-1 0,0 1-1,1 0 1,1 0-1,-1 0 1,1 0 0,1 0-1,0 14 1,2 1 43,1-1 0,9 36 0,-10-49 96,2 0 0,-1 0-1,1 0 1,0 0-1,1 0 1,0-1 0,1 0-1,7 9 1,-11-15-39,1-1 1,0 1-1,-1-1 0,1 0 1,0 1-1,0-2 0,0 1 1,1 0-1,-1 0 0,0-1 0,1 0 1,-1 0-1,1 0 0,-1 0 1,1 0-1,-1-1 0,1 1 1,0-1-1,-1 0 0,7-1 0,1 0 87,-1-2-1,1 1 0,0-1 1,-1-1-1,16-7 0,20-12 169,-1-3-1,67-49 1,-88 57-247,-7 6-27,-1 0-1,0-1 1,-1-1-1,-1 0 1,0-1-1,-1-1 1,0 0-1,-2 0 1,18-33-1,-20 27-27,-7 16-42,0 1 0,1-1 0,-1 1 0,1-1-1,0 1 1,0 0 0,7-7 0,-10 13 12,0-1-1,0 0 1,0 1 0,0-1 0,1 0 0,-1 1-1,0-1 1,0 0 0,0 1 0,0-1 0,0 1 0,0-1-1,0 0 1,0 1 0,0-1 0,0 0 0,0 1-1,0-1 1,0 0 0,0 1 0,-1 0 0,-5 26-80,2-7 96,-4 32 0,6-20 37,1 0 0,2 0-1,6 38 1,-4-49 93,-3-14-49,1 1-1,0-1 1,1 0 0,0 0 0,0 0 0,0 0 0,1 0 0,4 8-1,-6-14-59,-1 0-1,1 0 1,-1-1-1,1 1 1,-1 0-1,1 0 0,-1-1 1,1 1-1,0 0 1,-1-1-1,1 1 1,0-1-1,0 1 0,-1-1 1,1 1-1,0-1 1,0 1-1,0-1 1,0 0-1,0 1 0,-1-1 1,1 0-1,0 0 1,0 0-1,0 0 1,0 0-1,0 0 0,0 0 1,0 0-1,0 0 1,0 0-1,0-1 1,0 1-1,-1 0 1,1 0-1,0-1 0,0 1 1,0-1-1,0 1 1,-1-1-1,2 0 1,2-2 34,0-1 0,-1 1 0,1-1 0,-1 1 1,0-1-1,5-7 0,25-41 219,-2-1 0,37-87 0,-57 97-276,-2 7-253,-9 36 242,0 1 1,0-1 0,0 0 0,0 0-1,0 0 1,0 0 0,0 0 0,0 0 0,0 0-1,0 0 1,1 0 0,-1 0 0,0 1-1,0-1 1,0 0 0,0 0 0,0 0-1,0 0 1,0 0 0,0 0 0,1 0-1,-1 0 1,0 0 0,0 0 0,0 0 0,0 0-1,0 0 1,0 0 0,1 0 0,-1 0-1,0 0 1,0 0 0,0 0 0,0 0-1,0 0 1,0 0 0,0 0 0,1 0 0,-1-1-1,0 1 1,0 0 0,0 0 0,0 0-1,0 0 1,0 0 0,0 0 0,0 0-1,0 0 1,0 0 0,0 0 0,1-1-1,-1 1 1,0 0 0,0 0 0,0 0 0,3 5-11,2 0 12,-1-1 0,1 0-1,0 0 1,0 0 0,0 0-1,1-1 1,-1 0 0,1 0-1,8 3 1,9 2 56,24 6 1,-44-13-46,28 5 107,1 0-1,0-3 1,0 0-1,60-4 1,-80 1-53,1-2-1,-1 1 1,0-2-1,0 0 1,1 0-1,-2-1 1,1 0-1,0-1 1,-1-1 0,13-8-1,-18 10-28,1-1 0,-1 1-1,0-2 1,0 1 0,0-1-1,-1 0 1,0 0 0,0 0 0,-1-1-1,0 0 1,0 0 0,0 0-1,-1 0 1,0 0 0,0-1 0,-1 1-1,2-12 1,-3 15-28,0-1 0,-1 0 0,0 1 0,0-1 1,0 1-1,0-1 0,-1 1 0,0-1 0,0 0 0,0 1 0,-3-8 0,3 11-5,1 1 0,0-1-1,-1 1 1,1-1 0,-1 1-1,1-1 1,-1 1-1,1-1 1,-1 1 0,1-1-1,-1 1 1,0 0 0,1-1-1,-1 1 1,0 0 0,1 0-1,-1-1 1,0 1 0,1 0-1,-1 0 1,0 0-1,1 0 1,-1 0 0,0 0-1,1 0 1,-1 0 0,0 0-1,1 0 1,-1 1 0,0-1-1,1 0 1,-1 0 0,0 0-1,1 1 1,-1-1 0,0 0-1,1 1 1,-1-1-1,1 1 1,-1-1 0,0 1-1,-4 3-40,1 0-1,-1 0 1,-6 8-1,9-9 21,-24 25-216,-34 51-1,50-65 238,1 2 0,0-1 1,1 2-1,1-1 0,-8 29 0,13-38 29,1 0 1,-1 1 0,1-1 0,1 0 0,0 0 0,0 0-1,0 1 1,1-1 0,0 0 0,0 0 0,0 0-1,1 0 1,1 0 0,-1 0 0,1 0 0,0-1-1,0 0 1,1 1 0,0-1 0,9 11 0,-12-16 2,1 1 1,-1-1-1,1 0 1,0 1-1,0-1 1,-1 0-1,1 0 1,0 0 0,0 0-1,0 0 1,0-1-1,0 1 1,0 0-1,0-1 1,4 1-1,-2-1 7,-1 0-1,1-1 0,-1 1 0,1-1 1,-1 0-1,1 0 0,-1 0 0,0 0 0,4-2 1,6-4 49,0-1 0,-1 0 0,20-18 0,-12 10-52,33-22 54,105-54 0,-157 92-80,51-25-1,-46 22-20,0 1 1,0 0 0,1 0-1,-1 1 1,1-1-1,9 1 1,-16 1 14,1-1-1,0 1 1,-1 0 0,1 0-1,0 0 1,-1 0 0,1 0 0,-1 1-1,1-1 1,0 0 0,-1 0-1,1 0 1,-1 0 0,1 1-1,0-1 1,-1 0 0,1 1-1,-1-1 1,1 0 0,-1 1 0,1-1-1,-1 1 1,0-1 0,1 0-1,-1 1 1,1-1 0,-1 1-1,1 0 1,-1 0 2,0 0 1,0 0-1,0 1 0,0-1 0,0 0 0,0 0 1,0 0-1,-1 0 0,1 0 0,0 0 0,-1 0 1,1 0-1,-1 0 0,0 2 0,-3 4 8,-1 0-1,0 1 0,-7 5 0,10-10-11,-54 73-111,22-29 974,44-56-658,1 0 0,0 0-1,1 1 1,21-12 0,-24 14-157,8-4-137,1 0 1,0 1-1,0 1 0,1 1 0,-1 0 1,39-7-1,-53 13 80,0 1 1,1 0-1,-1 0 1,0 0-1,0 1 0,1-1 1,-1 1-1,0 0 1,0 0-1,0 0 1,0 1-1,0 0 0,0-1 1,-1 1-1,1 1 1,0-1-1,-1 0 0,0 1 1,1 0-1,2 3 1,5 6 68,-1 1 0,0 0 1,15 28-1,6 6 156,-30-44-144,1-1-1,0 0 0,0 0 0,0 0 1,0 0-1,0-1 0,1 1 1,-1 0-1,0-1 0,1 1 1,-1-1-1,1 0 0,-1 0 0,1 0 1,0 0-1,0-1 0,-1 1 1,1-1-1,5 1 0,-4-1-271,1-1-1,-1 0 1,0 1-1,0-1 0,0-1 1,0 1-1,0 0 1,0-1-1,0 0 1,-1 0-1,1 0 1,4-4-1,23-18-7817,-14 15 4314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4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46 4640,'-1'-2'267,"1"1"-181,0 1 1,0-1-1,0 1 1,0 0-1,0-1 0,-1 1 1,1-1-1,0 1 1,0-1-1,0 1 1,-1 0-1,1-1 1,0 1-1,-1 0 1,1-1-1,0 1 1,-1 0-1,1-1 1,0 1-1,-1 0 1,1 0-1,-1-1 0,1 1 1,-1 0-1,1 0 1,0 0-1,-1 0 1,0 14 3917,1 18-3400,-6 50 1223,-4 116 234,6-100-1485,2 104 495,3-54 912,-1-137-552,-9-266-352,1 2-1246,8 231 99,1 1 0,0-1-1,2 1 1,10-43 0,-10 56 46,0 0 0,0 0 0,0 0 0,1 1 0,1-1 0,-1 1 0,1 0 0,0 0 0,1 0 0,0 1 0,0 0 0,0 0 0,1 1-1,-1 0 1,11-7 0,-1 4-17,0 1 0,0 1 0,1 0 0,-1 1 0,1 1 0,0 0 0,1 2 0,-1 0 0,1 0 0,-1 2 0,1 0 0,-1 1 0,0 1 0,1 0 0,21 7 0,-35-8 37,1 1 0,-1-1-1,0 1 1,-1 0 0,1 0-1,0 0 1,0 0 0,-1 1 0,1-1-1,-1 1 1,0 0 0,5 5-1,-6-5 0,-1 0 0,1 0-1,-1 0 1,1 0-1,-1 0 1,0 0 0,0 0-1,0 0 1,0 0 0,-1 1-1,1-1 1,-1 0 0,0 0-1,0 1 1,0-1-1,-1 0 1,0 6 0,-3 5 41,0-1 0,-1 0 0,0 0 0,-1 0 0,-8 13 0,-42 61 160,27-49-15,-52 52-1,-42 26 600,107-97-619,16-19-162,-1 1 0,1-1 0,0 1 0,0-1 0,-1 0 1,1 1-1,0-1 0,0 1 0,0-1 0,0 1 0,0-1 1,-1 1-1,1-1 0,0 0 0,0 1 0,0-1 0,0 1 1,0-1-1,0 1 0,0-1 0,1 1 0,-1-1 0,0 1 1,0-1-1,0 0 0,0 1 0,1-1 0,-1 1 0,0-1 1,0 0-1,1 1 0,-1-1 0,0 1 0,1-1 0,-1 0 1,0 0-1,1 1 0,-1-1 0,0 0 0,1 1 0,-1-1 1,1 0-1,-1 0 0,0 0 0,1 0 0,-1 1 0,2-1 1,23 6-173,37 5 0,-14-3 161,-20-3 43,90 21 37,-102-21-98,-1 0 0,1 1 0,-1 1 0,0 0 1,16 11-1,-29-17 24,0 1-1,-1-1 1,1 0 0,-1 0 0,1 1 0,-1-1 0,1 0-1,-1 1 1,0 0 0,0-1 0,0 1 0,0 0 0,0-1 0,0 1-1,0 0 1,0 0 0,-1 0 0,1 2 0,-1-3 10,0 1 0,0 0-1,-1-1 1,1 0 0,-1 1 0,1-1 0,-1 1 0,1-1 0,-1 0 0,0 1 0,0-1-1,0 0 1,0 1 0,1-1 0,-2 0 0,1 0 0,0 0 0,0 0 0,0 0-1,0 0 1,-1-1 0,1 1 0,0 0 0,-1 0 0,1-1 0,-3 1 0,-25 11 139,-1-3 0,-57 13 0,47-13-84,-18 4 77,0-3 1,0-2 0,-61 1-1,104-10-7,-30-4 0,45 5-153,-1 0 1,1 0 0,0 0 0,-1 0 0,1-1-1,-1 1 1,1 0 0,0 0 0,-1 0 0,1 0-1,0 0 1,-1 0 0,1-1 0,0 1 0,-1 0-1,1 0 1,0 0 0,-1-1 0,1 1 0,0 0 0,0-1-1,-1 1 1,1 0 0,0 0 0,0-1 0,0 1-1,0 0 1,-1-1 0,1 0-96,0 0 0,0 1 0,1-1 0,-1 1 0,0-1 0,0 1 0,0-1 0,1 0 0,-1 1 0,0-1 0,1 1 0,-1-1 0,0 1 0,1 0 0,-1-1 0,1 0 0,2-1-725,0 0 1,-1 0-1,1-1 1,0 2-1,5-4 1,15-4-3405,7 0 1436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4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3712,'0'0'1221,"14"0"864,52-10 5041,-55 9-6117,-1 0 1,15-4 0,-8 1-504,-4 2-221,-1-1 0,1-1 0,-1 0 0,12-6-1,-24 10-268,1 0 0,0-1 0,-1 1 0,1 0-1,0-1 1,-1 1 0,1 0 0,-1-1-1,1 1 1,-1-1 0,1 1 0,-1-1 0,1 1-1,-1-1 1,1 0 0,-1 1 0,0-1-1,1 1 1,-1-1 0,0 0 0,1 1 0,-1-1-1,0 0 1,0 1 0,0-2 0,0 0-2,0 1 0,-1 0 0,1 0 0,0 0 0,-1 0 0,0 0 0,1-1 0,-1 1 0,0 0 0,1 0 0,-1 1 0,0-1 0,0 0 0,0 0 0,-1-1 0,-1 0-18,0 0 0,-1-1 0,1 1-1,0 1 1,-1-1 0,0 0 0,1 1 0,-1 0-1,0 0 1,1 0 0,-1 0 0,0 1 0,0-1-1,0 1 1,0 0 0,0 0 0,-6 1 0,-2 2-31,-1-1 0,1 2 0,0 0-1,-12 5 1,21-8 59,0 0-1,1 1 0,-1-1 1,1 1-1,-1-1 0,1 1 0,0 0 1,0 0-1,0 0 0,0 0 1,0 0-1,0 0 0,0 0 1,1 1-1,-1-1 0,1 1 0,0-1 1,0 1-1,0 0 0,0-1 1,0 1-1,0 0 0,0 3 1,1-2 33,0-1 1,0 1-1,0-1 1,0 0 0,1 1-1,0-1 1,-1 1 0,1-1-1,1 0 1,-1 1 0,0-1-1,1 0 1,-1 0 0,1 0-1,0 0 1,0 0-1,0-1 1,1 1 0,2 2-1,5 4 99,1 0-1,0-1 1,0 0-1,1-1 0,0 0 1,0-1-1,0-1 1,1 0-1,0 0 0,0-2 1,25 5-1,-22-6-373,0 0 0,-1-1 1,33-3-1,-33 0-1158,0-1 1,-1 0 0,1 0 0,17-8 0,-1-2-2134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4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17 5152,'-1'-1'207,"0"0"1,0-1 0,0 1-1,0 0 1,0 0 0,0 0-1,0 0 1,0 0-1,0 1 1,0-1 0,-1 0-1,1 0 1,0 1 0,-1-1-1,1 1 1,0-1-1,-1 1 1,1-1 0,-3 1-1,2 1-74,-1-1 1,1 1-1,-1 0 0,1 0 0,-1 0 1,1 1-1,0-1 0,0 0 0,-3 3 0,1-1-193,-4 3 218,0 0 0,0 1 0,1 0 0,0 0 0,1 0 0,0 1 0,0 0 0,0 0 0,1 1 0,1-1 0,-1 1 0,1 0 0,-3 13 0,4-13-33,0 0 0,1 0 0,1 1 0,0-1-1,0 1 1,0-1 0,1 1 0,1-1 0,0 1 0,0-1 0,1 1-1,0-1 1,0 0 0,5 10 0,-5-14 26,0-1 0,1 1 0,-1-1 0,1 1 0,0-1 0,0 0 0,1 0 0,6 6 0,-9-9-98,0 0 0,1 0 1,-1 0-1,0 0 0,1-1 1,-1 1-1,1 0 1,-1-1-1,1 1 0,0-1 1,-1 1-1,1-1 0,-1 0 1,1 1-1,0-1 0,-1 0 1,1 0-1,0 0 1,-1 0-1,1-1 0,0 1 1,-1 0-1,1-1 0,-1 1 1,1-1-1,0 1 1,-1-1-1,0 0 0,1 0 1,-1 0-1,3-2 0,2-2 114,1-2 0,-1 1-1,-1-1 1,0 0 0,0 0-1,0 0 1,-1-1 0,0 1-1,0-1 1,-1 0 0,0 0-1,4-16 1,-5 16-118,-1 1 1,1-1-1,-2 1 0,1-1 1,-1 0-1,0 1 0,0-1 1,-1 0-1,0 1 0,-1-1 1,1 1-1,-2-1 0,1 1 1,-7-13-1,7 17-63,0-1 0,0 1 0,0 0 0,-1 0 0,1 1 0,-1-1 0,0 0 0,0 1 0,0 0 0,0 0 0,0 0 0,-1 0 0,1 0 0,0 0 0,-1 1 0,1 0 0,-1 0 0,0 0 0,0 0 0,1 0 0,-1 1 0,0-1 0,0 1 0,1 0 0,-1 1 0,0-1 0,0 0 0,-7 3 0,7-2-12,0 0 0,0 1 0,0 0 0,0-1-1,0 2 1,0-1 0,0 0 0,1 1-1,-1-1 1,1 1 0,0 0 0,-1 0 0,2 0-1,-1 1 1,0-1 0,0 1 0,1 0-1,0 0 1,0-1 0,0 1 0,0 0-1,1 1 1,-1-1 0,0 7 0,-1 15-1514,2 1 0,1-1 0,1 1 1,1-1-1,1 1 0,12 44 0,-11-45 1342,0-1-1,-1 1 0,-1 0 0,-2 0 0,-1 0 0,-4 31 0,4-51 537,1 0-1,0 0 1,0-1-1,0 1 0,1 0 1,0 0-1,0-1 1,4 11-1,-4-13-75,1 0 0,-1 1 0,1-2-1,0 1 1,0 0 0,0 0 0,0 0 0,0-1 0,0 0-1,1 1 1,-1-1 0,1 0 0,0 0 0,0 0 0,0 0-1,4 1 1,-5-2-93,1 0 0,-1-1 0,0 1 0,1-1 0,-1 0 1,1 0-1,-1 0 0,1 0 0,-1 0 0,1-1 0,-1 1 0,1-1 0,-1 1 0,4-3 0,0 1 235,0 0-1,-1-1 1,0 0 0,9-6 0,-12 8-330,-1 0 0,1 0 0,-1-1 0,1 1 0,-1-1 0,1 0 0,-1 1 0,0-1 0,0 0 0,0 1 0,0-1 0,0 0 0,-1 0 0,1 0 0,0 0-1,-1 0 1,0 0 0,1 0 0,-1 0 0,0 0 0,0 0 0,0 0 0,0 0 0,0 0 0,-1-1 0,1 1 0,0 0 0,-1 1 0,0-1 0,1 0 0,-1 0 0,-1-2 0,-3-6-20,-1 1-1,0 0 1,0 0-1,-13-13 1,16 19-65,0-1 35,-1 0 0,0 0-1,0 0 1,0 1 0,0-1-1,0 1 1,-1 0 0,0 1-1,-6-4 1,9 5-141,0 1 1,0-1-1,0 1 1,0 0-1,0-1 1,0 1-1,0 0 1,0 0-1,1 0 1,-1 1-1,0-1 1,-3 1-1,4-1-314,-1 1 0,0 0 0,0 0 0,0 0 0,0 0 0,0 0 0,1 1 0,-1-1 0,1 0 0,-1 1 0,1-1 1,-1 1-1,-1 2 0,-9 14-5607,3 2 1948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5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1261 2080,'-15'6'667,"15"-6"-646,0 0 0,0 0 1,0 0-1,1 0 0,-1 0 1,0 0-1,0 0 0,0 0 1,0 0-1,0 0 0,0 0 1,1 0-1,-1 0 0,0 0 1,0 0-1,0 0 0,0 1 0,0-1 1,0 0-1,0 0 0,0 0 1,1 0-1,-1 0 0,0 0 1,0 0-1,0 0 0,0 1 1,0-1-1,0 0 0,0 0 1,0 0-1,0 0 0,0 0 1,0 0-1,0 1 0,0-1 1,0 0-1,0 0 0,0 0 1,0 0-1,0 0 0,0 1 1,0-1-1,0 0 0,0 0 1,0 0-1,0 0 0,0 0 1,0 0-1,0 0 0,0 1 1,0-1-1,-1 0 0,1 0 1,0 0-1,0 0 0,0 0 1,0 0-1,0 0 0,0 0 1,0 0-1,0 1 0,-1-1 1,1 0-1,0 0 0,0 0 1,0 0-1,0 0 0,10 3 2689,-4-3-2247,0-1 0,0 0 0,0 0 0,0 0 0,0-1 0,9-3 0,33-19 921,-33 16-964,14-9-47,-1 0 1,-1-2-1,26-24 0,6-8 68,-3-3 0,71-87 0,66-119 519,-171 226-905,-2-2-1,0 0 1,-3-1 0,-1-1 0,-2-1 0,-1 0-1,-3-1 1,-1 0 0,-1 0 0,1-44 0,-8 77-98,-1 1 1,0 0 0,0 0 0,-1 0 0,1-1 0,-1 1 0,-1 0 0,-3-11 0,5 16 31,0 0-1,0 1 1,-1-1 0,1 1 0,0-1-1,0 0 1,-1 1 0,1-1 0,0 1-1,-1-1 1,1 1 0,-1-1 0,1 1-1,-1-1 1,1 1 0,-1 0 0,1-1-1,-1 1 1,1 0 0,-1-1 0,1 1-1,-1 0 1,0 0 0,1-1 0,-1 1-1,1 0 1,-1 0 0,0 0-1,1 0 1,-1 0 0,0 0 0,1 0-1,-1 0 1,0 0 0,1 0 0,-1 0-1,1 0 1,-1 1 0,0-1 0,1 0-1,-1 0 1,1 1 0,-2 0 0,-1 1-23,0 0 1,0 1-1,0-1 1,1 1 0,-1 0-1,1 0 1,-3 5-1,-11 20-26,2 1 0,-17 49 0,18-45-10,-13 34 226,3 1 0,2 1 0,-21 139 0,36-158-81,2 90 0,5-121 74,0 0 0,2 0 1,0 0-1,1-1 0,1 1 0,0-1 0,2 0 1,9 20-1,-13-32-39,1 0 0,0 0 0,0-1 0,0 1-1,0-1 1,1 0 0,0 0 0,0-1 0,0 1 0,1-1 0,0 0 0,-1-1 0,1 1 0,1-1 0,-1 0 0,0-1-1,10 3 1,-7-4-1,-1 0 0,1 0 0,0-1-1,-1 0 1,1-1 0,-1 0 0,13-3-1,-3-1 33,-1 0-1,26-12 0,-27 10-84,-1 0-1,-1-2 0,1 1 1,-1-2-1,-1 1 1,1-2-1,-2 0 1,0-1-1,19-21 1,-22 20-28,0 0 1,-1-1 0,0 1 0,-1-2-1,9-26 1,-13 31-24,0 0-1,-1 0 1,0 0 0,-1 0-1,0 0 1,-1-1-1,1 1 1,-2 0 0,-3-19-1,4 27-18,0 0 1,0 0-1,-1 0 0,0 0 0,1 1 0,-1-1 0,0 0 0,0 0 0,0 1 0,0-1 0,0 0 0,0 1 1,0-1-1,0 1 0,-1 0 0,1-1 0,-1 1 0,1 0 0,-1 0 0,1 0 0,-1 0 0,0 0 0,1 0 1,-1 0-1,-4-1 0,4 2-8,-1 0 1,0 0-1,0 0 1,0 0 0,0 0-1,0 0 1,0 1 0,0 0-1,0-1 1,0 1-1,0 0 1,0 0 0,1 1-1,-5 1 1,-1 3-20,0 0 1,0 0 0,1 1 0,-1 0 0,2 1-1,-11 12 1,16-18 34,-12 14-18,1 1 0,0 0 0,1 1 0,1 0 0,1 1 0,1 0 0,-10 30 0,17-44 47,0 1 1,0 0 0,0 0-1,1 0 1,0-1-1,0 1 1,0 0-1,1 0 1,0 0 0,0 0-1,0-1 1,5 12-1,-5-13 7,1 0 0,0 0 0,1 0 0,-1 0-1,1-1 1,0 1 0,-1-1 0,2 1-1,-1-1 1,0 0 0,1 0 0,-1 0-1,1-1 1,0 1 0,0-1 0,0 0 0,5 2-1,1-1 58,1 0-1,-1-1 0,0 0 0,0-1 0,1 0 0,-1 0 1,1-1-1,-1-1 0,1 0 0,-1 0 0,0-1 0,1 0 1,-1-1-1,19-7 0,-15 3-35,0 0 1,0 0-1,0-2 0,-1 0 1,0 0-1,-1-1 0,0 0 1,21-25-1,-7 2 47,40-71 1,-32 47-13,-14 19-47,-14 28-45,-1 0 0,13-17 0,-12 21-208,-3 10 61,-5 15-20,1-15 148,-14 75-71,-6 32 80,3 56 400,18-165-333,-1 1 0,1-1 0,0 0 0,0 1 0,0-1 0,1 0 0,-1 1 0,1-1 0,-1 0 0,1 1 0,0-1 0,-1 0 0,1 0 0,3 4 0,-4-5-21,1 0 0,-1-1 1,1 1-1,0-1 1,-1 1-1,1-1 1,0 1-1,-1-1 1,1 0-1,0 1 0,0-1 1,-1 0-1,1 1 1,0-1-1,0 0 1,-1 0-1,1 0 1,1 0-1,0 0 3,0 0-1,0 0 1,0-1-1,0 1 1,0-1-1,0 0 1,0 1-1,-1-1 1,1 0-1,3-2 1,13-10 27,0 0 0,-1-1 0,24-26 1,39-54 61,-56 64-93,58-79 182,-70 92-246,-4 4-61,0 0 1,1 1 0,1 0-1,16-15 1,-26 27 87,0-1 0,1 1 0,-1 0 1,0 0-1,0 0 0,1-1 1,-1 1-1,0 0 0,1 0 1,-1 0-1,0 0 0,0 0 0,1 0 1,-1 0-1,0-1 0,1 1 1,-1 0-1,0 0 0,1 0 1,-1 0-1,0 0 0,1 0 0,-1 1 1,0-1-1,1 0 0,-1 0 1,0 0-1,1 0 0,-1 0 1,0 0-1,0 0 0,1 1 0,-1-1 1,0 0-1,0 0 0,1 0 1,-1 1-1,0-1 0,0 0 1,1 0-1,-1 1 0,0-1 0,0 0 1,0 1-1,0-1 0,0 0 1,1 0-1,-1 1 0,0-1 1,0 0-1,0 1 0,0-1 0,0 0 1,0 1-1,5 25-80,-4-18 61,2 6-4,0-1-1,2 0 1,-1 0 0,2 0-1,-1 0 1,10 13 0,-11-20 55,0 0 0,0-1 0,0 0 0,0 1 1,1-2-1,0 1 0,0 0 0,1-1 1,-1 0-1,1 0 0,0-1 0,0 0 0,0 0 1,9 3-1,-13-5-3,1 0 1,0-1-1,-1 0 1,1 0-1,0 0 0,0 0 1,-1 0-1,1 0 1,0-1-1,-1 1 0,1-1 1,-1 0-1,1 0 0,0 0 1,-1 0-1,0 0 1,1 0-1,-1-1 0,0 1 1,0-1-1,1 0 1,1-2-1,4-4 20,0-1-1,-1 0 1,12-17-1,-17 22-27,8-11 21,-1-1 0,-1 0 0,0 0 0,6-21 0,-11 29-45,-1 0 1,0 0-1,0-1 1,-1 1-1,0-1 0,-1 1 1,0-1-1,0 0 0,0 1 1,-4-17-1,4 24 1,-1 0 1,1 0-1,0 0 0,-1 0 1,1 0-1,0 0 0,-1 0 1,0 0-1,1 0 0,-1 0 1,1 0-1,-1 0 0,0 0 1,0 0-1,1 0 0,-1 1 0,0-1 1,0 0-1,0 1 0,0-1 1,0 0-1,0 1 0,0-1 1,0 1-1,0 0 0,0-1 1,0 1-1,-1 0 0,1 0 1,0 0-1,0-1 0,-2 2 1,0-1-16,1 0 1,-1 1-1,1 0 0,0-1 1,-1 1-1,1 0 1,0 0-1,0 1 0,0-1 1,0 0-1,0 1 1,0-1-1,0 1 1,-3 3-1,-1 3-7,1 1 0,0-1-1,0 1 1,1 0 0,0 0 0,0 0-1,1 1 1,-3 14 0,2-7 7,-3 7-1,2 0-1,-4 41 0,8-53 20,1 1 1,0 0-1,1 0 0,0 0 0,1 0 0,7 23 0,-8-33 24,0 0-1,0 0 1,0 0 0,0 0-1,1 0 1,-1 0-1,1 0 1,0-1-1,0 1 1,0-1 0,0 1-1,1-1 1,-1 0-1,1 0 1,-1 0-1,1 0 1,0 0 0,0 0-1,0-1 1,4 2-1,-4-2 7,1 0 0,0-1 0,0 0 0,0 0 0,-1 0 0,1 0 0,0 0 0,0-1 0,0 0 0,-1 1 0,1-2 0,0 1 0,-1 0 0,1-1-1,-1 1 1,1-1 0,-1 0 0,4-3 0,29-20 162,65-60-1,27-43-11,-101 101-107,63-71-38,-71 73-55,0 0 0,19-38 0,-13 14 62,-3-2 0,20-63 0,22-111-71,-59 206 38,-1 4-54,0-1 1,-1 0-1,0 1 1,0-22-1,-5 24-90,2 13 138,0 0 0,0-1 0,0 1 0,0 0 0,0 0 1,0 0-1,0-1 0,0 1 0,0 0 0,0 0 0,0-1 0,-1 1 0,1 0 1,0 0-1,0 0 0,0 0 0,0-1 0,0 1 0,0 0 0,-1 0 0,1 0 1,0 0-1,0-1 0,0 1 0,0 0 0,-1 0 0,1 0 0,0 0 1,0 0-1,0 0 0,-1 0 0,1 0 0,0 0 0,0 0 0,0 0 0,-1-1 1,1 1-1,0 0 0,0 0 0,0 1 0,-1-1 0,1 0 0,0 0 0,0 0 1,-1 0-1,1 0 0,0 0 0,0 0 0,-1 0 0,-2 5-37,-1 0-1,1 0 1,-1 0 0,1 1-1,1-1 1,-5 12 0,6-15 32,-41 106-214,5 1 1,-34 162 0,63-224 236,1 1 0,3-1 1,1 1-1,3 0 0,8 69 0,-5-97 137,8 32 0,-9-45-64,1 1 1,0 0-1,1-1 0,0 1 0,0-1 0,7 9 0,-10-14-62,0-1-1,0 1 0,0-1 0,1 0 1,-1 1-1,0-1 0,1 0 1,-1 0-1,1 0 0,-1 0 0,1 0 1,0 0-1,-1 0 0,1-1 0,0 1 1,0-1-1,-1 1 0,1-1 1,0 0-1,0 1 0,0-1 0,0 0 1,-1 0-1,1 0 0,0-1 1,0 1-1,0 0 0,-1-1 0,1 1 1,0-1-1,0 1 0,-1-1 1,1 0-1,0 0 0,-1 0 0,1 0 1,1-2-1,4-2-5,0-1 0,0-1 0,-1 1 0,0-1 0,0-1-1,-1 1 1,5-9 0,30-62-8,-25 48 35,33-65-99,-47 94 50,0-1 0,-1 0 0,1 0 0,0 0 0,1 0 0,-1 1 1,0-1-1,0 1 0,1-1 0,-1 1 0,1-1 0,-1 1 1,1 0-1,2-2 0,-4 3-3,1 0 0,-1 0 0,0 0 0,0-1 0,0 1 0,1 0 0,-1 0 0,0 0 0,0 0 0,1 0 0,-1 0 0,0 0 0,0 0 0,1 0 0,-1 0 0,0 0 0,0 0 0,1 0 0,-1 0 0,0 0 0,0 0 0,0 0 0,1 0 0,-1 0 0,0 1 0,0-1 0,1 0 0,-1 0 0,0 0 0,0 0 0,0 0 0,1 1 0,2 9-95,-2 4 49,-1-1 0,0 1 0,-1 0 0,-3 22 0,-17 56 97,12-55-96,5-18 99,-1 0 0,-1 0 0,0-1 0,-2 0 0,0 0 0,0-1 0,-16 22 0,22-36 10,-1 0 0,0 0 0,0 0 0,0 0 0,0-1 0,-1 1 0,1-1 0,-1 0 0,0 0 0,0 0 0,1 0 0,-6 1 0,7-2-45,1-1 0,-1 0 0,1 1 0,-1-1 0,0 0 0,1 0 0,-1 0 0,1 0 0,-1 0 0,1 0 0,-1-1 0,1 1 0,-1 0 1,1-1-1,-1 1 0,1-1 0,-1 0 0,1 1 0,0-1 0,-1 0 0,1 0 0,0 0 0,0 0 0,-1 0 0,1 0 0,0 0 0,0 0 0,0-1 0,1 1 0,-1 0 1,0-1-1,0 1 0,1 0 0,-1-1 0,0 1 0,1-2 0,-1 1-15,1 1 0,-1-1-1,1 1 1,0-1 0,0 1 0,0-1 0,0 0 0,0 1 0,0-1-1,0 1 1,0-1 0,1 1 0,0-3 0,-1 4-10,0-1-1,1 1 1,-1-1 0,0 1 0,1-1-1,-1 0 1,1 1 0,-1-1 0,1 1 0,-1 0-1,1-1 1,-1 1 0,1-1 0,-1 1-1,1 0 1,-1-1 0,1 1 0,0 0 0,-1 0-1,1 0 1,0-1 0,-1 1 0,1 0-1,-1 0 1,1 0 0,0 0 0,-1 0 0,1 0-1,0 0 1,-1 0 0,1 0 0,0 0-1,-1 1 1,1-1 0,0 0 0,-1 0 0,1 1-1,0-1 1,35 15-229,40 13 608,-61-24-2427,24 5 0,-16-5-3279,-2 3 1617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9:59.9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138 10 1248,'14'-9'10934,"-15"22"-11319,-23 129 2441,-66 302-64,81-415-1836,-15 67 696,22-89-516,2-7-325,-1 0 1,1 0 0,0 1-1,0-1 1,0 0 0,0 0-1,0 0 1,0 0 0,0 0-1,0 0 1,0 0 0,0 1-1,0-1 1,0 0 0,0 0-1,0 0 1,0 0 0,0 0-1,0 0 1,0 1 0,0-1-1,0 0 1,0 0 0,0 0-1,0 0 1,0 0 0,0 0-1,0 1 1,0-1 0,1 0-1,-1 0 1,0 0 0,0 0-1,0 0 1,0 0 0,0 0-1,0 0 1,0 0 0,0 0-1,0 1 1,1-1 0,-1 0-1,1 1 677,13-1-37,-5-2-659,0 1 0,0-1 0,0 0 0,0-1 0,0 0 0,9-5 0,25-7-22,-2 6 66,1 1-1,-1 2 0,1 2 0,61 1 0,-9 4-72,-92-1 60,1 0-1,-1 0 1,0 0-1,0 0 1,1 0-1,-1 1 1,0-1 0,0 1-1,0 0 1,1 0-1,-1 0 1,3 1-1,-4-1-38,-2 0-149,0-1-1,1 0 0,-1 1 0,0-1 0,1 1 1,-1-1-1,0 0 0,0 0 0,1 1 0,-1-1 1,0 0-1,0 0 0,0 0 0,1 0 0,-1 0 1,0 0-1,0 0 0,0 0 0,0 0 0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5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39 3968,'1'-1'200,"0"-1"1,0 0 0,0 1-1,-1-1 1,2 1-1,-1 0 1,0-1 0,0 1-1,0 0 1,0 0-1,1 0 1,-1-1 0,1 1-1,-1 1 1,1-1-1,-1 0 1,2-1-1,-2 2-131,-1 0 0,0 0 0,0 0 0,0 0-1,0 0 1,1 0 0,-1 0 0,0 0 0,0 0-1,0 0 1,0 0 0,0 0 0,1 0 0,-1-1-1,0 1 1,0 0 0,0 0 0,0 0-1,0 0 1,0 0 0,0 0 0,1-1 0,-1 1-1,0 0 1,0 0 0,0 0 0,0 0 0,0-1-1,0 1 1,0 0 0,0 0 0,0 0 0,0 0-1,0-1 1,0 1 0,0 0 0,0 0 0,0 0-1,0 0 1,0-1 0,0 1 0,0 0-1,0 0 1,0 0 0,-1 0 0,1-1 0,0 1-1,0 0 1,0 0 0,0 0 0,0 0 0,0 0-1,0 0 1,-1-1 0,1 1 0,0 0 0,0 0-1,0 0 1,-1 0 0,-9-5 1622,6 6-1572,1-1 1,-1 1 0,0-1-1,1 1 1,-1 0-1,1 1 1,-1-1-1,1 0 1,-1 1 0,-5 4-1,-33 27 201,21-16-216,-31 26 68,1 2 0,2 2 0,-52 66 0,95-105-106,0 0 0,1 0 1,0 1-1,0 0 0,1 0 1,0 0-1,-3 14 1,6-21-17,0 0 0,1 1 0,-1-1 1,1 1-1,0-1 0,0 0 1,0 1-1,0-1 0,0 0 0,0 1 1,1-1-1,-1 1 0,1-1 1,-1 0-1,1 0 0,0 1 0,0-1 1,0 0-1,0 0 0,1 0 1,-1 0-1,0 0 0,1 0 0,-1 0 1,1-1-1,0 1 0,0 0 0,0-1 1,0 0-1,0 1 0,0-1 1,0 0-1,0 0 0,0 0 0,4 1 1,2 0 65,0 0 0,1 0 1,-1-1-1,1 0 0,-1-1 0,1 0 1,-1 0-1,0-1 0,1 0 1,-1 0-1,1-1 0,-1 0 0,0 0 1,15-8-1,-11 5-72,-1-1-1,1-1 1,-1 1 0,-1-2 0,1 0-1,-1 0 1,0-1 0,-1 0-1,11-15 1,-7 6 20,-1 0 0,-1-1 0,-1-1-1,13-35 1,21-88 131,-39 125-154,-4 14-59,5-22-25,-6 25 25,1 0-1,-1 0 1,0 0 0,0 0 0,0 0 0,0 0-1,0 0 1,0 0 0,0 1 0,0-1-1,-1 0 1,1 0 0,0 0 0,0 0 0,-1 0-1,1 0 1,0 1 0,-1-1 0,1 0-1,-1 0 1,1 0 0,-2 0 0,2 1 11,0 0-1,0 0 1,-1 0 0,1-1 0,0 1-1,0 0 1,0 0 0,-1 0 0,1 0 0,0 0-1,0 0 1,0 0 0,-1 0 0,1 0-1,0 0 1,0 0 0,-1 0 0,1 0 0,0 0-1,0 0 1,0 0 0,-1 0 0,1 1 0,0-1-1,0 0 1,0 0 0,-1 0 0,1 0-1,0 0 1,0 0 0,0 1 0,0-1 0,-1 0-1,-1 2-43,0 1 0,0-1 0,0 1 1,0-1-1,1 1 0,-1 0 0,1 0 0,0 0 0,0 0 0,-1 3 0,-8 33-63,10-37 111,-8 40 94,-3 71-1,10-94 21,2-1 0,3 30 0,-3-39-27,1 0 0,0 0 0,1 0-1,0-1 1,0 1 0,1-1-1,5 11 1,-7-17-32,0 1 1,0 0-1,0-1 1,0 0-1,0 1 1,1-1-1,-1 0 0,1 0 1,-1 0-1,1-1 1,0 1-1,0-1 1,-1 1-1,1-1 0,0 0 1,0 0-1,1 0 1,-1 0-1,0-1 0,0 0 1,0 1-1,0-1 1,0 0-1,7-1 1,0-1 37,0 0 0,1-1 0,-1 0 0,0-1 0,17-8 0,-3-1-30,-1-1 0,0-1 0,-1 0 0,-1-2 1,24-24-1,84-103 256,-29 28-492,-88 103-16,-12 13 185,0 0 1,1 0-1,-1 0 1,0-1-1,0 1 1,0 0-1,0 0 1,0 0-1,0 0 1,1 0-1,-1-1 1,0 1-1,0 0 1,0 0-1,0 0 1,0 0-1,1 0 0,-1 0 1,0 0-1,0 0 1,0 0-1,1 0 1,-1 0-1,0-1 1,0 1-1,0 0 1,1 0-1,-1 1 1,0-1-1,0 0 1,0 0-1,0 0 1,1 0-1,-1 0 1,0 0-1,0 0 0,0 0 1,1 0-1,-1 0 1,0 0-1,0 0 1,0 1-1,0-1 1,0 0-1,1 0 1,-1 0-1,0 0 1,0 0-1,0 1 1,0-1-1,0 0 1,0 0-1,0 0 1,0 0-1,1 1 0,-1-1 1,0 0-1,0 0 1,0 0-1,0 1 1,0-1-1,0 0 1,0 0-1,0 0 1,0 0-1,0 1 1,0-1-1,-1 0 1,1 18-7,-1-15 1,-4 51-100,1-12 67,1 49 0,3-78 89,1 0 1,0-1-1,2 1 0,-1 0 1,1-1-1,1 0 1,0 0-1,8 16 1,-10-24-8,0 0 0,1-1 1,-1 1-1,1 0 0,0-1 1,-1 1-1,2-1 0,-1 0 1,0 0-1,1 0 0,-1-1 1,1 1-1,0-1 0,0 0 1,0 0-1,0 0 0,0 0 1,0-1-1,1 1 0,-1-1 1,0 0-1,1-1 0,-1 1 1,1-1-1,-1 0 0,1 0 1,-1 0-1,1-1 0,-1 1 1,0-1-1,1 0 0,7-3 1,15-8 20,0 0 0,-1-2 1,28-19-1,69-60 210,-98 70-202,-1-2 0,-1 0 0,-1-1 0,33-53 1,-50 72-55,-2 3-9,-1 1 0,1-1 1,-1 1-1,0-1 0,-1 0 0,1 0 1,0 0-1,-1 0 0,0 0 0,1-6 1,-2 8-12,0 1 0,1 0 0,-1-1 1,-1 1-1,1 0 0,0-1 0,0 1 1,0 0-1,-1-1 0,1 1 0,-1 0 1,1 0-1,-1-1 0,1 1 1,-1 0-1,0 0 0,0 0 0,1 0 1,-1 0-1,0 0 0,0 0 0,0 0 1,0 0-1,0 0 0,0 1 0,0-1 1,-1 0-1,1 1 0,0-1 1,0 1-1,0-1 0,-1 1 0,1 0 1,-2-1-1,-3 0-21,0 1 1,1-1 0,-1 1-1,1 0 1,-1 0 0,-9 2-1,7 0 10,1 1 0,-1-1 1,0 1-1,0 1 0,1-1 0,0 1 0,0 1 0,0-1 0,0 1 0,1 0 0,0 1 0,0-1 1,0 1-1,1 1 0,-1-1 0,-4 8 0,0 2 42,1-1 0,1 1 0,0 0 0,1 1 0,1 0 0,-5 22 0,8-28-22,1-1 1,0 1-1,1 1 0,0-1 0,1 0 0,0 0 0,1 0 0,3 16 0,-2-20 26,-1-1-1,1 1 0,1-1 1,-1 0-1,1 0 1,0 0-1,1 0 0,-1 0 1,1-1-1,0 0 0,1 0 1,-1 0-1,1 0 1,0-1-1,7 6 0,-2-4 77,1 0 0,0 0-1,0-1 1,0-1 0,1 0-1,0 0 1,0-1 0,0-1 0,0 0-1,20 1 1,-9-3-369,0 0-1,0-1 1,0-2-1,39-8 1,-30 3-844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5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 5408,'-5'-4'1124,"0"1"722,9 52 2567,9 41-3491,-6-50-385,4 31 78,3 0 0,28 81 1,-42-151-596,7 17 441,15 34 0,-20-48-300,0 0 1,0-1-1,1 1 1,-1 0-1,1-1 0,0 0 1,0 0-1,0 0 1,0 0-1,0 0 1,1-1-1,-1 1 0,1-1 1,0 0-1,4 2 1,-7-4-88,1 1 0,0-1 1,0 0-1,-1 1 0,1-1 0,0 0 1,0 0-1,-1-1 0,1 1 1,0 0-1,0 0 0,-1-1 1,1 1-1,0-1 0,-1 0 0,1 1 1,0-1-1,-1 0 0,1 0 1,-1 0-1,1 0 0,-1 0 0,0 0 1,1-1-1,0-1 0,4-3 10,-1-1-1,0 0 1,-1 0-1,4-9 1,-2 6-55,21-44 56,21-57-1,15-30 67,56-65-311,-112 194-21,-2 6-223,-4 21 184,0 0 155,0 1 0,2-1-1,0 0 1,8 25 0,-3-14 124,-6-20-33,0 0-1,0 0 0,1 0 1,-1-1-1,1 1 0,1-1 1,-1 0-1,1 0 0,0 0 1,0 0-1,0-1 0,1 0 1,-1 0-1,1 0 0,11 6 1,-15-9 5,1-1 1,0 1 0,0-1 0,-1 0-1,1 0 1,0 0 0,0 0-1,0 0 1,-1 0 0,1-1 0,0 1-1,0-1 1,-1 1 0,1-1-1,0 1 1,-1-1 0,1 0 0,0 0-1,2-2 1,1 0 27,-1 0-1,1-1 1,-1 0 0,7-7 0,0-2 23,-1 0 1,10-17 0,-17 25-44,0 0 0,0 0 0,-1-1 1,0 1-1,0-1 0,0 0 0,-1 1 0,0-1 0,1-11 1,-1 16-53,-1 0 1,0-1 0,0 1 0,0 0 0,0 0-1,0-1 1,-1 1 0,1 0 0,0 0 0,0-1-1,-1 1 1,1 0 0,-1 0 0,1 0 0,-1 0-1,1 0 1,-1 0 0,0 0 0,0 0 0,0 0-1,1 0 1,-1 0 0,0 0 0,0 0 0,0 0 0,0 1-1,0-1 1,0 0 0,-1 1 0,1-1 0,0 1-1,0 0 1,0-1 0,0 1 0,-1 0 0,1-1-1,0 1 1,0 0 0,-1 0 0,0 0 0,-2 1-12,1-1 1,-1 1-1,1-1 1,-1 1-1,1 0 1,-1 1-1,1-1 1,0 0-1,0 1 1,-1 0-1,1 0 1,-4 3-1,3-1-16,1 1-1,-1-1 0,1 1 0,-1 0 0,1 0 1,1 0-1,-5 9 0,5-9-1,-5 11 51,2-1-1,0 1 0,0 0 1,2 0-1,0 1 0,0-1 1,2 1-1,0 0 0,1-1 1,1 1-1,0 0 0,1-1 1,1 0-1,1 1 0,5 16 1,-7-28 25,0-1 1,0 1 0,0-1 0,0 0 0,1 0-1,-1 0 1,1 0 0,0 0 0,0-1-1,1 1 1,-1-1 0,1 0 0,0 0 0,7 5-1,-7-6-14,0-1-1,-1 1 0,1-1 0,0 0 0,0 0 0,0 0 0,0 0 0,0-1 1,1 1-1,-1-1 0,0 0 0,0-1 0,0 1 0,0-1 0,0 0 1,0 1-1,0-2 0,5-1 0,12-6 66,-1-1 1,0-1-1,-1-1 0,29-23 1,64-67 159,-36 17-425,-25 28 221,-44 49 58,0 0 0,12-18 0,-17 23-120,0-1 0,0 0 0,-1 0 0,0 1-1,1-1 1,-1 0 0,-1 0 0,1 0 0,-1 0-1,1-7 1,7 16-24,-1 1 1,1 0-1,-1 0 0,6 7 0,-6-1 0,-1 0-1,-1 0 0,0 0 1,-1 1-1,0-1 0,-1 1 0,2 23 1,-2-20 116,0 0 0,1 0 0,0 0 0,8 18 0,-11-33-52,-1 0 0,0-1 0,1 1 1,-1 0-1,1 0 0,-1-1 0,1 1 1,-1 0-1,1 0 0,0-1 1,-1 1-1,1-1 0,0 1 0,-1-1 1,1 1-1,0-1 0,0 1 0,0-1 1,-1 1-1,1-1 0,0 0 0,0 0 1,1 1-1,0-1 6,-1 0 0,1-1-1,-1 1 1,1 0 0,-1 0 0,1-1 0,-1 1-1,0-1 1,1 0 0,-1 1 0,1-1 0,1-1-1,2-2 47,0 0 0,0-1 0,0 1 0,-1-1 0,6-7 0,6-11 31,-9 12-178,0 1-1,1 0 0,0 0 1,1 1-1,11-10 1,-20 19 70,1-1-1,-1 1 1,1-1 0,-1 1-1,1-1 1,-1 1 0,1 0-1,-1-1 1,1 1 0,0 0-1,-1 0 1,1-1 0,0 1 0,-1 0-1,1 0 1,0 0 0,-1 0-1,1 0 1,0 0 0,-1 0-1,1 0 1,-1 0 0,1 0-1,0 0 1,-1 1 0,1-1-1,0 0 1,-1 0 0,1 0-1,-1 1 1,1-1 0,0 0-1,-1 1 1,1-1 0,-1 1 0,1-1-1,-1 1 1,1-1 0,-1 1-1,0-1 1,1 1 0,0 0-1,1 3-15,0 0 0,-1 0-1,1 0 1,-1 0 0,2 8 0,2 19 31,2 39-1,4 28 417,-10-94-381,0 0-1,0 0 0,0 0 0,0 0 1,1 0-1,0 0 0,-1 0 1,1 0-1,1-1 0,-1 1 0,0-1 1,6 6-1,-7-8-14,1 0-1,0 0 1,0 0 0,0 0 0,0 0-1,0 0 1,0 0 0,0 0 0,0-1-1,0 1 1,1-1 0,-1 0 0,0 0-1,0 0 1,0 0 0,0 0 0,1 0-1,-1 0 1,0-1 0,0 1-1,0-1 1,0 1 0,0-1 0,0 0-1,0 0 1,3-2 0,14-8 73,-1 0 0,-1-1 0,0-1 0,23-23 0,32-25-164,-66 57-3,0 0 0,1 0 0,12-5 0,-18 8 57,0 1 0,0 0 0,0-1 0,0 1 0,0-1 0,0 1 0,0 0 0,0 0 0,-1 0 0,1-1 0,0 1 0,0 0 0,0 0 0,0 0 0,0 1 1,0-1-1,0 0 0,0 0 0,0 0 0,0 1 0,0-1 0,0 1 0,0-1 0,0 1 0,0-1 0,0 1 0,-1-1 0,1 1 0,0-1 0,0 1 0,-1 0 0,1 0 0,0-1 0,-1 1 0,1 0 0,-1 0 0,1 0 0,0 1 0,0 2-2,0 0-1,0 0 1,0 1-1,-1-1 0,1 0 1,-1 1-1,0-1 1,-1 6-1,-8 36-51,7-38 59,-3 9 5,0 0 0,-2 0 0,0-1 0,-9 16 0,-41 61 24,19-33-3,-44 82 93,-41 65 259,109-184-249,-1 0 0,-32 35 0,43-54-89,-1 0 0,1 0 0,-1 0 0,-5 4 0,7-7 3,1 1 0,0-1 0,-1 0 0,1-1 0,-1 1 0,1 0 0,-1-1 0,1 1-1,-1-1 1,-4 0 0,5 1-23,1-2 1,-1 1-1,0 0 0,1 0 0,-1 0 0,1-1 0,-1 1 1,0-1-1,1 0 0,-1 1 0,1-1 0,0 0 0,-1 0 1,1 0-1,0 0 0,-1 0 0,-1-2 0,0 0-9,1 0-1,0-1 0,0 1 1,0-1-1,-2-3 1,4 6-4,-4-8 12,1 0 1,0 0 0,1-1-1,0 1 1,-1-16 0,1 12 11,0-4-28,0 0 0,2 1 1,-1-1-1,2 0 1,1 0-1,4-23 0,-4 32-9,0 0 0,1 0 0,0 0 0,0 0 0,1 1-1,0-1 1,0 1 0,1 0 0,-1 1 0,2-1-1,-1 1 1,1 0 0,0 0 0,0 0 0,8-4 0,-4 4 10,0 0 1,1 0 0,0 1 0,0 1 0,0 0-1,1 0 1,-1 1 0,23-2 0,7 1-403,49 1 0,-83 3 232,72 6-4252,36 14-7899,-56-7 7867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7:5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28 6464,'4'-27'5072,"4"56"-4859,-4 13 638,-3 55 1,-1-64-347,-1 80 1383,-26 186 0,15-220-1340,-53 267 2424,63-339-2392,4-14-219,5-21-12,5-11-185,32-67-1,-29 72-212,-10 20 9,1 2 1,1-1 0,0 1-1,1 0 1,0 0 0,1 1-1,17-18 1,-25 28 20,0 0 1,0 0-1,0 0 1,0 0-1,0 1 1,0-1-1,0 0 1,0 0-1,0 1 1,0-1-1,1 1 1,-1-1-1,0 1 1,1 0-1,-1-1 0,0 1 1,0 0-1,1 0 1,-1 0-1,0 0 1,1 0-1,-1 0 1,0 0-1,1 0 1,-1 1-1,0-1 1,1 0-1,-1 1 1,0-1-1,0 1 1,0-1-1,1 1 0,1 1 1,-1 0 10,0 0-1,0 1 1,0-1 0,-1 0-1,1 1 1,0 0 0,-1-1-1,0 1 1,0 0 0,0-1-1,0 1 1,0 0 0,1 6-1,0 9 52,-1 0 1,-1 0-1,0 0 0,-1 0 0,-1 0 0,-5 20 0,0-8 65,-2 1-1,-20 46 0,24-65-40,-1 0 0,0-1 0,-1 0-1,0-1 1,-15 18 0,20-25-28,-1 0 0,1-1 0,-1 1 0,0-1 0,0 0 0,0 1 1,0-1-1,0-1 0,0 1 0,0 0 0,-1-1 0,1 0 0,-1 0 0,1 0 0,-1 0 0,1 0 0,-1-1 0,1 1 1,-1-1-1,0 0 0,1 0 0,-1 0 0,-5-2 0,1-2 30,10 0-144,13-1-79,29 3 239,-31 3-3,0-2 0,17-2 0,1-3-50,1-2 0,-1-1 1,-1-2-1,0 0 0,-1-3 0,0 0 1,-1-2-1,0 0 0,-1-3 1,-1 0-1,-1-1 0,-1-1 1,-1-2-1,-1 0 0,-1-2 1,26-38-1,-40 53-42,2-4 34,15-29 0,-22 38-24,0 1 0,0-1 1,-1 0-1,0 0 1,0 1-1,0-1 1,0 0-1,-1 0 0,0 0 1,0 0-1,-1-5 1,0-28-26,1 21 92,0 17-74,0-1 0,1 0-1,-1 1 1,0-1 0,0 1 0,0-1-1,0 0 1,0 1 0,0-1 0,1 1-1,-1-1 1,0 1 0,1-1 0,-1 1-1,0-1 1,1 1 0,-1-1 0,0 1-1,1-1 1,-1 1 0,1 0 0,-1-1-1,1 1 1,-1 0 0,1-1 0,-1 1-1,1 0 1,-1 0 0,1-1 0,-1 1-1,1 0 1,0 0 0,-1 0-1,1 0 1,-1 0 0,2 0 0,-1 0-12,1 0 0,-1 0 1,0 0-1,1 0 0,-1 0 0,0 1 1,0-1-1,1 1 0,-1-1 1,0 1-1,0-1 0,0 1 0,0-1 1,1 1-1,-1 0 0,1 1 1,4 5-31,-2 0 1,1-1 0,-1 2 0,0-1 0,0 0 0,-1 1 0,0 0-1,0-1 1,2 13 0,1 11 11,2 35-1,-4-30 72,8 104 94,-12-130-106,1 1 0,0 0 0,6 20 0,-7-29 10,1 1 0,0-1 0,-1 0 0,1 0 0,0 0 0,0 0 0,1 0 1,-1 0-1,0 0 0,0 0 0,1 0 0,0-1 0,-1 1 0,1-1 0,0 1 0,-1-1 1,1 1-1,0-1 0,0 0 0,0 0 0,0 0 0,0 0 0,1 0 0,-1-1 0,2 2 1,-1-2-10,0 0 0,-1 0 1,1-1-1,-1 1 1,1 0-1,0-1 0,-1 0 1,1 1-1,-1-1 0,0 0 1,1 0-1,2-2 1,28-19 49,-33 22-72,25-21 80,38-42 0,-45 43-99,8-7 41,-1-1 0,36-55 1,-56 75-18,-4 8-16,0-1 0,0 0-1,-1 0 1,1 0 0,0-1 0,-1 1 0,1 0 0,-1 0 0,1 0 0,-1 0-1,1-1 1,-1 1 0,0 0 0,0 0 0,0 0 0,1-1 0,-2-1 0,1 3 5,0 0 1,0 0-1,0 0 1,0-1-1,0 1 1,0 0 0,0 0-1,0-1 1,-1 1-1,1 0 1,0 0-1,0 0 1,0 0-1,0-1 1,-1 1 0,1 0-1,0 0 1,0 0-1,0 0 1,-1 0-1,1 0 1,0-1-1,0 1 1,0 0 0,-1 0-1,1 0 1,0 0-1,0 0 1,-1 0-1,1 0 1,0 0 0,0 0-1,-1 0 1,1 0-1,0 0 1,0 0-1,-1 0 1,1 0-1,0 1 1,0-1 0,-1 0-1,-10 5-73,9-4 49,-3 2-28,0 1-1,0-1 0,1 1 1,-1 0-1,1 0 0,-1 1 1,1-1-1,-3 6 0,-4 7-17,-10 19-1,13-22 197,1-2-42,1 1-1,0-1 1,1 1-1,0 1 1,-5 22 0,10-31-56,-1-1 1,1 1 0,0-1 0,0 0 0,0 1 0,0-1-1,1 1 1,0-1 0,2 8 0,-2-9-11,0 0-1,1-1 1,-1 1-1,1 0 1,0-1 0,0 1-1,0-1 1,0 0 0,0 1-1,1-1 1,-1 0-1,1 0 1,-1 0 0,1-1-1,3 3 1,0-2 18,-1 0 1,1 0 0,0 0-1,0-1 1,0 0-1,0 0 1,0-1 0,0 1-1,0-1 1,0 0-1,0-1 1,0 0-1,0 0 1,10-3 0,-6 1 26,1 0 1,-1-1 0,0 0 0,-1-1 0,1 0-1,-1-1 1,14-10 0,-12 5-42,-1 0 0,0 0 0,-1-1 0,0 0 1,0 0-1,-1-1 0,-1-1 0,-1 1 0,1-1 0,-2 0 0,0 0 1,-1-1-1,4-19 0,-7 26-22,0 0 0,0 0 0,-1-1-1,-1-9 1,1 15-11,-1-1-1,1 0 1,-1 0-1,0 1 1,-1-1-1,1 1 1,0-1-1,-1 1 0,0-1 1,0 1-1,-3-4 1,1 2 1,-1 1 1,1 1 0,-1-1-1,0 1 1,0-1 0,0 2-1,0-1 1,0 0-1,-1 1 1,1 0 0,-1 0-1,-7-1 1,2 1-4,1 0 1,-1 1-1,1 0 1,-1 0-1,0 1 1,-12 2 0,22-2 19,-1 0 1,0 0-1,1 1 1,-1-1-1,0 0 1,1 1-1,-1-1 1,1 1-1,-1 0 1,1 0-1,-3 1 1,4-2-1,0 0 0,0 0 0,0 1 0,0-1 0,0 0 0,0 0 1,0 0-1,-1 0 0,1 1 0,0-1 0,0 0 0,0 0 0,0 0 0,0 0 0,0 1 0,0-1 0,0 0 1,0 0-1,0 0 0,1 0 0,-1 1 0,0-1 0,0 0 0,0 0 0,0 0 0,0 0 0,0 1 1,0-1-1,0 0 0,0 0 0,1 0 0,-1 0 0,0 0 0,0 1 0,0-1 0,0 0 0,15 8 40,35 7-31,0-1-1,1-3 1,82 8 0,6-15-279,-99-4 146,-40-1 123,1 1 0,-1 0 0,1 0 0,-1 0 0,1 0-1,-1 0 1,0 0 0,1 0 0,-1 0 0,1 0 0,-1 0-1,1 0 1,-1 0 0,0 0 0,1 0 0,-1 0 0,1 1 0,-1-1-1,0 0 1,1 0 0,-1 0 0,1 1 0,-1-1 0,0 0 0,1 0-1,-1 1 1,0-1 0,0 0 0,1 1 0,-1-1 0,0 0 0,0 1-1,1-1 1,-1 1 0,0-1 0,-7 14 105,3-7-147,-51 76 14,34-54-17,2 0 0,-29 59-1,47-85 69,1-1 0,-1 1 0,0-1 0,1 1 0,-1 0 0,1 0 1,0-1-1,0 1 0,0 0 0,0 0 0,1-1 0,-1 1 0,1 0 0,1 4 0,-2-7-14,0 1 0,0 0 0,1-1 0,-1 1 0,0-1 0,1 1 0,-1-1-1,1 1 1,-1-1 0,0 1 0,1-1 0,-1 1 0,1-1 0,0 0 0,-1 1 0,1-1 0,-1 0 0,1 1 0,-1-1 0,1 0 0,0 0 0,-1 1 0,2-1 0,0 0 1,-1 0 0,0-1 0,1 1 0,-1 0 1,0-1-1,0 1 0,1-1 0,-1 1 0,0-1 0,0 0 1,0 0-1,0 1 0,0-1 0,0 0 0,0 0 0,2-2 1,1-2 9,0 0 0,0 0 0,0-1 0,0 1 1,-1-1-1,4-9 0,13-41 122,-10 25 30,34-115-333,-45 144-182,-1 9 213,-4 11 61,1 4 53,1 0 0,1 1 0,1-1-1,2 1 1,2 31 0,-2-51 15,1 1-1,0 0 1,0 0 0,0-1-1,0 1 1,0-1-1,1 1 1,0-1-1,0 0 1,0 0 0,0 0-1,0 0 1,0 0-1,4 3 1,-2-3 20,0 0 0,0 0 0,0 0 0,0-1 0,0 0 0,1 0 0,-1 0 0,1 0 0,0-1 0,8 2 0,9 0-1,1-1 1,-1-2 0,0 0 0,1-1 0,-1-1 0,0-1 0,0-1 0,0-1-1,0-1 1,22-10 0,-30 11 2,0-2 0,-1 0 1,0-1-1,-1 0 0,1 0 0,-2-2 0,1 1 0,16-20 0,-21 22-11,-1-1 0,-1 0 0,0 0 0,0 0 0,0-1 0,4-11 0,-7 14-20,0 0 0,-1 0 0,1 0 0,-1-1 0,-1 1 0,1 0 0,-1-1-1,0 1 1,0 0 0,-2-9 0,2 14-1,0 0 0,-1 0 0,1 0 0,0 0 0,-1-1 0,1 1-1,0 0 1,-1 0 0,1 0 0,-1 0 0,0 0 0,1 0 0,-1 0 0,0 0 0,1 1-1,-1-1 1,0 0 0,0 0 0,0 1 0,0-1 0,0 0 0,0 1 0,0-1 0,0 1-1,0-1 1,0 1 0,0-1 0,0 1 0,0 0 0,-1 0 0,1 0 0,0 0 0,0-1-1,0 1 1,0 1 0,-1-1 0,0 0 0,-2 1 0,0 0 1,0 0-1,1 0 0,-1 1 1,0-1-1,1 1 0,0 0 1,-1 0-1,1 0 0,-5 4 1,-5 6-42,0 1 1,1 1-1,-17 25 1,-27 52 12,47-75 12,0 0 0,-6 20 0,13-30 16,0 0 0,1 0 0,-1 0 0,1 0 0,0 0 0,1 0 1,0 0-1,-1 0 0,2 0 0,0 8 0,0-12 30,-1 0 0,1 0 0,0 0 0,-1 0 0,1-1 0,0 1 0,0 0 0,0 0 0,0-1 0,0 1 0,1-1 0,-1 1 0,0-1 0,1 1 0,-1-1 0,1 0 0,0 0 0,-1 0 0,1 0 0,0 0 0,0 0 1,-1 0-1,1 0 0,0-1 0,0 1 0,0-1 0,0 1 0,0-1 0,0 0 0,0 0 0,0 0 0,4 0 0,0-1 11,0 1 0,1-1 0,-1-1 0,0 1 0,0-1 0,0 0 0,0 0 0,0-1 0,7-4 0,-2-1-16,-1 1 0,-1-1 1,1-1-1,-2 1 1,1-2-1,-1 1 1,13-20-1,0-7-5,17-39 1,-34 67-6,44-96 0,-4-1 1,33-127-1,-75 225-8,0 2-38,0-1 0,-1 1 0,0-1 0,0 1 0,0-1 0,-1 0 0,0-7 0,0 13 32,0-1 0,0 1 1,0 0-1,0-1 0,0 1 0,0-1 0,0 1 0,0 0 0,0-1 0,0 1 1,0 0-1,-1-1 0,1 1 0,0 0 0,0 0 0,0-1 0,-1 1 0,1 0 1,0-1-1,0 1 0,-1 0 0,1 0 0,0-1 0,0 1 0,-1 0 0,0 0 1,-6 4-162,-4 15 9,-7 20-1,2 0-1,-13 52 1,-13 83 212,41-170-51,-61 310 759,60-308-1036,1 0 1,0 0 0,1 0-1,0 0 1,0 8-1,1-10-623,-1-1-1,1 1 0,0-1 0,0 1 1,1-1-1,-1 0 0,1 0 0,-1 1 0,1-1 1,3 3-1,-4-4 488,0-1 0,0 0 0,0 0 0,0 0 0,0 0 0,0 0 0,0 0 0,0 0-1,1 0 1,1 1 0,-1-1-150,0-1 0,-1 0-1,1 0 1,0 1-1,0-1 1,0 0-1,-1-1 1,1 1 0,2-1-1,-4 1 551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8:0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8128,'-13'12'3008,"9"1"-2336,-9 2-160,3-2 3296,2-1-2177,-2 0 385,6-4-1184,-5-5-288,4-3 192,14-3-7967,10 6 3935,7 2-3424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8:05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84 9 5568,'-1'-2'521,"1"2"-455,-1 0 0,1 0-1,0 0 1,0 0-1,0 0 1,0-1 0,0 1-1,0 0 1,0 0-1,0 0 1,-1 0 0,1 0-1,0 0 1,0 0 0,0-1-1,0 1 1,0 0-1,0 0 1,0 0 0,0 0-1,0 0 1,0 0-1,0-1 1,0 1 0,0 0-1,0 0 1,0 0-1,0 0 1,0 0 0,0-1-1,0 1 1,0 0-1,0 0 1,0 0 0,0 0-1,0 0 1,0-1-1,0 1 1,0 0 0,1 0-1,-1 0 1,0 0 0,0 0-1,0 0 1,0 0-1,0 0 1,0-1 0,0 1-1,1 0 1,-1 0-1,0 0 1,0 0 0,0 0-1,0 0 1,0 0-1,1 0 1,-1 9 985,-2 26 130,-10 56 0,3-26-333,-27 150 1168,30-190-1946,0 0-1,-2 42 0,6-36-35,0-9-30,1 0 1,4 40 0,-2-52-4366,-1-18-46,0-4 1677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8:06.2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9 340 8128,'-7'-13'2618,"7"12"-2592,-1 1 0,1 0 0,0 0 0,0 0 0,0 0 0,0-1-1,0 1 1,0 0 0,0 0 0,0 0 0,0 0 0,0-1 0,0 1-1,0 0 1,0 0 0,0 0 0,0 0 0,0-1 0,0 1 0,0 0 0,0 0-1,0 0 1,0 0 0,0-1 0,0 1 0,0 0 0,0 0 0,0 0-1,1 0 1,-1 0 0,0-1 0,0 1 0,0 0 0,0 0 0,0 0-1,0 0 1,1 0 0,-1 0 0,0-1 0,7-5 307,0-1 0,0 1 1,0 0-1,1 0 0,0 1 0,0 0 1,1 1-1,10-5 0,82-27 466,-90 33-810,239-59 750,-108 30-3196,-119 27 1394,-1-2 0,0-1 0,27-13 0,-36 14 842,0-1 0,-1 0 1,0 0-1,0-2 0,0 1 1,10-13-1,-18 17 479,9-8 221,-12 13-472,-1 0 0,0 0 0,1-1-1,-1 1 1,1 0 0,-1 0 0,0 0 0,1 0 0,-1 0-1,1 0 1,-1 0 0,0 0 0,1 0 0,-1 0-1,1 0 1,-1 0 0,0 0 0,1 0 0,-1 0-1,1 0 1,-1 0 0,0 0 0,1 1 0,-1-1-1,1 0 1,-1 0 0,0 0 0,1 1 0,-1-1-1,0 0 1,1 1 0,-1-1 0,0 0 0,0 1-1,1-1 1,-1 0 0,0 1 0,0-1 0,2 4 220,0 0 0,-1 0 0,0 0 0,0 0 0,0 0 0,0 0 0,-1 0 0,1 0 0,-1 0 0,0 0 0,0 1 0,-1-1 0,0 5 0,0 3 333,-26 220 3270,17-177-3283,-3-1 1,-23 59-1,-36 71 744,69-165-852,6-12-21,-2-7-400,-1 0-1,1 0 1,-1 0 0,1 0-1,-1 0 1,1 0-1,-1 0 1,1 0-1,-1 0 1,0 0 0,1 0-1,-1 0 1,1-1-1,-1 1 1,1 0-1,-1 0 1,1-1 0,-1 1-1,0 0 1,1-1-1,15-10 76,-1-1 0,0-1 0,18-20-1,-14 13-265,-17 19 137,-1-1 0,1 1 0,0 0 0,0-1 0,-1 1 1,1 0-1,0 0 0,0 0 0,0 0 0,1 0 0,2 0 0,-3 1 16,-1 0 1,0-1-1,0 1 0,0 0 0,0 0 0,1 1 0,-1-1 0,0 0 0,0 0 0,0 0 0,0 1 0,0-1 1,0 1-1,0-1 0,0 1 0,0-1 0,0 1 0,0 0 0,0-1 0,0 1 0,0 0 0,0 0 1,0-1-1,1 3 0,20 36-18,-17-29 117,0-1 0,1 1-1,10 12 1,-14-20-47,0 0 0,0-1 0,0 1 0,1-1 0,-1 1 0,0-1 0,1 0 0,-1 0 0,1 0 1,-1-1-1,1 1 0,0 0 0,-1-1 0,1 0 0,-1 0 0,1 1 0,0-1 0,-1-1 0,1 1 0,3-1 0,6-1 72,0-1 0,-1 0-1,14-5 1,-6 1 24,-1-1 0,0 0 0,30-20-1,-43 24-102,1 1 0,-1-1-1,-1 0 1,1-1 0,-1 1 0,1-1-1,-1 0 1,-1 0 0,1 0-1,-1 0 1,0 0 0,0-1 0,0 0-1,-1 1 1,4-13 0,-6 15-39,1 1 0,-1-1 1,0 1-1,0 0 0,0-1 1,0 1-1,0-1 0,0 1 1,-1-1-1,1 1 0,-1 0 1,0-1-1,0 1 0,0 0 1,0 0-1,0 0 0,0 0 1,-1 0-1,1 0 0,0 0 1,-1 0-1,0 0 0,1 0 1,-1 1-1,0-1 0,0 1 1,0-1-1,0 1 0,0 0 1,0 0-1,-4-1 0,5 1-9,-1 1 0,0 0 0,0 0-1,0 0 1,0 0 0,0 0-1,1 1 1,-1-1 0,0 1 0,0-1-1,0 1 1,1-1 0,-1 1-1,0 0 1,0 0 0,1 0 0,-1 0-1,1 0 1,-1 0 0,1 0 0,0 1-1,-3 1 1,-1 4-18,-1-1 0,1 1 1,-6 10-1,11-17 41,-3 5 41,0 1 0,0 0 0,1 0 0,-1 0 0,1 0 0,0 0 0,1 0 0,0 0 0,0 1 0,0-1 0,1 1 0,-1-1 0,2 0 0,-1 1 0,1-1 0,0 1 0,0-1 0,1 0 0,-1 0 0,5 9 0,-2-7 69,0 1 0,1-1 0,0 0 0,1 0 0,0-1-1,0 1 1,0-1 0,1-1 0,0 1 0,0-1 0,1 0 0,0-1 0,9 6 0,-6-6-13,0 0 0,-1-1 1,1 0-1,1-1 0,-1 0 0,1 0 1,-1-1-1,1-1 0,-1 0 1,1-1-1,0 0 0,18-3 1,-18 2-1080,0-2 1,-1 0-1,1 0 1,12-7-1,3-1-1941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8:06.8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244 2 5632,'1'-2'4424,"-1"8"-304,-2 1-3762,0 1 1,0-1 0,1 0 0,0 1 0,0 14 0,0 2 218,0-18-433,1 0-1,0 0 1,0-1 0,1 1-1,-1 0 1,1 0-1,0-1 1,1 1 0,2 6-1,-4-11-65,1 1 0,0 0-1,0-1 1,-1 1 0,1 0 0,0-1-1,0 1 1,1-1 0,-1 0-1,0 1 1,0-1 0,1 0 0,-1 1-1,1-1 1,-1 0 0,1 0-1,-1 0 1,1-1 0,0 1 0,-1 0-1,1-1 1,0 1 0,-1-1-1,1 1 1,0-1 0,0 0 0,0 0-1,0 1 1,-1-2 0,4 1-1,0-1 47,0 0 0,0 0 0,-1-1 0,1 0 0,-1 0 0,1 0 0,-1 0 0,1-1 0,-1 1 0,0-1 0,6-6 0,1-2-107,1-1 0,10-16 1,-14 18-171,-8 10 147,0 0-1,0-1 1,1 1-1,-1 0 1,0 0-1,0 0 1,0-1-1,0 1 1,0 0-1,0 0 1,1 0 0,-1-1-1,0 1 1,0 0-1,0 0 1,0 0-1,1 0 1,-1 0-1,0 0 1,0-1-1,0 1 1,1 0-1,-1 0 1,0 0 0,0 0-1,0 0 1,1 0-1,-1 0 1,0 0-1,0 0 1,1 0-1,-1 0 1,0 0-1,0 0 1,1 0 0,0 9-162,-5 14 125,-21 76 296,3-14-79,7-19-90,-35 129 90,43-175-104,-1 1 0,-1-1 1,-1-1-1,-1 0 1,0 0-1,-1-1 1,-17 18-1,24-30-4,0 0 0,0-1 0,-1 0 0,1 0 0,-1-1 0,0 1 1,-1-1-1,1 0 0,-1-1 0,0 0 0,0 0 0,0 0 0,0-1 0,0 0 0,0 0 0,-1-1 0,1 0 0,-1 0 0,1-1 0,-12 0 0,17 0-45,0 0 1,0 0-1,0-1 1,0 1-1,0-1 0,0 1 1,0-1-1,0 0 1,0 1-1,0-1 1,0 0-1,1 0 0,-1-1 1,0 1-1,1 0 1,-1 0-1,1-1 0,-1 1 1,1-1-1,0 1 1,0-1-1,-1 0 1,1 1-1,0-1 0,1 0 1,-3-4-1,2 2-19,1 0 0,-1 0 0,1-1 0,0 1 0,0 0 0,0 0 0,1-1 0,-1 1 1,1 0-1,0 0 0,3-8 0,2-4-9,1 1 1,1 0-1,0 0 1,1 1 0,0 0-1,22-24 1,-15 21-18,1 0 0,1 1 0,1 1-1,24-16 1,-27 22 29,1 0 0,0 1 0,0 1 0,23-7 0,71-12 172,-109 26-176,57-9-513,-19 7-4795,-12 5 2028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8:08.1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285 258 3392,'0'-7'849,"0"1"0,1-1 0,0 1 1,0 0-1,0-1 0,1 1 0,-1 0 0,5-7 0,-6 12-761,0 1 0,0-1-1,1 1 1,-1 0 0,0-1-1,0 1 1,0-1 0,0 1-1,0-1 1,1 1 0,-1-1-1,0 0 1,0 1 0,0-1-1,0 1 1,0-1-1,-1 1 1,1-1 0,0 1-1,0-1 1,0 1 0,0-1-1,0 1 1,-1-1 0,1 1-1,0 0 1,-1-1 0,1 1-1,0-1 1,-1 1 0,1 0-1,0-1 1,-1 0 0,0 1-23,0 0 0,0-1 0,1 1 0,-1 0 0,0 0 0,0 0 0,1 0 0,-1 0 0,0 0 0,0 0 0,0 0 0,1 0 0,-1 0 0,0 0 0,0 0 0,1 1 0,-1-1 0,0 0 0,0 0 0,1 1 0,-2 0 0,-12 8 289,0 1 0,1 1 0,-16 16 0,5-5-133,3-3-42,-11 9 216,-31 34 1,55-53-302,0 1 1,1-1-1,0 1 0,1 1 0,0-1 1,0 1-1,1 0 0,-5 18 1,9-26-39,0 1 0,1-1 0,-1 0 0,1 1-1,0-1 1,0 1 0,0-1 0,0 1 0,1-1 0,0 5 0,0-7-12,-1 1 0,1-1-1,-1 1 1,1-1 0,0 1 0,0-1 0,0 1-1,0-1 1,0 0 0,0 1 0,0-1 0,0 0-1,0 0 1,1 0 0,-1 0 0,0 0-1,1 0 1,-1 0 0,1 0 0,-1-1 0,4 2-1,-3-1 22,1-1 1,0 0-1,0 1 0,0-1 0,-1 0 0,1 0 0,0-1 0,0 1 0,-1-1 0,1 1 0,0-1 0,0 0 0,4-2 0,3-2 85,0 0-1,10-7 0,-13 7-52,7-5-47,0-1-1,-1 0 1,0-1-1,0 0 1,-1-1-1,-1-1 1,0 0 0,-1 0-1,-1-1 1,0 0-1,-1-1 1,-1 0-1,6-18 1,22-66-413,-34 100 359,-1 0 1,0 0-1,0 0 0,0 1 0,0-1 1,0 0-1,0 0 0,0 0 0,0 0 1,0 0-1,0 0 0,0 0 0,0 0 1,0 0-1,0 0 0,0 0 1,0 0-1,1 0 0,-1 0 0,0 0 1,0 0-1,0 0 0,0 0 0,0 0 1,0 0-1,0-1 0,0 1 1,0 0-1,0 0 0,0 0 0,0 0 1,0 0-1,0 0 0,0 0 0,0 0 1,0 0-1,0 0 0,0 0 1,0 0-1,0 0 0,1 0 0,-1 0 1,0 0-1,0 0 0,0 0 0,0 0 1,0 0-1,0-1 0,0 1 0,0 0 1,0 0-1,0 0 0,0 0 1,0 0-1,0 0 0,0 0 0,0 0 1,1 8-130,0 14-3,-1-6 59,-1 12-19,7 49 0,-5-69 145,1 0 0,0 0-1,0 0 1,0 0-1,1 0 1,1-1 0,-1 1-1,1-1 1,0 0 0,10 12-1,-11-16-4,0 0-1,1 1 1,-1-2 0,1 1-1,-1 0 1,1-1-1,0 0 1,0 0 0,0 0-1,0 0 1,1 0-1,4 0 1,-1 0 50,0-1 1,1 0-1,-1 0 1,1-1-1,-1 0 1,9-1-1,6-3 143,-1-1 0,0 0 0,40-16 0,-42 12-199,-1 0 0,0-1 0,0-1 0,-1 0 0,-1-2-1,0 0 1,-1-1 0,0-1 0,24-28 0,-23 21-99,-11 15-28,0-1 1,0 1-1,14-12 0,-20 19 81,0-1 1,1 1-1,-1 0 1,0 0-1,0 0 0,0 0 1,0 0-1,1 0 1,-1-1-1,0 1 0,0 0 1,0 0-1,1 0 0,-1 0 1,0 0-1,0 0 1,1 0-1,-1 0 0,0 0 1,0 0-1,0 0 1,1 0-1,-1 0 0,0 0 1,0 0-1,1 0 1,-1 0-1,0 0 0,0 1 1,0-1-1,1 0 1,-1 0-1,0 0 0,0 0 1,5 10-139,-2 17 65,-3-19 73,1 4 38,1 1 0,0 0 0,1 0 0,1-1 1,-1 0-1,2 0 0,0 0 0,0 0 1,2-1-1,-1 1 0,13 15 0,-16-24 8,0 0-1,0-1 0,0 1 0,0-1 1,1 0-1,-1 0 0,0 0 1,1 0-1,0-1 0,-1 1 1,1-1-1,0 0 0,0 0 0,-1-1 1,1 1-1,0-1 0,0 0 1,0 0-1,4 0 0,7-1 49,-1-1-1,1-1 1,25-7-1,-11-1 26,-1 0 0,-1-2-1,34-22 1,-50 28-84,0-1 0,-1 0 0,0 0 1,0-1-1,-1-1 0,0 1 0,-1-1 0,0-1 1,11-19-1,-7 6 25,0 0 0,-2-1 0,12-44 0,-18 55-85,-1 0 0,3-20 0,-6 29 17,0 0 0,0 0-1,0 0 1,0 0 0,-1 0 0,0 0 0,0 1-1,0-1 1,-1 0 0,-2-6 0,4 10 6,-1 0 1,1 0 0,-1 0-1,1 0 1,-1 0 0,1 1 0,-1-1-1,0 0 1,1 0 0,-1 1 0,0-1-1,1 0 1,-1 1 0,0-1 0,0 1-1,0-1 1,0 1 0,0-1 0,1 1-1,-1 0 1,0-1 0,0 1 0,0 0-1,0 0 1,0 0 0,-2 0 0,1 0-8,0 0 1,0 1 0,0-1 0,0 1-1,0 0 1,0 0 0,0 0 0,0 0-1,1 0 1,-1 0 0,-3 3 0,-2 2-43,0 1 1,0 0 0,1 1 0,-8 11 0,4-4 5,0 2 0,2 0 0,-8 18 0,12-24 98,0 0 1,1 0-1,0 0 1,1 1-1,1-1 1,-1 15-1,2-22-20,0 1 1,1 0-1,-1-1 0,1 1 0,0 0 1,1-1-1,-1 1 0,1-1 0,0 0 0,0 0 1,0 1-1,5 5 0,-3-5 11,0 1 0,1-2 0,0 1-1,0 0 1,0-1 0,1 0 0,-1 0 0,7 3 0,1-1 54,-1 0 1,1-2 0,0 1-1,0-1 1,1-1 0,-1 0-1,1-1 1,16 0 0,-12-2-371,1-1 0,-1 0 0,1-2 1,33-8-1,-32 5-2029,0-1 0,18-9 1,0-1-945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8:09.8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1292 4992,'-5'3'566,"4"-3"-439,0 1 0,0 0 0,0-1 1,0 1-1,0-1 0,0 1 0,0-1 0,0 0 0,0 1 0,0-1 0,0 0 0,-1 0 0,2-1 173,0 0-1,0 0 0,1 1 0,-1-1 0,0 0 0,1 0 0,-1 0 1,1 0-1,-1 0 0,1 1 0,-1-1 0,1 0 0,0 0 0,-1 1 1,2-2-1,19-21 1474,25-36 425,38-55-700,134-145 406,-148 185-1179,89-72 1,-154 142-681,28-22 81,-31 25-124,0 0-1,0 0 1,0 0 0,0 0 0,0 0-1,0 0 1,0 0 0,0 1 0,0-1-1,0 1 1,1-1 0,-1 1 0,0 0-1,3 0 1,-4 1 5,1-1 0,-1 1 0,0 0 0,0 0 0,0 0 0,0 0-1,0-1 1,0 1 0,-1 0 0,1 0 0,0 1 0,0-1 0,-1 0 0,1 0 0,-1 0 0,1 0 0,-1 1-1,1-1 1,-1 0 0,0 0 0,1 1 0,-1-1 0,0 0 0,0 1 0,0-1 0,0 2 0,0 13 47,0-1 1,-1 0 0,-4 26 0,-15 45 37,17-76-78,-92 271 665,79-239-398,16-41-259,-1 0 1,0 0-1,1 0 1,0 0-1,-1 0 1,1 0-1,0 0 1,-1 0-1,1 0 0,0 0 1,0 0-1,0 1 1,0-1-1,0 0 1,0 0-1,0 0 1,1 0-1,-1 0 0,0 0 1,0 0-1,1 0 1,-1 0-1,1 0 1,0 2-1,0-3 1,0 1-1,0-1 1,0 0-1,0 1 1,0-1-1,0 0 1,0 0 0,0 0-1,1 0 1,-1 0-1,0 0 1,0 0-1,0 0 1,0 0 0,0-1-1,0 1 1,0 0-1,0-1 1,0 1-1,0-1 1,0 1 0,0-1-1,-1 1 1,3-2-1,5-3 19,-1-1-1,0 0 0,1 0 1,-2-1-1,1 1 0,7-11 1,32-50-72,-24 33-45,-1 2 23,0 1-59,34-40 0,-55 71 111,4-4-47,-1 0 0,1 1 1,0-1-1,6-4 0,-9 8 41,0-1 0,-1 1 0,1 0 0,0-1 0,-1 1 0,1 0 0,0-1-1,-1 1 1,1 0 0,0 0 0,-1 0 0,1 0 0,0-1 0,0 1 0,-1 0 0,1 1 0,0-1 0,0 0 0,-1 0 0,1 0 0,0 0 0,-1 0-1,1 1 1,0-1 0,0 0 0,-1 1 0,1-1 0,-1 0 0,1 1 0,0-1 0,-1 1 0,1-1 0,-1 1 0,1-1 0,-1 1 0,1-1-1,-1 1 1,1 0 0,-1 0 0,3 4-1,-1 1-1,1 0 0,-1-1 1,-1 1-1,1 0 1,-1 0-1,0 0 0,0 0 1,-1 6-1,-1 60-30,0-55-1,-4 35-21,3-27 134,0 46 0,2-68-40,0 1 0,1-1 0,0 0 0,-1 0-1,1 0 1,2 5 0,-3-7-21,1 0 1,-1 0-1,1 0 1,0-1-1,-1 1 1,1 0-1,-1 0 1,1 0-1,0-1 1,0 1-1,-1 0 1,1-1-1,0 1 1,0-1-1,0 1 1,0-1-1,0 1 1,0-1-1,0 0 1,0 1-1,0-1 1,0 0-1,0 0 1,0 0-1,1 1 1,8-3 37,0 1 0,0-1 0,0-1 0,-1 0 0,1 0 0,-1-1 0,17-9 0,-13 7-2,17-8-15,0-2 1,0-1-1,-2-1 0,0-2 1,-2 0-1,0-2 0,35-38 1,-25 21-109,-36 39 69,0 0 1,0 0-1,0 0 1,0 0-1,0-1 1,0 1-1,0 0 0,1 0 1,-1 0-1,0 0 1,0 0-1,0 0 1,0 0-1,0 0 1,0 0-1,0-1 0,0 1 1,0 0-1,0 0 1,0 0-1,0 0 1,1 0-1,-1 0 0,0 0 1,0 0-1,0 0 1,0 0-1,0 0 1,0 0-1,0 0 1,0 0-1,0 0 0,1 0 1,-1 0-1,0 0 1,0 0-1,0 0 1,0 0-1,0 0 0,0 0 1,0 0-1,1 0 1,-1 0-1,0 0 1,0 0-1,0 0 1,0 0-1,0 0 0,0 0 1,0 0-1,0 0 1,0 1-1,0-1 1,1 0-1,-1 0 0,0 0 1,0 0-1,0 0 1,-2 9-182,-11 19 56,11-22 110,-5 7-2,2 0 1,0 1-1,0 0 0,1 0 0,-2 16 0,6-26 28,-1 1 0,1 0 0,0-1 0,0 1 0,1 0 0,-1 0 0,1-1 0,0 1 0,1-1 0,-1 1 0,1-1 0,0 1 0,0-1 0,0 0 0,0 0 0,1 0 0,-1 0 0,1 0 0,6 5 0,-5-5 27,0-1 0,1 1 0,-1-1 0,1 0 0,0 0 0,0 0 0,0 0 0,1-1 0,8 3 0,-10-4-15,-1 0-1,1-1 1,-1 1 0,1-1-1,0 0 1,-1 1 0,1-2-1,-1 1 1,1 0 0,0-1-1,-1 1 1,1-1 0,-1 0-1,1 0 1,5-3 0,-8 3 7,1-1 1,-1 1-1,1 0 1,-1 0-1,0-1 1,0 1-1,1-1 1,-1 1-1,0-1 1,0 0-1,-1 1 1,1-1-1,0 0 1,0 0-1,-1 1 1,1-1-1,-1-2 1,1-3 30,0 1-1,0-1 1,-1 0 0,0-6-1,-5-21-86,-14-55 0,18 86 34,-6-26-19,-13-32 0,17 53-23,-1 0 1,0 1-1,0-1 0,0 1 1,-1 0-1,0 0 0,0 1 1,-12-11-1,15 15 28,0 0 1,0 1-1,-1-1 0,1 1 1,-1 0-1,1 0 0,-1-1 0,0 2 1,1-1-1,-1 0 0,0 1 1,-3-1-1,5 1 6,0 0 1,0 0-1,0 0 0,0 0 0,0 0 0,0 0 1,0 0-1,1 1 0,-1-1 0,0 0 0,0 1 1,0-1-1,0 1 0,0-1 0,1 1 0,-1-1 1,0 1-1,0-1 0,1 1 0,-1 0 0,0-1 1,1 1-1,-1 0 0,1 0 0,-1-1 0,1 1 1,-1 0-1,1 0 0,0 0 0,-1 0 1,1 0-1,0 0 0,0-1 0,-1 1 0,1 0 1,0 0-1,0 0 0,0 0 0,0 0 0,0 1 1,1 2-9,-1-1 0,1 0 0,0 1 0,0-1 0,0 0 0,0 1 0,0-1 0,1 0 0,0 0 1,-1 0-1,1 0 0,0-1 0,4 5 0,0 0-15,0-1 1,1 1-1,15 10 0,-17-14 45,1 1 1,0-1-1,0 0 0,1 0 0,-1-1 0,1 0 1,-1 0-1,1 0 0,-1-1 0,1 0 0,0 0 1,0-1-1,9 0 0,-5-1 14,0-1 1,0 0-1,0-1 0,-1 0 1,1 0-1,-1-1 0,20-10 1,-1-4-15,0-1 0,48-41 1,49-57 197,-86 77-13,-24 26-161,-1 0 0,-1-2 0,-1 0 1,0 0-1,-1-2 0,-1 1 1,0-1-1,14-37 0,2-23 66,25-131 0,-29 109-222,-18 82 86,-2 7-239,0-1 0,1-18 0,-12 95-3,-28 550 608,45-249 117,-7-319-361,-2-32-415,1 1-1,0 0 1,1-1-1,7 26 1,-9-41 272,0 0 0,0 0 0,0 1 0,0-1 0,0 0 0,0 0 0,0 0 0,0 0 1,0 0-1,0 1 0,1-1 0,-1 0 0,0 0 0,0 0 0,0 0 0,0 0 0,0 1 0,0-1 0,0 0 0,0 0 0,0 0 0,0 0 0,0 0 0,1 0 1,-1 0-1,0 1 0,0-1 0,0 0 0,0 0 0,0 0 0,1 0 0,-1 0 0,0 0 0,0 0 0,0 0 0,0 0 0,0 0 0,1 0 0,-1 0 1,0 0-1,0-11-3642,-3-1 2550,-1 0 1,0 0-1,-1 0 0,0 1 1,-8-14-1,-38-53 178,33 52 594,-174-260 3299,174 258-1267,-18-36 1,34 60-1486,0 0 1,1 1 0,-1-1-1,1 0 1,0 0 0,-1 0-1,2 1 1,-2-8 0,2 9-119,1 0 0,-1 0 0,0 1 0,1-1-1,-1 0 1,1 1 0,0-1 0,-1 1 0,1-1 0,0 0 0,0 1 0,0 0 0,0-1 0,1 1 0,-1 0 0,0-1 0,0 1 0,1 0 0,-1 0 0,1 0 0,-1 0 0,1 0 0,1 0 0,6-4 207,1 1 0,-1 0 0,1 0-1,17-3 1,47-5 413,-57 9-558,286-36 476,-201 27-1853,-77 9-356,1 1-1,-1 1 1,26 3 0,7 8-1736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8:12.7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297 690 6816,'-11'-23'2197,"11"22"-2158,0 1 0,0-1-1,0 1 1,-1 0 0,1-1 0,0 1 0,0 0-1,0-1 1,-1 1 0,1 0 0,0-1 0,0 1-1,-1 0 1,1 0 0,0-1 0,-1 1-1,1 0 1,0 0 0,-1-1 0,1 1 0,-1 0-1,-2-2 37,1 1 17,0 0 0,1 0 0,-1 0 0,0 1 0,0-1 0,0 0 0,1 1 0,-1-1 0,0 1 0,0 0 0,0 0 0,0-1 0,0 1 0,0 1 0,0-1 0,0 0 0,0 0 0,0 1 0,1-1 0,-1 1 0,0-1 0,0 1 0,-3 1 0,-9 7 109,0 0 1,0 0-1,1 1 1,0 1-1,1 0 1,-17 20-1,10-8 33,1 1 0,-27 48 0,39-61-140,1 1 0,0-1 0,0 1 0,1 0 0,0 0 0,1 0 0,-2 21 1,4-29-25,1 1 1,0-1-1,0 0 1,1 1-1,-1-1 1,1 0-1,0 1 1,0-1-1,0 0 1,0 0-1,1 0 1,0 0 0,0 0-1,0 0 1,0 0-1,0-1 1,1 1-1,0-1 1,0 0-1,0 0 1,0 0-1,0 0 1,0 0-1,1 0 1,5 2-1,4 2 272,-1-1-1,1-1 0,1 0 0,-1-1 0,26 5 0,-29-7-210,0-1 0,-1 0 1,1-1-1,0 0 1,0 0-1,0-1 0,0-1 1,-1 1-1,12-5 0,-15 4-93,-1 0 0,-1 0 0,1-1 0,0 1-1,0-1 1,-1 0 0,0-1 0,1 1 0,-1-1 0,-1 0-1,1 0 1,3-5 0,-2 2-2,-1 0 0,0 0-1,-1 0 1,1 0 0,-1-1-1,-1 0 1,3-12 0,-2 3 3,-1 0 0,-1 0-1,0-1 1,-1 1 0,-1 0 0,-1 0 0,-5-23-1,3 22-51,-1 0-1,-1 0 0,0 1 1,-12-23-1,15 34-10,0 0 1,-1 1 0,0-1-1,0 0 1,0 1 0,0 0-1,-1 0 1,0 0-1,0 1 1,0 0 0,0 0-1,-1 0 1,0 0-1,1 1 1,-12-5 0,14 8-8,0-1 1,0 0 0,0 1-1,0 0 1,0 0 0,0-1-1,0 2 1,0-1 0,0 0-1,0 1 1,0-1 0,0 1-1,-4 2 1,5-3 17,1 1-1,-1 0 1,1 0-1,-1 0 1,1 0 0,0 0-1,-1 0 1,1 0-1,0 0 1,0 0 0,0 1-1,0-1 1,0 1-1,0-1 1,0 0-1,0 1 1,1-1 0,-1 1-1,1 0 1,-1-1-1,1 1 1,-1 0 0,1-1-1,0 1 1,0 3-1,0-1 20,0 0 0,1 1 0,-1-1 0,1 0 0,0 0 0,1 0 0,-1 0 0,1 0 0,-1 0 0,1 0 0,0 0 0,1 0-1,-1-1 1,1 1 0,0-1 0,-1 0 0,1 0 0,1 0 0,-1 0 0,0 0 0,1-1 0,-1 1 0,1-1 0,0 0 0,0 0-1,5 1 1,1 0 15,1-1-1,-1-1 0,0 0 0,1 0 1,-1-1-1,0 0 0,1-1 1,-1 0-1,0-1 0,0 0 0,16-5 1,9-6 113,62-31 0,-86 38-128,143-74 197,-115 57-70,63-49 0,-84 56-80,0 0 1,-2-1-1,0-1 0,0-1 1,-2 0-1,0-1 0,-2 0 1,13-27-1,-7 10 79,-1-2-1,-2 0 1,-2-1-1,-1 0 1,9-64-1,-20 95-129,0 7-21,-1 0 0,1 0-1,-1 0 1,0 0 0,0 1-1,0-1 1,0 0 0,0 0-1,0 0 1,0 0 0,-1 0-1,1 0 1,-1 0 0,0-2-1,-2 3-91,0 6 4,-2 7 13,1 0 0,0 0-1,-2 14 1,1-6 60,-32 121-65,-27 119-95,60-241 191,-39 222-28,37-196 105,3 0 0,1 0-1,7 68 1,-5-112-73,2 13 141,0 0 0,8 28 0,-9-39-92,0 0 0,0 0 0,0 0 0,1 0 0,-1 0 0,1-1 0,-1 1 0,1 0 0,0-1 0,0 0 0,0 1 0,0-1 0,1 0 0,-1 0 0,0 0 0,1-1 0,0 1 0,-1 0 0,1-1 0,3 2 0,-4-3-30,0 1-1,0-1 0,0 0 1,0 0-1,0 0 0,0 0 1,0 0-1,0 0 0,0 0 1,0-1-1,0 1 0,0-1 1,-1 0-1,1 1 1,0-1-1,0 0 0,-1 0 1,1 0-1,0 0 0,-1 0 1,1-1-1,-1 1 0,1 0 1,-1-1-1,0 1 0,0-1 1,2-2-1,2-3 25,0-1 0,-1 1 1,0-1-1,5-16 0,0-3 1,-1-1 0,6-45 1,-2-58-70,-11 124-11,0 1-25,-1 0 0,0 0-1,0 0 1,-2-10 0,2 16 52,0 0-1,0 0 1,0 0 0,0 0 0,0 0-1,0 0 1,0 0 0,0 0 0,0 0-1,0 0 1,0 0 0,0 0 0,0 0-1,0 0 1,0 0 0,-1 0 0,1 0-1,0 0 1,0 0 0,0 0 0,0 0-1,0 0 1,0 0 0,0 0 0,0-1 0,0 1-1,0 0 1,0 0 0,0 0 0,0 0-1,0 0 1,0 0 0,0 0 0,0 0-1,0 0 1,0 0 0,0 0 0,0 0-1,0 0 1,0 0 0,0 0 0,0 0-1,0 0 1,0 0 0,0 0 0,0 0-1,0-1 1,0 1 0,0 0 0,-2 8-172,2 12 20,3-2 120,0-1-1,1 0 1,1 0-1,0 0 1,1 0 0,9 15-1,-13-27 61,1 0 0,0-1 0,0 1-1,0-1 1,1 0 0,-1 0-1,1 0 1,0 0 0,0-1 0,0 1-1,1-1 1,-1 0 0,1 0 0,-1-1-1,1 1 1,0-1 0,0 0-1,0 0 1,1-1 0,-1 0 0,0 0-1,1 0 1,5 0 0,3 0 35,-1-2 0,0 1 1,0-1-1,0-1 0,0-1 0,0 0 0,0 0 1,15-7-1,-4-1 4,-2 0 1,0-2-1,0 0 0,-1-2 1,-1 0-1,0-1 0,-2-1 1,0-1-1,17-21 0,16-26 45,61-102-1,-101 149-129,12-18-102,-22 33 88,1 1 1,0-1-1,0 1 1,1-1-1,-1 1 1,0 0-1,1 0 1,0 0-1,3-2 1,-6 4 29,1 0 0,-1 0 1,1 0-1,-1 0 0,1 0 1,-1 0-1,1 1 0,-1-1 0,1 0 1,-1 0-1,1 0 0,-1 0 1,1 1-1,-1-1 0,1 0 1,-1 1-1,1-1 0,-1 0 1,0 1-1,1-1 0,-1 0 1,0 1-1,1-1 0,-1 1 1,0-1-1,1 1 0,-1-1 0,0 1 1,0-1-1,1 1 0,-1-1 1,0 1-1,0-1 0,0 1 1,0-1-1,0 1 0,0 0 1,1 5 9,0 1 1,-1 0 0,1 0 0,-1-1-1,-1 1 1,-1 8 0,-11 113-10,-6 48-4,10-120 235,-18 62-1,26-111-117,-2-1-1,1 1 0,-1 0 0,-3 6 1,5-11-85,0-1-1,0 1 1,0-1 0,0 0 0,0 1 0,0-1-1,0 0 1,-1 0 0,1 0 0,0 0 0,-1 0 0,1 0-1,-1 0 1,1 0 0,-1-1 0,1 1 0,-1 0-1,0-1 1,1 1 0,-1-1 0,0 0 0,-2 0 0,0 0-5,0-1 0,1 1 0,-1-1 0,1 0 0,0-1 0,-1 1 0,1-1 0,0 1 0,0-1 0,0 0 0,0 0 0,0 0 0,0-1 0,0 1 0,-2-4 0,-3-3 19,0 0 0,1-1 1,-9-13-1,16 23-33,-5-8 6,0 0 1,1-1-1,0 1 0,-5-16 1,9 24-12,0 0 1,0 0-1,0-1 1,0 1-1,0 0 1,0 0-1,0 0 1,0-1-1,0 1 0,0 0 1,0 0-1,0 0 1,0-1-1,0 1 1,0 0-1,0 0 1,0-1-1,0 1 1,0 0-1,0 0 0,0 0 1,0-1-1,0 1 1,0 0-1,0 0 1,0 0-1,0-1 1,1 1-1,-1 0 1,0 0-1,0 0 1,0-1-1,0 1 0,1 0 1,-1 0-1,0 0 1,0 0-1,0 0 1,0 0-1,1 0 1,-1-1-1,0 1 1,0 0-1,1 0 0,-1 0 1,0 0-1,0 0 1,0 0-1,1 0 1,-1 0-1,0 0 1,0 0-1,1 0 1,-1 0-1,0 0 0,0 0 1,0 0-1,1 1 1,-1-1-1,0 0 1,0 0-1,0 0 1,1 0-1,-1 0 1,0 0-1,0 1 1,0-1-1,0 0 0,1 0 1,18 12-116,-14-9 99,75 43-214,-69-40 253,1-1 1,0-1 0,-1 0 0,1-1 0,20 4 0,-7-5 6,1-2 0,-1 0 1,0-1-1,0-2 0,0 0 1,0-2-1,0 0 0,-1-2 1,0-1-1,0-1 0,43-23 1,-56 27-5,-1-1 0,0-1 1,0 1-1,-1-1 0,0-1 1,0 0-1,-1 0 0,0-1 1,0 0-1,-1 0 0,10-17 1,-12 17-11,-1-1 1,0 0 0,0 0-1,-1 0 1,0 0 0,-1-1-1,0 1 1,-1-1 0,0 1-1,0-1 1,-2-13 0,1 19-24,-1 0 0,0 0 0,1 0 0,-1 0 0,-1 0 0,1 0 0,-1 1 0,0-1 1,0 1-1,0-1 0,-1 1 0,0 0 0,1 0 0,-1 0 0,-1 0 0,1 0 0,-1 1 0,1-1 0,-1 1 1,0 0-1,0 0 0,0 0 0,-1 1 0,1 0 0,-1-1 0,-5-1 0,6 3-2,0 0-1,1 0 0,-1 1 0,0-1 1,0 1-1,1 0 0,-1-1 0,0 2 1,0-1-1,0 0 0,0 1 0,1 0 1,-1 0-1,0 0 0,-5 2 0,5 0-4,-1 0 0,0 0 0,1 0 0,0 0 0,0 0 0,0 1 0,0 0 0,0 0 0,-5 8 0,1 2-37,0-1-1,1 1 1,1 0-1,1 0 1,0 1-1,-5 23 1,7-25 70,0 0 0,2 0-1,0 0 1,0 0 0,1 0 0,1 1 0,0-1 0,1 0-1,6 24 1,-6-30 3,1 1 0,0-1 0,0 0 0,1 1 0,0-2 0,1 1 0,-1 0-1,1-1 1,0 0 0,1 0 0,-1 0 0,1-1 0,0 0 0,1 0 0,-1 0 0,1-1 0,11 5 0,-8-4 20,0-1 0,0-1 0,0 0 0,1 0 0,0-1 0,-1 0 1,1-1-1,0 0 0,0-1 0,0 0 0,0 0 0,-1-2 0,1 1 1,0-1-1,-1-1 0,1 0 0,-1 0 0,0-1 0,0 0 0,0-1 1,0 0-1,-1-1 0,0 0 0,0 0 0,-1-1 0,1 0 0,12-15 1,1-8 22,-1 0 1,-2-1 0,16-35 0,30-49-240,-19 36-221,-47 87 351,0 0 1,0 0-1,0 0 1,1 0-1,2 14 1,-1 7 88,-1-1-60,1 0 0,2 0-1,0 0 1,2-1 0,1 1 0,1-1 0,1 0 0,15 31 0,-20-52 36,1 1 0,0-1 0,0 0 1,0 0-1,1 0 0,-1-1 1,1 0-1,1 1 0,-1-2 1,1 1-1,0-1 0,0 0 0,8 4 1,-6-4 14,0-1 0,1 0 1,-1 0-1,1-1 0,0 0 1,0 0-1,0-1 0,0-1 0,16 0 1,-13-1 15,1 0-1,-1-1 1,1-1 0,-1 0 0,0 0 0,0-1 0,-1-1-1,1 0 1,-1-1 0,0 0 0,0 0 0,-1-2 0,0 1 0,0-1-1,12-12 1,-8 2 7,0 1 0,-1-2-1,-1 0 1,11-23 0,31-84-197,-48 112 81,-2-1-307,-4 16 174,-1 9 7,-10 65-103,-15 134 209,25-202 102,0 39 106,1-43-98,0 0 0,0 0 0,0-1 0,1 1 1,-1 0-1,1-1 0,0 1 0,0 0 0,0-1 0,0 1 1,0-1-1,3 5 0,-2-6 3,-1-1 0,0 1 0,0 0-1,0-1 1,1 1 0,-1-1 0,0 0 0,1 1 0,-1-1 0,0 0 0,1 0 0,-1 1 0,0-1-1,1 0 1,-1-1 0,0 1 0,1 0 0,-1 0 0,0 0 0,1-1 0,-1 1 0,0-1 0,0 1-1,1-1 1,1-1 0,2 0 9,1 0-15,0-1 1,-1 1-1,0-1 1,1 0 0,-1 0-1,-1-1 1,1 0-1,6-6 1,2-4 35,14-20 1,-25 33-58,33-50 30,-2-1-1,41-86 1,-16 31-194,-58 106 146,1 0 0,-1 0 0,1 1 0,-1-1 0,1 0 0,-1 0 0,1 0 1,-1 1-1,1-1 0,0 0 0,0 1 0,-1-1 0,1 0 0,0 1 0,0-1 0,0 1 0,-1 0 0,3-2 0,-2 3 4,0 0 1,1-1-1,-1 1 0,0 0 1,0 0-1,0-1 1,0 1-1,0 0 0,0 0 1,0 0-1,0 0 0,0 1 1,0 0-1,37 51-330,-24-33 390,25 29 0,-27-36-39,0 0 0,2-2-1,18 15 1,-28-24 12,-1 1 1,1-1-1,0 0 1,-1 0-1,1 0 1,0 0-1,0-1 1,0 0-1,1 0 1,-1 0-1,0 0 0,0-1 1,1 1-1,-1-1 1,0 0-1,1 0 1,-1-1-1,0 1 1,5-2-1,-2-1 5,0 0-1,-1 0 0,0 0 1,0 0-1,0-1 0,0 0 1,-1-1-1,1 1 0,-1-1 1,0 0-1,0 0 1,-1-1-1,8-10 0,-7 7-32,0 0 0,-1-1 0,0 1-1,-1-1 1,0 0 0,0 0 0,-1 0-1,2-20 1,-4 25 0,0 1-1,0 0 1,0 0 0,-1-1-1,1 1 1,-1 0 0,0 0-1,0 0 1,-1 0-1,1 0 1,-1 0 0,0 0-1,0 0 1,0 1 0,-1-1-1,1 1 1,-6-7 0,6 9-10,0-1 0,0 0 1,0 1-1,-1-1 0,1 1 1,0 0-1,0 0 1,-1 0-1,1 0 0,-1 0 1,1 1-1,-1-1 1,1 1-1,-1-1 0,1 1 1,-1 0-1,0 0 1,1 0-1,-1 0 0,1 0 1,-1 1-1,1-1 1,-1 1-1,1 0 0,-1 0 1,1 0-1,0 0 1,-1 0-1,1 0 0,-3 3 1,-2 1-4,1 0 1,-1 0 0,1 1-1,0 0 1,1 0-1,-1 0 1,-7 13 0,7-8 28,0 0 1,0 0 0,1 1 0,-5 15 0,7-18-12,1 1 1,0 0 0,1-1-1,0 1 1,0 0-1,1 0 1,0-1-1,3 15 1,-2-19 17,0 0 1,0 0-1,1 0 0,-1 0 1,1 0-1,0 0 1,0-1-1,1 1 0,0-1 1,-1 1-1,1-1 1,1 0-1,-1 0 0,1-1 1,-1 1-1,1-1 0,8 6 1,-7-6 0,1 0-1,0-1 1,0 1-1,0-1 1,1-1 0,-1 1-1,0-1 1,1 0 0,7 0-1,4-1-2,37-4 1,-12-2 39,0-3 0,0-2 0,46-17 0,-41 9-3,-2-2 0,45-27 1,-87 46-57,13-8 38,22-15 0,-35 22-36,0-1 1,0 1 0,0-1-1,0 0 1,-1 0 0,1 0-1,-1 0 1,0-1 0,4-8 0,-7 13-3,0 0 0,0 0 0,0 0 0,0-1 0,0 1 1,1 0-1,-1 0 0,0 0 0,0 0 0,0 0 0,0-1 1,0 1-1,0 0 0,0 0 0,0 0 0,0 0 1,0-1-1,0 1 0,0 0 0,0 0 0,0 0 0,0 0 1,0-1-1,0 1 0,0 0 0,-1 0 0,1 0 1,0 0-1,0 0 0,0 0 0,0-1 0,0 1 0,0 0 1,0 0-1,0 0 0,0 0 0,-1 0 0,1 0 1,0 0-1,0 0 0,0-1 0,0 1 0,0 0 0,-1 0 1,1 0-1,0 0 0,0 0 0,0 0 0,-1 0 0,-12 2-134,-20 11-16,-1 8 122,1 1 1,0 2 0,2 0 0,1 3-1,-41 45 1,63-64 28,2 0 0,-1 1 0,1 0 0,0 0 0,1 0 0,0 1 0,-7 19 0,12-26 7,-1 0 0,0 0 0,1 0 0,-1 1 0,1-1 0,0 0-1,0 0 1,0 0 0,1 0 0,-1 1 0,1-1 0,-1 0 0,2 3 0,-1-4 9,1 1-1,-1-1 1,1 0 0,-1 1-1,1-1 1,0 0 0,0 0-1,0 0 1,0-1 0,0 1-1,0 0 1,0-1 0,0 1-1,1-1 1,-1 0 0,1 0-1,3 2 1,3-1 7,-1 1 1,1-1-1,0 0 1,-1-1 0,1 0-1,0-1 1,0 0-1,0 0 1,0 0-1,-1-1 1,1-1-1,0 0 1,-1 0 0,1 0-1,-1-1 1,1 0-1,-1-1 1,0 0-1,-1 0 1,1-1-1,-1 0 1,1 0-1,-2-1 1,9-7-1,-3-2-2,1 0 0,-2 0 0,0-1-1,11-23 1,30-73 181,-30 56-152,-3-1 0,-3 0 0,13-77 0,-11 45-90,4-18-129,8-118 0,-28 169-122,-2 56 292,1-25-146,-2 19 29,-3 11-160,-3 24 59,-12 63-82,-13 67 351,-54 531 510,85-686-577,0 8-5,0 0 0,1 0 0,3 22 0,-3-31-235,1-1 0,-1 1 1,1-1-1,0 1 1,0 0-1,0-1 1,0 0-1,1 1 1,2 3-1,-3-5-84,0 0 0,0 0-1,0 0 1,0 0-1,1 0 1,-1 0 0,0 0-1,1-1 1,-1 1 0,0 0-1,1-1 1,-1 1-1,1-1 1,-1 0 0,1 1-1,-1-1 1,1 0 0,2 0-1,14 0-2916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00.3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117 10 6048,'-7'-9'2745,"2"8"-603,4 2-1912,1 0 0,-1 0 1,0 0-1,0 0 1,1 1-1,-1-1 1,0 0-1,1 0 1,-1 0-1,1 2 1,-8 13 197,-18 26 1242,13-23-950,-11 24-1,16-28-615,6-11-63,-1 0 0,1 0 0,0 0 0,0 1 0,0-1 0,1 1 0,-1-1 0,1 1 0,0 0 0,1 0 0,-1-1 0,1 1 0,0 7 0,4 26 545,-4-37-617,0 0 0,0-1-1,1 1 1,-1 0-1,0 0 1,0-1-1,0 1 1,1 0-1,-1 0 1,0-1-1,1 1 1,-1 0-1,0-1 1,1 1-1,-1 0 1,1-1-1,-1 1 1,1-1 0,0 1-1,-1-1 1,1 1-1,-1-1 1,2 1-1,-1 0-220,-1-1 1,1 0-1,0 0 0,-1 1 0,1-1 1,0 0-1,-1 0 0,1 0 0,0 0 1,-1 0-1,1 0 0,0 0 0,0 0 1,-1 0-1,1 0 0,0 0 0,-1-1 0,1 1 1,0 0-1,-1 0 0,1-1 0,-1 1 1,1 0-1,0-1 0,0 0 0,8-4-1854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8:14.1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365 15 7040,'11'-12'2282,"-11"12"-2255,0-1-1,0 1 0,0 0 0,0 0 0,0 0 1,0 0-1,0 0 0,0 0 0,0 0 0,1 0 1,-1-1-1,0 1 0,0 0 0,0 0 0,0 0 1,0 0-1,0 0 0,1 0 0,-1 0 0,0 0 1,0 0-1,0 0 0,0 0 0,0 0 0,1 0 0,-1 0 1,0 0-1,0 0 0,0 0 0,0 0 0,0 0 1,0 0-1,1 0 0,-1 0 0,0 0 0,0 0 1,0 0-1,0 0 0,0 0 0,0 1 0,1-1 1,-1 0-1,0 0 0,0 0 0,0 0 0,0 0 1,0 0-1,0 0 0,0 0 0,0 1 0,0-1 1,0 0-1,1 0 0,-1 0 0,0 0 0,0 0 1,0 1-1,0-1 0,0 0 0,0 0 0,0 0 1,0 0-1,0 1 0,1 7 697,-2 4-222,0 0-1,0 0 1,-2 0-1,-4 16 1,-19 45 1214,21-58-1325,-24 51 1377,-54 91 1,-20 46-396,75-135-1554,3 1 1,4 1 0,-23 126-1,39-152-842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00:08:14.4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188 1 10720,'-44'45'4864,"9"23"-4256,11-42 1663,6-1-1375,-9 4 0,6-6-544,8-3-352,8-4 0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8:20.786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30 151 2144,'-10'3'8405,"19"-7"-6937,-8 3-1366,0 1-1,0-1 0,0 0 0,1 1 0,-1-1 1,0 1-1,1 0 0,-1-1 0,0 1 0,0 0 1,1 0-1,1 0 0,-1-1-27,0 1 1,-1 0-1,1 0 0,0-1 1,0 1-1,0-1 0,-1 0 1,1 1-1,2-3 1,-2 2 2,-1 1 0,1-1 0,0 0 0,0 0 0,0 1 0,0-1 0,0 1 0,0-1 0,3 1 1,75 2 924,-41 3-867,-6-1-8,6-2-71,-1-2 0,1-1 0,48-9 0,10-1-50,-2 1 281,71-27-150,32-4 174,19 23-192,-70 7-105,-109 8-7,0 1 0,45 3 0,-11 3 18,44 5 340,130 23-520,-222-27 187,43 14-1,-32-8 34,-13-3-76,-1 1-1,0 1 1,35 21 0,-18-9-19,-19-9 130,0 0-1,-1 1 1,24 25-1,5 2-97,-39-33 57,-1 1 0,1-1 0,-1 1 0,-1 1 0,1-1 0,-2 1 0,1 1 0,4 12-1,-4-8-6,-1-4 1,-2 1 0,1 0 1,-2 0-1,3 16 0,-4-8 13,-1 36 0,0-23-22,-4-10-44,3-20 8,1 0 0,-1 0 0,0 0 0,1 0 0,0 0 0,0 0 0,0 0 0,0 0 0,1 3 0,-1-5-14,1 1 0,-1-1 0,0 0 0,0 1 0,1-1 0,-1 0 0,0 1 0,0-1 0,0 1 0,-1 1 0,1 6 190,0-8-99,-19 4-10,15-3-77,-1-1 1,0 0-1,1 1 1,-1-1-1,0-1 1,-4 1-1,0-1 21,1 1 0,0 0 0,0 1 0,0 0 1,-11 3-1,7-1 3,-23 4 1,-27 1 23,1-4 1,-109-3-1,16-3 15,66 3-112,-116 6 163,-75-4 32,-56-17-90,175 10 132,-19-10-191,62 6 42,6 2-47,-17 3 292,-17-1-175,137 2-141,0 0-1,0 0 1,0-1 0,0-1 0,0 1-1,-12-6 1,0 3-71,18 4 75,0 1 1,-1 0-1,1-1 1,0 1 0,0-1-1,0 0 1,-3-1-1,4 2 12,1-1 0,-1 1 1,1-1-1,-1 1 0,1-1 0,-1 1 0,1-1 0,0 1 0,-1-1 1,1 0-1,0 1 0,-1-1 0,1 1 0,0-1 0,0 0 1,0 1-1,-1-1 0,1 0 0,0 0 0,0 1 0,0-1 0,0 0 1,0 1-1,0-1 0,0 0 0,1 1 0,-1-1 0,0-1 0,4-8-100,-1 0-1,2 0 0,-1 0 0,2 0 0,-1 1 0,10-13 1,-1 1-43,-11 17 147,-1 1-1,1-1 0,-1 1 0,1 0 0,0 0 0,1 0 0,-1 0 0,0 0 1,1 1-1,0-1 0,7-3 0,-8 5 34,-1 0 1,1 1-1,0-1 0,0 0 1,-1 1-1,1 0 0,0-1 1,0 1-1,0 0 0,0 1 1,-1-1-1,1 0 0,0 1 0,0 0 1,0-1-1,-1 1 0,1 0 1,0 0-1,2 2 0,12 7 36,1 0-1,1-1 0,0-1 0,0-1 1,34 7-1,3-4-28,0-4-1,61 0 1,-84-6 27,0-2 0,0-2 0,0-1 0,-1-1 0,34-11-1,75-32-107,70-21 46,-57 21-27,-77 23 108,143-28-1,-197 52 21,0 1-1,0 1 1,0 1-1,41 7 0,-60-7-95,5 1 36,-7-1 112,6 2 555,-27 25-278,15-24-387,-1-1-1,1 1 0,0-1 1,-1 0-1,0 0 0,0 0 1,0-1-1,0 0 0,0 0 1,-6 2-1,-7 0 202,-29 5 1,-14-4 70,-107-5 1,105-2-275,-242-12-117,43-19 24,228 29 31,-82-15-274,1-4 0,-150-51 0,239 67-253,17 8-63,9 0 598,0-1 0,0 0-1,0 1 1,0-1-1,0 1 1,0-1 0,0 0-1,0 1 1,0-1 0,0 0-1,0 1 1,1-1 0,-1 0-1,0 1 1,0-1 0,0 0-1,0 1 1,1-1 0,-1 0-1,0 0 1,0 1 0,0-1-1,1 0 1,-1 0-1,0 1 1,1-1 0,-1 0-1,11 11-64,1-1 0,0-1 0,1 0 0,-1 0 0,25 11 0,14 3-39,0-2-1,84 23 1,-66-27 134,1-2-1,0-4 0,0-2 1,140-2-1,106-26 4,-7-9 183,-3 27-47,-248 7-99,61 13 0,-117-19-321,0 1 0,0-1 0,1 0 0,-1 1 0,0-1 0,0 0 0,1 0 0,-1-1 0,4 0 0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8:31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8 602 2912,'-7'13'923,"6"-7"-550,5 31 7312,-4-56-5861,1-8-1395,1 0 1,1 1-1,14-52 0,-2 25 67,24-50 0,-26 75-258,1 1 1,28-41-1,44-47 407,-81 109-606,2-4-26,1 0 0,0 0-1,1 1 1,0 0 0,0 1-1,17-12 1,-25 19-15,0 1-1,0-1 1,0 1 0,0-1 0,0 1-1,0 0 1,0-1 0,0 1-1,0 0 1,0 0 0,0 0-1,0 0 1,-1-1 0,1 2-1,0-1 1,0 0 0,0 0 0,0 0-1,0 0 1,0 1 0,0-1-1,0 0 1,0 1 0,2 0-1,-2 0 14,0 0 1,0 0-1,0 1 0,0-1 0,0 1 0,0-1 0,0 1 0,0-1 0,0 1 0,-1-1 0,1 1 0,0-1 0,0 3 0,0 3 27,0 0 0,0-1 0,0 1 0,-1 0 0,0 0 0,-2 11 0,-4 8 9,-1 0 0,-1-1 0,-12 25 0,8-19 168,-14 49 0,17-40 607,33-66-188,135-121-498,-83 81-229,-75 65 91,5-4-20,0-1 0,1 0 1,0 1-1,-1 0 0,2 1 1,-1 0-1,0 0 0,11-4 1,-17 8 9,-1 0 1,1 0 0,0-1 0,0 1-1,0 0 1,0 0 0,0 0 0,1 0-1,-1 0 1,0 0 0,0 1-1,0-1 1,-1 0 0,1 0 0,0 1-1,0-1 1,0 1 0,0-1-1,0 1 1,0-1 0,0 1 0,1 0-1,-1 1 9,1 0 0,-1-1 0,0 1 0,0 0-1,0 0 1,0 0 0,0 0 0,0 0-1,0 0 1,0 3 0,1 4 62,-1 1 0,0-1 0,0 17 0,-6 89 214,0 2-201,5-94-2,1 1 0,8 43 0,-7-59-6,7 26 38,-8-33-74,-1 1 0,1-1 0,-1 0 0,1 1 0,0-1 0,0 0 0,0 0 0,0 1 0,0-1 0,0 0 0,0 0 0,0 0-1,0 0 1,0 0 0,1-1 0,-1 1 0,0 0 0,1-1 0,1 2 0,-3-2-13,1 0 0,0 0 0,0 0 0,0 0 0,0 0 0,0 0 1,0 0-1,0 0 0,-1 0 0,1 0 0,0 0 0,0 0 0,0-1 0,0 1 0,0 0 0,-1-1 0,1 1 0,0-1 1,0 1-1,-1-1 0,1 1 0,1-2 0,11-16 193,-11 15-171,35-59 236,-18 27-232,2 2 0,1 0 0,35-38 0,-26 35 63,-18 21-154,0 0-1,19-15 0,-40 55-471,3-16 518,2 0 0,-1 1 0,1 0 1,1 0-1,0 0 0,0 0 0,1 0 1,0 0-1,2 17 0,0-12 33,0-1 0,2 1 0,0-1 0,0 0 0,2 0 0,7 18 0,-10-27-22,1 1-1,0-1 1,0 0-1,1 0 1,0 0 0,-1-1-1,10 9 1,-12-12 5,1 0 0,-1 1 1,0-1-1,1 0 0,0 0 0,-1 0 1,1-1-1,-1 1 0,1 0 1,0-1-1,0 1 0,-1-1 0,1 1 1,0-1-1,0 0 0,0 1 1,0-1-1,-1 0 0,1-1 0,0 1 1,0 0-1,0 0 0,-1-1 1,1 1-1,0-1 0,0 1 0,-1-1 1,1 0-1,3-2 0,0-1 25,0 0-1,0-1 1,-1 0 0,1 0-1,-1 0 1,0-1-1,-1 1 1,1-1-1,-1 0 1,0 0-1,2-7 1,1-3 40,-1 0 0,-1 0 0,3-21 0,-6 31-77,0-1 1,-1 1-1,1-1 1,-1 1-1,-1-1 0,1 0 1,-1 1-1,0-1 1,-1 1-1,0 0 0,0-1 1,-3-5-1,2 3 5,-2 1 0,1-1 0,-1 1 0,0 0 0,-1 1 1,1-1-1,-2 1 0,1 0 0,-1 1 0,0-1 0,0 1 0,-1 1 0,1 0 0,-1 0 0,-1 0 0,1 1 0,-12-4 0,13 5-9,6 2-16,-1 1 0,0-1 0,1 1 0,-1-1 0,1 1 0,-1-1 0,0 1-1,0 0 1,1 0 0,-1 0 0,0 0 0,1 0 0,-1 0 0,0 1 0,-2 0 0,27 2-18,73 5 409,-31-1 156,109-4-1,-167-4-546,0 0-1,0 0 0,0-1 1,0 0-1,13-5 0,3-3-2799,-6 5 1012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8:57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357 612 4160,'-3'-4'4421,"-5"-6"1940,1 3-6322,2 3 282,0 1 1,0 0 0,0 0-1,-1 0 1,-9-3-1,4 2-5,-2-2-70,0 1-1,0 0 0,-1 1 1,0 1-1,1 0 1,-1 1-1,0 0 1,0 1-1,-19 1 1,27 1-206,0-1 1,0 1 0,0 0-1,1 1 1,-1-1 0,1 1 0,-1 0-1,1 1 1,0-1 0,0 1-1,0 0 1,0 1 0,0-1-1,1 1 1,-1-1 0,1 2-1,0-1 1,0 0 0,1 1 0,-1-1-1,1 1 1,0 0 0,0 0-1,-4 10 1,5-5 12,-1-1 0,1 0 1,0 1-1,1 0 0,0-1 0,1 1 1,0 0-1,2 17 0,1-4 22,2 0 0,10 33 0,-11-44-6,1 0 0,1 0 0,0 0 0,0-1 0,1 0 0,1 0 0,0 0 0,0-1 0,1-1 0,0 1 0,1-2 0,0 1 0,1-1 0,-1-1 0,18 10 0,-20-13-14,0 0 0,1 0 0,-1-1 0,1 0 0,0 0 0,-1-1 0,1-1 0,0 1 0,1-1 0,-1-1 0,0 1 0,0-2 0,0 1-1,0-1 1,0-1 0,0 0 0,0 0 0,0 0 0,0-1 0,-1-1 0,0 1 0,16-10 0,-6-2 0,0 1 0,-1-2-1,-1-1 1,0 0 0,13-19 0,16-18-11,-13 20-52,1 0-1,1 2 1,2 2-1,67-45 1,-91 69-79,-1 0 0,0 1 0,1 0 0,0 1 0,15-4 0,-19 7 40,0-1 0,0 1 0,1 1 0,-1-1 0,0 1 0,0 1 0,0-1 0,0 1 0,10 3 0,16 8 188,61 32 0,-87-39 38,-15-7 322,-15-5-109,1-4-400,0 2 0,0 0 0,-1 2 0,0 0 0,-1 2 0,1 0 0,-31-2 0,41 7-94,1 0-1,-1 0 0,1 1 0,-1 0 1,0 1-1,1 1 0,0 0 0,-14 5 1,19-5 97,0 0 1,0 0 0,0 0 0,1 1-1,0-1 1,-1 1 0,2 1-1,-1-1 1,0 1 0,1-1 0,0 1-1,0 1 1,0-1 0,1 0 0,-1 1-1,-3 10 1,0 6 47,1 1-1,1 0 1,1 0 0,0 0-1,2 0 1,1 1 0,1-1-1,4 33 1,-3-47 26,1 1 1,0-1 0,0 0-1,1 1 1,0-1-1,1 0 1,0-1-1,1 1 1,-1-1-1,10 13 1,-12-19-38,1 1-1,-1 0 1,0-1-1,1 1 1,0-1 0,-1 0-1,1 0 1,0 0-1,0 0 1,0-1 0,0 1-1,0-1 1,1 0-1,-1 1 1,0-1 0,1-1-1,-1 1 1,1-1-1,-1 1 1,1-1 0,-1 0-1,1 0 1,-1 0-1,1-1 1,-1 1 0,0-1-1,1 0 1,-1 0 0,0 0-1,1 0 1,-1-1-1,5-2 1,3-3 43,0-1-1,0 0 1,-1 0 0,0-1 0,0 0-1,-1-1 1,0 0 0,10-16-1,1-5-7,30-60-1,-33 51-82,12-43 0,-16 46 16,-11 30-2,0 2-39,0 0 0,-1 0 0,1 0 1,-1 0-1,-1-1 0,2-6 0,-4 11-561,0 5 423,-2 11 134,5 0 56,1 1 0,0-1 0,0 0 1,2 0-1,0-1 0,7 18 1,2 0 263,30 51 0,-40-79-234,5 10 122,15 19 1,-21-30-130,1 0 0,-1 0 0,1 0 1,0 0-1,0 0 0,0-1 0,1 1 1,-1-1-1,0 0 0,1 0 0,6 2 1,-8-4-25,0 1 0,-1-1 1,1 0-1,0 0 1,0 0-1,0 0 1,0 0-1,0 0 0,0 0 1,0-1-1,0 1 1,0-1-1,0 0 1,-1 1-1,1-1 0,0 0 1,0 0-1,-1 0 1,1 0-1,-1 0 0,1-1 1,-1 1-1,1 0 1,0-2-1,5-5 32,-2 1 0,1-1-1,7-14 1,-9 16-11,16-27 40,42-55 0,-53 77-71,0 1 1,1-1-1,1 2 0,0 0 0,0 0 0,0 1 1,1 0-1,15-7 0,-25 14 0,-1 0 0,0 1 1,0-1-1,1 1 0,-1-1 0,0 1 0,1 0 0,-1-1 0,1 1 0,-1 0 1,0 0-1,1 0 0,-1 0 0,1 0 0,-1 0 0,0 0 0,1 1 0,-1-1 1,0 0-1,1 1 0,-1-1 0,3 2 0,-3 0 3,1-1 0,-1 0 0,0 1 1,1-1-1,-1 1 0,0 0 0,0-1 0,0 1 0,-1 0 0,1 0 0,0-1 1,-1 1-1,1 0 0,0 3 0,0 6 35,0 0 0,0-1 0,-1 1 0,-2 17 0,-6 21 252,-21 75 0,15-71-225,14-48 147,4-9-62,8-19 11,-8 15-134,8-14-13,2 0 0,0 1 0,2 1 0,26-29 1,-30 37-64,0 1 0,1 0 0,0 1 1,0 0-1,1 1 0,1 0 0,0 1 1,16-6-1,-29 13 44,0 0 0,1 1 0,-1-1 0,0 0 1,1 1-1,-1 0 0,1-1 0,-1 1 0,1 0 0,-1 0 0,1 1 0,-1-1 1,1 0-1,-1 1 0,0-1 0,1 1 0,-1 0 0,0 0 0,1 0 1,-1 0-1,0 0 0,2 2 0,1 1 5,-1 0 0,0 0 0,0 1 0,0 0 0,-1-1 0,0 1 0,6 11 0,8 21 50,15 43-1,4 12 166,-34-88-173,0 0 0,0 0 0,0 0 0,5 5-1,-6-8-33,-1 0 0,1-1 0,-1 1 0,1-1 0,-1 1 0,1 0 0,0-1 0,-1 0 0,1 1 0,0-1 0,0 1 0,-1-1 0,1 0 0,0 0 0,0 1 0,-1-1 0,1 0 0,0 0 0,0 0 0,0 0 0,-1 0 0,1 0 0,0 0 0,0 0 0,0 0 0,-1 0 0,1 0 0,0-1-1,0 1 1,0 0 0,0-1 0,3-1 8,-1 0-1,0-1 1,0 1 0,0-1-1,-1 0 1,1 0-1,-1 0 1,1 0-1,-1 0 1,3-6-1,16-38 57,-16 34-11,10-24-53,2 2 0,1 0 0,2 1 0,1 1 0,28-33 0,-43 57-9,-5 7 2,0 1 1,0-1-1,-1 1 1,1-1-1,0 1 0,1 0 1,-1-1-1,0 1 1,0 0-1,1 0 1,-1 0-1,0 0 0,1 0 1,-1 0-1,2 0 1,1-4 66,-3 3-68,-1 5-15,0-3-17,23-11 160,3-6-325,-24 17 182,0 1 1,0-1 0,-1 1-1,1-1 1,0 1 0,-1 0 0,1 0-1,-1 0 1,1 0 0,-1 0-1,3 2 1,20 19-44,-17-13 51,-1 1 1,0-1-1,0 1 0,-1 1 0,5 12 0,16 57 70,-20-50-75,0-1-1,1 47 1,-3-25 97,-3-6 277,0-56-256,1 1 0,4-16 0,-5 24-98,45-147-13,-37 127-51,1 0 1,1 0-1,0 1 1,21-28-1,-30 47 50,-1 0-1,1 0 0,0 0 1,0 0-1,0 0 1,-1 1-1,2-1 0,-1 1 1,0 0-1,0-1 1,0 1-1,1 0 0,2-1 1,-3 2 0,-1-1 0,0 1 0,0 0 0,1 0 0,-1 0-1,0 0 1,1 1 0,-1-1 0,0 0 0,0 0 0,1 1 0,-1-1 0,0 1 0,0-1 0,0 1 0,1-1 0,-1 1 0,0 0 0,0 0 0,0 0 0,0-1-1,0 1 1,0 0 0,-1 0 0,1 0 0,1 2 0,1 2-8,0 1 1,0-1-1,0 1 1,-1-1-1,0 1 0,0 0 1,0 0-1,0 8 0,5 53-7,-4-27-48,0-18 48,17 108 244,-19-127-198,-1-1-1,1 1 0,0-1 1,0 1-1,0-1 0,1 0 1,2 4-1,-4-5-20,0-1-1,1 0 1,-1 1 0,0-1-1,1 1 1,-1-1 0,1 1-1,-1-1 1,1 0 0,-1 1-1,1-1 1,-1 0 0,1 0-1,-1 1 1,1-1 0,-1 0-1,1 0 1,0 0 0,-1 0-1,1 0 1,-1 0 0,1 0-1,0 0 1,-1 0 0,1 0-1,-1 0 1,1 0 0,-1 0-1,1 0 1,0 0 0,-1-1-1,1 1 1,-1 0 0,1 0-1,-1-1 1,1 1 0,-1 0-1,1-1 1,0 0 0,4-4-44,0-1 1,0 0-1,-1 0 1,0-1-1,0 1 1,0-1-1,-1 0 0,5-14 1,-2 6-16,13-28-161,36-62 0,-51 98 216,5-11-203,-7 14 108,-1 5 80,0 3 13,-4 11 0,0-1-1,2 1 1,0 0-1,0 0 1,1 0-1,1 0 1,1 0-1,0 0 1,1-1-1,1 1 1,0-1-1,0 0 1,2 0-1,0 0 1,0 0-1,1-1 1,1-1-1,10 14 0,-14-22 30,-1 0-1,1 0 0,0-1 0,0 0 0,0 1 0,0-1 1,1-1-1,-1 1 0,1-1 0,0 0 0,0 0 0,8 2 1,-10-3-12,0-1 0,0 1 0,0-1 0,0 0 0,0 0 0,0 0 0,0 0 0,1 0 0,-1-1 0,0 1 1,0-1-1,0 0 0,0 0 0,-1 0 0,1 0 0,0-1 0,0 1 0,-1-1 0,1 0 0,-1 0 0,5-3 0,-5 2-10,0 1 0,0-1 0,0 1-1,-1-1 1,1 0 0,-1 1-1,1-1 1,-1 0 0,0 0 0,0 0-1,1-6 1,-1 3 15,0-1 1,-1 1-1,0-1 0,0 1 1,-2-10-1,-1 2-21,0 1-1,0 0 1,-2 0 0,1 0-1,-9-15 1,4 13-43,-1 1 0,0-1 0,-2 1 0,1 1 0,-2 0 0,1 1 0,-20-14 0,26 21 35,6 4 0,-1 0 0,0 0 0,0 0 0,0 1 0,0-1 0,0 0 0,-1 0 0,1 1 0,0-1 0,0 1 0,0-1 0,-1 1 0,1-1 0,-2 1 0,18 10-23,-9-8 18,0-1-1,0 1 0,0-1 1,0 0-1,0 0 1,1-1-1,-1 0 0,0 0 1,10-1-1,7-3 43,25-6-1,-25 4 27,0-1-1,-1-1 0,0-1 1,-1-1-1,0-1 0,0-1 1,-1 0-1,-1-2 0,0 0 1,-1-1-1,-1-1 0,30-35 1,-39 41-19,-1-2 1,-1 1-1,0-1 1,0 0 0,-1 0-1,7-25 1,11-79 29,-20 92-65,21-170 19,-16 125-96,-5 20 42,-2 33-25,3-21 0,-8 88 135,4 126 52,1-135-41,35 411 474,30-68-1056,-53-344-2010,-11-33 255,-12-15-3344,-65-191-5771,9 23 7732,54 148 3809,-1 1 1,-2 0 0,-1 2-1,-27-34 1,18 29 1840,-2 2 0,-34-29 0,-16-8 3088,77 63-5013,-1 1 0,1 0 1,-1-1-1,1 1 0,-1-1 1,1 1-1,-1-1 0,1 1 1,-1-1-1,1 1 0,0-1 1,-1 1-1,1-1 0,0 1 1,-1-1-1,1 1 0,0-1 1,0 0-1,0 1 0,0-1 1,-1 0-1,1 1 0,0-1 1,0-1-1,1 2-8,-1-1 0,1 0-1,-1 1 1,0-1 0,1 1 0,-1-1-1,1 1 1,0-1 0,-1 1 0,1-1 0,-1 1-1,1-1 1,0 1 0,-1 0 0,1-1-1,0 1 1,1-1 0,6-1 280,0 0 1,0 0-1,10 0 0,-10 1-155,266-21 981,-148 16-1930,17-1-3547,81-6-5205,-126 2 4651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8:43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1016 5568,'1'4'593,"1"0"0,0 0-1,-1 0 1,1 0 0,1-1 0,-1 1 0,0-1 0,1 1 0,0-1 0,0 0-1,3 3 1,-5-6-473,0 1-1,0-1 1,0 1-1,0-1 1,0 1-1,0-1 1,0 0-1,0 1 1,0-1-1,0 0 1,1 0-1,-1 0 1,0 0-1,0 0 1,0 0-1,0 0 1,0 0-1,0-1 1,1 1-1,-1 0 0,2-2 1,-1 1 78,1-1-1,0 1 1,-1-1-1,1 0 1,-1 0 0,1 0-1,3-5 1,1-2 206,-1-1-1,0 1 1,8-17-1,14-40 363,27-98 1,-12 32-364,-11 24-41,-13 43-185,-18 61-190,0 0 0,1 0 0,-1-1-1,1 1 1,0 1 0,4-7 0,-5 9 2,0 0-1,0 0 1,0 0-1,0 0 1,0 0 0,0 0-1,1 1 1,-1-1-1,0 0 1,0 1-1,0-1 1,1 1-1,-1 0 1,0-1-1,1 1 1,-1 0 0,0 0-1,1 0 1,-1-1-1,0 2 1,1-1-1,-1 0 1,0 0-1,1 0 1,1 1-1,5 1-11,0 1-1,-1 0 0,0 0 0,1 1 0,-1 0 1,0 0-1,9 8 0,-5-3 86,0 1 1,-1-1-1,14 18 0,-16-17-35,-1 1 0,-1 0 0,0 0 0,0 0 0,-1 1 0,3 12 0,0 2 14,7 45 1,-12-49 19,-1-1 1,-1 1-1,-1-1 0,0 1 1,-2-1-1,0 1 0,-9 34 1,9-52-23,1 1 1,-1-1-1,1 1 1,-1-1-1,-1 0 1,1 0 0,0 0-1,-6 6 1,6-8-5,0 0 1,-1 0-1,1 0 1,-1 0-1,0 0 1,1 0-1,-1-1 1,0 1-1,0-1 1,0 0-1,0 0 1,0 0-1,-5 1 1,2-2-3,-1 1 0,1-1 0,0-1 0,0 1 0,0-1 1,-1 0-1,1 0 0,0 0 0,0-1 0,0 0 0,1-1 0,-1 1 0,0-1 0,1 0 0,0 0 0,0-1 0,0 1 1,-8-8-1,-5-7-36,0 0 1,2-1-1,-19-27 1,-32-50-462,66 95 440,0 0 0,0 0 0,1 0 0,-1-1 1,1 1-1,-1 0 0,1-1 0,-1 1 0,1 0 1,-1-3-1,1 4 16,0 0 1,0 0 0,0 0-1,0 0 1,0 0 0,0-1-1,0 1 1,0 0 0,0 0 0,0 0-1,0 0 1,0 0 0,0 0-1,0-1 1,0 1 0,0 0-1,1 0 1,-1 0 0,0 0-1,0 0 1,0 0 0,0 0-1,0-1 1,0 1 0,0 0-1,0 0 1,0 0 0,1 0-1,-1 0 1,0 0 0,0 0-1,0 0 1,0 0 0,0 0 0,0 0-1,0 0 1,1 0 0,8 4-232,32 30 137,14 11 252,-6-8-92,79 52 263,-112-80-240,0-1 0,1 0-1,-1-1 1,2-1 0,-1 0-1,28 4 1,-39-9-57,-1 0 1,0-1-1,0 0 0,1 0 1,-1 0-1,0-1 0,1 0 1,-1 0-1,0 0 0,0 0 1,0-1-1,0 0 0,0 0 1,0-1-1,0 1 1,-1-1-1,1 0 0,-1 0 1,0 0-1,0-1 0,0 1 1,5-7-1,4-6 34,-8 11-50,0-1 0,0 0 0,-1 0 0,0 0 1,4-8-1,2-6 69,0 0 0,-2-1 1,9-32-1,-13 35-82,0 4 65,-1-2-1,0 1 0,-1 0 1,0-1-1,-2 1 0,0-20 1,0 34-78,0 0 0,0-1 1,-1 1-1,1 0 1,0-1-1,-1 1 1,1 0-1,0-1 0,-1 1 1,0 0-1,1 0 1,-1 0-1,0-1 1,1 1-1,-1 0 0,0 0 1,0 0-1,0 0 1,0 0-1,0 1 1,0-1-1,0 0 1,0 0-1,-2 0 0,1 1 6,1 0 0,-1 0 0,1 0 0,0 0-1,-1 0 1,1 0 0,-1 1 0,1-1 0,0 1-1,-1-1 1,1 1 0,0-1 0,-1 1-1,1 0 1,0 0 0,0 0 0,-1 0 0,1 0-1,0 0 1,0 0 0,0 0 0,0 1 0,-2 1 11,1 1 1,-1-1-1,1 1 1,1-1 0,-1 1-1,0 0 1,1 0-1,0 0 1,0-1 0,0 1-1,0 0 1,0 0 0,1 0-1,0 5 1,0 8 0,5 34 1,-4-37-2,1 2 10,1 0-1,0-1 0,10 26 1,-10-33 11,0 0 0,1 0 0,0 0 0,1-1 0,-1 0 0,1 0 0,1 0 0,11 10 0,-8-9 6,0 0 1,1-1-1,1-1 1,-1 0-1,1 0 1,0-1 0,0 0-1,1-1 1,-1 0-1,1-1 1,0 0-1,0-1 1,0 0 0,0-1-1,19-1 1,-14-1 13,1-1 1,0 0 0,-1-1-1,1-1 1,-1-1 0,0 0 0,0-2-1,-1 0 1,29-16 0,-18 5 15,-1-1 0,37-34 0,-22 17-38,138-103-18,-143 117-46,21-16 188,-47 30-163,-20 12 57,-18 13 3,15-6-44,1 0 1,1 1-1,-1 0 1,2 1-1,0 0 1,1 1-1,0 0 1,-10 22-1,9-14 12,2 1 0,0-1-1,1 1 1,1 1 0,-3 29 0,8-44 5,0 0 0,1 0 0,0 0 1,1 0-1,-1 0 0,4 14 1,-3-19-10,0 0 1,1 0 0,-1-1 0,1 1 0,-1-1 0,1 1 0,0-1 0,1 0 0,-1 0 0,0 0-1,1 0 1,0 0 0,-1 0 0,1-1 0,0 0 0,1 1 0,-1-1 0,5 2 0,0 0 25,1-1 1,-1-1-1,1 0 0,-1 0 1,1-1-1,0 0 1,0 0-1,0-1 1,0 0-1,-1 0 1,1-1-1,14-3 1,0-2 54,-1 0 0,0-1 0,34-17 1,-34 13-43,-1-2 0,-1 0 1,0-1-1,0-1 1,-2-1-1,0-1 1,-1 0-1,16-22 1,6-11 48,60-109 1,-77 118 7,-3-2 1,22-67 0,-25 52-82,-2 1 1,-2-2 0,6-108-1,-17 150-25,-2-22-1,1 34-59,-1 1-1,1 0 1,-1-1-1,0 1 1,0 0-1,0 0 1,-1 0-1,0 0 1,1 0-1,-5-5 1,6 9 57,0-1 1,-1 1-1,1 0 0,0-1 1,0 1-1,-1 0 0,1 0 1,0 0-1,0-1 0,-1 1 1,1 0-1,0 0 0,-1 0 1,1 0-1,0 0 0,-1-1 1,1 1-1,0 0 0,-1 0 1,1 0-1,-1 0 0,1 0 1,0 0-1,-1 0 0,1 0 1,0 0-1,-1 0 0,1 1 1,0-1-1,-1 0 0,1 0 1,0 0-1,-1 0 0,1 0 1,0 1-1,-1-1 0,1 0 1,0 0-1,0 1 0,-1-1 1,1 0-1,0 0 0,0 1 1,-1-1-1,1 1 0,-11 16-52,11-15 57,-6 10 2,2 0 1,0 0-1,0 0 0,-3 25 1,-2 53 4,7-68-2,0 51 270,4 0-1,2-1 0,18 94 1,-6-85-182,35 112 0,-42-166 40,21 43 1,-24-60-509,0 1 0,0-1 1,1 0-1,0 0 1,1-1-1,13 12 1,-20-20 205,0 1-186,0-1 0,0 0 0,1 0 0,-1 0 0,0 0 0,1 0 0,-1-1 0,1 1 0,-1 0 0,1-1 0,-1 1 0,4 0 0,3 2-1704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8:45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32 6656,'-11'-2'815,"8"1"-454,-1 1 0,1-1 0,-1 0 0,1-1 0,-5-1 0,4 1-247,2 1 152,0 0-1,-1-1 1,1 1 0,-1 0-1,1 1 1,-1-1 0,1 0-1,-1 1 1,1 0 0,-1-1 0,0 1-1,-4 1 1,-7-1 2931,12 0-1834,6 0 290,9 0-666,23-5-1,-22 2-664,-1 1 0,16 0 0,152 6 446,35 5-2907,-201-8 169,0 1 0,-1 1 0,1 0 0,21 9 0,-29-9 985,1 0 0,-1 1-1,1 0 1,12 10 0,-16-10 979,0-1 0,0 1 1,-1-1-1,0 1 0,4 5 1,-5-5 331,-1 0 0,1-1-1,-1 1 1,0 0 0,0 0 0,0 0 0,-1 0 0,1 0 0,-1 0 0,0 4 0,1 6 777,2 99 3651,-11 127 1,5-208-4359,1-20-313,1-1 0,0 0 0,1 1 0,2 13-1,0-14-884,0-21-1800,-1 2 1825,2-61-3233,-2-133-1,-1 109 3777,0-11 2325,0 2 3641,0 102-5736,0 0 0,0-1 0,0 1 0,0 0 0,0 0 1,0-1-1,0 1 0,0 0 0,0-1 0,0 1 0,0 0 0,0 0 0,0-1 0,0 1 0,0 0 0,0 0 0,0-1 0,1 1 0,-1 0 0,0 0 1,0-1-1,0 1 0,0 0 0,1 0 0,-1 0 0,0 0 0,0-1 0,1 1 0,-1 0 0,0 0 0,0 0 0,1 0 0,-1 0 0,0 0 0,0-1 0,1 1 1,-1 0-1,0 0 0,0 0 0,1 0 0,-1 0 0,0 0 0,1 0 0,-1 0 0,0 0 0,0 0 0,1 0 0,-1 1 0,0-1 0,0 0 0,1 0 1,-1 0-1,0 0 0,0 0 0,1 0 0,-1 1 0,19 11-325,-11-7 381,15 6-527,24 7-1,-4-2-130,-20-7 443,-13-6 160,-1 1 1,0 0 0,1 0-1,-2 1 1,1 0-1,0 0 1,-1 1 0,0 0-1,9 9 1,-11-7 77,0 1 0,0 0 0,-1 0-1,0 0 1,-1 0 0,0 1 0,5 18 0,13 76 1742,-21-97-1652,0-3-99,1 9 363,0 0 1,1 1-1,0-2 1,1 1-1,1 0 1,6 12-1,-11-24-383,1 1-1,0-1 1,-1 0 0,1-1 0,0 1-1,-1 0 1,1 0 0,0 0-1,0 0 1,0 0 0,0-1-1,0 1 1,0 0 0,0-1 0,0 1-1,0-1 1,0 1 0,0-1-1,0 0 1,1 1 0,-1-1-1,0 0 1,0 0 0,0 0-1,0 0 1,1 0 0,-1 0 0,0 0-1,0 0 1,0 0 0,1-1-1,-1 1 1,0 0 0,0-1-1,0 1 1,0-1 0,0 1 0,0-1-1,2 0 1,1-3 59,1 1 0,0-1-1,-1 0 1,0 0 0,0 0 0,0 0 0,4-8 0,2-2 40,-1-1 0,-1-1 0,-1 1 0,10-28 0,-13 30-74,-1 0 1,0 0 0,0-1-1,-2 1 1,1-1 0,-2-24-1,-1 34-63,1-1 1,-1 1-1,0 0 0,0 0 0,-1 0 0,1 0 1,-1 0-1,0 0 0,0 1 0,0-1 0,0 0 0,-1 1 1,1 0-1,-1-1 0,0 1 0,0 0 0,0 0 0,0 1 1,-1-1-1,1 1 0,-1-1 0,0 1 0,1 0 1,-1 1-1,0-1 0,0 1 0,0 0 0,0-1 0,-9 0 1,7 2-45,0-1 0,0 1 0,0-1 0,0 2 0,0-1 0,0 1 0,0 0 1,0 0-1,0 0 0,1 1 0,-1 0 0,0 0 0,1 1 0,-1-1 0,1 1 1,0 0-1,0 1 0,0-1 0,0 1 0,1 0 0,-5 5 0,6-6-94,0 1-1,0 0 0,1 0 0,-1 0 0,1 1 1,0-1-1,0 0 0,0 1 0,1 0 0,-3 7 1,4-10-20,0 0 1,0 0 0,0 0 0,0-1 0,0 1-1,1 0 1,-1 0 0,0 0 0,1 0 0,-1 0 0,1 0-1,0-1 1,0 1 0,0 0 0,0-1 0,0 1-1,0 0 1,0-1 0,0 1 0,1-1 0,-1 0-1,0 1 1,1-1 0,-1 0 0,1 0 0,0 0-1,-1 0 1,1 0 0,2 1 0,3 0-391,0 1 1,0-1 0,0-1-1,0 1 1,0-1-1,0-1 1,1 1-1,-1-1 1,8-1 0,10-1-938,30-8 1,-33 5 900,0-1-1,-1-1 1,22-10-1,57-34 1500,-22 11 3255,-72 37-3455,16-5 2518,-21 8-3135,-1-1 0,1 1 0,0 0 0,0 0 0,-1 0 0,1 0 0,0 1 0,-1-1 0,1 0 0,0 0-1,-1 0 1,1 0 0,0 1 0,-1-1 0,1 0 0,-1 1 0,1-1 0,0 0 0,-1 1 0,1-1 0,-1 1 0,1-1-1,-1 1 1,1-1 0,-1 1 0,0-1 0,1 1 0,-1-1 0,0 1 0,1 1 0,2 4 310,-1 0 1,0 1-1,0-1 0,-1 1 1,0 0-1,0-1 1,0 11-1,-5 50 815,1-35-657,-2 64-57,6-82-202,-1-14-312,0 0-1,0 0 1,0 0-1,0 0 1,0 0-1,0 0 1,0 0-1,0 0 1,0 0-1,0 0 0,0 0 1,0 0-1,0 0 1,0 1-1,0-1 1,0 0-1,0 0 1,0 0-1,0 0 1,0 0-1,0 0 1,0 0-1,0 0 1,0 0-1,0 0 1,0 0-1,0 0 1,0 0-1,1 0 1,-1 0-1,0 0 1,0 0-1,0 0 1,0 0-1,0 0 1,0 0-1,0 0 1,0 0-1,0 0 1,0 0-1,0 0 0,0 0 1,0 0-1,0 0 1,0 0-1,1 0 1,-1 0-1,0 0 1,0 0-1,0 0 1,0 0-1,0 0 1,0 0-1,0 0 1,0 0-1,0 0 1,0 0-1,0 0 1,0 0-1,0 0 1,0 0-1,0 0 1,0 0-1,0-1 1,0 1-1,7-15 140,-6 12-107,8-22 84,1 1 0,2 0 0,0 1 0,1 1 0,21-28 0,-25 39-100,1-1 1,0 2 0,0-1-1,1 1 1,0 1-1,1 0 1,0 1 0,0 0-1,1 1 1,0 0 0,15-5-1,-23 10 41,0 0 0,1 1 0,-1 0 1,0 0-1,1 0 0,-1 1 0,1 0 0,-1 0 0,1 0 0,-1 1 0,1-1 0,-1 1 0,0 1 0,1-1 0,-1 1 0,0 0 1,0 0-1,6 3 0,-5-1-12,1 1 0,-1-1 0,0 1 0,-1 1 0,1-1 0,-1 1 0,0 0 0,0 0 0,0 1 0,-1-1 0,0 1-1,3 9 1,-2-4-308,0 0-1,-1 1 1,-1 0-1,3 24 1,0 24-6043,-2-26 3279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8:47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467 230 4576,'-7'-1'7967,"-2"-5"-4489,-10-3-2252,-10 1-370,0 0-1,0 2 1,-54-3-1,65 8-732,0 1 0,0 0 0,0 2 0,1 0 0,-1 1 0,0 1 0,-28 9 0,40-10-119,1-1 1,0 1-1,-1 0 1,1 0 0,0 0-1,1 1 1,-1 0-1,1 0 1,-1 0-1,1 0 1,0 1-1,1-1 1,-5 9 0,4-7 40,1 1 1,0 0-1,0 0 1,1 0 0,0 0-1,1 0 1,-1 1-1,1-1 1,1 1-1,-1 8 1,1-4 66,1 0 0,1 1 0,0-1 0,0 0 0,1 0 0,9 23 0,-9-27-56,1 1 0,0-1 0,1 0 1,0-1-1,0 1 0,1-1 1,0 0-1,0 0 0,0-1 0,10 7 1,-6-6 6,0 0 1,1 0 0,0-1-1,0-1 1,0 0 0,1 0 0,0-1-1,0-1 1,0 0 0,0 0-1,0-2 1,24 2 0,-23-4-9,1 0 1,-1 0-1,1-1 0,-1-1 1,0-1-1,0 1 1,0-2-1,0 0 1,-1-1-1,0 0 0,20-13 1,21-21 331,86-85 0,-54 45-521,-74 70 214,7-6-125,0 0 1,18-24 0,-40 48 29,-1 0 0,1 0 1,1 0-1,-1 0 1,-1 9-1,0 2 24,-6 33 0,8-26 131,1 45-1,3-59-78,0 0 1,0 0-1,1 0 1,1 0 0,0-1-1,6 14 1,-8-21-28,1-1 0,0 1 0,0-1 1,0 0-1,1 1 0,-1-1 1,4 3-1,-5-5-20,0 0 1,0 0-1,0 0 0,0-1 1,0 1-1,0 0 0,1 0 1,-1-1-1,0 1 0,1 0 1,-1-1-1,0 1 0,1-1 1,-1 0-1,0 0 0,1 1 1,-1-1-1,1 0 0,-1 0 1,1 0-1,-1 0 0,0-1 1,3 1-1,5-5 80,0-1 1,0 1-1,-1-1 0,1-1 0,7-7 0,57-60 189,-23 22-283,-6 10-82,4-5-37,44-54 0,-85 95-112,-5 9 61,-6 18 23,1-6 210,2-3-34,1 0 0,1-1 0,0 1 1,0 0-1,1 0 0,1-1 0,0 1 0,1-1 0,0 0 1,0 0-1,1 0 0,1 0 0,0-1 0,0 0 0,1 0 1,13 13-1,-19-20 6,1-1 1,0 0 0,1 0-1,-1 0 1,0 0-1,1 0 1,-1 0 0,1-1-1,-1 1 1,1-1-1,5 2 1,-6-2-18,-1-1 1,1 0-1,0 0 0,0 0 1,-1 0-1,1 0 0,0-1 0,0 1 1,-1 0-1,1-1 0,0 0 1,-1 1-1,1-1 0,-1 0 0,1 0 1,-1 1-1,1-1 0,-1 0 1,1-1-1,-1 1 0,0 0 1,2-2-1,14-17 68,-1 0-1,23-40 1,-16 25-82,-8 10 107,12-27 0,-21 40-168,-2 5 8,-2-1 0,1 0-1,1-9 1,1 0 86,-5 16-49,1 0 0,-1 0-1,1 0 1,0 0 0,-1 0-1,1 1 1,0-1-1,-1 0 1,1 0 0,0 1-1,0-1 1,0 1-1,0-1 1,0 1 0,0-1-1,0 1 1,0-1 0,0 1-1,0 0 1,0-1-1,0 1 1,0 0 0,0 0-1,0 0 1,0 0 0,0 0-1,0 0 1,1 0-1,37 6-106,-35-5 128,7 2-16,0 0 1,0 1-1,0 1 0,-1 0 1,0 0-1,0 1 0,0 0 1,-1 1-1,0 0 0,0 0 0,-1 1 1,14 15-1,2 7 120,-2 1-1,28 50 1,-45-73-79,0 0 1,1-1 0,-1 1-1,12 10 1,-15-16-21,-1-1 0,0 1-1,1-1 1,0 1 0,-1-1-1,1 0 1,0 0 0,0 0-1,-1 0 1,1 0 0,0-1 0,0 1-1,0 0 1,0-1 0,0 1-1,0-1 1,0 0 0,0 0-1,0 0 1,1 0 0,-1 0 0,0 0-1,0 0 1,0-1 0,0 1-1,0-1 1,0 0 0,2 0-1,1-3 15,0 1 0,0-1 0,-1 0-1,1 0 1,-1-1 0,0 1 0,0-1-1,-1 0 1,5-8 0,26-53 132,-29 54-155,-3 9-3,20-43-16,20-65-1,-41 106-203,-1 6 97,-2 13 77,-5 25 22,5 6 229,6 66 1,-1-78-138,-3-18 6,1 0-1,1 0 1,0-1-1,1 1 1,1-1-1,6 18 0,-9-31-67,-1-1 0,0 0 0,0 1 0,0-1 0,0 1 0,1-1 0,-1 1 0,0-1 0,1 0 0,-1 1 0,0-1 0,0 0-1,1 1 1,-1-1 0,1 0 0,-1 0 0,0 1 0,1-1 0,-1 0 0,1 0 0,-1 1 0,0-1 0,1 0 0,-1 0 0,1 0-1,-1 0 1,1 0 0,-1 0 0,1 0 0,-1 0 0,1 0 0,0 0 4,0-1 0,1 1-1,-1-1 1,0 1 0,0-1 0,0 0 0,0 0-1,0 1 1,0-1 0,0 0 0,1-2 0,4-5 25,0-1 1,7-12-1,-10 15-17,99-152-640,-84 135 530,0 1-1,2 1 1,1 0 0,33-26-1,-52 45 100,1 1 0,-1-1 0,0 1 0,1-1 0,-1 1 0,1 0 0,-1 0 0,1 0 0,-1 0 0,1 0 0,0 1 0,5-1 0,-3 1-26,0 1 0,0 0 0,0 0 0,0 0 0,7 3 0,0-1-62,52 21 223,-45-15 93,1-2-1,40 11 1,-55-17-195,1 0-1,0-1 0,0 1 0,-1-1 1,1 0-1,0-1 0,0 1 1,-1-1-1,1 0 0,0-1 1,-1 1-1,1-1 0,-1 0 0,0-1 1,7-3-1,-4 1-20,-1 0 0,1 0 0,-1 0 0,-1-1 0,1 0 0,-1-1 0,0 1 0,-1-1 0,0 0 0,0-1 0,0 1 0,-1-1 0,0 0 0,0 0 0,-1 0 0,4-17 0,-5 13-58,0 0 0,-1 0-1,0 0 1,-2 0 0,-1-21-1,2 32 34,0 0-1,-1 0 0,1 0 0,0 0 1,0 1-1,0-1 0,0 0 0,-1 0 0,1 0 1,0 1-1,-1-1 0,1 0 0,-1 0 1,1 1-1,-1-1 0,1 0 0,-1 1 1,1-1-1,-1 1 0,0-1 0,1 1 0,-1-1 1,0 1-1,1-1 0,-1 1 0,0 0 1,0-1-1,0 1 0,1 0 0,-1-1 1,0 1-1,0 0 0,0 0 0,0 0 0,1 0 1,-1 0-1,-1 0 0,0 1-9,0-1-1,0 1 1,0 0-1,0 0 1,0 0-1,0 0 1,0 0-1,1 1 1,-1-1-1,0 0 1,1 1-1,-1-1 1,-1 4-1,-3 3 47,1 0 0,0 0 0,1 0 0,0 1 0,1-1 0,-1 1 0,2 0-1,-1 0 1,-1 18 0,2-16 51,1 0 0,1 0 1,0 0-1,0 0 0,1 0 0,1-1 0,0 1 0,4 14 0,-3-18-69,0 1 1,1-1-1,0 0 0,0 0 1,0 0-1,1-1 0,0 1 0,0-1 1,1 0-1,0-1 0,0 1 1,12 7-1,-6-5 7,1-1 1,1 0-1,-1 0 1,1-2-1,27 8 1,-24-9-115,1 0 0,-1-2-1,1 0 1,-1-1 0,36-2 0,-25-2-1068,0-2 0,53-15-1,-17 0-614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8:50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9 3392,'-1'0'263,"-2"-3"2635,3 3-2635,0 0 1,-1-1-1,1 1 0,0 0 1,0-1-1,0 1 1,-1 0-1,1-1 0,0 1 1,0-1-1,0 1 1,0 0-1,0-1 0,8 1 2500,-6 1-2593,0-1 1,0 1-1,-1-1 0,1 1 0,0 0 0,-1 0 1,1 0-1,-1 0 0,1 0 0,-1 1 1,1-1-1,-1 0 0,2 3 0,4 10 401,-1 1 0,0 0 0,-2 0-1,1 1 1,-2-1 0,0 1 0,1 29 0,-3-22-216,-2 0-1,0 0 1,-2 1 0,-9 39 0,9-48-224,-2 0 0,0-1 1,-1 0-1,0 1 0,-1-2 0,-1 1 0,-10 14 0,14-23-339,1-1 0,0 0 1,-1 0-1,0 0 0,0 0 1,-1-1-1,1 1 0,0-1 1,-1 0-1,0-1 0,0 1 1,0-1-1,0 0 0,0 0 1,0-1-1,-1 1 0,1-1 1,0 0-1,-1-1 0,1 1 0,-1-1 1,1 0-1,-8-1 0,11 1-195,-1-1-1,0 1 1,0-1-1,1 1 1,-1-1-1,1 0 0,-1 0 1,1 0-1,-1 0 1,1-1-1,-1 1 1,1-1-1,0 1 0,-3-4 1,3 3 90,1 0-1,-1-1 1,1 1 0,0 0-1,0-1 1,0 1 0,0 0-1,1-1 1,-1 1 0,1-1 0,-1 1-1,1-1 1,0 0 0,0 1-1,0-4 1,7-44-3596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8:51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28 430 3808,'-2'0'96,"1"0"1,0 0-1,-1 0 1,1 0-1,0 0 1,0 1-1,-1-1 1,1 0-1,0 1 1,0-1-1,-1 1 1,1-1-1,0 1 1,0-1-1,0 1 1,0 0-1,0 0 1,-2 1-1,3-1 25,-1 0 0,1 0-1,-1 0 1,1 0 0,0 0 0,0 0 0,-1 0-1,1 1 1,0-1 0,0 0 0,0 0 0,0 0-1,0 0 1,0 0 0,1 0 0,-1 0 0,0 0-1,1 1 1,-1-1 0,0 0 0,1 0 0,-1 0-1,1 0 1,0 1 0,3 5 442,0 0 1,1-1-1,-1 1 0,1-1 1,1 0-1,-1 0 0,1 0 1,0-1-1,0 0 0,1 0 1,-1 0-1,1-1 0,0 0 0,0 0 1,12 3-1,-16-6-429,0 0 1,0-1-1,-1 0 0,1 0 0,0 0 1,0 0-1,0 0 0,0 0 0,-1-1 1,1 0-1,0 1 0,0-1 1,0 0-1,-1 0 0,1 0 0,-1-1 1,1 1-1,-1-1 0,1 1 0,-1-1 1,0 0-1,0 0 0,3-3 0,3-4 111,1 0 1,-1-1-1,12-21 0,-9 11-148,0-1 1,-2 0 0,0-1-1,6-24 1,17-91 333,-28 119-422,5-32 149,-4 21 45,0 1 0,3-1 0,10-27 0,-17 57-191,-1 0-1,1 0 1,0-1-1,0 1 1,-1 0-1,1 0 1,0 0-1,-1 0 1,1 0-1,-1 0 1,0 0-1,1 2 1,14 69 94,-5-20-68,-5-30 16,36 185 25,-36-165 126,-1 0 1,-1 0-1,-5 42 0,2-76-167,-1-1 0,0 1 0,-3 9 0,3-15-23,0 1 0,1-1 0,-1 0 0,-1 1 1,1-1-1,0 0 0,0 0 0,-1 0 0,1 0 0,-1 0 0,0 0 0,0 0 0,-2 1 0,3-2 11,0-1 0,0 1 0,0-1-1,0 0 1,0 1 0,-1-1 0,1 0 0,0 1 0,0-1 0,0 0 0,-1 0 0,1 0-1,0 0 1,0 0 0,-1-1 0,1 1 0,0 0 0,0 0 0,0-1 0,0 1 0,-1-1 0,1 1-1,0-1 1,0 0 0,0 1 0,0-1 0,0 0 0,-1-1 0,-4-3 42,0 0 0,1-1 0,-7-7 0,9 8-30,-83-102 122,60 72-634,26 34 460,0 1 0,0 0 0,-1-1 0,1 1 0,0-1 1,0 1-1,0-1 0,0 1 0,0-1 0,0 1 1,-1-1-1,1 1 0,0-1 0,0 1 0,1-1 0,-1 1 1,0-1-1,0 1 0,0-1 0,0 1 0,0-1 1,0 1-1,1 0 0,-1-1 0,0 1 0,0-1 0,1 1 1,-1-1-1,0 1 0,1 0 0,-1-1 0,0 1 0,1 0 1,-1-1-1,1 1 0,-1 0 0,0 0 0,1-1 1,-1 1-1,1 0 0,-1 0 0,1 0 0,-1 0 0,1 0 1,0-1-1,27-5-256,-21 5 269,28-4-34,37-1-1,-8 1-16,238-43 420,-260 41-298,-11 3 26,-31 4-97,1 0 0,-1 0 0,0 0 0,0 0 1,0 0-1,0 1 0,0-1 0,0 0 0,0 0 1,0 0-1,0 0 0,0 0 0,1 0 1,-1 0-1,0 0 0,0 0 0,0 0 0,0 1 1,0-1-1,0 0 0,0 0 0,0 0 0,0 0 1,0 0-1,0 0 0,0 0 0,0 0 1,0 1-1,0-1 0,0 0 0,0 0 0,0 0 1,0 0-1,0 0 0,0 0 0,0 0 1,0 1-1,0-1 0,0 0 0,0 0 0,0 0 1,0 0-1,-1 0 0,1 1-2,-1 1-6,0 1 0,0-1-1,0 1 1,0-1 0,0 0-1,-1 0 1,1 0 0,-1 0-1,-3 4 1,2-4 41,1 1-1,0 0 1,-1 0-1,1 0 1,1 0 0,-4 5-1,4-4-6,0 1 0,0-1 0,0 0 0,0 1 1,1-1-1,0 1 0,0-1 0,0 1 0,0-1 0,1 1 0,0-1 0,0 1 0,0-1 0,0 0 0,1 1 0,2 4 0,-1-3 29,0 0-1,1 0 1,-1-1-1,1 1 0,1-1 1,-1 0-1,1 0 0,0 0 1,0 0-1,6 3 1,-9-6-20,0-1 1,0 0 0,0 0-1,0 0 1,1 0 0,-1 0-1,0-1 1,0 1 0,1-1 0,-1 1-1,0-1 1,1 0 0,-1 0-1,0 0 1,1 0 0,-1 0 0,0-1-1,1 1 1,-1-1 0,0 1-1,1-1 1,-1 0 0,0 0 0,0 0-1,0 0 1,0 0 0,0-1-1,0 1 1,0 0 0,0-1-1,2-3 1,0 1 17,1-1-1,-1 1 0,-1-1 1,1 0-1,-1-1 1,0 1-1,0-1 1,-1 1-1,1-1 1,-1 0-1,1-6 0,-2 6-66,0 1 0,0-1 0,-1 1 0,1 0 0,-2-1 0,1 1 0,0-1 0,-1 1 0,0 0 0,0-1 0,-1 1 0,0 0 0,0 0 0,0 0 0,0 0 0,-1 0 0,-4-6 0,4 7-10,0 0 0,0 1 0,-1 0 1,1-1-1,-1 1 0,0 0 0,0 1 0,0-1 0,0 1 0,-1 0 0,1 0 1,0 0-1,-1 1 0,0-1 0,1 1 0,-1 0 0,0 0 0,1 1 0,-9-1 0,22 10 329,-2-4-207,0-1 0,0 0-1,0 0 1,1-1 0,-1 0-1,1 0 1,0-1 0,0 0-1,0 0 1,0-1 0,11 0-1,10 0-205,55-7 0,-60 4-27,117-15-4213,-63 6-795,-2-2 483,-58 7 661,26-11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00.7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52 6464,'-9'-40'2944,"9"32"-2560,0 4 704,0 8-672,-5-4-192,0 0-928,2 3 192,6 10 448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8:53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91 2304,'0'-1'40,"0"0"28,0 1 0,-1-1 0,1 0 0,0 1 0,0-1 0,1 0 0,-1 1 0,0-1 0,0 1 0,0-1-1,0 0 1,0 1 0,1-1 0,-1 0 0,0 1 0,1-1 0,-1 1 0,0-1 0,1 1 0,0-2 0,-1 0 568,1-1 1,-1 1-1,1 0 1,-1-1-1,0 1 1,0-1 0,0 1-1,-1-3 1,1 1 417,0 3-880,0 0-1,0 1 0,0-1 1,0 0-1,0 1 0,0-1 1,0 0-1,0 1 0,0-1 1,0 1-1,0-1 0,0 0 1,0 1-1,-1-1 0,1 0 1,0 1-1,0-1 0,-1 1 1,1-1-1,0 1 0,-1-1 1,1 1-1,-1-1 0,1 1 1,-1-1-1,1 1 0,-1 0 1,1-1-1,-1 1 0,0-1 1,0 1 0,-1 0 1,1 0 0,0 0 0,0 1 0,0-1-1,0 0 1,-1 1 0,1-1 0,0 1 0,0-1-1,0 1 1,0 0 0,0-1 0,-1 3 0,-6 3 252,1 0 1,1 1 0,-7 8 0,-5 8 84,2-4-50,1 0-1,-19 35 1,31-48-392,0 1-1,0 0 1,0-1-1,1 1 0,0 0 1,1 0-1,-1 0 1,1 0-1,1 0 0,-1 0 1,1 1-1,1-1 1,1 11-1,-2-16-36,0 1 1,1-1-1,0 1 1,0-1-1,-1 1 1,1-1-1,1 1 1,-1-1-1,0 1 1,1-1-1,-1 0 1,1 0-1,0 0 1,-1 0-1,1 0 1,3 2-1,-3-3 4,0 0 0,0 0 0,0 0 0,1 0 0,-1 0 0,0 0 0,1-1 0,-1 1 0,0-1 0,1 0 0,-1 0 0,1 0 0,-1 0 0,5 0-1,-1-2 23,1 1-1,-1-1 1,0 0-1,1 0 0,-1-1 1,0 0-1,0 0 0,-1-1 1,1 1-1,-1-1 1,9-8-1,5-8-60,-2 0 0,-1 0 1,0-2-1,-2 0 0,12-24 0,-21 36 70,1-1-679,-4 11 244,-1 8 115,-1 2 312,1 1 0,0 0 0,1-1 0,0 1 0,1-1 0,0 1 0,1-1 1,0 0-1,0-1 0,7 11 0,-10-19-32,0 1 0,1-1 0,-1 1-1,0-1 1,1 1 0,-1-1 0,1 0 0,0 0 0,-1 0 0,1 0 0,0 0-1,0 0 1,0 0 0,-1 0 0,1-1 0,0 1 0,0-1 0,0 1-1,0-1 1,0 0 0,0 0 0,0 0 0,0 0 0,0 0 0,0 0 0,0-1-1,0 1 1,0-1 0,0 1 0,3-2 0,5-2 85,-1 0 0,1-1 0,-1 0 0,13-10 0,-2-1-210,0-1-1,0-1 1,-2-1-1,0-1 1,-1 0-1,22-36 1,-39 56 93,3-5-76,1 0-1,-1 0 1,1 0 0,8-7-1,-2 20-265,-2 2 403,0-1 1,1-1-1,0 0 1,1 0-1,0-1 0,0 0 1,0 0-1,21 8 1,-17-9 112,2 0 1,-1-1 0,0-1-1,1-1 1,21 3-1,-33-6-130,0 1 0,0-1 0,0 0 0,0 0 1,0-1-1,0 1 0,0-1 0,0 0 0,0 0 0,0 0 0,0-1 0,-1 1 0,1-1 0,-1 0 0,1 0 0,-1 0 0,0-1 0,1 1 0,-1-1 0,0 0 0,-1 0 0,1 0 0,0 0 0,-1 0 0,0 0 0,0-1 0,3-5 0,-3 3-38,0 0 1,0 0-1,-1-1 1,1 1-1,-2-1 1,1-9-1,0 13-28,-1 0 1,0 0-1,0 0 0,-1 0 0,1 0 0,-1 0 1,1 0-1,-1 0 0,0 0 0,0 0 0,0 0 1,0 0-1,-1 1 0,1-1 0,-1 1 0,-2-4 1,4 6 12,-1-1 0,0 1 0,1-1 0,-1 1 1,0 0-1,1-1 0,-1 1 0,0 0 1,0-1-1,1 1 0,-1 0 0,0 0 0,0 0 1,0 0-1,1 0 0,-1 0 0,0 0 1,0 0-1,0 0 0,0 0 0,1 0 0,-1 0 1,0 0-1,0 1 0,1-1 0,-1 0 1,0 1-1,0-1 0,1 0 0,-1 1 0,0-1 1,1 1-1,-1-1 0,1 1 0,-2 1 1,-2 2 15,1 0-1,-1 0 1,1 0 0,-3 6 0,4-8 27,-1 4 47,0 0 0,0 0 1,1 0-1,-1 0 1,1 1-1,1-1 0,-1 0 1,1 1-1,0-1 1,0 1-1,1 0 1,0-1-1,0 1 0,1-1 1,0 1-1,0-1 1,2 8-1,0-6-1,0 1 1,0 0-1,1-1 0,0 0 1,0 1-1,1-2 0,0 1 1,0 0-1,1-1 0,0 0 0,11 9 1,-14-14-43,0 1 0,1-1 0,-1 0 1,1-1-1,-1 1 0,1-1 0,0 1 0,-1-1 0,1 0 1,0-1-1,0 1 0,0 0 0,0-1 0,-1 0 0,8-1 1,4 0-111,0-1 0,23-7 0,-31 7-35,0 0 62,17-3-1695,0-2 0,32-14 0,-50 18 1053,0 1 0,0-2 0,0 1 0,0-1 0,-1 0-1,0 0 1,1-1 0,-1 1 0,-1-1 0,1 0 0,-1 0 0,0-1 0,0 1-1,3-7 1,-2-1-1702,-1 0 1,4-17-1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01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1079 3552,'-11'10'1147,"11"-10"-1048,0 1 1,0-1 0,0 0-1,0 1 1,0-1 0,0 1-1,0-1 1,0 0 0,0 1-1,0-1 1,0 1 0,0-1-1,0 1 1,1-1 0,-1 0-1,0 1 1,0-1 0,1 0-1,-1 1 1,0-1 0,0 0-1,1 1 1,-1-1 0,8 9 2435,4 7 491,-12-14-2736,1 0 0,0-1 1,0 1-1,1 0 0,-1-1 1,0 1-1,0-1 0,1 1 0,-1-1 1,3 2-1,-2-2 37,0 0 0,0 1 0,0-1 1,0 0-1,1 0 0,-1-1 0,0 1 0,1 0 0,-1-1 1,0 1-1,4-1 0,-4 0-242,-1 0 0,1 0 0,-1-1 0,0 1 0,1 0 0,-1-1 0,0 1 0,1-1 0,-1 0 0,0 1 0,1-1 0,-1 0 0,0 0 0,0 0 0,0 0 1,0 0-1,0 0 0,0 0 0,0 0 0,1-2 0,5-8 157,-1-1 0,-1 0 0,0 0 0,0 0 1,3-18-1,2-1-47,35-131 618,-31 109-741,-9 32-115,-2 0 1,0 0-1,0-38 0,-8 104-153,1-10 328,2 17-52,4 0 0,11 83 0,-10-114-22,1 1 0,0-1-1,9 24 1,-11-40-35,0 1 0,1-1 0,-1 0 0,1 0 0,0 0 0,0 0 0,0-1 0,1 1 0,-1-1 0,1 0 0,0 0 0,1 0 0,-1-1 0,1 1 0,-1-1 1,1 0-1,6 3 0,-5-4 9,-1-1 1,0 0-1,0 0 1,0 0-1,0-1 0,1 0 1,-1 0-1,0 0 1,7-1-1,5-2 27,24-7 0,-26 5-51,0 0 0,-1-1 0,1-1 1,-1 0-1,-1-1 0,0-1 0,0 0 0,22-21 0,1-6 32,44-58 0,-47 52-33,0 2 16,68-78 77,-93 103-224,-8 10-19,-6 7 15,1 3 106,1 0 0,-1 0 0,1 0 0,0 1 0,0-1 0,1 1 0,-5 12 0,6-14 1,-14 32 30,2 0-1,-14 60 1,14-46-40,11-36 25,0-1 1,1 0 0,0 1-1,1 16 1,1-28 15,0 1 1,0-1-1,1 1 1,-1-1-1,1 1 1,-1-1-1,1 0 1,0 1-1,2 2 1,-3-4-3,0 0 0,1 0-1,-1-1 1,1 1 0,-1 0 0,1-1 0,-1 1 0,1-1 0,0 1 0,-1 0 0,1-1-1,-1 0 1,1 1 0,0-1 0,0 1 0,-1-1 0,1 0 0,0 1 0,0-1-1,-1 0 1,1 0 0,0 0 0,0 1 0,0-1 0,-1 0 0,1 0 0,0 0-1,0 0 1,1-1 0,0 1 13,-1-1-1,1 0 1,0 1-1,-1-1 1,1 0-1,0 0 1,-1 0-1,0-1 1,1 1 0,-1 0-1,1 0 1,-1-1-1,0 1 1,1-2-1,13-24 138,-12 21-128,63-136 295,24-45-122,-73 152-213,-2 0 0,-1-1 0,-2-1 0,-2 0 0,-1-1 0,-2 0 0,3-45 0,-2-63 51,-8 121-116,-1 1-1,-1-1 0,-11-47 1,11 67 10,1-1 1,-1 1-1,0 0 0,0 0 1,0 0-1,-1 0 0,-5-7 1,8 11 54,0 1 0,-1-1-1,1 1 1,-1-1 0,1 1 0,0-1 0,-1 1 0,1-1 0,-1 1 0,1-1 0,-1 1 0,0 0 0,1-1 0,-1 1 0,1 0 0,-1 0 0,0 0 0,1-1 0,-1 1 0,1 0 0,-1 0 0,0 0 0,1 0 0,-1 0 0,0 0 0,1 0 0,-1 0 0,0 0 0,1 0 0,-1 0 0,1 1 0,-1-1 0,0 0 0,1 0 0,-1 1 0,0 0 0,-1 0-3,0 1 0,0 0 0,0 0-1,1 0 1,-1 0 0,1 0 0,0 0 0,-1 0 0,0 5 0,-7 19-6,1 0 0,1 1 0,-4 37 0,8-45-6,-8 51 57,-2 81 0,12-118-13,2-1 0,1 0 1,2 0-1,14 58 0,-12-65 66,2-1 0,1 0 0,1 0 0,24 41 0,-30-58-57,1 1 0,0-1 0,1-1 0,0 1 0,0-1-1,0 0 1,0 0 0,1-1 0,0 1 0,0-2 0,1 1 0,-1-1-1,1 0 1,0-1 0,0 1 0,1-2 0,-1 1 0,9 1 0,-10-3 2,-1-1 0,0 0 0,1 0 1,-1 0-1,0-1 0,1 1 1,-1-2-1,0 1 0,0-1 1,12-4-1,-10 2 9,0-1-1,0 1 1,0-1 0,0-1-1,-1 0 1,12-11 0,-4 0 48,-1 0-1,-1-1 1,-1-1 0,0 0 0,13-30 0,-20 38-81,0 0 0,5-17 0,-10 24-32,1 1 1,0 0-1,-1 0 0,1 0 0,-1-1 1,0 1-1,0 0 0,0 0 0,-1-1 1,1 1-1,-1 0 0,0 0 0,0 0 1,-1-4-1,1 6 5,0 0 0,1 0 1,-1 0-1,0 0 0,0 1 0,1-1 0,-1 0 1,0 1-1,0-1 0,0 0 0,0 1 1,0-1-1,0 1 0,0-1 0,0 1 0,0 0 1,-1-1-1,1 1 0,0 0 0,0 0 1,0 0-1,0 0 0,0 0 0,-1 0 1,1 0-1,0 0 0,-1 1 0,-1-1-3,0 1 0,0-1 0,0 1 0,0 0 0,0 0 0,0 1 0,0-1 0,1 0 1,-4 3-1,2 0 24,0 0 0,0 0 0,1 0 0,-1 0 0,1 0 0,0 1 1,0 0-1,1-1 0,-1 1 0,1 0 0,0 0 0,-1 6 0,-2 8 24,2-1-1,-3 21 1,6-35-22,-2 12 63,1-1 0,1 1 0,0 0-1,1-1 1,1 1 0,1-1 0,0 1 0,0-1 0,2 0-1,0 0 1,1-1 0,14 27 0,-19-38-35,1-1 1,0 1-1,0-1 0,0 1 1,0-1-1,0 0 1,0 0-1,1 0 0,-1 0 1,1 0-1,4 2 1,-6-3-18,0-1 1,1 1-1,-1-1 0,1 0 1,0 0-1,-1 1 1,1-1-1,-1 0 1,1 0-1,-1 0 1,1 0-1,-1-1 1,1 1-1,-1 0 0,1-1 1,-1 1-1,1-1 1,-1 1-1,1-1 1,-1 0-1,0 0 1,1 1-1,-1-1 1,0 0-1,1-2 1,13-11 2,-2-1 1,0 0-1,-1-1 1,16-27-1,12-16-8,-24 38 38,31-31 0,-40 45-35,0 1-1,1 0 1,0 1-1,-1-1 1,2 1-1,-1 1 1,17-7-1,-23 10-6,0 0-1,0 1 0,0-1 1,0 1-1,0 0 1,0-1-1,0 1 1,0 0-1,-1 0 1,1 0-1,0 0 0,0 1 1,0-1-1,0 0 1,0 1-1,0 0 1,0-1-1,3 2 0,-3 0 4,0 0 0,0 0 1,0-1-1,-1 1 0,1 0 0,0 1 0,-1-1 0,1 0 0,-1 0 0,0 1 0,0-1 0,0 0 0,0 1 0,1 2 0,1 7 23,0 0 0,-1 1 0,-1-1 0,0 0 0,0 1 0,-1-1 0,-1 0 0,-4 24 1,-4 6 168,-16 49 0,18-70-196,-2 1 0,4-8 65,17-27-1,4-7-123,0 1 0,2 1-1,35-29 1,-47 42 45,1 1 1,0 0-1,0 0 1,0 1-1,0 0 0,0 0 1,10-2-1,-12 4 26,1 0 0,-1 0 1,0 1-1,0 0 0,1 0 0,-1 0 0,0 1 1,1 0-1,-1 0 0,0 0 0,10 4 0,3 3-69,-7-3 58,-1-1 0,1 0 0,19 4 0,-27-8 2,0 1 1,0-1 0,0 0-1,1 0 1,-1 0-1,0 0 1,0 0-1,0-1 1,0 0-1,0 1 1,0-1-1,0 0 1,-1 0-1,1-1 1,0 1-1,0-1 1,-1 1-1,5-5 1,4-5 0,-2 0 0,1-1 1,-1 0-1,-1-1 0,7-15 1,0 4 6,111-173 488,-114 180-477,0-1 0,-2 0-1,0-1 1,-1 0 0,13-40 0,38-153-73,2-58-411,-62 270 454,0-1 0,1 0 0,-1 0 0,0 0 0,0 0 0,0 0 0,0 0-1,0 1 1,0-1 0,0 0 0,-1 0 0,1 0 0,0 0 0,-1-1 0,-2 4-90,-3 8 0,-5 27 31,2 0 1,1 0 0,-5 51 0,7-39 92,-1-2-7,2 1 1,2 0-1,3-1 0,6 63 1,-4-99-4,0 0-1,1 0 1,0 0 0,7 15-1,-9-22-1,1-1 0,-1 1 0,1-1-1,0 0 1,0 0 0,0 0-1,0 0 1,1 0 0,-1 0 0,1 0-1,0-1 1,0 1 0,0-1 0,0 0-1,0 0 1,0 0 0,4 1-1,-3-2 4,1 0 0,-1-1 0,0 0 0,0 0 0,1 0 0,-1-1 0,0 1 0,0-1 0,0 0 0,0 0 0,7-4 0,5-1 15,22-14 0,-26 13-64,4-2-125,32-14 1,-46 22 140,-1 1 0,1-1 0,0 1 0,0-1 0,0 1 0,0 0 0,-1 0 0,1-1 0,0 2-1,0-1 1,0 0 0,0 0 0,0 0 0,-1 1 0,1-1 0,0 1 0,0 0 0,-1-1 0,1 1 0,0 0 0,-1 0 0,1 0 0,-1 0 0,1 0 0,-1 0 0,3 3 0,1 3-5,0-1-1,-1 1 1,1 0 0,-2 0 0,4 8-1,5 9 214,-5-12-196,-2-3 17,-1-1-1,2 0 0,-1 0 0,13 13 0,-17-20-6,0 0 1,0-1-1,0 1 1,0 0-1,0-1 1,0 0-1,1 1 1,-1-1-1,0 0 1,0 1 0,1-1-1,-1 0 1,0 0-1,0 0 1,1 0-1,-1 0 1,0 0-1,0 0 1,1-1-1,-1 1 1,0 0-1,0-1 1,0 1-1,1-1 1,-1 1-1,0-1 1,0 0-1,0 1 1,0-1-1,0 0 1,0 0-1,1-1 1,4-3 67,-1 0 1,0-1-1,8-11 1,2-3-27,6-9-45,-1 0 0,-2-1 0,29-65-1,-22 21 97,19-90-1,-31 105-165,-3 0 0,-2-1 0,0-63 0,-8 119 36,0 0-1,0 0 1,-1 0-1,1 0 1,-3-5-1,1 8-200,0 6 91,-3 14 25,-5 42 86,-3 81 0,8-85 12,-21 197 100,0-86-62,-43 226 125,69-392-146,-5 22 57,-1 0 1,-2-1-1,-16 39 1,23-61-74,1 0-1,-1 1 0,0-1 1,1 0-1,-1 0 0,0 0 1,0 0-1,0 1 1,0-2-1,0 1 0,0 0 1,0 0-1,0 0 1,-1 0-1,1-1 0,0 1 1,0 0-1,-1-1 0,1 1 1,0-1-1,-1 0 1,1 1-1,-1-1 0,1 0 1,-2 0-1,1 0-9,-1-1 1,1 1-1,0-1 0,0 0 0,0 1 1,-1-1-1,1 0 0,0 0 0,0-1 0,0 1 1,1 0-1,-1-1 0,0 1 0,0-1 1,1 0-1,-2-2 0,-7-9-199,9 12 208,1 0-1,-1 1 0,1-1 0,0 1 0,-1-1 1,1 0-1,0 1 0,0-1 0,0 0 0,-1 1 0,1-1 1,0 0-1,0 1 0,0-1 0,0 0 0,0 1 1,0-1-1,0 0 0,1 1 0,-1-1 0,0 0 0,5-8 41,-4 6-17,0 0-1,1 0 0,0 1 1,-1-1-1,5-4 1,33-35-87,27-31 193,82-70 0,53-27 115,-161 138-98,54-57 0,-84 77-129,-4 5-6,0 0-1,1 1 0,0 0 0,7-6 0,-14 12 0,1 0-1,-1 0 0,0 0 0,1-1 0,-1 1 0,0 0 0,0 0 0,1 0 1,-1 0-1,0 0 0,1 0 0,-1 0 0,0 0 0,0 0 0,1 0 0,-1 1 0,0-1 1,1 0-1,-1 0 0,0 0 0,0 0 0,1 0 0,-1 0 0,0 1 0,0-1 0,0 0 1,1 0-1,-1 0 0,0 1 0,0-1 0,0 0 0,1 0 0,-1 1 0,0-1 1,0 0-1,0 0 0,0 1 0,0-1 0,0 0 0,1 0 0,-1 1 0,0-1 0,0 1 1,3 14-65,-2-13 62,2 30 149,0 0 0,-3 40 1,0-35 48,-1-37-184,1 0 1,0 0-1,0 1 1,0-1-1,0 0 1,0 1 0,0-1-1,0 0 1,0 0-1,0 1 1,0-1-1,0 0 1,0 0-1,0 1 1,0-1-1,0 0 1,1 0-1,-1 1 1,0-1-1,0 0 1,0 0-1,0 1 1,0-1 0,1 0-1,-1 0 1,0 0-1,0 1 1,0-1-1,1 0 1,-1 0-1,0 0 1,0 0-1,0 0 1,1 1-1,-1-1 1,0 0-1,0 0 1,1 0 0,-1 0-1,0 0 1,0 0-1,1 0 1,-1 0-1,0 0 1,1 0-1,-1 0 1,0 0-1,0 0 1,1 0-1,-1 0 1,0 0-1,0 0 1,1 0-1,-1 0 1,0-1 0,0 1-1,1 0 1,-1 0-1,0 0 1,0 0-1,0-1 1,1 1-1,-1 0 1,0 0-1,0 0 1,0-1-1,0 1 1,1 0-1,15-17 216,-5 1-223,1 0 1,1 1-1,16-15 1,-23 24-40,0 1 0,0 1 0,0-1 0,1 1 1,0 0-1,0 0 0,0 1 0,0 0 0,1 0 0,-1 1 1,9-2-1,-14 3 35,-1 1 0,1-1 0,0 1 1,0 0-1,0 0 0,0 0 0,0 0 0,0 0 1,0 0-1,0 1 0,0-1 0,-1 1 0,1-1 1,0 1-1,0 0 0,0-1 0,-1 1 0,1 0 1,0 0-1,-1 0 0,1 0 0,-1 1 0,1-1 1,-1 0-1,0 1 0,1-1 0,-1 1 0,0-1 1,0 1-1,0 0 0,0-1 0,1 4 0,0 1-5,-1 0-1,0 0 0,0 0 0,0 0 0,-1 0 0,0 0 1,0 1-1,0-1 0,-3 11 0,-10 50 31,-3-1 0,-3-1 0,-42 99 0,52-145 7,0 1-1,-1-1 1,-2 0 0,1-1-1,-2-1 1,-1 0 0,0 0-1,-19 17 1,28-30-34,0-1-1,0 1 1,0-1-1,0 0 1,0 0-1,0-1 1,-1 0-1,0 0 1,1 0-1,-1 0 1,0-1-1,0 0 0,-11 0 1,14-1-8,0 0 1,0 0-1,0-1 0,-1 1 1,1-1-1,0 0 0,0 0 1,0 0-1,0 0 0,1 0 1,-1-1-1,0 0 0,0 1 1,1-1-1,-1 0 0,1 0 1,0 0-1,-1-1 0,1 1 1,0 0-1,0-1 0,1 0 1,-1 1-1,0-1 0,1 0 0,-2-5 1,1 2-11,0 0 0,1-1 0,0 1 1,0 0-1,0-1 0,1 1 0,0-1 1,1-9-1,0 9 13,2-26-490,1 0 0,16-59 0,29-56-5848,-32 109 4206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02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21 9568,'-37'-15'4320,"46"15"-3776,-4-5-608,0 5-96,3 0-928,2 8 608,-2 0-1760,2 4 1248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02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2023 145 10048,'-9'-11'4544,"41"-6"-3936,-11 1 1503,8 9-1279,29-13 0,5 7-480,22-2-416,-1 3 32,-7-1-640,-9 5 384,-18 1-3903,-10 2 2303</inkml:trace>
  <inkml:trace contextRef="#ctx0" brushRef="#br0" timeOffset="1">41 202 9632,'-40'-17'4384,"43"14"-3840,2-2-256,8 2-288,24-14-224,8 5 128,34-16-2720,8 12 1568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04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2 4992,'-7'-1'2726,"5"1"-1351,0-1-1,-1 1 1,1 1-1,0-1 1,0 0-1,0 0 1,0 1-1,-3 0 1,-11 7-1107,3 0 87,0 1 1,0 0 0,1 1 0,0 1-1,1 0 1,0 1 0,1 0-1,0 0 1,-11 20 0,-6 19-11,-21 61 0,48-110-342,-9 19 82,-9 39-1,16-51-52,0 1-1,1 0 1,0 0-1,1 0 1,0 0-1,1 13 1,-1-20 6,1-1 0,-1 1 0,1 0 0,0 0 0,0-1 0,0 1 0,0 0 0,1-1 0,-1 1 0,1-1 0,-1 0 0,1 0 0,0 1 0,0-1 1,0 0-1,0 0 0,4 3 0,-4-4-11,0-1 1,-1 1-1,1 0 1,0 0-1,0-1 1,0 0-1,-1 1 1,1-1-1,0 0 1,0 0 0,0 0-1,0 0 1,0 0-1,-1 0 1,1 0-1,0-1 1,0 1-1,0-1 1,0 1-1,-1-1 1,1 0-1,0 1 1,-1-1-1,1 0 1,-1 0-1,1 0 1,2-3 0,1-1 24,1-1 0,-1 0 1,0 0-1,0 0 1,-1 0-1,1-1 0,-2 0 1,1 0-1,3-9 1,3-12 27,7-32 1,-14 46-57,9-29-58,-2-1 0,-2-1-1,-2 1 1,0-46 0,-6 73-6,0-12-453,1 28 368,-1 3 29,2 18 45,17 133 679,-13-121-457,1-1 0,21 55 0,-26-83-144,1 4 38,0 0 1,0 0-1,0-1 0,6 8 0,-8-13-49,-1 0 0,1 0 0,0 0-1,0 0 1,0 0 0,1 0 0,-1 0 0,0 0-1,0 0 1,0 0 0,1 0 0,-1-1-1,0 1 1,1 0 0,-1-1 0,1 1-1,-1-1 1,1 0 0,-1 0 0,1 1-1,-1-1 1,1 0 0,-1 0 0,1 0-1,-1 0 1,3-1 0,1-1 23,-1 1 1,1-1-1,0-1 1,-1 1-1,0 0 1,1-1-1,-1 0 0,0 0 1,4-4-1,5-7-10,13-16 0,-19 22-23,34-40 32,2 2-1,90-76 0,-111 104-36,-13 10-19,1 0-1,0 1 1,0 0 0,1 0-1,0 1 1,16-7-1,-26 13 21,0-1 0,1 1 0,-1 0 0,0-1 0,1 1-1,-1 0 1,1 0 0,-1 0 0,0 0 0,1 0 0,-1 0-1,1 0 1,-1 0 0,1 0 0,-1 1 0,0-1 0,1 1-1,-1-1 1,0 1 0,1-1 0,0 2 0,0-1 7,-1 1 0,0-1 1,0 0-1,0 1 0,0-1 0,0 1 1,0-1-1,0 1 0,-1 0 1,1-1-1,0 1 0,-1 0 0,0 0 1,1 2-1,0 7 41,-1 0 0,0 0-1,0 0 1,-3 15 0,2-21-47,-5 32 36,2-20 12,2 1 0,-1 16 0,19-50 243,13-28-167,-17 24-50,28-34 0,-36 50-97,0-1 0,1 0 0,0 1 0,0 0 0,0 0 1,0 1-1,1-1 0,-1 1 0,1 0 0,0 1 0,9-4 0,-13 6 10,1-1-1,-1 1 1,0 0-1,0 0 1,1 0-1,-1 0 1,0 0-1,0 0 1,1 1-1,-1-1 0,0 1 1,0-1-1,0 1 1,0 0-1,0 0 1,0 0-1,0 0 1,0 0-1,0 1 1,0-1-1,-1 0 0,1 1 1,0-1-1,2 4 1,3 4 26,-1 0-1,0 0 1,9 20 0,-4-9 88,-11-19-100,0 0-1,1 0 0,0 0 1,-1 0-1,1 0 1,0 0-1,-1 0 0,1 0 1,0 0-1,0 0 0,0 0 1,0-1-1,0 1 0,0 0 1,0-1-1,0 1 0,0-1 1,0 1-1,0-1 0,0 1 1,0-1-1,0 0 0,0 0 1,1 0-1,-1 1 0,2-1 1,1-1 22,-1 0 0,0 0 0,1-1 0,-1 1 0,0-1 0,0 1 0,6-5 0,30-19-20,97-57 223,-119 73-172,-8 4-106,1 0-1,0 0 1,0 1-1,0 0 1,12-2 0,-20 6 43,1-1 1,-1 1 0,0 0 0,0 0 0,1 0-1,-1 0 1,0 0 0,0 0 0,1 1 0,-1-1 0,0 1-1,0-1 1,0 1 0,0 0 0,0 0 0,0 0-1,0 0 1,0 0 0,0 1 0,0-1 0,0 0-1,-1 1 1,1 0 0,0-1 0,-1 1 0,0 0 0,1 0-1,-1-1 1,0 1 0,1 3 0,3 8 26,-1 0 0,0 0 0,-1 0 0,0 0 0,0 14 1,1 2 5,4 31 58,3 18 177,-4-55-56,0-14-59,-7-9-138,1 0-1,-1 0 1,0 0-1,1 0 1,-1 0-1,0 0 1,0 0-1,1 0 1,-1 0-1,0 0 1,1 0 0,-1 0-1,0 0 1,0 0-1,1 0 1,-1 0-1,0 0 1,1 0-1,-1 0 1,0 0-1,0 0 1,1 0-1,-1-1 1,0 1-1,0 0 1,1 0 0,-1 0-1,0 0 1,0-1-1,0 1 1,1 0-1,-1-1 1,2-2 26,0-1 1,0 1 0,0-1 0,-1 0-1,1 1 1,-1-1 0,0 0-1,1-4 1,3-9 69,7-24-145,3 1-1,1 1 1,2 0-1,30-48 1,-48 87 36,0 1 1,0-1 0,0 0 0,0 0 0,0 1-1,0-1 1,0 0 0,0 0 0,0 0-1,1 1 1,-1-1 0,0 0 0,0 0-1,0 1 1,0-1 0,0 0 0,0 0-1,1 0 1,-1 0 0,0 1 0,0-1-1,0 0 1,0 0 0,1 0 0,-1 0 0,0 0-1,0 1 1,0-1 0,1 0 0,-1 0-1,0 0 1,0 0 0,0 0 0,1 0-1,-1 0 1,0 0 0,0 0 0,1 0-1,-1 0 1,0 0 0,0 0 0,1 0-1,-1 0 1,0 0 0,0 0 0,0 0 0,1 0-1,-1 0 1,0-1 0,0 1 0,0 0-1,1 0 1,-1 0 0,0 0 0,0 0-1,0-1 1,1 1 0,-1 0 0,0 0-1,0 0 1,0 0 0,0-1 0,0 1-1,0 0 1,1-1 0,2 27-55,-8 117 15,2-94 27,-30 248-87,22-239 182,-3 0 0,-41 111-1,51-159-46,-1 0-1,0 1 0,0-2 0,-1 1 1,-10 11-1,14-18-25,-1 0 0,1-1 0,-1 1 0,1-1 0,-1 0 0,0 0 0,0 0 0,0 0 0,0 0 0,0-1 0,-1 1 0,1-1 0,0 0 0,-1 0 0,1 0 0,-1 0 0,1-1 0,-1 0 0,1 1 0,-1-1 0,-3-1 0,-1 0-26,0-2 1,0 1-1,0-1 0,0 0 0,1 0 0,0-1 0,-1 0 0,1-1 0,1 1 0,-1-1 0,1 0 0,0-1 1,0 0-1,-8-10 0,6 6-7,0 0 0,1 0 1,0-1-1,1 1 0,0-2 1,0 1-1,2-1 0,-1 1 1,-2-14-1,6 20 20,0-1-1,1 0 1,0 1 0,0-1 0,0 0-1,0 1 1,1-1 0,0 1-1,0-1 1,1 1 0,-1-1-1,1 1 1,1 0 0,-1-1-1,1 1 1,-1 0 0,1 1 0,1-1-1,-1 0 1,1 1 0,0 0-1,0 0 1,0 0 0,6-4-1,0 0-15,2 1-1,-1 0 0,1 0 0,0 1 0,0 1 0,0 0 0,1 0 0,0 2 1,17-4-1,35-1-1544,2 3 0,100 6 0,-69 8-4015,-24 0-231,-16-8 2497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05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53 605 2400,'-1'6'17381,"-10"8"-16950,2-2 679,4-4-889,1 0 1,0 0-1,0 1 0,1-1 1,1 1-1,-1-1 0,-1 12 1,3-13-123,0 0 0,1 0 0,-1 0 0,2 0 1,-1 0-1,1 0 0,0 0 0,0 0 0,4 11 1,0 1 134,8 17 177,-12-34-384,0 0 0,0 0 1,0-1-1,0 1 0,0 0 1,0-1-1,0 1 0,1-1 1,-1 1-1,1-1 1,-1 0-1,1 0 0,-1 1 1,1-1-1,3 1 0,-4-2-19,0 0 0,0 1 0,0-1 0,0 0 0,0 0-1,0 0 1,0-1 0,0 1 0,0 0 0,1 0 0,-1-1 0,0 1-1,0 0 1,0-1 0,0 1 0,0-1 0,-1 0 0,1 1 0,0-1-1,0 0 1,0 1 0,0-1 0,-1 0 0,1 0 0,0 0 0,-1 1 0,1-1-1,0 0 1,-1 0 0,0 0 0,1 0 0,0-2 0,2-4-157,0-1 1,5-15-1,-8 23 143,2-12-247,0 0 0,0 1-1,-1-1 1,-1 0 0,-1-14 0,-9-59-558,8 71 751,-15-76 82,13 80-68,0-6 71,5 18 10,0 0 0,0 0 0,0 0 1,0 0-1,0-1 0,0 1 0,0 0 0,1-1 0,-1 1 0,2 1 0,1 1 70,-1-1-82,4 7 210,1-1 0,0 0 1,16 14-1,-22-22-165,0 1 1,1 0-1,-1-1 0,0 1 1,1-1-1,0 0 0,-1 0 0,1 0 1,0 0-1,-1 0 0,1 0 0,0-1 1,0 1-1,0-1 0,0 0 1,-1 0-1,1 0 0,0 0 0,0-1 1,0 1-1,3-2 0,5-2 133,-1-1-1,0 0 1,0 0 0,0-1-1,0-1 1,10-8 0,3-6 94,21-23 0,-29 27-231,-1-1-1,0 0 1,-2-1 0,13-24 0,32-83-27,-24 47-20,-25 63-12,8-21-135,32-51-1,-42 77 30,8-12-63,-13 23 156,-1-1 1,0 1-1,0 0 1,1-1-1,-1 1 1,0 0-1,0 0 0,1-1 1,-1 1-1,0 0 1,1 0-1,-1-1 1,0 1-1,1 0 1,-1 0-1,0 0 1,1 0-1,-1 0 1,1 0-1,-1 0 1,0-1-1,1 1 0,-1 0 1,1 0-1,-1 0 1,0 1-1,1-1 1,-1 0-1,1 0 1,-1 0-1,0 0 1,1 0-1,-1 0 1,0 0-1,1 1 0,-1-1 1,0 0-1,1 0 1,-1 1-1,0-1 1,1 0-1,-1 0 1,0 1-1,0-1 1,1 0-1,-1 1 1,0-1-1,0 1 1,3 5-12,0 0 1,-1 0 0,0 0 0,0 0-1,0 0 1,-1 1 0,0-1 0,0 11 0,1-1 16,5 71-46,-6 118 0,-1-197 48,-2 53-15,-3 0-1,-3 0 0,-23 95 1,18-113 8,-1 0 1,-2-1-1,-2-1 1,-2 0-1,-40 61 1,34-67-189,-1-2 1,-2-1-1,-47 40 0,74-70 172,-32 26-144,31-26 122,1-1-1,-1 1 1,0 0-1,0-1 1,0 0-1,0 0 1,0 0-1,0 0 1,-1 0-1,1-1 1,-4 1-1,6-1 28,0 0-1,0-1 1,0 1 0,-1 0-1,1-1 1,0 1 0,0-1-1,0 1 1,0-1-1,0 0 1,0 0 0,0 1-1,0-1 1,0 0-1,0 0 1,1 0 0,-1 0-1,0 0 1,0 0-1,1 0 1,-1 0 0,1 0-1,-1 0 1,1 0 0,-1-1-1,1 1 1,0 0-1,0 0 1,-1-2 0,0-2 7,0 0 1,1 0 0,-1 0-1,1 0 1,0 0 0,1-6-1,1 4 39,0 0 0,0 0-1,0 0 1,1 0 0,0 1-1,1-1 1,-1 1 0,1 0-1,7-9 1,6-5 98,25-22-1,136-108 81,13 15-620,-116 87-4164,-49 32 687,-25 15 3454,0 0 0,1 0 0,-1 0 0,1 0 0,-1 1 0,1-1 0,-1 1 0,1-1 0,-1 1 0,1-1 0,0 1 0,-1 0 0,1 0 0,0-1 0,-1 1 0,3 1 0,13 1-4496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22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1070 2912,'-18'23'1148,"9"-11"4605,11-11-4457,0 0-1053,0 0-1,0-1 1,1 1-1,-1-1 1,0 1 0,0-1-1,1 0 1,-1 0 0,0 0-1,1 0 1,-1 0-1,0-1 1,0 1 0,1-1-1,-1 1 1,0-1-1,0 0 1,3-1 0,6-4 304,0 0 0,13-11 0,-8 6 44,13-7-358,-2-2 0,0 0-1,-1-2 1,-2-1 0,0-1-1,-2-1 1,22-31 0,-17 14-44,27-58 0,14-49-120,-37 77 12,5 3 79,0 0 181,-35 67-326,0 1-17,-1 0 1,1 0 0,-1-1-1,1 1 1,-1 0 0,1-1-1,-1 1 1,0 0 0,0-1-1,0 1 1,0 0 0,0-1-1,0 1 1,0-2 0,0 3 0,0-1-1,0 1 1,0 0 0,0 0 0,0 0 0,0 0-1,0 0 1,0 0 0,0 0 0,0 0 0,0 0-1,0 0 1,0 0 0,-1 0 0,1-1 0,0 1-1,0 0 1,0 0 0,0 0 0,0 0 0,0 0-1,0 0 1,0 0 0,0 0 0,0 0 0,0 0 0,0 0-1,-1 0 1,1 0 0,0 0 0,0 0 0,0 0-1,0 0 1,0 0 0,0 0 0,0 0 0,0 0-1,0 0 1,0 0 0,-1 0 0,1 0 0,0 0-1,0 0 1,0 0 0,0 0 0,0 0 0,0 0 0,0 0-1,0 0 1,0 0 0,0 0 0,0 1 0,0-1-1,-1 0 1,1 0 0,0 0 0,0 0 0,0 0-1,0 0 1,0 0 0,0 0 0,0 0 0,0 0-1,0 1 1,-5 9-22,-4 18 22,-16 92 49,-17 232 0,42-344 16,-1 0-1,1 0 1,0 0-1,1 0 1,0 0-1,0 0 1,1-1-1,0 1 1,5 12-1,-6-19-30,-1 1-1,1-1 1,-1 0 0,1 0 0,0 0-1,0 0 1,0 0 0,0 0 0,0 0-1,0 0 1,0 0 0,0 0-1,0 0 1,0-1 0,0 1 0,0 0-1,1-1 1,-1 1 0,0-1-1,0 1 1,2-1 0,0 1 20,0-1 0,-1 0 0,1 0 0,0 0 0,-1-1 0,1 1 0,0-1 0,0 1-1,-1-1 1,3-1 0,7-3 82,-1-1-1,0 0 1,17-12-1,-27 17-134,19-14 69,-2 0 1,1-1-1,-2-1 0,0-1 1,-2 0-1,15-22 1,71-128 113,-82 134-196,60-116-25,-59 109 161,24-75 0,-37 91-49,8-21-167,8-55 0,-15 63 126,-5 29 17,-1-1 1,0 0-1,1-14 1,-8 46 118,1-9-130,-44 152 87,6-20 62,-30 110 53,-26-4 350,99-249-274,3-5-128,12-11-73,21-22-87,13-24 16,-31 35-76,28-28 1,-43 49 6,0 1 0,0 0 0,0-1 1,0 2-1,5-4 0,-7 5 11,-1 0 0,0 1 1,0-1-1,1 1 0,-1 0 0,0-1 1,1 1-1,-1 0 0,0 0 0,0 0 1,1 0-1,-1 0 0,0 0 0,1 0 1,-1 1-1,0-1 0,1 0 0,-1 1 1,0-1-1,0 1 0,1-1 0,-1 1 1,0 0-1,0-1 0,1 2 0,4 3-22,-1 0 0,0 0 0,0 0 0,0 1 1,-1 0-1,0 0 0,5 9 0,22 53-19,-6-12-71,-24-53 147,1-1 0,-1 1 1,1-1-1,0 0 0,-1 1 1,1-1-1,0 0 0,1 0 1,-1 0-1,0-1 1,0 1-1,1 0 0,-1-1 1,1 0-1,3 2 0,-4-2 12,0-1-1,0 1 0,0-1 0,0 0 0,0 0 1,0 0-1,1 0 0,-1 0 0,0 0 0,0 0 0,0-1 1,0 1-1,0-1 0,0 0 0,0 1 0,-1-1 1,1 0-1,0 0 0,0 0 0,0 0 0,1-2 1,3-2-25,-1 0 0,0-1 0,0 0 0,-1 1 0,1-1 0,-1-1 1,-1 1-1,1-1 0,-1 1 0,0-1 0,-1 0 0,0 0 1,0 0-1,2-12 0,-2 1 1,0 0 0,-1 0-1,-1 0 1,-4-33 0,4 50-16,0 0-1,0 0 1,0-1 0,-1 1-1,1 0 1,0 0-1,-1 0 1,1 0-1,-1 0 1,1 0 0,-2-2-1,2 3 1,0 0-1,0 0 1,-1 0-1,1-1 1,0 1-1,0 0 1,-1 0-1,1 0 1,0-1-1,-1 1 1,1 0-1,0 0 1,0 0-1,-1 0 1,1 0 0,0 0-1,-1 0 1,1 0-1,0 0 1,-1 0-1,1 0 1,0 0-1,-1 0 1,1 0-1,0 0 1,-1 0-1,0 1-12,-1 0 0,1 0-1,0-1 1,-1 1 0,1 1 0,0-1-1,0 0 1,0 0 0,0 0 0,0 0-1,0 1 1,1-1 0,-1 0 0,0 1-1,0 2 1,-5 12 27,2 1-1,0-1 1,0 1-1,-1 32 1,5-44 6,0 0 0,0 1 1,0-1-1,1 0 1,-1 1-1,1-1 0,1 0 1,-1 1-1,1-1 1,0 0-1,0 0 0,0 0 1,6 8-1,-4-7 16,1-1 1,0 1-1,0-1 1,1 0-1,-1 0 0,1 0 1,0-1-1,1 0 1,6 4-1,5 0-27,0-1 0,0 0 1,1-1-1,0-1 0,1-1 0,31 3 1,-35-6-727,-1 0 0,1-1 1,-1-1-1,1 0 0,-1-1 1,0-1-1,26-8 0,-39 10 378,0 1 0,-1-1 0,1 0 0,0 0-1,0 0 1,-1 0 0,1 0 0,0 0 0,-1 0-1,1-1 1,-1 1 0,0-1 0,1 1 0,-1-1-1,0 1 1,2-5 0,-2 5-15,-1-1 0,0 0 1,1 1-1,-1-1 0,0 0 0,0 0 1,0 1-1,0-1 0,0 0 0,-1 0 1,1 1-1,0-1 0,-1 0 0,1 1 0,-1-1 1,0 1-1,1-1 0,-1 0 0,0 1 1,-2-3-1,-17-22-3800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23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14 210 8736,'-13'-5'3232,"18"5"-2528,8 0-192,0 0 640,16 0-736,1 0 1248,6-3-929,14-10-159,16-2-352,29-10-160,10 1-32,-12-4-1727,-7 0 927,-4 5-4992,-3-2 3232,8 5-1824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25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102 101 2976,'0'-5'377,"0"1"-22,0 1 0,0 0 0,0-1-1,0 1 1,1 0 0,0-1 0,1-4 0,-2 7-181,1 1 1,-1-1-1,0 0 1,1 1 0,-1-1-1,0 1 1,0-1-1,0 0 1,1 1-1,-1-1 1,0 0-1,0 1 1,0-1 0,0 0-1,0 1 1,0-1-1,0 0 1,-1 1-1,1-1 1,0 0-1,0 1 1,0-1 0,-1 0-1,1 1 1,0-1-1,-1 1 1,1-1-1,0 0 1,-1 1-1,1-1 1,-1 1 0,1 0-1,-1-1 1,1 1-1,-1-1 1,1 1-1,-1 0 1,-1-1-1,1 1-56,0-1-1,1 1 1,-1 0-1,0 0 0,0 0 1,0 0-1,0 0 1,0 1-1,0-1 1,0 0-1,0 0 0,1 1 1,-1-1-1,0 0 1,0 1-1,0-1 1,0 1-1,1-1 0,-1 1 1,0-1-1,1 1 1,-1 0-1,0-1 1,1 1-1,-1 0 0,1-1 1,-1 1-1,1 0 1,-1 0-1,0 1 1,-3 10 160,0 0 1,0 0 0,1 1-1,1 0 1,0-1 0,1 1-1,0 13 1,-1-2-39,-1 40 241,3 0 0,3 1 1,16 94-1,-10-128-227,-7-26-140,-1 0 0,1 0 0,-1 1 0,0-1 1,1 6-1,-2-10 467,0-6-85,-12-129 86,2 45-332,4 32-257,-1-60-44,7 101 35,1 0 0,0-1-1,2 2 1,0-1 0,6-20 0,-7 30 4,1 1-1,-1 0 1,1-1-1,0 1 1,0 1 0,1-1-1,-1 0 1,1 1-1,0 0 1,1 0-1,-1 0 1,1 0-1,-1 1 1,1-1-1,0 1 1,0 1-1,0-1 1,1 1 0,-1 0-1,1 0 1,-1 0-1,8-1 1,1 1 23,1 0 0,-1 0 0,0 2 0,0 0 0,0 0 0,1 1 0,-1 1 1,16 4-1,-20-4 9,0 1 0,0 1 0,0-1 0,-1 2 0,1-1 0,-1 1 0,0 1 0,-1 0 0,1 0 0,-1 1 0,12 11 0,-14-11 12,-1 0 0,1 0 0,-1 0 0,-1 1 0,1 0 0,-1 0 0,-1 0 0,1 0 0,-1 1 0,-1-1 0,0 1 0,0 0 0,1 18 0,-2-16-13,-1 1 1,0 0 0,-1 0 0,-1 0 0,0 0 0,0 0 0,-1-1 0,0 0-1,-1 1 1,-1-1 0,0 0 0,0-1 0,-1 1 0,0-1 0,-1 0 0,0-1 0,-1 0-1,0 0 1,0 0 0,-1-1 0,-14 11 0,14-13-21,-18 14 36,25-18-29,0 0 0,0 0-1,0 0 1,0 0-1,1 0 1,-1 0 0,1 0-1,0 0 1,-1 1-1,0 2 1,2-4-13,0 0 1,0 0-1,0 0 0,0 0 1,0 0-1,0-1 1,0 1-1,0 0 0,0 0 1,0 0-1,1 0 1,-1 0-1,0 0 0,1-1 1,-1 1-1,0 0 1,1 0-1,-1-1 0,1 1 1,-1 0-1,1-1 0,0 1 1,-1 0-1,1-1 1,0 1-1,1 0 0,22 13 137,-21-13-145,16 10-18,-1 0 0,0 0 0,0 2 0,-1 0 0,26 27 1,-41-38 38,-1 0-1,1 0 1,-1-1 0,1 1 0,-1 0 0,0 0 0,1 0 0,-1 1 0,0-1 0,0 0 0,-1 0 0,1 1 0,0-1 0,-1 0 0,1 1 0,-1 2 0,0-3 12,0 0 1,0 0 0,-1 0 0,1 0 0,-1-1-1,0 1 1,1 0 0,-1 0 0,0 0 0,0-1-1,0 1 1,0 0 0,0-1 0,-1 1 0,1-1 0,0 1-1,-1-1 1,1 0 0,-1 0 0,-3 3 0,-2 0 43,-1 0 1,0 0 0,0-1 0,0 0 0,0 0 0,0-1 0,-1 0-1,-14 2 1,-71 0 333,80-5-344,8 1-20,-214-8 229,176 3 10,17 3-1797,64 6-10872,1-1 6852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26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27 139 6560,'-9'5'2667,"19"-5"338,22-5-181,1-2-1492,-13 4-899,-1-1 0,1 0 0,-1-2 0,0-1 0,30-14 0,-47 20-398,5-2 44,-1-1-1,1 0 1,-1 0-1,0-1 1,0 0-1,0 0 0,-1 0 1,6-6-1,-11 10-66,1 1-1,-1-1 0,1 0 0,-1 0 0,0 0 0,1 1 0,-1-1 1,0 0-1,1 0 0,-1 0 0,0 0 0,0 1 0,0-1 0,0 0 1,0 0-1,0 0 0,0 0 0,0 0 0,0 1 0,0-1 1,0 0-1,-1 0 0,1 0 0,0 0 0,-1 1 0,1-1 0,-1 0 1,1 0-1,0 1 0,-1-1 0,0 0 0,1 1 0,-1-1 0,1 0 1,-1 1-1,-1-1 0,0-1 31,0 1 0,0 0 0,0 0 0,0 0 0,0 0 1,-1 0-1,1 0 0,0 1 0,-1-1 0,1 1 0,0 0 0,-4-1 0,-6 2 111,0 0-1,0 1 0,1 0 0,-1 1 1,0 0-1,1 1 0,0 0 1,-1 1-1,2 0 0,-1 1 0,1 0 1,-13 10-1,14-10-22,1 1 0,-1 0-1,1 1 1,0 0 0,1 1 0,0-1 0,1 1 0,-1 1-1,2-1 1,-1 1 0,1 0 0,1 0 0,-5 16 0,7-18-43,0-1 0,1 1 0,0-1 0,1 1 1,-1 0-1,1-1 0,1 1 0,0-1 1,0 1-1,0 0 0,1-1 0,0 0 0,0 1 1,1-1-1,0 0 0,5 8 0,-4-9-32,0 0 0,0-1 0,1 1 0,0-1-1,0 0 1,0 0 0,1-1 0,0 0 0,-1 0-1,2 0 1,-1 0 0,0-1 0,1 0 0,-1-1-1,1 1 1,0-1 0,11 2 0,-2-2-52,1-1 0,-1 0 0,1-2-1,-1 1 1,1-2 0,-1 0 0,1-1 0,-1-1 0,0 0 0,19-9 0,-9 3-949,0-2 0,0-1 1,-1-2-1,-1 0 0,26-21 0,-37 24-938,-1 0 0,0 0-1,0-1 1,-1 0-1,-1-1 1,-1-1 0,1 1-1,9-23 1,3-21-964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01.8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11 5408,'-18'-9'1728,"18"8"-1648,0 1-1,-1 0 1,1 0 0,0 0 0,-1 0 0,1 0 0,-1 0-1,1 0 1,0 0 0,-1 0 0,1 0 0,-1 0 0,1 0-1,0 0 1,-1 0 0,1 0 0,-1 0 0,1 0 0,0 0-1,-1 0 1,1 1 0,0-1 0,-1 0 0,1 0 0,0 0-1,-1 1 1,1-1 0,0 0 0,-1 0 0,1 1 0,0 0-1,3 10 2689,-2-10-2668,-1 1 0,1-1 0,0 1-1,0-1 1,0 1 0,0-1 0,0 0 0,0 0-1,0 0 1,1 1 0,-1-1 0,0 0 0,1-1-1,-1 1 1,1 0 0,2 1 0,0 1 187,7 2-66,-1 0-1,1 0 0,0-1 1,0 0-1,0-1 0,0 0 1,1-1-1,14 1 1,8 0-42,53-4-1,-51-1-70,0 1-140,47-8-1,-66 8 122,-5 2 307,-39 32 58,-41 35-114,42-43-38,-25 30 0,43-45-316,1 1-1,0-1 1,0 1-1,1 1 1,1-1-1,-9 23 0,6-3-1451,3 2 389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27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49 5152,'-11'-12'6697,"4"21"-2877,-1 8-2794,0 1 1,0 1-1,-7 34 1,13-46-899,1 1 1,-1 0-1,2 0 1,-1-1-1,1 1 1,1 0-1,-1 0 0,1-1 1,1 1-1,-1 0 1,1-1-1,5 12 1,-7-17-81,1 0 1,0-1 0,0 1-1,0-1 1,0 1 0,1-1-1,-1 1 1,0-1-1,1 1 1,-1-1 0,1 0-1,-1 0 1,1 0 0,0 0-1,-1 0 1,1 0 0,0 0-1,0 0 1,-1-1-1,1 1 1,0-1 0,0 1-1,0-1 1,0 0 0,0 0-1,0 0 1,3 0 0,4-1 107,-1-1 1,1 1-1,0-2 0,14-5 1,-12 4-136,-1 0 34,0 0 1,0-1-1,-1 0 1,1 0-1,-1-1 1,-1-1-1,1 1 1,-1-2-1,13-13 1,-19 18-43,1-1 1,-1 1 0,0 0 0,-1 0 0,1-1-1,0 1 1,-1-1 0,0 0 0,0 1-1,0-1 1,0 0 0,-1 0 0,1 1 0,-1-1-1,0-4 1,-1 2 12,1 0 0,-1 1 0,-1-1 0,1 0 0,-1 1 0,0-1 0,0 1 0,-1 0 0,-4-8 0,3 7-64,1 0 1,-2 1 0,1-1 0,-1 1 0,1 0 0,-1 0 0,-1 1 0,1 0 0,-1 0 0,0 0 0,0 0 0,0 1 0,0 0 0,0 0 0,-1 1 0,1-1 0,-10-1 0,12 4-61,1 0 0,0 0 0,0 0 0,0 0 0,0 1 0,0-1 0,0 1 0,0 0 0,0 0 1,0 0-1,0 0 0,0 0 0,0 1 0,1-1 0,-1 1 0,1 0 0,-5 3 0,5-3-175,1 0 0,-1-1 0,0 1 1,1 1-1,-1-1 0,1 0 0,0 0 0,0 0 0,0 1 0,0-1 1,0 1-1,0-1 0,1 0 0,-1 5 0,0 8-916,2-1-1,0 1 1,0-1-1,7 26 1,-4-23 1266,-1 1-1,1 29 1,-8 38 1562,0 25 1191,5-88-2340,-2-12-205,1-1 0,1 0 0,0 0 0,0 0 0,1 1 1,0-1-1,0-1 0,6 16 0,-7-23-227,-1 0 0,1 0 0,-1-1 0,1 1 0,0 0 0,-1 0 0,1 0 0,0-1 1,-1 1-1,1 0 0,0-1 0,0 1 0,-1 0 0,1-1 0,0 1 0,0-1 0,0 1 0,0-1 0,0 0 0,0 1 0,0-1 0,0 0 0,2 0 0,-1 0 6,-1 0 0,1 0 0,0-1 0,0 1 0,0-1 0,-1 0 0,1 1 0,0-1 0,-1 0-1,1 0 1,-1 0 0,3-2 0,3-3 140,1-1-1,-1 0 1,10-15 0,-16 21-166,11-14 134,-2-1 1,0 0-1,-1 0 0,0-1 0,-1 0 0,10-33 1,-17 46-189,0 0 0,-1 1 0,1-1 1,-1 0-1,0 0 0,1 0 0,-2 0 1,1 0-1,0 0 0,-1 0 0,0 0 1,0 0-1,0 1 0,0-1 0,-1 0 0,1 1 1,-1-1-1,0 1 0,0-1 0,0 1 1,-1 0-1,1 0 0,-1 0 0,1 0 1,-1 0-1,0 1 0,0-1 0,-1 1 1,1 0-1,0 0 0,-1 0 0,1 0 1,-1 1-1,0-1 0,1 1 0,-1 0 1,0 0-1,0 0 0,0 1 0,0-1 1,0 1-1,1 0 0,-8 1 0,7-1-216,1 1 0,0 0 0,-1 0-1,1 0 1,0 1 0,0-1 0,0 1-1,0 0 1,0-1 0,0 1 0,1 0-1,-1 1 1,0-1 0,1 0 0,0 1-1,0 0 1,0-1 0,0 1 0,-2 4-1,1-1-576,0-1 0,1 1 0,-1 0 0,1 0 0,1 1 0,-1-1 0,1 0 0,0 1 0,0 9 0,5 19-4983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29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1219 1824,'-6'4'252,"1"1"-1,0 0 1,0 0 0,-6 7 2885,13-11-1377,1 0-1523,0 0 0,1-1 0,-1 1 0,0-1 0,0 0 0,0 0 1,0 0-1,0 0 0,1-1 0,-1 1 0,0-1 0,0 0 0,0 0 0,0 0 1,0 0-1,-1 0 0,1-1 0,0 1 0,0-1 0,-1 0 0,5-3 0,4-5 243,0 0 0,0-1 0,11-15 0,98-142 1284,-13-9-1056,-11 18-370,-25 50-149,68-114 859,-108 160-452,-28 56-513,-1 0 1,0-1-1,0 1 0,0-1 0,-1 1 1,1-14-1,-2 20-70,0-1-1,0 1 1,0 0-1,0 0 1,0-1-1,-1 1 1,1 0-1,0-1 1,-1 1-1,1 0 1,-1 0-1,1 0 1,-1-1-1,1 1 1,-1 0-1,-1-2 1,1 3-5,1-1 0,-1 1 1,0 0-1,1-1 0,-1 1 1,0 0-1,1 0 0,-1-1 1,0 1-1,1 0 0,-1 0 1,0 0-1,0 0 0,1 0 1,-1 0-1,0 0 0,0 0 1,1 0-1,-1 0 0,0 1 1,0-1-1,-5 2 33,1 1 0,0-1 0,1 1 0,-1 0 0,0 0 0,-5 6 0,-4 4 45,0 0-1,2 1 1,0 0 0,0 1 0,1 0 0,1 1 0,1 0 0,0 1-1,-7 18 1,-3 17 88,-21 91-1,4 43 238,33-161-302,2 1 0,0 0 1,1 0-1,2-1 0,6 34 1,-6-50-55,0 0 1,1 0 0,0-1-1,0 1 1,1-1 0,0 0-1,7 10 1,-9-14-6,1-1 0,0 1 0,0-1 0,0 0 0,0 0-1,0 0 1,1-1 0,-1 1 0,1-1 0,0 1 0,-1-1 0,1 0 0,0-1 0,1 1 0,-1-1 0,0 0 0,5 1 0,3-1 19,0 0 1,-1-1-1,1-1 1,0 0-1,0 0 1,-1-2 0,1 1-1,-1-1 1,0-1-1,0 0 1,14-7-1,-5 1-50,-1-1 0,0-1-1,0-1 1,33-30 0,-41 32-26,0-1 0,-1-1 0,0 1 1,-1-1-1,0-1 0,-1 0 0,0 0 1,-1-1-1,-1 0 0,-1 0 0,0 0 0,-1 0 1,0-1-1,1-20 0,-4 34-10,-1 0 0,0 0 0,0 0 0,-1 0 1,1 0-1,0 0 0,-1 0 0,1 0 0,-1-2 0,0 3 12,1 1-1,0 0 1,0 0-1,0-1 1,0 1 0,0 0-1,-1 0 1,1 0-1,0-1 1,0 1 0,0 0-1,0 0 1,-1 0-1,1-1 1,0 1 0,0 0-1,-1 0 1,1 0-1,0 0 1,0 0 0,-1 0-1,1 0 1,0-1-1,0 1 1,-1 0 0,1 0-1,-1 1-1,0-1-1,1 0 1,-1 0-1,0 1 1,1-1-1,-1 0 1,1 1-1,-1-1 1,1 0-1,-1 1 1,1-1-1,-1 1 1,1-1-1,-1 1 1,1 0-1,-1 0 1,-18 24-224,-28 49 0,41-63 292,1 0 0,0 0 0,1 1 0,0-1 0,1 1 0,0 0 0,-3 22 0,6-28-19,0 0 0,1-1 0,-1 1 0,1 0 0,0 0 0,1-1 0,-1 1 0,1-1 0,0 1 0,0-1 0,1 0 0,0 1 0,0-1 0,0-1 0,5 7 0,-6-8 2,1-1 0,-1 1 0,1-1 0,0 0 1,0 1-1,0-1 0,0 0 0,0-1 0,0 1 0,0-1 0,1 1 0,-1-1 0,1 0 1,-1 0-1,1 0 0,-1-1 0,1 1 0,-1-1 0,1 0 0,0 0 0,-1 0 0,1-1 1,0 1-1,-1-1 0,6-1 0,4-2 62,-1-2 0,0 1 1,1-1-1,13-10 0,44-34 46,-37 26-78,1-1 43,106-72-276,-138 95 133,0 1 1,0 0-1,0 0 1,0 0-1,0 0 1,5-1-1,-7 2 16,1 0 1,-1 0-1,1 0 0,-1 0 0,1 0 1,-1 0-1,1 0 0,-1 0 1,1 0-1,-1 1 0,0-1 0,1 0 1,-1 0-1,1 0 0,-1 0 1,0 1-1,1-1 0,-1 0 0,1 1 1,-1-1-1,0 0 0,1 1 1,-1-1-1,0 0 0,0 1 0,1-1 1,-1 0-1,0 1 0,0-1 0,0 1 1,1-1-1,-1 1 0,0-1 1,0 0-1,0 1 0,0-1 0,0 1 1,0-1-1,0 1 0,0-1 1,0 1-1,1 13-2,-2 0 0,1 0 1,-2-1-1,-3 17 0,3-19 58,0-1 1,1 0-1,0 0 0,0 1 0,1-1 1,0 1-1,1-1 0,4 20 0,-4-28-36,-1-1-1,1 1 1,-1-1-1,1 0 0,-1 1 1,1-1-1,0 0 1,0 0-1,-1 1 1,1-1-1,0 0 1,0 0-1,0 0 0,0 0 1,1 0-1,-1 0 1,0 0-1,0-1 1,0 1-1,1 0 1,1 0-1,0 0 11,-1-1 1,0 0-1,0 0 0,0 0 1,1 0-1,-1 0 0,0 0 0,0 0 1,0-1-1,1 1 0,-1-1 1,4-1-1,1-2 4,1 0 0,-1-1 0,1 1 0,-1-1 0,-1-1 0,9-7 0,16-19-203,-2-2-1,46-67 1,-75 100 169,1 0 0,-1 0 1,1 1-1,-1-1 1,1 0-1,0 0 0,-1 0 1,1 0-1,0 1 1,0-1-1,0 0 0,0 1 1,0-1-1,0 0 1,-1 1-1,1 0 0,0-1 1,3 0-1,-4 1 0,1 1 0,0-1 0,0 0 0,0 0 0,-1 1 1,1-1-1,0 1 0,0-1 0,-1 0 0,1 1 0,0-1 0,0 1 0,-1 0 0,1-1 0,-1 1 0,1 0 0,-1-1 0,1 1 0,-1 0 0,1 0 0,-1-1 0,0 1 0,1 1 0,11 22-100,-4-8 158,12 18-1,-17-29-8,1-1-1,-1 1 1,1-1-1,0 0 0,0 0 1,0-1-1,1 1 0,5 3 1,-7-6-11,0 0 0,0 0 1,0 0-1,1 0 0,-1 0 0,0-1 0,1 0 1,-1 1-1,0-1 0,1 0 0,-1-1 1,0 1-1,1-1 0,-1 1 0,0-1 1,5-1-1,2-2 68,1 0 0,-1-1 0,14-7 0,-14 5-84,0 1 0,0-1 0,-1-1 0,11-11 0,-16 15-10,0 0-1,0-1 1,-1 1 0,0-1 0,0 0 0,0 0 0,0 0-1,-1 0 1,0-1 0,3-10 0,-5 16-10,0-1 0,1 0 0,-1 0 0,0 1 0,0-1 0,0 0 0,0 0 0,0 1 0,0-1 0,0 0 0,0 0 0,0 1 0,0-1 0,-1 0 0,1 0 0,0 1 0,0-1 0,-1 0 0,1 0 0,-1 1 0,1-1 0,0 1 0,-1-1 0,1 0 1,-1 1-1,1-1 0,-2 0 0,1 1-4,0-1 0,0 1 1,0 0-1,0 0 0,0 0 1,1 0-1,-1 0 1,0 0-1,0 0 0,0 0 1,0 0-1,0 0 0,0 0 1,0 1-1,0-1 1,1 0-1,-1 1 0,0-1 1,0 1-1,0-1 0,1 1 1,-2 0-1,-8 7-2,1 0-1,0 0 1,1 1 0,0 0-1,0 0 1,1 1 0,0 0-1,1 0 1,0 1 0,0 0-1,1 0 1,-4 14-1,8-23 24,1 0-1,-1 1 0,1-1 1,-1 0-1,1 1 0,0-1 0,0 0 1,0 1-1,0-1 0,0 0 1,1 1-1,-1-1 0,1 0 0,-1 0 1,1 1-1,0-1 0,0 0 1,0 0-1,0 0 0,0 0 0,0 0 1,1 0-1,-1 0 0,1-1 1,-1 1-1,1 0 0,0-1 0,-1 1 1,5 2-1,-1-1 4,1 0 1,0 0-1,-1-1 0,1 1 1,0-1-1,0 0 0,0-1 1,0 0-1,0 0 0,8 1 0,9-3 70,1 0-1,-1-1 0,0-2 0,0 0 0,0-1 1,0-2-1,-1 0 0,22-11 0,-31 12-60,0 0 0,0-1 0,-1-1 0,0 0 0,-1 0 0,1-1 0,-1-1 0,-1 0 0,0-1 0,-1 0 0,0 0 0,0-1 0,-1 0 0,-1 0 0,0-1 0,6-14 0,17-49-51,-3-1 0,-3-1 0,-4-2 0,-3 0-1,9-113 1,-19 98 17,-6 77-74,-2 0-1,0 1 1,-4-22-1,5 39 79,0 0 0,0-1-1,0 1 1,0-1-1,0 1 1,0 0-1,0-1 1,0 1-1,0-1 1,0 1-1,0 0 1,0-1-1,-1 1 1,1-1-1,0 1 1,0 0-1,0-1 1,-1 1 0,1 0-1,0-1 1,-1 1-1,1 0 1,0 0-1,-1-1 1,1 1-1,0 0 1,-1 0-1,1-1 1,-1 1-1,0 0 0,1 1 1,-1 0-1,0-1 0,0 1 0,1-1 0,-1 1 0,1 0 0,-1-1 1,1 1-1,-1 0 0,1 0 0,-1-1 0,1 1 0,-1 1 0,-10 26-9,1 0-1,1 0 1,-10 56-1,15-66 29,-7 43 212,-5 105-1,18 64 38,0-189-130,2 0 0,1 1 0,2-1 0,14 42 0,-20-80-119,0 4 62,2 0 0,-1-1 0,1 1 0,-1-1 0,2 0 0,-1 1 0,1-1 1,0-1-1,9 11 0,-11-15-46,0 0 1,0 0 0,0 0-1,0 0 1,0 0 0,0-1 0,0 1-1,0-1 1,1 0 0,-1 1-1,0-1 1,0 0 0,1 0-1,-1-1 1,0 1 0,0 0-1,0-1 1,0 1 0,1-1-1,-1 0 1,3-1 0,7-3 9,0 0 1,14-9 0,-23 12-26,11-6-9,-1-1-1,0 0 0,-1-1 1,0-1-1,12-13 0,46-63-176,-11 11 73,-57 74 100,1-1 0,-1 0 0,1 1 0,-1 0 0,1-1 0,3-1 0,-5 4-2,0 0 0,-1-1 0,1 1 1,0 0-1,0-1 0,-1 1 0,1 0 0,0 0 0,0 0 0,0 0 1,-1 0-1,1 0 0,0 0 0,0 0 0,0 0 0,-1 0 1,1 0-1,0 0 0,0 1 0,-1-1 0,1 0 0,0 1 1,0-1-1,-1 0 0,1 1 0,0-1 0,-1 1 0,1-1 1,-1 1-1,1-1 0,0 2 0,2 2-4,0-1 0,0 2 0,0-1 0,-1 0 0,0 0-1,0 1 1,0 0 0,0-1 0,-1 1 0,1 0 0,-1 0 0,0 0 0,-1-1 0,1 1-1,-1 0 1,0 0 0,-1 7 0,0-5 1,0-1-1,0 1 1,-1-1 0,0 1 0,0-1-1,0 0 1,-1 0 0,0 0-1,0 0 1,0 0 0,-1-1-1,-6 9 1,3-8 39,0 1 0,0-1 1,-1 0-1,0-1 0,0 0 0,0 0 0,-10 4 0,-2-1 114,-41 11 0,39-11-71,22-8-71,0 1-1,1-1 0,-1 0 0,0 0 0,0 1 0,0-1 0,0 0 0,0 0 1,1 0-1,-1 1 0,0-1 0,0 0 0,0 0 0,1 0 0,-1 0 0,0 0 0,0 1 1,1-1-1,-1 0 0,0 0 0,0 0 0,1 0 0,-1 0 0,0 0 0,0 0 1,1 0-1,-1 0 0,0 0 0,0 0 0,1 0 0,-1 0 0,15 4 70,-14-4-68,133 28 207,-109-24-636,1-2 1,-1-1-1,38-3 0,65-15-12795,-72 9 8868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31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1069 3968,'0'0'2,"0"0"-1,0 0 1,0 0 0,0-1 0,0 1-1,0 0 1,0 0 0,0 0 0,1 0 0,-1 0-1,0 0 1,0 0 0,0 0 0,0 0-1,0 0 1,0 0 0,0 0 0,0 0-1,0 0 1,0 0 0,0 0 0,1 0-1,-1 0 1,0 0 0,0 0 0,0 0-1,0 0 1,0 0 0,0 0 0,0 0 0,0 0-1,0 0 1,1 0 0,-1 0 0,0 0-1,0 0 1,0 0 0,0 0 0,0 0-1,0 0 1,0 0 0,0 0 0,0 0-1,0 0 1,0 0 0,1 0 0,-1 0 0,0 0-1,0 1 1,0-1 0,0 0 0,0 0-1,0 0 1,0 0 0,0 0 0,0 0-1,0 0 1,-1 11 8554,7-18-6302,-4 4-1976,-1 0 0,1 0 1,-1 0-1,0 0 1,1 0-1,0-6 0,2-5 141,20-67 1242,-14 45-1237,1 1 0,16-36 1,44-65 495,-21 44-331,-46 83-548,265-491 1363,-267 496-1371,6-10 91,0 1 0,0 1-1,15-17 1,-23 29-122,0 0 0,0 0 0,0 1 1,0-1-1,0 0 0,0 0 0,0 0 0,0 0 0,0 0 0,0 0 0,0 0 0,0 0 0,0 0 0,0 0 0,0 0 0,0 0 0,0 0 0,0 0 1,0 0-1,0 0 0,0 0 0,0 0 0,0 1 0,0-1 0,0 0 0,0 0 0,0 0 0,0 0 0,0 0 0,0 0 0,0 0 0,0 0 0,0 0 0,0 0 1,0 0-1,0 0 0,1 0 0,-1 0 0,0 0 0,0 0 0,0 0 0,0 0 0,0 0 0,0 0 0,0 0 0,0 0 0,0 0 0,0 0 0,0 0 1,0 0-1,0 0 0,0 0 0,0 0 0,0 0 0,0 0 0,1 0 0,-1 0 0,0 0 0,0 0 0,0 0 0,0-1 0,1 5 18,-1 0-1,1-1 1,-1 1-1,1 0 1,-1 0-1,0-1 1,0 1-1,-1 0 1,1 0-1,-2 4 1,0 5 16,-9 43 50,-2 1 1,-2-2-1,-3 0 1,-34 73-1,-134 296-19,114-256 133,-15 8 37,16-36-32,70-138-207,-2 6 109,0-1 0,-1 0 0,0 0 0,0 0 0,0-1 0,-7 7 0,15-25 256,27-33-455,62-68 0,47-32 217,-86 91-141,196-170-219,-239 215 241,0 0-1,0 1 0,20-10 1,-30 17-19,0 1 0,-1 0 1,1-1-1,0 1 1,-1 0-1,1-1 1,0 1-1,-1 0 1,1 0-1,0 0 1,0-1-1,-1 1 0,1 0 1,0 0-1,0 0 1,-1 0-1,1 0 1,0 1-1,0-1 1,-1 0-1,1 0 1,0 0-1,-1 1 1,1-1-1,0 0 0,-1 1 1,1-1-1,0 1 1,-1-1-1,1 0 1,-1 1-1,1-1 1,-1 1-1,1 0 1,-1-1-1,1 1 0,-1-1 1,1 1-1,-1 0 1,0-1-1,1 1 1,-1 0-1,0-1 1,1 3-1,0 2 3,0 0 0,0 0 0,-1 1 0,1-1 1,-1 6-1,5 98 113,-4-94-98,2-1 0,0 1 0,1 0 0,0-1 0,7 17 0,-10-30 21,0 1-1,0 0 1,0 0 0,0-1 0,0 1-1,0-1 1,0 1 0,0-1 0,1 1-1,-1-1 1,1 0 0,-1 1 0,1-1-1,-1 0 1,1 0 0,0 0 0,-1-1-1,1 1 1,4 1 0,-5-2-16,0 0 1,1 0-1,-1 0 1,1 0-1,-1 0 0,0-1 1,1 1-1,-1 0 0,0-1 1,1 1-1,-1-1 1,0 0-1,0 1 0,0-1 1,0 0-1,1 0 1,-1 0-1,0 1 0,0-1 1,0 0-1,-1-1 0,1 1 1,0 0-1,0 0 1,0 0-1,-1 0 0,1-1 1,-1 1-1,1-2 1,3-6 30,-1-1 0,0 1 0,-1-1 0,0 1 0,-1-1 0,0 0 0,-1-19 0,-1 9-12,-1 0 0,-8-37 1,9 51-45,-1 0 0,0 1 0,0-1 1,0 1-1,-1-1 0,0 1 0,0 0 1,-1 0-1,1 0 0,-1 0 0,0 1 1,0 0-1,-1-1 0,1 1 0,-1 1 1,-9-7-1,12 10 16,1-1 1,-1 0-1,0 0 0,1 0 1,-1 0-1,1 0 1,-1-1-1,-1-2 0,2 4 3,1 0 0,0-1 0,0 1 0,0 0 0,-1-1 0,1 1 0,0 0 0,0-1-1,0 1 1,0-1 0,0 1 0,0 0 0,0-1 0,0 1 0,0-1 0,0 1 0,0 0 0,0-1 0,0 1-1,0 0 1,0-1 0,0 1 0,0-1 0,0 1 0,1 0 0,-1-1 0,2-2 13,1 1 0,-1 0-1,1 0 1,0-1 0,0 2 0,-1-1 0,1 0 0,4-1 0,-4 1-26,14-6 41,1 0-1,-1 1 1,1 0 0,28-5-1,78-8-25,-82 14 60,-21 2-46,98-9 271,-107 13-253,0 0 0,0 0-1,0 2 1,0-1 0,0 1-1,0 1 1,19 7 0,-25-7 3,0 0 1,-1 1 0,1-1-1,-1 2 1,0-1 0,0 0-1,0 1 1,-1 0-1,0 0 1,0 0 0,0 0-1,0 1 1,-1 0 0,0 0-1,3 8 1,4 10 96,-2 0 1,7 38-1,-14-60-137,6 31 39,6 27-61,-11-53-14,1-1 1,-1 0-1,1 1 0,0-1 1,1 0-1,6 9 0,-8-13-219,1 1 0,-1-1 0,1 0-1,0 0 1,0 0 0,0-1-1,0 1 1,0-1 0,0 0-1,0 1 1,0-1 0,0 0-1,1-1 1,-1 1 0,0-1 0,1 1-1,-1-1 1,4 0 0,6 0-773,-1-1 0,0 0 1,15-2-1,63-19-7687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33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1437 6656,'-1'1'196,"1"0"0,0 0 0,0 0 0,-1 0 0,1 0 1,0 1-1,0-1 0,0 0 0,0 0 0,0 0 0,1 2 0,1 5 4640,0-8-4470,1 0 0,-1-1 0,0 1 0,1-1 0,-1 0 0,0 0 0,0 0 0,0 0 0,0 0 0,0 0 0,4-3 0,23-21 966,-20 16-976,32-32 816,63-83 1,-8 9-500,-63 78-457,11-9 25,-3-2 0,53-79 0,-44 36 76,49-121 0,-25 46-114,-68 152-165,-4 11-52,-3 7-37,-3 12-76,-40 257 129,37-223 1,-19 200 120,25-216-70,2-1 1,1 0-1,2 0 0,1 0 0,14 49 1,-17-76-40,0 0 1,0 0 0,0-1-1,1 1 1,0 0 0,4 5-1,-5-9-1,-1-1-1,1 1 0,-1 0 0,1-1 0,0 1 1,0-1-1,0 0 0,0 1 0,0-1 0,0 0 0,0 0 1,0 0-1,0-1 0,0 1 0,0 0 0,1-1 1,-1 0-1,0 1 0,5-1 0,-1 0 42,0-1 0,1 0 0,-1 0 0,0-1 0,0 0-1,0 0 1,0 0 0,-1 0 0,1-1 0,-1 0 0,7-4 0,7-8 74,28-24 1,-38 31-89,61-56 163,63-76 0,-113 116-149,-2-2 0,0-1 1,-2 0-1,-1-1 1,18-46-1,40-155 194,-43 126-241,36-157 14,-57 218-163,-3 22 100,-2 0 0,-1 0 0,0-1 0,-2 1 0,-1-38 0,0 58 40,0 0 0,0-1 1,0 1-1,0 0 1,0 0-1,0-1 1,0 1-1,0 0 0,0 0 1,0-1-1,0 1 1,0 0-1,0 0 1,0-1-1,0 1 0,0 0 1,-1 0-1,1-1 1,0 1-1,0 0 1,0 0-1,0 0 0,-1-1 1,1 1-1,0 0 1,0 0-1,0 0 1,-1 0-1,-4 7-54,1 9 57,1 1 1,-2 19-1,-1 3 22,-21 235 3,9-69 220,-18 85 239,-7 19-144,41-273-169,-1 4 430,6-57-463,0-27 0,0-5-108,1 19-128,1 0-1,1-1 1,2 2-1,1-1 1,2 1-1,26-53 0,-36 80 94,2-2-48,-1 1 1,0-1-1,1 0 1,4-4-1,-6 8 45,-1-1 0,0 1-1,1-1 1,-1 1 0,1 0-1,-1-1 1,1 1 0,-1 0 0,1-1-1,-1 1 1,1 0 0,0 0-1,-1-1 1,1 1 0,-1 0-1,1 0 1,0 0 0,-1 0-1,1 0 1,-1 0 0,1 0-1,0 0 1,-1 0 0,1 0 0,-1 0-1,1 0 1,0 1 0,-1-1-1,1 0 1,-1 0 0,1 0-1,-1 1 1,1-1 0,-1 0-1,1 1 1,-1-1 0,1 1-1,-1-1 1,1 1 0,4 6 18,-2-1 1,1 1 0,-1-1-1,0 1 1,0 0-1,-1 0 1,1 1 0,0 7-1,5 15 55,45 107 430,-52-133-469,1-1 0,0 0 0,0 0-1,0 0 1,0 0 0,0 0 0,0 0-1,1 0 1,-1-1 0,1 1 0,0-1-1,0 0 1,0 0 0,0 0 0,4 2-1,-4-3-18,-1-1 1,1 1-1,-1-1 0,1 1 0,0-1 0,-1 0 1,1 0-1,-1 0 0,1 0 0,0 0 0,-1-1 1,1 1-1,-1-1 0,1 0 0,-1 1 0,1-1 1,-1-1-1,0 1 0,1 0 0,-1 0 0,3-3 0,19-15 94,0-1 0,22-24 0,-28 25-82,1 1-1,1 1 1,39-26-1,-57 42-31,0 0 0,0-1-1,1 1 1,-1 0-1,0 0 1,0 0-1,1 1 1,-1-1-1,1 0 1,-1 1 0,1 0-1,-1-1 1,1 1-1,-1 0 1,1 1-1,-1-1 1,1 0-1,-1 1 1,0-1 0,1 1-1,-1-1 1,1 1-1,-1 0 1,0 0-1,0 1 1,0-1-1,1 0 1,-1 1 0,0-1-1,-1 1 1,1-1-1,0 1 1,0 0-1,-1 0 1,1 0-1,-1 0 1,1 0 0,1 4-1,22 53 176,-20-44-91,2 1-1,-1-2 0,18 28 0,-23-41-50,0 0-1,-1 0 1,1 1-1,0-1 1,0 0-1,1 0 1,-1 0 0,0-1-1,0 1 1,0 0-1,2 0 1,-2 0-9,0-1 0,-1 0 1,1 0-1,0 0 0,-1 0 1,1 0-1,0 0 0,-1 0 0,1 0 1,0 0-1,-1 0 0,1 0 1,0 0-1,-1 0 0,1-1 1,-1 1-1,1 0 0,0-1 0,2-1 15,0 0 0,-1-1-1,1 1 1,-1-1 0,0 1-1,0-1 1,0 0-1,2-3 1,4-8 58,-1-1 1,10-25-1,2-5-37,47-91-16,-62 128-75,0 0-1,1 0 0,0 1 1,1-1-1,10-10 1,-15 19 29,0-1 0,-1 0 0,1 1 1,-1-1-1,1 1 0,-1-1 0,1 1 0,-1-1 1,1 1-1,-1-1 0,1 1 0,-1-1 0,1 1 0,-1 0 1,0-1-1,1 2 0,0 2 3,1 0 0,-1 1 1,0-1-1,0 1 0,0-1 0,-1 1 0,0 0 0,0 5 1,-4 42 18,1-34 54,-5 56 8,-28 116-1,23-142 288,12-46-277,2-3-83,0 0 0,-1 0 0,1 0 0,0 0 0,0 1 1,0-1-1,0 0 0,0 0 0,0 1 0,0-1 0,0 1 0,0-1 0,1 1 0,4-4-14,19-13-52,-6 4 72,27-15-1,94-39-699,13-6-4553,-87 43-875,10-7-5120,-64 28 7112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33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8736,'-27'3'3936,"30"-3"-3424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33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56 143 10048,'-50'-15'3712,"45"24"-2880,5-3-224,15-1-544,1 4-160,44-6 2367,12 5-1247,54-4 448,-2-4-864,21-12-160,39 0-288,-4-4-864,-1-4 352,34-8-4415,-7-4 2623,-8-20-5376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36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1371 7296,'1'0'48,"-1"0"-1,0 0 1,0 0 0,0 1 0,0-1-1,0 0 1,0 0 0,1 0 0,-1 0-1,0 0 1,0 1 0,0-1 0,0 0 0,0 0-1,0 0 1,0 0 0,0 1 0,0-1-1,0 0 1,0 0 0,0 0 0,0 0-1,0 1 1,0-1 0,0 0 0,0 0-1,0 0 1,0 0 0,0 1 0,0-1 0,0 0-1,0 0 1,0 0 0,0 0 0,0 1-1,-1-1 1,1 0 0,0 0 0,0 0-1,0 0 1,0 0 0,0 0 0,0 1 0,-1-1-1,1 0 1,0 0 0,0 0 0,0 0-1,0 0 1,0 0 0,-1 0 0,1 0-1,0 0 1,0 0 0,0 0 0,0 0-1,-1 0 1,1 0 0,0 0 0,0 0 0,0 0-1,-1 0 1,1 0 0,0 0 0,0 0-1,0 0 1,0 0 0,-1 0 0,2 1 661,8-2 2086,-3-2-2382,0-1 1,-1 0-1,1 0 1,-1 0-1,0 0 1,0-1-1,0 0 1,-1 0-1,5-7 1,-6 8-272,121-166 1407,-48 61-688,135-167 761,-203 265-1538,24-27 226,-30 35-244,0 1-1,0 0 1,0 0 0,1 0-1,-1 0 1,1 1 0,-1-1-1,1 1 1,0 0 0,0-1-1,-1 1 1,7-1 0,-8 2-42,0 0 0,0 0 1,-1 0-1,1 0 1,0 1-1,0-1 1,0 0-1,0 1 0,0-1 1,0 0-1,0 1 1,0-1-1,-1 1 0,1-1 1,0 1-1,0 0 1,-1-1-1,1 1 1,0 0-1,-1-1 0,1 1 1,0 0-1,-1 0 1,1 0-1,-1 0 1,0-1-1,1 1 0,-1 0 1,1 2-1,1 4 22,0 0 1,2 14-1,-3-15-11,8 50 142,-6-28-51,2 1 1,1-1-1,17 46 1,-22-70-108,0-1 0,1 0 0,-1 0 0,1 0 1,0 0-1,0-1 0,0 1 0,0 0 0,1-1 0,-1 1 0,1-1 0,-1 0 1,1 0-1,0 0 0,0 0 0,0 0 0,0-1 0,0 0 0,0 1 1,0-1-1,4 1 0,-1-1 45,0-1 0,0 0 0,0 1 0,0-2 0,0 1 0,0-1 0,-1 0 0,1 0 0,0-1 0,0 0 0,8-3 0,39-21 146,72-44 0,-89 48-80,-21 13-146,0-1 0,-1-1 0,0 0 0,25-26 0,-35 32 20,0 1 1,0-1-1,0-1 1,0 1-1,-1 0 1,0-1-1,0 0 0,-1 0 1,1 0-1,-1 0 1,0 0-1,-1 0 0,0 0 1,0-1-1,0 1 1,-1 0-1,0-8 1,0 12-8,0 0 1,0 0 0,-1 0 0,1 0 0,-1-1 0,1 1 0,-1 0 0,0 1 0,0-1 0,0 0 0,0 0 0,0 0 0,0 0 0,0 1 0,-1-1 0,1 1 0,-1-1 0,1 1 0,-1-1 0,-1 0 0,0 0-7,0 1 1,1 0 0,-1 0 0,0 1 0,0-1 0,1 0 0,-1 1 0,0 0 0,0 0 0,0 0 0,0 0 0,-5 1 0,-5 1-24,-1 2 1,1-1 0,1 2 0,-24 11 0,25-10 39,0 0 0,0 1 0,1 0 1,0 1-1,1 0 0,-1 1 0,2 0 1,-1 0-1,1 1 0,1 0 0,0 0 1,0 1-1,1 0 0,0 0 0,-7 22 1,9-22-3,0 1 0,1-1 1,1 1-1,0 0 0,0 0 1,1 0-1,1 0 0,0 0 1,1 0-1,0 0 0,1 0 1,0 0-1,1 0 0,0-1 1,1 1-1,7 16 1,-7-22 25,-1 1 0,1-1 0,1 0 0,-1 0 0,1 0 0,0 0 0,0-1 0,1 0 0,0 0 0,0 0 0,0-1 0,0 0 0,1 0 0,-1 0 0,1-1-1,0 0 1,0 0 0,0-1 0,1 0 0,-1 0 0,0-1 0,1 0 0,-1 0 0,1-1 0,-1 0 0,1 0 0,0-1 0,-1 0 0,1 0 0,-1-1 0,0 1 0,0-2 0,1 1 0,-1-1 0,-1 0 0,13-7 0,-5 0-9,-1 0-1,0-1 0,18-18 0,32-43 40,-40 44-44,51-48 0,-29 40-81,2 3 0,1 2 0,1 2 0,61-26 0,-103 52 63,9-5-114,25-8 0,-37 15 101,0 0 0,0 0 0,1 0 0,-1 1 0,0-1 0,0 1 0,1 0 0,-1 0 0,0 1 0,0-1 0,7 2 1,-10-2 15,0 1 1,0-1-1,1 0 1,-1 1-1,0-1 1,0 1-1,0-1 1,0 1 0,0-1-1,0 1 1,0 0-1,0-1 1,0 1-1,0 0 1,0 0 0,0 0-1,-1 0 1,1 0-1,0 0 1,-1 0-1,1 0 1,0 0-1,-1 0 1,1 0 0,-1 0-1,0 0 1,1 0-1,-1 1 1,0-1-1,0 0 1,0 0-1,0 0 1,0 1 0,0-1-1,0 0 1,0 0-1,0 1 1,0-1-1,-1 2 1,0-1 3,-1 1-1,1-1 1,0 0 0,-1 0-1,1 1 1,-1-1 0,0 0-1,1 0 1,-1 0 0,0-1-1,0 1 1,-1 0 0,1-1-1,0 1 1,0-1 0,-6 2-1,-16 4 90,-1-1-1,-1-2 0,1 0 1,-46 0-1,-27 3-60,90-6-76,-1 0-1,1 1 0,-1 0 0,1 1 1,0-1-1,-10 6 0,14-6 32,1 1 0,-1-1 0,1 1 0,0-1 0,0 1 0,0 0 0,0 0 0,0 1 0,1-1 0,-1 1-1,1-1 1,0 1 0,0-1 0,0 1 0,-1 5 0,-2 9 9,0 0 1,1 0-1,0 1 0,2-1 0,0 1 1,1 24-1,2-16 17,2 1 0,1-2 0,12 49 0,-14-67 16,1 0-1,0 0 1,6 13 0,-8-20-20,-1 0 1,1 1-1,0-1 1,0 0-1,0 1 1,0-1-1,0 0 1,0 0 0,0 0-1,0 0 1,0 0-1,0 0 1,1 0-1,-1 0 1,0-1-1,1 1 1,-1 0-1,0-1 1,1 1 0,-1-1-1,1 0 1,-1 1-1,1-1 1,-1 0-1,1 0 1,-1 0-1,1 0 1,1 0-1,1-1 1,-1 0-1,0-1 1,1 1-1,-1-1 0,0 0 1,0 0-1,0 0 1,0 0-1,0 0 0,-1-1 1,1 1-1,-1-1 0,4-4 1,4-6 16,12-23 0,-18 30-15,17-34 106,17-46 1,14-28-128,34-31-451,-86 144 448,0 1 1,0-1-1,1 0 0,-1 1 1,0-1-1,1 1 0,-1-1 1,1 0-1,-1 1 1,1-1-1,-1 1 0,1-1 1,-1 1-1,1 0 1,0-1-1,-1 1 0,1 0 1,-1-1-1,1 1 0,0 0 1,-1 0-1,1-1 1,0 1-1,0 0 0,-1 0 1,1 0-1,0 0 0,-1 0 1,1 0-1,0 0 1,0 0-1,-1 0 0,1 0 1,0 1-1,-1-1 1,1 0-1,0 0 0,-1 1 1,1-1-1,-1 0 0,1 1 1,0-1-1,-1 1 1,1-1-1,-1 1 0,1-1 1,-1 1-1,1-1 0,-1 1 1,1 0-1,3 5 2,0-1 0,0 1 0,-1 0 0,4 8 0,-4-8 27,14 29 11,61 115 20,-74-142-29,1-1-1,0 1 1,0-1 0,1 0 0,0-1-1,8 9 1,-12-14-6,0 1 0,0-1 0,0 0 0,0 1 0,0-1 0,0 0 0,0 0 0,0 0 0,0 0 1,0-1-1,1 1 0,-1-1 0,0 1 0,1-1 0,-1 0 0,0 0 0,1 1 0,-1-2 0,0 1 0,1 0 0,-1 0 0,0-1 0,0 0 0,1 1 0,-1-1 0,0 0 0,0 0 0,4-2 0,0-2 4,0 0 0,0 0 0,0 0-1,6-9 1,4-3-33,5-3 8,2 1 1,0 1-1,0 2 0,2 0 0,49-24 0,141-43 16,-118 49-12,-75 26-3,-14 8 104,-12 2-26,4-2-69,-72 6-25,70-6 15,-38 6-26,1 1 1,-45 16 0,73-20 41,0 1 0,1 1 0,-1-1 0,1 2 0,0 0 1,0 0-1,1 1 0,0 0 0,0 0 0,1 1 0,0 0 1,-11 14-1,10-7 0,0 1 1,1-1 0,1 1-1,1 1 1,0-1 0,1 1-1,1 0 1,0 0 0,2 1-1,0-1 1,0 1 0,2-1-1,2 24 1,-2-35-2,1 1 1,1-1-1,-1 1 0,1-1 0,0 0 0,1 0 1,-1 0-1,1 0 0,0 0 0,1-1 1,-1 1-1,1-1 0,0 0 0,1 0 1,-1 0-1,1-1 0,0 1 0,0-1 0,0 0 1,1-1-1,-1 1 0,1-1 0,0 0 1,0-1-1,6 3 0,2-1 24,0 0-1,1 0 0,-1-2 1,1 0-1,-1 0 1,1-2-1,0 0 1,-1 0-1,1-1 1,0-1-1,-1-1 0,1 0 1,-1-1-1,0 0 1,0-1-1,-1 0 1,1-2-1,-1 1 1,0-2-1,-1 1 0,0-2 1,0 0-1,16-16 1,58-73-52,10-9 22,-54 68 18,51-53-54,-71 68 16,-2 0-1,22-34 1,-14 10-20,34-80 0,13-61-12,-45 112-23,35-150 0,-63 215-5,-1 0-1,0 0 1,-1-23 0,0 34 69,0 0 0,0 0 1,0 0-1,0 0 0,0 1 0,0-1 1,0 0-1,0 0 0,-1 0 1,1 0-1,0 1 0,-1-1 0,1 0 1,-1 0-1,1 0 0,-1 1 1,1-1-1,-1 0 0,1 1 0,-1-1 1,0 0-1,0 0 3,0 1 0,1 0-1,-1 0 1,0 0 0,0 0 0,1 0-1,-1 0 1,0 0 0,1 0 0,-1 0 0,0 0-1,1 1 1,-1-1 0,0 0 0,1 0 0,-1 1-1,0-1 1,1 0 0,-1 1 0,0 0-1,-5 3-13,1 0-1,1 0 0,-1 1 0,-6 8 0,1 1 0,0 1-1,1 0 1,0 0-1,1 1 1,1 0-1,-6 20 0,-22 105 91,28-111-12,4-13-35,-34 169 140,31-143-84,1 0-1,3 61 0,3-69 31,8 35 0,-7-55-81,1-1-1,1 0 1,1 1 0,0-2 0,7 16-1,-11-26-21,1 0-1,-1-1 0,1 1 1,-1-1-1,1 1 1,0-1-1,0 0 0,0 0 1,0 0-1,0 0 0,1 0 1,-1 0-1,1-1 0,-1 1 1,1-1-1,-1 1 0,1-1 1,0 0-1,0 0 0,0 0 1,-1-1-1,1 1 0,0-1 1,5 1-1,-3-2-9,1 1 1,-1-1-1,1-1 0,-1 1 1,0-1-1,0 0 0,0 0 0,0 0 1,0-1-1,0 1 0,-1-1 0,7-5 1,66-59-332,-33 28 46,8-12-101,-52 51 384,1 0 0,-1 0 0,1 0 0,-1 0 0,1 0 0,-1 0 0,0 0 0,1 0 0,-1 1 0,1-1-1,-1 0 1,0 0 0,1 0 0,-1 1 0,0-1 0,1 0 0,-1 0 0,0 1 0,1-1 0,-1 0-1,0 1 1,1-1 0,-1 1 0,0-1 0,0 0 0,0 1 0,1 0 0,0 3 4,0 1 1,0 0 0,-1 0-1,1-1 1,-1 1-1,0 0 1,-1 8 0,0 13 33,2-19-4,2 43 160,2 1 0,12 50 0,-16-96-170,1 0 0,-1 1 0,1-1 0,0 0 0,1 0 0,-1-1 1,1 1-1,6 8 0,-8-11-7,1-1 0,-1 0 0,1 1 0,0-1 1,0 0-1,0 1 0,0-1 0,0 0 0,0-1 1,0 1-1,0 0 0,0 0 0,0-1 1,0 0-1,1 1 0,-1-1 0,0 0 0,0 0 1,1 0-1,-1 0 0,0 0 0,0-1 0,0 1 1,3-1-1,13-5 17,-1-1 0,1 0 0,-1-1 0,0-1 0,-1 0 0,16-13 0,-5 5-16,248-167 37,-247 164-13,30-23-175,-62 48 4,0 1 0,0-1-1,-6 13 1,6-12 100,-11 24 31,1 1 0,-18 63-1,27-79-3,-2 8 1,1 0 0,1 0 0,-3 31 1,7-44 38,0 0 0,2 0 0,-1 0 0,1 0 0,0 0 0,1-1 0,1 1 0,-1-1 0,1 1 0,7 12 0,-10-20-26,1 0-1,0-1 1,0 1-1,0-1 1,0 0-1,0 1 1,0-1-1,1 0 1,-1 1-1,0-1 1,1 0-1,-1 0 0,1 0 1,-1 0-1,1-1 1,-1 1-1,1 0 1,0-1-1,-1 1 1,1-1-1,0 1 1,-1-1-1,1 0 1,0 0-1,2 0 0,-1 0 9,-1 0 0,0-1 0,1 1 0,-1-1 0,0 0 0,1 1 0,-1-1 0,0 0 0,0 0 0,0-1 0,0 1 0,0 0 0,0-1 0,0 1 0,-1-1 0,1 0 0,0 0 0,-1 1 0,2-3 0,0-1-34,0-1 0,-1 1 0,1 0 0,-1-1 0,0 1 0,-1-1 0,1 0 0,0-10 0,0-6-121,-2-21 0,0 29 85,1-7-5,-2-1 0,-1 1 0,-8-40 0,8 53 48,0 0 1,-1 1-1,0-1 0,0 1 1,-1 0-1,0 0 0,0 0 1,-1 0-1,0 1 1,0-1-1,0 1 0,-1 0 1,-10-8-1,-21-11-291,37 25 304,0 0 0,0 0 0,-1-1 0,1 1 0,0 0 0,0 0 0,0 0 0,0 0 0,0 0 0,0-1 0,0 1 0,-1 0 0,1 0 0,0 0 0,0-1 0,0 1 0,0 0 0,0 0 0,0 0 0,0 0 0,0-1 0,0 1 0,0 0 0,0 0 0,0 0 0,0-1 0,0 1 0,0 0 0,0 0 0,0 0 0,0-1 0,1 1 0,-1 0 0,0 0 0,0 0 0,0 0 0,0-1 0,0 1 0,9-7 0,15-3 0,-24 10 0,29-10-30,0 1 0,0 2 0,44-6 0,-62 11 43,0 2 0,0-1 0,0 1 0,0 1 0,0 0 0,0 0 0,0 1 0,0 0-1,0 1 1,-1 1 0,1 0 0,16 8 0,-23-9 19,0-1 0,0 1 0,0 1 0,-1-1 0,1 0 0,-1 1 0,0 0 0,0 0 0,0 0 0,0 0 0,-1 0 0,1 1 0,-1-1 0,0 1 0,-1-1 0,1 1 0,-1 0 0,0 0 0,0 0 0,0 7 0,0 8 59,-2-1-1,0 1 1,-7 36-1,4-29 44,0-7 51,-1 12 99,15-53-268,3-4-12,1-1 0,1 2 0,1 0-1,22-25 1,-26 36-26,-1 0 0,2 1-1,0 0 1,0 2 0,1-1 0,0 2 0,1-1-1,20-8 1,-30 16 25,0 0 0,0 0 1,0 0-1,1 1 0,-1 0 0,1 0 0,-1 0 0,1 1 1,-1-1-1,1 2 0,-1-1 0,1 0 0,-1 1 0,1 0 0,-1 0 1,1 1-1,-1-1 0,0 1 0,0 1 0,0-1 0,0 0 1,0 1-1,0 0 0,-1 1 0,0-1 0,6 6 0,6 8 98,-2 1 0,0 0 0,-1 1 0,19 36 0,9 15-3667,-37-62 1566,-1-3-771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37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1296 567 10464,'-36'-26'4736,"54"21"-4096,-5 1-6976</inkml:trace>
  <inkml:trace contextRef="#ctx0" brushRef="#br0" timeOffset="1">5 232 13888,'-5'-15'5119,"5"18"-3967,24 5-320,-3-4-800,39-11-192,33-10 960,20-8-416,-5-6 0,0-9-224,22 0-2784,19 0 1408,-9 9-7263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39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1 136 4160,'5'-18'1384,"1"1"2863,-5 22-1452,15 101-1749,14 69 175,18-18-282,-30-94-462,11 73 1,-17-77-170,2 13 2028,-16-99-2181,-1 0 0,-1 0-1,-2 1 1,0-1 0,-2 1-1,-16-36 1,-27-39-150,38 67 35,1-1-1,1 0 0,2-1 1,2 0-1,1-1 0,1 1 1,2-70-1,4 95-47,0 0 1,0-1-1,1 1 0,1 0 1,0 0-1,6-13 1,-7 19-9,1-1 1,0 1 0,0 0 0,1 0-1,-1 0 1,1 1 0,0-1 0,0 1 0,1 0-1,-1 0 1,1 0 0,0 1 0,9-6-1,0 3 34,1 0-1,0 0 1,0 1-1,1 1 0,-1 1 1,1 0-1,0 1 1,0 1-1,0 0 1,0 1-1,0 1 0,0 0 1,0 1-1,23 7 1,-29-6-18,1 1 0,-1 0 0,0 1 1,-1 0-1,1 1 0,-1 0 0,0 1 1,0-1-1,-1 2 0,0-1 0,0 1 1,12 16-1,-15-16 31,0 0-1,0 0 1,-1 1 0,0 0 0,0 0-1,-1 0 1,0 0 0,-1 1-1,0-1 1,0 1 0,-1-1 0,0 1-1,-1 0 1,-1 15 0,-1-14-8,1-1 1,-2 0 0,1 0 0,-1 0-1,-1 0 1,0-1 0,0 1-1,-1-1 1,0 0 0,-1 0 0,0-1-1,0 1 1,-9 7 0,3-4 27,0-1 0,-1 0 0,0-1 0,-1-1 1,0 0-1,0 0 0,-24 8 0,18-8 6,4-3-136,-29 16 0,45-22 79,0 1-1,-1-1 1,1 0 0,0 0 0,0 0 0,0 0 0,0 0 0,0 0 0,0 0 0,-1 0 0,1 0-1,0 1 1,0-1 0,0 0 0,0 0 0,0 0 0,0 0 0,0 0 0,0 1 0,0-1-1,0 0 1,-1 0 0,1 0 0,0 0 0,0 0 0,0 1 0,0-1 0,0 0 0,0 0 0,0 0-1,0 0 1,0 1 0,0-1 0,1 0 0,-1 0 0,0 0 0,0 0 0,0 1 0,0-1 0,0 0-1,0 0 1,0 0 0,0 0 0,0 0 0,0 0 0,0 1 0,1-1 0,-1 0 0,0 0-1,0 0 1,0 0 0,0 0 0,0 0 0,1 0 0,-1 0 0,0 0 0,0 0 0,0 0 0,0 1-1,0-1 1,1 0 0,-1 0 0,0 0 0,0 0 0,0 0 0,0 0 0,1 0 0,-1-1 0,17 5 19,-13-3-5,4 1 15,23 3-79,-1 1 0,0 2 0,34 13 1,-55-17 53,0 1-1,0-1 1,0 2 0,-1-1 0,1 1 0,-1 0 0,-1 1 0,1 0 0,-1 0 0,-1 1 0,1-1 0,-1 2 0,0-1-1,4 10 1,-6-11 43,-1 1-1,0 0 0,0-1 0,-1 1 0,0 0 1,0 1-1,-1-1 0,0 0 0,-1 0 0,0 1 1,0-1-1,-1 0 0,1 0 0,-2 1 0,1-1 1,-5 12-1,2-10 56,0-1-1,0 1 1,-1-1-1,0 0 1,0 0 0,-1-1-1,0 0 1,-1 0-1,0 0 1,0-1 0,-1 0-1,-16 12 1,4-7-9,0-2 0,-1 0 0,-1-1 0,-42 11 0,55-17-57,-4 0-309,0-1-1,0 0 1,0-1-1,-1 0 0,-14-1 1,10 0-3302,29-4-4585,-8 3 7057,14-9-4481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40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4 107 6880,'0'0'57,"0"0"0,0 0 1,-1 0-1,1 0 0,0 0 1,0 0-1,0 0 0,0 0 1,0 0-1,0 0 0,0 0 1,-1 0-1,1 0 0,0 0 0,0 0 1,0 0-1,0 0 0,0 0 1,0 0-1,0 0 0,0 0 1,-1 0-1,1 1 0,0-1 1,0 0-1,0 0 0,0 0 1,0 0-1,0 0 0,0 0 1,0 0-1,0 0 0,0 0 0,0 0 1,-1 1-1,1-1 0,0 0 1,0 0-1,0 0 0,0 0 1,0 0-1,0 0 0,0 0 1,0 0-1,0 1 0,0-1 1,0 0-1,0 0 0,0 0 0,0 0 1,0 0-1,0 0 0,0 1 1,6 6 1726,10 6 211,-5-5-1448,1 0 0,0-1 0,0-1 0,1 0 0,0-1 0,0 0 0,0-1 0,0 0 0,1-1 0,19 2 1,-22-4-425,0 0 1,0-1 0,0-1-1,0 0 1,0 0 0,0-1-1,-1 0 1,1-1 0,0 0 0,-1-1-1,0 0 1,0-1 0,14-8-1,-18 9-93,-1 0-1,0 0 0,0-1 0,-1 0 1,1 0-1,-1 0 0,0 0 0,4-7 0,-6 8-27,0 1 0,-1 0 0,1-1 0,-1 1 0,1-1 0,-1 0 0,0 1 0,0-1-1,-1 0 1,1 0 0,-1 1 0,0-1 0,0 0 0,0 0 0,-1-4 0,0 6-10,0 0 0,0-1 0,0 1 1,0 0-1,0 0 0,-1 0 0,1 0 0,-1 0 1,1 0-1,-1 0 0,0 0 0,0 1 0,0-1 1,0 1-1,0-1 0,0 1 0,0 0 0,0 0 1,0 0-1,-1 0 0,1 0 0,-1 0 0,1 1 1,0-1-1,-5 0 0,-3 0-16,1 0 0,-1 1 0,0 0 0,0 0 0,-10 3 0,6-1 86,1 1 0,0 1 1,-1 0-1,2 1 0,-1 0 0,0 1 1,1 1-1,0 0 0,1 0 0,-1 1 0,1 1 1,-14 14-1,18-17 16,1 1-1,0 0 1,0 1 0,1-1-1,0 1 1,0 0 0,0 1-1,1-1 1,1 1 0,-1-1-1,2 1 1,-1 0 0,1 1 0,0-1-1,1 0 1,0 1 0,1-1-1,-1 0 1,3 13 0,-1-18-23,-1 0 1,1 0 0,1-1 0,-1 1 0,1 0 0,-1 0 0,1-1 0,0 1-1,1-1 1,-1 1 0,0-1 0,1 0 0,0 0 0,0 0 0,0 0-1,0-1 1,7 5 0,3 1 115,1-1-1,-1 0 1,23 6-1,-27-10-135,20 8 124,1-1 0,0-2-1,1-1 1,32 2 0,-51-7-222,0-1 0,0-1-1,0 0 1,0-1 0,0 0 0,0-1 0,0-1 0,0 1-1,0-2 1,-1 0 0,1 0 0,-1-1 0,15-9 0,-5-4-1977,-17 13 492,0-1 0,0 1 1,-1-1-1,5-8 0,-5 7-51,0-1-1,0 0 0,-1 1 1,0-1-1,0 0 1,0-11-1,-3-21-1493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15.2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534 606 2560,'0'0'71,"0"0"1,1 0-1,-1 0 0,0 0 1,0 0-1,0 0 0,1 0 1,-1 0-1,0 0 0,0 0 1,0 0-1,1 0 0,-1 0 1,0 0-1,0 0 0,0 0 1,0 0-1,1 0 0,-1 1 1,0-1-1,0 0 0,0 0 1,0 0-1,1 0 0,-1 0 1,0 0-1,0 1 0,0-1 1,0 0-1,0 0 0,0 0 1,0 1-1,1-1 1,-1 0-1,0 0 0,0 0 1,0 0-1,0 1 0,0-1 1,0 0-1,0 0 0,0 0 1,0 1-1,0-1 0,0 0 1,0 0-1,0 0 0,0 1 1,0-1-1,-1 0 0,1 0 1,0 0-1,0 1 0,0-1 1,0 0-1,0 0 0,0 0 1,0 0-1,-1 1 0,1-1 1,0 0-1,0 0 0,0 0 1,0 0-1,-1 0 0,1 0 1,0 1-1,0-1 0,-81 28 1929,52-18-1841,1 1-1,1 2 0,-34 20 0,-70 59 180,105-72-216,2 1 0,-32 35 0,47-45-53,-1 1 0,2 0 0,-1 1 0,2-1 0,0 2-1,0-1 1,-7 22 0,14-33-25,-1 1 0,0 0 1,1 0-1,0 0 0,-1-1 0,1 1 0,0 0 0,1 0 0,-1 0 0,0 0 0,2 3 0,-2-5 2,0 0 1,1 1-1,-1-1 0,1 0 0,0 0 0,-1 0 1,1 1-1,0-1 0,0 0 0,0 0 0,0 0 0,0 0 1,0-1-1,0 1 0,0 0 0,0 0 0,0-1 1,0 1-1,0 0 0,0-1 0,1 1 0,-1-1 1,0 0-1,0 1 0,1-1 0,2 0 0,3 1 116,0-2-1,0 1 1,0-1 0,0 0-1,0 0 1,0-1-1,12-4 1,-3-1 79,0 0 0,19-12 0,-19 8-198,0-1 0,-1 0 0,0-1 0,-1-1 0,0 0 0,-1-1 0,-1 0 0,0-1 0,-1-1 0,-1 0 0,0 0 0,-2-1 0,0 0 0,-1 0 0,7-28 0,-12 19-235,-2 21 59,0 6 117,0 0 0,0 0 0,0 0 0,0-1 0,0 1 0,0 0 0,0 0 0,0 0 0,0 0 0,0 0 0,0 0 0,0 0 0,0 0 0,0 0 0,0-1 0,0 1 0,0 0 0,0 0 0,0 0 0,0 0 0,0 0 0,0 0 0,0 0 0,0 0 0,0 0 0,0-1 0,0 1 0,0 0 0,0 0 0,0 0 0,0 0 0,0 0 0,0 0 0,0 0 0,-1 0 0,1 0 0,0 0 0,0 0 0,0 0 0,0-1 0,0 1 0,0 0 1,0 0-1,0 0 0,0 0 0,0 0 0,-1 0 0,1 0 0,0 0 0,0 0 0,0 0 0,0 0 0,0 0 0,0 0 0,0 0 0,0 0 0,-1 0 0,1 0 0,0 0 0,0 0 0,0 0 0,0 0 0,0 1 0,0-1 0,0 0 0,-7 8-492,-7 15 146,6-5 315,0-1 1,2 1-1,0 0 1,-6 35 0,10-44 75,1-1 0,1 1 0,-1-1 0,1 0 0,1 1 0,0-1 1,0 1-1,0-1 0,1 0 0,1 0 0,-1 0 0,1 0 0,6 12 1,-5-16 60,-1 0 0,0 0 0,1 0 1,0 0-1,0 0 0,0-1 0,0 0 1,0 0-1,1 0 0,0 0 1,-1-1-1,1 1 0,0-1 0,0 0 1,0-1-1,0 0 0,1 1 0,7 0 1,-7-2-13,0 1 1,0-1 0,0 0-1,-1 0 1,1 0 0,0-1-1,0 0 1,0 0-1,-1-1 1,1 1 0,-1-1-1,1-1 1,-1 1 0,0-1-1,0 0 1,0 0 0,5-4-1,0-3-32,0 0-1,-1-1 0,0 0 1,-1 0-1,0-1 0,-1 0 1,9-20-1,31-96-39,-27 66 57,54-125 441,1-4-539,-63 157 45,-4 17-178,-2-1 0,0 1 0,-1-1 1,-1 0-1,3-36 0,-34 125-1416,6-12 1549,2 1-1,3 1 1,3 0-1,2 1 0,-3 77 1,6 80 302,8-214-122,0 0 0,0 0 0,1 0 0,2 7 0,-3-12-122,0 0 1,1 0-1,-1 0 0,0 1 1,1-1-1,-1 0 0,0 0 1,0 0-1,1 0 0,-1 0 1,0 0-1,1 0 1,-1 0-1,0 0 0,1 0 1,-1 0-1,0-1 0,0 1 1,1 0-1,-1 0 1,0 0-1,1 0 0,-1 0 1,0-1-1,0 1 0,1 0 1,-1 0-1,0 0 0,0-1 1,0 1-1,1 0 1,-1 0-1,0-1 0,1 1 57,7-9 92,0 1 0,-1-1 0,0 0 0,0-1 0,-1 0-1,8-17 1,-5 10-79,52-100 79,-45 83-610,-16 34 437,10-15-468,-4 12 73,-5 4 377,-1-1 0,1 0-1,-1 0 1,0 1 0,1-1 0,-1 0-1,0 1 1,1-1 0,-1 1-1,0-1 1,1 0 0,-1 1 0,0-1-1,0 1 1,1-1 0,-1 1-1,0-1 1,0 1 0,9 25-145,-1-1 64,1 0 1,2 0 0,20 36-1,-27-55 139,0 0-1,1 1 0,0-2 1,0 1-1,0 0 0,1-1 0,-1 0 1,1-1-1,0 1 0,1-1 1,-1 0-1,1 0 0,0-1 1,0 0-1,0 0 0,0-1 1,11 2-1,-15-3-21,0-1 0,0 0 1,0 1-1,0-1 0,0-1 1,0 1-1,0 0 0,0-1 1,0 0-1,0 0 0,0 1 1,-1-2-1,6-1 0,-3 0 34,0 0-1,-1-1 0,1 1 0,-1-1 0,0 0 1,7-8-1,-2-1 59,0 0 1,-1 0-1,0-1 1,7-21-1,36-103 336,-27 70-777,32-67 0,-52 127 258,1-1-686,-5 9 741,0 0 0,1 0 0,-1 0-1,1 1 1,-1-1 0,0 0 0,1 0 0,-1 1 0,0-1 0,0 0-1,1 1 1,-1-1 0,0 0 0,0 1 0,1-1 0,-1 0-1,0 1 1,0-1 0,0 1 0,0-1 0,0 0 0,1 1 0,-1-1-1,0 1 1,0-1 0,0 0 0,0 2 0,2 11-31,0 0 0,-1 1-1,-1-1 1,0 0 0,-1 1 0,-4 24 0,1 3 44,0-1 25,-9 93 139,9-100-52,-3-1 0,-10 34 0,14-58-45,0 0 0,0 0 0,-1 0 0,0-1 0,0 0 0,-7 8 0,11-14-30,-1 0 1,1 0-1,-1-1 0,0 1 0,0-1 1,1 1-1,-1 0 0,0-1 1,0 1-1,0-1 0,0 0 0,1 1 1,-1-1-1,0 0 0,0 1 0,0-1 1,0 0-1,0 0 0,0 0 0,0 0 1,0 0-1,0 0 0,0 0 1,0 0-1,0 0 0,0-1 0,0 1 1,0 0-1,1 0 0,-1-1 0,0 1 1,0-1-1,0 1 0,0-1 0,1 1 1,-1-1-1,-1-1 0,-1 0 35,0-1-1,0 1 1,0-1-1,0 0 1,1 0-1,0-1 1,-4-5-1,-34-58-454,47 76 262,1 0 0,0-1 0,0 0 0,1 0 0,0-1 0,0 0 0,1-1 0,0 0 0,20 9 0,-23-13 164,0-1-1,1 0 0,-1 0 0,1-1 0,-1 0 0,1 0 0,-1 0 0,0-1 0,1 0 0,-1-1 0,0 0 0,0 0 0,0 0 0,0-1 0,8-4 0,6-4 61,0-1 1,-1 0-1,26-22 0,-22 15 36,-2-2 0,0 0 0,24-30 1,-35 36-156,0 0 0,-1 0 0,-1-1 0,0 0 0,-1-1-1,10-28 1,-17 42-12,-1-1 0,1 1 0,0-1-1,-1 0 1,0 1 0,0-7 0,0 9 21,0 0 0,0 1 0,0-1 0,0 1 0,0-1 0,0 0 0,-1 1 0,1-1 0,0 1 0,0-1 0,-1 1 0,1-1 0,0 1 0,-1-1 0,1 1 0,-1-1 0,1 1 0,0-1 1,-1 1-1,1 0 0,-1-1 0,1 1 0,-1 0 0,1-1 0,-1 1 0,0 0 0,1 0 0,-1 0 0,1-1 0,-1 1 0,0 0 0,1 0 0,-1 0 0,1 0 0,-1 0 0,0 0 0,1 0 0,-1 0 0,1 0 0,-1 0 0,0 1 1,1-1-1,-1 0 0,1 0 0,-1 1 0,1-1 0,-1 0 0,0 1 0,-5 2-24,0 0 1,0 0-1,1 0 1,0 1-1,-1 0 1,1 0-1,0 1 1,1-1-1,-8 11 1,3-4-25,1 0 0,0 1 1,-8 19-1,9-17 44,2-1 0,0 1 0,0-1 0,1 1 1,1 1-1,0-1 0,0 23 0,2-32 25,1 1-1,1-1 1,-1 1-1,1-1 0,0 1 1,1-1-1,-1 1 1,1-1-1,0 0 1,0 0-1,1 0 1,-1 0-1,1 0 1,0 0-1,0-1 1,1 1-1,0-1 1,-1 0-1,1 0 1,1-1-1,-1 1 1,7 4-1,-7-6 49,0 0-1,0 1 0,0-2 1,0 1-1,0 0 0,0-1 1,1 0-1,-1 0 1,0 0-1,1 0 0,-1-1 1,1 1-1,-1-1 1,1-1-1,-1 1 0,0 0 1,1-1-1,-1 0 0,0 0 1,1 0-1,-1-1 1,0 1-1,0-1 0,0 0 1,7-5-1,-3 1-35,0 0-1,-1 0 1,1 0-1,-2-1 1,1-1-1,-1 1 1,0-1 0,0 0-1,-1 0 1,0 0-1,0-1 1,-1 0-1,0 0 1,-1 0-1,0 0 1,-1-1 0,1 1-1,-2-1 1,1 0-1,-2 1 1,1-1-1,-1 0 1,-1-10-1,0 16-44,1 1-1,-1-1 1,0 1-1,0-1 1,0 1-1,0-1 1,0 1-1,-1 0 1,1 0-1,-1-1 0,0 1 1,0 0-1,-1 1 1,1-1-1,0 0 1,-1 1-1,1-1 1,-4-1-1,-3-2 0,0 1 1,1 1-1,-2 0 0,-18-6 1,11 4 126,7 0-45,9 5-58,0 1 0,0-1-1,0 0 1,0 1 0,1-1 0,-1 1 0,0-1 0,0 1 0,0-1 0,0 1 0,0 0 0,-1-1 0,0 1 0,-2-2-81,11-1 92,10-4-79,184-43-37,-194 47 83,1 2-1,0-1 0,-1 1 1,1 0-1,0 1 0,8 0 1,-13 0 17,-1 0 0,0 0 1,1 0-1,-1 1 1,0-1-1,1 1 1,-1-1-1,0 1 0,0 0 1,1 0-1,-1 0 1,0 0-1,0 0 1,0 1-1,0-1 0,0 0 1,0 1-1,-1 0 1,1-1-1,0 1 1,-1 0-1,0 0 0,2 2 1,1 6-1,-1 0 0,-1-1-1,1 1 1,-2 0 0,0 0 0,0 1 0,0-1 0,-2 10 0,0 39 48,-1-22-32,6 50-1,-4-86 1,0 1-1,0-1 0,0 0 0,0 0 0,0 1 1,1-1-1,-1 0 0,0 0 0,1 0 0,-1 1 0,1-1 1,0 0-1,-1 0 0,1 0 0,0 0 0,-1 0 1,1 0-1,0 0 0,0 0 0,0-1 0,0 1 1,2 1-1,-2-1 14,1-1 1,-1 0-1,1 0 1,-1 0-1,1 0 1,-1 0 0,0 0-1,1 0 1,-1 0-1,1 0 1,-1-1-1,1 1 1,-1 0-1,0-1 1,1 1 0,1-2-1,5-3 56,0 1-1,0-2 1,-1 1 0,11-11-1,18-21 52,-2-2 0,53-80 0,-25 33 2,-21 33-64,-19 28-49,-2-2 0,-1 0 0,31-59-1,-22 13-185,-4-1-1,19-92 0,-42 161 112,0 2 9,0-1-1,0 1 1,-1 0 0,1-1 0,-1 1 0,0-1-1,0 1 1,0-5 0,0 8 42,0 0 0,0 0 0,0 0 0,0 0 0,0 0 0,0-1 0,0 1-1,0 0 1,0 0 0,0 0 0,0 0 0,0-1 0,-1 1 0,1 0 0,0 0 0,0 0 0,0 0 0,0 0 0,0 0 0,0-1-1,0 1 1,0 0 0,0 0 0,-1 0 0,1 0 0,0 0 0,0 0 0,0 0 0,0 0 0,0 0 0,-1 0 0,1 0 0,0-1-1,0 1 1,0 0 0,0 0 0,0 0 0,-1 0 0,1 0 0,0 0 0,0 0 0,0 0 0,0 0 0,0 0 0,-1 1 0,1-1-1,-7 7-238,-3 12 13,-20 56 133,-57 126-47,74-175 177,1 1 0,2 0 0,1 1-1,-11 54 1,10-17-60,-1 69 0,9-119 98,2 0 1,0 0-1,1-1 0,0 1 1,1 0-1,5 16 0,-7-30-50,0 0-1,0 0 1,0 0-1,0 0 0,1 0 1,-1 0-1,0-1 0,1 1 1,-1 0-1,1 0 1,-1 0-1,1 0 0,-1-1 1,1 1-1,0 0 0,-1-1 1,1 1-1,0 0 1,0-1-1,-1 1 0,1-1 1,0 1-1,0-1 0,0 1 1,0-1-1,-1 0 1,1 0-1,0 1 0,0-1 1,0 0-1,0 0 0,0 0 1,0 0-1,0 0 0,0 0 1,0 0-1,0 0 1,0 0-1,0 0 0,-1-1 1,1 1-1,0 0 0,0-1 1,0 1-1,0 0 1,0-1-1,0 0 0,4-2 25,0-1 1,-1 1-1,1-1 0,-1 0 0,0 0 0,5-6 0,3-8 73,0-1 0,-1 0 0,15-38 0,-5 12-73,24-60-283,-27 59 149,-11 35-337,-7 11 423,0 0 0,0 0 0,0 0 0,0 0 0,0 0 0,0 0-1,1 0 1,-1 0 0,0 0 0,0 0 0,0 0 0,0 0 0,0 1-1,0-1 1,0 0 0,1 0 0,-1 0 0,0 0 0,0 0 0,0 0-1,0 0 1,0 0 0,0 0 0,0 1 0,0-1 0,0 0-1,0 0 1,0 0 0,0 0 0,0 0 0,0 0 0,1 0 0,-1 1-1,0-1 1,0 0 0,0 0 0,0 0 0,0 0 0,0 0 0,-1 0-1,1 1 1,0-1 0,0 0 0,0 26-167,0-17 86,1 27 29,3 0 0,0 0-1,19 66 1,-23-99 91,2 1 0,-1-1 0,0 0 0,1 0 0,2 5 1,-4-8-26,1 1 1,-1-1-1,0 1 1,0-1 0,1 1-1,-1-1 1,1 1 0,-1-1-1,0 0 1,1 1 0,-1-1-1,1 0 1,-1 1 0,1-1-1,-1 0 1,1 0 0,-1 1-1,1-1 1,-1 0 0,1 0-1,-1 0 1,1 0 0,-1 0-1,1 0 1,-1 0 0,1 0-1,0 0 1,-1 0 0,1 0-1,-1 0 1,1 0 0,-1 0-1,1 0 1,-1 0-1,1-1 1,-1 1 0,1 0-1,-1 0 1,1-1 0,-1 1-1,1 0 1,-1-1 0,1 0-1,5-5 53,-1-1-1,0 0 1,0 0-1,0-1 0,-1 0 1,0 1-1,-1-1 0,3-10 1,6-10 41,0 2-107,2 0-1,1 1 0,1 0 0,1 1 1,0 1-1,2 1 0,1 0 0,42-34 1,-62 56-17,1-1 0,0 1 0,-1-1 0,1 1 0,0-1 0,-1 1 0,1-1 0,0 1 0,-1-1 1,1 1-1,0 0 0,0 0 0,0-1 0,-1 1 0,1 0 0,0 0 0,0 0 0,0 0 0,0 0 0,1 0 0,-2 0 7,1 1 0,-1-1-1,0 0 1,1 1 0,-1-1-1,1 1 1,-1-1 0,0 1-1,1-1 1,-1 1 0,0-1-1,0 1 1,1-1 0,-1 1-1,0-1 1,0 1 0,0-1-1,0 1 1,0-1 0,0 1-1,0-1 1,0 2 0,0 4-43,0-1 1,0 1 0,-1 0-1,-2 9 1,-19 73 256,-50 125 0,72-213-199,-21 45 107,19-42-87,1-1-1,-1 1 1,1-1-1,-1 1 0,0-1 1,0 0-1,0 0 0,-1 0 1,1 0-1,0 0 1,-1 0-1,1-1 0,-5 2 1,6-2-6,0-1 0,-1 0 0,1 0 0,0 0 0,-1 0 0,1 0 1,0 0-1,-1 0 0,1 0 0,0 0 0,-1-1 0,1 1 0,0 0 0,-1-1 1,1 1-1,0-1 0,0 0 0,0 1 0,0-1 0,-1 0 0,1 0 0,0 0 1,0 0-1,0 0 0,1 0 0,-1 0 0,0 0 0,-1-2 0,-2-2 35,1-1 0,0 0 0,0 0 0,-3-8 0,-30-92-152,36 99-418,6 10 359,13 19 350,-7-9-155,-1-4-60,1 0 1,0-1-1,0 0 1,19 9-1,55 18 101,14 8 106,-93-39-109,-4-3-31,-1 1-1,1-1 1,0 1 0,0-1-1,-1 0 1,1 0-1,0-1 1,4 2-1,-12 3-1336,-9 4-1733,-7 5 864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41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28 3072,'-1'0'101,"0"-1"-1,0 1 1,1-1 0,-1 1 0,0-1 0,1 0-1,-1 1 1,1-1 0,-1 0 0,1 1-1,-1-1 1,1 0 0,-1 0 0,1 0-1,0 0 1,-1 1 0,1-1 0,0-2 0,-1 3 28,1 0 1,0 0-1,0-1 1,0 1-1,0 0 1,0 0-1,-1 0 1,1 0-1,0-1 1,0 1-1,0 0 1,-1 0-1,1 0 1,0 0-1,0 0 1,0 0 0,-1 0-1,1 0 1,0 0-1,0 0 1,-1-1-1,1 1 1,0 0-1,0 0 1,-1 0-1,1 1 1,0-1-1,0 0 1,0 0-1,-1 0 1,1 0-1,0 0 1,0 0 0,-1 0-1,1 0 1,0 0-1,0 0 1,0 1-1,0-1 1,-1 0-1,-8 4 1787,4 0-1718,0-1 0,0 1 0,0 0 0,1 1 0,0-1-1,-1 1 1,2-1 0,-1 1 0,0 0 0,1 1 0,0-1 0,0 1 0,1-1 0,0 1 0,0 0 0,0 0 0,0 0 0,1 0-1,0 0 1,1 0 0,-1 0 0,1 0 0,0 0 0,0 0 0,1 1 0,2 10 0,-1-13-126,-1 1 0,0-1 0,1 1-1,0-1 1,0 0 0,0 0 0,5 6 0,-6-8-24,1-1 1,-1 1-1,0-1 0,1 1 0,0-1 1,-1 0-1,1 0 0,-1 0 0,1 0 1,0 0-1,0 0 0,0 0 1,-1-1-1,1 1 0,0-1 0,0 1 1,0-1-1,0 0 0,0 0 1,0 1-1,2-2 0,2 0 18,0 0 0,0-1 0,0 1 0,0-2-1,0 1 1,-1 0 0,1-1 0,8-6 0,2-2 19,21-19 0,-17 12 253,-2-1 1,0-1 0,16-22-1,-33 41-288,0-1-1,-1 1 0,1 0 1,0-1-1,0 1 1,0-1-1,-1 1 0,1-1 1,-1 1-1,1-1 0,-1 1 1,0-1-1,0 1 0,0-1 1,1 0-1,-1 1 1,-1-4-1,1 4-19,-1 0 0,1 0 1,-1-1-1,0 1 0,1 0 1,-1 0-1,0-1 0,0 1 0,0 0 1,0 0-1,0 0 0,0 0 0,0 0 1,0 0-1,0 1 0,-2-2 0,-2-1-8,-1 1 0,1 0 0,-1 0 0,1 0 0,-1 1 0,0 0 0,0 0-1,-7 0 1,-4 1-6,0 1 0,0 0 0,0 1 0,-32 9 0,47-10-39,0-1-1,0 1 0,0 0 0,0-1 1,0 1-1,1 0 0,-1 0 1,0 0-1,0 0 0,1 1 0,-1-1 1,0 0-1,1 1 0,-1-1 1,1 1-1,-2 1 0,3-1-231,-1-1 1,1 0-1,-1 1 0,1-1 0,0 1 1,0-1-1,-1 1 0,1-1 0,0 0 1,0 1-1,0-1 0,0 1 0,1-1 1,-1 1-1,0-1 0,1 0 0,-1 1 1,1-1-1,-1 0 0,1 1 0,0-1 1,-1 0-1,3 3 0,1 2-1132,1 0 0,0 0 0,1-1 0,-1 1 0,1-1 0,0 0 0,0-1 0,8 5 0,4 3-689,-18-11 1938,2 0 195,0 0-1,-1 0 1,1 0-1,-1 0 0,1 1 1,-1-1-1,0 0 1,0 1-1,2 1 1,-3-2 114,0 0 0,0 0 0,1 0 0,-1 0 0,0 0 0,0-1 0,0 1 0,-1 0 0,1 0 0,0 0 0,0 0 0,0 0 1,-1-1-1,1 1 0,0 0 0,-1 0 0,1 0 0,0-1 0,-1 1 0,1 0 0,-1-1 0,0 1 0,1 0 0,-2 0 0,-8 13 918,0 0 0,1 1-1,0 0 1,2 0-1,-8 19 1,6-8-41,1 0-1,-8 41 1,14-56-734,1 0-1,0 0 1,0 0 0,1 0-1,2 20 1,-2-28-219,1 0 0,0 0 0,-1-1 0,1 1 0,0 0 0,0 0 0,0-1 0,1 1 0,-1-1 0,1 1 0,-1-1 0,1 1 0,0-1 0,0 0 0,0 0 0,0 0 0,0 0 0,1 0 0,-1 0 1,0-1-1,1 1 0,0-1 0,-1 0 0,1 0 0,0 0 0,4 2 0,0-2 32,0 0 1,0-1 0,0 1-1,0-1 1,1 0-1,-1-1 1,0 0 0,0 0-1,0-1 1,0 1-1,-1-1 1,1-1 0,7-3-1,-1 0 13,0-2-1,-1 1 1,0-1-1,0-1 1,15-15 0,-19 16-67,-1 0 0,0 0 0,0-1 0,-1 0 1,0-1-1,-1 1 0,0-1 0,0 0 0,-1 0 1,-1-1-1,0 1 0,0-1 0,-1 1 0,2-16 1,-4 19-78,1 1 1,-1-1 0,0 1-1,-1-1 1,0 1 0,0 0-1,0-1 1,-1 1 0,0 0-1,0 0 1,0 0 0,-1 0-1,0 1 1,0-1 0,0 0-1,-1 1 1,0 0 0,0 0-1,0 0 1,-1 1 0,1-1-1,-1 1 1,0 0 0,-1 1-1,1-1 1,-8-3 0,7 4-138,1 1 1,0 0 0,-1 0 0,1 0 0,-1 1 0,1 0 0,-1 0 0,0 1 0,-10-1 0,12 2-122,1-1 0,-1 1 0,0-1 0,0 1 1,0 0-1,0 1 0,1-1 0,-1 1 1,0-1-1,1 1 0,0 0 0,-1 0 1,1 1-1,0-1 0,-4 5 0,1 0-706,0 1 0,1 0 1,0 0-1,1 1 0,0-1 0,0 1 0,-4 14 0,-6 22-5048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45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410 431 3136,'1'-2'149,"-1"1"0,0 0-1,0-1 1,0 1 0,0 0 0,-1-1 0,1 1 0,0 0-1,-1-1 1,1 1 0,0 0 0,-1 0 0,0-1 0,1 1-1,-1 0 1,0 0 0,1 0 0,-1 0 0,-1-1 0,-3-7 1114,2 5-937,1-1 0,-2 1 0,1 0 0,0 0 0,-1 0 0,0 0 0,0 1 0,0 0 0,0-1 0,0 2 0,-1-1 0,-5-3 0,1 2 42,-1 0 1,0 0-1,1 1 0,-1 0 0,-16-2 1,16 3-183,1 1 1,0 1 0,-1-1-1,0 1 1,1 1 0,0 0-1,-1 0 1,1 1 0,-1 0-1,1 1 1,-11 4 0,11-3-102,0 1 1,1 0-1,-1 0 1,1 0 0,1 1-1,-1 0 1,1 1-1,0 0 1,1 0 0,-1 0-1,1 1 1,1 0-1,0 0 1,0 0 0,0 1-1,1 0 1,0 0 0,-3 12-1,3-8 27,0 0 0,1 0-1,0 1 1,1-1 0,-1 24 0,4-31-73,-1 0 0,1 0 0,0 0 0,0 0 0,1 0 0,0 0 0,0-1 0,0 1 0,0-1 1,1 0-1,0 1 0,0-1 0,1 0 0,-1-1 0,9 10 0,-5-8 33,0 0 0,0-1 0,0 1-1,1-1 1,-1-1 0,1 0 0,0 0 0,0 0-1,1-1 1,-1 0 0,1 0 0,0-1 0,0-1-1,12 2 1,1-2 86,1-1 0,-1-2 0,1 0 0,33-7 0,-43 6-126,-1 0 1,0-1 0,0 0-1,0 0 1,12-8 0,-17 8 13,-1 0 0,1 0 1,0-1-1,-1 0 1,0-1-1,0 1 0,-1-1 1,9-12-1,-7 9-34,5-8-216,-12 17 189,0-1 0,0 1 0,0-1 0,0 1 0,1-1 0,-1 1-1,0 0 1,0-1 0,0 1 0,0-1 0,0 1 0,0-1 0,0 1 0,0-1 0,0 1 0,-1-1 0,1 1 0,0 0-1,0-1 1,0 1 0,0-1 0,-1 1 0,1 0 0,0-1 0,0 1 0,-1-1 0,1 1 0,0 0 0,-1-1-1,1 1 1,0 0 0,-1 0 0,1-1 0,-1 1 0,0 0-7,1-1 0,-1 1-1,0 0 1,1 0 0,-1 0 0,0 0-1,1 0 1,-1 0 0,1 0 0,-1 0-1,0 0 1,1 0 0,-1 0 0,0 0 0,1 0-1,-1 1 1,0-1 0,1 0 0,-1 0-1,0 1 1,-13 8-66,10-7 72,-1 1 45,1 1-1,-1-1 1,1 1-1,0 0 1,0 0-1,0 0 1,0 1-1,1-1 1,-6 10-1,8-12-16,0-1-1,0 1 0,1 0 0,-1-1 0,1 1 1,-1 0-1,1 0 0,-1-1 0,1 1 0,0 0 1,0 0-1,0 0 0,0 0 0,0-1 0,1 1 1,-1 0-1,0 0 0,1 0 0,-1-1 1,1 1-1,0 0 0,0-1 0,0 1 0,-1 0 1,1-1-1,1 1 0,-1-1 0,0 0 0,0 1 1,0-1-1,1 0 0,-1 0 0,1 1 0,1 0 1,2 1 52,-1 0 0,1-1 0,0 1 0,0-1 1,1 0-1,-1-1 0,0 1 0,1-1 0,-1 0 1,0 0-1,1 0 0,-1-1 0,1 0 0,0 0 1,-1-1-1,1 1 0,-1-1 0,0 0 0,1-1 1,-1 1-1,0-1 0,0 0 0,0 0 0,0-1 1,0 0-1,7-5 0,-9 7-53,-1-1 1,0 0-1,0 0 1,0-1-1,0 1 1,-1 0-1,1-1 1,0 1-1,-1-1 1,0 1-1,1-1 1,-1 0-1,0 1 1,0-1-1,-1 0 1,1 0-1,-1 0 1,1 0-1,-1 0 1,0 1-1,0-1 1,0 0-1,0 0 1,-1 0-1,1 0 1,-1 0-1,-2-5 1,2 4-28,0 1-1,-1-1 1,0 1 0,0 0-1,0-1 1,0 1 0,0 0-1,0 0 1,-1 0 0,0 1-1,1-1 1,-1 1 0,0-1-1,0 1 1,-1 0 0,1 0-1,0 0 1,-1 0 0,1 1-1,-1 0 1,-3-2 0,-13 2-56,11 2-112,15 0 259,2-2 127,28-7 86,-20 2-261,0 2-1,1-1 1,-1 2 0,1 0-1,22-1 1,-32 4-20,1-1-1,0 1 1,-1 1 0,1 0-1,0 0 1,-1 0 0,13 4 0,-17-4 17,-1 0 0,0 0 0,0 0 0,1 0 0,-1 1 1,0-1-1,0 1 0,0-1 0,-1 1 0,1 0 1,0 0-1,-1-1 0,1 1 0,-1 0 0,1 1 0,-1-1 1,0 0-1,0 0 0,0 0 0,0 1 0,-1-1 1,1 1-1,0-1 0,-1 0 0,0 1 0,1-1 0,-1 6 1,-1-3 43,0 0 0,-1 1 1,1-1-1,-1 0 0,0 1 1,0-1-1,0 0 0,-1-1 1,-4 7-1,1 0 59,-4 0 57,7-10-54,5-8 15,5-5-126,0 0 1,1 1 0,0 0-1,1 0 1,18-18-1,-12 14 51,8-9-54,1 0 0,45-32 0,-67 54-14,0 1 0,0-1 0,0 1 0,0 0 1,0 0-1,0 0 0,1 0 0,-1 0 1,0 0-1,1 1 0,-1-1 0,1 1 0,-1-1 1,1 1-1,-1 0 0,1 0 0,-1 0 1,0 1-1,1-1 0,-1 0 0,1 1 0,-1 0 1,0-1-1,1 1 0,-1 0 0,0 0 1,0 0-1,1 1 0,-1-1 0,0 1 0,0-1 1,-1 1-1,1-1 0,0 1 0,2 3 1,3 5 52,1 1 1,-2 0 0,0 0-1,0 1 1,-1 0 0,0 0-1,-1 0 1,3 13 0,-2-13 341,-5-12-387,0 0 1,0 0-1,1 1 1,-1-1-1,0 0 1,0 0-1,0 0 0,1 0 1,-1 0-1,0 0 1,0 1-1,1-1 1,-1 0-1,0 0 1,0 0-1,1 0 0,-1 0 1,0 0-1,0 0 1,1 0-1,-1 0 1,0 0-1,0 0 1,1 0-1,-1 0 0,2-1 21,0 0-1,-1 0 1,1 0-1,-1-1 1,1 1-1,-1 0 1,1-1-1,1-1 1,6-7 29,4-3-45,-1-1 1,0 0 0,11-18 0,11-14-298,-33 45 275,0 0 0,-1 0 1,1 0-1,0 0 0,0 0 0,0 1 1,-1-1-1,1 0 0,0 0 0,0 1 1,0-1-1,1 1 0,-1-1 0,0 1 1,0-1-1,0 1 0,0 0 0,0-1 1,0 1-1,1 0 0,-1 0 0,0 0 1,0 0-1,0 0 0,2 0 0,-1 1 4,-1-1-1,0 1 0,1 0 1,-1 0-1,0 0 0,1 0 1,-1 0-1,0 0 0,0 0 1,0 1-1,0-1 0,0 0 1,0 1-1,0-1 0,0 0 1,-1 1-1,1-1 0,0 3 1,14 52 56,-11-41-14,-3-12-9,-1 1 0,1-1 0,0 0 0,1 1 0,-1-1 0,0 0 0,1 0 0,3 4 0,-5-7-26,0 1 0,0-1-1,1 0 1,-1 0 0,0 0-1,0 0 1,1 0 0,-1 0-1,0 1 1,1-1 0,-1 0 0,0 0-1,1 0 1,-1 0 0,0 0-1,1 0 1,-1 0 0,0 0-1,1 0 1,-1 0 0,0 0-1,0-1 1,1 1 0,-1 0 0,0 0-1,1 0 1,12-8 79,14-15 42,-22 19-102,6-8 26,-6 7-72,1 0-1,-1 0 1,1 0 0,0 1-1,13-8 1,-18 12 13,1-1 0,-1 0 1,1 1-1,0 0 0,-1-1 1,1 1-1,0 0 0,-1 0 1,1 0-1,0 0 0,-1 0 1,1 0-1,0 0 0,-1 1 0,1-1 1,0 0-1,-1 1 0,1 0 1,-1-1-1,1 1 0,-1 0 1,1 0-1,-1 0 0,1 0 1,-1 0-1,0 0 0,0 0 1,1 0-1,-1 0 0,0 1 1,0-1-1,1 2 0,8 12 7,-1 0 0,0 1 0,-1 0 0,9 26 0,-4-6 72,7 41 0,-6-14 14,-4 0-1,-2 0 1,0 66 0,-8-123-44,1-1 0,-1 0 0,-1 0 0,1 0 1,-1 0-1,0 0 0,0 0 0,0 0 1,-1 0-1,0 0 0,0-1 0,0 1 1,-3 4-1,4-8-35,1-1-1,-1 1 1,0-1 0,1 1 0,-1-1-1,0 0 1,1 1 0,-1-1 0,0 0 0,0 1-1,1-1 1,-1 0 0,0 0 0,0 0-1,1 0 1,-1 0 0,0 0 0,0 0-1,0 0 1,1 0 0,-1 0 0,0 0 0,0 0-1,1 0 1,-1-1 0,0 1 0,0 0-1,0-1 1,-3-1 22,1 1 1,1-1-1,-1 0 0,0 0 0,-4-4 0,4 3-18,0 0 0,0 0-1,0-1 1,1 1-1,0-1 1,0 0-1,0 0 1,-2-5-1,1 2 21,-8-24 7,0 0 0,3 0-1,-6-37 1,13 62-35,-17-130-116,16 117 109,-1-13-30,2-1 0,1 0-1,6-37 1,-3 51 41,1 1 0,1-1 0,0 1-1,2 0 1,0 0 0,1 1 0,0 0-1,19-26 1,-22 36-20,0 0 1,1 0-1,0 0 0,0 1 0,1 0 0,-1 0 0,1 1 0,1 0 1,-1 0-1,1 0 0,0 1 0,0 0 0,0 1 0,0 0 1,1 0-1,-1 1 0,1 0 0,0 0 0,-1 1 0,11 0 0,-9 1-7,-1 1 0,1 0 0,-1 1 0,0 0-1,0 0 1,1 1 0,-2 1 0,1-1-1,0 1 1,-1 1 0,0-1 0,0 2-1,0-1 1,0 1 0,-1 0 0,0 0-1,0 1 1,10 14 0,-9-10 54,0 0-1,-1 0 1,-1 0 0,0 1-1,0 0 1,-1 1 0,-1-1-1,0 1 1,0 0 0,-1 0-1,-1 0 1,1 27 0,-3-35-8,-1 0 0,1 0 0,-1 1 0,0-1 0,-1 0 0,1 0 0,-1 0 0,0 0 0,0 0 0,0 0 0,-1-1 0,0 1 0,0-1 0,0 1 0,0-1-1,-8 7 1,7-8-5,1 0 0,-1 0-1,0-1 1,0 1-1,0-1 1,0 0-1,0 0 1,0 0-1,-1-1 1,1 1-1,-1-1 1,1 0-1,-1 0 1,1-1-1,-1 0 1,0 1 0,1-1-1,-1-1 1,-8 0-1,11 0-19,1 1 0,-1 0 0,0-1 0,1 1 0,-1-1-1,1 1 1,-1-1 0,1 0 0,-1 0 0,1 0 0,-1 0 0,1 0 0,0 0-1,0 0 1,-1 0 0,1 0 0,-1-2 0,1 1-3,0 1 0,1 0 0,0 0 0,-1-1 0,1 1 0,0 0 0,0-1 0,-1 1 0,1-1 0,0 1 0,0 0 0,0-1 0,1 1 0,-1 0 0,0-1 0,1-1 0,2-5-17,1 1 0,0-1 0,0 1 0,0 1 0,8-11 0,-10 15 21,27-36-63,36-52-64,-22 26 275,12-20-390,-41 67 120,-14 17 121,0 0-1,0 0 1,0 0 0,0 0 0,0 0-1,0 0 1,0 0 0,0 0 0,0 0-1,1 0 1,-1 0 0,0 0 0,0 0-1,0 0 1,0 0 0,0-1-1,0 1 1,1 0 0,-1 0 0,0 0-1,0 0 1,0 0 0,0 0 0,0 1-1,0-1 1,0 0 0,1 0 0,-1 0-1,0 0 1,0 0 0,0 0-1,0 0 1,0 0 0,0 0 0,0 0-1,1 0 1,-1 0 0,0 0 0,0 0-1,0 1 1,0-1 0,0 0 0,0 0-1,0 0 1,1 13-66,-15 67 150,-3 33-305,16-99 235,0 1 0,2-1 0,-1 0 0,2 1-1,6 26 1,-7-35 19,1-1 0,0 0-1,0 0 1,0 0-1,1 0 1,-1 0 0,1-1-1,5 7 1,-7-10-20,0 0-1,0 0 1,0 0 0,0 0 0,1 0 0,-1 0 0,0 0 0,0-1 0,1 1-1,-1 0 1,0-1 0,1 1 0,-1-1 0,1 1 0,-1-1 0,1 0-1,-1 0 1,1 0 0,-1 1 0,1-2 0,-1 1 0,1 0 0,-1 0 0,1 0-1,-1 0 1,0-1 0,1 1 0,-1-1 0,1 1 0,-1-1 0,0 0-1,1 1 1,-1-1 0,0 0 0,0 0 0,2-1 0,1-1 3,0-1 1,0 1 0,-1-1-1,1 0 1,-1 0 0,1 0-1,-1 0 1,0 0 0,-1-1-1,1 0 1,-1 1 0,0-1-1,0 0 1,0 0 0,1-8-1,-1-4-35,-1 0 0,-1-1-1,0 1 1,-1 0 0,-1-1-1,-1 1 1,0 0 0,-1 1-1,-1-1 1,-1 1 0,0-1-1,-14-24 1,17 35-15,-1 0 0,0 0-1,-6-7 1,9 11 31,0 1 0,-1 0-1,1 0 1,0-1 0,-1 1-1,1 0 1,-1 0 0,1 0 0,-1 0-1,1 1 1,-1-1 0,0 0 0,1 1-1,-1-1 1,0 1 0,0 0-1,-1-1 1,1 1 1,1 0-1,0 1 1,0-1-1,0 0 1,0 1 0,0-1-1,0 1 1,0-1-1,0 1 1,0-1-1,0 1 1,0 0-1,0-1 1,0 1 0,0 0-1,1 0 1,-1 0-1,0-1 1,1 1-1,-1 0 1,0 0-1,1 0 1,-1 0 0,1 0-1,-1 0 1,1 0-1,0 1 1,-1-1-1,1 1 1,-1 4-31,0 0 1,0 0-1,0 12 0,1-9 29,1-1 0,0 0 0,0 0 1,1 0-1,0 0 0,0 0 0,1 0 0,0 0 0,7 12 0,-8-16 21,0 0 0,1-1 0,-1 1 0,1-1 0,0 0 0,-1 0 0,2 0 0,-1 0 0,0 0 1,1-1-1,-1 1 0,1-1 0,-1 0 0,1 0 0,0-1 0,0 1 0,0-1 0,0 1 0,0-1 0,1-1 0,4 2 0,2-3 35,1 1-1,-1-1 1,0-1 0,0 0-1,0 0 1,0-1 0,18-8-1,70-37 39,-99 47-88,38-22 15,0-1 0,-2-3-1,45-40 1,-53 46-191,-30 26 149,-1 0-1,1 0 0,-2 10 1,-4 8 36,-1 1 11,0 1-1,2 1 1,1 0 0,1 0 0,1 0 0,-1 34-1,5-52 1,1 0-1,0 0 0,0 0 0,1 0 0,0 0 0,0-1 1,1 1-1,0-1 0,5 10 0,-7-15 3,1 1 1,-1 0-1,1-1 0,-1 0 0,1 1 1,0-1-1,0 0 0,0 0 0,0 0 1,0 0-1,1 0 0,-1-1 1,1 1-1,-1-1 0,1 1 0,-1-1 1,1 0-1,0 0 0,0 0 0,0 0 1,-1-1-1,1 1 0,0-1 0,0 1 1,0-1-1,0 0 0,0 0 1,3-1-1,-1-1 9,0 1 0,0-1 0,0 0 1,-1 0-1,1 0 0,-1-1 0,1 0 0,-1 1 1,0-2-1,0 1 0,0 0 0,-1-1 1,5-5-1,2-4-3,0-1 1,13-26-1,-8 11 19,18-60-1,-22 58-300,24-51-1,-35 81 255,0 1-1,0 0 0,0-1 0,0 1 0,0 0 0,0-1 0,1 1 0,-1 0 0,0 0 0,0-1 0,0 1 0,1 0 0,-1 0 0,0-1 1,0 1-1,0 0 0,1 0 0,-1-1 0,0 1 0,1 0 0,-1 0 0,0 0 0,1 0 0,-1 0 0,0-1 0,0 1 0,1 0 1,-1 0-1,0 0 0,1 0 0,-1 0 0,0 0 0,1 0 0,-1 0 0,1 0 0,0 1-1,-1-1 1,1 1-1,-1 0 1,1-1-1,0 1 0,-1 0 1,1 0-1,-1-1 0,0 1 1,1 0-1,-1 0 0,1 1 1,6 30-14,-3 180 260,-4-142-181,0-70-58,0 0 1,0 0-1,0 0 0,0 0 0,0 0 0,0 0 0,0 0 0,1 1 0,-1-1 0,0 0 0,0 0 0,0 0 0,0 0 0,0 0 0,0 0 0,0 0 0,1 0 0,-1 0 0,0 0 0,0 0 0,0 0 0,0 0 0,0 0 0,0 1 1,1-1-1,-1 0 0,0 0 0,0 0 0,0 0 0,0-1 0,0 1 0,1 0 0,-1 0 0,0 0 0,0 0 0,0 0 0,0 0 0,0 0 0,0 0 0,0 0 0,1 0 0,-1 0 0,0 0 0,0 0 0,0-1 0,12-5 142,14-14-51,4-11-118,-5 5-14,0 1 1,2 1 0,1 1 0,32-20 0,-57 41 23,-1 1 0,1-1 0,0 1 0,-1 0 0,1 0 0,0 0 0,0 0 0,0 1 0,0-1 0,5 1 0,-7 0 6,0 0 1,0 0 0,0 0 0,0 1-1,0-1 1,0 0 0,0 1-1,0-1 1,0 1 0,0-1-1,0 1 1,0-1 0,0 1-1,0 0 1,0 0 0,0-1-1,-1 1 1,1 0 0,0 0 0,-1 0-1,1 0 1,-1 0 0,1 0-1,-1 0 1,1 0 0,-1 0-1,1 0 1,-1 0 0,0 1-1,1 2-4,0 0 0,-1 0 0,1 0 0,-1 1 0,0-1 0,0 0 0,-1 0 0,1 0 0,-1 0 0,-2 7 0,-2 4 42,-11 21 0,7-16 86,8-18-121,0 3 41,5-6 27,4-2-63,-2 1-36,0 0 0,-1-1 0,1 0-1,7-5 1,-7 4-25,-1 1-1,2-1 1,11-4-1,-17 8 49,0-1 0,-1 1 0,1 0 0,0 0 0,0 0-1,-1 0 1,1 0 0,0 0 0,0 0 0,-1 0 0,1 0-1,0 0 1,0 0 0,-1 0 0,1 1 0,0-1 0,0 0-1,-1 0 1,1 1 0,0-1 0,-1 0 0,1 1 0,0-1-1,0 1 1,0 1-7,0-1-1,0 0 1,0 1 0,0-1-1,0 1 1,-1-1-1,1 1 1,0 0 0,-1-1-1,1 4 1,1 3-11,-1 1 1,0 0-1,-1 12 1,0-17 49,0 0 5,0-1 1,0 0-1,1 0 0,0 0 0,-1 1 1,1-1-1,0 0 0,1 0 0,-1 0 0,3 5 1,-3-7-17,0 1-1,0-1 1,1 1 0,-1-1 0,0 0 0,0 0 0,1 1 0,-1-1-1,0 0 1,1 0 0,-1 0 0,1-1 0,0 1 0,-1 0 0,1-1 0,0 1-1,-1-1 1,1 1 0,0-1 0,-1 0 0,3 1 0,5-2-8,0 0-1,-1 0 1,0 0 0,1-1 0,-1-1-1,0 1 1,0-1 0,0-1 0,0 1-1,-1-1 1,1-1 0,10-8 0,-6 4-16,0-2 0,-1 1 0,0-1 1,-1-1-1,0 0 0,9-15 0,-15 21-7,1 1-1,0-1 0,0 1 0,1-1 0,7-5 0,-7 6-88,-4 2-35,-6 7 69,-13 36-166,-7 20 98,18-43 163,-6 28 45,11-42-29,1 1 1,-1-1-1,1 1 0,0-1 1,0 1-1,1-1 1,-1 1-1,1-1 1,0 1-1,2 6 0,-3-10-31,0 1 0,1-1 0,-1 1 0,1 0-1,-1-1 1,1 1 0,-1-1 0,1 1-1,-1-1 1,1 1 0,0-1 0,-1 1 0,1-1-1,0 0 1,-1 1 0,1-1 0,0 0 0,-1 0-1,1 1 1,0-1 0,0 0 0,-1 0-1,1 0 1,0 0 0,0 0 0,-1 0 0,1 0-1,0 0 1,0 0 0,-1-1 0,1 1-1,0 0 1,0 0 0,-1-1 0,1 1 0,0 0-1,-1-1 1,2 0 0,1 0 16,0-1-1,0 0 1,0 0 0,0 0-1,0 0 1,0-1 0,4-4-1,-2 0-30,0 0-1,-1-1 0,1 1 1,-2-1-1,1 0 0,-1 1 1,3-13-1,2-14 25,6-55-1,-3-41-51,-11 126 35,14-288-116,-14 277 103,0 6-28,0-1-1,0 1 1,-1-1-1,0 1 1,-3-12-1,4 21 43,0 0-1,0 0 0,0-1 1,0 1-1,0 0 1,0 0-1,0 0 0,0 0 1,-1 0-1,1 0 1,0 0-1,0 0 1,0 0-1,0-1 0,0 1 1,0 0-1,0 0 1,0 0-1,0 0 0,0 0 1,0 0-1,0 0 1,-1 0-1,1 0 0,0 0 1,0 0-1,0 0 1,0 0-1,0 0 1,0 0-1,0 0 0,0 0 1,-1 0-1,1 0 1,0 0-1,0 0 0,0 0 1,0 0-1,0 0 1,0 0-1,0 0 1,-1 0-1,1 0 0,0 0 1,0 0-1,0 0 1,0 0-1,0 0 0,0 0 1,0 0-1,0 0 1,0 0-1,-1 0 0,1 0 1,0 1-1,0-1 1,0 0-1,0 0 1,0 0-1,-5 9-71,3-2 69,0 0 1,1 0-1,0 1 1,0-1-1,0 0 0,1 11 1,2 51-10,3-1 1,3 0 0,31 125-1,-11-102-2766,-3-9-3724,-6 2-4499,-10-31 5990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46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97 4064,'0'-1'81,"-1"-1"219,0 0 0,0 0 1,1-1-1,-1 1 0,1 0 0,0-1 1,-1 1-1,1 0 0,0-1 0,0 1 1,1 0-1,-1-1 0,0 1 1,1 0-1,1-4 0,-1 3 635,4-5 2893,-5 8-3766,0 0 0,1 0 0,-1 0 0,0 0-1,0 0 1,1 0 0,-1-1 0,0 1 0,0 0 0,1 0 0,-1 1 0,0-1 0,0 0 0,1 0 0,-1 0 0,0 0 0,0 0 0,1 0 0,-1 0 0,0 0 0,0 0 0,0 0 0,1 1 0,-1-1 0,0 0 0,0 0 0,0 0 0,1 0 0,-1 1 0,0-1 0,0 0 0,0 0-1,0 0 1,1 1 0,-1-1 0,0 0 0,0 0 0,0 1 0,0-1 0,0 0 0,0 1 0,8 15 782,-1 1 1,0 0-1,7 31 0,-13-44-749,52 208 2150,-49-203-2016,-4-9-221,0 0 0,0 0 0,0 0 0,0 0-1,0 0 1,0 0 0,0 0 0,0 0 0,0 1 0,1-1-1,-1 0 1,0 0 0,0 0 0,0 0 0,0 0-1,0 0 1,0 0 0,0 0 0,0 0 0,1 0-1,-1 0 1,0 0 0,0 0 0,0 0 0,0 0-1,0 0 1,0 0 0,0 0 0,1 0 0,-1 0-1,0 0 1,0 0 0,0 0 0,0 0 0,0-1-1,0 1 1,0 0 0,0 0 0,0 0 0,1 0-1,-1 0 1,11-22 561,8-32-151,7-16-372,-13 40-65,2 2 1,19-28-1,-22 40-12,0 1-1,0 0 1,1 1-1,24-20 0,-35 32 56,0 0 0,0 0 0,0 1 0,1-1 0,-1 1-1,0-1 1,1 1 0,-1 0 0,1 0 0,-1 0 0,1 1 0,0-1 0,-1 0-1,1 1 1,0 0 0,-1-1 0,1 1 0,0 0 0,-1 1 0,1-1-1,0 0 1,-1 1 0,1-1 0,0 1 0,-1 0 0,1 0 0,-1 0 0,1 0-1,-1 0 1,0 1 0,1-1 0,-1 1 0,0 0 0,0-1 0,0 1-1,0 0 1,0 0 0,-1 0 0,4 5 0,2 5 153,0 0 1,0 1-1,-1 0 0,-1 0 0,0 0 1,-1 1-1,3 14 0,11 100 776,-16-107-919,2 29 15,-2-25-105,5 33-1,-4-48-2780,4-26-5520,-3 8 5768,0-1 0,4-13-1,-6 16 1638,11-26-2509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46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0 179 7392,'0'-8'2020,"2"12"114,4 12 677,-1-7-1666,0 1 0,-1-1 1,0 1-1,5 19 0,-5-16-109,11 26-1,-7-26-625,0 0 0,1 0-1,1-1 1,0 0 0,12 11 0,-20-21-333,0 1 1,1-1-1,-1 0 0,1 0 1,-1-1-1,1 1 1,0 0-1,-1-1 1,1 0-1,0 1 1,0-1-1,0 0 1,0 0-1,0-1 1,0 1-1,0-1 1,1 0-1,-1 1 0,0-1 1,0-1-1,0 1 1,0 0-1,6-2 1,-3 0 18,1-1 0,-1 0 0,0 0 1,0 0-1,-1-1 0,1 0 0,-1 0 0,0 0 1,9-10-1,1-2-24,-1-1 0,0-1 0,-2 0 0,0-1 1,-1 0-1,-1-1 0,0 0 0,9-33 0,-12 31-604,-2 1 0,-1-1 0,0 0 0,1-45 0,-10 48-2573,5 20 3024,0-1 0,0 0 0,0 0 0,0 1 0,0-1 0,0 0 0,0 0 0,0 0 0,-1 0 0,1 1 0,0-1 0,0 0-1,0 0 1,0 0 0,0 0 0,-1 1 0,1-1 0,0 0 0,0 0 0,0 0 0,0 0 0,-1 0 0,1 0 0,0 0 0,0 0 0,0 0 0,-1 0 0,1 1 0,0-1 0,0 0 0,-1 0 0,1 0 0,0 0 0,0 0 0,0 0 0,-1-1 0,1 1 0,0 0 0,0 0 0,0 0 0,-1 0 0,1 0 0,0 0 0,0 0 0,0 0 0,0 0 0,-1 0 0,1-1 0,0 1 0,0 0 0,0 0 0,0 0-1,-1 0 1,1-1 0,0 1 0,0 0 0,0 0 0,0 0 0,0 0 0,0-1 0,0 1 0,0 0 0,0 0 0,0-1 0,0 1 0,-2 5-659,1 0-1,0 0 0,1 0 1,-1 0-1,1 0 0,0 0 1,0 0-1,1 0 0,-1 0 1,1 0-1,0 0 0,1 0 1,-1 0-1,1 0 0,3 6 1,12 16-1564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9:48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27 507 7136,'5'-6'1924,"1"1"0,-1 0 0,13-9 406,-18 14-2228,1 0 0,-1 0-1,0 0 1,0 0 0,0 0-1,0-1 1,0 1 0,0 0 0,0 0-1,0 0 1,0 0 0,0 0-1,-2-3 2238,2 3-2237,0 0 0,0 0-1,0 0 1,0 0 0,0 0-1,0 0 1,-1 0 0,1-1 0,0 1-1,0 0 1,0 0 0,0 0-1,-1 0 2,1 0 0,-1 0 0,0 0 0,1-1 0,-1 1 0,1 0 0,-1 0 0,1 0 0,-1 0 1,1 0-1,-1 0 0,1 0 0,-1 0 0,0 0 0,1 0 0,-1 0 0,-3 2 34,1 0 0,0 0 0,0 0 1,0 0-1,1 1 0,-1-1 0,0 1 0,1-1 1,0 1-1,-1 0 0,1 0 0,0 0 0,1 0 1,-1 0-1,0 1 0,-1 5 0,1-4-71,1 1 1,0 0-1,0-1 0,1 1 0,0 0 1,0 0-1,0 0 0,0-1 0,1 1 1,1 6-1,2 2-14,1 0 1,0 0-1,0 0 1,2 0-1,-1-1 1,2 0-1,0-1 1,0 1-1,1-2 1,1 1-1,0-1 1,0-1-1,1 0 1,1 0-1,0-1 1,0 0-1,0-1 1,27 12-1,-32-17-30,0 0 1,0-1-1,0 0 0,0-1 0,0 0 0,0 0 0,1 0 0,-1-1 1,0 0-1,0 0 0,1-1 0,-1 0 0,0 0 0,0 0 0,0-1 1,0-1-1,0 1 0,0-1 0,-1 0 0,1 0 0,10-8 1,3-4 54,-1 0 0,-1-2 0,-1 0 0,0 0 0,15-23 0,-12 14-39,-1-2 1,-2 0-1,0-1 1,-2-1 0,-2 0-1,11-34 1,43-192-328,-43 152 190,-3 15-178,-24 136-110,1-11 385,-1 211-62,4-217 111,0 17 49,3 1 0,12 64 1,-15-110-93,32 124 131,-27-108-73,0-2 0,1 1 0,1-1 0,0 0 0,14 19 0,-20-32-30,1 0-1,0 0 0,0 0 0,0 0 1,0 0-1,0 0 0,1-1 0,-1 1 1,1-1-1,0 0 0,0 0 0,-1-1 1,1 1-1,0-1 0,1 0 0,-1 0 1,0 0-1,6 0 0,-4-1-4,0 0 1,-1 0-1,1-1 0,0 0 1,0 0-1,-1 0 0,1-1 1,-1 0-1,0 0 0,1-1 1,-1 1-1,0-1 0,8-6 0,4-5-8,0-1-1,0 0 1,-1-2-1,-1 0 1,-1 0-1,-1-2 1,0 1-1,-1-2 1,-1 0-1,-1 0 1,-1-1-1,10-33 0,-17 46-75,1 0 0,-2 0-1,1 0 1,-1 0 0,-1-12-1,0 19 43,0 0 0,0-1 0,0 1-1,0-1 1,0 1 0,0-1 0,-1 1 0,1-1-1,-1 1 1,1 0 0,-1-1 0,1 1-1,-1 0 1,0 0 0,0-1 0,0 1 0,1 0-1,-1 0 1,0 0 0,0 0 0,-1 0-1,1 0 1,0 0 0,0 0 0,0 1 0,-1-1-1,1 0 1,0 1 0,-1-1 0,1 1-1,0-1 1,-1 1 0,1 0 0,-1 0 0,1-1-1,-1 1 1,-1 0 0,-2 1 11,0-1 0,0 0 1,1 1-1,-1 0 0,1 0 0,-1 1 1,1-1-1,-1 1 0,1 0 1,0 0-1,0 1 0,0-1 0,0 1 1,0 0-1,0 0 0,1 0 0,0 0 1,-1 0-1,1 1 0,0 0 0,1 0 1,-1 0-1,1 0 0,-1 0 1,1 0-1,1 0 0,-1 1 0,0-1 1,1 1-1,0-1 0,0 1 0,1 0 1,-1-1-1,1 1 0,0 0 0,0 0 1,0-1-1,1 1 0,1 6 1,1 2 49,0 0 0,1-1 0,1 1 0,0-1 1,0 0-1,1 0 0,1-1 0,0 0 1,0 0-1,1 0 0,1-1 0,0 0 0,0-1 1,12 10-1,-16-16-16,-1 0 0,0-1 1,1 1-1,0-1 0,7 3 1,-10-4-15,1-1 1,-1 1 0,1-1-1,-1 1 1,1-1 0,-1 0-1,1 0 1,-1 0 0,1 0-1,-1 0 1,1-1 0,-1 1-1,1-1 1,3-1 0,-1-1 26,1 0 1,-1 0-1,0-1 0,0 1 1,0-1-1,7-9 1,26-31 39,-20 20-70,8-8-20,-3-1 1,0-1 0,-2 0-1,24-56 1,-45 89-7,1 1 1,-1-1-1,0 1 0,1-1 1,-1 1-1,0-1 0,0 0 1,0 1-1,0-1 1,0 1-1,0-1 0,0 0 1,0 1-1,0-1 0,0 0 1,0 1-1,0-2 1,0 2 7,0 0 1,-1 0 0,1 0-1,0 0 1,0-1 0,0 1 0,-1 0-1,1 0 1,0 0 0,0 0 0,-1 0-1,1 0 1,0 0 0,0 0 0,-1 0-1,1 0 1,0 0 0,0 0 0,0 0-1,-1 0 1,1 0 0,0 0 0,0 0-1,-1 0 1,1 0 0,0 0 0,0 0-1,-1 0 1,-1 1-8,0 0 1,1 0-1,-1 0 0,0 0 0,1 0 1,-1 0-1,0 0 0,1 1 0,0-1 1,-2 2-1,-1 4-2,0-1 1,0 1-1,1 0 1,0 0-1,1 0 1,0 0-1,-3 12 1,-4 53 14,7-29 104,1 0 1,3 0-1,8 55 0,-8-86-35,0 1-1,1-1 0,10 25 0,-12-34-47,1 0 0,-1 0 0,1 0-1,0 0 1,0 0 0,0-1-1,1 1 1,4 3 0,-6-4-9,1-1 0,-1 0 1,1 0-1,0 0 0,0-1 1,0 1-1,-1 0 0,1-1 1,0 1-1,0-1 0,0 1 1,0-1-1,0 0 0,0 0 0,0 0 1,3 0-1,0-1 13,1-1 0,-1 1 0,1-1 1,-1 0-1,0 0 0,0-1 0,0 1 0,0-1 0,6-6 0,1 0-74,0-1 0,12-15 0,-2 0-81,30-47 0,-18 23 30,-3 5-32,-10 12-54,31-33 0,-52 65 181,0-1 0,0 1 0,0 0 1,0 0-1,0 0 0,0-1 0,0 1 0,1 0 1,-1 0-1,0 0 0,0-1 0,0 1 1,0 0-1,1 0 0,-1 0 0,0 0 0,0 0 1,1 0-1,-1-1 0,0 1 0,0 0 0,0 0 1,1 0-1,-1 0 0,0 0 0,0 0 0,1 0 1,-1 0-1,0 0 0,0 0 0,1 0 1,-1 0-1,0 0 0,0 0 0,0 0 0,1 0 1,-1 0-1,0 1 0,0-1 0,1 0 0,-1 0 1,0 0-1,0 0 0,0 0 0,1 0 1,-1 1-1,0-1 0,0 0 0,0 0 0,0 0 1,0 1-1,1-1 0,-1 0 0,0 0 0,0 0 1,0 1-1,0-1 0,3 16-43,0 15 49,-4 35 0,0-47 87,1 0 0,0 0 1,1 0-1,1 0 1,1-1-1,8 29 0,3-19 163,-14-27-236,1 0 1,0 0-1,0 1 1,0-1-1,-1 0 1,1 0-1,0 0 1,0 0-1,1-1 1,-1 1-1,0 0 1,0 0-1,0-1 1,0 1-1,1 0 1,-1-1-1,0 1 1,1-1-1,1 1 1,-1-1-4,0-1-1,0 1 1,0 0 0,0-1-1,0 0 1,0 1 0,-1-1 0,1 0-1,0 0 1,0 0 0,-1 0 0,1 0-1,-1 0 1,1 0 0,-1-1 0,1 1-1,-1 0 1,0-1 0,2-2 0,2-3 3,-1 0 0,8-16 1,-10 17-12,55-125-69,12-23 32,-42 107-15,-25 43 21,0 1 0,1 0 1,-1 0-1,1 0 0,0 0 0,0 0 1,0 1-1,1-1 0,-1 1 0,5-3 0,-7 5 14,0 0 0,0-1 1,0 1-1,1 0 0,-1 0 0,0-1 0,0 1 0,0 0 0,0 0 0,0 1 0,1-1 0,-1 0 0,0 0 0,0 0 0,0 1 0,0-1 0,0 1 0,0-1 0,0 1 0,0-1 0,0 1 0,0-1 0,0 1 0,0 0 0,0 0 0,0-1 0,-1 1 0,1 0 0,0 0 0,0 0 0,-1 0 0,1 0 0,-1 0 0,1 1 0,3 5 11,-1-1 0,0 1-1,3 13 1,-6-19 9,7 25-3,-2 0-1,4 38 0,-4 55 31,-4-92 13,-1 97 39,-1-100-30,-2 0 0,0 0 0,-8 26 0,10-45-41,-1 1-1,0-1 1,0-1-1,0 1 1,0 0-1,-1 0 1,0-1-1,0 0 1,0 1-1,-5 3 1,7-6 1,0-1 0,-1 1-1,1-1 1,0 0 0,-1 1 0,0-1 0,1 0 0,-1 0 0,0 0 0,1 0 0,-1 0 0,0-1-1,0 1 1,0-1 0,0 1 0,0-1 0,1 1 0,-1-1 0,0 0 0,0 0 0,0 0 0,0 0 0,0 0-1,0-1 1,-2 1 0,1-2-3,1 1 0,-1 0-1,0-1 1,1 1 0,-1-1-1,1 0 1,0 0 0,0 0-1,-1 0 1,1 0 0,1 0-1,-1 0 1,0-1 0,0 1-1,1-1 1,-3-4 0,2 1 6,-1-1 1,1 1-1,0-1 1,1 0-1,-1 1 0,1-1 1,1 0-1,-1 0 1,1 1-1,1-1 1,-1 0-1,1 0 1,0 0-1,0 1 0,1-1 1,0 0-1,0 1 1,1 0-1,0-1 1,0 1-1,0 0 1,1 0-1,-1 1 0,2-1 1,-1 1-1,0 0 1,1 0-1,0 0 1,11-7-1,1 1 116,1 0 0,0 1 0,33-12 0,64-16 51,-45 21-713,0 3 0,0 2 0,1 4 0,126 2 0,-95 14-4743,-3 10 1461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0:07.677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3 480,'0'-2'483,"0"5"631,0 4 1449,11-6-1059,-5 2-1393,0 1 1,0 0 0,0 0-1,0 0 1,-1 1 0,0 0-1,6 6 1,22 20 227,97 53 829,-107-70-948,0 0 1,30 26-1,-49-36-175,0-1 0,0 0-1,1 0 1,-1 0 0,1-1 0,0 0 0,0 0-1,0 0 1,8 2 0,39 15 229,-38-13-235,1-1-1,25 6 0,-36-10-29,0 0 1,0-1-1,0 2 0,0-1 0,-1 0 0,1 1 0,0-1 1,-1 1-1,0 0 0,1 1 0,-1-1 0,0 0 0,3 4 0,-1-2-6,0-1-1,0 0 1,1 0-1,-1 0 1,7 2-1,-7-3 2,0 0 0,-1 1 0,1-1 0,0 1 0,-1 0 0,7 6 0,29 30 284,-35-37-283,-1 1 1,0-1-1,1 0 0,0 0 1,-1 0-1,1-1 0,0 1 1,0-1-1,0-1 0,0 1 1,9 0-1,-8-1 12,0 1 0,1-1-1,-1 2 1,0-1 0,0 1 0,9 3-1,-6-1-17,0-1-1,1 0 1,15 3-1,16 5 163,-5 2 115,-20-8-238,-1 0 0,22 12-1,-7 1 97,39 32-1,-52-35-57,0 0-1,0 1 1,-2 1 0,27 35 0,-13-13 109,-16-22-27,16 26 0,-25-37-169,0-1 0,0 1-1,0 0 1,1-1 0,0 0 0,0 0 0,0-1-1,1 1 1,6 3 0,38 31 182,-28-25-20,0-1 1,1-1-1,0-1 0,39 13 1,-26-10-141,-28-10 30,-1-1 0,1-1 1,15 5-1,71 13-89,4-2 75,-89-16 102,-7-2-118,0 0 0,-1 1 0,1-1 0,0 0 0,0 0 0,0 0 0,0 0 0,0 0 0,-1 0 0,4-2 0,-4 2-12,0 0-1,1 0 1,-1 0 0,0 0-1,0 0 1,0 0-1,0 0 1,0 0 0,1 0-1,-1 1 1,0-1-1,0 0 1,0 1 0,0-1-1,0 1 1,0-1-1,0 1 1,0 0 0,0-1-1,0 1 1,1 1-1,14 17 28,-14-16-13,0-1 0,1 0 1,0 0-1,-1 0 0,1-1 0,0 1 1,0-1-1,5 3 0,7 3-25,7 6 33,-13-8 30,-1 0-1,-1 0 1,1 0 0,-1 1-1,14 14 1,-15-14-54,1 1 1,0-1-1,1-1 0,0 1 0,-1-1 1,13 5-1,7 6-10,13 9 26,67 44-26,-72-45 42,-1-1 47,-1 2-1,55 51 1,-13-3-364,-46-46 284,0-1 1,66 44-1,-89-65 13,0 0-1,0 0 1,-1 0-1,0 1 1,8 10-1,5 7 48,-8-13-54,0-1-1,0-1 1,0 0 0,1-1 0,1 0 0,-1 0-1,1-1 1,24 9 0,13 7 261,-12-5-83,-19-8-197,35 21 1,-14-6 118,-26-17-10,0-1-12,-2 1-1,1 0 1,-1 1 0,11 9 0,5 6 7,-18-16-69,1 2 0,-2-1 0,15 18 1,19 27 180,19 28 23,-47-61-297,-7-9 153,0-1 0,7 15 1,-6-11 25,2 0 1,-1 0-1,2-1 1,13 14 0,-16-18-167,-5-5 82,1-1 0,-1 1 1,1-1-1,-1 1 0,1-1 0,8 5 1,40 27-6,26 1-20,29 23 90,-24-5-147,-62-40 130,-7-3-41,0 0 1,0 0 0,-1 1-1,-1 1 1,0 0 0,0 1-1,-1 0 1,-1 1 0,-1 0-1,11 21 1,10 27-82,-14-30 76,19 29-1,9 20 38,-28-52-42,1-1 0,1 0 0,2-1 0,39 42 0,-23-36-5,-25-26-10,-2 1 1,1 0-1,9 12 0,120 180-87,-101-132 72,5 10-182,-19-34 207,-17-31-82,13 22 0,-10-17 55,-9-15 25,1-1 0,0 1 0,0 0 0,0-1 0,1 1 0,-1-1 0,1 0 0,5 6 0,-6-7-16,0 0 0,-1-1 0,1 1 0,-1 0 0,1 0 0,-1 0 0,0 1 0,0-1 0,1 3 0,5 8-52,-3 7 58,1-1-104,-5-18 102,0 1-1,0-1 1,0 0 0,0 1-1,1-1 1,-1 0 0,0 1-1,1-1 1,-1 0 0,1 1-1,-1-1 1,1 0 0,0 0-1,0 0 1,-1 1 0,3 1-1,-2-3-66,-5-12-3669,3 11 3463,1-1 0,-1 0 0,0 0 0,1 1 0,-1-1 0,0 0 1,0 1-1,0-1 0,0 1 0,-1-1 0,1 1 0,-2-2 0,-7-6-1351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0:26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4 771 3072,'-3'5'6549,"7"-5"-6301,-1 0 0,1 0 0,0-1 1,-1 0-1,1 1 0,0-1 0,-1 0 0,1-1 0,-1 1 0,0-1 1,1 0-1,-1 1 0,0-1 0,0-1 0,0 1 0,0 0 0,0-1 0,3-4 1,53-54 796,-38 40-809,-1-2 0,23-35-1,30-56 88,-52 80-324,21-35 13,57-86 136,-93 147-156,0-1 1,-1 0-1,0 0 0,0 0 0,-1-1 1,0 1-1,-1-1 0,0 0 0,0 0 1,1-10-1,-2-2-155,-1 16 157,0 0-1,0 1 0,0-1 1,-1 0-1,0 0 0,-1 0 1,1 0-1,-1 0 0,-3-11 1,4 17-7,-1-1 1,1 1 0,0 0 0,0-1-1,0 1 1,-1 0 0,1 0-1,0-1 1,0 1 0,-1 0 0,1 0-1,0 0 1,-1-1 0,1 1 0,0 0-1,0 0 1,-1 0 0,1 0 0,0 0-1,-1 0 1,1 0 0,0 0 0,-1-1-1,1 1 1,0 0 0,-1 0 0,1 0-1,-1 1 1,-13 3-170,-10 8-64,11-1 146,-22 23 0,-1 0 150,-8 2-72,-29 27 22,63-53 24,0 0-1,0 1 1,1 0 0,-11 21-1,-7 21 108,-37 105 0,35-78-30,15-39 134,1 1-1,-12 79 1,22-104-215,1-12-6,1 0 0,0 0 0,1 1 1,-1-1-1,1 0 0,0 1 0,1 6 0,0-6 15,0 0 0,0 0 1,-1 0-1,0 9 0,-1-11-29,1 0 0,0 0 1,0 0-1,1 0 0,-1 0 1,1 0-1,0 0 0,-1 0 1,2 0-1,2 6 0,-1-4 39,0-1-1,0 1 0,1-1 0,0 0 0,0 0 0,0-1 0,0 1 0,1-1 0,6 4 0,-8-6 21,1 0-1,-1 0 1,1 0-1,0-1 1,0 0-1,0 0 1,0 0-1,0 0 1,0 0 0,0-1-1,0 0 1,0 0-1,0 0 1,0 0-1,5-2 1,-2 1 18,0-1 0,-1 0 0,1 0 0,0 0 1,-1-1-1,11-7 0,35-26 75,-35 23-60,21-21-119,-33 29 40,0 0 0,0 1 0,-1-1 0,1-1 0,-1 1 0,-1-1 0,1 1 0,3-10 0,-6 6-5,0-1 0,-2-13 0,1 9 32,0 9-92,0 2 54,0 1 0,0-1 1,0 1-1,0-1 0,0 1 1,1-1-1,-1 1 0,2-5 0,0 3-10,-1 3-183,3 5 111,-1-1 146,2 2-64,-2-1-7,1 0 0,-1 0 0,1-1 0,0 1 0,0-1 0,0 0 0,0 0 0,0-1 0,1 1 0,5 2 0,1-1 48,-1-1 1,1 1-1,0-2 0,0 0 1,0 0-1,17 0 1,-12-1 78,-12-1-84,0 0-1,0 0 0,0 0 1,-1 0-1,1 0 0,0-1 1,0 0-1,-1 0 0,1 0 1,0 0-1,-1 0 0,1-1 1,4-2-1,1-2-7,0 0 1,-1-1-1,1 0 1,-2 0-1,1 0 0,-1-1 1,8-10-1,3-9-11,15-29 1,-16 27-19,-16 25 17,1 1 0,-1-1-1,1 0 1,-1 0 0,1-4 0,-2 5-15,1 0-1,0-1 1,0 1-1,0 0 1,3-4-1,-41 79-50,26-51 9,1 2 0,-12 43 0,21-61 39,-6 20-62,-3 32 1,5-27 40,4-27 40,0 0-1,1 0 1,0 0 0,0 0-1,0 0 1,0 0 0,0 0-1,0 0 1,1 0 0,-1 0-1,1 0 1,0 0 0,0-1-1,0 1 1,0 0 0,1 0-1,-1-1 1,1 1 0,0-1-1,-1 1 1,1-1 0,0 0-1,1 0 1,-1 1 0,0-2-1,0 1 1,1 0 0,-1 0-1,4 1 1,-5-3-1,0 1 0,0-1-1,0 0 1,1 1 0,-1-1 0,0 0 0,0 0 0,0 0-1,0 0 1,1 0 0,-1 0 0,0 0 0,0-1-1,0 1 1,0 0 0,0 0 0,1-1 0,0 0-1,19-12 286,-15 9-267,18-13 58,0-1 0,23-25 0,1 0-77,-38 33 1,-1 0 0,1 0 0,9-16 1,5-5-215,-15 21 187,-11 15-39,-17 23-33,10-16 129,-8 10-113,13-18 65,1 0 0,0 1 0,-1-1 0,1 1 0,1-1 0,-1 1 1,-2 7-1,1 2-23,0-3 41,1 1 0,-3 18 0,6-26-8,-1-1 0,1 1 0,0 0 0,0-1 0,1 1 0,-1-1 0,1 1 0,0 0 0,0-1 0,0 0 0,0 1-1,0-1 1,3 4 0,-2-3-43,1 1 45,-1-1 0,1 0 0,0 0 0,0 0 0,0 0 0,6 4 0,-8-7 4,1 0 0,-1 0 0,1 0 0,-1 0 1,1-1-1,0 1 0,0 0 0,-1-1 0,1 0 0,0 1 0,0-1 0,0 0 1,-1 0-1,1 0 0,0 0 0,0 0 0,0 0 0,-1-1 0,1 1 0,0-1 1,2 0-1,6-3 19,1-1 0,0 0 0,-1-1 0,0 0 1,17-14-1,6-3 148,42-32-184,-34 23 45,-19 15-55,-1-2 1,22-23-1,-40 39 5,-1 1 0,1-1 0,0 1 0,-1 0 0,1 0 0,0 0 0,0 1 0,1-1 0,-1 1 0,0-1 0,4 0 0,-6 2 1,0 0 0,1 0 0,-1-1 0,0 1 0,0 0 1,0 0-1,0 0 0,1 0 0,-1 1 0,0-1 1,0 0-1,0 0 0,0 1 0,0-1 0,0 0 0,1 1 1,-1-1-1,0 1 0,0 0 0,0-1 0,-1 1 1,1 0-1,0 0 0,0-1 0,0 1 0,0 0 1,-1 0-1,1 0 0,0 0 0,-1 0 0,1 0 0,-1 0 1,1 0-1,-1 0 0,0 0 0,1 2 0,-1-2 6,5 12-22,-2 0 1,0 0 0,0 0-1,1 24 1,-10 39 228,6-75-194,0 0 0,0 0 0,0 0-1,0 0 1,0 0 0,-1 0 0,1 0 0,0 0 0,0-1-1,0 1 1,-1 0 0,1 0 0,-1 0 0,1 0 0,0-1-1,-1 1 1,1 0 0,-1 0 0,-1 0 0,2-1-11,0 0 0,0 0 0,0 0 0,0 0 0,0 0 0,0 0 0,0 0 0,0 0 0,0 0 0,-1 0 0,1 0-1,0 0 1,0 0 0,0 0 0,0 0 0,0 0 0,0 0 0,0 0 0,0 0 0,0 0 0,0 0 0,0 0 0,0 0 0,-1 0 0,1 0 0,0 0 0,0 0 0,0 0 0,0 0 0,0-1 0,0 1 0,0 0 0,0 0 0,0 0 0,0 0 0,0 0 0,0 0 0,0 0 0,0 0 0,0 0 0,0 0 0,0 0 0,0-1 0,0 1 0,0 0 0,0 0 0,0 0 0,0 0 0,0 0 0,3-11-50,5-6 134,1 1 0,15-20 0,-4 5-210,-12 18 116,1 0 0,0 0 0,1 1 0,0 0 0,20-17 0,-27 27-14,0-1 0,0 1 0,1 0 0,-1 0 0,1 1 1,-1-1-1,6-1 0,-8 3 19,0 0 0,-1 0 0,1 0 0,0-1 0,0 1 0,-1 0 0,1 0-1,0 0 1,-1 1 0,1-1 0,0 0 0,0 0 0,-1 0 0,1 1 0,0-1 0,-1 0 0,1 0 0,1 2 0,-2-2 1,1 1 1,0 0 0,-1 0-1,1 0 1,-1 0-1,1 0 1,-1-1-1,1 1 1,-1 0 0,0 0-1,1 0 1,-1 0-1,0 0 1,0 0 0,0 0-1,0 0 1,0 2-1,-1 7-5,0 0-1,-1 0 1,0-1-1,0 1 0,-6 13 1,-6 21 179,13-37-163,0 2 221,12-14 0,-6 2-218,26-17 19,-1-1-1,41-37 1,-45 35-46,2 1 0,54-34 0,-81 55 3,1 0-1,-1 1 0,0-1 0,1 0 1,-1 1-1,1-1 0,-1 1 0,1-1 1,-1 1-1,1-1 0,0 1 1,-1 0-1,1 0 0,-1 0 0,1 0 1,0 0-1,-1 0 0,1 1 0,-1-1 1,1 0-1,-1 1 0,1-1 0,-1 1 1,1 0-1,-1-1 0,1 1 1,-1 0-1,2 1 0,-1 1 6,0-1 0,0 0 0,0 1-1,-1 0 1,1-1 0,-1 1 0,0 0 0,1-1 0,-1 1-1,-1 0 1,1 0 0,0 0 0,0 6 0,8 129 171,-8-128-190,1 1 0,0-1 0,0 0 0,1 0 0,0 0 0,1 0 0,0 0-1,1-1 1,9 16 0,-13-23 40,0-1 0,0 1 1,0-1-1,0 0 0,0 1 0,0-1 0,1 0 0,-1 0 0,0 1 0,1-1 0,-1 0 0,1 0 0,-1-1 0,1 1 0,-1 0 1,1 0-1,0-1 0,-1 1 0,1-1 0,0 0 0,0 1 0,-1-1 0,3 0 0,-1 0 0,-1-1 0,0 1 0,1-1 1,-1 0-1,0 0 0,0 0 0,0 0 0,1 0 0,-1 0 0,0 0 0,-1-1 0,1 1 1,0-1-1,0 1 0,-1-1 0,3-2 0,15-21-2,-1 0 0,-1 0 1,18-38-1,-13 14 62,19-55 0,-13 31-331,-28 72 252,0 0 0,1 1-1,-1-1 1,0 1 0,0-1 0,1 1 0,-1-1 0,0 1 0,1-1 0,-1 1 0,1-1 0,-1 1 0,1-1 0,-1 1 0,1-1 0,-1 1 0,1 0 0,0-1 0,-1 1 0,0 0 1,1 0 0,-1 0 0,0 0 0,1 1-1,-1-1 1,0 0 0,0 0 0,1 0 0,-1 0 0,0 0-1,0 1 1,0-1 0,1 0 0,-1 0 0,0 0-1,0 1 1,0-1 0,1 0 0,-1 0 0,0 1 0,0-1-1,0 0 1,0 0 0,0 1 0,0-1 0,6 23-96,-5 8 114,-1 0 1,-6 51-1,3-50-87,-16 134 210,13-69-31,-6 145 165,14-169 976,-1-95-1252,6-33 0,0 1 12,1-18 36,27-117 1,-24 149-28,1 0 1,2 2-1,2-1 0,30-52 1,-41 82-22,1 0-1,0 1 1,0 0 0,1 0 0,11-10 0,-16 16 2,1-1 0,0 1 1,0 0-1,0 0 0,0 0 1,0 1-1,1-1 0,-1 1 1,0 0-1,1 0 0,-1 0 1,1 0-1,-1 0 0,1 1 1,0-1-1,-1 1 0,1 0 1,-1 1-1,6 0 0,0 1 2,0 1 0,-1 1 0,1-1 0,-1 1 0,0 1 0,0 0 0,-1 0 0,1 0 0,-1 1 0,0 0 0,-1 0 0,1 1 0,9 13 0,-11-12-1,-1-1 0,0 1 1,0-1-1,-1 1 0,0 1 0,0-1 0,-1 0 0,0 0 0,0 1 0,-1 0 0,0 14 1,-1-20 11,0-1 1,0 1 0,0-1-1,-1 1 1,1-1 0,-1 1-1,0-1 1,1 0 0,-1 1-1,0-1 1,0 0 0,-1 0-1,1 0 1,0 0 0,-1 0-1,1 0 1,-1 0 0,0 0-1,1 0 1,-1-1 0,0 1-1,0-1 1,0 1 0,0-1-1,0 0 1,-1 0 0,1 0-1,0 0 1,-1 0 0,1-1-1,-5 2 1,-3 0 8,-1-1 1,0 0 0,0-1-1,0 0 1,1-1-1,-13-1 1,-17-6-23,-1-2 1,-70-27 0,90 30-16,19 6 18,0 1 0,0-1 0,0 1 0,0-1 1,0 1-1,0 0 0,0 0 0,0 0 1,-3 1-1,-2-1-72,7 0 68,0 0 0,0 0 0,0 0 0,0 0 0,0 0 0,0 0 0,-1 1 0,1-1 1,0 0-1,0 0 0,0 0 0,0 0 0,0 0 0,0 0 0,0 0 0,0 0 0,0 0 0,0 0 0,0 0 0,0 0 0,0 0 0,0 0 0,0 0 1,0 1-1,0-1 0,0 0 0,0 0 0,0 0 0,0 0 0,0 0 0,0 0 0,0 0 0,0 0 0,0 0 0,0 0 0,0 0 0,0 1 0,0-1 1,0 0-1,0 0 0,0 0 0,0 0 0,0 0 0,0 0 0,0 0 0,0 0 0,0 0 0,0 0 0,0 0 0,0 0 0,0 1 0,0-1 0,0 0 1,0 0-1,0 0 0,0 0 0,1 0 0,-1 0 0,0 0 0,0 0 0,0 0 0,0 0 0,0 0 0,0 0 0,0 0 0,0 0 0,0 0 0,0 0 1,1 0-1,4 4-35,-5-3 30,46 19 96,81 24 0,-78-29-157,-23-7 172,0-2-1,0 0 1,48 3 0,-66-9-31,-1 0 0,1 0 0,0-1 0,-1 0 0,1 0 0,-1-1 0,1 1 0,-1-2 0,1 1 1,-1-1-1,13-8 0,-9 4 19,0-1 0,-1-1 1,0 1-1,0-2 1,16-18-1,-9 7-80,0-1-1,-1 0 1,-1-2 0,-1 1-1,-1-2 1,-2 1 0,0-2-1,9-33 1,7-62-123,-23 108-88,-4 13 199,0 0-1,0-1 0,0 1 0,1 0 0,-1 0 1,0 0-1,0 0 0,0 0 0,0 0 1,0 0-1,0 0 0,0 0 0,0 0 1,0 0-1,1 0 0,-1 0 0,0 0 1,0 0-1,0 0 0,0 0 0,0 0 1,0 0-1,0 0 0,0 0 0,0 0 0,1 0 1,-1 0-1,0 0 0,0 0 0,0 0 1,0 0-1,0 0 0,0 0 0,0 0 1,0 0-1,0 0 0,1 0 0,-1 0 1,0 0-1,0 1 0,0-1 0,0 0 1,0 0-1,0 0 0,0 0 0,0 0 0,0 0 1,0 0-1,0 0 0,0 0 0,0 0 1,0 1-1,7 21-12,-4-14 22,3 16-59,-1 0 0,1 26 0,4 16 204,-7-51-148,0 1-1,-1-1 0,-1 0 0,0 1 1,-3 18-1,2-29 0,-1 0 0,0 0 0,0 0 0,0 0 0,-1 0 0,0 0 0,0 0 0,0 0 0,-1-1 0,1 1 1,-1-1-1,0 0 0,0 0 0,-1 0 0,1 0 0,-1-1 0,0 1 0,0-1 0,-5 4 0,3-5 28,1 0 0,-1 0 0,0-1 0,1 0 0,-1 0 0,0 0 1,0-1-1,0 1 0,-12-2 0,4 0 111,9 2-123,-1-2 14,-10-10-19,10 10-15,5 0 0,0 1 0,0 0 0,0 0 0,0-1 0,0 1 0,0 0 0,0-1 0,0 1 0,0-1 0,0 0 0,1 1 0,-1-1 0,0 1 0,0-1 0,0 0 0,1 0 0,-2-1 0,-9-4-144,15 7-32,3 0 161,-1 0-1,1 0 1,0 1-1,-1 0 1,0 0-1,8 4 1,17 5 230,-10-6-24,1 0-1,-1-1 1,1-2 0,34 1-1,-42-3-152,0-1 0,0-1 1,-1-1-1,1 0 0,0 0 0,-1-1 0,0-1 0,18-9 0,-15 5-1044,28-19 1,-32 19-1333,-1 0 1,18-21-1,8-14-2168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8:37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98 323 3072,'0'-1'307,"0"1"0,1-1 0,-1 0 0,0 0 0,1 1 0,-1-1 0,1 0 0,-1 0 0,1 1 1,-1-1-1,1 0 0,1 0 0,4-8 4341,-6 9-4586,0-1 0,0 1 0,0 0 0,0 0 0,0 0 1,0-1-1,0 1 0,0 0 0,0 0 0,0-1 0,0 1 0,0 0 1,0 0-1,0 0 0,-1-1 0,1 1 0,0 0 0,0 0 0,0 0 1,0 0-1,0-1 0,-1 1 0,1 0 0,0 0 0,0 0 0,0 0 1,0 0-1,-1-1 0,1 1 0,0 0 0,0 0 0,0 0 0,-1 0 1,1 0-1,0 0 0,0 0 0,-1 0 0,1 0 0,0 0 0,0 0 1,0 0-1,-1 0 0,1 0 0,0 0 0,0 0 0,-1 0 0,1 0 1,0 0-1,0 0 0,0 0 0,-1 1 0,1-1 0,0 0 0,0 0 1,0 0-1,-1 0 0,-10 8 833,-2 3-411,8-7-380,0 0 1,1 1-1,-1 0 0,1 0 0,-1 0 0,2 0 0,-5 7 0,1 0 131,1 1 0,0-1-1,1 1 1,-7 26 0,11-34-193,0-1 1,1 1 0,-1 0-1,1 0 1,0 0 0,0 0-1,1-1 1,0 1 0,0 0-1,0 0 1,0-1-1,0 1 1,1-1 0,0 1-1,0-1 1,0 0 0,5 7-1,-1-2 129,1 0-1,0-1 0,0 0 1,1 0-1,11 9 0,-16-16-109,-1 1 0,1 0 0,-1-1 0,1 0 0,-1 1 0,1-1 0,0 0 0,-1-1 0,1 1 0,0 0 0,0-1 0,0 1 0,0-1 0,0 0 0,-1 0 0,1 0 0,0 0 0,0-1 0,0 1 0,0-1 0,0 0 0,-1 0 0,1 0 0,0 0 0,3-2 0,-2 1-21,-1 0 1,0 0-1,1-1 0,-1 1 0,0-1 0,0 0 0,-1 1 0,1-1 1,0 0-1,-1-1 0,0 1 0,0 0 0,0-1 0,2-5 0,-2 4-15,-1 0 0,1-1 0,-2 1 1,1 0-1,0-1 0,-1 1 0,0 0 0,0-1 0,-2-8 0,-1-1-19,-1 0 0,-1 1 0,0 0 1,-1 0-1,-1 0 0,-12-21 0,7 18-56,-21-26-1,14 21-221,10 14 181,6 5 136,9-2-31,23-11-66,41-17 1,-27 14 69,301-114 206,-338 131-199,1 0 0,0 0 0,0 0 0,0 1 0,1 0 0,7 1 0,-13 0-17,0 0-1,0 0 1,-1 0-1,1 1 1,0-1-1,0 1 1,0 0 0,0-1-1,-1 1 1,1 0-1,0 0 1,-1 0-1,1 0 1,-1 0-1,1 1 1,-1-1 0,0 0-1,1 1 1,-1-1-1,0 1 1,0-1-1,0 1 1,0 0-1,0-1 1,0 1 0,0 0-1,-1 0 1,1 2-1,2 8 68,0 1 1,-1-1-1,0 0 0,-2 1 0,1-1 0,-1 1 0,-3 14 0,-17 87 476,16-96-471,-8 19 4,9-28-19,0 0 1,1 0-1,0 0 1,-2 15-1,4-24-63,0 0-1,0 0 1,0 0 0,0 0 0,0 0 0,0 0-1,0 0 1,0 0 0,0 0 0,0 1-1,0-1 1,0 0 0,0 0 0,0 0 0,0 0-1,0 0 1,0 0 0,0 0 0,0 0 0,0 0-1,0 0 1,0 0 0,0 0 0,0 0-1,1 0 1,-1 0 0,0 0 0,0 0 0,0 0-1,0 0 1,0 0 0,0 0 0,0 0-1,0 0 1,0 0 0,0 0 0,0 0 0,0 1-1,0-1 1,0 0 0,0 0 0,0 0-1,0-1 1,1 1 0,-1 0 0,0 0 0,0 0-1,0 0 1,0 0 0,0 0 0,0 0-1,0 0 1,0 0 0,0 0 0,0 0 0,0 0-1,0 0 1,0 0 0,0 0 0,0 0-1,0 0 1,6-5 35,7-10-24,6-13 42,-1-2-1,-2 0 1,14-35 0,26-48-141,-43 92 130,1 0 0,18-21 0,-24 32-43,0 2 0,1-1 0,0 1 0,1 0 0,-1 1 0,17-9 0,-24 15 7,0 0-1,0 0 1,0 0 0,0 0 0,0 0-1,0 1 1,0-1 0,0 1 0,0 0-1,0-1 1,0 1 0,0 0-1,0 0 1,0 1 0,0-1 0,3 1-1,-4-1-2,1 1-1,-1 0 0,1 0 0,-1-1 0,1 1 0,-1 0 0,0 1 1,0-1-1,1 0 0,-1 0 0,0 0 0,0 1 0,0-1 1,0 0-1,0 1 0,-1-1 0,1 1 0,0-1 0,-1 1 0,1 2 1,3 10 48,-1 0 1,0 1-1,-1-1 0,-1 1 1,-1 22-1,-9 75 437,-8 24-26,16-76-340,1-35-189,5 23 12,-5-47 72,0-1-1,1 1 1,-1-1 0,0 1 0,1 0 0,-1-1 0,0 1 0,1-1 0,-1 1 0,1-1 0,-1 0 0,0 1 0,1-1 0,-1 1 0,1-1 0,0 0 0,-1 1 0,1-1 0,0 1 0,15 6 88,-10-5-65,-3-1-28,0 0 1,0 0 0,0-1-1,0 0 1,0 1 0,-1-1-1,6-1 1,9 2-10,2 2-10,1-1 0,0-1-1,36-2 1,-13 0 26,-4-4 96,-37 5-105,-1 0-1,0 0 1,0 0-1,0-1 1,0 1-1,0-1 1,-1 1-1,1-1 1,0 1-1,0-1 1,0 1-1,0-1 1,0 0-1,0-1 1,8-4-73,-2 2-14,-3 3 45,0-1 1,-1 0-1,1 0 0,-1 0 0,1 0 0,-1 0 0,0-1 1,0 1-1,0-1 0,0 0 0,-1 0 0,1 0 0,-1 0 1,5-8-1,3-15-2386,2 4 645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8:39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28 2656,'-91'-15'1184,"56"23"-1024,22-5 1344,3 1-864,1-4 2432,18-4-1824,9 4-736,27-3 544,5 3-608,26-5-64,5 5-256,22-8 256,-5 1-192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18:41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232 126 4160,'0'-3'394,"-1"0"0,0 0-1,0 0 1,0 1 0,-1-1 0,1 0 0,-1 1 0,1-1 0,-1 1-1,0 0 1,0-1 0,0 1 0,0 0 0,0 0 0,-1 0 0,1 1-1,0-1 1,-1 0 0,0 1 0,1 0 0,-5-2 0,4 2-318,0 0 0,0 1 0,0-1 0,0 1 0,0 0 0,0 0 0,0 0 0,-5 0 0,3 2-6,1-1-1,-1 0 1,1 1 0,-1 0-1,1 0 1,0 1 0,0-1-1,0 1 1,0 0 0,0 0-1,1 0 1,-5 4 0,2 0-27,0 0 1,0 0 0,0 1 0,1-1-1,-5 11 1,-1 9-8,1 1 1,1 0 0,1 1-1,2 0 1,1 0-1,-2 35 1,6-48 40,0-1 1,1 1-1,2 16 1,-2-27 12,1 1 0,1 0 0,-1 0 1,1-1-1,0 1 0,0-1 0,0 1 0,1-1 0,0 0 1,0 0-1,4 6 0,-5-9-47,0-1 0,0 1 1,0 0-1,0-1 0,0 1 1,0-1-1,0 0 0,1 1 1,-1-1-1,0 0 0,1-1 1,-1 1-1,1 0 0,-1-1 1,1 1-1,0-1 0,-1 0 1,1 0-1,4 0 0,3-1 45,1-1-1,-1 0 0,17-5 1,-5-1 7,0-1 1,0 0-1,0-2 1,-2-1-1,1 0 0,-1-1 1,-1-2-1,30-27 1,-1-8 93,70-94 0,-106 129-129,-1-1 0,15-29 0,-22 37-17,-1 0-1,0 1 0,0-2 0,-1 1 0,0 0 1,-1 0-1,0-1 0,1-11 0,-2 15 1,0 0-1,1 1 1,0-1 0,0 0-1,1-4 1,-2 9-52,1-1 1,-1 1-1,0 0 0,0-1 0,0 1 1,1 0-1,-1 0 0,0-1 0,0 1 1,1 0-1,-1 0 0,0-1 0,0 1 1,1 0-1,-1 0 0,0 0 1,1 0-1,-1-1 0,0 1 0,1 0 1,-1 0-1,0 0 0,1 0 0,-1 0 1,0 0-1,1 0 0,-1 0 0,0 0 1,1 0-1,-1 0 0,0 0 0,1 0 1,-1 0-1,0 0 0,1 1 1,-1-1-1,0 0 0,1 0 0,-1 0 1,0 0-1,1 1 0,-1-1 0,0 0 1,0 0-1,1 1 0,-1-1 0,0 0 1,1 1-1,0 0-1,0 0 0,1 0 0,-1 1 0,0-1 0,0 0 0,0 1 1,0-1-1,1 3 0,3 12 45,-2-1 0,0 1 0,-1 0 0,1 32 1,-1-4 17,1-2 49,7 55-156,-8-83 122,1-1-1,0-1 1,1 1-1,1 0 1,6 14-1,-10-26-48,0 0 0,0 1 0,0-1 0,-1 0 0,2 1-1,-1-1 1,0 0 0,0 0 0,0 0 0,0 0-1,1 0 1,-1 0 0,0 0 0,1-1 0,-1 1 0,1 0-1,-1-1 1,1 1 0,-1-1 0,1 1 0,-1-1 0,1 0-1,-1 0 1,1 0 0,0 0 0,-1 0 0,1 0 0,-1 0-1,3-1 1,2 0 15,0-1-1,0 0 1,0 0 0,0 0-1,0-1 1,7-4-1,26-18 164,56-45 0,31-39 10,-83 71-210,-27 25-22,-11 9 19,-1 1 0,1-1-1,-1 0 1,0 0 0,0 0 0,0-1-1,4-6 1,-8 11 2,0 0-1,-1 0 1,1 0 0,0 0-1,0 0 1,0 0 0,0 1-1,-1-1 1,1 0 0,0 0-1,0 0 1,0 0 0,-1 0-1,1 0 1,0 0 0,0 0-1,-1 0 1,1 0 0,0-1-1,0 1 1,0 0-1,0 0 1,-1 0 0,1 0-1,0 0 1,0 0 0,0 0-1,-1 0 1,1-1 0,0 1-1,0 0 1,0 0 0,0 0-1,0 0 1,-1 0 0,1-1-1,0 1 1,0 0 0,0 0-1,0 0 1,0-1 0,0 1-1,0 0 1,0 0 0,0 0-1,0-1 1,0 1 0,0 0-1,0 0 1,0 0 0,0-1-1,0 1 1,0 0-1,0 0 1,0 0 0,0-1-1,0 1 1,0 0 0,0 0-1,0 0 1,0-1 0,1 1-1,-1 0 1,0 0 0,0 0-1,0-1 1,-17 10-222,2 4 177,1 0 0,1 1 0,0 0 0,1 1 0,1 0 0,-14 24-1,12-16 27,2 1 0,0 1 0,1 0 0,-6 28 0,13-42 41,1 0 0,0 0 0,1 0 1,0 0-1,0 13 0,1-20 8,1 0 0,-1 0 0,1 0 0,-1-1 0,1 1 0,0 0-1,1 0 1,-1 0 0,1-1 0,0 1 0,-1-1 0,1 1 0,1-1 0,-1 0 0,0 0 0,1 0 0,5 5 0,-6-7 11,0 0-1,0 0 0,0 1 1,1-1-1,-1-1 1,0 1-1,1 0 1,-1 0-1,1-1 1,-1 0-1,1 1 1,-1-1-1,1 0 1,-1 0-1,1 0 1,-1-1-1,0 1 1,1 0-1,-1-1 1,1 0-1,-1 0 1,0 1-1,1-1 1,1-2-1,2 0 12,-1 0-1,0 0 1,0 0-1,0-1 0,-1 1 1,1-1-1,-1-1 1,0 1-1,4-6 1,-2 1-37,-1 0 0,0 0-1,-1-1 1,0 0 0,0 0 0,-1 0 0,-1 0 0,1 0 0,-1-1 0,-1 1 0,0-13 0,-1-1 31,-1-1 0,-1 1-1,-9-43 1,-6 5-410,17 61 354,0 1 0,0-1 0,0 1 0,0-1-1,0 1 1,0 0 0,0-1 0,-1 1 0,1-1-1,0 1 1,0 0 0,0-1 0,-1 1 0,1-1-1,0 1 1,0 0 0,-1-1 0,1 1 0,0 0-1,0 0 1,-1-1 0,1 1 0,-1 0 0,1 0-1,0-1 1,-1 1 0,1 0 0,0 0 0,-1 0-1,1 0 1,-1-1 0,1 1 0,-1 0 0,1 0 9,-1 1 0,1-1 0,-1 0 0,1 0 1,0 1-1,0-1 0,-1 0 0,1 1 0,0-1 1,-1 0-1,1 1 0,0-1 0,0 0 1,0 1-1,-1-1 0,1 0 0,0 1 0,0-1 1,0 1-1,0-1 0,0 0 0,0 1 1,0-1-1,0 1 0,0-1 0,0 1 0,0-1 1,0 0-1,0 1 0,0-1 0,0 1 1,0-1-1,1 1 0,0 4-12,1-1 0,0 1 0,0-1 0,0 0 0,0 1 0,1-1 0,0 0-1,0 0 1,0-1 0,0 1 0,1-1 0,-1 1 0,1-1 0,5 3 0,-2-1 90,0 0-1,1-1 1,-1 0 0,1 0-1,0-1 1,0 0 0,10 2-1,-12-4-51,0 0 0,0 0-1,1-1 1,-1 0-1,0 0 1,0-1 0,0 1-1,1-2 1,-1 1-1,0 0 1,0-1 0,0 0-1,-1-1 1,1 1 0,0-1-1,-1 0 1,7-6-1,6-5 46,-1 0 0,0-2 0,20-24-1,-25 27 5,28-35 38,-25 28-98,33-31 0,-17 20-186,-30 29 75,-1 13 52,-1-1 1,-1 0-1,-5 18 1,0 2 50,-65 264-103,69-287 55,-2 9 133,-12 25 1,16-38-56,0 0 1,-1 0-1,1-1 0,-1 1 0,0-1 1,0 1-1,0-1 0,0 0 0,0 1 0,0-1 1,-1 0-1,1-1 0,-1 1 0,1 0 1,-1-1-1,-3 2 0,5-3-19,0 0-1,0 0 1,1 0 0,-1 0 0,0 0-1,0 0 1,0 0 0,0-1 0,0 1-1,0 0 1,1-1 0,-1 1-1,0 0 1,0-1 0,0 1 0,1-1-1,-1 0 1,0 1 0,1-1 0,-1 1-1,0-1 1,1 0 0,-1 1-1,1-1 1,-1 0 0,1 0 0,0 0-1,-1 1 1,1-1 0,0 0-1,-1 0 1,1-1 0,-10-33 155,10 33-153,-2-7 3,-5-40-13,7 46-40,0 0 0,0-1-1,0 1 1,0 0-1,1-1 1,-1 1-1,1 0 1,0-1-1,0 1 1,0 0-1,0 0 1,3-4-1,-4 6 29,1 1 1,-1-1-1,1 0 0,0 0 0,0 1 0,0-1 0,-1 0 0,1 1 1,0-1-1,0 1 0,0-1 0,0 1 0,0-1 0,0 1 0,0 0 0,0-1 1,0 1-1,0 0 0,0 0 0,0 0 0,0 0 0,0 0 0,0 0 1,0 0-1,0 0 0,0 0 0,0 1 0,2-1 0,3 3-15,1-1 1,-1 1-1,10 5 0,2 1-1,24 7 7,0-2 0,79 15 0,-109-28 59,-1 1 1,0-2-1,1 0 0,-1 0 1,1-1-1,-1 0 0,0-1 1,0 0-1,1-1 0,-1 0 1,-1-1-1,1 0 0,-1-1 1,1 0-1,-1 0 0,-1-1 1,1-1-1,-1 0 0,0 0 1,-1 0-1,0-1 0,0-1 1,10-12-1,19-30 90,-1-2 1,35-70-1,-60 101-122,-9 15-78,1 1 0,0 0 1,0 0-1,1 0 0,0 0 1,0 1-1,8-9 0,-12 13 62,0 1 0,0 0-1,0 0 1,1 0-1,-1 0 1,0-1 0,0 1-1,1 0 1,-1 0-1,0 0 1,0 0 0,1 0-1,-1 0 1,0 0 0,0 0-1,1 0 1,-1 0-1,0 0 1,0 0 0,1 0-1,-1 0 1,0 0-1,0 0 1,1 0 0,-1 0-1,0 0 1,0 0 0,1 0-1,-1 0 1,0 0-1,0 1 1,1-1 0,-1 0-1,0 0 1,0 0 0,0 0-1,1 1 1,-1-1-1,0 0 1,0 0 0,0 0-1,0 1 1,0-1-1,1 0 1,-1 0 0,0 1-1,0-1 1,0 0 0,4 13-94,-2 7 99,-1 0 0,0-1 0,-1 1 1,-6 32-1,2-7 57,1-2 62,0 12-13,-2-1 0,-16 69 1,20-121-82,1 0 0,-1 1-1,0-1 1,0 0 0,0 0 0,0 0 0,0 0 0,0 0 0,0 0 0,-1 0 0,1 0 0,-1-1 0,1 1 0,-1 0 0,0-1 0,-2 2 0,2-2-13,1-1 0,0 1 0,-1-1 1,1 0-1,0 0 0,0 1 1,-1-1-1,1 0 0,0 0 1,-1 0-1,1 0 0,0-1 0,-1 1 1,1 0-1,0 0 0,-1-1 1,1 1-1,0-1 0,0 1 1,0-1-1,0 0 0,-1 1 1,1-1-1,0 0 0,0 0 0,0 0 1,0 0-1,0 0 0,1 0 1,-2-2-1,-4-3 12,1-1 0,0-1 0,1 1 0,0-1 0,0 1 1,-3-12-1,1 1-87,-7-36 0,13 54 63,-1-1 0,1 1 0,0-1 1,0 0-1,0 1 0,0-1 1,0 0-1,0 1 0,0-1 0,0 0 1,0 1-1,0-1 0,0 0 1,0 1-1,1-1 0,-1 0 0,0 1 1,0-1-1,1 0 0,-1 1 0,0-1 1,1 1-1,-1-1 0,1 1 1,0-2-1,0 2-6,-1 0-1,1-1 1,0 1 0,0 0-1,0 0 1,0 0-1,0 0 1,-1 0 0,1 0-1,0 0 1,0 0 0,0 0-1,0 0 1,0 0 0,0 1-1,1-1 1,4 3-46,0 0 0,1 0-1,8 5 1,-2 1 81,2-2 0,-1 0 1,1 0-1,0-2 0,0 0 0,1 0 0,23 3 0,-17-5-51,1-2 0,-1 0 0,0-2 0,0 0 1,22-4-1,89-22-4373,-65 11 1824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17.0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19 5216,'-7'-17'1696,"8"17"-1647,-1 0 0,0 0 0,0 1 0,0-1 0,0 0 1,0 0-1,0 0 0,0 0 0,0 0 0,0 0 0,0 0 0,1 0 0,-1 0 1,0 0-1,0 0 0,0 0 0,0 0 0,0 0 0,0 0 0,0 0 0,1 0 1,-1 0-1,0 0 0,0 0 0,0 0 0,0 0 0,0 0 0,0 0 0,0 0 1,0 0-1,0 0 0,1 0 0,-1 0 0,0 0 0,0-1 0,0 1 0,0 0 1,0 0-1,0 0 0,0 0 0,0 0 0,0 0 0,0 0 0,0 0 0,0 0 1,0 0-1,1-1 0,-1 1 0,0 0 0,0 0 0,0 0 0,3 20 775,0 0 0,-1 0 0,-1 1 0,-2 32 0,0-14-256,-18 211 1851,6-140-2006,0 7-145,-4 37 189,16-147-458,0 23 231,1-29-282,0 0 1,0 1-1,0-1 1,0 1-1,0-1 0,1 0 1,-1 1-1,0-1 0,1 0 1,-1 1-1,1-1 1,0 0-1,-1 1 0,1-1 1,1 1-1,-1-1-64,-1-1 0,1 0 1,0 0-1,0 1 0,-1-1 0,1 0 0,0 0 1,0 0-1,-1 0 0,1 0 0,0 0 0,0 0 0,0 0 1,-1 0-1,1 0 0,0-1 0,0 1 0,-1 0 0,1 0 1,0-1-1,0 1 0,-1-1 0,1 1 0,0 0 0,-1-1 1,1 1-1,0-2 0,17-13-2406,0-9-1851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0:36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1209 2496,'31'-24'5213,"-23"18"-4871,0 0 0,0-1 0,10-10 0,12-23 149,-1-2-1,-3 0 1,23-48-1,-5 9-169,63-90 265,-92 151-490,22-29 86,38-70-1,-65 96-192,0 0 1,-1-1-1,-2-1 0,7-36 1,-1-8-198,-12 63 291,1-5-733,-1 11 392,-1 6 315,-1 10-21,0-1 1,-1 1 0,0-1 0,-1 0-1,-10 29 1,2-17 32,-2 0 0,-17 30-1,12-24-102,1 0 0,3 2-1,-17 51 1,17-31 255,-13 90-1,24-120-118,1 1-1,1 0 0,3 29 1,0-47-51,0 0 0,1 0 1,-1 0-1,1 0 0,1 0 1,-1 0-1,9 11 0,-10-17-50,0 0 0,0 0-1,1 0 1,-1-1 0,0 1-1,1-1 1,4 3-1,2 0 1,-6-2 51,0 0 0,0-1 0,1 1 0,-1-1 0,0 0 0,1 0 0,-1 0 0,1 0 0,-1 0 0,1-1 0,0 0 1,-1 0-1,6 0 0,1-2 149,0 1 1,0-2 0,12-3 0,-7 1-138,-9 2-18,-1 1 1,1-1 0,-1 0 0,0-1 0,0 1 0,0-1 0,0 0 0,-1-1 0,8-8-1,8-6 19,-12 11-39,1-1 0,-1 0 0,-1-1 0,0 0 0,0 0 0,8-16 0,25-70 258,-20 46-238,12-28 66,57-95 0,-61 127-56,-2-1 1,-2-1-1,-3-1 1,28-93 0,-9-21-196,-39 154 55,1 0-1,-1-1 1,0 1 0,-1-11 0,0 20 80,0 0 0,0 0 0,0 0 0,0-1 0,0 1 0,0 0 0,1 0 1,-1 0-1,0-1 0,0 1 0,0 0 0,-1 0 0,1 0 0,0-1 0,0 1 1,0 0-1,0 0 0,0 0 0,0-1 0,0 1 0,0 0 0,0 0 0,0 0 1,0-1-1,-1 1 0,1 0 0,0 0 0,0 0 0,0 0 0,0 0 0,0-1 1,-1 1-1,1 0 0,0 0 0,0 0 0,-6 5-177,-4 14-80,-44 147 61,38-110 202,-44 103-1,46-128 30,2 1 0,-11 38 0,-10 69 19,29-119 20,-14 73 272,11-47-305,-26 86 0,30-121-3,0 0-1,-2 14 1,-2 13 89,4-31-67,2 0-1,-1-1 1,1 2-1,-1 8 1,2-15 2,0 0 1,-1 0 0,1 0 0,0 0 0,-1 0 0,1-1 0,-1 1 0,1 0 0,-1 0 0,0 0 0,1 0 0,-1-1 0,0 1 0,1 0-1,-1-1 1,0 1 0,0 0 0,0-1 0,-1 1 0,2-1-48,0-1-1,0 0 1,0 0 0,0 0-1,0 0 1,1 0 0,-1 0-1,0 1 1,0-1 0,1 0-1,-1 0 1,1 0 0,-1 1-1,1-2 1,5-7 68,-1 1 0,6-14 0,8-14-60,11-9-61,-1-1 38,3 1 1,38-42-1,-68 84 6,1 1 1,0-1-1,0 1 1,0 0-1,7-3 1,-10 4-9,1 1 1,-1 0-1,0-1 1,1 1-1,-1 0 1,1 0-1,-1-1 1,1 1-1,-1 0 1,1 0-1,-1 0 1,1 0-1,0 0 1,-1 0-1,1 0 1,-1 0-1,1 0 0,-1 0 1,1 0-1,-1 0 1,1 0-1,-1 0 1,1 0-1,-1 1 1,1-1-1,-1 0 1,1 0-1,-1 1 1,1-1-1,-1 0 1,1 0-1,-1 1 1,0-1-1,1 1 1,-1-1-1,0 0 1,1 1-1,-1-1 0,0 1 1,1-1-1,-1 1 1,0-1-1,0 1 1,0-1-1,1 1 1,-1-1-1,0 1 1,0-1-1,0 1 1,0 0-1,1 18-15,0-1-1,-2 1 1,-3 27 0,2-25 21,0 0 0,2 33 0,1-43 15,0 0 0,1-1 1,0 1-1,1-1 0,0 1 1,1-1-1,6 12 0,-9-19 10,1 0-1,0 0 1,0 0-1,0 0 1,0 0-1,1-1 1,-1 1-1,1-1 1,-1 0-1,1 0 1,0 0-1,0 0 1,0 0-1,0 0 1,0-1-1,0 1 1,0-1-1,1 0 1,-1 0-1,0 0 1,1-1-1,-1 1 1,1-1-1,-1 0 1,1 0-1,5 0 1,1-2 59,1 1 1,-1-2-1,0 1 0,0-1 1,0-1-1,0 1 1,-1-2-1,0 1 1,1-2-1,8-6 0,-6 3-47,-1 0-1,0-2 0,0 1 0,-1-1 0,-1-1 1,12-16-1,0-9-34,-1-1-1,-2 0 1,25-81 0,-40 112-4,-2 4-6,0-1 0,0 1 1,0-1-1,0 0 1,0-6-1,-1 9-40,0 3-11,-17 84-26,10-58 100,1-1-1,2 2 1,0-1-1,2 0 0,1 1 1,3 29-1,-1-52-11,0-1-1,0 1 1,0-1-1,1 1 0,0-1 1,0 1-1,0-1 0,1 0 1,-1 0-1,1 0 1,0 0-1,7 7 0,-8-10 25,0 0-1,0 0 1,1 0-1,-1 0 1,1-1-1,-1 1 1,1 0-1,0-1 1,-1 0-1,1 0 1,0 0-1,0 0 1,0 0-1,0-1 1,0 1-1,0-1 1,0 1-1,0-1 1,0 0-1,0-1 1,0 1-1,0 0 1,0-1-1,0 0 1,2 0-1,7-3 17,-1-1 0,0 0-1,-1-1 1,1 0 0,-1 0-1,0-1 1,-1 0-1,1-1 1,-1 0 0,-1-1-1,0 0 1,0 0 0,-1-1-1,8-12 1,5-13 32,-2-1 0,26-70 0,-37 86-70,2-3-80,0 1 0,1 1 1,2 0-1,21-31 0,-33 51 74,1 0 0,0 0 0,-1 0 0,1 0-1,0 0 1,0 0 0,-1 1 0,1-1 0,0 0 0,0 1-1,0-1 1,0 1 0,0-1 0,0 1 0,0-1 0,0 1-1,0-1 1,0 1 0,0 0 0,0 0 0,0 0-1,0-1 1,2 1 0,-2 1-3,1-1 0,-1 1 1,0 0-1,0-1 0,0 1 0,1 0 0,-1-1 0,0 1 1,0 0-1,0 0 0,0 0 0,0 0 0,-1 0 0,1 0 0,0 0 1,0 2-1,4 6-11,-1 0 1,0 0 0,5 19-1,-8-26 22,10 38-48,-2 0-1,6 64 0,-13-76 115,-1 0 0,-1 1 0,-2-1 0,-8 46 0,9-71-51,1-1 0,0 0-1,-1 0 1,0 0 0,1 0-1,-1 0 1,0 0 0,0 0-1,0 0 1,0 0-1,-1 0 1,1 0 0,0 0-1,-1-1 1,1 1 0,-1-1-1,0 1 1,1-1 0,-1 1-1,0-1 1,0 0 0,0 0-1,0 0 1,0 0 0,0 0-1,0-1 1,0 1-1,0-1 1,-1 1 0,1-1-1,0 0 1,0 0 0,-4 0-1,-1-1-4,0 0-1,0-1 1,0 0-1,0 0 1,1-1-1,-1 0 1,1 0-1,-1-1 1,1 1-1,-10-10 1,-25-12-108,41 25 88,-1-1 0,1 1 0,-1 0 0,1 0-1,0-1 1,-1 1 0,1 0 0,0 0 0,-1-1 0,1 1 0,0 0 0,-1-1 0,1 1-1,0 0 1,0-1 0,0 1 0,-1-1 0,1 1 0,0 0 0,0-1 0,0 1-1,0-1 1,0 1 0,0-1 0,0 1 0,0-1 0,0 1 0,0 0 0,0-1 0,0 1-1,0-1 1,0 1 0,0-1 0,0 1 0,0 0 0,0-1 0,1 1 0,-1-1 0,0 1-1,0 0 1,1-1 0,-1 1 0,0-1 0,0 1 0,1 0 0,0-1-4,0 0 0,0 0 1,-1 0-1,1 0 1,0 0-1,0 1 0,0-1 1,0 0-1,0 1 0,1-1 1,-1 1-1,0-1 1,0 1-1,0-1 0,0 1 1,3 0-1,234 0 130,-218 0-143,20 5 0,-28-3 25,0-1 1,0 0 0,0 0 0,0-1 0,20-3-1,64-20-76,-35 2-5271,-59 21 4930,0-1 26,-1 0 1,1 1-1,0-1 0,0 0 1,0 0-1,-1 0 0,1 0 0,0 0 1,-1 0-1,1 0 0,-1 0 1,1-1-1,-1 1 0,0-1 1,1 1-1,-1-1 0,1-2 1,9-24-4127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0:37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15 7040,'-58'-15'2624,"50"27"-2048,-2-4 352,20-13-1088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9:5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5 222 1472,'-4'0'783,"6"-1"586,-2 1-1280,1 0 1,-1 1-1,1-1 1,0 0-1,-1 0 1,1 1 0,-1-1-1,1 1 1,0-1-1,-1 0 1,1 1-1,-1-1 1,0 1-1,1-1 1,-1 1-1,1-1 1,-1 1-1,0 0 1,1-1-1,-1 2 1,2 1-58,-1-1 0,1 1 0,-1 0 0,1-1 0,0 1 0,0-1 0,0 1 0,1-1 0,2 3 0,16 11 469,-11-11-427,0 0 0,1 0-1,0-1 1,0 0 0,0-1-1,0 0 1,0-1 0,1 0 0,-1-1-1,1 0 1,-1-1 0,1 0 0,-1-1-1,1 0 1,-1-1 0,19-5-1,-21 4-14,1-1 0,-1 0-1,1 0 1,-1-1 0,0-1-1,-1 1 1,0-1 0,0-1-1,0 1 1,0-1 0,-1-1-1,0 1 1,-1-1 0,0 0-1,0-1 1,-1 0 0,0 0-1,0 0 1,-1 0 0,4-12-1,-8 18 2,1 0-1,-1-1 0,1 1 0,-1-1 0,0 1 0,0 0 0,-1-1 0,1 1 1,-1 0-1,0-1 0,0 1 0,0 0 0,0 0 0,0-1 0,-1 1 1,1 0-1,-1 0 0,0 1 0,0-1 0,-2-3 0,-2 0 39,0 0-1,0 1 0,0-1 1,0 1-1,-1 0 1,0 0-1,-8-3 1,7 4-100,1 0 1,-1 0-1,0 1 1,0 0-1,-1 0 1,1 1-1,0 0 1,-1 1 0,0-1-1,-9 1 1,11 1 26,-1 1 0,1-1 1,0 1-1,0 0 1,0 1-1,-10 3 0,13-4-35,1 1 0,0-1 0,0 1 0,0 0 0,0 0 0,0 0 0,0 0 0,1 0-1,-1 1 1,1-1 0,-1 1 0,1 0 0,0-1 0,0 1 0,-2 4 0,1-1 5,1-1 1,-1 1 0,1-1 0,0 1-1,1 0 1,-1 0 0,1 0 0,0 0-1,0 11 1,-4 52-60,5-54 87,-1-2-9,2 0 0,-1-1 0,1 1 0,1 0 0,4 13 0,1 0-81,-4-11 114,10 24-1,-11-34-6,0 1-7,1-1-1,0 1 1,0-1-1,5 9 1,-4-10 120,2 5-196,1-2 0,-1 1 0,1-1-1,0 0 1,1 0 0,8 5 0,-11-9 116,-3-1-67,1-1 1,0 1 0,0 0-1,0-1 1,0 0 0,0 0 0,0 0-1,5 1 1,17 6-30,-20-6 55,-1-1 0,1 1 1,0-1-1,0 0 0,0 0 0,5 0 1,9-1 153,0-1 1,0 0 0,28-6-1,-35 4-129,-1 0 0,1-1-1,-1 0 1,0-1 0,-1 0-1,1-1 1,-1 0 0,0 0-1,0-1 1,-1-1 0,0 1-1,0-2 1,-1 1 0,0-1-1,11-15 1,0-16-133,-3 8-93,28-36-68,-24 38 47,-15 24 162,1-1 0,0 1 1,0 0-1,1 1 0,-1-1 1,1 1-1,0 1 0,1-1 0,12-5 1,-18 9 19,1 0 0,0 0 0,0 1 0,-1-1 0,1 1 0,0-1 0,0 1 0,0 0 0,0 0 0,0 0 0,0 0 0,0 1-1,-1-1 1,1 1 0,0 0 0,0 0 0,0 0 0,-1 0 0,1 0 0,-1 0 0,1 1 0,-1-1 0,1 1 0,-1 0 0,4 4 0,4 4 79,-1 0 0,0 1 0,-1 0 0,9 14 0,-8-11-79,11 12 87,1 0 0,1-2-1,38 33 1,3-4 38,-54-48-64,-1 0 0,1 0 0,17 6-1,6 3 31,-1-4 61,-4 1-144,-26-10 33,1 0 0,-1-1 1,0 1-1,0 0 0,1 0 1,-1 0-1,0 0 0,0 0 1,0 1-1,0-1 0,0 0 1,-1 0-1,2 3 0,-1-2-30,0-1 728,1-1-580,3 1-44,-6 1-621,-9-10-7390,-4-7 3520,9 10 3504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9:5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12 2656,'2'-1'111,"0"-1"-1,0 1 1,0 0 0,-1 0-1,1 0 1,0 0 0,1 0-1,-1 0 1,0 1 0,0-1-1,3 0 1,-3 1 118,1 12 2795,-10-1-2387,0 0 0,0 0 0,-17 17 0,14-16-413,0 0 1,-10 17-1,-34 59 762,-42 75-148,82-140-838,9-15 30,0-1 1,1 1-1,0 1 0,0-1 0,-2 9 1,3-8 24,0-2 1,0 1-1,-1 0 1,0-1-1,-5 8 1,4-6 5,-12 17-3501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29:5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191 513 1824,'0'-6'-40,"0"6"207,0-1 0,0 1 0,0 0-1,0 0 1,0-1 0,-1 1 0,1 0 0,0 0-1,0-1 1,0 1 0,0 0 0,0 0-1,-1-1 1,1 1 0,0 0 0,0 0-1,0 0 1,-1-1 0,1 1 0,0 0-1,0 0 1,0 0 0,-1 0 0,1 0-1,0-1 1,0 1 0,-1 0 0,1 0 0,0 0-1,-1 0 1,1 0 0,0 0 0,0 0-1,-1 0 1,0 0 132,1 0-288,0 0 0,-1 0 1,1 0-1,0 0 0,0 0 0,0 0 1,0 0-1,-1-1 0,1 1 0,0 0 1,0 0-1,0 0 0,-1 0 1,1 0-1,0 0 0,0 1 0,0-1 1,-1 0-1,1 0 0,0 0 0,0 0 1,0 0-1,0 0 0,-1 0 0,1 0 1,0 0-1,0 0 0,0 1 1,0-1-1,-1 0 0,1 0 0,0 0 1,0 0-1,0 0 0,0 1 0,0-1 1,0 0-1,-8 7 408,7-7-392,-74 76 1821,56-56-1370,9-9-476,1 1 1,1 0 0,0 1-1,0-1 1,-8 21 0,14-26-44,-1-1 0,1 1 0,0-1 1,0 1-1,1 0 0,0 0 0,0 0 1,1 0-1,-1 0 0,2 0 0,-1 0 1,1-1-1,2 12 0,2 1-20,-4-14 61,0 0 0,0 0 1,1 0-1,-1 0 0,1 0 0,0-1 1,1 1-1,-1-1 0,5 7 0,5 3 116,-10-12-93,0 1-1,0 0 1,0-1 0,0 0-1,1 1 1,-1-1-1,1 0 1,0 0-1,-1 0 1,1-1 0,0 1-1,0-1 1,3 2-1,-2-2 30,-1 0-1,0 0 1,1 0-1,-1 0 1,1 0-1,0-1 1,-1 0-1,1 1 1,-1-1-1,1-1 0,-1 1 1,1 0-1,0-1 1,-1 0-1,0 0 1,1 0-1,-1 0 1,1 0-1,3-3 1,11-4 99,-10 5-67,0 0 0,0-1-1,0 0 1,-1-1 0,1 0 0,-1 0-1,7-7 1,-6 6-8,0-1 0,0 1-1,16-8 1,-13 7-5,0 1 1,9-9-1,-6 2-21,-1 0-1,0-1 1,-1-1 0,0 0-1,-2 0 1,1-1-1,-2-1 1,0 1 0,12-35-1,-19 44-130,1 0 1,-1 0-1,0 0 0,-1 0 0,0 0 1,1-11-1,-2 46-50,-1 0 1,-1-1-1,-8 42 0,8-61 120,0 0 1,1 0-1,0 1 0,1-1 0,0 0 0,0 1 0,0-1 0,1 1 1,1-1-1,0 0 0,4 13 0,-4-16 14,0 0 0,0 0 0,1 0 0,0 0 0,0-1 0,0 1 0,0-1-1,1 1 1,0-1 0,0 0 0,0-1 0,0 1 0,1-1 0,-1 1 0,1-1 0,0-1 0,0 1 0,8 2 0,-7-3 64,1 0 1,-1 0 0,1-1-1,0 0 1,0 0-1,0 0 1,-1-1 0,1 0-1,0-1 1,0 0 0,8-1-1,-10 0-1,0 1-1,0-1 0,0 0 0,-1 0 1,1 0-1,0-1 0,-1 0 0,1 1 1,-1-2-1,0 1 0,0 0 1,0-1-1,-1 0 0,1 0 0,3-6 1,2-5-23,0 0 1,-1-1 0,-1 0 0,-1 0-1,5-18 1,15-85 215,-6 24-172,30-134 163,-45 200-257,0-1-1,-2 1 0,-2-1 1,0 1-1,-2-1 0,-8-51 1,8 70-47,1 8 25,-1 1 0,1 0-1,0-1 1,-1 1 0,1 0 0,-1-1 0,1 1 0,-1 0 0,0 0 0,0 0 0,0-1 0,0 1-1,-1 0 1,-1-2 0,3 4 10,0 0-1,0 0 1,0 0-1,0 0 1,-1 0 0,1 0-1,0 0 1,0 0-1,0 1 1,0-1-1,0 0 1,-1 0-1,1 0 1,0 0 0,0 0-1,0 0 1,0 0-1,0 0 1,0 0-1,-1 0 1,1 0 0,0 1-1,0-1 1,0 0-1,0 0 1,0 0-1,0 0 1,0 0-1,0 1 1,0-1 0,0 0-1,0 0 1,0 0-1,0 0 1,0 0-1,0 1 1,0-1 0,0 0-1,0 0 1,0 0-1,0 0 1,0 0-1,0 1 1,-1 6-256,-9 61-93,2 78 134,7-133 62,-5 35-42,-1 37 226,3 55 62,6-51 92,0-24-17,3 14-262,-2-45 109,-2-20-156,-1-8 196,0 0 0,1 0 0,0 0 1,0 0-1,0-1 0,1 1 0,-1 0 0,4 6 0,14 28 145,-17-37-162,0-2 0,0 1 0,0 0-1,0 0 1,0-1 0,0 1 0,0-1 0,1 0-1,-1 1 1,1-1 0,-1 0 0,1 0 0,-1-1-1,1 1 1,0-1 0,-1 1 0,6-1 0,3 1 97,0-1 1,-1 0 0,12-2 0,55-13 187,-66 11-94,1 0 1,-1-1-1,19-12 1,6-2 109,-25 13-298,-1 0 1,0-1-1,0-1 0,-1 0 0,14-14 1,-20 18 34,1 1 0,-1-1 0,0 0 0,-1-1 0,1 1 0,-1 0 1,0-1-1,0 1 0,0-1 0,-1 0 0,1 0 0,-1 0 0,0 0 1,-1 1-1,1-10 0,-1 3-14,-1 0 0,0 0 0,-1 0 1,0 0-1,-7-20 0,5 18-44,-1 1-1,-1 0 1,-7-11 0,10 17-57,-1 0 0,0 1 0,0 0 0,0 0 0,-1 0 0,0 0 0,-9-7 0,12 11 27,0 0 1,0 1 0,0-1 0,0 0 0,0 1 0,0-1-1,0 1 1,0 0 0,0 0 0,-1 0 0,1 0 0,0 0 0,0 0-1,0 0 1,0 1 0,0-1 0,0 1 0,0 0 0,0-1 0,0 1-1,0 0 1,0 0 0,0 0 0,1 0 0,-1 1 0,0-1-1,-1 2 1,-4 3-29,0 0 0,1 0-1,0 1 1,1 0 0,-7 9 0,8-9-14,1 0 0,0 0 0,0 0 0,0 0 0,1 1 0,0-1 0,1 1 0,-1-1 0,2 1 1,-1-1-1,1 1 0,0 0 0,0-1 0,1 1 0,0 0 0,1-1 0,3 13 0,-2-11 34,0 0 0,1 0 0,0-1 0,0 1 0,1-1 0,0 0 0,0 0 0,1-1 0,0 1-1,0-1 1,1-1 0,-1 1 0,2-1 0,8 6 0,-4-4 69,2 0-1,-1 0 1,1-1 0,0-1-1,1-1 1,17 5 0,-18-6 65,0 0 39,1-1-1,-1-1 1,24 2-1,-22-2-58,-13-1-19,-1-1 0,0 1 1,1-1-1,-1 0 1,1 0-1,-1 0 1,1 0-1,-1 0 1,1 0-1,-1-1 1,5 0-1,-2-1 10,0 0 0,-1-1 0,1 1 0,-1-1 0,0 0 1,1 0-1,-1 0 0,0-1 0,-1 1 0,1-1 0,-1 0 0,6-8 0,1-4 6,-1-1 0,0 0 0,-1 0 0,-1-1 0,9-32 0,-5 17-467,-10 31 350,-1 0 0,1 0 0,0 0 0,0 1 0,0-1 0,1 0 0,-1 0 0,0 1 0,1-1 0,-1 1 1,1 0-1,-1-1 0,3 0 0,-3 1 8,0 1-1,0 0 1,0 0-1,0-1 1,0 1 0,0 0-1,0 0 1,0 0 0,0 0-1,0 1 1,0-1 0,0 0-1,0 0 1,0 0 0,0 1-1,0-1 1,-1 1 0,1-1-1,0 1 1,0-1 0,1 1-1,16 16-191,-11-9 176,3 0 16,-8-7 41,1 1 0,-1 0 0,0 0 0,0 0 0,0 0 0,0 0 1,0 0-1,3 7 2053,-10-21-1161,1 6-765,-27-29 64,28 32-243,1 0 0,-1 1 0,-1-1 0,1 1 0,0 0 0,-1 0 0,1 0 0,-1 0 0,-4-1-1,6 3 5,0 0 0,0 0-1,1 0 1,-1 1 0,0-1-1,0 1 1,1-1 0,-1 1-1,0-1 1,1 1 0,-1 0-1,0 0 1,1 0 0,-1 0-1,1 0 1,0 0 0,-1 0-1,1 0 1,-2 2 0,-22 27-173,12-13 185,2-2-113,-1 1 0,-9 20 0,19-31 60,-1 0 1,1 0-1,0 1 0,0-1 1,1 1-1,0-1 0,0 1 1,0 0-1,1-1 0,-1 1 1,2 11-1,0-12 78,0 0 0,1-1 0,0 1 0,-1 0 0,2 0 0,-1-1 0,0 1 0,1-1 0,0 0 0,0 1 0,0-1 0,1-1 0,-1 1 1,1 0-1,0-1 0,0 0 0,7 4 0,-9-5 60,1 0 0,-1-1-1,1 0 1,0 1 0,0-1 0,-1 0 0,1 0 0,0-1 0,0 1 0,0 0 0,0-1-1,0 0 1,0 0 0,0 0 0,0 0 0,0 0 0,0-1 0,0 1 0,0-1 0,0 0 0,0 0-1,0 0 1,-1 0 0,1 0 0,0-1 0,-1 1 0,1-1 0,-1 1 0,1-1 0,1-3 0,2-1 74,0 0 0,-1-1 0,0 0 0,-1 0 1,0 0-1,0-1 0,0 0 0,-1 1 1,4-14-1,0-6 71,4-43 1,-7 40-237,15-169 143,-7 57-12,-12 141-93,9-122-400,-9 108 364,-1-1 1,0 1-1,-1 0 1,-1 0-1,-8-28 0,11 41 2,-1 1-1,1 0 0,0 0 0,-1-1 0,0 1 0,1 0 0,-1 0 0,0 0 0,1 0 0,-1 0 0,0 0 0,0 0 0,0 0 0,0 0 0,0 0 1,-2-1-1,2 1 16,0 1 0,1 0 0,-1 0 0,0 0 1,0 0-1,1 0 0,-1 0 0,0 0 0,1 0 0,-1 0 1,0 0-1,1 1 0,-1-1 0,0 0 0,1 0 1,-1 1-1,0-1 0,1 0 0,-1 1 0,1-1 1,-1 0-1,0 2 0,-3 1-29,1 0-1,0 1 1,0 0-1,0 0 1,1 0 0,-5 8-1,0 3 27,-2-1-28,2 1 0,0 1 0,1 0-1,0-1 1,2 2 0,-4 18 0,1 30-107,3-1 1,6 78 0,1-115 169,1 0 1,1-1-1,15 45 1,-15-57-31,-2-4 17,0-1 1,1 0-1,0 0 1,1 0-1,0 0 1,0-1-1,1 1 1,0-1-1,0-1 1,9 9-1,-6-8 19,1-1 0,0 0 0,0 0 0,0-1 0,0 0 0,1-1 0,0 0 0,14 4 0,16 3 333,72 13 0,-86-21-237,0-1-1,0-2 1,51-3 0,-76 2-162,15-3-2071,-16 3 1695,0 0 0,0 0 0,0-1 0,0 1 0,-1-1 0,1 1 0,0 0 0,0-1 0,-1 0 0,1 1 0,0-1 0,-1 1 0,1-1 0,0 0-1,0 0 1,-1 0 344,0 1 1,0 0-1,0 0 0,0-1 0,0 1 0,0 0 0,0-1 0,0 1 0,0 0 0,0 0 0,0-1 0,0 1 0,0 0 0,0-1 0,-1 1 0,1 0 0,0 0 0,0-1 0,0 1 0,0 0 0,0 0 0,-1 0 0,1-1 0,0 1 0,0 0 0,-1 0 0,1 0 0,0-1 0,0 1 0,-1 0 1,-23-21-2685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30:0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 1824,'-1'-1'25,"-3"-1"318,5 2 264,13 3 1010,-1-4-768,0 0-1,0-1 1,25-7 0,17-3-298,209-8 573,-210 21-1477,0 1 0,101 19-1,-137-16-1075,-8 6-2208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30:0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69 8480,'-30'-40'3136,"30"32"-2432,8-4-224,0 8-1216,6-1 288,4 5-2496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30:04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1158 3712,'0'-1'120,"0"0"-1,0 1 1,0-1 0,0 1 0,0-1 0,0 1 0,1-1-1,-1 1 1,0-1 0,0 1 0,1-1 0,-1 1-1,0-1 1,1 1 0,-1-1 0,0 1 0,1-1-1,-1 1 1,1 0 0,-1-1 0,1 1 0,-1 0-1,1 0 1,0-1 0,16-5-125,-6 3 199,10-10 676,-13 9-598,0 0 0,-1-1 0,0 0 0,0 0 0,0-1-1,0 0 1,-1 0 0,8-9 0,-3-2 57,-1-1 1,0 1-1,-1-2 1,10-28-1,17-80 552,-19 46-484,-8 30-478,3 0 0,23-59 1,-35 109 56,0 0 0,1 0 0,-1 0 0,0 0 0,1 0 0,-1 0 0,1 0 0,-1 1 0,1-1 0,0 0 0,-1 0 0,1 0 0,0 1 0,0-1 0,-1 0 0,1 0 0,0 1 0,0-1 0,0 1 0,0-1 0,2 0 1,-3 1 4,1 0 0,0 0 1,0 1-1,0-1 1,0 0-1,0 0 0,-1 1 1,1-1-1,0 0 1,0 1-1,0-1 0,-1 1 1,1-1-1,0 1 1,-1-1-1,1 1 0,0-1 1,-1 1-1,1 0 1,0 0-1,3 5-62,0 0 0,0 1 0,0-1 0,4 13 0,19 55 127,-2 0 0,21 116 1,-43-174 108,1 31-1,-4-41-49,-1 1 0,1-1 0,-1 0 0,0 0 0,0 0-1,-1 1 1,1-1 0,-4 6 0,4-11-39,1 0-1,-1 0 1,0 0 0,0 0-1,1 0 1,-1 0 0,0 0-1,0 0 1,0 0 0,0 0 0,0-1-1,0 1 1,0 0 0,-1-1-1,1 1 1,0-1 0,0 1-1,-2 0 1,0-1 44,-1 1 1,1-1-1,-1 1 0,1-1 0,0 0 0,-1 0 1,-2-1-1,-4-1 10,0 0 0,0-1 0,1 0 0,-11-4 1,3-2-171,0 0 1,0-2 0,1 1 0,-21-20 0,28 25-227,8 4 172,0 1 0,0-1-1,-1 0 1,1 1 0,0-1 0,0 0 0,0 0 0,0 0 0,0 0 0,0 0 0,0 0 0,0 0 0,0 0 0,1 0 0,-1 0 0,0 0 0,0-2 0,2 4-44,0 1 0,0-1 0,0 0 0,1 1-1,-1-1 1,0 0 0,1 0 0,-1 0 0,3 2 0,0 0-14,5 4 143,0-1-1,0 0 1,1-1-1,0 0 1,0 0 0,0-1-1,21 6 1,-2-3 206,52 5 0,-56-9-17,0-2-1,-1 0 1,1-2-1,37-5 1,-51 4-85,-1-1 1,1 1 0,-1-2 0,0 1-1,0-2 1,-1 1 0,1-1 0,-1 0-1,0-1 1,-1 0 0,1-1-1,-1 0 1,9-9 0,-8 4-10,0 1 0,-1-1-1,0-1 1,0 0 0,5-14 0,25-73 290,-28 70-232,5-17 34,-2-1 1,-3 0-1,-1-1 1,3-83-1,-13 98-246,-1 0 0,-7-39-1,3 29-123,3 27 202,-1-1 1,-1 1-1,-9-23 1,4 15-62,10 23 54,-1 0 0,0 1 0,0-1-1,0 1 1,0-1 0,0 1 0,0-1 0,0 1 0,0 0-1,-1-1 1,1 1 0,0 0 0,-1 0 0,1 0-1,-4-1 1,4 1 3,1 1-1,-1 0 1,0 0-1,1-1 0,-1 1 1,0 0-1,0 0 1,1 0-1,-1 0 1,0 0-1,0 0 0,1 0 1,-1 0-1,0 0 1,0 0-1,1 0 1,-1 1-1,0-1 0,1 0 1,-1 1-1,0-1 1,1 0-1,-1 1 1,0-1-1,1 0 0,-1 1 1,1-1-1,-1 1 1,1 0-1,-1-1 0,1 1 1,-1-1-1,1 1 1,-1 0-1,1-1 1,0 1-1,-1 0 0,1 1 1,-9 18-304,5-14 204,1 2 0,0-1 1,0 0-1,-2 14 0,5-20 97,-9 51-245,-5 100-1,12-54 367,4 99-68,2-124-3,-2-38-51,0 1-1,3-1 0,1 0 1,11 38-1,-15-67 26,23 62 182,-21-59-101,0-1 0,1 0 1,0 1-1,0-1 0,9 9 1,-12-15-60,-1-1 1,0 1-1,1-1 1,0 0-1,-1 0 1,1 0-1,0 0 1,-1 0-1,1 0 1,0 0-1,0-1 1,0 1-1,0 0 1,0-1-1,0 0 1,-1 1-1,1-1 1,0 0-1,0 0 1,0 0-1,0 0 1,0-1-1,0 1 1,0 0-1,0-1 1,0 0-1,0 1 1,0-1 0,0 0-1,-1 0 1,1 0-1,2-2 1,6-4 134,0 0-1,-1-1 1,0 0 0,10-12 0,-6 7-65,26-28-38,-26 25-166,2 0 1,0 2 0,0 0-1,1 1 1,21-13-1,-24 18-22,0 2-1,0-1 0,1 2 1,13-5-1,-18 8 58,1 0 1,-1 1-1,0 0 0,0 0 0,1 1 0,-1 0 0,13 2 1,-1 2-82,22 7 1,-7-1 138,-17-2 96,-17-7-6,-1 0 0,1 0 0,-1 0 0,1-1 0,0 1 0,-1 0-1,1-1 1,0 1 0,0-1 0,0 0 0,-1 0 0,1 0 0,0 1 0,2-2 0,-4 1-70,1 0 0,-1 0 0,0 0 0,0 0 0,1 0 0,-1 0 0,0-1 0,0 1 0,1 0 0,-1 0 0,0 0 0,0-1 0,0 1 0,1 0 0,-1 0 0,0-1 0,0 1 0,0 0 0,0 0 0,0-1 0,0 1 0,1 0 0,-1 0 0,0-1 0,0 1 0,0 0 0,0-1 0,0 1 0,0 0 0,0 0 1,0-1-1,0 1 0,0 0 0,0-1 0,0 1 0,-1 0 0,1 0 0,0-1 0,0 1 0,0 0 0,0 0 0,0-1 0,0 1 0,-1 0 0,-8-15 382,6 11-219,-4-5-132,0-1 0,-1 1 0,0 0 1,0 0-1,-16-12 0,19 17-101,0 1 1,0-1 0,0 1-1,-1 0 1,0 0-1,1 1 1,-1-1 0,0 1-1,0 1 1,0-1 0,0 1-1,-11-1 1,15 2-30,0 0 1,1 0-1,-1 0 1,0 1-1,0-1 1,0 1-1,0-1 1,0 1-1,1 0 1,-1-1-1,0 1 1,0 0-1,1 0 1,-1 0-1,1 0 1,-1 1-1,-2 1 1,2 0 7,0 0-1,0 0 1,0 0-1,1 0 1,-1 0 0,1 1-1,-1-1 1,1 0 0,-1 5-1,1 0 10,-1 1-1,1-1 1,1 0-1,-1 1 1,2 0-1,-1-1 1,3 12-1,-2-15 37,1 0 1,-1 0-1,1-1 0,1 1 0,-1 0 0,0-1 1,7 8-1,25 27-146,-24-29 208,-4-4 68,0 0 0,0 0 0,1-1 1,-1 0-1,1 0 0,1-1 1,-1 0-1,1 0 0,-1 0 1,12 3-1,-18-7-58,0 0 1,1 0-1,-1 0 1,0 0-1,0 0 1,1 0-1,-1 0 1,0 0-1,0-1 1,1 1-1,-1 0 1,0-1-1,0 1 1,0-1-1,0 1 1,0-1-1,0 0 1,1 1-1,-1-1 1,-1 0-1,1 0 1,0 1-1,0-1 1,0 0-1,0 0 1,-1 0-1,1 0 1,0 0-1,0-3 1,1 1 50,-1-1 0,0 1 0,1-1 1,-2 0-1,1 1 0,0-1 0,-1 0 1,1-5-1,-1-39-821,0 48 300,4 12-897,2 14 973,-5-20 324,0 0 1,0 0 0,1 0-1,0-1 1,0 1 0,6 10-1,2 1-157,-6-10 139,0-1 0,9 12 1,-5-6 253,-8-11-191,0-1 1,1 1-1,-1 0 0,0 0 0,1-1 1,-1 1-1,1-1 0,-1 1 0,1 0 0,-1-1 1,1 1-1,-1-1 0,1 1 0,0-1 1,-1 1-1,1-1 0,0 0 0,-1 1 0,1-1 1,0 0-1,0 1 0,-1-1 0,2 0 1,11 1 444,-12-1-432,1 0 0,-1 1 0,1-1 0,0 0 0,-1-1 0,1 1 0,-1 0 0,1 0 0,-1-1 0,1 1 0,-1 0 0,0-1 0,1 0 0,-1 1 0,2-2 0,6-4 76,0 0 0,-1-1 0,0 0 0,11-12 0,5-4 55,-6 5-72,0 0-1,-1-1 0,-1-1 1,22-35-1,41-94 173,-40 74-121,18-40 41,-44 87-181,-1 0-1,-2 0 0,-1-1 0,-1 0 0,-1 0 1,-2-1-1,-1 0 0,1-35 0,-5 20-93,-2 0-1,-13-78 1,14 120 36,0-1 0,0 1-1,-1 0 1,1 0 0,-4-6 0,5 9 36,-1-1 0,1 0-1,0 1 1,-1-1 0,1 1 0,0-1-1,-1 1 1,1-1 0,0 1 0,-1-1 0,1 1-1,-1 0 1,1-1 0,-1 1 0,1-1-1,-1 1 1,0 0 0,1 0 0,-1-1 0,1 1-1,-1 0 1,0 0 0,1 0 0,-1 0 0,0-1-1,1 1 1,-1 0 0,1 0 0,-1 0-1,0 1 1,1-1 0,-1 0 0,0 0 0,1 0-1,-1 0 1,1 0 0,-1 1 0,0-1 0,-3 5-67,0-1 1,1 0-1,0 1 1,0-1 0,0 1-1,1 0 1,-1 0 0,-2 9-1,3-8-5,-8 21-50,1 0-1,2 1 1,1 0 0,-4 38-1,1 118-126,12-109 249,2-1 1,29 141-1,-27-189 104,2 0 0,1 0 1,1-2-1,23 40 0,-32-62-89,6 10 5,0 0-1,2 0 0,-1-1 1,2 0-1,-1-1 1,1 0-1,1-1 0,13 9 1,-3-1 75,-13-12-5,0 1 1,1-1-1,-1-1 1,1 1-1,0-2 1,0 1-1,0-1 1,19 2-1,-19-5 33,1 0-1,-1-1 0,1 0 1,-1 0-1,0-1 1,12-4-1,-20 5-93,12-2 192,0-2 0,0 0 0,-1 0 0,1-1 1,-1-1-1,19-13 0,-28 18-146,0-1 1,-1 1-1,0-1 1,0 0-1,0 0 1,0 0-1,0-1 1,0 1-1,-1-1 1,0 0-1,0 1 1,0-1-1,0 0 1,0 0-1,-1 0 1,0 0-1,1-1 1,-2 1-1,1 0 1,0-1-1,-1 1 1,0 0-1,0-1 1,0 1-1,-1 0 1,0-6-1,-4-7-78,0 1-1,-1 0 1,0 0 0,-1 1-1,-1 0 1,0 0 0,-16-21-1,22 34-57,-1-1 0,1 0 0,-1 1 0,1 0 0,-1-1 0,0 1 0,-3-2 0,5 4 45,1-1 1,-1 1 0,0 0-1,1-1 1,-1 1-1,0 0 1,1 0 0,-1-1-1,0 1 1,1 0 0,-1 0-1,0 0 1,0 0-1,1 0 1,-1 0 0,0 0-1,1 0 1,-1 0-1,0 1 1,1-1 0,-1 0-1,0 0 1,1 0-1,-1 1 1,0-1 0,1 0-1,-1 1 1,1-1-1,-1 1 1,0-1 0,1 1-1,-1-1 1,1 1-1,-1-1 1,1 1 0,0-1-1,-1 1 1,1 0-1,0-1 1,-1 1 0,1 0-1,-1 0 1,-1 5-56,0 0-1,0 0 1,0 0 0,1 0 0,0 1 0,0-1 0,1 0-1,-1 0 1,1 1 0,1-1 0,-1 0 0,1 1-1,0-1 1,4 12 0,-1-9 64,0 0-1,0 0 0,1-1 1,0 1-1,1-1 1,-1 0-1,2-1 0,12 14 1,-9-12 19,0-1 0,1 1 0,0-2 0,0 1 0,24 10 0,-16-10 103,0-1-1,1-1 1,21 4 0,48 4 403,-78-13-363,0 0 1,1-2 0,-1 1-1,0-1 1,21-5-1,-18 3-34,0-1 0,-1-1-1,1 0 1,-1-1-1,0 0 1,-1-1-1,1 0 1,-1-1-1,-1 0 1,1-1-1,-2-1 1,11-10-1,-14 12 13,-1-1 1,0 0-1,-1 0 0,0 0 0,6-13 1,14-52 234,-11 30-213,26-90-461,-33 118-576,-3 13 216,0 10 296,11 46-37,10 72 1,-17-78 442,-5-33 47,-1 0 0,-1 0 0,0 0 1,-2 21-1,1-30 36,-1 0 1,0 0-1,0 0 0,0-1 0,0 1 0,-1 0 1,0-1-1,0 1 0,0-1 0,0 1 0,-1-1 1,1 0-1,-1 0 0,0 0 0,-8 6 0,10-8 2,-1-1-1,0 0 0,0-1 0,0 1 0,0 0 0,0 0 0,0-1 0,0 1 0,-3-1 1,-4 2 241,7-2-310,-1 1-1,1-1 0,0 0 0,-1 0 0,1 0 0,-1 0 0,1 0 0,0-1 0,-1 1 0,1-1 0,0 1 1,-1-1-1,1 0 0,0 0 0,0 0 0,0 0 0,-1-1 0,-1-1 0,-1-1-4,0 1 0,0-1 0,0 0 0,1-1 0,-8-8-1,-11-8-692,13 14 32,9 7 612,1 0 0,0 0 1,0 0-1,0 0 0,-1 0 1,1 0-1,0 0 0,0 0 0,-1 0 1,1 0-1,0 0 0,0 1 1,-1-1-1,1 0 0,0 0 1,0 0-1,0 0 0,-1 0 0,1 0 1,0 1-1,0-1 0,0 0 1,0 0-1,-1 0 0,1 1 1,0-1-1,0 0 0,0 0 0,-1 3-114,0 0-1,1-1 1,-1 1-1,1 0 1,-1-1-1,1 5 1,-1 6-51,0-8 187,0 0-1,1 0 1,0 1-1,0-1 1,0 0-1,1 0 0,-1 0 1,3 6-1,-3-10 118,20 11-218,-6-9 158,0 0-1,1-1 1,0-1-1,-1 0 1,17-2 0,-5 1-50,353 7 819,-333-5-378,86-7 0,-111 4-263,-16 1-886,-1 0 1,0 0 0,0-1-1,8-1 1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30:0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23 4064,'-18'-8'1307,"4"-3"292,4 7 2647,18 7-3644,5 0-573,0 0 1,18 0-1,-1 1 70,204 15 1524,-202-17-1449,325 6 888,-110-5-470,-223-2-1011,-1 1 0,26 7 0,10 6-5674,-48-11 1731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30:0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3 147 4064,'0'-1'67,"0"1"1,-1-1-1,1 1 0,0-1 1,-1 1-1,1-1 0,0 1 0,0-1 1,0 0-1,0 1 0,0-1 1,-1 1-1,1-1 0,0 1 1,0-1-1,0 0 0,1 1 1,-1-1-1,0 1 0,0-1 1,0 0-1,0 1 0,0-1 1,1 1-1,-1-1 0,1 0 23,0 0 0,0 0 0,0 0 0,0 0 0,0 0 1,0 0-1,0 1 0,0-1 0,0 0 0,1 1 0,0-1 0,6-2 234,1 1 0,-1 0 0,9-1 1,-11 2-53,142-16 2708,-83 12-1992,176-6 246,-56 4-960,-127 3-503,66-14 0,-35-3-3056,5-7 864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17.4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2 155 6304,'-1'-19'745,"1"15"-596,0 0 0,-1 0-1,1-1 1,1 1 0,-1 0-1,1 0 1,-1 0 0,1-1-1,0 1 1,1 0-1,-1 0 1,1 1 0,2-6-1,0 3 47,-1 1-1,1-1 0,0 1 0,0 0 0,0 1 1,1-1-1,0 1 0,0-1 0,0 2 1,0-1-1,1 0 0,-1 1 0,1 0 0,8-3 1,-10 5-124,0 0 0,0 0 0,0 0 0,0 0 0,0 1 0,0 0-1,0-1 1,0 1 0,0 1 0,0-1 0,0 1 0,0-1 0,0 1 0,0 0 0,-1 1 0,1-1 0,0 1 0,0-1 0,-1 1 0,1 0 0,-1 1 0,0-1 0,0 0 0,6 6 0,-1 1 120,0 1 0,0 0 0,-1 0 0,10 19 0,19 49 730,-27-57-631,-2-7 1,-1 1 1,-1 0 0,0 1-1,-2-1 1,1 1 0,1 28 0,-5-39-231,0 0 1,0 1-1,0-1 0,-1 0 1,0 1-1,0-1 1,0 0-1,-1 0 1,0 0-1,0 0 1,0 0-1,0-1 1,-1 1-1,0 0 1,0-1-1,0 0 0,0 0 1,-1 0-1,1 0 1,-1 0-1,0-1 1,0 0-1,-1 0 1,-4 3-1,-1-1-34,0 0 1,0-1-1,0 0 0,0-1 0,-1 0 0,1-1 1,-12 1-1,-75 1-3677,76-4 1733,-19 0-520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20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2 764 2560,'-2'-2'1108,"2"3"-245,5 5 442,-5-5-1221,1-1 0,-1 0 0,0 1 0,1-1 1,-1 1-1,1-1 0,-1 0 0,1 0 0,-1 1 0,1-1 0,-1 0 1,1 0-1,-1 1 0,1-1 0,-1 0 0,1 0 0,-1 0 0,1 0 1,0 0-1,-1 0 0,1 0 0,-1 0 0,1 0 0,-1 0 0,1 0 1,-1 0-1,1 0 0,0-1 0,-1 1 0,1 0 0,-1 0 0,1-1 1,-1 1-1,1 0 0,-1 0 0,1-1 0,42-49 1620,-12 13-1344,0 0-138,23-26 159,-23 32-298,12-11 19,39-50 1,-59 60-206,-10 14-142,24-26 1,-31 40 89,-4 7 2,-4 15-69,1-12 192,-29 180 113,-3 22 74,28-156-83,-7 61 516,-31 132-1,25-171 776,16-60-349,2-10-365,-3-15-531,-1-13 20,1 1 0,1 0 0,2-29 0,9-71 9,-4 71-79,41-220-369,-36 239 252,0 1 1,3 0-1,20-39 1,-5 12-29,11-24-115,52-81 1,-81 148 96,0 0-1,1 1 1,1 1 0,0 0-1,28-24 1,-38 37 82,0-1 1,0 1 0,0 0-1,0 0 1,1 0 0,-1 0-1,0 0 1,1 0-1,-1 1 1,0-1 0,1 1-1,-1 0 1,1-1-1,-1 1 1,1 0 0,-1 0-1,1 1 1,-1-1-1,0 0 1,1 1 0,-1 0-1,0-1 1,1 1-1,-1 0 1,0 0 0,0 1-1,1-1 1,-1 0-1,0 1 1,0-1 0,-1 1-1,1-1 1,0 1 0,0 0-1,-1 0 1,1 0-1,-1 0 1,2 4 0,7 11 2,-1 1 0,-1-1 1,11 39-1,-10-24 45,6 51-1,-13-62 20,0 1-1,-2-1 0,0 1 1,-1-1-1,-2 1 0,0-1 1,-7 25-1,10-46-55,-36 126 257,26-98-110,-1 0 0,-19 36 1,21-50-63,0-1 1,0-1 0,-2 0-1,1 0 1,-1-1 0,-1 0-1,0-1 1,-1 0 0,0-1-1,0-1 1,-1 0-1,0 0 1,0-1 0,0-1-1,-17 4 1,23-7-87,1-2-62,1 1 1,-1 1-1,1-1 0,-1 1 1,1 0-1,0 1 0,0-1 1,-9 9-1,14-11 41,1-1 1,0 1 0,0 0-1,0 0 1,-1 0 0,1-1-1,0 1 1,0 0-1,0 0 1,0 0 0,0 0-1,1-1 1,-1 1 0,0 0-1,0 0 1,0 0-1,1-1 1,-1 1 0,1 0-1,-1 0 1,1 0 0,9 16-122,2-5 121,-1 0 0,2-1 1,0 0-1,0-1 1,1-1-1,18 10 1,-5-2 12,20 15 86,-24-16 50,0-1 0,25 12 0,-40-23-99,0 0-1,0-1 1,0-1 0,0 1-1,1-1 1,-1-1 0,1 1-1,0-2 1,-1 1 0,15-2-1,-22 1-24,129-18 666,-124 16-623,-1 0 0,1 0 0,-1 0 0,0 0 0,0-1 0,0 0-1,0 0 1,0 0 0,-1-1 0,1 0 0,-1 0 0,0 0 0,0 0 0,5-7 0,-7 7-15,0 1 0,0-1 0,0 0 1,0 0-1,0 0 0,-1 0 0,0 0 1,1 0-1,-2 0 0,1 0 0,0 0 1,-1-1-1,0 1 0,0 0 0,0 0 1,0 0-1,-1-1 0,0 1 0,0 0 1,0 0-1,-2-5 0,-4-7 26,-1 0-1,-17-26 1,21 35-74,-1 1-1,1 0 1,-1 0-1,-1 1 0,1-1 1,-1 1-1,0 0 1,0 1-1,-8-5 1,12 8-11,0 0 1,0 0-1,0 0 0,0 0 1,0 1-1,0-1 0,0 1 1,0-1-1,0 1 1,0 0-1,0 0 0,0 0 1,-1 0-1,1 0 0,0 0 1,0 1-1,0-1 1,-3 2-1,2-1-6,1 0 1,0 1-1,0-1 0,0 1 0,0 0 1,0-1-1,0 1 0,0 0 1,1 0-1,-1 0 0,1 0 1,-1 0-1,0 4 0,-2 2-15,0 1 0,1 0-1,0 0 1,1 0-1,0 1 1,1-1-1,-1 11 1,2-12 44,-1 0 0,2 0 0,-1 0 0,1 0 0,0-1 0,1 1 1,-1 0-1,2 0 0,-1-1 0,1 0 0,0 1 0,1-1 0,0 0 0,0 0 0,0-1 1,1 1-1,0-1 0,0 0 0,0 0 0,1-1 0,0 0 0,0 0 0,9 6 0,0-2 58,0-1 0,1 0-1,0-1 1,0 0 0,0-2-1,18 4 1,-20-5 13,1-2 0,-1 0 0,1 0 0,0-1 0,0-1 0,-1-1-1,19-2 1,-28 1 7,0 1 0,0-1 0,0 1 0,0-1 0,-1-1 0,1 1 0,8-7 0,1 1 101,-13 7-168,4-2 44,1 0 0,0-1 1,-1 0-1,1 0 0,-1 0 0,0 0 1,0-1-1,8-10 0,77-128-60,-87 138-25,1 1 1,-1-1 0,1 1-1,0-1 1,0 1-1,1 0 1,6-4 0,-8 6 11,-1 1 1,1-1-1,0 1 1,0 0-1,0 0 1,0 0-1,0 0 1,0 0-1,0 1 1,0-1-1,0 1 1,1 0 0,-1 0-1,0 0 1,5 1-1,27 7-52,0 1 1,-1 2-1,40 19 0,-72-29 101,1 0 34,0 0 1,0 1 0,0-1 0,0-1 0,1 1 0,-1 0 0,5 0-1,-8-1-52,0 0-1,0 0 1,0 0-1,0 0 0,1 0 1,-1 0-1,0 0 0,0 0 1,0 0-1,0 0 0,0 0 1,0 0-1,0 0 0,0 0 1,0 0-1,0 0 1,0 0-1,0 0 0,0 0 1,1 0-1,-1 0 0,0 0 1,0 0-1,0 0 0,0-1 1,0 1-1,0 0 0,0 0 1,0 0-1,0 0 1,0 0-1,0 0 0,0 0 1,0 0-1,0 0 0,0 0 1,0 0-1,0 0 0,0 0 1,0 0-1,0 0 1,0-1-1,0 1 0,0 0 1,0 0-1,0 0 0,0 0 1,0 0-1,0 0 0,0 0 1,0 0-1,0 0 0,0 0 1,0 0-1,0 0 1,-4-5 315,-7-4-136,1 3-133,-4-2-43,0 1-1,-1 0 1,0 1 0,-24-7-1,35 12-33,-1 0 0,1 0 0,0 1 0,0 0 1,-1 0-1,1 0 0,0 0 0,-1 1 0,1-1 0,0 1 0,0 0 0,0 1 0,0-1 0,0 1 0,0-1 0,0 1 0,0 0 0,0 1 0,1-1 0,-1 1 0,1-1 0,-4 5 0,-2 4-36,0 0 0,1 1 1,0-1-1,0 2 0,2-1 1,-1 1-1,2 0 0,-5 15 1,7-18 27,0 0 0,1 1 1,1-1-1,-1 1 0,2 12 1,-1-17 45,2-1 1,-1 0 0,1 1 0,0-1 0,0 0-1,0 1 1,1-1 0,-1 0 0,2 0 0,-1 0-1,5 8 1,-6-12 4,0 0 0,-1 0 0,1 0 0,0 0 0,0 0 0,0-1 0,0 1 1,0 0-1,0 0 0,0-1 0,0 1 0,0-1 0,0 1 0,0-1 0,0 0 0,0 1 0,1-1 0,-1 0 0,0 0 0,0 1 0,2-1 0,-1-1 29,1 1 0,-1 0-1,0-1 1,1 0 0,-1 1-1,1-1 1,-1 0-1,0 0 1,4-3 0,1-1 73,1 0 1,-1-1 0,0 0 0,7-9-1,-3 4-43,0-1 1,-2-1-1,1 1 0,-2-1 0,15-28 0,-16 23-135,7-28-1,-7 21-139,-7 25 188,0 0 1,0 0 0,0 0 0,0 0 0,0 0-1,0 0 1,0-1 0,0 1 0,0 0-1,0 0 1,0 0 0,0 0 0,0 0-1,0 0 1,0 0 0,0 0 0,0 0-1,1 0 1,-1 0 0,0 0 0,0-1-1,0 1 1,0 0 0,0 0 0,0 0-1,0 0 1,0 0 0,0 0 0,0 0-1,0 0 1,1 0 0,-1 0 0,0 0-1,0 0 1,0 0 0,0 0 0,0 0 0,0 0-1,0 0 1,0 0 0,0 0 0,0 0-1,1 0 1,-1 0 0,0 0 0,0 0-1,0 0 1,0 0 0,0 0 0,0 0-1,0 1 1,5 5-199,6 14 56,-8-14 93,1 1 48,1 0-1,0-1 0,0 1 0,1-1 0,-1 0 1,2 0-1,-1 0 0,0-1 0,1 0 1,8 5-1,9 2-63,45 19-1,-62-29 46,1 2 92,1-1 0,-1 0 1,1-1-1,0 0 0,0 0 1,0-1-1,0 0 0,0 0 1,0-1-1,0 0 0,0-1 1,0 0-1,0-1 0,0 0 1,14-4-1,-4-3-81,-1 0 1,0-1-1,-1-1 0,0-1 0,-1 0 0,18-17 1,2 3 145,-27 20-93,-15 12-67,-1 0 0,1 0 0,0 1 0,0 0 0,1 0-1,-7 13 1,6-11-1,1 0 0,1 1 0,-1-1 0,2 1 0,-1 0 0,-2 13-1,6-21 36,0 0-1,0 0 1,0 0-1,0-1 1,0 1-1,0 0 1,0 0-1,1 0 1,-1 0-1,1 0 0,-1-1 1,1 1-1,0 0 1,0 0-1,0-1 1,0 1-1,0-1 1,0 1-1,0-1 1,0 1-1,1-1 0,-1 0 1,1 1-1,-1-1 1,1 0-1,-1 0 1,1 0-1,0 0 1,2 1-1,1 0 40,0-1 1,0 1-1,0-1 0,0 0 0,0 0 0,1 0 1,-1-1-1,0 0 0,9 0 0,13-5 67,1 0 0,-1-2 0,0-1 0,38-17-1,-46 16-90,0 0 0,-1-1 0,0-1 0,0-1 0,-1 0 0,-1-2 0,0 0 0,-1 0 0,0-1-1,-2-1 1,1-1 0,-2 0 0,11-19 0,6-14 194,36-87 0,7-60-279,-26 26 23,-29 94 67,54-276-268,-70 348 216,0 1 0,-1 0 0,0-1 0,0 1 0,0-1 0,-1-4 0,-1 10-109,-2 7 18,-2 10-95,5-18 213,-13 51-192,1-1 0,-8 79 0,7-41 56,-1 20 51,5-1 0,7 181 0,5-213 191,20 119 0,-19-182-61,-1 0 1,2 0-1,-1-1 1,2 0-1,-1 0 1,10 16-1,-13-26-20,-1-1 0,1 1-1,0 0 1,0 0 0,0 0 0,-1 0-1,1-1 1,0 1 0,0 0 0,0-1 0,0 1-1,0-1 1,1 1 0,-1-1 0,0 0-1,0 1 1,0-1 0,0 0 0,0 0-1,1 0 1,-1 1 0,0-1 0,0 0 0,0-1-1,0 1 1,1 0 0,-1 0 0,0-1-1,0 1 1,2-1 0,3-2 81,1 0 1,0 0-1,11-8 0,-14 8-102,12-8 93,-1-1 0,-1 0-1,0-2 1,16-18-1,-16 15-132,2 1-1,27-22 1,-42 37 18,0 0-1,0 0 1,0 1 0,0-1 0,0 0 0,0 1 0,0-1 0,0 1 0,0 0 0,0-1-1,1 1 1,-1 0 0,0-1 0,0 1 0,0 0 0,1 0 0,1 0 0,-2 1 5,0-1 0,0 0 0,-1 1 1,1-1-1,0 1 0,0-1 0,-1 1 1,1-1-1,0 1 0,-1-1 0,1 1 1,0 0-1,-1-1 0,1 1 0,-1 0 1,1 0-1,-1 0 0,1 1 0,1 4-41,0 1 0,-1-1 0,1 1 0,-1 0 0,0 7 0,0-3 11,0-2 50,0 1 0,1-1 0,0 0-1,0 0 1,5 9 0,-6-15 13,0-1-1,1 1 0,-1-1 1,1 1-1,0-1 1,0 0-1,0 0 0,0 0 1,0 0-1,0 0 1,0 0-1,1 0 0,-1-1 1,1 1-1,-1-1 0,1 0 1,0 1-1,-1-1 1,1-1-1,4 2 0,3 0 28,-1-1 0,0 0 0,1 0 1,-1-1-1,0 0 0,1-1 0,-1 0 0,0-1 0,1 0 0,-1 0 0,14-5 0,-10 0-29,1 1 1,-1-2-1,0 0 1,0 0-1,-1-1 1,16-15-1,-16 13-50,0-1 0,0 0 0,-1 0 0,10-16 0,-26 36-28,1 1 1,0-1 0,0 1-1,1 0 1,-3 14 0,5-20 64,1 1 0,-1 0 0,0 0 0,1 1 0,0-1 0,0 0 0,0 0 0,1 0 1,-1 0-1,1 0 0,0 0 0,0 0 0,1-1 0,-1 1 0,1 0 0,-1 0 0,1-1 0,3 4 0,-4-6 19,0 0-1,0 0 1,0 0-1,0 0 0,0 0 1,0 0-1,1 0 0,-1 0 1,0-1-1,1 1 1,-1-1-1,0 1 0,1-1 1,-1 1-1,1-1 0,-1 0 1,1 0-1,-1 1 1,1-1-1,-1 0 0,1 0 1,-1-1-1,0 1 0,1 0 1,-1 0-1,1-1 1,-1 1-1,1-1 0,-1 1 1,0-1-1,1 0 1,-1 1-1,2-2 0,-1 1 5,0-1-1,0 1 0,-1-1 1,1 1-1,0-1 0,0 0 1,-1 1-1,1-1 0,-1 0 0,0 0 1,1 0-1,-1 0 0,0 0 1,0-1-1,0 1 0,0 0 1,-1 0-1,1-1 0,-1 1 1,1-3-1,-1-1-22,-1 1 1,1-1-1,-1 1 0,-1 0 1,1-1-1,-1 1 0,0 0 1,0 0-1,-4-7 0,4 9 2,1 0 0,-1 0-1,0 0 1,0 1 0,0-1-1,-1 1 1,1 0 0,-1-1-1,1 1 1,-1 0 0,0 1-1,1-1 1,-1 0 0,0 1-1,0-1 1,-1 1 0,-5-2-1,6 3-17,0-1-1,0 0 1,0 0-1,0 0 1,0-1-1,0 1 1,0-1-1,0 0 1,1 1-1,-1-1 1,0 0-1,1-1 1,0 1-1,-3-3 1,5 4 10,0 1 0,-1 0 0,1 0 1,0 0-1,0-1 0,0 1 0,0 0 0,0 0 1,0 0-1,0-1 0,0 1 0,0 0 0,0 0 1,0-1-1,0 1 0,0 0 0,0 0 0,0-1 1,0 1-1,0 0 0,0 0 0,0 0 1,0-1-1,0 1 0,0 0 0,0 0 0,0-1 1,0 1-1,0 0 0,1 0 0,-1 0 0,0 0 1,0-1-1,0 1 0,0 0 0,1 0 1,-1 0-1,0 0 0,0-1 0,0 1 0,1 0 1,-1 0-1,0 0 0,0 0 0,0 0 0,1 0 1,-1 0-1,0 0 0,19-7-240,-4 1 244,-2-2-14,0 1 1,0 1-1,1 0 1,0 1-1,0 1 0,0 0 1,0 0-1,1 2 1,-1 0-1,27-1 0,-35 4 22,0-1 0,-1 1 0,1 0-1,0 0 1,-1 0 0,1 1 0,-1 0-1,1 0 1,-1 1 0,0-1 0,0 1-1,0 0 1,0 1 0,-1-1 0,1 1 0,-1 0-1,0 0 1,0 0 0,0 0 0,0 1-1,-1 0 1,0-1 0,0 1 0,0 1-1,-1-1 1,0 0 0,3 10 0,-1-8 419,4-12 7,-5 2-429,10-10 86,0 0 1,-1-1-1,18-28 0,0 0-130,57-58-192,-86 98 217,0 1-1,1 0 0,-1-1 0,0 1 0,1 0 1,0 0-1,-1 0 0,1 0 0,0 0 0,-1 1 1,1-1-1,0 0 0,0 1 0,0-1 0,0 1 1,-1 0-1,1 0 0,0-1 0,0 1 1,0 0-1,0 1 0,0-1 0,0 0 0,0 1 1,0-1-1,-1 1 0,1-1 0,0 1 0,0 0 1,-1 0-1,1 0 0,0 0 0,-1 0 0,1 0 1,-1 0-1,1 0 0,-1 1 0,0-1 1,1 0-1,1 3 0,10 18 46,22 46 0,6 12 197,-32-66-260,-5-8 56,-1 0 0,1 0-1,0 0 1,1-1 0,7 8 0,3 2-259,2 2-2902,-15-16 2402,-1 0 0,0 0 0,1 0 0,-1 0 0,1 0 0,-1 0 0,1-1 0,0 1 1,2 0-1,6 2-1970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2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57 6656,'-17'-9'3008,"17"4"-2624,3 2 224,7-5-416,4-1-96,7 1-32,-2-3 416,4 7-256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2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46 114 6464,'-45'-25'2944,"68"21"-2560,9-1 224,3 5-416,33-6 1184,3-2-768,42-9 448,0 9-608,22-4 0,-9 4-256,-5-4 32,-23 9-128,-3-2 224,-14 5-192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2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 4736,'-3'-13'4026,"3"20"273,-2 16-3765,0-1 0,-1 0 0,-11 38 1,13-57-528,-1 5 54,1 0 0,0 0 0,0 0 0,0 0 0,1 0 0,1 0 0,-1 1 0,4 13 0,-4-21-34,1 1 0,0-1 0,-1 0 0,1 1 0,0-1-1,0 0 1,0 0 0,0 0 0,0 1 0,0-1 0,0 0 0,1 0-1,-1-1 1,0 1 0,0 0 0,1 0 0,-1-1 0,1 1 0,-1-1 0,0 1-1,1-1 1,-1 1 0,1-1 0,1 0 0,4 1 89,1 0 0,0-1 0,11-2 0,-9 2-95,40-4 117,54-1-108,-89 5-34,1 1 1,-1 0-1,1 1 0,22 7 1,-33-7 16,0 0 1,0 1 0,0-1 0,0 1-1,0 0 1,-1 0 0,0 1-1,1-1 1,-1 1 0,0 0-1,-1 0 1,1 0 0,-1 1-1,0-1 1,0 1 0,0 0-1,2 7 1,1 2 238,0 1-1,-1-1 1,-1 1-1,4 30 1,-7-36-142,0 0 0,-1 0 0,0-1 0,-1 1 1,0 0-1,0 0 0,-1-1 0,0 1 0,0-1 0,-7 15 0,6-17-69,0 0 0,0 0 0,0-1 0,-1 1 0,0-1 0,0 0 0,0 0 0,-1-1 0,0 1 0,0-1 0,0 0 0,0 0 0,0-1 0,-1 0-1,-6 3 1,-5 1 35,-1-1 0,1-1 0,-1-1 0,0-1 0,-23 2 0,-93-3-66,86-2 116,17-4-760,13 2-5729,27-7 2497,7-3 1290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2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28 128 3392,'-14'0'10346,"13"1"-10113,0-1 0,0 1 0,0 0 0,0-1 1,0 1-1,0 0 0,0 0 0,0-1 0,-1 2 0,-1 7 407,4-9-555,5 0 310,6 3-66,1-1 0,0-1-1,-1 0 1,1-1 0,23-2 0,61-16 583,25-13-302,57-13 33,-123 32-516,-12 1 15,63-5 0,-82 13 188,9 0-2724,-33 3 2211,-1 0-1,0 0 1,0 0 0,1 0 0,-1 0-1,0 0 1,1 0 0,-1 0-1,0-1 1,0 1 0,1 0 0,-1 0-1,0 0 1,1 0 0,-1 0-1,0-1 1,0 1 0,0 0 0,1 0-1,-1 0 1,0-1 0,0 1-1,0 0 1,1 0 0,-1-1 0,3-2-2438,6-2-707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2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36 4320,'-4'-12'8390,"-6"13"-6839,-3 3-666,12-4-696,-1 1 1,1 0-1,0-1 0,-1 1 1,1-1-1,-1 0 0,0 1 1,1-1-1,-3 0 0,4-2-7,0 1 0,0-1 0,0 1 0,0-1 0,0 0 0,0 1 0,0-1 0,0 1 0,1-3 0,3-10 68,-4 15-26,0-1-258,0 0 38,0 0-1,0 0 1,0 0 0,0 0-1,0 1 1,1-1 0,-1 0-1,0 0 1,0 0 0,0 1-1,0-1 1,0 0-1,0 0 1,0 0 0,0 1-1,0-1 1,0 0 0,0 0-1,0 0 1,0 1 0,0-1-1,0 0 1,0 0 0,0 0-1,0 1 1,0-1-1,-1 0 1,1 0 0,0 0-1,0 0 1,0 1 0,0-1-1,0 0 1,-4 8 468,3-7-480,-3 8-2904,8-2 1105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2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60 2304,'-1'1'216,"1"0"0,0 0 0,-1-1 0,1 1 0,0 0 0,0 0 0,0-1 0,0 1 0,0 0 0,-1 0 0,2 0 0,-1-1 0,0 1 0,0 0 0,0 0 0,0 0 0,0-1 0,1 1 0,-1 1 0,10 17 3800,-2-3-1392,-8-16-2555,0 0-1,0 1 1,0-1 0,1 0 0,-1 0 0,0 1 0,0-1 0,0 0 0,0 1 0,0-1 0,0 0 0,1 0 0,-1 0-1,0 1 1,0-1 0,1 0 0,-1 0 0,0 1 0,0-1 0,0 0 0,1 0 0,-1 0 0,0 0 0,1 0 0,-1 1 0,0-1-1,0 0 1,1 0 0,-1 0 0,0 0 0,1 0 0,-1 0 0,0 0 0,1 0 0,-1 0 0,12-7 830,10-15-221,-21 20-467,-1 2-180,0-1-1,1 1 1,-1-1-1,0 1 1,1 0-1,-1-1 1,0 1-1,0-1 1,0 1-1,0-1 1,1 1-1,-1 0 1,0-1-1,0 1 1,0-1-1,0 1 1,0-1-1,0 1 1,0-1-1,-7 9-107,0-1 209,7-7-119,0 0 1,0 0 0,0 0 0,0 0-1,0 1 1,0-1 0,0 0 0,0 0-1,0 0 1,0 0 0,-1 0 0,1 0-1,0 0 1,0 0 0,0 0 0,0 0-1,0 0 1,0 0 0,0 0 0,0 0-1,0 0 1,0 0 0,0 1 0,0-1-1,0 0 1,0 0 0,0 0 0,0 0-1,0 0 1,0 0 0,0 0 0,0 0-1,0 0 1,0 0 0,0 1 0,0-1-1,0 0 1,0 0 0,0 0 0,0 0-1,0 0 1,0 0 0,0 0 0,0 0-1,0 0 1,0 0 0,0 0 0,0 0-1,0 0 1,0 1 0,1-1 0,-1 0-1,0 0 1,0 0 0,0 0 0,0 0-1,0 0 1,0 0 0,0 0 0,0 0-1,0 0 1,0-23 418,0 19-397,1-2-13,-1 0 0,0 0-1,-1 0 1,1 0-1,-1-1 1,-1 1-1,1 0 1,-3-6-1,-1 4-21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2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41 3328,'-4'-24'1856,"4"24"-1775,0 0 0,0-1-1,0 1 1,0 0 0,0-1 0,0 1 0,0 0 0,0-1 0,0 1 0,0 0-1,0-1 1,0 1 0,1 0 0,-1-1 0,0 1 0,0 0 0,0 0 0,1-1-1,-1 1 1,0 0 0,0 0 0,0-1 0,1 1 0,-1 0 0,1-1 0,-1 1 79,1 0 1,-1-1 0,0 1 0,1-1 0,-1 1-1,1 0 1,-1-1 0,0 1 0,0-1 0,1 1-1,-1-1 1,0 1 0,0-1 0,1 0 0,-1 1-1,0-1 1,0 0 0,3 43 2819,0-17-2486,-1 34 0,-27 358 2119,23-355-2425,-6 92 355,8-111-321,0-17 868,9-24-354,0-2-660,0-2 1,-1 1 0,1-1 0,0-1-1,10-3 1,17-5-137,241-29 214,-253 38-115,-1 2 1,0 0-1,0 2 0,1 0 0,40 11 0,-55-11-29,-1 0-1,1-1 1,0 0-1,9 0 1,-17-1 166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2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29 5632,'-2'-10'708,"1"1"240,-1 0 3737,-5 30-3106,3-8-967,-1 0 0,-9 18 0,-7 14 458,16-30-784,-2 2 20,1 1 0,0 0 0,2 0 1,0 0-1,-3 33 0,7-47-277,1 0 0,-1 0 0,1-1 0,0 1 0,0-1 0,0 1 0,0-1 0,1 1 1,-1-1-1,1 1 0,0-1 0,0 0 0,0 0 0,1 0 0,-1 0 0,1-1 0,-1 1 0,1-1 0,0 1 0,0-1 1,0 0-1,0 0 0,0 0 0,1 0 0,-1-1 0,1 0 0,-1 1 0,1-1 0,5 1 0,-5-2-338,-1 1 0,1-1 0,-1 0 0,1 0-1,-1 0 1,1 0 0,-1-1 0,1 0 0,-1 1 0,1-1 0,-1 0-1,5-3 1,14-10-3243,0-1 1142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3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21 6560,'-27'-12'2976,"14"9"-2592,5-2 352,8 10-480,-5-5-448,13 3 64,5 0-2240,5 2 1280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23.1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29 669 1728,'-1'0'268,"0"0"0,-1 0 0,1 0 1,0 0-1,0 0 0,0 0 0,-1 0 0,1 0 0,0 0 0,0 1 1,0-1-1,0 1 0,0-1 0,-1 1 0,1-1 0,0 1 0,0-1 1,0 1-1,0 0 0,-1 1 0,2 0-220,-1 0 0,0-1 0,1 1 0,-1 0 0,1 0 0,0 0 0,-1 0 1,1 0-1,0 0 0,1 4 0,-1-5 15,0 0 0,1 0 0,-1 0 1,1 0-1,-1 0 0,1 0 0,-1-1 1,1 1-1,0 0 0,-1 0 0,1 0 1,0 0-1,0-1 0,0 1 0,0 0 1,-1-1-1,1 1 0,0-1 0,0 1 0,0-1 1,0 1-1,0-1 0,0 0 0,2 1 1,2 0 123,-1 1 0,1-1 0,-1-1 1,8 2-1,1-3 58,0 0 0,-1-1-1,1 0 1,0-1 0,13-5-1,59-26 581,-74 29-709,1-1 0,-1 0 0,-1-1 0,1 0 0,-1 0 0,14-14-1,-21 18-98,0 0 0,-1 0-1,0 0 1,1 0 0,-1 0-1,0 0 1,0-1-1,-1 1 1,1-1 0,-1 1-1,1-1 1,-1 0-1,-1 1 1,1-1 0,0 0-1,-1 0 1,0 0 0,1 1-1,-2-1 1,1 0-1,0 0 1,-1 0 0,0 0-1,-1-4 1,1 5-27,0 1 1,0-1-1,0 1 1,0-1-1,-1 1 1,1 0-1,-1-1 1,1 1-1,-1 0 1,0 0-1,0 0 1,0 0-1,0 0 1,0 1-1,0-1 1,-4-1-1,2 1-39,1 1 0,-1 0 0,0-1 0,1 2 0,-1-1 0,0 0 0,0 1 0,1 0 1,-1 0-1,-6 0 0,0 1-55,1 1 1,0 0-1,0 1 1,0 0-1,0 0 1,0 1-1,1 0 0,-13 7 1,7-1 67,1 0 0,0 1-1,0 1 1,-13 14 0,19-18 79,1 0 1,0 1-1,0 0 0,1-1 0,0 2 0,0-1 1,1 0-1,-3 11 0,5-13-4,1-1 0,1 0-1,-1 0 1,1 1 0,0-1 0,0 0 0,1 1 0,0-1-1,0 0 1,0 0 0,1 0 0,0 0 0,0 0 0,0 0-1,6 8 1,-4-7 25,0 0-1,0-1 0,1 0 1,0 0-1,0 0 1,0 0-1,1-1 0,0 0 1,0 0-1,1 0 0,-1-1 1,9 4-1,-8-5 52,1 0-1,0-1 0,0 0 1,-1 0-1,1-1 0,0 0 1,0 0-1,1-1 1,-1 0-1,0-1 0,0 1 1,0-2-1,0 1 0,-1-1 1,13-4-1,5-4 59,0 0 0,-1-2 1,29-18-1,20-18-186,-40 25-106,43-22 0,-74 44 90,16-6-202,-17 7 225,-1 0-1,1 0 1,-1 0 0,0 0 0,1-1 0,-1 2-1,1-1 1,-1 0 0,0 0 0,1 0 0,-1 0 0,1 0-1,-1 0 1,0 0 0,1 0 0,-1 1 0,1-1 0,-1 0-1,0 0 1,1 0 0,-1 1 0,0-1 0,1 0-1,-1 1 1,0-1 0,0 0 0,1 0 0,-1 1 0,0-1-1,0 1 1,1-1 0,-1 0 0,0 1 0,0-1 0,0 0-1,0 1 1,0-1 0,0 1 0,2 10-6,-1-1 0,0 0 0,-1 1 0,0-1 0,-3 17 0,2-21 9,1 0 204,-1 1-1,1-1 0,0 0 1,1 1-1,-1-1 0,3 8 1,13-33 156,2-3-239,28-25-1,-38 39-140,0 0 0,1 2 0,0-1 1,1 1-1,-1 0 0,1 1 0,0 0 1,1 0-1,-1 1 0,17-4 0,-26 8 10,0 0 0,0 0 0,0-1 0,0 1 0,0 0-1,0 0 1,0 0 0,1 0 0,-1 0 0,0 0 0,0 1 0,0-1 0,0 0 0,0 1-1,0-1 1,0 0 0,0 1 0,0-1 0,0 1 0,0 0 0,0-1 0,0 1 0,-1 0-1,1-1 1,0 1 0,0 0 0,-1 0 0,1 0 0,0 0 0,-1 0 0,1 0 0,-1 0-1,1 0 1,-1 0 0,0 0 0,1 0 0,-1 0 0,0 0 0,0 0 0,1 0 0,-1 0-1,0 1 1,0 4 20,0-1-1,0 0 1,-1 0-1,1 1 1,-1-1-1,0 0 1,-3 8-1,0-3 59,0 1 0,1-1 0,0 0 0,1 1 0,-2 17-1,4-28-45,0 1 0,1-1 0,-1 0 0,0 0 0,0 1 0,0-1-1,0 0 1,0 0 0,0 0 0,1 1 0,-1-1 0,0 0 0,0 0-1,0 0 1,0 1 0,1-1 0,-1 0 0,0 0 0,0 0 0,1 0-1,-1 0 1,0 0 0,0 1 0,1-1 0,-1 0 0,0 0 0,0 0-1,1 0 1,-1 0 0,0 0 0,0 0 0,1 0 0,-1 0 0,0 0-1,0 0 1,1-1 0,17-2 394,18-10-57,-23 6-272,121-55 88,-89 39-264,-38 18 59,0 1-1,0 0 1,0 1-1,1 0 1,-1 0-1,1 0 1,0 1-1,-1 0 1,12-1-1,-18 3 29,-1 0 0,1 0 0,-1 1 0,1-1-1,0 0 1,-1 0 0,1 0 0,-1 0-1,1 0 1,-1 1 0,1-1 0,0 0-1,-1 1 1,1-1 0,-1 0 0,1 1-1,-1-1 1,0 1 0,1-1 0,-1 0 0,1 1-1,-1-1 1,0 1 0,1-1 0,-1 1-1,0 0 1,0-1 0,1 1 0,-1-1-1,0 1 1,0-1 0,0 1 0,0 0 0,0-1-1,0 1 1,0 0 0,-2 27-430,0-14 423,7 53 82,-5-64-48,1 1 0,-1-1 0,1 0 0,-1 0 0,1 0 1,0 0-1,1 3 0,-2-5-6,1 0 1,-1 0-1,0-1 1,1 1-1,-1 0 1,1 0-1,-1-1 1,1 1-1,-1 0 0,1-1 1,-1 1-1,1-1 1,0 1-1,-1 0 1,1-1-1,0 1 1,-1-1-1,1 0 1,0 1-1,0-1 1,-1 0-1,1 1 1,0-1-1,0 0 1,0 0-1,-1 0 0,1 0 1,0 0-1,0 0 1,0 0-1,0 0 1,4-1 34,-1 0 0,0-1 0,0 0 0,0 0 0,0 0 0,0-1 0,0 1 0,-1-1 0,6-4 0,31-35 222,-17 17-198,10-11-41,-19 20-149,19-17-1,-13 19-97,-20 14 209,0 0 1,0-1 0,0 1-1,0 0 1,0 0-1,0 0 1,0 0-1,0 0 1,1 0 0,-1 0-1,0 0 1,0 0-1,0 0 1,0 0-1,0 0 1,0 0 0,0 0-1,1 0 1,-1 0-1,0 0 1,0 0 0,0 0-1,0 0 1,0 0-1,0 0 1,1 0-1,-1 0 1,0 0 0,0 0-1,0 0 1,0 0-1,0 0 1,0 0-1,0 0 1,0 1 0,1-1-1,-1 0 1,0 0-1,0 0 1,0 0-1,0 0 1,0 0 0,-3 11-48,0-3 37,1-1 0,0 1 0,0 0 0,0 0 0,1 1 0,0-1 0,1 0 0,-1 0 0,2 0-1,-1 1 1,1-1 0,0 0 0,3 8 0,-3-14 28,-1-1 0,1 0 1,-1 1-1,1-1 0,0 0 0,0 1 0,0-1 0,-1 0 0,1 0 1,0 0-1,0 0 0,1 0 0,-1 0 0,0 0 0,0 0 1,0 0-1,1-1 0,-1 1 0,0 0 0,1-1 0,-1 1 1,0-1-1,1 1 0,-1-1 0,1 0 0,-1 0 0,1 0 0,-1 0 1,1 0-1,-1 0 0,1 0 0,-1 0 0,1 0 0,1-1 1,6-2 19,0 1 0,-1-2 0,1 1 1,12-8-1,-7 4 56,156-86 278,-155 84-360,0-2 0,-1 0 0,0 0 0,0-1 0,-2-1 0,20-23 0,-17 14 31,0 0 1,-1-2-1,19-45 1,44-158 125,-55 154-192,-17 58 29,1-2-9,-1 1 0,0-1 1,-2 0-1,3-30 0,-6 46-22,0 0 0,0 0-1,0 1 1,0-1-1,0 0 1,0 0-1,0 1 1,0-1 0,0 0-1,0 0 1,-1 1-1,1-1 1,0 0 0,-1 1-1,1-1 1,-1-1-1,1 2 19,0 0-1,-1 0 1,1 0-1,0 0 1,-1 0-1,1 0 1,0 0-1,0 0 1,-1 0-1,1 0 1,0 0-1,0 0 1,-1 0-1,1 0 1,0 0-1,-1 0 1,1 0-1,0 1 1,0-1-1,-1 0 1,1 0-1,0 0 1,0 0-1,0 0 1,-1 1-1,1-1 1,0 0-1,0 0 1,-1 1-1,-1 1-25,0 1 0,0-1 0,0 1 0,0 0 0,1 0 0,-3 5 0,-8 23-22,2 1 0,1 1 0,-10 65 0,3 104 9,16-197 43,-1 30-17,2 0 0,2-1 0,7 38 0,-9-66 69,0 0 0,1 0 0,0 1 1,1-1-1,-1 0 0,1-1 0,6 10 0,-9-14-15,1 1-1,0-1 1,0 0-1,-1 0 1,1 0 0,0 0-1,0 0 1,0-1-1,0 1 1,0 0 0,0 0-1,0-1 1,0 1 0,0 0-1,1-1 1,-1 1-1,0-1 1,0 1 0,1-1-1,-1 0 1,0 0-1,0 1 1,1-1 0,-1 0-1,0 0 1,1 0 0,-1-1-1,0 1 1,0 0-1,1 0 1,-1-1 0,0 1-1,0 0 1,1-1 0,-1 1-1,0-1 1,0 0-1,0 1 1,0-1 0,0 0-1,0 0 1,0 0-1,1-1 1,52-54 242,-19 18-189,-23 24-118,0 1-1,0 0 1,2 1 0,-1 1 0,27-18 0,-28 25-79,-12 4 111,1 0-1,-1 0 1,0 0-1,0 0 0,0 0 1,0 0-1,0 0 1,1 0-1,-1 0 1,0 0-1,0 0 0,0 1 1,0-1-1,0 0 1,1 0-1,-1 0 1,0 0-1,0 0 1,0 0-1,0 0 0,0 0 1,0 1-1,0-1 1,1 0-1,-1 0 1,0 0-1,0 0 1,0 0-1,0 1 0,0-1 1,0 0-1,0 0 1,0 0-1,0 0 1,0 1-1,-6 19-169,3-11 183,-1 0-1,0 0 0,0 0 1,-1 0-1,0-1 1,-1 0-1,-8 10 0,-46 45 89,36-38 37,-71 76 121,90-95-91,2-3 108,6-4-57,11-3-176,62-20-2,-31 9 9,139-37 28,-158 46 2,1 0-643,1-2 0,25-10-1,-52 18 399,-1 0 0,1-1 0,0 1-1,-1 0 1,1 0 0,-1-1-1,1 1 1,0 0 0,-1-1 0,1 1-1,-1-1 1,1 1 0,-1-1-1,1 1 1,-1-1 0,1 1 0,-1-1-1,1 0 1,-1 0 43,-1 1 1,1 0-1,0-1 0,0 1 1,-1 0-1,1-1 1,0 1-1,0 0 0,-1-1 1,1 1-1,-1 0 0,1-1 1,0 1-1,-1 0 1,1 0-1,-1-1 0,1 1 1,0 0-1,-1 0 0,1 0 1,-1 0-1,0 0 1,-9-2-1540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3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91 3552,'-8'-8'2171,"3"8"-541,-4 1 2329,8-1-3898,1 0 1,0 0 0,-1 0 0,1 0 0,0 0-1,-1 0 1,1 0 0,0 0 0,-1 0 0,1 0-1,0 0 1,-1 0 0,1 1 0,0-1 0,-1 0-1,1 0 1,0 0 0,-1 0 0,1 1-1,0-1 1,-1 0 0,1 0 0,0 1 0,0-1-1,0 0 1,-1 0 0,1 1 0,0-1 0,0 0-1,0 1 1,-1-1 0,1 0 0,0 1 0,0-1-1,0 0 1,0 1 0,0-1 0,0 0 0,0 1-1,0-1 1,0 0 0,0 1 0,0-1-1,0 0 1,0 1 0,0-1 0,0 1 0,1 0 5,-1 0 0,1 0 0,0 0 0,-1 1 1,1-1-1,0 0 0,-1 0 0,1-1 1,0 1-1,0 0 0,0 0 0,0 0 0,0 0 1,0-1-1,0 1 0,0-1 0,2 2 1,3 0 128,0 0 0,1 0 0,-1-1 0,1 0 0,-1 0 0,12 0 0,42-4 575,16-7-307,0-3 0,81-26 0,23-18 155,-180 57-617,0 0 0,0 0-1,0 0 1,1 0 0,-1 0 0,0 0-1,0 0 1,0 0 0,0 0 0,0 0-1,0 0 1,1 0 0,-1 0 0,0 0-1,0 0 1,0 0 0,0 0 0,0 0-1,0 1 1,0-1 0,1 0 0,-1 0-1,0 0 1,0 0 0,0 0 0,0 0-1,0 0 1,0 0 0,0 0 0,0 1-1,0-1 1,0 0 0,0 0 0,0 0-1,1 0 1,-1 0 0,0 0 0,0 0-1,0 1 1,0-1 0,0 0 0,0 0-1,0 0 1,0 0 0,0 0 0,0 0-1,0 1 1,0-1 0,0 0 0,-1 0-1,-1 13 122,-12 22 77,9-22-196,-17 47 209,-4-2 1,-42 73-1,34-78-125,-59 71 0,86-115-180,0 0 0,1 0-1,0 0 1,1 1 0,0 0 0,-7 19 0,7-3-522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3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13 4224,'6'-10'1966,"-5"8"-658,-2 8-220,-2-1-843,0 0 0,0 1 0,0-1 0,-1-1 0,1 1 0,-1 0 0,-5 4 0,-6 7 259,-16 27 403,3 1 0,-29 57-1,28-46-415,-57 119 730,74-142-1023,1 1-1,-12 58 1,0 64 388,20-116-368,1 1 1,1-1-1,3 1 0,9 59 1,-7-79-73,0 0 0,2 0 0,0 0 0,2-1 0,0 0 0,1 0 0,1-1 0,0 0 0,1-1 0,18 21 0,-17-24-11,1 0-1,21 18 1,-30-29-165,1 0 0,-1 0 1,1 0-1,-1 0 1,1-1-1,0 0 1,0 0-1,0 0 1,0-1-1,0 1 0,1-1 1,-1 0-1,8 0 1,-12-1-270,1 0 1,-1 0 0,1-1-1,-1 1 1,1 0 0,-1 0-1,0-1 1,1 1 0,-1-1-1,1 0 1,-1 1 0,0-1 0,1 0-1,-1 0 1,1-1 0,11-6-2214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3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5632,'0'0'83,"0"0"1,0-1 0,0 1-1,0 0 1,0 0 0,0-1-1,0 1 1,-1 0 0,1 0-1,0-1 1,0 1 0,0 0-1,0 0 1,-1 0 0,1-1-1,0 1 1,0 0 0,0 0-1,-1 0 1,1 0 0,0 0-1,0-1 1,-1 1 0,1 0-1,0 0 1,0 0 0,-1 0-1,1 0 1,0 0 0,-1 0-1,1 0 1,0 0 0,0 0-1,-1 0 1,1 0 0,0 0-1,-1 0 1,0 12 1465,5 20-613,12 84 1633,-10-66-1928,6 63 817,8 56-319,-11-99-959,-8-53-185,0 0 0,2-1 0,0 1 0,1-1 0,7 18 0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3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24 232 5984,'-14'-41'1920,"13"38"-1802,0 0 0,0 0 0,0 0 1,0-1-1,0 1 0,1 0 0,-1-1 1,1-3-1,0-4 167,-1 6-141,0-1 0,1 1 0,0-1-1,0 1 1,0 0 0,1-1 0,0 1 0,0 0 0,0-1-1,1 1 1,0 0 0,0 0 0,0 0 0,0 0 0,1 1-1,0-1 1,0 0 0,0 1 0,0 0 0,1 0 0,0 0-1,-1 0 1,2 1 0,-1-1 0,0 1 0,1 0 0,-1 0 0,1 1-1,0-1 1,0 1 0,0 0 0,0 1 0,6-2 0,4 1 57,0 0 1,0 1-1,0 1 1,0 1 0,0 0-1,0 1 1,0 0 0,0 1-1,0 1 1,15 6 0,-21-7-56,-1 0 0,1 1 0,0 0 0,-1 1 0,0 0 0,0 0 0,0 1 0,-1 0 0,0 0 1,0 1-1,-1 0 0,1 0 0,-1 0 0,-1 1 0,0 0 0,0 0 0,5 11 0,-9-15-67,0 0 0,1 0-1,-2 0 1,1 0 0,0 0-1,-1 0 1,0 1-1,0-1 1,0 0 0,0 0-1,-3 8 1,2-5 4,-2-1-1,1 1 1,-1-1 0,0 1 0,0-1-1,-7 9 1,2-4 5,0-1-1,-1 0 1,0 0 0,-1-1-1,0-1 1,0 0 0,-16 9-1,11-9-2,-1 0 0,-18 5 0,-22 11-2532,42-16 1023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3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4480,'1'2'402,"1"0"0,-1-1 0,1 1 0,-1 0 0,0 0 0,1-1 0,-1 1 0,0 0 0,0 0 0,-1 0 0,2 4 0,5 25 2150,-4-1-825,-2-1 0,-2 39 1,-1-45-1286,-1-1 1,-1 0 0,0 0 0,-2 0 0,-1-1 0,-13 29 0,19-46-404,-1-1 0,0 0 1,1 0-1,-1 0 0,-1-1 0,1 1 0,0 0 0,-1-1 1,1 1-1,-1-1 0,-4 3 0,5-4-102,0 0 0,1 0 0,-1 0 0,0-1 0,0 1 0,0-1 0,0 1 0,1-1 0,-1 0 0,0 1 0,0-1 0,0 0 0,0-1 0,0 1 0,0 0 0,0 0 0,0-1 0,0 1 0,1-1 0,-4-1 0,2 1-304,1 0 1,0-1 0,0 1-1,0-1 1,0 1 0,0-1-1,0 0 1,0 0 0,0 0-1,1 0 1,-1 0 0,1 0-1,-1 0 1,1-1 0,0 1-1,0 0 1,-1-4 0,-2-2-987,-10-32-2849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3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6304,'-1'-5'3092,"6"18"-2024,-1 23 124,-1-1 1,-2 1-1,-6 54 0,2 50 588,4-29-506,-1-111-1227,0 0 0,0 1-1,0-1 1,0 0-1,0 1 1,0-1-1,0 1 1,0-1 0,0 0-1,0 1 1,0-1-1,0 0 1,0 1-1,0-1 1,0 0 0,1 1-1,-1-1 1,0 0-1,0 1 1,0-1-1,1 0 1,-1 1 0,0-1-1,6-3 372,5-12-156,1-9-163,0-2 0,-2 1 0,8-30 0,-3 8 11,57-140-238,-55 151 12,-16 34 109,0 1 0,0-1 1,0 1-1,0-1 1,0 1-1,1-1 0,-1 1 1,0 0-1,1 0 0,-1 0 1,1 0-1,-1 0 1,1 0-1,0 0 0,-1 0 1,4 0-1,-4 1 7,0 0-1,-1 0 1,1 0-1,0 0 1,0 0 0,0 0-1,-1 0 1,1 0 0,0 0-1,0 1 1,-1-1-1,1 0 1,0 1 0,0-1-1,-1 0 1,1 1-1,0-1 1,-1 1 0,1-1-1,-1 1 1,1 0-1,0-1 1,-1 1 0,1-1-1,-1 1 1,0 0 0,1 0-1,-1-1 1,1 2-1,7 24 3,-7-22-3,8 47 257,6 92-1,-12-114-147,-3-29-119,1 18 54,1 0 0,5 22 0,5-11-2470,-12-28 2142,1 0 0,0 0 0,-1 1 0,1-1 0,0 0 0,0 0 0,0 0 0,0 0 0,0 0 0,0 0 0,0 0 0,0 0 0,0-1 0,1 1 0,-1 0 0,0-1 0,1 1 0,-1-1 0,0 1 0,1-1 0,-1 1 0,3-1 0,14 1-2669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3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5312,'7'6'864,"0"1"1,0 0 0,0 1-1,-1-1 1,0 1-1,9 18 1,34 65 1409,-45-83-1971,28 52 1064,2-1 0,51 65 0,-64-94-1121,-1 1 0,-2 1-1,-1 1 1,-1 0 0,-2 1 0,-2 1-1,-1 0 1,-2 1 0,-1 0-1,-2 0 1,-1 1 0,0 37 0,-5-41-149,-2 1 1,-1-1 0,-1 0 0,-2 0 0,-17 54-1,-54 179-849,53-188 96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3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24 176 3232,'-4'-14'1035,"4"12"-786,0 1 1,0-1-1,1 1 1,-1-1 0,1 1-1,-1-1 1,1 1 0,0-1-1,-1 1 1,1-1-1,0 1 1,0 0 0,0-1-1,0 1 1,0 0 0,2-2-1,-3 3 3,7-8 689,-6 7-766,-1-1 0,1 1 1,0 0-1,0 0 0,1-1 1,-1 1-1,0 0 0,0 0 0,0 0 1,2 0-1,-2 1-153,-1 0 0,0 0 0,0 0 1,0 0-1,1 0 0,-1 0 0,0 0 0,0 0 0,1 0 0,-1 0 1,0 0-1,0 0 0,0 0 0,1 0 0,-1 0 0,0 0 0,0 0 0,0 1 1,0-1-1,1 0 0,-1 0 0,0 0 0,0 0 0,0 1 0,0-1 1,0 0-1,1 0 0,-1 0 0,0 1 0,4 13 339,1 34 1095,-3 88 1,-2-38-1085,4-5 281,31 179 0,-32-258-482,-1-7 128,0 0 0,-1 0-1,1 9 1,-2-16 111,-4-27 321,-55-279-336,37 213-395,13 58 7,1-1-1,1 0 1,-2-63-1,9 92-26,0 1 0,1 0 0,0-1 0,1 1 0,-1 0 0,1-1 0,0 1 0,1 0 0,-1 0 0,7-9 0,-3 7-1,0-1 0,0 2 0,0-1 0,1 1 0,1 0 0,12-10 0,-10 10-3,0 0 0,1 1 0,0 0 0,0 1 0,0 0 0,1 1 0,0 0-1,0 0 1,0 2 0,0-1 0,24 0 0,-23 3 0,0 0 0,0 1 0,0 1 0,1 1 0,-2-1-1,1 2 1,0 0 0,-1 0 0,0 2 0,0-1 0,0 1 0,0 1-1,-1 0 1,0 1 0,-1 0 0,13 12 0,-20-17 21,-1 0 0,0 0-1,0 0 1,0 0 0,0 1 0,0-1 0,-1 0 0,1 1 0,-1-1 0,0 1 0,0 0-1,0-1 1,0 7 0,-1-3 9,0-1-1,0 1 0,-1-1 1,0 1-1,0-1 0,-1 1 1,-2 7-1,-4 5 91,-1 1 0,-1-1 1,-19 28-1,13-22-22,-1-1 1,-1-1 0,-1-1-1,-2 0 1,0-2 0,-25 21-1,44-41-70,1 1-1,0 0 0,0 0 0,-1 0 0,1 0 0,0 0 0,0 0 0,0 0 0,0 0 1,1 1-1,-1-1 0,0 0 0,0 1 0,1-1 0,-2 3 0,2-3-5,1 1-1,-1-1 0,0 0 0,0 1 1,1-1-1,-1 0 0,1 0 0,-1 1 0,1-1 1,-1 0-1,1 0 0,0 0 0,0 0 1,-1 0-1,1 0 0,0 0 0,0 0 1,0 0-1,2 1 0,6 6-39,1-1-1,0-1 0,0 1 1,17 6-1,-12-6-32,25 18 0,-31-19 70,-1 1 0,0 0-1,0 0 1,0 1 0,-1 0-1,0 0 1,-1 0 0,0 1-1,0 0 1,-1 1 0,0-1-1,-1 1 1,7 19 0,-11-26 20,1 1 1,-1-1-1,0 1 1,0-1-1,0 1 1,0-1-1,0 1 1,-1-1-1,0 1 1,1-1-1,-1 1 1,-1-1-1,-1 5 1,0-3 36,0 0 1,0 1-1,-1-1 1,0-1-1,0 1 1,0 0-1,-6 4 1,1-2 28,1 0 1,-1-1-1,0-1 1,0 1-1,-1-2 1,0 1-1,0-1 1,-19 5-1,8-7 34,-1 0 0,1-1 0,-1-1-1,0-2 1,-26-4 0,18 3-20,15-1-1443,37 4-5367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3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96 4160,'0'1'69,"0"-1"0,0 0 0,-1 0 0,1 0 0,0 0 0,0 1-1,0-1 1,0 0 0,0 0 0,0 1 0,0-1 0,0 0 0,0 0 0,0 0 0,0 1 0,0-1 0,0 0 0,0 0 0,0 0 0,0 1 0,0-1 0,0 0 0,0 0 0,0 1-1,0-1 1,1 0 0,-1 0 0,0 0 0,0 0 0,0 1 0,0-1 0,0 0 0,1 0 0,-1 0 0,0 0 0,0 1 0,0-1 0,0 0 0,1 0 0,-1 0 0,0 0 0,0 0-1,1 0 1,14 10 1391,-6-4-876,-4-2-222,0-1 0,1 0 0,-1-1 0,1 1 0,0-1 0,0 0-1,0 0 1,0-1 0,0 1 0,0-2 0,0 1 0,0-1 0,1 1 0,-1-2 0,0 1 0,9-2 0,-11 1-269,0 0 0,0 0 0,0 0 0,0 0 0,0-1 0,0 1 0,0-1 0,-1 0 0,1 0 0,-1-1 0,1 1 0,-1-1 0,0 1 0,0-1 0,0 0 0,-1 0 0,1-1 0,-1 1 0,1 0 0,-1-1 0,0 0 0,0 1-1,-1-1 1,1 0 0,1-5 0,-3 6-59,1-1-1,-1 1 1,1 0 0,-1-1-1,0 1 1,0-1-1,-1 1 1,1 0-1,-1-1 1,-1-5-1,1 7-36,1 1 0,-1-1-1,0 0 1,0 1 0,0-1 0,0 1-1,0-1 1,0 1 0,0 0-1,-1-1 1,1 1 0,0 0 0,-1 0-1,1 0 1,-1 0 0,1 0-1,-1 0 1,0 0 0,1 1 0,-1-1-1,0 0 1,-2 0 0,0 1-21,-1 0 0,1 0 0,0 0-1,-1 0 1,1 1 0,0-1 0,-1 1 0,1 0 0,0 1 0,-7 2 0,-45 25-170,53-28 194,-84 54 227,75-46-128,1 0 0,-1 1 0,2 0 0,-1 1 0,-8 12 0,17-20-56,0-1 0,0 0 0,1 0 0,0 0 0,-1 1 0,1-1 0,0 1 0,0-1 0,0 1 0,0-1 0,1 1 0,-1 0 0,1-1 0,-1 1 0,1 0 0,0 0 0,0-1 0,0 1 0,0 0 0,1-1 0,-1 1 0,1 0 0,0-1 0,0 1 0,0-1 0,0 1 0,0-1 0,0 1 0,1-1 0,-1 0-1,1 1 1,-1-1 0,1 0 0,3 2 0,2 4 103,1-1-1,0-1 0,1 1 1,0-1-1,0-1 1,0 0-1,0 0 0,1-1 1,0 0-1,14 4 0,-4-3 10,0-1 0,0-1 0,1 0 0,28-1 0,-32-3-271,0-1 1,0-1 0,0 0 0,18-6 0,1 0-499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3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4320,'-2'0'218,"1"0"1,-1 0 0,0 0-1,0 1 1,1-1-1,-1 0 1,0 1-1,0-1 1,1 1 0,-1 0-1,0-1 1,-2 3-1,3-3-124,1 1 0,-1 0-1,1-1 1,-1 1 0,1 0-1,0 0 1,-1-1 0,1 1 0,0 0-1,-1 0 1,1-1 0,0 1-1,0 0 1,0 0 0,-1 0-1,1 0 1,0-1 0,0 1 0,0 0-1,1 0 1,-1 0 0,0-1-1,0 1 1,0 0 0,1 0-1,-1 0 1,0-1 0,1 1 0,-1 0-1,0 0 1,2 0 0,0 3 150,0-1 0,0 0 1,1 0-1,-1 0 0,1-1 1,0 1-1,0-1 0,0 1 1,0-1-1,0 0 1,1 0-1,-1 0 0,1-1 1,-1 1-1,6 1 0,8 2 461,0-1 0,18 2 0,-27-4-458,14 0 65,1 0 0,-1-1-1,1-2 1,-1 0-1,0-1 1,25-6 0,126-39 344,-156 41-552,-13 4-138,0 0 0,0 1-1,0 0 1,0 0 0,8-1-1,-12 2 38,0 0 0,0 0 0,1 0 1,-1 0-1,0 0 0,1 0 0,-1 0 0,0 0 0,1 0 0,-1 0 0,0 0 0,0 0 0,1 0 0,-1 0 0,0 0 0,1 0 0,-1 1 0,0-1 0,0 0 0,1 0 0,-1 0 0,0 0 0,0 1 0,1-1 0,-1 0 0,0 0 0,0 1 0,0-1 0,0 0 0,1 0 0,-1 1 0,0-1 0,0 0 0,0 0 0,0 1 0,0-1 0,0 0 0,0 1 0,0-1 0,1 0 0,-1 1 0,0-1 0,-5 13 172,3-9-96,-95 275 736,30-84-499,34-88-1429,6 4-3624,7-8 1553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23.4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49 4992,'-24'-28'2240,"38"28"-1952,-9 0 224,5 0-352,6-5 704,8 5-480,2-7 256,6 7-384,8-5 64,6 5-192,2-3 224,-3 3-224,-3 0 160,-2 3-160,-14-3 352,2 5-256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56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38 2912,'0'-1'136,"0"0"0,0 0 0,0 0 0,0 0 0,0 0 1,0 1-1,-1-1 0,1 0 0,0 0 0,-1 0 0,1 0 0,0 0 0,-2-1 1,2 2-78,0-1 0,-1 1 1,1 0-1,0-1 1,0 1-1,-1 0 0,1-1 1,0 1-1,0 0 1,0-1-1,0 1 1,0-1-1,0 1 0,0 0 1,0-1-1,0 1 1,0-1-1,0 1 1,0-1-1,0 1 0,0 0 1,0-1-1,0 1 1,0 0-1,0-1 1,0 1-1,1-1 0,-1 1 1,0 0-1,0-1 1,1 1-1,-1-1 0,4-9 3925,-4 11-4277,0 3 298,10 113 2256,-2-41-1519,9 274 1434,-7-167-651,-10-182-1517,1 0 0,-1-1 0,0 1 0,0 0 0,0-1 0,0 1 0,0 0 0,0-1 0,0 1 0,0 0 0,-1-1 0,1 1 0,0-1 0,0 1 0,0 0 0,-1-1 0,1 1 0,0-1 0,-1 1 0,1-1 0,-1 1 0,1-1 0,0 1 0,-2 0 0,2-1-214,-1 0 0,0 0 1,0 0-1,1 0 0,-1-1 0,0 1 1,1 0-1,-1 0 0,0-1 0,1 1 1,-1-1-1,0 1 0,1 0 0,-1-1 1,1 1-1,-1-1 0,0 0 0,-5-4-1532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56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42 362 4736,'-11'-50'1530,"9"42"-1310,0 1-1,-1-1 0,0 0 0,-4-8 0,5 12 137,0-1 0,0 0 1,0 0-1,0 0 0,1 0 0,-1-7 1,2 6-189,-1 1 0,1-1 1,0 1-1,1-1 0,0 0 1,-1 1-1,2-1 0,-1 1 1,1 0-1,0-1 0,0 1 1,0 0-1,1 0 0,-1 0 1,1 0-1,0 1 0,1-1 1,-1 1-1,1 0 0,5-4 1,6-6-25,1 1 0,1 1 0,0 0 0,24-11 1,-28 16-82,0 1 0,1 1 1,0 0-1,0 1 0,0 0 1,1 1-1,-1 1 0,1 0 1,-1 1-1,20 1 0,-11 2 143,-1 0 0,1 2-1,-1 0 1,0 1 0,40 16-1,-54-18 1,-1 1-1,-1-1 1,13 9 0,-18-11-166,1-1 1,-1 1-1,0 0 0,0 0 1,0 0-1,0 0 1,0 0-1,0 0 1,0 0-1,0 0 1,0 0-1,-1 0 1,1 1-1,0-1 0,-1 0 1,1 1-1,-1-1 1,1 0-1,-1 1 1,0-1-1,1 0 1,-1 1-1,0-1 0,0 1 1,0-1-1,0 3 1,-1-2 44,0 0 0,0 0 1,0 0-1,-1 0 0,1-1 1,0 1-1,-1 0 1,1-1-1,-1 1 0,0-1 1,1 1-1,-4 1 0,-25 12 377,25-13-391,-88 32 438,36-16-287,47-14-114,0 0-1,0-1 1,0-1-1,0 0 1,-20 1-1,18-3-24,9 0-315,0 0 0,0 0 0,0 0 0,0 0 0,0 0 0,-5 2 0,2 2-771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57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15 3808,'-11'-15'3986,"14"18"-2442,-3 2-578,-1 37 891,-1 0 1,-14 77 0,3-35-1202,10-58-459,-6 107 454,13-77 415,-4-54-1734,0-6-533,0-12-2246,0-20-3732,3 18 4299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57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26 5312,'-14'-6'3769,"19"9"-792,5-1-2357,-1-2-1,1 1 1,0-1-1,0-1 1,0 0-1,18-4 1,16-2-114,4 3-168,72-4-42,-98 8-242,0 1-1,0 1 0,29 5 1,-32-3 82,-14-4-595,0 1 1,-1 0 0,1 0 0,-1 1 0,9 2 0,0 4-1238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59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37 4480,'0'-9'1002,"-1"7"-679,1 0 0,0 0-1,0 0 1,0-1 0,0 1-1,0 0 1,1 0 0,-1 0-1,0 0 1,1 0 0,1-3-1,2 22 3961,5 20-3723,-7 13-44,-3 0-1,-1 0 1,-3 0 0,-2 0 0,-2-1 0,-18 53-1,15-58-320,2 1 0,1 0-1,-3 54 1,5-24 786,3-70-27,3-6-564,4-5-240,5-2-131,-1 1 1,1 0 0,1 0-1,-1 0 1,1 2 0,0-1-1,0 1 1,1 0 0,17-6-1,-12 6-58,1 1-1,0 0 0,0 1 0,0 1 0,29-1 0,-17 3-39,36 5 1,-54-3 105,1 0 0,0 1 0,0 0 0,-1 0 0,1 1 0,11 7 0,-19-10-26,0 1 1,0 0-1,0 0 1,-1 1-1,1-1 0,-1 0 1,1 1-1,-1 0 0,0-1 1,0 1-1,0 0 1,0 0-1,-1 0 0,1 0 1,-1 0-1,0 1 1,2 5-1,0 20-6090,0-20-1569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59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7 5888,'-4'-7'2255,"0"8"-500,0 11 623,2-4-1396,-5 6 204,5-9-832,-1 1 1,1 1-1,0-1 0,0 0 1,-1 9-1,0 3 134,1 1 0,1-1 0,3 36 0,0-39-396,-2-7-6,0-1 0,1 0 0,0 0 1,1 0-1,-1 0 0,1 0 0,1 0 0,-1 0 0,1 0 0,0-1 0,8 12 0,-11-18-164,0 0-1,0 1 1,1-1-1,-1 1 0,0-1 1,0 0-1,1 1 0,-1-1 1,0 0-1,0 0 0,1 1 1,-1-1-1,0 0 1,1 0-1,-1 1 0,0-1 1,1 0-1,-1 0 0,1 0 1,-1 0-1,0 1 1,1-1-1,-1 0 0,1 0 1,-1 0-1,0 0 0,1 0 1,-1 0-1,1 0 0,-1 0 1,0 0-1,1 0 1,-1 0-1,1-1 0,-1 1 1,0 0-1,1 0 0,0-1 1,7 1-1879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2:59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66 6048,'-19'-24'2752,"11"16"-2400,0 3 1440,8 2-1056,-5-5-288,5 4-288,-5-4-384,10 8 128,-5-5-512,8 5 320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3:00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15 5984,'-17'-11'10730,"31"13"-9711,25 2-396,0-3 0,0-1 1,41-5-1,37-1-215,-55 10-312,-40-2-117,-21-1 18,-1 0 0,0-1-1,0 1 1,0-1 0,1 1 0,-1-1 0,0 1 0,0 0 0,0-1 0,0 1 0,0 0 0,0-1 0,0 1-1,0-1 1,0 1 0,-1 0 0,1-1 0,0 1 0,0-1 0,0 1 0,-1-1 0,1 1 0,0-1 0,-1 2-1,0 1 55,-1 3 0,-1 0 0,0 1 0,0-1 1,0 0-1,0-1 0,-1 1 0,0 0 0,0-1 0,-6 5 0,-12 18 51,-4 9 78,2 2-1,-32 71 1,40-74-563,-18 47-2203,17-25-3602,11-18 2599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3:01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54 4736,'-13'0'11050,"19"-3"-9711,123-36 383,-114 36-1707,0 0-1,0 1 0,18-1 0,-30 3-23,1 0 0,0 0 0,0 0-1,-1 0 1,1 1 0,0-1 0,-1 1 0,1 0 0,0 0-1,-1 1 1,1-1 0,-1 1 0,0-1 0,0 1 0,1 0 0,-1 0-1,0 1 1,4 4 0,-5-5 30,-1 0 1,0 0-1,0 1 0,0-1 1,-1 0-1,1 1 0,-1-1 1,1 1-1,-1-1 0,0 1 0,0-1 1,0 0-1,0 1 0,0-1 1,0 1-1,-1-1 0,1 1 1,-1-1-1,0 0 0,-1 4 0,-1 2 65,0 0-1,-1 0 1,-1 0-1,-6 10 1,-30 33 69,13-18-166,27-32 19,0-1 1,1 1-1,-1 0 1,0 0-1,1 0 0,-1 0 1,1 0-1,-1 1 1,1-1-1,0 0 1,0 0-1,-1 0 1,1 0-1,0 0 1,0 1-1,0-1 0,0 0 1,0 0-1,0 0 1,0 0-1,1 1 1,-1-1-1,0 0 1,1 0-1,-1 0 0,0 0 1,1 0-1,0 0 1,-1 0-1,1 0 1,0 0-1,-1 0 1,1 0-1,0 0 1,0-1-1,0 1 0,-1 0 1,1 0-1,2 0 1,3 4-19,1-1-1,0 0 1,0-1 0,11 5 0,-17-8 5,21 9 13,-1 0-1,38 24 0,-40-16 835,-36-13 33,-28 2 0,-39-6-517,-3 0-623,74 2-877,1-1 0,-20 6-1,31-7 912,0 0 0,1 0 0,-1 0 0,0 0 0,0 1 0,0-1 0,0 0 0,1 1 0,-1-1 0,0 1 0,0-1 0,1 0 0,-1 1 0,0 0 0,1-1 0,-1 1 0,0-1 0,1 1 0,-1 0 0,1-1 0,-1 1 0,1 0 0,-1 0 0,1-1 0,0 1 0,-1 0 0,1 0 0,0 0 0,0 0 0,0-1 0,0 1 0,-1 0 0,1 0 0,0 0 0,0 0 0,0 0 0,1 1 0,5 20-3614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3:03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4 182 4320,'-3'-1'9433,"10"5"-4871,-2-3-6344,112 4 2246,195-13 182,-1 1-380,-15 10 475,-85-3-37,-210 0-816,4-7 715,-7 6-510,0-1 1,0 1 0,0-1-1,1 1 1,-1-1 0,0 0-1,-1-2 1,-7-6-27,-27-23-86,-35-38 0,65 65 70,-8-8-141,15 14 88,0 0 1,0-1 0,-1 1-1,1 0 1,0 0 0,0-1 0,0 1-1,0 0 1,0 0 0,0-1-1,-1 1 1,1 0 0,0 0 0,0-1-1,0 1 1,0 0 0,0-1-1,0 1 1,0 0 0,0 0 0,0-1-1,0 1 1,0 0 0,0 0-1,1-1 1,-1 1 0,0 0 0,0 0-1,0-1 1,0 1 0,0 0-1,0 0 1,1-1 0,-1 1 0,0 0-1,0 0 1,0 0 0,1-1-1,-1 1 1,0 0 0,0 0 0,0 0-1,1 0 1,-1-1 0,0 1-1,0 0 1,1 0 0,-1 0 0,0 0-1,1 0 1,-1 0 0,12-3-16,0 0 0,0 1 0,0 1 0,0-1 0,0 2 0,0 0 0,0 0 0,0 2 0,13 1 0,-8 1 6,0 0 0,1 1 0,-2 1 1,1 0-1,25 14 0,-39-18-18,0 0 0,1 0 0,-1 1 0,0-1 0,3 4 0,-5-5 40,0-1 0,-1 1 0,1 0 1,0 0-1,-1 0 0,1 0 0,0 0 0,-1 0 0,1 0 0,-1 0 0,0 0 0,1 0 0,-1 0 0,0 1 0,0-1 0,0 0 0,1 0 1,-1 0-1,0 0 0,-1 2 0,0 2-12,-1 0 1,0-1 0,0 1-1,0 0 1,0-1-1,-1 0 1,0 1 0,0-1-1,-6 6 1,-6 5-51,-17 14 1,13-13 37,7-6 211,1 1-1,1 0 0,0 1 1,-18 25-1,26-33-348,0 0 0,0 1 0,0-1 0,0 1 0,1 0 0,-1-1 0,1 1 0,0 7 0,1-8-512,0 0 0,0-1 0,0 1 0,1 0 0,-1 0 0,1-1 0,0 1 0,1-1 0,-1 1 0,0-1 0,1 1 0,2 4 0,9 11-2249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08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3072,'0'-18'1699,"0"10"3364,4 16-3660,-2 4-530,-1 0 0,-1 22 0,1 12 76,9 137 1029,-3-88-938,-1-42-362,-5-30-322,7 117 760,-10-121-524,2-19-619,0 0 1,0 1-1,0-1 1,-1 0-1,1 0 1,0 0-1,0 0 1,0 0-1,0 0 1,0 0 0,0 0-1,0 0 1,0 0-1,0 1 1,0-1-1,0 0 1,-1 0-1,1 0 1,0 0 0,0 0-1,0 0 1,0 0-1,0 0 1,0 0-1,0 0 1,-1 0-1,1 0 1,0 0-1,0 0 1,0 0 0,0 0-1,0 0 1,0 0-1,0 0 1,-1 0-1,1 0 1,0 0-1,0 0 1,0 0-1,0 0 1,0-1 0,-8-7-4554,7 7 3954,0-1-1,0 0 1,1 0 0,-1 1-1,0-1 1,1 0-1,-1 0 1,1 0 0,-1 0-1,1-3 1,-1-12-2110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23.9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8 4224,'-18'-8'1920,"13"8"-1664,10 0-64,3 0-160,15 0-288,4 0 128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3:05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32 228 3328,'0'-67'7797,"-2"138"-6884,0 26 153,4 63 401,1 14-161,2-101-843,2 74 2844,-9-218-2867,-18-105 0,5 32-405,14 129 0,-3-40-37,2 0 1,2 0 0,15-99-1,-12 138-52,0 1-1,1 0 1,10-25-1,-12 34-5,1 1 0,0 0 0,0 0 0,0 0 1,0 0-1,1 1 0,0-1 0,0 1 0,0 0 0,1 0 0,-1 1 0,9-6 0,-11 8 46,0 0-1,-1 0 1,1 0 0,0 0-1,0 0 1,0 1-1,0-1 1,0 1 0,0 0-1,0-1 1,0 1-1,0 0 1,0 0 0,0 0-1,0 0 1,0 1 0,0-1-1,0 1 1,0-1-1,0 1 1,0 0 0,0-1-1,0 1 1,0 0-1,-1 0 1,1 0 0,0 1-1,-1-1 1,1 0-1,-1 0 1,1 1 0,-1-1-1,1 1 1,-1 0 0,0-1-1,0 1 1,0 0-1,0 0 1,0 0 0,0-1-1,-1 1 1,2 3-1,0 6 34,-1 0-1,1 0 0,-2 0 0,1-1 0,-2 1 0,1 0 0,-3 12 0,-20 76 57,5-31 25,9-28-49,4-22-28,1 0-1,0-1 1,2 2 0,0-1-1,1 24 1,1-37-9,1-1 0,-1 1 0,1-1 0,0 1 0,0-1 0,0 0 0,1 1 0,0-1 0,0 0 0,0 0 0,0 0 0,0 0 0,1-1 0,0 1 0,0-1 0,0 1 0,0-1 0,0 0-1,1 0 1,3 2 0,19 9-59,0-1-1,1-1 0,51 15 1,36 15-109,-107-38 157,0-1-1,0 1 0,0 0 0,-1 1 1,1-1-1,6 8 0,-12-11 9,1 0 0,-1 1 0,0-1 0,0 1 0,0-1 0,0 1 0,0-1 0,0 1 0,0 0 0,0-1 0,0 1 0,-1 0 0,1 0 0,-1-1 0,0 1 0,1 0 0,-1 0 0,0 0 0,0 0 0,0 0 0,0 0 0,0-1 0,-1 1 0,1 0 0,0 0 0,-1 0 0,0 0 0,1-1 0,-1 1 0,0 0 0,0-1 0,-1 3 0,-4 4 63,0-1 0,0 0-1,-1-1 1,0 1 0,-11 7 0,-44 27 234,44-30-248,-7 5 52,0-2 0,-44 18 0,59-28-43,-1-1 0,1 0 1,-1 0-1,1-1 0,-1 0 1,0-1-1,1 0 0,-1-1 1,0 0-1,-16-3 0,27 3-97,-1 0-1,1 0 1,0 0-1,0 0 1,0 0 0,0 0-1,-1 0 1,1 0-1,0 0 1,0 0-1,0 0 1,0 0-1,-1 0 1,1 0-1,0 0 1,0 0-1,0 0 1,0 0-1,-1 0 1,1 0 0,0-1-1,0 1 1,0 0-1,0 0 1,0 0-1,0 0 1,-1 0-1,1 0 1,0-1-1,0 1 1,0 0-1,0 0 1,0 0-1,0 0 1,0 0 0,0-1-1,0 1 1,0 0-1,0 0 1,0 0-1,0 0 1,0-1-1,0 1 1,0 0-1,0 0 1,0 0-1,0 0 1,0-1-1,0 1 1,0 0 0,0 0-1,0 0 1,0 0-1,0-1 1,0 1-1,9-8-2004,-8 8 1900,15-12-3079,1 1 0,34-16-1,-2 11 643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3:05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53 4992,'0'0'51,"0"0"1,0 0-1,0 0 1,-1 0-1,1 0 1,0 0 0,0 0-1,0 0 1,-1 0-1,1 0 1,0 0-1,0 0 1,0 0-1,0 0 1,-1 0-1,1 0 1,0 0-1,0 0 1,0 0-1,0 0 1,-1 0-1,1 0 1,0 0 0,0 1-1,0-1 1,0 0-1,0 0 1,-1 0-1,1 0 1,0 0-1,0 0 1,0 1-1,0-1 1,0 0-1,0 0 1,0 0-1,0 0 1,-1 1-1,1-1 1,0 0-1,0 0 1,0 0 0,0 0-1,0 1 1,0-1-1,0 0 1,0 0-1,0 0 1,0 0-1,0 1 1,0-1-1,0 0 1,0 0-1,1 0 1,-1 1-1,0-1 1,0 0-1,0 0 1,0 0-1,0 0 1,0 0 0,0 1-1,0-1 1,1 0-1,8 8 1336,-2-4-678,0-2 1,0 1-1,0-1 1,0 0-1,10 1 0,-14-3-517,1 0 0,-1 0 0,1 0 0,-1 0 0,1 0 0,-1-1 0,0 1 0,1-1 0,-1 0 0,0 0 0,0 0 0,0-1 0,5-2-1,-7 3-155,0 0-1,1-1 1,-1 1-1,0-1 0,0 1 1,-1-1-1,1 1 1,0-1-1,0 0 0,-1 1 1,1-1-1,-1 0 0,1 0 1,-1 1-1,0-1 1,0 0-1,0 0 0,0 0 1,0-1-1,0 1-21,0 1 0,0-1 0,0 0 0,0 1 0,-1-1 0,1 1 0,0-1 0,-1 1 0,1-1-1,-1 1 1,0 0 0,1-1 0,-1 1 0,0 0 0,0-1 0,0 1 0,0 0 0,0 0 0,0 0 0,0 0 0,0 0 0,0 0 0,-1 0 0,-1-1-1,0 1-26,-1 0-1,0 0 0,1 1 0,-1-1 0,1 1 0,-1 0 1,0 0-1,1 0 0,-1 1 0,1-1 0,-1 1 0,1 0 1,-1 0-1,1 0 0,-1 0 0,-4 3 0,2-1 110,0 1-1,-1 0 0,2 0 1,-1 1-1,0 0 1,1-1-1,-6 9 0,9-11-52,0 0-1,1 0 0,0 0 0,-1 0 0,1 0 0,0 1 0,0-1 0,0 0 0,1 1 0,-1-1 0,0 1 0,1-1 0,0 1 0,-1-1 0,1 1 1,1 2-1,-1-1 49,1 0 0,-1 0 0,1-1 0,1 1 0,-1 0 0,0-1 0,1 1 0,0-1 0,4 7 0,-3-5 7,1-1 0,0 1-1,0-1 1,0 0-1,0 0 1,1 0-1,-1 0 1,1-1 0,0 0-1,0 0 1,1 0-1,-1-1 1,10 4-1,-7-5-18,1 0 1,-1 0-1,0-1 0,1 0 0,-1 0 0,1-1 0,8-2 0,60-16 279,-60 14-485,24-8-1553,0 4 416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3:06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47 5408,'-4'-19'1728,"4"19"-1685,0-1 0,0 1 0,0-1 0,0 1 0,0 0 0,0-1 0,0 1-1,0 0 1,-1-1 0,1 1 0,0-1 0,0 1 0,0 0 0,0-1 0,-1 1 0,1 0 0,0-1 0,0 1 0,0 0 0,-1-1 0,1 1 0,0 0 0,-1 0 0,1-1 0,0 1 0,-1 0 0,1 0 0,0 0 0,-1-1 0,1 1 0,0 0 0,-1 0-1,1 0 1,-1 0 0,1 0 0,0 0 0,-1 0 0,1 0 0,-1 0 0,1 0 0,0 0 0,-1 0 0,1 0 0,0 0 0,-1 0 0,1 0 0,-1 0 0,1 0 0,0 1 0,-1-1 0,1 0 0,0 0 0,-1 0 0,1 1 0,0-1 0,-1 0-1,-2 2 70,0 0-52,0-1-1,0 1 1,0 0 0,0 0 0,0 0 0,0 0-1,1 1 1,-1-1 0,-2 5 0,-1 0 215,1 0 0,-7 12 1,11-17-200,0 0 1,0 0-1,1 0 0,-1 1 1,0-1-1,1 0 1,-1 0-1,1 0 1,0 0-1,-1 1 0,1-1 1,0 0-1,1 0 1,-1 1-1,0-1 0,0 0 1,1 0-1,0 0 1,-1 0-1,1 1 1,0-1-1,0 0 0,0 0 1,0-1-1,0 1 1,1 0-1,-1 0 1,0 0-1,1-1 0,0 1 1,-1-1-1,4 3 1,-1-1 86,1 0 1,0 0 0,-1-1 0,1 1-1,0-1 1,0 0 0,0 0 0,1-1-1,-1 0 1,0 0 0,1 0-1,8 0 1,-10 0-20,1-1 0,0-1-1,-1 1 1,1-1-1,0 1 1,-1-1 0,1 0-1,-1-1 1,1 1 0,-1-1-1,0 0 1,1 0 0,-1-1-1,0 1 1,5-5 0,-3 2 16,0-1 0,0 0 0,-1 0 1,7-10-1,-10 14-121,-1-1 1,1 0-1,-1 1 1,0-1-1,0 0 1,0 1-1,0-1 1,-1 0-1,1 0 0,-1 0 1,1 0-1,-1 0 1,0 0-1,0 0 1,-1 0-1,0-3 1,1 6-39,0-5 26,-1 0 0,-1 0 0,1 0 0,-1 1 0,0-1 0,-4-7 0,5 10-29,0 1 0,0 0-1,0-1 1,-1 1 0,1 0 0,0 0-1,-1 0 1,1 0 0,-1 0-1,1 0 1,-1 0 0,0 0 0,1 0-1,-1 1 1,0-1 0,0 1-1,1 0 1,-1-1 0,0 1-1,0 0 1,0 0 0,1 0 0,-1 0-1,-2 0 1,-2 1-23,0 0 0,0 1 1,0-1-1,0 1 0,0 0 0,0 1 0,1-1 1,-1 1-1,1 0 0,0 1 0,-8 5 1,0 2 11,1 1 1,0 1 0,-11 13-1,19-20 17,1 0 0,0 0 0,0 0 0,0 0 0,1 0 0,0 1 0,0-1 0,0 1 0,1-1 0,0 1 0,0 12 0,0 5-28,6 44 0,1-25 21,1-1-1,16 48 1,-20-79 46,1 0 1,10 19-1,-12-26-24,0 0 0,1 0 0,0 0 0,0 0 0,0-1 0,0 1 0,1-1 0,-1 1 0,7 3 0,-9-6-13,0-1 1,0 1 0,1-1 0,-1 0-1,0 1 1,0-1 0,0 0 0,0 0-1,0 0 1,1 0 0,-1 0 0,0 0-1,0 0 1,0 0 0,0-1 0,1 1-1,-1 0 1,0-1 0,0 1 0,0-1-1,0 1 1,0-1 0,0 1 0,0-1-1,0 0 1,0 0 0,0 1 0,0-1-1,-1 0 1,1 0 0,1-1 0,1-2 16,1-1 1,0 0-1,-1 0 1,0 0-1,3-7 1,-1 1 13,0-1 0,-2 1 0,1-1 0,-1 0 0,-1-1 1,0 1-1,0-23 0,-2 28-42,0 0 1,-1 0-1,1 0 1,-1 0-1,-1 0 1,1 0-1,-1 0 1,-1 0-1,1 1 1,-1 0-1,0-1 1,0 1-1,-1 0 1,-8-11-1,10 16-38,1 0-1,-1 0 0,1 0 0,-1 0 1,0 0-1,1 0 0,-1 0 1,0 0-1,0 1 0,0-1 0,1 1 1,-1-1-1,0 1 0,0 0 0,0-1 1,0 1-1,0 0 0,0 1 0,0-1 1,0 0-1,0 0 0,1 1 1,-1-1-1,0 1 0,0 0 0,0-1 1,1 1-1,-1 0 0,0 0 0,1 0 1,-1 0-1,1 0 0,-1 1 1,-1 1-1,-12 16-730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3:08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106 238 2656,'1'-7'1622,"-1"7"-1599,0 0-1,0 0 0,0 0 0,0 0 1,-1-1-1,1 1 0,0 0 0,0 0 0,0 0 1,0 0-1,0 0 0,0-1 0,0 1 1,0 0-1,0 0 0,0 0 0,0 0 1,0 0-1,0 0 0,-1 0 0,1-1 0,0 1 1,0 0-1,0 0 0,0 0 0,0 0 1,0 0-1,-1 0 0,1 0 0,0 0 1,0 0-1,0 0 0,0 0 0,0 0 0,-1 0 1,1 0-1,0 0 0,0 0 0,0 0 1,0 0-1,0 0 0,-1 0 0,1 0 1,0 0-1,0 0 0,0 0 0,0 0 1,0 0-1,-1 0 0,1 0 0,0 0 0,0 0 1,0 0-1,0 1 0,0-1 0,0 0 1,-1 0-1,-22 4 5231,5 2-4606,10-3-168,0 0-1,0 1 0,-10 5 0,6-4 135,8-4-301,5 0 304,0-1-517,1 0-1,-1 1 1,1-1-1,-1 1 0,1-1 1,-1 1-1,1 0 1,-1 0-1,3 1 1,7 4 351,1-2-223,1 0 1,-1-2-1,1 1 0,-1-2 1,23 1-1,65-6 725,-87 3-836,126-11 482,28-2-375,389-36 513,-423 36-666,-113 13-44,8-1-36,-21 3 98,0-1 0,0-1 0,0 0 0,0 0 0,-1 0 0,1-1-1,9-3 1,-16 5-79,0 0-1,1 0 0,-1 0 1,0 0-1,0 0 0,1 0 1,-1 0-1,0 0 0,0 0 1,1 0-1,-1-1 0,0 1 1,0 0-1,0 0 0,1 0 0,-1 0 1,0-1-1,0 1 0,0 0 1,0 0-1,1 0 0,-1-1 1,0 1-1,0 0 0,0 0 1,0-1-1,0 1 0,0 0 1,0 0-1,0-1 0,0 1 1,-6-8 373,2 5-407,-5-3 38,0 0 0,0 0-1,0 1 1,-20-8 0,6 2 99,-36-16-150,37 18 18,-1-2 0,1 0 0,1-2 0,-36-26 0,57 39 20,0 0-1,0 0 1,-1 0 0,1 0 0,0 0 0,0 0 0,0-1 0,-1 1 0,1 0-1,0 0 1,0 0 0,0 0 0,-1 0 0,1-1 0,0 1 0,0 0 0,0 0-1,0 0 1,-1-1 0,1 1 0,0 0 0,0 0 0,0-1 0,0 1-1,0 0 1,0 0 0,0 0 0,0-1 0,0 1 0,0 0 0,0 0 0,0-1-1,0 1 1,0 0 0,0 0 0,0-1 0,0 1 0,0 0 0,0 0 0,0-1-1,0 1 1,0 0 0,1 0 0,-1 0 0,0-1 0,4 0 27,5 0-64,0 0 0,0 1 0,-1 0 0,1 0 0,0 1 0,11 3 0,54 15-56,-44-10 45,-1-1 9,52 23 0,-70-26 34,1 1 0,-1 1 0,0 0 1,0 1-1,0 0 0,15 16 0,-22-21 13,-1 1 0,0 0-1,0 0 1,0 0 0,-1 0 0,0 1-1,1-1 1,-1 1 0,-1-1 0,1 1-1,-1 0 1,1 0 0,-1-1 0,0 9-1,-1-9 14,0 0-1,-1 0 0,1 0 0,-1 0 1,0 0-1,0 0 0,0 0 0,-1 0 1,0 0-1,1-1 0,-1 1 0,0-1 1,-1 1-1,1-1 0,0 0 1,-1 0-1,0 0 0,-4 4 0,-6 3 179,-1 0 0,0 0-1,-21 10 1,-20 13-2871,43-22 1013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3:12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13 131 2912,'0'0'61,"0"0"0,0 0 0,-1-1 0,1 1 0,0 0 0,0 0 0,0-1 0,0 1 0,0 0 0,0-1 0,-1 1 0,1 0 0,0-1 0,0 1 0,0 0 0,0-1 0,0 1 0,0 0 0,0 0 0,0-1 0,0 1 0,0 0 0,1-1 0,-1 1 0,0 0 0,0-1 0,0 1 0,0 0 0,0 0 0,1-1 0,-1 1 0,0 0 0,0 0 0,0-1 0,1 1 0,-1 0 0,0 0 1,0 0-1,1-1 0,-1 1 0,0 0 0,0 0 0,1 0 0,-1 0 0,0 0 0,0 0 0,1-1 0,-1 1 0,1 0 0,7-8 1469,-7 6-1265,-1 0 0,1 1-1,0-1 1,0 0 0,0 1 0,0-1-1,3-2 1,-3 3-53,0 0 0,0 0 1,-1 1-1,1-1 0,0 0 0,-1 0 0,1 0 0,-1 0 0,1 0 0,-1 0 1,1-1-1,-1 1 0,1-2 0,12 50-281,18 199 1537,-25-192-1208,4 39 187,6 50 418,-15-124-451,2 0 0,6 27 0,-9-44-179,-1-4-43,0 1 0,-1-1 0,1 0 0,0 0 0,0 1 0,-1-1 0,2 0 0,-1 0 0,0 0 0,0 0 0,0-4 0,-2 0-54,-28-69 198,17 42-353,-14-48 0,21 59 73,-1-6 14,1-1 1,-6-45-1,12 63-68,-3-15-30,1 0 0,2 1-1,0-1 1,6-45 0,-4 62 21,0 0 0,1 1 0,1-1 0,0 0 0,0 1 0,0 0 0,1 0 0,0 0 0,1 0 0,0 0 0,0 1 0,1 0 0,0 0 0,0 0 0,0 1 0,1 0 0,8-6 0,-5 6-18,0 0 0,0 1-1,0 0 1,0 1 0,1 0-1,0 0 1,0 1 0,0 1-1,0 0 1,0 0 0,0 1-1,0 1 1,1 0 0,-1 0-1,0 1 1,0 1 0,1 0-1,-1 0 1,16 6 0,-24-6 15,0-1 0,0 1 0,0 0 0,0-1 0,0 1 0,-1 1 0,1-1 0,-1 0 0,1 1 1,-1-1-1,0 1 0,0-1 0,0 1 0,0 0 0,-1 0 0,1 0 0,-1 0 0,0 0 0,0 0 0,0 1 0,0-1 0,0 0 1,-1 0-1,1 7 0,-1 4 29,0-1 1,0 1 0,-2-1 0,-5 26-1,-3 1 42,-1-1 0,-3 0 0,-1-1 0,-35 62-1,45-90-71,0 0-1,0 0 0,1 1 0,-4 15 1,8-24 14,0 0 1,-1-1-1,1 1 1,0 0-1,1-1 1,-1 1-1,0 0 1,0-1-1,1 1 1,-1 0-1,1-1 1,-1 1-1,1-1 1,0 1-1,-1-1 1,1 1-1,0-1 0,0 0 1,0 1-1,0-1 1,0 0-1,1 0 1,-1 0-1,2 1 1,3 3 24,1 0 1,0-1-1,13 6 0,-13-6-36,65 25-48,-55-24 40,-1 1 1,0 1-1,-1 0 0,0 1 1,29 20-1,-42-26 13,-1-1 0,1 1 0,0 0 0,-1 0 0,0 0 0,1 0 0,0 3 0,-1-4 18,-1-1 0,1 1 0,-1 0 0,0-1 0,0 1 1,1 0-1,-1 0 0,0-1 0,0 1 0,0 0 0,0-1 0,0 1 0,0 0 0,0 0 0,0-1 0,0 1 0,0 0 0,0 0 0,-1-1 0,1 1 0,0 0 0,-1-1 0,1 1 0,-1 1 0,-4 3 80,0-1-1,0 0 0,-1 0 0,1 0 0,-1 0 0,0-1 0,0 0 1,-9 3-1,1-1-12,-1-1 0,-24 5 0,-10-4-698,-75-2 0,104-3-2232,51-2-2315,-9 1 3057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3:13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73 106 3968,'-2'0'202,"2"0"-159,0 0 0,-1 0 0,1 0 0,0 1 0,0-1 1,0 0-1,-1 0 0,1 0 0,0 0 0,0 0 0,0 0 0,-1 0 0,1 0 1,0 0-1,0-1 0,0 1 0,-1 0 0,1 0 0,0 0 0,0 0 1,0 0-1,-1 0 0,1 0 0,0 0 0,0 0 0,0-1 0,0 1 1,-1 0-1,1 0 0,0 0 0,0 0 0,0-1 0,0 1 0,0 0 0,0 0 1,0 0-1,0 0 0,-1-1 0,1 1 0,0 0 0,0 0 0,0 0 1,0-1-1,0 1 0,0 0 0,0-1 0,1 3 225,0-1-1,-1 0 1,1 0-1,0 0 1,0 1 0,0-1-1,0 0 1,0 0-1,0-1 1,0 1-1,1 0 1,-1 0 0,0 0-1,0-1 1,2 2-1,2 0 89,0 0-1,0 0 1,-1 0-1,8 1 1,-12-2-321,27 4 1625,38 2 0,-58-6-1500,-1-1 0,1 0 1,0-1-1,-1 1 1,1-1-1,0-1 0,-1 1 1,1-1-1,-1 0 1,0-1-1,9-4 0,-13 5-133,0 0 0,0 0 0,1-1 0,-2 1-1,1-1 1,0 0 0,-1 0 0,1 1 0,-1-1-1,0 0 1,0 0 0,1-5 0,-1 6-8,0-1-15,-1 0 0,0 0 0,0 1 0,0-1 0,0 0 0,0 0 0,0 1 0,-1-1 0,0 0 0,1 0 0,-1 1 0,0-1 0,0 1 0,0-1 0,-1 1 0,1-1 0,0 1 0,-1 0 0,0-1 0,0 1 0,1 0 0,-1 0 0,0 0 0,-1 1 0,1-1 0,0 0 0,0 1 0,-1 0 0,1-1 0,-1 1 0,-3-1 0,-2-1-28,0 1-1,-1 1 0,1-1 1,-1 1-1,1 1 0,-1-1 1,0 1-1,1 1 0,-1 0 1,1 0-1,-1 1 0,-11 3 1,3 1-14,1 0 1,1 0 0,-1 2 0,1 0 0,-20 14-1,32-20 55,0 1-1,0-1 0,0 1 0,0 0 0,1 0 1,-1 0-1,1 0 0,0 0 0,-1 1 0,-1 5 1,3-7 33,0 0 0,0 0 1,1 0-1,-1 0 0,1 0 1,0 0-1,0 0 0,-1 0 1,1 1-1,1-1 0,-1 0 1,0 0-1,0 0 1,1 0-1,-1 0 0,1 0 1,0 0-1,0 0 0,-1 0 1,1 0-1,0-1 0,1 1 1,0 2-1,4 3 140,1 0 0,0 0 1,1 0-1,-1-1 0,1 0 0,0-1 0,13 8 1,67 27 511,-57-28-473,-25-9-148,43 15 448,-44-16-483,0-1-1,0 0 0,0 0 0,0-1 0,0 1 0,1-1 0,9-1 0,17-5-1663,2-4-3622,-11 2 2792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3:14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27 5216,'-15'-15'2289,"9"7"-835,6 8-1415,0 0 0,0 0 1,0 0-1,0 0 0,0-1 0,0 1 0,0 0 0,0 0 0,0 0 1,0 0-1,0 0 0,0 0 0,0 0 0,0 0 0,0 0 1,0-1-1,0 1 0,0 0 0,0 0 0,0 0 0,0 0 0,0 0 1,0 0-1,0 0 0,0 0 0,0 0 0,0 0 0,0-1 1,0 1-1,0 0 0,0 0 0,0 0 0,0 0 0,0 0 0,1 0 1,-1 0-1,0 0 0,0 0 0,0 0 0,0 0 0,0 0 1,0 0-1,0 0 0,0 0 0,0-1 0,0 1 0,1 0 0,-1 0 1,0 0-1,0 0 0,0 0 0,0 0 0,0 0 0,0 0 1,0 0-1,2 20 3161,0-16-3018,-1-1 1,1 0 0,0 0 0,0 0 0,0 0-1,0-1 1,1 1 0,-1 0 0,1-1 0,-1 0 0,1 1-1,4 1 1,-2-1 36,0 0-1,1-1 0,0 0 0,-1 1 1,1-2-1,10 3 0,5-2 100,0 0 0,0-2-1,25-1 1,-31 0-262,160-2 238,-175 3-292,0 0 0,0 0 0,0 0 0,1 0 0,-1 0 0,0 0 0,0 0 0,0 0 0,0 0 0,0 0 0,0 1 0,0-1 0,0 0 0,0 0 0,1 0 0,-1 0 0,0 0 0,0 0 1,0 0-1,0 0 0,0 0 0,0 0 0,0 0 0,0 1 0,0-1 0,0 0 0,0 0 0,0 0 0,0 0 0,0 0 0,0 0 0,0 0 0,0 0 0,0 1 0,0-1 0,0 0 0,0 0 0,0 0 0,0 0 0,0 0 0,0 0 0,0 0 0,0 0 1,0 1-1,0-1 0,0 0 0,0 0 0,-4 8 84,-6 8 48,9-16-127,-10 13 96,0-1-1,-1 0 1,-1-1-1,-21 14 1,-5 5-168,32-24 94,0 1 0,1-1-1,0 1 1,0 0 0,1 1 0,0-1-1,0 1 1,1 0 0,0 0 0,0 1 0,-4 15-1,6-17-396,1 0 0,0 0-1,0-1 1,1 1 0,-1 0-1,3 13 1,-1-14-426,0 0 1,1 0-1,-1 0 0,1 0 1,1 0-1,-1 0 1,1-1-1,4 7 0,13 16-2288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3:15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5984,'4'-7'1920,"-3"5"-1174,-1 7-150,1 0-1,0 1 1,0-1-1,3 6 0,2 15 167,-2 19 293,-2 1 0,-6 66 0,3-85-727,-8 73 899,12-82 138,-1-23-1246,-1 1 0,1 0 0,-1 0 0,1 0 0,1-1 0,-1 2-1,3-5 1,0 0-78,26-40 103,45-55 1,45-38-317,-113 132 143,1 0-1,0 0 1,0 1-1,19-13 1,-25 20 24,0-1 0,0 0 0,0 1-1,0 0 1,1 0 0,-1 0 0,0 0 0,0 0 0,7 0 0,-8 1 11,0 0 0,0 1 0,0-1 1,0 0-1,0 1 0,0-1 0,0 1 1,-1 0-1,1-1 0,0 1 0,0 0 1,-1 0-1,1 0 0,0 0 0,-1 1 1,1-1-1,-1 0 0,2 3 0,2 2 48,-1 1 0,0-1 0,0 1 0,0 0 0,-1 0-1,0 0 1,-1 0 0,0 1 0,3 13 0,-2 0 79,0 0 1,-1 29-1,-4-25 53,0 1 0,-2-1 0,-12 45 0,12-54-429,2-11-1078,0 1 0,-1-1 0,1 0 0,-1 0 0,-6 9 0,5-8-560,-5 10-1351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3:18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32 3968,'-51'0'7770,"24"5"-4004,64-7-713,49-3-2576,153 4 1043,-134-4-1045,-101 4-458,1 1 0,-1-1 0,0 0 0,0 0 0,1 0 0,-1-1 0,0 1 0,7-5 0,5-3-3541,-16 9 3224,0 0-1,1 0 1,-1 0-1,1-1 1,-1 1-1,0 0 0,1 0 1,-1 0-1,1 0 1,-1 0-1,0 0 1,1 0-1,-1 0 1,1 0-1,-1 0 1,1 1-1,-1-1 1,0 0-1,1 0 1,4 4-1972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3:19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5 4896,'0'-1'57,"0"1"-1,-1 0 1,1-1 0,0 1-1,0 0 1,-1 0 0,1-1-1,0 1 1,-1 0 0,1 0-1,0 0 1,-1-1 0,1 1-1,0 0 1,-1 0 0,1 0-1,-1 0 1,1 0 0,0 0-1,-1 0 1,1 0 0,0 0 0,-1 0-1,1 0 1,-1 0 0,1 0-1,0 0 1,-1 0 0,1 0-1,-1 0 1,1 0 0,0 1-1,-1-1 1,1 0 0,-1 0-1,0 16 2302,2-5-1396,7 155 5118,-9-127-5293,-1 0 1,-14 68-1,-3-24-190,17-58-437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24.5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332 46 3136,'7'-7'1474,"-5"6"-797,-1-1-1,1 1 1,0 0-1,-1-1 0,0 0 1,1 1-1,1-4 1,-3 4-643,1 0 1,-1 1 0,0-1 0,0 1 0,0-1 0,0 0 0,0 1 0,0-1 0,0 1-1,0-1 1,0 0 0,-1 1 0,1-1 0,0 1 0,0-1 0,0 0 0,-1 1 0,1-1-1,0 1 1,-1-1 0,1 1 0,0-1 0,-1 1 0,1-1 0,-1 1 0,1-1 0,-1 1 0,1 0-1,-1-1 1,1 1 0,-1 0 0,0-1 0,-1 0-20,1 0 0,0 1 1,-1-1-1,1 1 0,-1-1 0,1 1 1,-1 0-1,1-1 0,-1 1 0,0 0 0,1 0 1,-1 0-1,1 0 0,-1 0 0,-2 1 1,-26 8-116,23-7 132,-31 12 99,1 2 0,1 0 1,0 3-1,-53 37 0,85-53-132,0 0-1,0 0 1,0 1 0,0 0 0,1 0-1,0 0 1,-1 0 0,2 1-1,-5 6 1,6-9 22,0 0 0,1-1 0,-1 1 0,0 0 0,1 0 0,-1 1 0,1-1 0,0 0 0,0 0 0,0 0 0,0 0 0,0 0 0,0 0 0,1 0 0,-1 0 0,0 0 0,1 0 0,0 0 0,0 0 0,-1 0 0,1 0 0,0 0 0,0-1 0,1 1 0,1 2 0,0 0 85,0-1 0,1 0 0,-1-1 0,1 1 0,-1-1 0,1 1 0,0-1 0,0 0 0,0-1 0,0 1-1,0-1 1,0 1 0,1-1 0,-1-1 0,0 1 0,1 0 0,-1-1 0,0 0 0,8-1 0,0 0 135,1-1 1,-1 0-1,1-1 1,-1-1 0,18-7-1,-21 7-187,0-1 0,-1 0-1,0 0 1,0-1 0,0 0-1,0 0 1,-1-1 0,0 0-1,9-11 1,-12 12-41,1 0 0,-1 0 1,0-1-1,-1 1 0,1-1 1,-1 0-1,-1 0 0,1 0 0,-1 0 1,-1-1-1,1 1 0,0-14 0,-2 20-32,0 0-1,0 0 0,0 1 0,0-1 1,0 0-1,0 0 0,0 1 0,0-1 0,0 0 1,-1 0-1,1 1 0,0-1 0,-1 0 1,1 1-1,0-1 0,-1 0 0,1 1 0,-2-2 1,-1 4-302,1 8 84,2-2 223,0 0 0,1 0 0,-1 0-1,2 0 1,-1 0 0,1-1 0,0 1-1,4 8 1,8 21 94,-11-25-24,1-1 0,1 0 0,0 0 0,0 0 0,8 11 0,-3-9 8,-7-8 93,0-1 0,0 1 0,1-1 0,0 0 0,7 7 0,-10-10-193,0-1 0,1 1 1,-1 0-1,0 0 0,1-1 0,-1 1 0,1-1 1,-1 0-1,1 1 0,-1-1 0,1 0 0,-1 0 0,1 0 1,-1 0-1,1 0 0,-1 0 0,1 0 0,-1 0 1,1-1-1,-1 1 0,1 0 0,-1-1 0,1 0 0,-1 1 1,3-2-1,8-6-2471,1-4 673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5:33.6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450 945 2304,'-1'-2'148,"-1"1"0,0 0 0,0-1 1,0 1-1,0 0 0,1 0 0,-5-1 0,5 2-128,0 0 0,0 0 0,1 0 0,-1 0 0,0 0 0,0 0-1,0 0 1,0 0 0,0 1 0,0-1 0,1 0 0,-1 1 0,0-1 0,0 0 0,1 1-1,-1-1 1,0 1 0,0-1 0,1 1 0,-1 0 0,0-1 0,0 2 0,-12 11-109,1-1 378,0 0 0,-19 14 0,28-24-76,0 0 0,0 0 0,0 0 0,-1 0 0,1 0 0,0-1 0,-1 0 0,1 1 0,-1-1 0,0-1 0,1 1 0,-1 0 0,0-1 0,-6 0 0,-56-3 1323,75 12-2507,-1-2 895,0-1 1,0 0-1,1-1 0,18 9 1,41 14 253,-30-14-117,77 37 3,-60-25 19,86 27 0,-49-30 415,155 18 1,-225-38-250,1-1 1,-1-1-1,29-3 0,-50 2-208,0 0 0,0 0 0,0 0 0,0 0 0,0-1-1,1 1 1,-1 0 0,0-1 0,0 1 0,0-1 0,0 1-1,0-1 1,0 1 0,0-1 0,-1 1 0,1-1 0,0 0-1,0 0 1,0 0 0,0-1 0,0 1-3,-1 0 0,0 1-1,1-1 1,-1 0 0,0 0 0,0 0 0,0 0 0,0 0 0,0 0 0,0 0-1,0 0 1,0 0 0,0 0 0,-1 0 0,1 0 0,0 0 0,0 0 0,-2-1-1,1-2 21,-1 0-1,-1 1 0,1 0 1,-1-1-1,1 1 1,-1 0-1,0 0 0,0 0 1,0 1-1,-4-4 0,-9-3-19,-1 1 0,0 0 1,-36-11-1,-58-9-56,96 24 17,-107-21-290,-147-13 0,233 34 197,-18 0-916,73 11 584,6-2 458,1-1 0,47 0-1,54-7 237,-101 2-231,96-4 242,171-11 210,-144-7 433,-136 17-123,-13 6-791,-26-1 248,25 1-263,-33 1 6,0 2 0,-39 8 0,-66 21-134,41-2 97,-159 71 1,252-99-38,1 0 1,-1 0-1,0 1 0,1 0 1,-1 0-1,1 0 0,0 0 1,0 0-1,-4 5 0,8-8 64,-1 1 1,1-1-1,0 0 0,-1 1 0,1-1 0,0 1 0,-1-1 1,1 1-1,0-1 0,0 1 0,0-1 0,-1 1 0,1-1 1,0 1-1,0-1 0,0 1 0,0-1 0,0 1 0,0-1 1,0 1-1,0-1 0,0 1 0,0-1 0,1 2 0,-1-2 4,1 1 1,-1-1-1,1 1 0,-1-1 0,1 1 0,-1-1 0,1 1 0,0-1 0,-1 0 1,1 1-1,0-1 0,0 0 0,-1 1 0,1-1 0,0 0 0,-1 0 0,2 0 1,9 2 1,0-1 0,1-1 0,-1 0 1,0-1-1,13-1 0,3-1 44,412-47 615,-262 29-625,245-7 131,0 24 24,-411 4-192,38 0 42,74-1 85,-95-1-8,0-1-1,36-9 1,-59 11-34,36-11 396,-39 11-422,0 0-1,0 0 0,1 0 1,-1 0-1,-1 0 0,1-1 0,0 1 1,0-1-1,0 1 0,-1-1 0,1 0 1,-1 1-1,1-1 0,-1 0 1,2-3-1,-3 5-37,0-1 1,0 0-1,1 1 1,-1-1-1,0 0 0,0 0 1,0 1-1,0-1 1,0 0-1,0 0 0,0 0 1,0 1-1,0-1 1,0 0-1,0 0 0,-1 1 1,1-1-1,0 0 1,0 1-1,-1-1 1,1 0-1,0 0 0,-1 0 1,-1 0-12,1-1-1,0 1 1,-1 0 0,1 0 0,0 0-1,-1 0 1,0 0 0,1 0 0,-1 0-1,-1-1 1,-7-1-36,-1 0 0,1 0 0,0 1 0,-1 0 0,1 1 0,-1 0 0,-16 1 1,-77 9-247,87-6 271,-62 9-58,2 4 0,-103 35 1,-146 73-41,263-99 84,-277 105-220,-141 57 54,349-128-35,-194 118 0,132-54-107,174-110 268,0 0 1,2 1-1,-23 21 0,38-32 100,1 0-1,-1 0 1,1 0-1,0 0 0,0 0 1,0 0-1,-2 6 1,4-9-28,-1 1 0,1-1 1,0 1-1,0-1 1,0 0-1,0 1 0,0-1 1,0 1-1,0-1 0,0 1 1,0-1-1,0 1 1,0-1-1,0 0 0,0 1 1,0-1-1,0 1 0,1-1 1,-1 1-1,0-1 1,0 0-1,1 1 0,-1-1 1,0 1-1,0-1 0,1 1 1,0-1 12,0 1 0,1-1 1,-1 1-1,0-1 1,0 0-1,1 1 0,-1-1 1,0 0-1,0 0 0,1 0 1,-1 0-1,0 0 0,0 0 1,3-1-1,18-2 76,0-1-1,0-1 1,0-2-1,26-10 1,84-46 102,-26 6-59,60-30 33,72-12 161,-22 11-174,407-229 250,-609 309-383,-4 3-24,-1-1 0,0 0 0,0 0 0,11-11 0,-20 17-6,1 0 0,-1 0 1,0 0-1,0 0 1,1-1-1,-1 1 1,0 0-1,0 0 0,0 0 1,1 0-1,-1-1 1,0 1-1,0 0 1,0 0-1,0-1 0,0 1 1,1 0-1,-1 0 1,0-1-1,0 1 1,0 0-1,0 0 0,0-1 1,0 1-1,0 0 1,0 0-1,0-1 1,0 1-1,0 0 1,0-1-1,0 1 0,0 0 1,0 0-1,0-1 1,0 1-1,0 0 1,-1 0-1,1-1 0,0 1 1,0 0-1,0 0 1,0 0-1,-1-1 1,1 1-1,0 0 0,0 0 1,0 0-1,-1-1 1,1 1-1,0 0 1,0 0-1,0 0 0,-1 0 1,1 0-1,0 0 1,0-1-1,-1 1 1,1 0-1,0 0 1,-1 0-1,1 0 0,0 0 1,0 0-1,-1 0 1,1 0-1,0 0 1,0 0-1,-1 0 0,-23 3-124,-2 6 58,0 1 1,1 2 0,0 0-1,-35 24 1,-1 1 9,-123 53 8,-30 18-86,122-47 15,3 4 0,-139 131 0,206-175 91,1 0-1,-22 30 1,41-49 26,-12 20-14,14-21 21,-1-1 0,1 1-1,0-1 1,-1 1 0,1 0 0,0-1 0,0 1 0,0-1 0,0 1-1,-1 0 1,1-1 0,0 1 0,0-1 0,0 1 0,0 0-1,0-1 1,1 1 0,-1-1 0,0 1 0,0 0 0,0-1 0,0 1-1,1-1 1,-1 1 0,0-1 0,1 1 0,-1-1 0,0 1 0,1-1-1,-1 1 1,0-1 0,1 1 0,0 0 0,0-1 2,0 0 1,0 1 0,0-1-1,0 0 1,1 0 0,-1 0-1,0 1 1,0-1-1,0 0 1,0-1 0,1 1-1,-1 0 1,0 0-1,0 0 1,0-1 0,0 1-1,0-1 1,2 0 0,17-8 83,0 0 1,31-21 0,0 0-45,384-188 174,-277 155-127,188-86 237,99-113-398,-433 254 93,2 0 38,0-1 0,-1-1 0,20-18 0,-33 28-64,1-1 1,0 1 0,-1-1-1,1 1 1,-1-1 0,1 0-1,-1 1 1,1-1 0,-1 0-1,0 1 1,1-1 0,-1 0-1,0 1 1,1-1 0,-1 0-1,0 0 1,0 1 0,0-1-1,0 0 1,0 0 0,0-1-1,0 2 0,-1-1 0,1 1-1,-1-1 1,1 1 0,-1 0-1,1-1 1,-1 1 0,1 0-1,-1 0 1,0-1 0,1 1-1,-1 0 1,1 0-1,-1 0 1,0 0 0,1 0-1,-1 0 1,0 0 0,1 0-1,-1 0 1,1 0 0,-1 0-1,0 0 1,1 0 0,-2 1-1,-5 1-22,0 0 0,0 1-1,0 0 1,0 0 0,1 0 0,-1 1-1,-10 8 1,-5 2-18,-299 152-346,21-15 245,285-142 144,-4 2 0,-29 22 0,36-21-6,12-7 15,9-4 46,19-5 131,30-8 0,-8 1-104,66-15 15,180-68 0,97-67-142,-225 89 114,202-65 5,-271 102-41,-61 17-193,-51 24 153,0-1-1,1 2 1,0 0 0,0 0-1,-15 12 1,10-6-2,-88 55-61,-175 76-107,-20-8-3,-142 86 84,-43 64-5,450-266 271,30-19-102,9-8-13,4-3-27,1 1 0,0 0 0,0 0 0,11-7 0,52-31 45,132-59 147,17 13-146,-91 39-80,183-91-16,-148 66 18,78-29 14,402-151 17,-642 258-26,19-6 43,0-2-1,-1 0 1,32-20 0,-44 23-209,-9 6 163,0 0 0,0 0 0,0 0 0,0 0-1,0 0 1,0 0 0,0 0 0,0-1 0,0 1-1,0 0 1,0 0 0,0 0 0,0 0 0,0 0 0,0 0-1,0 0 1,-1 0 0,1 0 0,0 0 0,0 0-1,0 0 1,0 0 0,0 0 0,0 0 0,0 0-1,0 0 1,0 0 0,0 0 0,0 0 0,0 0-1,0 0 1,0 0 0,0 0 0,0 0 0,0 0-1,0 0 1,0 0 0,0 0 0,0 0 0,0 0-1,0-1 1,0 1 0,0 0 0,0 0 0,0 0-1,0 0 1,0 0 0,0 0 0,0 0 0,0 0-1,0 0 1,0 0 0,0 0 0,0 0 0,-19 6-152,13-3 129,-286 126-291,153-63 227,-129 50 25,-18 8 80,-264 153 20,188-91-30,114-65-70,55-29 27,80-40 30,-87 41 243,184-85-159,5-4-15,26-8 151,62-25-95,55-29-28,53-37-15,310-129 58,-186 108-55,-41 17-44,292-126-18,271-81-32,-571 236-91,-259 70 101,1-1-1,-1 1 0,0 0 0,0-1 0,1 1 0,-1 0 0,0 0 0,1 0 0,-1 0 0,0 0 1,0 0-1,1 0 0,-1 0 0,2 1 0,-5 1-7,0 0 0,0 0 0,0 0 0,0-1 0,0 1 0,0 0 0,0-1 0,-4 2 0,-69 45-82,-37 26 59,-49 16 42,-116 48 55,-109 57-93,155-60 1,31-12 27,35-21-33,-60 31-202,163-95 342,59-36-92,1 0 0,-1 0 0,0 0 0,1 0 0,0 1 0,-1-1 0,1 1 0,-2 2 0,4-4-8,0-1 0,-1 0 0,1 0-1,0 0 1,0 1 0,0-1 0,0 0-1,0 0 1,-1 0 0,1 1 0,0-1 0,0 0-1,0 0 1,0 1 0,0-1 0,0 0-1,0 0 1,0 0 0,0 1 0,0-1 0,0 0-1,0 0 1,0 1 0,0-1 0,0 0-1,0 0 1,0 1 0,0-1 0,0 0-1,1 0 1,-1 0 0,0 1 0,0-1 0,0 0-1,0 0 1,0 0 0,1 1 0,-1-1-1,0 0 1,0 0 0,0 0 0,0 0 0,1 1-1,-1-1 1,0 0 0,0 0 0,1 0-1,-1 0 1,0 0 0,0 0 0,0 0 0,1 0-1,-1 0 1,0 0 0,0 0 0,1 0-1,-1 0 1,0 0 0,1 0 0,4-1 11,1 0 1,-1 0-1,0-1 0,1 0 1,7-4-1,221-113 105,-60 26-108,306-105 19,-325 138-10,222-80 119,-18 6-42,-329 122-135,-29 11-3,-7 3-9,-51 19-152,-53 21 43,-65 18 48,-53 34 21,-70 51 17,19-8 15,103-57 24,-255 126 6,187-71 29,228-126 0,-202 114 0,47-27 10,123-70 7,-97 60 84,142-85-81,1 1 0,-1 0 0,1-1 1,-1 1-1,1 0 0,0 1 1,-4 3-1,8-7-6,0 1 1,0-1-1,0 0 0,0 0 1,0 0-1,0 0 0,0 0 1,0 0-1,-1 0 0,4-3 1,53-34 154,68-35 1,85-22-163,-166 76-10,164-70-15,78-45 12,653-254 204,-664 297-113,-52 17-48,-43 18-122,-156 48 70,167-41-71,-189 49 85,0-1 1,0 0-1,1 1 1,-1 0-1,0 0 1,0 0-1,1 0 1,-1 0-1,6 2 0,-9-2 1,0 0 0,0 0 0,0 0 0,0 0 0,1 0 0,-1 0 0,0 0 0,0 1 0,0-1 0,0 0 0,0 0 0,0 0 0,1 0 0,-1 0 0,0 1 0,0-1 0,0 0 0,0 0 0,0 0 0,0 0 0,0 0 0,0 1 0,0-1 0,0 0 0,0 0 0,0 0 0,0 1 0,0-1 0,0 0 0,0 0 0,0 0 0,0 0 0,0 1 0,0-1 0,0 0 0,0 0 0,0 0 0,0 0 0,0 1 0,0-1 0,0 0 0,-13 10 0,-68 28-16,-75 47-53,-81 47-6,-55 26-95,-623 342 68,718-391 113,-162 96 0,40-11-6,63-33-69,55-37 16,48-34-10,102-62 34,-61 39 304,98-58-153,11-8-85,3-2-11,22-21 39,-18 18-63,84-70 41,57-28 5,46-17-5,-182 114-45,217-137 69,30-28-19,200-94 59,-142 87-21,-98 47-54,-34 16-26,-47 22 10,-50 24-16,-81 65-14,0-1-1,-1 0 0,1 0 0,-1 0 0,0 0 0,0 0 1,3-8-1,-5 12 6,-1-1 1,0 1-1,0-1 1,0 0-1,1 1 1,-1-1 0,0 0-1,0 1 1,0-1-1,0 0 1,0 1-1,0-1 1,0 1-1,-1-1 1,1 0-1,0 1 1,0-1-1,0 0 1,0 1-1,-1-1 1,1 1-1,0-1 1,-1 0-1,0 0-2,0 0 0,-1 0 0,1 1 0,0-1-1,0 1 1,0-1 0,-1 0 0,1 1 0,0 0-1,0-1 1,-1 1 0,1 0 0,0 0 0,-1 0-1,-1 0 1,-7 0-30,0 1-1,0 1 1,0-1-1,1 2 1,-16 4-1,-102 41-362,-132 46 42,-167 67 111,82-4 265,148-65-11,-50 19-51,39-16 11,88-41 219,-145 44-1,256-95-143,1 0 0,-1-1-1,-1-1 1,-13 2 0,21-3-41,1 0 1,-1 0 0,0 0-1,0 0 1,1 0 0,-1 0-1,0 0 1,1-1 0,-1 1-1,0 0 1,1 0 0,-1-1-1,0 1 1,1 0 0,-1-1-1,1 1 1,-1 0 0,1-1-1,-1 1 1,1-1 0,-1 1-1,1-1 1,-1 1 0,1-1-1,-1 0 1,1 1 0,0-1-1,-1 1 1,1-1 0,0 0-1,0 1 1,-1-1 0,1 0-1,0 1 1,0-1 0,0 0-1,0 1 1,0-1 0,0-1-1,1-3 4,0 0 0,0 0 0,1 0 0,-1 0 0,1 0-1,0 1 1,1-1 0,-1 0 0,5-6 0,7-9-3,1 0-1,0 0 1,21-19 0,5 0-25,54-39 0,67-37-78,263-174 52,-298 202 106,165-84 1,-103 80-54,-87 44-218,126-40 0,-212 82 167,-3 2-1,-36 20 60,-53 38-19,-42 38-132,-53 25 31,-39 14 48,-184 137-51,68-45 12,80-64 174,-174 120-221,353-230 294,51-34-78,16-16-69,0 0 0,0 0 0,0 0 0,0 0 0,-1 0 0,1 1 0,0-1 0,0 0 0,0 0 0,0 0 0,0 1 0,-1-1 0,1 0 0,0 0 0,0 0 0,0 1 0,0-1 0,0 0 0,0 0 0,0 1 0,0-1 0,0 0 0,0 0 0,0 1 0,0-1 0,0 0 0,0 0 0,0 0 0,0 1 0,0-1 0,0 0 0,1 1 0,1-1 8,0 0 1,0 0-1,0 0 1,1 0-1,-1 0 0,0 0 1,0-1-1,0 1 0,1-1 1,-1 1-1,2-2 1,129-47 158,-76 25-114,-35 16-41,132-56 46,48-34-24,-194 95-34,11-7 1,467-216-60,-58 79-45,12 30 210,-422 113-88,74-15 11,-78 16-71,0 2 0,0 0 0,0 0-1,17 3 1,-29-2 34,-1 0 0,1 0 0,0 0 1,-1 0-1,1 1 0,0-1 0,-1 0 0,1 1 0,0-1 0,-1 1 0,1 0 0,-1 0 0,1-1 0,-1 1 0,1 0 1,-1 0-1,0 0 0,0 1 0,1-1 0,-1 0 0,0 0 0,0 1 0,1 1 0,-2-2 4,1 0 0,-1 0 0,0 1 0,0-1 1,0 0-1,0 0 0,0 1 0,0-1 0,0 0 0,0 0 0,-1 1 0,1-1 0,-1 2 0,-1 1 0,0 1-1,0-1 1,-1 0-1,-3 6 1,-15 16-6,-42 40 0,20-27-16,-52 38 0,-27 7 5,50-36 27,-142 102 74,-66 45-36,13-29-158,29-22 22,35-19 79,33-19 48,41-27 38,44-31 21,79-45-42,0 0 1,0 0-1,0-1 0,-11 3 1,17-5-53,0 0 0,0 0 0,0 0 0,0 0 1,0 0-1,0 1 0,0-1 0,0 0 0,-1 0 0,1 0 0,0 0 0,0 0 1,0 0-1,0 0 0,0 0 0,0 0 0,0 0 0,0 0 0,-1 0 1,1 0-1,0 0 0,0 0 0,0-1 0,0 1 0,0 0 0,0 0 0,0 0 1,0 0-1,0 0 0,0 0 0,-1 0 0,1 0 0,0 0 0,0 0 1,0 0-1,0 0 0,0 0 0,0 0 0,0-1 0,0 1 0,0 0 0,0 0 1,0 0-1,0 0 0,0 0 0,0 0 0,0 0 0,0 0 0,0-1 1,0 1-1,0 0 0,0 0 0,0 0 0,0 0 0,6-8 84,8-4-61,0 0 0,1 2 1,0 0-1,21-11 1,18-10-15,108-75-5,-118 75-6,114-75 21,243-112 131,-317 174-128,89-45 35,353-191-81,-360 183-47,55-20-6,-208 110-7,29-9-1,-41 16 76,1-1-1,-1 1 1,0 0 0,1-1-1,-1 1 1,1 0 0,-1 0 0,1 0-1,-1 0 1,2 1 0,-2-1 4,-1 0 1,0 0 0,1 0-1,-1 1 1,0-1 0,1 0-1,-1 0 1,0 0 0,1 1-1,-1-1 1,0 0 0,0 0-1,1 1 1,-1-1 0,0 0-1,0 1 1,1-1 0,-1 0-1,0 1 1,0-1 0,0 0-1,0 1 1,0-1 0,1 0-1,-1 1 1,0 2-5,-1-1 1,1 0-1,-1 0 0,1 0 1,-1 0-1,0 0 0,1 0 0,-1 0 1,0 0-1,0 0 0,-1 0 1,1 0-1,-2 2 0,-5 5-5,0 0-1,-1 0 1,0-1-1,-1 0 1,-10 7 0,-79 49-41,72-48 42,-136 86-32,-44 29 80,77-44-19,-187 118-174,60-62 105,24-13 182,9 14 13,222-142-138,-1 0 6,0 0 1,0 0-1,0 0 0,1 0 1,-1 1-1,-2 2 0,5-4-11,0-1 1,0 0-1,0 0 1,0 0-1,0 0 0,0 0 1,1 1-1,-1-1 1,0 0-1,0 0 0,0 0 1,0 0-1,0 0 1,0 0-1,1 0 0,-1 1 1,0-1-1,0 0 1,0 0-1,0 0 0,1 0 1,-1 0-1,0 0 1,0 0-1,0 0 0,0 0 1,1 0-1,-1 0 1,0 0-1,0 0 0,0 0 1,0 0-1,1 0 1,-1 0-1,0 0 0,0 0 1,0-1-1,21-2 72,16-6 33,-1-3-1,0-1 0,48-24 0,93-48 82,38-30-80,169-63-53,20 19-119,-146 64 28,-31 11 31,-41 13 28,-37 16 74,-38 23-59,-103 30-56,1 0 1,0 1-1,0 0 0,0 0 1,15 1-1,-23 0 14,1 1-1,-1-1 0,0 0 1,1 0-1,-1 1 1,0-1-1,1 0 1,-1 1-1,0-1 1,0 1-1,1 0 0,-1-1 1,0 1-1,0 0 1,0 0-1,0 0 1,0 0-1,0 0 0,0 0 1,0 0-1,-1 0 1,1 0-1,0 0 1,0 0-1,-1 1 0,1 0 1,0 0-6,-1 0-1,0 0 1,0 0 0,0 0 0,0 0-1,0 0 1,-1 0 0,1 0 0,-1 0 0,1 0-1,-1 0 1,0 0 0,1 0 0,-1 0-1,0-1 1,-2 4 0,-3 2-11,0 0 1,0-1 0,-1 0-1,1 0 1,-1 0 0,-14 7 0,-101 67-97,-42 42 54,-116 65 52,-20-4 11,-16 10 4,125-69-3,44-28 10,-2 8 87,133-93-66,-3 2 87,14-11-10,33-25 56,53-29 22,44-22-53,61-19 22,29-29-75,518-256-96,75 55-128,-774 311 97,-30 10 22,-8 4 0,-54 19-33,-49 21 32,-53 36-92,-18 22 42,-83 44-18,99-63 42,-167 89-168,-277 202 215,556-337 163,47-33-83,5-3 1,27-19 41,14-7-35,1 2 1,1 2-1,50-17 0,-93 39-80,181-75 110,278-132-32,12-5-198,-260 134 102,-41 18 246,49-11-161,-163 56-154,-54 15 70,-1 0 0,1 0 0,-1 1 0,1-1 1,4 1-1,-8 0 14,0 0 0,0 0 0,0 0 0,0 0 0,0 0 1,0 0-1,1 0 0,-1 1 0,0-1 0,0 0 0,0 0 0,0 0 0,0 0 0,0 0 1,0 0-1,0 0 0,1 0 0,-1 0 0,0 0 0,0 0 0,0 1 0,0-1 1,0 0-1,0 0 0,0 0 0,0 0 0,0 0 0,0 0 0,0 0 0,0 1 1,0-1-1,0 0 0,0 0 0,0 0 0,0 0 0,0 0 0,0 0 0,0 1 1,0-1-1,0 0 0,0 0 0,0 0 0,0 0 0,0 0 0,0 0 0,0 0 0,0 1 1,0-1-1,0 0 0,0 0 0,0 0 0,0 0 0,-1 0 0,-13 14-44,-55 35-19,-50 34 0,-43 16 0,-58 15 14,28-16 36,-413 239-337,523-290 345,-66 38 214,127-72-74,45-30 105,8-5-157,112-72 18,67-13-61,-85 46 18,214-122 40,-84 44-40,-87 50 45,49-27-118,-160 81-70,-56 33 72,1 1-1,-1-1 1,0 0 0,0 0-1,1 0 1,-1 0-1,3-5 1,-5 7 12,0 0 1,0 0-1,0 0 1,0 0-1,0 0 1,0-1-1,0 1 1,0 0-1,0 0 1,0 0-1,0 0 1,0-1-1,0 1 1,0 0 0,0 0-1,0 0 1,0 0-1,-1 0 1,1-1-1,0 1 1,0 0-1,0 0 1,0 0-1,0 0 1,0 0-1,0 0 1,-1 0-1,1 0 1,0-1 0,0 1-1,0 0 1,0 0-1,0 0 1,-1 0-1,1 0 1,0 0-1,0 0 1,0 0-1,0 0 1,0 0-1,-1 0 1,1 0-1,0 0 1,0 0-1,0 0 1,0 0 0,-1 0-1,1 0 1,-23 4-100,-1 2-48,-44 20 0,-75 43-65,-303 124-121,352-157 302,-101 40-25,-37 26 8,162-70 41,-240 107-1,22-11 20,70-43 219,-417 104 1,605-182-163,-50 12 183,67-17-201,1-1-1,-1 0 1,-23 0 0,34-2-49,0 1 0,0 0 0,0 0 0,0-1 0,1 1 0,-1-1 0,0 1 0,0-1-1,0 0 1,-2-1 0,4 2 0,-1-1-1,1 1 0,-1-1 0,1 1 0,-1-1 0,1 1 1,-1-1-1,1 1 0,0-1 0,-1 1 0,1-1 0,0 0 1,0 1-1,-1-1 0,1 0 0,0 1 0,0-1 0,0 1 1,0-1-1,0 0 0,0-1 0,1-2-5,0 0 0,0-1-1,1 1 1,0 0 0,0 0 0,0 0 0,0 0-1,6-6 1,16-24-44,2 1 1,1 1-1,34-31 0,-12 20 48,77-53 0,51-26 8,-36 18-73,102-69-5,-43 54 136,-30 27 0,-60 35-31,79-44-82,-148 76-36,-31 17-42,-10 8 124,0 0 1,1 0-1,-1 0 1,0 0-1,0 0 1,0 0 0,0-1-1,0 1 1,0 0-1,0 0 1,0 0-1,0 0 1,0 0-1,0 0 1,1 0-1,-1 0 1,0-1 0,0 1-1,0 0 1,0 0-1,0 0 1,0 0-1,0 0 1,0 0-1,0 0 1,0-1-1,0 1 1,0 0 0,0 0-1,0 0 1,0 0-1,0 0 1,0 0-1,0 0 1,0-1-1,0 1 1,-1 0 0,1 0-1,0 0 1,0 0-1,0 0 1,0 0-1,0 0 1,-2-1-12,0 1 0,-1 0 0,1 1 0,0-1 0,0 0 0,0 0 0,0 1 0,0 0 0,0-1 0,-2 2-1,-15 5-37,1 0-1,0 2 0,-17 10 1,-57 41-89,-197 117-334,156-108 432,-202 117-26,87-20 256,212-144 10,27-19-84,8-6-16,13-12 72,6 1-122,0 1 1,0 1-1,28-13 1,17-11 7,89-66-2,-114 74-56,115-78-31,333-168-4,-231 135 49,-2-12 36,-5 4-14,124-44 0,-101 55 147,-18 4-29,291-156-451,-517 273 262,1 1 0,1 1 0,0 1 0,1 2 0,0 1 0,44-7 0,376-56 0,-427 69 26,-1 0 1,1 1-1,-1 1 0,35 3 1,-56-2 3,0 0 0,0 0 0,0 0 0,0 0 0,0 0 0,0 1 1,0-1-1,-1 0 0,1 1 0,0-1 0,0 0 0,0 1 0,0-1 1,0 1-1,-1-1 0,1 1 0,0 0 0,0-1 0,-1 1 0,1 0 1,0-1-1,-1 1 0,1 0 0,-1 0 0,1 0 0,-1-1 0,0 1 1,1 0-1,-1 0 0,0 0 0,1 0 0,-1 0 0,0 0 0,0 0 1,0 0-1,0 0 0,0 1 0,0 1-11,-1 0 0,0 0 0,0 1 0,0-1 0,0 0 0,-1 0 1,1 0-1,-1 0 0,0-1 0,-3 5 0,-2 2-12,-1 0 1,-1-1-1,1 0 1,-1-1 0,-11 7-1,-55 32-90,65-40 100,-73 39-217,-112 45 1,61-40 195,-117 49 20,-253 151-66,369-180 91,-14 14 39,128-70 137,43-22 0,56-34 42,-5 2-122,67-25 55,449-131-202,-88 36 141,-111 34 22,-363 119-212,-21 7-93,-37 19-194,24-15 357,-31 15-63,0-1 0,-77 23 0,72-27 66,-144 51-29,-50 25-22,-84 59 34,156-69 40,-65 26-26,37-17-90,-125 62 351,289-135 38,29-16-270,0 0 1,0 0-1,0 0 0,0 0 1,0 0-1,-1 0 0,1 1 0,0-1 1,0 0-1,0 0 0,0 0 0,0 0 1,0 0-1,0 0 0,0 0 0,0 0 1,0 0-1,0 1 0,0-1 1,0 0-1,0 0 0,0 0 0,0 0 1,0 0-1,0 0 0,0 0 0,0 0 1,0 1-1,0-1 0,0 0 1,0 0-1,0 0 0,0 0 0,0 0 1,0 0-1,0 0 0,0 0 0,1 0 1,-1 1-1,0-1 0,0 0 0,0 0 1,0 0-1,0 0 0,0 0 1,0 0-1,0 0 0,0 0 0,0 0 1,1 0-1,-1 0 0,0 0 0,0 0 1,0 0-1,0 0 0,0 0 1,0 0-1,0 0 0,0 0 0,1 0 1,-1 0-1,0 0 0,0 0 0,0 0 1,0 0-1,0 0 0,23-1 140,-1-2-53,0-1 0,26-8 0,60-25 33,70-30-53,-24 3-33,143-54 83,168-32-14,9 14-59,-322 94-26,70-26 193,-207 63-264,22-10 1,-29 7-5,-8 8 52,0 0 1,0-1-1,0 1 0,0 0 1,0 0-1,0 0 0,-1-1 1,1 1-1,0 0 1,0 0-1,0 0 0,0-1 1,0 1-1,0 0 0,-1 0 1,1 0-1,0 0 1,0-1-1,0 1 0,0 0 1,-1 0-1,1 0 0,0 0 1,0 0-1,0 0 0,-1 0 1,1 0-1,0-1 1,0 1-1,0 0 0,-1 0 1,1 0-1,0 0 0,0 0 1,-1 0-1,-7-1-70,-1 1-1,1 0 0,-1 0 1,-11 2-1,-80 14-198,-49 12 48,-301 75-48,-21 55 189,155-48 134,81-33 24,47-16 10,-60 8 363,233-66-298,0-1-1,-30 1 0,42-3-130,1 0 0,-1 0 0,0 0-1,0-1 1,1 1 0,-1-1 0,1 0 0,-1 0-1,0 0 1,1 0 0,-1 0 0,1 0 0,0-1-1,-1 1 1,-2-4 0,3 4-12,1-1-1,0 0 1,-1 0 0,1 0-1,0 1 1,0-1-1,1 0 1,-1 0 0,0 0-1,1-1 1,-1 1-1,1 0 1,0 0 0,-1 0-1,1 0 1,0 0 0,0-1-1,1-3 1,0 0-3,1 0-1,0-1 1,0 1 0,0 0-1,1 0 1,0 0 0,0 1 0,1-1-1,7-9 1,4-3-32,1 0 1,1 2-1,27-22 0,67-43-21,112-62 145,40-29-90,-90 48-47,107-75-68,-219 159 99,69-49-6,-125 84 4,1 1 0,-1-1 1,1 0-1,-1-1 1,7-9-1,-11 14 8,-1 1 0,1-1 1,-1 0-1,0 1 0,1-1 0,-1 0 0,0 1 0,1-1 0,-1 0 0,0 0 0,0 1 1,0-1-1,0 0 0,1 0 0,-1 1 0,0-1 0,0 0 0,-1 0 0,1 1 1,0-1-1,0 0 0,0 0 0,0 1 0,-1-1 0,1 0 0,0 1 0,0-1 0,-1 0 1,1 1-1,-1-1 0,1 0 0,-1 1 0,1-1 0,-1 1 0,1-1 0,-1 1 0,1-1 1,-1 1-1,-1-1 0,-1-1-35,-1 1 0,0-1 1,1 1-1,-1 0 0,0 0 0,-7 0 1,-5 0-53,0 1 0,-27 2 1,-2 4-46,-46 11 0,-89 39-35,-172 91-54,-26 10 146,124-66 36,43-12-122,47-15 101,106-40 120,-89 31 235,138-51-181,-1-2 1,1 0 0,-15 2-1,23-4-97,0 0 0,0 1 0,1-1 0,-1 0 0,0 0 0,0 0 0,0 0 0,1-1 0,-1 1 0,0 0-1,0 0 1,1 0 0,-1-1 0,0 1 0,0 0 0,1-1 0,-1 1 0,0-1 0,0 1-9,1-1-1,0 1 1,0 0 0,0-1 0,0 1-1,0-1 1,0 1 0,0 0 0,1-1-1,-1 1 1,0-1 0,0 1 0,0 0-1,0-1 1,0 1 0,0 0 0,1-1-1,-1 1 1,0 0 0,0-1 0,1 1-1,-1 0 1,0 0 0,0-1 0,1 1-1,0 0 1,4-5 16,1 0 0,0 1 0,13-7 0,85-44 76,49-40 59,305-153-187,-177 121-51,-21 11 32,635-310 78,-690 324-128,-158 75-11,-38 19-18,-9 8 127,0 0 1,0 0 0,0 0 0,0 0 0,0 0 0,0 0 0,0-1 0,0 1-1,0 0 1,0 0 0,0 0 0,0 0 0,0 0 0,0 0 0,0 0 0,0 0 0,0 0-1,0 0 1,0-1 0,0 1 0,0 0 0,0 0 0,0 0 0,0 0 0,0 0-1,0 0 1,0 0 0,0 0 0,0 0 0,0 0 0,0 0 0,-1 0 0,1-1-1,0 1 1,0 0 0,0 0 0,0 0 0,0 0 0,0 0 0,0 0 0,0 0 0,0 0-1,0 0 1,-1 0 0,1 0 0,0 0 0,0 0 0,0 0 0,0 0 0,0 0-1,0 0 1,0 0 0,0 0 0,0 0 0,-1 0 0,1 0 0,0 0 0,0 1 0,0-1-1,0 0 1,0 0 0,0 0 0,0 0 0,0 0 0,0 0 0,0 0 0,-12 3-64,0 1 0,-19 7 0,-81 39-99,-46 28 122,-168 59 221,-9 5-313,-262 161 34,558-283 121,-135 67 125,168-84-100,-1 0 1,0-1-1,1 0 0,-1 0 1,-9 0-1,15-2-40,1 0 0,0 1 0,-1-1 0,1-1 0,-1 1 0,1 0 0,0 0 0,-1 0 0,1 0 0,-1 0 0,1 0 0,-1 0 0,1 0 0,0-1 0,-1 1 0,1 0 0,0 0 0,-1-1 0,1 1 0,0 0 0,-1-1 0,1 1 0,-1-1 0,1 1 2,0-1 0,0 0 0,0 0 0,-1 1 0,1-1-1,0 0 1,0 0 0,0 0 0,0 1 0,0-1 0,1 0 0,-1 0 0,0 0 0,0-1 0,2-3 11,0 0 0,0 0 0,1 1 0,0-1 0,-1 0-1,1 1 1,1 0 0,-1-1 0,1 1 0,4-3 0,16-14 30,0 1 0,33-20 0,100-59 155,12-9-107,366-218-85,-416 263 4,258-146 34,-48 5-108,-92 56 155,-116 71-48,-97 61-80,29-26 0,-49 38 18,1 0 0,-1-1 0,0 1 0,-1-1-1,6-8 1,-8 13 5,-1-1-1,1 0 0,-1 0 1,0 0-1,1 0 0,-1 1 1,0-1-1,0 0 1,1 0-1,-1 0 0,0 0 1,0 0-1,0 0 0,0 0 1,0 0-1,0 0 0,0 1 1,0-1-1,-1 0 0,1 0 1,0 0-1,0 0 0,-1 0 1,1 0-1,-1 1 1,1-1-1,0 0 0,-1 0 1,0 1-1,1-1 0,-1 0 1,1 0-1,-1 1 0,0-1 1,0 1-1,1-1 0,-1 1 1,0-1-1,0 1 1,-1-1-1,-2-1-14,0 1 1,0 0-1,-1 0 0,1 0 1,0 0-1,-1 0 0,1 1 1,0 0-1,-1 0 1,1 0-1,-7 2 0,-9 1-39,-32 11-1,-81 32-16,-86 40 118,-145 51-124,163-70 38,104-34 83,-258 78 272,314-103-30,30-9-128,10 1-147,1 0 1,0 0-1,0-1 0,0 1 0,0 0 0,0 0 0,0 0 0,0 0 1,0 0-1,-1 0 0,1 0 0,0 0 0,0 0 0,0 0 0,0-1 1,0 1-1,0 0 0,0 0 0,0 0 0,0 0 0,0 0 0,0 0 1,0 0-1,0-1 0,0 1 0,0 0 0,0 0 0,0 0 1,0 0-1,0 0 0,0 0 0,0 0 0,0-1 0,0 1 0,0 0 1,0 0-1,0 0 0,0 0 0,0 0 0,0 0 0,0 0 0,0-1 1,0 1-1,0 0 0,2-2 12,1 0 1,-1 0 0,0 0-1,1 1 1,-1-1-1,1 1 1,3-3 0,71-32 33,37-25-134,29-28 38,255-124 180,20 31-8,-241 110-204,-171 70 57,-1 0-1,0-1 1,1 0-1,4-4 1,-10 7 19,0 0 0,0 0 1,0 0-1,0 0 0,0 0 0,-1 0 0,1 0 1,0 0-1,0 0 0,0 0 0,0 0 1,-1 0-1,1 0 0,0 0 0,0 0 0,0 0 1,0-1-1,0 1 0,0 0 0,-1 0 1,1 0-1,0 0 0,0 0 0,0 0 0,0 0 1,0-1-1,0 1 0,0 0 0,0 0 1,0 0-1,0 0 0,0 0 0,0-1 1,0 1-1,-1 0 0,1 0 0,0 0 0,0 0 1,0-1-1,1 1 0,-1 0 0,0 0 1,0 0-1,0 0 0,0-1 0,0 1 0,0 0 1,0 0-1,0 0 0,0 0 0,0 0 1,0 0-1,0-1 0,0 1 0,0 0 0,1 0 1,-1 0-1,0 0 0,0 0 0,0 0 1,0 0-1,0 0 0,0-1 0,1 1 1,-33 7-163,13-2 121,-45 11-42,-73 28 1,-35 35 23,167-77 62,-490 228-8,-18-31-30,326-138 188,163-52 181,44-21-105,61-48-94,3-3-97,17-4-37,153-77 1,53 10-85,-156 70 88,336-139 152,-325 136-172,-15 10-19,-118 46 22,-4 0-23,0 2 1,1 1-1,49-9 1,-72 17 18,-1 0 0,1-1 0,-1 1 0,1 0 0,0 0 1,-1 0-1,1 1 0,-1-1 0,1 1 0,-1-1 1,5 3-1,-7-3 16,0 0 0,0 0 0,1 1 0,-1-1 0,0 0 0,0 0 0,1 1 0,-1-1 0,0 0 0,0 0 1,0 1-1,0-1 0,1 0 0,-1 1 0,0-1 0,0 0 0,0 1 0,0-1 0,0 0 0,0 1 0,0-1 0,0 0 0,0 1 1,0-1-1,0 0 0,0 1 0,0-1 0,0 0 0,0 1 0,-1-1 0,1 1 0,-1 1-9,-1 0 0,1 0-1,0 0 1,-1 0 0,0 0 0,1 0-1,-5 3 1,-16 12-69,-27 17-1,-65 34 19,-46 22 101,-33 26-25,-69 42-104,74-55 34,-139 80-49,-327 224 62,441-272 207,207-131-136,-87 51 674,111-64-596,22-14 1,-14 7-85,47-28-8,93-51-13,51-2-4,-71 33 31,646-300 65,-720 332-225,-34 18-159,-38 14 291,0 0 0,0 0 1,1-1-1,-1 1 0,0 0 1,0 0-1,0 0 0,0 0 1,0 0-1,0 0 0,0 0 1,0 0-1,0 0 0,0 0 0,0 0 1,1 0-1,-1 0 0,0 0 1,0 0-1,0 0 0,0 0 1,0 0-1,0 0 0,0 0 1,0 0-1,0 0 0,0 1 0,1-1 1,-1 0-1,0 0 0,0 0 1,0 0-1,0 0 0,0 0 1,0 0-1,0 0 0,0 0 1,0 0-1,0 0 0,0 0 0,0 0 1,0 0-1,0 1 0,0-1 1,0 0-1,0 0 0,0 0 1,0 0-1,0 0 0,0 0 1,0 0-1,0 0 0,0 0 0,0 0 1,0 1-1,0-1 0,0 0 1,0 0-1,0 0 0,0 0 1,0 0-1,0 0 0,0 0 1,0 0-1,-10 9-64,-50 24 18,-44 20 11,-48 13-107,116-52 117,-133 57-74,-60 42-59,10 4 59,-286 144-49,307-173 187,40-19-5,123-54-24,-108 54 75,128-57 100,15-12-180,0 0-1,0 0 1,0 0-1,0 0 1,0 1-1,-1-1 1,1 0-1,0 0 1,0 0-1,0 0 1,0 0-1,0 1 1,0-1-1,0 0 1,0 0-1,0 0 1,0 0-1,0 0 1,0 1-1,0-1 1,0 0-1,1 0 1,-1 0-1,0 0 1,0 0-1,0 0 1,0 1-1,0-1 1,0 0-1,0 0 1,0 0-1,0 0 1,0 0-1,1 0 1,-1 0-1,0 0 1,0 0-1,0 1 1,0-1-1,0 0 1,0 0-1,1 0 1,-1 0-1,0 0 1,0 0-1,0 0 1,0 0-1,0 0 1,0 0-1,1 0 1,3 0 24,1 1 1,0-2-1,-1 1 0,9-1 1,27-7 5,0-1 1,-1-2-1,67-28 0,47-26-28,-110 46-4,-40 18-2,522-216 236,-103 77-75,-260 88-149,-41 13-9,702-214-63,-601 200-205,-210 51 239,0 1 0,20-1 1,-14 6-13,-17-4 38,-1 0 0,0 0 0,0 0 0,0 0 0,1 0 0,-1 1 0,0-1 0,0 0 0,1 0 0,-1 0 0,0 1 0,0-1 0,0 0 0,0 0 0,1 1 0,-1-1 0,0 0 0,0 0 0,0 1 0,0-1 0,0 0 0,0 0 0,0 1 0,0-1 0,0 0 0,0 1 0,0-1 0,0 0-1,0 0 1,0 1 0,0-1 0,0 1 0,-2 1-3,1 0-1,-1 1 0,0-1 1,0 0-1,0 0 0,0 0 1,0-1-1,0 1 1,0 0-1,-1-1 0,-4 3 1,-81 39-60,-35 16 10,-41 14 44,-273 168 11,164-84-88,210-123 61,-72 41-54,91-46 74,36-18 141,8-11-132,0 0-1,0 0 1,0 0-1,0 0 0,0 1 1,0-1-1,0 0 1,0 0-1,0 0 1,0 0-1,0 1 1,1-1-1,-1 0 1,0 0-1,0 0 0,0 0 1,0 0-1,0 0 1,0 1-1,0-1 1,1 0-1,-1 0 1,0 0-1,0 0 1,0 0-1,0 0 0,1 0 1,-1 0-1,0 0 1,0 0-1,0 0 1,0 0-1,1 0 1,-1 1-1,0-1 1,0 0-1,0-1 0,3 1 17,0 0-1,0 0 0,-1 0 0,1-1 0,0 1 0,0-1 0,2-1 1,32-13 181,55-32 1,-31 14-144,299-134 71,-49 62-124,-186 65-18,109-35-24,270-48 1,-455 117-43,-39 8-23,-10-2 100,0 0 1,0 0-1,0 0 1,0 0 0,0 0-1,0 0 1,0 0-1,0 0 1,0 1-1,0-1 1,0 0 0,0 0-1,1 0 1,-1 0-1,0 0 1,0 0 0,0 0-1,0 0 1,0 1-1,0-1 1,0 0 0,0 0-1,0 0 1,0 0-1,0 0 1,-1 0 0,1 0-1,0 1 1,0-1-1,0 0 1,0 0 0,0 0-1,0 0 1,0 0-1,0 0 1,0 0 0,0 0-1,0 0 1,0 1-1,0-1 1,-1 0 0,1 0-1,0 0 1,0 0-1,0 0 1,0 0 0,0 0-1,-10 7-46,1-1 0,-1-1 0,0 0 0,-19 8 0,0-1-4,-334 182-284,93-45 476,-38-2-10,46-23-135,201-93 12,-167 78 303,187-94-85,40-14-213,1-1 0,-1 0 0,0 1 0,1-1 1,-1 0-1,1 0 0,-1 1 0,0-1 1,1 0-1,-1 0 0,0 0 0,1 0 1,-1 0-1,0 0 0,1 0 0,-1 0 1,0 0-1,1 0 0,-1-1 0,1 1 1,-1 0-1,0 0 0,1-1 0,-1 1 1,0-1-1,2 0 2,-1 0 0,1 0 1,0 0-1,-1-1 0,1 1 0,0 0 0,0 0 1,0 0-1,0 0 0,0 0 0,0 0 1,0 1-1,0-1 0,2-1 0,29-20 112,34-17 0,3-2-76,97-77 1,-42 27-31,112-49-16,16 15-134,-62 32-50,-165 81-86,41-16 1,-50 26 52,-16 2 212,1 0-1,-1 0 1,0 0 0,0 0 0,0 0 0,0 0-1,0 0 1,0 0 0,0 0 0,0 0-1,0 0 1,1 0 0,-1 0 0,0 0-1,0 0 1,0 0 0,0 0 0,0 0-1,0 0 1,0 0 0,0 0 0,0 0-1,0 1 1,1-1 0,-1 0 0,0 0 0,0 0-1,0 0 1,0 0 0,0 0 0,0 0-1,0 0 1,0 0 0,0 1 0,0-1-1,0 0 1,0 0 0,0 0 0,0 0-1,0 0 1,0 0 0,0 0 0,0 0-1,0 1 1,-8 6-131,-20 10 45,-81 56-139,-8 20 125,43-32 108,-112 70-1,-1-25 11,-47 28 182,153-82-114,-77 44 24,152-93-64,2 0 17,-1-1-1,1 1 1,-1-1 0,0 0 0,0 0-1,0-1 1,0 1 0,0-1 0,-1 0-1,1-1 1,-6 1 0,10-1-54,0 0-1,1 0 1,-1 0 0,1 0 0,-1 0-1,0 0 1,1 0 0,-1-1 0,1 1-1,-1 0 1,1 0 0,-1-1 0,1 1-1,-1 0 1,1-1 0,-1 1 0,1 0-1,-1-1 1,1 1 0,-1-1 0,1 1-1,0-1 1,-1 1 0,1-1 0,0 1-1,-1-1 1,1 0 0,0 0-2,0-1 0,0 1 0,0 0 1,0 0-1,0 0 0,0 0 0,1 0 0,-1-1 0,0 1 1,1 0-1,-1 0 0,1 0 0,-1 0 0,2-2 1,2-3 1,0 1 1,1-1-1,-1 0 1,1 1-1,1 0 1,-1 0 0,1 1-1,11-8 1,6-1-64,26-11 0,-33 17 20,52-26-153,2 4 1,107-30-1,-166 56 144,1 1 0,0 0 0,0 1 0,0 0 0,0 1 0,1 0-1,-1 1 1,13 3 0,-18-3 17,0 1 0,-1 0 0,1 0 0,-1 1 0,1 0 0,-1 0 0,0 1 1,0-1-1,0 1 0,0 0 0,-1 1 0,0 0 0,0 0 0,0 0 0,4 6 0,-1 1 13,-5-8 11,0 0 1,0 0-1,0-1 0,0 1 0,5 3 1,-7-5 23,1-1 0,0 0 0,0 0 0,0 0 0,0-1 0,0 1 0,0 0 0,0-1 0,0 1 0,0-1 0,0 1 0,0-1 0,0 0 0,0 0 0,4-1 0,202-31 293,-188 28-306,15-4 30,-1-1 1,0-1 0,55-26-1,-39 11 19,79-53-1,17-19 25,90-62 203,-8-16-123,88-120-75,-239 218-150,-5 7-110,76-97-1,-142 157-34,-6 10 205,0-1 0,0 1 1,0 0-1,0 0 0,0 0 0,0 0 1,0 0-1,0 0 0,0 0 1,0 0-1,0 0 0,0 0 0,0 0 1,0 0-1,0 0 0,0 0 1,0 0-1,0 0 0,0-1 0,0 1 1,0 0-1,0 0 0,0 0 1,0 0-1,0 0 0,0 0 0,0 0 1,0 0-1,0 0 0,0 0 1,0 0-1,0 0 0,0 0 0,0 0 1,0 0-1,0 0 0,0 0 1,0 0-1,0 0 0,0 0 0,0 0 1,0 0-1,0 0 0,-1-1 1,1 1-1,0 0 0,0 0 0,0 0 1,0 0-1,0 0 0,0 0 1,0 0-1,0 0 0,0 0 0,0 0 1,0 1-1,0-1 0,0 0 1,0 0-1,0 0 0,0 0 0,-1 0 1,1 0-1,0 0 0,0 0 1,0 0-1,0 0 0,0 0 0,-18 14-296,-3 10 217,1 1 0,1 1 0,-16 28 0,-43 89-55,46-80 126,2 2 1,-25 81 0,54-140 10,-30 113 77,28-102-40,0 0 0,2-1 0,0 1-1,0 0 1,3 19 0,-2-34-13,1 0-1,-1 0 0,0-1 1,1 1-1,-1 0 1,1 0-1,-1 0 0,1 0 1,0 0-1,0-1 0,0 1 1,0 0-1,0-1 1,0 1-1,0-1 0,1 1 1,2 2-1,-3-4 8,1 1-1,-1-1 1,1 1-1,-1-1 1,1 1-1,-1-1 0,1 0 1,0 0-1,-1 0 1,1 0-1,-1 0 1,1 0-1,0 0 1,-1-1-1,1 1 1,-1 0-1,1-1 1,-1 1-1,1-1 1,-1 0-1,1 0 1,1-1-1,17-10 104,-1-1-1,-1-1 1,0-1 0,-1-1-1,19-21 1,-26 26-111,14-15 37,-1-2-1,-2 0 1,0-1 0,19-40-1,54-131 46,-3 4-404,-89 193 294,45-81-226,-38 71 121,0 0 0,0 0 0,22-20 0,-30 31 83,0 1-1,0 0 0,1 0 0,-1 0 1,0 0-1,1 0 0,-1 1 0,0-1 1,1 0-1,-1 1 0,1-1 0,-1 1 1,1-1-1,2 0 0,-4 2 14,1-1 0,0 0-1,-1 0 1,1 0 0,0 0 0,-1 0-1,1 1 1,0-1 0,-1 0 0,1 1-1,-1-1 1,1 0 0,-1 1-1,1-1 1,0 1 0,-1-1 0,0 1-1,1-1 1,-1 1 0,1-1 0,-1 1-1,0-1 1,1 2 0,1 3-29,0 1 0,-1-1 1,0 0-1,0 1 0,0-1 0,0 1 1,-1 6-1,1 113-226,-2-50 246,17 142 1,-13-201 124,0-1 0,1 1 0,8 20 0,-12-34-77,0-1-1,1 0 1,-1 0 0,1 0-1,-1 0 1,1 0 0,0 0-1,-1-1 1,1 1 0,0 0-1,0 0 1,-1 0 0,1-1-1,0 1 1,0 0 0,0-1-1,2 2 1,-3-2 7,1 0 1,0 0-1,0 0 0,-1 0 0,1 0 0,0 0 0,0 0 1,-1 0-1,1 0 0,0 0 0,0 0 0,-1-1 1,1 1-1,0 0 0,-1-1 0,1 1 0,0 0 1,-1-1-1,2 0 0,1-2 43,0 0 0,0 0 0,0 0 0,-1 0 0,1-1 0,-1 1 0,0-1 0,2-4 0,15-36 99,21-76 0,-1 1-79,-31 100-75,2-8-177,1 1 1,17-29-1,-25 51 62,-1 0 0,1 0 0,0 0 0,4-3 0,-7 6 83,0 1-1,0 0 1,1-1-1,-1 1 1,0 0-1,1-1 1,-1 1-1,1 0 1,-1-1-1,0 1 1,1 0-1,-1 0 1,1 0-1,-1-1 1,1 1-1,-1 0 1,1 0-1,-1 0 1,1 0-1,-1 0 1,1 0-1,-1 0 1,1 0-1,-1 0 1,1 0-1,-1 0 1,0 0-1,1 0 1,-1 1-1,1-1 1,-1 0-1,1 0 1,-1 0-1,1 1 1,-1-1-1,0 0 1,1 0-1,-1 1 1,0-1-1,1 0 1,-1 1-1,0-1 1,1 1-1,-1-1 1,0 0-1,1 1 1,-1-1-1,0 1 1,0-1-1,0 1 1,0-1-1,1 1 1,2 10-63,0 0 1,0 1 0,-1-1-1,0 0 1,-1 1 0,-1 0-1,-1 19 1,1-9 41,0 204 94,0-221 3,0-1 0,1 1 0,-1 0 0,1-1 1,3 8-1,-4-11-44,0-1 1,0 1-1,0-1 1,0 0-1,1 1 1,-1-1-1,0 1 1,0-1-1,0 0 1,1 1-1,-1-1 1,0 0-1,1 1 1,-1-1-1,0 0 1,1 1-1,-1-1 1,1 0-1,-1 0 1,0 1-1,1-1 1,-1 0-1,1 0 1,-1 0-1,1 0 0,0 0 5,0 0-1,0-1 1,-1 1-1,1 0 1,0-1-1,0 1 1,-1-1-1,1 1 0,0-1 1,0 0-1,-1 1 1,1-1-1,-1 0 1,1 1-1,-1-1 1,1 0-1,-1 0 0,1-1 1,7-11 95,-1 0 0,-1-1 0,8-25 1,8-47 147,-11 42-131,2-15-36,9-33-470,-17 70-807,0 51 1020,-1 0 0,-2 1 0,0-1 0,-4 33 0,1-20 147,4 49 1,2 19 474,-5-110-456,0 0 0,0 0-1,0 0 1,0 0 0,0 1-1,0-1 1,0 0 0,0 0-1,-1 0 1,1 0 0,0 0-1,0 0 1,0 0 0,0 0-1,0 0 1,0 0 0,0 0-1,0 0 1,0 0 0,0 1-1,0-1 1,0 0 0,-1 0-1,1 0 1,0 0 0,0 0-1,0 0 1,0 0 0,0 0-1,0 0 1,0 0 0,0 0-1,0 0 1,-1 0 0,1 0-1,0 0 1,0 0 0,0 0-1,0 0 1,0 0 0,0 0-1,0 0 1,0 0 0,0-1-1,0 1 1,-1 0 0,1 0-1,0 0 1,0 0 0,0 0-1,0 0 1,0 0 0,0 0-1,0 0 1,0 0 0,0 0-1,0 0 1,0 0 0,0-1-1,0 1 1,0 0 0,0 0-1,0 0 1,-1-4 78,0 0-1,0-1 1,1 1 0,0 0 0,0-1-1,0 1 1,1-6 0,0-10 76,13-244-98,-6 224-416,-5 34-6,-1 12 44,0 15-22,18 211-43,-19-178 619,-1-52-37,0-10 410,0-20-282,5-129 53,0 25-704,-3 123-267,-2 24 225,-43 348-273,36-307 722,5-34-50,-2 1-1,-6 24 1,4-33 335,6-13-359,-1-1 1,1 0 13,0 0-14,0 0 1,0 0 0,0 0-1,0 0 1,0 0-1,-1 1 1,1-1 0,0 0-1,0 0 1,0 0-1,0 0 1,0 0 0,-1 0-1,1 0 1,0 0-1,0 0 1,0 0-1,0 0 1,-1 0 0,1 0-1,0 0 1,0 0-1,0 0 1,0 0 0,0 0-1,-1 0 1,1 0-1,0-1 1,0 1 0,0 0-1,0 0 1,0 0-1,-1 0 42,1 0-42,0-1 1,-1-1 50,0 1 0,0-1 0,1 0-1,-1 0 1,0 0 0,1-1 0,0 1 0,-1 0 0,1 0 0,0 0 0,0-2 0,9-132 426,-9 125-479,0-8-81,0 0 1,-2 0 0,-6-35 0,8 53 45,0 0-1,0-1 1,-1 1 0,1 0 0,0-1 0,-1 1-1,1 0 1,-1 0 0,0-1 0,1 1-1,-1 0 1,0 0 0,0 0 0,1 0 0,-1 0-1,0 0 1,0 0 0,0 0 0,-1 0 0,1 1-1,0-1 1,0 0 0,0 1 0,0-1 0,-1 1-1,1-1 1,0 1 0,-1-1 0,1 1-1,0 0 1,-1 0 0,1 0 0,0 0 0,-1 0-1,1 0 1,0 0 0,-1 0 0,1 0 0,-2 1-1,-5 2-69,-1 0 0,1 1 0,0-1 0,1 2 0,-10 6 0,4-3 64,-111 72-162,99-61 142,1 1 1,0 1 0,-20 24 0,-52 74-34,-18 21 134,-42 18-20,44-46-51,-27 37 8,-161 155 232,280-287-83,0 0 1,0-1-1,-2-2 1,-25 15 0,44-28-108,1 0 1,-1 0-1,1 0 1,-1 0 0,0 0-1,1-1 1,-1 1-1,0-1 1,0 0 0,-3 0-1,6 0-20,-1 0 1,0 0-1,1 0 0,-1 0 1,1 0-1,-1-1 0,0 1 1,1 0-1,-1-1 0,1 1 1,-1 0-1,1-1 0,-1 1 1,1-1-1,0 1 0,-1 0 0,1-1 1,-1 0-1,0-1 11,1 1-1,-1 0 1,1-1-1,-1 1 1,1-1-1,0 1 1,0 0-1,-1-1 1,1 1-1,0-1 1,1-1-1,0-8 15,1 0 1,0 0-1,1 1 0,0-1 0,1 1 0,0 0 0,10-18 1,4-2-22,30-39-1,-8 20-115,80-79-1,58-30-77,-119 108 117,140-122-416,-172 152 223,-21 18 46,-6 6-7,-2 0 179,-1-1 0,1 1 0,-1 0-1,0-1 1,0 0 0,-7 6 0,-35 27-82,-60 36-1,78-55 101,-222 124-107,65-39 57,-56 52 23,-12 9 30,-92 20 483,281-151-314,49-26 470,26-14-348,4-4-119,67-59 244,-6 2-265,57-26-20,14 6-54,-116 70-58,368-226-34,79-45-11,-319 194-218,-134 83 66,-24 13 40,-6 3-6,-43 30-96,-60 32 92,79-48 140,-82 50-25,-93 35 39,32-16-4,-123 85-76,161-92 75,-77 44 11,35-17 15,-56 32 108,136-74 202,94-64-311,-3 4 99,10-5-1,47-20 48,-1-3 1,82-48 0,-63 31-117,254-117 63,19 15 24,-166 70-77,-32 11-34,-3-6-1,175-114 0,-310 176-15,38-27 15,-43 31-16,-1-1-1,1 1 1,-1-1 0,1 1-1,-1-1 1,0 0-1,0 0 1,0 0-1,0 0 1,-1-1 0,2-3-1,-3 7-2,1-1 1,-1 1-1,0-1 0,0 0 1,0 1-1,0-1 0,0 1 0,0-1 1,0 1-1,0-1 0,0 1 0,0-1 1,0 1-1,-1-1 0,1 1 1,0-1-1,0 1 0,-1-1 0,1 1 1,0-1-1,0 1 0,-1-1 0,1 1 1,0 0-1,-1-1 0,1 1 1,-1 0-1,1-1 0,0 1 0,-1 0 1,1-1-1,-1 1 0,1 0 0,-1 0 1,1-1-1,-1 1 0,1 0 1,-1 0-1,1 0 0,-1 0 0,1 0 1,-1 0-1,0 0 0,-9-1-27,1 0 0,-1 1 0,1 0 0,-17 2 0,-67 14-106,-127 37 0,103-23 52,-82 21 10,-187 45 61,-184 35 31,567-130-19,-26 5-27,-40 15-1,59-15-48,10-6 78,0 0 0,0 0 0,-1 0 1,1 0-1,0 0 0,0 0 0,0 0 0,0 0 0,0 0 0,0 0 0,0 0 0,0 0 0,0 0 1,0 0-1,0 0 0,0 1 0,0-1 0,0 0 0,0 0 0,0 0 0,0 0 0,0 0 0,0 0 0,0 0 1,0 0-1,0 0 0,0 0 0,0 0 0,0 0 0,0 0 0,0 1 0,0-1 0,0 0 0,0 0 1,0 0-1,1 0 0,-1 0 0,0 0 0,0 0 0,0 0 0,0 0 0,0 0 0,0 0 0,0 0 1,0 0-1,0 0 0,0 0 0,0 0 0,0 0 0,0 0 0,0 0 0,0 0 0,1 0 0,-1 0 0,0 0 1,0 0-1,0 0 0,0 0 0,0 0 0,0 0 0,0 0 0,0 0 0,25 0-7,497-38 418,-475 32-442,-19 2 41,0 1 1,-1 2-1,34 2 1,-53 1 19,-9 2-60,-14 5-96,11-7 101,-134 77-349,-25 12 281,-195 102 195,326-175-65,0 1 58,-1-2 1,-67 25 0,76-37 9,23-5-100,1 0 0,-1 0 0,1 0 0,-1 0 0,1 0 0,0 0-1,-1-1 1,1 1 0,-1 0 0,1 0 0,-1 0 0,1 0 0,0-1 0,-1 1 0,1 0 0,-1 0 0,1-1 0,0 1 0,-1 0 0,1-1 0,0 1 0,0 0 0,-1-1 0,1 1 0,0 0 0,0-1 0,-1 1-1,1-1 1,0 1 0,0 0 0,0-1 0,0 1 0,0-1 0,0 1 0,-1-1 0,1 1 0,0 0 0,0-1 0,0 1 0,1-1 0,-1 1 0,0-1 0,0 1 0,0-1 0,0 1 0,0 0 0,1-2-1,1-3 10,0 0 0,0 0-1,1 0 1,-1 0 0,1 1-1,1-1 1,3-4 0,9-10 3,1 2 0,36-31 0,50-26-22,246-115-154,-185 106 219,94-58 27,126-63-124,-215 123-69,-167 80 98,0 0 0,0 0-1,1 0 1,-1 0 0,0-1-1,0 1 1,0-1-1,3-3 1,-5 5 7,0-1 1,0 1-1,0 0 1,0 0-1,0 0 0,0 0 1,0 0-1,0 0 1,0 0-1,-1 0 0,1-1 1,0 1-1,0 0 1,0 0-1,0 0 0,0 0 1,0 0-1,0 0 0,0 0 1,0 0-1,0 0 1,0 0-1,0 0 0,-1 0 1,1-1-1,0 1 1,0 0-1,0 0 0,0 0 1,0 0-1,0 0 1,0 0-1,0 0 0,-1 0 1,1 0-1,0 0 1,0 0-1,0 0 0,0 0 1,0 0-1,0 0 1,0 0-1,-1 0 0,1 0 1,0 1-1,0-1 1,0 0-1,0 0 0,0 0 1,-16 4-101,-3 4 40,0 1 0,-18 11 0,-22 13-45,-383 159-75,236-114-14,-71 31 195,228-88 22,10-6-30,1 2 0,1 2-1,-56 37 1,79-44 5,14-11 4,0-1 0,0 0 0,-1 0 0,1 1 0,0-1-1,0 0 1,0 0 0,0 1 0,-1-1 0,1 0 0,0 1 0,0-1 0,0 0 0,0 1-1,0-1 1,0 0 0,0 0 0,0 1 0,0-1 0,0 0 0,0 1 0,0-1-1,0 0 1,0 1 0,0-1 0,1 0 0,-1 1 0,1 0 3,1 0 0,0 0 0,0-1 0,-1 1 0,1 0 0,0-1 0,0 1 0,0-1-1,0 0 1,0 1 0,-1-1 0,1 0 0,0 0 0,4-1 0,35-2 72,-1-1 0,1-3 0,52-14 0,7-2-12,251-42-26,193-45 209,-350 65-251,84-14-118,-290 71-128,-3-4 253,1-1 1,-1 0-1,-20 7 1,-53 11-104,35-11 48,36-9 31,-118 40 47,116-37-55,1 0 1,0 2 0,0 0-1,-31 24 1,37-20 71,11-13-30,0 0 0,0 1-1,0-1 1,0 0-1,0 0 1,0 0-1,0 0 1,0 0-1,0 0 1,-5-2 594,6 1-594,0-1 55,6-40 372,2-65 0,-5 39-363,46-314 111,-13 167-322,-31 171 31,-2 0-1,-6-85 1,2 118 48,-1 1 0,1-1 0,-1 1 0,-1 0 0,0 0 0,0 0 0,-8-15 0,9 21 40,1 0-1,-1 1 1,0-1 0,0 1-1,0-1 1,0 1-1,-1 0 1,1 0 0,-1 0-1,1 0 1,-1 0-1,0 1 1,0-1 0,1 1-1,-1 0 1,0 0-1,0 0 1,0 0-1,-1 0 1,1 0 0,0 1-1,0 0 1,0 0-1,0 0 1,-1 0 0,-2 0-1,-4 2-38,0 1-1,0-1 1,1 1-1,-15 7 1,-225 115-274,6-3 327,69-48 62,-92 43 40,169-66-90,-46 21 76,139-70-76,1 0 0,-2-1 0,1 1-1,0-1 1,-7 2 0,11-3-8,-1 0 0,1 0-1,0 0 1,0 0 0,0 0 0,-1 0 0,1 0 0,0 0 0,0 0-1,0 0 1,-1 0 0,1-1 0,0 1 0,0 0 0,0 0 0,0 0-1,-1 0 1,1 0 0,0 0 0,0 0 0,0 0 0,0-1-1,-1 1 1,1 0 0,0 0 0,0 0 0,0 0 0,0-1 0,0 1-1,0 0 1,0 0 0,4-8 62,6-1-51,0 2 1,1 0 0,0 0 0,0 1 0,1 0 0,14-5-1,18-9 3,77-44 21,40-25 16,-3-1-24,288-147 28,-176 125 69,98-45-146,-241 97-102,-127 60 121,19-11-43,-17 7 16,-13 2-17,-26 6 29,-62 13 0,65-10-21,-126 27-125,2 7 0,-225 90 1,246-75 148,-491 195 63,613-245-55,15-5 4,3-1 1,27-9 22,5-4 45,44-24 0,-18 7-46,371-136 3,18 33 165,-390 116-168,452-146 182,-496 157-200,-8 4-12,-1 0 0,1-1 0,0-1 1,-1 1-1,1-1 0,8-6 0,-22 13-21,0 0 0,-1 0 0,1-1 0,0 0 0,-8 2 0,11-3 24,-99 25-90,-42 18-38,-41 23 28,-240 131-49,180-78 86,35-24 26,38-19 80,-104 51-69,273-127 38,-17 10 75,47-15 40,9-3-40,-1-3 0,48-18-1,75-41 101,-134 57-177,130-60-9,289-125-1,-241 125 54,258-77-240,-435 140 90,-21 7 43,-14 2-78,-18 6 131,1 1 0,0 1 1,0 1-1,-31 17 1,-109 62 6,77-37-76,-669 334-165,758-385 240,-173 87-112,164-81 110,-22 14-10,30-19 14,1 0 1,0 0-1,0 0 1,0 0-1,0 1 0,0-1 1,0 0-1,0 0 1,0 1-1,0-1 1,0 0-1,1 1 1,-1-1-1,1 1 0,-1-1 1,1 1-1,-1-1 1,1 3-1,0-3 6,0 0 0,0 0 0,0 0 0,1 0 1,-1 0-1,0 0 0,1 0 0,-1 0 0,0 0 0,1 0 0,-1 0 0,1-1 0,0 1 0,-1 0 0,1 0 0,0-1 0,-1 1 0,1 0 0,0-1 1,0 1-1,-1 0 0,1-1 0,0 1 0,0-1 0,0 0 0,2 1 0,1 1 23,0-1 0,0 0 1,0 0-1,0-1 0,8 1 1,5-2 90,0 0 0,0-1 0,-1-1 0,30-9 0,-16 4-55,168-37 233,93-25-312,-266 63 6,42-13-12,115-20-1,-180 40 4,1-1 0,-1 1 0,0 0 0,0 0 0,1 0 0,-1 0 0,0 1-1,0-1 1,0 1 0,1-1 0,-1 1 0,0 0 0,2 1 0,-3-2 11,-1 1 1,1-1-1,0 1 1,-1-1-1,1 1 1,-1 0-1,1 0 0,-1-1 1,0 1-1,1 0 1,-1 0-1,1-1 1,-1 1-1,0 0 0,0 0 1,0 0-1,1-1 1,-1 1-1,0 0 1,0 0-1,0 0 0,0 0 1,0 0-1,-1-1 1,1 1-1,0 0 1,0 0-1,0 0 1,-1-1-1,1 1 0,0 0 1,-1 0-1,1-1 1,-1 2-1,-6 8-23,0 0 0,0-1 0,0 0 0,-1 0 0,-1-1 0,1 0 0,-19 13 0,15-12 35,-98 79 88,-109 90-285,168-131 158,1 1 0,-45 59 0,80-89 27,1 1 0,2 0 0,-19 34 0,30-51 4,1 0 0,-1 0 1,0 0-1,0-1 1,1 1-1,-1 0 1,1 0-1,0 0 1,-1 0-1,1 0 1,0 0-1,0 0 1,0 0-1,1 0 1,-1 0-1,0 0 1,1 0-1,-1 0 0,1 0 1,0 0-1,0 0 1,-1-1-1,1 1 1,0 0-1,1 0 1,-1-1-1,0 1 1,0-1-1,1 1 1,-1-1-1,1 0 1,-1 1-1,1-1 1,0 0-1,-1 0 0,1 0 1,0 0-1,3 1 1,6 2 23,1 1-1,0-2 1,0 0 0,23 3 0,-30-5-39,10 1-8,116 21-99,-107-17 64,-1 0-1,0 2 1,32 14 0,-43-15 57,-1 1 0,0-1 0,0 2 0,0 0 0,-1 0 0,0 1 0,-1 0 0,0 0 0,-1 1 0,0 0 0,0 1 1,-1 0-1,6 15 0,6 18 11,-2 1 1,15 63-1,-30-102-12,47 205-62,-41-187 138,23 46 0,1 6 87,14 42-81,-37-100-13,1-2 1,1 1 0,0-2-1,1 1 1,24 24-1,-31-36-59,0 0 0,0-1-1,0 1 1,1-1 0,-1 0 0,1 0-1,0 0 1,0-1 0,1 0 0,10 4 0,-15-7 5,-1 0 1,0 0-1,1 0 1,-1 0-1,1 0 1,-1-1-1,0 1 1,1 0-1,-1-1 1,0 1-1,1-1 1,-1 1-1,0-1 1,0 0-1,1 0 1,-1 1-1,0-1 1,0 0 0,0 0-1,0 0 1,0 0-1,0 0 1,1-3-1,3-2 40,-1-1-1,0 0 1,3-8-1,-4 9-16,18-45 3,-2 0 0,22-96 0,-38 131-63,0 0 0,0 0-1,-2 0 1,0-27-1,-1 33-7,-2 0 0,1 0 0,-1 0 0,-1 0 0,0 1 0,0-1 0,-1 1 0,-7-15 0,2 10 9,0-1 0,-1 1 1,-17-19-1,22 28-78,1 0 0,-1 1 0,0 0 0,0 0 1,0 0-1,-1 1 0,1-1 0,-1 1 0,0 0 0,0 1 0,0 0 0,-9-2 0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5:37.3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 44 1664,'10'-43'9792,"-7"159"-8315,-1 74-688,-3-100-570,0-66-54,-6 44 1,0-41-181,5-20 61,0-1 1,1 0-1,0 1 1,0-1-1,0 1 1,1-1-1,0 14 1,1-10-22,0 0 0,-1 0 0,0 0-1,-1 0 1,-3 16 0,0 6-46,-4 43-4,4-41 56,1-1 1,2 36-1,3 189 17,-3-135 336,6 95 267,1-139-559,1-2-237,1 16 332,-3-50-17,1 196 290,-7-165-435,-12 189 162,5-159 42,2-64-101,4-33-118,1 1 1,0-1 0,0 0 0,0 1-1,1-1 1,1 9 0,0 1 182,0 1 1,-2 19-1,1-6-112,0-30-54,0 0 0,0 1 1,0-1-1,0 0 0,0 0 0,1 1 0,-1-1 0,1 0 0,-1 0 1,2 3-1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5:38.9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 44 2400,'5'-44'7664,"8"101"-4710,0 95-2200,-2-14-185,10 263 359,-21 553 1701,-8-798-2373,-11-29 80,-4 22-156,2-9 243,-12 75 121,28-171-187,6 0 80,-1-43-479,1 3 63,4 6 76,-4-9-67,0 1 0,0-1 1,0 0-1,0 1 0,0-1 1,-1 1-1,1-1 0,-1 1 0,1 0 1,-1-1-1,0 1 0,1 2 1,7 37-74,-12 1-3104,3-22 1340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16.3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6929 794 1472,'-19'4'4869,"15"-1"-4328,-3 1 34,0 1 0,-11 10 1,5-5 202,-5 6-296,2 0-1,-17 20 0,-25 25 182,32-39-376,-57 38 0,-37 10 181,71-41-342,-20 11 154,-98 41 0,-12-13 60,-101 43 56,64-7 91,-44 19 157,213-102-581,10-4 100,-59 20 0,95-37-167,1 0 1,-1 1-1,1-1 0,-1 0 1,1 0-1,-1 1 0,0-1 1,1 0-1,-1 0 0,1 0 1,-1 0-1,0 0 1,1 0-1,-1 0 0,0 0 1,1 0-1,-1 0 0,1 0 1,-1 0-1,0 0 0,1-1 1,-1 1-1,1 0 1,-1 0-1,1-1 0,-1 1 1,0-1-1,1 0-2,0 0 0,0 0 0,1 0 0,-1 0 0,0 0 0,1 0 0,-1 0 1,0 1-1,1-1 0,-1 0 0,1 0 0,0 0 0,-1 0 0,1 0 0,0 1 0,0-2 0,19-19-99,1 2 1,1 0-1,1 1 0,28-17 0,-45 30 75,38-24-33,79-37 0,53-10-26,33-18 48,-15-12 93,-82 43 13,-71 41-22,-15 9 81,-2 0 0,1-2 0,38-31 0,-60 43-58,-1 1 1,1-1 0,0 0 0,-1 0 0,0 0 0,0 0 0,0 0 0,0 0 0,0 0 0,1-4 0,-3 5-43,1 1-1,-1 0 1,0 0 0,0-1 0,0 1 0,0 0 0,0 0-1,0-1 1,0 1 0,0 0 0,0 0 0,-1-1-1,1 1 1,0 0 0,-1 0 0,1 0 0,-1 0 0,0-1-1,1 1 1,-1 0 0,0 0 0,1 0 0,-1 0 0,0 0-1,0 1 1,0-1 0,0 0 0,0 0 0,0 0 0,0 1-1,-3-2 1,-1-1 11,-1 1-1,1 0 1,-1 0 0,0 0-1,0 0 1,0 1-1,0 0 1,0 0 0,-7 1-1,-61 4 13,63-3-40,-123 17-57,-143 38 0,85-13 118,181-41-75,-1 1 0,1-2 0,-1 0 0,1 0 0,-18-1-1,28 0-4,0 0 0,1 0 0,-1 0 0,0 0-1,0 0 1,0-1 0,1 1 0,-1 0-1,0 0 1,0 0 0,1-1 0,-1 1 0,0-1-1,0 1 1,1 0 0,-1-1 0,0 1-1,1-1 1,-1 1 0,1-1 0,-1 0 0,1 1-1,-1-1 1,1 1 0,-1-1 0,1 0-1,-1 0 1,1 1 0,0-1 0,0 0 0,-1 0-1,1 1 1,0-1 0,0 0 0,0 0-1,0 0 1,0 1 0,0-1 0,0 0 0,0 0-1,0 0 1,0 0 0,1-3-12,1 1 0,-1 1 0,0-1 0,1 0 0,0 0 0,0 0 0,0 1 0,0-1 0,0 1 0,5-4 0,11-8-21,1 2 0,0 0-1,1 1 1,0 1 0,32-11-1,70-21 36,193-41-1,-117 48-27,-32 7 364,-145 23 255,-22 5-573,1 0 0,0 0-1,0 0 1,0 0 0,0 0 0,0 0-1,0 0 1,0 0 0,0 0 0,0 0-1,0 0 1,0 0 0,0-1 0,-1 1 0,1 0-1,0 0 1,0 0 0,0 0 0,0 0-1,0 0 1,0 0 0,0 0 0,0 0-1,0 0 1,0-1 0,0 1 0,0 0-1,0 0 1,0 0 0,0 0 0,0 0-1,0 0 1,0 0 0,0 0 0,0 0-1,0 0 1,0-1 0,0 1 0,0 0-1,0 0 1,0 0 0,1 0 0,-1 0-1,0 0 1,0 0 8,0 0-8,0 0-1,0 0 1,0 0 0,0-1 0,0 1-1,0 0 1,1 0 0,-7 0 45,1-1-1,-1 1 1,1 0 0,-1 0 0,1 1 0,0-1 0,-1 1-1,-8 3 1,-4 0 5,-135 35 116,47-10-209,-303 97 56,49 6-384,292-108-405,83-32 601,-1 0 0,13-9 0,30-19 50,-9 13 170,91-30 1,60-4 107,-124 36-146,230-58-287,-282 71 1348,-37 12-910,-136 35-113,-1 8-53,-36 20 0,-570 169-208,-174 15 176,772-206 75,124-35-30,-125 31-47,150-40-5,0 1 0,-15-1-1,16-3-140,9 1 175,0 1 0,0 0 0,0 0 0,0 0-1,0 0 1,0 0 0,0-1 0,0 1-1,0 0 1,0 0 0,0 0 0,0 0-1,0-1 1,0 1 0,0 0 0,0 0 0,0 0-1,0 0 1,0-1 0,0 1 0,0 0-1,0 0 1,0 0 0,0 0 0,0 0 0,0-1-1,1 1 1,-1 0 0,0 0 0,0 0-1,0 0 1,0 0 0,0 0 0,0-1-1,1 1 1,-1 0 0,0 0 0,0 0-1,7-4-63,-1 0 0,1 1-1,13-6 1,207-70-291,8 10 388,-212 62-37,508-152 41,-354 104 85,-153 48-106,73-26 570,-86 27-356,-11 6-222,0 0-1,0 0 0,0 0 0,1 0 0,-1 0 0,0 0 0,0 0 0,0 0 1,0 0-1,0 0 0,0 0 0,0 0 0,0 0 0,0 0 0,0 0 0,0 0 0,0 0 1,0 0-1,0 0 0,0 0 0,0 0 0,0 0 0,0-1 0,0 1 0,0 0 1,0 0-1,0 0 0,0 0 0,0 0 0,0 0 0,0 0 0,0 0 0,0 0 1,0 0-1,0 0 0,0 0 0,0 0 0,0 0 0,0-1 0,0 1 0,0 0 1,0 0-1,0 0 0,0 0 0,0 0 0,0 0 0,0 0 0,0 0 0,0 0 1,0 0-1,0 0 0,0 0 0,0 0 0,0 0 0,0 0 0,0 0 0,0 0 1,0 0-1,0 0 0,0 0 0,-1 0 0,1 0 0,0 0 0,0-1 0,-20 2 147,-69 16 9,50-8-113,-638 117-221,617-116 183,-379 55 232,-1-24-43,421-41-205,-3 2-116,-1-1 0,-39-5 0,61 4 115,1 0-1,-1 0 0,0 0 1,0 0-1,1 0 0,-1 0 1,0 0-1,0 0 1,1-1-1,-1 1 0,0 0 1,0 0-1,1-1 0,-1 1 1,0-1-1,1 1 0,-1 0 1,1-1-1,-1 1 0,0-1 1,1 0-1,-1 1 0,1-1 1,-1 1-1,1-1 0,-1 0 1,2-1-6,-1 1 0,1 0 0,-1 0 0,1 0 0,0 0 0,-1 0 0,1 0 0,0 0 0,0 0 0,0 0 0,0 0 0,-1 0 0,1 1 0,1-1-1,1-1 1,61-38-285,-25 17 128,36-23-22,110-49 1,211-50 428,-376 140-93,-18 4 8,-4 3 14,-35 11 109,-89 35-210,-45 16-60,-689 162 14,694-190 30,-123 22-70,286-57 24,-4 0 13,0 0 0,-1 0 0,1 0 0,-1-1 0,1 0 0,-1-1 0,1 1 0,-12-4 0,18 4-30,1 0 1,-1 0-1,0 0 0,1 0 0,-1-1 0,1 1 1,-1 0-1,1 0 0,-1 0 0,1-1 0,-1 1 0,1 0 1,-1-1-1,1 1 0,-1-1 0,1 1 0,0 0 1,-1-1-1,1 1 0,-1-1 0,1 1 0,0-1 1,0 1-1,-1-1 0,1 1 0,0-1 0,0 1 1,0-1-1,-1 0 0,1 1 0,0-1 0,0 0 1,1-1-12,0 0 0,-1 1 1,1-1-1,0 1 1,0-1-1,0 1 1,0 0-1,0-1 1,1 1-1,-1 0 0,3-2 1,13-10-30,1 1 0,1 1 0,35-15 0,-44 21 34,260-113-483,-240 107 692,-23 11-38,-9 4-83,-17 9 16,-11 3-41,-57 20 0,48-21-35,-70 27 47,-347 150 24,287-106-138,-55 27 23,-68 14-274,276-120 300,1-1-53,15-6 65,0 0 0,0 0 0,0 0-1,0 0 1,0 0 0,-1 0 0,1 0-1,0 0 1,0 0 0,0 0 0,0 0 0,0 0-1,0 0 1,0 1 0,0-1 0,0 0-1,0 0 1,0 0 0,0 0 0,0 0 0,0 0-1,-1 0 1,1 0 0,0 0 0,0 0-1,0 0 1,0 0 0,0 0 0,0 0 0,0 0-1,0 0 1,0 0 0,0 0 0,0 0-1,0 0 1,0 0 0,-1 0 0,1-1 0,0 1-1,0 0 1,0 0 0,0 0 0,0 0-1,0 0 1,0 0 0,0 0 0,0 0 0,0 0-1,0 0 1,0 0 0,0 0 0,0 0-1,0 0 1,0 0 0,0 0 0,0-1 0,0 1-1,0 0 1,0 0 0,0 0 0,0 0-1,0 0 1,0 0 0,16-15-161,-1 3 79,53-54-61,-42 39 126,0 2 0,43-31 1,-25 27-24,60-28 1,53-15 36,41-22 435,-173 78 241,-19 10-344,-9 2-225,-16 3-123,-5 1-5,-1 2-1,-45 9 1,-50 21-32,111-29 56,-400 139 1,155-33 88,-134 48-26,366-150-366,21-7 299,1 1 0,0-1 0,0 0-1,0 0 1,0 0 0,0 0 0,0 0 0,-1 0 0,1 0 0,0 0 0,0 0 0,0 0 0,0 0-1,0 0 1,0 0 0,-1 0 0,1 0 0,0 0 0,0 0 0,0 0 0,0 0 0,-1 0-1,1 0 1,0 0 0,0 0 0,0 0 0,0 0 0,0 0 0,0 0 0,-1 0 0,1 0 0,0 0-1,0 0 1,0-1 0,0 1 0,0 0 0,0 0 0,0 0 0,-1 0 0,1 0 0,0 0 0,0 0-1,0-1 1,0 1 0,0 0 0,0 0 0,0 0 0,0 0 0,0 0 0,0-1 0,0 1 0,0 0-1,0 0 1,0 0 0,0 0 0,0 0 0,0-1 0,0 1 0,0 0 0,0 0 0,0 0-1,0 0 1,0 0 0,0-1 0,0 1 0,0 0 0,0 0 0,1 0 0,-1 0 0,8-11-214,27-31 2,0 1 123,73-69 0,6 15 435,-104 85-201,-9 8-112,-5 5-20,-16 17-44,-33 43 1,-9 9-33,28-39 64,-2-2 0,-54 37 0,-87 43 6,113-72-2,60-36-1,-200 131-217,194-126 193,9-7 18,2-2 3,27-13 3,11-1 2,-1-2 1,0-1 0,-1-3 0,-1 0-1,35-29 1,47-47 46,143-87-9,-73 56 8,-134 87 31,-2-4 0,78-83 0,66-117 365,-160 195-162,45-81 0,-72 112-222,1-1-1,-2 0 0,-1 0 1,-1-1-1,0 0 0,-2-1 1,4-37-1,-7 31 6,-1 0 1,-2-1-1,-1 1 0,-1 1 1,-1-1-1,-11-34 0,11 47-82,-1-1 1,0 1-1,-1 1 0,0-1 0,-1 1 0,-1 0 1,0 1-1,-1 0 0,-1 1 0,0 0 0,0 0 1,-19-13-1,20 18-24,-1 1 0,0 0 0,0 1 0,0 0 0,0 1 0,-1 0 0,0 1 0,0 0 0,0 1 0,0 1 0,0 0 0,0 0 0,0 1 0,-23 3 0,7 1-4,0 1 0,1 2 0,0 0-1,0 2 1,-30 14 0,7 1-19,-61 41 1,-42 38-115,63-41-163,87-60 330,-4 2-84,0 1 0,0 0 0,1 0 0,0 0 1,0 1-1,-8 10 0,13-16 87,0 1 0,0 0 0,1 0 0,-1 0-1,0 0 1,1 0 0,-1 0 0,1 0 0,0 0 0,-1 0 0,1 0 0,0 0 0,-1 0 0,1 0 0,0 0 0,0 0-1,0 1 1,0-1 0,0 0 0,0 0 0,0 0 0,1 0 0,-1 0 0,0 0 0,0 0 0,1 0 0,-1 0 0,1 0-1,-1 0 1,1 0 0,-1 0 0,1 0 0,0 0 0,0 0 0,-1 0 0,1-1 0,0 1 0,0 0 0,0 0 0,0-1-1,0 1 1,1 0 0,2 1 11,0 0 0,1-1 0,-1 0 0,0 0 1,0 0-1,1 0 0,-1-1 0,0 1 0,1-1 0,4-1 0,22-3 7,0-2 0,31-10 0,-27 7-9,353-110 10,194-54 774,-544 165-512,-33 8-90,-10 3-1,-24 14-47,-58 34 39,-139 60 0,-312 78-125,63-24-411,369-121-143,349-119-186,-156 50 626,477-157-126,-401 124 179,377-126 122,-528 181-98,72-20 38,-71 20-22,0 1 1,0 0-1,0 1 1,14 1 0,-26 0-7,1 0 0,0 0 1,0 0-1,0 1 1,-1-1-1,1 1 0,0-1 1,-1 1-1,1 0 1,2 0-1,-4 0-11,1-1-1,-1 0 0,1 1 1,-1-1-1,1 1 1,-1-1-1,0 1 1,1-1-1,-1 1 1,0-1-1,1 1 1,-1 0-1,0-1 1,1 1-1,-1-1 0,0 1 1,0 0-1,0-1 1,0 2-1,0 1 13,0 0 0,-1-1 0,1 1 0,-1 0 0,0 0 0,0-1 0,0 1 0,0-1 0,-1 1 0,-2 3 0,-1 2 13,-1 0-1,1-1 1,-2 1 0,1-2-1,-1 1 1,0-1 0,-8 6-1,-8 4 14,-33 16 1,-305 128 74,62-31-177,-91 88 9,178-95-75,171-100 53,-79 49-218,116-68 222,-1 1 1,1-1 0,0 0 0,0 1-1,-6 7 1,10-11 57,0 1 0,-1-1 0,1 0 0,0 1 0,0-1 0,-1 0 0,1 1 1,0-1-1,0 1 0,0-1 0,0 0 0,-1 1 0,1-1 0,0 1 0,0-1 0,0 1 0,0-1 0,0 0 0,0 1 0,0-1 0,0 1 0,0-1 0,0 1 0,1-1 0,-1 0 0,0 1 0,0-1 0,0 1 0,0-1 0,1 0 0,-1 1 1,0-1-1,0 1 0,1-1 0,-1 0 0,0 1 0,1-1 0,-1 0 0,0 0 0,1 1 0,-1-1 0,0 0 0,1 0 0,-1 1 0,1-1 0,-1 0 0,1 0 0,1 1 6,1-1-1,-1 1 0,1-1 1,0 0-1,-1 1 1,1-1-1,4-1 1,11-2 17,0-2 0,0 0 1,0 0-1,0-2 1,21-11-1,-23 11-6,178-87 27,81-36-99,146-7 40,18 45 211,-426 90-177,25-5 17,0 2-1,56 0 1,-90 5-28,-1 0 0,1 0 0,0 1 0,-1-1 0,1 1 0,-1 0 0,1 0 0,4 2 0,-7-2 2,-1-1 0,0 0-1,1 0 1,-1 1 0,0-1 0,1 0 0,-1 1-1,0-1 1,1 1 0,-1-1 0,0 0 0,0 1 0,0-1-1,1 1 1,-1-1 0,0 1 0,0-1 0,0 1 0,0-1-1,0 0 1,0 1 0,0-1 0,0 1 0,0-1-1,0 1 1,0-1 0,0 1 0,0-1 0,0 1 0,-1-1-1,1 1 1,0-1 0,0 0 0,0 1 0,-1-1 0,1 1-1,0-1 1,0 0 0,-1 1 0,1-1 0,-1 1 0,-13 18 124,-2 0 1,-29 29 0,14-19-47,-2-1 0,0-2-1,-49 28 1,-117 56 14,156-88-115,-293 134 226,300-142-192,26-12-144,7-4 15,13-14-62,4 0 108,1 1-1,0 1 0,2 0 0,-1 1 1,32-18-1,-36 23 48,83-53-62,3 4 0,164-69 1,301-67 331,-90 18-180,-438 161 68,-1-1 1,-1-2-1,39-25 1,-65 37-79,-1 0-1,1 0 1,-1 0 0,0-1-1,-1 0 1,0 0 0,7-10-1,-11 14-46,0 0 0,0 0 0,0 0 0,0 0 0,0 0 0,-1 0 0,1 0 0,-1 0 0,1 0 0,-1 0 0,0 0 0,0 0 0,0 0 0,0 0 0,0 0 0,-1 0-1,1 0 1,0 0 0,-1 0 0,0 0 0,1 0 0,-1 0 0,0 0 0,0 0 0,0 0 0,0 1 0,0-1 0,-1 0 0,1 1 0,-1-1 0,1 1 0,-1-1 0,-1 0-1,-4-3 31,0 0 0,0 0 0,-1 1 0,1 0 0,-1 0 0,-15-4 0,-56-13 54,73 20-100,-76-15-158,0 4-1,-146-3 1,-165 28-96,323-8 83,-72-5 1,111-5-19,31 5 177,-1 0 0,1 0 0,0 0 0,-1 0 0,1 0 0,-1 0-1,1-1 1,-1 1 0,1 0 0,0 0 0,-1 0 0,1-1 0,0 1 0,-1 0 0,1-1 0,0 1 0,-1 0-1,1-1 1,0 1 0,0 0 0,-1-1 0,1 1 0,0 0 0,0-1 0,0 1 0,-1-1 0,1 1-1,0 0 1,0-1 0,0 1 0,0-1 0,0 1 0,0-1 0,0-1-9,1 1 1,-1 0-1,1 0 0,-1 0 1,1 0-1,0 0 0,-1 0 1,1 0-1,0 0 0,1-1 1,6-4-9,-1 0 0,1 1 0,0 0 0,1 0 0,-1 1 0,1 0 0,0 0 0,10-2 0,34-11 58,108-19 0,66 6-320,-75 11 419,-151 19-120,62-6 1,-57 5 77,0 2 1,1-1-1,-1 1 0,1-1 0,-1 2 0,0-1 1,8 3-1,-14-4-65,1 1 0,-1-1 1,0 0-1,0 0 0,0 0 0,1 0 0,-1 0 1,0 0-1,0 0 0,0 1 0,0-1 1,1 0-1,-1 0 0,0 0 0,0 0 1,0 1-1,0-1 0,0 0 0,0 0 1,0 0-1,1 1 0,-1-1 0,0 0 0,0 0 1,0 0-1,0 1 0,0-1 0,1 2-35,7-4 41,10-6 65,0-1-1,-1-1 0,0 0 1,-1-2-1,0 0 0,19-18 1,-34 28-222,-1 1 131,0 1 0,0 0 0,0 0 0,0 0 0,0 0-1,-1-1 1,1 1 0,0 0 0,0 0 0,0 0 0,0-1-1,0 1 1,0 0 0,0 0 0,0 0 0,0-1 0,0 1 0,0 0-1,0 0 1,0 0 0,0-1 0,0 1 0,0 0 0,0 0-1,0 0 1,0-1 0,1 1 0,-1 0 0,0 0 0,0 0-1,0-1 1,0 1 0,0 0 0,1 0 0,0-1-7,0 0 0,0-1 0,0 1 1,0 0-1,1 1 0,-1-1 0,0 0 1,1 0-1,-1 0 0,0 1 0,1-1 0,2 0 1,11-7-81,-15 8 84,0 0 0,0 0 0,0 0 0,0 0 0,0-1 0,1 1 0,-1 0 0,0 0 0,0 0 0,0 0 0,0 0 1,0 0-1,0 0 0,0 0 0,0 0 0,0 0 0,0 0 0,0 0 0,0 0 0,1 0 0,-1 0 0,0 0 0,0 0 0,0 0 0,0 0 0,0 0 0,0 0 0,0 0 0,0 0 0,0 0 0,1 0 0,-1 0 0,0 0 0,0 0 0,0 0 0,0 0 0,0 0 0,0 0 0,0 0 0,0 0 0,0 0 0,0 0 0,1 0 1,-1 0-1,0 0 0,0 0 0,0 0 0,0 0 0,0 1 0,0-1 0,0 0 0,1 7-48,-2 11 49,-2-10-14,1-1-1,-1 1 1,-1-1-1,-6 12 1,-8 15 57,-51 174 28,39-105-6,-8 15 54,-71 153 0,88-228-53,-2-1 1,-1-2-1,-3 0 1,-1-2-1,-1-1 0,-58 56 1,33-49 106,-88 58 1,79-60-29,42-30-129,17-12-38,13-8 40,135-92 176,-45 34-348,-72 47 110,23-18 12,2 2 1,99-48-1,-91 58 31,0 3-1,2 3 1,0 2 0,0 3-1,109-10 1,-170 24 10,1 0 0,-1 0 0,1 0 0,-1 0 0,0 0-1,1 0 1,-1 0 0,1 1 0,-1-1 0,2 1 0,-3-1-5,0 0 1,0 0-1,0 1 1,0-1-1,1 0 1,-1 0-1,0 0 1,0 0-1,0 0 1,0 1-1,0-1 1,0 0-1,0 0 1,0 0-1,0 0 1,0 1-1,0-1 1,0 0-1,0 0 1,0 0-1,0 0 1,0 1-1,0-1 0,0 0 1,0 0-1,0 0 1,-1 0-1,1 1 1,0-1-1,0 0 1,0 0-1,0 0 1,0 0-1,0 0 1,0 0-1,0 1 1,-1-1-1,1 0 1,0 0-1,0 0 1,0 0-1,0 0 1,0 0-1,-1 0 1,-3 3 12,0 0 0,0-1 0,-1 0 0,1 0 1,-7 2-1,-49 13 160,-1-2-1,-1-3 1,0-2 0,-101 2 0,54-11-85,0-4 0,0-5 0,-138-29 0,163 19-176,-102-35 0,179 51 90,-29-13-55,35 14 26,0 0 1,-1 0-1,1 1 1,-1-1-1,1 0 1,0-1-1,0 1 1,-1 0-1,1 0 1,0 0-1,0-1 1,0 1-1,0 0 1,1-1-1,-1 1 1,0-1-1,0-2 1,0 3 6,1 0 1,0-1-1,1 1 0,-1 0 1,0 0-1,0-1 1,0 1-1,1 0 1,-1 0-1,1-1 0,-1 1 1,1 0-1,-1 0 1,1 0-1,0 0 0,-1 0 1,1 0-1,0 0 1,1-2-1,23-17-230,-20 16 204,20-13-7,0 2 1,1 0-1,1 1 1,45-15-1,120-26-74,-48 21 158,2 7-1,272-16 0,-377 44 77,-33 1 0,-8-2-105,0 0 1,0 1-1,0-1 0,0 0 1,0 0-1,0 0 0,0 0 1,0 0-1,0 0 0,1 0 1,-1 0-1,0 0 0,0 1 1,0-1-1,0 0 0,0 0 1,0 0-1,0 0 0,0 0 1,0 0-1,0 0 0,0 1 0,0-1 1,0 0-1,0 0 0,-1 0 1,1 0-1,0 0 0,0 0 1,0 0-1,0 0 0,0 1 1,0-1-1,0 0 0,0 0 1,0 0-1,0 0 0,0 0 1,0 0-1,0 0 0,-1 0 1,1 0-1,0 0 0,0 0 1,0 0-1,0 0 0,0 0 0,-9 5 38,0 0-1,-1-1 1,1-1-1,-20 5 0,0 1 10,-338 99 199,225-68-91,-118 30-79,-64 19-257,285-77 154,-83 29-484,116-39 443,0 1-1,0-1 0,-8 7 1,10-4-33,11-3 16,14-4 73,0-1-1,31-8 0,-21 4 49,551-106 100,-361 72-127,303-46 32,-486 80 72,-26 4-33,0 1 1,18-1-1,-20 5 85,-10-1-164,0-1 0,0 0 0,0 0 0,0 0 0,0 0 1,0 1-1,0-1 0,0 0 0,0 0 0,0 0 0,0 0 1,0 1-1,0-1 0,-1 0 0,1 0 0,0 0 0,0 0 0,0 1 1,0-1-1,0 0 0,0 0 0,0 0 0,0 0 0,0 0 0,-1 0 1,1 1-1,0-1 0,0 0 0,0 0 0,0 0 0,0 0 1,-1 0-1,-23 12 110,-149 44 53,-29 9-230,-116 68 77,9 25 150,258-131-152,22-13-140,2 1-1,0 1 1,-25 20-1,65-35-46,62-14 115,-1-1-11,168 11 192,-240 3-118,25 1 32,-1 1-1,1 2 0,27 7 0,-37-7-89,-1 1-1,0 1 0,0 1 0,-1 0 0,28 17 0,-33-16 84,-1 0 0,1 1-1,-1 0 1,-1 0 0,0 1-1,0 0 1,11 20 0,-18-27-27,1 0 1,0 1-1,-1-1 1,0 0-1,1 1 1,-1 0 0,-1-1-1,1 1 1,0 0-1,-1-1 1,0 1-1,0 0 1,0-1-1,0 1 1,-1 0-1,0-1 1,1 1-1,-3 5 1,1-4 7,0 0 0,-1-1 1,1 1-1,-1-1 0,0 1 0,0-1 1,-1 0-1,1 0 0,-1 0 0,0-1 1,0 1-1,-7 4 0,-8 3-26,-1-1-1,1-1 1,-2 0-1,-30 8 1,26-8-29,-640 192-129,196-104 155,103-38-422,353-57 307,-24 0 0,32-2-113,16-5-181,19-2 155,205-24-492,0 19 665,-233 12 104,135-5 39,144 14 1,-279-9-18,5 1 50,0-1 0,0 2-1,9 2 1,-16-4-65,0 0 1,1 0-1,-1 0 1,1 0-1,-1 0 1,1 0-1,-1 0 1,1 0-1,-1 1 0,1-1 1,-1 0-1,0 0 1,1 0-1,-1 1 1,1-1-1,-1 0 1,0 1-1,1-1 1,-1 0-1,0 1 1,1-1-1,-1 1 0,0-1 1,0 0-1,1 1 1,-1-1-1,0 1 1,0-1-1,0 1 1,0-1-1,1 1 1,-1-1-1,0 0 0,0 1 1,0-1-1,0 1 1,0-1-1,0 1 1,0-1-1,-1 1 1,1-1-1,0 1 1,0-1-1,0 1 0,0-1 1,0 1-1,-1-1 1,1 0-1,0 1 1,-1-1-1,1 1 1,0-1-1,0 0 1,-1 1-1,1-1 1,-1 0-1,1 1 0,0-1 1,-1 0-1,0 1 1,-2 2 23,-1-1 1,0 1 0,0-1-1,1 0 1,-1 1-1,-1-2 1,-7 4 0,-35 6 79,22-6-58,-386 66 132,250-50-129,-323 33-202,372-46 163,-188 16-304,214-20-387,153-6 450,-31 0 88,0 2 0,42 4 0,-48 1 130,0-2-1,0-2 1,0 0 0,45-6 0,338-29-118,-237 24 281,560-30-282,-551 43 238,-86 1-171,85 6 28,45 0 93,321-6-75,-426-5 17,131 2 247,67 3-245,137 8 302,-435-10-379,-6-1 247,0 1 0,33 10 1221,-65-13-1373,-5-2-74,1 0 0,-1 1 0,0 1 0,-32 2 0,10 0 90,-22-1-27,-261-5 75,-70 10-372,346-3 210,-20-1-281,88-9 213,22 0 2,58-3 0,-24 3 134,430-40-173,-479 46 192,300-13 97,-4 16-311,-189 6 199,378 2 179,-503-10-179,199-14 342,-157 9-228,0-2-1,52-16 1,-81 17-74,0-2 0,0 0-1,-1-1 1,0-1 0,0-1 0,-1 0 0,-1-2 0,18-17 0,-32 27 17,-1 0 1,0-1 0,0 1-1,0-1 1,0 0 0,-1 0-1,0 0 1,0-1 0,-1 1-1,1-1 1,-1 0 0,0 0-1,-1 1 1,2-10 0,-3 11-63,0-1 0,0 1 0,0-1-1,-1 1 1,0-1 0,1 1 0,-2 0 0,1-1 0,0 1 0,-1 0 0,0 0 0,0-1 0,0 2 0,0-1 0,-1 0 0,0 0 0,0 1 0,0-1 0,0 1-1,-5-4 1,-2-1-39,0 1-1,-1 1 0,0-1 0,0 2 0,-1 0 0,1 0 1,-1 1-1,-19-5 0,-54-10-87,-87-9 0,82 15 147,-344-38-142,139 18 290,291 33-184,-1 0 1,1-1-1,0 0 1,0 0-1,0 0 0,0 0 1,0-1-1,-7-3 1,11 5 15,-1-1 1,1 1-1,0 0 1,0 0-1,0 0 1,0 0-1,0 0 1,-1-1 0,1 1-1,0 0 1,0 0-1,0 0 1,0 0-1,0-1 1,0 1-1,0 0 1,0 0-1,0 0 1,0-1-1,0 1 1,0 0-1,0 0 1,0 0-1,0-1 1,0 1-1,0 0 1,0 0-1,0 0 1,0-1-1,0 1 1,0 0 0,0 0-1,0 0 1,0-1-1,0 1 1,0 0-1,0 0 1,1 0-1,-1 0 1,0 0-1,0-1 1,0 1-1,0 0 1,0 0-1,1 0 1,2-3-29,0 1-1,0 0 1,1 0 0,-1 1 0,1-1 0,-1 1 0,1-1 0,0 1-1,0 1 1,-1-1 0,1 0 0,6 0 0,-4 1 18,123-18-154,183-1 0,-310 19 181,0 0 1,-1 0-1,1 1 0,0-1 1,0 0-1,0 1 1,0-1-1,3 2 0,-5-2-10,0 1 0,0-1-1,0 0 1,0 0 0,1 0-1,-1 0 1,0 0 0,0 0-1,0 0 1,0 0 0,0 1-1,0-1 1,0 0 0,0 0-1,1 0 1,-1 0 0,0 0-1,0 1 1,0-1 0,0 0-1,0 0 1,0 0-1,0 0 1,0 1 0,0-1-1,0 0 1,0 0 0,0 0-1,0 0 1,0 1 0,0-1-1,0 0 1,0 0 0,0 0-1,0 0 1,0 1 0,-11 6 119,1-3-104,1-1-1,-1 0 1,0 0 0,0-1-1,-19 1 1,5 0-7,-371 61-105,201-29 55,129-25-91,1 4-1,0 3 0,-74 29 1,138-46 129,-24 13-214,23-13 211,1 0-1,0 1 1,-1-1 0,1 0-1,0 0 1,-1 1-1,1-1 1,0 0 0,-1 1-1,1-1 1,0 1 0,-1-1-1,1 0 1,0 1-1,0-1 1,0 1 0,-1-1-1,1 1 1,0-1 0,0 1-1,0-1 1,0 0-1,0 1 1,0-1 0,0 1-1,0-1 1,0 1-1,0-1 1,0 1 0,0-1-1,0 1 1,0-1 0,1 1-1,-1-1 1,0 0-1,0 1 1,0-1 0,1 1-1,-1-1 1,0 0-1,1 1 1,-1-1 0,0 1-1,1-1 1,-1 0 0,1 1-1,3 1 11,-1 1 0,1-1 0,0 0 0,0 0 0,0 0 1,0-1-1,0 0 0,6 2 0,40 5 44,-42-7-48,54 5 11,1-3 1,70-5-1,-63 0 43,529-37 95,-439 26 13,105-12 107,-6-21 92,-61 1 80,-175 39-355,1-1 1,-2-1 0,1-1-1,-1-1 1,-1 0 0,0-2-1,31-22 1,-19 13-285,1 1 0,1 2 0,47-18 0,-52 23-252,-30 13 440,0 0 0,1 0 0,-1 0 0,0-1 0,0 1 1,0 0-1,1 0 0,-1 0 0,0 0 0,0 0 0,0 0 0,1-1 0,-1 1 0,0 0 0,0 0 0,1 0 0,-1 0 0,0 0 0,1 0 0,-1 0 1,0 0-1,0 0 0,1 0 0,-1 0 0,0 0 0,0 0 0,1 0 0,-1 1 0,0-1 0,0 0 0,1 0 0,-1 0 0,0 0 0,0 0 0,0 0 0,1 1 1,-1-1-1,0 0 0,0 0 0,0 0 0,0 1 0,1-1 0,-1 0 0,0 0 0,0 0 0,0 1 0,0-1 0,1 13-154,-1-11 172,3 41-74,-2-29 101,0 1 1,-1 17-1,-10 142 6,10-163 6,-1 15 95,1-25-119,0 0 0,0 0 0,0 0 0,0 0 0,1 0 1,-1 0-1,0 0 0,0 0 0,1 0 0,-1 0 0,1 0 0,-1 0 0,0 0 0,1 0 1,0 0-1,-1-1 0,2 2 0,-1-1 14,-1-1 1,1 0-1,-1 0 1,1 0-1,0 0 1,-1 0-1,1 0 0,0-1 1,-1 1-1,1 0 1,0 0-1,-1 0 1,1 0-1,-1-1 1,1 1-1,0 0 1,-1-1-1,1 1 0,-1 0 1,1-1-1,-1 1 1,1-1-1,-1 1 1,1-1-1,-1 1 1,0-1-1,1 1 0,-1-1 1,1-1-1,12-19 354,-12 20-332,13-29 182,-1 0-1,-2 0 1,13-58 0,-10 23-231,12-45-1347,-61 276-169,11 21 3004,30-211-643,41-143-659,-28 104-1110,-22 124-411,-16 113 1098,3-19 290,11-121-19,-14 132 73,17-153-121,2 0-1,0 0 0,1 0 1,0 0-1,3 14 0,-4-26 9,1 1-1,-1-1 1,0 0-1,0 1 1,-1-1-1,1 1 1,0-1-1,0 1 1,-2 2-1,0 7 20,2-4-8,-1-1 0,0 0 0,-1 0 0,1 0 0,-1 1-1,0-2 1,-5 10 0,-4 15-77,11-28 163,1-5 147,6-13 494,8-24 330,7-45-1369,9-31-269,-26 98 134,-23 56-911,-5 20 953,-41 76-1,36-79 457,21-41-24,1 0 0,-7 23 0,11-29 49,1-1 0,-1 1 0,1 0 1,1 0-1,-1-1 0,2 16 0,-1-22-79,1 0 0,-1-1 0,0 1 0,0 0 0,0-1 0,0 1 0,1-1 0,-1 1 0,0 0 0,1-1 0,-1 1 0,0-1 0,1 1 0,-1-1 0,1 1 0,-1-1 0,1 1 0,-1-1 0,1 0 0,-1 1 0,1-1 0,0 1 0,-1-1 0,1 0 0,-1 0 0,1 1 0,0-1 0,-1 0 0,1 0 0,0 0 0,-1 0 0,1 0 0,0 0 0,-1 0 0,1 0 0,0 0 0,-1 0 1,1 0-1,-1 0 0,1-1 0,1 1 0,1-1 58,1 0 1,0-1-1,-1 1 1,0-1 0,5-2-1,-3 1 45,0-1 0,-1 1 0,1-1 0,-1 0-1,7-8 1,-10 11-114,0 0 0,0 0-1,-1 1 1,1-1 0,-1 0 0,1 0-1,-1 0 1,1 0 0,-1 0 0,1 0-1,-1 0 1,0-1 0,0 1 0,1 0-1,-1 0 1,0 0 0,0 0 0,0 0-1,0 0 1,-1 0 0,1 0 0,0 0-1,0-1 1,-1 1 0,1 0 0,0 0-1,-1 0 1,1 0 0,-1 0 0,1 0-1,-1 1 1,0-1 0,1 0-1,-1 0 1,0 0 0,0 0 0,-1 0-1,-5-5-35,-1 1-1,0 1 0,-1 0 1,1 0-1,0 0 0,-1 1 1,0 0-1,0 1 0,-17-3 1,-11 1-83,-40 1 1,62 2 117,-132 0 102,-78-3 112,-352 21-867,443-8 918,-164-11 0,236 0-100,35 2-117,1-1-1,-1-1 1,0-1 0,-29-9 0,56 12-58,-1 0-1,1 0 1,-1 0 0,1 0 0,-1 0-1,1 0 1,-1-1 0,1 1-1,-1 0 1,1 0 0,0-1 0,-1 1-1,1 0 1,0 0 0,-1-1 0,1 1-1,-1 0 1,1-1 0,0 1 0,-1-1-1,1 0-14,1 1 0,-1-1-1,0 1 1,0 0-1,1-1 1,-1 1-1,0 0 1,1-1-1,-1 1 1,0 0 0,1 0-1,-1-1 1,1 1-1,-1 0 1,1 0-1,-1-1 1,0 1-1,1 0 1,-1 0 0,1 0-1,-1 0 1,1 0-1,0 0 1,31-6-148,0 1 0,1 2 1,37 1-1,-45 2 128,234-13-218,-48 2 309,525-21 107,-571 31 293,-307 11-218,50-1-215,-652 32 17,339-13-206,6 0-20,287-20 210,89-8 0,19-2-172,7-1 84,12 0 17,84-14 55,232-26-13,-131 20-134,46-6 143,142-19 72,152-52 199,-495 89-137,-1-2 0,-1-2-1,0-2 1,-2-2 0,56-33 0,-90 48-131,-1-1 1,1 1 0,-1-1-1,0-1 1,0 1-1,0-1 1,-1 0-1,0-1 1,0 1 0,-1-1-1,0 0 1,6-12-1,-9 12 73,4 17-1106,-4-2 1010,-1-1 0,0 1 0,0-1 0,-1 1 0,0-1 1,-3 13-1,-18 50 113,4-14 258,11-47 276,10-24-121,21-86 199,20-62-452,-36 136-432,2 1 1,2 0 0,0 1-1,25-39 1,-30 57 66,-5 11-19,-5 17-49,2-14 187,-25 233 90,12-86-112,4 49 691,29-204-464,-15-2-179,0 1-1,0-1 0,-1 0 1,1 0-1,0 0 0,-1-1 1,0 1-1,0-1 0,3-3 0,23-40 159,-25 41-182,101-216 173,-8 16-516,-91 194 202,-4 10 94,0-1-1,0 1 0,-1-1 0,1 1 0,-1-1 0,0 0 0,1 0 0,-1 0 0,-1 0 1,1 1-1,0-1 0,-1 0 0,1-6 0,-1 9 38,0 0-1,0 0 0,0 0 1,0 0-1,0 0 1,0 0-1,0-1 1,0 1-1,0 0 0,0 0 1,-1 0-1,1 0 1,0 0-1,0 0 1,0 0-1,0 0 1,0-1-1,0 1 0,0 0 1,0 0-1,0 0 1,0 0-1,0 0 1,-1 0-1,1 0 1,0 0-1,0 0 0,0 0 1,0 0-1,0 0 1,0 0-1,0 0 1,0 0-1,-1 0 0,1 0 1,0 0-1,0 0 1,0 0-1,0 0 1,0 0-1,0 0 1,0 0-1,-1 0 0,1 0 1,0 0-1,0 0 1,0 0-1,0 0 1,0 0-1,0 0 0,-7 7-205,-5 11-41,-4 12 88,2 1 0,2 0 0,-12 39 0,23-64-364,0 0 0,0 0 0,0 0 0,0 7 0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5:54.4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466 92 2080,'-29'-17'3697,"22"17"-3278,-8 1 894,10-1-1153,-1 0 0,0 1-1,1 0 1,-1 0 0,1 1-1,0 0 1,-1 0 0,1 0 0,0 0-1,0 1 1,0 0 0,1 0 0,-1 0-1,1 1 1,-6 5 0,-1 1 70,1 1 0,1 1 0,0 0 0,-13 22 1,-36 75 652,31-56-578,-58 87 0,-8-26 244,89-105-56,12-14-106,-3 0-334,0-1 1,0 0-1,0 0 0,-1-1 0,8-13 1,14-41 58,-13 30-53,45-128-731,-58 158 665,0 1-1,0-1 1,0 1 0,0 0-1,0-1 1,0 1 0,0-1 0,0 1-1,0 0 1,1-1 0,-1 1-1,0 0 1,0-1 0,0 1-1,1 0 1,-1-1 0,0 1-1,0 0 1,1-1 0,-1 1 0,0 0-1,1 0 1,-1-1 0,0 1-1,1 0 1,-1 0 0,0 0-1,1 0 1,-1-1 0,1 1 0,-1 0-1,0 0 1,1 0 0,-1 0-1,1 0 1,14 10 201,12 15 134,-17-16-318,0 1 0,1-1 0,0-1 0,15 10 0,-7-10 55,1-1 0,-1 0 0,1-1 0,28 4 0,-22-5-38,36 8 59,1-4 0,126 4 0,-138-14 18,0-3 0,0-1 0,0-3 1,60-17-1,-64 12 83,0-3 0,66-32 0,-93 38-76,-2 0 1,1-2-1,-2 0 0,1-1 0,-2 0 1,0-2-1,0 0 0,17-22 0,-29 31-15,1-1 0,-1 1 0,1-1 0,-2 0-1,6-14 1,-8 20-74,-1-1 0,1 1 0,-1-1 0,0 0 0,1 1 0,-1-1 0,0 0 0,0 1 0,0-1 0,0 0 0,0 1 0,0-1 0,0 0 0,-1 1 0,1-1 0,-1 0 0,1 1 0,-1-1 0,0 1 0,1-1 0,-1 1 0,0-1 0,0 1 0,0 0 0,0-1 0,0 1 0,0 0 0,-1 0 0,1 0 0,0 0 0,-1 0 0,1 0 0,-2-1 0,-3 0-16,1-1-1,-1 2 1,0-1 0,0 0-1,0 1 1,0 0 0,0 1-1,0 0 1,0-1 0,0 2-1,0-1 1,-9 2 0,-6 3-22,0 0 0,-23 9 1,17-4 7,-1 2 0,-45 28 0,-48 41-185,-43 24 228,-41-6-133,83-41-38,119-57 129,-17 8-140,36-21 13,14-11 104,-1 0 0,45-48 0,45-66-41,-94 107 50,125-138 416,-138 146 72,-11 11-199,-1 11-260,0 0 0,0 0 0,0-1-1,-1 1 1,1 0 0,0 0 0,-1-1-1,1 1 1,0 0 0,0 0 0,-1 0 0,1 0-1,0-1 1,-1 1 0,1 0 0,0 0-1,-1 0 1,1 0 0,0 0 0,-1 0-1,1 0 1,0 0 0,-1 0 0,1 0 0,0 0-1,-1 0 1,1 0 0,0 0 0,-1 0-1,1 1 1,-6 0-2,1 1 0,0 0 0,0 0 0,0 1 0,-6 3 0,-3 1-42,-261 153 188,132-74-293,117-72-105,19-13 158,8-4 40,13-12 24,21-18 48,80-54-1,56-17 0,-68 53-106,-89 46 30,-1 0 0,1 0 0,0 1 0,1 1 1,23-3-1,-37 6 59,0 0 1,0 0-1,0 0 1,1 0-1,-1 0 1,0 0-1,0 0 1,1 0-1,-1 0 1,0 0-1,0 1 1,0-1-1,0 0 1,1 1-1,-1-1 1,0 1-1,0-1 1,0 1-1,0 0 1,0-1-1,0 1 1,0 0-1,-1 0 1,1 0-1,0 0 1,0 0-1,0 0 1,-1 0-1,1 0 1,-1 0-1,2 2 1,-2 1 18,1 0 1,-1 1-1,0-1 1,0 0-1,0 1 1,0-1-1,-1 0 1,-1 6-1,-12 50 3,-3-2-1,-2 0 0,-3 0 1,-2-2-1,-3-1 1,-54 84-1,58-103-103,2 1 0,1 0 0,2 1-1,2 1 1,1 1 0,-16 71 0,22-60 78,2 0-1,0 76 1,6-75 114,-12 88 0,7-109 39,-1 0 0,-1-1 1,-1 0-1,-15 31 0,9-36 165,15-24-309,0-1 1,0 1-1,-1 0 1,1-1 0,0 0-1,-1 1 1,1-1-1,-1 1 1,1-1-1,0 1 1,-1-1 0,1 0-1,-1 1 1,1-1-1,-1 0 1,1 1-1,-1-1 1,1 0-1,-1 0 1,1 0 0,-1 1-1,0-1 1,1 0-1,-1 0 1,1 0-1,-1 0 1,1 0 0,-1 0-1,0 0 1,1 0-1,-1 0 1,1 0-1,-1 0 1,1-1-1,-1 1 1,0 0 0,1 0-1,-1-1 1,1 1-1,-1 0 1,0-1-1,-7-11 5,0 1-1,1-2 0,0 1 1,1-1-1,0 0 0,-4-16 1,0 1-12,-22-54-38,-25-62-76,55 140 76,-1-1 27,1 0-1,-1 0 1,1 0-1,-5-5 1,6 9-13,1 1 0,-1-1 0,1 0 0,-1 1 0,1-1 0,-1 1 0,0-1 0,1 0 0,-1 1 0,0-1 0,0 1 0,1 0 0,-1-1 0,0 1 0,0 0 0,0-1 0,1 1 0,-1 0 0,0 0 0,0 0 0,0 0 0,0 0 0,0 0 0,1 0 0,-1 0-1,0 0 1,0 0 0,0 0 0,0 0 0,1 1 0,-1-1 0,0 0 0,-1 1 0,-2 2-43,1 1-1,-1-1 0,1 0 0,0 1 0,0 0 0,1 0 0,-1 0 1,1 0-1,-1 0 0,-1 7 0,1-5 9,-10 23-90,1 1 0,-13 49-1,-8 66 70,23-95 97,1-8 65,-27 106 666,31-137-266,3-12-246,0-7-86,2-9-146,1 0 1,0 0-1,1 0 0,1 0 1,7-24-1,-6 24-10,1-1-35,0 1 1,0 0-1,2 0 1,0 0-1,18-29 1,-20 38 8,0 1 1,0 0-1,1 1 0,0-1 0,0 1 1,1 0-1,0 1 0,0 0 0,0 0 1,0 0-1,1 1 0,0 0 1,0 0-1,11-3 0,-3 3 7,0 1 0,-1 1 0,1 0 0,0 1 0,0 1 0,0 0 0,20 4 0,6 2-68,62 19-1,-27-1 132,22 6 194,-93-29-215,0 0-1,0-1 1,0 1 0,0-1 0,-1-1 0,1 1-1,0-1 1,0 0 0,0 0 0,0-1 0,-1 1-1,1-1 1,-1-1 0,1 1 0,5-4 0,5-4 53,0-1 0,-1 0 0,20-19 0,-24 18-31,0 0-1,-1 0 1,0-1 0,-1 0-1,8-15 1,-15 21-13,-9 11-138,-11 14-49,-29 51 115,0 0 170,47-68-103,-1 0-1,1-1 1,-1 1 0,1 0 0,-1-1 0,1 1 0,-1-1-1,0 1 1,1-1 0,-1 1 0,1-1 0,-1 0 0,0 1-1,1-1 1,-1 0 0,-1 1 0,1-1-16,1 0 1,0 0-1,-1 0 0,1 0 1,0-1-1,0 1 1,-1 0-1,1 0 0,0 0 1,0-1-1,-1 1 1,1 0-1,0 0 0,0 0 1,0-1-1,-1 1 0,1 0 1,0 0-1,0-1 1,0 1-1,0 0 0,0-1 1,-1 1-1,1 0 1,0-1-1,0 1 0,0-1 1,-2-29 201,2 25-195,0-159 218,1 163-254,-1-1 0,0 0 1,0 1-1,-1-1 0,1 0 0,0 1 0,0-1 0,-1 1 0,1-1 0,-2-2 0,2 4 15,0 0-1,0 0 1,-1 0 0,1-1-1,0 1 1,0 0 0,0 0 0,-1 0-1,1 0 1,0 0 0,0 0-1,-1 0 1,1 0 0,0 0-1,0 0 1,0 0 0,-1 0-1,1 0 1,0 0 0,0 1 0,-1-1-1,1 0 1,0 0 0,0 0-1,0 0 1,-1 0 0,1 0-1,0 1 1,0-1 0,0 0-1,0 0 1,-1 0 0,1 0-1,0 1 1,0-1 0,0 0 0,0 0-1,0 0 1,0 1 0,-1-1-1,-3 8-92,-1 0 0,-5 13 0,5-9 83,-62 102-5,41-71 210,33-49 388,-6 6-589,1-1-1,-1 0 1,0 0 0,0 0 0,0 1-1,0-1 1,0 0 0,0-1 0,0 1-1,0 0 1,0-1 0,9 23-208,-7 15-425,-2-24 125,0 1-1,3 14 1,11 19-2596,6-2 913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5:56.9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506 152 3328,'-16'-65'1061,"15"63"-1028,1-1-1,-1 1 0,0 0 0,1-1 1,-1 1-1,0 0 0,0 0 1,-1 0-1,1 0 0,0 0 1,-1 0-1,1 0 0,-1 0 0,0 0 1,1 1-1,-1-1 0,0 1 1,0-1-1,-4-1 0,1 0 101,-7-4 166,0 1 1,0 1-1,0 0 1,-1 0-1,1 1 1,-1 1 0,0 0-1,0 1 1,-1 0-1,1 1 1,-19 1-1,7 2-14,0 0-1,1 2 1,-1 0-1,1 2 1,-25 9-1,38-11-197,0 0 1,0 1-1,0 0 0,1 0 1,-1 1-1,1 1 0,-12 10 1,21-16-83,-1 0-1,1 0 1,0 0 0,0 0 0,0 1 0,0-1 0,0 0-1,0 1 1,0-1 0,1 1 0,-1-1 0,0 1 0,1-1-1,-1 1 1,1-1 0,0 1 0,-1 0 0,1-1 0,0 1-1,0-1 1,0 1 0,0 0 0,1-1 0,-1 1 0,0 0-1,1 2 1,1-2 7,-1 0-1,0 0 1,1 0 0,-1 0-1,1-1 1,-1 1-1,1 0 1,0-1-1,0 1 1,0-1-1,0 0 1,0 0 0,0 0-1,0 0 1,0 0-1,0 0 1,1 0-1,-1-1 1,0 1-1,5 0 1,21 1 107,1 0-1,46-4 1,-45 1-91,253-18 69,18 0-17,-208 18-3,117 12 0,-178-8 40,-1 2 0,43 11 1,-70-15-63,0 1 1,0-1-1,0 1 0,-1-1 1,1 1-1,-1 0 1,1 1-1,-1-1 1,0 0-1,0 1 1,3 3-1,-5-5-17,0 0 0,-1 1 1,1-1-1,0 0 0,-1 1 0,1-1 0,-1 0 0,1 1 1,-1-1-1,0 1 0,0-1 0,0 1 0,0-1 1,0 1-1,0-1 0,0 1 0,0-1 0,0 1 0,-1-1 1,1 1-1,0-1 0,-1 0 0,1 1 0,-1-1 0,0 0 1,0 1-1,1-1 0,-1 0 0,0 0 0,0 1 1,0-1-1,-2 1 0,-3 4 20,0 0 1,0 0-1,0-1 0,-1 1 1,0-2-1,-8 6 0,-49 20 46,51-24-83,-97 38 127,-189 49 1,-120-8 541,395-81-602,-200 28 677,219-32-752,-23 2-37,27-2-17,0 0 1,-1 0 0,1 0 0,0 0 0,-1-1 0,1 1 0,0 0 0,0 0 0,-1-1-1,1 1 1,0-1 0,0 1 0,0-1 0,-2-1 0,3 2 27,0 0 0,-1-1 1,1 1-1,0 0 0,0-1 1,0 1-1,0-1 0,0 1 0,0 0 1,0-1-1,0 1 0,0 0 1,0-1-1,1 1 0,-1-1 1,0 1-1,0 0 0,0-1 0,0 1 1,0 0-1,1-1 0,-1 1 1,0 0-1,0 0 0,1-1 0,-1 1 1,0 0-1,0-1 0,1 1 1,-1 0-1,0 0 0,1 0 1,-1-1-1,6-3-39,0 0 1,0 1 0,0-1-1,1 1 1,-1 0 0,1 1-1,-1 0 1,1 0 0,9-2-1,9-2-15,341-105-419,208-31 694,-571 141-208,134-21 795,-108 22-347,-29-1-441,0 1 1,1 0 0,-1 0-1,0 0 1,0 0-1,1 0 1,-1 0 0,0 0-1,0 0 1,1 0-1,-1 0 1,0 1 0,0-1-1,1 0 1,-1 0 0,0 0-1,0 0 1,0 0-1,1 0 1,-1 0 0,0 1-1,0-1 1,0 0-1,1 0 1,-1 0 0,0 0-1,0 1 1,0-1-1,0 0 1,1 0 0,-1 0-1,0 1 1,0-1-1,0 0 1,0 0 0,0 1-1,0-1 1,0 0-1,0 0 1,0 1 0,0-1-1,0 0 1,0 0-1,0 1 1,0-1 0,0 0-1,0 0 1,0 1-1,0-1 1,0 0 0,0 0-1,0 0 1,-1 1-1,-1 2 20,0 0-1,-1 0 0,1 0 0,-1-1 0,0 1 0,0-1 0,0 1 0,0-1 1,-5 2-1,-39 19 65,32-15-60,-188 81 61,-11-13 46,91-44-43,-92 29-190,184-49-108,23-7-74,12-2 133,19-3 21,294-44-119,-233 29 244,454-66 299,-285 46-197,393-30-141,-582 62 73,75-1 595,-124 2-247,-15 2-376,0 0 1,0 0 0,1 0 0,-1 0 0,0 0-1,0 0 1,0 0 0,0 0 0,0-1-1,0 1 1,0 0 0,0 0 0,0 0 0,0 0-1,0 0 1,0 0 0,0 0 0,0-1-1,0 1 1,-1 0 0,1 0 0,0 0 0,0 0-1,0 0 1,0 0 0,0 0 0,0 0-1,0 0 1,0-1 0,0 1 0,0 0 0,0 0-1,0 0 1,0 0 0,-1 0 0,1 0-1,0 0 1,0 0 0,0 0 0,0 0 0,0 0-1,0 0 1,0 0 0,-1 0 0,1 0-1,0 0 1,0 0 0,0 0 0,0 0 0,0 0-1,-24-8 382,-1 3-231,1-2 0,0-1-1,-43-19 1,59 22-132,-1 0-1,1 0 1,0-1 0,1 0-1,-1 0 1,1-1 0,0 0-1,1 0 1,-1-1 0,2 0-1,-1 0 1,1 0-1,-5-11 1,0-5-214,1 0 1,-8-38-1,17 60 164,-1 0 0,1 1 0,-1-1 0,1 0 0,-1 0 0,0 1 0,1-1 0,-1 0 0,0 1 0,0-1 0,0 1 0,0-1 0,-1 1 0,1 0-1,0 0 1,0-1 0,-1 1 0,1 0 0,-1 0 0,1 0 0,-1 0 0,0 0 0,1 1 0,-1-1 0,0 0 0,1 1 0,-1-1 0,0 1 0,-3 0 0,-3-1-61,-1 2-1,1-1 1,0 1-1,-1 1 1,-11 3 0,17-5 76,-35 11-101,0 1 1,2 1-1,-58 30 0,-98 69-5,28-14 247,83-56 3,-63 37-507,137-75 290,0 1 0,1-1 0,0 1 0,-8 9-1,13-14 72,0 1-1,0 0 0,1-1 0,-1 1 1,1 0-1,-1 0 0,0 0 0,1-1 0,0 1 1,-1 0-1,1 0 0,-1 0 0,1 0 1,0 0-1,0 0 0,0 0 0,-1 0 0,1 0 1,0 0-1,0 0 0,0 0 0,0 0 1,1 0-1,-1 0 0,0 0 0,0 0 0,1-1 1,-1 1-1,0 0 0,1 0 0,-1 0 1,1 0-1,-1 0 0,1 0 0,-1-1 0,1 1 1,0 0-1,-1-1 0,1 1 0,0 0 0,0-1 1,-1 1-1,2 0 0,4 2 12,0 0 0,0 0 0,-1-1 0,2 1 0,-1-1 0,0-1-1,0 1 1,1-1 0,-1 0 0,1-1 0,7 1 0,26-2 84,0-1 1,46-9 0,-51 6-66,290-54 123,-8-17 13,308-115 158,-625 191-313,26-9 283,-1-1 0,31-16 1,-54 25-253,0 0-1,-1 0 1,1 0 0,0-1 0,-1 1 0,1-1-1,-1 1 1,1-1 0,-1 0 0,0 1 0,2-3-1,-3 3-30,0 1-1,0 0 1,0-1-1,1 1 0,-1 0 1,0 0-1,0-1 1,0 1-1,0 0 0,0-1 1,0 1-1,0 0 1,0-1-1,0 1 1,0 0-1,0-1 0,0 1 1,-1 0-1,1 0 1,0-1-1,0 1 0,0 0 1,0-1-1,0 1 1,-1 0-1,1-1 0,-1 1-6,1-1 1,-1 1-1,0 0 0,1-1 0,-1 1 0,0 0 0,0 0 0,0-1 1,1 1-1,-1 0 0,0 0 0,0 0 0,0 0 0,1 0 0,-2 0 0,-4 0-65,-1 1-1,1 0 0,-1 1 0,1-1 1,0 1-1,0 1 0,0-1 0,0 1 0,-10 6 1,-6 6-102,-21 17 0,42-32 170,-33 27-129,-21 15-91,2 3 1,-63 68-1,109-106 279,0 1 1,1-1-1,0 2 0,1-1 1,-1 1-1,-3 9 0,9-16 168,5-3-123,1 1 0,0-1 0,0-1 0,-1 1-1,1-1 1,-1 0 0,1 0 0,-1-1 0,10-6-1,-15 29-1076,-7 2 621,-2 8 403,9-28-55,-1-1 0,1 1 0,0-1 1,0 1-1,0 0 0,0-1 0,0 1 0,0 0 0,1-1 0,-1 1 0,0-1 0,1 1 1,-1-1-1,2 3 0,-2-4 29,0 0 1,1 1-1,-1-1 1,0 0 0,0 0-1,0 0 1,1 0-1,-1 1 1,0-1-1,1 0 1,-1 0-1,0 0 1,0 0-1,1 0 1,-1 0 0,0 0-1,0 0 1,1 0-1,-1 0 1,0 0-1,1 0 1,-1 0-1,0 0 1,1 0-1,-1 0 1,0 0 0,0 0-1,1 0 1,-1 0-1,0-1 1,0 1-1,1 0 1,-1 0-1,0 0 1,0 0-1,1-1 1,-1 1 0,0 0-1,9-9 517,-6 3-423,0 0-1,0 0 0,-1 0 1,0 0-1,3-11 1,-1-1 2,41-191 407,-32 131-730,14-70-1395,-23 138 1121,-4 10 470,0 0 0,0 0 0,0 0 0,0 0 0,0 0 0,0-1 0,1 1 0,-1 0 0,0 0 0,0 0 1,0 0-1,0 0 0,0 0 0,1 0 0,-1 0 0,0 0 0,0 0 0,0 0 0,0 0 0,0 0 0,1 0 0,-1 0 0,0 0 0,0 0 0,0 0 0,0 0 0,1 0 0,-1 0 0,0 0 0,0 0 0,0 0 0,0 0 0,1 1 0,0 0-6,0 0 0,0 0 0,0 0 0,0 0 0,0 1 0,-1-1-1,1 0 1,0 1 0,-1-1 0,1 1 0,0 2 0,7 27 22,-1 1 1,3 52 0,1 2 27,5-21-86,-10-46 100,-1 0 0,2 22 0,2 40 271,-8-77-288,-1 1-1,-1-1 0,1 1 0,-1-1 0,0 0 1,0 1-1,0-1 0,-2 6 0,-18 32-827,13-28 10,-10 17-2488,-12 21 922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5:58.9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284 248 2304,'-8'-32'977,"6"25"-674,0-1 0,0 0-1,1 1 1,-1-11 0,2 9 47,0-1 0,-1 1 0,0-1 0,-1 1 0,0 0 1,0 0-1,-1 0 0,0 0 0,-6-12 0,6 16-244,1 1 0,-1 0 0,-1 0 0,1 0 0,0 0 0,-1 0 0,0 1 0,0-1 0,0 1 0,0 0 0,0 1 0,-1-1 0,1 1 0,-1-1 0,0 1 0,1 1 0,-1-1 0,0 1 0,-5-1 0,-1 0-30,1 1 0,-1 0 0,1 1 0,-1 1 0,1-1 0,-1 1 0,1 1 0,0 0 0,0 1 0,-1 0 0,-13 6 0,23-9-78,-1 1 0,1 0 1,0-1-1,0 1 1,0 0-1,0 0 0,0-1 1,0 1-1,0 0 0,0 0 1,0 0-1,0 0 1,1 1-1,-1-1 0,0 0 1,1 0-1,-1 0 0,0 0 1,1 1-1,0-1 1,-1 0-1,1 1 0,0-1 1,0 0-1,-1 1 0,1-1 1,0 0-1,0 1 1,1-1-1,-1 0 0,0 1 1,0-1-1,1 0 0,0 3 1,2 3 112,0 0 1,1 0-1,0 0 0,9 12 1,-2-3-20,7 13 119,1-1 0,2-1 0,41 44 0,-43-53-97,0-1-1,1-1 1,1 0-1,1-2 0,37 20 1,-34-23 79,1-1 0,48 12 0,56 3 140,189 24 664,-295-47-1303,-11-1 694,-1 0 0,17 4 0,-27-5-600,1 1 1,-1 0-1,1 0 0,-1 0 0,0 0 0,1 0 1,-1 0-1,0 0 0,0 1 0,0-1 0,0 1 1,0 0-1,0-1 0,0 1 0,0 0 0,-1 0 0,2 3 1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00.0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122 29 2976,'-10'-7'436,"7"5"-237,-1-1-1,1 1 0,-1 0 0,0 0 0,1 0 1,-1 0-1,0 1 0,0-1 0,-1 1 1,1 0-1,0 1 0,-7-2 0,8 2-85,0 0 0,0 0 0,0 1-1,0-1 1,0 0 0,0 1 0,0 0 0,1 0 0,-1 0-1,0 0 1,-4 2 0,5-1-88,1-1-1,0 0 1,-1 0 0,1 1-1,0-1 1,0 1 0,0-1-1,0 1 1,0-1 0,1 1-1,-1 0 1,0-1 0,1 1-1,-1 0 1,1 0 0,0-1-1,-1 1 1,1 0 0,0 0-1,0 3 1,1 12 110,1 0 1,1-1-1,0 1 0,1-1 0,1 0 1,1 0-1,0 0 0,1-1 1,0 0-1,10 15 0,-7-17-56,0 1-1,1-1 0,0-1 1,1 0-1,0 0 1,1-1-1,0-1 1,1 0-1,18 9 1,16 6 247,78 29 0,9 4-131,-84-33 37,2-3 0,0-2 0,88 21 0,-88-28-123,116 30 154,-129-31-264,-1 2-1,46 23 1,-60-24 66,85 47 483,-38-20-564,-59-35 185,-12-5-124,1 0-1,-1 0 0,0 1 1,1-1-1,-1 1 0,0-1 0,1 1 1,-1-1-1,0 1 0,0 0 1,1 0-1,6 9 1223,-9-9-1238,0 0 0,1-1 0,-1 1 0,0 0 0,1 0 0,-1-1 0,0 1 0,0 0-1,0-1 1,0 1 0,1-1 0,-1 1 0,0-1 0,0 0 0,0 1 0,0-1 0,0 0 0,-2 1 0,-7 0 72,0 0 1,0 0-1,0-1 1,-11-1 0,-5 0-136,4 0-24,12 0-88,0 1 0,-18 2 0,28-2 128,-1 0-1,1 0 1,0 0-1,-1 0 0,1 0 1,0 0-1,0 0 1,-1 0-1,1 0 1,0 0-1,-1 0 1,1 0-1,0 0 0,-1 1 1,1-1-1,0 0 1,0 0-1,-1 0 1,1 0-1,0 1 0,0-1 1,-1 0-1,1 0 1,0 1-1,0-1 1,0 0-1,0 0 1,-1 1-1,1-1 0,0 0 1,0 0-1,0 1 1,0-1-1,0 0 1,0 1-1,0-1 1,0 0-1,-1 0 0,1 1 1,0-1-1,0 0 1,0 1-1,1-1 1,-1 0-1,0 1 1,0-1-1,0 0 0,0 0 1,0 1-1,0-1 1,0 0-1,1 1 1,-1 0-41,1 0 1,0 1-1,0-1 1,1 0 0,-1 0-1,0 0 1,0 0-1,3 2 1,1 0 44,1-1-1,-1 0 1,1 0-1,-1 0 1,1 0 0,0-1-1,11 1 1,46-1 358,-35-2-66,-16 1-162,-1 0 1,0-1 0,12-2-1,-20 2-442,1 0 0,0 0 0,-1 0-1,1-1 1,-1 1 0,1-1-1,-1 0 1,1 0 0,-1 0 0,0 0-1,0-1 1,0 1 0,4-6-1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02.0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290 29 2144,'-3'-2'435,"1"2"-290,1-1 1,0 1-1,0 0 0,-1-1 0,1 1 0,0 0 0,0 0 0,-1 0 1,1 0-1,-10 1 1195,-2 5 190,-10-2-1157,21-3-294,-1 0-1,0-1 0,1 1 0,-1-1 1,0 0-1,0 0 0,1 0 0,-1 0 0,0-1 1,0 1-1,1-1 0,-1 0 0,0 1 1,-4-3-1,5 2-37,1 0 1,-1 0 0,1 0 0,-1 1-1,0-1 1,0 1 0,1-1 0,-1 1-1,0 0 1,0-1 0,1 1 0,-1 0-1,-3 1 1,-13-3 206,17 1-249,-16-4 198,0 0-1,0 1 1,-1 0-1,1 2 1,-21-1-1,28 4 2,9 1-98,12 7-58,1-1 2,-6-4-25,0 1-1,1-1 0,-1 0 0,1 0 1,0-1-1,10 4 0,45 12-3483,-61-19 3368,33 6-3855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03.1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9 1728,'-6'-2'206,"4"1"-115,0 0 0,0 0 0,0 0 0,0 1 1,0-1-1,0 1 0,0-1 0,-1 1 0,1 0 0,-16 3 2093,18 8-1261,1-5-800,0-1 0,0 0 0,0 0 0,0 0 0,1 0 0,0-1 0,0 1-1,0 0 1,1-1 0,3 5 0,-2-2 193,0 1-1,5 12 0,-1 2 63,-2-5-65,8 36-1,-12-44-201,0 1 0,0-1 1,2 1-1,-1-1 0,1 0 0,0 0 0,1-1 1,0 1-1,0-1 0,1 0 0,0 0 0,0-1 1,1 0-1,0 0 0,0 0 0,1-1 0,0 0 1,0-1-1,15 9 0,47 23 234,61 28 147,-114-57-383,0 0 0,-1 1-1,21 16 1,17 10 182,-48-32-298,6 3 49,-1 1 0,1 0 0,-1 0 0,0 1 0,-1 1 1,15 15-1,-5-2-21,1 0 0,0-2 1,36 26-1,5 5 6,12 8 101,92 57 0,-137-97-123,-5-4-12,-14-9 51,-1-1 1,0 2-1,11 9 1,-3-1 123,26 17 1,-23-19-12,18 18-1,-35-28-182,9 8 335,17 20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25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32 183 3808,'-1'0'176,"0"-1"1,0 0 0,0 0-1,0 0 1,1 0-1,-1 0 1,0 0 0,0 0-1,1 0 1,-1 0-1,0 0 1,1 0 0,-1 0-1,1 0 1,0 0-1,-1-1 1,1 1 0,0 0-1,0 0 1,-1-1-1,1 1 1,0 0 0,0 0-1,0-1 1,1 1 0,-1 0-1,0 0 1,0 0-1,1-1 1,-1 1 0,1 0-1,-1 0 1,1 0-1,-1 0 1,1 0 0,0 0-1,-1 0 1,1 0-1,0 0 1,0 0 0,0 0-1,0 0 1,1-1-1,-1 2-148,0 0 1,-1-1-1,1 1 0,0 0 0,0 0 0,-1 0 0,1 0 0,0-1 0,0 1 0,-1 0 1,1 0-1,0 0 0,0 1 0,-1-1 0,1 0 0,0 0 0,0 0 0,-1 0 0,1 1 1,0-1-1,0 0 0,-1 1 0,1-1 0,0 1 0,-1-1 0,1 1 0,-1-1 0,1 1 1,-1-1-1,2 1 0,15 20 503,-6-6-270,0 1 1,-2 1-1,0 0 0,-1 0 1,7 22-1,9 48 534,19 154-1,-37-168-358,-3-30-205,-2-33-142,-1 1 1,0-1-1,0 0 1,-1 0-1,-1 1 1,0-1-1,0 0 1,-5 12-1,7-21-67,-1 0 0,1 1 1,-1-1-1,0 0 0,0 0 0,1 1 0,-1-1 0,0 0 0,0 0 0,0 0 1,-1 0-1,1 0 0,0 0 0,0-1 0,0 1 0,-1 0 0,1-1 1,0 1-1,-1-1 0,1 1 0,0-1 0,-1 1 0,1-1 0,-1 0 0,-2 0 1,-2 0 81,0 0-1,-1-1 1,1 0 0,-10-2 0,3 0 118,5 1-189,0 0 0,-1-1 0,1 0 0,0-1 0,0 1 0,1-1 0,-15-10 0,19 11-14,0 1 0,0-1 1,0 0-1,0 0 0,0-1 0,0 1 0,1 0 0,-3-6 0,4 7 5,0 0 0,0-1 0,0 1 1,1-1-1,-1 1 0,1 0 0,-1-1 0,1 1 0,0-1 0,0 1 0,0-1 0,0 1 0,0-1 1,1 1-1,0-4 0,3-4 54,1-1 1,0 0 0,0 1-1,1 0 1,14-17-1,1-5 27,12-19 222,2 1 0,3 2 0,1 1 0,2 2 0,92-76 0,66-23-113,-182 132-573,19-16 1,-31 23-419,0 1 0,-1-1 0,1-1 0,-1 1 1,0-1-1,7-10 0,-11 15 601,0 0-1,1 1 1,-1-1-1,0 0 0,0 1 1,0-1-1,1 0 1,-1 1-1,0-1 1,0 0-1,0 1 0,0-1 1,0 0-1,0 1 1,-1-1-1,1 0 1,0 1-1,0-2 1,-9-12-6736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03.7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0 3552,'0'0'59,"-1"0"0,0 1 0,0-1 0,1 0 0,-1 1-1,0-1 1,1 0 0,-1 1 0,0-1 0,1 1 0,-1-1 0,1 1 0,-1-1 0,1 1 0,-1-1 0,1 1 0,-1 0 0,1-1 0,-1 1 0,1 0-1,0-1 1,0 1 0,-1 1 0,0 1 6,1-1-1,0 0 1,0 0-1,0 1 1,0-1-1,0 0 1,0 0-1,1 4 1,2 3 279,0 1-1,0-1 1,6 9 0,-6-10 63,-1-1 0,0 1 0,3 15 0,-3-14-139,-1-1 0,7 17 0,2-2 79,2 0-1,0-1 1,2 0-1,22 28 1,-10-19 37,2-1 0,32 26 1,33 24 473,173 115 1,-257-189-1648,6 4-1019,-13-9 1507,1 1-1,0-1 1,-1 0 0,1 0-1,0-1 1,0 1 0,0-1-1,0 1 1,3-1-1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06.6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428 70 2656,'12'8'9001,"-14"20"-10232,0-18 1930,-8 133-556,2-58-89,-5 249 501,13-293-429,-4 168 655,4-144-599,1-28 142,-1-36-280,0 0 1,0 0-1,0 0 0,0 0 0,0 0 1,0 0-1,-1 0 0,1 0 0,0 0 1,0 0-1,-1 0 0,1 0 0,-1 0 1,1 0-1,-1 0 0,0 2 0,9-48 826,-4 24-844,13-79 222,6-123 0,-22 207-247,4-213-98,-4 167-21,-1-43 66,-1 44 2,2 44 24,-1 0 1,0 0 0,-2 1 0,-6-33 0,5 39 97,-8-25-160,10 33 45,0 1 0,0-1 0,1 1 0,-1-1 0,0 0 0,-1 1 0,1 0 0,0-1 0,0 1 0,-1 0 0,1-1 0,0 1 0,-1 0 0,1 0 0,-4-1 0,4 1 18,0 1 0,0 0 0,0-1 1,0 1-1,0 0 0,0 0 1,0 0-1,0 0 0,0 0 1,0 0-1,0 0 0,-1 0 0,1 0 1,0 1-1,0-1 0,0 0 1,0 1-1,0-1 0,0 1 1,0-1-1,0 1 0,0-1 0,0 1 1,1 0-1,-1-1 0,0 1 1,0 0-1,0 0 0,1-1 0,-1 1 1,0 1-1,-2 4-35,0-1-1,0 0 1,1 1 0,-3 9-1,2-6 130,-16 48-364,-16 80 1,1 62 128,33-192 174,-22 195-73,14-108 29,-9 276 281,18-139 507,0-230-750,0 0 1,0 0-1,13 9 1596,-13-11-1560,6-9 23,0-1 1,-1 0 0,-1 0-1,0 0 1,0-1 0,-1 1 0,3-21-1,-3 14-252,1 0 0,10-26 0,-13 43 158,-1 0 0,0 1 0,0-1 0,1 0 1,-1 0-1,0 1 0,1-1 0,-1 0 1,1 1-1,-1-1 0,1 1 0,-1-1 1,1 1-1,0-2 0,0 2 18,-1 0-1,0 0 1,0 0-1,0 0 1,1 1-1,-1-1 1,0 0-1,0 0 1,0 0-1,1 0 1,-1 0-1,0 0 1,0 1-1,0-1 1,0 0-1,1 0 1,-1 0-1,0 0 1,0 1-1,0-1 1,0 0-1,0 0 1,0 0-1,0 1 1,0-1-1,0 0 1,0 0-1,1 0 1,-1 1-1,0-1 1,0 0-1,2 25-340,-2 16 170,1-3 135,-6 54 0,0-52 365,4-24-249,1-12-32,0 0 0,-1 0-1,1 0 1,-1 1 0,-1 4 0,-2 2-69,0 1 0,0 0 0,1 0 0,0 0 1,1 0-1,-1 23 0,-2 6 1017,14-58-794,0-15 101,-4 17-273,-1-1 0,0 1 0,-2-1 0,2-18 0,-4 34-22,0 0 0,0 0 1,0-1-1,-1 1 1,1 0-1,0 0 1,0 0-1,0-1 1,0 1-1,0 0 1,-1 0-1,1 0 1,0 0-1,0 0 0,0-1 1,-1 1-1,1 0 1,0 0-1,0 0 1,0 0-1,-1 0 1,1 0-1,0 0 1,0 0-1,-1 0 1,1 0-1,0 0 0,0-1 1,0 2-1,-1-1 1,1 0-1,0 0 1,0 0-1,-1 0 1,1 0-1,0 0 1,0 0-1,-1 0 1,1 0-1,0 0 0,0 0 1,0 0-1,-1 1 1,1-1-1,0 0 1,-12 6-104,11-6 110,-17 11-43,-23 17 1,1 0 234,19-13-154,7-6-1,1-1 0,-1 0 0,-15 6 0,25-13-27,0 0-1,-1 0 1,1-1-1,0 1 1,0-1-1,-1 0 1,1 0-1,0 0 1,-1-1 0,1 0-1,0 1 1,-6-3-1,8 2-11,1 1 1,-1 0-1,1-1 0,0 0 1,-1 1-1,1-1 0,-1 0 1,1 1-1,0-1 0,0 0 1,-1 0-1,1 0 0,0 0 1,0 0-1,0-1 0,0 1 1,0 0-1,0 0 0,1-1 1,-1 1-1,0 0 0,1-1 1,-1 1-1,1-1 0,-1 1 1,1-1-1,0 1 0,-1-1 1,1 1-1,0-1 0,0 1 1,0-1-1,0 1 0,1-1 1,-1 0-1,0 1 0,1 0 1,0-3-1,0 0-11,2 0-1,-1-1 1,0 1 0,1 0 0,0 0 0,0 0-1,0 1 1,0-1 0,1 1 0,3-4 0,3-1-37,1 0 1,18-9 0,-22 13-202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19.6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122 100 1408,'-5'0'3253,"6"1"-3238,-1-1 0,1 1-1,-1 0 1,1 0 0,-1 0 0,1 0-1,-1 0 1,0 0 0,1 0 0,-1 0-1,0 0 1,0 0 0,0 0 0,0 0-1,0 0 1,0 1 0,1 95 977,-3 113 512,-3-156-1059,-20 91 0,21-122-266,2 0 0,0 0-1,3 44 1,0-19-8,-1-46-145,0 1 1,0-1 0,0 0-1,1 1 1,-1-1 0,0 1-1,1-1 1,0 0 0,1 4-1,-2-30 897,-27-335-367,27 354-557,-27-232-293,28 209 99,-1 23 57,1 1 0,-1-1 0,0 1 0,-2-8 0,7 33 61,-1 0 0,-1 0 0,-1 0 0,-1 26 0,2 15 57,-4 242 138,-1-261-172,2 109 656,0-150-538,3 0 171,-3 7-64,-1 3-69,-1 1-1,0 0 1,-1 0 0,-6 17 0,-1 2-281,0 3 19,7-26 116,-1 0 0,2 1 0,0-1 0,0 1 0,0 0 0,1 0 0,1 14 0,1-24 72,0-1 0,0 1 0,0 0-1,-1-1 1,1 1 0,0 0 0,0-1 0,0 0-1,0 1 1,-1-1 0,1 1 0,0-1 0,1-1-1,-2 2-21,1-1-10,-1 1 1,1-1-1,0 1 1,-1-1-1,1 0 1,-1 1-1,1-1 1,-1 0-1,1 0 0,-1 1 1,1-1-1,-1 0 1,0 0-1,1 0 1,-1 0-1,0 1 1,0-1-1,0 0 0,0 0 1,1 0-1,-1 0 1,0 0-1,-1-1 1,1 2-51,1-1 52,0 1 0,0-1 0,0 1 0,0-1 0,0 1 0,0-1 0,-1 0 0,1 1 0,0-1 0,0 0 0,-1 1 0,1-1 0,0 0 0,-1 0 0,1 0 0,0-1 0,8-15-22,-2-2 81,-1 0 0,0 0 0,4-30 0,2-12-61,15-50 132,-19 77 85,-4 20-205,0 0 0,-2-1 0,2-27 0,-3 9 202,0 13-179,-1-1 1,-1 1-1,-4-23 1,0 5-158,4 28 104,0-1 0,-5-18 0,5 24-65,0-3-30,0 7 72,-1 5 17,1-2-33,0 1 0,1 0 0,-1 0 1,1 0-1,0 0 0,0 4 1,-2 12-145,-24 177-157,11 69 127,15-238 241,0 13-108,6 55 1,6-57 282,-12-37-164,0-1-1,0 0 1,0 0-1,1 1 1,-1-1-1,0 0 1,0 1 0,0-1-1,1 0 1,-1 0-1,0 0 1,0 1 0,1-1-1,-1 0 1,0 0-1,0 0 1,1 1-1,-1-1 1,0 0 0,1 0-1,-1 0 1,0 0-1,1 0 1,-1 0-1,0 0 1,0 0 0,1 0-1,-1 0 1,0 0-1,1 0 1,-1 0-1,0 0 1,1 0 0,8-3 262,-8 2-251,0 0 0,0 0-1,0 0 1,0 0 0,0 0 0,0-1 0,0 1 0,0 0 0,-1 0 0,1-1 0,-1 1 0,1-1 0,-1 1 0,1 0-1,-1-1 1,0-2 0,2-26 150,-2 27-148,0-332 312,5 150-28,-7 97-484,-15-99-1,-13 36 11,27 137 122,1 0 0,-1-23 0,2-5-3688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21.3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95 2976,'11'-10'7610,"16"7"-5799,-22 3-1726,0-1-1,0 1 1,0-1 0,5-1 0,6-3-13,1 0 0,0 1 0,0 0 0,0 2 0,24-1 0,7 5 18,-1 3 1,82 19-1,-86-14 13,1-2 0,0-2 0,69 1 0,83-30 141,-127 12-211,78-11 80,178-24 393,-241 37-374,0 4 0,0 4 0,135 16 0,-214-15-284,0 1 0,0 0 0,0 0 1,0 0-1,0 1 0,0 0 1,-1 0-1,7 3 0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22.5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1 168 2496,'18'2'6479,"-13"1"-6649,7 2 1271,-10-3-961,0-1-1,1 0 1,-1 0 0,1 0 0,-1 0 0,1 0 0,-1-1-1,1 1 1,0-1 0,-1 1 0,4-1 0,48-3 1274,1-3 0,98-22 0,-82 13-1123,45-11 443,-47 9-266,114-11-1,-27 21-136,180 17-1,-174 9-137,-96-9-47,86 1 1,-134-11-261,35 1-134,1-3 0,53-9-1,-97 9-508,0 0-1,0-1 1,0-1 0,0 1 0,-1-1-1,1-1 1,-1 0 0,-1 0-1,16-12 1,35-29-5040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24.6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78 74 8832,'6'0'340,"1"-1"1,-1 0 0,0-1-1,1 1 1,-1-1-1,0 0 1,0-1 0,10-5-1,17-7 840,55-23 1529,-110 51-2595,0 2-1,1 0 0,-25 25 1,21-15-26,-80 86 15,101-106-190,1-1-1,0 1 0,0 0 1,-5 9-1,8-13 90,-1 0 0,1 0 0,0-1 0,0 1 0,-1 0 0,1-1 0,0 1-1,0 0 1,0 0 0,0 0 0,0-1 0,0 1 0,0 0 0,0 0 0,0-1 0,0 1 0,0 0 0,0 0 0,0-1-1,1 1 1,-1 0 0,0 0 0,1-1 0,-1 1 0,0 0 0,1-1 0,-1 1 0,1-1 0,-1 1 0,1 0 0,-1-1 0,1 1-1,0-1 1,-1 1 0,1-1 0,0 0 0,-1 1 0,1-1 0,0 0 0,-1 1 0,1-1 0,0 0 0,0 0 0,0 1 0,4-1 41,-1 0 1,1 1 0,-1-1 0,0-1 0,1 1 0,-1-1 0,1 0 0,7-2 0,-1 0-13,276-58 44,-161 40-3392,-24 9 1125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25.3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460 139 6976,'-32'-11'2256,"31"11"-2197,0 0 0,0 0 1,-1 0-1,1 1 0,0-1 1,0 0-1,0 1 0,0-1 1,0 1-1,0-1 0,0 1 1,0-1-1,0 1 0,0 0 1,0 0-1,0-1 0,0 1 1,1 0-1,-1 0 0,0 0 1,0 0-1,0 1 1,-9 9 441,2-6-145,-1 0-1,0-1 1,0 0-1,-1 0 1,1-1-1,-1 0 1,0-1-1,0 0 1,0 0 0,-12 0-1,7-1-34,-1-1 1,1-1-1,0 0 0,0-1 1,0-1-1,-17-5 0,28 7-283,1 0 1,-1 0-1,0-1 0,1 1 1,0-1-1,-5-3 0,7 4-38,0 1 0,1-1 0,-1 0 0,0 1 0,1-1 0,-1 0 0,1 0 0,-1 1 0,1-1 0,-1 0 0,1 0 0,0 0 0,-1 1 0,1-1 0,0 0 0,0 0 0,-1 0-1,1 0 1,0 0 0,0 0 0,0 0 0,0 0 0,0 0 0,0 1 0,1-1 0,-1 0 0,0 0 0,0 0 0,1 0 0,0-1 0,1-4-17,1 1 0,1 0 0,-1 0 0,1 0 0,0 0 0,8-7 0,31-25-163,-30 27 132,31-27 69,-44 37-18,-1 0 0,1 1-1,0-1 1,0 0 0,0 0-1,-1 0 1,1 0 0,0 0-1,0 0 1,0-1 0,-1 1-1,1 0 1,0 0 0,0 0-1,0 0 1,0 0 0,-1 0-1,1 0 1,0 0 0,0 0-1,0 0 1,0-1 0,0 1-1,-1 0 1,1 0 0,0 0-1,0 0 1,0 0 0,0-1-1,0 1 1,0 0 0,0 0-1,-1 0 1,1 0 0,0-1-1,0 1 1,0 0 0,0 0-1,0 0 1,0 0 0,0-1-1,0 1 1,0 0 0,0 0-1,0 0 1,0-1 0,0 1-1,0 0 1,0 0 0,0 0-1,1 0 1,-1-1 0,0 1-1,0 0 1,0 0 0,0 0-1,0 0 1,0-1 0,0 1-1,1 0 1,-1 0 0,0 0-1,0 0 1,0 0 0,0 0-1,0-1 1,1 1-1,-1 0 1,-16 0 27,-25 6 89,0 1 0,-71 24 0,110-30-98,-22 9-247,23-10 145,0 1 0,0-1 0,0 1 0,1-1-1,-1 1 1,0 0 0,0-1 0,1 1 0,-1 0 0,0 0 0,1-1 0,-1 1 0,1 0 0,-1 0 0,1 0 0,-1 0 0,1 0 0,0 0 0,-1-1 0,1 1 0,0 0 0,0 1 0,0 1-71,1-1 0,-1 0 1,1 0-1,0 0 0,-1 0 1,1 0-1,0 0 0,3 4 1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3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10 196 320,'-1'0'29,"1"0"0,-1 1 0,1-1 0,-1 0-1,1 1 1,-1-1 0,1 0 0,-1 1 0,1-1 0,-1 1 0,1-1 0,-1 1 0,1-1-1,0 1 1,-1-1 0,1 1 0,0-1 0,0 1 0,-1-1 0,1 1 0,0 0 0,0-1-1,0 1 1,0-1 0,0 1 0,0 0 0,0-1 0,0 1 0,0 0 0,0 0 0,0 17 403,1 4 12757,8-25-11826,-5 2-1132,1-2-97,-1 0 0,1 0-1,-1-1 1,0 1-1,0-1 1,-1 0-1,1 0 1,-1 0-1,1-1 1,2-4-1,20-25 617,-4 12-352,1 1 0,0 2-1,2 0 1,0 1 0,1 2-1,49-24 1,-69 38-292,-1 0 0,0 0 0,1 0 0,-1 1 0,1 0 0,0 0 0,-1 0 0,1 1 0,0 0 0,-1 0 0,1 0 0,0 1 0,-1 0 0,1 0 0,-1 0-1,1 1 1,-1 0 0,1 0 0,-1 0 0,0 1 0,0 0 0,6 3 0,24 16 630,41 19 1,-62-35-526,0 0 1,0-1 0,1 0 0,-1-2-1,1 1 1,21 1 0,-34-5-164,37 3 459,1-2-1,73-7 1,-110 6-647,1-1 1,-1 0-1,1-1 1,-1 1-1,7-4 1,-1 1-2011,0 3 422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3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1 225 1312,'0'0'421,"9"5"1969,3-5 2035,5-1 1823,-5-3-5412,4-1 328,-14 5-1071,0 0-1,0-1 1,0 1 0,0-1-1,0 1 1,0-1-1,-1 0 1,1 0 0,2-1-1,101-87 1961,3-2-938,-103 87-1025,1 0 0,0 0 0,0 1 0,0 0 0,0 0 0,0 1 0,0 0 0,1 0 0,-1 0 0,1 1 0,0 0 0,-1 0 0,1 1 0,0-1 0,0 1 0,-1 1 0,1 0 0,0 0 0,-1 0 0,1 0 0,-1 1 0,1 0 0,10 6 0,124 58 2792,-121-59-2641,0 0 1,1-2-1,-1 0 1,1-1-1,27 1 0,-20-3-331,-10 0 100,34-2 0,-18-7-2443,-29 6 1263,-1-1 1,1 0-1,0 0 0,8-6 1,5-6-6074,26-23 1,-8-1 3978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3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29 208 1568,'-2'2'117,"1"-1"1,-1 1-1,1 0 0,0 0 1,0 0-1,0-1 1,-1 1-1,2 0 0,-1 0 1,0 0-1,-1 4 0,-4 27 2587,4-21-1744,0 1 17,1-10-682,0 0-1,1 0 1,-1 0 0,1 0 0,-1 0 0,1 0 0,0 1-1,1-1 1,4 8 5768,-5-11-5822,1 0-1,-1 0 0,10-2 1728,-7 1-1814,0 0 0,0 0 0,0-1 0,-1 0 0,6-3 0,3-7 201,1 0-1,10-15 1,5-6-176,25-35 525,-34 43-404,0 1 0,24-22 1,-34 39-209,-1 0 1,1 1 0,0 0-1,1 0 1,-1 1-1,1 0 1,0 0 0,0 1-1,1 1 1,12-4 0,-10 4 62,1 1 0,-1 0 0,0 1 0,1 1 0,-1 0 0,1 0 0,-1 1 0,1 1 0,-1 0 0,0 1 0,0 0 0,0 1 0,0 0 0,14 8 0,-2-1 302,-1 0 1,0 2-1,37 28 0,-48-30-286,-1-2 5,-1 0 1,1-1 0,0 0 0,1-1 0,0 0-1,22 9 1,-30-14-165,0-2-1,0 1 1,0 0-1,0-1 1,0 1-1,0-1 1,0 0-1,0-1 1,1 1-1,-1-1 1,0 1-1,0-1 1,0-1-1,0 1 1,-1 0-1,1-1 1,0 0-1,0 0 1,-1 0-1,0 0 0,1-1 1,3-2-1,6-8-1060,0 0 0,-1 0 0,20-28 0,-15 18-1552,10-13-4433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28.0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265 21 1664,'0'-1'55,"0"0"-1,0 0 1,0 1-1,0-1 1,0 0 0,0 1-1,1-1 1,-1 0 0,0 0-1,0 1 1,1-1-1,-1 1 1,0-1 0,1 0-1,-1 1 1,0-1 0,1 1-1,-1-1 1,1 0-1,-1 1 1,1-1 0,-1 1-1,1 0 1,-1-1 0,1 1-1,0-1 1,-1 1 0,1 0-1,0 0 1,-1-1-1,1 1 1,0 0 0,1 0-1,4-3 1625,-5 11 2083,-1 14-2584,0-20-881,0-2-20,-1 17 3339,-6-6-3609,-9 10-8,-40 33 78,38-39-30,2 1 1,0 0-1,1 1 1,-23 33-1,20-15-29,2 0-1,1 1 0,-17 67 0,29-94-16,-3 13 119,-5 33 1,10-49-85,0 1 0,1 0 0,-1 0 0,2 0 1,-1 0-1,1 0 0,0 0 0,1 0 0,2 7 0,-3-12-9,0 0-1,0 0 1,1 0 0,-1 0-1,1 0 1,-1 0-1,1 0 1,0-1 0,-1 1-1,1-1 1,0 1-1,0-1 1,0 0 0,1 1-1,-1-1 1,0 0-1,3 0 1,2 2 45,0-1-1,1 0 1,0 0 0,9 0 0,26 0 90,0-3 1,1-1 0,60-12 0,-57 8-20,7-6-56,-13 3 258,-39 8-337,-1 1-1,0 0 1,0 0 0,0 0-1,0-1 1,0 1 0,0-1-1,0 1 1,0 0 0,0-1-1,0 0 1,2-1 0,-3 2-156,0-1 0,1 1 0,-1-1 0,0 0 0,0 1 1,0-1-1,0 0 0,1 0 0,-1 1 0,0-1 0,0 0 0,0 1 1,-1-1-1,1 0 0,0 1 0,0-1 0,0 0 0,0 1 0,-1-1 0,1 0 1,0 1-1,-1-2 0,-4-9-1361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3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2912,'2'0'2148,"19"1"9236,-6-2-11402,-2-4 564,0 0-1,-1-1 1,1 0-1,-1-1 1,20-15 0,-15 11-125,0 0 1,20-9 0,-25 15-280,150-60 1572,-143 59-1450,2 1-1,-1 0 1,0 1-1,1 1 1,0 1-1,26 1 1,-38 2-111,0 0 0,0 0 0,-1 1 0,1 0 0,0 1 0,-1 0 0,0 0 0,0 0 0,0 1 0,0 1 1,9 5-1,-8-2 42,0-1 1,-1 1 0,0 0 0,0 1 0,-1 0 0,0 0 0,0 1 0,6 12 0,-1 1 61,-5-9-104,1 0-1,10 14 0,-15-25-361,-1 0-1,1-1 1,0 1-1,0-1 1,0 0-1,6 4 1,1-20-8736,-8 11 7096,0-2-321,10-17-5138,-3-4 3703,-7-16 864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4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1 992,'15'0'4560,"-10"3"-4055,0 0 1,0 0 0,-1 0-1,1 1 1,-1-1-1,0 1 1,0 0 0,0 0-1,3 7 1,-6-10-48,8 9 881,-2 1-837,-2 1 0,0 0 1,0 0-1,-1 1 0,-1-1 0,4 19 0,4 82 822,-9-73-1049,3 51 624,-9 113 0,-28 90 663,25-251-1193,-5 43 110,6-56-404,4-24-76,1 0-1,-1 1 1,0 12 0,-4 69-66,-1-1 96,3-56 79,3-25-117,0-1 1,1 0-1,-1 0 1,1 1-1,0-1 1,0 0-1,0 1 1,1-1-1,0 0 1,0 1-1,2 4 1,-3-9 30,1 0 1,-1 0-1,0-1 1,1 1-1,-1 0 1,1-1-1,-1 1 1,1 0-1,-1-1 1,1 1-1,-1-1 1,1 1-1,0-1 1,-1 1-1,1-1 1,0 1-1,-1-1 1,1 0-1,0 1 1,0-1-1,-1 0 1,1 0-1,0 1 1,0-1-1,0 0 1,-1 0-1,2 0 1,26-3 77,-10 0 98,10 2 110,38-8 0,-30 4-236,31-2-22,37-5 44,-65 6-53,63-3 1,-17 3-45,120-7 504,-79 6-634,112 4 178,-2 17 80,228 14 78,76 8-123,-332-26 89,-55-4-130,279 12-172,59 5 335,-484-23-202,178 14-26,-12-10-139,-63-5 202,195 4 95,-249-3 45,-44-1-187,0 0-1,0-1 1,23-6 0,-20 4 65,23-3 0,22-3-108,-16 3 80,-29 6-64,25-4 1,0 0 71,125-1-131,-163 6 267,6-15-128,-8 12-16,1-1 1,-1 1-1,0-1 1,0 0-1,0 1 1,-1-1-1,1 1 1,-1-1-1,0 1 1,-1-5-1,-2-10 1,-79-338 272,54 246-376,13 48 61,-2-5-49,2 0 0,-7-81-1,23 142 53,-8-143-123,8 117 149,2-1-1,8-50 1,-6 68-89,1-1 0,10-24 0,2-2 44,-17 40-136,1-1 1,-1 1 0,0-1 0,0 1 0,0-1-1,0 1 1,0 0 0,0-1 0,-2-4-1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4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53 2400,'1'-9'4785,"7"-11"659,-7 19-5032,-1-1 1,1 0 0,-1 0-1,0 1 1,0-1-1,0 0 1,0 0-1,0 0 1,-1-2-1,1 0 268,-13 4 1976,4 6-2250,1 0-1,1 0 1,-1 1-1,1 0 1,-12 15 0,-29 46 309,36-49-440,-2 4-32,2 1 0,0 0 1,2 1-1,-13 46 0,21-67-222,1 1-1,0-1 1,1 1-1,-1 0 1,1 0 0,0-1-1,0 1 1,0 0-1,1 0 1,-1-1 0,1 1-1,1 0 1,-1-1 0,0 1-1,1-1 1,0 1-1,0-1 1,1 0 0,-1 0-1,5 6 1,-1-4 17,-1 0 1,1 0 0,0-1-1,1 0 1,0 0-1,-1 0 1,1-1 0,1 0-1,-1 0 1,1-1-1,8 3 1,1-1 92,0-1 1,0-1-1,1 0 0,-1-1 1,0-1-1,1 0 1,0-2-1,-1 0 0,1-1 1,23-6-1,-31 6-69,0-1 0,0-1-1,-1 1 1,1-2 0,15-9-1,-19 11-43,0-1-1,-1 0 1,1-1-1,-1 1 0,0-1 1,-1 0-1,1-1 0,-1 1 1,6-11-1,-7 10-5,0 0 0,0 0 0,-1-1 0,0 0 0,0 1 0,-1-1 0,0 0 0,0 0 0,-1 1 0,0-1-1,0 0 1,0 0 0,-1 0 0,0 0 0,0 1 0,-1-1 0,0 0 0,0 1 0,0-1 0,-5-8 0,-5-7 35,-22-33 0,27 47-37,1 0-1,-1 0 0,-1 1 1,1 0-1,-1 0 0,-14-9 1,7 7-14,0 1 0,0 0 1,-1 1-1,0 1 0,0 1 1,-1 0-1,1 1 0,-20-2 1,24 4-106,1 1 0,-1 1 1,0 0-1,0 1 1,0 0-1,0 1 0,0 0 1,1 1-1,-1 0 0,1 1 1,0 0-1,-15 9 1,24-13-221,1 1 1,-1 0 0,1 0 0,-1 0 0,1 0 0,0 0 0,-1 0 0,1 0-1,0 1 1,0-1 0,0 0 0,0 1 0,0-1 0,0 1 0,0-1 0,1 1 0,-1-1-1,0 1 1,1-1 0,-1 1 0,1 0 0,0-1 0,0 1 0,-1 0 0,1 0 0,0-1-1,1 3 1,-1-3-9,0 1 0,1-1 0,0 1 0,-1-1 0,1 0 0,0 0 0,-1 1 0,1-1 0,0 0-1,0 0 1,0 0 0,0 0 0,0 0 0,0 0 0,1 0 0,-1 0 0,0-1 0,0 1 0,1 0 0,-1-1 0,0 1 0,1-1-1,-1 1 1,1-1 0,-1 1 0,1-1 0,-1 0 0,0 0 0,1 0 0,2 0 0,3-1-1135,0 1 0,15-5 0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4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144 284 2080,'0'-1'189,"0"-1"0,0 1-1,0 0 1,0 0 0,0 0 0,0 0 0,0 0 0,0 0 0,1-1-1,-1 1 1,0 0 0,1 0 0,-1 0 0,1 0 0,-1 0-1,1 0 1,-1 0 0,1 0 0,0 1 0,0-1 0,1-1-1,-11 16 6131,0 8-3912,-8 28-2284,12-33 767,-70 189 2097,64-177-2742,1-6-93,7-19-72,1 1 0,0-1 1,0 0-1,1 1 0,-1-1 0,1 1 1,0 0-1,-1 8 0,2-12 224,0-2-253,0-1 1,0 1-1,1 0 0,-1 0 0,0 0 0,1 0 0,-1 0 0,0-1 0,1 1 0,-1 0 1,1 0-1,0 0 0,-1 0 0,1 0 0,0 1 0,0-1 0,1-1 0,1-2 37,2-6-50,0 1-1,-1-1 1,0 0-1,-1 0 1,4-16-1,1-5 32,50-230 194,-28 106 866,-26 136-866,4-18 141,-8 34-389,1 1 0,0-1 0,0 1 0,0 0 0,0 0 0,0-1 0,1 1 0,-1 0 0,1 0 0,2-3 0,-3 5-22,-1 0 0,1 0 1,-1 0-1,1 0 0,-1 1 1,1-1-1,-1 0 0,1 0 1,-1 0-1,1 1 0,-1-1 0,1 0 1,-1 1-1,0-1 0,1 0 1,-1 1-1,0-1 0,1 1 1,-1-1-1,0 0 0,0 1 1,1-1-1,-1 1 0,0 0-8,9 13 31,-2 1 1,0 0 0,-1 0 0,0 0 0,4 22 0,31 145 138,-39-177-81,0 0 1,-1-1-1,2 1 1,-1-1-1,5 8 1,-6-12-59,-1 1 0,1 0 0,0 0 1,-1-1-1,1 1 0,0 0 0,0-1 1,-1 1-1,1-1 0,0 1 0,0-1 1,0 1-1,0-1 0,0 1 0,1-1 1,-1 0-6,-1 0 1,1 0-1,0 0 1,-1 0 0,1 0-1,0-1 1,-1 1-1,1 0 1,0 0-1,-1-1 1,1 1 0,-1 0-1,1-1 1,0 1-1,-1-1 1,1 1-1,-1-1 1,1 1 0,-1-1-1,0 1 1,1-1-1,-1 1 1,0-1-1,1 0 1,-1 0 0,6-13 54,0 0 1,-2 0-1,0 0 1,0 0-1,2-26 1,0 5-88,39-168 117,-45 201-135,1-1 0,-1 1-1,1 0 1,0-1 0,0 1 0,0 0-1,0-1 1,0 1 0,1 0 0,1-3-1,3 18-264,9 44 344,-3 2-1,7 68 0,3 19 281,4 14 634,-26-149-881,0-9-30,0-1-1,0 1 1,0 0 0,0 0 0,0-1 0,0 1-1,0 0 1,1-1 0,-1 1 0,1 0 0,-1-1-1,1 1 1,0-1 0,0 2 0,6-18-291,-5 6-773,0 5 314,-1 1 1,1 0 0,-1 0 0,1 1-1,0-1 1,0 0 0,1 1-1,-1-1 1,0 1 0,1-1 0,0 1-1,-1 0 1,1 0 0,0 0 0,0 1-1,0-1 1,0 1 0,0 0 0,1-1-1,5 0 1,9 1-3603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4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86 5408,'1'0'6434,"6"5"-5112,1-1 0,-1 0 0,15 4 0,-20-8-1257,1 0 1,0 0-1,-1 0 0,1 0 1,0 0-1,-1 0 0,1-1 1,-1 1-1,1-1 0,-1 0 1,1 0-1,-1 0 0,1 0 1,-1 0-1,0-1 0,0 1 1,1-1-1,-1 1 0,0-1 1,0 0-1,-1 0 0,1 0 1,0 0-1,-1 0 0,1 0 1,-1 0-1,1 0 0,-1-1 1,0 1-1,0-1 0,0 1 1,-1-1-1,1 1 0,0-1 1,-1 1-1,0-1 0,1 0 1,-1 1-1,0-1 0,-1 0 1,1 1-1,0-1 0,-1-3 1,0 5-54,0-1 0,1 0 1,-1 0-1,0 1 1,0-1-1,0 1 0,0-1 1,0 1-1,0-1 1,-1 1-1,1-1 0,0 1 1,-1 0-1,1 0 0,-1 0 1,1 0-1,-1 0 1,-2-1-1,1 1 39,0 0 0,0 1-1,1-1 1,-1 1 0,0 0 0,0 0 0,0 0 0,0 0-1,0 0 1,0 1 0,1-1 0,-4 2 0,-4 0 141,-6 2 291,0 1 1,-27 11 0,38-14-390,1 1 0,0-1 0,0 1 0,0-1 1,0 1-1,1 0 0,-1 1 0,1-1 0,-1 0 1,1 1-1,0 0 0,0 0 0,1 0 0,-4 7 1,5-9-69,1-1 0,-1 1 1,1-1-1,0 1 0,-1-1 1,1 1-1,0 0 1,0-1-1,0 1 0,0-1 1,0 1-1,1-1 0,-1 1 1,0-1-1,1 1 0,-1-1 1,1 2-1,1 1 26,0-1 0,0 0 0,0 0 0,0 0 0,0 0 0,1-1 0,2 4 0,4 1 117,0 0 1,0-1-1,19 11 1,-20-12-93,0-1 1,0 0 0,0-1-1,0 0 1,1 0 0,-1-1 0,1 0-1,0 0 1,0-1 0,-1 0-1,1-1 1,0 0 0,16-2 0,-12 0-770,-1-1 1,0 0-1,19-8 1,-25 8-1178,0 0 1,0 0 0,0-1 0,10-8 0,0-1-3517,6-2 2278,-16 12 2416,22-15-2552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4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92 5152,'-11'-18'8091,"16"20"-4549,-3-1-4359,0 1 1060,1 1 1,0 0 0,-1 0 0,0 1 0,1-1 0,-1 0 0,0 1 0,-1-1 0,1 1 0,-1 0 0,1-1 0,0 6 0,2 4 24,47 150 1724,-8-20-986,16 6 242,-41-107-816,-10-25-164,15 24 0,4 5 65,-9-15 398,-18-29-427,10-6 352,-7 2-595,0-1 1,-1 1 0,1-1 0,-1 1 0,0-1 0,0 0 0,0 0 0,0 0 0,2-3 0,14-33 180,-15 30-208,16-45 49,-3-1-1,10-62 0,-12 54-46,-1-1-43,-2 13-115,20-61 0,4 12-1589,-22 67 103,-11 30 895,0-1 1,0 1-1,0-1 0,0 1 0,1 0 0,3-3 0,12-8-2646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4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37 108 2400,'0'-1'91,"0"0"0,-1 0-1,1 0 1,0 0 0,0 0 0,0 0 0,0 0 0,0 0 0,0 0-1,0 0 1,0 0 0,1 0 0,-1 0 0,0 0 0,1 0-1,-1 0 1,0 0 0,1 0 0,-1 0 0,1 1 0,1-3-1,17-18 3235,-8 10-1379,-11 10-1856,0 1 0,0 0 1,0 0-1,1-1 0,-1 1 0,0 0 1,0 0-1,0 0 0,0-1 0,0 1 0,1 0 1,-1 0-1,0 0 0,0 0 0,0 0 0,0-1 1,1 1-1,-1 0 0,0 0 0,0 0 1,1 0-1,-1 0 0,0 0 0,0 0 0,0 0 1,1 0-1,-1 0 0,0 0 0,0 0 1,1 0-1,-1 0 0,0 0 0,0 0 0,1 0 1,-1 0-1,0 0 0,0 0 0,0 0 0,1 0 1,-1 0-1,0 0 0,0 0 0,0 0 1,1 1-1,-1-1 0,0 0 0,0 0 0,4 16 1372,-4 22-852,0-37-463,-3 37 756,-2 0-1,-12 43 0,-28 73 647,41-145-1385,1 1 1,1 0-1,0 0 1,1 0-1,-1 14 1,2-26-116,1 1 1,0-1-1,-1 1 1,1 0-1,0-1 1,0 1-1,0 0 1,0 0-1,0 0 1,0 0-1,3-2 1,1-1 22,14-18-69,0-1 0,-1-1-1,-2 0 1,0-1 0,21-49-1,-4-13-15,11-25 346,-43 110-296,0 0-1,0 0 1,0 0-1,1 0 1,-1 1-1,0-1 1,1 0-1,-1 1 1,1-1-1,-1 1 1,3-2-1,-4 3-20,1 0-1,-1-1 0,1 1 0,-1 0 1,1 0-1,-1 0 0,1 0 1,-1 0-1,1 0 0,-1 0 0,1 0 1,-1 0-1,1 0 0,-1 0 0,1 0 1,-1 0-1,1 0 0,-1 0 1,1 0-1,0 1 0,0-1 6,0 1-1,0 0 0,0 0 0,0-1 1,-1 1-1,1 0 0,0 0 1,0 0-1,0 0 0,-1 0 1,2 2-1,4 10 173,0 1 0,-1 1 0,-1-1 0,0 1 0,2 19 0,0-7-12,25 120 352,-29-138-464,1 0 1,-1 0-1,2 0 0,-1 0 1,9 14-1,-11-21 80,5-11 22,-3 4-199,1-1-1,-1 0 1,0 1 0,0-1 0,-1-1-1,4-11 1,7-42-246,-11 47 229,10-59-181,26-124 89,-33 184 241,-4 11-101,-1 1 1,0 0-1,0 0 1,0 0-1,0 0 1,1 0-1,-1 1 1,0-1-1,0 0 0,0 0 1,0 0-1,1 0 1,-1 0-1,0 0 1,0 0-1,0 0 1,0 0-1,1 0 0,-1 0 1,0 1-1,0-1 1,0 0-1,0 0 1,0 0-1,0 0 1,0 0-1,1 0 1,-1 1-1,0-1 0,0 0 1,0 0-1,0 0 1,0 0-1,0 1 1,0-1-1,0 0 1,0 0-1,7 28 223,-6-21-196,29 134 1106,43 174-113,-69-295-1652,1-22-3444,-4 1 3585,0 0 1,0 0-1,0 0 0,0 0 1,0 0-1,0 0 0,0-1 1,0 1-1,0-2 0,3-2-759,-1 1 98,1 0 0,0 0-1,0 0 1,1 1 0,6-5-1,12-8-3884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4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99 5632,'0'0'104,"-1"0"1,1 0-1,-1 0 0,1 0 1,-1 1-1,1-1 0,-1 0 1,1 0-1,-1 0 0,1 1 1,-1-1-1,1 0 1,-1 0-1,1 1 0,-1-1 1,1 0-1,-1 1 0,1-1 1,0 1-1,-1-1 0,1 1 1,0-1-1,-1 1 0,1-1 1,0 1-1,0-1 1,-1 1-1,1-1 0,0 1 1,0-1-1,0 1 0,0-1 1,0 1-1,0-1 0,0 1 1,0-1-1,0 1 1,0 0-1,0-1 0,0 1 1,0-1-1,0 1 0,0-1 1,1 1-1,-1-1 0,0 1 1,0-1-1,1 1 0,-1-1 1,1 1-1,0 1 219,1 0 0,0 0 1,0 0-1,0-1 0,0 1 0,0-1 0,0 0 0,0 1 0,0-1 0,1 0 0,3 1 1,-2 0-121,1-1 1,-1 0-1,1 0 1,0 0 0,0-1-1,-1 0 1,1 0 0,0 0-1,-1 0 1,9-2-1,-11 1-163,0 0 0,0 1-1,0-1 1,0 0-1,0 0 1,0-1-1,0 1 1,0 0-1,0-1 1,0 1 0,0-1-1,-1 1 1,1-1-1,-1 0 1,1 0-1,-1 0 1,0 0-1,0 0 1,0 0 0,0 0-1,0 0 1,0 0-1,1-5 1,-1 2 1,0 0-1,-1 0 1,1 0 0,-1 0 0,0 0 0,0 0 0,-1 0 0,0 0-1,0 0 1,0 0 0,0 0 0,-3-5 0,4 8 0,-1 0 0,0 1 0,0-1-1,0 0 1,0 0 0,0 1 0,0-1 0,-1 1 0,1-1 0,0 1 0,-1 0 0,1-1 0,-1 1-1,1 0 1,-1 0 0,0 0 0,0 0 0,1 0 0,-1 1 0,0-1 0,0 0 0,0 1 0,0-1-1,0 1 1,0 0 0,0 0 0,0 0 0,0 0 0,0 0 0,0 0 0,0 0 0,0 1 0,1-1-1,-4 2 1,-2-1 206,0 2 0,1-1 0,-1 1 0,1 0 0,-1 0 0,1 1 0,0-1-1,1 1 1,-8 7 0,10-8-134,1-1 0,0 1 0,0-1 0,0 1 0,0 0 0,0 0 0,1 0 0,-1 0 0,1 0 0,0 0 0,0 0 0,0 1 0,0-1 0,0 0 0,1 1 0,0-1 0,-1 0 0,1 1 0,1-1 0,-1 1 0,2 5 0,0-1 115,0-1 0,1 1 0,0-1 0,1 0 0,0-1 0,0 1 0,0 0 0,1-1 0,0 0 0,0 0 0,0-1 0,11 10 0,-2-4-52,1-1 0,0 0 1,0 0-1,25 10 0,-36-18-263,1 0 0,0 0-1,0-1 1,0 0 0,0 0 0,0 0-1,0 0 1,0-1 0,0 1 0,0-1 0,0-1-1,0 1 1,1-1 0,-1 0 0,0 0-1,6-3 1,-1 0-1264,0-1 1,0 0-1,-1-1 0,0 0 0,0-1 1,13-11-1,0-2-2900,-3 3 1441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6:4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5 100 7040,'-5'1'4033,"16"4"-258,-5 1-3127,1 0 0,-1 1 0,0 0 0,0 0 1,-1 0-1,0 1 0,0-1 0,5 12 1,25 70 1338,-33-84-1782,52 172 2302,41 76-70,-85-234-2327,-9-17-82,1 1 0,0-1 0,-1 1 0,0 0 0,0 0-1,0 0 1,0 0 0,0 0 0,1 4 0,-1-7-2,0 1-1,0-1 0,0 0 1,1 0-1,-1 0 1,0 0-1,1 0 1,-1 0-1,0 0 0,0 0 1,0 0-1,3-1 1,-2-1-3,0 0 0,0 1 1,-1-1-1,1 0 0,0-1 1,0 1-1,-1 0 0,0 0 1,1-1-1,-1 1 0,0-1 1,0 1-1,0-1 0,0-3 1,5-9 36,17-44-95,19-75-1,10-25-246,-42 134 133,1 0 0,1 1 0,1 1 0,22-29 0,-16 28-967,1 2 1,1 1 0,1 0-1,1 1 1,0 2-1,27-16 1,21-8-1648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7:3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65 1728,'0'-5'-317,"-1"4"675,1-1 0,0 1 1,0 0-1,0 0 0,0 0 1,0 0-1,0-1 0,0 1 1,0 0-1,1 0 1,-1 0-1,0 0 0,1 0 1,-1 0-1,1-1 0,-1 1 1,2-1-1,-2 2-270,0 0 1,0 0-1,0 0 0,0 1 1,0-1-1,0 0 0,-1 0 1,1 0-1,0 0 0,0 0 0,0 0 1,0 1-1,0-1 0,0 0 1,0 0-1,0 0 0,-1 0 1,1 0-1,0 0 0,0 0 0,0 0 1,0 0-1,0 1 0,0-1 1,-1 0-1,1 0 0,0 0 1,0 0-1,0 0 0,0 0 0,-1 0 1,1 0-1,0 0 0,0 0 1,0 0-1,0 0 0,0 0 1,-1 0-1,1 0 0,0-1 1,0 1-1,0 0 0,0 0 0,0 0 1,-1 0-1,1 0 0,0 0 1,0 0-1,0 0 0,0 0 1,0 0-1,0-1 0,0 1 0,-1 0 1,1 0-1,0 0 0,0 0 1,0 0-1,0-1 0,0 1 1,-12 44 1019,4-12-612,-1-1 1,-17 37-1,-46 68 442,45-76-836,15-33 132,11-25 33,1-2-222,-1 0 1,1 1-1,-1-1 0,0 0 0,1 0 1,-1 1-1,0-1 0,1 0 0,-1 0 0,0 0 1,1 0-1,-1 0 0,0 0 0,1 0 1,-1 0-1,0 0 0,1 0 0,-1 0 1,0 0-1,1-1 0,-1 1 0,0 0 0,1 0 1,-1-1-1,1 1 0,-2-1 0,2-3-44,1 0-1,-1-1 0,1 1 1,0 0-1,0 0 1,1 0-1,-1 1 0,4-7 1,20-31 90,-9 16 12,3-11-59,-1-1 0,-2-1 0,13-42 0,-3 0 633,-25 77-579,8-21 265,-8 24-359,-1-1 0,0 1-1,0-1 1,0 1 0,1 0 0,-1-1-1,0 1 1,1-1 0,-1 1 0,0 0 0,1-1-1,-1 1 1,0 0 0,1 0 0,-1-1 0,1 1-1,-1 0 1,1 0 0,-1 0 0,0-1 0,1 1-1,-1 0 1,1 0 0,-1 0 0,1 0 0,-1 0-1,1 0 1,-1 0 0,1 0 0,-1 0 0,1 0-1,-1 0 1,1 0 0,-1 1 0,1-1-1,-1 0 1,0 0 0,1 0 0,-1 1 0,1-1-1,-1 0 1,1 1 0,9 8 22,-1 1 0,1 0 0,-2 1 0,0 0 0,0 0 0,6 13 0,-1-3 5,12 19 150,-12-18-74,1 0 0,24 29 0,-26-42 194,-11-9-282,-1 0 0,1 0-1,-1 0 1,0 0 0,1 0 0,-1 0-1,0 0 1,1 0 0,-1 0 0,1 0 0,-1 0-1,0 0 1,1 0 0,-1 0 0,1 0-1,-1 0 1,0-1 0,1 1 0,-1 0-1,0 0 1,1-1 0,0 0 6,0 0 0,-1 0 0,1 0 0,0 0 0,-1 0 1,1 0-1,-1 0 0,1 0 0,-1 0 0,0 0 0,1 0 0,-1-1 0,0 1 1,0 0-1,0 0 0,0-3 0,1-15-156,5-27 0,-3 26 113,0-28-1,6-64-311,-8 102 132,3 13-77,4 16 193,3 27 143,36 159 710,-41-172-593,-2 1 0,-1 34-1,-3-67-86,0-13-5808,-3-2 2972,2 5-573,-1-1 0,0-13 1,2 3 858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28.5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37 3072,'-8'-8'1983,"4"5"-1300,6 7 1403,10-5-970,1 0 1,0-1-1,14-4 0,9-1-429,2 1-580,1 2 1,1 2-1,-1 1 1,0 2-1,51 8 1,-28 7 338,-2 0-929,-59-16 380,-1 1 1,0-1 0,1 0-1,-1 0 1,1 0 0,-1 0-1,1 0 1,-1 0 0,0 0-1,1 0 1,-1 0 0,1 0-1,-1 0 1,1 0 0,-1 0-1,0 0 1,1 0 0,-1-1-1,1 1 1,-1 0 0,0 0-1,1 0 1,-1-1 0,0 1-1,1 0 1,-1 0 0,0-1-1,1 1 1,-1-1 0,2-1-732,7-2-1038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7:38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3968,'4'0'514,"1"1"0,0 0 0,-1 0 0,1 0 1,-1 1-1,9 3 0,-8-2 216,1-1-1,0 0 1,0 0 0,7 1 0,-12-3-676,10 1 633,-1 0 0,1 0 0,0-1 0,12-2 0,-21 2-612,0 0 0,0-1-1,1 1 1,-1-1-1,0 0 1,0 1 0,0-1-1,0 0 1,0-1 0,0 1-1,3-2 1,-4 2-48,0 0 1,-1 0-1,1 0 0,0 0 1,0-1-1,-1 1 0,1 0 1,-1 0-1,1 0 0,-1-1 1,1 1-1,-1 0 0,0-1 1,0 1-1,0 0 0,0-1 1,1 1-1,-2 0 0,1 0 1,0-1-1,0-1 0,-1 1 19,1 0 0,-1 0 0,0 0 0,0 0 0,0 0 0,0 0 0,0 1 0,0-1-1,0 0 1,0 1 0,-1-1 0,1 1 0,-1-1 0,1 1 0,-1 0 0,1-1 0,-1 1 0,0 0 0,0 0 0,0 0 0,1 0-1,-1 1 1,0-1 0,0 0 0,0 1 0,0 0 0,0-1 0,0 1 0,-3 0 0,0-1 65,0 1 0,1 0 0,-1 1 0,0-1 0,1 1 0,-1-1 0,1 1 0,-1 1 0,1-1-1,-1 1 1,-7 4 0,8-4-46,1 0-1,0 0 1,-1 1-1,1 0 1,1-1-1,-1 1 1,0 1-1,1-1 1,-1 0-1,1 0 0,0 1 1,0-1-1,0 1 1,-1 5-1,2-7-32,1 0 0,0 0 0,0 0-1,-1 0 1,1 0 0,0 0 0,1-1 0,-1 1-1,0 0 1,0 0 0,1 0 0,-1 0-1,1 0 1,0 0 0,0-1 0,-1 1 0,1 0-1,0-1 1,1 1 0,-1 0 0,0-1 0,0 1-1,1-1 1,-1 0 0,0 1 0,1-1-1,-1 0 1,1 0 0,0 0 0,-1 0 0,4 1-1,8 4 118,0 0 1,1 0-1,-1-2 0,1 0 0,0 0 0,0-1 0,16 1 0,-4-3-86,1-1 0,50-6 0,-51 4-892,-7 0-2893,26-6 1,-22 3-2498,-14-2 1953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7:3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14 313 5568,'-14'-9'2501,"20"5"-1552,-6 4-848,1 0 0,-1-1 0,0 1 0,1 0 0,-1-1 0,0 1 0,1 0 0,-1 0 0,1-1 0,-1 1 0,0 0 0,1 0 0,-1 0 0,1 0 0,-1-1 0,0 1 0,1 0 0,-1 0 0,1 0 0,-1 0 0,1 0 0,-1 0 0,1 0 0,-1 0 0,0 0 0,1 0 0,-1 1 0,1-1 0,-1 0 0,1 0 0,-1 0 0,5 3 274,-1 0 0,0-1 0,-1 1 0,1 0 0,0 1 0,-1-1 0,0 1 0,0-1 0,3 6-1,8 7 293,-3-2-163,-1 1 0,0 0 0,-1 1 0,-1 0 0,0 0 0,7 24 0,-5-16-181,25 71 519,-22-52-276,-13-42 516,8-9-13,-4 3-879,-1 1-142,0 0 0,0 0 0,-1-1 1,0 1-1,1-1 0,-1 1 0,-1-1 0,1 0 1,1-5-1,4-14-2,29-83-52,18-49-200,-38 118-447,1 1 0,26-40 0,-21 43-1608,31-36 0,-21 32 160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7:4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237 133 576,'-1'0'6,"1"-1"0,0 1 1,-1 0-1,1-1 0,0 1 0,0 0 1,-1-1-1,1 1 0,0 0 0,0-1 1,0 1-1,-1-1 0,1 1 0,0 0 0,0-1 1,0 1-1,0-1 0,0 1 0,0-1 1,0 1-1,0 0 0,0-1 0,0 1 1,0-1-1,0 1 0,0-1 0,0 1 1,0 0-1,0-1 0,1 1 0,-1-1 0,0 1 1,12-12 363,-3 4 937,-6 5-957,-2 2-49,0 1 0,0-1 0,0 0 0,-1 0 0,1 1 0,0-1 0,-1 0 0,1 0 0,-1 0 0,1 0 0,-1 0-1,1 0 1,-1 0 0,1 0 0,-1 0 0,0 0 0,0 0 0,0 0 0,1 0 0,-1 0 0,0 0 0,0 0 0,-1-2 848,-16 3 1517,-65 0 1798,81 0-4449,0 1 0,0-1-1,0 1 1,-1-1 0,1 1 0,0 0 0,0 0-1,0-1 1,0 1 0,0 0 0,0 0 0,0 0-1,1 0 1,-1 0 0,-1 1 0,-13 21 149,12-19-122,-6 11 124,1 0 1,1 0-1,-11 33 1,-9 51 130,2-4 41,19-74-369,-5 39 0,8-40 57,-1 0 0,-8 27 0,8-30 264,5-14 183,2-12-276,7-26 83,7-55 0,14-70-147,-25 124-55,7-60-156,-5 10 132,-3 11-172,13 91-111,146 196 1215,-148-189-964,-9-13 13,2 1 0,0-1 0,0 0 0,0-1 0,1 0 0,21 14 0,-30-22-64,0 0 1,0-1-1,0 1 0,0 0 0,0-1 0,0 1 1,0-1-1,0 0 0,0 1 0,0-1 0,0 0 0,0 0 1,0 1-1,0-1 0,0 0 0,0 0 0,0 0 0,0 0 1,0-1-1,0 1 0,0 0 0,0 0 0,0 0 0,0-1 1,0 1-1,0-1 0,0 1 0,0-1 0,0 1 0,0-1 1,0 0-1,0 1 0,0-1 0,-1 0 0,1 1 0,0-1 1,0 0-1,-1 0 0,1 0 0,-1 0 0,1 0 0,-1 0 1,1 0-1,0-1 0,1-3-831,-1-1-1,1 1 1,-1-1-1,0 1 1,0-1-1,0 1 1,-1-8-1,-1-4-4333,1 17 5106,0 0 1,0-1-1,0 1 1,0 0-1,0 0 0,0-1 1,0 1-1,0 0 1,0 0-1,0 0 1,0-1-1,0 1 1,0 0-1,0 0 1,0 0-1,-1 0 1,1-1-1,0 1 0,0 0 1,0 0-1,0 0 1,0 0-1,-1 0 1,1-1-1,0 1 1,0 0-1,0 0 1,-1 0-1,1 0 0,0 0 1,0 0-1,0 0 1,-1 0-1,1 0 1,0 0-1,0 0 1,0 0-1,-1 0 1,1 0-1,0 0 1,-12 6-3220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7:4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2 123 2720,'0'0'59,"0"0"0,0-1 1,0 1-1,-1 0 0,1-1 1,0 1-1,0 0 0,0-1 1,0 1-1,0 0 0,0-1 0,0 1 1,0-1-1,0 1 0,0 0 1,0-1-1,0 1 0,0 0 0,0-1 1,0 1-1,0-1 0,0 1 1,1 0-1,-1-1 0,0 1 0,0 0 1,0-1-1,1 1 0,-1 0 1,0 0-1,0-1 0,1 1 1,-1 0-1,0 0 0,1-1 0,-1 1 1,0 0-1,0 0 0,1 0 1,-1 0-1,1-1 0,-1 1 0,9-7 5296,-5 14-3899,0 9-1183,-1 1 1,-1-1 0,1 23 0,-1-4 87,18 150 861,4 51 41,-23-204-1115,0-18 39,2 25 0,1-1 539,-4-28 192,-3-27-290,-15-106-300,-6-66-170,21 136-264,-4-37 87,8-157 0,-1 242-26,1-1 1,0 1 0,0-1-1,1 1 1,-1-1-1,4-6 1,-4 10 29,0 1-1,-1-1 1,1 1-1,0 0 1,0-1 0,0 1-1,0 0 1,0 0-1,0 0 1,1 0 0,-1 0-1,0 0 1,1 0-1,-1 0 1,0 0 0,1 1-1,-1-1 1,1 1-1,-1-1 1,1 1 0,-1-1-1,1 1 1,-1 0-1,1 0 1,0 0 0,-1 0-1,1 0 1,2 0-1,-1 1 34,0 0 0,0 0 0,0 0 0,1 0 0,-1 1 0,0-1 0,-1 1 0,1 0 0,0 0 0,0 0 0,-1 0 0,0 1 0,1-1 0,-1 1 0,0-1 0,0 1 0,0 0 0,0 0 0,1 3 0,3 6 100,-1-1 0,0 1 0,6 22 0,-6-14 51,-1 1-1,0 0 1,-2 0-1,0 0 1,-1 0-1,-1 0 0,-1 0 1,-1 0-1,-1 0 1,-1 0-1,-13 39 1,16-57-131,0 0-1,0-1 1,0 1 0,-1-1 0,1 0 0,-1 1 0,1-1 0,-1 0-1,0 0 1,0 0 0,0 0 0,0 0 0,0 0 0,-1-1 0,1 1 0,0-1-1,-1 0 1,1 1 0,-1-1 0,0 0 0,1 0 0,-1-1 0,0 1-1,1-1 1,-1 1 0,0-1 0,0 0 0,0 0 0,-3 0 0,4-1-226,1 1 0,-1-1 1,0 0-1,0 0 0,1 0 1,-1 0-1,0 0 0,1 0 0,-1-1 1,1 1-1,-2-2 0,-7-5-4988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7:4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4320,'9'14'3392,"-2"-3"-2246,-1 0 0,0 1 0,6 18 0,-3-8-312,9 21 1518,-17-42-1706,2-10 772,-3 2-1239,0 1 1,0 0-1,-1-1 0,0 1 1,0 0-1,-2-7 0,-3-18 91,5 17-169,1 1-1,0-1 0,1 1 0,4-26 0,-3 33-97,-1 0 0,1 0 0,0 0-1,0 1 1,0-1 0,1 1-1,0-1 1,0 1 0,0 0-1,1 0 1,0 0 0,0 1-1,5-5 1,-6 7-5,-1 0-1,1 1 1,0 0-1,0-1 1,0 1-1,0 0 1,0 0-1,0 1 1,0-1-1,0 1 1,0-1-1,0 1 1,0 0 0,1 0-1,-1 1 1,0-1-1,0 1 1,0-1-1,3 2 1,6 1 110,-1 1 0,0 0 1,18 10-1,69 38 276,-86-47-332,-1 2 0,1-1 0,15 14 0,-26-19-121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7:4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7136,'-10'9'4511,"-3"12"-2502,4-6-1089,-1-4-50,5-5-606,1 0 0,0 0 0,0 0 0,-5 10 0,8-14-237,0 0 0,1-1-1,-1 1 1,1-1 0,-1 1 0,1 0-1,0-1 1,0 1 0,0 0-1,0-1 1,0 1 0,0 0 0,0-1-1,0 1 1,1 0 0,-1-1-1,1 1 1,-1 0 0,1-1 0,-1 1-1,1-1 1,0 1 0,0-1-1,0 0 1,2 3 0,-3-3 10,1 0-1,0 0 1,0-1 0,0 1 0,0 0 0,0 0-1,0-1 1,0 1 0,0-1 0,1 1-1,-1-1 1,0 1 0,0-1 0,0 0 0,1 1-1,-1-1 1,0 0 0,0 0 0,0 0 0,1 0-1,-1 0 1,0 0 0,0 0 0,1-1-1,-1 1 1,0 0 0,0-1 0,0 1 0,1-1-1,-1 1 1,0-1 0,0 1 0,1-2 0,2-1 75,0 0 0,0 0 1,0-1-1,0 1 0,0-1 1,4-7-1,11-19 412,-18 28-491,0 0 1,-1 1-1,1-1 0,-1 0 1,1 1-1,-1-1 1,0 0-1,1 0 1,-1 0-1,0 0 0,0 1 1,0-1-1,0 0 1,-1 0-1,1 0 1,0 1-1,-2-3 0,2 3-23,-1 0-1,1 0 1,-1 0-1,1 1 1,-1-1-1,0 0 1,0 0-1,1 1 1,-1-1-1,0 0 1,0 1-1,0-1 1,0 1-1,0-1 1,0 1-1,1 0 1,-1-1-1,0 1 1,0 0-1,0-1 1,0 1-1,-1 0 1,-1 0-1,-26 2-271,15 0 14,14-2 2,0-1-314,1 0 0,-1 0 0,0 0 0,1 0 0,-1 1 0,1-1 1,0 0-1,-1 0 0,1 1 0,0-1 0,-1 0 0,1 1 0,1-2 0,10-3-2400,2-6-2080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7:4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3968,'0'-1'86,"1"0"1,-1 0-1,0 0 0,0 0 1,1 0-1,-1-1 1,0 1-1,1 0 0,-1 0 1,1 0-1,0 0 1,-1 0-1,1 0 0,0 0 1,-1 0-1,1 0 1,0 1-1,0-1 0,0 0 1,0 0-1,0 1 1,0-1-1,1 0 0,3-1 817,0 0 0,0 0-1,0 0 1,5-1-1,-9 3-744,0 0-1,0 0 0,0 0 1,0-1-1,0 1 0,0 0 1,0 0-1,-1 1 0,1-1 1,0 0-1,0 0 0,0 0 1,0 1-1,0-1 0,0 0 1,-1 1-1,1-1 0,0 1 1,0-1-1,1 2 0,-1-1 24,1 1-1,-1 0 1,1-1 0,-1 1-1,0 0 1,0 0-1,1 0 1,0 3-1,1 3 191,-1 0-1,1 0 0,0 11 1,-1-1 21,-1 0 0,0 0 0,-2 0 0,-2 21 0,-1-5-80,1 17-64,-16 324 1349,18-365-1557,2 1 1,-1 0-1,2 0 1,-1 0-1,6 16 1,-6-23-20,0-1-1,1 0 1,-1 0 0,1 0-1,0 1 1,0-1 0,0-1-1,0 1 1,0 0 0,1 0-1,-1-1 1,1 0 0,0 1 0,0-1-1,0 0 1,0 0 0,0-1-1,0 1 1,0 0 0,4 0-1,5 1 29,-1 0 0,0-1 0,0-1 0,16 0-1,45-2 100,-69 1-150,37-2 63,60-11 0,-71 11-2,-26 2-235,2-7-6106,-7 1 2852,-5 5 1132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7:4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18 245 6816,'-16'-22'2197,"16"21"-2103,0-1 1,-1 1-1,1 0 1,0-1-1,0 1 0,0 0 1,0-1-1,0 1 1,0 0-1,0 0 0,1-1 1,-1 1-1,0 0 1,1-1-1,-1 1 0,1 0 1,-1 0-1,1 0 1,0 0-1,-1-1 0,2 0 1,3-8 628,-3 3-231,1 0-1,0 1 1,0-1 0,0 0-1,1 1 1,0 0-1,0 0 1,1 0 0,6-6-1,-3 4-137,1 0-1,0 1 1,0 0 0,1 1-1,13-7 1,3 1-58,0 1 1,1 2-1,53-12 1,-60 17-239,0 1 0,0 1 1,25 0-1,-33 2-184,1 1 1,-1 0-1,0 1 1,0 1-1,0 0 1,16 6-1,-26-8-604,0 1 0,0 0-1,0 0 1,0-1 0,-1 1 0,1 0-1,-1 0 1,1 1 0,-1-1-1,0 0 1,1 0 0,-1 1-1,-1-1 1,1 0 0,1 5-1,-1 5-3519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7:4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4384,'0'0'45,"0"0"0,0-1 1,-1 1-1,1 0 0,0 0 0,-1 1 1,1-1-1,0 0 0,0 0 0,-1 0 0,1 0 1,0 0-1,0 0 0,-1 0 0,1 0 1,0 0-1,0 0 0,-1 1 0,1-1 1,0 0-1,0 0 0,0 0 0,-1 0 1,1 1-1,0-1 0,0 0 0,0 0 1,0 1-1,0-1 0,-1 0 0,1 0 1,0 1-1,0-1 0,0 0 0,0 0 0,0 1 1,0-1-1,0 0 0,0 0 0,0 1 1,3 14 1701,1 1 683,-7 83 2983,3-91-5301,1 1 1,0-1-1,1 1 1,-1-1-1,2 0 1,-1 1-1,1-1 1,0 0-1,1-1 1,7 13-1,-10-19-50,0 0 0,0 0-1,0 0 1,1 0 0,-1 0-1,0-1 1,0 1 0,1 0 0,-1-1-1,0 1 1,1-1 0,-1 0-1,1 1 1,-1-1 0,1 0 0,-1 0-1,0 0 1,1 0 0,-1 0-1,1 0 1,-1 0 0,1 0 0,-1-1-1,0 1 1,1-1 0,-1 1-1,1-1 1,-1 1 0,0-1 0,0 0-1,1 0 1,-1 1 0,0-1-1,0 0 1,0 0 0,0 0 0,0 0-1,0 0 1,0-1 0,0 1-1,0-2 1,1 1-7,-2-1 1,1 1-1,0 0 0,0-1 0,-1 1 1,1 0-1,-1-1 0,0 1 1,0-1-1,0 1 0,0-1 0,0 1 1,0-1-1,-1 1 0,1 0 0,-1-1 1,1 1-1,-1 0 0,0-1 1,0 1-1,0 0 0,-1 0 0,1 0 1,0 0-1,-1 0 0,1 0 0,-1 0 1,0 0-1,0 0 0,1 1 0,-1-1 1,-4-1-1,-1-3-241,0 1 0,0-1 0,1-1-1,-6-6 1,10 11-327,0 0-1,1-1 1,0 1-1,-1 0 1,1-1-1,0 1 1,0 0-1,0-1 1,0 1-1,1-1 0,-1 0 1,1 1-1,0-1 1,-1 1-1,1-1 1,0 0-1,1 1 1,0-6-1,6-12-2622,6-4-1130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7:4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73 7040,'0'0'95,"-1"0"0,1 0 0,-1 1-1,1-1 1,-1 0 0,1 0 0,-1 1 0,1-1 0,-1 0 0,1 1 0,-1-1 0,1 0 0,-1 1 0,1-1-1,0 1 1,-1-1 0,1 1 0,0-1 0,-1 1 0,1-1 0,0 1 0,0-1 0,0 1 0,-1 0 0,1 0-1,0 0 17,1 0-1,-1 1 0,1-1 1,-1 0-1,1 0 0,0 0 1,-1 0-1,1 0 0,0 0 0,1 1 1,10 15 1354,-9-7-862,0 0 0,0 0 0,-1 0 0,0 1 0,0-1 0,-1 13 0,5 28 968,-4-37-1244,-2-11-209,0 0 0,1 0 1,-1 0-1,1 0 0,0 0 0,0 0 1,1 4-1,-1-7-96,-1 0-1,0 1 1,0-1-1,1 0 1,-1 1-1,0-1 1,0 0 0,1 0-1,-1 1 1,0-1-1,1 0 1,-1 0 0,0 0-1,1 0 1,-1 1-1,1-1 1,-1 0-1,0 0 1,1 0 0,-1 0-1,1 0 1,-1 0-1,1 0 1,0 0 18,1 0 0,-1-1 0,0 1 0,0-1 0,1 1 1,-1-1-1,0 0 0,0 1 0,0-1 0,0 0 0,1-1 0,8-7 70,0-1-1,-1 0 1,-1 0-1,0-1 1,0-1-1,9-19 1,3-2-162,-5 8 6,1-3-118,2 1-1,27-32 1,-43 57 176,-1 0-1,1 0 1,0 1-1,0-1 0,0 0 1,1 1-1,-1-1 1,0 1-1,1 0 1,-1-1-1,0 1 1,1 0-1,2 0 1,-3 1 22,0 0-1,-1 0 1,1 0 0,-1 0 0,1 0-1,-1 1 1,1-1 0,-1 0 0,1 1-1,-1-1 1,1 1 0,-1 0 0,1 0-1,-1-1 1,0 1 0,1 0-1,-1 0 1,0 0 0,0 0 0,0 1-1,0-1 1,0 0 0,1 2 0,5 8 130,0 0 1,-1 1-1,-1-1 0,0 1 1,-1 0-1,0 1 1,3 15-1,3 8-29,-7-22-54,0 0 0,0 1 1,-1-1-1,0 27 0,3-7 4,-5-33-746,-5 5-4321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29.1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7 2560,'7'-7'612,"-3"9"-113,1 15 223,-3-7-496,1 4 253,-1 1 1,-1 0 0,0-1 0,-1 22 0,-10 59 1604,9-91-1981,-46 245 2726,14-80-2127,-4 47 407,33-170-149,3-39-660,3-6 167,5-11 445,-1 1-730,43-70 194,-36 55-445,0 1 1,2 1-1,33-38 0,-45 56 52,11-10-140,20-16 0,-30 27 113,0 0 0,0 0 0,0 0 0,1 1 0,0-1 0,-1 1 0,1 0 0,0 1 0,0-1 0,6 0 0,-9 1 30,-1 1 0,1 0 0,-1 0 0,1 0 1,-1 0-1,1 0 0,-1 1 0,1-1 0,-1 0 1,1 1-1,-1-1 0,1 1 0,-1 0 1,1-1-1,-1 1 0,0 0 0,1 0 0,1 1 1,-1 0 5,-1 0 0,1 1 0,0-1 0,-1 0 0,1 0 0,-1 1 0,0-1 0,0 1 0,2 4 0,-1 2 56,0 1 0,0 0 0,-1-1 0,0 18 0,-2-1 66,-1 0 0,-2 0 0,0-1-1,-2 0 1,-1 0 0,0 0 0,-2-1-1,-13 25 1,6-24 672,13-21-705,8-9-1262,40-40-7721,-26 24 5521,3 4 1152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7:4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28 127 4736,'1'-3'2919,"8"10"615,13 9-478,-11-11-2382,-10-4-546,1 0 0,0 0 0,0 0 0,-1-1 0,1 1 0,0 0 0,0-1 0,0 1-1,0-1 1,0 0 0,0 0 0,0 1 0,0-1 0,0-1 0,0 1 0,0 0-1,0 0 1,0-1 0,-1 1 0,1-1 0,0 1 0,3-3 0,-4 2-80,0 0 1,0 0-1,-1 0 1,1 0-1,0 0 1,-1 0 0,1-1-1,-1 1 1,1 0-1,-1 0 1,0-1-1,1 1 1,-1 0-1,0-1 1,0 1-1,0 0 1,0-1-1,0 1 1,0 0 0,-1-2-1,-5-28 431,4 24-453,0 0 0,0 1-1,-7-13 1,8 18-49,1 0 1,-1-1 0,0 1-1,0 0 1,0 0 0,0 0-1,-1-1 1,1 1 0,0 0-1,-2-1 1,2 2 15,0 0 0,1-1 0,-1 1 0,0 0 0,1 0 0,-1 0 0,0 0 0,1 0 0,-1 0-1,0 0 1,1 0 0,-1 0 0,0 0 0,1 0 0,-1 0 0,0 0 0,1 0 0,-1 1 0,0-1 0,1 0 0,-1 1 0,0-1 0,1 0-1,-2 1 1,-4 5 112,-1 1 0,1-1 0,0 1 0,0 0 0,1 0 0,0 0 0,0 1 0,1 0-1,0 0 1,0 0 0,-3 13 0,5-15-84,1 1 0,0 0 1,0-1-1,0 1 0,1 0 0,0 0 1,0 0-1,1-1 0,0 1 0,0 0 0,0 0 1,5 11-1,-4-13 52,0-1 0,0 1 1,0 0-1,1-1 0,0 1 0,0-1 1,0 0-1,0 0 0,1 0 1,0-1-1,-1 1 0,1-1 0,1 0 1,-1 0-1,0 0 0,1 0 0,7 2 1,-9-4-26,0-1 0,0 1 0,0-1 0,1 0 1,-1 0-1,0-1 0,0 1 0,0-1 0,0 1 1,1-1-1,-1 0 0,4-2 0,40-18 227,-41 18-259,46-27 131,-19 9-113,132-78-7,-163 98-19,1 0 1,-1 0 0,0 0-1,1 0 1,-1 0-1,1 0 1,-1 1-1,1-1 1,-1 1-1,1-1 1,-1 1-1,5 1 1,-5-1 1,-1 0 0,1 0 0,-1 1 1,1-1-1,-1 1 0,1 0 0,-1-1 0,1 1 1,-1 0-1,0 0 0,1 0 0,-1 0 1,0 0-1,0 0 0,0 0 0,0 1 0,0-1 1,0 0-1,0 0 0,2 4 0,0 1 29,0 0-1,0 0 0,0 0 1,-1 1-1,1 0 1,-2-1-1,1 1 0,-1 0 1,1 10-1,-3-1 57,1-10-72,0 1-1,0-1 1,0 1 0,1 6-1,0-13-14,-1 1-1,0-1 0,0 1 0,1-1 1,-1 1-1,0-1 0,1 1 0,-1-1 1,0 1-1,1-1 0,-1 0 0,1 1 1,-1-1-1,0 0 0,1 1 0,-1-1 1,1 0-1,-1 0 0,1 1 0,-1-1 1,1 0-1,-1 0 0,1 0 1,0 0-1,-1 1 0,1-1 0,-1 0 1,1 0-1,-1 0 0,1 0 0,-1-1 1,1 1-1,0 0 0,-1 0 0,1 0 1,-1 0-1,1 0 0,-1-1 0,1 1 1,-1 0-1,1-1 0,3-1 26,0 1 0,0-1 0,-1 0 0,6-5 0,10-10-67,-2 0 0,0-1 0,20-29 0,26-28-262,-61 73 287,0 0 0,0 0 0,0 0 0,0 0 0,1 1 0,-1-1 0,0 1 0,5-3 0,-6 4 3,0 0 1,0 0-1,-1 0 0,1 0 0,0 0 0,0 0 0,-1 0 1,1 0-1,0 0 0,0 0 0,-1 1 0,1-1 1,0 0-1,0 0 0,-1 1 0,1-1 0,0 1 0,-1-1 1,1 0-1,0 1 0,-1-1 0,1 1 0,-1 0 1,1-1-1,-1 1 0,1-1 0,-1 1 0,1 0 0,-1-1 1,0 1-1,1 1 0,3 7-14,0 0 0,-1 0 0,0 0 0,0 1-1,-1-1 1,1 16 0,7 24 246,-10-48-217,1 1-1,-1 0 0,1 0 0,-1 0 0,1 0 1,0-1-1,0 1 0,0 0 0,0-1 0,0 1 1,1-1-1,-1 1 0,0-1 0,1 1 1,-1-1-1,1 0 0,-1 0 0,1 0 0,0 0 1,-1 0-1,1 0 0,2 1 0,-1-2 11,0 1 0,0-1 0,0 0 0,-1 0 0,1-1-1,0 1 1,0 0 0,0-1 0,0 0 0,-1 1 0,1-1 0,0 0-1,-1 0 1,1-1 0,3-1 0,0 0 8,0 0-1,-1 0 1,0 0 0,1-1-1,-1 0 1,0 0 0,0 0-1,-1-1 1,0 1 0,1-1-1,5-10 1,-6 8-22,0 0 0,-1-1 0,0 1 0,0-1 0,0 0 0,-1 0 0,0 0 0,-1 0 0,0-1 0,0 1 0,-1 0 0,0-1 0,0 1 0,-1 0 0,-2-11 0,3 18-18,0 0 1,-1 0-1,1 0 1,0 0-1,-1 0 1,1 0-1,-1-1 1,1 2-1,-1-1 1,1 0-1,-1 0 1,0 0-1,1 0 1,-1 0 0,0 0-1,0 1 1,0-1-1,1 0 1,-1 1-1,0-1 1,0 0-1,0 1 1,0-1-1,-2 0 1,2 1-4,0 0 0,-1 0 1,1 1-1,0-1 0,0 0 1,0 0-1,0 1 0,0-1 1,0 0-1,0 1 0,0-1 1,0 1-1,0 0 0,0-1 1,0 1-1,0 0 0,0-1 1,0 1-1,0 0 1,1 0-1,-1 0 0,0 0 1,0 1-1,-4 6-32,0 1 1,0-1-1,1 1 0,0 0 0,1 1 1,0-1-1,-4 19 0,4-5 55,0 0-1,1 30 0,2-49-9,0 0-1,1 0 1,-1 0-1,1 0 1,0 0-1,0 0 1,1 0 0,-1 0-1,3 4 1,-3-7 12,0 1 1,0 0-1,0-1 1,0 0 0,0 1-1,0-1 1,0 0 0,0 1-1,1-1 1,-1 0-1,1 0 1,-1 0 0,0 0-1,1 0 1,0 0 0,-1-1-1,1 1 1,-1-1-1,1 1 1,0-1 0,0 1-1,2-1 1,6 0 47,0-1 0,-1-1 0,1 1 0,-1-2 0,1 1 0,-1-1 0,0-1 1,15-8-1,-2 0-35,-1-1 1,24-20-1,-17 9-45,-1-2 1,34-41-1,-18 18 113,-37 41-33,-1 2-175,-3 15-88,-2-6 184,3 64-144,-2-59 170,0 0 0,1-1 0,-1 1 0,2-1 0,-1 1 0,7 12 0,1-1 122,-7-12-114,0 0 0,1-1 0,0 1 0,0-1 0,0 0 0,7 6 0,-10-10-2,1-1 1,0 0 0,0 1-1,0-1 1,0 0-1,0 0 1,0 0 0,0 0-1,0-1 1,0 1-1,1-1 1,-1 1 0,0-1-1,0 0 1,0 1-1,1-1 1,-1 0 0,0-1-1,1 1 1,-1 0-1,0-1 1,0 1-1,0-1 1,0 0 0,3-1-1,2 0-2,-1-1-1,0-1 0,0 1 1,0-1-1,-1 0 0,1 0 1,-1-1-1,0 1 0,0-1 1,8-12-1,1-2 75,20-40 1,-23 38-105,-9 19 20,4-11 31,9-20 1,-13 30-28,-1 0 0,0-1 0,0 1 1,-1 0-1,1 0 0,-1-1 0,0 1 0,0-1 1,0 1-1,0 0 0,0-1 0,-2-4 1,2 8-9,0 0 0,0 0 1,0 0-1,0-1 0,0 1 1,0 0-1,0 0 0,0 0 1,0 0-1,0-1 0,-1 1 1,1 0-1,0 0 0,0 0 1,0 0-1,0-1 0,-1 1 1,1 0-1,0 0 0,0 0 1,0 0-1,0 0 0,-1 0 1,1 0-1,0 0 0,0 0 1,0 0-1,-1 0 0,1 0 1,0-1-1,0 1 0,0 0 1,-1 1-1,1-1 0,0 0 1,0 0-1,0 0 0,-1 0 1,1 0-1,0 0 0,0 0 1,0 0-1,-1 0 0,1 0 1,0 0-1,0 0 0,0 1 1,0-1-1,-1 0 0,1 0 1,0 0-1,0 0 0,0 0 1,0 1-1,0-1 0,0 0 1,-1 0-1,1 0 0,0 1 1,0-1-1,0 0 0,0 1 1,-8 12-289,-1 8 220,1 1 0,2 1 0,0-1 0,1 1 0,-2 25 0,3-21 59,1-1 15,1 43 0,-3-36 320,19-47-80,-11 7-198,0-1 0,0 0 0,-1 0 1,0 0-1,0 0 0,-1-1 0,0 1 0,0-10 0,-1 17-165,0 3 38,0 0 0,0 0-1,1-1 1,-1 1 0,1 0-1,-1 0 1,1-1 0,1 3-1,4 13 50,-1 1-1,-1-1 1,0 1 0,-1 0-1,1 29 1,-2 39 457,-3 0 0,-13 92 1,2-111-296,10-61-106,0 1 0,0-1-1,0 0 1,-1 0 0,0 0-1,0 0 1,0 0 0,-6 5 0,8-9 15,-1 0 1,0-1 0,1 0 0,-1 1 0,0-1 0,0 0 0,0 0 0,0 0 0,0 0-1,0 0 1,0 0 0,0 0 0,-1-1 0,1 1 0,0-1 0,0 0 0,0 0-1,-1 0 1,1 0 0,0 0 0,-1 0 0,1 0 0,0-1 0,0 1 0,0-1 0,0 1-1,-4-3 1,-4-1-159,0-1 0,0 0 0,0-1 0,-9-8 0,19 14 123,-12-9-68,0 0 1,1-1-1,0 0 0,-14-20 1,20 24 38,0-1 0,0 0 1,1 0-1,0 0 1,0 0-1,1-1 1,0 1-1,0-1 0,-2-16 1,4 19 25,1-1 1,1 1-1,-1 0 0,1-1 1,0 1-1,0-1 1,0 1-1,1 0 0,0 0 1,0 0-1,0 0 1,0 0-1,1 0 0,0 1 1,0-1-1,0 1 0,1 0 1,-1 0-1,7-5 1,6-6-41,1 2 0,0 0 0,28-15 0,9-3 89,1 2 0,70-26 1,-99 46-12,138-59 259,-148 60-170,0-1 0,-1-1 0,1 0 0,-2-1 1,0-1-1,0 0 0,18-21 0,-24 22-99,0 0-1,-1 0 1,0-1-1,5-13 1,-5 12-158,-5 20-178,-7 24 67,-3 28 329,5-50 26,2 0-1,-2 14 1,3-21-97,0 0 0,-1 0 0,1-1 0,0 1 1,1 0-1,-1 0 0,0 0 0,0-1 0,1 1 0,-1 0 1,1-1-1,-1 1 0,1 0 0,0-1 0,0 1 1,0 0-1,0-1 0,0 0 0,0 1 0,2 1 1,-2-2 1,0-1 1,0 1 0,1-1 0,-1 0 0,0 1-1,0-1 1,0 0 0,0 0 0,1 0 0,-1 0-1,0 0 1,0 0 0,0 0 0,1 0 0,-1 0-1,0-1 1,0 1 0,0 0 0,0-1 0,0 1-1,1-1 1,-1 0 0,1-1 0,3 0 64,-1-2 1,0 1-1,0 0 1,3-5-1,-3 4-85,0 0 0,0 1 0,0 0 0,0-1 0,0 2 0,1-1 0,5-3 0,-9 6 0,1-1-1,-1 0 0,1 1 1,-1-1-1,1 1 1,-1 0-1,1-1 1,-1 1-1,1 0 0,-1 0 1,1 0-1,0 0 1,-1 0-1,1 0 1,-1 1-1,1-1 0,-1 1 1,1-1-1,-1 1 1,1-1-1,-1 1 1,0 0-1,1-1 0,-1 1 1,0 0-1,1 0 1,0 1-1,3 4 10,0-1 0,-1 1 0,0 1 1,0-1-1,0 0 0,-1 1 0,0 0 0,0 0 0,-1 0 0,2 7 0,2 12 64,3 38 0,-7-44-28,4 36 63,-2-1 0,-3 1 0,-12 107 0,9-151-72,0 1 1,-1-1 0,0 0-1,-1 0 1,-1 0 0,1 0-1,-9 12 1,11-20-13,0 0 0,-1 0 1,0 0-1,1-1 0,-1 0 0,-1 1 0,1-1 1,0 0-1,-1 0 0,0-1 0,1 1 0,-1-1 0,0 0 1,0 0-1,-1 0 0,1 0 0,0-1 0,-1 0 0,1 0 1,-1 0-1,1 0 0,-8-1 0,-4 0 59,0-1 0,0-1 0,-26-5 0,36 5-90,-1 0-1,0 0 1,0 0 0,1-1 0,-1 0-1,1-1 1,0 1 0,0-1 0,0 0-1,-8-8 1,14 11 16,-1 0 0,0 1 1,0-1-1,1 0 0,-1 0 0,1 0 0,-1 0 0,1 0 1,-1 0-1,1 0 0,0 0 0,-1 0 0,1 0 0,0 0 0,0 0 1,-1 0-1,1 0 0,0 0 0,0 0 0,0 0 0,1 0 1,-1 0-1,0 0 0,0 0 0,0 0 0,1 0 0,0-2 0,1-1 12,0 1-1,1-1 0,-1 1 1,1-1-1,5-3 0,-5 3-7,161-152-76,-132 129-6,2 2 1,1 1-1,49-24 0,137-43-4040,-150 65 1187,-48 18 590,0-2 0,-1 0 0,0-1 0,-1-1 0,38-28 0,13-30-2289,-71 70 4589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8:00.581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0 223 1248,'13'-6'653,"0"0"-1,0 0 1,27-6 0,-36 11-498,0 0 0,-1 1 0,1-1 0,0 1 0,0 0 0,-1 0 0,1 0 0,0 0 0,0 1 0,0-1 0,-1 1 0,1 0 0,0 0 0,-1 1 0,1-1 0,-1 1 0,0 0 0,1 0 0,-1 0 0,3 2 0,5 7 81,-1 0 0,0 1-1,0 0 1,-2 0-1,1 1 1,-2 0-1,1 0 1,-2 1-1,9 26 1,-2 7 142,13 83-1,-11-44 32,57 376 1282,-71-447-1594,1 2 1046,-2-17-1129,1-10 380,0-14 12,-6-48-1,1 24-267,-4-144 144,-7-89 418,11 226-577,5 47-307,3 37-17,45 259 52,-45-267 171,1 0 1,1-1-1,1 0 0,12 23 1,-19-42-2,1 0 0,-1 0 0,1 0 0,-1 0 0,1 0 0,0 0-1,-1 0 1,1 0 0,0 0 0,0-1 0,0 1 0,0 0 0,-1 0 0,1-1 0,0 1 0,0-1 0,0 1 0,1-1 0,-1 1 0,0-1 0,0 0 0,0 1 0,0-1 0,2 0-1,-2 0 14,1 0-1,-1-1 0,1 1 0,-1-1 0,0 1 0,1-1 1,-1 0-1,0 0 0,0 1 0,1-1 0,-1 0 0,0 0 1,0 0-1,0 0 0,0 0 0,0 0 0,0-1 1,0 1-1,-1 0 0,1 0 0,0-2 0,6-12 57,-1-1 0,0 1 0,-2-1 1,6-29-1,-6 25-61,54-286 206,-57 304-236,4-22-73,-2 18-17,-2 6 86,-1 0 0,0 0 0,0 0 0,1 0-1,-1 0 1,0 1 0,0-1 0,0 0 0,1 0 0,-1 0 0,0 1 0,0-1-1,0 0 1,1 0 0,-1 1 0,0-1 0,0 0 0,0 1 0,0-1 0,0 0 0,0 0-1,0 1 1,0-1 0,0 0 0,0 1 0,0-1 0,5 20-67,-2 1 0,0-1 0,-2 1 1,0 21-1,-1-15 84,1 166 863,-4-297-550,-16-104 0,13 175-235,-2 0 0,-21-55 0,14 44-290,15 44 179,-1-1 0,1 1 0,0-1 1,0 1-1,0-1 0,-1 1 0,1 0 0,0-1 1,0 1-1,-1-1 0,1 1 0,0 0 0,-1-1 1,1 1-1,0 0 0,-1-1 0,1 1 0,-1 0 1,1 0-1,-1 0 0,1-1 0,0 1 0,-1 0 1,1 0-1,-1 0 0,1 0 0,-1 0 0,1 0 1,-1 0-1,1 0 0,-1 0 0,1 0 0,-1 0 0,1 0 1,-1 0-1,-1 0 68,1 0 1,0 0-1,0 0 0,0 0 1,0 0-1,0 0 0,0 0 1,0 0-1,0-1 0,0 1 1,0 0-1,-1-1 0,-6-4 78,1-1 0,0 1 1,-9-9-1,12 9-90,-1 1 0,1 0 1,-1 0-1,0 0 0,-1 0 0,1 1 1,0 0-1,-1 0 0,-9-3 1,14 6-29,-1 0 1,1 0-1,0 0 1,0 0 0,-1 0-1,1 0 1,0 0-1,0 0 1,-1 0-1,1 0 1,0 1 0,0-1-1,0 1 1,0-1-1,-1 1 1,1-1-1,-1 2 1,-1 0-21,1 0 0,-1 0 0,0 0 0,1 1-1,-1-1 1,-1 4 0,-3 3-73,1 1 0,-9 19 0,8-12 27,1 1 0,1-1-1,0 1 1,-1 20-1,3-26 43,-13 82-140,-39 180 516,55-274-345,0 1 1,0 0-1,-1 0 0,1 0 0,0 0 0,0-1 0,0 1 0,-1 0 0,1 0 0,0 0 0,-1-1 0,1 1 0,-1 0 0,1 0 0,-1-1 0,1 1 1,-1-1-1,1 1 0,-2 0 0,2-2-2,-1 0 0,1-1 0,0 1 0,-1-1 0,1 1 0,0 0 0,0-1 0,0 1 0,0-1 0,1 1 0,-1-1 0,1-1 0,6-55 61,20-115-402,-25 166 250,-1 0 0,2 0-1,-1 0 1,1 0 0,4-8 0,-7 15 74,0-1-1,0 1 0,0 0 1,0 0-1,1 0 1,-1 0-1,0-1 1,0 1-1,0 0 1,0 0-1,1 0 1,-1 0-1,0 0 0,0-1 1,1 1-1,-1 0 1,0 0-1,0 0 1,0 0-1,1 0 1,-1 0-1,0 0 1,0 0-1,1 0 1,-1 0-1,0 0 0,0 0 1,1 0-1,-1 0 1,0 0-1,0 0 1,1 0-1,-1 0 1,0 0-1,0 0 1,1 1-1,-1-1 0,0 0 1,0 0-1,0 0 1,1 0-1,-1 0 1,0 1-1,0-1 1,0 0-1,0 0 1,0 0-1,1 1 1,-1-1-1,0 0 0,3 6-22,0-1 0,-1 1-1,1 0 1,-1 0 0,0 0 0,-1 0-1,0 0 1,2 9 0,-1-2 10,42 294 482,-34-235 352,-7-327-304,-3-80-645,1 331-449,0 7 361,1 9 43,-1 2 139,-1-1 1,-2 19-1,0 2 43,0 97 54,-1 35 294,3-155-252,-1 1 58,1 0 1,-1 0-1,-1-1 1,0 1-1,-5 14 1,7-26-155,0 0-1,0 1 1,0-1 0,0 0-1,0 0 1,0 0-1,0 0 1,0 0 0,0 0-1,0 0 1,0 0 0,0 1-1,0-1 1,0 0 0,0 0-1,0 0 1,0 0-1,0 0 1,0 0 0,0 0-1,-1 0 1,1 0 0,0 0-1,0 0 1,0 0 0,0 1-1,0-1 1,0 0-1,0 0 1,0 0 0,0 0-1,-1 0 1,1 0 0,0 0-1,0 0 1,0 0-1,0 0 1,0 0 0,0 0-1,0 0 1,0 0 0,-1 0-1,1 0 1,0 0 0,0 0-1,0 0 1,0 0-1,0 0 1,0-1 0,0 1-1,0 0 1,-1 0 0,1 0-1,0 0 1,0 0-1,0 0 1,0 0 0,0 0-1,0 0 1,0 0 0,0 0-1,0 0 1,0-1 0,0 1-1,0 0 1,0 0-1,0 0 1,0 0 0,-2-4 15,1 1 0,-1-1 1,1 1-1,0-1 0,0 0 1,1 0-1,-1 1 0,1-1 0,0-4 1,-2-12 0,-25-239-25,23 234-122,-10-44 1,11 60 64,1 2-33,-1 7-96,-1 15-296,-7 124-67,8-78 484,0 15 127,-11 92 190,12-154-207,-1 1 66,1 0-1,0 16 1,0-24 78,0-13-62,-2-16-7,4-11-3,7-64 0,-1 42-128,-4 37 7,12-114-221,-10 106 124,1 0-1,1 1 0,10-26 0,-5 17-149,-9 26 252,0 0 0,1-1 0,7-13 0,-9 20 76,-1 0 0,0 0 0,0 0 1,0 0-1,0 0 0,0 0 0,0 0 0,0 0 1,0 1-1,-1-1 0,1 0 0,-1 0 1,-1-3-1,0-3-91,-1 1 28,0-1 1,0 1 0,-5-8-1,-6-14 54,13 26-39,0-1 0,-1 0 0,0 1 0,0-1 0,0 1 0,0 0 0,-1 0 0,1 0 0,-1 0 0,0 0 0,1 1 0,-5-4 0,6 6-28,1-1 1,-1 1-1,0 0 0,0-1 0,0 1 0,0 0 1,1-1-1,-1 1 0,0 0 0,0 0 1,0 0-1,0 0 0,0 0 0,0 0 0,0 0 1,0 0-1,1 0 0,-1 0 0,0 1 1,0-1-1,-1 1 0,0 0-22,1 0 1,-1 0-1,1 0 1,-1 1-1,1-1 1,0 1-1,0-1 0,0 1 1,0-1-1,0 1 1,0 0-1,0-1 1,0 1-1,0 3 0,-4 11-93,1-1 0,1 1 0,-2 27 0,2-16 3,-15 176-14,8-90 234,-1-28 472,-44 166 0,55-251-554,0 1-1,0 0 1,0-1 0,-1 1 0,1-1 0,0 1 0,0-1-1,0 1 1,-1 0 0,1-1 0,0 1 0,-1-1 0,1 1-1,-1-1 1,1 1 0,0-1 0,-2 1 0,2-1-14,0 0 0,0 0 0,-1 0 0,1 0 0,0 0 0,0 0 0,-1 0 0,1-1 0,0 1 0,0 0 0,-1 0 1,1 0-1,0 0 0,0 0 0,0-1 0,-1 1 0,1 0 0,0 0 0,0 0 0,0-1 0,0 1 0,0 0 0,-1 0 0,1-1 0,0 1 0,0 0 1,0-1-1,-2-3 10,1 0 0,0 0 0,0-1 0,-1-5 0,0-31 26,1 1-1,3-1 1,7-46 0,-7 64-48,6-46-135,3 1 0,3 0 1,3 1-1,41-106 0,-55 166 70,-1 1-1,1 0 0,1 0 0,-1 1 0,1-1 1,0 1-1,1-1 0,8-8 0,-11 13 54,0 0 1,0-1-1,0 1 0,-1 0 1,1 0-1,0 0 0,0 0 1,1 1-1,-1-1 0,0 0 0,0 1 1,0-1-1,0 1 0,1 0 1,-1 0-1,0 0 0,0 0 1,0 0-1,1 1 0,-1-1 1,0 0-1,0 1 0,0 0 1,0-1-1,0 1 0,0 0 0,0 0 1,0 0-1,0 1 0,2 1 1,11 8 35,-2 1-1,0 0 1,0 1 0,-1 0 0,0 1 0,-2 0-1,17 29 1,0 8 155,21 59 0,-19-41-139,5 13 71,23 47 84,-49-117 81,-8-12-265,0 0 1,0 1 0,0-1 0,0 0-1,0 0 1,0 0 0,0 1 0,0-1 0,0 0-1,0 0 1,0 0 0,1 0 0,-1 1 0,0-1-1,0 0 1,0 0 0,0 0 0,0 0 0,1 0-1,-1 1 1,0-1 0,0 0 0,0 0 0,0 0-1,1 0 1,-1 0 0,0 0 0,0 0 0,0 0-1,1 0 1,-1 0 0,0 0 0,0 0 0,0 0-1,1 0 1,-1 0 0,0 0 0,0 0-1,0 0 1,1 0 0,-1 0 0,0 0 0,0 0-1,0 0 1,1 0 0,-1-1 0,0 1 0,0 0-1,0 0 1,0 0 0,1 0 0,-1 0 0,0 0-1,0-1 1,0 1 0,0 0 0,0 0 0,0 0-1,0 0 1,1-1 0,0-26 413,-1-392-266,0 414-219,0 3 27,-1 0 0,1 0 1,0 0-1,0 1 0,0-1 1,0 0-1,1 0 0,-1 0 1,0 1-1,1-1 1,0 0-1,-1 1 0,1-1 1,0 0-1,1-1 0,-2 3 28,0 0-1,0 0 1,1 0-1,-1 0 1,0 0-1,1 0 1,-1 0 0,0 0-1,0 0 1,1 0-1,-1 0 1,0 0-1,1 0 1,-1 0-1,0 1 1,0-1-1,1 0 1,-1 0-1,0 0 1,0 0-1,1 1 1,-1-1-1,0 0 1,0 0-1,0 0 1,0 1-1,1-1 1,-1 0-1,0 0 1,0 1-1,0-1 1,0 0 0,0 1-1,0-1 1,1 1-1,2 6-15,0 1 1,-1 0-1,0 0 1,0 0-1,0 0 1,-1 0-1,0 10 1,1-1 17,8 71-8,16 248 62,-31-178 913,0-178-234,-2-73-710,6 66-22,0 5-7,-34-413 96,30 404-85,2 12-283,-1-33 1,4 52 272,0 0-1,-1-1 1,1 1-1,0 0 1,0 0 0,0 0-1,0-1 1,0 1 0,0 0-1,0 0 1,0 0-1,0-1 1,0 1 0,0 0-1,0 0 1,0 0-1,0 0 1,1-1 0,-1 1-1,0 0 1,0 0-1,0 0 1,0-1 0,0 1-1,0 0 1,0 0 0,1 0-1,-1 0 1,0 0-1,0-1 1,0 1 0,0 0-1,1 0 1,-1 0-1,0 0 1,0 0 0,0 0-1,0 0 1,1 0 0,-1 0-1,0 0 1,0-1-1,0 1 1,1 0 0,7 8-295,-4 0 265,0 0 0,-1 1 0,0-1-1,0 0 1,-1 1 0,2 17 0,-1-8 22,46 354 122,-48-337-25,-1-21 29,0 0 0,4 16-1,-4-30-95,0 0-1,-1 0 1,1 0-1,0 0 1,0-1-1,0 1 1,-1 0-1,1 0 1,0 0-1,0 0 1,0 0-1,-1 0 0,1 0 1,0 0-1,0 0 1,-1 0-1,1 0 1,0-1-1,0 1 1,-1 0-1,1 1 1,0-1-1,0 0 1,0 0-1,-1 0 1,1 0-1,0 0 1,0 0-1,-1 0 1,1 0-1,0 0 0,0 0 1,0 0-1,-1 1 1,1-1-1,0 0 1,0 0-1,0 0 1,-1 0-1,1 1 1,0-1-1,0 0 1,0 0-1,0 0 1,0 1-1,0-1 1,0 0-1,-1 0 1,1 1-1,0-1 0,0 0 1,0 0-1,0 0 1,0 1-1,0-1 1,0 0-1,0 0 1,0 1-1,0-1 1,0 0-1,0 0 1,0 1-1,1-1 1,-1 0-1,0 0 1,0 1-1,-2-4 29,0 1 0,0-1 0,0 0 0,0 0 0,1 0-1,-1 0 1,1 0 0,0 0 0,0 0 0,0 0 0,-1-4 0,-2-7 14,-17-55 55,-16-48-78,30 100-17,0-1 0,-2 2 1,0-1-1,-16-22 0,22 35-36,0 0 0,-1 0-1,1 1 1,-1-1 0,1 1 0,-1 0 0,-7-5 0,10 8 4,0-1 1,0 1 0,0-1-1,0 1 1,0 0 0,0 0 0,0-1-1,0 1 1,0 0 0,0 0-1,0 0 1,0 0 0,0 0 0,0 0-1,0 1 1,-2-1 0,1 1-2,1 0 1,-1 0 0,1 0-1,0 0 1,0 0 0,-1 0-1,1 0 1,0 0-1,0 0 1,0 0 0,0 1-1,0-1 1,0 0 0,0 3-1,-7 13-142,2 0-1,0 1 1,1 0-1,-4 29 1,7-38 143,-8 47-69,-56 312 167,42-208 472,19-140-225,4-18-193,-1-6-8,0-6-51,1 0 1,0-1-1,1 1 0,0-1 1,2-16-1,0-5-6,0 5-210,6-42 0,-6 59 82,1 0 0,-1-1-1,2 1 1,0 0 0,0 1-1,11-19 1,-15 27 47,0 1 1,1-1-1,-1 0 1,1 1-1,-1-1 1,1 1-1,0-1 0,-1 0 1,1 1-1,0 0 1,-1-1-1,1 1 0,0-1 1,-1 1-1,1 0 1,0-1-1,0 1 1,-1 0-1,1 0 0,0 0 1,0 0-1,0-1 1,-1 1-1,1 0 0,0 0 1,0 1-1,0-1 1,-1 0-1,2 0 1,0 1 21,-1-1 1,0 1 0,1 0-1,-1-1 1,0 1 0,0 0-1,1 0 1,-1 0 0,0 0-1,0 0 1,0 0 0,0 0-1,0 0 1,1 2 0,-1-1 87,-15 1 800,8-3-816,0-1 1,0 1-1,0-1 1,0-1 0,0 1-1,0-1 1,-10-5 0,0-1-79,-19-13 0,24 14-107,6 5-348,4 4 126,6 9-36,12 13 178,-13-21 190,-1 1 0,0-1 1,0 1-1,-1 0 0,1 0 1,2 6 682,-7-11-597,-1 1 0,1-1 0,0 1 0,0-1 0,0 0 0,0 0 0,-1 0 0,1 0 0,-3-2 0,-5-3-4,-8-2-175,-32-9 0,50 17 75,0 0 0,0 0 0,0 0 0,0 0-1,0 0 1,0 0 0,0 0 0,0 0 0,0 0 0,0 0 0,0 0 0,0 0 0,-1 0-1,1 0 1,0 0 0,0 0 0,0 0 0,0 0 0,0 0 0,0 0 0,0 0 0,0 0-1,0 0 1,0 0 0,0 0 0,0 0 0,0 0 0,0 0 0,-1 0 0,1 0 0,0 1 0,0-1-1,0 0 1,0 0 0,0 0 0,0 0 0,0 0 0,0 0 0,0 0 0,0 0 0,0 0-1,0 0 1,0 0 0,0 0 0,0 0 0,0 1 0,0-1 0,0 0 0,0 0 0,0 0-1,0 0 1,0 0 0,0 0 0,3 7-337,11 10 27,-3-8 302,1-1 1,0 0 0,0-1-1,1 0 1,0-1 0,0-1-1,1 0 1,-1 0 0,28 4-1,-3-3 128,0-2 0,58 0 0,-57-2 90,-39-2-188,0 0 0,0 0 0,0 0-1,0 0 1,0 0 0,0 0 0,0 0-1,0 0 1,0 0 0,0 0 0,0 1-1,1-1 1,-1 0 0,0 0 0,0 0-1,0 0 1,0 0 0,0 0 0,0 0-1,0 0 1,0 0 0,0 0 0,0 0 0,0 0-1,0 0 1,1 0 0,-1-1 0,0 1-1,0 0 1,0 0 0,0 0 0,0 0-1,0 0 1,0 0 0,0 0 0,0 0-1,0 0 1,0 0 0,0 0 0,0 0-1,0 0 1,0 0 0,0 0 0,1 0-1,-1 0 1,0 0 0,0 0 0,0-1-1,0 1 1,0 0 0,0 0 0,0 0-1,0 0 1,0 0 0,0 0 0,0 0 0,0 0-1,0 0 1,0 0 0,0 0 0,0 0-1,0-1 1,0 1 0,-7-4 249,-11-4-47,-14-1-207,0 1 1,0 1 0,-1 1 0,0 3-1,0 0 1,0 2 0,0 2 0,-50 6-1,53-4-121,23-3 72,0 1 1,1-1-1,-1 1 0,0 0 1,1 1-1,-1 0 0,-10 4 1,16-6 29,1 0 1,0 0 0,0 0-1,0 1 1,-1-1 0,1 0 0,0 0-1,0 0 1,0 0 0,-1 0-1,1 1 1,0-1 0,0 0-1,0 0 1,0 0 0,0 0 0,-1 1-1,1-1 1,0 0 0,0 0-1,0 0 1,0 1 0,0-1-1,0 0 1,0 0 0,0 1 0,0-1-1,0 0 1,0 0 0,0 0-1,0 1 1,0-1 0,0 0-1,0 0 1,0 1 0,0-1 0,0 0-1,0 0 1,0 0 0,0 1-1,1-1 1,-1 0 0,0 0 0,0 0-1,0 1 1,0-1 0,0 0-1,1 0 1,-1 0 0,0 0-1,12 7-151,-3-4 162,1-1 1,0 0 0,0 0-1,0-1 1,0-1 0,0 1-1,12-3 1,21 2 56,10 0-79,1-2-1,75-13 0,-115 13 120,-1-1 0,1 0 0,-1-1 0,0 0 0,17-9 1,-25 10-63,1 0 0,-1 0 1,0 0-1,0-1 1,-1 0-1,1 0 0,-1 0 1,0 0-1,0-1 1,0 0-1,0 0 0,-1 0 1,0 0-1,5-10 1,-4 1 31,0 0 1,-1 0 0,0-1 0,-1 1 0,-1 0-1,0-18 1,-8-86 86,6 108-138,-6-46 75,-3 0 1,-2 1-1,-3 0 0,-22-55 1,-39-57-205,75 164 87,-1 0 0,0 0 0,0 0 0,0 0 0,0 0 0,-1 0 1,1 0-1,-1 1 0,-4-4 0,7 6 25,-1-1-1,1 1 1,0 0-1,0 0 1,0 0 0,-1 0-1,1 0 1,0 0-1,0 0 1,0 0 0,-1 0-1,1 0 1,0 0 0,0 0-1,0 0 1,-1 0-1,1 0 1,0 0 0,0 0-1,-1 0 1,1 0-1,0 0 1,0 0 0,0 0-1,-1 1 1,1-1-1,0 0 1,0 0 0,0 0-1,0 0 1,-1 0 0,1 1-1,0-1 1,0 0-1,0 0 1,0 0 0,0 0-1,0 1 1,-1-1-1,1 0 1,0 0 0,0 0-1,0 1 1,0-1-1,0 0 1,0 0 0,0 1-1,0-1 1,0 0 0,0 0-1,0 1 1,-1 13-89,1-13 89,0 14-27,2 0 0,-1 1 0,9 29 0,-2-11 299,-7-33-294,-1-5 310,-1 0-249,1 0 0,-1 0 1,1 0-1,-1 0 0,0 0 0,0 1 0,-1-1 1,1 0-1,-1 1 0,0-1 0,0 1 0,0-1 1,-3-2-1,-4-5-12,-1 0-1,-14-12 1,3 4 53,12 10-56,-1 1 1,0-1-1,0 2 1,-20-12-1,23 15-44,0 1 1,-1 0-1,1 0 0,-1 1 1,1-1-1,-1 2 0,0-1 1,0 1-1,-8 0 0,-28 8-508,44-7 523,-1 0 0,1 0-1,0 0 1,0 0 0,0 0 0,-1 0 0,1 0 0,0 0-1,0 0 1,0 0 0,-1 0 0,1 0 0,0 0-1,0 0 1,0 0 0,0 0 0,-1 0 0,1 0 0,0 0-1,0 0 1,0 0 0,-1 0 0,1 0 0,0 0-1,0 0 1,0 1 0,0-1 0,-1 0 0,1 0 0,0 0-1,0 0 1,0 0 0,0 0 0,0 1 0,0-1-1,0 0 1,-1 0 0,1 0 0,0 1 0,0-1 0,0 0-1,0 0 1,0 0 0,0 0 0,0 1 0,0-1-1,0 0 1,0 0 0,0 0 0,0 1 0,0-1 0,0 0-1,0 0 1,11 13-199,20 8 67,-24-17 134,1-2 1,-1 1-1,1-1 0,0 0 1,0-1-1,0 0 1,13 1-1,1-3-516,35-4-1,-42 3-218,1-1 0,-1-1 0,1 0 0,-1-2 0,0 1 0,-1-2 0,1 0 0,-1 0 0,-1-2-1,1 0 1,19-17 0,31-35-6035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8:05.83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 51 2080,'-13'-21'7251,"22"23"-7468,16 2 945,0-1 0,0-1 0,43-3 0,-20 0-397,158 14 447,16-1-628,601-8 447,-692-3-590,-1 5 0,135 26 1,-240-28 269,27 11 576,-54-14-823,1 1 1,0 0-1,-1-1 0,0 1 0,1-1 0,-1 1 0,0-1 1,0 0-1,0 1 0,0-1 0,0 0 0,0 0 1,-3 1-1,-36 7 91,38-8-99,-49 6 130,-72 0 1,76-5-117,-342 3-10,58-3 45,-3 26 392,284-19-740,-76 22-1,122-29 233,1-1 1,-1 1-1,0 0 0,0 0 1,-6 5-1,11-7 39,-1 0 0,1 1 0,-1-1 0,0 1 0,1-1 0,-1 1 0,1-1 0,-1 1 0,1-1 0,-1 1 0,1 0 0,0-1 0,-1 1 0,1 0 0,0-1 0,-1 1 0,1 0 0,0-1 0,0 1 0,0 0 0,0 0 0,0-1 0,0 1 0,0 0 0,0 0 0,0-1 0,0 1 0,0 0 0,0-1 0,0 1 0,0 0 0,1 0 0,-1-1 0,0 1 0,0 0 0,1-1 0,-1 1 0,1-1 0,-1 1 0,1 0 0,-1-1 0,1 1 0,-1-1 0,1 1 0,0 0 0,4 3 8,1 0-1,-1-1 0,1 1 1,0-1-1,0-1 0,0 1 1,1-1-1,12 3 0,-18-4 3,19 4 97,1-1-1,-1 0 1,27 0-1,60-4 15,-77-1-93,523-22 261,2-1-92,-539 24-192,1 0 16,-1 0-1,25 4 1,-39-4-13,0 1-1,0-1 1,-1 0-1,1 1 1,0 0 0,-1-1-1,1 1 1,-1 0-1,1 0 1,-1 0-1,1 0 1,-1 0 0,1 0-1,-1 0 1,0 0-1,0 0 1,2 2-1,-3-2 2,0-1 0,0 1-1,1 0 1,-1-1-1,0 1 1,0 0 0,0-1-1,0 1 1,0 0-1,0-1 1,0 1 0,0 0-1,0-1 1,0 1-1,0-1 1,0 1-1,0 0 1,-1 0 0,0 1 4,1-1 0,-1 1 0,0-1 0,0 1 0,0-1 0,-1 0 0,1 0 0,0 0 0,0 1 0,-2 0 0,-9 5 0,0-1 0,-1 0-1,0 0 1,0-1 0,0-1 0,-19 4 0,14-3-13,-442 87 342,-8-41-314,69-34-28,277-17-319,224-7 138,232 21 60,-334-14 127,16 1 3,4-1 10,-1 2 1,0 0 0,36 10 0,-55-12-12,1 0 0,-1 0-1,0 0 1,1 0 0,-1 0-1,0 0 1,1 0 0,-1 0-1,0 0 1,0 0 0,1 0-1,-1 1 1,0-1 0,1 0 0,-1 0-1,0 0 1,0 0 0,1 1-1,-1-1 1,0 0 0,0 0-1,0 1 1,1-1 0,-1 0-1,0 0 1,0 1 0,0-1 0,0 0-1,0 0 1,1 1 0,-1-1-1,0 0 1,0 1 0,0-1-1,0 0 1,0 0 0,0 1 0,0-1-1,0 0 1,0 1 0,0-1-1,0 0 1,0 1 0,-1-1-1,1 1 9,-1 0-1,0 0 1,0 0 0,0 0-1,0 0 1,0 0-1,0-1 1,0 1-1,-1 0 1,0 0-1,-14 5 51,0 0-1,0-1 0,0-1 0,0 0 0,0-1 0,-1-1 0,0-1 0,-28-1 0,-14-3 168,-64-14 1,56 6-93,2-4 0,-65-22 0,113 31-92,1-1-1,-1 0 0,1-1 0,1-1 0,-15-11 0,22 15-56,1-1-1,1 0 0,-1 0 0,1-1 0,0 0 0,0 0 0,1 0 1,0-1-1,1 0 0,-1 0 0,-4-13 0,4 4-39,0 1 0,1-1 0,1 0 1,1 1-1,1-1 0,0 0 0,1-19 0,2 21 10,-1 0 0,2 1 0,-1-1 0,2 1 0,0 0 0,1 0 0,1 0 0,9-19 0,-5 16-53,13-22-32,-21 35 70,0 1 1,1 1 0,-1-1-1,0 0 1,1 1-1,0-1 1,0 1 0,0 0-1,3-3 1,-6 5 54,0 1 1,0-1-1,0 0 1,0 0-1,0 0 1,0 0-1,0 0 0,0 0 1,0 0-1,0 0 1,0 0-1,0 0 1,0 0-1,0 0 1,0 0-1,0 0 0,0 0 1,0 0-1,0 0 1,0 1-1,0-1 1,0 0-1,0 0 1,0 0-1,0 0 0,0 0 1,0 0-1,0 0 1,0 0-1,0 0 1,0 0-1,0 0 1,0 0-1,0 0 0,0 0 1,0 0-1,0 0 1,0 0-1,0 0 1,0 0-1,0 0 1,0 0-1,0 0 0,0 0 1,1 1-1,-1-1 1,0 0-1,0 0 1,0 0-1,0 0 1,0 0-1,0 0 0,0 0 1,0 0-1,0 0 1,0 0-1,0 0 1,0-1-1,0 1 1,0 0-1,0 0 0,1 0 1,-2 17-145,-1 0 0,-4 17 1,1-1 115,-3 23 62,-3-1 1,-33 103-1,36-137-21,-1 4 39,-1 1 1,-25 44 0,21-48 79,10-14-20,0-1-1,-1 1 1,0-1 0,-8 9-1,12-16-91,1 1-1,0-1 1,-1 0-1,1 1 1,0-1 0,-1 1-1,1-1 1,0 1-1,-1-1 1,1 0-1,-1 1 1,1-1 0,-1 0-1,1 0 1,-1 1-1,1-1 1,-1 0-1,1 0 1,-1 0 0,1 0-1,-1 0 1,0 0-1,1 1 1,-1-1 0,1 0-1,-1-1 1,1 1-1,-1 0 1,1 0-1,-1 0 1,0 0 0,1 0-1,-1 0 1,1-1-1,-1 1 1,1 0-1,-1 0 1,1-1 0,0 1-1,-1 0 1,1-1-1,-1 1 1,1-1-1,0 1 1,-1 0 0,1-1-1,0 1 1,-1-1-1,1 1 1,0-1-1,-1 1 1,1-2 0,-2-2 81,0-1 0,1 0 0,0 0 1,-2-8-1,0-11-128,1 1 1,1-1-1,3-35 0,-1 55-21,-1 1 0,0 0 0,1 0 0,-1-1 0,1 1 0,0 0 0,0 0 0,1 0 0,-1 0 0,2-3 0,-2 5 37,0 0 0,0 0 0,0 0-1,0 1 1,0-1 0,0 0 0,0 1-1,0-1 1,0 1 0,0-1 0,0 1-1,0-1 1,0 1 0,1 0-1,-1 0 1,0-1 0,0 1 0,0 0-1,0 0 1,1 0 0,-1 0 0,0 0-1,0 1 1,0-1 0,1 0-1,-1 1 1,0-1 0,0 0 0,0 1-1,2 0 1,77 39-173,-22-10 115,-2-5 104,1-2 0,70 18 0,-84-31 50,0-1-1,0-3 1,84 3 0,214-33 335,-278 13-228,-2-2 1,0-3-1,0-3 1,-2-3-1,65-32 0,-122 53-179,0 0-1,0 0 0,0 0 0,0-1 0,0 1 1,0 0-1,2-3 0,-3 3-31,0 0 1,-1 0-1,1 0 1,0 0-1,-1 0 1,0 0-1,1-1 1,-1 1-1,0 0 1,1 0-1,-1 0 1,0 0-1,0-1 1,0-1-1,0 2 31,1 1 0,-1-1 0,1 0 0,-1 1-1,1-1 1,-1 1 0,1-1 0,-1 1-1,1-1 1,-1 1 0,1-1 0,0 1 0,-1 0-1,1-1 1,0 1 0,1-1 0,0 0-18,33-27-188,-7 6 284,80-54-582,-99 73-867,-8 3 1287,-1 0 0,1 0 0,0 1 1,-1-1-1,5 3-606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13.2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0 343 2080,'23'3'5760,"-17"-3"-5542,0 0 178,0 0 1,1 0-1,-1 0 1,0-1-1,0 0 1,0 0-1,0-1 1,7-2-1,3-3-90,0-1-1,0 0 1,-1-1-1,0-1 1,-1 0-1,19-18 1,-20 14-141,-1-1 0,-1 0 0,0-1 1,-1 0-1,8-20 0,-3 9-143,-2-5 13,-10 24-30,1-1-1,7-13 0,3-9-216,-9 18-125,-5 13 327,0 0 1,1-1-1,-1 1 0,0 0 0,0 0 1,0 0-1,0 0 0,0 0 1,0 0-1,0 0 0,0-1 1,0 1-1,1 0 0,-1 0 1,0 0-1,0 0 0,0 0 1,0 0-1,0 0 0,0 0 1,1 0-1,-1 0 0,0 0 1,0 0-1,0-1 0,0 1 1,0 0-1,1 0 0,-1 0 0,0 0 1,0 0-1,0 0 0,0 1 1,0-1-1,1 0 0,-1 0 1,0 0-1,0 0 0,7 5-78,4 8 111,-7-5-17,0-1-1,0 1 0,-1 0 1,0 0-1,0 0 0,0 0 1,-1 0-1,1 14 0,-1-10 56,-2 1-1,1-1 1,-2 0-1,1 0 0,-5 18 1,4-22 22,-1 0-1,0 0 1,0 0 0,-1 0-1,0 0 1,-1-1 0,1 1-1,-2-1 1,1 0 0,-1 0-1,-10 11 1,10-13 40,-1 0-1,1-1 1,-1 1 0,0-1 0,-10 4 0,13-7-57,-1 1 1,0-1-1,0 0 1,0 0 0,0-1-1,0 1 1,1-1-1,-1 0 1,0 0 0,0 0-1,-5-1 1,-2-2-41,0 0 0,0 0 0,0-1 0,0 0 0,1 0 0,0-2 0,-13-7 0,12 3-639,11 10 598,0 0 0,0 0 0,0-1 0,0 1 0,0 0 0,0 0 0,1 0 0,-1 0 0,0-1 0,0 1 0,0 0 0,1 0 0,-1 0 0,0 0 0,0 0-1,0 0 1,1 0 0,-1 0 0,0-1 0,0 1 0,0 0 0,1 0 0,-1 0 0,0 0 0,0 0 0,1 0 0,-1 0 0,0 0 0,0 0 0,0 1 0,1-1 0,-1 0 0,0 0 0,34 6-579,-27-4 557,19 3-170,69 17 340,-85-19-34,0-1 1,1 0 0,-1-1 0,0 0 0,0-1-1,14-1 1,-19 1-14,0-1-1,-1 0 0,1 0 1,0-1-1,0 1 1,0-1-1,-1 0 1,1-1-1,-1 1 0,0-1 1,0 0-1,0 0 1,0 0-1,0 0 1,0-1-1,-1 0 0,0 1 1,6-10-1,-1 0 74,-1 0-1,-1-1 1,0 0 0,7-28-1,-11 37-203,-1 0 1,-1-1-1,1 1 0,-1-11 1,0 12 11,0 4 26,0 0 1,0 0-1,0 0 0,0 0 0,0 0 0,-1 0 1,1 0-1,0 0 0,0 0 0,0 0 1,0 0-1,0 0 0,0 0 0,0 0 1,0 0-1,0 0 0,-1 0 0,1 0 0,0 1 1,0-1-1,0-1 0,0 1 0,0 0 1,0 0-1,0 0 0,0 0 0,-1 0 0,1 0 1,0 0-1,0 0 0,0 0 0,0 0 1,0 0-1,0 0 0,0 0 0,0 0 1,0 0-1,0 0 0,-1 0 0,1 0 0,0 0 1,0 0-1,0-1 0,0 1 0,0 0 1,0 0-1,0 0 0,0 0 0,0 0 0,0 0 1,0 0-1,0 0 0,0-1 0,-5 11-102,-1 12 2,3-10 134,0 1 0,1-1 0,0 0-1,0 13 1,2-19-65,1 0 0,-1 0 0,1 0 0,0 0 1,0 0-1,1 0 0,2 6 0,-3-10 52,-1-1 1,1 1-1,0-1 1,-1 1 0,1-1-1,0 0 1,0 1-1,0-1 1,0 0-1,1 0 1,-1 0-1,0 0 1,0 0 0,1 0-1,-1 0 1,0 0-1,1 0 1,-1-1-1,1 1 1,-1 0-1,1-1 1,-1 0 0,1 1-1,-1-1 1,1 0-1,0 0 1,-1 1-1,1-1 1,2-1-1,8-1 150,0-1 0,0 0 0,-1 0 0,1-2-1,-1 1 1,15-10 0,62-42-107,-69 43-151,0 1 3,-9 6 177,19-15-1,-28 20-86,0 0 1,-1 0 0,1 1 0,0-1-1,0 1 1,0-1 0,0 0-1,-1 1 1,1 0 0,0-1 0,0 1-1,0-1 1,0 1 0,0 0-1,0 0 1,0 0 0,2 0-1,-3-1 3,1 1-1,-1 0 1,1 0-1,-1 0 1,1 0-1,-1 0 1,0 0-1,1 0 1,-1 0-1,1 0 1,-1 0-1,0 0 1,1 0-1,-1 0 0,1 0 1,-1 0-1,1 1 1,-1-1-1,0 0 1,1 0-1,-1 0 1,0 1-1,1-1 1,-1 0-1,0 0 1,1 1-1,-1-1 1,0 0-1,1 1 1,-1-1-1,0 0 0,0 1 1,0-1-1,1 0 1,-1 1-1,0-1 1,0 1-1,0-1 1,0 1-1,1 0 10,0 2-1,0-1 1,0 0-1,-1 1 0,1-1 1,0 1-1,-1-1 0,0 1 1,1-1-1,-1 1 1,0-1-1,0 1 0,-1 4 1,-1 0 46,0 1 0,-5 12 0,4-14-11,1-1 0,0 0 1,1 1-1,-1 0 0,1-1 0,-1 9 0,16-22 253,29-23-98,44-37-125,-24 15-108,-63 53 27,1 0 1,-1 0-1,0 0 0,0 0 0,0 0 0,0 0 1,1 0-1,-1 0 0,0 0 0,0 0 1,0-1-1,0 1 0,1 0 0,-1 1 1,0-1-1,0 0 0,0 0 0,1 0 1,-1 0-1,0 0 0,0 0 0,0 0 1,0 0-1,1 0 0,-1 0 0,0 0 1,0 0-1,0 0 0,0 1 0,0-1 1,1 0-1,-1 0 0,0 0 0,0 0 0,0 0 1,0 1-1,0-1 0,0 0 0,0 0 1,0 0-1,0 0 0,1 1 0,-1-1 1,0 0-1,0 0 0,0 0 0,0 1 1,2 9-104,-1 8 190,-1-2-67,0-1 1,-5 30-1,5-43-11,0 0 0,0 1 0,0-1 0,0 0 0,0 1 0,1-1 0,-1 1 0,1-1 0,-1 0 0,1 0 0,0 1 0,0-1 0,0 0 0,0 0 0,0 0 0,1 0 0,-1 0 0,1 0 0,-1-1 0,1 1 0,0 0 0,-1-1 0,1 1 0,0-1 0,0 1 0,0-1 0,3 1 0,-1 0 22,0-1 0,0 0 0,1 0-1,-1 0 1,0-1 0,1 1 0,-1-1 0,1 0-1,-1 0 1,0 0 0,1-1 0,6-1 0,-5 0 3,0 0 0,0-1 0,-1 1 0,1-1 0,-1 0 0,1-1 0,-1 1 0,7-7 0,-2 2 41,0 1 1,17-10-1,-16 11-2,0 0 1,15-14-1,28-24-36,-54 44-30,0 0-1,0 0 0,0 0 1,0 0-1,-1 0 0,1 0 1,0 0-1,0 0 0,0 0 1,0 0-1,0 0 0,0 0 1,0 0-1,0 0 0,0 0 1,0 0-1,0 0 0,-1 0 1,1 0-1,0 0 0,0 0 1,0 0-1,0 0 0,0 0 1,0 0-1,0 0 0,0 0 0,0 0 1,0-1-1,0 1 0,0 0 1,0 0-1,0 0 0,0 0 1,0 0-1,0 0 0,0 0 1,0 0-1,0 0 0,0 0 1,0 0-1,0 0 0,0-1 1,0 1-1,0 0 0,0 0 1,0 0-1,0 0 0,0 0 1,0 0-1,0 0 0,0 0 1,0 0-1,0 0 0,0 0 1,0 0-1,0-1 0,-8 4-56,7-2 47,-10 9-12,1-1 1,-12 15 0,20-21 15,-1 0-1,1 1 1,0-1-1,0 0 1,0 1-1,1-1 1,-1 1-1,1 0 1,0 0-1,0-1 1,0 1 0,0 0-1,0 6 1,1-8-10,0 1 0,0 0 0,0 0-1,1 0 1,-1-1 0,1 1 0,-1 0 0,3 4 0,-2-6 23,0 1 0,0-1-1,0 1 1,0-1 0,1 1-1,-1-1 1,1 0-1,-1 1 1,1-1 0,0 0-1,-1 0 1,1 0 0,3 1-1,4 1 16,1 1 0,-1-1 0,1-1-1,0 0 1,0 0 0,0-1 0,0 0 0,0-1-1,17-1 1,9-3 149,46-11 1,-57 10-103,-23 4-64,13-1 47,0-1 0,-1-1 0,1 0-1,-1-1 1,0 0 0,-1-1 0,16-9 0,-12 4-105,-5 3 35,21-16 0,-29 20 51,0 0 0,0-1 0,0 1 0,-1-1 0,0 0 0,1 0 0,3-9 0,-5 10-6,0 0-1,-1 0 1,0 0-1,1-1 1,-1 1-1,-1 0 1,1-8-1,-1 11-27,0 0 0,0 1-1,0-1 1,0 0-1,0 0 1,0 0-1,0 1 1,-1-1 0,1 0-1,0 0 1,-1 1-1,1-1 1,-1 0-1,1 1 1,0-1-1,-1 0 1,0 1 0,1-1-1,-1 0 1,0 0-1,0 1-15,-1-1-1,1 1 0,0-1 0,-1 1 1,1 0-1,-1 0 0,1-1 1,0 1-1,-1 0 0,1 0 1,-1 0-1,1 1 0,0-1 0,-1 0 1,1 0-1,-2 1 0,-4 1 10,1 0 0,0 0 0,0 1 0,1 0 0,-1-1 0,0 2 0,1-1 0,-6 5 0,9-7 6,1 1-1,-1-1 1,1 1-1,0-1 1,-1 1-1,1-1 1,0 1-1,0 0 1,0-1-1,0 1 1,0 0-1,0 0 1,1 0-1,-1 0 1,1 0-1,-1 0 1,1 0-1,0 0 1,-1 0-1,1 0 1,0 0-1,0 0 1,1 0-1,-1 0 1,0 0 0,1 0-1,-1 0 1,1 0-1,0 0 1,0 2-1,2 1 4,0-1 0,0 1 0,1-1 0,-1 0 0,1 0 1,0 0-1,0-1 0,0 1 0,0-1 0,7 4 0,6 3 65,26 12 1,-35-19-27,0-1-1,0 1 1,0-1 0,0-1 0,11 1 0,8 2-2592,-16-1-265,5 13-9916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13.6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117 29 5216,'-85'-25'1952,"72"25"-1536,-5 0 160,31 5-5440,19-10 3072,8 2 736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22.7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1 731 2560,'0'0'832,"5"5"3125,-3-5-3744,1-1 0,0 1 1,0-1-1,0 0 0,-1 1 0,1-1 0,0-1 0,-1 1 0,1 0 1,-1-1-1,1 1 0,-1-1 0,0 0 0,1 0 0,-1 0 0,0 0 1,0 0-1,0 0 0,-1 0 0,3-4 0,4-7-16,-1 1 0,10-26 0,-13 28 5,158-312 1756,-122 251-1638,-36 63-279,0 1 0,0-1 0,0 0 0,-1 0 0,0 0 0,1-9 1,-1 5-199,-3 17-155,-6 22 61,-5 15 205,1 1 1,2 0 0,-3 64-1,10-84 93,0 0 1,4 28-1,-1-41-25,-1-1 0,1 1 1,1-1-1,0 1 0,0-1 1,1 0-1,8 16 0,-11-24 11,1 1-1,-1 0 0,0-1 1,0 1-1,1-1 0,-1 1 1,1-1-1,-1 0 0,1 1 1,0-1-1,-1 0 0,1 0 0,0 0 1,0-1-1,0 1 0,0 0 1,0-1-1,0 1 0,0-1 1,0 1-1,0-1 0,0 0 1,0 0-1,0 0 0,0 0 1,0 0-1,0-1 0,0 1 1,0-1-1,0 1 0,0-1 1,0 0-1,3-1 0,3-2 38,0-1 0,0 1 0,0-1 0,0-1 0,-1 0 0,8-7 1,10-12 65,-2-2 1,24-31-1,35-65 260,-53 79-380,-20 31 7,0-1 0,-1 0 1,-1-1-1,-1 0 0,0 0 0,0 0 1,-2-1-1,0 0 0,-1 0 1,3-31-1,-6 37 2,0-10-104,-4-38-1,3 48-12,2 9 73,-1 0 0,0 0 0,0 0 0,0 0 0,0 1-1,0-1 1,0 0 0,0 0 0,0 0 0,0 0 0,-1 0 0,1 0 0,0 1-1,-1-1 1,1 0 0,0 0 0,-1 0 0,1 1 0,-2-2 0,2 2-8,-1 1 1,0-1 0,1 1-1,-1-1 1,0 1 0,1 0-1,-1-1 1,1 1-1,-1 0 1,1-1 0,-1 1-1,1 0 1,-1 0 0,1-1-1,0 1 1,-1 0-1,1 1 1,-4 5-16,-4 7 38,1 0 1,1 1 0,0 0 0,-7 29-1,-6 18 5,1-14-1,3 1 0,2 0 0,1 0 0,4 1 0,1 1 0,0 76 0,7-124 32,0-1 2,0 0 1,0 0-1,0-1 0,0 1 1,0 0-1,1 0 0,-1-1 1,2 4-1,-2-5-18,0 1 1,0-1 0,0 0-1,1 0 1,-1 0-1,0 1 1,0-1 0,1 0-1,-1 0 1,0 0-1,0 0 1,1 0-1,-1 0 1,0 0 0,1 0-1,-1 0 1,0 1-1,0-1 1,1 0 0,-1 0-1,0-1 1,1 1-1,-1 0 1,0 0-1,0 0 1,1 0 0,-1 0-1,0 0 1,1 0-1,-1 0 1,0 0 0,0-1-1,1 1 1,-1 0-1,0-1 1,10-6 143,1-9-15,-1-1 1,17-35-1,-4 6 96,50-90-353,-52 106 183,-8 12-46,-12 17-137,-1 304 358,0-298-194,0-1 0,0 0-1,1 1 1,0-1 0,0 0 0,0 0 0,0 0 0,1 0 0,-1 0 0,5 7-1,4-18 392,-6 3-395,-1-1-1,1 1 0,-1-1 1,0 1-1,0-1 1,3-9-1,13-35 145,-15 39-124,36-85 38,0-2-399,-40 96 279,1 0-1,-1-1 0,0 1 0,1 0 1,0 0-1,-1 0 0,1 0 0,-1 0 0,1 0 1,0 0-1,0 0 0,1 0 0,-1 8 58,-1 31-4,7 55 0,-5-81-44,0 0 1,1 0-1,0 0 1,1-1-1,0 1 1,1-1-1,0 0 1,13 20-1,-17-30 19,0 0-1,0 1 0,0-1 1,0 0-1,0 0 0,0 0 1,1 0-1,-1 0 0,0 0 0,1 0 1,-1 0-1,1 0 0,-1 0 1,1-1-1,-1 1 0,1-1 1,-1 1-1,1-1 0,-1 0 1,1 0-1,0 1 0,-1-1 0,3 0 1,-1-1 24,1 0-1,-1 0 1,0 0 0,0 0 0,0 0 0,0-1 0,0 1-1,0-1 1,-1 0 0,1 0 0,2-3 0,9-8 39,0 0 1,-1-1 0,-1-1-1,-1 0 1,0-1-1,14-25 1,-2-6-67,20-55 0,-26 70 40,-14 27-78,0 1 1,0-1 0,0 0 0,2-10 0,-2 20-59,0 1-1,-1-1 1,0 0 0,0 1-1,1 8 1,0 21 119,-1 0 1,-1 1-1,-3-1 0,-1 0 0,-1 0 1,-15 60-1,17-90-2,1-1 0,-1 1 0,0 0 0,0-1 0,0 1 0,-1-1 1,0 0-1,0 0 0,0 0 0,0 0 0,-7 7 0,8-10-20,0 0 0,1 0 0,-1 0 0,1-1 0,-1 1-1,0 0 1,0 0 0,0-1 0,1 1 0,-1-1 0,0 0 0,0 0 0,0 1 0,0-1 0,0 0 0,1-1 0,-1 1 0,0 0 0,0 0 0,0-1-1,0 1 1,1-1 0,-1 0 0,0 1 0,0-1 0,1 0 0,-1 0 0,1 0 0,-1 0 0,1 0 0,-1-1 0,-1-1 0,-1-1-14,-1-1 0,1 1 0,1-1 1,-1 0-1,1 0 0,0 0 0,0 0 0,0-1 1,1 1-1,-1-1 0,1 0 0,1 0 1,-1 0-1,1 0 0,0 0 0,1 0 0,-1-7 1,1 11-8,1-1 1,-1 1 0,1 0 0,0 0 0,-1-1-1,1 1 1,0 0 0,1 0 0,-1 0 0,0 0-1,0 0 1,1 0 0,-1 0 0,1 1 0,0-1-1,-1 0 1,1 1 0,0-1 0,0 1 0,0 0-1,0 0 1,0 0 0,4-2 0,4-1-9,-1 0 0,1 1-1,0 0 1,10-1 0,-6 3 8,0 0-1,-1 1 1,1 0-1,0 1 1,0 1-1,0 0 1,0 1-1,15 5 1,-27-7 14,9 2-305,0-1 0,20 1 0,2-4-4362,-24-2 1995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23.1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14 5888,'-58'-13'2176,"36"18"-1664,9-2-160,8-3 0,13 8-3200,2-4 1792,-2 4-1984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23.4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66 5152,'-23'-23'1888,"28"23"-1440,0 4-160,8-4 576,9-4-544,9 1 992,24-2-736,25-3 288,10 4-512,4 1 32,-7-2-256,-7-3 64,6 1-96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27.4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1 587 4480,'0'0'66,"0"1"0,0-1 0,0 0 1,0 0-1,0 0 0,0 0 0,0 1 0,0-1 0,0 0 1,0 0-1,0 0 0,0 1 0,0-1 0,0 0 0,0 0 1,0 0-1,0 0 0,0 1 0,0-1 0,0 0 1,1 0-1,-1 0 0,0 0 0,0 1 0,0-1 0,0 0 1,0 0-1,0 0 0,0 0 0,1 0 0,-1 0 0,0 1 1,0-1-1,0 0 0,0 0 0,1 0 0,-1 0 1,0 0-1,0 0 0,0 0 0,0 0 0,1 0 0,8-6 1705,9-16 259,-16 20-1770,21-29 696,-1-1 0,-2 0 0,22-49 0,-5 5-149,4 2 0,79-110 0,-80 133-668,-39 50-16,1 2-186,0 1-1,0 0 1,0-1 0,0 1 0,0 0-1,2 4 1,15 26 137,-2 1-1,23 57 1,3 9-71,-36-84 29,15 27 66,-19-39-75,-1 0-1,0 0 1,1 0 0,0 0 0,-1 0-1,1-1 1,0 1 0,0-1 0,7 4-1,-9-5-2,0-1-1,0 1 1,1-1-1,-1 0 0,0 1 1,0-1-1,1 0 0,-1 0 1,0 0-1,1 0 0,-1 0 1,0 0-1,0 0 0,1 0 1,-1-1-1,0 1 0,1 0 1,-1-1-1,0 1 1,0-1-1,0 1 0,0-1 1,1 0-1,-1 1 0,0-1 1,0 0-1,0 0 0,0 0 1,-1 0-1,3-1 0,1-5 38,1 1 0,-1 0 0,0-1 0,3-8 0,-2 5-35,4-6 30,-1 0 0,-1 0 1,-1-1-1,0 0 0,-1-1 0,-1 1 0,0-1 0,1-33 0,-5 47-66,0 0 0,-1 0-1,1-1 1,-1 1 0,0 0 0,0 0-1,-1 0 1,1 0 0,-1 0-1,0 0 1,0 0 0,0 1-1,0-1 1,-1 1 0,1-1-1,-1 1 1,0 0 0,-5-5-1,7 8 6,0-1-1,1 1 1,-1 0-1,0-1 0,1 1 1,-1-1-1,0 1 1,0 0-1,1 0 0,-1-1 1,0 1-1,0 0 1,1 0-1,-1 0 0,0 0 1,0 0-1,0 0 1,1 0-1,-1 0 1,0 0-1,0 0 0,0 1 1,-1-1-1,1 1-7,0 0-1,0 0 1,0 0 0,0-1-1,0 1 1,0 0-1,0 1 1,0-1 0,0 0-1,0 0 1,1 0-1,-2 2 1,0 2-43,0 1 0,0-1 0,0 1 0,1-1 0,-1 10 0,0 9 57,1 0-1,1 0 0,2-1 0,0 1 0,1 0 0,2-1 0,0 0 0,1 0 1,2 0-1,16 35 0,-21-53 35,0 0 1,0 1-1,0-1 0,0-1 1,1 1-1,0 0 1,0-1-1,0 0 0,1 0 1,-1 0-1,1-1 0,0 1 1,6 2-1,-8-4 16,1-1-1,-1 0 1,0 0-1,1 0 1,-1 0-1,1-1 1,-1 0-1,1 1 1,-1-1-1,1 0 1,-1-1-1,1 1 1,-1-1-1,1 1 1,-1-1-1,1 0 1,-1 0 0,0-1-1,0 1 1,1-1-1,-1 1 1,5-5-1,3-2 0,-1-1 0,0 0 0,0-1 1,-1 0-1,14-19 0,34-62 123,-38 60-210,88-141 89,-101 163-59,0 0-1,0 1 0,0-1 0,11-8 1,-17 16-10,1 0 0,0 1 0,-1-1 1,1 1-1,0-1 0,-1 1 0,1 0 0,0-1 1,0 1-1,-1 0 0,1-1 0,0 1 1,0 0-1,-1 0 0,1 0 0,0 0 0,0 0 1,0 0-1,0 0 0,-1 0 0,1 0 1,1 0-1,0 1 13,-1 0 1,1-1-1,-1 1 0,0 0 1,0 0-1,1 0 0,-1 0 1,0 0-1,0 0 1,0 0-1,1 2 0,2 2 10,-1 0 0,0 0-1,0 1 1,-1-1-1,2 7 1,0 0 18,-1 1 0,0-1 0,-1 1 1,-1 0-1,0 0 0,-1-1 1,-2 24-1,-1-13 85,-1-1-1,-2 1 1,-10 30 0,14-47-84,0 0-1,-1-1 1,0 1-1,0-1 1,0 0-1,0 0 1,-1 0-1,-6 6 1,8-9-11,1-1 1,0 0 0,-1 1 0,0-1-1,1 0 1,-1 0 0,0 0 0,0 0-1,1 0 1,-1-1 0,0 1-1,0 0 1,0-1 0,0 0 0,0 1-1,0-1 1,0 0 0,0 0 0,0 0-1,0 0 1,0 0 0,0-1 0,0 1-1,0-1 1,0 1 0,0-1 0,0 0-1,-2-1 1,-3-2 9,1 0 0,0-1-1,-1 1 1,2-1 0,-1-1-1,1 1 1,0-1 0,0 0 0,-7-11-1,12 17-26,-1-1-1,1 1 1,0 0-1,0-1 0,-1 1 1,1 0-1,0-1 1,0 1-1,0-1 0,0 1 1,-1-1-1,1 1 1,0 0-1,0-1 0,0 1 1,0-1-1,0 1 1,0-1-1,0 1 0,0-1 1,0 1-1,0 0 1,0-1-1,0 1 0,1-1 1,-1 1-1,0-1 1,0 1-1,0 0 0,1-1 1,-1 1-1,0-1 1,0 1-1,1 0 0,-1-1 1,0 1-1,1 0 1,-1 0-1,0-1 0,1 1 1,-1 0-1,0 0 1,1-1-1,-1 1 0,1 0 1,-1 0-1,1 0 1,-1 0-1,0 0 0,1-1 1,-1 1-1,1 0 0,-1 0 1,1 0-1,-1 0 1,1 0-1,-1 0 0,0 1 1,2-1-1,5 1-38,0-1-1,0 2 1,9 2 0,-6-2-1,15 3-118,-7-1 204,0-1 1,31 2-1,-44-5-11,1-1-1,-1 1 1,1-1-1,-1 0 0,1 0 1,-1 0-1,0-1 0,1 0 1,-1 0-1,0 0 0,0-1 1,-1 1-1,7-6 0,6-6-16,-1-2 0,-1 0 0,16-21 0,3-2-49,-29 30-118,-10 19 29,-5 14 115,2 0 1,1 1-1,1 0 0,-4 31 0,7-38-48,1-6 52,0 1 0,0 0 1,1 12-1,1-22 18,0-1 1,1 1-1,-1-1 0,0 1 0,1-1 0,-1 1 1,1-1-1,0 1 0,0-1 0,0 0 0,0 1 0,0-1 1,0 0-1,1 0 0,-1 0 0,1 0 0,0 0 1,-1 0-1,1 0 0,3 2 0,-3-3-4,0 0 1,-1 0-1,1-1 1,-1 1-1,1-1 0,0 1 1,-1-1-1,1 0 1,0 1-1,0-1 0,-1 0 1,1 0-1,0 0 1,0 0-1,-1-1 1,1 1-1,0 0 0,0-1 1,-1 1-1,1-1 1,-1 0-1,1 1 0,0-1 1,-1 0-1,1 0 1,-1 0-1,2-1 0,1-1 25,-1-1-1,1 1 1,-1 0-1,0-1 1,0 0-1,0 0 0,0 0 1,3-7-1,-1 1 12,-1-1 0,0-1 0,-1 1 0,0 0 0,-1-1 0,0 0 0,-1 1-1,0-19 1,-1 20-56,-1 0-1,0 0 0,0 1 0,-1-1 0,0 0 0,-1 1 0,0 0 0,-1-1 0,0 1 1,-8-13-1,11 20 5,-1 0 0,1 1 0,0 0 0,-1-1 0,1 1 0,-1 0 1,1-1-1,-1 1 0,0 0 0,0 0 0,1 0 0,-1 1 0,0-1 1,0 0-1,0 1 0,0-1 0,0 1 0,0-1 0,-3 1 0,4 0 7,-1 0-1,1 0 0,-1 0 1,1 0-1,-1 0 1,1 1-1,-1-1 0,1 1 1,-1-1-1,1 1 0,-1-1 1,1 1-1,-1 0 1,1-1-1,0 1 0,0 0 1,-1 0-1,1 0 0,0 0 1,0 0-1,0 0 1,0 1-1,0-1 0,-2 3 1,-1 5-102,2-7 87,1 0 1,0 0-1,0 1 0,0-1 1,0 1-1,0-1 1,0 1-1,1-1 0,-1 1 1,1 2-1,0-4 25,0-1-1,0 0 1,1 1-1,-1-1 1,0 1 0,0-1-1,1 0 1,-1 0 0,0 1-1,1-1 1,-1 0-1,0 1 1,1-1 0,-1 0-1,0 0 1,1 0-1,-1 1 1,1-1 0,-1 0-1,0 0 1,1 0-1,-1 0 1,1 0 0,-1 0-1,0 0 1,1 0 0,-1 0-1,2 0 1,10 0 57,103-27 12,-69 15-30,1 2 0,50-4-1,-90 13-55,1 1 0,-1 0-1,1 0 1,-1 1-1,1 0 1,-1 0-1,12 4 1,-16-4 41,-1 0 0,1 0 0,-1 0-1,0 1 1,1-1 0,-1 1 0,0-1 0,0 1 0,0 0 0,0-1-1,0 1 1,-1 0 0,1 0 0,-1 1 0,1-1 0,-1 0 0,1 0-1,-1 1 1,0-1 0,0 1 0,-1-1 0,1 1 0,0-1-1,0 6 1,-1 0 1,0 0 0,0 1 0,0-1 0,-1 0 0,-1 1 0,0-1 1,0 0-1,0 0 0,-1 0 0,0 0 0,-5 9 0,-4 3 140,0 0 0,-26 31 1,38-51-171,0 0 1,0 1 0,0-1-1,0 0 1,0 0-1,0 0 1,0 0 0,0 1-1,0-1 1,0 0-1,0 0 1,0 0 0,0 0-1,0 1 1,-1-1 0,1 0-1,0 0 1,0 0-1,0 0 1,0 0 0,0 0-1,0 0 1,-1 1-1,1-1 1,0 0 0,0 0-1,0 0 1,0 0 0,-1 0-1,1 0 1,0 0-1,0 0 1,0 0 0,0 0-1,-1 0 1,1 0-1,0 0 1,0 0 0,0 0-1,0 0 1,-1 0 0,1 0-1,0 0 1,0 0-1,0 0 1,0 0 0,-1 0-1,1-1 1,0 1 0,0 0-1,0 0 1,0 0-1,0 0 1,-1 0 0,1 0-1,0 0 1,0-1-1,0 1 1,0 0 0,0 0-1,0 0 1,0 0 0,0-1-1,0 1 1,0 0-1,-1 0 1,1 0 0,0-1-1,0-12 116,5 2-129,-1-1 0,2 0 1,-1 1-1,2 0 0,-1 1 0,10-11 0,1-4 39,-1 4-35,0 0-1,2 1 1,0 1-1,34-27 1,-49 44-6,0 0 0,0 0 0,0 0 0,0 0 0,0 0 1,0 1-1,1-1 0,-1 1 0,1 0 0,-1 0 0,5 0 0,-7 1 8,0 0-1,1 0 0,-1 0 1,0 0-1,1 0 0,-1 0 1,0 0-1,0 1 0,1-1 1,-1 0-1,0 1 1,0-1-1,0 1 0,0 0 1,0-1-1,1 1 0,-1 0 1,0-1-1,0 1 0,-1 0 1,1 0-1,0 0 1,0 0-1,0 0 0,-1 0 1,1 0-1,0 0 0,-1 1 1,1-1-1,-1 0 1,1 0-1,-1 0 0,0 1 1,1 0-1,0 5 29,0 0-1,-1 0 1,1 0-1,-2 8 1,1 15-35,2 22-24,-1-33 68,-1 0 0,2 0-1,1 0 1,7 28 0,-10-46-24,0 0 0,0-1 0,0 1 0,0 0 1,0-1-1,0 1 0,1-1 0,-1 1 0,0-1 0,0 1 0,1 0 0,-1-1 0,0 1 1,1-1-1,-1 1 0,1-1 0,-1 1 0,0-1 0,1 0 0,-1 1 0,1-1 0,-1 0 0,1 1 1,0-1-1,-1 0 0,1 1 0,-1-1 0,1 0 0,-1 0 0,1 0 0,0 0 0,-1 0 1,1 1-1,0-1 0,-1 0 0,1 0 0,-1 0 0,1-1 0,0 1 0,-1 0 0,1 0 1,-1 0-1,1 0 0,0-1 0,-1 1 0,1 0 0,-1 0 0,1-1 0,-1 1 0,1 0 1,-1-1-1,1 1 0,-1-1 0,1 1 0,0-1 0,3-4 29,0 1 0,0-1 1,0 0-1,4-7 0,6-10-56,2 1 0,0 1 0,1 0 0,1 1 0,1 1 0,41-31 0,-9 15 72,69-32 0,-114 63-77,-1 0 0,1 1 0,0 0 0,0 0 0,0 0 0,0 1 0,7-1 0,-13 3 28,1 0 0,-1 0 0,0 0 0,0 0-1,0 0 1,1 0 0,-1 1 0,0-1 0,0 0-1,0 0 1,-1 0 0,1 0 0,0 2 0,-1 0 9,-1 0 0,1-1 0,0 1 0,-1 0 0,0-1 0,1 1 0,-1-1 0,0 1 0,0-1 0,0 0 0,-1 0 1,1 0-1,0 0 0,-1 0 0,1-1 0,-1 1 0,0-1 0,-3 2 0,-8 3-8,0-1 0,-21 5 1,22-7 7,-3 2-13,-1 0 0,1 1-1,1 1 1,0 0 0,-27 17 0,36-19-26,-1 0 1,1 0-1,0 0 1,1 1-1,-1 0 1,1 0-1,0 0 1,1 1-1,-1 0 1,1-1-1,0 2 0,1-1 1,0 0-1,-3 12 1,3-10 33,1 0-1,1 0 1,0 1 0,0-1-1,0 0 1,2 12 0,-1-19-8,0 0 0,1 1 1,-1-1-1,1 0 0,-1 0 1,1 1-1,0-1 1,0 0-1,0 0 0,0 0 1,0 0-1,0 0 0,1 0 1,-1 0-1,0 0 0,1 0 1,0-1-1,-1 1 0,1 0 1,0-1-1,0 0 0,0 1 1,0-1-1,0 0 0,0 0 1,1 0-1,-1 0 0,0-1 1,3 1-1,0 0 23,0-1-1,-1 0 1,1 0-1,0 0 1,-1-1 0,1 1-1,0-1 1,-1-1 0,1 1-1,-1 0 1,1-1-1,-1 0 1,0 0 0,0-1-1,0 1 1,6-5-1,5-5 74,-1 0 0,22-24 0,1-7 19,60-95-1,-56 66-348,-44 78 169,0 1 0,1-1 0,0 0 0,1 1 1,-2 8-1,-6 49 126,6-41-91,0-1-19,1 1 0,1 0-1,4 43 1,-3-64 56,0-1 1,0 0-1,0 0 0,0 0 1,1 0-1,-1 0 1,0 1-1,1-1 0,-1 0 1,1 0-1,-1 0 0,1 0 1,0 0-1,-1 0 1,1 0-1,0-1 0,0 1 1,-1 0-1,1 0 0,2 1 1,-2-2 6,0 0 0,0 0 0,0 1 0,0-1 0,0 0 0,0 0 0,0 0 0,0 0 0,0 0 0,0 0 0,0-1 0,0 1 0,0 0 0,0 0 0,0-1 0,0 1 0,2-2 0,3-1 39,-1 0 0,0-1 0,0 0 0,0 0 0,8-9 0,120-148-59,-132 159 2,6-6-2,0 0 1,1 0 0,0 0-1,0 1 1,13-9 0,-20 16 1,-1-1-1,0 1 1,0 0 0,1 0 0,-1-1 0,0 1 0,1 0 0,-1-1 0,0 1 0,1 0-1,-1 0 1,1 0 0,-1 0 0,0-1 0,1 1 0,-1 0 0,1 0 0,-1 0 0,0 0-1,1 0 1,-1 0 0,1 0 0,-1 0 0,1 0 0,-1 0 0,0 0 0,1 0 0,-1 0-1,1 0 1,-1 1 0,0-1 0,1 0 0,-1 0 0,1 0 0,-1 1 0,0-1 0,1 0 0,-1 0-1,0 1 1,0-1 0,1 0 0,-1 1 0,0-1 0,1 0 0,-1 1 0,0-1 0,0 1-1,0-1 1,0 0 0,1 1 0,-1-1 0,0 1 0,0-1 0,0 0 0,0 2 0,1 3-14,-1 0 1,0 1-1,-2 10 1,2-6-57,-6 54 288,-15 67-1,21-121-29,6-20-42,8-23-84,-6 12-69,1 2 1,1-1-1,0 1 0,2 1 1,0 0-1,1 0 0,1 1 1,0 1-1,2 1 0,-1 0 1,2 1-1,0 0 0,21-11 1,-37 23 2,1 1 1,-1 1 0,1-1 0,0 0-1,-1 0 1,1 1 0,0-1 0,0 1-1,0-1 1,2 1 0,-3 0-2,0 0 0,-1 0 0,1 0 0,-1 0-1,1 0 1,0 1 0,-1-1 0,1 0 0,-1 0 0,1 1 0,0-1 0,-1 0 0,1 1-1,-1-1 1,1 1 0,-1-1 0,1 0 0,-1 1 0,0-1 0,1 1 0,-1-1 0,1 1-1,-1 0 1,0-1 0,0 1 0,1-1 0,-1 1 0,0-1 0,0 1 0,0 0 0,0-1-1,0 1 1,1 0 0,0 17 105,0 0 0,-2 31-1,0-13-211,1-10 143,1 1-1,8 51 1,-9-77-21,1 0 0,-1 1 0,0-1 0,1 0 0,-1 1 0,1-1 0,0 0 0,-1 0 0,1 1 0,0-1 0,0 0 0,0 0 0,0 0 0,0 0 0,0 0 0,0 0 0,0 0 0,0 0-1,0-1 1,1 1 0,-1 0 0,0-1 0,0 1 0,1-1 0,-1 1 0,0-1 0,1 0 0,-1 1 0,1-1 0,-1 0 0,0 0 0,1 0 0,-1 0 0,1 0 0,-1 0 0,0-1 0,1 1 0,1-1 0,7-2 22,-1 1 1,0-2-1,-1 1 0,13-8 0,-18 9-45,81-44 25,83-63 0,-153 100-27,27-13 0,-29 16 47,-12 6-28,0 0 0,0 0 0,-1 0 0,1 0 0,0 0 0,0 1 1,0-1-1,0 0 0,0 0 0,0 0 0,0 0 0,0 0 0,0 0 0,0 0 1,0 0-1,0 0 0,0 0 0,0 0 0,0 0 0,0 0 0,0 0 1,0 0-1,0 0 0,0 1 0,0-1 0,0 0 0,0 0 0,0 0 0,0 0 1,0 0-1,0 0 0,0 0 0,0 0 0,0 0 0,0 0 0,0 0 1,0 0-1,0 0 0,0 0 0,0 0 0,0 0 0,0 0 0,1 1 1,-1-1-1,0 0 0,0 0 0,0 0 0,0 0 0,0 0 0,0 0 0,0 0 1,0 0-1,0 0 0,0 0 0,0 0 0,0 0 0,0 0 0,0 0 1,0 0-1,0 0 0,1 0 0,-1 0 0,0 0 0,-5 9 9,-9 12 0,-50 50 1,42-47-34,-25 31 1,39-44-148,3-6 169,0 1-1,1 0 1,0 1 0,1-1-1,-1 1 1,-2 7-1,6-12 4,-1-1-1,1 1 1,0 0 0,0 0-1,-1 0 1,1 0-1,0 0 1,1-1-1,-1 1 1,0 0-1,0 0 1,1 0 0,-1 0-1,1-1 1,0 1-1,-1 0 1,1-1-1,0 1 1,0 0 0,0-1-1,0 1 1,0-1-1,1 1 1,-1-1-1,0 0 1,1 0 0,-1 1-1,1-1 1,2 1-1,2 2 10,0 0-1,0-1 0,0 0 1,0 0-1,1-1 0,-1 0 0,1 0 1,-1 0-1,12 1 0,-7-3 18,-1 0-1,1 0 1,-1-1-1,1 0 0,16-4 1,3-4-5,-1-1 1,0-2-1,34-18 1,-34 15 11,0-1 1,-1-1 0,32-26 0,-50 34-24,1 0 0,-1-1 0,-1 0 0,0-1 0,0 1 1,-1-2-1,-1 1 0,1-1 0,-2-1 0,7-16 0,-12 26-6,0 0 0,0 0-1,0-1 1,0 1 0,-1-1 0,0 1 0,0-1-1,0 1 1,0-1 0,0 1 0,-1-4-1,1 6-9,-1-1-1,1 1 0,-1 0 1,1 0-1,-1 0 0,1 0 0,-1 0 1,1 0-1,-1 1 0,0-1 0,0 0 1,1 0-1,-1 0 0,0 1 0,0-1 1,0 0-1,0 1 0,0-1 1,0 1-1,0-1 0,0 1 0,0-1 1,0 1-1,0 0 0,0 0 0,-1-1 1,1 1-1,0 0 0,0 0 0,0 0 1,0 0-1,0 0 0,0 0 0,-1 1 1,1-1-1,-2 1 0,-3 1-8,0 0 1,0 0-1,0 1 0,0-1 0,1 1 1,-1 1-1,1-1 0,0 1 0,-9 8 0,5-4-3,1 0 0,0 1 0,0 1 0,-8 13-1,12-17 22,1 1 1,-1-1-1,1 0 0,1 1 0,0-1 0,-1 1 0,2 0 0,-1 0 0,1 0 1,0 13-1,1-16 13,0 0 1,1 1-1,-1-1 1,1 0-1,0 0 1,1 0-1,-1 0 1,1 0 0,-1 0-1,1 0 1,0 0-1,1-1 1,-1 1-1,1-1 1,-1 1-1,1-1 1,0 0-1,6 5 1,2 0 28,0-1 0,1 0 0,0 0 1,0-1-1,0-1 0,0 0 0,1 0 0,0-2 0,0 1 1,21 1-1,-15-3-91,1-1 1,-1 0 0,1-2-1,-1-1 1,0 0 0,33-8-1,-36 5-1611,32-13-1,-8-2-3659,-5 3 2026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28.6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6 394 3808,'0'0'70,"1"0"1,-1 0-1,0 0 1,0 0-1,0 0 0,1 1 1,-1-1-1,0 0 1,0 0-1,0 0 1,1 1-1,-1-1 0,0 0 1,0 0-1,0 1 1,0-1-1,0 0 1,0 0-1,0 1 0,0-1 1,0 0-1,0 0 1,0 1-1,0-1 0,0 0 1,0 1-1,0-1 1,0 0-1,0 0 1,0 1-1,0-1 0,0 0 1,0 0-1,0 1 1,0-1-1,0 0 1,-1 0-1,1 1 0,0-1 1,0 0-1,0 0 1,0 0-1,-1 1 1,1-1-1,0 0 0,0 0 1,0 0-1,-1 0 1,1 1-1,0-1 1,0 0-1,-1 0 0,1 0 1,0 0-1,0 0 1,-1 0-1,1 0 1,0 0-1,0 0 0,-1 0 1,1 0-1,0 0 1,-1 0-1,1 0 0,0 0 1,0 0-1,-1 0 1,1 0-1,0 0 1,1 1 260,0 0 0,1 1 0,-1-1-1,1 0 1,-1 0 0,1 0 0,0 0 0,-1 0 0,1 0 0,2 1 0,2-1 105,-1-1 1,1 1-1,-1-1 0,1 0 0,0 0 0,-1 0 1,1-1-1,-1 0 0,1 0 0,-1 0 0,8-3 1,-4 0-192,-1 0 0,0 0 1,-1-1-1,1 0 0,-1 0 1,10-9-1,1-4-140,-2 0 0,0-1 0,-1-1 0,15-25 0,-14 16 96,15-36-1,12-21 189,-43 111-352,-2 47-99,1-31 224,4 64-1,-1-77-38,-1-17 33,0 0 0,0 0-1,1 0 1,5 20 0,-7-30-125,1 0 1,-1 0-1,0 0 1,1 0-1,-1 0 1,1 0-1,-1 0 1,1 0-1,-1-1 1,1 1-1,0 0 1,-1 0-1,1-1 1,0 1-1,0 0 1,-1-1-1,1 1 1,0 0-1,0-1 1,0 1-1,0-1 1,0 0-1,0 1 1,0-1-1,0 0 1,0 1-1,0-1 1,0 0-1,1 0 1,0-1-1,0 1 0,0-1 0,0 0 0,0 0 1,-1 0-1,1 0 0,0 0 0,-1 0 1,1 0-1,-1 0 0,1-1 0,-1 1 0,0-1 1,3-2-1,58-91 297,-22 31-368,-14 26 7,2 2 1,33-33-1,-45 52-20,1 2 0,0 0 0,1 1 0,1 1 0,40-21 0,-58 33 39,1 0 0,0 0 0,0 0 0,0 1 0,1-1 0,-1 1 0,0-1 0,0 1 0,0 0 0,0-1 0,0 1 0,1 1 0,-1-1 0,0 0 0,0 0 0,0 1 0,0-1 0,3 2 0,-3-1 15,-1 0 0,1 0 0,0 0 0,-1 0 0,1 1 0,-1-1 0,0 0 0,1 1 0,-1 0 0,0-1 0,0 1 0,0-1 0,0 1 0,0 0 0,-1 0 0,1 0 0,0-1 0,-1 1 0,1 0 0,-1 3 0,2 9 9,-1 0 0,0 0 1,-1 0-1,-1 0 0,0-1 1,-1 1-1,-4 16 0,0-10-24,0 1 0,-1-1 0,-20 37 0,19-44 38,0 0 1,0-1-1,-1-1 0,-1 1 0,0-1 0,0-1 0,-1 0 1,-1 0-1,1-1 0,-2-1 0,1 0 0,-1 0 0,0-1 0,-1-1 1,1 0-1,-23 5 0,32-10 4,0 0 1,0 0-1,0 0 1,-1-1-1,1 1 1,0-1-1,-1 0 1,-5-1-1,10 1-29,0 0 1,0 0-1,0 0 1,0 0-1,-1 0 0,1-1 1,0 1-1,0 0 1,0 0-1,0 0 0,-1 0 1,1 0-1,0 0 1,0 0-1,0 0 0,0-1 1,0 1-1,0 0 1,-1 0-1,1 0 0,0 0 1,0 0-1,0-1 1,0 1-1,0 0 0,0 0 1,0 0-1,0 0 1,0-1-1,0 1 0,0 0 1,0 0-1,0 0 0,0 0 1,0-1-1,0 1 1,0 0-1,0 0 0,0 0 1,0 0-1,0-1 1,0 1-1,6-9 1,14-8 58,3 6-174,1 1 0,0 1 0,0 1 0,1 1 1,0 1-1,0 2 0,0 0 0,1 2 0,-1 0 0,32 3 0,-9 6-5877,-28-4 915,-9-3 1526,-12-7-832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29.5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0 195 2240,'0'0'720,"1"2"-448,1 2 81,0 0-1,1 0 1,-1 0 0,1-1-1,0 1 1,0 0 0,1-1 0,-1 0-1,1 0 1,-1 0 0,1 0-1,0-1 1,0 1 0,5 1-1,-5-3-196,-1 0 0,0-1 0,1 1 0,-1-1-1,0 0 1,1 0 0,-1 0 0,0-1 0,1 1-1,-1-1 1,0 0 0,0 0 0,0 0 0,1 0-1,-1 0 1,0-1 0,0 0 0,-1 1 0,1-1 0,0 0-1,0 0 1,-1-1 0,0 1 0,1 0 0,-1-1-1,0 1 1,2-4 0,3-4 5,-1 1 0,0-1 0,0-1 0,-1 1 0,0-1 0,5-21 0,-7 24-110,-1-1-1,-1 0 1,1 1-1,-1-1 1,-1 0-1,0 0 0,0 1 1,-1-1-1,-3-15 1,4 23-63,0 0-1,0 0 1,0 0 0,-1 0-1,1 0 1,0 0 0,-1 1 0,1-1-1,-1 0 1,1 0 0,-1 0-1,1 1 1,-1-1 0,0 0 0,1 0-1,-1 1 1,0-1 0,0 1-1,1-1 1,-1 0 0,0 1 0,0 0-1,0-1 1,0 1 0,1-1-1,-1 1 1,0 0 0,0 0 0,0-1-1,-2 1 1,1 0-9,0 1 0,0-1 1,0 0-1,0 1 0,0 0 0,0-1 1,0 1-1,0 0 0,1 0 0,-1 0 1,0 0-1,-2 2 0,-2 2 42,0 1 0,0 0-1,1 0 1,-1 0 0,2 1 0,-8 11-1,-19 44 447,26-51-337,-8 17 227,-16 53 0,27-72-270,0 0 0,0 1 0,0-1-1,2 1 1,-1-1 0,1 1 0,0-1-1,1 1 1,0-1 0,3 12 0,-3-17-16,1 0 1,-1 0 0,1-1-1,0 1 1,-1 0 0,2-1-1,-1 0 1,0 1 0,1-1-1,-1 0 1,1 0 0,0 0-1,0-1 1,0 1-1,1-1 1,-1 1 0,0-1-1,1 0 1,0-1 0,-1 1-1,1 0 1,0-1 0,0 0-1,0 0 1,0 0 0,0-1-1,0 1 1,0-1-1,5 0 1,-2 0-17,0-1 1,-1 1-1,1-1 1,0-1-1,0 1 0,-1-1 1,1-1-1,-1 1 1,0-1-1,1 0 0,-1 0 1,7-6-1,30-28-1877,1 0-3518,-23 21 3468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29.0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29 7136,'-50'-28'2656,"47"33"-2080,6 3-160,7-13-2048,-5 2 800,3 3-2336,1 0 1792,9 8-832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31.8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19 748 2144,'-2'0'82,"-11"4"474,13-4-546,0 0 1,0 0-1,-1 0 1,1 0-1,0 0 1,0 0-1,0 0 1,0 0-1,0 0 0,-1 0 1,1 0-1,0 1 1,0-1-1,0 0 1,0 0-1,0 0 1,0 0-1,0 0 1,-1 0-1,1 1 0,0-1 1,0 0-1,0 0 1,0 0-1,0 0 1,0 1-1,0-1 1,0 0-1,0 0 0,0 0 1,0 0-1,0 1 1,0-1-1,0 0 1,0 0-1,0 0 1,0 0-1,0 0 1,0 1-1,0-1 0,0 0 1,0 0-1,0 0 1,1 0-1,-1 1 1,0-1-1,0 0 1,0 0-1,0 0 0,0 0 1,0 0-1,0 0 1,1 0-1,-1 1 1,0-1-1,0 0 1,2 1 1843,12 6 1506,-10-6-3022,1-1 1,-1 0 0,0 0-1,0-1 1,1 1-1,-1-1 1,0 0-1,0 0 1,0 0 0,0-1-1,0 1 1,0-1-1,0 0 1,-1 0 0,1 0-1,-1-1 1,6-4-1,-2 0-23,1 0 0,-2 0 0,1-1 0,-1 0-1,0 0 1,6-13 0,-2 0-67,-1 0-1,-1-1 1,-1-1 0,-1 1-1,-1-1 1,4-44-1,-7 21 87,-3 40-296,1 31-84,3 173-184,-3-186 334,0 0 0,-5 24 0,4-33-65,1-1 1,-1 1 0,1 0 0,-1-1-1,0 1 1,0 0 0,0-1 0,-1 1-1,1-1 1,-1 0 0,1 1 0,-1-1-1,0 0 1,0 0 0,0 0 0,0 0 0,0 0-1,-4 2 1,4-3-21,-1-1 1,1 0-1,-1 1 0,1-1 1,-1 0-1,0 0 0,1 0 1,-1 0-1,1-1 0,-1 1 1,1-1-1,-1 0 0,1 1 1,0-1-1,-1 0 0,1 0 1,0-1-1,-3 0 0,-13-6-18,18 8-19,0 0 1,0 0-1,0 0 0,-1 0 1,1 0-1,0 0 1,0 0-1,0-1 0,0 1 1,-1 0-1,1 0 0,0 0 1,0 0-1,0 0 0,0-1 1,0 1-1,-1 0 0,1 0 1,0 0-1,0 0 0,0-1 1,0 1-1,0 0 0,0 0 1,0 0-1,0-1 1,0 1-1,0 0 0,0 0 1,0 0-1,0-1 0,0 1 1,0 0-1,0 0 0,0 0 1,0-1-1,0 1 0,0 0 1,0 0-1,0 0 0,0-1 1,4 3 39,1 0 0,-1 0 1,0-1-1,1 1 0,-1-1 0,1 0 1,-1-1-1,1 1 0,0-1 1,-1 0-1,1 0 0,-1 0 0,7-2 1,9-1 35,35-12 0,-30 7-22,-1 2 58,-1-2 1,1-1-1,-2-1 1,1-1 0,-2-1-1,29-20 1,-36 22-73,0-2 0,-1 0 1,0 0-1,-1-1 0,-1-1 1,0 0-1,-1 0 0,0-1 1,14-29-1,-7 3 67,-2 0 1,-1-1-1,15-85 0,-21 88-88,-5 25 11,0-1-1,-1 1 1,0 0-1,-1-18 1,-2 10-1,1 14-58,0 1 1,0 0-1,-1 0 1,0-1-1,0 1 1,-4-10-1,5 16 44,0 1-1,0 0 0,0 0 0,0 0 0,0-1 1,-1 1-1,1 0 0,0 0 0,0-1 0,0 1 1,0 0-1,0 0 0,-1 0 0,1-1 0,0 1 1,0 0-1,0 0 0,0 0 0,-1 0 0,1 0 1,0 0-1,0-1 0,-1 1 0,1 0 0,0 0 1,0 0-1,0 0 0,-1 0 0,1 0 1,0 0-1,0 0 0,-1 0 0,1 0 0,0 0 1,0 0-1,-1 0 0,1 0 0,0 0 0,0 0 1,-1 0-1,1 0 0,0 1 0,0-1 0,0 0 1,-1 0-1,1 0 0,0 0 0,0 0 0,0 0 1,-1 1-1,1-1 0,0 0 0,0 0 0,0 0 1,0 1-1,-1-1 0,1 0 0,0 1 0,-9 14 7,8-13 26,-13 28-28,2 1-1,1 0 0,2 1 0,-6 36 0,8-37 26,-51 227 353,49-221-343,3-16 61,2 0-1,0 0 0,-1 32 0,5-50-68,0-3-23,0 1-1,0-1 1,0 1 0,0-1-1,0 1 1,0-1 0,0 1-1,0-1 1,0 1 0,0-1-1,0 1 1,0-1 0,0 1-1,0-1 1,-1 1 0,1-1-1,0 1 1,0-1 0,-1 0-1,1 1 1,0-1 0,0 1-1,-1-1 1,1 0 0,-1 1-1,28-16 162,0 0-1,41-33 0,-63 44-165,32-23 0,-33 25 0,-1 1 0,0-1 0,1 1 0,0-1 0,-1 1 0,1 0 0,-1 0 0,1 1 0,7-1 0,-10 1-9,0 0 0,0 0 0,-1 0 0,1 0-1,0 1 1,0-1 0,0 0 0,0 0 0,0 1 0,0-1-1,0 1 1,0-1 0,-1 1 0,1-1 0,0 1 0,0 0-1,-1-1 1,1 1 0,0 0 0,-1-1 0,1 1 0,-1 0-1,1 0 1,-1 0 0,1-1 0,-1 1 0,0 0 0,1 0-1,-1 1 1,2 4-11,-1-1-1,0 1 1,-1 0-1,1 5 1,0 5 131,0-9-62,8 37-127,-8-41 83,0 1 0,0-1 0,0 0 0,1 1 0,0-1 0,0 0 0,0 0 0,0 0 0,3 3 0,-4-5 17,0-1-1,0 0 1,0 1 0,0-1-1,0 0 1,0 0 0,0 0-1,0 0 1,0 0 0,0 0-1,0 0 1,0 0 0,0 0-1,0-1 1,0 1 0,0 0-1,0-1 1,0 1 0,0 0-1,1-1 1,2-1 40,11-3-64,0-1-1,0 0 0,-1-1 0,15-9 1,30-15-1,-42 23 55,33-18-1,-44 22-38,1-1-1,-1 0 1,0 0-1,0 0 1,0-1-1,-1 0 1,6-8-1,-10 13-2,0 0-1,-1 0 1,1 1 0,-1-1 0,0 0-1,1 0 1,-1 0 0,0 0 0,1 0-1,-1 0 1,0 0 0,0-1 0,0 1-10,0 1 1,0 0-1,0-1 1,0 1-1,0 0 1,0 0-1,0-1 0,0 1 1,-1 0-1,1-1 1,0 1-1,0 0 1,0 0-1,-1-1 1,1 1-1,0 0 1,0 0-1,0 0 1,-1-1-1,1 1 1,0 0-1,0 0 1,-1 0-1,0-1 1,0 1-6,0 0 1,0 0-1,0-1 1,0 1-1,0 0 1,0 0-1,0 0 1,-1 1 0,1-1-1,0 0 1,0 0-1,0 1 1,0-1-1,0 0 1,0 1 0,0-1-1,-2 2 1,-19 12-12,-1 1 0,-23 22 0,39-30 13,0 0 0,1 0 1,-1 0-1,1 1 0,1 0 1,-1 0-1,1 0 0,1 1 1,-5 10-1,6-12 23,-1 6 223,4-12-240,0-1-1,0 0 0,0 1 0,0-1 0,0 0 0,0 0 0,1 1 0,-1-1 1,0 0-1,0 0 0,0 1 0,1-1 0,-1 0 0,0 0 0,0 1 1,1-1-1,-1 0 0,0 0 0,0 0 0,1 0 0,-1 0 0,0 1 0,1-1 1,-1 0-1,0 0 0,1 0 0,-1 0 0,0 0 0,0 0 0,1 0 1,-1 0-1,0 0 0,1 0 0,-1 0 0,0 0 0,1 0 0,-1 0 1,0 0-1,1-1 0,-1 1 0,0 0 0,0 0 0,1 0 0,2-1 4,0 0-1,1 0 0,-1 0 1,0-1-1,0 1 0,0-1 1,-1 1-1,1-1 0,0 0 1,3-3-1,23-27 106,-17 18-67,3-5-10,-1-2 1,16-27 0,-18 26-203,-11 21 45,-1 4 11,1 5 99,-1-1 0,2 1 1,-1 0-1,1-1 0,0 1 0,0-1 0,1 0 1,0 0-1,0 0 0,1 0 0,0 0 0,7 8 1,-8-11 36,0 0 0,0 0 1,0 0-1,1-1 1,0 1-1,0-1 1,0 0-1,0 0 0,0-1 1,0 1-1,1-1 1,0 0-1,-1 0 1,1-1-1,0 1 0,0-1 1,-1 0-1,1 0 1,0-1-1,9 1 1,-1-3 12,-1 1 1,0-2 0,-1 1-1,1-2 1,0 0-1,-1 0 1,0-1 0,0 0-1,0-1 1,-1 0 0,14-11-1,-7 4-10,-1-1 0,-1-1 0,0-1 0,-1 0 0,20-30 0,-30 36 28,-3 9-57,-1 1 1,0 0-1,0 0 0,0 0 0,0 0 1,0-1-1,0 1 0,0 0 0,0 0 0,0 0 1,0-1-1,0 1 0,0 0 0,0 0 1,0 0-1,0 0 0,0-1 0,0 1 0,0 0 1,0 0-1,0 0 0,0-1 0,0 1 0,-1 0 1,1 0-1,0 0 0,0 0 0,0 0 1,0-1-1,0 1 0,0 0 0,0 0 0,-1 0 1,1 0-1,0 0 0,0 0 0,0 0 1,0 0-1,-1-1 0,1 1 0,0 0 0,0 0 1,0 0-1,0 0 0,-1 0 0,1 0 1,0 0-1,0 0 0,-1 1-8,1-1 0,-1 0 0,1 1 0,-1-1 0,1 1 0,-1-1 1,1 1-1,0-1 0,-1 1 0,1-1 0,0 1 0,0 0 0,-1-1 0,1 1 0,0-1 0,0 1 0,0 0 1,0-1-1,0 1 0,0 0 0,-2 4-11,0-1 16,0 0 0,0 0 0,0 1 0,0 0 0,1-1 1,-1 1-1,1 0 0,0 0 0,1-1 0,-1 1 0,1 0 0,0 0 1,0 0-1,1 0 0,-1 0 0,1-1 0,0 1 0,0 0 1,1 0-1,0-1 0,3 8 0,-3-8 3,1 0 1,-1-1-1,1 1 1,0-1-1,0 0 1,0 1-1,0-2 1,1 1-1,4 3 1,-6-5 20,1 0 1,0 1-1,0-2 1,0 1-1,0 0 1,0-1-1,0 1 1,0-1-1,0 0 1,0 0-1,0 0 1,0 0-1,0-1 1,3 0-1,5-1 9,-1-1-1,1 0 1,-1-1-1,0 0 0,0-1 1,-1 0-1,10-6 1,58-49 168,-24 18-137,-42 33-100,-8 7 28,0-1 1,0 1 0,1-1 0,-1 1-1,0 0 1,1 0 0,-1 1 0,1-1-1,0 1 1,5-2 0,-9 3 6,1 0 1,-1 0-1,1 0 0,-1 0 1,0 0-1,1 0 0,-1 1 1,1-1-1,-1 0 0,1 0 1,-1 0-1,0 0 1,1 0-1,-1 1 0,0-1 1,1 0-1,-1 0 0,1 1 1,-1-1-1,0 0 0,1 1 1,-1-1-1,0 0 0,0 1 1,1-1-1,-1 0 0,0 1 1,0-1-1,0 0 1,1 1-1,-1-1 0,0 1 1,0-1-1,0 1 0,0-1 1,0 0-1,0 1 0,0-1 1,0 1-1,0-1 0,0 1 1,-2 24 103,-9 19-184,-18 49 1,-4 14 43,7 7 263,-17 160 1,39-250-47,3-17 5,0-10 350,2-25-419,2-1-1,7-28 1,-1 9-166,-5 17 75,2 0 0,2 1 0,0 0 0,2 0 0,2 1 0,0 0 0,23-37 0,2 8-146,2 1 0,50-54 0,-84 105 98,0 1 1,1-1 0,0 2 0,0-1 0,0 0-1,0 1 1,14-6 0,-17 9 21,-1-1 0,1 2 1,0-1-1,-1 0 0,1 0 0,0 1 0,0 0 0,-1-1 1,1 1-1,0 0 0,0 0 0,0 1 0,0-1 0,-1 1 1,1-1-1,0 1 0,-1 0 0,1 0 0,0 0 1,-1 0-1,1 0 0,-1 1 0,5 3 0,-4-3 9,0 0-1,0 1 0,-1-1 1,1 1-1,-1-1 1,1 1-1,-1 0 1,0 0-1,0 0 0,0 1 1,-1-1-1,1 0 1,-1 1-1,0-1 0,0 1 1,1 5-1,-2-5 10,0-1 0,0 1 0,-1 0 0,1-1 0,-1 1 0,0 0 0,0-1 0,0 0 0,-1 1 0,1-1 0,-1 0 1,0 1-1,0-1 0,0 0 0,0 0 0,-4 4 0,1-2 25,0-1 0,0 0 1,-1 0-1,1 0 0,-1 0 1,0-1-1,0 0 1,0 0-1,0-1 0,-11 4 1,4-3-151,0 0-1,0-1 1,-1 0 0,-17 0 0,27-2-332,1 0-43,0 0 0,0 0 0,1 0 0,-1 0 0,0-1 0,0 1 0,0-1 0,1 0 0,-1 0 0,-4-1 0,-4-9-8669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34.4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133 25 3392,'-1'0'35,"1"0"1,0-1-1,0 1 0,0 0 1,-1 0-1,1 0 0,0 0 1,0 0-1,0-1 0,0 1 0,-1 0 1,1 0-1,0 0 0,0-1 1,0 1-1,0 0 0,0 0 1,0 0-1,-1-1 0,1 1 1,0 0-1,0 0 0,0-1 1,0 1-1,0 0 0,0 0 1,0-1-1,0 1 0,0 0 1,0 0-1,0-1 0,0 1 1,0 0-1,0 0 0,1-1 1,7-6 567,14-1 1148,-20 7-1354,1 1-1,-1 0 0,1-1 0,-1 1 0,1 0 0,0 0 0,-1 0 1,1 1-1,-1-1 0,1 1 0,-1-1 0,1 1 0,-1 0 0,1 0 1,-1 0-1,4 2 0,-4-1-224,-1-1-1,1 1 1,-1-1-1,0 1 1,0-1 0,1 1-1,-1 0 1,0 0 0,-1-1-1,1 1 1,0 0 0,0 0-1,-1 0 1,1 0 0,-1 0-1,0 0 1,1 0 0,-1 0-1,0 0 1,0 0 0,-1 0-1,1 3 1,-2 6 73,1 0-1,-2 0 1,0 0 0,0 0-1,-1 0 1,0-1 0,-1 1-1,0-1 1,-1 0 0,0 0 0,0-1-1,-10 12 1,6-11-386,1 0 0,-1-1 0,-22 16 0,20-18-951,0 1 1,-1-2-1,-22 10 1,34-16 994,-12 4-3353,12-4 3319,1 0-1,0 0 0,-1 0 1,1 0-1,0 0 0,-1 0 1,1 0-1,0 0 0,-1 0 1,1 0-1,0 0 0,-1 0 1,1 0-1,0 0 0,-1 0 1,1 0-1,0 0 0,-1-1 1,1 1-1,0 0 0,-1 0 1,1 0-1,0-1 0,0 1 1,-1 0-1,1 0 0,0 0 1,0-1-1,-1 1 0,1 0 1,0-1-1,0 1 0,0 0 1,-1-1-1,4-9-4305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39.8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76 2496,'-6'-4'10582,"6"4"-10342,-3 10 1878,4 16-2450,6 28 1157,18 106 1171,4-32-598,3 17 57,-31-119-1418,-1-25 785,-1-9-188,-29-84 27,1 6-275,25 72-351,1-1 0,1 1 0,0-1 0,0-16 0,2 16 42,1 0 1,0 1-1,1-1 1,0 1-1,1 0 1,1-1-1,0 1 1,1 1-1,0-1 1,2 1 0,-1 0-1,15-21 1,-9 18-58,0 1-1,0 0 1,2 1 0,-1 1 0,22-16 0,-28 24-12,0 0 0,0 0 0,1 1 0,-1 0 0,1 1 0,0-1 0,0 2 0,0-1 0,0 1 0,0 0 0,1 1 1,-1 0-1,1 0 0,14 1 0,-19 1-9,0-1-1,0 1 1,0 0 0,-1 0 0,1 0 0,0 1 0,0 0 0,-1-1 0,1 1 0,-1 0 0,0 1 0,0-1 0,1 0 0,-2 1 0,1 0 0,0 0 0,0 0 0,-1 0-1,0 0 1,1 1 0,-1-1 0,0 0 0,-1 1 0,1 0 0,-1-1 0,1 1 0,-1 0 0,1 6 0,-1-2 21,0 1 1,0-1-1,0 1 1,-1-1-1,-1 1 0,1-1 1,-1 0-1,-1 1 1,0-1-1,0 0 0,0 0 1,-6 13-1,-2-3 45,0 1-1,-17 21 0,20-31-44,0 0 0,0-1-1,-1 0 1,0 0 0,-1-1-1,-10 7 1,18-14-24,-1 1 0,1 0-1,-1 0 1,1 0 0,0 0 0,-1 1 0,1-1-1,0 0 1,0 1 0,0-1 0,0 0 0,0 1 0,0-1-1,0 1 1,0 0 0,0 1 0,1-2-1,0 0 0,0 0 0,0 1 0,0-1 0,1 0 1,-1 0-1,0 0 0,1 0 0,-1 0 0,1 0 0,-1 0 0,1 0 0,-1 0 0,1 0 1,0-1-1,-1 1 0,1 0 0,0 0 0,0 0 0,-1-1 0,1 1 0,0 0 0,0-1 0,0 1 1,0-1-1,0 1 0,1 0 0,76 47-72,-69-42 97,0 2 1,-1-1 0,1 1 0,-2 0 0,15 18 0,-20-21-10,0-1-1,0 0 1,0 1 0,0-1-1,0 1 1,-1-1 0,0 1-1,0 0 1,0-1 0,-1 1-1,0 0 1,0 0 0,0 0 0,0 0-1,-1-1 1,1 1 0,-3 7-1,2-9 31,0 1 0,0-1 0,-1 0 0,1 0 0,-1 1-1,1-1 1,-1 0 0,0-1 0,0 1 0,-1 0 0,1 0 0,-1-1 0,1 1-1,-1-1 1,0 0 0,1 0 0,-1 0 0,0 0 0,0-1 0,-1 1 0,1-1-1,0 0 1,-6 2 0,2-2-28,0-1-1,0 1 1,1-1-1,-1-1 1,0 1-1,0-1 1,-12-3-1,-47-19-127,29 9 152,12 6-140,12 4-376,-1 0-1,1-1 0,-21-11 0,34 16 403,-1 0 0,1 0 1,0 0-1,0 0 0,0 0 0,-1 0 0,1 0 0,0 0 0,0-1 0,0 1 0,0 0 0,-1 0 0,1 0 1,0 0-1,0 0 0,0 0 0,0-1 0,0 1 0,-1 0 0,1 0 0,0 0 0,0 0 0,0-1 1,0 1-1,0 0 0,0 0 0,0 0 0,0-1 0,0 1 0,0 0 0,0 0 0,0 0 0,0 0 1,0-1-1,0 1 0,0 0 0,0 0 0,0 0 0,0-1 0,0 1 0,0 0 0,0-1 0,10-2-2601,16 1-2211,-11 3 2720,-1 1 1,1 0-1,14 4 1,-5-1 682,12 2-583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40.4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78 4064,'0'0'7653,"5"7"-4997,-2-5-2323,0 0 1,1 0-1,-1 0 0,0-1 1,1 0-1,-1 1 0,1-1 1,-1 0-1,1-1 0,-1 1 1,1-1-1,0 1 1,-1-1-1,8-1 0,6 0 12,30-7 0,-39 6-163,13-2 11,-1 0-1,0-2 1,0 0 0,0-1 0,22-13 0,-41 20-188,-1 0 0,1-1 0,0 1 0,0-1 0,-1 1 0,1-1 0,0 1 0,-1-1 0,1 0 0,-1 1 0,1-1 0,0 0 0,-1 0 0,0 1 0,1-1 0,-1 0 0,1 0 0,-1 0 0,0 1 0,0-1 0,1 0 0,-1 0 0,0 0 0,0 0 0,0 0 0,0 1 0,0-3 0,-1 2-5,1 0 0,0 0 0,-1 0 0,0 0 0,1 0 0,-1 0 0,1 0 0,-1 1 0,0-1 0,1 0-1,-1 0 1,0 1 0,0-1 0,0 0 0,0 1 0,0-1 0,0 1 0,1-1 0,-1 1 0,0-1 0,-1 1 0,1 0 0,0-1 0,0 1 0,-1 0 0,-11-2 40,1 1 1,-1 1 0,1 0-1,-1 1 1,-16 2-1,3 2 310,-39 12 1,55-14-235,-1 1 1,1 0-1,0 1 1,0 0-1,1 1 1,-15 10-1,20-13-57,1 0-1,-1 0 0,1 1 0,0-1 0,0 0 0,1 1 0,-1 0 0,1 0 0,-1 0 1,1 0-1,0 0 0,1 0 0,-1 0 0,1 1 0,0-1 0,0 1 0,0-1 0,0 8 1,1-4-1,0-1 1,1 1 0,-1-1-1,2 1 1,-1-1 0,5 12-1,-5-15-34,1-1-1,-1 0 0,1 1 0,0-1 1,0 0-1,0 0 0,1-1 0,-1 1 0,1 0 1,-1-1-1,1 1 0,0-1 0,0 0 0,0 0 1,0 0-1,4 1 0,2 1 77,0-1 1,0 0-1,1-1 0,-1 0 0,1-1 1,-1 0-1,1 0 0,18-1 1,7-3 48,39-9 1,-35 5-163,-36 7-51,116-22 278,-69 9-3334,-38 9 395,-3 0-1857,-4 1 1356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41.3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9 3392,'-5'-9'7362,"5"9"-7257,-9 1 2348,6-1-2172,-1 1 1,1-1-1,0 1 0,0 0 1,0 0-1,0 1 1,0-1-1,0 1 1,0-1-1,0 1 1,0 0-1,1 0 1,-1 0-1,1 0 0,-1 1 1,1-1-1,0 1 1,0-1-1,0 1 1,-3 5-1,2-3-175,0 0-1,1 0 1,0 0 0,0 1-1,0-1 1,0 0 0,1 1-1,0-1 1,0 1 0,0-1-1,1 12 1,1-8-35,1 0-1,0 0 1,0 0 0,5 9-1,-6-14-8,1 1 1,0-1-1,0 0 0,0 0 1,1 0-1,0-1 0,-1 1 0,1 0 1,7 5-1,-9-8-31,0 0 0,1 0-1,-1-1 1,1 1 0,-1 0 0,1-1-1,-1 1 1,1-1 0,-1 1 0,1-1-1,-1 0 1,1 0 0,0 1 0,-1-1-1,1 0 1,-1-1 0,1 1 0,0 0 0,-1 0-1,1-1 1,-1 1 0,1-1 0,-1 1-1,1-1 1,-1 0 0,1 1 0,-1-1-1,3-2 1,2-2 45,1-1-1,-1 0 1,0 0 0,7-9-1,-2 3-6,0 0 83,-1 0 1,14-22-1,-21 31-72,-1-1-1,0 0 0,0 0 1,0 0-1,-1 0 0,1-1 1,-1 1-1,0 0 0,0-1 1,-1 1-1,0 0 1,1-1-1,-1 1 0,-1-8 1,0 11-66,1-1 0,-1 0 0,0 1 1,1-1-1,-1 0 0,0 1 1,0-1-1,0 1 0,0-1 0,0 1 1,-1 0-1,1-1 0,0 1 1,-1 0-1,1 0 0,-1 0 1,1 0-1,-1 0 0,1 0 0,-1 0 1,0 1-1,1-1 0,-1 1 1,0-1-1,0 1 0,-3-1 0,-6-1-51,0 1-1,0 1 0,-15 1 0,11-1 17,4 3-152,1-1-5947,31 1-8253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41.7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 2912,'-1'0'145,"0"1"-1,1-1 1,-1 1-1,0-1 1,0 1 0,1 0-1,-1-1 1,1 1 0,-1 0-1,1-1 1,-1 1-1,1 0 1,-1 0 0,1 0-1,-1-1 1,1 1-1,0 0 1,0 0 0,-1 0-1,1 0 1,0 0 0,0-1-1,0 1 1,0 0-1,0 1 1,-3 16 2457,-7 29 931,-5 67-1,13-101-3157,2-10-262,0-1 0,0 1 0,0 0 0,0 0 0,1 0 0,-1 0 0,1-1-1,-1 1 1,1 0 0,0 0 0,0-1 0,1 1 0,-1-1 0,0 1 0,4 3 0,-4-4-48,0-1-1,0 0 1,1 0 0,-1 1 0,0-1 0,1 0-1,-1-1 1,0 1 0,1 0 0,-1 0 0,1 0-1,0-1 1,-1 1 0,1-1 0,-1 1 0,1-1-1,0 0 1,-1 0 0,1 0 0,0 0 0,-1 0 0,1 0-1,0 0 1,-1 0 0,1 0 0,0-1 0,2 0-1,2-2 44,-1 1 0,0-1-1,0 0 1,0 0 0,0 0-1,-1 0 1,1-1 0,-1 0-1,0 0 1,0 0 0,0-1-1,-1 1 1,0-1-1,1 0 1,-2 0 0,1 0-1,0 0 1,-1 0 0,0-1-1,0 1 1,-1-1 0,0 0-1,0 1 1,0-1 0,0 0-1,-1-7 1,0 6-47,0-4-73,0 0-1,-3-13 1,3 21-15,0 1-1,-1 0 1,1 0-1,-1-1 1,0 1-1,0 0 1,0 0 0,0 0-1,0 0 1,0 0-1,0 0 1,-1 0-1,1 0 1,-1 0-1,1 1 1,-4-4-1,3 5-156,1-1 0,0 1 0,-1 0 0,1-1 0,-1 1-1,1 0 1,-1 0 0,1 0 0,-1 0 0,1 0 0,-1 0-1,1 1 1,-1-1 0,1 0 0,0 1 0,-1-1 0,1 1-1,-1-1 1,1 1 0,0 0 0,0 0 0,-2 1 0,2-2-266,0 1 1,0 0 0,0 0 0,0 0-1,0-1 1,0 1 0,0 0 0,0 1-1,0-1 1,0 0 0,1 0 0,-1 0-1,1 0 1,-1 1 0,0 0 0,0 7-5679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44.2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5 768 2720,'-4'0'670,"4"-2"215,9-4 1250,23-7 1643,-23 10-3236,31-14 1941,67-31 1439,-86 37-3209,0-1 0,36-29 0,-32 19-571,-1-1-1,-1 0 1,-1-2-1,-1-1 1,-1-1-1,-2 0 1,-1-2-1,-1 0 1,-1 0-1,-1-2 1,-2 0-1,8-33 1,-16 48-109,0 1 1,-1-1-1,0-20 0,-2 29-38,-1-1 0,-1 0-1,1 1 1,-1-1 0,-1 1-1,1-1 1,-1 1 0,-6-14-1,8 20-9,0 0-1,-1 0 0,1 0 0,0 0 0,-1 1 1,1-1-1,-1 0 0,1 0 0,-1 1 0,0-1 1,1 0-1,-1 1 0,0-1 0,1 0 0,-1 1 1,0-1-1,0 1 0,0-1 0,1 1 0,-1 0 1,0-1-1,0 1 0,0 0 0,0 0 0,-1-1 1,0 2-1,1-1 0,-1 0 1,1 1-1,-1-1 1,1 1-1,0-1 0,-1 1 1,1 0-1,0-1 1,0 1-1,-1 0 0,1 0 1,0 0-1,-1 2 1,-4 2 8,1 2 1,0-1-1,0 1 1,-6 11-1,-7 22 371,1 0 0,2 1 0,-15 67 0,28-98-322,0 1 0,1-1-1,0 1 1,1 0 0,0-1 0,1 1-1,0 0 1,1-1 0,4 16 0,-2-12 22,1 0 1,1 0-1,0 0 1,1-1-1,1 0 1,10 14-1,-14-21-5,0-1-1,1 0 1,0 0-1,-1 0 1,2 0-1,-1-1 1,8 5-1,-10-7-27,0-1 0,0 1 0,0-1 0,0 0 0,0 0 0,0 0 0,0 0 0,0-1-1,0 1 1,0-1 0,1 0 0,-1 0 0,0 0 0,0 0 0,0 0 0,1-1-1,4-1 1,1-1 4,-1 0-1,0-1 0,1 0 1,-1 0-1,-1-1 0,1 0 1,-1 0-1,0-1 0,0 0 1,0 0-1,-1-1 0,0 0 1,-1 0-1,1 0 0,4-9 1,-9 15-32,0-1 0,0 0 1,0 0-1,-1 0 0,1 1 1,0-1-1,-1 0 0,1 0 1,-1 0-1,0 0 0,0 0 1,0 0-1,0 0 0,0 0 1,0 0-1,0 0 0,0 0 1,-1 0-1,1 0 0,-1 0 1,0 0-1,1 0 0,-1 1 1,0-1-1,0 0 0,0 0 1,0 1-1,-1-1 0,1 1 1,0-1-1,-1 1 0,1-1 1,-1 1-1,1 0 0,-1 0 1,0 0-1,1 0 0,-1 0 1,-3-1-1,3 1-21,1 1-1,-1-1 1,0 1 0,1 0-1,-1 0 1,0-1 0,0 1 0,1 0-1,-1 1 1,0-1 0,0 0 0,1 0-1,-1 1 1,0-1 0,1 1-1,-4 1 1,4-1 24,0 0 0,0 0 0,0 0 0,0 0 0,0 0-1,0 0 1,0 0 0,0 1 0,1-1 0,-1 0 0,0 1 0,1-1 0,-1 0-1,1 1 1,0-1 0,-1 1 0,1-1 0,0 1 0,0-1 0,0 1 0,0 2 0,0 0 11,1 0 1,0 0-1,0 0 1,0 0-1,0 1 1,1-2-1,-1 1 1,1 0-1,0 0 1,4 6-1,5 4 123,13 16 1,-23-29-134,5 6 22,0-2 0,0 1 0,0-1 0,0 0 0,1 0 0,0 0 0,0-1 0,9 4 0,-12-6 18,0-1-1,1 1 0,-1-1 0,0 0 0,0 0 1,1 0-1,-1-1 0,0 0 0,1 0 0,-1 0 0,1 0 1,-1-1-1,0 1 0,1-1 0,-1 0 0,0 0 1,4-3-1,11-5 39,-1-2 1,0 0-1,-1-1 0,-1-1 1,30-30-1,-15 6-114,-11 10 85,-20 28-54,1-1 0,-1 1 0,1-1 0,-1 1 1,0-1-1,1 1 0,-1-1 0,0 1 0,0-1 1,1 1-1,-1-1 0,0 1 0,0 0 0,0-1 1,0 1-1,0-1 0,0 1 0,0 0 0,0-1 1,0 1-1,0 1 0,3 27-2,-2-20 80,10 38 37,-11-46-108,0 0 0,0 0 0,0 0 0,0 0 0,1 0 0,-1 0 0,0 0 0,1 0 0,-1 0 0,0 0 0,1 0 0,0 0 0,-1-1 0,1 1 0,-1 0 0,1 0 0,0 0 0,-1-1 0,1 1 0,0 0 0,0-1 0,0 1 0,0-1 0,-1 1 0,3 0 0,-2-1 7,0 0 0,0 0-1,0 0 1,0 0 0,0 0 0,1 0 0,-1 0-1,0 0 1,0-1 0,0 1 0,0 0 0,0-1-1,0 1 1,0 0 0,0-1 0,0 0-1,0 1 1,0-1 0,0 0 0,0 1 0,0-1-1,1-1 1,11-11-14,0-1 0,18-27 0,27-43-301,-58 84 326,14 16-145,2 0 111,-9-9 15,1 0 0,12 9 0,-17-14 14,0 0 0,0-1 0,0 1 1,0-1-1,0 0 0,0 1 0,0-2 0,0 1 0,1 0 0,-1-1 1,6 1-1,-3-1 9,-1 0 0,1-1 0,-1 1 0,0-1 0,1 0 1,-1-1-1,0 1 0,0-1 0,6-3 0,-8 3-20,-1 1 0,1-1 0,-1 1 0,1-1-1,-1 0 1,0 0 0,0 0 0,0-1 0,0 1 0,-1 0-1,1-1 1,0 1 0,-1-1 0,0 0 0,1 1 0,-1-1-1,0 0 1,0-4 0,0 6-19,-1 0 0,0-1 0,0 1 1,0 0-1,0-1 0,0 1 0,0 0 0,-1-1 0,1 1 0,0 0 0,-1-1 1,1 1-1,-1 0 0,1 0 0,-1 0 0,1-1 0,-1 1 0,0 0 0,0 0 0,0 0 1,0 0-1,1 0 0,-1 0 0,0 0 0,-1 1 0,1-1 0,0 0 0,0 0 0,0 1 1,0-1-1,-1 1 0,-1-1 0,1 0 10,0 0 0,-1 0 0,1 1 0,-1-1 0,0 1 0,1-1-1,-1 1 1,1 0 0,-1 0 0,0 0 0,1 0 0,-1 1 0,1-1 0,-1 1 0,-3 1 0,0 1-10,1 0 0,-1 0 0,0 1 1,1 0-1,0 0 0,-1 1 0,2 0 0,-1-1 0,1 1 1,-1 1-1,-6 10 0,9-12 20,0 0 0,0 0 1,1 0-1,-1 1 0,1-1 0,0 0 1,0 1-1,0-1 0,1 1 0,-1-1 1,1 1-1,0-1 0,0 1 0,1 0 1,0-1-1,-1 0 0,1 1 0,3 6 0,-3-8 0,1 1 0,0 0-1,0-1 1,0 1 0,0-1-1,1 0 1,-1 0-1,1 0 1,0 0 0,0 0-1,0-1 1,0 1-1,0-1 1,0 0 0,1 0-1,-1 0 1,1 0-1,0 0 1,0-1 0,-1 0-1,1 0 1,0 0-1,0 0 1,0 0 0,7-1-1,3 0 33,0 0 0,0-1-1,0-1 1,0 0 0,0-1 0,13-5-1,100-36-14,-104 35 38,0-2-1,0-1 0,26-20 0,-39 24-56,0-1 1,-1 0-1,-1 0 1,1-1 0,-1 0-1,-1 0 1,0-1-1,-1 0 1,0 0-1,0-1 1,-1 0-1,-1 0 1,5-19 0,-1-1 18,-3 0 0,0 0 0,-2-1 0,-1-34 0,-1 34-38,0 19-27,-1 0-1,-1-1 0,0 1 1,-4-20-1,2 25-65,-2 8-4,4 2 94,0 0-1,0 0 1,1 0-1,-1 0 1,0 1-1,0-1 1,1 0 0,-1 0-1,1 1 1,-1-1-1,0 2 1,-19 62-4,-19 110 0,35-152 128,1 0 1,2 0-1,0 26 1,1-39-97,1-1-1,0 1 1,1-1 0,0 1 0,0-1 0,1 0 0,0 0-1,1 0 1,0 0 0,7 10 0,-9-16-24,0 0 1,1 0-1,-1 0 1,1 0-1,0-1 1,0 1-1,0-1 0,0 0 1,0 0-1,0 0 1,1 0-1,-1 0 1,1-1-1,-1 0 1,1 1-1,0-1 1,-1-1-1,1 1 0,0 0 1,0-1-1,5 0 1,6-1-735,0-1 0,1 0-1,-1-1 1,16-5 0,6-1-1621,36-10-4255,4-14 2042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48.3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1 841 4224,'45'-43'5866,"-38"32"-5052,0 1 0,-1-1-1,0 0 1,6-17-1,0 2 58,17-48 282,-22 51-933,2 2 0,0-1-1,18-28 1,-14 30-47,2 1 0,0 0 0,2 1 1,23-20-1,-7 11 191,58-36 0,-67 46-182,-16 11-84,1 0 0,0 0 0,0 1 0,0 0 0,1 1 0,0 0 0,10-3 0,-19 7-88,0 0 1,-1 0 0,1 0-1,0 0 1,-1 0 0,1 0-1,0 0 1,0 0 0,-1 0-1,1 0 1,0 1 0,-1-1-1,1 0 1,0 1 0,-1-1-1,1 0 1,-1 1 0,1-1-1,0 0 1,-1 1-1,1-1 1,-1 1 0,1-1-1,-1 1 1,1 0 0,-1-1-1,0 1 1,1-1 0,-1 1-1,0 0 1,1-1 0,-1 1-1,0 0 1,0-1 0,0 1-1,1 1 1,0 3 53,-1 1 0,1-1 0,-1 11 0,0-11-16,-1 15 63,-2-1 0,0 1 0,-1-1 0,-8 24 0,6-19 40,0 0 0,-3 26 0,6-33-34,2-13-106,1-1 1,-1 1-1,1 0 1,-1 0-1,1 0 0,0 0 1,1 4-1,-1-8-4,0 1 0,0-1-1,0 1 1,0-1 0,0 0-1,1 1 1,-1-1 0,0 1-1,0-1 1,0 0 0,1 1-1,-1-1 1,0 0 0,0 1-1,1-1 1,-1 0 0,0 1-1,1-1 1,-1 0 0,0 1-1,1-1 1,-1 0 0,0 0-1,1 0 1,-1 1 0,1-1-1,0 0 1,0 0 11,-1 0 0,1 0 0,0 0 0,0-1 0,0 1 0,-1 0 0,1 0 0,0-1 0,0 1 0,0 0 0,-1-1 0,1 1 0,1-1 0,20-21 291,-22 22-310,114-122 225,-42 46-272,-67 84 27,-5-7 20,0 0 0,0 0 0,0 0 0,0 0 0,0 0 0,0 0 0,0 0 1,0 0-1,0 0 0,0 1 0,-1 0 0,-1 9 33,4 23 42,-1 23 28,-2 54 99,2-49 89,2-48-179,-3-14-105,0 0-1,0 0 1,0 0 0,0 0-1,0 1 1,1-1-1,-1 0 1,0 0 0,0 0-1,0 0 1,0 0 0,1 0-1,-1 0 1,0 1-1,0-1 1,0 0 0,0 0-1,1 0 1,-1 0 0,0 0-1,0 0 1,0 0-1,1 0 1,-1 0 0,0 0-1,0 0 1,0 0 0,1 0-1,-1 0 1,0 0-1,0 0 1,0 0 0,0 0-1,1-1 1,0 0 17,1 0-1,-1 0 1,1-1 0,-1 1 0,0 0-1,0-1 1,0 1 0,0-1 0,0 0-1,0 1 1,1-3 0,36-81 105,16-35-325,-26 72 335,-24 39-294,-3 9 3,-2 10 110,1 32 97,-1-17-58,1 0 1,6 48-1,-3-51-4,-3-17 65,1 0 0,0 1 0,0-1 0,3 9 0,-4-14-45,0 0 0,0 1 0,1-1 0,-1 1 0,0-1 0,0 0 0,0 1-1,1-1 1,-1 1 0,0-1 0,1 0 0,-1 1 0,0-1 0,1 0 0,-1 0 0,0 1 0,1-1-1,-1 0 1,1 0 0,-1 1 0,0-1 0,1 0 0,-1 0 0,1 0 0,-1 0 0,1 0 0,-1 0-1,1 0 1,0 0 0,0 0 8,0 0 0,1-1-1,-1 1 1,0 0 0,0-1 0,0 0-1,1 1 1,-1-1 0,0 0-1,2-1 1,3-3 67,0-1-1,8-10 1,-12 14-51,109-141 22,-95 123-205,-10 12 102,0 0 0,11-10 0,-3 2-46,-14 14 22,0 24-113,0-6 148,0 21 106,5 39 0,-3-63-64,0-1-1,1 0 1,0 1-1,1-1 1,1-1 0,0 1-1,7 12 1,-11-22 9,0 0-1,0 0 1,1 0 0,-1 0 0,1 0-1,-1 0 1,1-1 0,0 1 0,0 0-1,3 1 1,-4-2-8,1-1 1,-1 1-1,0-1 0,0 0 1,0 1-1,1-1 0,-1 0 0,0 0 1,0 0-1,1 0 0,-1 0 0,0 0 1,0 0-1,1-1 0,-1 1 0,0 0 1,0-1-1,0 1 0,0-1 1,1 1-1,-1-1 0,0 0 0,0 1 1,1-2-1,8-5 16,-2-1 0,1 0 0,-1 0 0,0 0 0,12-18 0,28-53-2,1-2-228,-49 81 207,0-1 1,0 1-1,0 0 0,0 0 1,0 0-1,0 0 1,0 0-1,0-1 0,0 1 1,0 0-1,0 0 1,0 0-1,1 0 0,-1 0 1,0 0-1,0-1 1,0 1-1,0 0 0,0 0 1,0 0-1,1 0 1,-1 0-1,0 0 0,0 0 1,0 0-1,0 0 0,0 0 1,1 0-1,-1 0 1,0 0-1,0 0 0,0 0 1,0 0-1,1 0 1,-1 0-1,0 0 0,0 0 1,0 0-1,0 0 1,0 0-1,1 0 0,-1 0 1,0 0-1,0 0 0,0 0 1,0 0-1,0 0 1,1 0-1,-1 1 0,0-1 1,0 0-1,0 0 1,0 0-1,0 0 0,0 0 1,0 0-1,0 1 1,1-1-1,-1 0 0,0 0 1,0 0-1,0 0 1,0 0-1,0 1 0,0-1 1,3 14-66,-3-11 64,35 147-253,-30-130 264,7 15 58,-11-33-59,0 0-1,0 0 0,0 0 0,0 0 1,0 0-1,0 0 0,1-1 0,-1 1 1,0 0-1,1-1 0,0 1 1,-1-1-1,1 0 0,0 1 0,2 0 1,-3-2-4,0 0 1,-1 1 0,1-1 0,0 0 0,-1 0 0,1 0 0,0 0 0,0 0 0,-1 0-1,1 0 1,0-1 0,-1 1 0,1 0 0,0 0 0,-1 0 0,1-1 0,0 1-1,-1 0 1,1-1 0,-1 1 0,2-1 0,12-15 134,5-23-4,-19 38-138,38-103 154,0-3-297,-23 79-113,-15 28 254,0-1 0,0 1 0,0 0 0,0 0 0,0 0 0,0 0 0,0 0 0,0 0 1,1 0-1,-1 0 0,0 0 0,0 0 0,0 0 0,0 0 0,0 0 0,0 0 0,0 0 0,0-1 1,1 1-1,-1 0 0,0 0 0,0 0 0,0 0 0,0 0 0,0 0 0,0 0 0,0 0 0,0 0 1,1 1-1,-1-1 0,0 0 0,0 0 0,0 0 0,0 0 0,0 0 0,0 0 0,0 0 1,0 0-1,0 0 0,1 0 0,-1 0 0,0 0 0,0 0 0,0 0 0,0 0 0,0 1 0,0-1 1,0 0-1,0 0 0,0 0 0,0 0 0,0 0 0,0 0 0,0 0 0,0 0 0,0 1 0,0-1 1,0 0-1,0 0 0,0 0 0,0 0 0,0 0 0,0 0 0,0 1 0,4 5-29,2 18 31,0 1 1,-2-1-1,3 37 1,-8 75 45,0-121 28,0 0-1,-1 0 1,-1 0-1,-7 25 1,10-40-59,-1 1 0,1-1 1,0 0-1,0 1 0,0-1 0,0 1 0,0-1 1,-1 0-1,1 1 0,0-1 0,0 0 1,-1 1-1,1-1 0,0 0 0,0 1 1,-1-1-1,1 0 0,0 0 0,-1 1 0,1-1 1,-1 0-1,1 0 0,0 0 0,-1 1 1,-6-7 311,-2-16-150,5 6-247,0 0 0,1 0 0,1-1 0,0 0 0,1 1 0,1-1 0,3-22 0,-3 37 57,0 0 0,1 0 0,-1 0 0,1 0 0,-1 1 0,1-1 0,0 0 1,-1 0-1,1 1 0,0-1 0,0 0 0,0 1 0,1-1 0,-1 1 0,0 0 0,0-1 0,1 1 0,-1 0 0,1 0 0,-1 0 0,1 0 0,0 0 0,-1 0 0,1 0 0,0 0 0,0 1 0,-1-1 0,1 1 0,0-1 0,3 1 0,5-1-37,0 1-1,0 0 1,0 1-1,18 3 0,-5-1 77,6 0 50,1-1 1,52-4-1,-69 1-81,0-1 0,0-1 1,0 0-1,0 0 0,-1-1 1,1-1-1,-1 0 0,18-11 1,-17 8 77,-2 0 1,1 0 0,-1-1 0,0 0-1,11-15 1,-7 8-38,-2 0-1,0-1 1,-1-1-1,-1 0 1,11-24 0,22-91 183,-38 110-170,-1-1 0,-1 1 0,1-44 1,-2 24 85,-3 38-103,-2 17-55,0 0-9,-12 92 498,-3 134 1,12-106-307,1-87 227,3-31-1974,1-7-3693,-3-18 3164,0 0 0,0 0 0,-1 0 0,0 0-1,-9-15 1,8 18 1525,-1-1-1,-1 0 0,1 1 1,-1 0-1,-1 1 0,1 0 1,-1 0-1,-1 0 1,1 1-1,-12-6 0,3 3 1118,-1 0 1,0 2-1,-36-11 0,-57-4 6585,89 22-2396,33 0-3716,0 2 1,14 2 0,14 2 75,217-10 2194,-130-7-4379,0-3-6268,-72 7 1365,-30 4 1251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50.0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17 758 2144,'-17'8'12586,"19"-8"-12443,0 0 1,0-1-1,0 0 0,0 1 0,-1-1 0,1 0 1,0 0-1,0 0 0,-1 0 0,1 0 1,-1 0-1,1 0 0,-1-1 0,1 1 0,-1-1 1,2-1-1,21-31 514,-20 28-410,8-15-5,-1-1 0,-1 0 1,-1-1-1,9-38 0,11-24 88,42-60 399,1-1-61,-70 142-626,28-79 455,-26 71-373,-1-1-1,-1 0 1,0 0 0,1-21 0,-5 24-95,1 10-29,1-1 0,0 1-1,0 0 1,0 0 0,0 0 0,-1 0 0,1 0 0,0 0 0,0 0-1,0 0 1,-1 0 0,1 0 0,0 0 0,0 0 0,0 0 0,-1 0-1,1 0 1,0 0 0,0 0 0,0 1 0,0-1 0,-1 0 0,1 0-1,0 0 1,0 0 0,0 0 0,0 0 0,-1 0 0,1 1 0,0-1 0,-14 18-42,9-10 37,-23 26 450,2 1-1,-28 53 0,42-67-327,2 1-1,1 1 1,1 0-1,0 0 1,-7 46-1,9-30-29,3 0-1,1 1 0,2-1 1,6 51-1,-4-73 5,-2-8-19,1-1 0,0 1 0,1 0 0,0-1 0,0 1 0,1-1 0,7 15 0,-9-22-60,-1 0-1,1 0 1,0 0 0,0 0-1,0 0 1,0 0 0,0-1-1,0 1 1,0 0 0,0 0 0,0-1-1,0 1 1,0 0 0,0-1-1,0 1 1,1-1 0,-1 0-1,0 1 1,0-1 0,0 0-1,3 1 1,-2-2 1,1 1 0,-1 0 1,0-1-1,1 1 0,-1-1 0,0 0 0,0 0 0,0 0 0,0 0 0,0 0 1,3-2-1,1-2 36,0 0 0,1-1 0,-1 1 0,-1-1 0,9-11 0,78-139 215,-23 35-272,-50 90-10,-5 8-184,26-32 1,-40 55 192,0 0-1,0 0 1,0-1 0,0 1 0,1 0 0,-1 0-1,0 0 1,0 0 0,0 0 0,0 0-1,1-1 1,-1 1 0,0 0 0,0 0 0,0 0-1,1 0 1,-1 0 0,0 0 0,0 0-1,1 0 1,-1 0 0,0 0 0,0 0 0,0 0-1,1 0 1,-1 0 0,0 0 0,0 0 0,0 0-1,1 0 1,-1 0 0,0 1 0,0-1-1,8 7-136,3 16 215,-9-20-14,35 83 48,57 109 146,-92-191-222,0 0-1,1 0 1,0 0 0,0-1-1,0 1 1,6 5 0,-8-9-21,0 1 1,-1 0-1,1-1 1,0 0-1,0 1 0,0-1 1,0 1-1,0-1 1,0 0-1,0 0 1,-1 0-1,1 1 1,0-1-1,0 0 0,0 0 1,0 0-1,0-1 1,0 1-1,0 0 1,0 0-1,0 0 1,0-1-1,0 1 1,0 0-1,-1-1 0,1 1 1,0-1-1,0 1 1,0-1-1,0 1 1,-1-1-1,1 0 1,0 1-1,-1-1 0,1 0 1,-1 0-1,2-1 1,3-5 5,-1-1-1,1-1 1,-2 1 0,1 0-1,-1-1 1,0 0 0,2-16-1,-3 18 3,4-14 33,-2 0 0,0-1 0,-2 1 0,0-1 0,-2-27 0,0 45-57,0 0 0,-1 0 0,0 0-1,0 0 1,0 1 0,0-1 0,-1 0 0,1 0 0,-1 1-1,-4-7 1,6 10 4,-1-1 0,1 1 0,0-1 0,-1 1 0,1-1 0,-1 1 0,1 0 1,-1-1-1,1 1 0,-1 0 0,1-1 0,-1 1 0,1 0 0,-1-1 0,1 1 0,-1 0 0,0 0 0,1 0 0,-1 0 0,1 0 0,-1-1 0,0 1 0,1 0 0,-1 0 0,0 0 0,1 1 0,-1-1 0,1 0 0,-1 0 0,0 0 0,1 0 1,-1 1-1,1-1 0,-1 0 0,1 0 0,-1 1 0,0-1 0,0 1-4,-1 1 0,1-1 0,0 0 0,-1 0-1,1 0 1,0 1 0,0-1 0,0 1 0,0-1 0,0 1 0,0-1 0,0 3 0,-2 7 43,0 1 1,1 0-1,1 0 1,0-1-1,0 1 1,3 18 0,0-8 79,2 1 1,0-1-1,2 1 1,0-1 0,2-1-1,0 1 1,1-1-1,1-1 1,23 34-1,-29-48-78,0 0 0,0-1 0,1 0 0,-1 0 0,1 0-1,1-1 1,-1 1 0,0-1 0,1 0 0,0-1-1,0 0 1,13 6 0,-11-7 7,0 0 0,0 0 1,1-1-1,-1 0 0,1 0 0,-1-1 0,1 0 1,-1-1-1,18-2 0,-11-1-296,1 1 0,-1-2-1,0 0 1,26-12 0,-29 10-1326,-1 0 0,1 0 0,-1-1 0,-1-1 0,20-19-1,-16 13-305,-2 3-644,-1 0 1,0-1-1,12-19 0,-8 0-872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30.0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22 3712,'1'-2'235,"1"0"1,0 0-1,0 0 1,-1 0-1,1 1 1,0-1-1,0 1 1,0-1-1,1 1 1,-1 0-1,0 0 1,4-1-1,-5 2-185,0-1 0,-1 1 0,1 0 0,0 0 0,0 0 0,-1 0 0,1 1 0,0-1 0,0 0 0,-1 0 0,1 0 0,0 1 0,-1-1 0,1 0 0,0 1 0,-1-1 0,2 1 0,-1 0 27,1 1 1,-1-1 0,0 0 0,0 1-1,0-1 1,0 1 0,0-1 0,0 1-1,-1-1 1,2 3 0,-2-1 26,1-1 1,-1 0-1,1 1 1,-1-1-1,0 0 1,0 1-1,0-1 1,0 1-1,0-1 1,0 0-1,-1 1 1,1-1-1,-3 4 1,1 5 288,-61 191 2881,50-166-2975,11-30-124,0-1 0,1 0 0,-1 1 0,2-1 0,-2 8 1,4-5 330,4-10-82,9-16 138,-10 11-471,75-89 434,-28 36-596,-37 41-26,2 1 0,1 0 0,0 1 0,26-18-1,-42 34 87,-1 0-1,0 0 1,1 0-1,-1 0 1,1 0-1,0 0 0,-1 1 1,1-1-1,-1 1 1,1-1-1,0 1 0,0 0 1,-1-1-1,1 1 1,0 0-1,-1 0 0,3 1 1,-3-1 17,1 1 1,-1-1 0,1 1 0,-1 0 0,0 0-1,1 0 1,-1 0 0,0 0 0,0 0 0,0 0-1,0 0 1,0 0 0,0 1 0,0-1-1,0 0 1,0 1 0,-1-1 0,2 3-1,2 8 60,-1-1-1,-1 1 1,0 0-1,0-1 0,-1 1 1,-1 0-1,0 14 0,0 5-1,2 36-66,6 87 244,-6-133-1634,5-4 358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51.0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22 325 2304,'-12'-5'660,"12"5"-641,0-1 0,-1 1 0,1 0 0,0 0 0,0 0 0,-1 0 0,1 0 0,0 0 0,0 0 0,-1 0 0,1 0 0,0 0 0,-1 0 0,1 0 0,0 0 0,0 0 0,-1 0 0,1 0 0,0 0 0,0 0-1,-1 0 1,1 0 0,0 0 0,0 0 0,-1 0 0,1 1 0,0-1 0,0 0 0,-1 0 0,1 0 0,0 0 0,0 1 0,0-1 0,0 0 0,-1 0 0,1 1 0,0-1 0,0 0 0,0 0 0,0 1 0,0-1 0,0 0-1,-1 0 1,1 2 1324,9 2 726,8 4 685,1 0 0,30 9 0,-42-15-2471,1 0 0,0-1 1,0 0-1,-1 0 0,1-1 0,0 0 0,0 0 0,0 0 0,0-1 0,13-3 0,-16 2-194,1 0 0,-1 0 0,1-1 0,-1 1 0,0-1 0,0 0 0,0 0 0,0-1 0,3-4 0,3-2 85,-1-1 1,8-13-1,-6 7-106,-1 0-1,0-1 0,-1 1 0,11-35 0,-18 45-4,0 0-1,-1 0 0,0-1 0,0 1 1,-1 0-1,0-1 0,0-7 0,-1 10 6,0 0 0,0 0 0,-1 0 0,1 0-1,-1 1 1,0-1 0,0 1 0,0-1 0,-1 1 0,1 0-1,-7-7 1,5 7-54,0 1-1,0-1 0,0 1 0,0 0 0,-1 0 1,0 0-1,1 1 0,-1 0 0,0 0 1,0 0-1,0 0 0,-1 1 0,1-1 1,0 2-1,-1-1 0,1 0 0,-10 1 0,8 0-365,0 1-1,-1 0 0,1 0 1,0 0-1,0 1 0,0 0 1,0 0-1,0 1 0,0 0 1,1 0-1,-1 0 0,-9 8 1,14-9-252,0-1 1,0 1-1,0 0 0,0 0 1,0 0-1,0 1 0,0-1 1,1 0-1,-1 1 1,-1 4-1,1 10-2057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29:53.4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203 590 1824,'-1'-2'276,"0"0"0,0 0-1,1 0 1,-1 0 0,0 0 0,1 0-1,-1 0 1,1 0 0,0 0 0,-1 0 0,1 0-1,0 0 1,1-3 0,-1 2 344,0 0 0,0 0 0,0-1 1,-1 1-1,1 0 0,-1 0 0,-2-6 0,2 8-497,1 0-1,-1 0 1,1 0-1,-1 1 0,0-1 1,0 0-1,0 0 1,1 1-1,-1-1 1,0 1-1,0-1 1,0 1-1,0-1 0,0 1 1,0-1-1,0 1 1,0 0-1,0-1 1,0 1-1,0 0 1,-1 0-1,1 0 0,0 0 1,0 0-1,0 0 1,0 0-1,0 0 1,0 1-1,-2-1 1,-4 2 156,0 0 1,0 0 0,0 1 0,1 0 0,-1 0 0,1 0-1,-1 1 1,1 0 0,-9 7 0,6-3-49,-1 1-1,2 0 1,-1 0 0,-13 19-1,18-22-144,1 0-1,-1 1 1,1-1-1,0 0 1,0 1-1,1 0 0,0 0 1,-2 11-1,4-13-34,0 0-1,-1-1 1,2 1-1,-1-1 0,0 1 1,1 0-1,0-1 1,0 0-1,1 1 1,-1-1-1,1 0 0,0 1 1,0-1-1,5 7 1,-3-5 11,1 1-1,1-1 1,-1 0 0,1-1 0,0 1 0,1-1 0,-1 0 0,1-1-1,0 0 1,0 0 0,1 0 0,-1-1 0,10 3 0,-12-4-18,0-1 0,-1 0 0,1 0 0,0-1 0,-1 1 1,1-1-1,0 0 0,0 0 0,0 0 0,-1-1 0,1 0 0,0 0 0,-1 0 1,1-1-1,0 1 0,-1-1 0,0 0 0,1 0 0,-1-1 0,0 1 1,0-1-1,0 0 0,6-6 0,-5 3 4,-1 1 0,-1 0 0,1-1 1,-1 0-1,0 0 0,0 0 0,3-11 0,-2 4 28,0-1 0,2-23 0,-5 20-35,-1 0 0,-1 0-1,-4-28 1,3 30-38,1 8-4,-1 0-1,1 0 1,-1 1 0,0-1 0,-1 0 0,0 1 0,0 0 0,-7-11 0,8 14 2,0 0-1,-1 0 1,1 0 0,0 1-1,-1-1 1,0 1 0,1 0 0,-1 0-1,0 0 1,0 0 0,0 0-1,-1 1 1,1-1 0,0 1 0,-1 0-1,1 0 1,-1 0 0,1 0 0,-1 1-1,-4-1 1,53 9 431,-30-9-395,1-1 0,-1 0 0,0-1 1,25-9-1,22-4-20,57-6 57,127-8 1,-163 23-72,32-2 453,-114 9-435,-11 5 544,-64 43-490,45-31-57,-42 35 1,-35 46 45,95-86-55,1 0 1,0 1-1,0 0 0,2 1 0,-1 0 0,-11 28 0,18-37-10,1 1 0,0-1 0,-1 0 0,1 0 0,1 1-1,-1-1 1,1 1 0,0-1 0,0 0 0,1 1 0,0-1-1,1 8 1,-1-10 9,0 0 0,0 0 0,1-1 0,-1 1 0,0 0 0,1 0 0,0-1 0,0 1 0,0-1 0,0 0 0,0 1 0,0-1 0,0 0 0,1 0 0,-1-1 0,1 1 0,0 0 0,-1-1-1,1 1 1,0-1 0,0 0 0,0 0 0,3 0 0,0 1 9,1-1 0,-1 0 0,1-1 0,0 0 0,-1 0 0,1 0 0,-1-1 0,1 0-1,-1 0 1,1 0 0,-1-1 0,0 0 0,0-1 0,0 1 0,0-1 0,0 0 0,0-1 0,-1 1 0,1-1-1,-1 0 1,0 0 0,7-8 0,0-2 23,-1 0-1,0 0 0,-1-1 1,0-1-1,-1 1 0,-1-2 1,6-16-1,54-145 132,-53 138-140,-2-1 0,-2 0 0,-1-1 0,-3 0 0,5-84 1,-13 104 13,-4-27 0,5 49-56,0 0 0,0-1-1,0 1 1,0 0-1,0 0 1,0-1 0,0 1-1,0 0 1,0 0 0,0-1-1,0 1 1,0 0 0,0 0-1,0-1 1,0 1 0,0 0-1,-1 0 1,1-1 0,0 1-1,0 0 1,0 0-1,0 0 1,-1-1 0,1 1-1,0 0 1,0 0 0,-1 0-1,1 0 1,0 0 0,-1-1-1,-5 6-162,-5 13 55,-4 19 92,1-1 0,3 2-1,0-1 1,3 2 0,1-1 0,2 1 0,1 0 0,2 0 0,2 0-1,7 57 1,-3-72 95,0 0-1,1 0 1,2 0-1,0-1 1,14 29 0,-18-46-31,1 0 0,0 0 0,0 0 0,0 0 0,8 7 0,-9-10-6,0-1-1,-1 1 1,1-1 0,0 0 0,0 0 0,0 0 0,1-1 0,-1 1 0,0-1 0,1 0 0,-1 0 0,7 2 0,-3-3-3,-1 0 1,1 0-1,0-1 1,0 0 0,-1 0-1,1 0 1,-1-1-1,1 0 1,9-4 0,3-3 1,34-21 0,23-23 55,75-68 1,-120 95-43,4-3 58,52-58 0,-85 85-93,0-1 0,0 0-1,0 1 1,-1-1 0,1 0-1,-1 0 1,3-6 0,-4 8-13,0 1 0,0-1 0,0 1 0,0 0 0,0-1 0,0 1 0,0-1 0,0 1 0,0-1 0,0 1 0,0 0 0,0-1 0,0 1 0,0-1 0,0 1 0,-1 0 0,1-1 0,0 1 0,0-1 0,0 1 0,-1 0 0,1-1 0,0 1 0,0 0 0,-1-1 0,0 0-4,0 1-1,0 0 0,0 0 0,0 0 0,0-1 0,0 1 1,0 0-1,0 0 0,0 0 0,0 0 0,0 1 1,0-1-1,0 0 0,0 0 0,0 1 0,-2 0 1,-6 2-24,0 1 1,0 1-1,0 0 1,0 0 0,1 1-1,-9 7 1,-45 45 51,40-33-44,1 1 0,1 1 0,1 1 0,2 1 0,-18 38 0,30-57-6,1 0 0,0 1-1,0 0 1,1 0 0,0 0-1,1 0 1,-1 15 0,2-22 40,1 0 1,0-1-1,1 1 1,-1 0 0,0 0-1,1 0 1,0 0-1,0 0 1,0-1 0,1 1-1,-1 0 1,1-1-1,0 0 1,0 1 0,0-1-1,0 0 1,1 0-1,-1 0 1,1 0 0,0 0-1,-1 0 1,1-1-1,1 0 1,4 4 0,-3-4 20,-1 0 0,1 0 1,1 0-1,-1 0 1,0-1-1,0 0 1,1 0-1,-1-1 0,0 1 1,1-1-1,-1 0 1,1 0-1,-1-1 0,0 0 1,1 0-1,-1 0 1,0-1-1,0 1 1,0-1-1,0 0 0,5-3 1,-1 0-12,0-1 1,-1 1 0,1-1-1,-1-1 1,0 0 0,-1 0-1,0 0 1,0-1 0,-1 0-1,8-12 1,4-12 21,-1-2 1,-1 0-1,-2-1 0,10-41 0,25-152 110,-40 160-32,-3 0 0,-3-106 0,-3 167-77,0 4-42,0 1-1,0-1 1,0 0 0,0 0-1,0 1 1,-1-1 0,1 1 0,-1-1-1,0 0 1,0 1 0,0-1-1,0 1 1,-2-4 0,3 6-3,0 0 1,0 0 0,-1 0-1,1 0 1,0 0 0,-1 0-1,1 0 1,0 0 0,0 0-1,-1 0 1,1 0 0,0 0-1,0 0 1,-1 0 0,1 0-1,0 0 1,0 0 0,-1 0-1,1 0 1,0 0 0,0 0-1,-1 1 1,1-1 0,0 0-1,0 0 1,-1 0 0,1 0-1,0 1 1,0-1 0,0 0-1,0 0 1,-1 0 0,1 1-1,0-1 1,0 0 0,0 0-1,0 1 1,0-1-1,0 0 1,-1 1 0,-1 6-39,-1-1-1,1 1 1,0 1 0,-2 10 0,0 2 12,-2 4 47,-3 11 181,-7 69 0,13-48-143,2-1-1,3 1 1,2-1 0,3 0-1,2 0 1,18 60-1,-22-96-513,2-1-1,0 0 1,11 20-1,-14-32-355,-1 0-1,1 0 0,1 0 1,-1 0-1,1-1 0,0 0 1,0 0-1,0 0 0,1-1 1,0 0-1,10 6 0,-4-4-1446,24 6 0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03.1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37 1472,'-6'-8'486,"6"6"653,-1 0 1,1 1-1,-1-1 0,1 0 1,0 0-1,-1 0 1,1 0-1,0 0 0,1-2 1,-1-4 4926,1 9-6023,1 2-24,0-1 0,-1 1 0,1 0-1,-1-1 1,0 1 0,0 0 0,0 0 0,0 0 0,1 5 0,3 33 213,0 10-124,10 172 408,-14-211-464,9 182 529,-4-133-346,17 70 1,-23-127-183,1-1 0,0 1 1,0-1-1,1 0 0,-1 1 0,1-1 0,0 0 0,-1 0 0,5 5 1,-4-6-29,-1-1 0,1 1 0,0-1 0,0 0 0,0 0 0,-1 0 0,1 1 0,0-2-1,0 1 1,0 0 0,0 0 0,1-1 0,-1 1 0,0-1 0,0 1 0,0-1 0,4 0 0,210-9 446,-53 1-275,-70 5 81,110-18 1,-187 19-118,26 0 0,-42 2-180,0 0 0,0 0 0,0 0 0,0 0 1,0 0-1,0 0 0,0 0 0,1 0 0,-1 0 1,0-1-1,0 1 0,0 0 0,0 0 1,0 0-1,0 0 0,0 0 0,0 0 0,0 0 1,0 0-1,0 0 0,0 0 0,0 0 0,0 0 1,0-1-1,0 1 0,0 0 0,0 0 0,0 0 1,0 0-1,0 0 0,0 0 0,0 0 1,0 0-1,0 0 0,0 0 0,0-1 0,0 1 1,0 0-1,0 0 0,0 0 0,0 0 0,0 0 1,0 0-1,0 0 0,0 0 0,0 0 0,0 0 1,0 0-1,0-1 0,0 1 0,0 0 0,0 0 1,-1 0-1,1 0 0,-3-4-1905,-15-4-4757,5 4 3765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04.0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244 3 4736,'0'0'86,"-1"0"0,1-1 1,-1 1-1,1 0 0,-1-1 1,1 1-1,-1 0 0,0 0 0,1 0 1,-1 0-1,0 0 0,1 0 1,-1 0-1,1 0 0,-1 0 1,0 0-1,0 0 0,1 0-65,0 0 1,0 0-1,0 0 0,0 1 1,0-1-1,0 0 0,0 0 1,0 0-1,0 0 0,0 0 1,0 0-1,1 0 0,-1 1 0,0-1 1,0 0-1,0 0 0,0 0 1,0 0-1,0 0 0,0 0 1,0 0-1,0 0 0,0 0 1,1 1-1,-1-1 0,0 0 0,0 0 1,0 0-1,0 0 0,0 0 1,0 0-1,1 0 0,-1 0 1,0 0-1,0 0 0,0 0 1,0 0-1,0 0 0,0 0 0,1 0 1,-1 0-1,0 0 0,0 0 1,0 0-1,0 0 0,0 0 1,0 0-1,1 0 0,-1-1 0,0 1 1,1 0 1274,-1 12 1040,3 15-263,-2-21-1720,-1-1 0,1 1 1,-1-1-1,0 8 1,-4 5 412,0-1 1,-1 1-1,-11 25 0,1-2-24,-40 102 449,28-75-931,-40 89 359,60-140-382,-1 2 105,7-18-142,4-12 18,90-281 625,-26 101-843,-64 170-38,-3 20 42,0-1 1,0 0-1,0 0 1,1 1 0,-1-1-1,0 0 1,1 0-1,-1 1 1,1-1-1,-1 0 1,1 1-1,1-3 1,-1 4 16,1 2-95,14 14 105,0 2-1,-2 0 1,0 0 0,14 26 0,-2-4 55,19 38 104,-22-37 121,-17-23-155,-5-18-152,-1 0 1,0 1-1,0-1 1,-1 0-1,1 1 0,0-1 1,0 0-1,0 1 1,0-1-1,0 0 1,0 1-1,0-1 1,0 0-1,-1 0 1,1 1-1,0-1 1,0 0-1,0 0 1,0 1-1,-1-1 1,1 0-1,0 0 1,0 1-1,-1-1 1,1 0-1,0 0 1,-1 0-1,1 0 1,0 0-1,0 1 1,-1-1-1,1 0 1,0 0-1,-1 0 1,1 0-1,0 0 1,-1 0-1,1 0 1,0 0-1,-1 0 1,1 0-1,0 0 1,-1 0-1,1 0 1,0 0-1,0 0 1,-1-1-1,1 1 1,0 0-1,-1 0 1,1 0-1,-12-4 165,1 1-1,-20-11 0,-5-1-1,-41-9-1129,-113-19-1,165 38-829,20 3-1866,8 1 1954,10 1-880,13 10-4296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06.3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222 381 4224,'-1'-3'536,"-1"1"0,0-1 0,0 1 0,0 0 1,0 0-1,0-1 0,0 1 0,-1 1 0,1-1 0,-1 0 0,1 1 1,-1-1-1,0 1 0,1 0 0,-1 0 0,-6-2 0,5 3-373,-1-1 0,0 1-1,1 0 1,-1 1 0,0-1-1,1 1 1,-1 0 0,0 0-1,1 0 1,0 1 0,-1-1-1,1 1 1,0 0-1,0 1 1,0-1 0,0 1-1,0-1 1,0 1 0,1 0-1,-1 1 1,1-1 0,-4 5-1,-1 2-45,0 1 0,0 1 0,1-1 0,0 1 0,1 0 0,-7 19 0,9-18-59,0 0 1,0 0-1,2 0 1,-1 0-1,2 0 0,0 1 1,0-1-1,2 21 0,0-27-20,0 0-1,1 0 1,0 0-1,0 0 1,0 0-1,1 0 1,0-1-1,0 1 1,1-1-1,-1 0 1,1 0-1,1 0 1,-1-1-1,1 1 1,0-1-1,0 0 1,10 6-1,-9-7 30,0 0 0,0 0 0,1-1 0,-1 0 0,1-1 0,-1 1-1,1-1 1,0-1 0,0 1 0,0-1 0,0 0 0,0-1 0,11 0 0,-14 0-25,0 0 0,0-1 1,0 0-1,-1 0 0,1 0 1,0 0-1,0 0 0,-1-1 1,1 0-1,-1 1 0,1-1 1,-1-1-1,0 1 0,0 0 1,0-1-1,0 0 0,0 1 1,-1-1-1,1 0 0,-1-1 1,1 1-1,-1 0 0,-1-1 1,1 1-1,2-7 0,-1 0 20,-2-1 0,1 1 0,-1-1 0,-1 0 0,0 1 0,0-1 0,-4-19 0,3 23-40,-2-11 2,-1 0 0,0 1 0,-12-26 0,7 17-14,6 19 27,0 0 0,0 1-1,-1 0 1,1-1 0,-2 1-1,1 1 1,-1-1-1,0 1 1,0-1 0,-8-5-1,-6-7 47,19 18-94,0-1 1,-1 1 0,1-1-1,0 1 1,-1 0-1,1 0 1,-1-1 0,1 1-1,-1 0 1,1-1 0,-1 1-1,1 0 1,-1 0-1,1 0 1,-1 0 0,1 0-1,-1-1 1,0 1-1,1 3-223,6 3 202,2-1 29,0 0 0,0-1 0,1 0 0,-1 0 0,1-1 1,0 0-1,0 0 0,1-1 0,-1 0 0,0-1 0,14 0 0,14 0-36,55-7-1,-77 5 42,38-4 138,24-1-42,102-22 0,-79 4 323,-99 24-418,-1 0-1,0 0 1,0 0 0,1 0 0,-1 0-1,0 0 1,0 0 0,0 0-1,1 0 1,-1 0 0,0 0-1,0 0 1,0 0 0,1 0 0,-1 0-1,0 0 1,0-1 0,0 1-1,1 0 1,-1 0 0,0 0-1,0 0 1,0 0 0,0 0 0,1-1-1,-1 1 1,0 0 0,0 0-1,0 0 1,0-1 0,0 1 0,0 0-1,1 0 1,-1 0 0,0-1-1,0 1 1,0 0 0,0 0-1,0-1 1,0 1 0,0 0 0,0 0-1,0 0 1,0-1 0,-1 1 0,1-1 0,-1 1 0,1 0 0,-1 0 0,1 0 1,-1-1-1,1 1 0,-1 0 0,1 0 0,-1 0 0,0 0 0,1 0 1,-1 0-1,1 0 0,-1 0 0,1 0 0,-1 0 0,0 1 0,-10 2 9,0 1 0,0 1 0,1 0 0,0 1 0,0 0-1,0 0 1,1 1 0,-12 11 0,-3 3-49,1 1-1,1 1 1,1 1 0,1 1-1,1 1 1,1 0 0,2 2-1,0-1 1,-11 33 0,25-56 36,1 0 1,0-1-1,0 1 1,0 0 0,0 0-1,0 0 1,1 0-1,0 0 1,0 0 0,0 0-1,0 0 1,1 0-1,0 0 1,1 7 0,0-9 3,-1 1 1,0 0-1,1 0 1,0-1-1,0 1 1,0-1-1,0 1 1,0-1-1,0 0 1,0 0-1,1 0 1,-1 0-1,1 0 1,0-1-1,-1 1 1,1-1-1,0 1 1,0-1-1,4 1 1,4 1 18,1 0-1,-1-1 1,1 0 0,0-1 0,-1 0 0,1-1 0,0-1 0,0 0-1,-1 0 1,1-1 0,18-5 0,-22 4-6,1 0 0,-1 0 0,0-1 0,0 0 0,0 0 0,0-1 0,-1 0 0,0-1-1,0 1 1,0-1 0,-1-1 0,0 1 0,0-1 0,0 0 0,-1-1 0,5-8 0,0-7 43,-1-1 1,-1 0-1,-1 0 1,7-50-1,-8 44-36,4-20 33,-3-1 1,-2 0 0,-2 0-1,-5-75 1,-1 86 43,0 1-155,-9-43-1,11 80 31,1 1 1,0-1-1,-1 1 1,1 0-1,-1-1 0,1 1 1,-1 0-1,0-1 1,1 1-1,-2-1 0,2 1 15,-1 1 0,1 0 0,0 0 0,0 0-1,0-1 1,-1 1 0,1 0 0,0 0-1,0 0 1,-1 0 0,1 0 0,0 0-1,-1 0 1,1 0 0,0 0 0,0 0-1,-1 0 1,1-1 0,0 2 0,0-1-1,-1 0 1,1 0 0,0 0 0,-1 0-1,1 0 1,0 0 0,0 0 0,-1 0 0,1 0-1,0 0 1,-1 1 0,-1 1-24,1-1 0,-1 1 0,0 0 0,1 0 0,-1 1 0,1-1-1,-1 0 1,1 0 0,-1 5 0,-5 12-11,1 1-1,1 0 1,1 0-1,1 0 1,-1 26-1,1-19 42,-7 179 241,11-171-243,2 0 0,1 0 0,17 65 0,-18-90 20,0-1 0,0 1-1,1 0 1,1-1-1,10 16 1,-14-22 9,1-1 1,0 1-1,0-1 1,0 0-1,0 0 1,1 0-1,-1 0 1,1 0-1,-1 0 1,1-1-1,-1 1 1,1-1-1,0 0 1,0 0-1,0 0 1,0 0-1,-1 0 1,1-1-1,0 1 1,1-1-1,-1 0 1,0 0-1,6 0 1,-1-2 1,1 0 0,-1 0-1,1-1 1,-1 0 0,0-1 0,0 0 0,0 0 0,11-8 0,57-49 48,-46 35-2,158-125-183,-181 145 125,-1 1 0,1-2 1,8-11-1,-11 11 1,-7 9-44,-11 12-7,-95 134-162,82-106 104,-37 76-1,60-109 98,0 0 0,1 0 0,0 1 0,0-1 0,1 1 0,-2 16 0,4-23-4,0-1 1,0 1 0,0 0 0,0-1 0,0 1 0,1 0 0,-1-1-1,1 1 1,0-1 0,0 1 0,0-1 0,0 1 0,0-1-1,0 1 1,1-1 0,-1 0 0,1 0 0,-1 0 0,1 0 0,0 0-1,0 0 1,0 0 0,0 0 0,0-1 0,0 1 0,1-1-1,-1 0 1,1 0 0,2 2 0,2-1 27,0-1-1,0 0 1,0 0 0,0 0-1,0 0 1,0-1 0,0-1 0,0 1-1,0-1 1,0 0 0,9-3-1,-7 1 35,0 1-1,0-2 1,0 1-1,0-1 1,-1-1-1,1 0 0,13-10 1,-13 7-34,-1-1-1,0 0 1,0 0-1,0-1 1,-2 0-1,1 0 1,-1-1-1,-1 0 1,6-13 0,1-11 96,14-59 1,-16 48-121,32-164 105,-38 182-79,-1-1 0,-2 0 0,-1 0 0,-2 1 0,-6-40 1,8 66-26,0 1 1,0 0-1,0 0 1,-1-1-1,1 1 0,0 0 1,-1 0-1,1-1 1,-1 1-1,1 0 1,-1 0-1,0 0 1,0 0-1,1 0 1,-1 0-1,0 0 1,0 0-1,0 0 1,0 0-1,0 0 1,-2-1-1,2 2-1,0 0-1,0 1 1,0-1-1,0 0 1,0 0-1,0 1 1,0-1-1,0 0 1,0 1-1,0-1 1,0 1-1,1-1 1,-1 1-1,0-1 1,0 1-1,0 0 1,1 0-1,-1-1 1,0 1-1,1 0 1,-1 0-1,0 0 1,1 0-1,-1-1 1,1 1-1,-1 2 1,-4 8 14,0-1-1,0 1 1,1 0 0,1 0-1,0 0 1,0 1 0,-1 19 0,2 2 65,3 50 0,2-37-104,16 74 0,-14-97 34,1 0 0,1 0 1,1-1-1,2 0 0,11 22 0,-16-37-95,0 0 0,-1 0 0,2-1 0,-1 0 0,1 0 0,8 6-1,-7-6-673,1-1 0,0 1 0,0-2-1,1 1 1,-1-1 0,1-1 0,0 1-1,18 3 1,42 2-6692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08.0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12 2560,'-14'-11'14341,"15"11"-14310,-1 0 0,1 0 0,0 0 0,-1 0 0,1 0 0,-1 0 0,1 1 0,-1-1 0,1 0 0,-1 0 0,1 1 0,-1-1 0,0 0 0,1 1 0,-1-1 0,1 0 1,-1 1-1,0-1 0,1 0 0,-1 1 0,1 0 0,9 11 531,-9-12-527,1 2 35,1 0 0,-1-1 0,1 1 0,-1-1 1,1 0-1,0 0 0,4 1 0,-4-1-24,-1 0 0,1 0 0,-1 0-1,0 0 1,1 0 0,-1 0 0,3 2 0,16 13 134,-13-11-97,-1 1 0,1 0 0,11 13 0,-7-7-39,0-1 1,0 0-1,1 0 0,0-2 1,1 1-1,0-2 0,30 15 1,4-4 28,59 15 1,-73-23-43,362 86 182,1-28 140,-391-68-348,112 17-132,205 40 326,-262-44-125,-1 4 0,0 1 0,67 34 0,-45-6-51,-41-22 39,13 14 477,-54-38-569,0-1 0,0 0 0,0 0 0,0 0 0,0 1 0,1-1 1,-1 0-1,0 0 0,0 0 0,0 0 0,1 0 0,-1 0 0,0 0 1,0 1-1,1-1 0,-1 0 0,0 0 0,0 0 0,0 0 0,1 0 0,-1 0 1,0 0-1,0 0 0,1 0 0,-1 0 0,0 0 0,0 0 0,0 0 1,1 0-1,-1 0 0,0-1 0,0 1 0,1 0 0,-1 0 0,0 0 0,0 0 1,0 0-1,1 0 0,-1-1 0,0 1 0,0 0 0,0 0 0,0 0 1,0 0-1,1-1 0,-1 1 0,0 0 0,0-12-1432,-3 1-433,0 0 1,-1 0-1,-5-10 0,-11-11-4227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09.5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153 76 2496,'0'0'103,"0"0"0,0-1 0,0 1 0,0 0 0,0 0 0,0-1 0,0 1 0,0 0 0,0-1 1,0 1-1,0 0 0,0 0 0,0-1 0,0 1 0,0 0 0,0-1 0,0 1 0,0 0 0,-1 0 0,1-1 0,0 1 0,0 0 0,0 0 0,0-1 0,-1 1 0,1 0 0,0 0 1,0 0-1,0 0 0,-1-1 0,-16 10 11827,22-6-11833,0 0 0,0 0 0,0 0 0,-1 1 1,1 0-1,-1 0 0,7 8 0,-6-6-15,0-1-1,1 1 0,-1-1 0,13 8 1,-13-10-46,1 0 1,-1 0-1,1 0 0,0-1 1,0 0-1,0 0 0,0 0 1,0-1-1,1 0 1,-1 0-1,0-1 0,1 1 1,-1-1-1,0-1 1,1 1-1,9-3 0,-12 2-2,0 0 0,0-1 1,0 1-1,-1-1 0,1 0 0,0 0 0,-1 0 0,1 0 0,-1 0 0,0-1 0,0 0 0,0 1 0,0-1 0,0-1 0,-1 1 0,1 0 0,-1 0 0,0-1 0,0 0 0,2-3 0,-2 0-8,0 0 0,0-1 1,0 1-1,1-13 0,-3 17-22,0 0 0,0 0 0,0 0 0,0 0 0,0 0 0,-1 0 0,1 0 0,-1 0 0,0 0 0,0 0 0,0 0 0,0 0 0,-4-5 0,5 8-6,-8-7-136,8 7 137,-1 0-1,1 0 1,-1 1-1,1-1 1,-1 0-1,0 0 1,1 1-1,-1-1 1,1 0-1,-1 1 1,1-1-1,0 1 1,-1-1-1,1 1 1,-1-1-1,1 0 1,0 1-1,-1-1 1,1 1 0,-1 0-1,-11 19 82,-15 29 0,-10 17 421,33-61-464,1-1 0,-1 1 0,0-1 0,0 0 0,0 0 0,0-1 0,-7 5 0,10-7-17,-1 0 0,0 0-1,-1 0 1,1 0 0,0 0-1,0 0 1,0 0 0,0-1-1,-1 1 1,1-1 0,0 0 0,-1 0-1,1 0 1,0 0 0,-1 0-1,1 0 1,0 0 0,0-1-1,-1 1 1,-2-2 0,-4-2 30,-1 0 1,1-1 0,1-1-1,-1 1 1,1-1 0,0-1-1,-11-10 1,-60-51 264,52 50-278,3 3-442,24 15 405,0 0-1,0 0 1,0 0 0,0-1 0,0 1 0,0 0 0,-1 0 0,1 0 0,0 0-1,0 0 1,0 0 0,0 0 0,0 0 0,0 0 0,0 0 0,0 0-1,-1 0 1,1 0 0,0 0 0,0 0 0,0 0 0,0 0 0,0 0 0,0 0-1,0 0 1,-1 0 0,1 0 0,0 0 0,0 0 0,0 0 0,0 0 0,0 0-1,0 0 1,0 0 0,0 0 0,-1 0 0,1 0 0,0 0 0,0 0 0,0 0-1,0 0 1,0 0 0,0 0 0,0 0 0,0 1 0,0-1 0,0 0-1,0 0 1,-1 0 0,1 0 0,0 0 0,0 0 0,0 0 0,0 0 0,0 1-1,0-1 1,0 0 0,0 0 0,0 0 0,0 0 0,0 0 0,0 0 0,0 0-1,0 1 1,0-1 0,0 0 0,0 0 0,1 7-2,0-2-15,1 1 0,0-1 0,0 0-1,0 0 1,1 0 0,3 5 0,7 13-34,5 18 27,45 74 0,-14-36 110,-30-45-61,-15-26-24,-1-1-1,1 0 0,7 9 0,-11-16-1,2 2 39,0 1 1,0-1-1,-1 0 0,1 0 0,-1 1 1,1-1-1,-1 1 0,0-1 0,0 1 1,0 0-1,0-1 0,0 4 0,-1-4 90,0-2-120,1 0 0,-1-1 0,1 1 0,-1 0 0,1 0 0,-1 0 0,1 0 0,-1-1 0,1 1 0,-1 0 0,1 0 0,-1-1 0,0 1 0,1 0 0,-1 0 0,1-1 0,-1 1 0,0-1 0,0 1 0,1 0 0,-1-1 0,0 1 0,1-1 0,-1 1-1,0-1 1,0 1 0,0-1 0,4-16 106,-4 14-67,45-220 257,-38 194-284,15-38-1,-18 57-444,0 0 0,1 0 1,0 1-1,1 0 0,0-1 0,1 2 0,8-11 0,-13 17-32,0 0 0,1 0 0,-1 0 0,0 0 0,1 0 0,-1 1 0,1-1 0,0 1 0,-1 0 0,1-1 0,0 1 0,0 0 0,0 1 0,0-1 0,0 0 0,-1 1 0,1 0 0,0 0 0,1 0 0,-1 0 0,0 0 0,3 1 0,22 10-4679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12.6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14 511 2976,'-1'-1'92,"0"0"78,0 0 1,0 1-1,0-1 0,0 0 1,0 0-1,0 0 0,1 0 1,-1 0-1,0-1 0,1 1 1,-1 0-1,1 0 0,-1 0 1,1-1-1,-1 1 0,1 0 0,0 0 1,0-1-1,-1-1 2859,6 13-2298,0 1 1,-2 0-1,1 1 1,-1-1-1,2 16 1,1 60 508,-4-56-736,0 25-104,0-8 155,1 0 0,16 74-1,-15-115-156,0-10 237,2-14-79,12-52-192,-11 40-339,1 0 0,1 0 0,25-51 0,-11 39-71,1 2 0,31-38 0,-50 71 74,0 0 1,1 0-1,-1 1 1,1 0-1,8-6 0,-13 10-21,-1 1-1,1 0 0,-1 0 0,0 0 0,1-1 0,-1 1 0,1 0 0,-1 0 1,1 0-1,-1 0 0,1 0 0,-1-1 0,0 1 0,1 0 0,-1 0 0,1 0 1,-1 0-1,1 1 0,-1-1 0,1 0 0,-1 0 0,1 0 0,-1 0 0,0 0 1,1 1-1,-1-1 0,1 0 0,0 1 0,0 0 12,0 0-1,0 0 1,0 0 0,-1 0-1,1 0 1,0 1-1,0-1 1,-1 0 0,2 3-1,6 33 204,-7-33-214,2 26 202,-1 0 0,-2 46 0,-1-26-47,1 5 307,5-62-69,3-8-261,-2 0 1,5-16-1,9-21-109,12-19 46,17-34-242,-32 82-48,-17 23 211,0 0 0,0-1 0,0 1 0,1 0 0,-1 0 0,0 0 0,0 0 0,0 0 0,0 0-1,0-1 1,0 1 0,1 0 0,-1 0 0,0 0 0,0 0 0,0 0 0,0 0 0,0 0 0,1 0 0,-1 0 0,0 0-1,0 0 1,0 0 0,0 0 0,1 0 0,-1 0 0,0 0 0,0 0 0,0 0 0,0 0 0,0 0 0,1 0-1,-1 0 1,0 0 0,0 0 0,0 0 0,0 0 0,1 1 0,-1-1 0,0 0 0,0 0 0,0 0 0,0 0 0,0 0-1,0 0 1,0 0 0,1 1 0,4 11-70,2 15-10,-5 10 437,-2 49 0,-2-31-203,2-29-100,-1-14-19,1 0 1,0 0-1,1 1 0,0-1 1,1 0-1,4 13 0,-6-25-25,0 0-1,0 1 0,0-1 1,0 1-1,0-1 0,1 0 1,-1 1-1,0-1 0,0 0 1,0 1-1,1-1 0,-1 0 1,0 1-1,0-1 0,1 0 1,-1 1-1,0-1 0,1 0 1,-1 0-1,0 0 0,1 1 1,-1-1-1,0 0 0,1 0 1,-1 0-1,1 0 0,-1 1 1,0-1-1,1 0 0,0 0 9,0-1-1,0 1 0,-1 0 0,1-1 0,0 1 1,0 0-1,-1-1 0,1 1 0,0-1 1,0 1-1,-1-1 0,1 1 0,0-2 0,3-3 41,0 0 0,0 0 0,5-9-1,-7 9-64,19-34 148,51-69 1,8 17-166,-70 78-8,-8 10 16,0 1 0,0-1 0,0 1 0,0 0 0,4-4 0,-5 26-413,-1-6 455,6 161 78,-3-152-69,0-1-1,2 1 1,0-1 0,2 0 0,14 34 0,-19-51-12,1 0 0,0 0 0,-1 0 0,2-1 0,-1 1 1,5 4-1,-7-8-13,-1 0 1,1-1 0,0 1 0,0 0 0,0-1-1,0 1 1,0 0 0,0-1 0,0 1 0,0-1-1,0 0 1,0 1 0,0-1 0,0 0 0,0 0-1,0 1 1,1-1 0,-1 0 0,0 0 0,0 0-1,0 0 1,0-1 0,0 1 0,0 0 0,0 0-1,1-1 1,-1 1 0,0 0 0,0-1 0,0 1-1,0-1 1,0 0 0,0 1 0,-1-1 0,1 0-1,0 1 1,1-2 0,10-11 62,-1-1 1,-1 0-1,0-1 1,0 0-1,13-32 0,3-2 84,50-98-133,-59 112-414,-10 22 120,-5 11 182,-1 3 54,-4 123 42,3-84 78,2 0 1,14 77 0,-6-86-144,-10-29 72,1 0 0,0 1 0,0-1 1,1 0-1,-1-1 0,0 1 0,1 0 1,-1 0-1,1 0 0,3 2 0,-5-4 5,1 0 0,-1 1 0,1-1-1,-1 0 1,1 0 0,-1 0 0,1 0 0,-1 0 0,1 0-1,-1 0 1,1 0 0,-1 0 0,1 0 0,-1 0-1,1 0 1,-1 0 0,1 0 0,-1 0 0,1-1-1,-1 1 1,1 0 0,-1 0 0,1-1 0,-1 1-1,1 0 1,-1 0 0,1-1 0,-1 1 0,0-1-1,1 1 1,-1 0 0,0-1 0,1 1 0,-1-1-1,0 1 1,0-1 0,1 0 0,8-19 54,4-23-44,8-58 0,8-28 137,-17 74-226,-1 3-41,-11 51 101,0 1-1,0 0 1,0 0 0,0 0-1,0 0 1,0 0 0,0 0 0,0 0-1,0-1 1,0 1 0,0 0 0,0 0-1,0 0 1,0 0 0,0 0-1,0 0 1,0 0 0,0-1 0,0 1-1,0 0 1,0 0 0,0 0-1,1 0 1,-1 0 0,0 0 0,0 0-1,0 0 1,0 0 0,0 0-1,0-1 1,0 1 0,0 0 0,1 0-1,-1 0 1,0 0 0,0 0-1,0 0 1,0 0 0,0 0 0,0 0-1,0 0 1,1 0 0,-1 0-1,0 0 1,0 0 0,0 0 0,0 0-1,0 0 1,1 0 0,2 7-52,3 12-13,3 29 25,6 89 1,-11 49 274,-4-179-184,0-4-24,0 1 1,1-1-1,-1 1 1,-1-1-1,1 1 0,-1-1 1,1 1-1,-1-1 1,0 0-1,0 1 1,0-1-1,-1 0 0,-2 5 1,4-8-24,0 1 1,0-1-1,0 0 1,0 0-1,-1 0 1,1 0-1,0 1 0,0-1 1,0 0-1,0 0 1,-1 0-1,1 0 1,0 0-1,0 0 0,0 0 1,-1 0-1,1 0 1,0 1-1,0-1 1,0 0-1,-1 0 1,1 0-1,0 0 0,0 0 1,0 0-1,-1 0 1,1 0-1,0-1 1,0 1-1,0 0 1,-1 0-1,1 0 0,-6-7 35,-2-15-13,7 17-10,-12-42 25,-8-57 0,14 65-117,5 26 20,1 1 0,0-20 1,1 26-32,9 13-39,-1 3 100,0-1 0,1 0 0,1-1 0,0 1 0,0-2 0,0 0 0,1 0 1,16 8-1,-17-11 44,0-1 0,0 1 0,0-2 0,0 1 0,0-1 0,0-1 0,1 0 0,-1 0 0,1-1 0,18-3 1,-15 1 20,0-1 1,-1-1-1,0 0 1,0-1 0,0 0-1,18-11 1,-6 1-67,0-1 0,24-22 0,-34 25 61,0-1 0,-1 0 0,-1-1 0,0 0 0,-1-1 0,0-1 0,-2 1 0,0-2 0,-1 0 0,0 0 0,7-26 0,7-49 102,16-132 0,-33 184-125,-1 1-41,-1-60 0,-12 163-149,-2 64 212,-12 109 759,10-104-623,6 140 1,6-254-130,1 31-1208,10 82-1,-10-125 448,0 5-1624,1-9 654,-1-5-323,0 0 1376,0 1-1,-1-1 1,0 0-1,1 0 0,-1 0 1,0 0-1,-1-4 1,0-6-598,1-10-1040,-1-1 1,-5-26-1,3 39 2323,1-1-1,-1 1 0,-1 0 1,0 1-1,-1-1 0,-10-18 1,-2 7 995,-1 0 0,0 2 1,-2 0-1,-26-21 1,-33-32 3746,78 72-4650,-1-1 1,1 1 0,0-1 0,-1 1-1,1-1 1,0 0 0,0 0 0,0 1-1,0-1 1,-1-4 0,2 5-93,0 1 0,0-1 0,0 0-1,1 0 1,-1 1 0,0-1 0,0 0 0,0 0 0,1 1 0,-1-1 0,0 0 0,1 1 0,-1-1 0,0 0-1,1 1 1,-1-1 0,1 1 0,-1-1 0,1 0 0,-1 1 0,1-1 0,0 1 0,-1 0 0,1-1 0,0 1-1,-1-1 1,1 1 0,0 0 0,-1 0 0,1-1 0,0 1 0,1 0 0,23-8 239,0 2-1,1 1 1,26-2 0,-10 1-150,185-15-777,2 14-5764,-126 7 71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13.7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74 3648,'-7'-10'599,"5"7"-362,0 1 0,0-1 0,0 1 0,0-1 0,0 0 0,1 0 0,0 0 0,-1 0 0,1 0 0,0 0 0,1 0 0,-2-5 0,0-10 3764,0 15-1664,1 13-1758,-18 303 2749,11-217-2400,-15 99 395,2-10-465,17-147-708,-2 40 799,7-71-564,2-17-126,2-27 16,-4 33-245,1-15-27,2 1 1,0-1 0,2 1-1,9-24 1,-11 33-14,1-1 1,0 1 0,0 0 0,1 0-1,1 1 1,-1 0 0,1 0 0,1 0 0,11-9-1,-16 15-5,-1 0 0,1 0 0,0 1-1,0-1 1,1 1 0,-1 0-1,0 0 1,0 0 0,1 0 0,-1 1-1,0-1 1,1 1 0,-1 0 0,0 0-1,6 0 1,-7 0 14,-1 1 1,1-1-1,-1 0 0,1 1 1,-1-1-1,1 1 1,-1 0-1,1-1 0,-1 1 1,1 0-1,-1 0 0,0 0 1,1 0-1,-1 0 0,0 0 1,0 0-1,0 0 0,0 1 1,0-1-1,0 0 0,0 1 1,0-1-1,-1 1 0,1-1 1,0 1-1,-1-1 0,0 1 1,1-1-1,-1 1 0,0 0 1,1-1-1,-1 1 0,0 2 1,-1 8 65,0-1 0,-1 0 0,0 0 1,-1 0-1,-4 12 0,-23 52 274,16-49-194,0-1 0,-2 0 0,-1-2 1,-29 33-1,36-51-270,8-6 15,7-2 51,79-29 11,-15 7 150,18-9-94,-13 6-9,112-60-1,-171 79 81,0-1 0,-1 0 0,1 0 0,-2-2 0,13-13 1,-24 24-78,-1-1 0,0 1 0,0-1 0,0 1 0,-1-1 0,1 1 0,0-1 0,0 1 0,-1-1 0,1 0 0,-1 1 0,0-1 0,1 0 0,-1 1 0,0-1 0,0 0 0,0 0 1,0 1-1,0-1 0,-1 0 0,1 0 0,0 1 0,-1-1 0,1 0 0,-1 1 0,0-1 0,0 1 0,1-1 0,-1 1 0,0-1 0,0 1 0,0-1 0,-1 1 0,1 0 0,0 0 0,0 0 0,-1-1 1,1 1-1,-1 0 0,1 1 0,-1-1 0,1 0 0,-1 0 0,1 1 0,-1-1 0,0 1 0,1-1 0,-1 1 0,0 0 0,1-1 0,-4 1 0,-3 0-22,0 1-1,-1 0 1,1 0 0,0 1-1,1 0 1,-1 0-1,0 0 1,-13 8 0,18-9 23,1 0 0,-1 1 1,1-1-1,0 1 1,-1-1-1,1 1 0,0 0 1,0 0-1,0 0 1,0 0-1,1 0 0,-1 1 1,1-1-1,-1 0 0,1 1 1,0-1-1,0 1 1,0 0-1,0-1 0,0 1 1,0 0-1,1 0 1,-1-1-1,1 1 0,0 0 1,0 0-1,0 0 1,1 4-1,1 2 12,1 0 0,0-1 0,0 1 0,1-1 0,0 0 0,0 0-1,7 9 1,-3-5 6,1-1 0,1 0 0,17 17 0,-22-24-8,0 0 0,0-1 1,0 1-1,0-1 0,1 0 1,-1 0-1,1 0 0,0-1 1,0 0-1,0 0 0,11 1 1,-3-2-745,0 0 0,1-1 1,-1-1-1,16-3 0,144-11-10735,-126 11 6213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15.1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8 463 5216,'-7'7'1731,"7"-7"-1695,0 1-1,0-1 1,0 0-1,0 0 1,0 0 0,0 1-1,0-1 1,0 0 0,0 0-1,0 1 1,0-1-1,0 0 1,0 0 0,0 0-1,0 1 1,0-1-1,0 0 1,0 0 0,0 1-1,0-1 1,0 0 0,0 0-1,1 0 1,-1 1-1,0-1 1,0 0 0,0 0-1,0 0 1,0 0-1,1 1 1,1 0 1870,-2 0-1761,0-1-1,0 1 1,0 0-1,0-1 1,0 1 0,1 0-1,-1 0 1,0-1-1,0 1 1,1-1 0,-1 1-1,0 0 1,1-1 0,-1 1-1,1-1 1,-1 1-1,1-1 1,-1 1 0,1-1-1,-1 1 1,1-1-1,-1 1 1,1-1 0,0 0-1,-1 1 1,1-1-1,-1 0 1,1 0 0,0 1-1,0-1 1,-1 0-1,2 0 1,1 1 109,-1-1 0,1 1 0,-1-1 1,1 1-1,-1-1 0,1 0 0,4 0 0,-3-2-89,0 0 0,0-1 0,0 1-1,0-1 1,0 1 0,0-1 0,-1-1-1,1 1 1,-1 0 0,0-1 0,5-7 0,-2 4-31,10-14 389,21-37 1,-10 15-51,12-20-126,33-68-1,-40 50 230,-30 76-511,-1-1-1,0 1 0,0-1 1,-1 1-1,1-1 1,-1-8-1,0 11-8,-10 22-232,-3 17 314,-12 61-1,22-81-108,1 0-1,0 0 1,2 1-1,0-1 1,0 0-1,5 24 1,-3-31-2,-2-3 15,1 0-1,1 0 0,-1 1 1,1-1-1,0 0 1,0-1-1,1 1 0,5 9 1,-8-15-33,1 1 0,-1-1 0,1 0 1,-1 1-1,1-1 0,-1 0 0,1 1 1,-1-1-1,1 0 0,-1 0 0,1 1 0,0-1 1,-1 0-1,1 0 0,-1 0 0,1 0 1,0 0-1,-1 0 0,1 0 0,0 0 1,-1 0-1,1 0 0,-1 0 0,1 0 0,0-1 1,-1 1-1,1 0 0,-1 0 0,1-1 1,0 1-1,-1 0 0,1-1 0,-1 1 1,1 0-1,-1-1 0,1 0 0,20-19 221,-18 16-209,31-35 136,-21 23-167,1 0 0,1 0 0,0 1-1,19-13 1,-22 19 36,-8 5-30,1 0 0,1 1 0,-1-1 0,0 1 0,1 0 0,0 1 0,0-1 0,6-1 0,-11 4 5,0 0 1,0 0 0,0 0-1,0 0 1,0 0 0,0 1-1,0-1 1,0 0 0,0 1-1,0-1 1,0 1 0,0-1-1,0 1 1,-1-1 0,1 1-1,0 0 1,0-1 0,0 1-1,-1 0 1,1-1 0,0 1-1,-1 0 1,1 0 0,-1 0-1,1 0 1,-1 0 0,1 0-1,-1 0 1,0 0 0,1 2-1,1 3 74,0 0 0,-1 1 1,1 9-1,0 5 122,-3 30 1,0-31-17,3 35 0,-2-54-169,0-1 1,0 1-1,0 0 1,0 0-1,0 0 1,1-1-1,-1 1 0,0 0 1,0 0-1,1 0 1,-1-1-1,0 1 1,1 0-1,-1-1 1,1 1-1,-1 0 0,1-1 1,-1 1-1,1-1 1,1 2-1,-2-2-4,1 0 1,0 0-1,-1 0 0,1 1 0,0-1 1,0 0-1,-1 0 0,1 0 0,0 0 0,-1 0 1,1-1-1,0 1 0,0 0 0,-1 0 0,1 0 1,0-1-1,-1 1 0,1 0 0,0-1 0,5-3 18,0 0 0,0 0 0,-1-1 0,5-5 0,-1 2-16,207-165-367,-215 172 365,7-5 44,1 0 0,0 1 0,16-9 1,-23 13-50,0 1 0,0-1 0,-1 0 0,1 1 0,0-1 0,0 1 0,0 0 1,0-1-1,0 1 0,0 0 0,0 0 0,0 0 0,0 1 0,-1-1 0,1 0 0,0 1 1,0-1-1,0 1 0,0-1 0,0 1 0,-1 0 0,1 0 0,0 0 0,-1 0 1,1 0-1,-1 0 0,2 2 0,2 3-1,-1 0 1,1 0-1,-1 1 1,-1-1-1,1 1 1,-1 0 0,0 0-1,2 10 1,1 5 4,3 33 0,-4-33-3064,7 23-1,-3-9-1258,-8-35 4053,-1-1 0,0 1 1,0 0-1,0-1 1,0 1-1,0 0 0,1-1 1,-1 1-1,0 0 1,1-1-1,-1 1 1,0-1-1,1 1 0,-1-1 1,1 1-1,0 0 1,8-3-2730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31.6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413 9 2912,'10'-2'6493,"-20"-1"-5045,-23-1-1597,6 6 220,1 1 0,0 1-1,-1 1 1,1 1 0,1 1 0,-1 2 0,1 0 0,1 2 0,-42 24 0,65-34-63,-46 30 126,43-28-87,1-1 1,0 1-1,0 0 0,0-1 0,1 1 1,-1 1-1,1-1 0,0 0 1,0 0-1,0 1 0,-2 4 0,4-7-27,-1 0-1,1 0 1,0 0 0,0 0-1,0 1 1,0-1-1,0 0 1,1 0-1,-1 0 1,0 0 0,0 0-1,1 0 1,-1 0-1,0 0 1,1 0-1,-1 0 1,1 0 0,0 0-1,-1 0 1,1 0-1,0 0 1,0 0-1,-1-1 1,1 1 0,0 0-1,0-1 1,0 1-1,0 0 1,0-1-1,0 1 1,0-1 0,1 1-1,6 2 7,-1 0 1,0-1-1,12 3 0,-14-4-9,71 14 44,60 17-267,-121-27 188,-1 0 1,0 1-1,0 1 0,-1 0 0,0 0 0,0 2 0,13 11 0,-23-18 101,0 1-1,0 0 0,0-1 0,-1 1 1,1 0-1,-1 1 0,0-1 1,0 0-1,0 1 0,0-1 0,2 6 1,-4-8-33,0 1 0,0 0 0,1 0 1,-1 0-1,0 0 0,0 0 0,-1-1 1,1 1-1,0 0 0,-1 0 0,1 0 0,-1-1 1,1 1-1,-1 0 0,0 0 0,0-1 1,0 1-1,0-1 0,0 1 0,0-1 0,0 1 1,0-1-1,-1 1 0,1-1 0,-3 2 1,-5 4 15,0 0 1,0-1-1,-1 0 1,0-1-1,-13 6 1,-55 16 94,31-12-76,-61 21 614,90-31-2698,33-10-2418,3 0 1502,30-11 1,-9-2 551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15.5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21 8800,'-87'-17'3264,"79"17"-2528,-5-3-224,8 3-416,23 3-1536,13 2 192,18 2 736,10 9-3904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16.7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319 24 2720,'12'3'10960,"-29"-1"-10455,0 0 0,0 1 1,0 1-1,1 0 0,-1 1 0,1 1 1,-27 14-1,31-14-424,0 2 1,1-1-1,-1 2 0,2-1 1,-1 2-1,1-1 0,0 1 0,1 1 1,1 0-1,-1 0 0,2 1 0,-1 0 1,2 0-1,0 1 0,0-1 1,1 1-1,1 1 0,0-1 0,1 0 1,0 1-1,1 0 0,0 0 0,1 0 1,2 21-1,-1-31-44,1-1 1,-1 1-1,1 0 0,0 0 0,0-1 1,1 1-1,-1-1 0,3 4 0,-4-6-22,0 0-1,1-1 0,-1 1 0,1 0 0,-1-1 0,1 1 0,-1-1 0,1 1 0,0-1 0,-1 1 0,1-1 0,0 1 0,-1-1 0,1 0 0,0 1 0,0-1 0,-1 0 0,1 0 0,0 1 0,0-1 0,-1 0 0,1 0 0,0 0 0,0 0 0,0 0 0,-1 0 0,1 0 0,0 0 0,0 0 0,-1-1 0,1 1 0,0 0 0,0 0 0,-1-1 0,1 1 1,0-1-1,0 1 0,-1 0 0,1-1 0,-1 1 0,1-1 0,1-1 0,5-4 40,0-1 1,0 0 0,0 0 0,-1-1-1,9-14 1,24-48 167,-30 51-116,42-92 205,-46 99-312,-2 0 1,1 0 0,-1 0 0,-1-1 0,0 1-1,-1-1 1,0-20 0,-2 29-50,1 0 1,-1 0-1,0-1 0,0 1 1,-3-6-1,3 9 44,1 1 0,0-1 1,0 0-1,-1 1 0,1-1 0,-1 1 0,1-1 0,0 1 1,-1-1-1,1 1 0,-1-1 0,1 1 0,-1 0 0,1-1 1,-1 1-1,1 0 0,-1-1 0,-1 1 0,2 0 8,-1 0 0,0 0 0,1 0-1,-1 0 1,0 0 0,1 0 0,-1 1-1,0-1 1,1 0 0,-1 0 0,1 1 0,-1-1-1,1 1 1,-1-1 0,0 0 0,1 1-1,-1-1 1,1 1 0,0-1 0,-1 1-1,1-1 1,-1 2 0,-2 2 57,1 1-1,-1-1 1,1 1-1,0-1 1,1 1 0,-1 0-1,1 0 1,-1 7-1,0-3 79,1 1-1,0-1 0,2 17 0,0-13-67,1-1 0,1 0-1,4 14 1,-5-20-28,1 1-1,-1-1 0,1 0 0,0 0 1,1 0-1,0-1 0,6 9 0,-9-13-16,1 1 0,0-1 0,0 1 0,0-1 0,0 0-1,0 0 1,0 0 0,0 0 0,0 0 0,0 0 0,0-1-1,0 1 1,1-1 0,-1 1 0,0-1 0,0 0 0,1 0 0,-1 0-1,0 0 1,0 0 0,1-1 0,-1 1 0,0-1 0,0 1-1,0-1 1,1 0 0,2-2 0,6-2 63,0-1-1,-1 0 1,19-16 0,-18 14-110,149-100 205,-154 104-220,-3 2 23,0 0 1,1 0 0,-1 0 0,1 0 0,-1 1-1,7-3 1,-10 4 16,1 0 0,0 0-1,-1 0 1,1 0 0,-1 0 0,1 0-1,0 0 1,-1 0 0,1 0-1,0 0 1,-1 1 0,1-1 0,-1 0-1,1 0 1,0 1 0,-1-1-1,1 0 1,0 1 0,0 0 5,0 0 0,-1 0 0,1 0 0,0 0 0,-1 0 0,1 0 1,-1 0-1,1 0 0,-1 0 0,1 0 0,-1 0 0,0 0 0,1 3 0,-1 3 121,-1 0-1,1 0 1,-1 0-1,0 0 1,0 0-1,-4 10 1,1-2-2,-1 3 102,-13 28 0,10-27 511,11-26-720,-1 1 1,1 0-1,0-1 1,1 1-1,0 0 1,4-6-1,31-32-143,-21 25 48,-5 5 72,0 1 0,1 0 0,19-12 0,-31 24 12,-1 0 0,1 0 0,-1 0 0,1 0 1,0 0-1,0 0 0,-1 0 0,1 1 0,0-1 1,0 1-1,0-1 0,0 1 0,2 0 0,-3 0-15,0 0-1,0 0 1,-1 1-1,1-1 1,0 0-1,0 1 1,0-1-1,0 1 1,0-1-1,0 1 1,-1 0-1,1-1 1,0 1-1,-1 0 1,1 0-1,0-1 1,-1 1-1,1 0 1,-1 0 0,1 0-1,-1 0 1,1-1-1,-1 1 1,0 0-1,1 2 1,4 13 22,-2 0 0,1 0 1,1 31-1,1 1 100,-6-46-108,0 1 0,1-1 0,-1 0 0,1 0 0,0 0 0,-1 0 0,1 0 0,0 0 0,0 0 0,0 0 0,1 0 0,-1-1 1,0 1-1,1 0 0,-1-1 0,1 1 0,0-1 0,2 3 0,-1-3 8,-1 0 0,0-1-1,0 1 1,1 0 0,-1-1 0,0 1-1,1-1 1,-1 0 0,1 1 0,-1-1-1,0 0 1,1-1 0,-1 1 0,0 0-1,1-1 1,-1 1 0,4-2 0,14-7 0,-1 1 1,0-2-1,19-13 1,21-10 103,-58 32-121,-1 1 1,1 0-1,0-1 1,0 1 0,0-1-1,0 1 1,0-1-1,0 0 1,0 1-1,-1-1 1,1 0-1,1-1 1,-3 2 0,1-1 0,0 1 0,-1 0 0,1-1 0,0 1 0,-1 0 0,1 0 1,-1-1-1,1 1 0,0 0 0,-1 0 0,1 0 0,-1 0 0,1 0 0,-1 0 0,1 0 0,-1-1 0,1 1 1,0 0-1,-1 1 0,1-1 0,-1 0 0,1 0 0,-1 0 0,0 0 0,0 0 6,-1 1 1,1-1-1,-1 0 0,1 1 1,-1-1-1,0 1 0,1-1 0,0 1 1,-1 0-1,1 0 0,-1-1 0,1 1 1,-2 2-1,2-2-196,0 0 0,-1 0 0,1 0-1,0 0 1,-1 0 0,1-1 0,-1 1 0,1 0-1,-1-1 1,1 1 0,-1-1 0,1 0 0,-4 1 0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19.2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16 264 2656,'-3'1'180,"2"-1"-118,1 0 0,-1 0 0,0 0 0,0 0 1,0 1-1,0-1 0,0 0 0,1 1 0,-1-1 0,0 1 0,0-1 0,1 1 0,-2 3 3393,11 0-1888,-1 1 1,12 7-1,-11-6-481,0-1 0,0 0 0,11 5 0,-7-6-559,1 0 1,0 0 0,-1-2 0,2 1 0,-1-2 0,0 0 0,27-2 0,-36 0-475,0 0 0,-1 0 0,1 0-1,-1-1 1,1 1 0,-1-1 0,0 0 0,0-1-1,0 1 1,0-1 0,0 0 0,0 0-1,4-4 1,-1-1-16,1 0 0,-2 0-1,1 0 1,9-18 0,-11 17-1,-2 0-1,1 0 1,-1 0 0,-1-1-1,0 1 1,0-1 0,-1 1-1,0-1 1,0-10 0,-2 4-31,0 0 1,0 0-1,-2 0 1,-7-27-1,9 40-9,1 1 0,-1-1 0,0 1 1,-1-1-1,1 1 0,0 0 0,-1-1 0,1 1 0,-1 0 1,0 0-1,-2-3 0,3 5 8,0-1 1,-1 0-1,1 1 1,0-1-1,0 1 1,0-1-1,0 1 1,-1-1-1,1 1 1,0 0-1,0 0 1,0-1-1,-1 1 0,1 0 1,0 0-1,-1 0 1,1 1-1,0-1 1,0 0-1,-1 0 1,1 1-1,0-1 1,0 1-1,0-1 1,0 1-1,-2 0 1,-6 5-16,1 1 0,0-1 1,0 1-1,-10 13 1,6-7-7,-7 8 106,1 1-1,1 0 1,1 2-1,-17 31 1,31-50-87,0-1 0,0 1 1,0 0-1,0 0 0,1 0 0,0 0 0,0 0 0,0 0 1,0 0-1,1 1 0,0-1 0,0 0 0,2 9 0,-1-8 12,1 0 0,0 0 0,0 0 0,1 0 0,-1-1 0,1 1 0,1-1 0,-1 0 0,1 0 0,0 0-1,6 6 1,-3-3 75,2 0-1,-1 0 1,1-1-1,0 0 1,16 9 0,-21-14-47,1 0 1,0 0 0,-1 0 0,1-1 0,0 0-1,0 1 1,0-2 0,0 1 0,0-1 0,0 1-1,0-1 1,0-1 0,0 1 0,0-1-1,7-1 1,-2-2 18,0 1-1,-1-2 0,1 1 0,-1-1 1,0-1-1,0 0 0,0 0 1,-1 0-1,0-1 0,0-1 0,9-10 1,-6 5-43,-1 0-1,0-1 1,-1 0 0,-1-1 0,0 0-1,8-21 1,-14 30-12,0 0 1,0 0-1,-1 0 0,0 0 0,1-12 1,-2 17-34,0 3-181,4 12 131,-1 0 1,2 19-1,1 8 174,1-10 79,2 0 0,20 46 0,-28-76-169,-1 0 1,0 0 0,1 0-1,-1 0 1,1 0 0,-1 0 0,1 0-1,0 0 1,-1 0 0,1 0 0,0 0-1,0 0 1,-1-1 0,1 1 0,0 0-1,0-1 1,0 1 0,0 0-1,0-1 1,0 1 0,0-1 0,0 0-1,0 1 1,2-1 0,-2 0 9,1 0 1,0 0-1,-1 0 1,1-1-1,-1 1 1,1-1-1,-1 1 1,1-1-1,-1 0 1,1 0-1,-1 1 1,0-1-1,0 0 1,1 0-1,0-1 0,6-6 63,-1 1-1,-1-1 0,1-1 1,4-8-1,12-22-126,-3-1 0,24-65 1,-18 42-27,-22 49 123,-4 12-52,1-1 0,-1 1-1,1 0 1,0-1 0,0 1 0,0-1-1,0 1 1,0 0 0,0 0 0,1 0-1,-1 0 1,3-3 0,-3 4-5,-1 1 1,1 0-1,-1 0 1,1 0 0,-1 0-1,1 0 1,-1 0-1,1 0 1,-1 0-1,1 0 1,-1 0-1,1 0 1,0 0-1,-1 0 1,1 0-1,-1 0 1,1 0-1,-1 1 1,1-1-1,-1 0 1,0 0 0,1 1-1,-1-1 1,1 0-1,-1 1 1,1-1-1,-1 0 1,0 1-1,1-1 1,-1 1-1,11 15-81,-10-13 78,16 24-8,0-1-1,2 0 0,44 44 1,-58-64 22,1 0 0,0-1 0,0 0 1,0-1-1,1 1 0,0-1 1,12 5-1,-17-8 6,0 0 0,0 0-1,0 0 1,0-1 0,0 1 0,0-1 0,0 0-1,0 0 1,1 1 0,-1-1 0,0-1-1,0 1 1,0 0 0,0 0 0,0-1 0,0 1-1,0-1 1,0 0 0,0 0 0,0 0 0,0 1-1,0-2 1,0 1 0,0 0 0,-1 0-1,1-1 1,0 1 0,-1-1 0,1 1 0,-1-1-1,0 0 1,2-2 0,0-1 19,-1 0 0,0-1 0,0 1 0,0-1 0,-1 1 0,1-1 0,-1 0 0,-1 1 0,1-1 0,-1 0 0,0 0 0,-1-7 0,-2-10 83,-8-36 0,11 59-110,-4-22-75,3 18 61,1 0 1,-1 1-1,1-1 0,-1 0 0,0 0 0,0 0 1,-1 1-1,1-1 0,-1 1 0,0-1 0,0 1 0,0 0 1,0-1-1,-1 1 0,-4-5 0,7 8 8,-1 0 0,1 0 0,-1-1 0,1 1 0,-1 0 0,1 0 0,-1-1 0,1 1 0,-1 0 0,1 0 0,-1 0 0,1 0 0,-1 0 0,1 0 0,-1 0 0,1 0 0,-1 0 0,1 0 0,-1 0 0,1 0 0,-1 0 0,0 0 0,1 0 0,-1 1 0,0-1 0,-12 12-96,9-6 63,0 0 0,1 0 0,-4 8 0,-1 9-20,0 1 0,2 0 0,0-1 0,2 2 0,1-1-1,-1 37 1,6-44 71,0 1 0,1 0 0,9 33 0,-5-28 10,-6-18-17,1 0 0,-1 1-1,1-1 1,1 0 0,-1-1 0,4 6-1,-5-9 11,-1 0 0,1 0 0,0 0-1,-1 0 1,1 0 0,0 0 0,0 0 0,0-1-1,0 1 1,0 0 0,0-1 0,0 1 0,0 0-1,0-1 1,0 1 0,0-1 0,0 0-1,0 1 1,0-1 0,0 0 0,0 0 0,1 0-1,-1 0 1,0 0 0,0 0 0,0 0 0,0 0-1,1 0 1,-1 0 0,0-1 0,0 1 0,0 0-1,0-1 1,2 0 0,4-4 57,1 0 0,-1-1 1,0 0-1,-1 0 0,9-10 0,16-15 9,193-135-206,-221 163 88,0 1-1,0 1 1,0-1-1,0 0 1,1 1-1,-1 0 1,6-2-1,-8 3 34,0 0 0,0 0 0,0 0 0,0 0 0,0 0 0,0 1 0,0-1 0,-1 0 0,1 0 0,0 1 0,0-1-1,0 1 1,0-1 0,-1 1 0,1-1 0,0 1 0,0-1 0,-1 1 0,1 0 0,0-1 0,-1 1 0,1 0 0,-1-1 0,1 1 0,-1 0 0,1 0 0,-1 0 0,1 0-1,-1-1 1,0 1 0,0 0 0,1 1 0,0 6 58,1-1 0,-1 0 0,0 0 0,-1 0 0,0 1 0,0-1 0,-1 0 0,0 1 0,-2 9 0,-2 31 307,5-47-361,0-1-1,0 0 1,0 0 0,0 0 0,0 0-1,0 1 1,0-1 0,0 0-1,0 0 1,0 0 0,0 0 0,0 1-1,0-1 1,0 0 0,0 0 0,0 0-1,0 0 1,0 1 0,0-1 0,0 0-1,1 0 1,-1 0 0,0 0 0,0 0-1,0 0 1,0 1 0,0-1-1,0 0 1,1 0 0,-1 0 0,0 0-1,0 0 1,0 0 0,0 0 0,0 0-1,1 0 1,-1 0 0,0 0 0,0 0-1,0 0 1,0 0 0,1 0 0,-1 0-1,0 0 1,0 0 0,0 0-1,1 0 1,-1 0 0,0 0 0,0 0-1,0 0 1,8-4 11,-7 3 1,16-9 73,0-2 0,-1 0 0,-1-1 0,1-1 0,13-16 0,-11 11-186,1 1-1,27-20 1,-46 38 95,1-1 1,0 1-1,-1-1 0,1 1 0,0 0 1,0 0-1,-1 0 0,1-1 0,0 1 1,0 0-1,0 0 0,-1 0 0,1 0 1,0 0-1,0 0 0,-1 0 0,1 1 0,0-1 1,0 0-1,-1 0 0,1 0 0,0 1 1,0-1-1,-1 0 0,1 1 0,0-1 1,-1 1-1,1-1 0,-1 1 0,1-1 1,0 1-1,-1-1 0,1 1 0,-1 0 1,0-1-1,1 1 0,0 1 0,2 3-11,1 1-1,-1 0 0,3 9 0,-3-8 9,17 44 191,-14-35-133,0-1 0,0 0 1,15 23-1,-20-37-76,0 1 0,0 0 0,1-1-1,-1 1 1,1-1 0,0 1 0,-1-1 0,1 0 0,0 1-1,0-1 1,0 0 0,0 0 0,0 0 0,0-1-1,0 1 1,0 0 0,0-1 0,0 0 0,4 1 0,3-1-798,-1 0 1,0-1-1,0 0 1,8-2-1,10-1-2001,56-5-5943,-41 1 2799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21.6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16 849 6880,'-2'3'324,"0"0"0,0 0 0,1 0 0,-1 0 0,1 0 0,0 0 0,0 1 0,0-1 0,0 0 0,0 1 0,1 8 5834,1-13-5976,0-1-1,0 1 1,0 0 0,-1 0-1,1-1 1,0 1 0,0 0-1,-1-1 1,1 1-1,0-3 1,0 1 113,5-10 103,46-109 996,20-48-449,-68 161-919,0 1-10,0 0-1,0 1 1,1 0-1,5-8 1,-8 14-18,-1-1 0,0 1 0,0 0 1,1 0-1,-1 0 0,1-1 0,-1 1 0,1 1 0,0-1 0,-1 0 0,3-1 1,-3 2-3,0 0 0,0 0 0,0 0 0,0 0 0,0 0 1,0 0-1,-1 0 0,1 0 0,0 0 0,0 0 1,0 1-1,0-1 0,0 0 0,0 1 0,0-1 1,0 1-1,-1-1 0,1 1 0,0-1 0,0 1 1,0-1-1,0 2 0,4 3 15,0 1 0,-1 0 0,1 0 0,-1 0 0,-1 0 0,1 1-1,-1-1 1,0 1 0,-1 0 0,4 12 0,-1 5-23,4 45 0,-9-61 56,0 0 0,0 0 1,-1 0-1,0 0 0,0-1 0,-1 1 0,0 0 1,0-1-1,-1 1 0,0-1 0,-1 0 0,1 0 1,-7 9-1,8-12-23,-1 0 0,0-1 1,0 1-1,0-1 0,-1 0 1,1 1-1,-1-2 0,1 1 1,-1 0-1,0-1 0,0 1 1,0-1-1,-1 0 0,1-1 1,0 1-1,-1-1 0,1 0 1,-1 0-1,1 0 0,-1 0 1,1-1-1,-1 0 0,-8-1 1,8 0-22,0 0 1,0-1-1,0 1 1,0-1-1,1-1 1,-1 1-1,0-1 1,1 1-1,0-1 1,-1-1 0,1 1-1,0 0 1,1-1-1,-1 0 1,1 0-1,-1 0 1,1-1-1,1 1 1,-5-8-1,7 12-11,0 0 1,0-1-1,0 1 0,0 0 0,0-1 0,-1 1 0,1-1 1,0 1-1,0 0 0,0-1 0,0 1 0,0 0 0,0-1 1,0 1-1,1-1 0,-1 1 0,0 0 0,0-1 0,0 1 1,0 0-1,0-1 0,0 1 0,1 0 0,-1-1 0,0 1 1,0 0-1,1-1 0,11-5-16,16 2 16,44 7-253,-44-1 315,0-1-1,46-4 1,-50 0 46,0-1 1,0-2-1,41-13 1,-55 15-73,0-1 0,0 0 0,0 0 1,-1-1-1,1-1 0,-1 1 0,-1-1 0,0-1 0,0 0 0,14-17 1,-10 7 58,0-1 0,-1-1 0,-1 0 0,14-40 0,18-90 135,-39 137-202,7-27 63,-3 0 1,-1-1 0,-2 0 0,-2 0 0,-5-65 0,2 100-75,-2-21-134,3 27 126,0 0 0,0 0 1,0 0-1,0 0 0,0 0 0,0-1 1,0 1-1,0 0 0,0 0 0,0 0 1,0 0-1,0 0 0,0 0 1,0 0-1,0-1 0,0 1 0,0 0 1,0 0-1,0 0 0,0 0 0,0 0 1,0 0-1,0 0 0,0 0 0,-1 0 1,1-1-1,0 1 0,0 0 1,0 0-1,0 0 0,0 0 0,0 0 1,0 0-1,0 0 0,0 0 0,-1 0 1,1 0-1,0 0 0,0 0 1,0 0-1,0 0 0,0 0 0,0 0 1,0 0-1,-1 0 0,1 0 0,0 0 1,0 0-1,0 0 0,0 0 0,0 0 1,-6 14-59,2 7 76,1 0 1,-1 23-1,-1 3 4,-6 51 31,1 155 0,11-225 45,1 0 0,1 0 0,2 0 0,10 37 0,-14-62-72,0 1 0,1-1 1,-1 0-1,1 1 1,0-1-1,-1 0 0,2 0 1,3 5-1,-5-7-12,1 0 0,-1 0-1,0 0 1,0-1 0,1 1-1,-1 0 1,0-1 0,1 1-1,-1-1 1,0 1 0,1-1 0,-1 0-1,1 0 1,-1 1 0,1-1-1,-1 0 1,1 0 0,-1-1-1,0 1 1,1 0 0,-1 0-1,1-1 1,-1 1 0,2-1 0,19-9 18,-1 0-1,0-1 1,-1-1 0,32-26 0,-48 35-35,145-120-31,-76 60-3,22-21 98,-94 83-6,-2 3-90,-4 8 27,0 1 1,-1-1 0,-1-1 0,0 1 0,0-1 0,-1 0 0,-12 11 0,-69 51-96,37-32 176,25-16 33,-38 38 1,54-49-86,0 2 1,1-1-1,0 1 1,1 1-1,-9 20 0,16-32-19,1 1 0,0-1-1,0 1 1,0 0 0,0 0-1,0 0 1,1-1-1,0 1 1,-1 0 0,2 7-1,-1-10 3,0 0-1,1 1 1,-1-1-1,1 0 0,-1 1 1,1-1-1,-1 0 0,1 0 1,-1 1-1,1-1 0,0 0 1,0 0-1,0 0 1,0 0-1,0 0 0,0 0 1,0 0-1,0-1 0,0 1 1,0 0-1,0 0 1,1-1-1,-1 1 0,0-1 1,0 1-1,1-1 0,-1 1 1,0-1-1,1 0 0,-1 0 1,0 0-1,1 0 1,2 0-1,5 0 30,1-1-1,-1-1 1,1 1 0,-1-2-1,0 1 1,0-1 0,10-5-1,-3 1 27,-1-1 0,30-20 0,-33 18 29,0 0-1,0-1 1,19-24-1,25-41 8,-48 64-91,6-13-87,-12 24 49,0 6-18,1 11-116,-2-11 67,0-3 81,3 19-84,2-1 0,10 28 0,-14-43 109,0 0 0,1-1 1,-1 1-1,1 0 0,0-1 0,0 0 1,1 1-1,-1-1 0,1-1 1,0 1-1,0 0 0,0-1 0,0 0 1,1 0-1,4 3 0,-6-5 16,-1 0-1,0-1 0,1 1 1,-1 0-1,1-1 1,-1 0-1,1 1 0,-1-1 1,1 0-1,-1 0 1,1-1-1,-1 1 0,1 0 1,4-2-1,-3 0 5,-1 1 0,1-1 1,0 0-1,0 0 0,-1-1 0,1 1 0,-1-1 0,4-3 0,1-2-7,0-1-1,0-1 0,-1 1 1,-1-1-1,9-17 0,-2-2-45,-1 0-1,8-35 1,4-11 47,35-67 117,15-46 25,-71 180-164,0 0 0,-1 0 1,0 0-1,-1 0 0,1-1 0,-1 1 1,-1 0-1,-1-16 0,1 23 4,0 0 0,0 0 0,0 1 0,0-1-1,0 0 1,-1 0 0,1 0 0,0 0 0,-1 1-1,1-1 1,-1 0 0,1 0 0,0 1 0,-1-1 0,-1-1-1,2 2-10,0 0 0,-1 0 0,1 0 0,0 0-1,-1 0 1,1 0 0,0-1 0,0 1-1,-1 0 1,1 0 0,0 1 0,-1-1-1,1 0 1,0 0 0,-1 0 0,1 0-1,0 0 1,-1 0 0,1 0 0,0 0-1,0 1 1,-1-1 0,1 0 0,0 0 0,0 0-1,-1 0 1,1 1 0,-3 2-25,1-1 0,0 1 1,0-1-1,0 1 0,1 0 0,-3 5 1,-6 21 29,1-1 0,2 1 0,1 1 0,-3 35 1,5-35 34,-3 20 106,2 1-1,2-1 0,2 1 1,8 65-1,-6-107-134,1 0 0,0 0 0,0 0 0,1-1 0,0 1 0,0-1 0,1 1 0,0-1 0,9 13 0,-10-17 12,0-1 0,0 0 0,0 0 0,0 0 0,1 0 0,-1-1 0,1 1 1,0-1-1,-1 0 0,1 0 0,0 0 0,0-1 0,0 1 0,1-1 0,-1 0 0,0 0 1,0-1-1,1 1 0,-1-1 0,0 0 0,1 0 0,5-1 0,12-1 24,0-2 0,0-1 0,-1 0 0,0-1 0,0-2 0,0 0 0,-1-1 0,38-23 0,-52 27-23,1 0 0,-1-1 1,1 0-1,-2 0 0,1 0 1,-1-1-1,0 0 0,0 0 0,-1 0 1,5-9-1,-4 4 10,1-1 0,-2-1 0,0 1 0,0-1 0,1-18-1,-4 23-13,-1 1 0,0-1-1,0 0 1,-1 0 0,-1 1-1,-3-15 1,5 22-16,0 1 1,0-1-1,0 0 1,0 1-1,0-1 1,-1 1-1,1-1 1,0 0-1,0 1 1,0-1-1,-1 1 1,1-1-1,0 1 1,-1-1-1,1 1 1,-1-1-1,1 1 1,-1-1-1,1 1 1,-1-1-1,1 1 1,-1 0-1,1-1 1,-1 1-1,1 0 1,-1-1 0,0 1-1,1 0 1,-1 0-1,1 0 1,-1-1-1,0 1 1,1 0-1,-1 0 1,0 0-1,1 0 1,-1 0-1,1 0 1,-1 0-1,0 1 1,1-1-1,-1 0 1,0 0-1,-2 2-2,1-1 0,-1 1 0,1-1-1,-1 1 1,1 0 0,0-1 0,0 1 0,-3 4 0,-2 3 9,1 0 0,1 0 0,0 0 0,0 0 0,1 1 0,-6 19 0,6-15 1,0 0 0,1 0 1,1 1-1,0 21 0,2-26 11,1 0 0,0 0-1,1 0 1,0 0 0,1-1-1,0 1 1,1-1 0,-1 1-1,2-1 1,8 14 0,-8-16-8,-1 0 1,1-1 0,0 1 0,1-1 0,-1-1-1,1 1 1,0-1 0,1 0 0,-1 0 0,1-1-1,0 0 1,0 0 0,13 5 0,-15-8-336,0 0-1,0 0 1,0 0 0,0-1 0,0 1-1,8-1 1,-12 0-42,1 0 1,-1-1-1,1 1 1,-1 0-1,1 0 1,-1-1-1,1 1 1,-1-1-1,0 1 1,1-1-1,-1 1 1,0-1-1,1 0 1,-1 0-1,0 0 1,0 0-1,1 0 1,-1 0-1,0 0 1,0 0-1,0 0 1,-1 0-1,1-1 1,0 1-1,1-2 1,-2 1-197,0 0 1,0 0-1,-1 0 1,1 0 0,0 0-1,-1 0 1,1 0-1,-1 1 1,0-1-1,1 0 1,-1 0-1,0 0 1,0 1-1,0-1 1,0 0-1,-1 1 1,-2-3 0,-12-13-2242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21.9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22 100 7232,'-17'-17'3264,"13"14"-2848,8 3 1216,5-3-992,4 3 800,5-5-832,4 1 160,10-1-448,12-1-33,24-3-191,1 1 0,2 0-32,-4-1-671,-4 1 319,-14 2-3776,-4-3 2272,-13 9-4000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22.3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44 8320,'-27'-24'3072,"35"28"-2400,16 1-160,5-2-928,26-3 128,22 0 1152,7-3-416,11-2-96,8 1-224,23-4-32,22 0-64,-11 4-5312,-13 13 2912,-1-6-1344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25.1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32 782 4736,'-23'8'1530,"22"-8"-1505,1 0-1,0 0 1,-1 1-1,1-1 1,0 0-1,-1 0 1,1 0-1,0 0 1,-1 1-1,1-1 1,0 0-1,0 0 1,-1 0-1,1 1 1,0-1-1,0 0 1,-1 1-1,1-1 1,0 0-1,0 0 1,0 1-1,0-1 1,-1 0-1,1 1 1,0-1-1,0 1 1,0-1-1,0 0 1,0 1-1,0-1 1,0 0-1,0 1 1,0-1-1,0 0 1,0 1-1,-1 5 918,0-5-296,1-1-547,1 1-1,-1 0 1,0 0 0,0-1 0,1 1 0,-1-1-1,1 1 1,-1 0 0,0-1 0,1 1 0,-1-1-1,1 1 1,0-1 0,-1 1 0,1-1 0,-1 1-1,1-1 1,0 0 0,-1 1 0,1-1 0,0 0 0,-1 0-1,1 1 1,0-1 0,-1 0 0,2 0 0,1 1 118,-1-1 0,0 1 0,0-1 0,1 0 0,-1 0 1,0 0-1,4 0 0,-3-2-39,0 1 0,0-1-1,0 0 1,-1 1 0,1-1 0,0-1 0,-1 1-1,0 0 1,1-1 0,-1 1 0,0-1 0,3-4 0,4-5 177,27-32 750,58-95 1,14-58-463,-23 40 44,-62 118-309,-2-2 1,19-51 0,-33 58-174,-6 33-193,-1-1 1,0 0 0,0 1-1,0-1 1,0 1-1,0-1 1,0 0 0,0 1-1,-1-1 1,1 0-1,0 1 1,-1-1 0,0 1-1,1-1 1,-1 1-1,0-1 1,-1-1 0,1 2-17,0 1 1,1-1 0,-1 1 0,0 0 0,1 0 0,-1-1-1,0 1 1,1 0 0,-1 0 0,0 0 0,0 0-1,1 0 1,-1 0 0,0 0 0,0 0 0,1 0-1,-1 0 1,0 0 0,1 1 0,-1-1 0,0 0-1,1 0 1,-1 1 0,0-1 0,1 1 0,-1-1-1,0 0 1,1 1 0,-1-1 0,1 1 0,-1-1-1,0 2 1,-20 21-106,16-17 84,-4 5 35,1 1 0,0 0-1,1 0 1,0 1 0,1 0 0,-4 14 0,-23 85 264,27-91-207,-9 39 170,2 0-1,-8 107 1,21-157-196,0-1 1,0 0 0,1 0 0,0 0-1,0 1 1,1-1 0,6 16 0,-7-21-20,1 0 0,0-1 0,0 1 1,0-1-1,1 1 0,-1-1 0,1 0 1,0 0-1,-1 0 0,1 0 0,1 0 0,-1-1 1,0 1-1,1-1 0,-1 0 0,1 0 1,0 0-1,0-1 0,6 3 0,-3-3 10,0 1 0,0-1 1,0-1-1,0 1 0,0-1 0,13-2 0,44-10 180,-51 9-147,4-2-36,-1 0 0,0-1-1,0 0 1,-1-1 0,0-1 0,0-1 0,-1 0 0,0-1 0,0 0 0,-1-1 0,-1-1 0,0 0 0,18-23 0,-25 29-75,-7 8-9,-5 9 92,-1 3-64,1 0 1,1 0-1,1 0 1,0 1-1,-4 17 1,8-28 38,1 1 1,-1-1-1,1 1 1,0 0-1,0-1 1,0 1-1,0-1 1,1 1-1,0-1 1,0 1-1,0-1 1,0 0-1,1 1 1,0-1-1,0 0 1,0 0-1,0 0 0,1 0 1,-1 0-1,1-1 1,0 1-1,4 3 1,-6-7-7,0 1 0,-1 0 0,1 0 0,0 0-1,0-1 1,1 1 0,-1 0 0,0-1 0,0 1 0,0-1 0,0 1 0,0-1 0,1 0 0,-1 0-1,0 1 1,0-1 0,0 0 0,1 0 0,-1 0 0,0 0 0,0 0 0,1-1 0,-1 1 0,0 0-1,0 0 1,0-1 0,0 1 0,1-1 0,-1 1 0,2-2 0,-2 1 24,1-1 0,-1 1 1,0 0-1,1-1 0,-1 1 1,0-1-1,0 1 0,0-1 1,0 0-1,0 1 0,0-1 1,0 0-1,-1 0 0,1 0 1,-1 1-1,1-1 0,-1 0 1,0 0-1,0-3 0,0-4-35,0 0 1,-1 0-1,0 1 0,-1-1 0,0 0 0,0 1 1,-1 0-1,0-1 0,-6-9 0,6 7-172,6 7 32,15 7-3,-4 0 197,18-2-83,0-2 0,39-5 0,-19 1-424,-52 5 456,79-8-2956,-69 6 1054,1-1 0,15-4 0,-26 7 1831,0 0 0,0 0-1,0 0 1,0 0 0,1 0-1,-1 0 1,0 0 0,0 0-1,0 0 1,0-1 0,0 1 0,0 0-1,1 0 1,-1 0 0,0 0-1,0 0 1,0 0 0,0 0-1,0 0 1,0 0 0,0 0-1,0 0 1,1 0 0,-1 0 0,0-1-1,0 1 1,0 0 0,0 0-1,0 0 1,0 0 0,0 0-1,0 0 1,0 0 0,0-1-1,0 1 1,0 0 0,0 0 0,0 0-1,0 0 1,0 0 0,0 0-1,0-1 1,0 1 0,0 0-1,0 0 1,0 0 0,0 0-1,0 0 1,0 0 0,0-1 0,0 1-1,0 0 1,0 0 0,0 0-1,0 0 1,0 0 0,0 0-1,-1 0 1,-12-7-2812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25.4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15 9312,'-26'-15'3424,"36"19"-2656,21-1-192,-4-3 800,8 5-864,6-2 639,17 2-671,24-1-320,26-1-128,8-3-256,-3 0 128,-10 0-2783,-8 8 1599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27.9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215 447 896,'7'-7'123,"-5"4"453,1 1 1,-1-1 0,1 1 0,0-1 0,3-1 0,-5 3-296,1 1-1,-1-1 1,0 0 0,0 0 0,0 1 0,1-1-1,-1 0 1,0 0 0,0 0 0,0-1 0,-1 1-1,1 0 1,0 0 0,0 0 0,0-3 0,-1 4-77,1-1 1,-1 0-1,0 0 1,0 0-1,0 0 1,0 1-1,0-1 1,0 0-1,0 0 1,0 0-1,-1 0 1,1 1 0,0-1-1,0 0 1,-1 0-1,1 1 1,0-1-1,-1 0 1,0-1-1,-1 0 43,0 0-1,0 0 1,0 1-1,0-1 0,0 1 1,0-1-1,0 1 1,-1 0-1,1 0 1,0 0-1,-1 0 1,1 0-1,-1 0 0,1 1 1,-1-1-1,-2 0 1,-1 1-164,0 1-1,0-1 1,1 1 0,-1-1-1,0 2 1,1-1 0,-1 1 0,1-1-1,0 2 1,-1-1 0,1 0-1,0 1 1,0 0 0,0 0 0,1 1-1,-1 0 1,1-1 0,0 1-1,-4 5 1,-3 4 50,1 0 0,0 0 1,1 1-1,0 0 0,-9 23 0,11-21-91,0 0-1,1 1 0,1 0 1,1 0-1,0 0 1,-1 24-1,4-32-23,1 0 1,0 1-1,1-1 0,0 0 0,0 0 0,1 0 0,1 0 0,-1 0 0,1 0 1,1-1-1,-1 1 0,2-1 0,8 14 0,-8-16 24,-1 1 0,1-1-1,0-1 1,1 1 0,-1-1 0,11 7 0,-14-10-4,2 0 0,-1 0 0,0-1 0,0 0 0,1 1 0,-1-1 0,0 0 0,1-1 0,-1 1 0,1-1 0,-1 1 0,1-1 0,-1 0 0,1 0 0,0 0 0,6-2 0,3-2 29,0 0 0,-1-1 1,1 0-1,-1-1 0,0-1 1,-1 0-1,20-15 0,-7 3-35,-2-1 0,28-32 0,132-175 351,-161 199-446,-4 8-139,-15 41 260,-1-1-45,0 1-1,2-1 0,0 1 0,2-1 0,0 0 0,8 21 1,1 0 76,-10-27-49,0 0 0,1-1-1,1 0 1,0 0 0,1 0 0,14 21 0,-11-21-3,-5-7 8,0 1 1,1-1 0,8 8-1,-12-13-35,0 1 0,1 0 0,-1-1 0,1 0 0,-1 1 0,1-1-1,-1 0 1,1 0 0,0-1 0,-1 1 0,1-1 0,0 1 0,0-1 0,3 0 0,-1 0 20,-1 0 1,1 0 0,0-1 0,0 0 0,0 0 0,0-1 0,0 1-1,-1-1 1,1 0 0,-1 0 0,1 0 0,-1-1 0,4-3 0,-2 1-5,0 0 0,0 0 0,-1-1 1,0 0-1,0 0 0,-1-1 1,7-10-1,-3 0 12,0 0-1,-2-1 1,0 1 0,-1-1 0,-1 0-1,3-24 1,-5 31 17,-1-1 0,-1-20-1,-1 26-58,0 1-1,1 0 1,-2 0-1,1 0 0,-1 0 1,1 0-1,-1 0 1,-4-6-1,5 10 1,1 0 0,0 0 0,-1 0-1,1 1 1,-1-1 0,0 0 0,1 0 0,-1 0 0,0 1 0,1-1-1,-1 0 1,0 0 0,0 1 0,0-1 0,1 1 0,-1-1 0,0 1 0,0-1-1,0 1 1,0 0 0,0-1 0,0 1 0,0 0 0,0 0 0,0-1-1,0 1 1,0 0 0,0 0 0,0 0 0,0 1 0,0-1 0,0 0 0,0 0-1,0 0 1,0 1 0,0-1 0,0 0 0,0 1 0,-1 0 0,-1 1-9,0 0 1,1 0 0,-1 1 0,0-1 0,1 1 0,0 0 0,-1-1 0,1 1 0,0 0-1,-2 5 1,-2 6 27,0 0-1,1 1 1,0 0-1,-2 16 1,-8 65 91,14-93-103,0 7-9,0 0 1,0 0 0,0 0-1,1 0 1,1 1 0,0-1-1,0 0 1,1-1 0,0 1-1,1 0 1,0 0 0,1-1-1,7 16 1,-9-23 24,0 1 0,-1-1 0,1 1 0,0-1 0,1 0 0,-1 0 0,0 0 0,1 0 0,-1 0 0,1-1 0,-1 1 0,1-1 0,0 1-1,0-1 1,-1 0 0,1 0 0,0 0 0,0-1 0,0 1 0,6 0 0,4-1 52,0 0-1,0-1 1,23-4-1,-28 3-67,28-5 17,-1-1 1,-1-2 0,1-1-1,-2-2 1,0-2 0,0 0-1,29-21 1,-40 20 10,-2 0 1,0-1-1,-1-1 1,-1-1-1,-1-1 0,0 0 1,-2-1-1,17-30 1,-31 49-14,0 0 1,0 0-1,0 0 1,-1 0-1,1 0 1,0 0 0,-1-1-1,0 1 1,1-3-1,-1 4-16,0 1-1,0 0 0,0-1 0,0 1 0,0 0 0,-1-1 1,1 1-1,0 0 0,0 0 0,0-1 0,0 1 0,0 0 1,0-1-1,0 1 0,-1 0 0,1 0 0,0-1 1,0 1-1,0 0 0,-1 0 0,1-1 0,0 1 0,0 0 1,-1-1-1,0 1-2,1 0 0,-1 0 0,0 0 0,1 0 0,-1 1 0,1-1 1,-1 0-1,0 0 0,1 0 0,-1 0 0,1 1 0,-1-1 0,1 0 0,-1 0 0,1 1 0,-1-1 1,1 0-1,-1 1 0,0 0 0,-12 10 81,-16 16 1,-5 5-45,-90 61 259,-5 4 50,124-93-334,1 0 0,0 0-1,0 1 1,0-1 0,0 1-1,-4 7 1,8-11-8,-1 0-1,1 0 1,-1 0-1,1 0 1,-1 0 0,1 0-1,0 0 1,-1 0-1,1 0 1,0 0 0,0 0-1,0 1 1,0-1-1,0 0 1,0 0 0,0 0-1,0 0 1,0 0-1,1 0 1,-1 0 0,0 0-1,1 0 1,-1 0-1,1 0 1,-1 0 0,1 0-1,-1 0 1,1 0-1,0 0 1,-1-1 0,1 1-1,0 0 1,0 0-1,0-1 1,-1 1 0,1 0-1,0-1 1,0 1-1,0-1 1,0 1 0,0-1-1,2 1 1,4 1 26,0-1 1,-1 1-1,1-1 0,0-1 1,0 1-1,0-1 1,0 0-1,0-1 0,-1 0 1,1 0-1,10-3 0,3-1 33,0-1 0,29-15 1,-24 8-115,0-2 0,-1-1 0,38-31 0,-61 46 42,0 0 1,-1 1-1,1-1 1,0 1 0,0-1-1,0 1 1,0-1-1,0 1 1,-1 0 0,1-1-1,0 1 1,0 0-1,0 0 1,0 0 0,0 0-1,1 0 1,-1 0 8,0 0 1,-1 0 0,1 0-1,-1 1 1,1-1-1,-1 0 1,1 1 0,-1-1-1,1 0 1,-1 1 0,1-1-1,-1 1 1,1-1-1,-1 1 1,1-1 0,-1 1-1,0-1 1,1 1 0,-1-1-1,0 1 1,0-1-1,1 1 1,-1 0 0,0-1-1,0 1 1,0-1 0,0 1-1,0 0 1,4 23-17,-3-15 35,0 0-1,0 0 1,1 0 0,0 0-1,1-1 1,0 1 0,0-1 0,1 1-1,8 12 1,-11-19-16,1-1 1,-1 0-1,0 1 0,1-1 1,-1 0-1,0 0 1,1 0-1,0 0 0,-1 0 1,1 0-1,-1 0 0,1 0 1,0-1-1,0 1 1,-1-1-1,1 1 0,0-1 1,0 0-1,0 0 0,0 0 1,0 0-1,-1 0 1,1 0-1,0 0 0,0-1 1,0 1-1,-1 0 1,1-1-1,3-1 0,4-2 32,0-1-1,-1 0 1,1 0-1,11-10 1,-14 11 4,7-7 8,0-1 0,0 0-1,20-27 1,29-48 18,-48 67-65,191-305 193,-192 300-209,-1-1 1,-2 0-1,0-1 1,-2 0-1,-1 0 1,-1-1-1,-1 1 1,-1-1-1,-2 0 1,-1-29-1,-1 53-3,0 1 0,-1 0 1,1-1-1,-1 1 0,0 0 0,-1-5 0,2 8 18,0 0-1,0 0 0,0-1 1,0 1-1,0 0 0,-1 0 1,1 0-1,0-1 0,0 1 1,0 0-1,0 0 0,0 0 1,0 0-1,-1-1 0,1 1 1,0 0-1,0 0 0,0 0 1,-1 0-1,1 0 0,0-1 1,0 1-1,0 0 0,-1 0 1,1 0-1,0 0 0,0 0 1,-1 0-1,1 0 0,0 0 1,0 0-1,0 0 0,-1 0 1,0 1-3,1-1 0,-1 1 0,0-1 0,1 1 0,-1 0 0,1-1 0,-1 1 0,1 0 0,-1 0 0,1 0 0,-1-1 0,1 1 0,0 0 0,-1 1 0,-62 202 0,56-167 1,1 1 0,3 0 0,1 59 0,3-71 33,0 0 1,2 1 0,1-1-1,1-1 1,1 1 0,1-1-1,2 0 1,18 40 0,-25-61-19,0-1 0,0 1 0,0-1 0,1 0 0,-1 0 0,1 0 0,0 0 0,0 0 0,0-1 0,0 1 1,0-1-1,0 0 0,1 0 0,-1 0 0,6 2 0,-4-2 6,0-1 0,0 0 1,-1 0-1,1-1 0,0 1 0,0-1 0,0 0 1,0 0-1,0-1 0,0 1 0,9-4 0,-7 2-12,0 0 0,0-1 0,0-1-1,-1 1 1,1-1 0,-1 0-1,0 0 1,0-1 0,0 0-1,-1 0 1,0 0 0,0-1-1,0 1 1,7-12 0,1-6 16,0 0 0,16-42 0,-26 60-17,-1-1 0,0 1 0,0 0 0,-1-1 0,1 1 0,-1-1 0,0 1 0,-1-1 0,1 1 0,-1-1 0,-1-10 0,1 15-7,0 1 0,0 0 0,0-1 1,-1 1-1,1 0 0,0-1 0,0 1 0,0 0 0,0-1 1,0 1-1,0 0 0,0-1 0,-1 1 0,1 0 1,0-1-1,0 1 0,-1 0 0,1 0 0,0-1 0,0 1 1,-1 0-1,1 0 0,0-1 0,-1 1 0,1 0 1,0 0-1,0 0 0,-1 0 0,0-1 0,-7 8-35,-5 16-31,5-1 45,1 1 0,1 0 0,1 1 0,2 0 0,0 0 0,1-1 0,2 40 0,0-55 42,1 0-1,0 0 1,1-1 0,0 1 0,0-1-1,1 1 1,-1-1 0,2 0 0,4 9-1,-6-12-11,1 0-1,0 0 0,0 0 0,0-1 1,0 0-1,1 1 0,-1-1 0,1 0 1,0-1-1,0 1 0,0 0 0,0-1 1,0 0-1,1 0 0,-1-1 0,9 3 0,0-2-4,0 0-1,0-1 0,0-1 0,16-1 0,54-9-1504,-3 1-2864,-78 9 3899,31-5-4012,-32 5 4150,0 0 0,0 0 0,0-1 0,0 1 0,0 0 0,0-1 0,-1 1 0,1-1 0,0 1 0,0-1 0,-1 1 0,2-2 0,-1 1 110,-1 1 0,0 0 0,0-1 0,0 1 0,0 0-1,0-1 1,0 1 0,0-1 0,0 1 0,0 0 0,0-1 0,0 1 0,0-1 0,0 1 0,0 0 0,0-1 0,0 1 0,0-1-1,0 1 1,-1 0 0,1-1 0,0 1 0,0 0 0,0-1 0,-1 1 0,1 0 0,0-1 0,0 1 0,-1 0 0,0-1 0,-11-14-2473,-4-7 977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28.2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12 9568,'-42'-11'3520,"47"14"-2720,5-3-256,3 0 160,9 3-512,14-3 832,18 5-577,14-5 33,-5 4-320,3-4-320,11-4 96,14-1-2463,7 5 1407,-3 0-6464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32.2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30 229 2496,'2'2'273,"-1"1"0,1-1 0,-1 1 0,0 0 0,0 0 0,0-1 0,0 1 0,0 0 0,0 4 0,0-1 31,3 12 183,-1 1 0,-1 0 0,-1-1 0,-2 34 0,1-14 481,-3 14 696,-10 57 0,12-96-1531,-18 75 1537,13-73-684,3-14 228,0-9-476,1-19-317,1 1-1,3-29 0,-1 31-316,2-43-245,3 1 0,4 0-1,24-96 1,-28 145 125,0 1 0,0-1 0,2 1 0,0 0 0,11-15 0,-13 22-18,0 0 1,1 1-1,0 0 1,1 0-1,-1 1 0,1 0 1,1 1-1,-1-1 1,16-7-1,-21 12-1,0 1 0,1-1 0,-1 1 0,1 0 0,-1 0 0,1 0 0,-1 0 0,1 1 0,-1-1 0,1 1 0,0 0 0,-1 0 0,1 0-1,-1 1 1,1-1 0,0 1 0,4 1 0,-6 0 30,0-1 1,1 0-1,-1 1 0,0-1 0,0 1 0,0-1 0,0 1 1,0 0-1,0 0 0,-1 0 0,1 0 0,-1 0 0,1 0 0,-1 1 1,0-1-1,0 0 0,0 1 0,0-1 0,0 1 0,0-1 1,-1 1-1,1 0 0,-1-1 0,0 4 0,0 4 54,0 1 1,0 0-1,-1 0 0,-1-1 1,0 1-1,-1-1 0,0 0 1,-7 18-1,-2-1 33,-30 48 0,-36 31 402,75-102-467,-4 4 54,0 0-1,-1-1 0,0 0 0,0 0 0,-1-1 0,-17 10 0,9-5 79,15-10-103,-1 0-1,1 0 0,-1 0 0,1 0 1,-1-1-1,1 1 0,-1-1 0,0 1 0,0-1 1,1 0-1,-6 0 0,7 0-48,1 0-1,-1 0 1,0-1 0,1 1-1,-1 0 1,0 0 0,1 0-1,-1-1 1,0 1 0,1 0-1,-1-1 1,1 1 0,-1 0-1,0-1 1,1 1 0,-1-1-1,1 1 1,-1-1 0,0 0-1,1 0-44,0 0 0,0 1-1,0-1 1,0 0 0,-1 0-1,1 0 1,0 1 0,0-1 0,1 0-1,-1 0 1,0 1 0,0-1-1,0 0 1,0 0 0,1 1 0,-1-1-1,0 0 1,1 0 0,-1 1-1,0-1 1,2-1 0,8-13-3883,0 0 1,16-15-1,-1 0 502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30.2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258 534 2496,'-2'-2'362,"1"0"1,0 0-1,0-1 0,0 1 0,0 0 1,0-1-1,0 1 0,1 0 1,-1-1-1,1 1 0,-1-1 1,1 1-1,0-1 0,1-3 0,-1 5-209,0 0-1,0 1 0,0-1 1,0 0-1,0 1 0,-1-1 1,1 1-1,0-1 0,0 0 0,0 1 1,-1-1-1,1 1 0,0-1 1,0 0-1,-1 1 0,1-1 1,0 1-1,-1-1 0,1 1 1,-1 0-1,1-1 0,-1 1 0,1-1 1,-1 1-1,1 0 0,-1-1 1,-1 1 44,1-1 1,-1 1 0,1-1 0,-1 1 0,1 0-1,-1 0 1,1 0 0,-1 0 0,1 0-1,-3 1 1,-3 0 202,1 0 0,0 1 0,-11 5 0,-1 3 16,1 0 0,0 1 0,1 2 0,0-1 0,1 2 0,-20 22 0,29-29-341,0-1 1,0 1-1,1 1 0,0-1 0,0 0 1,1 1-1,-5 13 0,8-19-47,0 0-1,0 0 0,1 1 1,-1-1-1,1 1 0,0-1 1,0 1-1,0-1 1,0 0-1,0 1 0,0-1 1,1 1-1,-1-1 0,1 1 1,-1-1-1,1 0 1,0 0-1,0 1 0,0-1 1,0 0-1,1 0 0,-1 0 1,1 0-1,-1 0 1,1 0-1,-1 0 0,1-1 1,0 1-1,0-1 0,4 3 1,2 1 53,0-1 0,0 0 0,0 0 0,1-1 0,-1 0 1,1-1-1,0 0 0,-1 0 0,1-1 0,0 0 0,0 0 1,0-1-1,1-1 0,15-1 0,-19 1-44,0 0-1,0-1 1,0 1-1,-1-1 1,1-1-1,0 1 1,-1-1 0,1 1-1,-1-2 1,0 1-1,0-1 1,0 1 0,-1-1-1,1 0 1,-1-1-1,0 1 1,0-1-1,0 0 1,-1 0 0,0 0-1,0-1 1,4-9-1,-2 3 37,-1 0-1,0-1 1,-1 1-1,0-1 1,-1 0 0,-1 0-1,0 0 1,-1 0-1,-2-23 1,2 33-66,-1 0 1,0 0 0,0 1-1,0-1 1,-1 0 0,1 0 0,-1 1-1,-1-4 1,2 5-4,0 1 0,1-1 0,-1 0 1,0 0-1,1 0 0,-1 1 0,0-1 0,0 0 0,1 1 0,-1-1 1,0 1-1,0-1 0,0 1 0,0-1 0,0 1 0,0 0 0,0-1 1,0 1-1,0 0 0,0 0 0,0 0 0,0 0 0,0 0 0,0 0 1,0 0-1,-2 0 0,-2 2 16,1 0 0,0 0 0,0 0 1,-1 1-1,1-1 0,1 1 0,-1 0 0,0 0 0,1 0 0,-1 1 1,1-1-1,-4 6 0,6-7-14,0-1 0,0 1 0,0-1 0,0 1 0,0 0-1,0-1 1,1 1 0,-1 0 0,0 0 0,1 0 0,0-1 0,-1 1 0,1 0 0,0 0 0,0 0 0,0 0 0,0 0 0,0 0 0,1-1 0,-1 1 0,1 0 0,-1 0 0,1 0-1,-1-1 1,1 1 0,0 0 0,0-1 0,0 1 0,0 0 0,0-1 0,0 1 0,0-1 0,3 2 0,-1-1 2,0 0 0,0 0 0,0 0 0,0-1 0,0 1 0,0-1 0,1 0 0,-1 0 1,0 0-1,1 0 0,-1-1 0,1 1 0,6-1 0,2 0-40,0-1-1,20-3 1,35-9 128,90-31 1,60-35-179,-85 29 83,-129 48 2,27-6 112,-29 8-112,-1 0 1,1 0 0,-1-1 0,1 1 0,-1 0-1,0 0 1,1 1 0,-1-1 0,1 0-1,-1 0 1,1 0 0,-1 0 0,1 0 0,-1 0-1,0 0 1,1 1 0,-1-1 0,1 0 0,-1 0-1,0 1 1,1-1 0,-1 1-1,0-1 1,0 1-1,1 0 0,-1-1 0,0 1 0,0-1 1,0 1-1,0-1 0,0 1 0,0 0 1,0-1-1,-1 1 0,1-1 0,0 1 0,0-1 1,0 1-1,0-1 0,-1 1 0,1-1 1,0 1-1,-1 0 0,-3 6-14,-1-1 0,1 1 1,-1-1-1,0 0 0,0-1 1,-8 6-1,-40 30-89,40-31 94,-28 20 35,-48 36 132,75-54-143,0 1-1,1 0 1,-22 28 0,33-38-23,-1 1 1,1 0-1,0 0 1,0 0-1,0 0 1,1 0-1,-1 0 1,1 0-1,0 0 1,0 1-1,1-1 1,-1 8-1,1-10 4,0 0 0,0 0-1,1 0 1,-1 0 0,1 0 0,-1 0-1,1-1 1,0 1 0,0 0 0,0 0-1,0 0 1,0-1 0,0 1 0,0-1 0,1 1-1,-1-1 1,1 1 0,-1-1 0,1 0-1,-1 1 1,1-1 0,0 0 0,-1 0-1,1 0 1,0-1 0,0 1 0,0 0-1,0-1 1,2 1 0,3 1 38,1-1 1,-1 0-1,1-1 1,-1 0-1,1 0 0,-1-1 1,1 1-1,-1-2 1,9-1-1,-4-1 33,1 1 1,-1-2-1,0 0 0,17-9 0,-21 9-60,0-1 0,0-1 0,-1 1 0,1-1 0,-2-1 0,1 1-1,-1-1 1,0 0 0,0 0 0,7-17 0,1-5 50,19-60 1,84-362-115,-110 421 19,3-26 161,-10 50-244,-4 11-17,-5 15-204,-1 16 302,2-1-1,1 1 1,-4 48 0,9-41 48,-2 116-121,5-140 150,1 0 0,0 0 0,2 0 0,0-1 0,1 1 0,12 28 0,-15-42-28,0-1 0,0 1 0,1 0 0,-1-1-1,1 0 1,0 0 0,0 1 0,0-1 0,0-1 0,0 1 0,1 0 0,-1-1 0,1 0 0,0 0-1,0 0 1,0 0 0,0-1 0,0 1 0,0-1 0,0 0 0,0 0 0,0-1 0,7 1 0,7-1-29,-1 0 0,1-1 0,-1-1 0,23-6 0,-36 7 13,58-13-13,0-2 0,-1-4-1,63-28 1,-94 36-159,-34 21 304,-5-1-121,0 0-1,-1 0 1,0-1-1,-12 6 1,-7 6-56,-44 27-6,-17 12-22,76-48 69,1 1 0,0 0 1,1 0-1,-13 17 0,20-22 13,1 0-1,0 1 0,0-1 0,0 1 1,1 0-1,0 0 0,1 0 1,-3 9-1,5-14-1,-1 0 0,1-1 1,0 1-1,0 0 0,0 0 0,0 0 0,0 0 1,0 0-1,1 0 0,-1 0 0,0 0 0,1-1 1,0 1-1,-1 0 0,3 2 0,-2-2 1,0-1 0,0 0 0,1 1-1,-1-1 1,1 0 0,-1 0 0,1 0-1,-1 0 1,1 0 0,0 0 0,-1 0-1,1-1 1,0 1 0,0-1 0,-1 1 0,1-1-1,0 0 1,0 1 0,2-1 0,5 0 21,-1 0 0,1-1 0,0 0 1,0 0-1,-1-1 0,1 0 1,14-6-1,58-29 226,-67 29-217,0 0 1,0-2-1,-1 0 1,0 0-1,0-1 1,-1 0-1,-1-1 1,0-1-1,-1 0 1,0 0-1,-1-1 1,0 0-1,-1-1 1,6-16-1,9-28-7,19-74-1,4-66 113,-26 87-146,-17 92 36,-2 19-37,-1 1 1,0-1 0,0 0 0,0 0-1,0 1 1,0-1 0,0 0 0,0 0-1,0 1 1,0-1 0,0 0 0,-1 0-1,1 0 1,0 1 0,0-1 0,-1 0-1,0 0 1,-3 1-65,-2 7 19,1 5 57,0 0 0,1 0 0,1 0 1,0 0-1,1 1 0,-1 17 1,0-8 13,-16 148 263,16-122-208,5 76-1,-1-105-165,2 0 1,1 0-1,0 0 0,10 23 0,-13-38-175,0-1 0,1 1 0,0-1 0,0 1 0,0-1 1,0 0-1,0 0 0,1 0 0,0 0 0,-1 0 0,1 0 0,0-1 0,0 1 0,0-1 0,1 0 0,-1 0 0,1 0 0,-1-1 0,5 3 0,3-2-1194,0 1 0,0-1-1,0 0 1,-1-1 0,20-1-1,31-3-2051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31.2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4 128 7040,'2'1'381,"-1"-1"1,1 0 0,-1 0-1,0 1 1,1-1 0,-1 1-1,1-1 1,-1 1 0,0 0-1,1-1 1,-1 1 0,0 0-1,0 0 1,0 0 0,2 1-1,-2 1-31,1 0-1,-1 1 0,0-1 1,0 1-1,0-1 0,-1 1 1,1-1-1,-1 1 0,0 6 0,2 143 3313,-21 178-1,12-268-3091,-3 65 172,17-141 71,-1 6-741,-3 0-36,1 0-1,-2 0 1,1 0-1,-1-1 1,0 1 0,2-12-1,1-48 42,-4 48-61,-4-241-49,-1 7-121,5 241 149,0-1 0,0 1 0,1 0 1,1 0-1,0-1 0,9-20 0,-10 29 3,0 0 0,0-1 0,1 1 0,-1 0 0,1 1 0,0-1 1,0 0-1,1 1 0,-1-1 0,1 1 0,-1 0 0,1 0 0,0 1 0,0-1 0,0 1 0,1 0 0,-1 0 0,1 0 0,-1 1 0,7-2 0,-7 2-18,0 1-1,1 0 0,-1 0 1,0 0-1,1 0 1,-1 1-1,1 0 1,-1 0-1,0 0 1,0 0-1,0 1 0,0-1 1,0 1-1,0 0 1,7 5-1,-3-1 41,-1-1 1,0 2-1,0-1 0,0 1 1,-1 0-1,7 8 1,-10-9-8,1 1 0,-1-1 0,0 0 1,0 1-1,-1 0 0,0 0 0,0 0 0,-1 0 1,0 0-1,0 0 0,0 0 0,-1 0 1,0 0-1,0 0 0,-3 11 0,-2 9 108,-1 0 0,-15 40 0,18-57-87,-15 41 94,-45 86 0,62-134-138,-1 0 1,1 0-1,-1 0 1,1 0-1,0 0 1,0 1 0,0-1-1,1 1 1,-1-1-1,1 0 1,0 1-1,0-1 1,0 5 0,1-3-22,1 0 1,-1 0 0,1 0 0,0 0 0,0 0 0,1 0-1,5 7 1,5 8 96,1 0 0,29 31 0,-39-47-59,-1-1 1,1 1 0,-1 0 0,0 0 0,0 1 0,-1-1 0,1 1 0,3 8 0,-6-11 6,1 0 1,-1 0 0,1 0 0,-1 1 0,0-1-1,0 0 1,0 0 0,0 0 0,0 0 0,0 0 0,-1 0-1,1 0 1,-1 0 0,0 1 0,1-2 0,-1 1-1,0 0 1,0 0 0,0 0 0,0 0 0,-1 0 0,1-1-1,-3 3 1,1-1 29,-1 0 1,1 0-1,-1 0 0,0 0 1,0-1-1,0 0 0,0 0 1,0 0-1,0 0 0,-1-1 1,1 0-1,-1 0 0,-6 1 1,-7 0 22,0-1 0,-21-2 0,12 1-52,-21-4-16,3 0-4456,70 2-3477,11 1 3666,23 5-2703,-23 3 4358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31.6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125 106 5632,'0'-1'98,"0"1"1,0-1-1,0 1 1,0-1-1,1 1 1,-1-1-1,0 1 1,0-1-1,0 1 1,1-1-1,-1 1 1,0-1-1,1 1 1,-1 0 0,0-1-1,1 1 1,-1 0-1,0-1 1,1 1-1,-1 0 1,1-1-1,-1 1 1,1 0-1,-1 0 1,1-1-1,0 1 1,18-5 2282,-3 1 796,-9 2-2496,1 0-1,-1 0 1,0 0-1,13 0 1,-5 0 113,34-10 1229,-23 4-1198,-26 8-789,1 0 0,0 0 0,0 0 0,0-1 0,-1 1 0,1 0 0,0-1-1,-1 1 1,1 0 0,0-1 0,-1 1 0,1-1 0,0 1 0,-1-1 0,1 0-1,-1 1 1,1-1 0,0 0 0,-1 0-12,0 1 0,0-1 1,0 1-1,1-1 0,-1 1 0,0-1 0,0 1 0,0-1 1,0 0-1,0 1 0,0-1 0,-1 1 0,1-1 0,0 1 1,0-1-1,0 1 0,0-1 0,-1 1 0,1-1 0,0 0 1,-2 0 8,1-1-1,0 0 1,-1 0 0,1 1 0,-1-1 0,0 1 0,0-1 0,1 1 0,-1 0 0,0 0-1,-2-1 1,-4-1 34,1 1 0,-1 0 1,0 0-1,0 1 0,-13 0 0,-3-2 261,11 2-203,1 1 0,-1 0 0,1 0 0,0 1 0,-1 1 0,-13 4 0,17-4-6,0 0 1,0 2 0,0-1-1,0 1 1,1 0 0,-1 1 0,1 0-1,-14 11 1,20-15-59,1 1 1,-1 0-1,0-1 1,1 1-1,-1 0 0,1 0 1,0 0-1,0 0 1,-1 0-1,1 0 0,0 0 1,1 0-1,-1 0 1,0 0-1,1 0 0,-1 1 1,1-1-1,0 0 1,0 1-1,0-1 0,0 0 1,0 3-1,1-3-35,-1 1-1,1-1 0,0 1 1,0-1-1,1 1 1,-1-1-1,0 0 0,1 0 1,-1 0-1,1 0 0,0 0 1,0 0-1,0 0 1,0-1-1,0 1 0,0 0 1,0-1-1,0 0 0,4 2 1,1 0 17,0 0 0,0-1 0,1 0 0,-1 0 0,1 0 0,0-1 0,15 0 1,56-6-316,-54 3 44,33-3-989,14-2-3353,-1 4-3541,-48 3 1098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32.2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102 94 5152,'-12'-20'1648,"12"19"-1528,0 0 0,0 0 0,0 0 0,-1 0 0,1 0 0,0 0 0,0 0 0,0 0 0,0 0 0,0 0 0,1 0 0,-1-1 0,0-5 2503,0 7-2490,-1 0 1,1 0 0,-1 0 0,0 0 0,1 0-1,-1 0 1,1 0 0,-1 0 0,1 0 0,-1 0-1,1 0 1,-1 1 0,1-1 0,-1 0 0,1 0-1,-1 0 1,1 1 0,-1-1 0,-1 2 60,0-1-1,0 0 1,1 1 0,-1-1-1,1 1 1,-1-1 0,1 1-1,0 0 1,0 0 0,-1-1-1,1 1 1,1 0 0,-3 4-1,-9 32 853,9-27-659,-1 2-56,0 0 0,1 0 0,1 0 0,-2 24 0,4-34-272,0 0 0,0 0 0,0 0 0,0 0 0,1 0 0,-1 0 0,1 0 0,0 0 0,0 0 0,0 0 0,0-1-1,0 1 1,1 0 0,-1-1 0,1 1 0,0-1 0,-1 1 0,1-1 0,0 0 0,1 0 0,-1 0 0,0 0 0,1 0 0,-1 0 0,1 0 0,-1-1 0,1 0 0,3 2 0,3-1 46,0 0 1,0-1-1,0 0 0,0 0 1,0-1-1,0 0 0,0-1 1,0 0-1,0 0 0,0-1 1,0 0-1,0 0 0,-1-1 1,1-1-1,-1 1 0,0-1 1,0-1-1,0 1 0,-1-1 1,1-1-1,-1 0 0,0 1 1,8-11-1,-13 12-57,1 0 1,0-1-1,-1 1 0,0-1 1,0 0-1,0 1 0,-1-1 1,1 0-1,-1 0 1,0 0-1,-1 0 0,1-1 1,-1 1-1,0 0 0,-1 0 1,1 0-1,-1 0 0,0 0 1,0 0-1,0 0 0,-1 0 1,-2-7-1,0 5-17,1 0 0,-1 0 0,0 1 1,0-1-1,0 1 0,-1 0 0,0 0 0,0 0 0,-1 1 0,0 0 0,0 0 0,0 0 0,0 1 0,-10-5 1,8 5-41,1 1 0,-1 1 0,0-1 0,0 1 0,0 0 0,-1 1 0,1 0 0,0 0 0,-1 1 0,1 0 1,0 1-1,-12 1 0,15-1-90,1 0 1,0 0 0,-1 1-1,1-1 1,0 1-1,0 0 1,0 0 0,0 1-1,0-1 1,1 1-1,-1-1 1,1 1-1,0 0 1,-1 1 0,1-1-1,1 0 1,-1 1-1,0 0 1,1 0 0,0 0-1,0 0 1,0 0-1,0 0 1,-1 6 0,1-2-888,0 0 0,0 0 0,1 0 1,0 1-1,1-1 0,-1 0 0,2 1 1,-1-1-1,1 0 0,0 0 0,4 13 1,4 11-4791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32.5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51 8544,'-10'3'902,"9"-3"-793,0 0 0,-1 0-1,1 1 1,0-1 0,0 0 0,-1 1 0,1-1-1,0 1 1,0-1 0,-1 1 0,1 0 0,0-1-1,0 1 1,0 0 0,0 0 0,0 0 0,0 0-1,0 0 1,0 0 0,0 0 0,1 0 0,-1 0-1,0 0 1,1 0 0,-1 1 0,0 1 0,-19 48 5058,18-45-4880,1 0 0,0 0 0,1 0 0,-1 1 0,1-1-1,0 0 1,1 0 0,0 0 0,1 7 0,-1-11-219,-1 0 1,1 0 0,0 0-1,-1 0 1,1 0 0,0 0-1,0-1 1,1 1 0,-1 0-1,0 0 1,0-1 0,1 1-1,-1-1 1,1 1 0,0-1-1,-1 0 1,1 0 0,0 1-1,0-1 1,0 0 0,0-1 0,0 1-1,0 0 1,0-1 0,0 1-1,0-1 1,0 1 0,0-1-1,0 0 1,3 0 0,4-1 50,0 0 1,0 0 0,0-1 0,0 0-1,0 0 1,0-1 0,15-8 0,-1-1 193,33-23 0,-48 29-241,1 0 0,-2-1 0,1 0 0,-1 0 0,0-1 0,0 0 0,6-11 0,-12 18-70,0-1 1,0 1-1,0-1 1,0 1-1,0-1 1,-1 0-1,1 0 1,-1 1-1,1-1 1,-1 0-1,0 0 1,1 0-1,-1 0 1,0 1-1,0-1 1,0 0-1,-1 0 1,1 0-1,0 0 1,-1 1-1,1-1 1,-1 0-1,1 0 1,-1 1-1,0-1 1,0 0-1,0 1 1,0-1-1,0 1 1,0-1-1,0 1 1,-1 0-1,1-1 1,0 1-1,-1 0 1,1 0-1,-4-2 1,-2-2-171,-2 1-1,1 0 1,0 0 0,-1 1 0,0 0-1,-11-3 1,11 5-381,-1 0-1,1 0 1,0 1-1,-1 0 1,1 1 0,0 0-1,-1 0 1,1 1 0,-12 4-1,20-6 465,-2 1-335,0-1 0,0 1 0,0 0 0,0 0 0,0 0-1,0 0 1,0 1 0,1-1 0,-1 1 0,0-1 0,1 1 0,-1 0-1,1 0 1,0 0 0,-1 0 0,1 1 0,0-1 0,1 1-1,-1-1 1,0 1 0,1 0 0,-3 5 0,-2 21-4220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35.3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71 3712,'-3'-3'355,"-2"-3"595,4 5-485,4 2-113,-2 7 1362,-1-6-1396,0 43 1689,2 177 2602,18 1-3294,11-8-350,-4-88-197,-13-70 16,-10-37-2,-3-14 216,-3-19-26,-1-32-503,-10-103-45,-35-156 0,40 267-389,1-1 0,-2-63 0,9 87-21,0 1 1,1-1 0,1 1 0,0-1-1,0 1 1,2 0 0,0 0 0,0 0-1,1 1 1,13-24 0,-11 25-39,1 0 0,0 0 0,1 1-1,0 0 1,0 0 0,1 1 0,0 1 0,22-15 0,-25 19-7,1 0 0,-1 0 1,1 1-1,0 0 0,0 0 0,0 1 0,0 0 1,0 1-1,0-1 0,0 2 0,1-1 1,-1 1-1,0 0 0,1 1 0,13 2 1,-7 1 48,0 1 1,-1 1-1,0 0 1,0 1-1,0 0 1,-1 1-1,0 1 1,-1 0-1,0 0 1,0 1-1,-1 1 1,0 0-1,-1 1 1,14 20-1,-21-28 15,-1 0-1,1 0 1,-1 0-1,0 1 1,-1-1-1,1 1 1,-1-1 0,0 1-1,0-1 1,0 1-1,-1 0 1,1 0-1,-1-1 1,0 1 0,-2 7-1,1-6 6,-1 0 0,0 0 0,0 0 0,-1-1 0,0 1 0,0-1-1,0 1 1,-1-1 0,1 0 0,-1 0 0,-7 6 0,-14 13 82,-2-1 1,-1-2-1,-34 21 1,-52 40-240,113-81 116,0 0 0,0 0-1,0 0 1,0 0 0,1 0 0,-1 1 0,0-1 0,1 0 0,-1 0 0,0 1 0,1-1 0,-1 0 0,1 1 0,0-1 0,0 0 0,-1 1 0,1-1 0,0 1 0,0-1 0,0 0 0,0 1 0,1-1 0,-1 1-1,0-1 1,1 0 0,-1 1 0,0-1 0,1 0 0,0 1 0,0 1 0,4 5-10,-1-1-1,1 0 1,12 13 0,-10-12 27,26 31-31,34 43-83,-57-68 98,0 1-1,-1 0 0,13 31 0,-20-41 24,-1-1 1,0 0-1,0 0 0,0 1 0,0-1 1,-1 1-1,1-1 0,-1 1 0,0-1 0,-1 0 1,1 1-1,-1-1 0,0 1 0,-2 6 0,1-6 53,0 1-1,-1-1 1,0 1-1,0-1 1,-1 0-1,0 0 0,0 0 1,0-1-1,-7 7 1,1-3 22,0 0-1,-1-1 1,1-1 0,-1 1 0,-1-2 0,1 0-1,-1 0 1,0-1 0,-19 4 0,3-2-733,1-2 1,-45 2 0,54-5-2164,4 2 826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35.8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237 207 7232,'0'0'2314,"5"8"4805,-2-5-6777,-1-2-212,1 0 0,-1-1 0,1 1 0,0-1 0,-1 0 0,1 0 0,-1 0 0,1 0-1,0 0 1,-1 0 0,1-1 0,-1 1 0,1-1 0,-1 0 0,1 0 0,-1 0 0,0 0-1,1 0 1,-1 0 0,0-1 0,0 1 0,0-1 0,0 1 0,0-1 0,0 0 0,0 0-1,0 0 1,-1 0 0,1 0 0,1-4 0,2-1-22,-1-2 0,0 1 0,-1 0 0,0-1 0,0 0 0,0 1 0,1-18 0,-2 19-134,-1 0 0,-1-1 0,0 1 1,0-1-1,0 1 0,-3-15 0,2 20 21,1 0 1,-1 0-1,0 0 1,0 0-1,0 0 1,0 0-1,0 0 1,0 0-1,-1 1 1,1-1-1,0 0 1,-1 1-1,1-1 1,-1 1-1,0-1 1,0 1-1,1 0 1,-1 0-1,0 0 1,0 0-1,0 0 1,0 0-1,0 1 1,0-1-1,-1 0 1,1 1-1,0 0 1,0-1-1,0 1 1,0 0-1,-3 1 1,-6-1 29,1 2-1,-1-1 1,1 1 0,0 1 0,0 0 0,0 0 0,0 1 0,0 1 0,1-1 0,0 2 0,0-1 0,0 1-1,1 0 1,-9 9 0,0 1 129,1 0 0,0 1-1,1 0 1,2 1 0,-18 30 0,26-41-87,1 1 1,0 0 0,1 0 0,0 0-1,0 0 1,1 1 0,0-1-1,0 0 1,1 1 0,0 9 0,1-13-23,0 1-1,1-1 1,0 1 0,0-1 0,0 0 0,1 1 0,-1-1 0,1 0 0,1 0 0,-1 0 0,1 0 0,-1-1 0,1 1 0,1-1 0,-1 1 0,8 6 0,2-1 58,0 1 0,1-2 1,0 0-1,0-1 0,1 0 1,0-1-1,0-1 0,1 0 0,0-1 1,30 5-1,-37-9-195,1 0 0,-1-1 1,1 0-1,-1 0 0,1-1 0,10-2 1,-13 2-649,0-1 0,0 0 0,0-1-1,-1 0 1,8-3 0,8-7-1804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36.6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248 83 3712,'-5'-7'1221,"5"6"-757,-2 0-69,1 0 0,0 0 0,0 0 0,0 0 0,0 1 0,-1-1 0,1 0 0,0 1 0,-1-1 0,1 1 0,0 0 0,-1-1 0,1 1 0,-2 0 0,-6-1 113,1 1-1,-1 0 0,1 0 1,-1 1-1,0 0 1,1 1-1,-1 0 0,-9 4 1,4-1-241,0 0 1,0 2 0,-23 14-1,33-19-231,1 1-1,-1 0 0,1-1 1,0 1-1,0 1 0,0-1 1,0 0-1,-4 8 0,7-10-12,-1 0 1,0 0-1,1 1 0,-1-1 0,1 0 0,-1 1 0,1-1 0,0 0 0,-1 1 1,1-1-1,0 0 0,0 1 0,0-1 0,0 0 0,0 1 0,0-1 0,1 1 1,-1-1-1,0 0 0,1 1 0,-1-1 0,1 0 0,-1 0 0,1 1 0,0-1 0,-1 0 1,1 0-1,0 0 0,0 0 0,1 2 0,2 0 74,0-1 0,0 1 0,0 0 0,1-1 0,-1 0 0,1 0 0,-1 0 1,1-1-1,0 0 0,0 1 0,-1-2 0,7 2 0,3-1 181,1 0 0,25-3 0,-31 1-172,0 0 1,0 0-1,0-1 1,15-4-1,-20 4-69,0 0 0,0 0 0,-1 0 0,1-1 0,0 1 0,-1-1 0,1 0 0,-1 0 0,0 0 0,0 0 0,5-7 0,-6 7 1,0-1-1,0 1 1,0-1-1,0 1 1,-1-1-1,0 0 1,1 1 0,-1-1-1,-1 0 1,1 0-1,0 0 1,-1 0-1,0 0 1,0 0-1,0 0 1,0 0 0,-1 1-1,0-1 1,1 0-1,-2 0 1,1 0-1,-2-5 1,0 4-29,0 0 0,0 0 0,-1 0 1,1 1-1,-1-1 0,0 1 0,0 0 0,0 0 0,-1 0 0,1 1 0,-1 0 1,0 0-1,0 0 0,0 0 0,-1 1 0,1 0 0,0 0 0,-1 0 0,0 0 1,1 1-1,-10-1 0,5 2-116,0-1-1,0 2 1,1-1-1,-1 1 1,0 1 0,1 0-1,-1 0 1,1 1 0,0 0-1,0 0 1,0 1 0,-12 7-1,18-10-145,1 1-1,-1 0 1,1 0-1,-1-1 0,1 1 1,0 1-1,0-1 1,0 0-1,0 0 0,0 1 1,-2 4-1,3-5-38,1-1-1,-1 1 1,1-1-1,0 1 1,-1-1-1,1 1 1,0 0-1,0-1 1,0 1-1,0 0 0,0-1 1,0 1-1,1-1 1,-1 1-1,1 0 1,-1-1-1,1 1 1,-1-1-1,1 1 1,0-1-1,0 1 1,-1-1-1,3 2 1,14 16-2284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0:37.0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261 92 7808,'-51'13'3493,"40"-11"-2903,1 1-1,-1 0 1,1 1 0,0 0-1,0 0 1,-15 9 0,11-4-148,1 1-1,-1 0 1,2 0 0,-22 24 0,30-30-383,1 0 0,-1 0-1,1 1 1,0-1 0,0 1 0,1 0 0,-1 0 0,1 0 0,0 0 0,1 0-1,-1 0 1,1 1 0,0-1 0,0 0 0,1 1 0,0-1 0,0 1 0,0-1 0,2 9-1,-1-9 9,1-1-1,-1 1 0,1-1 0,0 0 0,1 0 0,-1 0 0,1 0 0,0 0 0,0 0 0,0-1 0,0 1 1,1-1-1,-1 0 0,1 0 0,0 0 0,0-1 0,0 1 0,0-1 0,0 0 0,1 0 0,-1-1 0,7 3 0,-3-2 10,1 0 0,-1 0-1,0-1 1,1 0-1,-1 0 1,1-1-1,0 0 1,-1-1-1,1 0 1,-1 0-1,14-4 1,-12 1 3,-1 0 1,1-1-1,-1 1 0,0-2 1,-1 1-1,1-1 0,-1-1 1,0 1-1,-1-1 0,1-1 1,-2 0-1,1 0 0,-1 0 1,0 0-1,8-17 0,-6 9 6,-1 0 0,0 0-1,-2 0 1,0 0 0,0-1-1,2-25 1,-7 36-182,1 0 1,-1 0 0,-1-1-1,1 1 1,-1 0-1,0 0 1,0 0 0,-1 0-1,-3-9 1,3 11-137,0 0 0,-1 0 0,1 0 1,-1 1-1,1-1 0,-1 1 0,0 0 1,-1 0-1,1 0 0,0 0 0,-1 1 1,1-1-1,-1 1 0,0 0 0,-4-2 0,-29-8-3409,0 7 1125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4:42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32 2080,'-6'5'12003,"12"-6"-11014,21-4-484,-1 0 1,36 0 0,-51 4-472,18-1 127,-15 2-58,-1-1-1,1 0 1,15-5-1,-13 3 95,-1 0 1,29 0-1,-11 7 432,-25-3-549,-7 0-28,0-1-1,0 1 1,1-1-1,-1 1 0,0 0 1,0 0-1,0-1 1,0 1-1,0 0 0,-1 0 1,1 0-1,1 2 1,-2-3-109,1 0 1,-1 0-1,0 1 1,0-1-1,0 0 0,1 0 1,-1 0-1,0 1 1,0-1-1,0 0 1,0 0-1,0 0 1,1 1-1,-1-1 1,0 0-1,0 0 1,0 1-1,0-1 0,0 0 1,0 0-1,0 1 1,0-1-1,0 0 1,0 0-1,0 1 1,0-1-1,0 0 1,0 0-1,0 1 0,0-1 1,0 0-1,0 0 1,0 0-1,0 1 1,-1-1-1,1 0 1,0 0-1,0 1 1,0-1-1,0 0 1,-1 0-1,1 0 0,0 0 1,0 1-1,0-1 1,0 0-1,-1 0 1,1 0-1,0 0 1,0 0-1,-1 1 1,1-1-1,0 0 0,0 0 1,-1 0-1,1 0 1,0 0-1,0 0 1,-1 0-1,1 0 1,0 0-1,-6-11-7824,1 2 3048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08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24 4576,'4'-23'6906,"-13"64"-3306,-2-12-3113,-2 0-1,-1 0 1,-1-2-1,-2 0 1,0 0-1,-2-2 1,-1 0-1,-35 34 1,45-50-366,0 1 1,0 1 0,1-1-1,-11 18 1,20-27-100,-1 0 1,1-1-1,0 1 0,-1 0 1,1-1-1,0 1 1,0 0-1,-1-1 1,1 1-1,0 0 0,0 0 1,0-1-1,0 1 1,0 0-1,0-1 1,0 1-1,0 0 1,0 0-1,0-1 0,1 1 1,-1 0-1,0-1 1,1 2-1,0-1 19,-1 0 0,1 0 0,0 0 0,0 0-1,0 0 1,0 0 0,0 0 0,0-1 0,1 1 0,-1 0 0,0-1-1,1 1 1,5 2 113,0-1 0,0 0 0,13 1 0,12 0 125,1-2-1,0-1 1,52-6 0,55-10-306,-109 15 64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33.7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5 973 1984,'0'1'33,"-1"-1"0,1 1 1,-1-1-1,1 0 0,0 1 0,0-1 1,-1 1-1,1-1 0,0 1 1,0-1-1,-1 1 0,1 0 0,0-1 1,0 1-1,0-1 0,0 1 0,0-1 1,0 1-1,0 0 0,0-1 0,0 1 1,0-1-1,0 1 0,0-1 0,0 1 1,0-1-1,0 1 0,1-1 0,-1 1 1,0 0-1,1 0 0,0-1 175,1 1 1,-1 0-1,1-1 0,-1 1 0,1-1 0,-1 0 0,1 1 1,-1-1-1,1 0 0,-1 0 0,1 0 0,2 0 0,0 0 1,1-1 0,-1 1-1,0-1 1,0 0 0,1 0-1,-1 0 1,0-1 0,0 1-1,0-1 1,0 0 0,-1 0-1,1-1 1,0 1 0,4-5-1,4-4 154,-1-1-1,16-22 0,-22 28-260,78-112 923,-23 29-613,-23 34-305,-2-2-1,-3-1 1,-2-1 0,-3-2 0,-3 0 0,21-82 0,-44 137-106,10-44 16,-10 44-58,-1 1 0,0 0 0,0 0 0,0 0 0,0 0 0,-1 0 0,-2-8 0,3 12 32,0 1 1,0 0-1,0-1 0,0 1 1,0 0-1,0-1 0,0 1 1,0 0-1,-1-1 1,1 1-1,0 0 0,0-1 1,0 1-1,0 0 0,-1 0 1,1-1-1,0 1 0,0 0 1,0 0-1,-1-1 0,1 1 1,0 0-1,-1 0 0,1 0 1,0-1-1,0 1 1,-1 0-1,1 0 0,0 0 1,-1 0-1,1 0 0,0 0 1,-1 0-1,0 0-3,0 0-1,0 1 1,1-1-1,-1 1 1,0-1-1,1 1 1,-1-1 0,1 1-1,-1 0 1,1-1-1,-1 1 1,1 0-1,-1 1 1,-16 33-92,15-31 107,-15 44 248,-18 78 1,19-62-186,-21 101 784,32-138-540,2 0 0,2 0 0,0 0 0,4 32 0,-3-56-219,1 1-1,0-1 1,0 0 0,0 0-1,0 0 1,3 6 0,-4-8-65,0-1 1,1 1 0,-1-1 0,0 1-1,1-1 1,-1 1 0,0-1-1,1 1 1,-1-1 0,1 1 0,-1-1-1,0 1 1,1-1 0,-1 0-1,1 1 1,-1-1 0,1 0 0,0 1-1,-1-1 1,1 0 0,-1 0-1,1 0 1,-1 1 0,1-1 0,0 0-1,-1 0 1,1 0 0,-1 0-1,1 0 1,0 0 0,-1 0 0,1 0-1,-1-1 1,1 1 0,0 0-1,-1 0 1,1 0 0,-1 0 0,1-1-1,-1 1 1,1 0 0,0-1 0,15-13 235,0-1 0,20-25 1,3-4-156,-33 38-145,-1 1 0,1-1 1,0 1-1,0 1 0,1-1 0,9-4 0,-15 9 25,-1 0 0,0 0 1,0 0-1,1 0 0,-1 0 0,0 0 0,0 0 0,1 1 1,-1-1-1,0 0 0,0 0 0,1 0 0,-1 0 0,0 1 1,0-1-1,0 0 0,1 0 0,-1 1 0,0-1 0,0 0 1,0 0-1,0 1 0,1-1 0,-1 0 0,0 0 0,0 1 0,0-1 1,0 0-1,0 0 0,0 1 0,0-1 0,0 0 0,0 1 1,0-1-1,0 0 0,0 1 0,1 11 11,-1-12 1,0 20-93,-1-1 77,1 0-1,0 0 1,2 0-1,1 0 1,0 0-1,8 25 1,-10-41 38,0 0 0,0-1 0,1 1 1,-1 0-1,1-1 0,0 1 0,-1-1 1,1 1-1,0-1 0,3 2 0,-4-3 2,0 0 1,0 0-1,0-1 0,1 1 0,-1 0 1,0-1-1,1 1 0,-1-1 0,0 1 1,1-1-1,-1 0 0,0 0 0,1 1 1,-1-1-1,0 0 0,1 0 0,-1-1 1,1 1-1,-1 0 0,0 0 0,1-1 1,-1 1-1,0 0 0,2-2 0,13-6 90,-1-1 0,0-1-1,-1 0 1,0-1-1,0 0 1,16-18-1,14-13 10,-8 11 45,45-50-1,-66 64-130,-1-1-1,-1 0 1,-1-1-1,0 0 1,10-26-1,2-20-56,-3-1 0,14-78-1,-29 117 26,-1 5-67,1-33 0,-3 21-122,-3 32 160,0 0-1,0 0 1,0-1 0,0 1 0,-1 0 0,1 0 0,-1-1-1,1 1 1,-1 0 0,-1-2 0,2 3 16,0 1 1,0 0-1,0-1 0,0 1 1,-1 0-1,1-1 1,0 1-1,0 0 0,-1-1 1,1 1-1,0 0 1,-1 0-1,1-1 0,0 1 1,-1 0-1,1 0 1,0 0-1,-1 0 0,1-1 1,-1 1-1,0 0 1,1 0 0,-1 0 0,0 0 0,1 1 0,-1-1 0,1 0 0,-1 0 0,0 0 0,1 1 0,-1-1 1,1 0-1,-1 1 0,1-1 0,-1 1 0,1-1 0,-1 1 0,1-1 0,0 0 0,-1 1 0,1 0 0,-6 8-43,2-1 0,-1 1 0,1 0 0,1 1 0,0-1 0,-3 12 0,6-19 48,-12 54-25,-10 110-1,15-92 36,3-34 122,2 0 0,7 77 0,-4-98-191,-1-13 123,1 0 0,-1 0 0,1 1 0,0-1 0,1 0 0,1 6 0,-2-12-19,-1 1-1,0 0 0,1 0 1,-1 0-1,1 0 0,-1-1 1,1 1-1,-1 0 0,1 0 1,-1-1-1,1 1 0,0 0 1,-1-1-1,1 1 0,0-1 1,0 1-1,-1-1 0,1 1 1,0-1-1,0 1 0,0-1 1,0 0-1,0 0 0,0 1 1,-1-1-1,1 0 0,0 0 0,0 0 1,0 0-1,0 0 0,0 0 1,0 0-1,0 0 0,0 0 1,0-1-1,0 1 0,-1 0 1,2-1-1,1 0 10,0-1 0,0 1 0,0-1-1,0 0 1,0 0 0,-1 0 0,1 0 0,3-5 0,-4 5-41,17-20 56,24-21 1,-37 37-87,1 0 0,0 1 0,0 0 0,0 1 0,1 0 0,0 0 1,-1 0-1,11-3 0,-10 5 48,-7 2-27,1-1 1,0 0 0,-1 1-1,1 0 1,0-1 0,-1 1-1,1 0 1,0 0 0,1 0-1,1 5-46,-6 7-37,-5 4 29,0 0 1,0-1 0,-16 23 0,-10 17 175,9-3-44,7-13-26,-34 53-1,24-52 493,27-40-534,0 0-1,0 0 0,0 0 0,0 0 0,0 0 1,0 0-1,0 0 0,0 0 0,0 0 1,0 0-1,0 0 0,0 0 0,0 0 0,0 0 1,1 0-1,-1 0 0,0 0 0,0 0 1,0 0-1,0 0 0,0 0 0,0 0 0,0 0 1,0 0-1,0 0 0,0 0 0,0 0 1,0 0-1,0 0 0,0 0 0,0 0 0,0 0 1,0 0-1,0 0 0,0 0 0,0 0 0,1 0 1,-1 0-1,0 0 0,0 1 0,0-1 1,0 0-1,0 0 0,0 0 0,0 0 0,0 0 1,0 0-1,0 0 0,0 0 0,0 0 1,0 0-1,0 0 0,0 0 0,0 0 0,0 0 1,0 0-1,0 0 0,0 0 0,9-4 176,11-7-210,5-3 122,1 1-1,0 1 0,52-15 0,34-15-1707,-110 41 1390,0 0 0,-1 0 0,1 1 0,0-1 0,-1 0 0,1 0 0,-1-1 0,0 1 0,1 0 0,-1 0 0,0-1 0,2-2 1,-2 3 49,-1 0 0,0 0 0,0 1 1,0-1-1,0 0 0,0 0 0,0 0 1,0 0-1,0 0 0,0 0 0,0 0 1,0 0-1,-1 1 0,1-1 0,0 0 1,-1 0-1,1 0 0,0 0 0,-1 1 1,1-1-1,-1 0 0,1 0 0,-1 1 1,0-1-1,1 0 0,-1 1 0,-1-2 1,-16-14-2396,-7 0-2308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4:43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59 3552,'-1'0'-176,"0"0"467,1-1 1,-1 1-1,1 0 1,-1 0 0,1 0-1,0 0 1,-1-1 0,1 1-1,-1 0 1,1 0 0,-1 0-1,1 0 1,-1 0 0,1 0-1,-1 0 1,1 0 0,-1 1-1,0-1 1,-7 2 1745,-5 2-1496,1 0 0,-1 1-1,1 1 1,0 0 0,0 0-1,0 1 1,-13 11 0,21-15-502,0 0 1,0 0 0,1 1 0,-1-1 0,1 1 0,0-1 0,0 1 0,0 0 0,0 0 0,1 1 0,-1-1 0,1 1-1,0-1 1,0 1 0,1-1 0,0 1 0,0 0 0,0 0 0,0 0 0,1 0 0,-1 0 0,1 0 0,0 0 0,1-1-1,-1 1 1,1 0 0,0 0 0,1 0 0,-1 0 0,1-1 0,0 1 0,3 6 0,0-3 1,0-1 0,1 1 0,0-1 1,0-1-1,0 1 0,1-1 0,0 0 1,0 0-1,1-1 0,-1 0 0,1 0 0,1-1 1,9 4-1,-11-5 39,0-1-1,-1 0 1,1 0-1,0-1 1,0 0 0,0 0-1,1-1 1,-1 0 0,0 0-1,0 0 1,0-1 0,0 0-1,0 0 1,0-1 0,0 0-1,0 0 1,10-6-1,-13 5-43,0 1-1,0-1 1,0 0-1,0-1 1,-1 1-1,1-1 0,-1 1 1,0-1-1,0 0 1,-1 0-1,1 0 0,-1-1 1,0 1-1,3-9 1,0-4 180,0 1-1,3-30 1,-1-18 260,-7 57-402,0-1 1,0 0-1,-1 0 1,-1 0-1,-3-14 1,1 9 72,4 10-98,-1-1-1,0 1 1,0 0-1,0 0 1,0 0-1,-1 0 1,1 0 0,-1 0-1,0 0 1,0 1-1,0-1 1,-5-4-1,5 4-79,-1 1 0,0 0 0,0-1 0,0 1 0,0 0 0,0 0 0,0 0 0,0 1 0,-1-1 0,1 1 0,-1 0 0,1 0 0,-1 0 0,0 0 0,1 1 0,-1 0 0,0-1 0,1 1 0,-1 0 0,0 1 0,-5 0 0,0 1 18,7-2-123,0 0 0,0 0 0,0 0 0,0 1 0,0-1 0,0 1 0,0 0 0,0 0 0,1-1 0,-3 2 0,3-1-120,1 0 0,-1 0 1,1 0-1,-1 0 0,1 0 0,-1 0 0,1-1 1,-1 1-1,1 0 0,0 0 0,0 1 0,-1-1 1,1 0-1,0 0 0,0 0 0,0 0 0,0 0 1,0 0-1,0 0 0,1 0 0,-1 0 0,0 0 1,0 0-1,2 1 0,6 22-4581,1-8 3077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4:44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10 3136,'-1'-1'466,"1"0"1,-1 1-1,1-1 1,-1 0-1,1 1 0,-1-1 1,1 1-1,-1-1 1,0 1-1,1-1 1,-1 1-1,0 0 0,1-1 1,-1 1-1,0 0 1,0-1-1,1 1 1,-1 0-1,0 0 0,-1 0 1,0 0-93,0 0 1,-1 0 0,1 0-1,0 0 1,0 1-1,0-1 1,-4 2 0,-2 1-90,0 1 0,-14 9 0,14-8-171,-17 11 435,-43 35-1,62-47-469,1 1-1,0 0 1,1 0-1,-1 0 1,1 1-1,-5 8 1,8-13-69,0 1 1,1 0-1,-1-1 0,0 1 1,1 0-1,0-1 0,-1 1 0,1 0 1,0 0-1,0 0 0,0-1 1,0 1-1,0 0 0,0 0 1,1-1-1,-1 1 0,1 0 0,-1 0 1,1-1-1,-1 1 0,1-1 1,0 1-1,0 0 0,0-1 1,0 1-1,0-1 0,0 0 1,0 1-1,0-1 0,3 2 0,0 0 41,-1-1 0,1 1 0,0-1-1,0 0 1,0 0 0,0 0-1,0 0 1,1-1 0,-1 0 0,0 0-1,1 0 1,-1 0 0,1-1-1,-1 1 1,1-1 0,-1-1-1,9 0 1,1-1 105,0-1-1,-1 0 1,1-1-1,18-8 1,-25 8-85,1 1-1,-1-1 1,-1 0-1,1-1 1,-1 1 0,1-1-1,9-11 1,-14 14-27,0-1-1,1 1 1,-1-1-1,-1 1 1,1-1 0,0 0-1,-1 0 1,1 0-1,-1 0 1,0 0 0,0 0-1,0 0 1,0-1-1,-1 1 1,1 0 0,-1 0-1,0-1 1,0 1 0,0 0-1,0 0 1,-1-1-1,0-2 1,0 4-69,0 1 0,0-1 0,0 1-1,0-1 1,-1 1 0,1 0 0,0-1 0,-1 1 0,1 0-1,-1 0 1,1 0 0,-1 0 0,1 0 0,-1 0 0,0 1-1,1-1 1,-1 0 0,0 1 0,0-1 0,0 1 0,1 0-1,-1 0 1,-2-1 0,-6 1-83,1-1 0,-18 2 0,-13 6-240,13-1-1390,7-5-2336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4:44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6048,'0'0'548,"16"25"7860,-15-22-8120,0-1 1,0 0-1,0 1 1,0-1-1,0 0 1,-1 1-1,1 3 0,-1 34-10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4:45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23 4384,'-5'3'6292,"1"9"-3388,-6 22-2489,2-6 422,0-3-354,-4 7-89,1 1 0,2 1-1,-5 37 1,13-63-343,0 0 0,1 1 1,0-1-1,0 0 0,3 14 0,-3-20-9,1 1 0,-1-1 0,1 1 0,0-1 0,0 0 1,0 0-1,0 0 0,1 0 0,-1 1 0,1-1 0,-1-1 0,1 1 0,0 0 0,-1 0 0,1-1 1,0 1-1,0-1 0,0 1 0,0-1 0,0 0 0,1 0 0,-1 0 0,4 1 0,-4-1-5,1-1-1,0 1 0,-1-1 0,1 0 1,0 0-1,0 0 0,0 0 0,-1 0 1,1 0-1,0-1 0,-1 1 0,1-1 1,0 0-1,-1 0 0,1 0 0,-1 0 0,1-1 1,-1 1-1,0 0 0,1-1 0,-1 0 1,0 0-1,0 1 0,0-1 0,0 0 1,0-1-1,2-2 0,2-5 95,1 0 0,-2 0 0,1 0 0,7-22 0,-8 16-21,1-1 0,-2 1 0,0-1 0,-2 0 0,1 0 0,-2-1 0,0 1 0,-2 0 0,1 0 0,-7-33 0,5 44-138,0 0 1,0 1-1,0-1 0,-1 1 0,0-1 0,0 1 0,-1 0 0,1 0 0,-1 0 0,0 0 1,0 1-1,-7-6 0,10 9-5,0 0 1,-1 0 0,1 0-1,-1 0 1,0 0 0,1 0-1,-1 0 1,0 1 0,1-1-1,-1 1 1,0-1 0,0 1 0,0 0-1,1-1 1,-1 1 0,0 0-1,0 0 1,0 0 0,1 0-1,-1 1 1,0-1 0,0 1-1,0-1 1,1 1 0,-1-1-1,-2 2 1,1-1-295,0 1 0,0 0 0,0-1 0,0 1 0,0 0 0,1 1 0,-1-1 0,1 0 0,-1 1 0,1-1 0,0 1 0,0 0 0,-2 4 0,3-6-119,1 1 0,-1-1 0,1 1 1,0 0-1,0-1 0,0 1 0,0 0 0,0 0 0,0-1 0,0 1 0,0 0 0,1-1 0,-1 1 0,1-1 1,-1 1-1,1 0 0,1 1 0,7 9-3538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4:46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6 4992,'-7'-5'2279,"9"5"-702,-2 19 996,-5 27 1,-16 52-803,15-73-1004,-1 1-370,4-17-340,0 1 1,1 0 0,0-1 0,0 1-1,1 0 1,1 0 0,0 15-1,0-23-5,1 0 0,0 0 0,0 0 0,0 0 0,0 0 0,0 0 0,0 0 0,0 0-1,1 0 1,-1 0 0,1-1 0,-1 1 0,1-1 0,-1 1 0,1-1 0,0 1 0,0-1 0,0 0-1,0 0 1,0 0 0,0 0 0,0 0 0,0-1 0,5 2 0,-1-1 27,0 0 0,0 0 0,0 0 0,0-1 1,0 0-1,1 0 0,11-3 0,-5 1 33,0-1 1,-1-1-1,1 0 0,-1-1 1,0 0-1,16-10 0,-24 13-69,0-1 1,0 1-1,-1-1 0,1 0 0,-1 0 0,0-1 0,0 1 0,0-1 0,0 1 0,0-1 0,-1 0 0,0 0 0,0 0 0,0 0 0,0-1 0,0 1 0,-1 0 0,0-1 0,0 1 0,0-1 0,0-8 0,-2 4-1,1 1-1,-1 0 1,-1-1-1,0 1 1,0 0-1,-1 0 1,0 0-1,0 0 1,-1 1-1,1-1 1,-2 1-1,1 0 1,-1 0-1,0 1 1,-1-1 0,-8-8-1,6 9-105,1-1-1,-1 1 1,0 0-1,-1 1 1,0-1-1,1 2 1,-2-1-1,1 1 1,0 1-1,-1 0 1,0 0-1,1 1 1,-17-2-1,21 4-31,-1-1 1,0 2-1,0-1 1,0 1-1,0-1 0,1 2 1,-1-1-1,0 1 1,-5 2-1,7-3-129,1 1 0,0 0-1,0-1 1,0 1 0,0 0 0,1 1 0,-1-1 0,1 1-1,-1-1 1,1 1 0,0-1 0,0 1 0,0 0 0,0 0 0,0 0-1,-2 6 1,-4 17-2612,3-1 928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4:51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15 1824,'0'0'10581,"-14"0"-8672,7 0-1489,0-1 0,0 0 0,0 0 0,-9-3 0,-12-3 248,-8 7-390,14 1-252,22-1-38,0 1 0,0-1-1,0 1 1,0-1 0,0 0-1,0 1 1,0-1 0,0 1-1,0-1 1,0 1 0,0-1-1,0 1 1,0-1 0,0 0-1,-1 1 1,1-1 0,0 1-1,0-1 1,-1 1 0,1-1 0,0 0-1,0 1 1,-1-1 0,1 0-1,0 1 1,-1-1 0,-1 3 66,1-1 0,0 0 0,0 1 1,-1-1-1,1 1 0,1-1 0,-2 6 0,1 12 161,-5 28 0,3-29-72,-1 30-1,4 20 461,14-62-721,25 6-71,-30-10 76,0 0 1,0 0-1,-1 0 1,12 8-1,3 3 179,61 42 455,-83-55-504,-1-1 0,1 1-1,0-1 1,-1 1 0,1-1-1,-1 1 1,1 0 0,-1-1 0,1 1-1,-1 0 1,1-1 0,-1 1 0,0 0-1,1 0 1,-1 0 0,0-1-1,0 1 1,0 0 0,0 0 0,1 0-1,-1-1 1,0 1 0,0 0 0,-1 0-1,1 0 1,0 0 0,0-1-1,0 1 1,0 0 0,-1 0 0,1-1-1,0 1 1,-1 0 0,1 0 0,-1-1-1,1 1 1,-1 0 0,0 0-1,-1 2 27,-1 0-1,0 0 1,0-1-1,0 1 1,0-1-1,-3 2 0,1-1 79,0 0 0,0-1 0,-10 3-1,-5 2 96,-3 2-36,0-1 1,-33 5-1,46-10-161,5-2-94,1-1-1,0 1 1,-1-1 0,-8 0-1,0-4-2870,12 3 2659,1 1 0,-1 0 0,1-1 0,0 1 0,-1 0 0,1-1 0,0 1 0,0-1 0,-1 1-1,1-1 1,0 1 0,0-1 0,0 1 0,-1 0 0,1-1 0,0 1 0,0-1 0,0 1 0,0-1-1,0 0 1,0 1 0,0-1 0,0 0 0,3-13-5398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4:52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3648,'-13'0'10725,"21"0"-10106,167 0 1892,-173 0-2486,-1 0-1,1 1 0,0-1 0,-1 0 1,1 0-1,-1 1 0,1-1 0,-1 1 1,1-1-1,-1 1 0,0 0 0,1-1 1,-1 1-1,0 0 0,1 0 0,-1 0 1,0 0-1,0 0 0,0 0 0,0 1 1,0-1-1,0 0 0,0 0 0,0 1 1,-1-1-1,1 1 0,1 2 0,-1 0-7,0 1 0,0-1 0,0 1 0,-1-1 0,1 1 0,-1-1 0,0 1 0,-1 6 0,-1 5 47,-1-1 0,0 1-1,-1 0 1,-1-1-1,0 0 1,-1 0-1,-1 0 1,0-1-1,-1 0 1,-1 0 0,-12 16-1,9-17-9,8-9-21,1 0 0,-1 1 0,0-1 0,-4 9 0,8-12-42,0-1 0,0 1 0,0 0 0,0-1 0,-1 1 1,1-1-1,0 1 0,0 0 0,0-1 0,1 1 0,-1-1 0,0 1 1,0 0-1,0-1 0,0 1 0,1-1 0,-1 1 0,0-1 0,0 1 1,1-1-1,-1 1 0,0-1 0,1 1 0,-1-1 0,1 1 0,-1-1 1,0 1-1,1-1 0,-1 0 0,1 1 0,-1-1 0,1 0 0,0 1 1,-1-1-1,1 0 0,0 0 0,27 8 29,-18-5-91,6 0 4,-13-3 63,0 0-1,-1 1 0,1-1 1,-1 1-1,1 0 0,-1 0 1,1 0-1,-1 0 0,1 0 1,-1 1-1,4 2 0,11 7-30,-14-9 48,-1-1 0,0 0 1,0 1-1,1-1 0,-1 1 0,0 0 0,0-1 0,-1 1 0,3 3 0,-3-4 185,0 0-161,-1 1-1,0-1 1,1 0 0,-1 0 0,0 0 0,0 0 0,0 0 0,0 0-1,0 0 1,0 0 0,0 1 0,0-1 0,-1 0 0,1 0-1,0 0 1,-1 0 0,1 0 0,0 0 0,-1 0 0,1 0-1,-1 0 1,0 0 0,1 0 0,-1 0 0,0-1 0,0 1 0,1 0-1,-1 0 1,0-1 0,0 1 0,0 0 0,0-1 0,0 1-1,-1 0 1,-2 1 15,0 0 1,0 0-1,0 0 0,0-1 0,0 1 0,0-1 0,-9 1 0,-16 1 183,-53 3-662,54-5-767,-8 0-1335,14-4-2259,18 0 2057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4:52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6240,'0'0'47,"0"0"0,0 1-1,0-1 1,0 0 0,0 0 0,0 0 0,0 0 0,-1 0 0,1 1 0,0-1-1,0 0 1,0 0 0,0 0 0,0 0 0,0 0 0,0 0 0,0 1 0,0-1 0,0 0-1,-1 0 1,1 0 0,0 0 0,0 0 0,0 0 0,0 0 0,0 0 0,0 0-1,-1 0 1,1 0 0,0 1 0,0-1 0,0 0 0,0 0 0,0 0 0,-1 0-1,1 0 1,0 0 0,0 0 0,0 0 0,0 0 0,0 0 0,-1-1 0,1 1 0,0 0-1,0 0 1,0 0 0,0 0 0,0 0 0,-1 0 0,1 0 0,0 0 0,0 0-1,0 0 1,0 0 0,0-1 0,0 1 0,0 0 0,0 0 0,-1 0 0,1 0-1,0 0 1,0 0 0,0-1 0,0 1 0,2 15 835,-1-12-289,0 13 346,0-1-1,-1 1 0,-1 19 1,0-15-565,-13 185 3349,6-137-3380,0 8-864,8-66-1334,0 1-1,3 17 1,2-16-1398,7-3-2043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12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 2976,'5'-5'1344,"-10"5"-1152,2 0-256,6 0 0,2 8-1408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4:41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0 416,'5'16'14314,"-5"-20"-10789,0 4-3492,0-1 0,-1 1 0,1 0 0,0-1 0,0 1-1,0 0 1,0-1 0,0 1 0,0 0 0,0-1-1,0 1 1,-1 0 0,1-1 0,0 1 0,0 0 0,0-1-1,-1 1 1,1 0 0,0 0 0,-1 0 0,1-1-1,0 1 1,0 0 0,-1 0 0,1-1 0,-2 3 18,0-1 1,0 1-1,1-1 1,-1 1 0,1-1-1,-1 1 1,1 0-1,0 0 1,-1 0-1,1 0 1,0 0-1,0 0 1,1 0 0,-1 0-1,0 0 1,1 0-1,-1 3 1,-4 11 268,4-15-298,1 0-1,-1 1 1,1-1 0,0 1 0,0-1 0,0 1 0,-1-1 0,1 0 0,0 1 0,1-1-1,-1 1 1,1 2 0,0 7 227,12-8 348,-12-3-575,1 0 0,-1 0 0,0-1 0,1 1 0,-1 0-1,0 0 1,1-1 0,-1 1 0,0 0 0,0-1 0,1 1 0,-1-1-1,0 0 1,0 1 0,0-1 0,0 0 0,0 0 0,0 0 0,0 0-1,0 0 1,0 0 0,0 0 0,0 0 0,0 0 0,-1 0 0,1 0-1,-1-1 1,1 1 0,-1 0 0,1 0 0,-1-1 0,0 1-1,1 0 1,-1-1 0,0 1 0,0 0 0,0-1 0,0 1 0,0 0-1,-1-3 1,1 4-12,0-1 1,0 1-1,-1-1 0,1 1 0,0 0 0,-1-1 0,1 1 0,-1 0 0,1-1 0,0 1 0,-1 0 0,1 0 1,-1-1-1,1 1 0,-1 0 0,1 0 0,-1 0 0,1-1 0,-1 1 0,1 0 0,-1 0 0,1 0 0,-1 0 1,1 0-1,-1 0 0,1 0 0,-1 0 0,1 0 0,-1 0 0,1 1 0,-1-1 0,1 0 0,-1 0 0,1 0 1,-1 1-1,-13 6 122,13-6-104,0 0-1,1-1 1,-1 1-1,0 0 1,1 0-1,-1 0 1,1-1-1,-1 1 1,1 0-1,-1 0 1,1 0 0,0 0-1,-1 0 1,1 0-1,0 0 1,0 0-1,0 0 1,0-1-1,0 1 1,0 0-1,0 0 1,0 0-1,0 0 1,0 1-1,1-1 219,0-2-198,1 0 0,-1 0 0,0 0 0,1 0 0,-1 0 0,0 0 1,1 1-1,-1-1 0,1 1 0,-1-1 0,3 0 0,4-2 4,2-2-46,-1 0 49,-9 5-41,0 0 0,0 0 0,1 0 0,-1 0 0,0 0 0,0 0 0,0 0 0,0 0 0,0 0 0,0-1 0,0 1 0,0 0 0,0 0 0,0 0 0,1 0 0,-1 0 0,0 0 0,0 0 0,0 0 0,0 0 0,0 0 0,0 0 0,0 0 0,0 0 0,0 0 0,1 0 0,-1 0 0,0 0 0,0 0 0,0 0 0,0 1 0,0-1 0,0 0 0,0 0 0,0 0 0,0 0 0,0 0 0,1 0 0,-1 0 0,0 0 0,0 0 0,0 0 0,0 0 0,0 0 0,0 0 0,0 1 0,0-1 0,0 0 0,0 32 2,0-30 586,-6-11-340,3 2-242,3 4-30,-1 1 0,0 0 0,-1-1 0,1 1 0,0 0 0,-1-1 0,1 1 0,-1 0 0,-2-2 0,4 4 1,-1-1 0,1 0 1,-1 1-1,1-1 0,-1 1 1,0-1-1,1 1 0,-1-1 1,0 1-1,1-1 0,-1 1 1,0 0-1,1-1 0,-1 1 1,0 0-1,0 0 0,0-1 1,1 1-1,-3 0 0,-3 6-107,5-4 75,-1 0 27,1 0 1,-1 0-1,0 0 1,1 1-1,-1-1 0,1 0 1,0 1-1,0-1 1,0 1-1,-1 3 1,-2 3-25,4-8 44,-1 0 1,1 0-1,-1 0 1,1 0-1,0 0 1,-1 0 0,1-1-1,0 1 1,0 0-1,0 0 1,-1 0-1,1 0 1,0 0-1,0 0 1,0 0-1,1 0 1,-1 2 0,2 1 185,-1-2-14,4-5-96,-3 2-81,-1 1-53,-1-1-1,1 0 1,0 1 0,-1-1 0,1 0-1,0 0 1,-1 1 0,1-1-1,-1 0 1,1 0 0,-1 0 0,1-1-1,5-25-5814,-1 4-199,4 6 2749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34.1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365 156 4800,'18'4'5134,"19"1"-4055,117-4 499,4 0-1097,-127 4-3116,-32 4-3930</inkml:trace>
  <inkml:trace contextRef="#ctx0" brushRef="#br0" timeOffset="1">56 17 4064,'-45'-17'1504,"40"22"-1184,0-2 64,15 2-384,6-5 128,16 0-64,5 0-3392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4:42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66 2240,'0'-2'158,"0"2"-106,0 0-1,1-1 0,-1 1 0,0 0 1,0 0-1,0 0 0,0-1 1,0 1-1,0 0 0,0 0 0,0 0 1,0-1-1,0 1 0,-1 0 0,1 0 1,0 0-1,0-1 0,0 1 1,0 0-1,0 0 0,0 0 0,0 0 1,0-1-1,0 1 0,-1 0 0,1 0 1,0 0-1,0 0 0,0 0 0,0-1 1,-1 1-1,1 0 0,0 0 1,0 0-1,0 0 0,0 0 0,-1 0 1,1 0-1,0 0 0,0 0 0,0 0 1,-1 0-1,1 0 0,0 0 1,0 0-1,0 0 0,-1 0 0,1 0 1,0 0-1,-2-1 1287,2 0-1209,0 1 1,0 0 0,-1-1 0,1 1 0,0 0-1,0-1 1,-1 1 0,1 0 0,0-1 0,-1 1-1,1 0 1,0 0 0,-1 0 0,1-1 0,0 1-1,-1 0 1,1 0 0,0 0 0,-1 0-1,1 0 1,-1 0 0,1-1 0,0 1 0,-1 0-1,1 0 1,-1 0 0,1 0 0,0 1 0,-1-1-1,1 0 1,-1 0 0,1 0 0,0 0 0,-1 0-1,-9-2 2288,9 2-2276,1 0-1,0 0 1,-1 0 0,1-1 0,0 1 0,-1 0 0,1 0 0,-1 0 0,1 0 0,0 0 0,-1 0 0,1-1-1,0 1 1,-1 0 0,1 0 0,-1 0 0,1 0 0,0 1 0,-1-1 0,1 0 0,-1 0 0,1 0-1,0 0 1,-1 0 0,0 1 0,2-2-36,-1-1 1,1 1-1,-1 0 0,1 0 0,0 0 1,0 0-1,-1 0 0,1 0 0,0 0 1,0 1-1,0-1 0,0 0 0,0 0 1,0 1-1,1-2 0,19-10 627,-13 9-530,0 1 1,0 0-1,0 0 0,12 0 0,12-4 355,-26 5-424,-1 0 1,1 0-1,0 0 0,-1 1 1,1 0-1,8 0 0,-12 1-85,0-1-1,0 0 1,0 0-1,0 1 1,0 0-1,0-1 1,0 1-1,0 0 1,0 0-1,0 0 0,0 0 1,0 0-1,-1 0 1,1 1-1,0-1 1,-1 1-1,1-1 1,-1 1-1,2 1 1,0 4 72,0-1 0,-1 1 0,1 0 0,-1 0 0,0 0 1,-1 0-1,0 0 0,0 0 0,-1 0 0,0 1 0,0-1 1,0 0-1,-2 8 0,-3 14 103,-18 53-1,15-52-205,-3 0 28,8-21-38,-1 1 0,1-1-1,1 1 1,0 0-1,-1 17 1,3-25 5,0 1-1,0 0 1,1 0 0,-1 0 0,1 0-1,0-1 1,0 1 0,0 0 0,0-1-1,1 1 1,-1-1 0,1 1 0,3 3-1,2 2-34,0 0 0,14 9 0,-5-3 56,-1 0 14,51 48 706,-65-61-699,0 0 0,0 0 1,0 1-1,0-1 0,0 0 0,-1 1 1,1-1-1,0 1 0,-1-1 0,1 1 0,-1 0 1,1-1-1,-1 1 0,0-1 0,0 1 1,0 0-1,0-1 0,0 1 0,0 0 1,0-1-1,0 1 0,-1-1 0,1 1 0,-1 0 1,1-1-1,-1 1 0,1-1 0,-2 2 1,1-1-30,0 0 0,-1 0 0,1 0 1,-1 0-1,1-1 0,-1 1 1,0 0-1,0-1 0,0 1 1,0-1-1,0 0 0,0 0 0,0 0 1,0 0-1,0 0 0,0 0 1,0 0-1,-5 0 0,-6 0-10,-1-1 0,1 0-1,-23-3 1,-17-2-3359,31 3 257,12 0-692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4:43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14 2496,'4'-13'10762,"0"35"-7338,-12 197 2468,2-109-4845,6 76-6,1-84-2050,17-125-18644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4:44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93 1984,'2'-4'2915,"1"12"3412,-5 91-2444,-10 133-401,7-180-2877,0 47-122,3-80-153,2-15-265,-1-9-44,9-91-265,-3 49 147,31-294 465,-19 248 661,-17 92-1004,5-15 771,-4 16-777,-1 0 0,0 0 1,0-1-1,1 1 0,-1 0 0,0 0 0,1 0 0,-1-1 0,0 1 0,1 0 0,-1 0 0,0 0 0,1 0 0,-1 0 0,0 0 0,1 0 0,-1 0 0,1 0 0,-1 0 0,0 0 0,1 0 0,-1 0 0,0 0 0,1 0 0,-1 0 0,0 0 0,1 0 0,-1 1 0,0-1 0,1 0 0,-1 0 1,0 0-1,1 1 0,-1-1 0,0 0 0,0 0 0,1 1 0,-1-1 0,0 0 0,0 0 0,0 1 0,1-1 0,-1 1 0,3 3 111,0-1 0,0 1 0,0 0-1,-1 0 1,1 1 0,-1-1 0,2 7 0,10 35 292,-12-38-363,42 188 716,-33-140-643,12 52 150,-20-97-194,0-11-79,0-6-66,-3 6 55,36-166-673,18-65 43,-52 225 654,-1 1 6,1-1 0,0 0 0,0 1 0,1-1 0,-1 1 0,1 0-1,7-9 1,-10 14-21,0 0 0,0-1-1,0 1 1,1 0 0,-1 0-1,0 0 1,0 0 0,1 0-1,-1-1 1,0 1-1,0 0 1,1 0 0,-1 0-1,0 0 1,0 0 0,1 0-1,-1 0 1,0 0 0,1 0-1,-1 0 1,0 0 0,0 0-1,1 0 1,-1 0 0,0 0-1,0 0 1,1 0 0,-1 0-1,0 1 1,0-1 0,1 0-1,-1 0 1,0 0 0,0 0-1,1 0 1,-1 1 0,0-1-1,0 0 1,0 0 0,1 0-1,-1 1 1,0-1 0,0 0-1,0 0 1,0 1 0,0-1-1,0 0 1,0 0-1,1 1 1,-1-1 0,0 0-1,0 1 1,0-1 0,0 0-1,0 1 1,6 20 172,-5-15-101,10 37 663,10 76 0,0 9-255,-6-40-279,-12-65-284,-1-8 94,5 23 1,-5-33-1022,13-18-11226,-7 6 9358,-1-1 0,12-7 0,3 1-104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4:45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38 4576,'-10'32'5920,"10"-29"-5554,-1-1 1,1 1-1,-1-1 1,1 1-1,0 0 0,0-1 1,0 1-1,0 0 1,0-1-1,1 1 1,-1-1-1,1 1 1,-1 0-1,1-1 1,0 0-1,0 1 1,0-1-1,3 4 1,0 1 331,0 0 0,1-1 0,0 1 0,9 8 0,-13-13-346,-1-3-333,0 1-1,0-1 1,0 1 0,0 0 0,0-1 0,0 1 0,0-1 0,0 1 0,0 0-1,1-1 1,-1 1 0,0 0 0,0-1 0,0 1 0,0 0 0,1-1 0,-1 1-1,0 0 1,0-1 0,1 1 0,-1 0 0,0 0 0,1-1 0,4-5 50,-3 1-42,0 0 0,0 0 0,-1 0 0,1 0 0,-1-1 0,-1 1 0,1-8 0,0 1 26,-1-1-1,-2-14 1,2 24-27,-1 0 0,0 0 0,1 0 0,-1 0 0,-1 0 0,1 0 1,0 0-1,-1 0 0,1 0 0,-1 0 0,0 1 0,0-1 0,-3-2 0,4 4-2,0 0 0,1 1 0,-1-1-1,0 1 1,1-1 0,-1 1 0,0 0-1,0-1 1,0 1 0,0 0-1,1-1 1,-1 1 0,0 0 0,0 0-1,0 0 1,0 0 0,0 0 0,0 0-1,1 0 1,-2 0 0,0 1 38,1-1 0,0 1 0,0 0 0,-1-1 0,1 1 0,0 0 0,0 0 1,0 0-1,0 0 0,0 0 0,0 0 0,0 0 0,0 0 0,0 0 0,1 1 0,-2 1 1,-2 3 80,1 0 0,0 1 0,0 0 0,1-1 0,0 1 0,0 0 0,1 0 0,-1 1 1,2-1-1,-1 0 0,1 0 0,0 0 0,0 0 0,1 1 0,0-1 0,0 0 0,5 13 1,-1-6 183,1-1 1,1 1-1,0-1 1,1 0-1,12 14 1,-18-25-424,0 1 0,0-1 1,0 0-1,0 0 1,0 0-1,1 0 1,-1 0-1,1-1 0,-1 1 1,1-1-1,0 0 1,-1 0-1,1 0 1,0 0-1,0 0 0,0 0 1,0-1-1,0 1 1,0-1-1,0 0 1,0 0-1,0 0 0,0 0 1,0-1-1,0 1 1,-1-1-1,1 1 1,0-1-1,0 0 0,0-1 1,5-2-1,47-22-12175,-38 20 9311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4:46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77 5728,'-3'0'9284,"9"7"-8746,-5-5 82,8 12 419,-1 0 0,-1 1 0,-1 1 0,0-1 0,7 28 0,10 84 610,-11-35-692,27 96 0,-37-179-916,1 2 70,0 0 0,0-1 0,7 14 1,-9-23 261,8-1-442,-8-1 68,1 0 1,0 1 0,0-1 0,0 0-1,-1 0 1,1 0 0,0-1 0,-1 1 0,1 0-1,-1 0 1,1-1 0,-1 1 0,0-1 0,0 1-1,1-1 1,-1 0 0,0 0 0,0-1-1,2-4 12,-1 0 0,0 0 0,2-12 0,-2 12 3,90-369-73,-83 349 9,24-67-625,-18 56-626,-11 26-710,0 1 0,1 0 1,7-12-1,-3 12-975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3:42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26 1984,'0'-1'202,"1"1"1,-1-1-1,0 0 0,0 0 1,0 0-1,-1 0 1,1 1-1,0-1 0,0 0 1,0 0-1,-1 0 0,1 1 1,0-1-1,-1 0 1,1 0-1,0 1 0,-1-1 1,1 0-1,-1 1 0,0-1 1,1 1-1,-1-1 1,1 0-1,-1 1 0,0-1 1,1 1-1,-1 0 0,0-1 1,0 1-1,1-1 0,-1 1 1,0 0-1,0 0 1,1-1-1,-1 1 0,-1 0 1,-12 1 1082,1-1 0,-1 2 0,-17 4 0,17-2-739,0 0 1,0 1 0,1 0 0,0 1 0,-19 12 0,25-12-433,0 0 0,0 1 0,0 0 1,1 0-1,0 0 0,1 1 0,0 0 1,0 0-1,0 1 0,1-1 0,-3 10 0,0 2 14,1 1-1,0-1 1,2 1 0,0 0-1,1 0 1,1 25-1,2-32-78,0 0 1,1 0-1,1-1 0,0 1 0,1 0 1,1-1-1,0 1 0,1-1 1,0 0-1,10 16 0,-11-22-25,1 0-1,0-1 1,0 0-1,0 0 1,1 0-1,0-1 1,0 0-1,0 0 1,1 0-1,0-1 1,0 0-1,0 0 1,0-1 0,1 0-1,-1 0 1,1-1-1,9 2 1,8 1 70,0-2 1,1-1-1,-1-1 1,28-3-1,-38 2-70,0-2 0,0 0 0,0-1 0,-1 0 0,1-1 0,-1-1 0,0 0 0,0-1 0,-1-1 0,1 0 0,-1 0 0,-1-1 0,0-1 0,0 0 0,-1-1 0,0 0 0,0-1 0,-1 0 0,-1-1 0,0 0 0,9-14 0,-7 7 34,-1-1 1,-1 0-1,0 0 1,-1-1-1,6-27 1,-11 33-28,0 1 0,-1-1 0,-1 0-1,0 0 1,-1 1 0,-1-1 0,0 0 0,-5-25 0,5 36-35,-1-1 0,1 1 0,-1 0 0,0 0-1,0 0 1,0 0 0,-1 0 0,1 0 0,-1 1 0,0-1-1,0 1 1,0 0 0,-1-1 0,1 2 0,-1-1-1,0 0 1,0 1 0,1-1 0,-10-2 0,-3-1-93,-1 1 1,1 0-1,-1 2 1,-18-3-1,29 5 66,-27-3-488,-41-1 1,60 4-311,-1 2 0,1 0 0,-1 1 0,1 0 0,-23 7 1,36-8 540,-1-1 1,1 1-1,-1-1 0,0 1 1,1-1-1,-1 1 1,1 0-1,-1 0 1,1 0-1,0 0 1,-1 0-1,1 0 1,0 0-1,0 0 1,-1 0-1,1 1 1,0-1-1,0 0 1,0 1-1,1-1 1,-1 1-1,0-1 1,1 1-1,-1 0 1,0-1-1,1 1 1,0-1-1,-1 1 1,1 0-1,0 0 1,0-1-1,0 4 1,4 11-1697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3:43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33 2496,'-3'-3'212,"-10"-15"923,13 18-1073,0-1 0,0 1-1,0 0 1,0 0 0,-1-1 0,1 1 0,0 0 0,0-1-1,0 1 1,0 0 0,0 0 0,0-1 0,0 1 0,0 0-1,0-1 1,0 1 0,0 0 0,0-1 0,0 1 0,0 0-1,0 0 1,0-1 0,1 1 0,-1 0 0,0-1-1,0 1 1,0 0 0,0 0 0,0-1 0,1 1 0,-1 0-1,0 0 1,0-1 0,1 1 0,-1 0 0,0 0 0,0 0-1,1 0 1,-1-1 0,0 1 0,0 0 0,1 0 0,-1 0-1,0 0 1,1 0 0,-1 0 0,0 0 0,0 0 0,1 0-1,-1 0 1,0 0 0,1 0 0,-1 0 0,0 0 0,1 0-1,-1 0 1,1 0 0,4 1 440,1-1-1,-1 1 1,1 0-1,-1 1 1,0-1 0,1 1-1,-1 0 1,0 0-1,0 1 1,0-1-1,6 6 1,7 6 1207,25 23-1,-27-22-995,133 133 1799,-145-143-3171,0-1 0,1 0 0,-1 0 0,1-1 0,-1 1 0,8 3 0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3:45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7 149 4064,'0'0'62,"0"0"-1,-1 0 1,1 0 0,0 0-1,0 0 1,0 0-1,0 0 1,0-1 0,0 1-1,0 0 1,0 0 0,-1 0-1,1 0 1,0 0 0,0 0-1,0 0 1,0 0 0,0 0-1,0 0 1,0 0 0,-1 0-1,1 0 1,0 0 0,0 0-1,0 0 1,0 0 0,0 0-1,0 1 1,0-1 0,-1 0-1,1 0 1,0 0 0,0 0-1,0 0 1,0 0 0,0 0-1,0 0 1,0 0 0,0 0-1,0 0 1,0 1 0,-1-1-1,1 0 1,0 0 0,0 0 6,0 1 0,0-1 0,-1 0 0,1 1 0,0-1 0,0 0 0,0 1 0,0-1 0,0 0 0,0 1 0,0-1 0,0 1 0,-1-1 0,1 0 0,0 1 0,1-1 0,-1 0 0,0 1 0,0-1 0,0 1 0,0-1 0,0 0 0,0 1 0,0-1 1,0 0-1,1 1 0,-1-1 0,0 0 0,1 1 0,-1 0 175,1 0 0,-1-1 1,1 1-1,0 0 0,-1-1 0,1 1 1,0 0-1,0-1 0,0 1 0,-1-1 1,1 1-1,2 0 0,8 7 168,27 33 1642,-36-39-1690,-1-11 1381,-11-18-1195,4 19-490,1-1 0,1-1 0,-1 1 0,2-1 0,-1 1 0,1-1 0,-2-13 1,5 19-40,-1 0 1,1 1 0,0-1 0,0 0-1,0 1 1,1-1 0,-1 1 0,1-1 0,0 0-1,0 1 1,0-1 0,1 1 0,-1 0-1,1-1 1,0 1 0,-1 0 0,2 0 0,-1 0-1,0 0 1,0 0 0,1 1 0,0-1 0,-1 1-1,5-3 1,-3 3 40,-1 0 0,1 1 0,-1-1 0,1 1 0,0 0 0,0 0-1,0 0 1,0 1 0,0-1 0,0 1 0,-1 0 0,1 0 0,0 0 0,0 1 0,0-1 0,7 3 0,0 0 18,0 0 1,-1 1 0,1 0 0,16 9 0,-5 2 115,5 2 410,-26-17-493,0 2 994,-2 1-3486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3:46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77 4736,'0'0'105,"-1"0"0,1 1 0,0-1 0,-1 1 0,1-1 0,0 1 0,-1-1 0,1 1 1,0-1-1,0 1 0,0-1 0,-1 1 0,1 0 0,0-1 0,0 1 0,0-1 0,0 1 0,0-1 0,0 1 0,0 0 0,0-1 1,0 1-1,0-1 0,0 1 0,0-1 0,1 1 0,-1 0 0,0-1 0,0 1 0,1-1 0,-1 1 0,0-1 0,1 1 0,-1-1 0,0 0 1,1 1-1,-1-1 0,1 1 0,-1-1 0,1 0 0,-1 1 0,0-1 0,1 0 0,0 1 0,-1-1 0,1 0 0,6 2 1055,-1 0 0,0 0 0,11 0 0,-16-2-1093,0-1 0,0 1 0,0 0 1,0-1-1,0 1 0,-1-1 0,1 1 0,0-1 0,0 0 0,0 1 0,-1-1 0,1 0 0,0 1 0,-1-1 0,1 0 1,0 0-1,-1 0 0,1-1 0,6-15 653,-6 5-491,-2-26 73,1 37-300,0 0-1,0-1 0,0 1 0,0 0 1,-1-1-1,1 1 0,0 0 1,-1-1-1,1 1 0,-1 0 1,0 0-1,1 0 0,-1 0 0,0 0 1,1-1-1,-1 1 0,0 1 1,0-1-1,0 0 0,0 0 1,-2-1-1,2 2 3,0 0 1,0 0-1,0 0 1,0 1-1,1-1 1,-1 0-1,0 1 1,0-1-1,0 1 1,1-1 0,-1 1-1,0-1 1,1 1-1,-1-1 1,0 1-1,1 0 1,-1-1-1,1 1 1,-1 0-1,1 0 1,-1-1-1,1 1 1,0 0-1,-1 0 1,1 0-1,-1 1 1,-10 25 619,6-13-174,1 1-1,0 0 1,-2 30-1,5-41-358,1 1 0,0-1 0,1 1 0,-1-1 0,1 0 0,-1 1 0,1-1 0,1 0 0,-1 0-1,1 0 1,-1 0 0,1 0 0,0 0 0,1 0 0,-1 0 0,1-1 0,-1 1 0,7 5 0,-7-8-46,-1 1 0,1-1 0,0 0 0,0 0 0,-1 0-1,1 0 1,0 0 0,0-1 0,0 1 0,0-1 0,0 1 0,0-1 0,0 0 0,0 1 0,0-1 0,0 0 0,0 0 0,0-1 0,3 1 0,4-2 68,0-1 1,0 0-1,10-4 1,-12 4-160,0 0-1,1 0 1,9-1 0,-15 3-416,0 1 0,0-1 0,0 0 0,-1 1 0,1-1 1,0 0-1,0 0 0,0-1 0,-1 1 0,1 0 0,0 0 1,2-4-1,2 0-3838,-1 3 1735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3:46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5408,'5'1'7357,"2"8"-5557,-5-6-1635,-1 1-1,1-1 1,-1 1 0,0 0-1,0-1 1,0 1 0,0 0-1,-1 6 1,0 34 582,-1-18-416,1 527 3562,-3-505-3621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37.1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1 999 2496,'14'5'2843,"-12"-6"-2688,0 1 0,0 0 0,-1 0 0,1-1 0,0 1 0,-1-1 0,1 1 1,-1-1-1,1 0 0,-1 0 0,1 0 0,-1 0 0,1 0 0,-1 0 0,0 0 1,1 0-1,-1 0 0,0-1 0,1-1 0,3-4 172,-1 1 0,7-16 1,-4 9-194,13-26 347,-4 6-213,2 1-1,0 1 1,27-33 0,-12 29-29,1 1-1,1 2 1,64-45 0,-87 68-184,-4 4 2,-1 0 1,0-1-1,0 0 1,0 0-1,8-10 1,-15 16-69,0-1 0,1 1 0,-1 0 0,0 0 1,0-1-1,1 1 0,-1 0 0,0-1 0,0 1 0,1 0 1,-1-1-1,0 1 0,0-1 0,0 1 0,0 0 1,1-1-1,-1 1 0,0-1 0,0 1 0,0 0 1,0-1-1,0 1 0,0-1 0,0 1 0,0-1 0,0 1 1,-1-1-1,-9 5-398,-14 15 225,16-10 298,0 0 0,1 0-1,1 0 1,-1 1 0,1 0 0,1 0 0,0 1 0,0-1 0,-5 22 0,6-14 98,0 0 0,2 0 0,0 1 0,1-1-1,1 28 1,1-41-119,-1 0-1,1 1 0,0-1 1,0 0-1,1 0 0,0 0 1,3 7-1,-4-10-44,-1-1-1,1 1 0,0-1 1,0 0-1,0 1 0,0-1 1,0 0-1,0 0 0,0 0 1,0 0-1,1 0 1,-1 0-1,0 0 0,1 0 1,-1 0-1,0-1 0,1 1 1,-1 0-1,1-1 1,-1 1-1,1-1 0,-1 0 1,1 0-1,0 1 0,-1-1 1,1 0-1,-1 0 0,1 0 1,2-1-1,1-1 28,1 0 1,0 0-1,-1 0 0,0-1 0,0 0 1,1 0-1,-2 0 0,9-7 0,35-35 70,-45 41-135,155-151-37,-156 154-33,-1-1-1,1 1 0,0-1 1,0 1-1,-1 0 1,1 0-1,3-2 0,-4 4 55,-1-1 0,0 0 0,1 0 0,-1 0 0,0 1 0,0-1 0,1 0-1,-1 1 1,0-1 0,0 0 0,0 0 0,1 1 0,-1-1 0,0 0 0,0 1 0,0-1 0,0 0-1,0 1 1,0-1 0,0 0 0,0 1 0,0-1 0,0 0 0,0 1 0,0-1 0,0 1 0,0-1 0,-1 12-27,0 0 1,-2-1-1,-5 20 1,1-4 7,-11 69 382,18-87-215,3-9 249,8-13 143,13-32 6,-15 28-574,0 0 0,1 0 0,1 1 0,0 1 0,26-28 0,-25 31-123,-10 10 105,0-1 0,0 1 0,1 0 0,-1 0 0,6-3-1,-8 5 41,1 1-1,-1 0 0,1-1 1,-1 1-1,1 0 0,-1 0 1,1-1-1,-1 1 0,0 0 1,1 0-1,-1 0 0,0-1 1,0 1-1,0 0 0,0 1 1,2 14 20,-2 0-1,0 0 1,-1 1 0,-3 19 0,1-18 102,2 0 0,0 0 1,1 20-1,1-29-66,-1-1 25,1-1 0,3 15 1,-4-21-47,0 0 0,0 0 0,0 0 0,1 0 0,-1 0 0,0 0 0,1 0 0,-1 0 0,1 0 0,-1 0 0,1 0 0,-1 0 1,1-1-1,0 1 0,-1 0 0,1 0 0,0-1 0,0 1 0,0 0 0,-1-1 0,1 1 0,0-1 0,0 1 0,0-1 0,0 0 0,0 1 1,0-1-1,0 0 0,1 1 0,0-2-1,-1 1 0,1-1 1,-1 1-1,1-1 0,0 1 1,-1-1-1,0 0 0,1 0 1,-1 0-1,1 0 0,-1 0 1,0 0-1,0 0 0,0 0 1,0 0-1,2-2 0,0-1 31,69-79 464,22-21-410,-87 97-91,20-18 29,-2 0 1,0-2-1,26-38 0,-33 35-48,-1-1 0,-2 0 1,21-58-1,19-104 130,-31 98-99,-22 91-85,-1 1 3,0 1 0,-1-1-1,1 0 1,0 1 0,-1-1-1,0 0 1,1 0 0,-1 1 0,0-1-1,0 0 1,-1 0 0,0-3-1,1 5 48,0 1 0,0 0 0,-1 0 0,1 0 0,0 0 0,0 0 0,0 0 0,0 0 0,-1 0 0,1 0 0,0 0 0,0 0 0,0 0 0,-1 0 1,1 0-1,0 0 0,0 0 0,0 0 0,0 0 0,-1 0 0,1 0 0,0 0 0,0 0 0,0 0 0,0 0 0,-1 0 0,1 1 0,0-1 0,0 0 0,0 0 0,0 0 0,0 0 0,-1 0 0,1 0 0,0 1 0,0-1 0,0 0 0,0 0 0,0 0 0,0 0 0,0 1 0,0-1 0,0 0 0,-7 10-123,-3 14 40,1 0 0,-10 43 0,3-8 77,-69 200-88,78-238 164,-7 37 0,13-50-53,0 0 0,0 0 1,1 0-1,0 0 0,1 0 1,-1 0-1,1-1 0,3 11 1,-3-16 9,-1 0 0,1 0 1,-1 0-1,1-1 1,0 1-1,-1 0 0,1-1 1,0 1-1,0 0 0,0-1 1,0 1-1,1-1 0,-1 0 1,0 1-1,1-1 0,-1 0 1,0 0-1,1 0 0,0 0 1,-1 0-1,1 0 1,0 0-1,-1 0 0,1-1 1,0 1-1,0-1 0,-1 1 1,1-1-1,0 0 0,0 0 1,0 0-1,0 0 0,0 0 1,1 0-1,7-2 38,-1 0 0,0-1 0,0 0 0,0-1 0,13-7 1,0 1-54,40-22 43,-60 31-90,-2 9-257,-6 27-72,5-28 366,0 0 1,0 0-1,-1 10 1,2-15 16,1 1 0,-1-1 1,0 0-1,1 0 1,-1 0-1,1 0 1,0 1-1,-1-1 1,1 0-1,0 0 1,0 0-1,1 0 1,-1-1-1,3 5 0,-3-5-6,0 1-1,0-1 1,1 0-1,-1 1 0,0-1 1,1 0-1,-1 0 1,1 0-1,-1 0 0,1 0 1,-1 0-1,1-1 1,0 1-1,0 0 0,-1-1 1,1 1-1,2 0 1,-2-2 12,-1 1 0,1-1 0,-1 1 0,0-1 1,1 0-1,-1 1 0,0-1 0,1 0 1,-1 0-1,0 0 0,0 0 0,0 0 1,0 0-1,0 0 0,0 0 0,0 0 0,0-1 1,0 1-1,-1 0 0,2-2 0,-1-1 9,1 0 0,-1 1-1,0-1 1,0 0 0,0 0-1,-1 0 1,1 1 0,-1-9-1,-3-30 156,2 35-186,1 6-17,0-1-1,0 1 0,-1 0 1,1-1-1,0 1 0,-1-1 1,1 1-1,-1-1 0,1 1 1,-1 0-1,1-1 0,-1 1 1,0 0-1,0 0 1,0-1-1,0 1 0,0 0 1,0 0-1,0 0 0,0 0 1,0 0-1,-2-1 0,3 3 22,0-1 1,0 0-1,0 0 0,0 0 0,0 0 0,0 0 0,0 1 0,0-1 0,0 0 0,0 0 1,0 0-1,0 0 0,0 0 0,0 1 0,0-1 0,0 0 0,0 0 0,0 0 0,0 0 0,0 0 1,0 0-1,0 1 0,0-1 0,-1 0 0,1 0 0,0 0 0,0 0 0,0 0 0,0 0 0,0 0 1,0 0-1,0 0 0,-1 1 0,1-1 0,0 0 0,0 0 0,0 0 0,0 0 0,0 0 0,-1 0 1,1 0-1,0 0 0,0 0 0,0 0 0,0 0 0,0 0 0,0 0 0,-1 0 0,1 0 0,0 0 1,0 0-1,0 0 0,0 0 0,0 0 0,-1-1 0,1 1 0,0 0 0,0 0 0,0 0 0,0 0 1,0 0-1,0 0 0,6 12-284,-4-9 303,1-1-1,-1 0 1,1 0-1,-1 0 1,1 0 0,0 0-1,0 0 1,0-1-1,0 1 1,0-1-1,0 0 1,0 0 0,1 0-1,-1 0 1,0-1-1,0 1 1,1-1 0,-1 0-1,5 0 1,1-1-325,-1 0 0,0 0 0,1-1 0,-1 0 0,0 0-1,12-6 1,-20 8 267,12-7-2705,-12 6 2603,0 1 0,0-1 0,1 1 0,-1 0 1,0-1-1,0 1 0,0-1 0,0 1 0,0-1 0,0 1 0,0-1 0,-1 1 1,1-1-1,0 1 0,0-1 0,0 1 0,0 0 0,0-1 0,-1 1 1,1-1-1,0 1 0,0 0 0,-1-1 0,1 1 0,0 0 0,-1-1 0,1 1 1,0 0-1,-1-1 0,1 1 0,-1 0 0,1 0 0,-1-1 0,-15-10-2077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3:47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37 5728,'-1'2'865,"-6"10"812,7-12-1597,0 0 0,0 1-1,-1-1 1,1 0 0,0 1-1,0-1 1,0 0-1,0 1 1,0-1 0,-1 1-1,1-1 1,0 0 0,0 1-1,0-1 1,0 1-1,0-1 1,0 0 0,1 1-1,-1-1 1,0 1 0,0-1-1,0 0 1,0 1-1,1 0 1,9 10 1913,7 7 195,-16-17-2071,0-1 1,0 1-1,0 0 0,0-1 1,0 1-1,0-1 0,0 1 1,0-1-1,0 0 0,0 1 1,0-1-1,0 0 0,1 0 1,-1 1-1,0-1 0,0 0 1,2-1-1,-1 1 6,1 0-2,1 0 0,-1-1-1,0 0 1,0 1 0,1-1-1,-1 0 1,0-1-1,0 1 1,0 0 0,0-1-1,-1 0 1,1 1 0,0-1-1,-1 0 1,5-4-1,-4 1 60,-2 4-138,0-1 0,0 1 0,0-1 0,0 1 0,0-1 0,0 1 0,-1-1 0,1 1 0,0-1 0,-1 0 0,1 1 0,-1-1 0,0 0-1,1 1 1,-1-1 0,0 0 0,0 0 0,0 1 0,-1-4 0,1 2-19,-1 1 1,0 0-1,0-1 1,1 1-1,-2 0 0,1 0 1,0-1-1,0 1 0,-1 0 1,-2-3-1,3 4-30,1 1 0,-1-1 0,0 1 0,0-1 0,0 1 0,0 0 0,0-1 0,1 1 0,-1 0 0,0-1 0,0 1 0,0 0 0,0 0 0,0 0 0,0 0 0,0 0 0,0 0 0,0 0 0,0 0 0,0 1 1,0-1-1,0 0 0,1 0 0,-1 1 0,0-1 0,0 1 0,0-1 0,0 1 0,1-1 0,-1 1 0,0-1 0,0 2 0,-3 1 78,1-1 1,0 1-1,0 1 0,0-1 1,1 0-1,-1 1 1,1-1-1,0 1 0,-2 4 1,-14 38 447,14-36-515,3-6 41,1-1-1,-1 1 1,1 0-1,0-1 1,0 1-1,0 0 1,0-1-1,0 1 1,1 0-1,0-1 1,1 6-1,1 0 39,1 0-1,-1 0 1,7 10-1,-5-12 13,-1 0 0,1-1 0,1 1 0,-1-2 0,1 1-1,8 6 1,-13-11-71,0 0 18,1-1-1,0 1 1,0-1-1,0 1 1,-1-1 0,1 1-1,0-1 1,0 0-1,0 0 1,0 0-1,0 0 1,0 0 0,-1 0-1,1-1 1,0 1-1,0-1 1,0 1 0,0-1-1,2-1 1,38-17 262,-1-9-3579,16-8-8922,-38 28 9211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3:48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 6880,'-1'0'340,"0"0"0,0-1 0,0 1 0,0 0 0,0 0 0,0-1 0,0 1 0,0 0 0,0 0 0,0 0 0,0 0 0,0 0 0,0 0 0,0 1 0,0-1 0,0 0 0,0 0 0,0 1 0,1-1 0,-1 1 0,0-1 0,0 1 0,-1 0-1,-21 17 1376,18-14-1291,-44 41 1191,30-26-969,14-14-554,0 0 0,1 0 0,0 1 0,-1-1 0,2 1 0,-1 0 0,-3 8 0,6-13-77,0 1 0,1-1 0,-1 1 0,1 0 0,-1-1 0,1 1 0,0 0 0,0-1 0,-1 1 0,1 0-1,0-1 1,0 1 0,1 0 0,-1-1 0,0 1 0,1-1 0,-1 1 0,1 0 0,-1-1 0,1 1 0,0-1 0,-1 1 0,1-1 0,0 1 0,0-1 0,0 0 0,0 1 0,0-1 0,1 0 0,-1 0 0,0 0 0,0 0 0,1 0 0,-1 0 0,3 1 0,-2-1 28,0 0 0,0 0-1,0-1 1,0 1 0,0 0 0,0-1 0,0 1-1,0-1 1,0 0 0,0 0 0,0 0 0,0 0-1,0 0 1,0 0 0,0-1 0,3 0 0,-1 0-41,-1 0 0,0-1 0,0 1 1,0-1-1,0 0 0,0 0 0,0 0 1,0 0-1,2-4 0,1 0-72,-1 0 1,0 0-1,0-1 0,-1 0 0,0 0 1,0 0-1,5-14 0,-1-2-93,5-30 1,-11 45 58,0 10 333,0 17 580,-2-8-527,5 14-109,1 1 0,1-1 1,15 37-1,-21-61-260,-1-1 1,0 0-1,0 1 0,1-1 1,-1 0-1,0 1 1,1-1-1,-1 0 0,0 1 1,1-1-1,-1 0 0,0 0 1,1 1-1,-1-1 1,1 0-1,-1 0 0,1 0 1,-1 1-1,1-1 0,-1 0 1,0 0-1,1 0 1,-1 0-1,1 0 0,-1 0 1,1 0-1,-1 0 1,1 0-1,-1 0 0,1 0 1,-1-1-1,1 1 0,-1 0 1,0 0-1,1 0 1,0-1-1,20-11-3564,-12 7 2006,26-15-3395,-17 10 3131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3:48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 6720,'-1'0'325,"0"0"-1,0-1 1,1 1 0,-1 0 0,0 1-1,0-1 1,0 0 0,0 0 0,0 0 0,0 0-1,0 1 1,0-1 0,0 0 0,0 1 0,0-1-1,0 1 1,1-1 0,-2 2 0,-21 13 1971,17-10-1995,-8 5 691,-22 22 0,10-7-577,25-25-419,1 1-1,0-1 0,-1 1 0,1-1 0,-1 1 0,1-1 0,0 1 0,-1-1 0,1 1 1,0 0-1,-1-1 0,1 1 0,0-1 0,0 1 0,0 0 0,0-1 0,0 1 0,-1-1 0,1 1 1,0 0-1,0-1 0,1 1 0,-1 0 0,0-1 0,0 1 0,0-1 0,0 1 0,0 0 1,1-1-1,-1 1 0,0-1 0,1 1 0,-1-1 0,0 1 0,1-1 0,-1 1 0,0-1 1,1 1-1,-1-1 0,1 1 0,-1-1 0,1 0 0,-1 1 0,2-1 0,4 5 75,0 0-1,1-1 0,8 4 1,2 2 363,-14-9-299,-1 1 0,0 0 0,0 0 1,0 0-1,0 0 0,-1 1 0,1-1 0,-1 0 0,2 4 0,-2-6-85,-1 1 0,0 0 0,1 0 1,-1 0-1,0 0 0,0 0 0,0 0 0,1 0 0,-1 0 0,0 0 0,0 0 1,-1 0-1,1 0 0,0 0 0,0 0 0,0 0 0,-1 0 0,1-1 0,0 1 1,-1 0-1,1 0 0,-1 0 0,1 0 0,-1 0 0,1-1 0,-1 1 0,0 0 1,1-1-1,-1 1 0,-1 0 0,-5 4 28,0 0 0,-1-1 0,0 0 0,0 0 0,0-1 0,0 0 0,0-1 0,-1 0 0,1 0 0,-1-1-1,0 0 1,1 0 0,-12-1 0,-1 4-1064,12-1-1901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3:49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5 386 5632,'0'0'5514,"1"0"-4383,6 2-774,0-1 1,0 0-1,1 0 0,-1-1 1,0 0-1,0-1 0,0 1 1,0-1-1,0-1 0,0 1 1,0-1-1,0 0 0,0-1 0,-1 0 1,1 0-1,6-4 0,-11 5-268,0 0-1,0 0 0,0 0 0,0 0 0,0 0 0,2-4 0,-4 5-72,0 1-1,1 0 1,-1-1-1,0 1 1,0 0 0,0-1-1,1 1 1,-1 0-1,0-1 1,0 1 0,0 0-1,0-1 1,0 1-1,0 0 1,0-1 0,1 1-1,-1-1 1,0 1-1,0 0 1,0-1-1,-1 1 1,1-1 0,0 1-1,0 0 1,0-1-1,0 1 1,0 0 0,0-1-1,-1 1 1,1 0-1,0-1 1,0 1 0,0 0-1,-1-1 1,1 1-1,0 0 1,0-1 0,-1 1-1,1 0 1,0 0-1,-1 0 1,1-1 0,0 1-1,-1 0 1,1 0-1,0 0 1,-1 0 0,1-1-1,-1 1 1,1 0-1,0 0 1,-1 0 0,1 0-1,0 0 1,-1 0-1,1 0 1,-1 0 0,1 0-1,0 0 1,-1 1-1,-2-1 40,0 1 1,0-1-1,0 1 0,0 0 0,0 0 0,0 0 0,0 1 0,-4 2 0,-26 18 724,23-15-411,2-2-193,1 1-1,-1 0 1,1 0-1,0 1 1,-8 9-1,14-15-154,0 0-1,0 1 1,0-1-1,0 1 1,0-1-1,0 0 1,1 1 0,-1 0-1,0-1 1,1 1-1,-1-1 1,1 1-1,0 0 1,-1-1-1,1 1 1,0 0 0,0-1-1,0 1 1,0 0-1,0 0 1,0-1-1,1 1 1,-1 0-1,1-1 1,-1 1 0,1-1-1,-1 1 1,1 0-1,0-1 1,0 0-1,0 1 1,0-1-1,0 1 1,0-1-1,0 0 1,3 2 0,0 1 17,1-1 0,0 0 0,0 0 0,1 0 0,-1-1 0,0 0 0,1 0 0,0 0-1,-1-1 1,8 2 0,-4-2-80,0 0-1,0-1 1,0 0-1,0 0 0,-1 0 1,11-3-1,0-2-2006,-1-1-1,0-1 1,0 0 0,23-14-1,-19 9-559,45-16 0,-60 26 2946,-1 0 0,1-1 0,-1 0 0,0 0 0,6-5 2132,-12 8-2424,-9 1 1491,-15 6 317,17-2-1326,0-1 1,0 1 0,1 0-1,-9 9 1,12-12-479,1 0-1,0 1 1,0-1 0,0 0 0,1 1 0,-1-1-1,1 1 1,-1 0 0,1 0 0,0-1-1,0 1 1,0 0 0,0 0 0,1 0-1,-1 4 1,1-6-46,0 0 0,1 0 0,-1 0 0,0 0 0,1-1 0,-1 1 0,0 0 1,1 0-1,-1 0 0,1 0 0,0-1 0,-1 1 0,1 0 0,-1 0 0,1-1 0,0 1 0,0-1 0,-1 1 0,1-1 0,0 1 0,0-1 0,0 1 0,0-1 0,0 1 0,0-1 0,-1 0 1,2 1-1,2-1 33,-1 1 0,0 0 0,0-1 0,0 1 1,1-1-1,4 0 0,-2 0 48,0-1-1,0 0 0,-1 0 1,1-1-1,0 1 1,0-1-1,-1 0 0,1-1 1,-1 0-1,1 1 1,-1-2-1,0 1 1,-1 0-1,1-1 0,0 0 1,-1 0-1,0-1 1,0 1-1,0-1 1,-1 0-1,5-7 0,1-5-140,-2 0 0,0-1 1,0 1-1,4-26 0,8-73 102,-15 92 173,-2 1 0,-1-1 0,-1 0 0,-1 1-1,-7-43 1,8 64-170,-1 1-1,1-1 0,0 1 0,-1 0 0,1 0 1,-1-1-1,1 1 0,-1 0 0,0 0 1,1-1-1,-1 1 0,0 0 0,0 0 0,0 0 1,0 0-1,-2-1 0,3 2-35,0 0 0,-1 0 0,1-1 0,0 1 0,-1 0-1,1 0 1,0 0 0,-1 0 0,1 0 0,-1 0 0,1 0 0,0 0-1,-1 0 1,1 0 0,0 0 0,-1 1 0,1-1 0,0 0 0,-1 0 0,1 0-1,0 0 1,-1 1 0,1-1 0,-1 0 0,0 1 2,0 0-1,0 1 1,0-1-1,0 0 1,0 0 0,0 1-1,0-1 1,1 0 0,-2 2-1,-3 10 87,1 0 1,0-1-1,1 2 0,0-1 0,-1 21 0,2-1 132,3 40-1,0-56-271,1 0-1,0-1 1,1 1 0,1-1-1,1 0 1,0 0-1,1 0 1,1-1-1,0 0 1,10 15-1,-9-19-1556,0-1 0,0 1-1,1-1 1,15 13 0,-15-14-5314,0-1 2112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3:52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47 2912,'2'-1'1292,"-5"-3"-1027,3 4-162,-1 0 0,1 0 0,0 0 0,-1-1 0,1 1 0,0 0 0,0 0 0,-1-1 0,1 1 0,0 0 0,0-1 0,0 1-1,-1-4 3558,1 3-3433,1 0 1,0 0 0,0 0 0,0 0 0,0 0 0,0 0 0,0 0-1,1 1 1,-1-1 0,0 0 0,0 1 0,0-1 0,1 1 0,-1-1 0,0 1-1,1 0 1,-1-1 0,0 1 0,1 0 0,-1 0 0,3 0 0,5 1-1,1 0 1,-1 0-1,1-1 1,11-1 0,5 0 122,7-1 49,43-7 0,-38 4-211,19 0 153,-56 5-538,4-1 508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3:52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 3328,'-15'-2'7028,"26"4"-3478,25 3-1814,85 1-216,0 0-2805,-114-6 492,-1 0 1,0-1-1,1 0 0,-1 0 1,0 0-1,0-1 0,8-3 1,10-4-2600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4:51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18 1568,'0'-11'955,"0"6"2303,0 5-3183,-1 0 0,1 0 0,0 0-1,0 0 1,0 0 0,0 0 0,0 0 0,0-1 0,0 1-1,0 0 1,-1 0 0,1 0 0,0 0 0,0 0 0,0 0 0,0 0-1,0 0 1,-1 0 0,1 0 0,0 0 0,0 0 0,0 0-1,0 0 1,0 0 0,-1 0 0,1 0 0,0 0 0,0 0-1,0 0 1,0 0 0,0 0 0,-1 0 0,1 0 0,0 0-1,0 0 1,0 0 0,0 0 0,0 1 0,0-1 0,-1 0-1,1 0 1,0 0 0,0 0 0,0 0 0,0 1 0,-1-1 112,1 0 1,0 0-1,-1 1 1,1-1 0,-1 0-1,1 1 1,0-1-1,-1 0 1,1 1 0,0-1-1,0 1 1,-1-1-1,1 0 1,0 1 0,0-1-1,0 1 1,-1-1-1,1 1 1,0 0 0,2 21 1339,-1-15-1193,-1 1 1,0-1-1,0 12 0,-2-9-155,1-1 1,1 1-1,0 0 1,0-1-1,3 11 1,-2-6-156,-1-1 0,0 16 1,-1-4-264,-5-9-2811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4:52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13 4736,'-9'-4'2144,"5"-1"-1856,-1 2 896,10 6-640,-5 2-672,4 4 64,0-3-224,1 7 160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4:52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2304,'0'0'752,"0"2"-453,1 2 184,-1 0 1,1 1 0,0-1 0,0 0 0,1 0-1,-1 0 1,1 0 0,2 4 0,-1-2 169,0 1-1,0-1 1,2 14 0,-1-3 48,0 1 176,-1 1 1,1 29-1,-4-47-890,1 13 658,-1-14-639,0 1 0,0-1 0,0 0 0,0 0 0,0 0 0,0 0 0,0 0 0,0 1-1,0-1 1,1 0 0,-1 0 0,0 0 0,0 0 0,0 0 0,0 0 0,0 1 0,0-1 0,0 0 0,1 0 0,-1 0 0,0 0 0,0 0 0,0 0 0,0 0-1,0 0 1,1 0 0,-1 0 0,0 0 0,0 0 0,0 0 0,0 0 0,1 0 0,-1 0 0,0 0 0,0 0 0,0 0 0,0 0 0,1 0 0,-1 0 0,0 0-1,0 0 1,0 0 0,0 0 0,0 0 0,1 0 0,-1 0 0,0 0 0,0-1 0,0 1 0,0 0 0,0 0 0,0 0 0,0 0 0,1 0 0,-1 0-1,0-1 1,0 1 0,0 0 0,0 0 0,0 0 0,0 0 0,0 0 0,0-1 0,0 1 0,0 0 0,30-39-534,-23 27 508,1 1 0,1 0 0,-1 1 1,2 0-1,0 0 0,16-12 0,-25 21 69,0 0 0,0 1 1,0-1-1,1 0 0,-1 1 0,0-1 0,0 1 0,0 0 0,1-1 0,-1 1 1,0 0-1,0 0 0,1-1 0,-1 1 0,0 0 0,0 0 0,1 0 0,-1 1 0,0-1 1,0 0-1,1 0 0,-1 1 0,0-1 0,0 1 0,0-1 0,1 1 0,0 0 1,0 1 67,0 0 0,-1 0 1,1-1-1,0 1 0,-1 0 1,0 0-1,1 1 1,-1-1-1,0 0 0,0 0 1,0 1-1,-1-1 0,2 3 1,26 107 1663,-28-112-1961,0 1 1,0-1-1,1 1 0,-1-1 0,0 0 1,0 1-1,0-1 0,0 0 0,1 1 1,-1-1-1,0 1 0,0-1 1,1 0-1,-1 0 0,0 1 0,1-1 1,-1 0-1,0 1 0,1-1 0,-1 0 1,0 0-1,1 0 0,-1 0 0,0 1 1,1-1-1,-1 0 0,1 0 1,-1 0-1,0 0 0,1 0 0,-1 0 1,1 0-1,-1 0 0,0 0 0,1 0 1,-1 0-1,1 0 0,-1 0 0,1 0 1,-1 0-1,0-1 0,1 1 1,-1 0-1,0 0 0,1 0 0,0-1 1,1 0-718,6 1-1401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4:59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 1728,'-10'4'7170,"-3"5"-3559,-14 22-2646,-10 7-130,34-35-784,0 0 1,0 0-1,0 0 1,1 0 0,-1 0-1,1 1 1,-4 6-1,6-9-37,-1 0 0,1 0 0,-1 0 0,1 0 0,0 0 0,0 1 0,-1-1 0,1 0 0,0 0 0,0 0 0,0 0 0,0 1 0,0-1 0,0 0 0,1 0 0,-1 0 0,0 1 0,0-1 0,1 0 0,-1 0 0,1 0 0,-1 0 0,1 0 0,0 0 0,-1 0 0,1 0 0,0 0 0,0 0 0,1 1 0,7 7 125,-8-8-111,0 0-1,-1 0 1,1 0-1,0 0 1,0 0-1,1 0 1,-1 0-1,0 0 1,0-1-1,0 1 1,0 0-1,1-1 1,-1 1-1,0-1 1,1 1-1,-1-1 1,0 0-1,1 1 1,-1-1-1,1 0 1,-1 0-1,1 0 1,-1 0-1,3 0 1,-1-1-56,1 0 1,-1 0 0,1 0-1,-1 0 1,0-1 0,1 1-1,-1-1 1,0 0 0,0 0 0,0 0-1,0 0 1,-1 0 0,1-1-1,0 1 1,-1-1 0,3-3 0,1-1-1269,0-1 0,-1 0 0,1 0 0,-2-1 0,1 1 0,4-13 0,-6 8-144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37.4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37 5408,'-8'-8'1984,"26"-1"-1536,13 6-128,-4 3 1440,23-5-1024,16 2 544,11-1-736,-1 4-320,-3-5-128,-1 5 160,-6 0-128,2 0 512,-10 0-352,-8 0-2880,-18 0 1408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4:59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10 2912,'-2'-3'259,"0"-3"480,1 5-378,1 5 707,0 0 377,0 166 3751,0 85-1811,5-190-2923,0-2 78,-3-47-300,-1-15-42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00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83 2656,'-5'5'1989,"14"-6"1078,-8 1-2986,15 0 691,0 0 1,0-1-1,0 0 0,0-1 0,24-7 0,-39 9-742,1-1 0,-1 1 0,0-1 0,0 1-1,0-1 1,0 1 0,1-1 0,-1 1 0,0-1 0,0 0-1,0 0 1,0 1 0,-1-1 0,1 0 0,0 0-1,0 0 1,0 0 0,-1 0 0,1 0 0,0 0 0,-1 0-1,1-1 1,-1 1 0,0 0 0,1 0 0,-1 0-1,0-1 1,1 1 0,-1 0 0,0 0 0,0-1 0,0 1-1,0 0 1,-1-3 0,0 2-40,0 0 1,0 0-1,0 0 0,0 0 1,-1 0-1,1 0 0,0 0 1,-1 0-1,0 0 0,0 1 0,1-1 1,-1 0-1,0 1 0,0 0 1,0-1-1,0 1 0,-5-2 1,3 2-4,0 0 1,0 0 0,-1 0 0,1 0 0,-1 1 0,1 0 0,0 0 0,-1 0-1,1 0 1,0 1 0,-1-1 0,1 1 0,0 0 0,0 1 0,-8 2 0,7-2 98,0 1 0,0-1 0,0 1 1,0 0-1,1 0 0,-1 1 1,1-1-1,0 1 0,0 0 1,0 0-1,1 1 0,-5 5 1,7-8-11,0 0 0,0 0 1,0 0-1,0 1 1,0-1-1,0 0 1,0 0-1,1 0 0,-1 1 1,1-1-1,0 0 1,0 0-1,0 1 1,0-1-1,0 0 0,0 1 1,0-1-1,1 0 1,0 4-1,1-3 8,-1-1 0,1 1-1,0 0 1,-1-1 0,1 1-1,0-1 1,1 0 0,-1 0-1,0 0 1,1 0 0,-1 0-1,5 3 1,4 0 72,-1 0 0,1-1-1,-1 0 1,1-1 0,0 0-1,20 3 1,-19-6 9,0 1-1,0-2 0,1 1 1,-1-2-1,19-4 1,-2-3-2175,-23 7 754,-1-1 0,0 0 0,0 0 0,0 0-1,6-6 1,-1-1-2061,-1 4 1136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00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3328,'1'-7'1390,"3"10"-285,1 13 1168,-2 94 4004,52-180-4773,-35 45-1806,-20 24 301,1 0 1,0 1-1,-1-1 1,1 1-1,0-1 1,0 1 0,-1-1-1,1 1 1,0-1-1,0 1 1,0 0-1,0-1 1,1 1-1,-2 0 24,1 0 0,-1 0 0,0 0 0,1 0 0,-1 1 0,1-1 0,-1 0 1,0 0-1,1 0 0,-1 0 0,0 1 0,1-1 0,-1 0 0,0 1 0,1-1 0,-1 0 0,0 0 0,1 1 0,-1-1 0,0 0 0,0 1 0,0-1 0,1 1 0,-1-1 0,0 0 0,0 1 0,0-1 0,0 1 0,0-1 0,1 1 0,2 9 218,-1-1 0,1 1 0,-2 0 0,2 17 0,2 25-1974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01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5568,'-3'1'3074,"1"6"-1459,1 16-699,1-6-111,-10 157 3488,-2 27-2245,8-36-1442,4-109-561,0-55-169,0 1-1,0 0 1,0-1-1,1 1 1,-1-1 0,0 1-1,1-1 1,-1 1-1,2 2 1,-2-4-35,0 0 0,0 0 0,1 1 1,-1-1-1,0 0 0,0 0 0,1 1 0,-1-1 0,0 0 1,1 0-1,-1 0 0,0 0 0,1 0 0,-1 0 1,0 1-1,0-1 0,1 0 0,-1 0 0,0 0 0,1 0 1,-1 0-1,0 0 0,1 0 0,-1 0 0,0 0 0,1 0 1,-1-1-1,0 1 0,1 0 0,-1 0 0,0 0 0,1 0 1,-1 0-1,0-1 0,0 1 0,1 0 0,-1 0 0,0 0 1,0-1-1,1 1 0,-1 0 0,0 0 0,0-1 0,0 1 1,1 0-1,-1-1 0,5-3-1910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01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 6048,'-10'-3'7652,"30"18"-6648,-1-8-799,1 0 1,0-1 0,0-1 0,39 6 0,14-6-2212,-1-3-4228,-41-2 3893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01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31 128 5568,'0'15'2528,"-4"2"-2208,0-6 1088,4 6-832,-9-6 192,9 6-448,-5-5 0,5 3-192,-5-2-128,5 2-32,-3-10-832,6-2 480</inkml:trace>
  <inkml:trace contextRef="#ctx0" brushRef="#br0" timeOffset="1">18 3 3712,'-14'-3'1920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02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240 104 4576,'-8'-7'554,"-9"-13"924,11 11-605,-2 0-1,1 1 1,-1 0 0,0 0 0,-14-10 0,19 16-755,1 0 1,-1 1 0,1-1 0,-1 0-1,0 1 1,0 0 0,0 0-1,0 0 1,0 0 0,0 0 0,0 0-1,0 1 1,0-1 0,0 1-1,0 0 1,0 0 0,0 0 0,-1 1-1,1-1 1,0 1 0,0-1 0,0 1-1,0 0 1,0 0 0,0 1-1,-2 1 1,0 1-43,0 0 0,0 0 0,0 1 0,1 0 0,0 0 0,0 0 0,0 0-1,1 1 1,0-1 0,0 1 0,0 0 0,1 0 0,0 0 0,0 0 0,-2 8 0,-1 13 195,1 0 0,-1 33 0,5-58-267,-1 25 88,1 0 0,2 1 0,1-1 0,1 0 0,1 0 0,2-1 0,13 38 0,-18-59 5,2 6-1598,3-10-4545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02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24 4064,'-1'0'93,"1"0"-1,-1 0 1,0 0 0,0 0-1,1 0 1,-1 0 0,0 0 0,0 0-1,1-1 1,-1 1 0,0 0-1,1 0 1,-1-1 0,0 1 0,0 0-1,1-1 1,-1 1 0,1 0-1,-1-1 1,0 1 0,1-1 0,-1 1-1,1-1 1,-7-3 5785,18 1-3395,-4 0-2166,1 1-1,-1 0 1,1 1-1,-1 0 0,1 0 1,15 1-1,50 7-259,-12 0-78,29 1-3201,-50-3-2969,-14-1 3439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02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67 169 5984,'-1'-1'64,"1"1"1,0 0-1,0 0 1,0 0-1,0 0 1,0 0-1,0 0 1,-1 0-1,1 0 1,0 0-1,0 0 1,0 0-1,0 0 1,-1 0 0,1 0-1,0 0 1,0 0-1,0 0 1,0 0-1,-1 0 1,1 0-1,0 0 1,0 0-1,0 0 1,0 0-1,-1 0 1,1 0-1,0 0 1,0 0-1,0 0 1,0 0-1,0 1 1,0-1-1,-1 0 1,1 0-1,0 0 1,0 0-1,-3 9 1461,0 16 180,2-18-874,-4 39 1075,3-27-1616,-6 30-1,8-37-142,1-3-1798,-1-6 261,0-6-1023,0-1 739</inkml:trace>
  <inkml:trace contextRef="#ctx0" brushRef="#br0" timeOffset="1">32 57 3904,'-10'-28'1760,"1"16"-1536,4 9 1536,0-5-1152,2 3-928,6 10 192,-3-2-320,5 5 256,0 4-2464,4 1 1472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03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39 3392,'0'0'29,"0"0"0,0 0 1,0 0-1,0 0 0,0 0 0,0 0 1,0 0-1,0 0 0,0 0 1,1 0-1,-1 0 0,0 0 0,0 0 1,0 0-1,0 0 0,0 0 0,0 0 1,0 1-1,0-1 0,0 0 0,0 0 1,0 0-1,0 0 0,0 0 1,0 0-1,0 0 0,0 0 0,0 0 1,0 0-1,0 1 0,0-1 0,0 0 1,0 0-1,0 0 0,0 0 0,0 0 1,0 0-1,0 0 0,0 0 0,0 0 1,0 1-1,0-1 0,0 0 1,0 0-1,0 0 0,0 0 0,0 0 1,0 0-1,0 0 0,0 0 0,0 0 1,0 0-1,0 0 0,0 0 0,-1 1 1,1-1-1,0 0 0,0 0 0,0 0 1,0 0-1,0 0 0,0 0 1,0 0-1,0 0 0,0 0 0,0 0 1,-1 0-1,2 0 259,0 1 0,-1-1 0,1 1 0,0-1 0,-1 0 0,1 1-1,0-1 1,-1 0 0,1 0 0,0 1 0,0-1 0,-1 0 0,2 0 0,0 0-203,-1 0-1,0 0 1,1 0 0,-1 0-1,0-1 1,0 1 0,1 0-1,-1-1 1,0 1 0,0-1-1,0 1 1,0-1-1,0 0 1,1 1 0,-1-1-1,0 0 1,0 0 0,-1 0-1,1 0 1,0 0 0,0 0-1,0 0 1,-1 0 0,1 0-1,0 0 1,-1 0 0,1 0-1,-1 0 1,1-1 0,-1 1-1,0 0 1,1 0-1,-1-1 1,0 1 0,0 0-1,0-1 1,0 1 0,0 0-1,0 0 1,-1-1 0,1 1-1,0 0 1,0 0 0,-1-1-1,1 1 1,-2-2 0,2 3-77,0 0 0,0-1 0,-1 1 1,1 0-1,0 0 0,0 0 1,0 0-1,0 0 0,-1-1 0,1 1 1,0 0-1,0 0 0,0 0 1,-1 0-1,1 0 0,0 0 0,0 0 1,0 0-1,-1 0 0,1 0 0,0 0 1,0 0-1,-1 0 0,1 0 1,0 0-1,0 0 0,0 0 0,-1 0 1,1 0-1,0 0 0,0 0 1,-1 0-1,1 0 0,0 0 0,0 0 1,0 0-1,0 1 0,-1-1 1,1 0-1,0 0 0,0 0 0,0 0 1,0 1-1,-1-1 0,1 0 1,0 0-1,0 0 0,0 1 0,0-1 1,0 0-1,0 0 0,0 0 0,0 1 1,-12 15 373,9-10-123,-3 0 137,5-4-230,-1 0 0,0 0 0,1 1 0,0-1 1,-1 0-1,1 0 0,0 1 0,0-1 0,0 1 0,-1 4 0,1-4-25,1 0-1,-1 0 0,1 0 0,0 0 1,-1 0-1,1 0 0,1 0 0,-1 0 1,0 0-1,1 0 0,0 0 0,-1 0 1,1 0-1,0 0 0,1 0 0,-1-1 1,0 1-1,1 0 0,-1-1 0,1 1 1,0-1-1,0 1 0,0-1 0,0 0 1,1 0-1,2 2 0,-4-2-117,1-1 0,0 0-1,-1 0 1,1 0 0,0 0 0,0 0 0,-1 0-1,1 0 1,0-1 0,0 1 0,0-1-1,0 1 1,0-1 0,0 0 0,0 0 0,0 0-1,0 0 1,0 0 0,0 0 0,0 0-1,0-1 1,2 0 0,4-1-893,-2-1 0,1-1 0,0 1 0,10-8 0,1 0-2717,4 3 1358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37.8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9 5984,'-19'-8'3136,"33"8"-3168,12 5 160,11 3-64,13-1-3616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03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0 6048,'-15'0'1952,"14"0"-1898,0 0 1,0 1-1,1-1 0,-1 0 1,0 0-1,1 0 0,-1 1 1,0-1-1,0 1 1,1-1-1,-1 0 0,1 1 1,-1-1-1,0 1 1,1-1-1,-1 1 0,1-1 1,-1 1-1,1 0 1,-1 1-1,-1-1 196,-39 36 4214,38-34-4331,-1-1 1,1 1 0,1-1 0,-1 1-1,0 0 1,1 0 0,-1 0 0,1 0-1,0 1 1,0-1 0,0 1 0,1-1-1,-1 1 1,-1 5 0,3-6-48,-1-1 0,1 1 1,0 0-1,0 0 0,0 0 0,0 0 1,1-1-1,-1 1 0,1 0 0,0 0 1,-1-1-1,1 1 0,1 0 0,-1-1 1,0 1-1,0-1 0,1 0 0,0 1 1,-1-1-1,1 0 0,2 2 0,17 18 834,-4-5 53,22 29-1,-35-40-759,0 1 0,0-1-1,0 1 1,-1 0 0,0 0-1,0 0 1,-1 0 0,0 0 0,1 9-1,-3-14-171,1 0 1,-1 0-1,0 0 0,0-1 0,0 1 0,0 0 0,-1 0 0,1 0 1,0-1-1,-1 1 0,1 0 0,-1 0 0,0-1 0,0 1 0,1 0 1,-1-1-1,0 1 0,0-1 0,-1 1 0,1-1 0,0 0 0,0 1 1,-1-1-1,1 0 0,0 0 0,-1 0 0,-2 1 0,-3 2 7,0 0 0,0-1 0,-1 0 0,1 0 0,-1-1 0,1 0 0,-1 0 0,0-1 0,-13 1 0,-8-2-373,-39-4-1,25 1-1380,21 1 128,-17-1-1518,36 3 2250,0 0 0,0 0-1,0 1 1,0-1 0,1 1-1,-1 0 1,0-1 0,0 1-1,1 0 1,-4 2-1,0 5-3003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16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72 104 3136,'-1'-1'178,"0"0"0,0 1 1,0 0-1,0-1 0,0 1 0,0 0 1,0 0-1,0-1 0,-1 1 0,1 0 0,0 0 1,0 0-1,0 0 0,0 0 0,0 1 1,0-1-1,0 0 0,0 0 0,0 1 1,0-1-1,0 1 0,-1 0 0,-4 1 992,1 1 1664,14 3-2052,-6-3-587,1-1 0,-1 1 1,1-1-1,-1 0 0,1 0 0,0 0 1,0 0-1,0-1 0,0 1 0,0-1 1,0 0-1,0 0 0,0-1 1,0 1-1,6-1 0,-7 0-125,-1 0-1,0 0 1,0 0-1,1-1 1,-1 1-1,0 0 1,0-1-1,0 0 1,0 1-1,0-1 1,1 0 0,-1 0-1,-1 0 1,1 0-1,0-1 1,0 1-1,0 0 1,-1-1-1,1 1 1,0-1 0,-1 0-1,0 1 1,1-1-1,-1 0 1,0 0-1,0 0 1,0 0-1,0 0 1,1-3-1,-1 1-48,-1 1 0,1-1 0,-1 0-1,0 0 1,1 0 0,-2 1 0,1-1-1,0 0 1,-1 0 0,0 1 0,0-1-1,0 0 1,-2-5 0,2 7-39,0 0-1,-1 0 1,1 0-1,0 0 1,-1 0-1,0 0 1,1 0 0,-1 1-1,0-1 1,0 0-1,0 1 1,0-1-1,0 1 1,0 0 0,0 0-1,-1 0 1,1 0-1,0 0 1,-1 0-1,1 1 1,-1-1 0,-2 1-1,1-1 20,0 1 0,0 0 0,0 1 0,0-1 0,1 0 0,-1 1 0,0 0 0,0 0 0,1 0 0,-1 1 0,-6 3 0,1 0 68,0 1 0,1 0 0,-9 8 0,15-12-31,0 0-1,1 0 1,-1 0 0,1 0-1,-1 0 1,1 1 0,0-1-1,-1 1 1,1-1 0,1 1-1,-1-1 1,0 1-1,1-1 1,-1 1 0,1 0-1,0-1 1,-1 1 0,1 0-1,1-1 1,-1 1 0,0 0-1,1-1 1,-1 1-1,1 0 1,0-1 0,0 1-1,0-1 1,0 1 0,0-1-1,1 0 1,-1 1 0,1-1-1,-1 0 1,4 3-1,28 34 198,0 1 205,-29-36-357,0-1 1,0 0 0,0 1-1,0-1 1,0-1 0,0 1 0,9 3-1,-11-5-28,0 0-1,0-1 0,0 1 0,0-1 0,0 0 0,0 1 0,0-1 0,0 0 1,0 0-1,1 0 0,-1 0 0,0-1 0,0 1 0,0 0 0,0-1 1,0 0-1,0 1 0,3-3 0,1 0 28,-1-1 1,0 0-1,0 0 0,8-9 1,10-9 55,-8 12-40,132-94 220,-127 92-329,-9 5-37,0 0 0,13-5 0,-24 12 41,0 0-1,0 0 1,0 0-1,1 0 1,-1 0-1,0 0 1,0 0-1,1 0 1,-1 0-1,0 0 1,1 0-1,-1 0 1,0 0-1,0 0 1,1 0-1,-1 0 1,0 0-1,0 0 1,1 0-1,-1 0 1,0 0-1,0 0 1,1 0-1,-1 1 1,0-1-1,0 0 1,0 0-1,1 0 1,-1 0-1,0 1 1,0-1-1,0 0 1,0 0-1,1 0 1,-1 1-1,0-1 1,0 1-1,2 13-22,-5 18 148,-1-13 130,-7 24 0,30-57 309,26-15 1,106-73-718,-149 100 119,0 1-1,0-1 1,0 1 0,0 0 0,0 0 0,0 0 0,0 0 0,1 0 0,-1 1 0,3-2 0,-4 2 30,-1 0 0,1 0-1,-1 0 1,1 0 0,-1 0 0,1 1 0,-1-1 0,1 0 0,-1 0-1,0 0 1,1 0 0,-1 0 0,1 1 0,-1-1 0,1 0 0,-1 1 0,0-1-1,1 0 1,-1 0 0,1 1 0,0 0 7,-1 0 0,1 0 0,-1 0 0,0 0 0,1 0 0,-1 0 0,0 0 0,0 0 0,1 0 0,-1 0 0,0 0 0,0 0 0,0 2 0,-9 103 447,9-99-433,-1-1 0,1 1 0,-4 8 1,3-9 54,-1 0 1,1 1 0,0 8 0,1-15-111,0 0 0,0 1-1,0-1 1,0 0 0,1 0 0,-1 1 0,0-1 0,0 0-1,0 0 1,0 1 0,1-1 0,-1 0 0,0 0 0,0 0-1,0 1 1,1-1 0,-1 0 0,0 0 0,0 0-1,1 0 1,-1 0 0,0 0 0,0 1 0,1-1 0,-1 0-1,0 0 1,0 0 0,1 0 0,-1 0 0,0 0 0,1 0-1,-1 0 1,17-1-2391,15-8-3087,-17-1 1320,3 2 1462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17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75 5152,'-3'0'367,"3"0"-307,0 0 0,-1 0 0,-4-4 4988,8 8-3509,7 8-95,-10-12-1343,0 1-1,1-1 0,-1 0 1,1 1-1,-1-1 0,1 0 1,-1 1-1,1-1 0,-1 0 1,1 0-1,-1 1 0,1-1 1,0 0-1,-1 0 0,1 0 1,-1 0-1,1 0 0,-1 0 1,1 0-1,0 0 0,-1 0 1,1 0-1,0 0 0,0-1-12,2 1 31,1-1 1,-1 0-1,0-1 1,0 1-1,0 0 0,-1-1 1,1 1-1,0-1 1,0 0-1,-1 0 1,1 0-1,-1-1 1,0 1-1,0 0 1,0-1-1,0 0 1,0 1-1,2-6 0,-3 5-126,0 1 1,-1-1-1,1 0 0,-1 0 0,0 0 0,0 0 0,0 0 0,-1-6 0,1 9 4,0-1-1,0 0 1,0 0-1,0 0 1,0 1-1,0-1 1,-1 0 0,1 0-1,0 1 1,-1-1-1,1 0 1,0 1-1,-1-1 1,1 0 0,-1 1-1,1-1 1,-1 1-1,1-1 1,-1 1 0,1-1-1,-1 1 1,0-1-1,1 1 1,-1-1-1,0 1 1,1 0 0,-1-1-1,0 1 1,1 0-1,-1 0 1,0-1 0,0 1-1,0 0 1,1 0-1,-1 0 1,0 0-1,0 0 1,1 0 0,-1 0-1,-1 1 1,0 0 6,-1 0 1,1 0 0,0 0-1,0 0 1,0 0-1,0 1 1,0-1 0,1 1-1,-1-1 1,0 1-1,1 0 1,-1 0 0,1 0-1,-2 2 1,-1 3 44,0-1-1,1 1 1,-4 9 0,4-9 56,0 0 0,1 1 0,0-1-1,0 1 1,1 0 0,0 0 0,0-1 0,0 1-1,1 0 1,1 0 0,-1 0 0,1 0 0,0-1 0,4 11-1,-3-11-54,0-2 62,-1-1 0,1 1 0,0-1 0,0 1-1,1-1 1,-1 0 0,7 8 0,-8-11-77,-1 0-1,1-1 1,0 1-1,0-1 1,0 1 0,0-1-1,0 1 1,0-1-1,0 1 1,0-1-1,0 0 1,0 0 0,0 0-1,0 1 1,0-1-1,2 0 1,-1-1 15,1 1 1,-1-1-1,0 1 0,1-1 1,-1 0-1,0 0 0,1 0 1,-1 0-1,3-2 0,58-38 487,79-47-197,-119 72-367,-20 13-30,0 0 0,1 0 0,-1 1 0,1-1 0,0 1 0,0 0 0,0 0 1,8-2-1,-12 4 54,1 0 0,-1 0 0,1-1 0,0 1 0,-1 0 0,1 0 1,0 1-1,-1-1 0,1 0 0,-1 0 0,1 0 0,0 0 0,-1 0 1,1 1-1,-1-1 0,1 0 0,-1 1 0,1-1 0,-1 0 0,1 1 1,-1-1-1,1 0 0,-1 1 0,1-1 0,-1 1 0,1-1 0,-1 1 0,0-1 1,1 1-1,-1-1 0,0 1 0,0 0 0,1-1 0,-1 1 0,0-1 1,0 1-1,0 1 0,1 3 37,0-1 0,-1 1-1,0 0 1,0 6 0,0 2 158,1-3-110,1 1 1,1-1 0,0 0 0,0 0-1,7 15 1,29 45 206,-29-54-26,-10-14-243,1-1 0,0 0 1,0 0-1,0 0 0,0 0 1,0 0-1,0 0 1,0 0-1,0 0 0,0-1 1,0 1-1,1 0 0,-1 0 1,0-1-1,0 1 0,1-1 1,-1 0-1,0 1 1,1-1-1,-1 0 0,1 0 1,-1 1-1,0-1 0,1 0 1,-1-1-1,1 1 1,-1 0-1,0 0 0,1 0 1,-1-1-1,0 1 0,1-1 1,1 0-1,5-3-247,0 0-1,0 0 1,-1-1 0,9-7-1,-8 7-557,96-76-6208,-38 24 5098,-60 51 1936,-1 1 0,1-1 1,4-8-1,-8 12 2,-1-1 1,1 1 0,-1-1-1,1 1 1,-1-1-1,0 0 1,0 0 0,0 1-1,-1-1 1,1 0-1,0-4 1,-1 6-10,0 1 0,0-1 0,0 0 0,-1 1 0,1-1 0,0 1 0,0-1 0,0 1 0,0-1 0,0 1 0,-1-1 1,1 1-1,0 0 0,0-1 0,-1 1 0,1-1 0,0 1 0,-1-1 0,1 1 0,-1 0 0,1-1 0,0 1 0,-1 0 0,1-1 0,-1 1 0,1 0 0,-1 0 0,1 0 0,-1-1 0,1 1 0,-1 0 1,1 0-1,-1 0 0,1 0 0,-1 0 0,1 0 0,-1 0 0,1 0 0,-1 0 0,1 0 0,-1 0 0,1 0 0,-1 0 0,1 0 0,-1 1 0,1-1 0,-2 1 0,-1-1 149,0 2 0,0-1 0,0 0 0,-1 1-1,-4 3 1,0 2 168,-1 1 0,1 1-1,0 0 1,1 0 0,0 0-1,-10 19 1,16-25-278,-1 0 1,1 0-1,0 0 0,0 0 0,0 0 1,1 1-1,-1-1 0,1 0 0,0 0 0,0 1 1,0-1-1,0 0 0,1 5 0,-1-7-27,1 1 0,-1-1 0,0 1 0,1-1 0,-1 1 0,1-1 0,-1 0 0,1 1-1,0-1 1,-1 0 0,1 0 0,0 1 0,0-1 0,0 0 0,0 0 0,0 0 0,0 0 0,1 0-1,-1 0 1,0-1 0,0 1 0,1 0 0,-1-1 0,0 1 0,1 0 0,-1-1 0,0 0-1,1 1 1,-1-1 0,1 0 0,2 1 0,-3-2-5,1 1 0,0 0 0,-1-1 0,1 1 0,-1-1 0,1 1 0,-1-1 0,1 0 0,-1 0 0,0 0 0,1 0 0,-1 0 0,0 0 0,0 0 0,0 0 0,0 0 0,2-3 0,17-26 195,-17 24-187,5-7-58,-1 0 0,-1 0 1,-1 0-1,5-15 1,-7 20-176,-2 12 82,-1 15 81,-7 150-156,5-68 335,-2-12 542,-21 121-1,24-206-636,1 0-1,-2 0 0,1 0 0,0 0 1,-1-1-1,-3 8 0,4-10-41,0 1-1,0-1 0,0 0 0,0 0 1,0 0-1,0 0 0,-1 0 1,1 0-1,0 0 0,0 0 0,-1 0 1,1-1-1,-1 1 0,1 0 1,-1-1-1,1 1 0,-1-1 0,1 0 1,-1 1-1,1-1 0,-4 0 1,1 0-12,0-1-1,0 1 1,0-1 0,0 1 0,0-1 0,0 0 0,0-1 0,1 1 0,-1-1 0,0 0 0,1 1 0,-1-2 0,-4-3 0,3 2 4,0-1 0,0 0 0,1 0 0,0 0 0,0 0 0,0-1 0,-5-10 0,3 4 8,1-1 1,1 1-1,0-1 0,1 0 0,0 0 0,1 0 0,0 0 1,1-16-1,1 24-38,0-1 0,0 0 0,1 0 0,0 0 0,1 1 0,-1-1 0,1 0 0,0 1 0,0 0 0,1-1 0,0 1 0,6-9 0,-7 11 19,0 1 1,1-1-1,-1 0 1,1 1-1,-1 0 0,1 0 1,0 0-1,0 0 0,0 0 1,0 1-1,1-1 0,-1 1 1,0 0-1,1 0 0,-1 0 1,1 0-1,-1 1 0,1-1 1,-1 1-1,1 0 1,-1 0-1,7 1 0,-7-1-20,1 1 0,0 1 0,0-1 0,-1 0 0,6 3 0,-7-2 31,1-1 0,0 1 0,0-1 0,0 0 1,0 0-1,1 0 0,-1-1 0,4 1 0,-4-2-480,0-1-1,0 0 1,0 0-1,0 0 1,0 0 0,0 0-1,-1 0 1,4-4-1,-4 4-30,15-14-5514,25-17 0,-11 15 2936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17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1 7648,'-5'21'8301,"-7"5"-5353,-18 23-1451,28-46-1198,-38 54 1048,8-10-853,-28 54 1,35-51-306,7-14-76,-37 59 1,45-84-1611,15-23-3204,1-5 2131,7-42-3425,-5 26 3841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18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 7712,'-3'-4'4823,"12"16"-809,151 158 1516,-149-157-5464,-8-11-188,0 1 0,-1 0 0,1 0-1,-1 0 1,0 1 0,3 5 0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18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9 5216,'0'-1'184,"-1"1"1,1-1-1,0 1 0,0 0 1,0-1-1,0 1 0,-1-1 1,1 1-1,0-1 1,-1 1-1,1 0 0,0-1 1,-1 1-1,1 0 0,0-1 1,-1 1-1,1 0 1,0 0-1,-1-1 0,1 1 1,-1 0-1,1 0 0,-1 0 1,1 0-1,0-1 1,-1 1-1,1 0 0,-1 0 1,1 0-1,-1 0 0,1 0 1,-2 0-1,-16 9 3840,18-9-4068,-36 18 1763,23-12-1031,-23 13-1,33-18-628,1 1 0,-1-1 0,1 1 0,0 0 0,0 0-1,0 0 1,0 1 0,0-1 0,0 0 0,0 1 0,1-1 0,-1 1 0,1 0 0,-2 3 0,3-5-14,0 0-1,-1 0 1,1 1 0,0-1 0,0 0-1,0 0 1,0 0 0,0 1-1,0-1 1,0 0 0,1 0-1,-1 1 1,0-1 0,1 0-1,-1 0 1,0 0 0,1 0-1,0 1 1,0 0 0,1 0 42,-1 0 0,1 0 1,0-1-1,-1 1 0,1-1 0,0 1 1,0-1-1,0 0 0,4 2 1,-2-1 80,0 0 0,1-1 1,-1 1-1,0-1 1,1 0-1,-1 0 0,1-1 1,0 1-1,8-1 1,-9-1-103,1 0 0,-1 0 0,1 0 1,-1 0-1,1-1 0,-1 0 0,0 0 1,0 0-1,0 0 0,0-1 0,0 0 1,-1 1-1,1-1 0,5-7 0,-6 7-58,-1 0-1,0 0 1,0-1-1,0 1 1,0 0-1,-1-1 1,1 0-1,-1 1 1,0-1-1,0 0 1,0 1-1,-1-1 1,1 0-1,-1 0 1,0 0-1,0 1 1,0-1-1,-1-4 1,0 6-12,1 1 1,0 0-1,0-1 0,-1 1 1,1 0-1,-1 0 1,1 0-1,-1-1 1,0 1-1,1 0 1,-1 0-1,0 0 1,0 0-1,0 0 1,0 0-1,0 0 0,0 0 1,0 1-1,0-1 1,0 0-1,0 0 1,0 1-1,0-1 1,-1 1-1,1-1 1,0 1-1,0 0 1,-3-1-1,-2 0-29,0 1-1,-1 0 1,1 0 0,-12 2-1,-4 0 101,-3-1-898,18 1-2359,18 2-1695,1-2 1386,2 0 1222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19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77 205 4224,'11'-19'1365,"-8"9"-826,0-10-170,0 8 1012,-1 1 0,0-1 0,-1 1 0,-1-23 0,0 27-777,-7-30 2006,7 35-2444,-1 0 1,1 0-1,-1 0 0,0 0 0,0 0 0,0 0 0,0 0 1,0 0-1,0 1 0,-1-1 0,1 0 0,0 1 0,-1-1 1,-2-1-1,4 2-139,-1 1 0,1 0 0,-1 0 0,1-1 1,-1 1-1,1 0 0,-1 0 0,1 0 0,-1 0 0,1 0 1,-1 0-1,1 0 0,-1 0 0,1 0 0,-1 0 0,1 0 1,-1 0-1,1 0 0,-1 0 0,1 1 0,0-1 0,-1 0 1,1 0-1,-1 0 0,1 1 0,-1-1 0,1 0 0,0 1 0,-1-1 1,0 1-1,-9 13 304,3-1-137,1 1 0,0 0 0,1 0 0,1 0 0,0 1 0,-3 20 1,-4 93 755,10-97-704,1 23-18,2 0 0,3 1 0,13 62 0,-18-114-599,2 10 235,2-8-3069,-4-6 3070,1 1-1,-1 0 1,0 0 0,0 0 0,0 0 0,1 0-1,-1 0 1,0-1 0,0 1 0,0 0 0,0 0-1,0 0 1,1 0 0,-1-1 0,0 1-1,0 0 1,0 0 0,0 0 0,0-1 0,0 1-1,0 0 1,0 0 0,0 0 0,0-1 0,0 1-1,0 0 1,0 0 0,0 0 0,0-1 0,0 1-1,0 0 1,0 0 0,0-1 0,0 0-441,0-3-1424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19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44 5152,'-27'-11'5664,"27"7"-4352,0-4 1664,5 8-1728,0-8 735,3 8-1119,6-9 128,4 9-576,4-3-96,6 3-192,7 0-96,1 3 0,1-3-256,-2 0 128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23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3 179 3392,'-3'-33'7124,"3"37"-5545,0 2-949,2 30 850,7 40 0,-3-29-1005,17 72 618,-2-12-27,-20-65 988,-9-66-1014,-9-30-720,10 33-307,-5-24 0,5-2 170,1-1 0,3 0-1,5-92 1,-1 133-188,0-1 1,0 0-1,0 1 1,1-1-1,1 1 1,-1 0-1,1 0 1,6-12-1,-6 14-9,1 0-1,0 1 0,-1-1 0,2 1 0,-1 0 0,0 0 1,1 0-1,0 0 0,0 1 0,0 0 0,6-3 0,-3 1 15,0 2 0,0-1 0,0 1 0,0 0 0,1 1 0,-1 0 0,1 0 0,-1 1 0,1 0 0,0 1 0,0-1 0,-1 2 0,17 2 0,-16-2 23,0 1 0,-1 1-1,1-1 1,-1 1 0,0 1-1,0 0 1,0 0 0,0 0-1,10 9 1,-15-10 7,0 0 0,0-1-1,0 1 1,0 1 0,-1-1 0,1 0 0,-1 1-1,0-1 1,0 1 0,0 0 0,0 0 0,-1 0-1,0 0 1,1 0 0,-1 0 0,-1 0 0,1 0-1,-1 0 1,1 0 0,-1 0 0,-1 0 0,0 7-1,0-3 28,-1 0 0,-1 1 0,1-1 0,-1 0 0,-7 11-1,-24 36-2,6-15 260,-63 64 0,61-72-334,29-31 17,1-1 0,-1 1 0,0 0 1,0-1-1,0 1 0,1 0 0,-1 0 0,1 0 1,-1 0-1,1 0 0,-1 0 0,1 0 0,-1 0 1,1 0-1,0 0 0,-1 0 0,1 0 0,0 0 1,0 0-1,0 0 0,0 0 0,0 3 0,1-3 2,0 0-1,0 1 1,0-1-1,0 0 1,0 1-1,1-1 1,-1 0-1,0 0 1,1 0 0,-1 0-1,0 0 1,1-1-1,2 2 1,75 32-74,-54-25 16,37 20 1,-61-29 63,1 1 0,-1 0 0,0-1 0,0 1 0,0 0 0,0-1 1,0 1-1,0 0 0,0 0 0,0 0 0,0 0 0,0 0 1,0 0-1,-1 0 0,1 0 0,0 0 0,-1 1 0,1-1 0,-1 0 1,1 0-1,-1 1 0,1 0 0,-2 0 10,1-1 0,0 0 0,0 1 0,-1-1 0,1 0 0,-1 0 0,1 0 0,-1 1 0,0-1 0,1 0 0,-1 0 0,0 0 0,0 0 0,0 0 0,0 0 0,0 0 0,-2 1 0,-3 3 66,-1-1 0,0 0 0,0-1 0,0 1 0,-14 4 0,-12 1-268,0-1-1,-1-1 0,0-2 0,-39 1 1,69-7-1023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24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53 4320,'0'0'56,"0"0"1,0 0-1,0 0 0,0 0 1,0 0-1,0 0 1,0 0-1,1 0 0,-1 0 1,0 1-1,0-1 0,0 0 1,0 0-1,0 0 1,1 0-1,-1 0 0,0 0 1,0 0-1,0 0 0,0 0 1,0 0-1,0 0 1,1 0-1,-1 0 0,0 0 1,0 0-1,0 0 0,0 0 1,0 0-1,1 0 1,-1 0-1,0-1 0,0 1 1,0 0-1,0 0 0,0 0 1,0 0-1,1 0 1,-1 0-1,0 0 0,0 0 1,0 0-1,0-1 1,0 1-1,0 0 0,0 0 1,0 0-1,0 0 0,0 0 1,0 0-1,0-1 1,0 1-1,0 0 0,0 0 1,0 0-1,0 0 0,0 0 1,0-1-1,0 1 1,0 0-1,0 0 0,0 0 1,0 0-1,0 0 0,0-1 1,0 1-1,0 0 1,13 4 3490,-9-4-2877,0 0-1,0 0 1,0-1 0,0 1-1,0-1 1,4-1 0,-8 2-607,1-1 0,0 1 1,0-1-1,0 1 0,-1-1 1,1 1-1,0-1 1,-1 1-1,1-1 0,0 1 1,-1-1-1,1 0 1,-1 1-1,1-1 0,-1 0 1,1 0-1,-1 1 0,1-1 1,-1 0-1,0 0 1,0 0-1,1 0 0,-1 1 1,0-1-1,0 0 0,0 0 1,0 0-1,0 0 1,0 0-1,0 0 0,0 1 1,0-1-1,-1-1 0,1 1-65,0 0-1,0-1 0,0 1 1,-1 0-1,1 0 0,0 0 0,-1 0 1,1 0-1,-1 0 0,1 0 0,-1 0 1,0 0-1,1 0 0,-1 0 1,0 1-1,0-1 0,1 0 0,-1 0 1,0 1-1,0-1 0,0 0 0,-2 0 1,2 1-12,-1-1 0,0 1 0,0 0-1,0 0 1,1-1 0,-1 1 0,0 1 0,0-1 0,0 0 0,0 0 0,1 1 0,-1-1 0,0 1 0,0-1 0,-1 2-1,-6 3 214,2 0 0,-1 0 0,0 1 0,1 0 0,0 0 0,1 0 0,-1 1 0,1 0 0,-9 15 0,14-20-132,0-1 0,0 1 1,0 0-1,0-1 0,1 1 0,-1 0 1,1 0-1,-1-1 0,1 1 0,-1 0 1,1 0-1,0 0 0,0 0 1,0 0-1,0 0 0,1-1 0,-1 1 1,0 0-1,1 0 0,-1 0 0,1-1 1,0 1-1,-1 0 0,1 0 1,0-1-1,0 1 0,0-1 0,0 1 1,0-1-1,1 1 0,-1-1 0,0 0 1,1 1-1,1 0 0,3 3 80,1 0 0,-1-1-1,1 0 1,0-1 0,0 1-1,15 4 1,-16-6-145,1-1 0,-1 1 0,1-1 0,0-1 0,-1 1 0,1-1 1,0-1-1,0 1 0,6-2 0,-5 0-1456,-1 0 0,1 0 1,-1 0-1,11-6 0,-5 3-1036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38.6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84 2912,'-1'1'110,"0"0"0,0-1 0,0 1 0,0-1 0,0 0 0,-1 1 0,1-1 0,0 0 0,0 0 0,0 0 0,-2 0 0,1 0 75,1 0 0,0 0 0,-1 0 0,1 1 0,-1-1 0,1 0 0,0 1 0,0-1 0,-1 0 0,-1 2-1,-13 4 3993,12-7-1653,12-5-1918,26-17 25,-12 8-179,29-16 0,-45 28-372,1 0-1,1 0 1,-1 0-1,0 1 1,1 0-1,-1 0 1,1 1-1,13-1 1,-18 2-79,0 0 0,-1 0 1,1 1-1,-1-1 1,1 1-1,-1 0 1,1 0-1,-1 0 1,1 0-1,-1 0 1,0 0-1,0 1 1,1-1-1,-1 1 1,0-1-1,0 1 0,-1 0 1,1 0-1,0 0 1,0 0-1,-1 0 1,0 0-1,1 1 1,-1-1-1,0 0 1,0 1-1,0-1 1,1 4-1,0 1 0,0 0-1,-1 0 1,0 1 0,0-1-1,0 1 1,-1-1-1,0 0 1,-2 12 0,-2 0 54,0 0 0,-2-1 0,0 1 1,-1-1-1,-1 0 0,0-1 0,-1 0 1,-1-1-1,-1 1 0,-19 21 0,0-3 8,8-9 103,0 1 0,-21 36-1,43-62-134,-1 0-1,1-1 0,-1 1 0,1-1 0,0 1 0,-1 0 0,1-1 1,0 1-1,0 0 0,-1-1 0,1 1 0,0 0 0,0-1 0,0 1 0,0 0 1,0-1-1,0 1 0,0 0 0,0 0 0,0-1 0,0 1 0,0 0 0,1-1 1,-1 1-1,0 0 0,0-1 0,1 1 0,-1 0 0,0-1 0,1 1 0,-1-1 1,1 1-1,-1-1 0,1 1 0,-1-1 0,1 1 0,-1-1 0,1 1 0,-1-1 1,1 1-1,0-1 0,-1 0 0,1 1 0,0-1 0,-1 0 0,1 0 1,1 1-1,4 0 163,0 0 0,0 0-1,1 0 1,8-1 0,-3 1-134,21 1 295,-25-1-304,1-1-1,-1 1 1,0 0-1,0 0 1,0 1-1,0 0 1,0 1-1,8 3 1,-4 1-37,32 14 48,-43-21 83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24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17 3808,'-13'-8'1975,"2"7"4519,19 2-1929,0 1-4061,1-1 0,-1-1 0,10 1 0,16-5 33,73-4 180,-93 8-727,-1 0 0,0 2 0,1-1 1,-1 2-1,25 7 0,-35-9 55,1 0 0,0 1 1,-1 0-1,0 0 0,1 0 0,-1 0 1,5 5-1,-7-6-12,1 0 1,-1 0-1,0 0 0,0 1 0,-1-1 1,1 0-1,0 1 0,0-1 1,-1 1-1,1-1 0,0 1 0,-1-1 1,0 1-1,1-1 0,-1 1 1,0-1-1,0 1 0,0 0 0,0-1 1,0 3-1,-2 3 46,0-1 0,0 0 0,-1 0 0,0 0 0,0-1 0,0 1 0,0-1 1,-1 1-1,0-1 0,0 0 0,-7 5 0,6-4-435,0-1 0,0 1 0,0 0-1,1 0 1,0 1 0,0-1 0,1 1 0,-4 8 0,7-12-304,-1-1 0,1 1 0,0-1 0,0 0 0,0 1 0,0-1 0,0 1 0,1-1 0,-1 1 0,1-1 0,1 4 0,7 14-2918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25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 7296,'-2'-5'8024,"3"16"-7387,4 69 1875,-10 110 0,5-97-2258,1-43-242,-1-48-228,0 0 0,0 0 0,0 0 0,0-1-1,1 1 1,-1 0 0,1 0 0,-1-1 0,1 1 0,0 0-1,-1 0 1,1-1 0,0 1 0,2 2 0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25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69 7968,'-2'0'917,"1"0"-840,1 0 0,0 1 0,0-1 0,0 0 0,-1 0 1,1 0-1,0 0 0,0 0 0,-1 0 0,1 0 0,0 0 1,0 0-1,0 0 0,-1 0 0,1 0 0,0 0 0,0 0 1,0 0-1,-1 0 0,1 0 0,0-1 0,0 1 0,0 0 1,-1 0-1,1 0 0,0 0 0,0 0 0,0 0 0,0 0 0,-1-1 1,1 1-1,0 0 0,0 0 0,0 0 0,0-1 0,0 1 1,-1 0-1,1 0 0,0 0 0,0-1 0,0 1 0,0 0 1,0 0-1,0-1 0,41-10 7139,81-24-5312,-56 18-4630,-47 16 1126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25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38 7552,'-1'0'248,"1"1"1,-1-1-1,1 1 0,-1 0 1,1-1-1,-1 1 1,1 0-1,-1 0 0,1-1 1,0 1-1,0 0 1,-1 0-1,1-1 0,0 1 1,0 0-1,0 0 1,0 1-1,0 19 1562,0-5-683,-24 194 4293,10-107-4019,13-98-1386,0 17 687,1-22-690,0 0 0,0 0-1,0 0 1,0 0 0,0 0 0,0 1-1,0-1 1,0 0 0,0 0 0,0 0-1,0 0 1,0 0 0,0 0 0,0 1-1,0-1 1,1 0 0,-1 0 0,0 0 0,0 0-1,0 0 1,0 0 0,0 0 0,0 0-1,0 0 1,1 1 0,-1-1 0,0 0-1,0 0 1,0 0 0,0 0 0,0 0 0,1 0-1,-1 0 1,0 0 0,0 0 0,0 0-1,0 0 1,0 0 0,1 0 0,-1 0-1,0 0 1,11-10 398,4-9-350,0-1 1,-1 0-1,16-34 1,27-72-65,18-34-357,-74 158 356,1 0 0,-1 0 1,0 0-1,1 0 0,-1 1 0,1-1 0,-1 0 0,1 1 0,0-1 0,2-1 0,-3 3 12,-1 0 0,1-1-1,0 1 1,-1 0 0,1 0-1,0 0 1,-1 0 0,1 0 0,0 0-1,-1 0 1,1 0 0,0 0-1,-1 0 1,1 0 0,0 0-1,-1 0 1,1 0 0,0 1-1,-1-1 1,1 0 0,-1 0-1,1 1 1,0-1 0,-1 1-1,1-1 1,-1 0 0,1 1-1,-1-1 1,1 1 0,-1-1 0,0 1-1,1-1 1,-1 1 0,1 0-1,-1 0 1,3 4 62,-1 0 0,0-1 0,0 1 1,0 0-1,-1 0 0,1 0 0,0 11 0,1 39 302,-3-33-303,3 153-233,-2-154-1094,3-4 336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27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35 2976,'2'-12'2723,"-2"11"-2552,0 1 0,1-1 0,-1 0-1,0 1 1,0-1 0,0 1-1,0-1 1,0 0 0,0 1 0,0-1-1,0 0 1,0 1 0,0-1-1,0 0 1,0 1 0,0-1 0,0 0-1,-1 1 1,1-1 0,0 1 0,0-1-1,-1 0 1,1 1 0,0-1-1,-1 1 1,1-1 0,-1 1 0,1-1-1,-1 1 1,0-1 0,0 0 8,-1 1-1,1-1 1,0 1 0,0-1 0,-1 1 0,1 0 0,0 0 0,0-1-1,-1 1 1,1 0 0,0 0 0,-1 0 0,0 1 0,-22 1 1353,22-1-1312,-2 0-93,1 0 0,0 1 0,-1-1 0,1 1 0,0 0 1,0 0-1,0 0 0,0 1 0,1-1 0,-1 1 0,0-1 1,1 1-1,-3 4 0,0-1-41,1-2-6,-9 10 226,0 1 0,-13 23 1,23-34-271,1 0 0,-1 0-1,1 0 1,1 0 0,-1 1 0,1-1 0,-1 0 0,1 1 0,0 0 0,1-1 0,-1 1 0,1-1 0,0 1 0,0 0 0,1 4-1,-1-7 2,1-1 1,-1 0-1,0 0 0,0 0 0,1 0 0,-1 0 0,1 0 0,-1 0 0,1 0 0,-1 0 0,1 0 0,-1 0 0,1 0 0,0 0 1,0-1-1,-1 1 0,1 0 0,0 0 0,0-1 0,0 1 0,0-1 0,1 2 0,0-2 6,0 0-1,-1 1 1,1-1-1,0 0 1,-1 0-1,1 0 1,0 0-1,0 0 1,-1 0-1,1-1 1,0 1-1,-1 0 1,3-2-1,2 0 50,0-1-1,-1 0 1,1 0 0,-1 0 0,0-1-1,0 0 1,6-5 0,-2-2-57,0 0 0,-1 0 0,0-1 0,0 0 0,-2 0 0,8-19 0,-12 26-18,2-3-237,-2 8 117,1 7 94,4 11 221,2-1-1,-1 0 1,2 0-1,0-1 1,16 19-1,-20-27-157,-1 0-55,26 31 191,-28-36-247,0 0 1,0 0 0,1 0 0,-1-1 0,0 1-1,1-1 1,0 0 0,-1 0 0,7 2 0,-9-3-93,0-1 0,0 0 1,0 1-1,0-1 1,0 0-1,0 0 0,0 0 1,0 0-1,0 0 1,0 0-1,1 0 0,-1 0 1,0 0-1,0-1 1,0 1-1,0 0 0,0-1 1,0 1-1,0-1 1,0 1-1,1-2 0,11-2-1595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28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14 6048,'-1'-3'584,"1"3"-493,0 0-1,-1-1 1,1 1 0,0 0 0,0-1 0,0 1 0,0 0 0,0-1 0,-1 1 0,1 0 0,0-1 0,0 1 0,0 0 0,0-1 0,0 1 0,0-1 0,0 1-1,0 0 1,0-1 0,0 1 0,1 0 0,-1-1 0,0 1 0,0 0 0,0-1 0,0 1 0,0 0 0,1-1 0,-1 0 0,6 11 2095,10 29 95,-6-18-1390,-2 1 0,12 43 1,29 208 2569,-39-219-2970,-10-53-469,0-1 1,0 1 0,0-1 0,0 0-1,0 1 1,0-1 0,1 1-1,-1-1 1,0 1 0,0-1 0,0 0-1,0 1 1,1-1 0,-1 1-1,0-1 1,0 0 0,1 1 0,-1-1-1,0 0 1,1 1 0,-1-1-1,0 0 1,1 0 0,-1 1 0,0-1-1,1 0 1,-1 0 0,1 1-1,0-1 4,0 0-1,0 0 1,0 0-1,-1-1 0,1 1 1,0 0-1,0 0 0,0-1 1,-1 1-1,1 0 1,0-1-1,0 1 0,-1-1 1,2 0-1,5-4 36,0-1-1,9-11 1,-7 8-125,2-1-7,22-15 0,-29 23 33,-1 0-1,1 0 1,0 0-1,0 0 1,0 1-1,0-1 1,0 1-1,1 0 1,-1 0-1,8 0 1,-12 1 51,1 0 1,-1 0-1,1 0 1,0 0 0,-1 0-1,1 0 1,0 0-1,-1 0 1,1 1 0,0-1-1,-1 0 1,1 0-1,-1 1 1,1-1 0,-1 0-1,1 1 1,0-1-1,-1 1 1,1-1 0,-1 0-1,0 1 1,1-1-1,-1 1 1,1-1 0,-1 1-1,0 0 1,1-1-1,-1 1 1,0-1 0,0 1-1,1 0 1,-1-1-1,0 1 1,0 0 0,0-1-1,0 1 1,0 0-1,0-1 1,0 1 0,0-1-1,0 1 1,0 0-1,0-1 1,-1 1 0,1 0-1,0-1 1,-1 2-1,0 2 156,0 0-1,-1 0 1,1 1 0,-1-1-1,-4 5 1,2-3-119,0-1 1,-1 0 0,1-1-1,-1 1 1,0-1 0,-1 1-1,1-2 1,-1 1 0,1-1-1,-9 4 1,6-3 1,1-1-1,-1 0 1,0-1 0,0 0-1,0 0 1,-1 0 0,-14 0-1,11-5-3380,12 3 3231,0-1-1,0 1 1,0 0-1,0 0 1,0 0 0,-1 0-1,1-1 1,0 1-1,0 0 1,0 0-1,0 0 1,0-1 0,0 1-1,0 0 1,0 0-1,0 0 1,0-1-1,0 1 1,0 0 0,0 0-1,0 0 1,0-1-1,0 1 1,0 0-1,0 0 1,0 0 0,0 0-1,0-1 1,1 1-1,-1 0 1,0 0 0,0 0-1,0 0 1,0-1-1,0 1 1,0 0-1,1 0 1,-1 0 0,0 0-1,0 0 1,0 0-1,0-1 1,1 1-1,-1 0 1,0 0 0,0 0-1,0 0 1,0 0-1,1 0 1,12-4-2243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28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0 5632,'-4'0'706,"1"0"0,-1 0 0,0 1 0,0-1 0,1 1 1,-1 0-1,0 0 0,-5 3 0,7-4-521,1 1 1,-1 1-1,1-1 1,-1 0-1,1 0 1,-1 1-1,1-1 0,0 0 1,-1 1-1,1 0 1,0-1-1,0 1 1,0 0-1,0-1 0,1 1 1,-1 0-1,0 0 1,1 0-1,-1 2 1,0-2-103,1 0 1,0-1-1,0 1 1,0 0 0,0 0-1,0-1 1,0 1 0,0 0-1,0 0 1,1 0 0,-1-1-1,1 1 1,-1 0 0,1-1-1,0 1 1,0-1 0,-1 1-1,3 1 1,-1 0 28,0-1 0,0 0 0,0 0 0,1 0 0,-1 0 0,1 0 0,0 0 0,-1-1 0,6 3 0,-1-1 73,0-1 1,-1 0-1,1-1 1,0 1-1,0-1 1,0-1-1,0 1 1,13-2-1,-10 0 92,0 0 0,0-2-1,17-5 1,-25 8-264,0-1-1,0 0 0,0 1 1,-1-1-1,1 0 1,0 0-1,-1 0 0,1 0 1,-1 0-1,1-1 1,-1 1-1,1 0 0,-1-1 1,0 1-1,0-1 0,0 1 1,0-1-1,0 1 1,0-1-1,0 0 0,0 0 1,0 1-1,-1-1 1,1 0-1,0-3 0,-2 3-14,0 0-1,0 1 1,1-1-1,-1 1 1,0-1-1,0 1 1,-1-1-1,1 1 1,0 0-1,0-1 1,-1 1-1,1 0 1,-1 0-1,1 0 0,-1 0 1,1 0-1,-1 0 1,-2 0-1,0-1-57,-1 0 1,0 0-1,0 1 0,0-1 0,0 1 0,0 1 0,0-1 0,0 1 0,-10 0 1,3 1-469,0 0 0,0 1 1,-15 5-1,27-7 526,-1 0-217,1 0 0,-1 0 0,0 0 0,0 1 0,1-1 0,-1 0-1,0 0 1,0 1 0,1-1 0,-1 1 0,0-1 0,1 1 0,-1-1 0,0 1-1,1-1 1,-1 1 0,1-1 0,-2 2 0,6 1-1690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28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37 6400,'0'-1'134,"0"1"-1,-1 0 1,1-1 0,0 1-1,0 0 1,-1-1 0,1 1-1,0 0 1,-1-1 0,1 1-1,0 0 1,-1 0 0,1 0 0,-1-1-1,1 1 1,0 0 0,-1 0-1,1 0 1,-1 0 0,1 0-1,0-1 1,-2 1 0,2 0-84,0 0 0,0 0 0,0 0 0,0 0 0,0 0 0,0 0 1,0 0-1,0 0 0,0 0 0,0 0 0,0 0 0,-1 0 0,1 0 0,0 0 0,0 0 0,0 0 1,0 0-1,0 0 0,0 0 0,0 0 0,0 0 0,0 0 0,0 0 0,0 0 0,0 0 0,-1 0 1,1 1 299,0-1-300,0 0 0,0 0 1,0 0-1,0 0 0,0 0 0,0 0 0,0 0 0,0 0 0,0 0 0,0 0 0,0 0 0,0 1 1,0-1-1,0 0 0,0 0 0,0 0 0,0 0 0,0 0 0,0 0 0,0 0 0,0 0 1,0 0-1,0 0 0,0 0 0,0 0 0,0 1 0,0-1 0,0 0 0,0 0 0,0 0 0,0 0 1,0 0-1,2 1 321,-1 0 1,0 0 0,0 0 0,0 1 0,0-1 0,0 0 0,0 1 0,0-1-1,1 3 1,9 28 1102,-7-20-859,-4-11-601,13 38 1659,33 71 0,-41-101-1473,-5-7-119,1-1-1,0 1 1,0 0 0,0-1-1,0 1 1,0-1 0,0 1-1,0-1 1,2 2-1,-3-3-57,0 0 0,1 1 0,-1-1 0,0 0 0,0 0 0,1 0 0,-1 0 0,0 0 0,1 0-1,-1 0 1,0 0 0,0 0 0,1 0 0,-1 0 0,0 0 0,1 0 0,-1 0 0,0 0 0,0 0 0,1 0-1,-1 0 1,0-1 0,1 1 0,-1 0 0,9-10 676,13-27-308,32-77 0,-31 62-379,0 10-908,-23 41 694,0 0 0,1 1 0,-1-1 1,1 0-1,-1 1 0,0-1 0,1 0 0,-1 1 0,1-1 0,-1 0 0,1 1 0,0-1 0,-1 1 0,1-1 0,0 1 0,-1-1 0,1 1 0,0-1 1,-1 1-1,1 0 0,1-1 0,7 0-2156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29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73 6400,'16'3'3765,"-14"-2"-3573,-1 0-1,1-1 1,0 1-1,-1-1 1,1 1-1,0-1 1,0 0 0,-1 0-1,1 0 1,0 0-1,3 0 1,3-1 766,2-1-207,-1 0 1,0 0 0,0 0-1,14-7 1,-22 9-713,1-1 1,-1 1 0,0-1-1,0 0 1,0 1 0,0-1-1,0 0 1,0 1 0,0-1-1,0 0 1,0 0 0,-1 0-1,1 0 1,0 0 0,-1 0-1,1 0 1,0 0 0,-1 0-1,1 0 1,-1-1 0,1 1-1,-1 0 1,0 0 0,0 0-1,1-1 1,-1 1 0,0 0-1,0 0 1,0 0 0,0-1-1,-1 1 1,1 0 0,0 0-1,0-1 1,-1 1 0,1 0-1,-1 0 1,1 0 0,-1 0-1,1 0 1,-1 0 0,0 0-1,1 0 1,-2-1 0,1 0-32,0 1 1,0 0 0,0 0 0,0 0-1,0 0 1,0 0 0,0 0-1,0 0 1,-1 0 0,1 1 0,0-1-1,-1 0 1,1 1 0,0-1-1,-1 1 1,1 0 0,-3-1-1,0 0 5,0 1 0,1 0 0,-1 1 0,0-1 0,1 0-1,-1 1 1,-3 1 0,-7 2 370,1 1-1,-22 12 1,30-14-126,1-1-101,-1 1 1,1 0-1,-1 0 1,1 0-1,0 0 1,0 1-1,1-1 1,-1 1-1,1 0 1,-5 7-1,7-9-97,0-1 0,0 1 0,1-1 0,-1 1 0,0 0 0,1-1 0,-1 1 0,1 0 0,0 0 0,0-1 0,0 1 0,-1 0 0,1 0 0,1-1 0,-1 1 0,0 0 0,0 0 0,1 0 0,-1-1 1,1 1-1,-1 0 0,1-1 0,0 1 0,0-1 0,0 1 0,0-1 0,0 1 0,0-1 0,0 1 0,0-1 0,1 0 0,-1 0 0,2 2 0,4 2 62,0 0 0,1-1 1,0 0-1,0 0 0,0 0 0,0-1 1,17 4-1,2-1-124,32 3 1,-20-8-195,0 0-4897,-12 3 2054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31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24 221 3072,'-2'-3'360,"1"2"-283,1 0-1,-1 0 0,1 0 1,-1 0-1,1 0 1,-1 1-1,0-1 0,1 0 1,-11 2 9106,9 21-8117,1-14-347,0-5-642,0 6 298,1 1 0,-1 0 1,2 14-1,1-1 218,-2 35-1,-1-37-428,1-1-1,3 25 0,-3-9 1463,0-49-463,0-32-671,-2 16-316,2 0-1,7-56 1,-1 57-123,-2 4-35,1 1-1,2 0 0,16-43 0,-16 52-4,21-43-87,-24 50 63,1-1 0,0 1 0,0 0 0,1 1-1,7-8 1,-12 13-1,0-1-1,1 1 1,-1 0 0,1 0-1,-1 0 1,1 0-1,0 0 1,-1 0 0,1 0-1,0 1 1,0-1-1,0 0 1,-1 1-1,1 0 1,0-1 0,0 1-1,0 0 1,0 0-1,0 0 1,0 0-1,0 0 1,-1 1 0,1-1-1,0 0 1,0 1-1,2 0 1,-2 1 22,1-1 1,-1 1-1,0 0 0,0-1 1,1 1-1,-1 0 0,-1 0 1,1 0-1,0 1 0,0-1 1,-1 0-1,1 1 0,-1-1 1,0 1-1,0-1 0,0 1 1,1 3-1,1 5 89,0 0 0,0 1 0,-1 0 0,-1-1 0,0 1 0,-1 22 0,-1-15 179,-6 24 0,5-35-230,0-1 0,-1 0 0,1 0 0,-1-1-1,-1 1 1,-5 8 0,4-7 65,-16 23-25,19-29-89,0 1 0,0-1 0,-1 0 0,1 0 0,0 0 0,-1 0 0,1 0 0,-7 2 0,9-4-2,0 0 1,0 0-1,0 0 1,0 0-1,0 0 0,0 0 1,0 0-1,-1 0 1,1 1-1,0-1 0,0 0 1,0 0-1,0 0 1,0 0-1,0 0 0,0 0 1,0 0-1,0 0 1,0 0-1,-1 0 0,1 0 1,0 0-1,0 1 1,0-1-1,0 0 0,0 0 1,0 0-1,0 0 1,0 0-1,0 0 0,0 0 1,0 0-1,0 1 1,0-1-1,0 0 0,0 0 1,0 0-1,0 0 1,0 0-1,0 0 0,0 0 1,0 1-1,0-1 1,0 0-1,0 0 0,0 0 1,0 0-1,0 0 1,0 0-1,0 0 0,1 0 1,-1 0-1,0 1 1,8 4-64,18 5 88,-23-8 2,26 6-44,-22-6 6,0 0 1,1 0 0,-1 1 0,0 0 0,0 0 0,-1 0 0,1 1-1,6 5 1,-12-8 29,0 0-1,0 0 0,0 0 0,-1 0 1,1 0-1,0 1 0,0-1 0,-1 0 1,1 1-1,-1-1 0,1 0 0,-1 1 1,0-1-1,0 1 0,1-1 0,-1 0 1,0 1-1,0-1 0,0 1 0,-1-1 1,1 1-1,0-1 0,0 0 0,-1 1 1,1-1-1,-1 0 0,1 1 0,-1-1 1,0 0-1,1 1 0,-3 1 0,-1 3 126,0-1-1,0 0 0,0 0 0,-11 9 1,12-11-109,-1 0 0,0-1 0,0 1 0,0-1 0,0 0 0,0 0 0,-1-1 0,1 1 1,-1-1-1,1 0 0,-1 0 0,1 0 0,-1-1 0,1 0 0,-1 0 0,0 0 0,1 0 1,-1-1-1,1 0 0,-1 0 0,1 0 0,-6-2 0,-2-1-431,0-1 0,1 0 1,-1-1-1,1-1 0,0 1 0,-17-16 0,28 22 282,-1-1-1,1 1 0,0 0 1,0 0-1,0 0 0,0-1 1,0 1-1,0 0 1,0 0-1,0 0 0,0-1 1,0 1-1,0 0 0,0 0 1,0-1-1,0 1 0,0 0 1,0 0-1,0 0 0,0-1 1,0 1-1,0 0 0,0 0 1,0 0-1,1-1 1,-1 1-1,0 0 0,0 0 1,0 0-1,0-1 0,0 1 1,1 0-1,-1 0 0,0 0 1,0 0-1,0 0 0,1-1 1,-1 1-1,0 0 1,1 0-1,8-6-2303,-9 6 2156,14-6-3569,8 5 1274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0:39.3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504 10 3552,'-1'-10'1289,"2"15"2488,0-4-2982,-1 2-662,0-1 1,1 0-1,-1 1 0,0-1 0,0 0 1,-1 1-1,1-1 0,0 0 0,-1 0 1,0 0-1,1 1 0,-1-1 0,0 0 1,0 0-1,0 0 0,0 0 0,-1 0 1,-1 2-1,-5 7 878,-15 17 0,23-28-1005,-15 15 505,-1-1 0,-1-1 0,-24 15 0,14-9-219,-25 18 254,-61 32 1,106-65-510,0-1-1,0 0 0,0 0 1,0-1-1,0 0 0,-1 0 1,1-1-1,-1 0 0,1 0 1,-16-1-1,20 0 14,-1-1 0,0 0 0,1 1 0,-1-1 0,1 0 0,-1-1 0,1 1 0,0-1 0,-1 1 0,1-1 0,0 0 0,0-1 0,0 1 0,0 0 0,1-1 0,-1 1 0,1-1 0,-1 0 0,1 0 0,0 0 0,0 0 0,0 0 0,-2-6 0,1 3-60,1 1 0,0-1 0,1 1-1,-1-1 1,1 0 0,0 0 0,0 0 0,1 0-1,0 0 1,0-11 0,1 16 2,-1-1 0,1 1 0,-1-1 0,1 1 0,0-1 0,-1 1 0,1 0 0,0-1 0,0 1-1,0 0 1,0 0 0,0 0 0,0-1 0,1 1 0,-1 0 0,0 0 0,0 1 0,1-1 0,1-1 0,1 0 1,0 0 0,0 0 0,0 1 0,1 0 0,8-2 0,1 1 43,0 1 0,1 0 0,-1 1 0,1 1 1,-1 1-1,0 0 0,1 0 0,-1 2 0,0 0 0,-1 0 0,1 1 0,12 7 0,-10-4 145,-1 1 0,-1 0 1,1 1-1,-2 1 1,1 0-1,-2 1 1,1 0-1,-2 1 1,19 24-1,-4 6 4,-2 1 1,-1 1-1,20 61 0,-36-91-174,4 11-2342,-12-19-1439,-6-6 1077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32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67 5472,'-1'0'6170,"2"1"-5930,0 0-1,1-1 1,-1 1-1,0-1 1,1 1-1,-1-1 1,0 0-1,1 1 1,-1-1-1,2 0 1,12 0 703,11 1 341,-1-2 0,48-7-1,-71 7-1229,1 0 0,0 1-1,0-1 1,0 0-1,0-1 1,-1 1-1,1 0 1,-1-1 0,5-3-1,-6 4-32,0 1-1,0-1 0,-1 0 1,1 0-1,0 0 1,-1 0-1,1 0 1,0 0-1,-1 0 0,1 0 1,-1 0-1,0 0 1,1 0-1,-1 0 0,0 0 1,0-1-1,1 1 1,-1 0-1,0 0 1,0 0-1,0 0 0,0-1 1,-1 1-1,1 0 1,-1-1-1,1 0-34,-1 1 1,1 0-1,-1 0 0,0 0 0,0 0 1,1 0-1,-1 0 0,0 0 0,0 1 1,0-1-1,0 0 0,0 0 0,0 1 1,0-1-1,0 1 0,-1-1 0,1 1 1,0-1-1,-2 0 0,-21-2-415,13 3 405,-1 1 1,1 0-1,0 1 0,0 1 0,-21 7 1,4 1 390,-27 15 0,51-24-302,1 0 0,-1 1 0,1-1-1,0 0 1,-1 1 0,-4 5 0,7-7-29,0 0 1,1 0-1,-1 0 0,0 0 1,1 0-1,-1 0 0,1 0 1,-1 0-1,1 0 0,0 0 1,-1 0-1,1 0 0,0 0 1,0 0-1,0 0 1,0 0-1,0 0 0,0 1 1,0-1-1,0 0 0,0 0 1,0 0-1,1 0 0,-1 0 1,0 0-1,1 0 0,-1 0 1,1 0-1,-1 0 0,1 0 1,-1 0-1,2 1 0,2 2 77,-1 0-1,1-1 1,0 1-1,0-1 1,1 0-1,-1 0 0,1 0 1,-1-1-1,1 0 1,9 4-1,6 0 265,29 5-1,-40-9-296,12 1 101,40 3 1,-51-5-251,0-1-1,0-1 1,0 0-1,-1 0 1,1-1-1,14-5 1,-11 3-1653,-10 3 703,0 1-1,0-1 1,0-1-1,0 1 1,0 0-1,3-3 1,2-1-2229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33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41 112 4224,'-17'-16'3941,"11"32"-709,3-11-2873,1-1 0,0 1 0,0 0 1,1 0-1,-1 0 0,1 0 0,0 0 0,0 8 0,-1 45 1235,2-50-1412,0-4-93,0-1 0,0 1 0,0 0 0,0-1 0,1 0 0,0 1 0,0-1 0,0 1 0,0-1 0,0 0 0,1 0 0,0 1 0,-1-1 0,1 0 0,4 5 0,-4-7-5,0 1 1,0 0-1,1-1 1,-1 0 0,0 1-1,1-1 1,-1 0-1,1 0 1,-1 0-1,1 0 1,-1-1 0,1 1-1,-1-1 1,1 0-1,0 1 1,-1-1-1,1 0 1,0 0 0,-1-1-1,6 0 1,-3-1 3,0 1 0,0-1 0,-1 0-1,1 0 1,0 0 0,-1-1 0,0 0 0,0 0 0,1 0 0,2-4 0,0 1 49,-1 0 1,0 0-1,-1-1 1,1 0-1,4-9 1,-7 11-68,0-1 0,-1 1 0,0-1 0,0 0 1,0 0-1,-1 0 0,0 0 0,0 0 0,0 0 0,-1 0 1,0-1-1,0 1 0,-1 0 0,0 0 0,0 0 0,0 0 1,-1 0-1,-1-6 0,0 4-72,-1 1 0,0-1 0,0 1 0,0 0 0,-1 0 0,0 0 0,0 0 0,0 1-1,-1 0 1,0 0 0,-1 0 0,-9-6 0,14 11-35,0-1-1,1 1 1,-1 0-1,0 0 0,0 0 1,0 0-1,-1 0 1,1 0-1,0 1 0,0-1 1,0 1-1,0 0 0,-1-1 1,1 1-1,0 0 1,0 0-1,-1 0 0,1 1 1,0-1-1,0 0 1,0 1-1,-1 0 0,1-1 1,-4 3-1,4-1-164,-1 0-1,1 0 1,0 0-1,0 0 0,0 0 1,0 1-1,0-1 1,0 0-1,1 1 0,-1 0 1,1-1-1,0 1 1,0 0-1,0 0 1,0 0-1,0 0 0,0 5 1,-1 8-1596,0 0 1,2 0-1,0 0 1,3 25-1,17 62-4095,-14-77 5329,-5-18 968,0-1 0,-1 1 0,0-1-1,0 1 1,0-1 0,-1 1 0,-2 7 0,-2 26 4114,5-39-4190,0 1 1,0-1-1,0 1 0,1-1 0,-1 1 1,0-1-1,1 0 0,0 1 1,0-1-1,-1 0 0,1 0 0,1 1 1,-1-1-1,0 0 0,0 0 1,1 0-1,2 2 0,-2-2-131,0-1 1,0 0-1,0 1 0,0-1 1,1 0-1,-1 0 0,1 0 1,-1-1-1,0 1 0,1-1 1,-1 1-1,1-1 0,-1 0 1,1 0-1,0 0 0,-1 0 1,5-1-1,0 0 58,0 0 0,0 0 0,-1-1 0,1-1 0,0 1 0,0-1 0,-1 0 0,0 0 0,1-1 0,5-4 0,-10 7-218,0-1 0,0 1 0,-1-1 0,1 0 0,0 0 0,0 1 1,-1-1-1,0 0 0,1 0 0,-1 0 0,0-1 0,0 1 0,0 0 0,0 0 0,0-1 0,0 1 0,-1-1 0,1 1 0,-1 0 0,0-1 0,0 1 0,0-1 0,0 1 0,0-1 0,0 1 0,0 0 0,-1-1 0,0 1 0,1-1 0,-1 1 0,0 0 0,-2-5 0,0 3-46,1 0 1,-1 0-1,0 0 1,0 0-1,-1 0 1,1 1 0,-1-1-1,1 1 1,-1 0-1,0 0 1,-7-3-1,9 4-19,0 1-1,0 0 0,-1 1 0,1-1 1,0 0-1,0 1 0,-1-1 0,1 1 1,0 0-1,-1-1 0,1 1 0,0 0 0,-1 1 1,1-1-1,0 0 0,-1 1 0,1-1 1,0 1-1,0 0 0,-1-1 0,1 1 1,0 0-1,0 1 0,0-1 0,0 0 1,0 1-1,-2 1 0,-25 27-1918,26-26 1293,0-1 0,1 1-1,0-1 1,0 1 0,0 0 0,0-1 0,1 1 0,-2 5 0,2 15-1874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35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239 235 3136,'-3'-3'588,"-1"0"0,0 1 1,0 0-1,0 0 0,-1 0 0,1 0 1,-1 0-1,1 1 0,-1 0 0,1 0 1,-1 0-1,1 0 0,-6 1 0,4 0-335,1 0 0,0 0-1,-1 1 1,1-1 0,0 1-1,0 1 1,0-1-1,0 1 1,0 0 0,0 0-1,0 0 1,-8 5 0,6-1-82,0-1 0,0 1 0,0 0 1,0 1-1,1 0 0,0 0 1,1 0-1,-10 15 0,13-17-93,0-1 1,0 1-1,1-1 0,-1 1 1,1 0-1,0-1 0,0 1 1,1 0-1,-1 0 0,1 0 0,0-1 1,1 1-1,-1 0 0,1 0 1,0 0-1,0-1 0,0 1 1,3 7-1,-3-10-17,0 0-1,0-1 1,-1 1 0,1 0-1,0 0 1,1 0 0,-1-1-1,0 1 1,0 0 0,1-1 0,-1 0-1,1 1 1,-1-1 0,1 0-1,0 1 1,-1-1 0,1 0-1,0 0 1,0 0 0,0-1 0,0 1-1,0 0 1,0-1 0,0 1-1,0-1 1,0 0 0,0 0-1,0 1 1,0-1 0,0-1 0,0 1-1,0 0 1,4-1 0,0-2 66,0 0 0,0 0 0,-1-1-1,1 1 1,-1-1 0,0 0 0,0-1 0,0 0 0,0 1 0,-1-1 0,0-1 0,0 1 0,0-1 0,0 1 0,3-10 0,-2 5-22,-1-1 0,0 1 0,-1-1 0,0 0 0,0-1 0,-1 1 0,-1 0 0,1-15 0,-2 19-424,0 15 68,0 8 143,9 241-121,-6-222 285,3 83 110,-7-98-35,0 1 0,0-1 1,-9 33-1,10-51-111,-1 2 26,0-1 1,1 1-1,-1-1 1,-1 1 0,1-1-1,0 0 1,-1 1-1,0-1 1,0 0-1,0 0 1,0 0-1,0-1 1,-5 6 0,4-7-6,0 1 1,0-1 0,-1 0 0,1 0-1,0 0 1,-1 0 0,1 0 0,-1-1 0,1 1-1,-1-1 1,1 0 0,-1 0 0,1-1-1,-1 1 1,1-1 0,0 1 0,-1-1-1,-5-3 1,1 2 0,1-1-1,0 0 1,1-1 0,-1 1-1,0-1 1,1-1-1,0 1 1,-7-7 0,9 6-46,0 1 1,1-1 0,-1 0-1,1 1 1,0-2 0,1 1-1,-1 0 1,1 0 0,0-1-1,0 1 1,1-1 0,0 0 0,0 1-1,0-1 1,0-8 0,1 5-12,0 1 0,1-1-1,0 1 1,1 0 0,0-1 0,0 1 0,0 0 0,1 0 0,1 0 0,4-9 0,4-2 24,1 0 0,0 1-1,1 1 1,1 1 0,1 0 0,0 0 0,36-24-1,-4 8-19,98-48 0,-104 59 45,100-43 460,-141 63-491,0 1 1,1-1 0,-1 1-1,0 0 1,1-1-1,-1 1 1,0 0-1,1 0 1,-1 0-1,0 0 1,1 0 0,-1 0-1,0 0 1,1 0-1,-1 0 1,0 1-1,2 0 1,-2 0 2,0 0 1,0-1-1,0 1 1,0 0-1,0 0 1,0 0-1,-1 0 1,1 0-1,0 0 0,-1 1 1,1-1-1,-1 0 1,0 0-1,1 0 1,-1 0-1,0 1 1,1-1-1,-1 2 1,2 20 91,-1-1 1,-1 0-1,-2 1 1,0-1-1,-5 23 1,5-29 35,2 0 120,0-11-83,2-7 247,1-13-394,1-1 0,1 1 0,0 0 1,1 1-1,1-1 0,0 1 1,1 0-1,13-17 0,-19 29-53,-1 0-1,1 0 1,-1 1-1,1-1 1,0 0-1,0 1 1,0-1 0,0 1-1,0-1 1,2 0-1,-3 2 17,-1 0 0,0 0 0,1 0 1,-1 0-1,0 0 0,1 0 0,-1 0 0,0 0 0,1 0 0,-1 0 0,0 0 1,1 0-1,-1 0 0,0 0 0,1 0 0,-1 0 0,0 1 0,1-1 0,-1 0 1,0 0-1,0 0 0,1 1 0,-1-1 0,0 0 0,0 0 0,1 1 0,0 0-8,0 1 0,-1-1-1,1 1 1,0-1 0,-1 1-1,0 0 1,1-1 0,0 4-1,0 7 35,-1 0-1,0 0 1,-2 18-1,0-21 33,2 0-1,-1 1 1,1-1-1,0 0 0,1 0 1,0 0-1,4 18 1,-4-26-32,0 1 0,0-1 1,0 1-1,0-1 1,0 0-1,0 1 0,0-1 1,0 0-1,0 0 1,1 0-1,-1 0 1,0 0-1,1 0 0,-1 0 1,1 0-1,-1 0 1,1-1-1,-1 1 0,1 0 1,0-1-1,-1 0 1,1 1-1,0-1 0,-1 0 1,1 0-1,0 0 1,-1 0-1,1 0 1,0 0-1,2-1 0,7-1 11,-1 0-1,0-1 0,16-6 0,-24 9-30,327-135 166,-300 123-121,-5 3-99,-16 7-15,0-1 1,15-8-1,-47 44-174,10-15 186,2 0 0,-20 37 0,27-45 84,1 0-1,0 1 1,0-1-1,1 1 1,0-1-1,1 1 1,0 0-1,1 12 1,0-20-7,1-1 0,1 0 1,-1 1-1,0-1 1,1 0-1,-1 1 1,1-1-1,0 0 0,-1 0 1,1 1-1,0-1 1,1 0-1,-1 0 1,0 0-1,0 0 0,3 1 1,-4-2-4,1 0 0,0-1 0,-1 1 0,1-1 0,0 0 0,0 1 0,-1-1-1,1 1 1,0-1 0,0 0 0,0 0 0,0 0 0,-1 1 0,1-1 0,0 0 0,0 0 0,0 0 0,1 0 0,0-1 0,-1 1-1,1-1 1,0 1 0,-1-1 0,1 0-1,-1 0 1,1 1 0,-1-1 0,1 0-1,-1 0 1,1-1 0,1-1 0,3-4 35,0 0 1,0-1-1,0 0 1,-1 0-1,0 0 1,5-13-1,21-61 153,-17 43-133,-13 37-63,20-52-62,-1-1 1,13-70 0,-32 120 69,4-15-55,-2 1 1,0-1-1,-1 0 0,-2-30 1,-3 42-220,-1 10 89,-4 11 32,0 8 124,0 1 0,2 0 0,0 0-1,-4 44 1,9-35-90,1 1-1,1-1 0,2 0 1,10 49-1,5-14-2499,7-4-3364,-2-17 2000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5:37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16 531 4640,'-1'0'222,"0"0"1,0-1 0,0 1-1,0 0 1,0 1 0,0-1-1,0 0 1,0 0-1,0 0 1,0 1 0,0-1-1,1 0 1,-1 1-1,-1 0 1,2-1-138,0 0 1,0 1-1,0-1 0,0 0 1,0 1-1,0-1 0,0 0 1,0 0-1,0 1 0,0-1 0,0 0 1,0 1-1,1-1 0,-1 0 1,0 1-1,0-1 0,0 0 1,0 0-1,1 1 0,-1-1 1,0 0-1,0 0 0,1 0 1,-1 1-1,0-1 0,0 0 0,1 0 1,-1 0-1,0 0 0,1 0 1,-1 1-1,1-1 1280,0 0-1153,-1-1-1,1 1 0,0 0 0,-1-1 1,1 1-1,-1 0 0,1-1 0,-1 1 1,1 0-1,0 0 0,-1-1 0,1 1 1,0 0-1,-1 0 0,2 0 0,5-2 249,-1-2-124,1-1 0,-1 0 1,0 0-1,10-13 0,2-1 143,105-84 466,9-8-891,-113 93 2,-1-1 0,-1-1 1,0-1-1,19-33 0,-28 42-39,-1-1 0,0 0 0,-1-1 0,0 1 0,6-27-1,-11 38-30,-1 0 0,0 0 0,0 0 0,0 0 0,0-1-1,0 1 1,0 0 0,-1-4 0,0 6 4,1 0 1,0-1-1,0 1 1,0 0 0,0-1-1,-1 1 1,1 0-1,0-1 1,0 1-1,-1 0 1,1 0-1,0-1 1,0 1-1,-1 0 1,1 0-1,0 0 1,-1-1-1,1 1 1,0 0-1,-1 0 1,1 0-1,-1-1 1,0 1-10,0 0 1,0 1-1,0-1 1,0 0-1,1 0 0,-1 0 1,0 1-1,0-1 1,0 0-1,0 1 1,1-1-1,-1 0 1,0 1-1,-1 0 0,-8 8 19,0 0 0,1 0 0,-1 1 0,-12 19-1,2-5 178,12-14-119,-66 86 692,66-83-625,1 0-1,0 0 1,0 0 0,2 1-1,-1 0 1,-3 18-1,5-14 83,1 0 1,1 1-1,1-1 0,0 1 0,1 0 0,3 20 0,-1-27-103,0 0 0,1-1-1,0 0 1,1 1 0,0-1 0,1 0 0,0-1 0,0 1 0,1-1-1,12 16 1,-15-23-60,0 0 0,0 1-1,0-1 1,0 0 0,0-1-1,1 1 1,-1 0 0,1-1-1,0 0 1,-1 0 0,1 0-1,0 0 1,0-1 0,1 0-1,-1 0 1,0 0 0,0 0-1,1 0 1,-1-1 0,0 0-1,1 0 1,-1 0 0,0 0-1,1-1 1,-1 0 0,0 0-1,0 0 1,1 0 0,-1 0-1,0-1 1,5-3 0,5-3-10,-1 0 1,0-1-1,0 0 1,-1-1-1,-1-1 1,19-20 0,-13 10-16,-2 0 1,0 0-1,16-32 1,-30 50-51,0 0 1,1 0 0,-1 1-1,0-1 1,0 0 0,-1 0 0,1 0-1,-1 0 1,1 0 0,-1 0 0,0 0-1,0 0 1,-1-4 0,1 6 12,0 0-1,0 0 1,-1 0 0,1 1 0,0-1 0,-1 0-1,1 1 1,-1-1 0,1 0 0,0 1 0,-1-1-1,0 0 1,1 1 0,-1-1 0,1 1 0,-1-1-1,0 1 1,1-1 0,-2 0 0,0 1 4,1-1 1,-1 1 0,1 0 0,-1 0-1,1 0 1,-1-1 0,1 1 0,-1 1-1,1-1 1,-1 0 0,1 0 0,-1 1-1,1-1 1,-2 1 0,-3 1 6,1 0 0,-1 1-1,1 0 1,0 0 0,0 0 0,0 1-1,0-1 1,1 1 0,-1 0 0,1 0 0,0 1-1,0-1 1,1 1 0,-1 0 0,1 0-1,0 0 1,0 1 0,1-1 0,0 1 0,-2 6-1,2-6 45,0 0-1,1 0 0,0 0 0,0 1 0,1-1 0,0 0 0,0 0 0,0 0 0,1 1 0,0-1 1,0 0-1,0 0 0,1 0 0,0 0 0,0-1 0,1 1 0,-1 0 0,1-1 0,5 8 1,-6-11-18,-1-1 0,0 1 1,1 0-1,-1-1 0,1 1 1,-1-1-1,1 1 1,0-1-1,0 0 0,-1 0 1,1 0-1,0 0 0,0 0 1,0 0-1,0 0 1,0-1-1,1 1 0,-1-1 1,0 1-1,0-1 0,0 0 1,0 0-1,0 0 1,1 0-1,-1 0 0,0-1 1,0 1-1,0-1 0,0 1 1,0-1-1,0 0 0,2-1 1,6-3 63,-1 0 1,0-1-1,0 0 1,-1-1-1,10-9 0,-10 8-60,55-52 145,-34 31-150,38-30-1,-52 49-272,-15 11 247,0-1 0,0 0 1,1 0-1,-1 0 0,0 1 0,0-1 0,0 0 0,0 0 0,0 0 0,0 1 0,0-1 0,0 0 0,0 0 1,0 1-1,0-1 0,0 0 0,0 0 0,0 0 0,0 1 0,0-1 0,0 0 0,0 0 0,0 1 0,0-1 1,0 0-1,0 0 0,0 0 0,0 1 0,-1-1 0,1 0 0,0 0 0,0 0 0,0 1 0,-4 14-7,-4 26 196,5-28-157,0 0 1,1 0-1,0 0 1,1 0-1,1 0 1,1 17-1,-1-30-1,0 1-1,0 0 0,0 0 1,0 0-1,0 0 0,0-1 1,0 1-1,0 0 0,0 0 1,1 0-1,-1-1 1,0 1-1,1 0 0,-1 0 1,0-1-1,1 1 0,-1 0 1,1-1-1,-1 1 0,1 0 1,-1-1-1,2 2 0,0-3 17,0 1 0,-1-1 0,1 0-1,-1 1 1,1-1 0,0 0-1,-1 0 1,0 0 0,1 0-1,2-3 1,-4 4-40,12-10 30,-1 0-1,-1-1 1,17-21 0,-16 19-57,0 0 1,15-13-1,26-24-335,-44 61 273,17 18-1,-22-27 115,0 0 1,0 0 0,1 0-1,-1-1 1,0 1-1,1-1 1,-1 0-1,1 0 1,-1 0 0,1-1-1,-1 1 1,1-1-1,0 0 1,-1 0-1,1 0 1,-1 0 0,1-1-1,0 1 1,4-3-1,8-1 21,-1-1 0,30-15 0,-24 10-47,-2 1-19,0-1-1,32-24 1,-33 25-139,-17 10 123,-1 0 0,1 0 0,0 0 0,0 0 0,0 0 0,-1 0-1,1 1 1,-1-1 0,1 0 0,-1 0 0,1 2 0,12 20 109,-9-18-42,1 0 12,0 1 1,0-1 0,0 0-1,1-1 1,6 5 0,-10-8-22,0 0 0,0 0 1,1 0-1,-1 0 1,0 0-1,1-1 1,-1 1-1,0-1 0,1 0 1,-1 1-1,1-1 1,-1 0-1,1 0 1,-1-1-1,1 1 0,-1-1 1,0 1-1,1-1 1,3-1-1,14-7 33,-1-1-1,27-18 0,-9 5 128,-23 15-138,0-1-1,-1-1 0,18-16 1,-27 22-37,0 0-1,0 0 1,0 0 0,-1 0 0,1-1 0,-1 0 0,0 0-1,-1 0 1,1 0 0,-1 0 0,0 0 0,0-1-1,1-7 1,-3 11-12,0 1 0,0-1-1,0 0 1,0 1 0,0-1-1,0 0 1,0 1 0,-1-1-1,1 0 1,0 1 0,-1-1 0,1 1-1,-1-1 1,0 1 0,0-1-1,0 1 1,1-1 0,-1 1-1,0 0 1,-1-1 0,1 1 0,0 0-1,0 0 1,0 0 0,-1 0-1,1 0 1,-1 0 0,1 0-1,-1 0 1,1 1 0,-1-1-1,-2 0 1,1 0-7,0 0 0,0 1 0,0-1 0,-1 1 0,1 0 0,0-1 0,0 2 0,0-1 0,-1 0 0,1 1 0,0-1 0,0 1 0,0 0 0,0 0 0,-4 2 0,1 1 75,-1 0-1,1 1 1,0 0-1,0 0 1,1 0-1,0 1 1,-1 0-1,2 0 1,-1 0-1,1 0 1,0 1-1,0 0 1,1 0-1,0 0 1,0 0-1,1 0 1,0 1-1,0-1 1,0 1 0,1-1-1,0 1 1,1 0-1,0-1 1,0 1-1,1 0 1,0-1-1,0 1 1,0-1-1,1 1 1,0-1-1,1 1 1,0-1-1,0 0 1,0 0-1,1-1 1,0 1-1,0-1 1,1 0-1,0 0 1,0 0-1,0 0 1,13 9-1,-10-10-161,1 1 0,1-2-1,-1 1 1,1-1-1,-1 0 1,1-1-1,0-1 1,0 1-1,1-1 1,-1-1 0,17 0-1,30 0-667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2:55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331 133 1312,'-3'0'469,"6"0"1990,-12 8 362,7-7-2609,0 0 0,-1 0 0,1 0 0,0 0 1,0-1-1,0 1 0,-1-1 0,1 1 0,0-1 0,-1 0 0,1 0 0,0 0 0,-4 0 0,-12 1 670,-74 10 1763,79-8-2394,0 0 0,0 0-1,-17 7 1,25-7-155,0-1-1,1 1 1,-1 0-1,0 0 1,1 0-1,0 0 1,0 1-1,0 0 1,0 0-1,0 0 1,-3 6-1,-1 1 77,1 0 0,1 1 0,0 0 0,0 0 0,1 0 0,0 1 0,-3 19 0,7-26-124,1-1-1,0 0 0,0 0 1,1 0-1,-1 0 0,1 1 1,2 7-1,-1-6 64,0 1-1,-1-1 1,0 9-1,0-14-87,-1 1-1,1-1 0,-1 1 0,1-1 0,0 0 1,-1 1-1,1-1 0,1 0 0,-1 0 0,0 1 0,0-1 1,1 0-1,-1 0 0,1-1 0,0 1 0,-1 0 1,1 0-1,0-1 0,0 1 0,0-1 0,0 0 0,3 2 1,3 1 95,0 0 1,1-1 0,-1 1 0,16 2-1,7-1 2,1-1 0,-1-2 0,1-1 0,0-1 0,34-6 0,-26 1 21,0-2-1,41-14 1,-66 17-74,-1-1 1,0-1 0,0 0 0,15-9-1,-23 11-8,1-1 0,-1 1 0,0-1 0,0 0 0,0-1 0,-1 1 0,0-1 0,0 0 0,7-11 0,-9 11-7,0 1 0,0-1 0,0 0 0,-1 0 1,0 0-1,0 0 0,0 0 0,-1 0 0,0-1 0,0 1 1,-1 0-1,1-1 0,-2 1 0,1-1 0,-1 1 0,1 0 1,-2-1-1,1 1 0,-1 0 0,0 0 0,0 0 0,-4-7 1,-2-2-43,0 1 1,-1-1 0,-1 2-1,-1-1 1,1 1 0,-2 1-1,0 0 1,0 1 0,-1 0-1,-22-14 1,11 11-105,-38-19 0,54 30-7,0-1 1,-1 1 0,1 1 0,0 0 0,-1 0 0,0 0 0,1 1 0,-1 1 0,-13 0 0,18 0-92,0 1 0,1 0 0,-1 0 0,1 0 0,-1 0 0,1 1 0,-1-1 0,1 1 0,0 0 0,0 0 0,0 0 0,0 1 0,0-1 0,0 1 0,1-1 0,-1 1 0,1 0 0,0 0 0,0 0 0,0 0 0,0 0 0,-2 5 0,-2 12-1493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2:56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2816,'0'-6'10098,"0"6"-9832,9-1 3800,20 9-4215,-19-5 1201,8 2-640,0 0 0,-1 1 0,0 1 0,-1 0 0,0 2 0,0 0 0,15 11 0,-25-16-268,-1 1 0,0 0 0,0 0 1,0 1-1,0 0 0,-1-1 0,0 2 1,0-1-1,-1 0 0,0 1 0,0-1 1,3 10-1,6 34-1715,-4 1-7234,-6-37 5813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2:57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21 1824,'-12'-4'12762,"16"5"-9850,-3-2-2859,-1 0-1,1 0 0,0 1 1,-1-1-1,1 1 1,0-1-1,0 0 1,0 1-1,0 0 1,0-1-1,0 1 0,0-1 1,-1 1-1,1 0 1,0 0-1,0 0 1,0-1-1,0 1 0,2 0 1,24-2 173,26-2-37,-35 2-69,0 1 0,21 1 0,-3 1 133,-29-1-196,1 0 0,0 0-1,0 1 1,-1-1 0,1 2 0,12 3 0,-19-5-4,5 1 110,-6-1-260,1 0 1,-1 1-1,0-1 0,0 0 1,0 0-1,1 0 1,-1 0-1,0 0 1,0 0-1,1 0 1,-1 0-1,0 0 1,0 0-1,1 0 1,-1 0-1,0 0 1,0 0-1,1 0 1,-1 0-1,0 0 1,0 0-1,0 0 1,1 0-1,-1 0 1,0 0-1,0 0 1,1 0-1,-1 0 1,0-1-1,0 1 1,0 0-1,1 0 1,-1 0-1,0 0 1,0 0-1,0-1 0,0 1 1,0 0-1,1 0 1,-1 0-1,0-1 1,0 1-1,0 0 1,0 0-1,0-1 1,0 3-1573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2:58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13 3712,'-5'0'12794,"13"0"-12101,18-1 231,32-5 0,-24 1-500,-25 5-407,1-1 0,12 2 0,-14 0-64,1-1 0,-1 0-1,10-1 1,-15 1-365,0-1 0,1 1 0,-1 0 1,0 0-1,1 1 0,4 0 0,18 8-8481,-11-2 5560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3:00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109 126 3072,'-1'-1'854,"0"1"1,0-1 0,0 0-1,0 1 1,0 0-1,-1-1 1,1 1-1,0 0 1,0-1 0,-3 1 683,6 0-444,-1-1-973,1 0-1,-1 0 0,1 0 1,-1 0-1,1 0 1,-1 1-1,1-1 0,0 0 1,-1 1-1,1-1 0,0 1 1,0 0-1,1-1 1,5 0 12,29-9 285,0 3 1,66-6-1,-70 10-265,28 1 9,-47 3-42,0-1 0,0-1 0,0 0 0,17-4 0,-30 5-78,0 0-1,0-1 1,0 1-1,0 0 1,0-1-1,0 1 1,0-1-1,-1 1 0,1-1 1,0 1-1,0-1 1,0 0-1,0 1 1,-1-1-1,2-1 1,-2 2-16,0 0 1,0-1-1,1 1 1,-1-1-1,0 1 1,0-1 0,0 1-1,0-1 1,0 1-1,0-1 1,0 1-1,0-1 1,0 1-1,0-1 1,0 1 0,0-1-1,0 1 1,0-1-1,0 1 1,-1-1-1,1 1 1,0-1-1,-2-2 11,1 1-1,-1 0 0,0 0 0,1 0 0,-1 1 0,0-1 0,0 0 1,0 1-1,-1-1 0,1 1 0,0 0 0,-4-2 0,-12-3 28,1 2 0,-1 0 0,0 0 0,-33-1 0,33 4-21,1 1 59,-1 0 1,0 1-1,1 1 0,-1 1 0,-25 8 0,-11 1 112,43-10-262,0 1 1,-22 9 0,18-6 114,10-3-33,0 0 0,0 0 0,1 0 0,-1 1 0,1 0-1,0 0 1,-7 8 0,2-3 218,9-8-250,0 0 1,0 0-1,0-1 1,0 1-1,0 0 1,0 0-1,0-1 1,0 1 0,1 0-1,-1 0 1,0-1-1,0 1 1,1 0-1,-1 0 1,0-1-1,1 1 1,-1 0-1,1-1 1,-1 1 0,1 0-1,11 14 46,-3-7-41,0 0 1,0-1-1,1 0 1,12 6-1,13 10-7,1 5 8,-2 2-1,-1 1 1,-1 2-1,44 59 1,-60-71-22,-3-6 106,-2 1-1,18 32 1,-14-22-84,-11-21 3,-1 0 0,0 0 0,0 1 0,-1-1 0,1 1 0,2 11 0,-4-16 50,-1 0-1,0 0 1,0 0 0,1 0-1,-1 0 1,0 0-1,0 0 1,0 0-1,0 0 1,0 0-1,0 0 1,-1 0-1,1 0 1,0 0 0,-1 0-1,1 1 1,-1-1-31,0-1 0,0 1 1,0-1-1,0 0 0,0 1 1,0-1-1,0 0 0,0 0 0,-1 0 1,1 0-1,0 0 0,0 0 1,0 0-1,0 0 0,0 0 1,0 0-1,0 0 0,-1-1 1,-26-4 301,19 2-373,-1 1 0,1 1-1,-1 0 1,0 0-1,0 1 1,-12 1-1,-6 2-124,20-3 117,-1 1 0,1 0 0,-14 4 0,-33 14 203,-87 44 1,105-39-91,23-14-59,14-10-5,0 0 0,0 0 0,0 1 0,0-1 0,-1 0 0,1 0 0,0 0 0,0 0 0,0 1 0,0-1 0,0 0 0,0 0 0,0 0 0,0 0 0,0 1 0,0-1 0,0 0 0,0 0 0,0 0 0,0 1 0,0-1 0,0 0 0,0 0 0,0 0-1,0 1 1,0-1 0,0 0 0,0 0 0,0 0 0,0 1 0,0-1 0,0 0 0,0 0 0,0 0 0,1 0 0,-1 1 0,0-1 0,0 0 0,0 0 0,0 0 0,0 0 0,1 0 0,-1 0 0,0 1 0,0-1 0,0 0 0,0 0 0,1 0 0,-1 0 0,12 7 119,-5-5-88,0 1 0,0-1 0,1 0 0,-1-1 0,0 0 0,15 1 1,48-5 227,-48 1-192,151-11-83,-152 11 12,-2-1 1,23-6 0,17-3 125,110-6 75,-141 18-32,-19-2 381,-9 0-1384,-7-1-5543,6 3 5966,1-1 0,-1 1 0,0 0 0,1-1 0,-1 1 0,0-1 0,1 1 0,-1-1-1,0 1 1,1-1 0,-1 0 0,0 0 0,0-5-2619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3:01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15 5312,'0'0'1701,"0"2"-1024,-5 166 5362,-1 0-3731,-2-48-874,4-105-851,2-10-254,3-5 205,0-1-477,-1 0 0,0 0 1,1 0-1,-1 0 1,0 0-1,0 0 0,0-1 1,0 1-1,0 0 0,0 0 1,-1-2-1,1-2-4,0-7-152,0-2 15,0 1-1,1-1 0,3-14 1,19-155 263,-11 72 36,4 37 297,-16 72-491,0-1-1,1 1 0,-1 0 0,1 0 1,-1-1-1,1 1 0,2-3 1,2 2 53,0 11 89,2 17-19,-1 1-1,5 46 1,-4-26-15,-1 4 98,-2-21-18,9 36 1,-10-52 11,2 23 1,0-1 65,-4-30-258,2 2 461,7-12-161,-8 3-318,0 1 0,0-1-1,0 0 1,0 0-1,0 0 1,-1 0 0,1 0-1,-1 0 1,1 0-1,-1 0 1,1-4 0,10-30-426,-4 10 404,36-120-373,-31 95 261,-12 41 55,1-8-107,-1 17 154,-1 1 0,0-1-1,0 1 1,0-1 0,0 1 0,0-1 0,1 0 0,-1 1-1,0-1 1,0 1 0,1-1 0,-1 1 0,0-1-1,1 1 1,-1-1 0,1 1 0,-1 0 0,1-1 0,0 0-1,-1 1 16,1 0-1,-1 0 0,0 0 0,1 0 0,-1 0 1,0 0-1,1 0 0,-1 0 0,0 0 0,1 0 1,-1 1-1,0-1 0,1 0 0,-1 0 0,0 0 1,0 0-1,1 0 0,-1 1 0,0-1 0,0 0 1,1 0-1,-1 1 0,0-1 0,0 0 1,1 0-1,-1 1 0,0-1 0,0 0 0,0 0 1,0 1-1,1-1 0,-1 0 0,0 1 0,0-1 1,4 15 219,-3-12-141,24 132 1000,-1-31-453,-1-21-763,-22-78 777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20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11 3648,'-5'0'6592,"5"-8"-4610,0 5-1277,0 5-187,0-1-523,4 16 319,-3-5-20,0 0 0,-1 0 1,0 0-1,-3 20 0,1-4 43,-5 90 168,-33 333 1342,32-372-1581,-2 11 295,9-89-513,1 1 1,0-1-1,-1 1 0,1-1 1,0 1-1,0 0 1,0-1-1,0 1 0,0-1 1,1 1-1,-1-1 1,1 3-1,-1-4-34,0 0 0,0 0 1,0 0-1,0 0 0,0 0 0,0 1 0,1-1 0,-1 0 0,0 0 1,0 0-1,0 0 0,0 0 0,0 0 0,1 0 0,-1 0 0,0 0 1,0 0-1,0 0 0,0 0 0,0 0 0,1 0 0,-1 0 0,0 0 1,0 0-1,0 0 0,0 0 0,0 0 0,1 0 0,-1 0 1,0 0-1,0 0 0,0 0 0,0 0 0,0 0 0,1 0 0,-1 0 1,0 0-1,0-1 0,0 1 0,0 0 0,0 0 0,0 0 0,0 0 1,0 0-1,1 0 0,-1 0 0,0-1 0,0 1 0,6-7 25,-6 6 29,10-5-29,0 0 0,1 1-1,-1 0 1,1 0 0,21-5 0,-24 7-53,26-7-43,0 2 1,0 1-1,1 2 1,70-2-1,-46 10 13,-54-3 55,1 1 1,-1 0-1,1 0 1,-1 1 0,1 0-1,-1 0 1,10 5-1,-14-6-240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3:02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40 3488,'0'0'1115,"-7"-11"1098,6 8 275,-8-3 1557,7 4-3814,1 0 0,-1 1 0,1-1 0,-1 1 0,1 0 0,-1-1 0,0 1 0,1 0 0,-1 0 0,0 0 0,0 0 0,0 0 0,0 1 0,0-1 0,0 0 0,0 1 0,0 0 1,0-1-1,0 1 0,0 0 0,-1 0 0,1 0 0,0 0 0,-2 1 0,3-1-195,-1 0 0,1 1 1,-1-1-1,1 1 1,-1-1-1,1 1 0,0-1 1,-1 1-1,1 0 0,0 0 1,0-1-1,-1 1 1,1 0-1,0 0 0,0 0 1,0 0-1,0 1 0,0-1 1,0 0-1,0 0 1,1 1-1,-2 1 0,1 1 1,1 0-1,-1 0 0,1 0 0,0-1 0,0 1 1,0 0-1,2 5 0,0 5-5,1 12 179,8 25 1,1 9 141,-5-2 344,-1 82 0,-6-132-748,-1-1 0,1 0 0,-1 0-1,-1 0 1,1 0 0,-1 0-1,0 0 1,-1-1 0,-3 8 0,6-14-210,-1 1 1,1-1-1,-1 0 1,0 1-1,1-1 1,-1 0-1,0 0 1,1 1-1,-1-1 1,0 0-1,1 0 1,-1 0-1,0 0 1,0 0-1,1 0 1,-1 0-1,0 0 1,1 0-1,-1 0 1,0 0-1,0 0 1,1 0-1,-1-1 1,0 1-1,1 0 1,-1-1-1,0 1 1,1 0-1,-2-1 1,1-4-1915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3:03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 5632,'-11'-7'1834,"8"5"-1124,13 7 2676,-8-4-3030,-1 0 0,1 0 0,0 0 0,-1 0-1,1 0 1,0 0 0,0-1 0,-1 1 0,1-1 0,4 1-1,7 3 734,0 0-489,0 0 1,0 0 0,1-1-1,0-1 1,15 1-1,21-3-2571,1-4-8056,-33 4 6337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3:04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78 3136,'-5'-5'15466,"6"5"-15409,-1 1 0,1-1 0,-1 1-1,1-1 1,0 1 0,-1-1 0,1 0 0,0 1 0,0-1 0,-1 0-1,1 0 1,0 1 0,0-1 0,-1 0 0,1 0 0,0 0-1,0 0 1,0 0 0,-1 0 0,1 0 0,0 0 0,0 0 0,0-1-1,19-8 284,-7 3-129,31-15 272,-33 15-383,0 0 1,0 1-1,19-5 1,-16 6-81,1 1 0,-1 0 0,1 2 0,-1-1 0,1 2 0,0 0 0,22 3 0,-17-2-521,-18-1-705,8 3-5460,3-10-1787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3:05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33 6048,'-1'0'135,"1"0"-1,0 0 1,-1 1 0,1-1 0,0 0-1,-1 0 1,1 0 0,0 1 0,-1-1-1,1 0 1,0 0 0,0 1 0,-1-1-1,1 0 1,0 1 0,0-1 0,-1 0-1,1 1 1,0-1 0,0 0 0,0 1-1,0-1 1,0 0 0,-1 1 0,1-1-1,0 1 1,0-1 0,0 1 0,-2 16 1050,2-9-721,-2 15 689,3 31 0,0 11-264,-29 181 2012,27-232-2748,1-13-100,0 0 1,0 0-1,0 1 1,0-1-1,0 0 1,0 0-1,0 1 0,0-1 1,-1 0-1,1 0 1,-1 0-1,0 2 1,3-13-112,-1-1 0,0 0 0,0 1 0,-2-13 0,1 19 76,2-14-78,0-1 0,0 1 0,6-19 1,5-30 143,-5 12 25,19-67 1,-21 99 28,-4 12 67,1 1-1,6-17 1,-9 27-192,0-1 1,1 1 0,-1-1-1,0 1 1,0-1 0,0 1-1,0 0 1,1-1 0,-1 1-1,0-1 1,0 1 0,1 0-1,-1-1 1,0 1-1,1 0 1,-1-1 0,0 1-1,1 0 1,-1-1 0,0 1-1,1 0 1,-1 0 0,1 0-1,-1-1 1,1 1 0,-1 0-1,0 0 1,1 0-1,-1 0 1,1 0 0,-1 0-1,1 0 1,-1 0 0,1 0-1,-1 0 1,1 0 0,-1 0-1,0 0 1,1 0 0,-1 0-1,1 1 1,-1-1 0,1 0-1,-1 0 1,0 0-1,1 1 1,-1-1 0,0 0-1,1 0 1,-1 1 0,0-1-1,1 0 1,-1 1 0,0-1-1,1 1 1,-1-1 0,0 0-1,0 1 1,0-1 0,1 1-1,-1-1 1,0 1-1,0-1 1,0 0 0,0 1-1,0-1 1,0 1 0,3 15 249,-1-1 0,1 24 0,-1-3-23,3 19-94,1 7 330,23 112 1,-28-173-439,-1 1-1,0-1 1,1 0 0,-1 0 0,1 1 0,-1-1 0,1 0 0,-1 0 0,1 0 0,0 0 0,0 0 0,0 0-1,1 2 1,-2-3-22,0 0-1,1 0 0,-1 0 1,1 1-1,-1-1 1,1 0-1,-1 0 0,0 0 1,1 0-1,-1 0 0,1 0 1,-1 0-1,1 0 1,-1 0-1,0 0 0,1 0 1,-1 0-1,1 0 0,-1 0 1,1 0-1,-1-1 1,0 1-1,1 0 0,-1 0 1,1-1-1,3-2-1,-1 0 0,0 0 0,0 0-1,0 0 1,0-1 0,2-3 0,0 0-183,6-9 76,-1-1-1,0-1 1,12-33-1,-2 7-28,-12 27 77,51-97-352,-36 82 103,-23 31 300,0 1 0,1 0 0,-1-1 0,0 1-1,1 0 1,-1-1 0,1 1 0,-1 0 0,1-1 0,-1 1-1,1 0 1,-1 0 0,1 0 0,-1 0 0,1-1 0,-1 1-1,1 0 1,-1 0 0,1 0 0,-1 0 0,1 0 0,0 0-1,-1 0 1,1 0 0,-1 1 0,1-1 0,-1 0-1,1 0 1,-1 0 0,1 0 0,-1 1 0,1-1 0,-1 0-1,1 1 1,-1-1 0,0 0 0,1 1 0,-1-1 0,1 0-1,-1 1 1,0-1 0,1 1 0,-1-1 0,0 1 0,0-1-1,1 1 1,-1-1 0,0 1 0,0 0 0,13 29 421,-11-26-372,15 51 640,14 80-1,-25-103-670,1 21 229,-5-32-116,6 25 1003,-7-43-833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3:05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0 7296,'0'1'97,"0"-1"-39,0 0 0,0 0 0,-1 0-1,1-1 1,0 1 0,0 0 0,0 0 0,-1 0-1,1 0 1,0 0 0,0 0 0,0 0 0,-1 0 0,1 0-1,0 0 1,0 0 0,0 0 0,-1 0 0,1 1-1,0-1 1,0 0 0,0 0 0,0 0 0,-1 0-1,1 0 1,0 0 0,0 0 0,0 0 0,0 1-1,-1-1 1,1 0 0,0 0 0,0 0 0,0 0-1,0 1 1,0-1 0,0 0 0,0 0 0,0 0-1,-1 0 1,1 1 0,0-1 0,0 0 0,0 0 0,0 0-1,0 1 1,0-1 0,0 0 0,0 0 0,0 0-1,0 1 1,0-1 0,0 0 0,0 0 0,1 0-1,-1 1 1,0-1 0,0 0 0,0 0 0,0 0-1,0 0 1,0 1 0,0-1 0,0 0 0,1 0-1,-1 0 1,0 0 0,0 0 0,1 1 0,-2-1 426,0 0 0,0 1 1,0-1-1,1 1 0,-1-1 1,0 1-1,0-1 0,1 1 1,-1 0-1,0-1 0,1 1 0,-1 0 1,1-1-1,-2 2 0,-12 21 2517,7-10-2187,-9 27 0,14-35-734,1 1 0,1-1 1,-1 0-1,1 1 1,0-1-1,1 9 0,0 6 46,-1-18-187,0 0 1,0 0-1,1-1 0,-1 1 1,0 0-1,1-1 1,0 1-1,-1 0 1,1-1-1,0 1 1,-1-1-1,1 1 0,0-1 1,0 1-1,0-1 1,1 0-1,-1 1 1,0-1-1,0 0 1,3 2-1,-2-2-604,0 0 0,0 0 0,0 0-1,0 0 1,0 0 0,0 0 0,0-1 0,1 1 0,-1-1-1,0 0 1,0 1 0,0-1 0,0 0 0,1 0-1,2-1 1,3 0-1745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3:06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29 8640,'-10'-17'3904,"10"14"-3392,-3-2 960,-2 1-1728,10 8 96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3:07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74 1472,'-4'-6'8548,"4"6"-8358,4-13 2578,-3 8-290,6 2-2184,0 0 1,0 0-1,1 1 1,13-3-1,-16 4-225,64-12 839,137-6 1,-204 19-892,87 0 762,-38 5-27,-50-5-693,-19 7-15680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33:08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60 3488,'-19'0'2918,"5"0"4025,40-2-1058,19-5-4497,-7 0-741,28-2-368,152-20-638,-202 27-616,25-2-2295,-14 5-1717,-3 5 1510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06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47 1472,'0'27'10981,"1"3"-6613,0 78-3968,-9-6 826,-2 19-687,11-34-467,0-49 191,-5 48-1,1-68-22,3-17-218,0-1 0,0 1-1,0 0 1,0-1-1,-1 1 1,1-1-1,0 1 1,0-1 0,0 1-1,-1-1 1,1 1-1,0-1 1,-1 1-1,1-1 1,0 1-1,-1-1 1,1 0 0,0 1-1,-1-1 1,1 1-1,-1-1 1,0 0-1,0-2 134,-12-48-11,7 26-192,-5-30 0,5 4 57,3 1 0,2-63 0,2-1-114,-2 77 257,1-1 0,9-61 1,-7 80-3,-2 16-113,1-1 0,-1 1 1,0-1-1,1 1 0,-1-1 0,1 1 1,0-1-1,0 1 0,2-3 0,-3 5-29,0-1-1,0 1 1,0 0-1,1-1 0,-1 1 1,0 0-1,0 0 1,1-1-1,-1 1 0,0 0 1,1 0-1,-1 0 1,0-1-1,1 1 0,-1 0 1,0 0-1,1 0 1,-1 0-1,0 0 1,1 0-1,-1 0 0,0 0 1,1 0-1,-1 0 1,1 0-1,-1 0 0,0 0 1,1 0-1,-1 0 1,1 0-1,12 8 170,9 17 56,2 13 38,1 0 17,33 39 1,-36-50-42,-2 0 1,19 32-1,-38-59-237,-1 0 0,1 0 0,-1 1 0,1-1 1,-1 0-1,1 0 0,-1 0 0,1 0 0,-1 0 0,1 0 1,-1 0-1,1 0 0,-1 0 0,1 0 0,-1 0 1,1 0-1,-1 0 0,1 0 0,-1 0 0,1 0 0,-1-1 1,1 1-1,-1 0 0,1 0 0,-1-1 0,0 1 1,1 0-1,0-1 0,0 0-12,1 0-1,-1 0 1,0 0-1,0 0 1,0 0 0,0 0-1,1 0 1,-1 0-1,-1-1 1,1 1 0,2-3-1,-1-3-35,-1 0-1,1 0 1,0-15 0,2-11-38,17-96-111,-21 125 177,0 2 1,1 0 0,-1 0 0,0 0 0,0 0 0,1 0 0,-1 0-1,1 0 1,1-2 0,3 3-34,4 9-3,-4-1 135,0 1-1,-1-1 1,0 1-1,0 0 1,-1 0 0,1 0-1,1 13 1,6 11 263,1 2 18,-1 0-1,6 38 1,6 72 89,-13-44-837,-10-87-3702,-4-25-2245,3-1 3189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08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1 3136,'1'1'1044,"0"-1"-989,-1 0 0,0 0 0,0 0 0,0 0 0,0 0 0,0 0 0,0 0 0,0 0 0,0 0 0,0 0 0,0 1 0,0-1 0,0 0 0,0 0 0,-1 1 1099,1-1-1099,0 0 0,0 0 0,0 0 0,0 0 0,0 0 0,-8 8 2371,-13 7 301,0-8-1584,1 0 0,-2-2 0,1-1 0,-35 3 1,-16 4-49,64-10-985,0 1 0,0 0 0,1 1 0,-9 3 1,13-4-79,0-1 0,0 1 0,0 0 1,0 0-1,0 0 0,0 1 1,1-1-1,-1 1 0,1-1 1,0 1-1,-1 0 0,-1 4 0,-2 3 101,4-6-46,-1 0-1,1 1 1,0-1 0,0 1 0,0 0-1,1 0 1,-2 10 0,1 1 71,1 0 0,1 0 1,0 0-1,2 0 0,5 28 0,24 79 258,-17-65-172,-3 2-1,4 65 1,-1 35 28,-13-140-264,-1-15 27,0 0-1,1 0 1,0 0 0,-1 0-1,2 0 1,0 5 0,-1-9-15,-1 1 0,1 0 0,-1 0 0,0 0 0,0 0 0,0 0 0,0 0 0,0 2 0,0 1-99,0-4 303,0 19-651,0 3 609,6-23-161,67-5 321,-17-1 100,-33 5-336,1-1-2,-1 1-1,40 4 0,-30-2-994,-33-1 827,0 0-1,0 0 1,0 0-1,1 0 1,-1 0-1,0 0 1,0 0 0,0 0-1,0 0 1,1 0-1,-1 0 1,0 0-1,0 0 1,0 0-1,0-1 1,0 1-1,1 0 1,-1 0-1,0 0 1,0 0-1,0 0 1,0 0-1,0 0 1,0 0-1,1 0 1,-1-1 0,0 1-1,0 0 1,0 0-1,0 0 1,0 0-1,0 0 1,0-1-1,0 1 1,0 0-1,0 0 1,0 0-1,0 0 1,0-1-1,1 1 1,-1 0-1,0 0 1,0 0-1,-1-1 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2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7 6048,'0'-1'73,"-1"1"0,1 0 0,0-1 0,0 1 0,0 0 0,0-1 0,-1 1 0,1 0 0,0 0 0,0-1 0,0 1 0,-1 0 1,1 0-1,0-1 0,-1 1 0,1 0 0,0 0 0,0 0 0,-1 0 0,1-1 0,0 1 0,-1 0 0,1 0 0,0 0 0,-1 0 0,1 0 0,-1 0 0,1 0 0,0 0 0,-1 0 1,1 0-1,0 0 0,-1 0 0,1 0 0,0 0 0,-1 0 0,1 0 0,0 0 0,-1 1 0,1-1 0,0 0 0,-1 0 0,1 0 0,0 1 0,-1-1 0,1 0 0,0 0 1,0 1-1,-1-1 0,1 0 0,0 0 0,0 1 0,0-1 0,0 0 0,-1 1 0,1-1 0,0 0 0,0 1 0,0-1 0,0 0 0,0 1 0,0-1 0,-3 8 391,0-2 1,0 1-1,0 0 0,-1 0 0,-9 11 0,0 1 463,3-2-321,1-1 0,1 2 0,-10 27 0,15-37-562,1 0 0,0 0 0,0 1-1,1-1 1,0 1 0,1-1 0,0 1 0,0-1 0,1 1 0,2 10 0,-2-16-57,0 0 0,0 1 0,1-1 0,-1 0 0,1 0 0,0 0 0,0 0 0,0-1 0,0 1 0,0 0-1,1-1 1,-1 1 0,1-1 0,3 2 0,-3-1-661,1-1-1,0 0 1,-1 0-1,1 0 1,0 0-1,7 1 1,2 0-1342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10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42 3136,'0'0'72,"0"0"-1,0 0 1,0 0 0,0 0-1,0 0 1,0 0 0,-1 0 0,1 0-1,0 0 1,0 0 0,-1 1 1290,1-1-1290,-1 0 0,1 0-1,0 0 1,0 1 0,0-1-1,0 0 1,0 0 0,0 0 0,0 0-1,0 0 1,0 0 0,0 0-1,0 0 1,0 1 0,0-1 0,0 0-1,0 0 1,0 0 0,0 0-1,0 0 1,0 0 0,0 0 0,0 1-1,5 6 5253,-1 0-3726,6 29 697,7 50 0,-8-37-1397,3 36 30,1 8-592,-10-73-165,-3-15-29,-3-10 414,2-3-554,-1 0 0,1 0 1,0 0-1,1-8 0,-1 7-15,1 0 0,-1 0 1,0 1-1,-4-12 0,-5-21-70,-11-82 1,16 51 284,6 68-217,-1 0-1,0-1 0,1 1 0,0 0 1,0 0-1,0 0 0,0 0 1,0 0-1,1 0 0,0 1 0,0-1 1,0 0-1,0 1 0,1 0 0,-1-1 1,4-2-1,-3 3 16,-1 1 0,1 0 0,-1 0 0,1 1 0,0-1 0,0 1 0,0-1 0,0 1 0,0 0 0,0 0 0,0 0 0,0 0 0,0 1 0,0-1 0,1 1 0,-1 0 1,0 0-1,0 0 0,0 0 0,1 0 0,-1 1 0,4 1 0,-2-1 22,1 1 0,-1 0 0,0 1 0,0-1 1,0 1-1,0 0 0,0 0 0,-1 0 0,1 1 1,-1-1-1,0 1 0,4 6 0,-6-8 2,0 0 0,0 1 0,-1-1 0,1 1 0,-1-1 0,0 1 0,0 0 0,0-1 0,0 1 0,0 0 0,-1 0 0,1-1 0,-1 1 0,1 0 0,-1 0 0,0 0 0,0 0 0,-1 0 0,1 0 0,-1-1 0,1 1 0,-1 0 0,0 0 0,0-1 0,-2 6 0,1-3 7,-1 0 0,1 0 1,-1 0-1,0-1 0,0 1 1,-1-1-1,1 0 0,-1 0 1,0 0-1,0 0 0,0-1 1,-1 1-1,1-1 0,-1 0 1,-6 3-1,3-3 7,4 0-3,-1-1 1,1 0-1,-1-1 0,0 1 0,0-1 0,0 0 1,-6 1-1,12-3-106,0 0 1,1 0-1,-1 0 0,0 0 1,0 0-1,1 0 0,-1 0 1,0 1-1,1-1 0,-1 0 1,3 0-1,3 2 77,0 0 0,0 0 0,-1 0 0,1 1 0,0 0 0,-1 0 0,1 1 0,-1-1 0,0 2 0,0-1 0,0 1 0,0-1 0,0 2 0,-1-1 0,0 1 0,0-1 0,0 1 1,-1 1-1,1-1 0,-1 1 0,0 0 0,3 6 0,-4-6 77,-1 1 0,0-1 0,0 0 0,0 1 0,-1 0 0,0-1 0,0 1 0,0 0 0,-1 8 0,-1-11 2,1 1 1,-1-1-1,0 1 0,0-1 0,0 1 0,-1-1 0,1 0 0,-1 0 0,0 0 0,-1 0 0,1 0 0,0 0 0,-7 7 0,7-9-48,0 0 0,0 0 1,0 0-1,0 0 0,-1 0 0,1-1 1,0 1-1,-1-1 0,1 0 0,-1 1 1,0-1-1,1 0 0,-5 1 0,3-2-27,1 0-1,-1 0 0,1 0 0,0-1 0,-1 1 0,1-1 0,0 1 0,0-1 0,-1 0 1,1-1-1,0 1 0,-3-2 0,-27-16-825,-58-44 0,88 61 270,-13-11-684,15 12 1022,1 1-1,-1 0 1,1-1-1,-1 1 1,1-1-1,-1 0 1,1 1 0,0-1-1,-1 1 1,1-1-1,0 0 1,-1 1-1,1-1 1,0 0-1,0 1 1,-1-1 0,1 0-1,0 0 1,0 1-1,0-1 1,0 0-1,0 0 1,0 0 0,1 0-333,1 0 1,-1 0 0,0 0 0,1 1-1,-1-1 1,1 1 0,-1-1 0,1 1 0,-1-1-1,1 1 1,-1 0 0,1 0 0,-1 0-1,1-1 1,-1 2 0,3-1 0,13 2-1828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10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77 4736,'-6'-4'7568,"18"6"-6100,4 0-312,20-1 737,-17 0-1362,30-3-1,-43 2-519,-2-1 19,0 1 0,0 0 0,0-1 0,0 0 0,0 0 0,-1 0 0,7-3 0,0-1 76,-8 4-59,0 0-1,0 1 1,0-1-1,0-1 0,0 1 1,-1 0-1,1 0 1,2-3-1,-3 3-32,-1 1 1,1-1-1,-1 0 0,0 0 0,0 0 0,1 1 1,-1-1-1,0 0 0,0 0 0,0 0 1,0 0-1,0 1 0,0-1 0,0 0 0,0 0 1,0 0-1,0 0 0,0 1 0,0-1 1,-1 0-1,1 0 0,0 0 0,-1 1 0,1-1 1,0 0-1,-1 0 0,-1-1 0,1 0 18,0 1 0,0-1 0,-1 0 0,1 1 0,-1-1 0,0 0 0,1 1 0,-1 0 0,0-1 0,0 1 0,0 0 0,0 0 0,0 0 0,0 0 0,-3 0 0,0 0 31,0 0 1,0 0-1,0 0 1,0 1-1,0 0 1,-7 0-1,-4 2 307,1 1 1,-1 1-1,-19 6 1,26-7-176,1 1 1,0-1-1,0 1 1,0 1-1,0-1 0,1 1 1,-9 8-1,13-11-147,1 0 0,0 0 0,0 0 0,0 0 0,0 0 0,0 1 0,1-1 0,-1 1 0,1-1 0,-1 1 0,1 0 0,0-1 0,0 1 0,0 0 0,1 0 0,-1 0 0,1 0 0,-1 0 0,1 0 0,0 0-1,0-1 1,0 1 0,1 0 0,-1 0 0,2 4 0,-1-2-9,1 0 1,0 0-1,0-1 0,0 1 0,1 0 0,0-1 1,0 0-1,0 1 0,0-1 0,1-1 0,-1 1 1,1 0-1,0-1 0,5 4 0,-4-4 10,1 0 1,0 0-1,0 0 0,1-1 0,-1 0 1,0 0-1,1-1 0,-1 0 0,13 1 1,1-2-302,1-1 0,-1 0-1,1-2 1,-1-1 0,39-11 0,-28 4-2162,11-2-5603,-25 12 5329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11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1728,'-3'1'15055,"6"5"-10811,9 13-4637,-11-16 2201,1-1-1675,-1 0 1,1 0-1,0 0 0,-1-1 0,1 1 1,0 0-1,0-1 0,0 1 1,0-1-1,0 0 0,1 0 1,-1 0-1,0 0 0,0 0 0,1 0 1,-1-1-1,1 1 0,-1-1 1,1 1-1,4-1 0,6 0 95,-1-1 0,1 0 0,13-4 0,20-1 93,86 8-417,-131-2 53,0 8 55,-2 5-104,-4 12 159,3-16-34,1-1-1,-1 0 1,-1 1-1,-3 8 1,-12 19 89,-25 35 1,36-60-325,0-1-1,-1 1 1,-16 14 0,2-6-4690,16-14 2189,-1 0-381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12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0 2400,'3'0'12541,"8"7"-10120,12 5-2328,-5-7 288,1-2 0,0 0-1,0-1 1,23-1 0,-7 0-381,50 0 410,-49-1-142,-35 0-243,1 0 0,0 0 1,-1 0-1,1 0 0,-1 0 1,1 1-1,-1-1 0,0 1 1,1-1-1,-1 1 1,1-1-1,-1 1 0,0 0 1,1-1-1,-1 1 0,0 0 1,0 0-1,0 0 0,1 0 1,-1 0-1,0 1 0,0-1 1,-1 0-1,1 0 0,0 1 1,0-1-1,-1 0 0,1 1 1,0 2-1,1 2 125,-1 1 0,0-1 0,0 1-1,-1 0 1,0 9 0,0-6-12,-12 233 1766,9-201-1457,3 46 0,1-31-242,1-18 168,7 39 0,-2-23-351,-2-11-5,4 73 328,-9-115-307,0 1 0,0-1-1,0 0 1,0 1 0,-1-1-1,1 0 1,-1 1 0,1-1 0,-1 0-1,0 0 1,0 0 0,0 1-1,0-1 1,0 0 0,-1 0 0,1-1-1,-1 1 1,1 0 0,-1 0-1,1-1 1,-1 1 0,0-1 0,0 1-1,0-1 1,0 0 0,0 1-1,-3 0 1,-9 1 90,0 0 0,0 0 0,0-2 0,0 0 0,-1 0 0,-14-2-1,-88-13 66,91 10-268,8 2-103,-74-9-732,76 10-1770,-28 3 1,33 1 545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14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21 2912,'-10'-8'14069,"12"9"-13376,4 0-371,0 0-1,-1 0 0,1 0 1,0 0-1,0-1 1,7-1-1,40-4 562,-16 1-667,97 0 480,9 0 134,-57 3-500,-41 3-2255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14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8 3328,'-4'-7'5738,"4"6"-5658,6 4 560,-1 0-1,1 1 0,-1-1 1,0 1-1,0 0 1,-1 0-1,1 1 0,-1-1 1,0 1-1,0 0 0,-1 0 1,1 0-1,-1 1 1,0-1-1,-1 1 0,4 8 1,1 6 52,-1 0-1,-1 1 1,4 32 0,-8-7-456,-1-28-1426,18-34-12159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17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34 108 2912,'-1'-1'277,"1"0"1,-1 0 0,1 0-1,0 0 1,0 0-1,-1 0 1,1 0-1,0 0 1,0 0-1,0 0 1,0 0-1,0 0 1,0 0 0,1 0-1,-1 0 1,0 0-1,0 0 1,1 0-1,-1 0 1,1 0-1,-1 0 1,1 0-1,0-2 1,5 31 3226,-3-6-2848,0 0 1,-2 0-1,-1 1 1,-4 40-1,2-26-45,0 12-130,2-22-264,-2-1 0,0 0 0,-7 29 0,-14 45 482,22-93-587,0-8 52,-1-5-99,2 3-49,-1 1-1,1-1 0,0 1 1,0-1-1,0 1 0,0-1 1,1 1-1,-1-1 0,1 1 0,-1 0 1,2-4-1,3-18 31,-3 9-24,15-103 254,5-21-68,-20 125-161,-2-3 238,2 1-1,0-1 0,1 1 1,1 0-1,0 0 0,10-25 1,-6 32-134,-8 8-142,1 1 0,-1 0 0,0 0 0,0 0 0,1 0 0,-1 0 0,0 0 0,0 0 0,1 0 0,-1 0 0,0 0 0,1 0 0,-1 0 0,0 1 0,0-1 0,1 0 0,-1 0 0,0 0 0,0 0 0,0 0 1,1 0-1,-1 1 0,0-1 0,0 0 0,1 0 0,-1 0 0,0 1 0,2 2 66,0 0 1,0 0 0,-1 0 0,1 0-1,1 5 1,0-2-38,27 70 390,-11-26-304,42 77 1,-52-111-73,26 40 319,-32-51-336,1-1 0,0 1 0,0-1-1,0 0 1,0 0 0,1 0-1,0-1 1,7 5 0,-11-7-39,1-1 0,-1 1 1,0-1-1,0 0 0,0 1 0,0-1 0,0 0 1,0 0-1,0 0 0,1 1 0,-1-1 0,0 0 1,0-1-1,0 1 0,0 0 0,1 0 1,-1 0-1,0-1 0,0 1 0,0-1 0,0 1 1,0-1-1,0 1 0,0-1 0,0 1 0,0-1 1,0 0-1,0 0 0,0 1 0,-1-1 1,1 0-1,1-2 0,2-2-24,-1-1 1,1 0 0,-2 0-1,5-10 1,-4 7 44,8-19-218,-1-1 1,6-36 0,6-62-81,-5 21 533,-14 91-233,-1 0 52,8-23-1,-10 38-64,0 0 0,0-1 0,0 1 0,0 0-1,1-1 1,-1 1 0,0 0 0,0-1 0,0 1-1,0 0 1,0-1 0,1 1 0,-1 0 0,0-1 0,0 1-1,0 0 1,1 0 0,-1-1 0,0 1 0,0 0 0,1 0-1,-1-1 1,0 1 0,1 0 0,-1 0 0,0 0-1,1 0 1,-1 0 0,0-1 0,1 1 0,-1 0 0,0 0-1,1 0 1,-1 0 0,0 0 0,1 0 0,-1 0 0,0 0-1,1 0 1,-1 0 0,0 1 0,1-1 0,-1 0-1,2 1 11,-1-1-1,-1 1 0,1 0 0,0 0 0,0 0 0,0 0 0,0 0 0,-1 0 0,1 0 0,0 0 1,0 2-1,5 12 161,-1-1 0,0 1 0,4 24 1,3 49 627,-8-52-377,15 72 376,-4-23-769,-14-58 41,-2-23-88,1 0 0,0 0 0,0-1 0,1 1 0,-1 0 0,2 6 0,0-4-325,3 10 293,-3-3-4356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18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1 2656,'-1'5'8773,"-29"3"-4336,-193-8 2043,222 0-6471,1 0 0,0 0 0,0 0-1,-1 0 1,1 0 0,0 0 0,0 0 0,0 1 0,-1-1 0,1 0 0,0 0-1,0 0 1,0 0 0,-1 0 0,1 1 0,0-1 0,0 0 0,0 0 0,0 0-1,-1 0 1,1 1 0,0-1 0,0 0 0,0 0 0,0 1 0,0-1 0,0 0-1,0 0 1,0 0 0,0 1 0,0-1 0,0 0 0,0 0 0,0 1 0,0-1-1,0 0 1,0 0 0,0 1 0,2 11 96,-2-10-44,6 52 518,2 17-203,37 205 386,-14-35-500,-30-221-222,-2-1 1,0 1-1,-1 0 1,-8 31-1,10-34-106,1-5 132,-1-12-108,4 0-60,5-1 108,-1 0-1,0 0 1,1-1 0,-1-1-1,0 1 1,9-5-1,15-5 15,10 1-56,0 1 1,75-8-1,-110 17-57,27 0 367,-32 1-390,0 0 1,0 0-1,0 0 0,0 0 0,-1 0 1,1 1-1,0-1 0,0 1 0,0-1 0,-1 1 1,1 0-1,0 0 0,1 1 0,-3-2-64,0 1 0,0-1 0,1 0 0,-1 1 0,0-1 0,0 0 0,0 1 0,0-1 0,0 0 0,0 1 0,0-1 0,0 0 0,0 1 0,0-1 0,0 1 0,0-1 0,-1 0-1,1 1 1,0-1 0,0 0 0,0 1 0,0-1 0,-1 0 0,1 1 0,0-1 0,0 0 0,0 0 0,-1 1 0,1-1 0,0 0 0,-1 0 0,1 1 0,0-1 0,-1 0 0,1 0 0,0 0 0,-1 0 0,0 1 0,-19 10-7090,11-6 3898,-1 2 284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19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26 116 4992,'-22'-23'1589,"22"23"-1574,0 0 1,-1-1-1,1 1 1,0 0-1,0 0 0,0 0 1,-1 0-1,1 0 0,0 0 1,0-1-1,0 1 0,-1 0 1,1 0-1,0 0 0,0-1 1,0 1-1,0 0 0,0 0 1,0 0-1,0-1 0,0 1 1,-1 0-1,1 0 1,0 0-1,0-1 0,0 1 1,0 0-1,0 0 0,0-1 1,0 1-1,0 0 0,0 0 1,0-1-1,0 1 0,1 0 1,-1 0-1,0 0 0,0-1 1,0 1-1,0 0 0,3-6 542,1 0-1,0 1 0,0 0 1,0 0-1,10-9 0,-13 12-216,1 1 0,0 0-1,0-1 1,-1 1 0,1 0-1,0 0 1,0 0 0,0 0 0,0 1-1,4-2 1,-5 2-206,0 0 0,0 0 0,0 0 0,1 0 0,-1 0 0,0 0-1,0 1 1,0-1 0,0 0 0,0 1 0,0-1 0,0 0 0,0 1 0,0-1 0,0 1 0,0 0-1,0-1 1,0 1 0,0 0 0,-1-1 0,1 1 0,1 1 0,6 8 262,-1 0 0,1 0 0,-2 1 0,1 0 0,-2 0 0,1 1 0,-2-1 0,1 1 1,-2 0-1,1 1 0,-2-1 0,0 0 0,0 1 0,-1 12 0,-1-22-385,1 0 0,-1 0 1,0 0-1,1 0 0,-1-1 0,2 4 0,-2-6-10,0 0-1,0 1 1,0-1-1,0 0 1,0 0 0,0 0-1,0 0 1,0 0-1,1 0 1,-1 1-1,0-1 1,0 0-1,0 0 1,0 0-1,0 0 1,0 0 0,0 0-1,0 0 1,0 0-1,1 1 1,-1-1-1,0 0 1,0 0-1,0 0 1,0 0-1,0 0 1,0 0 0,1 0-1,-1 0 1,0 0-1,0 0 1,0 0-1,0 0 1,0 0-1,0 0 1,1 0-1,-1 0 1,0 0 0,0 0-1,0 0 1,0 0-1,6-11-229,31-137-672,-35 136 977,1 0 1,1 1-1,0-1 0,0 1 1,10-19-1,-14 30-65,0 0 0,1 0 0,-1-1 0,0 1 0,0 0 0,0 0 0,0 0 0,0-1 0,1 1 0,-1 0 0,0 0 0,0 0 0,0-1-1,0 1 1,1 0 0,-1 0 0,0 0 0,0 0 0,1-1 0,-1 1 0,0 0 0,0 0 0,1 0 0,-1 0 0,0 0 0,0 0 0,1 0 0,-1 0 0,0 0 0,0 0-1,1 0 1,-1 0 0,0 0 0,0 0 0,1 0 0,-1 0 0,0 0 0,1 0 0,-1 0 0,0 0 0,0 1 0,0-1 0,1 0 0,-1 0 0,0 0 0,0 0 0,1 1-1,-1-1 1,0 0 0,0 0 0,0 0 0,0 1 0,1-1 0,-1 0 0,0 0 0,0 1 0,0-1 0,0 0 0,6 15 527,12 55 500,8 38 447,-25-100-1570,0-3-329,-1-1 0,1 1 0,0 0 0,4 8 0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20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 3968,'-14'-5'7600,"19"6"-4107,6 2-2795,0-1 0,1 0 0,0-1 0,-1 0 0,1-1 0,15-1 0,2 0 106,41-4 89,-49 3-595,0 0 0,32 3 0,-50-1-231,1 0 1,-1 1-1,1 0 1,-1 0-1,0 0 0,1 1 1,-1-1-1,0 1 1,0-1-1,0 1 0,0 0 1,0 0-1,3 4 1,-1-2 11,-1 1-1,0-1 1,-1 1 0,1 0 0,-1 1 0,0-1 0,2 6 0,3 9 57,-2-1 1,0 1-1,4 30 0,-10-49-133,27 173 539,9 50 142,-6-81-140,-28-133-320,0 0 0,-1 0 0,0 1 0,0 10 0,-1-21-201,0 1 1,0 0-1,0-1 0,0 1 1,-1 0-1,1-1 0,0 1 1,0 0-1,0-1 0,-1 1 1,1 0-1,0-1 0,-1 1 0,1-1 1,-1 1-1,1 0 0,0-1 1,-1 1-1,1-1 0,-1 1 1,1-1-1,-1 0 0,0 1 0,1-1 1,-1 1-1,1-1 0,-1 0 1,0 0-1,1 1 0,-1-1 1,0 0-1,1 0 0,-1 0 0,0 0 1,0 0-1,0 0 0,-5 0 39,0 0-1,0 0 0,-11-3 0,-2 0-53,-109-3-1154,11 1-6871,93 3 3346,8 4 1519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2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40 4576,'-40'-33'2048,"22"29"-1760,10 1-64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21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35 2304,'-21'-4'16293,"30"12"-14133,-5-7-1943,0 1 1,0-1 0,0 0 0,0 0 0,0 0-1,0 0 1,0-1 0,7 1 0,35-4 458,-45 3-651,186-24 1244,-91 7-3162,-93 16 1360,-3 1 402,0 0 1,0 0-1,1 0 0,-1 0 0,0 0 0,0 0 0,0 0 0,1 0 1,-1 0-1,0 0 0,0 0 0,0 0 0,0 0 0,1 0 1,-1 0-1,0 0 0,0 0 0,0 0 0,0 0 0,1 0 1,0-3-1571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22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4576,'0'6'7787,"5"10"-4557,-1-3-2270,5 24 1,-4 41 1176,-7 114 0,0-147-1648,-4 16-167,3-44-247,1 1 1,1-1-1,1 30 1,2-9 109,-3-24-237,1-13-7,14-14 358,5-20-747,-12 23 401,-1 0 0,0 0 1,5-14-1,-3-5 42,-1 1 0,-1-1 0,2-45-1,-6 55 22,12-271 523,-11 246-246,-3 40-217,1 0-1,-1 1 1,1-1 0,0 1-1,0-1 1,1 1-1,-1 0 1,1-1 0,0 1-1,3-5 1,-5 8-49,0 0-1,1-1 1,-1 1 0,0-1-1,1 1 1,-1 0 0,1-1 0,-1 1-1,1 0 1,-1 0 0,1-1-1,-1 1 1,1 0 0,-1 0 0,1 0-1,-1 0 1,1 0 0,-1 0-1,1-1 1,-1 1 0,1 0 0,0 0-1,-1 1 1,1-1 0,0 0-1,1 1 12,-1-1-1,1 1 0,-1 0 0,0-1 0,1 1 0,-1 0 0,0 0 0,0 0 0,2 2 1,1 1 35,-1 0 1,1 0 0,-1 1 0,4 7 0,6 15 75,-1 1 1,11 39 0,9 62 359,-27-107-379,0 4-82,8 27 69,20 59 0,-30-110-144,0-7-56,3-16-159,27-183-1154,-21 125 1390,19-71 123,-30 142 36,0 5 122,3 10 86,2 4-179,-2 0 1,1 1-1,-1 0 0,3 16 0,5 52 442,-6-39-303,9 70 487,15 80-288,-22-151-715,-7-24-3780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23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0 4224,'-3'3'865,"1"0"0,0 0 0,-1-1 1,1 1-1,-1-1 0,0 1 0,0-1 0,-4 2 0,3-2-234,-1-1-1,0 0 0,0 0 0,0 0 1,0 0-1,0-1 0,0 1 1,-10-2-1,7 1 76,-64-4 2090,48 1-2041,0 2 0,-39 3 0,61-2-726,1 0 0,-1 0-1,1 1 1,-1-1 0,1 1 0,-1-1 0,1 1-1,0 0 1,-1 0 0,1-1 0,0 1 0,0 0 0,0 0-1,0 0 1,-1 0 0,1 0 0,0 0 0,1 1-1,-1-1 1,0 0 0,0 0 0,0 1 0,1-1-1,-1 0 1,1 1 0,-1-1 0,1 1 0,0-1-1,-1 1 1,1-1 0,0 1 0,0-1 0,0 1 0,0 2-1,1 4 27,0 1-1,0 0 0,0-1 1,6 15-1,7 35 151,12 107 0,-21-130-140,6 54 116,-4 0 0,-6 132 1,-2-156-86,-5-41-139,8-20 121,-2-4-86,0 1 0,0-1 0,0 0 0,0 0 0,0 0 0,0 0-1,0 1 1,0-1 0,0 0 0,0 0 0,0 0 0,0 0 0,0 1 0,0-1-1,0 0 1,0 0 0,1 0 0,-1 0 0,0 0 0,0 0 0,0 1 0,0-1-1,0 0 1,0 0 0,1 0 0,-1 0 0,0 0 0,0 0 0,0 0 0,0 0-1,0 0 1,1 0 0,-1 0 0,0 0 0,0 0 0,0 0 0,0 0 0,1 0-1,-1 0 1,0 0 0,0 0 0,0 0 0,0 0 0,1 0 0,-1 0 0,0 0-1,0 0 1,0 0 0,0 0 0,1 0 0,195 0 995,-193 0-954,0 0 1,0 1 0,-1-1 0,1 1 0,0 0 0,0-1 0,2 3-1,6 4-1654,-10-6 444,-1 0 784,1-1 0,-1 1 1,0-1-1,0 1 1,1-1-1,-1 1 0,0-1 1,0 1-1,0 0 1,1-1-1,-1 1 0,0 0 1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24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72 5984,'-15'-13'1920,"15"13"-1874,0 0 0,-1 0 0,1 0 0,0 0 0,0-1 0,-1 1 0,1 0 0,0 0 0,0 0 0,-1 0 0,1 0 1,0 0-1,0 0 0,-1 0 0,1 0 0,0 0 0,0 0 0,-1 0 0,1 0 0,0 0 0,0 0 0,-1 0 0,1 0 0,0 0 0,0 0 0,0 1 0,-1-1 1,1 0-1,0 0 0,0 0 0,-1 0 0,1 0 0,0 1 0,-2-1 686,6 13 4191,-2 32-298,5 23-2084,2 3-1617,10 96 450,-2-36-908,-12-103-444,-3-22-19,0 1-1,-1-1 1,1 11-1,-4-51-386,-12-55 0,4 26 70,7 43 334,-4-29 76,2 0 0,2-92 1,4 128 8,0 0 0,1 0 0,1 0 0,0 1 0,7-19 0,-8 26-52,0 1 0,1-1 0,-1 1 0,1-1 0,0 1 0,0 0 0,1 0 0,-1 0 0,1 1 0,0-1 0,0 1 0,0 0 0,0 0 0,1 0 0,-1 1 0,8-4 0,-3 3 26,-1 0 1,1 1 0,0 0 0,0 1-1,0 0 1,0 0 0,0 1-1,0 0 1,0 1 0,17 3 0,-18-3-28,-1 1 1,0 0 0,0 0 0,0 1 0,0 0-1,0 0 1,-1 1 0,1 0 0,-1 0-1,0 0 1,0 1 0,0 0 0,7 9-1,-11-12-28,-1 0-1,0 0 0,0 0 0,0 0 0,0 1 0,0-1 0,0 0 0,0 1 1,-1-1-1,1 0 0,-1 1 0,0-1 0,0 1 0,0-1 0,0 1 0,0-1 1,0 0-1,-1 1 0,1-1 0,-2 5 0,-1 1 12,-1 0 0,1 0 0,-1 0 1,-7 11-1,-3 1-31,-2-1 0,-33 34 0,6-7-139,28-33 56,-10 12-617,25-25 662,-1 1 0,1 0-1,-1-1 1,1 1 0,-1-1 0,1 1-1,-1 0 1,1 0 0,-1-1 0,1 1 0,0 0-1,-1 0 1,1-1 0,0 1 0,0 0 0,0 0-1,-1 0 1,1-1 0,0 1 0,0 0-1,0 0 1,0 0 0,1 0 0,-1-1 0,0 1-1,0 0 1,1 1 0,1 0 8,-1 0-1,1 0 1,0 0 0,0-1-1,0 1 1,0-1 0,0 1-1,4 1 1,8 6 44,101 82-172,-108-86 184,0 0 0,-1 1 0,0 0 0,10 12 0,-14-16 43,0 1 0,0 0 1,0 1-1,0-1 1,0 0-1,-1 1 0,0-1 1,1 1-1,-1-1 0,-1 1 1,1-1-1,0 6 1,-1-6-33,-1 0 1,1-1 0,-1 1 0,0 0 0,0-1 0,0 1 0,0-1-1,0 1 1,0-1 0,-1 0 0,0 1 0,1-1 0,-1 0 0,0 0-1,0 0 1,0 0 0,0 0 0,0-1 0,0 1 0,-1-1 0,1 1-1,-3 0 1,-1 2 2,-1-1 0,0 0 0,1 0-1,-1-1 1,0 0 0,-14 2 0,1-2-150,-1-1-1,1-1 1,-29-2 0,39 0-570,1 0 0,-1 0 1,-13-5-1,17 4-506,0 0 0,0 0 1,0 0-1,1 0 0,-11-9 0,15 11 849,1 1-1,-1-1 0,0 1 0,1-1 0,-1 1 1,1-1-1,-1 1 0,1-1 0,-1 0 1,1 1-1,-1-1 0,1 0 0,-1 1 0,1-1 1,0 0-1,-1-1 0,4-4-1927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25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6 172 5728,'-6'-4'2342,"14"4"-1193,14 7 746,-14-4-1347,0-1 0,-1 0-1,2-1 1,-1 1 0,0-1-1,0-1 1,0 0 0,0 0-1,0 0 1,1-1 0,-1 0-1,10-4 1,-16 5-492,0-1 0,0 0 0,1 0 0,-1 0 0,-1 0 0,1 0 0,0-1 0,0 1 0,0-1 0,-1 1 1,1-1-1,-1 0 0,1 1 0,-1-1 0,1 0 0,-1 0 0,0 0 0,0 0 0,0 0 0,0 0 0,-1 0 0,1 0 0,0-1 0,-1 1 0,1 0 0,-1 0 0,0-1 0,0 1 0,0 0 0,0 0 0,-1-4 0,-1-7 182,0 1-1,-1-1 1,0 1 0,-7-16-1,8 23-141,1 3-46,0-1-1,0 1 0,0 0 1,0 0-1,0 0 0,0 0 1,-1 0-1,1 1 0,0-1 1,-1 0-1,0 1 0,0-1 1,1 1-1,-1-1 0,0 1 1,0 0-1,0 0 0,0 0 1,0 0-1,-3-1 0,3 1 17,0 1-1,0 0 1,0 0-1,0 0 1,0 0-1,0 0 1,0 0-1,0 0 1,0 1-1,0-1 1,0 1-1,0-1 1,1 1-1,-1 0 1,0 0-1,0 0 1,0 0-1,1 0 1,-1 0-1,1 0 1,-1 1-1,1-1 1,-3 3-1,-2 3 126,1 0 0,-1 0 0,2 0-1,-1 1 1,1 0 0,0 0 0,0 0 0,-4 17-1,6-19-100,1 1-1,0-1 0,0 1 0,1-1 0,0 1 0,0-1 0,0 1 1,1-1-1,0 0 0,0 1 0,1-1 0,-1 0 0,5 8 1,-3-7 23,1-1 1,1 0-1,0 0 1,-1 0 0,2-1-1,-1 0 1,1 0 0,10 8-1,-4-4-64,-8-6-114,0 0 0,0 0 0,0-1 0,0 0 0,0 1 0,1-1 0,-1-1-1,1 1 1,-1-1 0,1 0 0,0 0 0,-1 0 0,1 0 0,0-1 0,9 0 0,-8-1-742,0 0 0,0 0 0,0 0 0,11-5 0,-8 2-1412,-1 0 0,0 0 1,8-6-1,7-8-4202,3 1 2101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26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9 2080,'0'-1'107,"-5"-6"6399,4 8-5979,-1 1 0,1 0 0,0-1 0,0 1 0,0 0 0,0 0 0,0-1 0,-1 5 0,0-2 394,-25 39 3029,19-31-3190,1-1 1,0 1-1,-7 18 1,13-27-704,0-1 0,1 1 1,-1 1-1,1-1 0,0 0 1,0 6-1,0-8-34,0 0 0,0 0 0,0 0 0,1 0 0,-1 0 0,0 0 0,0 0 0,1 0 0,-1 0 0,0 0 1,1 0-1,-1 0 0,1 0 0,-1-1 0,1 1 0,0 0 0,-1 0 0,1 0 0,0-1 0,-1 1 0,1 0 0,0-1 0,2 2 0,3 0 6,0 0 0,1-1 0,-1 1 0,1-2 0,0 1 0,-1-1 0,1 0 0,0 0 0,-1 0-1,1-1 1,0 0 0,-1-1 0,1 0 0,-1 0 0,0 0 0,0 0 0,0-1 0,6-4 0,21-18 387,-32 24-364,0 0 1,-1-1 0,1 1 0,0 0 0,0 0-1,0-1 1,-1 1 0,1-1 0,-1 1 0,1 0-1,-1-1 1,1 1 0,-1-1 0,0 1 0,0-1-1,0 1 1,0-1 0,0 1 0,0-1 0,0 1-1,0-1 1,-1 1 0,1-1 0,-1 1 0,1-1-1,-1 1 1,1-1 0,-2-1 0,0-2 47,-1 1 0,1-1 0,-1 1 0,0 0-1,0-1 1,-1 1 0,-4-4 0,-2-3-266,-4-2-680,4 9-7086,13 21-2035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26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5 2080,'-1'-1'260,"0"1"0,0-1 0,0 1 0,0-1-1,0 1 1,0 0 0,0-1 0,1 1 0,-1 0 0,0 0 0,0-1 0,0 1 0,0 0 0,0 0 0,0 0 0,0 0-1,0 1 1,0-1 0,0 0 0,0 0 0,0 0 0,0 1 0,0-1 0,0 1 0,0-1 0,0 1 0,0-1-1,0 1 1,1-1 0,-1 1 0,0 0 0,-1 1 0,-1 2 550,-1 0-1,1 1 1,1 0 0,-1 0 0,-2 5-1,-2 4 1051,3-8-1513,1 0 0,0 0-1,0 0 1,0 1 0,1-1-1,-1 1 1,2-1 0,-1 1-1,0 7 1,2-13-338,0 0 0,0 0 0,1 0 0,-1 0 0,0 0 0,0-1 0,1 1 0,-1 0 1,1 0-1,-1 0 0,1-1 0,-1 1 0,1 0 0,-1 0 0,1-1 0,-1 1 0,1 0 0,0-1 0,0 1 0,-1-1 0,1 1 0,0-1 0,0 1 0,0-1 0,-1 0 0,1 1 0,0-1 1,0 0-1,0 0 0,0 0 0,0 1 0,0-1 0,0 0 0,1 0 0,1 0-9,-1 0 0,1 0-1,0 0 1,-1-1 0,1 1 0,0-1 0,-1 1-1,1-1 1,0 0 0,-1 0 0,4-2 0,-1 0 70,0 0-1,0-1 1,0 0 0,-1 0 0,1 0 0,5-8 0,-9 10-8,1 0 1,-1 0-1,0 0 1,0 0-1,0 0 1,0 0-1,0 0 1,0-1-1,-1 1 1,1 0-1,-1 0 1,1-1-1,-1 1 0,0-1 1,0 1-1,0 0 1,0-1-1,0 1 1,-2-5-1,2 6-87,-1-1 0,0 1 0,0 0 0,1-1 0,-1 1 0,0 0 0,0-1 0,0 1 0,0 0 0,-1 0 0,1 0 0,0 0 0,0 0 1,-1 0-1,1 0 0,0 1 0,-1-1 0,1 0 0,-1 1 0,1-1 0,-1 1 0,1-1 0,-1 1 0,1 0 0,-1 0 0,0 0 0,-2 0 0,0 0-601,1 0 1,0 0 0,-1 1 0,1-1 0,-1 1-1,1 0 1,0 0 0,0 0 0,-1 0-1,1 0 1,-5 4 0,1 3-1524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27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 7232,'-6'-2'10288,"10"5"-9658,1 0 0,0 0 1,0-1-1,10 4 0,47 8 1225,34 10-173,-78-18-1397,-1 0 0,0 1 0,22 12 1,-32-14-201,-1 0 1,1 0-1,-1 1 1,0 0-1,0 0 1,-1 0 0,0 1-1,0-1 1,0 1-1,-1 1 1,0-1-1,0 0 1,-1 1-1,3 8 1,1 6 144,-2 0 0,0 0-1,4 43 1,-4 3-104,43 311 287,-36-318-373,17 71 69,-19-96-144,1 1 63,-2-1-1,9 69 1,-16-89 66,-1-13-57,-1 0 1,1 0-1,-1 1 1,0-1-1,0 0 1,0 0-1,0 0 1,0 0-1,-1 1 1,1-1-1,-1 0 0,0 0 1,0 0-1,0 0 1,-1 0-1,-2 4 1,3-6-31,0 0-1,0 0 1,0 0 0,0 0 0,0-1 0,0 1 0,0 0-1,0-1 1,0 1 0,-1-1 0,1 1 0,0-1 0,0 0-1,-1 1 1,1-1 0,0 0 0,-3 0 0,-27-2 84,26 1-81,-207-33-831,71 6-2726,105 20 1867,-20-4-3795,4 5-4458,28 6 5091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32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86 2656,'0'0'125,"0"-1"0,-1 1 0,1 0 0,0-1 0,0 1 1,0 0-1,0-1 0,-1 1 0,1-1 0,0 1 0,0 0 0,0-1 0,0 1 0,0 0 0,0-1 0,0 1 1,0-1-1,0 1 0,0 0 0,0-1 0,1 1 0,-1-1 0,0 1 0,0 0 0,0-1 0,0 1 1,1 0-1,-1-1 0,0 1 0,0 0 0,1 0 0,-1-1 0,0 1 0,0 0 0,1-1 0,0 1 1,16-18 5444,-5 6-2063,-12 11-2955,1 0-1,0 0 0,0 0 1,0 0-1,-1 0 0,1 0 1,-1-1-1,1 1 0,-1 0 1,1 0-1,-1-1 1,1-1-1,-1 7 238,0 1 0,0 0 0,1 0 0,0-1 0,2 10 0,-2-13-803,-1 0 0,0 0 0,1 0-1,-1 0 1,1 0 0,-1 0 0,1 0-1,-1-1 1,1 1 0,0 0 0,0 0-1,-1 0 1,1-1 0,0 1 0,0 0 0,0-1-1,0 1 1,-1-1 0,1 1 0,0-1-1,0 1 1,0-1 0,0 0 0,0 0 0,0 1-1,0-1 1,0 0 0,1 0 0,-1 0-1,0 0 1,0 0 0,0 0 0,0 0-1,0-1 1,0 1 0,0 0 0,0 0 0,0-1-1,2 0 1,0-1 47,0 1 1,0-1-1,0 0 0,0 0 1,-1-1-1,1 1 0,0 0 0,-1-1 1,0 0-1,1 1 0,-1-1 0,0 0 1,-1 0-1,1 0 0,0-1 0,-1 1 1,0 0-1,0 0 0,0-1 1,1-5-1,-2 8-8,0 1 0,0-1 0,0 1 1,0-1-1,0 0 0,0 1 0,0-1 0,0 1 0,0-1 1,0 0-1,-1 1 0,1-1 0,0 1 0,0-1 0,-1 1 1,1-1-1,0 1 0,-1-1 0,1 1 0,-1-1 1,1 1-1,-1 0 0,1-1 0,0 1 0,-1-1 0,1 1 1,-1 0-1,0 0 0,1-1 0,-1 1 0,1 0 0,-1 0 1,1 0-1,-1-1 0,0 1 0,1 0 0,-2 0 1,-1 0-107,-1 0 0,1 1 1,-1-1-1,0 1 0,-3 1 1,0 0-575,-4-2-934,0 0 469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31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1888,'19'-11'11151,"1"3"-4498,24-5-2639,22 4-5571,-38 6 3365,85 2-1082,-53 3-610,-41-2-109,7-1 126,0 2 0,0 0 0,44 9 0,-68-9-135,0 0 0,1 0 0,-1 0 0,0 0 0,0 0 0,4 2 0,-4-1-27,0-1-184,-23 9-17846,20-9 17102,-3 1 0,-1 10-1784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09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47 2976,'-1'-3'311,"1"0"0,1 0 1,-1 0-1,0 0 0,1 0 0,0 0 1,-1 0-1,1 0 0,0 0 0,0 1 0,1-1 1,-1 0-1,3-3 0,-4 6-214,0 0 0,1-1-1,-1 1 1,0 0 0,0 0 0,0 0 0,0 0-1,0 0 1,0 0 0,1-1 0,-1 1 0,0 0-1,0 0 1,0 0 0,0 0 0,0 0 0,1 0-1,-1 0 1,0 0 0,0 0 0,0 0 0,0 0-1,1 0 1,-1 0 0,0 0 0,0 0 0,0 0-1,1 0 1,-1 0 0,0 0 0,0 0-1,0 0 1,0 0 0,1 0 0,-1 0 0,0 0-1,0 0 1,0 1 0,4 7 1640,-3 18-220,-1-24-1229,-26 294 4729,3-84-3687,22-132-825,1-49-93,0-26-247,0 0 0,0-1 0,1 1-1,1 6 1,-2-11-176,0 0 0,0 0 0,0 0 0,0 1 0,0-1 0,0 0 0,0 0 0,0 0-1,0 1 1,0-1 0,1 0 0,-1 0 0,0 0 0,0 0 0,0 0 0,0 1 0,0-1 0,0 0 0,1 0-1,-1 0 1,0 0 0,0 0 0,0 0 0,0 1 0,1-1 0,-1 0 0,0 0 0,0 0 0,0 0-1,1 0 1,-1 0 0,0 0 0,0 0 0,0 0 0,1 0 0,-1 0 0,0 0 0,0 0 0,1-1-278,0 0 0,0 1 1,0-1-1,0 0 0,0 0 1,-1 0-1,1 0 1,0 0-1,-1 0 0,1 0 1,0-2-1,17-27-8873,-14 25 6938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2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22 173 4224,'-15'-16'3192,"9"6"-62,6 10-3064,0 0 0,0 0 1,0 0-1,0 0 0,0-1 1,0 1-1,0 0 0,0 0 0,0 0 1,0 0-1,0 0 0,0 0 0,0 0 1,0-1-1,0 1 0,0 0 1,0 0-1,0 0 0,0 0 0,0 0 1,0 0-1,0 0 0,0-1 0,0 1 1,0 0-1,0 0 0,0 0 0,0 0 1,0 0-1,0 0 0,0 0 1,0 0-1,1-1 0,-1 1 0,0 0 1,0 0-1,0 0 0,0 0 0,0 0 1,0 0-1,0 0 0,0 0 1,1 0-1,-1 0 0,0 0 0,0 0 1,0 0-1,0 0 0,0 0 0,0 0 1,0 0-1,1 0 0,11-3 3802,15-7-3157,5-2-799,6 2 313,158-48-61,-147 41-161,73-15-1,-121 32 6,0 0 0,0 0 0,-1 0 0,1 0 0,0 0-1,0 0 1,0 0 0,-1 0 0,1 0 0,0 0-1,-1 0 1,1 0 0,0 1 0,0-1 0,-1 0 0,1 1-1,0-1 1,-1 0 0,1 1 0,0-1 0,-1 1 0,1-1-1,-1 1 1,1-1 0,-1 1 0,1-1 0,-1 1-1,1 0 1,-1-1 0,0 1 0,1 0 0,-1-1 0,0 1-1,1 0 1,-1-1 0,0 1 0,0 0 0,0 1 0,1 2 76,0 1 0,-1 0 0,0 0 0,-1 9 0,-1 0-8,-1 1 0,0-1 0,-1 1 0,-1-1 0,0 0 0,-9 17-1,-49 76 14,39-70-75,1-7-987,3-6-3227,11-8 1742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31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 4640,'-20'-2'1814,"13"3"-694,7-1-1088,0 0 0,0 0 0,0 0 0,0 0 0,0 0 1,1 0 353,-1 0-354,0 0 0,0 0 0,0 0 0,0 0 0,0 0 0,0 0 1,0 0-1,0 0 0,0 0 0,0 0 0,0 0 0,0 1 1,0-1-1,0 0 0,0 0 0,0 0 0,0 0 0,0 0 0,0 0 1,0 0-1,0 0 0,0 0 0,0 0 0,-1 0 354,1 0-354,0 1 0,0-1 1,0 0-1,0 0 0,0 0 0,0 0 0,0 0 0,0 0 1,0 0-1,8 4 2186,1 1 0,-1-1 0,13 3 1,31 5 1386,54-2-2324,-86-9-641,-8 0-562,151 14-390,-154-14-721,-1-1 0,1 1 1,-1-2-1,1 1 0,10-3 1,-8 2-1775,-10 1 2424,0 0 1,0 0-1,0 0 0,0-1 0,0 1 0,1 0 0,-1-1 1,0 1-1,0 0 0,0-1 0,0 1 0,-1-1 0,1 1 1,0-1-1,0 0 0,0 1 0,0-1 0,-1 0 0,1 0 1,0 0-1,0 0 0,0-1 0,9-11-3270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32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22 141 4064,'-21'-6'13066,"21"3"-12558,0 0 0,1 0 0,-1 1 0,1-1-1,0 0 1,0 0 0,0 1 0,2-5 0,7-4-177,1 0 1,0 1 0,0 0-1,1 1 1,0 0 0,19-10-1,-22 15-261,1-1 0,-1 2-1,1-1 1,-1 2 0,1-1-1,0 1 1,0 0 0,0 1-1,0 1 1,15 0 0,-7 1 5,-1 1 1,0 1 0,0 1 0,0 0 0,18 7 0,-26-7-24,0 0 0,0 0 0,-1 1 1,1 0-1,-1 1 0,0 0 0,0 0 0,-1 0 1,1 1-1,7 10 0,-14-16-35,0 1 1,0 0 0,1 0-1,-1 0 1,0 0 0,0 0-1,-1 0 1,1 0-1,0 0 1,-1 1 0,1-1-1,-1 0 1,0 0-1,0 0 1,0 1 0,0-1-1,0 0 1,0 0-1,-1 1 1,1-1 0,-1 0-1,1 0 1,-1 0 0,0 0-1,0 0 1,0 0-1,0 0 1,0 0 0,0 0-1,-1 0 1,-1 2-1,-4 3 14,1 0 0,-1-1 0,0 0-1,-1 0 1,1-1 0,-11 6 0,-37 20 76,-68 42-332,121-72 223,1 0 0,-1 1 0,0-1 0,1 1 0,-1-1 0,1 1 0,-1 0 0,1-1 0,0 1 0,0 0 0,0 0 0,0 0 0,0 0 0,0 0 0,0 0 0,1 0 0,-1 0 0,1 0-1,0 0 1,-1 1 0,1-1 0,0 0 0,0 3 0,2 3 98,-1 0-1,1 0 0,0 0 0,7 14 0,-3-7 60,20 60 882,29 125 0,-55-197-1072,1 0-1,-1 1 1,0-1-1,0 0 1,0 0-1,0 1 1,-1-1-1,-1 6 1,-5 10-4118,6-17 3463,0-1-249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35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2720,'0'0'15765,"22"3"-12192,319-15-1114,-323 11-2426,19-2 102,60 3 1,-24 1-40,-65 2-225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6:35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 3648,'-2'0'229,"2"0"-87,0 0-1,-1 0 0,1-1 0,0 1 0,-1 0 0,1 0 1,0 0-1,0 0 0,-1 0 0,1 0 0,0-1 0,0 1 1,-1 0-1,1 0 0,0-1 0,0 1 0,-1 0 0,1 0 1,0-1-1,0 1 0,0 0 0,0 0 0,-1-1 0,1 1 1,0 0-1,0-1 0,0 1 0,0 0 0,0 0 0,0-1 1,0 1-1,0 0 0,0-1 0,0 42 9655,0 2-3658,0 24-2219,0 1-4189,0 73-3148,0-140 3023,0-1 0,0 1 1,0 0-1,0 0 0,0-1 0,0 1 0,-1 0 0,1-1 1,0 1-1,0-1 0,0 1 0,-1 0 0,1-1 1,0 1-1,-1-1 0,1 1 0,-1 0 0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07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32 416,'5'-32'12799,"-4"40"-7352,-1 2-4793,1 0 0,2 15-1,10 39 1227,6 83 0,-10 161-1599,-10-236-2514,1-71 1768,0 0 1,0 0-1,0 1 0,0-1 0,0 0 0,-1 0 0,1 0 0,0 0 0,-1 0 1,1 1-1,-2 1 0,1 0-2020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08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11 4480,'-13'-11'7527,"17"22"-5732,1-1-820,0 0 0,-1 0 0,0 1 1,-1-1-1,4 22 0,9 51-69,-14-76-985,-2-6 32,1-1-1,-1 1 1,0-1 0,0 1-1,1-1 1,-1 1-1,0-1 1,0 1-1,0-1 1,0 1-1,0-1 1,0 1 0,0-1-1,0 1 1,0-1-1,0 1 1,0-1-1,0 1 1,0 0-1,0-1 1,0 1 0,-1-1-1,1 1 1,0-1-1,0 1 1,-1 0-1,1-2-279,-1 1 0,1-1-1,-1 1 1,1 0-1,-1-1 1,1 1 0,-1-1-1,1 1 1,0-1 0,-1 1-1,1-1 1,0 0-1,0 1 1,-1-1 0,1 1-1,0-1 1,0 1-1,0-1 1,0 0 0,0 1-1,0-2 1,-2-13-4235,2 14 4236,-1-15-2751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09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37 5152,'2'10'7487,"1"0"-6335,0-1 0,1 14 1,-2 12 559,-2-21-1143,1 0 1,0 0-1,6 21 0,-1-12-213,11 37-58,-15-54-277,1 0 1,0 0-1,0 0 1,0 0 0,1 0-1,0-1 1,5 6-1,-8-9-12,1-1-1,-1 1 0,1-1 0,-1 0 0,1 0 1,0 1-1,-1-1 0,1 0 0,0-1 1,0 1-1,0 0 0,0 0 0,0-1 0,0 1 1,0-1-1,0 0 0,4 1 0,-4-2 3,1 1 0,0 0 0,0-1 0,0 0-1,-1 0 1,1 0 0,0 0 0,-1 0 0,1 0 0,-1-1-1,4-2 1,1-2 11,1 0 0,-1-1 0,-1 0 0,0 0 0,0-1 0,8-13 0,-7 10 13,-1-1 0,-1 0 0,0 0 0,-1 0 0,0-1 0,-1 1 0,0-1 0,1-16 0,-4 23-2,0 1 0,0 0 0,0-1 0,-1 1-1,0-1 1,0 1 0,0 0 0,-1 0 0,0 0 0,0 0 0,0 0 0,-1 0-1,1 0 1,-1 1 0,0-1 0,-1 1 0,1 0 0,-5-5 0,2 4 0,0 0 0,0 0 0,-1 0 1,1 0-1,-1 1 0,0 0 1,0 1-1,-1 0 0,1 0 0,-1 0 1,-13-2-1,17 5-90,1-1-1,-1 1 1,0 0-1,0 0 1,1 0 0,-1 0-1,0 1 1,1 0 0,-1 0-1,0 0 1,-6 3-1,1 0-635,0 1-1,-15 11 0,21-14 477,1-1-173,1 1-1,-1-1 1,0 0-1,1 1 1,-1-1-1,0 1 1,1-1-1,0 1 1,-2 3-1,0 6-3623,6 1 1646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09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7552,'-2'1'260,"0"0"0,0 0 0,0 0-1,1 1 1,-1-1 0,0 1 0,1-1 0,-1 1 0,1-1 0,0 1 0,0 0 0,-1 0 0,1 0 0,0-1-1,1 1 1,-1 0 0,0 0 0,0 0 0,1 1 0,-1-1 0,1 0 0,0 0 0,0 0 0,-1 0 0,1 0 0,1 3-1,-1 2 116,1 0 0,-1-1 0,1 0-1,1 1 1,-1-1 0,1 0 0,5 12-1,-3-11-227,0-1-1,0 0 0,1 0 0,0 0 0,0-1 0,0 1 0,1-1 0,0 0 0,0-1 0,9 6 0,-2-3 2,-1 0 0,1-1 0,0-1 0,23 7 0,-24-9-60,0-1 0,0 0 0,21 1 0,-29-3-65,0 0 0,1 0 0,-1-1 0,0 1 1,0-1-1,0 0 0,0 0 0,0 0 0,0-1 0,0 1 0,0-1 0,0 0 0,-1 0 1,6-4-1,-1-1 86,-3 3-7,0-1-1,0 1 1,0-1 0,-1 0 0,6-9 0,-9 11-59,1 1 0,-1-1 0,-1 0 0,1 0 1,0 0-1,-1 0 0,1 0 0,-1-1 0,0 1 0,0 0 1,0 0-1,0 0 0,-1 0 0,1 0 0,-1 0 0,0 0 1,0 0-1,0 0 0,-1-3 0,-1 1 2,1 1 0,-1-1 0,0 1 1,0-1-1,0 1 0,0 0 0,-1 0 0,0 0 0,1 1 0,-9-6 1,7 6-41,-1 0 0,0 1 1,0-1-1,0 1 0,0 1 0,0-1 1,0 1-1,-8-1 0,2 1-246,1 0 0,0 1 0,-20 3-1,21-2-252,1 2 1,-1-1-1,-10 5 0,-8 7-4565,28-14 4971,0 0-1,-1 0 1,1 1 0,0-1-1,0 0 1,0 0 0,-1 0 0,1 0-1,0 0 1,0 0 0,0 1-1,0-1 1,-1 0 0,1 0-1,0 0 1,0 1 0,0-1 0,0 0-1,0 0 1,-1 0 0,1 1-1,0-1 1,0 0 0,0 0-1,0 1 1,0-1 0,0 0 0,0 1-1,7 1-4139,7 1 1524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10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9 6304,'0'-1'273,"-1"1"1,0-1-1,1 0 0,-1 1 1,0-1-1,0 0 0,1 1 1,-1-1-1,0 1 1,0-1-1,0 1 0,0 0 1,0-1-1,0 1 0,0 0 1,0 0-1,0-1 0,0 1 1,0 0-1,0 0 1,0 0-1,-2 1 0,2-1-20,0 1-1,-1-1 1,1 1-1,0 0 0,0 0 1,-1-1-1,1 1 1,0 0-1,0 0 0,0 0 1,0 0-1,0 1 0,-1 1 1,-3 4 368,1 1 0,0 0 1,1 0-1,-4 10 0,5-12-443,0 1 0,1-1 0,0 0 0,-1 1 0,2 0 0,-1-1 0,1 1 0,0-1 0,1 1 0,1 9 0,-1-12-149,0-1 0,0 1 0,1 0 0,-1-1-1,1 1 1,0-1 0,0 1 0,0-1 0,0 0 0,1 0 0,-1 0 0,1 0 0,0 0 0,0 0-1,0-1 1,0 0 0,1 1 0,3 1 0,-2-2 7,0 1 0,0-1 1,0 0-1,0-1 0,0 1 0,0-1 0,1 0 1,-1 0-1,0-1 0,1 0 0,-1 1 0,1-2 1,-1 1-1,1-1 0,7-1 0,-7 0 15,0 0-1,0-1 1,0 0 0,0 1-1,0-2 1,0 1 0,-1-1-1,1 0 1,-1 0-1,0 0 1,0-1 0,4-6-1,-6 8-10,-1 1-1,0-1 0,-1-1 1,1 1-1,0 0 0,-1 0 1,0-1-1,1 1 0,-1 0 1,-1-1-1,1 1 1,0-1-1,-1 0 0,0 1 1,0-1-1,0 1 0,0-1 1,-1 1-1,1-1 0,-1 1 1,-1-5-1,1 5-12,0 1 0,0-1 0,0 0 0,-1 1 0,1-1 0,-1 1 0,1-1 0,-1 1 0,0 0 0,0 0 0,0 0 0,0 0 0,0 0 0,-1 0 0,1 0 0,0 1 0,-1-1 0,0 1 0,1 0 0,-1 0 0,0 0 0,1 0 0,-1 0 0,0 0 0,-4 0 0,0 1-120,0 0 0,0 1-1,0 0 1,0 0 0,0 0-1,1 1 1,-1 0 0,0 0-1,1 0 1,0 1 0,-7 4-1,8-4-701,0-1 0,1 2 0,-1-1-1,1 1 1,0-1 0,0 1 0,0 0-1,-5 7 1,9-10 520,-1 0-1,0 0 1,1 0-1,-1 0 1,1 0-1,-1 1 0,1-1 1,0 0-1,-1 0 1,1 0-1,0 1 1,0-1-1,0 0 1,0 0-1,0 1 1,0-1-1,0 0 1,0 0-1,0 0 1,1 1-1,-1-1 0,1 0 1,-1 0-1,0 0 1,1 0-1,0 0 1,-1 0-1,1 1 1,0-1-1,0 0 1,4 4-805,-1-1-1,1 1 1,0-2 0,10 8 0,2 0-407,-15-8 1668,1-1-1,0 0 0,-1 1 0,1-1 1,-1 1-1,0 0 0,0-1 1,0 1-1,0 0 0,2 5 0,-4-7 105,0 1 0,1 0 0,-1 0 0,0 0 0,0 0 0,0-1 0,-1 1-1,1 0 1,0 0 0,-1 0 0,1-1 0,-1 1 0,0 0 0,1-1 0,-1 1-1,0 0 1,0-1 0,0 1 0,0-1 0,0 1 0,-2 0 0,-16 21 2144,11-14-1610,1-1 0,0 1 0,1 1 0,0-1 0,-6 14 1,5-7-292,1 1 1,0 0 0,1 0-1,1 1 1,-3 20 0,6-29-407,1 0 1,-1 0-1,2 0 0,-1 0 1,1 0-1,1 0 0,-1 0 0,1 0 1,1 0-1,0-1 0,0 1 1,7 11-1,-8-16-66,1 0 1,0 0-1,0-1 1,0 1-1,0-1 0,1 1 1,-1-1-1,1 0 0,0 0 1,0-1-1,6 4 0,-8-5-30,0 0 1,1 0-1,-1 0 0,1 0 0,-1-1 0,1 1 0,-1-1 0,1 0 0,-1 1 0,1-1 0,0 0 0,-1 0 0,1-1 0,-1 1 0,1-1 0,-1 1 0,1-1 0,-1 0 0,1 0 0,-1 0 0,1 0 0,2-2 0,1-2 28,0 1 1,-1-1-1,0 0 0,0-1 1,-1 1-1,0-1 1,1 0-1,-2 0 1,1 0-1,-1 0 1,4-10-1,-2 2 3,-1 0 0,0-1 0,0 1 0,1-26 0,-4 33-11,-1 0 1,0 0-1,0 0 0,-1 0 0,0 0 0,0 0 0,-1 0 1,0 1-1,-5-12 0,6 15-153,0 0 1,-1 1-1,1-1 1,-1 1-1,0-1 0,0 1 1,0-1-1,0 1 1,0 0-1,0 0 1,-1 0-1,1 1 0,-1-1 1,1 0-1,-1 1 1,0-1-1,0 1 1,0 0-1,1 0 0,-1 0 1,0 1-1,0-1 1,0 1-1,0-1 1,-4 1-1,3 0-586,0 0 1,1 0-1,-1 1 0,0-1 0,1 1 1,-1 0-1,0 0 0,-6 3 1,4 3-1180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11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2 5888,'-1'-1'2769,"-1"4"-744,-5 11 400,-6 23 185,-29 77 2259,-1 3-2526,38-99-2231,0 0 1,1 1 0,2-1 0,-2 32 0,4-27-260,1 1 0,5 31 0,-5-48 123,1 0-1,0-1 1,0 1 0,0-1-1,0 1 1,1-1-1,0 0 1,1 0 0,-1 0-1,1 0 1,0-1 0,9 10-1,-12-14 19,0 0 1,0-1-1,1 1 0,-1 0 0,0 0 0,0-1 0,0 1 0,1-1 0,-1 1 1,0-1-1,1 1 0,-1-1 0,0 0 0,1 1 0,-1-1 0,1 0 1,-1 0-1,0 0 0,1 0 0,-1-1 0,1 1 0,-1 0 0,0 0 0,1-1 1,-1 1-1,2-2 0,-1 1-4,0 0-1,-1 0 1,1 0 0,0-1 0,-1 1 0,1-1 0,-1 1-1,0-1 1,1 0 0,-1 1 0,0-1 0,0 0-1,0 0 1,0 0 0,0 0 0,-1 0 0,1 0-1,0-4 1,1-5 2,-1 0 0,0-1 0,-1-22-1,0 29 30,-1 0 0,0 1 0,1-1 0,-2 0 0,1 0 0,0 1 0,-1-1 0,0 1 0,0-1 0,0 1 0,-1 0 0,-4-6 0,6 9-39,1 0-1,-1 1 1,0-1-1,0 0 0,1 1 1,-1-1-1,0 1 0,0-1 1,1 1-1,-1 0 1,0-1-1,0 1 0,0 0 1,0-1-1,0 1 1,0 0-1,1 0 0,-1 0 1,0 0-1,0 0 1,0 0-1,0 0 0,-1 0 1,0 1-68,0 0 1,0 0 0,0-1-1,0 1 1,0 0 0,0 1-1,0-1 1,0 0-1,-2 3 1,-1 1-535,0 0 1,1 1-1,-1-1 0,1 1 1,-5 10-1,-4 19-3881,11-19 2597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1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92 1472,'-1'-2'568,"1"0"1,-1-1-1,1 1 1,0 0-1,0-1 1,0 1-1,1-4 1,-1 2-32,0-1 0,0 0 0,0 0 0,-1 0 0,-1-9 0,1 0 725,3-4 111,6 139-18,-17 182-470,-2-232-701,3-24-144,-2 16 37,-9 68 145,14-82-119,-4 46-68,8-3 333,1-67 630,0-16-30,0-18-635,1 8-335,-1-1 0,0 1 0,0 0 0,1 0 0,-1 0 0,0 0 0,1 0 0,-1-1 0,1 1 0,0 0 0,-1 0 0,1 0 0,0 1 0,0-1 0,-1 0 0,1 0 0,0 0 1,0 0-1,1 0 0,21-12-13,-5 6-15,0 0-1,0 1 0,34-6 0,60-4-29,-88 14 9,9-2 49,1 2 0,-1 2 0,0 0 1,1 3-1,37 7 0,-64-9-18,-1 1-1,0 0 1,0 1 0,0 0-1,-1 0 1,1 0 0,7 6-1,10 5 56,-20-12 34,0 0 0,0 1 0,1 0 0,-2 0 1,1 0-1,4 5 0,-6-8-95,-1 1 0,1 0 0,0 0 0,-1-1 0,1 1 0,-1 0 1,1 0-1,-1 0 0,1 0 0,-1 0 0,1 0 0,-1 0 0,0-1 1,0 1-1,1 0 0,-1 0 0,0 0 0,0 0 0,0 0 0,0 0 0,0 0 1,0 0-1,-1 0 0,1 0 0,0 0 0,0 0 0,-1 0 0,0 2 0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11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10 4992,'0'-1'125,"0"1"1,-1-1 0,1 1-1,0-1 1,0 1 0,0-1-1,-1 1 1,1-1-1,0 1 1,0 0 0,-1-1-1,1 1 1,0-1-1,-1 1 1,1 0 0,0-1-1,-1 1 1,1 0 0,-1-1-1,1 1 1,-1 0-1,1 0 1,-2-1 0,2 2 97,-1-1 1,0 0 0,0 1 0,0 0 0,0-1 0,1 1 0,-1 0 0,0-1 0,1 1 0,-1 0-1,0 0 1,1-1 0,-1 1 0,1 0 0,-1 1 0,-63 109 6254,-21 62-2146,77-157-4149,1 1 0,1-1-1,1 1 1,0 0 0,1 0-1,1 1 1,-1 18 0,3-28-210,1 0-1,1 0 1,0 0 0,0 0-1,0 0 1,1 0 0,0 0 0,0 0-1,1-1 1,0 1 0,1-1 0,0 0-1,0 0 1,0 0 0,1 0 0,0-1-1,8 9 1,-10-12 20,0-1 0,0 1 0,0-1 0,0 1-1,0-1 1,0 0 0,1-1 0,-1 1 0,1-1 0,4 2 0,-6-2 1,0-1 1,0 0 0,0 1-1,0-1 1,0 0-1,-1 0 1,1 0 0,0-1-1,0 1 1,0 0-1,0-1 1,0 1 0,-1-1-1,1 0 1,0 1-1,0-1 1,-1 0-1,1 0 1,0 0 0,-1 0-1,1-1 1,-1 1-1,2-2 1,-1 0-20,0 1 1,0-1 0,-1 1-1,1-1 1,-1 0-1,0 1 1,0-1-1,0 0 1,0 0-1,-1 0 1,1 0-1,-1 0 1,1 0-1,-1 0 1,0 0-1,0 0 1,0 1-1,-1-1 1,1 0-1,-1 0 1,0 0-1,0 0 1,0 0-1,-1-4 1,0 3-117,-1-1-1,1 1 1,0-1 0,-1 1 0,0 0-1,0 0 1,0 0 0,-1 1 0,1-1 0,-1 1-1,0-1 1,0 1 0,0 0 0,-5-2-1,4 3-329,-20-9-2258,24 10 2494,0 1-1,0-1 1,0 1 0,0 0-1,0 0 1,0-1 0,0 1-1,1 0 1,-1 0 0,0 0-1,0 0 1,0 0 0,0 0-1,0 0 1,0 0 0,0 1-1,0-1 1,0 0 0,0 1-1,0-1 1,1 0 0,-3 2-1,3-2 69,0 0-1,0 0 1,0 1-1,0-1 0,-1 0 1,1 1-1,0-1 1,0 0-1,0 0 0,0 1 1,0-1-1,0 0 1,0 1-1,0-1 1,0 0-1,0 1 0,0-1 1,0 0-1,0 0 1,0 1-1,0-1 0,1 0 1,-1 1-1,0-1 1,0 1-1,9 10-2781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12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0 5216,'0'0'1696,"-3"9"6021,0-2-6835,1-1 0,-1 0 0,-1 0 0,1-1 0,-1 1 0,-7 8 0,-6 9 512,-22 25-156,29-36-878,1-1 1,-1 2-1,2-1 0,-14 26 1,20-30-307,-1 0 1,1 0 0,-1 11 0,-1 6 46,-1 15-96,4-21 291,1-17-258,1 1-1,-1-1 1,0 0 0,-1 1-1,1-1 1,0 1-1,-1-1 1,-1 4 0,1 1-22,1-6-31,0 0-1,-1 0 1,1 0-1,0 0 1,0 0-1,-1 0 1,1-1 0,0 1-1,-1 0 1,1 0-1,-1 0 1,1 0-1,-1 0 1,0 0 0,1-1-1,-1 1 1,-1 1-1,-2 3-211,6-3-127,6 0 71,0-2 248,-1 0 0,0 1 0,1 0 0,-1 0 0,1 1 0,-1 0 0,13 5 0,-17-5 90,0-1 1,0 1-1,0-1 0,0 1 1,-1 0-1,1 0 0,0 1 1,-1-1-1,0 0 0,0 1 1,1 0-1,-1-1 0,-1 1 1,1 0-1,0 0 0,-1 0 1,1 0-1,-1 0 1,1 6-1,-1-6 37,0 1-1,-1-1 1,1 1 0,-1-1 0,0 1 0,0 0-1,0-1 1,-1 1 0,1-1 0,-1 1-1,0-1 1,0 1 0,0-1 0,-2 4 0,-2 1-48,0 0 1,0-1 0,-1 1-1,-9 9 1,5-7-93,-1 3-287,-25 22-1,32-32-244,1 0 0,0-1 0,-1 1-1,0-1 1,1 0 0,-1 0-1,0-1 1,0 1 0,0-1 0,0 0-1,0 0 1,0 0 0,-6 0-1,0-1-1754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12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4160,'7'-13'3465,"-7"13"-3330,0-1 0,0 1 1,0 0-1,1 0 0,-1 0 0,0 0 1,0 0-1,0 0 0,1 0 0,-1 0 0,0 0 1,0 0-1,0 0 0,0 0 0,1 0 1,-1 0-1,0 0 0,0 0 0,0 0 0,1 0 1,-1 0-1,0 0 0,0 0 0,0 0 0,0 0 1,1 0-1,-1 0 0,0 1 0,0-1 1,9 11 4454,-4 0-4265,-1-4 197,-2 1 0,1 0 0,-1-1 1,0 1-1,-1 0 0,1 9 0,1 50 1413,-3-39-1125,3 260 2344,-3-240-3156,-2-4-931,-1-10-4812,-4-47-5422,6 0 8431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13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5 6816,'0'0'92,"0"0"1,0 0 0,0-1 0,0 1-1,0 0 1,-1 0 0,1-1-1,0 1 1,0 0 0,0 0-1,0 0 1,0-1 0,-1 1-1,1 0 1,0 0 0,0 0-1,0 0 1,0-1 0,-1 1-1,1 0 1,0 0 0,0 0 0,-1 0-1,1 0 1,0 0 0,0 0-1,-1 0 1,1-1 0,0 1-1,0 0 1,-1 0 0,1 0-1,0 0 1,0 0 0,-1 0-1,1 1 1,0-1 0,0 0 0,0 0-1,-1 0 1,1 0 0,0 0-1,0 0 1,-1 0 0,1 0-1,0 1 1,0-1 0,0 0-1,-1 0 1,1 0 0,0 0-1,0 1 1,0-1 0,0 0-1,-1 0 1,1 0 0,0 1 0,0-1-1,0 0 1,0 1 0,-6 17 3091,5-14-2561,-4 10 579,0 0-1,-2 1 1,-11 19 0,1-1 135,-13 28 540,-40 61 0,43-78-1626,28-39-214,3-4-31,0 1 0,0-1 0,1 0 0,-1 0 0,0-1 0,1 1 0,-1-1 0,7 0 0,151-11-16,-93 3-2631,-66 7 1732,1 0-1,0 1 1,0 0 0,0 0 0,3 0-1,5 4-4162,-4 1 1878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13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25 6560,'-10'0'11167,"20"4"-9727,3-4 640,5 4-1184,-1-8-256,1 4-384,5-9-384,-1 6 64,-4-5-2112,6 4 1216,-3-1-5887,7 5 3807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21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14 3136,'-12'1'10797,"-1"-3"-10458,-10-3 596,15 3-717,0 0-1,0 1 1,1 0-1,-1 0 1,0 1 0,-15 0-1,14 2-174,0 0 0,0 0 0,1 0-1,-1 1 1,1 1 0,0 0 0,0 0 0,0 0 0,-13 10-1,16-10-39,1 0-1,-1 0 1,1 0-1,0 0 1,0 1-1,1 0 0,-1-1 1,1 1-1,0 0 1,1 1-1,-1-1 0,1 0 1,0 1-1,0 0 1,1-1-1,-2 10 0,2-8 31,1 1-1,-1-1 0,1 1 0,3 15 0,-3-21-35,1 1 0,-1-1-1,1 0 1,0 1 0,0-1 0,0 0 0,0 1-1,0-1 1,1 0 0,-1 0 0,1 0-1,-1 0 1,1 0 0,0-1 0,0 1-1,0 0 1,0-1 0,0 1 0,4 1-1,14 5-2,0 0-1,0-2 0,1 0 1,27 3-1,36 10 323,-73-16-174,-1 1 1,1 0-1,-1 1 0,0 0 0,14 10 0,2 7 386,-25-21-493,-1-1 0,1 0 0,-1 1 0,1-1 0,-1 1 0,1-1 0,-1 1 0,1 0 0,-1-1 0,0 1 0,1-1 0,-1 1 0,0 0 0,1-1 0,-1 1 0,0 0 0,0-1 0,0 1 0,0 0 0,0 0 0,1-1 0,-1 1 0,-1 0 0,1-1 0,0 1 0,0 0 0,0 0 0,0-1 0,0 1 0,-1 0 0,1-1 0,0 1 0,-1 1 0,-1-1 40,0 1 1,0-1-1,0 1 0,-1-1 1,1 0-1,0 0 1,-1 0-1,1 0 0,0 0 1,-1-1-1,-2 2 1,-33 2 261,20-3-187,-72 1 66,-9 1-299,26 5-472,72-8 419,0 0-1,0 0 1,0 1-1,0-1 1,-1 0-1,1 0 1,0 1-1,0-1 1,0 1-1,0-1 1,0 1-1,0 0 1,0-1-1,0 1 1,0 0-1,0-1 1,1 1-1,-1 0 1,0 0-1,0 0 1,1 0-1,-2 1 1,2-1-193,0 0 1,0-1 0,0 1-1,0 0 1,0 0-1,0 0 1,0 0 0,0 0-1,0-1 1,0 1-1,0 0 1,0 0 0,1 0-1,-1 0 1,0-1-1,1 1 1,-1 0 0,1 0-1,-1-1 1,1 1-1,-1 0 1,1-1 0,-1 1-1,1 0 1,0-1-1,-1 1 1,1-1 0,0 1-1,0 0 1,16 10-2808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22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5216,'-1'0'213,"0"1"-1,0 0 1,1-1 0,-1 1-1,0 0 1,1 0 0,-1 0 0,1 0-1,-1 0 1,1 0 0,-1 0-1,1-1 1,-1 1 0,1 0-1,0 0 1,0 1 0,0-1 0,-1 0-1,1 0 1,0 0 0,0 1-1,1 32 3730,-1-21-2990,1-9-816,-1 0 0,0 0-1,1 0 1,0 0 0,0 0 0,0 0 0,0 0 0,1-1 0,-1 1-1,1-1 1,0 1 0,5 6 0,-3-5-44,1 0 0,0 0 0,0 0 0,0 0 0,1-1 0,8 5 0,-12-7-40,1-1-1,0 0 0,-1 0 0,1 0 0,0 0 1,0-1-1,0 1 0,0-1 0,0 0 0,0 0 1,0 0-1,0 0 0,-1 0 0,1 0 0,0-1 1,0 0-1,0 1 0,0-1 0,-1 0 0,1-1 1,0 1-1,-1 0 0,1-1 0,2-2 0,0 2 79,-1-2 0,1 1 1,-1 0-1,-1-1 0,1 0 0,0 0 0,-1 0 0,0 0 0,0 0 0,0-1 0,0 0 0,2-5 0,-4 7-84,-1 0-1,1 0 1,-1-1 0,0 1-1,0 0 1,0 0-1,0-1 1,-1 1 0,1 0-1,-1 0 1,0-1 0,0 1-1,0 0 1,0 0-1,0 0 1,-1 0 0,1 1-1,-1-1 1,0 0 0,0 1-1,0-1 1,0 1-1,0-1 1,-1 1 0,1 0-1,-1 0 1,1 0 0,-1 0-1,0 1 1,0-1 0,0 1-1,0-1 1,0 1-1,0 0 1,-3 0 0,-3 0-72,0 0 0,1 1 1,-1 0-1,-16 2 0,21-1-20,0 0 0,-1 1 0,1-1 0,0 1-1,0 0 1,0 0 0,0 0 0,1 0 0,-1 1-1,1-1 1,-4 4 0,1-2-20,-11 10-1356,17-14 1279,-1 0-1,1 0 1,0 1-1,0-1 1,-1 0 0,1 1-1,0-1 1,0 0-1,-1 1 1,1-1 0,0 0-1,0 1 1,0-1-1,0 0 1,0 1-1,0-1 1,0 0 0,-1 1-1,1-1 1,0 1-1,0-1 1,0 0-1,1 1 1,-1-1 0,0 0-1,0 1 1,0-1-1,0 1 1,0-1 0,0 0-1,0 1 1,1-1-1,-1 0 1,0 1-1,0-1 1,0 0 0,1 0-1,-1 1 1,0-1-1,0 0 1,1 0 0,-1 1-1,0-1 1,1 0-1,0 1 1,7 2-1990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23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42 5728,'0'0'205,"0"-1"0,0 1-1,0-1 1,0 1 0,0-1 0,0 1 0,0-1 0,0 1 0,-1-1 0,1 1 0,0-1-1,0 1 1,-1 0 0,1-1 0,0 1 0,0-1 0,-1 1 0,1 0 0,0-1-1,-1 1 1,1 0 0,-1-1 0,1 1 0,0 0 0,-1 0 0,1-1 0,-1 1 0,1 0-1,-1 0 1,1 0 0,-1 0 0,1 0 0,-1-1 0,1 1 0,-1 0 0,1 0-1,-1 0 1,1 0 0,-1 0 0,1 1 0,-1-1 0,1 0 0,-1 0 0,1 0 0,-1 0-1,1 0 1,-1 1 0,-11 34 1704,9-22-1591,-1 0-1,1 0 0,1 0 1,1 1-1,0-1 0,0 1 1,3 24-1,-1-31-219,0 1 1,0-1-1,1 0 1,0 1-1,0-1 0,0 0 1,1 0-1,8 12 0,-11-18-76,0 0 0,1 0-1,-1 0 1,1-1-1,-1 1 1,1 0 0,0-1-1,-1 1 1,1 0-1,0-1 1,-1 1-1,1-1 1,0 1 0,0-1-1,0 1 1,-1-1-1,1 0 1,0 1 0,0-1-1,0 0 1,0 0-1,0 1 1,0-1 0,0 0-1,-1 0 1,1 0-1,0 0 1,0 0 0,0 0-1,0-1 1,0 1-1,0 0 1,0 0-1,0-1 1,-1 1 0,1 0-1,0-1 1,0 1-1,0-1 1,-1 1 0,1-1-1,0 0 1,1 0-1,1-3 47,0 1-1,0-1 0,0 0 0,0 1 1,0-1-1,-1 0 0,4-9 0,17-47-72,-23 59-36,1 0-1,-1 0 1,0 0-1,1 0 1,-1 0-1,1-1 1,0 1 0,-1 1-1,1-1 1,0 0-1,-1 0 1,3-2-1,-2 16-576,20 79 549,-11-55 340,-10-35-239,1-1-1,-1 1 1,1 0-1,0 0 1,-1 0-1,1-1 1,0 1-1,0 0 1,0-1-1,0 1 1,1-1-1,-1 1 0,0-1 1,1 1-1,-1-1 1,1 0-1,-1 0 1,1 0-1,-1 0 1,1 0-1,0 0 1,2 1-1,-2-2 3,0 1 0,0-1 0,0 0 0,-1 0-1,1 0 1,0 0 0,0 0 0,0-1 0,-1 1 0,1 0-1,0-1 1,0 1 0,-1-1 0,1 0 0,-1 0 0,1 1-1,0-1 1,-1 0 0,1 0 0,-1-1 0,0 1 0,1 0-1,1-2 1,2-4 14,0 1 0,0-1-1,-1 0 1,0 0-1,0 0 1,4-11 0,13-50-98,-13 41 92,-7 19 48,4-11-193,-5 19 86,1 0 0,-1-1 0,0 1-1,0 0 1,0-1 0,0 1 0,1 0-1,-1-1 1,0 1 0,0 0 0,1-1-1,-1 1 1,0 0 0,1 0 0,-1-1-1,0 1 1,1 0 0,-1 0 0,0 0-1,1 0 1,-1-1 0,1 1-1,-1 0 1,0 0 0,1 0 0,-1 0-1,1 0 1,-1 0 0,0 0 0,1 0-1,-1 0 1,1 0 0,-1 0 0,0 0-1,1 0 1,0 1 0,14 3 46,0-1 0,1 0 0,-1-1 0,28 0 0,-13-1-19,-19 0 24,1-1 0,-1 0 0,1-1 0,0 0 0,-1-1 1,0 0-1,1-1 0,15-5 0,-24 6-8,0 1 0,0 0-1,0-1 1,0 0 0,-1 0 0,1 0 0,-1 0-1,1 0 1,-1 0 0,1 0 0,-1-1-1,0 1 1,0-1 0,0 0 0,-1 0 0,1 0-1,-1 0 1,1 0 0,-1 0 0,0 0-1,0 0 1,0 0 0,-1 0 0,1-1 0,-1 1-1,0 0 1,0 0 0,0-1 0,0 1-1,0 0 1,-1-1 0,1 1 0,-3-5 0,3 6-34,-1 0 1,1-1 0,-1 1 0,0 0-1,0 0 1,0 0 0,0-1 0,0 1-1,-1 0 1,1 0 0,-1 1 0,1-1 0,-1 0-1,0 0 1,1 1 0,-1-1 0,0 1-1,0-1 1,0 1 0,0 0 0,0 0-1,-1 0 1,1 0 0,0 0 0,0 1-1,-1-1 1,1 1 0,-1-1 0,1 1-1,0 0 1,-1 0 0,1 0 0,-1 0 0,1 0-1,0 1 1,-1-1 0,1 1 0,0-1-1,-1 1 1,1 0 0,-4 2 0,-2 2 70,0 1 1,1-1 0,0 2-1,0-1 1,0 1 0,1 0-1,0 0 1,1 1 0,-1-1-1,1 1 1,1 1 0,-1-1-1,1 1 1,1-1 0,-5 19-1,7-24-13,0 1 1,0 0-1,1 0 0,0 0 0,-1 0 0,1 0 0,0 0 0,1 0 1,-1 0-1,1-1 0,0 1 0,0 0 0,0 0 0,0 0 0,3 4 0,-1-3-26,0-1 0,0 0 0,0 0 0,1 0 0,-1 0 0,1 0 0,0-1 0,0 1 0,0-1 0,7 4 0,-1-2 3,1 0 1,0 0-1,0-1 0,0 0 0,0-1 1,1 0-1,0-1 0,-1 0 1,21 0-1,-22-3-297,1 1 1,-1-2-1,0 1 1,0-1-1,19-7 1,-13 3-2188,0-1 1,24-15-1,-13 6-502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25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89 2496,'0'0'4741,"-1"-9"1456,-12-15-2080,7 19-3880,1 0-1,0 0 0,-1 0 0,0 1 1,0 0-1,-1 0 0,1 0 0,-1 1 0,1 0 1,-1 0-1,-8-1 0,10 2-209,1 1 0,-1 0 0,0 0 0,1 0 0,-1 1 1,0 0-1,0 0 0,0 0 0,1 1 0,-1-1 0,0 1 0,0 0 0,1 0 0,-1 1 0,1-1 0,-1 1 1,1 0-1,-6 4 0,0 1-1,1 1 0,0 0 1,0 1-1,1 0 1,0 0-1,0 1 0,-10 18 1,15-23 3,0 1 1,0-1-1,0 1 0,1 0 1,0 0-1,0 0 0,1 0 1,0 0-1,0 0 0,0 0 1,0 0-1,1 1 0,0-1 1,1 0-1,0 0 0,-1 0 1,3 7-1,-1-8-5,0-1 0,1 0 0,-1 0 0,1 0 0,0 0 0,0 0 0,0 0 0,0-1 0,1 1 0,-1-1 0,1 0 0,0 0 0,0-1 0,0 1 0,1-1 0,7 4 0,2 0 13,0-1-1,1-1 1,-1 0 0,18 2-1,-23-5 3,0 1 0,0-2 0,0 1 0,1-1 0,-1 0-1,0-1 1,0 0 0,1-1 0,-1 0 0,0 0 0,0-1-1,-1 0 1,1-1 0,-1 1 0,1-2 0,8-5 0,12-11 142,28-25 0,17-12-270,-62 50 39,0 1 0,0 0 1,1 0-1,22-7 0,-30 13 51,0 0 0,0 0 1,0 0-1,1 1 0,-1-1 1,0 2-1,0-1 1,0 0-1,1 1 0,-1 0 1,0 0-1,9 3 0,3 3 8,1 1-1,18 11 0,-27-14-9,-4-2 30,0-1 0,-1 1 0,1 0 0,-1 0 0,1 0 0,-1 1 0,6 6 0,-10-9-12,0-1 0,0 0-1,0 0 1,0 0 0,0 0 0,0 1-1,0-1 1,0 0 0,-1 0 0,1 0-1,0 0 1,0 1 0,0-1 0,0 0-1,0 0 1,0 0 0,-1 0 0,1 0-1,0 0 1,0 0 0,0 0-1,0 0 1,-1 1 0,1-1 0,0 0-1,0 0 1,0 0 0,0 0 0,-1 0-1,1 0 1,0 0 0,0 0 0,0 0-1,-1 0 1,1 0 0,0 0 0,0 0-1,0-1 1,-17 1 346,-18-4-102,17 0-218,0-1 1,-31-12-1,33 11-113,1 1 0,-1 0-1,-1 1 1,-20-3-1,34 7 25,1-1 0,-1 1 0,1 0 0,0 0 0,-1 0 0,1 0 0,-1 1 0,1-1 0,0 1 0,-1 0 0,1-1 0,0 1 0,0 0 0,-1 0 0,1 0 0,0 1 0,0-1-1,0 0 1,0 1 0,-2 2 0,1 0 42,1-1-1,0 1 0,0 0 1,0 0-1,0 0 0,1 0 0,0 0 1,0 0-1,0 0 0,-1 8 1,2-6-5,-1 0 1,1 0 0,0 1 0,1-1 0,-1 0 0,1 0-1,0 0 1,1 0 0,0 0 0,0 0 0,3 7 0,-4-10 25,1 0 1,-1-1-1,1 1 1,0-1-1,-1 1 1,1-1 0,0 0-1,1 1 1,-1-1-1,0 0 1,1-1 0,-1 1-1,1 0 1,-1-1-1,1 1 1,0-1 0,0 0-1,-1 0 1,1 0-1,0 0 1,0 0 0,0-1-1,0 1 1,5-1-1,-2 0 32,1-1-1,-1-1 0,1 1 0,-1-1 1,1 0-1,-1 0 0,0-1 0,0 0 1,0 0-1,0-1 0,-1 1 0,1-1 1,-1 0-1,0-1 0,0 1 1,0-1-1,-1 0 0,0 0 0,0-1 1,4-6-1,-7 11-56,4-7-3,-1 0 0,0-1-1,5-15 1,-9 23 2,0 1-1,0 0 1,0 0-1,0 0 1,0 0 0,0-1-1,0 1 1,0 0 0,0 0-1,1 0 1,-1 0 0,0 0-1,0 0 1,0 0-1,0-1 1,0 1 0,0 0-1,1 0 1,-1 0 0,0 0-1,0 0 1,0 0-1,0 0 1,0 0 0,1 0-1,-1 0 1,0 0 0,0 0-1,0 0 1,0 0 0,0 0-1,1 0 1,-1 0-1,0 0 1,0 0 0,0 0-1,0 0 1,1 0 0,-1 0-1,0 0 1,0 0-1,0 0 1,0 0 0,0 0-1,1 0 1,-1 1 0,0-1-1,0 0 1,0 0 0,0 0-1,13 11-135,15 20 161,-25-27-34,10 10 80,0 0 0,0-2 0,1 1 0,29 18 0,-40-29-42,0 0-1,1 0 1,-1 0 0,1-1-1,0 1 1,-1-1 0,1 0 0,0 0-1,0 0 1,0-1 0,0 1-1,0-1 1,-1 0 0,1 0 0,6-1-1,-5 0 3,0 0 0,-1-1 0,1 0 0,-1 0 0,0 0 0,0 0 0,1-1 0,-2 1 0,1-1-1,0 0 1,0-1 0,5-6 0,99-119-97,-108 128 70,1 0 0,0 0 0,-1 0 1,1 0-1,0 0 0,0 0 1,0 0-1,0 0 0,0 1 0,0-1 1,0 0-1,0 1 0,0-1 1,0 0-1,0 1 0,0-1 0,1 1 1,-1 0-1,2-1 0,-2 1 22,0 1 1,0-1-1,0 1 0,-1 0 0,1-1 0,0 1 0,-1 0 0,1 0 0,-1-1 0,1 1 1,0 0-1,-1 0 0,0 0 0,1 0 0,-1-1 0,0 1 0,1 0 0,-1 0 1,0 0-1,0 0 0,0 0 0,0 0 0,0 0 0,0 2 0,2 11 224,1 9 64,1 36 0,0-68-368,1-5 75,1 1 0,0 0 0,1 0 0,1 0 0,13-16 0,-19 27-28,0-1 1,0 1-1,0 0 1,1 0-1,-1 0 1,1 0-1,0 0 1,3-1-1,-5 3 14,0-1 0,1 1 0,-1 0-1,0 0 1,0 0 0,1 0 0,-1 0 0,0 0-1,1 0 1,-1 0 0,0 0 0,0 0 0,0 1 0,1-1-1,-1 1 1,0-1 0,0 1 0,0-1 0,0 1-1,1 0 1,-1-1 0,0 1 0,0 0 0,1 1 0,3 4 55,0 0 0,1 0 0,-2 0 1,1 1-1,-1 0 0,5 10 1,10 14 157,-17-25 900,5 4-5120,-1-8-1130,-6-2 4947,0 0 1,1 0 0,-1 0-1,0 0 1,2-2-1523,3-4-2409,4 2 1418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25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 8640,'-2'-3'5336,"10"6"-494,13 10-1751,-6 4-2531,-1-1 0,0 2 0,14 22 0,-20-24-423,-6-11-587,0 0 0,0-1 0,1 0 0,2 5 0,-4-8-67,0 0 0,0 0-1,0 0 1,-1-1 0,1 1-1,0 0 1,0 0 0,0-1 0,0 1-1,1-1 1,-1 1 0,2 0 0,5 2-2059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1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 2144,'0'-1'224,"1"1"0,0 0-1,0-1 1,0 1 0,-1 0 0,1-1 0,0 1-1,0 0 1,0 0 0,0 0 0,0 0 0,0 0-1,-1 0 1,1 0 0,0 0 0,0 0 0,0 0 0,0 0-1,1 1 1,8 1 5188,-16 6-4602,1 7-338,-1-1 0,-1 0 0,-15 23 0,12-20-293,-15 31 0,23-42-129,-12 27 190,-13 52-1,24-75-202,1 0 0,1 1-1,-1-1 1,2 1-1,-1-1 1,2 1 0,-1-1-1,1 1 1,5 19 0,-5-27-5,1 1 0,-1-1 0,1 0 0,0 0 0,0 0 1,0 0-1,0 0 0,1 0 0,-1-1 0,1 1 0,0-1 1,-1 0-1,1 1 0,0-1 0,0-1 0,7 4 0,3 1 85,1-1-1,25 7 0,40-1 236,-74-11-1359,0 0 271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26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 9216,'-15'-4'2981,"14"4"-2941,1 0 0,0 0 1,0 0-1,0 0 0,-1 0 1,1 0-1,0 0 0,0 0 0,0 0 1,-1 0-1,1 0 0,0 0 0,0 0 1,0 0-1,0 0 0,-1 0 0,1 0 1,0 0-1,0 0 0,0 0 0,-1 0 1,1 1-1,0-1 0,0 0 0,0 0 1,0 0-1,0 0 0,0 0 0,-1 1 1,1-1-1,0 0 0,0 0 0,0 0 1,0 0-1,0 1 0,0-1 0,0 0 1,0 0-1,0 0 0,0 1 0,0-1 1,0 0-1,0 0 0,0 0 1,0 0-1,0 1 0,0-1 0,0 0 1,0 1-1,2 9 1153,-2-10-916,1 5 307,-1-1 0,0 1 0,0-1 0,0 1 0,0 0 0,-1 5 0,-1 8 287,0 299 2171,3-165-2574,0-88-281,0-4-3212,-2-50 81,0-3 897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26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97 11232,'-5'0'5056,"27"-12"-4385,-7 4 1665,1 8-1408,3-12 480,4 4-832,3-4-352,1 4-128,10-4-192,3 4 64,9-4-2944,1 7 1632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30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349 761 6560,'-3'-1'397,"1"0"0,0 0 0,0 0 0,0-1 0,0 1 0,0-1 0,0 1 0,0-1 0,0 0-1,0 0 1,1 0 0,-1 0 0,-1-2 0,1 1 137,0 0 0,0 0 0,0 0 0,-1 1 0,1-1 0,-1 1 0,-4-4 0,1 3-188,0 0 0,0 0 0,-1 0-1,1 1 1,-1 0 0,1 0 0,-1 1 0,0-1 0,0 1 0,0 1 0,1 0 0,-1 0 0,0 0 0,0 0 0,-13 4-1,11-2-256,1 1 0,0-1 0,0 2-1,0-1 1,0 1 0,0 0-1,1 1 1,-1 0 0,1 0 0,1 0-1,-1 1 1,-8 9 0,7-5-59,-1 1 1,1 1-1,1-1 1,0 1-1,0 0 0,-6 19 1,11-24-26,-1 0-1,1 0 1,1 0-1,-1 0 1,2 0-1,-1 0 1,0 0 0,1 0-1,1 1 1,-1-1-1,1 0 1,0 0-1,5 13 1,-5-17 9,1 0-1,-1 0 1,1 0 0,0 0-1,0 0 1,0 0 0,1-1-1,-1 1 1,1-1 0,-1 0-1,1 1 1,0-1 0,0 0-1,0-1 1,0 1 0,5 2-1,5 1-18,0-1-1,24 5 1,-34-8 2,15 2 29,1-1 0,-1 0-1,0-1 1,19-2 0,72-12 139,-91 9-162,0 0 0,-1-1 0,0-1 0,24-12 1,-30 13 26,1-2 1,-1 1-1,-1-2 0,1 1 1,-1-1-1,17-19 1,-21 19 64,0 1-1,7-16 1,-11 19-45,1-1 0,-2 1-1,1 0 1,0 0 0,-1-1 0,0 1 0,1-7 0,-2 11-47,0 0 1,0-1 0,0 1 0,0 0-1,0 0 1,-1 0 0,1 0 0,0 0 0,0-1-1,0 1 1,0 0 0,-1 0 0,1 0-1,0 0 1,0 0 0,0 0 0,0 0 0,-1 0-1,1 0 1,0 0 0,0 0 0,0 0-1,0 0 1,-1 0 0,1 0 0,0 0 0,0 0-1,0 0 1,-1 0 0,1 0 0,0 0-1,0 0 1,0 0 0,0 0 0,-1 0-1,1 0 1,0 0 0,0 1 0,0-1 0,0 0-1,0 0 1,-1 0 0,-8 6 132,1 3-108,1 0-1,0 0 1,1 1-1,-7 14 0,5-10-20,-6 13 183,-16 45-1,28-67-156,0 0-1,0 0 1,1 1 0,0-1 0,0 1 0,0-1-1,1 7 1,0-11-28,0 0-1,0 0 0,0 1 1,0-1-1,0 0 0,1 0 0,-1 0 1,0 0-1,0 0 0,1 0 1,-1 0-1,1 0 0,-1 0 1,1-1-1,0 1 0,-1 0 1,1 0-1,0 0 0,-1 0 1,1-1-1,0 1 0,0 0 1,0-1-1,0 1 0,-1-1 0,1 1 1,0-1-1,0 1 0,0-1 1,0 0-1,0 1 0,0-1 1,1 0-1,-1 0 0,0 0 1,0 0-1,0 0 0,0 0 1,0 0-1,0 0 0,0 0 1,1-1-1,0 1-10,1-1-1,-1 1 1,0-1 0,0 0-1,0 0 1,0 0 0,0 0 0,0-1-1,0 1 1,0 0 0,0-1-1,-1 1 1,1-1 0,-1 0-1,1 0 1,1-2 0,3-5-146,0-1 0,5-11 1,-4 7 41,5-8 7,-5 12 48,-1 0 1,7-21-1,-11 27-116,0 7 55,0 3 153,2 4 25,0-1 0,0 0 0,1 0 0,0-1 0,12 14 1,-15-19-58,0-1 1,0 0 0,0 0 0,0-1-1,0 1 1,1 0 0,-1-1 0,0 1-1,1-1 1,0 0 0,-1 0 0,1 0-1,0 0 1,-1 0 0,1 0 0,0-1-1,0 1 1,0-1 0,-1 0 0,1 0-1,0 0 1,0 0 0,0-1 0,0 1-1,3-2 1,10-3 143,27-15 0,-17 8-73,-16 7-83,0 0 0,0-1 0,0-1 0,-1 0 0,0 0 0,0 0 1,-1-1-1,9-11 0,-1-2-61,0 0-1,17-32 1,-6 2-53,-1-1 0,22-68 0,-33 77 42,-2 0 1,11-76-1,-20 90 130,-1-1 0,-2 0 0,-1 0 0,-1 0 0,-6-33 0,6 57-21,0 0 0,0 1 0,-1-1 0,1 0 0,-1 0 0,-1 1 0,-4-9 0,7 13-29,-1 0 1,1 0 0,-1 1-1,1-1 1,-1 1-1,1-1 1,-1 0 0,1 1-1,-1-1 1,0 1 0,1-1-1,-1 1 1,0 0 0,0-1-1,1 1 1,-1 0 0,0-1-1,0 1 1,1 0-1,-1 0 1,0 0 0,0 0-1,-1 0 1,1 0-1,0 0-1,-1 1 0,1-1 1,0 0-1,0 1 1,-1 0-1,1-1 1,0 1-1,0 0 1,0-1-1,0 1 1,0 0-1,-1 1 1,-2 2-2,0 1 1,1-1-1,0 1 0,-1 0 1,-2 6-1,-5 15 72,0 0 0,2 1 0,2 0 0,0 1-1,-5 49 1,7-11 26,4 87 0,3-110-2,13 76 0,-10-95-95,1-1 1,1 0-1,1-1 0,20 40 1,-17-40 18,27 35 0,-34-51 10,0-1 1,1 0-1,-1 0 0,2 0 0,-1 0 1,0-1-1,1 0 0,0 0 0,0 0 1,0-1-1,9 4 0,-12-6-46,0-1 0,0 1 0,0-1-1,0 0 1,0 0 0,0 0 0,0 0 0,0 0-1,0-1 1,0 0 0,0 1 0,0-1 0,0 0-1,0 0 1,0-1 0,0 1 0,4-4 0,1 0-106,0-1 0,0 0 1,0-1-1,7-8 1,63-59-307,-67 64 472,1 2 0,-1 0 0,2 0 0,-1 1 0,19-7 0,-30 13-41,-1 1 0,1 0 0,0 0 0,-1 0 0,1 0 0,0-1 0,-1 1 0,1 0 0,0 0 0,-1 1 0,1-1 0,-1 0 0,1 0 0,0 0 0,-1 0 0,1 0 1,0 1-1,-1-1 0,1 0 0,-1 0 0,1 1 0,-1-1 0,1 1 0,-1-1 0,1 0 0,-1 1 0,1-1 0,-1 1 0,1-1 0,-1 1 0,0-1 0,1 2 0,3 2-32,-3-3 73,-25 18 634,-10-8-560,26-10-163,1 1-1,0 1 0,0-1 0,-14 8 0,19-9 38,1 0 0,-1 1 0,0-1 0,1 0 0,-1 1 0,1-1 0,-1 1 0,1 0 0,0-1 0,0 1 0,0 0 0,0 0 0,0 0-1,0-1 1,0 1 0,1 0 0,-1 0 0,1 1 0,-1-1 0,1 0 0,0 0 0,0 3 0,0-2-7,1-1 0,-1 1-1,1-1 1,0 1 0,-1-1 0,1 1 0,0-1 0,1 0-1,-1 0 1,0 1 0,1-1 0,-1 0 0,1 0 0,0-1-1,-1 1 1,1 0 0,0 0 0,0-1 0,0 1 0,4 1-1,1 1 25,0 0 0,1 0-1,-1-1 1,0 0 0,13 2 0,-4-2-7,1-1 0,-1 0 0,1-1 1,-1-1-1,1-1 0,-1 0 1,1-2-1,26-6 0,-8-1-200,0-1-1,61-30 1,-81 34 242,0-1-1,-1 0 1,0-1 0,22-18-1,-33 26 85,-3 6-93,-2 8-39,1-11 36,-9 88 902,9-60-917,1-28-22,0-1 1,0 1 0,0-1-1,0 0 1,0 1 0,0-1-1,1 0 1,-1 0 0,1 1 0,-1-1-1,1 0 1,-1 0 0,1 1-1,0-1 1,-1 0 0,1 0-1,0 0 1,0 0 0,0 0 0,2 1-1,-2-1 0,0-1 0,1 0 0,-1 1 0,1-1 0,-1 0 0,1 0 0,-1 0 0,1 0 0,-1 0 0,0-1-1,1 1 1,-1 0 0,1-1 0,-1 1 0,0-1 0,1 1 0,-1-1 0,0 0 0,0 0 0,1 1 0,-1-1 0,0 0 0,1-1 0,4-3-170,0-1 0,-1 1 1,7-8-1,5-11-217,-13 17 391,0 1-1,1-1 1,0 1-1,0 0 1,0 1-1,1-1 0,0 1 1,10-7-1,-16 11 1,1 1 1,-1 0-1,0 0 0,0 0 0,1 0 0,-1 0 0,0 0 1,0 0-1,1 0 0,-1 0 0,0 0 0,0 0 0,1 0 1,-1 0-1,0 0 0,0 0 0,1 0 0,-1 0 0,0 0 0,0 0 1,1 0-1,-1 0 0,0 0 0,0 0 0,1 0 0,-1 0 1,0 1-1,0-1 0,0 0 0,1 0 0,-1 0 0,0 0 1,0 1-1,0-1 0,0 0 0,1 0 0,-1 1 0,0-1 1,0 0-1,0 0 0,0 1 0,4 13 140,-3-5 79,1-3-189,0-1 0,0 1 1,1-1-1,-1 0 1,1 1-1,0-1 0,1 0 1,-1-1-1,1 1 1,0-1-1,0 1 0,9 6 1,-9-8-15,0-1-1,0 1 1,1-1 0,-1 0 0,1 0-1,-1 0 1,1-1 0,-1 0-1,1 0 1,0 0 0,0 0 0,-1-1-1,1 0 1,0 0 0,0 0-1,7-1 1,11-3-101,1-1-1,-1-2 0,1 0 0,-2-1 1,1-1-1,-1-1 0,-1-1 1,38-27-1,-45 27 52,-1-1 1,-1 0-1,0-1 0,-1 0 1,-1-1-1,0-1 0,0 1 1,-1-2-1,-1 1 0,11-33 1,-1-6-207,21-107 1,-29 101 215,-2 0-1,1-87 0,-9 132 68,1-3 56,-2 0-1,0 1 0,-4-22 1,5 38-83,-1 0 0,1 0 0,0 0 0,0 0 0,-1 0 0,1 0 0,-1 0 0,1 0 0,-1 0 0,1 0 0,-1 0 0,0 0 0,1 0 0,-1 1 1,-1-3-1,1 3-6,1 0 0,-1 0 1,0-1-1,1 1 0,-1 0 1,1 0-1,-1 0 1,0 0-1,1 0 0,-1 0 1,1-1-1,-1 1 1,0 1-1,1-1 0,-1 0 1,0 0-1,1 0 0,-1 0 1,1 0-1,-2 1 1,0 0 5,0 1 1,-1-1 0,1 0-1,0 1 1,0 0 0,0 0 0,0 0-1,1-1 1,-1 1 0,1 1-1,-1-1 1,-1 3 0,-10 22 66,1 1 1,1 0-1,1 1 1,1 0 0,2 0-1,-6 53 1,8-19 56,2 0 1,7 75 0,8-20-66,-9-98-57,2-1 0,0 0 1,14 33-1,-13-35 2,-1-6 52,0 0 0,10 18 0,-13-27-95,-1 0 0,1 0 0,-1 0 0,1 0 0,0 0 0,0 0 0,0 0-1,0 0 1,0-1 0,0 1 0,0-1 0,1 0 0,-1 1 0,0-1 0,1 0-1,-1 0 1,5 0 0,-5-1-20,0 0-1,1 0 1,-1 0 0,0 0-1,0 0 1,0-1 0,0 1-1,1-1 1,-1 1 0,0-1-1,0 0 1,0 0 0,0 0-1,-1 0 1,4-2 0,2-3-126,0 0 0,8-10 1,-6 8 106,12-14 98,0 0-1,28-40 1,-39 49 87,5-8 484,-15 21-599,0 0 0,0 0 0,0-1 0,1 1 1,-1 0-1,0 0 0,0 0 0,0 0 1,0 0-1,0 0 0,0 0 0,0 0 0,0 0 1,0 0-1,0 0 0,0-1 0,0 1 1,0 0-1,0 0 0,0 0 0,1 0 0,-1 0 1,0 0-1,0 0 0,0 0 0,0-1 1,0 1-1,0 0 0,0 0 0,0 0 0,0 0 1,0 0-1,-1 0 0,1 0 0,0-1 1,0 1-1,0 0 0,0 0 0,0 0 0,0 0 1,0 0-1,0 0 0,0 0 0,0 0 1,0 0-1,0 0 0,0-1 0,0 1 0,-1 0 1,1 0-1,0 0 0,0 0 0,0 0 1,0 0-1,-7 5 152,-9 10-50,5 1 105,0 1 0,1-1 1,0 2-1,-10 27 0,2-5-202,48-76-1131,-30 35 1114,1 1 0,-1 0 1,1-1-1,-1 1 0,1 0 0,-1 0 0,1 0 1,-1 0-1,1-1 0,-1 1 0,1 0 0,-1 0 1,1 0-1,-1 0 0,1 0 0,-1 0 1,1 0-1,-1 0 0,1 0 0,-1 0 0,1 1 1,-1-1-1,1 0 0,-1 0 0,1 0 1,-1 1-1,1-1 0,-1 0 0,1 1 0,-1-1 1,1 1-1,18 13-244,-14-9 216,0-2 41,0 0 0,1 0 0,-1 0 1,1 0-1,0-1 0,0 0 1,0 0-1,0-1 0,0 0 1,0 0-1,0 0 0,0 0 0,0-1 1,1 0-1,-1-1 0,0 1 1,0-1-1,8-2 0,2-1 11,0-1 0,0-1 0,0-1-1,-1 0 1,22-13 0,-28 15-43,0 0 0,-1-1 1,0 0-1,0 0 0,0-1 1,-1 0-1,1 0 0,-2-1 0,1 0 1,8-14-1,2-13-64,-1-1-1,-2 0 1,15-65 0,-12 31 51,10-92 1,-4-159 319,-18 234 119,-4 32 179,-1 45 116,-1 36-298,39 528 1025,-25-432-1353,18 112-2635,-30-227 2054,-1-5 0,0 1-1,0-1 1,1 1-1,-1-1 1,1 1-1,-1-1 0,1 0 1,0 1-1,1 2 1,-5-15-8102,-10-23 2821,-4 2 3502,3 7 1615,-3-13 450,12 25 621,-1 0 0,0 0 0,0 1-1,-11-14 1,5 11 1238,-1 1-1,0 0 1,0 1-1,-2 0 1,1 1-1,-28-16 0,15 11 2218,35 25 107,10 6-2876,43 23 43,129 59 0,-177-93-1140,0 0-1,0 0 0,0-2 0,0 1 0,0-2 0,1 1 0,-1-2 1,0 0-1,25-3 0,-20 0-3,-1-1-1,0 0 1,0-1 0,0-1 0,-1 0-1,31-18 1,-45 24 6,0-2 1,0 1-1,0 0 0,0 0 1,-1-1-1,1 1 0,0-1 1,-1 1-1,1-1 0,-1 0 0,1 1 1,-1-1-1,0 0 0,0 0 1,0 0-1,0 0 0,0 0 1,0-3-1,0 3 4,-1 0 0,-1-1 0,1 1 0,0 0 0,0 0 0,-1 0 0,0-1 1,1 1-1,-1 0 0,0 0 0,0 0 0,0 0 0,0 0 0,0 0 0,-1 0 0,1 0 0,0 1 0,-3-3 1,-1-1 48,1 1 0,-1-1 0,-1 1 0,1 0 0,0 1 0,-1-1 0,0 1 0,0 0 0,0 1 0,0-1 0,-12-2 0,15 4-5,0 0-1,-1 1 1,1-1 0,0 1 0,0 0 0,-1 0 0,1 0 0,0 0-1,0 0 1,-1 1 0,1 0 0,0-1 0,0 1 0,0 0 0,0 1-1,0-1 1,0 0 0,0 1 0,0 0 0,1 0 0,-1 0 0,0 0 0,1 0-1,0 0 1,-5 5 0,3 0 65,0 0 0,0 0 0,1 0 0,-1 1-1,2-1 1,-1 1 0,1 0 0,0 0 0,0 0 0,1 0-1,1 0 1,-1 15 0,1-17-64,1 0 1,0 0-1,0 0 0,0 0 1,1 0-1,0 0 0,0 0 1,0-1-1,1 1 0,-1-1 1,1 0-1,1 0 0,-1 0 1,1 0-1,0 0 0,0-1 1,9 8-1,4 0-30,0-1 1,1-1-1,0 0 0,1-1 1,0-2-1,1 0 0,-1-1 0,1 0 1,0-2-1,30 3 0,-34-6-601,31-1-1,-41 0 181,0-1-1,-1 0 1,1 0 0,0 0 0,-1-1 0,1 0 0,-1 0 0,11-6 0,-11 4-748,0 0 0,0 0 0,7-10 0,-10 13 945,25-28-3126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36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0 701 2656,'0'0'156,"0"1"-51,0-1-1,0 1 1,0-1 0,0 1 0,0-1-1,0 1 1,0-1 0,0 1 0,0-1-1,1 1 1,-1-1 0,0 1 0,0-1 0,0 1-1,0-1 1,1 1 0,-1-1 0,0 1-1,1-1 1,-1 1 0,0-1 0,1 0 0,-1 1-1,0-1 1,1 1 0,2 5 4565,-2 9-2178,-2-8-1444,2 14 812,-1-20-1749,0 0 0,1-1 0,-1 1 0,0 0 0,0-1 0,1 1 0,-1 0 0,0-1 0,1 1 0,-1-1 0,1 1 0,-1-1-1,0 1 1,1-1 0,-1 1 0,1-1 0,0 1 0,-1-1 0,1 1 0,-1-1 0,1 0 0,0 1 0,-1-1 0,1 0 0,-1 0 0,2 1 0,6 0 92,-1-1 0,0 1 0,0-1-1,0-1 1,0 1 0,1-1 0,-1 0 0,0-1 0,0 0 0,0 0-1,-1 0 1,1-1 0,0 0 0,7-5 0,7-5 0,0-2 0,31-28 0,-43 35-122,-1 1-50,-1-2 0,0 1 0,0-1 0,0 0 0,-1 0 0,0-1 0,-1 1 0,5-13 0,-3 3 99,0 0 1,-1-1-1,5-32 0,-10 28 285,-1 22-280,0 3-20,0 14-6,-1 18 2,0-16-60,1 0 0,0-1-1,1 1 1,1-1 0,6 26 0,-3-28 0,0 0 1,13 25-1,-16-35-37,1 0-1,-1 0 1,1-1-1,0 1 1,0-1-1,0 0 1,0 1-1,0-2 1,1 1-1,0 0 1,-1-1-1,1 1 1,0-1-1,5 2 1,-2-2 23,0 1-1,1-1 1,-1-1 0,0 0-1,1 0 1,-1 0 0,1-1-1,9 0 1,-13-1-14,0 0-1,0 1 1,1-1 0,-1-1-1,0 1 1,0-1-1,0 1 1,-1-1 0,1 0-1,0 0 1,-1-1-1,1 1 1,-1-1 0,0 0-1,0 0 1,4-5 0,1-3 5,0 0 1,-1-1 0,0 0 0,7-20-1,17-57 249,-25 69-223,55-197 299,-41 139-338,-10 39 53,-2-1 0,-2 0 0,2-69 0,-8 162 148,9 71 0,-6-103-141,31 179 353,-27-170-412,1-2-1,2 1 1,0-1 0,26 46-1,-32-67-25,0-1 0,1 0 0,-1-1 0,1 1 0,0-1 0,1 0 0,-1 0 0,1 0 0,0-1-1,0 0 1,0 0 0,11 5 0,-12-7-343,0 0 0,1-1 0,-1 1 0,1-1-1,0 0 1,11 0 0,-12-1-350,0 0 1,0 0-1,0-1 0,1 0 1,-1 0-1,0-1 0,0 1 0,5-3 1,-7 2 179,-1 1 0,0 0 1,1-1-1,-1 1 1,0-1-1,0 0 0,0 0 1,0 0-1,0 0 0,0 0 1,2-3-1,8-8-1946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36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38 9888,'-13'8'10320,"27"-1"-9057,-5-5-989,-1-2 0,0 1 0,0-1 0,1 0-1,-1 0 1,11-3 0,-2 1-89,172-23 476,-12 2-2106,-163 21-205,0 2 0,16 0 0,-23 1 93,1 0-1,-1 0 1,8 3 0,9 6-1765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36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28 13216,'-90'-19'5983,"51"27"-5215,25-8-672,9 0-224,5-8-3328,5-1 1889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8:39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25 10304,'-15'-25'4672,"15"34"-4064,-4-1 5343,4-3-4703,-10-5 256,7 3-896,-10 6-320,-2-6-160,2 2-384,4 2 128,-4 1-7072,0 9 3937,-24 11-5153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9:52.8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2 665 2144,'0'-2'187,"0"1"0,-1-1-1,1 1 1,0-1 0,-1 1 0,1-1 0,0 1 0,0-1 0,0 1-1,1-1 1,-1 1 0,0-1 0,0 1 0,1 0 0,-1-1 0,1 1-1,-1-1 1,1 1 0,0 0 0,0-1 0,-1 1 0,2-2-1,5-11 1207,-6-12 1146,-1 17-1403,0 9-1115,0 0 0,0-1 0,-1 1 0,1 0 0,0 0 0,0 0 0,0 0 0,0 0 0,0-1 1,0 1-1,0 0 0,-1 0 0,1 0 0,0 0 0,0 0 0,0 0 0,0 0 0,0 0 0,-1 0 0,1 0 0,0 0 0,0 0 0,0-1 0,0 1 0,0 0 0,-1 0 0,1 0 1,0 0-1,0 0 0,0 0 0,0 0 0,-1 1 0,1-1 0,0 0 0,0 0 0,-2 1 174,5-1 175,-3-6 73,0 5-378,0 4-45,0-2 289,0 3-602,0 39 220,-1-15 177,1-1 1,1 1 0,8 41 0,-6-56-92,-2-5 12,1 0-1,0-1 1,0 1 0,1 0 0,4 8 0,-6-14 14,0-1 0,0 1 0,0-1 1,0 1-1,0-1 0,1 0 0,-1 1 0,0-1 1,1 0-1,-1 0 0,1 0 0,0 0 0,-1 0 0,1 0 1,0 0-1,-1-1 0,1 1 0,0-1 0,0 1 0,-1-1 1,1 0-1,0 1 0,0-1 0,0 0 0,0 0 1,0 0-1,3-1 0,-2 0 17,-1 1 0,0-1 0,1 0-1,-1 0 1,1 0 0,-1 0 0,0-1 0,0 1 0,0 0 0,0-1 0,0 0 0,0 1 0,0-1-1,0 0 1,2-3 0,2-3 49,-1-1 0,8-14 0,-7 11 9,3-7-18,0-1-1,-2 0 1,10-37 0,-14 40-136,-1-1-1,1-24 0,-8 63-375,3 9 260,3 34 1,0-16 55,-1-42 88,1-1 1,-1 0-1,1 1 0,0-1 0,0 0 1,1 0-1,0 0 0,0 0 0,0 0 1,0 0-1,5 6 0,-6-9 41,0 0 0,1 0 0,-1 0 0,1-1 0,0 1 0,-1 0 0,1-1 0,0 1 1,0-1-1,0 0 0,0 1 0,0-1 0,1 0 0,-1 0 0,0-1 0,0 1 0,1 0 0,-1-1 0,0 1 0,1-1 0,-1 0 0,0 0 0,1 0 0,-1 0 0,1 0 0,-1 0 0,4-2 0,5-1 69,-1-1-1,0 0 1,-1 0-1,1-1 1,-1 0-1,15-12 1,46-44-109,-57 50-5,7-8-25,-13 11 30,0 0 0,1 1 1,1 0-1,-1 0 0,1 1 0,0 0 0,14-6 0,-22 11 13,0 1-1,0 0 0,0 0 1,0-1-1,0 1 1,0 0-1,0 0 1,0 0-1,0 0 0,0 0 1,0 0-1,0 0 1,0 0-1,0 1 1,0-1-1,0 0 0,0 0 1,0 1-1,0-1 1,-1 1-1,1-1 1,0 1-1,1 0 1,-1 1 8,1-1 1,-1 1 0,1 0 0,-1-1 0,0 1 0,0 0 0,0 0 0,0 0 0,0 0 0,1 3 0,0 4 49,1 1 1,-2 0 0,2 15-1,-3-24-57,1 10 33,4 87 173,-5-98-196,0 1-1,0-1 0,0 0 0,0 0 0,0 0 0,0 0 0,0 0 1,0 1-1,0-1 0,0 0 0,0 0 0,0 0 0,0 0 1,0 0-1,0 0 0,0 1 0,0-1 0,0 0 0,0 0 0,0 0 1,0 0-1,1 0 0,-1 0 0,0 0 0,0 0 0,0 0 0,0 1 1,0-1-1,0 0 0,1 0 0,-1 0 0,0 0 0,0 0 0,0 0 1,0 0-1,0 0 0,0 0 0,1 0 0,-1 0 0,0 0 1,0 0-1,0 0 0,0 0 0,0 0 0,1 0 0,-1 0 0,0 0 1,0 0-1,0 0 0,0 0 0,1-1 0,10-6 322,13-15-116,8-19-252,44-71-1,-75 110 31,0-1 0,1 1 0,0 0 0,-1-1 0,1 1 0,0 0 0,0 0 0,0 0 0,0 0 0,1 0 0,4-2 0,-7 4-2,0 0 0,0-1-1,0 1 1,1 0 0,-1 0 0,0 0-1,0 0 1,1 0 0,-1 0 0,0 0-1,0 0 1,1 0 0,-1 0 0,0 1-1,0-1 1,1 0 0,-1 0 0,0 0-1,0 0 1,0 0 0,1 0 0,-1 0-1,0 1 1,0-1 0,0 0 0,1 0-1,-1 0 1,0 0 0,0 1-1,0-1 1,0 0 0,0 0 0,1 0-1,-1 1 1,0-1 0,0 0 0,0 0-1,0 1 1,0-1 0,2 12 40,-1-8-15,7 51-76,6 29 396,2-29-280,-16-55-51,0 0 0,0 1 0,0-1 0,0 0 0,1 1 0,-1-1 0,0 0 0,0 1 0,0-1-1,0 0 1,0 0 0,1 1 0,-1-1 0,0 0 0,0 1 0,0-1 0,1 0 0,-1 0 0,0 0 0,0 1 0,1-1 0,-1 0 0,0 0 0,1 0 0,-1 1-1,0-1 1,0 0 0,1 0 0,-1 0 0,0 0 0,1 0 0,11-4 159,11-15-39,-16 11-79,-1 0-1,0 0 0,0 0 1,7-14-1,16-40 99,-23 48-114,72-176-162,-72 174 60,-5 13 56,1-1 0,-1 1-1,1 0 1,0 0 0,0-1-1,3-2 1,-5 5 11,1 1-1,-1-1 1,0 1 0,1-1 0,-1 1-1,1 0 1,-1-1 0,1 1 0,-1 0-1,1 0 1,-1-1 0,1 1-1,-1 0 1,1 0 0,-1 0 0,1 0-1,-1 0 1,1-1 0,0 1 0,-1 0-1,1 0 1,-1 0 0,1 0 0,-1 1-1,1-1 1,-1 0 0,1 0 0,-1 0-1,1 0 1,0 1 0,-1-1 0,1 0-1,-1 0 1,0 1 0,1-1 0,-1 0-1,1 1 1,-1-1 0,1 0 0,-1 1-1,0-1 1,1 1 0,-1-1 0,0 1-1,1 0 1,5 9 10,0 1 1,-1-1-1,0 1 0,-1 1 1,0-1-1,3 20 0,1-2-7,2 5 56,5 40 0,-13-61-10,0-1 1,-2 1 0,0-1 0,0 1-1,-1-1 1,-5 25 0,6-35-28,-1 0 0,1-1 0,-1 1 0,1-1 0,-1 1 0,0-1 0,0 1 0,0-1 0,1 1 0,-1-1 0,0 0 0,-1 1 0,1-1 0,0 0 0,-3 2 0,3-2-10,0-1 0,0 1 0,-1-1-1,1 0 1,0 1 0,0-1 0,-1 0 0,1 0 0,0 0 0,0 0 0,-1 0 0,1 0 0,0 0 0,-1 0 0,1 0 0,0-1 0,0 1 0,0-1 0,-1 1 0,1-1 0,0 1 0,-1-2 0,-5-2-7,1 0 0,0-1 0,0 0 1,0 0-1,-6-8 0,7 7 16,0 1-1,-1 0 1,0 0-1,1 0 1,-1 1 0,-8-5-1,11 7-64,0 1 0,0 0 0,0 0 0,0 0 0,0 0 0,-4-1 0,6 2 37,1 0-1,-1 0 1,1 0-1,-1 0 0,1 0 1,0 1-1,-1-1 1,1 0-1,-1 0 0,1 0 1,0 0-1,-1 0 1,1 0-1,-1 1 0,1-1 1,0 0-1,-1 0 1,1 1-1,0-1 0,-1 0 1,1 0-1,0 1 1,-1 0-1,1 0 3,-1 0-1,1 0 1,0 0-1,0 0 1,0 0-1,-1 0 1,1 0-1,0 0 1,0 0-1,0 0 1,1 0-1,-1 0 1,0 0-1,0 0 1,1 1-1,0 2-9,1-1 0,0 1 0,0-1-1,0 0 1,0 1 0,1-1-1,-1 0 1,1 0 0,0 0 0,0-1-1,0 1 1,0-1 0,0 1 0,0-1-1,7 3 1,-4-2 18,-1-1 1,0 1-1,0-1 0,1 0 1,-1-1-1,1 1 1,0-1-1,-1 0 0,1-1 1,7 1-1,-5-2 35,-1 0 0,1 0 0,-1-1 0,0 0 0,0-1 0,0 1-1,0-1 1,0-1 0,0 1 0,-1-1 0,0 0 0,0-1 0,0 1 0,7-8 0,0-1-45,0 0 0,-1-1 1,-1-1-1,0 0 0,-1 0 1,-1-1-1,15-33 0,39-139 175,-62 184-164,45-172 66,-36 132-66,6-86 0,-13 105-3,-2 20-21,0 1-1,0 0 1,-1-1 0,0 1-1,0 0 1,0-1-1,0 1 1,-2-7 0,-8 30-304,5-1 250,0 0-1,1 1 0,1 0 0,-2 30 0,4-34 58,-8 221 49,11-145-31,6 73-121,-6-137 150,2 21 247,-3-44-253,0 0 0,0 1 0,1-1 0,-1 0 0,1 0 0,0 0 1,0 0-1,3 5 0,-4-8-13,-1-1-1,1 0 1,-1 1 0,0-1 0,1 0 0,-1 1-1,1-1 1,-1 0 0,1 0 0,-1 1 0,0-1-1,1 0 1,-1 0 0,1 0 0,-1 0 0,1 0-1,-1 0 1,1 0 0,-1 0 0,1 0 0,0 0-1,-1 0 1,1 0 0,-1 0 0,1 0 0,-1 0-1,1 0 1,-1 0 0,0-1 0,1 1-1,-1 0 1,1 0 0,-1-1 0,1 1 0,-1 0-1,0-1 1,1 1 0,-1 0 0,0-1 0,1 0-1,17-20 111,-15 16-108,18-14 23,-16 14-12,0 0 0,0 0 1,8-11-1,-12 14-30,1 0 0,-1 0 0,1 0 0,0 0 0,0 0 0,0 0 0,0 0 0,0 1 0,0-1-1,1 1 1,-1 0 0,0-1 0,1 1 0,-1 0 0,1 0 0,0 1 0,-1-1 0,1 0 0,-1 1 0,5-1 0,3 2-30,0-1 0,-1 1 0,1 1 1,14 3-1,-14-2 97,0-1 0,1 0-1,12 0 1,-23-2-52,0 0-1,0 0 1,0 0-1,1 1 1,-1-1-1,0 0 1,0 0-1,0 0 1,1 0-1,-1 0 1,0 0-1,0 0 1,0 0-1,1-1 1,-1 1-1,0 0 1,0 0-1,0 0 0,0 0 1,1 0-1,-1 0 1,0 0-1,0 0 1,0 0-1,0 0 1,0-1-1,1 1 1,-1 0-1,0 0 1,0 0-1,0 0 1,0 0-1,0-1 1,0 1-1,0 0 1,0 0-1,1 0 1,-1 0-1,0-1 1,0 1-1,0 0 0,0 0 1,0 0-1,0-1 1,0 1-1,0 0 1,0 0-1,0 0 1,0-1-1,0 1 1,0 0-1,0 0 1,-1 0-1,1-1 1,-10-12 73,5 8-85,0 1 0,0-1-1,-10-5 1,10 8 6,-1-1-1,1 1 1,-1-1 0,1 2-1,-7-2 1,11 2-3,-1 1 1,1 0-1,-1 0 1,1 0-1,-1 0 1,1 0-1,0 0 1,-1 0-1,1 1 1,-1-1-1,1 1 1,0-1-1,-1 1 1,1-1-1,0 1 1,-1 0-1,1-1 1,0 1-1,0 0 1,0 0-1,0 0 1,-1 0-1,1 0 1,1 0-1,-1 0 1,-1 2-1,-2 3-49,0 1-1,0 0 1,1 0-1,0 0 1,0 0-1,1 0 1,0 1 0,0-1-1,1 1 1,-1 10-1,2-12 44,0-1 0,0 0 0,1 1 0,-1-1 0,1 0 0,0 1 1,1-1-1,0 0 0,-1 0 0,1 0 0,1 0 0,-1-1 0,1 1 0,0-1 0,6 8 0,-8-11 25,0 0 0,-1-1 0,1 1 0,0 0 0,0-1 0,0 1 0,0-1 0,0 1 0,0-1 1,0 0-1,0 1 0,0-1 0,0 0 0,0 0 0,0 0 0,0 1 0,1-1 0,-1 0 0,0-1 0,0 1 0,0 0 1,0 0-1,0 0 0,0-1 0,0 1 0,0 0 0,0-1 0,0 1 0,0-1 0,0 1 0,0-1 0,0 0 0,0 1 1,0-1-1,-1 0 0,2-1 0,3-2 15,-1 0 1,0 0-1,-1 0 0,1-1 1,3-6-1,-1 0-31,0 0 0,-1-1-1,0 0 1,-1 0-1,-1 0 1,1 0 0,-2-1-1,2-25 1,-4 52-113,1-1 0,2 20 0,-2-29 97,0 1 0,1 0 0,0 0 0,-1 0 0,2-1 0,-1 1 0,0-1 0,1 1 0,5 6 0,-6-9 15,0 1 0,0-1 0,0 0 0,0 1 0,0-1 0,0 0 0,0 0 0,1-1 0,-1 1 0,1 0 0,0-1 0,-1 1 0,1-1 0,0 0 0,0 0 0,0 0 0,5 0 0,-3 0 36,0-1-1,0 0 1,0 0-1,0 0 1,0-1-1,1 0 1,-1 0 0,0 0-1,-1 0 1,1-1-1,0 0 1,0 0-1,-1 0 1,1-1-1,-1 1 1,0-1-1,1 0 1,5-6-1,1-2-46,0-1 0,-1 0-1,0 0 1,13-23 0,-6 4 51,-1-1 0,-2 0 0,-2-1 1,11-42-1,-15 47 15,50-179 27,-49 166-86,-2 0-1,-2 0 1,0-45-1,-5 72-26,1 7 31,-1 1 0,0 0 0,-1-1-1,1 1 1,-4-13 0,4 19-8,0 0 1,0 0-1,0 0 0,0 0 1,-1 0-1,1 0 0,0 0 0,0 0 1,0 0-1,0 0 0,0 0 1,0-1-1,0 1 0,-1 0 1,1 0-1,0 0 0,0 0 1,0 0-1,0 0 0,0 0 0,0 0 1,-1 0-1,1 0 0,0 0 1,0 0-1,0 0 0,0 0 1,0 0-1,0 1 0,-1-1 0,1 0 1,0 0-1,0 0 0,0 0 1,0 0-1,0 0 0,0 0 1,0 0-1,0 0 0,0 0 1,-1 0-1,1 1 0,0-1 0,0 0 1,0 0-1,0 0 0,0 0 1,0 0-1,0 0 0,0 0 1,0 1-1,0-1 0,0 0 0,0 0 1,0 0-1,0 0 0,0 0 1,0 0-1,0 1 0,0-1 1,-5 10-137,-7 24 80,1 0 0,2 0 0,1 1 0,-4 52 0,7-14-36,4 74-1,3-109 141,2-1-1,2-1 1,19 73-1,-22-100-10,-3-7-13,1 1 0,-1-1 1,1 1-1,0-1 0,0 1 0,0-1 0,0 1 0,0-1 1,1 0-1,-1 0 0,1 0 0,-1 0 0,1 0 1,0 0-1,0 0 0,3 2 0,-4-4-1,0 0 1,0 1-1,0-1 1,-1 0-1,1 0 0,0 0 1,0-1-1,0 1 0,0 0 1,0 0-1,0 0 1,0-1-1,0 1 0,-1 0 1,1-1-1,0 1 0,0-1 1,0 1-1,-1-1 1,1 1-1,0-1 0,-1 0 1,1 1-1,0-1 0,-1 0 1,1 0-1,-1 1 1,1-1-1,-1 0 0,1-1 1,3-3 5,-1-1-1,0 1 1,3-10 0,5-14-181,13-54 0,-23 78 103,-1 5 45,0-1 0,0 1 0,0-1 0,0 1 0,0-1-1,1 1 1,-1-1 0,0 1 0,0-1 0,0 1 0,0-1 0,1 1 0,-1-1 0,0 1 0,1-1 0,-1 1 0,0-1 0,1 1-1,-1-1 1,1 3-24,0 0 0,0-1 0,-1 1-1,1 0 1,-1 0 0,1 0-1,-1-1 1,0 3 0,0-2 0,6 35-46,-5-25 14,1 0 0,0 0 0,1 0 0,6 17 0,-9-27 83,1-1-1,0 1 0,-1-1 1,1 1-1,0-1 0,0 0 1,0 1-1,0-1 0,0 0 1,0 0-1,0 0 0,0 0 1,1 0-1,-1 0 0,0 0 1,1 0-1,-1 0 0,1 0 1,2 0-1,-3-1 3,0 0 0,1 0 1,-1 0-1,0 0 0,1 0 0,-1 0 1,0 0-1,1 0 0,-1-1 0,0 1 0,0-1 1,0 1-1,1-1 0,-1 1 0,0-1 0,0 0 1,0 1-1,0-1 0,0 0 0,0 0 1,0 0-1,1-2 0,35-36-108,-36 34 22,-1 3 78,0 4 19,0-1 100,5-16-170,16-63-32,-6 31 41,13-41 98,-12 44-50,8-16 67,-17 45-76,0-1 1,-1 0 0,-1 0 0,0-1 0,3-22 0,-2-2 70,-3 24-110,-1 1 0,1-18 0,-3-58 236,0 92-206,0 0 1,0 0-1,0-1 0,0 1 0,0 0 1,0-1-1,0 1 0,0 0 0,0-1 1,0 1-1,0 0 0,0 0 0,0-1 1,0 1-1,0 0 0,0-1 0,-1 1 1,1 0-1,0 0 0,0-1 0,0 1 1,0 0-1,-1 0 0,1 0 1,0-1-1,0 1 0,0 0 0,-1 0 1,1 0-1,0-1 0,0 1 0,-1 0 1,1 0-1,0 0 0,0 0 0,-1 0 1,1 0-1,0 0 0,-1 0 0,1-1 1,-1 1-1,1 1-4,0-1 0,-1 0 0,1 0 0,-1 0 0,1 0 0,0 1 1,-1-1-1,1 0 0,0 0 0,-1 1 0,1-1 0,0 0 0,-1 1 0,1-1 0,0 0 0,-1 1 0,1-1 0,0 0 1,0 1-1,0-1 0,-1 1 0,1-1 0,0 0 0,0 2 0,-2 8-75,1-4 46,0 0 0,-1-1 1,1 1-1,-5 10 0,-3 4 1,2 0 0,1 1 1,-5 21-1,-11 42-66,14-43 98,2 1 1,2 1 0,1-1 0,2 0-1,2 1 1,12 75 0,-11-112-3,-1 0 1,1 1 0,0-1-1,0 0 1,1 0-1,0-1 1,0 1 0,0 0-1,1-1 1,-1 0 0,2 0-1,-1 0 1,0 0-1,6 4 1,-6-6 26,0 0-1,0-1 1,0 1 0,0-1 0,1 1-1,-1-1 1,1-1 0,-1 1-1,1-1 1,0 0 0,0 0-1,0 0 1,0 0 0,-1-1 0,1 0-1,0 0 1,0 0 0,6-2-1,2 0 11,0-1-1,0-1 1,0 0-1,-1-1 1,1 0-1,-1-1 1,-1-1-1,21-14 1,-23 14-5,0 0 0,-1-1 0,0-1 0,-1 1 0,1-1 0,-2 0 0,1-1 0,-1 0 1,-1 0-1,7-17 0,-7 14 15,0-1 1,-1 0 0,0-1-1,-1 1 1,-1-1 0,1-18-1,-3 30-50,0 0-1,0 1 0,0-1 0,-1 0 0,1 0 0,-1 0 0,0 1 1,0-1-1,0 0 0,0 1 0,0-1 0,-3-2 0,4 4 3,-1 0-1,0 0 0,0 0 1,0 0-1,0 0 1,0 1-1,0-1 0,0 0 1,0 1-1,0-1 1,0 1-1,-1-1 0,1 1 1,0-1-1,0 1 1,0 0-1,-1 0 0,1 0 1,0 0-1,0 0 0,-1 0 1,1 0-1,0 0 1,0 0-1,-1 0 0,1 1 1,0-1-1,0 0 1,0 1-1,-2 0 0,-5 3 9,0 1 0,1-1 0,0 1 0,-1 1 0,2-1 0,-1 1 0,1 1 0,0-1 0,0 1 0,0 0 0,1 0 0,1 1 0,-1-1 0,1 1 0,0 0 0,-3 10 0,5-12-11,0 0 0,1 0 0,-1 0 0,1 0 0,0 0 0,1 0 0,-1 1-1,1-1 1,1 0 0,1 11 0,-1-13 23,0 0-1,0 0 1,1 0 0,0 0-1,-1 0 1,1 0-1,1-1 1,-1 1 0,1-1-1,-1 1 1,1-1 0,0 0-1,0 0 1,0 0-1,1 0 1,5 3 0,0-1-55,-1 0 0,1-1 0,0-1 0,0 1 0,0-2 0,1 1 0,-1-1 1,1 0-1,-1-1 0,1 0 0,0-1 0,-1 0 0,1 0 0,14-3 0,-9 2-959,12-1-3644,-26 2 4013,0 0-1,0 0 1,-1 0 0,1 0 0,0-1 0,0 1-1,0 0 1,0-1 0,-1 1 0,1-1 0,0 1-1,1-2 1,3-3-3374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9:53.1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6 128 6304,'-5'-8'2848,"36"-4"-2464,-4-1 1344,1 10-1024,25-9 832,5 4-864,15-4-32,-6 4-352,4-9-64,-8 9-128,14-4 96,-14 4-128,5 1-384,-10 7 192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9:54.4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472 631 1728,'-1'0'39,"1"0"0,0 0 0,-1 0 0,1 1 0,0-1 0,-1 0 0,1 0 0,0 0 0,0 1 0,-1-1 0,1 0 0,0 0 0,0 1 0,-1-1 0,1 0 0,0 1 0,0-1 0,0 0 0,-1 1 0,1-1 0,0 0 0,0 1 0,0-1 0,0 0 0,0 1 0,0-1 0,0 0 0,0 1-1,0-1 1,0 0 0,0 1 0,0-1 0,0 0 0,0 1 0,0-1 0,0 0 0,0 1 0,0-1 0,1 1 0,8 14 2435,-3-7-102,-13-4 999,7-4-3286,-1 1 0,1-1 1,-1 0-1,0 0 1,1 1-1,-1-1 0,0 0 1,1 0-1,-1 0 0,0 0 1,1 0-1,-1 0 1,0 0-1,1 0 0,-1 0 1,0 0-1,1 0 1,-1 0-1,1-1 0,-1 1 1,0 0-1,1 0 0,-1-1 1,1 1-1,-1 0 1,0-1-1,-14-14 608,9 8-481,-29-33 111,-57-86 0,73 98-398,2-2 0,1 0 1,1-1-1,1-1 0,-12-46 1,23 63 92,0-1 1,1 1 0,1-1 0,0 0 0,1 1 0,1-1 0,1 0 0,0 1 0,0-1 0,8-21 0,-9 24 382,-4 12-31,-2 7-363,3-3 19,0 0 0,-1 0 0,1 0 0,-1 0 0,0 0 0,0-1 0,-5 4 0,-13 12 81,-66 90-64,64-77 250,22-30-276,0 0 0,0 0-1,0 0 1,0 0 0,0 0 0,0 0 0,0 0 0,0-1 0,0 1 0,0 0 0,0 0 0,-1-1-1,1 1 1,0-1 0,0 1 0,-1-1 0,-1 1 0,2-1-12,0-1 0,0 1 0,0 0 0,0 0 1,0-1-1,0 1 0,0-1 0,1 1 0,-1-1 0,0 1 0,0-1 1,1 1-1,-1-1 0,0 0 0,0 1 0,1-1 0,-1 0 1,1 1-1,-1-1 0,1 0 0,-1 0 0,1 0 0,-1 0 0,1 0 1,0 0-1,-1 1 0,1-1 0,0-2 0,-1-3-14,-1 1-1,2-1 1,-1 0-1,1 1 0,0-1 1,0 0-1,0 1 1,1-1-1,0 0 1,3-10-1,3-4 44,15-32 0,-21 48-57,4-6-9,0-1 1,0 2-1,9-12 1,-13 19 31,1 0 1,0 0-1,-1 0 1,1 0-1,0 0 1,0 0-1,0 1 1,1-1 0,-1 1-1,0-1 1,1 1-1,-1 0 1,0 0-1,1 0 1,-1 0-1,1 0 1,0 1-1,-1-1 1,5 1-1,6 1 82,-1 1-1,1 0 0,0 1 1,-1 1-1,1 0 1,-1 0-1,15 9 1,22 7 226,105 37-1369,-123-45 80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1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67 108 5824,'-19'-31'2624,"11"14"-2272,3 10 1408,5-1-1024,-8-4 832,3 4-896,-3 0-448,8 5-160,-10-6-128,6 4 128,4 10 320,9 4-256,-1-3-3840,2 2 2016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0:49:56.1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0 708 4224,'1'4'5700,"-1"-4"-5618,12 2 1399,15-1-1091,-15-1-128,48 0 1025,69-9 0,-111 7-1174,0-2 0,1 0-1,-2-1 1,1 0 0,0-2-1,-1 0 1,-1-1 0,19-11 0,-6-1 307,52-47 1,17-32 82,-9 9 51,-60 62-402,16-15 370,74-56-1,-96 82-393,-2-1 0,1-1 0,25-30 0,-46 48-120,0 0 0,0 0 0,-1 0 0,1 0 0,-1 0 0,1 0 0,-1 0 0,1 0 0,-1-1 0,1-1 0,-1 2-4,0 1-1,0-1 1,0 1 0,0-1 0,1 0 0,-1 1-1,0-1 1,0 1 0,1-1 0,-1 1-1,0-1 1,1 1 0,-1-1 0,0 1 0,1-1-1,-1 1 1,1-1 0,0 0 0,0-9 56,-1 7 27,0 5-101,-20 6 9,-32 13 154,0-2 0,-102 21 1,148-38-122,0-1 1,0 0-1,0 0 1,0-1-1,-1 0 0,1 0 1,0 0-1,-9-2 1,15 2-28,0 0 0,0 0 1,0 0-1,0 0 0,-1-1 1,1 1-1,0 0 0,0 0 1,0 0-1,0 0 0,0 0 1,0 0-1,0 0 0,0 0 1,0 0-1,0-1 0,0 1 1,0 0-1,0 0 1,0 0-1,0 0 0,1 0 1,-1 0-1,0 0 0,0 0 1,0 0-1,0-1 0,0 1 1,0 0-1,0 0 0,0 0 1,0 0-1,0 0 0,0 0 1,0 0-1,0 0 0,0 0 1,1 0-1,-1 0 0,0 0 1,0 0-1,0 0 0,0 0 1,0 0-1,0 0 0,0 0 1,0 0-1,0 0 0,1 0 1,-1 0-1,0 0 0,11-6-2,13-4 72,-24 10-66,80-33 207,122-45 194,-181 69-410,-16 7-14,1 0-1,-1 0 1,1 0 0,6-1-1,-11 3 25,0-1 0,0 1-1,0 0 1,0 0-1,0 0 1,0 0 0,0 0-1,0 0 1,0 0 0,0 1-1,0-1 1,0 0-1,1 1 1,-1 0-1,0 0-1,0 0 1,1 0-1,-1 0 0,0 0 1,0 1-1,0-1 1,0 0-1,-1 1 1,2 1-1,2 5-4,-1 1-1,4 17 1,1 2 23,1 10 214,-4-12-58,-4-25-157,-1 1 0,0-1 0,1 0 0,-1 0 0,0 0 0,0 1 0,0-1 1,0 0-1,0 1 0,0-1 0,0 0 0,-1 0 0,1 1 0,0-1 0,-1 0 0,1 0 1,-1 0-1,1 0 0,-1 0 0,0 1 0,1-1 0,-1 0 0,0 0 0,0 0 0,1-1 1,-1 1-1,0 0 0,0 0 0,0 0 0,0-1 0,0 1 0,-1 0 0,1-1 1,0 1-1,0-1 0,0 1 0,0-1 0,-1 0 0,1 1 0,-2-1 0,-9 1 78,1-1 0,-1-1-1,0 1 1,1-2 0,-1 1-1,1-2 1,-16-4-1,-77-34 123,85 32-185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32:40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471 135 1728,'8'0'3147,"-27"-21"-2220,16 19-804,-1-1-1,1 0 1,0 1-1,0-1 1,-4-7-1,4 6-46,0 1 0,0-1-1,0 1 1,0 0 0,-7-5 0,-9-3 193,-26-11 0,31 17 13,-1 0 0,-14-2 0,1 0 120,20 4-386,0 1 0,1 1 0,-1 0 0,-13-1-1,18 2-12,0 0 0,0 0-1,0 1 1,0-1-1,1 1 1,-1 0-1,0 0 1,0 0-1,0 0 1,1 0 0,-1 0-1,1 1 1,-1 0-1,-3 2 1,4-2-23,-1 1 0,1-1 0,0 0 0,0 1 0,0 0 0,0-1 0,-1 6 0,-7 8 174,2 0 1,-11 29 0,-16 52 95,28-76-157,-4 7 17,5-17-137,1 1 1,-8 24-1,5-11 347,6-18-302,0-1 0,1 0 0,0 1 0,0-1 0,1 1-1,0-1 1,0 1 0,0-1 0,1 1 0,0-1 0,0 0 0,1 1 0,4 10 0,-3-7 142,-2-9-147,-1 0 0,0 0 0,0 0 1,1 0-1,-1 0 0,0 0 0,1 0 0,-1 0 1,1 0-1,-1 0 0,1-1 0,0 1 1,-1 0-1,1 0 0,0-1 0,0 1 0,-1 0 1,1-1-1,0 1 0,0-1 0,0 1 0,1 0 1,5 1 84,-1 1 1,1-2 0,0 1-1,0-1 1,0 0 0,-1 0-1,1-1 1,0 0 0,0 0-1,0-1 1,9-1 0,2-1 142,23-5 38,41-12 1,-60 14-302,-15 4 16,0 1-1,-1-1 0,10-4 1,-10 2 6,-6 4 0,0 0 0,0 0 1,-1 0-1,1 0 0,0 0 0,0 0 1,0 0-1,0 0 0,0 0 1,0 0-1,0 0 0,0 0 1,-1-1-1,1 1 0,0 0 0,0 0 1,0 0-1,0 0 0,0 0 1,0 0-1,0 0 0,0 0 0,0 0 1,0 0-1,0-1 0,0 1 1,0 0-1,0 0 0,0 0 1,0 0-1,0 0 0,-1 0 0,1 0 1,0 0-1,0-1 0,0 1 1,0 0-1,0 0 0,1 0 1,-1 0-1,0 0 0,0 0 0,0 0 1,0 0-1,0-1 0,0 1 1,0 0-1,0 0 0,0 0 1,0 0-1,0 0 0,0 0 0,0 0 1,0 0-1,0 0 0,0 0 1,1 0-1,-1-1 0,0 1 1,-8 1 39,-43 9-161,36-8 40,1 0-1,-1 1 0,-18 8 0,8-2-143,2 0 195,-33 17 1,49-22-2,0 1-1,0-1 1,1 2 0,-1-1 0,1 1 0,0-1-1,1 2 1,-8 9 0,7-8-26,0 1 0,1 0 0,1 0 0,-7 17 1,9-21 96,1 0 0,0-1 0,0 1 0,1 0 0,-1 0 0,1 0 0,0-1 1,1 1-1,-1 0 0,1 0 0,0-1 0,0 1 0,1 4 0,3 2 15,0-2 0,0 1-1,0 0 1,1-1-1,1 0 1,0 0 0,0-1-1,0 0 1,1 0 0,14 10-1,-11-10-4,0 0-1,1 0 0,0-1 1,0-1-1,0 0 0,1-1 1,0 0-1,16 3 1,-18-6-24,0-1 1,0 0-1,0 0 1,0-2-1,-1 1 1,1-1-1,0-1 1,0 0 0,-1 0-1,1-1 1,-1-1-1,0 0 1,0 0-1,0-1 1,16-9-1,-8 1 26,-1 0-1,0 0 0,0-2 1,-2 0-1,0-1 0,24-32 1,43-56 38,-45 63-271,-36 41 167,-1-1 0,0 1 0,1-1 0,-1 1 0,0-1 0,1 1 0,-1-1 0,1 1 0,-1-1 0,0 1 0,1 0 0,-1-1 0,1 1 0,0-1 1,-1 1-1,1 0 0,-1 0 0,1-1 0,-1 1 0,1 0 0,0 0 0,-1 0 0,1 0 0,-1 0 0,1 0 0,0 0 0,-1 0 0,1 0 0,0 0 0,1 1-43,-1-1-1,0 1 1,1 0 0,-1 0-1,0 1 1,0-1-1,0 0 1,0 0 0,1 2-1,5 5 59,0 1-27,-1-1 0,8 13-1,9 13 154,18 21 67,-27-35-109,0-1-1,17 17 1,-12-17 181,-8-7-144,0-1-1,1 0 0,17 12 1,-26-21-100,-1-1 1,0 0-1,1 1 1,-1-1-1,1 0 0,0 0 1,-1 0-1,1-1 1,0 1-1,0-1 0,-1 1 1,1-1-1,0 0 1,5-1-1,-3 0 73,-1 0 1,1 0-1,-1-1 0,1 0 1,-1 0-1,0 0 0,7-5 1,0 1-122,-10 6-17,0 0 0,1-1 0,-1 1 0,0-1 0,0 1 0,0-1 0,0 1-1,0-1 1,0 0 0,0 1 0,0-1 0,0 0 0,-1 0 0,1 0 0,0 0 0,0 0-1,-1 0 1,1 0 0,0 0 0,-1 0 0,1 0 0,-1 0 0,0 0 0,1 0-1,-1 0 1,0-2 0,-9 17-3327,0 8-897,4-13 1014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32:41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520 5 2080,'-1'-1'147,"1"1"-129,0 0 0,0 0 0,0 0 0,0 0 0,0 0 1,1 0-1,-1 0 0,0 0 0,0 0 0,0 0 0,0-1 0,0 1 1,0 0-1,0 0 0,0 0 0,0 0 0,0 0 0,0 0 0,1 0 1,-1 0-1,0 0 0,0 0 0,0 0 0,0 0 0,0-1 0,0 1 1,0 0-1,0 0 0,0 0 0,0 0 0,0 0 0,0 0 0,0 0 1,0 0-1,0-1 0,0 1 0,0 0 0,-1-1 975,-12 10 778,11-9-1649,0 0 1,0 1 0,1-1-1,-1 1 1,0 0-1,1 0 1,-1 0-1,1 0 1,-3 1-1,-10 6 711,-73 29 575,63-25-1105,0 0 0,1 2 0,0 1 0,-37 34 0,44-35-157,0 1-1,1 0 1,1 2 0,1 0 0,-17 27-1,-47 100 269,58-105-358,11-25-20,5-7 76,-1 0 1,-4 14-1,-1-5-160,8-15-58,5 3-2938,-3-3 2725,1 1 0,-1-1 0,1 0 0,-1 0 0,1 0 0,0 0-1,-1-1 1,1 1 0,0 0 0,0-1 0,-1 1 0,1-1 0,0 1 0,0-1 0,3 0 0,20 1-1964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32:47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6 998 2560,'-3'-4'1018,"1"8"145,11-13 629,10-12-688,-13 12-898,0-1 0,0 0 0,0 0 0,-2-1 0,1 0 0,-1 0 0,3-17 0,21-94 642,-9 55-510,-8 31-361,-11 36 12,0-1 1,0 1-1,0 0 1,0 0-1,0 0 1,0-1-1,0 1 1,0 0-1,0 0 1,0 0-1,0-1 1,0 1 0,1 0-1,-1 0 1,0 0-1,0 0 1,0-1-1,0 1 1,0 0-1,0 0 1,0 0-1,1 0 1,-1-1-1,0 1 1,0 0-1,0 0 1,0 0-1,1 0 1,-1 0 0,0 0-1,0 0 1,0-1-1,0 1 1,1 0-1,3 8-438,-1-3 385,-1 3 59,0-1 0,-1 1 0,0-1 0,0 1 0,0-1 0,-1 1 0,0 0 0,-2 8 0,1 9-9,1 81 355,-5-1 1,-22 124-1,16-190-218,8-32-54,0 1 1,1 0-1,1 0 0,-3 14 0,4-22-24,0 1 0,0-1 0,0 1 0,0-1 0,0 0 0,0 1 0,0-1 0,-1 1 0,1-1-1,0 1 1,0-1 0,0 0 0,-1 1 0,1-1 0,0 0 0,-1 1 0,1-1 0,0 0 0,-1 1 0,1-1-1,0 0 1,-1 0 0,1 1 0,-1-1 0,1 0 0,0 0 0,-1 0 0,1 0 0,-1 1 0,1-1 0,-1 0-1,1 0 1,-1 0 0,1 0 0,-1 0 0,1 0 0,-1 0 0,0 0 94,-4-12-139,2-55 501,7-23-368,19-113 1,-14 161-229,1 0 0,21-53-1,-23 72 78,-3 12 68,0 0 1,0 0 0,13-18-1,-18 29-72,1-1 0,-1 0 0,1 1 0,-1-1 1,1 1-1,-1-1 0,1 1 0,-1-1 0,1 1 0,0-1 0,-1 1 0,1-1 0,0 1 0,-1 0 0,1-1 0,0 1 0,0 0 0,-1 0 0,1 0 0,0 0 0,0-1 0,-1 1 1,1 0-1,0 0 0,0 0 0,-1 0 0,1 1 0,0-1 0,0 0 0,-1 0 0,1 0 0,0 1 0,0-1 0,-1 0 0,1 1 0,0-1 0,-1 0 0,1 1 0,-1-1 0,1 1 0,0-1 1,-1 1-1,1 0 0,-1-1 0,1 2 0,3 2-33,0 1-1,0-1 1,-1 1 0,5 9 0,-2-2 61,-1 0 0,-1 1-1,0-1 1,-1 1 0,0 0 0,2 25 0,-4-18 32,-1-1 1,0 1 0,-2-1 0,-3 21 0,2-29 59,1 0 0,-2 0 0,1-1 1,-2 1-1,1-1 0,-7 10 1,10-19-78,1 1 0,-1-1 0,0 0 1,0 1-1,0-1 0,0 0 0,0 0 0,0 0 1,0 0-1,0 0 0,0 0 0,0 0 1,-1 0-1,1-1 0,0 1 0,-1 0 1,1-1-1,0 1 0,-1-1 0,1 1 1,-1-1-1,1 0 0,-1 1 0,1-1 0,-1 0 1,1 0-1,-1 0 0,1 0 0,-1-1 1,1 1-1,0 0 0,-1-1 0,1 1 1,-1 0-1,1-1 0,-1 0 0,1 1 0,0-1 1,0 0-1,-1 0 0,1 0 0,0 0 1,0 0-1,0 0 0,0 0 0,0 0 1,0 0-1,0 0 0,0 0 0,1-1 1,-1 1-1,0 0 0,0-3 0,-3-4-60,1 0 1,0-1-1,1 0 0,0 1 0,0-1 0,-1-17 0,3 25 23,1 0 0,-1-1 0,0 1 0,0 0-1,1 0 1,-1 0 0,1-1 0,-1 1 0,1 0-1,-1 0 1,1 0 0,0 0 0,0 0 0,-1 0 0,1 0-1,0 0 1,0 0 0,0 1 0,0-1 0,0 0 0,0 0-1,0 1 1,0-1 0,0 1 0,1-1 0,-1 1-1,0-1 1,0 1 0,0 0 0,1 0 0,-1-1 0,2 1-1,6-1-54,0 0 0,1 1-1,12 0 1,-9 1-6,163-10 279,-153 6-125,-1-1 1,0-1-1,1-1 1,-2-1-1,37-16 1,-44 16 12,-1 0 0,0 0-1,0-1 1,-1-1 0,13-11 0,-22 18-73,-1-1 0,1 0 1,-1 0-1,1 0 0,-1 0 1,0-1-1,0 1 0,0-1 0,-1 1 1,1-1-1,-1 0 0,0 1 0,0-1 1,0 0-1,0 0 0,-1 0 0,0 0 1,0 0-1,0 0 0,0 0 0,0 1 1,-1-1-1,1 0 0,-3-6 1,3 10-19,-11-29-71,11 28 27,-1 0 0,1 0 0,-1 0 0,1 1 0,-1-1 0,0 0 0,1 0 0,-1 0 0,0 0-1,0 1 1,0-1 0,0 0 0,1 1 0,-1-1 0,0 0 0,0 1 0,0 0 0,0-1 0,0 1 0,0-1-1,-1 1 1,-1 0 0,1 0 18,1 0 0,-1 0 0,0 1 0,1-1-1,-1 1 1,0-1 0,1 1 0,-1-1 0,0 1-1,1 0 1,-1 0 0,1 0 0,0 0 0,-1 0-1,1 0 1,0 1 0,0-1 0,-1 0 0,1 1 0,0-1-1,0 1 1,0-1 0,1 1 0,-1-1 0,0 1-1,1-1 1,-1 1 0,1 0 0,-1 3 0,-1 1-67,1 1 0,0 0 0,0 0 1,1 0-1,0 0 0,1 8 0,2 8 211,0 0 0,2-1 0,0 0-1,1 0 1,2 0 0,0-1-1,1 0 1,21 34 0,-29-54-95,-1 0 0,1 1 0,0-1-1,0 0 1,0 0 0,0 0 0,0 1 0,0-1 0,1 0 0,-1 0-1,0-1 1,0 1 0,1 0 0,-1 0 0,0-1 0,1 1 0,-1-1-1,3 1 1,-3-1 11,1 0-1,-1 0 1,1 0 0,-1 0-1,1 0 1,-1-1-1,0 1 1,1 0-1,-1-1 1,0 0 0,1 1-1,-1-1 1,0 0-1,0 1 1,3-3 0,2-3 91,0 0 0,0 0 1,-1-1-1,0 0 1,5-9-1,-8 14-111,5-12 46,0 1 1,-1-1-1,-1-1 0,0 1 1,-1-1-1,0 1 0,2-20 1,-6 19-74,0 13 22,0 0-1,0 0 1,0 0-1,0 0 1,1 0-1,-1 0 1,1 0-1,-1 0 1,1 0-1,1-3 1,-1 2-35,0 1 1,0-1-1,-1 1 0,1-1 1,-1 1-1,0-1 1,0 0-1,0 1 0,0-5 1,0 0-284,0 7 297,1-1 0,0 0 0,-1 0 1,1 0-1,0 1 0,0-1 0,-1 0 0,1 1 0,0-1 1,0 0-1,0 1 0,0-1 0,0 1 0,0 0 1,0-1-1,0 1 0,0 0 0,0 0 0,0-1 0,1 1 1,3-1-18,1-1-47,0 0-1,0 1 0,0-1 1,0 1-1,0 1 0,1-1 1,-1 1-1,11 1 1,-16 0 60,0-1 1,0 1-1,0-1 1,0 1-1,0 0 1,0-1 0,0 1-1,-1 0 1,1 0-1,0 0 1,0 0-1,-1 0 1,1-1 0,-1 1-1,1 0 1,0 2-1,7 20-127,-6-18 136,5 14 227,25 64 35,-27-73-201,0-1 0,1 0-1,0 0 1,0-1 0,1 0 0,11 12-1,-16-18-6,0-1 0,0 1-1,0 0 1,0-1 0,0 0 0,1 1 0,-1-1-1,1 0 1,-1 0 0,0-1 0,1 1-1,0 0 1,-1-1 0,1 1 0,-1-1-1,6 0 1,-4 0 15,0-1 0,0 0 0,1 0-1,-1 0 1,0 0 0,0-1 0,0 0 0,0 0 0,5-3 0,2-3 39,0 0 1,-1-1-1,0 0 1,-1-1-1,13-16 1,81-111-117,-80 106 218,-15 22-390,-8 9 114,1 0 1,-1 0-1,0-1 0,1 1 0,-1 0 0,1-1 1,-1 1-1,0-1 0,1 1 0,-1 0 0,0-1 1,0 1-1,1-1 0,-1 1 0,0-1 0,0 1 1,0 0-1,0-1 0,1 0 0,-2 52-512,2-32 458,-1-14 106,0 0 1,0-1 0,1 1-1,0 0 1,0 0 0,1 4-1,0-5-5,20 47 475,-20-47-377,0 0 1,1 1-1,0-2 1,-1 1-1,1 0 1,1 0 0,-1-1-1,0 0 1,7 5-1,-9-7-48,1 0-1,-1-1 0,0 1 1,1 0-1,-1 0 1,1-1-1,0 1 0,-1-1 1,1 1-1,0-1 0,-1 0 1,1 0-1,0 0 1,-1 0-1,1 0 0,0 0 1,-1 0-1,1 0 1,-1-1-1,1 1 0,0-1 1,-1 1-1,1-1 0,-1 1 1,1-1-1,-1 0 1,1 0-1,-1 0 0,0 0 1,1 0-1,1-2 1,3-4 111,-1 1 0,1-2 1,-1 1-1,8-16 1,2-1-20,3-2-72,-13 17-107,1 0 1,0 1 0,1 0 0,0 0 0,16-14 0,-17 17-105,0 1 103,-1-1 0,1 1 0,0 1 0,11-6 0,-16 8 35,0 1-1,-1 0 1,1-1 0,1 1 0,-1 0 0,0-1 0,0 1 0,0 0-1,0 0 1,0 0 0,0 0 0,0 0 0,0 0 0,0 0 0,0 0-1,0 1 1,0-1 0,0 0 0,0 1 0,0-1 0,0 0-1,0 1 1,0-1 0,0 1 0,0 0 0,0-1 0,-1 1 0,1 0-1,0-1 1,0 1 0,-1 0 0,1 0 0,0 0 0,-1 0-1,1 0 1,-1 0 0,1-1 0,0 3 0,0 1 49,-1 0 0,1 1 0,0-1-1,-1 0 1,0 1 0,0-1 0,-1 8 0,0 3 75,1-6 8,-1 0-1,0 0 1,-5 16 0,5-21-82,-1 7 413,3-10 57,7-15 253,-1 0-873,-2 6 98,1 0 1,0 0-1,1 1 0,0 0 1,0 1-1,0-1 1,1 1-1,0 1 1,0 0-1,0 0 0,1 0 1,9-3-1,-16 7-25,-1 0 0,1 1 0,0-1 0,0 1 0,0-1 0,0 1 0,0-1 0,0 1 0,0 0 0,0 0 0,0 0 0,0 0 0,0 1 0,0-1 0,0 0 0,0 1 0,2 1 0,-2-2 43,-1 1-1,1 1 1,-1-1 0,0 0 0,1 0 0,-1 0-1,0 1 1,0-1 0,0 1 0,1-1-1,-2 1 1,1-1 0,0 1 0,0 0-1,0 2 1,2 5 29,-1 0 1,-1 1-1,1-1 0,-2 1 0,0 14 1,0 3 218,0-26 438,5-6-107,20-21-335,-6 6-409,37-30 0,-45 40 248,-9 9-85,0-1 1,0 0-1,0 1 1,-1-1-1,1 1 0,1 0 1,-1-1-1,0 1 0,0 0 1,0 0-1,1 1 1,-1-1-1,0 0 0,1 1 1,3-1-1,-5 1-149,1 1-187,-1 0 308,1 1 1,-1-1-1,0 1 0,1 0 1,-1-1-1,0 1 1,0 0-1,0 0 0,0-1 1,0 1-1,-1 0 0,2 4 1,3 27-146,0 3 76,3-2 322,-7-25-149,0-1-1,1 1 1,5 12 0,5 5-26,15 29 1,-25-54 10,-1 0-1,1 0 1,0-1 0,-1 1-1,1 0 1,0 0 0,0-1 0,0 1-1,-1-1 1,1 0 0,0 1-1,4-1 1,-5 0 73,13-4 137,-10 1-240,1-1-1,0 1 0,-1-1 0,0 0 0,0-1 0,0 1 0,-1-1 0,1 0 0,-1 0 0,2-5 0,11-24 93,-11 24-56,0-1-1,0 0 0,-1 0 1,0 0-1,-1-1 0,0 1 1,-1-1-1,1-15 0,-1 9-58,-2 15 11,0-1 1,1 1-1,-1-1 1,0 0-1,-1 1 1,0-6-1,-3-20-78,4 29 42,0 0 0,-1-1-1,1 1 1,0 0 0,0 0-1,-1-1 1,1 1 0,0 0-1,-1 0 1,1-1 0,0 1-1,-1 0 1,1 0 0,0 0-1,-1 0 1,1 0 0,0 0-1,-1 0 1,1-1 0,0 1-1,-1 0 1,1 0 0,0 0-1,-1 0 1,1 1 0,0-1-1,-1 0 1,1 0 0,0 0-1,-1 0 1,1 0 0,0 0 0,-1 0-1,1 1 1,0-1 0,-1 0-1,1 0 1,0 0 0,0 1-1,-1-1 1,1 0 0,0 0-1,0 1 1,-1-1 0,1 0-1,0 1 1,0 0 0,-1 0 2,1 0 0,0 1 0,0-1 0,0 1 1,0-1-1,1 0 0,-1 1 0,0-1 1,1 3-1,2 10 56,-4 7-70,1-12 45,0 0-1,0-1 0,0 1 1,1 0-1,4 16 1,8 35 331,-8-45 111,-5-13-314,8-3 272,0-3-348,-1 0 0,0 0-1,0-1 1,0 0 0,-1 0 0,1-1-1,-1 1 1,6-9 0,-5 6-46,1 0 0,1 1 0,-1-1 0,12-6 0,-13 10-54,0 0 1,0 1-1,0 0 0,1 0 0,-1 1 1,15-3-1,-20 4 36,0 1-1,0 0 1,0-1 0,0 1-1,0 0 1,0 0 0,0 1-1,0-1 1,0 0 0,0 1-1,0-1 1,-1 1 0,1-1-1,0 1 1,0 0 0,0 0-1,-1 0 1,1 0 0,0 0-1,-1 0 1,1 1 0,-1-1-1,1 0 1,-1 1 0,0-1-1,0 1 1,1-1 0,-1 1-1,0 0 1,0 0 0,-1-1-1,2 3 1,2 9 104,-1 0 1,-1 0-1,0 0 1,0 0-1,-2 25 0,1-38-77,-1 0 0,0-1 0,0 1 0,0 0 0,0 0 0,0 0 0,1 0 0,-1 0 0,0 0 0,0-1 0,0 1 0,1 0 0,-1 0 0,0 0-1,0 0 1,0 0 0,1 0 0,-1 0 0,0 0 0,0 0 0,0 0 0,1 0 0,-1 0 0,0 0 0,0 0 0,0 0 0,1 0 0,-1 0-1,0 0 1,0 0 0,0 0 0,1 0 0,-1 1 0,0-1 0,0 0 0,0 0 0,0 0 0,1 0 0,-1 0 0,0 0 0,0 1 0,0-1 0,0 0-1,0 0 1,1 0 0,-1 0 0,0 1 0,0-1 0,0 0 0,0 0 0,0 0 0,0 1 0,0-1 0,0 0 0,0 0 0,0 1 0,0-1-1,0 0 1,0 0 0,0 0 0,0 1 0,0-1 0,0 0 0,0 0 0,0 1 0,10-13 199,0-5-166,23-31-8,-30 44-129,1 0 0,-1 0 0,1 0-1,0 0 1,1 1 0,-1 0 0,0 0 0,8-4 0,-11 7 65,1-1 1,-1 1 0,1-1-1,-1 1 1,1 0-1,0 0 1,-1-1-1,1 1 1,-1 0 0,1 0-1,-1 1 1,1-1-1,-1 0 1,1 0-1,-1 1 1,1-1-1,-1 1 1,1 0 0,-1-1-1,1 1 1,-1 0-1,0 0 1,1-1-1,-1 1 1,0 0 0,0 0-1,0 1 1,2 0-1,2 5 5,1 0-1,-1 1 0,8 14 0,-8-12-32,6 10-28,-8-14 125,0 0 0,0 0 1,0 0-1,1 0 1,0-1-1,0 0 0,0 0 1,1 0-1,6 6 0,-10-11-14,0 1-1,0-1 0,0 0 1,0 1-1,0-1 0,0 0 1,0 1-1,0-1 0,0 0 1,0 0-1,0 0 1,0 0-1,0 0 0,0 0 1,0 0-1,0 0 0,0 0 1,0 0-1,0-1 0,2 0 1,-1 0 25,0 0 0,1 0 0,-1-1 0,0 1 1,0-1-1,0 0 0,4-3 0,-1-2 1,0 0-1,0 0 0,8-15 0,7-19 48,-1-1-1,-3-1 0,-1 0 0,-2-1 0,10-65 0,-2-99 9,-6 47-267,-10 23-567,-5 122 122,-9 29-243,6 5 732,1 1-1,0-1 1,1 1 0,2 22-1,0-2-24,4 205 323,-3-212-430,1 0 0,7 35 0,-1-18 396,-8-38-37,2 0 0,-1 0 1,1 0-1,1 0 0,0-1 1,1 1-1,0-1 0,0 0 1,1-1-1,14 19 0,-17-26-96,-1 0-1,1 0 1,-1 0-1,1 0 0,0 0 1,-1-1-1,1 1 0,0-1 1,0 0-1,0 1 1,1-1-1,-1-1 0,0 1 1,0 0-1,0-1 0,1 0 1,-1 1-1,0-1 1,0-1-1,1 1 0,3-1 1,-1 0 68,-1-1 1,1 1-1,-1-1 1,1 0-1,-1 0 1,0-1-1,0 0 1,0 0-1,0 0 0,0 0 1,4-5-1,3-4-159,1 0 0,1 1 0,0 1 0,0 0 0,23-12 0,-24 16-20,-10 4 45,1 0-1,0 0 1,0 0 0,0 1-1,1 0 1,-1-1-1,0 1 1,0 1 0,7-1-1,2 1-78,0 2-1,0 0 0,15 4 1,0 0-18,-27-6 12,22 3 810,-17-4 59,-13-5-408,0 2-381,0 1 0,-1 0 1,1 1-1,-1 0 0,1 0 1,-1 0-1,0 1 0,0 0 1,1 1-1,-1 0 0,0 0 1,0 1-1,-14 2 0,16-2 16,-1 1-70,-1 0-1,1 1 1,-1 0 0,-6 3 0,12-5 83,-1 1 1,1 0-1,0-1 0,0 1 1,0 0-1,0 0 1,0 0-1,0 0 1,1 0-1,-1 1 1,1-1-1,-1 0 0,1 1 1,0-1-1,-1 4 1,1-2 29,-1 1 0,1 0 0,0-1 1,0 1-1,1 0 0,0 0 0,0 0 0,0 0 1,0 0-1,2 8 0,-1-10 25,0 0-1,-1 0 1,1 0-1,0-1 1,1 1-1,-1 0 1,1-1 0,-1 1-1,1-1 1,0 0-1,-1 1 1,1-1 0,0 0-1,1 0 1,-1 0-1,0 0 1,1-1 0,3 3-1,-5-4 9,0 1 0,0-1 0,0 1 0,0-1-1,0 0 1,1 0 0,-1 0 0,0 0 0,0 0 0,0 0-1,0 0 1,1 0 0,-1 0 0,0 0 0,0-1 0,0 1-1,0 0 1,0-1 0,0 1 0,0-1 0,2-1 0,19-16 98,-15 11-62,6-5 89,-1-1-1,17-23 1,-13 17-375,-13 16 163,-3 3 18,0-1-1,1 1 0,-1 0 1,0-1-1,1 1 1,-1 0-1,0-1 1,1 1-1,-1 0 1,0-1-1,0 1 0,1-1 1,-1 1-1,0 0 1,0-1-1,0 1 1,0-1-1,0 1 1,0-1-1,1 0 0,-1 1-397,1 0 118,0 1 282,0-1 1,0 1-1,0-1 1,0 1-1,0-1 1,0 1-1,0 0 0,0 0 1,0-1-1,0 1 1,0 0-1,0 0 1,0 0-1,-1 0 1,1 0-1,0 0 1,0 2-1,8 8-60,21 21 442,-19-19-141,-9-12-184,-1 0 1,0 0-1,1 0 0,-1-1 1,1 1-1,-1 0 0,1-1 1,-1 1-1,1 0 0,0-1 1,-1 0-1,1 1 0,0-1 1,-1 0-1,1 0 0,0 0 1,-1 0-1,1 0 0,0 0 1,-1-1-1,1 1 0,0 0 1,-1-1-1,1 0 0,0 1 1,-1-1-1,3-1 0,5-3 125,-1 1-1,0-1 0,11-9 1,19-16-135,-2-1 1,52-57-1,-72 69 43,-1-1 0,0-1 0,-1 0 0,-2-1 0,0 0 0,14-39 0,-16 34-29,-1-1 1,-2 0-1,-1 0 0,3-35 1,-8 51-74,-1 0-1,0 0 1,-1 0 0,0 1 0,-1-1-1,0 0 1,-1 1 0,0-1 0,0 1-1,-2 0 1,1 0 0,-13-20 0,16 29-13,-1 0 1,1-1-1,-1 1 1,0 0-1,0 0 0,0 1 1,0-1-1,0 0 1,0 1-1,0-1 1,0 1-1,-1-1 0,1 1 1,-1 0-1,1 0 1,-1 0-1,1 1 1,-1-1-1,1 0 1,-1 1-1,0 0 0,-4 0 1,4 0 13,0 0 0,0 1 0,0 0 0,0-1 0,-1 1 0,1 1 0,0-1 0,1 0 0,-1 1-1,0-1 1,0 1 0,1 0 0,-1 0 0,1 0 0,-1 0 0,1 0 0,0 1 0,-2 2 0,0 0 6,1 1-1,0-1 1,0 1-1,1 0 1,-1 0-1,1 0 1,1 0-1,-2 7 1,-6 55-119,7-40 135,-3 17-5,3 0 1,1 0-1,8 65 0,-4-87 133,1 0 1,1-1-1,1 1 0,1-1 0,1 0 0,0-1 0,2 0 0,20 33 0,-21-41-12,0-1 0,1 0-1,0 0 1,1-1 0,0-1 0,1 0 0,0 0 0,0-1 0,1-1 0,0 0 0,16 7-1,-14-7-236,6 2 12,-8-8-8069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32:47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4 3712,'-2'-1'123,"-1"0"1,1 1 0,0-1-1,0 1 1,-1 0-1,1 0 1,0 0 0,0 0-1,-1 0 1,1 0-1,0 0 1,-3 2 0,1-1 256,0 1 0,0 0 0,0 1 0,1-1 1,-7 6-1,10-8-219,0 0 1,-1 0-1,1 1 1,0-1-1,-1 0 1,1 1-1,0-1 1,0 0-1,-1 1 1,1-1-1,0 0 1,0 1-1,0-1 1,-1 1-1,1-1 1,0 1-1,0-1 1,0 0-1,0 1 1,0-1-1,0 1 1,0-1-1,0 1 1,0-1-1,0 0 0,0 1 1,0 0-1,9 11 1180,17 7-1253,-24-17 159,7 3-150,9 7 147,1-1 0,-1-1 0,2 0 0,23 7 0,-21-11-142,0 0 1,0-2-1,29 3 0,-27-6-1562,32-2-1,-46 0 312,0-1 0,0 0-1,-1-1 1,1 0 0,14-7-1,7-4-2028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32:48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19 222 8320,'-18'-43'3072,"18"18"-2400,0-16-160,0 24 1120,0-3-992,5 5-480,-5-2-128,0 2-448,0 2 256,3 6-2560,2-2 1504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1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20 594 2976,'-1'1'98,"1"-1"-1,0 0 1,-1 0-1,1 1 1,-1-1 0,1 0-1,0 0 1,-1 0 0,1 0-1,-1 0 1,1 1 0,-1-1-1,1 0 1,-1 0-1,1 0 1,-1 0 0,1 0-1,-1 0 1,1 0 0,0-1-1,-1 1 1,1 0 0,-1 0-1,0 0 1,-6-2 3242,17-4 2586,-4 1-5761,1-1 0,-1 1 0,-1-1 1,1-1-1,4-6 0,3-12 17,-2-1-1,0 0 1,-2 0 0,8-38-1,-11 41-166,26-119 63,-4 18 110,-25 114-308,-1 1-1,9-17 0,-12 28 38,1 0 0,-1-1-1,1 1 1,0 0 0,-1-1 0,1 1 0,0 0 0,1 3 0,-1 4 52,-22 221 829,7-83-348,-7 151 290,-5 52 371,26-299-870,1-39 19,0-1-1,0 1 1,-1-1 0,-1 1-1,0-1 1,-6 21-1,8-32-243,0 0 0,0 0 0,0 0 0,0 0 0,0 0 0,0 0 0,0 1 0,0-1 0,-1 0 0,1 0 0,0 0 0,0 0 0,0 0 0,0 0 0,0 0 0,0 0 0,0 0 0,0 0 0,-1 0 0,1 0 0,0 0 0,0 1 0,0-1 0,0 0 0,0 0 0,0 0 0,0 0 0,-1 0 0,1 0 0,0 0 0,0 0 0,0 0 0,0 0 0,0 0 0,0-1 0,-1 1 0,1 0 0,0 0 0,0 0-1,0 0 1,0 0 0,0 0 0,0 0 0,0 0 0,-1 0 0,-5-7 329,-4-10-145,7-2-133,0 0 0,2 0 0,0-1 0,3-27 0,-1 39-66,3-78 1,5 1 0,3-1 0,3 2-1,5 0 1,33-90 0,-26 103-218,47-88 0,-58 132 131,1 1-1,1 1 1,1 0 0,33-34-1,-40 48 44,0 0-1,1 0 0,0 2 1,1-1-1,0 2 0,0 0 1,1 0-1,0 1 0,0 1 1,18-4-1,-29 8 34,0 1 0,0 1 0,0-1 0,0 1-1,0-1 1,0 1 0,0 0 0,1 0 0,-1 1 0,0 0 0,0-1 0,0 1-1,0 0 1,-1 1 0,1-1 0,0 1 0,0 0 0,-1 0 0,1 0 0,-1 0 0,0 0-1,1 1 1,-1 0 0,0-1 0,-1 1 0,1 0 0,0 1 0,-1-1 0,0 0-1,3 5 1,3 9 26,0 0-1,-2 1 0,0 0 0,0 0 0,4 32 0,-8-36-43,4 18-1,-1 0 1,1 60 0,-7-75 70,0 0 0,0 0 0,-2-1-1,0 1 1,-1-1 0,-1 0 0,-7 19 0,8-28-15,0 1 0,0-1 0,0 0 0,-1 0 0,0 0 1,-1-1-1,1 0 0,-1 0 0,-10 8 0,7-7 34,-1-1 1,-1 0-1,1 0 0,-1-1 1,-21 7-1,-3-3 94,0-1 0,0-2 0,-49 2 0,68-7-128,-81 8-220,95-9 172,-1 0 0,1 0 1,-1 1-1,1-1 0,0 1 0,-1-1 1,1 1-1,0 0 0,-1 0 1,1 0-1,0 0 0,0 0 0,0 1 1,0-1-1,0 1 0,0-1 1,0 1-1,-2 3 0,2-2-2,1 0-1,-1 0 1,1 0 0,0 0-1,0 0 1,0 0-1,0 0 1,1 0 0,-1 0-1,1 1 1,0-1-1,0 0 1,0 6 0,3 13 15,0-1 1,1 1-1,2-1 0,0 0 1,1 0-1,1 0 1,11 20-1,-10-24 52,1 0 0,1 0 0,1-1 0,0-1 0,0 0 0,2 0 0,0-2 0,21 17 0,10 3 143,50 27 1,-77-50-98,0-1-1,0-1 1,1-1 0,0 0 0,0-2 0,29 6 0,-40-11-30,-1 1 1,1-1-1,0-1 1,-1 1-1,1-1 1,0-1-1,-1 1 0,1-1 1,-1-1-1,0 1 1,9-5-1,6-5 44,0-1-1,20-16 1,-32 22-73,-1 0 0,0-1 0,0 0 0,-1 0 1,0-1-1,0 0 0,-1 0 0,0-1 0,-1 0 1,8-16-1,-11 19-30,0-1 1,-1 1-1,0-1 0,0 0 1,-1 0-1,0 0 0,0 0 1,-1 0-1,0 0 1,0-1-1,-1 1 0,0 0 1,0 0-1,-1 0 1,0 0-1,-4-8 0,2 7-51,0 0 1,-1 0-1,0 1 0,-9-11 0,11 14 10,-1 1-1,0 0 0,0-1 0,0 1 0,0 1 0,-1-1 0,0 0 0,-8-4 1,12 8 27,-1-1 1,1 1 0,-1 0 0,0-1 0,1 1 0,-1 0 0,1 0 0,-1 0 0,0 0-1,1 0 1,-1 0 0,1 1 0,-1-1 0,0 0 0,1 1 0,-1-1 0,1 1 0,-1 0-1,1-1 1,0 1 0,-1 0 0,1 0 0,0 0 0,-1 0 0,1 0 0,0 0-1,0 0 1,0 1 0,-1 1 0,-3 3-30,1 0 0,0 1 0,0-1 0,-4 14 0,2-5 40,2 1 1,0 0-1,1-1 0,1 2 1,0-1-1,1 0 0,0 0 1,2 0-1,0 1 0,1-1 1,0 0-1,1 0 0,1-1 1,1 1-1,6 15 0,-7-23 36,0-1 0,1 1-1,0-1 1,0 1 0,0-1 0,1-1-1,0 1 1,1-1 0,-1 0 0,1-1-1,0 1 1,1-1 0,-1-1-1,1 0 1,0 0 0,0 0 0,1-1-1,15 5 1,-11-5 35,1 0 1,0-1-1,0 0 0,-1-1 1,1-1-1,0 0 1,0-1-1,0 0 0,0-1 1,-1-1-1,19-5 0,-23 5-33,0 0-1,-1 0 1,1-1-1,-1 0 1,0-1-1,0 0 1,0 0-1,-1 0 1,0-1-1,0 0 1,0 0-1,6-10 1,36-62-202,-7 11-17,-40 63 154,0 1-1,0 0 0,1 1 1,-1-1-1,1 0 0,-1 1 1,1-1-1,0 1 0,0 0 1,0 0-1,0 0 0,1 0 1,5-2-1,-6 4 9,0-1 1,-1 1-1,1-1 1,0 1 0,0 0-1,0 0 1,0 0-1,0 0 1,0 1-1,0-1 1,0 1-1,0 0 1,0 0-1,0 0 1,-1 0-1,1 0 1,3 3-1,15 9-14,-1 0 0,0 2 0,-1 0 0,29 32 0,-48-47 46,0 0 0,1 0 0,-1 0 0,0 0 0,0 0 0,0 0 0,1 0 0,-1 1 0,0-1 0,0 0 0,0 0 0,0 0 1,1 0-1,-1 0 0,0 1 0,0-1 0,0 0 0,0 0 0,0 0 0,0 1 0,0-1 0,1 0 0,-1 0 0,0 1 0,0-1 1,0 0-1,0 0 0,0 0 0,0 1 0,0-1 0,0 0 0,0 0 0,0 1 0,0-1 0,0 0 0,0 0 0,-1 0 0,1 1 0,0-1 1,0 0-1,0 0 0,0 0 0,0 1 0,-12-2 222,-16-10-71,0-6-56,-15-7-240,41 23 93,-1 0-1,0 0 1,0 0 0,1 0 0,-1 0-1,0 1 1,0-1 0,0 1-1,0 0 1,0 0 0,0 0 0,-5 1-1,6 0 26,-1 0 0,0 0 0,1 0 1,0 0-1,-1 1 0,1-1 0,0 1 0,0 0 0,0 0 0,0 0 0,0 0 0,0 0 0,0 0 0,1 0 0,-1 0 1,1 1-1,-1-1 0,1 1 0,0-1 0,-1 4 0,-1 4-49,0 1-1,0-1 1,-2 20 0,4-22 94,1-1 0,0 1 1,0-1-1,0 1 1,1 0-1,0-1 1,1 1-1,0-1 0,0 1 1,0-1-1,1 0 1,0 0-1,0 0 1,1 0-1,0-1 0,6 9 1,-9-14-14,0 0 0,0 0 0,0 0 1,0 0-1,0 0 0,0 0 0,0 0 0,0 0 0,0 0 1,0 0-1,1-1 0,-1 1 0,0-1 0,1 1 0,-1-1 1,0 1-1,1-1 0,-1 0 0,0 1 0,1-1 1,-1 0-1,1 0 0,-1 0 0,1 0 0,-1 0 0,0-1 1,1 1-1,-1 0 0,0-1 0,1 1 0,-1-1 0,0 1 1,1-1-1,-1 0 0,0 1 0,0-1 0,0 0 0,2-1 1,2-2 21,-1 0 0,0 0 1,0 0-1,0 0 0,0-1 1,-1 1-1,1-1 1,3-8-1,1-4 42,-1-1 1,10-35-1,-15 45-231,0-1 0,-1 1 0,0-1 1,0 1-1,-1 0 0,0-1 0,-1-9 0,5 41 65,-3-17 77,-1 0 0,1 1 0,1-1 0,-1 0 0,1 0 0,0-1 0,1 1 0,-1 0 0,6 7 0,-3-6 39,1 0 1,0-1-1,0 0 0,0 0 0,1-1 1,0 0-1,0 0 0,1 0 1,-1-1-1,15 6 0,-11-7 18,0 1 0,0-2 0,0 1 0,0-2 0,0 1 0,1-1 0,18-2 0,5-1 5,1-2-1,38-8 1,-55 7-42,0 0 0,-1-2 1,0 0-1,0-1 0,27-16 1,-28 14 33,-2 1-64,24-19 0,7-15 2,-46 43 15,0 0 0,0 0 0,0 0 0,0 0 0,0 0 0,-1 0 0,1 0-1,0 0 1,0 0 0,0 0 0,0 0 0,0 0 0,0 0 0,0 0 0,0 0 0,0 0 0,0 0-1,0 0 1,0 0 0,0 0 0,0 0 0,0 0 0,0 0 0,0 0 0,0 0 0,0 0 0,0 0-1,0 0 1,0 0 0,0-1 0,0 1 0,0 0 0,0 0 0,0 0 0,0 0 0,0 0 0,0 0-1,0 0 1,0 0 0,-11 4-99,-12 10-76,9-4 159,0 1-1,0 1 0,-12 13 1,22-20 18,0 0 1,0 0-1,0 0 0,0 1 1,1-1-1,0 1 1,0 0-1,0 0 1,1 0-1,0 0 0,-2 9 1,4-11 15,0-1 0,0 0-1,0 1 1,1-1 0,-1 0 0,1 0 0,0 0-1,0 1 1,0-1 0,0 0 0,0 0 0,1 0 0,-1-1-1,1 1 1,0 0 0,0 0 0,0-1 0,0 1-1,5 3 1,-1-1 15,-1-1-1,1 1 0,0-1 1,0-1-1,0 1 0,0-1 1,0 0-1,9 3 1,-9-5 8,0 0 0,0 0 1,0-1-1,0 1 1,0-1-1,0-1 1,0 1-1,0-1 0,0 0 1,8-2-1,9-4 70,28-13 1,-36 14-110,16-7 74,5 0-27,-1-2 0,-1-2 0,48-30 0,-62 31 6,-1-1 0,-1 0 0,0-2 0,-2 0 0,0-1 0,24-39 1,-12 12-89,-3-1 0,26-68 0,-28 51 49,-2 0 0,-3-1-1,15-105 1,-31 151-73,3-15-171,-2-1-1,-2-69 0,-4 91-64,3 14 286,-1 0 0,1 0 0,0 0 0,0 0 0,0 0-1,0 0 1,0-1 0,0 1 0,-1 0 0,1 0 0,0 0 0,0 0-1,0 0 1,0 0 0,0 0 0,0 0 0,-1 0 0,1 0 0,0 0-1,0 0 1,0 0 0,0 0 0,0 0 0,-1 1 0,1-1-1,0 0 1,0 0 0,0 0 0,0 0 0,0 0 0,0 0 0,0 0-1,-1 0 1,1 0 0,0 0 0,0 0 0,0 1 0,0-1 0,0 0-1,0 0 1,0 0 0,0 0 0,0 1 0,-11 22-396,-5 26 367,1 0 0,3 2 0,-9 87 0,3 155 64,18-287-23,-2 54 161,2 0 1,13 102-1,3-98 40,-14-57-130,0-1-1,0 0 0,1 0 1,0 0-1,1 0 0,-1 0 1,6 7-1,-8-12-36,0 0 0,0-1 0,0 1 0,0 0 0,0-1 0,1 1 0,-1-1 0,0 1 0,0-1 0,0 1 0,0-1 0,1 0 0,-1 0 0,0 0 0,0 1 0,1-1 0,-1 0 0,0-1 0,0 1 0,0 0 0,1 0 0,-1 0 0,0-1 0,0 1 0,0-1 0,1 1 0,1-2 0,3-1-7,-1 0 0,1 0 1,8-8-1,-13 10-9,101-84-166,-97 81 103,1-1 0,0 1 0,-1 0 0,11-6 0,-15 10 20,0-1 1,0 0-1,0 1 0,1-1 0,-1 1 0,0-1 0,0 1 0,0 0 1,0-1-1,0 1 0,0 0 0,1 0 0,-1 0 0,0 0 0,0 0 1,0 0-1,1 0 0,-1 0 0,0 1 0,0-1 0,0 0 0,0 1 1,0-1-1,0 1 0,0-1 0,0 1 0,0 0 0,0-1 0,0 1 1,0 0-1,0-1 0,0 1 0,0 0 0,-1 0 0,1 0 0,1 2 1,2 6 2,0 0 0,3 13 0,-4-13 10,0 0 0,1 0 0,8 15 0,-8-18 52,0 1 1,1-1-1,0 1 0,0-1 0,7 5 1,-9-9-15,0 1 1,0-1 0,0 0 0,1 0 0,-1 0 0,1 0 0,0-1 0,-1 1-1,1-1 1,0 0 0,0 0 0,6 0 0,4 0 55,-1-1 0,1-1 0,0 0 0,0-1 1,-1-1-1,1 0 0,-1 0 0,0-1 0,19-10 0,-15 7-67,-1-2 0,-1 0-1,0 0 1,0-2 0,-1 0-1,24-24 1,-35 33 28,0-3-191,1 1 1,1 0 0,7-6-1,-12 10 136,0 0-1,0 0 0,0 0 0,0 0 1,1 0-1,-1 0 0,0-1 0,0 1 0,0 0 1,0 0-1,0 0 0,0 0 0,1 0 1,-1 0-1,0 0 0,0 0 0,0 0 0,0 0 1,0 0-1,0 0 0,1 0 0,-1 0 0,0 0 1,0 0-1,0 0 0,0 0 0,0 0 1,0 0-1,1 1 0,-1-1 0,0 0 0,0 0 1,0 0-1,0 0 0,0 0 0,0 0 1,0 0-1,1 0 0,-1 0 0,0 0 0,0 1 1,0-1-1,0 0 0,0 0 0,0 0 1,0 0-1,0 0 0,0 0 0,0 1 0,0-1 1,0 0-1,0 0 0,0 0 0,-4 19-131,-2 1 166,1-1-1,0 0 1,-3 40 0,7-53 12,1 0-1,0 0 1,0 0-1,1 0 1,0 0-1,0 0 1,0 0-1,1 0 1,0-1-1,0 1 1,1 0-1,-1-1 1,1 0-1,0 1 1,0-1-1,1 0 1,6 7-1,-9-11-19,0 0-1,0-1 1,0 1 0,0 0-1,0 0 1,0 0-1,0-1 1,0 1 0,0 0-1,1-1 1,-1 1-1,0-1 1,0 0 0,0 1-1,1-1 1,-1 0-1,0 0 1,1 1 0,-1-1-1,3-1 1,-3 1-7,1-1 1,0 1-1,-1-1 1,1 0-1,0 0 1,-1 1-1,1-1 1,-1 0-1,1-1 1,-1 1-1,0 0 1,1 0-1,0-2 0,4-5 44,-1 0 0,1 0 0,-2-1 0,6-12 0,-8 18-1,1-4-36,-1 0 0,1 0 0,-1 0 0,0 0 0,-1 0 0,0 0 0,1-13 0,-2 16-35,-1 0 0,1-1 0,0 1-1,-1-1 1,0 1 0,0 0 0,0-1 0,-1 1 0,0 0-1,1 0 1,-1 0 0,-1 0 0,-3-5 0,4 6-32,-1 1 0,0-1 0,-1 0 0,1 1 0,0 0 0,-1 0-1,1 0 1,-1 0 0,0 0 0,-7-2 0,5 2 34,5 2 15,1 0 3,-1 0 1,1-1-1,-1 1 0,1 0 0,-1 0 0,1 0 0,-1-1 0,1 1 0,-1 0 1,1 0-1,-1 0 0,1 0 0,-1 0 0,1 0 0,-1 0 0,1 0 0,-1 0 1,1 1-1,-1-1 0,1 0 0,-1 0 0,1 0 0,-1 1 0,1-1 0,-1 0 0,1 0 1,-1 1-1,0 0 0,7-5 46,-1 0 1,1 0-1,-1 1 1,1 0-1,0 1 0,10-4 1,45-13-172,-27 10 128,1 1 0,-1 2 0,1 1 1,0 2-1,44 2 0,-70 2-16,-1 0 1,1 0-1,-1 1 0,0 0 1,0 0-1,0 1 0,9 4 0,-15-6 25,1 0 0,0 0 0,-1 1 0,0-1 0,1 1-1,-1 0 1,0 0 0,0-1 0,1 1 0,-2 1 0,1-1-1,0 0 1,0 0 0,-1 1 0,1-1 0,-1 1 0,0-1 0,0 1-1,0 0 1,0 0 0,0-1 0,0 1 0,-1 0 0,1 4-1,-6 64 520,7-72-471,1 0 1,-1 0-1,0 0 0,1 0 1,-1 0-1,0-1 1,0 1-1,4-4 0,15-15-15,23-30-1,-26 28-158,33-31-1,-50 52 101,-1 0 0,1 1 0,0-1 0,0 0 0,0 1 0,0-1 0,0 0-1,0 1 1,0-1 0,1 1 0,-1-1 0,0 1 0,0 0 0,0 0 0,0-1-1,1 1 1,-1 0 0,0 0 0,0 0 0,0 0 0,1 0 0,-1 1 0,0-1 0,0 0-1,0 0 1,0 1 0,1-1 0,-1 1 0,0-1 0,0 1 0,0 0 0,0-1-1,0 1 1,0 0 0,0-1 0,-1 1 0,1 0 0,1 1 0,3 4-16,-1 0-1,1 0 1,-1 1 0,6 12 0,-8-14 31,86 145-191,-70-115-2642,-11-20-966,1 0-3660,-4-11 4218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1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1368 239 7712,'-23'-11'3520,"10"2"-3072,13 6-224,5 3-224,-5-8-800,0 4 448,0-4-3360,8 3 2048</inkml:trace>
  <inkml:trace contextRef="#ctx0" brushRef="#br0" timeOffset="1">28 299 8800,'-27'-31'4000,"50"-4"-3488,9 6 1344,8 10-1120,44-15 1471,6 8-1247,36-11 352,1 9-768,25 0 192,-17 13-448,0 1-224,-22 11-64,-10 3 0,-22 3 0,-5 6-1632,-12 7 896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1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693 12 3904,'1'0'106,"-1"0"1,0 0-1,1 0 0,-1 0 1,6-3 5382,-11 2-1729,0-1-3384,0 1 1,0-1-1,-1 1 1,1 1-1,-1-1 1,1 1-1,-1-1 1,1 2-1,-12 0 1,-13 1 354,5 0-235,-1 1 0,1 1 0,-1 1 0,1 1 0,1 1 0,-42 19 0,50-19-357,0 2 0,0 0 0,-21 16 0,-41 40 463,67-56-544,-7 8 91,1 1 1,0 1-1,1 0 1,1 1 0,-23 40-1,21-26 50,1 0-1,1 1 0,-11 42 0,22-64-90,1 0 0,0 1-1,1-1 1,1 0-1,0 21 1,1-27-81,1 0 0,0 0 0,0 0 0,1 0 0,-1 0 0,2 0 0,-1 0 0,1-1 0,0 1 0,0-1 0,1 0 1,4 6-1,1 0 59,2 0 0,-1 0 0,1-1 0,1-1 0,0 0 0,1 0 0,17 9 0,-5-4 82,1-1 0,29 11 1,-46-22-109,-1 0 1,1 0-1,0-1 1,0-1-1,0 1 1,0-1 0,0-1-1,0 0 1,0 0-1,0-1 1,10-2-1,17-6 50,-1-2 0,0-1 0,-1-2 0,47-25 0,-77 36-105,0 1 0,0 0 0,0-1 0,0 0-1,0 0 1,-1 0 0,1 0 0,-1-1 0,0 1 0,0-1 0,0 0 0,3-6 0,-5 8-8,-1 1 0,1-1 0,-1 0 1,0 0-1,1 0 0,-1 0 0,0 0 1,0 0-1,-1 1 0,1-1 0,0 0 1,0 0-1,-1 0 0,1 0 0,-1 0 0,0 1 1,0-1-1,1 0 0,-1 1 0,0-1 1,0 0-1,-1 1 0,1-1 0,0 1 0,0 0 1,-1-1-1,-1-1 0,-6-4-50,1 0 0,-1 0-1,-13-6 1,16 9 13,-1-1 10,-1 1 0,0 0 0,0 0 1,0 1-1,0 0 0,-1 0 0,1 1 0,-1 0 0,1 0 0,-10 0 0,12 2 19,-1 0 0,1 1 0,0 0 0,-1 0 0,1 0-1,0 0 1,0 1 0,0 0 0,0 1 0,0-1 0,0 1 0,1 0-1,-1 1 1,-7 5 0,8-5 18,-1 1-1,1 0 1,0-1-1,1 2 1,-1-1-1,1 1 1,0-1-1,0 1 1,1 0-1,-1 0 1,1 1-1,1-1 1,-1 1-1,1-1 1,0 1-1,1 0 1,-2 12-1,2-6 44,0 0 0,1 0-1,0 0 1,1 0-1,1-1 1,4 21-1,-2-19-354,-3-9 411,0 0 1,1 0-1,0 0 1,3 6-1,-5-10-246,0 0 0,1-1 0,-1 1 0,1 0 0,-1-1 0,1 1 0,-1-1 0,1 1 0,-1 0 0,1-1 0,0 0 0,-1 1 0,1-1 0,-1 1 0,1-1 0,0 0 0,0 1 0,-1-1 0,1 0 0,0 0 0,0 1 0,-1-1 0,1 0 0,0 0 0,0 0 0,0 0 0,-1 0 0,1 0 0,0 0 0,0 0 0,-1-1 0,1 1 0,1-1 0,52-30-14089,-24 22 10288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1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10048,'10'0'13407,"-15"5"-12191,5 3-704,-5-1-32,1 6-288,-6-1-96,10-1-64,-3-3-480,3 4 256,0 5-5888,3-2 3328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1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2816,'1'1'9473,"13"2"-7604,25 1-1734,-15-5 224,34-6-1,9-1-414,81 7 130,-81 1 924,-68 1-960,-1-1 0,0 1 1,1 0-1,0 0 0,-1 0 0,1 0 0,-1 0 0,1 0 0,0 0 0,-2 2 1,-13 10-139,-92 61 597,94-63-451,0 1 0,1 1 0,0 0 0,1 1 0,-13 20 0,18-25-118,1 1-1,0 0 1,1 0-1,0 1 0,1-1 1,0 1-1,0 0 1,1 0-1,1 0 0,0 0 1,0 1-1,1 13 1,2-6-3054,6 1 860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2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3072,'0'0'8885,"5"-8"-3072,4 7-5660,0 1 0,0-2 0,9-1 0,-12 1-56,2 0-15,0 0 0,12-7 0,-15 7-50,0 0 0,1 0 0,-1 0 0,0 0 0,1 1 0,-1 0 0,10-1 0,-12 2-40,0 0 1,0 0 0,0 0 0,0 1-1,-1-1 1,1 1 0,4 1 0,-6-1 23,0-1 1,-1 0-1,1 1 1,0-1-1,0 1 1,-1-1 0,1 1-1,-1 0 1,1-1-1,0 1 1,-1 0-1,1-1 1,-1 1 0,1 0-1,-1 0 1,0-1-1,1 1 1,-1 0-1,0 0 1,0 0 0,1 0-1,-1-1 1,0 1-1,0 0 1,0 0 0,0 1-1,-1 9 81,-1 0 0,0 0 0,0 0-1,-2 0 1,1 0 0,-1-1 0,-6 12 0,-9 24 211,13-28-223,-1-1 0,-1 1 1,-11 17-1,9-9-111,9-24 34,1-1 0,0 0 0,-1 0 0,1 1 0,0-1 0,0 0 0,0 0 0,0 1 0,0-1 0,0 0 0,0 0 0,0 1 0,0-1 0,1 0 0,-1 0-1,0 0 1,1 2 0,1-2 56,-1-1-1,1 0 1,-1 1-1,1-1 0,-1 0 1,1 1-1,0-1 1,-1 0-1,1 0 0,-1 0 1,1-1-1,1 1 1,2-1 82,-4 1-139,25 0 177,28 4 0,-45-3-196,0 1 0,-1 0 0,1 0-1,-1 1 1,0 0 0,0 0 0,9 5-1,-5 0 34,0-1 0,0 1 0,15 15-1,-22-18 9,0 0-1,0 1 0,-1-1 0,1 1 0,-1 1 0,0-1 0,-1 0 0,4 10 0,-6-14 17,0 1-1,-1 0 1,1-1-1,-1 1 1,0 0-1,1-1 1,-1 1 0,-1 0-1,1 0 1,0-1-1,-1 1 1,1 0-1,-1-1 1,0 1-1,0-1 1,0 1-1,0-1 1,0 1-1,0-1 1,-1 1-1,1-1 1,-1 0-1,0 0 1,0 0-1,1 0 1,-5 3-1,-2 1 83,1 0-1,-1-1 0,0 0 0,0 0 0,0-1 0,-10 4 1,-4-1-64,0 0 0,0-2 0,-1 0 1,1-2-1,-1 0 0,-45-2 0,51-5-1714,16 4 1413,1-1 1,-1 1-1,0 0 0,1 0 1,-1-1-1,1 1 1,-1 0-1,1-1 0,-1 1 1,1-1-1,-1 1 0,1-1 1,0 1-1,-1-1 0,1 1 1,0-1-1,-1 1 1,1-1-1,0 0 0,0 1 1,-1-1-1,1 1 0,0-2 1,3-2-2200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2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 4320,'-8'-5'7200,"7"19"-4971,-2 2-1254,1 0 0,0 0 1,1 25-1,0 4-444,1-41-489,-9 355 2588,10-188-1478,-2-98-854,6 18 758,-5-89-656,19-17 438,19-1-745,-10 5-80,-17 6 14,1 1 0,-1 0 0,0 1 0,23-3 0,47-1 70,-75 7-99,36-1 50,51 4 0,-48-2 117,-44-1-229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2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18 6560,'0'-2'219,"0"2"-69,0-1 0,0 1 1,0-1-1,0 0 1,0 1-1,0-1 1,0 0-1,0 1 1,0-1-1,0 1 1,-1-1-1,1 0 1,0 1-1,0-1 1,-1 1-1,1-1 1,0 1-1,-1-1 1,1 1-1,0-1 1,-1 1-1,0-1 1,-2-1 2043,4 2-1996,-1 0 1,0 1-1,0-1 1,1 1 0,-1-1-1,0 1 1,0-1 0,0 1-1,0-1 1,1 1-1,-1 0 1,0-1 0,0 1-1,0-1 1,0 1 0,0-1-1,0 1 1,-1 0 0,-2 9 800,-8 22 1482,-17 38 1,24-61-2311,0-1-1,1 1 1,1-1 0,0 1-1,0 0 1,-1 14 0,2-17-98,1 0 0,0-1-1,0 1 1,0-1 0,1 1 0,0 0 0,0-1 0,1 0 0,-1 1 0,1-1-1,4 9 1,-5-13-98,-1 0 0,1-1 0,-1 1 0,1 0 0,-1 0 0,1 0 1,0-1-1,-1 1 0,1 0 0,0-1 0,0 1 0,-1 0 0,1-1 0,0 1 0,0-1 0,0 0 0,0 1 0,0-1 0,0 0 0,-1 1 0,1-1 0,0 0 0,0 0 0,0 0 0,0 0 0,0 0 0,0 0 0,0 0 0,0 0 0,0 0 0,0 0 0,0 0 1,0-1-1,2 0 0,1-1-1124,0 0 0,0-1 1,0 0-1,0 0 1,6-5-1,-2 0-1997,10-1-134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2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77 9056,'-21'-25'4096,"11"10"-3552,5 7 1248,5 0-1088,-3-1-65,6 9-415,-3-8-448,0 5 128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27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3552,'-6'0'235,"-26"2"5949,30-1-5731,0 0 0,-1-1 0,1 1 0,0 0 0,0 0 0,-1 1 0,1-1 0,0 0 0,0 1 0,-2 1 0,-1 2 402,2-4-596,1 1-1,0 0 1,0 0 0,0 0-1,0 0 1,0 0-1,0 0 1,0 0-1,1 0 1,-1 1-1,1-1 1,-1 1 0,1-1-1,0 1 1,0 0-1,0-1 1,0 4-1,1-5-185,0 0 0,1 0 0,-1 0 0,0 0 0,1 0 0,-1 0 0,1 0 0,-1 0 0,1 0 0,-1 0 0,1 0 0,0-1 0,0 1 0,-1 0-1,1 0 1,0-1 0,0 1 0,0 0 0,0-1 0,0 1 0,-1-1 0,3 1 0,22 8 1039,-6-5-1006,-1-2 0,1 0 0,23 0 1,58-8 354,-58 2-296,54 3 0,3 2-75,-80 4-159,-20-5 66,1 0 0,0 1 0,-1-1 0,1 0 0,0 0 0,-1 1 0,1-1 0,0 0-1,-1 1 1,1-1 0,0 1 0,0-1 0,-1 0 0,1 1 0,0-1 0,0 1 0,0-1 0,0 1 0,-1-1 0,1 1 0,0-1 0,0 0 0,0 1 0,0-1 0,0 1 0,0 0 0,0 4 5,-8 17 66,0 1 0,-2-1 0,0 0 0,-2-1 0,0 0 0,-19 24 1,2-10 28,0-1 0,-51 43 0,67-66-342,-23 23 819,34-32-823,-1 1 0,1 0-1,0 0 1,0 0 0,0 0 0,1 0 0,-1 0-1,1 0 1,0 1 0,0-1 0,-1 4 0,2-5-257,0-1 0,0 0 0,0 0 0,0 1 1,0-1-1,0 0 0,0 1 0,1-1 0,-1 0 1,1 0-1,-1 0 0,1 0 0,-1 1 0,1-1 1,-1 0-1,1 0 0,0 0 0,1 1 0,11 14-4176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2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15 4064,'-1'-1'172,"1"1"0,-1-1 0,3-12 10890,-7 18-9969,-36 71 1134,-44 75-502,26-58-1008,-34 61 41,79-127-612,1 0 0,1 1 0,-15 57 0,18-40 42,2 0 0,1 1 0,2 65 0,4-83-40,3 0-1,0 0 1,2-1 0,0 0 0,2 0-1,1 0 1,2-1 0,0 0 0,18 31-1,57 111-73,-32-60 439,-35-76-348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2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1664,'-1'0'2098,"7"0"2600,2 0-144,-3 0-3590,-14 4 1975,-5 3-1692,-23 8 0,13-6-643,15-5-372,-63 30 847,65-30-1024,0 1 1,0-1-1,0 1 1,1 1-1,0-1 1,0 1-1,-8 9 1,13-13-22,0-1 1,0 1-1,0-1 1,0 1-1,0-1 0,0 1 1,1 0-1,-1-1 1,0 1-1,1 0 1,0 0-1,-1 0 0,1-1 1,0 1-1,0 0 1,0 0-1,0 0 0,0 0 1,0-1-1,1 1 1,-1 0-1,0 0 0,1 0 1,0-1-1,-1 1 1,1 0-1,0-1 0,0 1 1,0 0-1,0-1 1,0 1-1,0-1 1,1 0-1,-1 1 0,0-1 1,1 0-1,1 1 1,6 5 84,0 0 0,1-2 0,0 1 0,19 7 0,-19-9-17,1 1-9,1 0 0,-1-1 0,1-1 0,0 0 0,1 0 0,-1-1 0,0-1 0,1 0 0,-1 0 0,1-2 0,-1 1 0,1-2 0,19-4 0,-31 6-121,1-1 0,0 0-1,0 1 1,0-1 0,0 0 0,0 0 0,-1-1 0,1 1 0,0 0 0,-1-1 0,3-1 0,4-13-3246,-4 10 1423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3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5984,'-1'0'3449,"-1"4"-1074,1 16 55,0 28-574,1-45-1396,5 343 4362,22-2-2631,-23-291-2017,-3-37-47,0-1 0,1 1 1,7 28-1,-8-37-237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3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18 6144,'-1'0'184,"1"-1"1,-1 1-1,1 0 0,-1-1 1,1 1-1,-1-1 0,1 1 1,0 0-1,-1-1 0,1 1 1,-1-1-1,1 1 0,0-1 1,0 1-1,-1-1 1,1 0-1,0 1-45,0-1 0,0 1 1,0 0-1,0 0 0,0-1 0,0 1 1,0 0-1,0 0 0,0-1 0,0 1 1,0 0-1,0 0 0,0-1 0,0 1 1,0 0-1,1 0 0,-1-1 0,0 1 1,0 0-1,0 0 0,0 0 0,1-1 1,-1 1-1,0 0 0,1 0 0,-1-1 142,1 1 0,0-1-1,0 1 1,0 0 0,0-1-1,0 1 1,0 0 0,0 0-1,0 0 1,0 0 0,0-1-1,0 1 1,0 0 0,0 1-1,0-1 1,0 0-1,-1 0 1,1 0 0,1 1-1,2 1 10,-1 0 0,1 0-1,-1 0 1,0 0 0,0 1-1,0-1 1,0 1 0,0 0-1,-1 0 1,1 0 0,-1 0-1,0 0 1,4 7 0,-2-1-34,0 0 1,0 0 0,-1 1-1,4 16 1,-2 5 52,-1 0 1,-2 1-1,-1-1 0,-2 1 1,0-1-1,-3 0 0,-10 50 1,12-74-280,-1 1 0,1-1 0,-1 0 0,0 0 0,-1-1 0,0 1 0,0-1 0,0 0 0,-1 0 0,0 0 0,-9 8 0,10-10-68,-1 0 1,0-1-1,0 1 0,0-1 1,-1 0-1,1 0 1,-1-1-1,1 0 1,-1 0-1,0 0 1,0-1-1,0 1 1,0-2-1,-11 2 1,-11-4-2795,4 1 757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3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34 3136,'16'-16'4155,"-14"14"-3631,0 1 1,0-1-1,10-10 9976,-13 23-8920,-1 16-1618,-25 116 1485,19-108-1273,-1 9 179,-3 0 0,-1-1 0,-2 0 1,-37 70-1,48-105-303,-1 0 0,-1 0 0,0-1 1,0 0-1,0 0 0,-12 9 1,14-13-27,-1 0 0,1-1 0,0 1 0,-1-1 0,0 0 0,1-1 0,-1 1 0,0-1 0,0 0 0,0 0 0,0 0 0,0-1 0,-6 0 0,2 0 31,0 0 0,0-1 0,0-1-1,0 1 1,0-1 0,-9-4 0,4 1-33,1-1 1,1 0-1,-1 0 1,1-2-1,-15-10 1,23 14 16,0 1 0,0-1 0,0 0 0,0 0 1,0-1-1,1 1 0,0-1 0,0 1 1,0-1-1,0 0 0,1 0 0,0 0 1,0-1-1,0 1 0,-1-10 0,3 12-42,-1 0 0,1 0 0,0-1 0,0 1 0,0 0 0,1 0 0,-1 0 0,1 0 0,0 0 0,0 0 0,0 0 0,0 0 0,0 0 0,1 0 0,-1 0 0,1 1 0,0-1 0,-1 0 0,1 1 0,1 0 0,-1-1 0,0 1 0,0 0 0,1 0 0,-1 0 0,1 1 0,0-1 0,0 0 0,-1 1 0,6-2 0,-1 1 9,-1 0 0,1 0 0,-1 1 0,1 0 0,0 0 0,0 0 0,0 1-1,-1 0 1,1 0 0,0 1 0,0 0 0,11 3 0,-8 0 39,-1-1 0,0 2 0,0-1-1,0 2 1,-1-1 0,1 1 0,-1 0 0,0 1-1,-1-1 1,0 2 0,8 9 0,6 11 501,33 58 0,-44-69-368,10 23 105,-15-29-218,0 0 0,1 0 0,0-1 0,12 15 0,-17-25-257,-1 1 0,1 0 0,0-1 0,-1 1 0,1-1 0,0 1 0,0-1 0,0 1 0,0-1 0,-1 0 0,1 1 0,0-1 0,0 0 0,0 0 0,0 0 0,0 0 0,0 1 0,0-1 0,1-1 0,20-4-9129,-17 4 7645,17-4-3374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1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2816,'-6'-3'1108,"1"1"276,7-2 54,-2 11 3396,0 27-3534,2 3-643,7 43 0,1 19-9,-4-15 32,25 134 0,-30-202-186,-1-22-4913,0-22-2344,5 8 3969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3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 3968,'0'0'112,"-1"-1"-1,1 1 1,0 0 0,-1 0-1,1-1 1,-1 1 0,1 0 0,0-1-1,-1 1 1,1 0 0,-1-1 0,1 1-1,0-1 1,0 1 0,-1 0-1,1-1 1,0 1 0,0-1 0,-1 1-1,1-1 1,0 1 0,0-1 0,0 0-1,0 0 87,0 1 0,-1-1-1,1 0 1,0 1 0,0-1 0,-1 0-1,1 1 1,0-1 0,-1 1-1,1-1 1,0 1 0,-1-1 0,1 1-1,-1-1 1,1 1 0,-2-2-1,2 2-141,0 0-1,0 0 1,0 0 0,0 0-1,0 0 1,0 0-1,0-1 1,0 1-1,-1 0 1,1 0-1,0 0 1,0 0-1,0 0 1,0 0-1,0 0 1,0 0 0,-1 0-1,1 0 1,0 0-1,0 0 1,0 0-1,0 0 1,0 0-1,-1 0 1,1 0-1,0 0 1,0 0 0,0 0-1,0 0 1,0 0-1,0 0 1,-1 0-1,1 0 1,0 0-1,0 0 1,0 0-1,0 0 1,0 0 0,0 0-1,-1 0 1,1 0-1,0 0 1,0 1-1,0-1 1,0 0-1,1 9 2296,9 13-1363,30 47-305,112 201 1327,-134-233-1759,-2 1 1,-1 1-1,-2 0 1,9 50 0,-10-23 231,7 124 0,-18-147-281,-1 0 1,-2 0 0,-2 0-1,-17 77 1,12-84-49,-89 322 524,88-326-566,-3 0 0,-17 32 0,30-64-112,-1 2 14,0 0 0,0 0 1,0 0-1,0 0 0,0 0 0,1 0 1,-1 1-1,0 3 0,1-6-32,0 0 1,0 0-1,0 0 0,0 0 1,0 0-1,0 0 1,0 0-1,0 0 0,0 0 1,1 0-1,-1 0 1,0 0-1,0 0 0,0 0 1,0 0-1,0 0 1,0 0-1,0 0 0,0 0 1,0 0-1,0 0 0,0 0 1,0 0-1,0 0 1,0 0-1,0 0 0,0 0 1,0 0-1,0 0 1,0 0-1,0 0 0,0 0 1,0 0-1,0 0 0,0 0 1,0 0-1,1 0 1,-1 0-1,0 0 0,0 0 1,0 1-1,0-1 1,0 0-1,0 0 0,0 0 1,0 0-1,0 0 0,0 0 1,0 0-1,0 0 1,0 0-1,0 0 0,0 0 1,0 0-1,0 0 1,0 0-1,0 0 0,0 0 1,0 0-1,0 0 0,0 0 1,0 0-1,0 0 1,0 0-1,-1 1 0,8-4-862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36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33 2912,'-4'-15'1708,"3"15"-1603,1-1 0,0 1 1,0 0-1,0 0 1,-1-1-1,1 1 1,0 0-1,0 0 1,0-1-1,0 1 0,0 0 1,0-1-1,0 1 1,-1 0-1,1-1 1,0 1-1,0 0 0,0 0 1,0-1-1,0 1 1,1 0-1,-1-1 1,0 1-1,0 0 1,0-1-1,0 1 0,1-9 6681,-1 16-6414,-3 161 2164,2 93-763,23 23-493,-20-230-1155,-2-37 75,1-1 0,4 24 0,-5-40-251,0 1 0,0-1 1,0 0-1,0 1 0,0-1 0,0 1 1,0-1-1,0 0 0,0 1 0,0-1 1,0 1-1,0-1 0,0 0 0,0 1 0,1-1 1,-1 0-1,0 1 0,0-1 0,0 0 1,1 1-1,-1-1 0,0 0 0,1 0 1,-1 1-1,0-1 0,0 0 0,1 0 0,-1 0 1,0 1-1,1-1 0,0 0 0,6-8-4887,-5 4 4019,7-5-1273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3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13 3072,'0'-3'805,"4"-6"6059,-3 13-5675,1-1-942,0 0 1,0 0-1,-1 0 0,1 1 0,-1-1 0,0 0 0,0 1 1,0-1-1,-1 1 0,1-1 0,-1 6 0,0 47 1490,0-33-1171,-23 373 2968,16-303-3020,2-38-319,-5 75 90,10-112-266,-11 122 522,11-119-233,0-19-792,1-13-854,-1-3-806,0-2 666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3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 5152,'-21'-3'2854,"6"3"2409,44-2 275,-5 0-4891,25 1 0,-20 3-322,208 20 1024,-52 4-954,-182-26-472,0 0 0,-1 1-1,1-1 1,0-1 0,0 1 0,-1 0 0,1-1 0,0 1-1,4-3 1,10-6-8105,-12 8 5334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3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99 6048,'-8'-3'5892,"23"4"919,-7 0-7915,17 1 1801,0-2 0,0-1 0,0-1 0,0-1 0,33-8 0,-55 10-655,1-1 0,0 1 0,-1 0 0,1-1 1,-1 1-1,1-1 0,-1 0 0,0 0 0,0-1 0,4-2 1,-6 4-42,-1 1 1,1-1 0,-1 1-1,1-1 1,-1 1 0,1-1-1,-1 1 1,0-1 0,1 1 0,-1-1-1,0 0 1,1 1 0,-1-1-1,0 0 1,0 1 0,1-1-1,-1 0 1,0 1 0,0-1-1,0 0 1,0 1 0,0-1-1,0 0 1,0 1 0,0-1 0,0 0-1,0 1 1,-1-2 0,0 1-9,0-1 1,0 1 0,0-1 0,0 1 0,0 0-1,0 0 1,0 0 0,0-1 0,-1 1 0,1 0 0,-3-1-1,-2-2-16,-1 1-1,0 0 0,0 0 0,-9-2 1,5 3-15,0 0 1,-1 0-1,1 1 1,-1 0-1,0 1 1,1 1-1,-1 0 1,1 0-1,-1 1 1,-11 4-1,4 0 166,0 0-1,1 2 0,0 0 0,-31 20 1,46-26-85,-1 1-1,1-1 1,0 1 0,-1 0 0,1-1 0,0 1 0,1 1 0,-1-1 0,1 0 0,-1 1 0,1-1-1,-3 7 1,4-7 9,0 0-1,0 0 0,1 0 0,-1 0 1,1 0-1,0 0 0,0 1 0,0-1 1,0 0-1,0 0 0,1 0 1,-1 0-1,1 0 0,0 0 0,0 0 1,2 4-1,0 0 48,1 0-1,0 0 1,0 0 0,1 0-1,0-1 1,0 1 0,0-1-1,1-1 1,0 1 0,0-1-1,0 0 1,1 0 0,0-1-1,10 6 1,-4-5 22,0 1 0,0-2 0,1 0 0,-1-1 0,1 0 0,0-1 0,22 1 0,-18-2-74,0-1 1,0 0-1,0-2 1,0 0-1,-1-1 1,1 0-1,-1-2 1,0 0-1,26-12 1,12-13-3204,-20 8-4360,-25 15 1180,-1 5 1995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3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42 3072,'2'-3'546,"0"1"-75,-1 0 0,0 0 0,0 0 0,0-1 0,0 1 0,0 0 0,0-1-1,0 1 1,-1 0 0,1-1 0,-1-3 0,0 5-356,0 1-1,0 0 1,0 0-1,0-1 1,0 1-1,0 0 1,0-1-1,0 1 1,1 0-1,-1-1 1,0 1 0,0 0-1,0 0 1,0-1-1,0 1 1,0 0-1,1-1 1,-1 1-1,0 0 1,0 0-1,0 0 1,1-1 0,-1 1-1,0 0 1,1-1-1,-1 2-1,0-1 0,0 0 0,1 0 0,-1 0 0,0 1 0,0-1 0,0 0 0,0 0-1,1 0 1,-1 1 0,0-1 0,0 0 0,0 0 0,0 1 0,0-1 0,0 0 0,0 0 0,0 1 0,0-1 0,0 0 0,0 0-1,0 1 1,0-1 0,0 0 0,0 0 0,0 1 0,0-1 0,0 0 0,0 0 0,0 0 0,0 1 0,-1-1 0,1 0 0,0 0-1,0 1 1,0-1 0,0 0 0,-6 23 372,0 1 0,2-1 0,2 1 0,-1 29 1,8 98 757,1-20-203,-6-4-304,-1-118 41,-4-9-2889,4-1 1583,1 0-1,-1 0 1,0 0 0,0 0-1,1-1 1,-1 1 0,1 0-1,-1 0 1,1 0-1,0 0 1,-1-1 0,1 1-1,0-3 1,-3-14-4495,3-1 1611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3:3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5888,'-4'5'7160,"-12"27"-5531,-41 76 1357,17-29-1924,16-32-604,-25 71 1,47-113-445,-1 2 46,1 1 0,0-1-1,-1 10 1,3-16-17,-1 0 1,1 0-1,0 0 1,0 0-1,0 0 0,0 0 1,0 0-1,0 0 1,0 0-1,0 0 1,0 0-1,0 0 1,1 0-1,-1 0 0,0 0 1,1 0-1,-1 0 1,1 0-1,-1 0 1,1 0-1,0 0 0,-1 0 1,1-1-1,0 1 1,-1 0-1,1 0 1,0-1-1,0 1 0,0 0 1,0-1-1,1 1 1,3 1 87,0-1 0,1-1 0,-1 1 0,0-1 0,0 0 0,0 0 0,10-1 0,38-11 237,-18 4-211,52-6 83,0 3 0,102 1 0,-148 11 86,-21 0-1208,1-1-3943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01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386 85 1984,'2'-1'110,"-1"0"0,0 1 0,1-1 0,-1 1 0,0-1 0,1 1 0,-1 0 0,1-1 0,-1 1 1,4 0 1743,15-1 2145,-20 1-3826,1 0 0,0-1 0,0 1-1,-1 0 1,1-1 0,-1 1-1,1 0 1,0-1 0,-1 1 0,1-1-1,-1 1 1,1-1 0,-1 0 0,0 1-1,1-1 1,-1 1 0,1-1-1,-1 0 1,0 1 0,0-1 0,1 0-1,-1 0 1,0 1 0,0-2-1,0 0-4,0 0-1,0 1 0,0-1 0,0 0 0,-1 0 1,1 1-1,-1-1 0,1 0 0,-1 1 0,-1-3 0,0 0-57,0 1 0,0 0 0,0 0 0,0 0 0,-1 0-1,1 0 1,-1 0 0,0 1 0,0-1 0,-4-2 0,4 4-59,-1-1 1,0 1 0,-1 0 0,1 0 0,0 0 0,0 0-1,0 1 1,-1-1 0,1 1 0,0 0 0,-6 1 0,-3 1 39,-26 7 1,22-3-50,0 0-1,0 1 1,0 1 0,-21 13 0,8-1 69,-32 28 1,45-33 53,-17 18 1,28-27-155,0 1-1,1 0 1,0 0-1,0 1 1,-6 13-1,10-19 2,0 0 0,0 0 0,0 0 1,1 0-1,-1 0 0,1 0 0,-1 0 0,1 0 0,0 0 0,0 0 0,0 1 0,0-1 0,0 0 0,1 0 0,-1 0 0,1 0 0,-1 0 0,1 0 0,0 0 0,0 0 0,0 0 0,1 2 0,0-1 20,1-1 1,-1 1-1,1-1 1,-1 0-1,1 0 1,0 0-1,0 0 1,0 0-1,0-1 1,1 1-1,-1-1 1,6 2-1,7 1 27,0-1 0,0 0-1,1-1 1,0-1 0,-1 0 0,18-2-1,101-15 390,-115 13-460,0 0-194,1 0-1,-1-2 1,30-10-1,-28 7-625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02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13 4064,'-11'-11'1307,"9"9"-465,-3 38 1711,1-12-1543,1 14 369,4 43 1,0-20-609,22 232 1531,-15-216-1761,59 291 1267,-52-311-800,-13-52-958,-1-7-1170,0 0 339,3-2-557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03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 5152,'0'-12'2810,"-1"26"2832,-1 3-3912,-2 29-1267,-2 118 1578,0 50-589,7-89-791,-1-70 385,0-52-1175,0-5-873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1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23 235 4384,'-21'-31'2469,"20"30"-2357,1 0 0,0 0 1,0 0-1,-1 0 0,1 0 0,0 0 0,0 0 0,0 0 0,0 0 0,1 0 1,-1 0-1,0 0 0,0 0 0,1 0 0,-1 0 0,0 0 0,1-1 1,10-18 762,-7 14-574,7-12 77,-1 1 0,15-16 0,-19 26-284,0 0 0,1 1 0,0 0 0,0 0 0,1 0 0,14-8 0,-10 8 89,-1 0 0,2 1 0,-1 0 0,0 1 0,1 0 0,17-2 0,-22 5-108,0 0-1,0 1 0,0 0 0,0 1 0,1-1 0,-1 1 0,-1 1 0,1 0 0,0 0 0,0 1 0,11 4 0,-11-2 69,1-1-1,-1 1 1,0 0-1,0 1 1,-1 0-1,1 0 1,-1 1 0,0 0-1,6 9 1,-11-13-79,0-1 1,0 1-1,0 0 1,-1-1 0,0 1-1,1 0 1,-1 0 0,0 0-1,0 0 1,-1 0-1,1 1 1,-1-1 0,1 0-1,-1 0 1,0 0 0,0 0-1,-1 1 1,1-1-1,-1 0 1,1 0 0,-1 0-1,0 0 1,0 0 0,0 0-1,-1 0 1,1 0-1,-1 0 1,1-1 0,-1 1-1,0-1 1,-3 4-1,-3 3 118,-1-1-1,1 0 1,-2-1-1,1 0 1,-1 0-1,0-1 0,0 0 1,-1-1-1,-21 8 1,23-10-124,-1 0 1,1-1 0,-1 0-1,0-1 1,0 0-1,0 0 1,1-1-1,-1 0 1,0-1 0,0 0-1,0 0 1,-15-5-1,21 4-51,-50-13-1528,46 13-820,7 5 709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03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7 4576,'-15'3'1450,"6"1"833,11 0 285,16 0 187,28-1-137,-30-1-2138,-1-1 0,17-1 0,12-2 198,-15 1-493,-1-1-1,53-11 1,-37 5-1823,-14 6-3038,-8 4 1668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06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82 4736,'-5'3'8800,"9"-8"-8116,1 1 0,-1-1 0,10-5 0,0 1-564,1 1 1,1 0-1,-1 1 1,1 1 0,0 1-1,1 0 1,-1 1-1,1 1 1,0 0 0,0 1-1,0 1 1,31 2-1,-45-1-88,-1 1 0,1-1 1,-1 0-1,1 1 0,-1 0 0,0-1 0,1 1 0,-1 0 0,0 0 0,0 0 0,4 3 0,-6-3-5,1-1 0,0 1 0,0 0 0,-1 0 0,1 0 0,0 0 0,-1 0 0,1 0 0,-1 0 0,1 0 0,-1 0 0,0 0 0,1 0 0,-1 0 0,0 0 0,0 0 0,0 0 0,0 1 0,0-1 0,0 0 0,0 0 0,0 0 0,0 0 0,-1 0 0,1 0 0,0 0 0,-1 0 0,0 2 0,-2 4 62,-1 0-1,1-1 1,-2 1-1,1-1 1,-1 1-1,-10 9 1,-2 4 17,-47 51 0,63-71-105,0 1 0,0 0 0,0 0 0,0 0 0,1-1 0,-1 1 0,0 0 0,1 0 0,-1 0 0,0 0 0,1 1 0,-1-1 0,1 0 0,0 0 0,-1 0 0,1 0 0,0 0 0,0 1 0,0-1 0,0 0 0,0 0 0,0 0-1,0 0 1,0 1 0,0-1 0,0 0 0,1 0 0,-1 0 0,1 0 0,-1 0 0,0 0 0,1 1 0,0-1 0,-1 0 0,1 0 0,0-1 0,-1 1 0,1 0 0,0 0 0,0 0 0,0 0 0,0-1 0,0 1 0,0 0 0,0-1 0,0 1 0,0-1 0,0 1-1,2 0 1,66 25-46,-48-19 41,-1 0 1,0 2-1,-1 0 0,19 13 0,-25-13-9,22 19-1,-31-24 97,0 0 1,-1-1-1,1 2 0,-1-1 0,0 0 1,0 1-1,-1-1 0,0 1 0,4 8 1,-6-11-53,1 0 1,-1 0 0,0-1-1,0 1 1,0 0 0,0 0 0,0-1-1,-1 1 1,1 0 0,0 0-1,-1-1 1,1 1 0,-1 0-1,0-1 1,1 1 0,-1-1-1,0 1 1,0-1 0,0 1-1,0-1 1,0 0 0,-1 1 0,1-1-1,0 0 1,0 0 0,-1 0-1,-1 1 1,-5 3 8,0 0 0,1-1 0,-2 0 1,-11 4-1,-35 12 128,-1-3 0,0-3 0,-70 9 0,83-20-174,41-3-227,-1 0 0,1 0 0,-1-1 0,1 1-1,-1 0 1,1-1 0,-1 0 0,1 1 0,0-1 0,-1 0 0,1-1 0,0 1 0,-4-2-1,6 2 62,-1 1-1,1-1 0,0 1 1,-1-1-1,1 0 0,-1 1 1,1-1-1,0 0 0,0 1 0,-1-1 1,1 0-1,0 0 0,0 1 1,0-1-1,0 0 0,0 0 1,0 1-1,0-1 0,0 0 0,0 1 1,0-1-1,0 0 0,0 0 1,1 1-1,-1-1 0,0 0 0,0 1 1,1-1-1,-1 0 0,1 1 1,-1-1-1,0 0 0,1 0 1,11-8-2324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07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12 3552,'1'0'320,"0"0"0,-1 0 0,1 0 0,-1 0 0,1-1 0,-1 1 0,1 0 0,-1 0 0,1-1 1,-1 1-1,0 0 0,1-1 0,-1 1 0,1 0 0,-1-1 0,0 1 0,1-1 0,-1 0 0,1 1-237,-1-1 0,0 1-1,1 0 1,-1-1 0,0 1-1,1-1 1,-1 1 0,1 0 0,-1 0-1,0-1 1,1 1 0,-1 0 0,1-1-1,-1 1 1,1 0 0,-1 0 0,1 0-1,0 0 1,-1 0-48,1 0 0,-1 0 1,0 0-1,1 0 0,-1 1 0,0-1 0,0 0 0,1 0 1,-1 1-1,0-1 0,0 0 0,1 0 0,-1 1 0,0-1 1,0 0-1,0 1 0,1-1 0,-1 0 0,0 1 0,0-1 1,0 0-1,0 1 0,0-1 0,0 0 0,0 1 0,0-1 1,0 1-1,0 0 0,1 12 506,-1-11-449,-23 296 5219,13-209-4878,-25 246 1578,32-307-1805,-2 13 201,6-41-381,-1 1 0,0 0 0,0-1 0,0 1 0,1 0 0,-1-1-1,0 1 1,1-1 0,-1 1 0,0 0 0,1-1 0,-1 1 0,1-1 0,-1 1 0,1-1 0,-1 0 0,1 1 0,-1-1-1,1 0 1,0 1 0,-1-1 0,1 0 0,0 1 0,-1-1 0,1 0 0,-1 0 0,1 0 0,0 0 0,-1 0 0,2 1 0,24 0 20,-23-1 5,139-11 577,-29 1-237,-105 9-353,21-1 162,0 2 0,1 0 0,53 9-1,-65-7 167,-18-2-375,1 0 1,-1 0-1,1 0 1,-1 0-1,0 0 1,1 0-1,-1 0 0,0 0 1,1-1-1,-1 1 1,1 0-1,-1 0 1,0 0-1,1-1 1,-1 1-1,0 0 1,0-1-1,1 1 1,-1 0-1,0 0 1,0-1-1,1 1 1,-1-1-1,0 1 1,0 0-1,0-1 1,1 1-1,-1 0 1,0-1-1,0 1 1,0-1-1,0 1 0,0 0 1,0-1-1,0 0 1,0 0-446,0 1 1,0-1-1,1 0 0,-1 0 1,0 1-1,1-1 1,-1 0-1,0 0 0,1 1 1,-1-1-1,1 0 0,-1 1 1,1-1-1,-1 1 1,1-1-1,1 0 0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07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57 5984,'-3'-16'1920,"3"15"-1868,0 0 1,0 1-1,0-1 1,0 0-1,0 0 1,0 1-1,0-1 0,1 0 1,-1 0-1,0 1 1,0-1-1,0 0 1,1 1-1,-1-1 1,0 0-1,1 1 1,-1-1-1,1 1 1,-1-1-1,1 0 0,0 0 1,0 0 249,13-20 4525,-9 18-2410,-6 14-958,-28 87 986,-3 6-1428,28-86-847,0 1 1,1 0 0,0 29-1,3-44-140,0 0-1,0-1 1,1 1-1,-1-1 1,1 1-1,0-1 1,0 1-1,0-1 1,1 1-1,-1-1 1,1 0-1,0 0 0,-1 0 1,2 0-1,-1 0 1,0 0-1,0 0 1,1-1-1,0 1 1,-1-1-1,1 0 1,0 1-1,0-1 1,0-1-1,1 1 1,-1 0-1,0-1 1,1 0-1,-1 0 0,1 0 1,-1 0-1,1 0 1,-1-1-1,1 1 1,0-1-1,-1 0 1,8-1-1,-3 0-503,0-1 0,0 0 0,1 0 0,-1-1 0,-1 0 0,1 0 0,8-5 0,6-4-1302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08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37 7712,'-31'-17'3520,"8"17"-3072,14-3 1376,4 3-1088,-3-5-224,8 1-320,-5 1-160,5-2-192,8 5 96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08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24 4992,'-6'0'7770,"5"0"-6530,1 0-1204,0 0 0,0 0 0,0 0 1,0 0-1,0 0 0,0 0 0,0 0 1,1 0-1,-1 0 0,0 0 1,0 0-1,0 0 0,0 0 0,0 0 1,0 0-1,0 0 0,0 0 0,0 0 1,0 0-1,1 0 0,-1 0 0,0 0 1,0 0-1,0 0 0,0 0 1,0 0-1,0 0 0,0 1 0,0-1 1,0 0-1,0 0 0,0 0 0,0 0 1,0 0-1,0 0 0,0 0 0,0 0 1,0 0-1,0 0 0,0 0 1,0 1-1,1-1 0,-1 0 0,0 0 1,0 0-1,0 0 0,0 0 0,-1 0 1,1 0-1,0 0 0,0 1 944,11 6-67,-9-6-841,0 0-1,-1 0 1,1 0 0,0 0 0,0 0-1,0 0 1,0 0 0,0-1-1,0 1 1,3-1 0,27 1 276,-1-1 1,0-3 0,0 0 0,42-10-1,4-1-278,-52 10-62,-16 2 0,-1 0 0,1 1 0,-1 0 0,1 0 0,-1 1 0,11 1 0,-19-1-2,1 0 1,0 1-1,-1-1 0,1 0 1,0 0-1,-1 0 0,1 0 1,-1 1-1,1-1 1,-1 0-1,1 0 0,0 1 1,-1-1-1,1 0 0,-1 1 1,1-1-1,0 2 0,-1-2 6,0 1-1,1 0 0,-1 0 0,0 0 0,0 0 0,0 0 1,0 0-1,0-1 0,0 1 0,0 0 0,0 0 1,0 0-1,0 0 0,0 0 0,-1 1 0,-8 25 92,-1-1-1,-2 1 0,0-2 0,-22 34 0,-3 7 6,6-10 58,11-21-510,-23 57-1,38-71-231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10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30 247 3328,'-15'-11'1467,"14"11"-1392,1 0 1,0 0 0,0 0 0,-1 0-1,1 0 1,0 0 0,0-1-1,-1 1 1,1 0 0,0 0 0,0 0-1,-1-1 1,1 1 0,0 0 0,0 0-1,0-1 1,0 1 0,-1 0-1,1 0 1,0-1 0,0 1 0,0 0-1,0 0 1,0-1 0,0 1 0,0 0-1,0-1 1,0 1 0,0 0-1,0-1 1,0 1 0,0 0 0,0 0-1,0-1 1,0 1 0,0 0 0,0-1-1,0 1 1,1 0 0,-1-1 5,0 1 0,0 0 0,0 0 1,0 0-1,0-1 0,0 1 0,1 0 1,-1 0-1,0-1 0,0 1 0,0 0 1,0 0-1,0-1 0,0 1 0,0 0 1,0 0-1,0-1 0,0 1 0,0 0 1,0 0-1,0-1 0,0 1 0,0 0 1,0 0-1,-1-1 0,1 1 0,0 0 1,0 0-1,0-1 0,0 1 0,0 0 1,-1 0-1,1 0 0,0 0 0,0-1 1,-1 1-1,-4-6 1937,2 7-1617,10 2 3896,3-1-4050,0 0 0,0-1 0,0 0 0,1-1 0,10-1 0,54-8 270,-36 3-313,111-16 337,149-19-139,-214 33-261,127 5 1,-191 4-20,1 2 0,-1 0-1,1 1 1,33 12-1,-30-9 62,-16-5-72,-1 1 0,1-1-1,-1 1 1,14 8-1,-21-11 157,-1-11-16,-1 9-234,1 0 1,-1-1 0,1 1 0,-1 0 0,0 0 0,0 0 0,0 0-1,0 0 1,0 0 0,-1 0 0,1 0 0,0 1 0,-1-1-1,1 0 1,-3-1 0,-26-20 123,4 9-153,1 1-1,-2 2 1,1 0 0,-34-7-1,9 2 17,22 8-40,22 7 11,1-1 0,0 0-1,0 0 1,0-1 0,-12-5 0,46 1-268,13 4 257,0 2 1,1 2-1,-1 2 0,0 2 1,56 13-1,-91-17 23,0 1-1,0-1 0,0 1 1,0 0-1,-1 1 1,1 0-1,8 5 0,-12-7 23,0 1-1,-1 0 1,1 0-1,0 0 1,-1 0-1,1 0 1,-1 0-1,1 0 1,-1 1-1,0-1 1,0 1-1,0-1 1,0 0-1,-1 1 1,1-1-1,0 1 1,-1 0-1,0-1 1,0 1-1,0 2 1,0 3 36,-1 0 1,0 0 0,-1 0 0,1 0 0,-2-1 0,1 1-1,-1-1 1,-7 15 0,5-13 1,-1 0 0,1-1 0,-2 1 0,1-1 0,-1 0 0,-11 9 0,2-1 202,14-12-204,-1-1 0,0 0-1,0 0 1,-1 0 0,-3 2-1,1-3-2601,5-2 2494,1 0 0,0 0 0,0 0 0,0 0 0,0-1 0,0 1-1,0 0 1,-1 0 0,1-1 0,0 1 0,0 0 0,0 0 0,0-1 0,0 1 0,0 0-1,0 0 1,0-1 0,0 1 0,0 0 0,0 0 0,0-1 0,0 1 0,0 0-1,0 0 1,0 0 0,0-1 0,1 1 0,-1 0 0,0 0 0,0-1 0,0 1 0,0 0-1,3-8-387,-2 5 442,0 0-1,-1 1 0,1-1 1,-1 0-1,1 0 1,-1 0-1,0 0 0,0 0 1,0 0-1,0 0 1,-1 0-1,0-3 0,-2-9-269,-2 1 0,-8-23 0,3 13 557,8 19-4,0 0 0,0-1-1,-1 1 1,1 0-1,-8-9 1,-15-18 505,12 14-686,-16-15 0,25 28-1149,15 20-8191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12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83 207 4640,'-1'-7'1039,"1"-1"0,-1 0 0,1 0 0,1 0 0,1-12 0,1 13 512,0 8-567,0 12-169,1 27 11,-12 70 1417,0-12-1361,6 113-83,4-145-566,14 78-1,-11-110-128,-5-24-10,1 0-1,1 1 1,0-1 0,0 0 0,1 0-1,0 0 1,8 15 0,-11-25-172,0 0 0,0 0 0,1 0 0,-1 0 0,0 1 0,0-1 0,1 0 0,-1 0 0,0 0 0,1 0 0,-1 0-1,0 0 1,0 0 0,1 0 0,-1 0 0,0 0 0,1 0 0,-1 0 0,0 0 0,1 0 0,-1 0 0,0 0 0,0 0 0,1 0 0,-1 0 0,0 0 0,1 0 0,-1 0 0,0 0 0,0-1 0,1 1 0,-1 0 0,0 0 0,0 0 0,0-1 0,1 1 0,-1 0 0,0 0 0,0-1 0,0 1 0,1-1 0,0 0-123,0 0-1,0 0 1,0 0 0,-1-1 0,1 1-1,0-1 1,-1 1 0,1 0 0,-1-1-1,1 1 1,-1-1 0,1-2 0,0-7-149,-1 0 0,-1 0 0,1 0 0,-2 0 1,-5-22-1,-20-57 465,11 44-323,-7-29 356,-39-144 3170,59 210-3204,1 0-1,1-1 1,-1 1-1,2 0 1,-1-1-1,1 1 1,0-1-1,1 1 0,0-1 1,1 1-1,0 0 1,0 0-1,1 0 1,0 0-1,1 0 1,0 1-1,5-9 1,14-21 330,30-38 0,-39 58-359,1 1 0,0 1-1,2 0 1,21-16 0,-34 29-67,1 0 1,-1 0 0,1 0-1,0 1 1,0 0-1,0 0 1,0 0 0,0 0-1,0 1 1,0 0-1,0 0 1,1 0 0,-1 1-1,0 0 1,1 0-1,5 0 1,-6 1 1,0 1 0,-1-1-1,1 1 1,0-1 0,-1 1 0,1 1-1,-1-1 1,0 1 0,0-1 0,0 1-1,0 0 1,-1 1 0,1-1 0,-1 1-1,1-1 1,-1 1 0,4 8 0,-3-5 31,-1-1-1,0 1 1,0 0 0,0 0 0,-1 1 0,0-1 0,-1 0 0,0 1 0,0-1 0,-1 1-1,1-1 1,-2 1 0,1-1 0,-1 1 0,0-1 0,-3 10 0,-4 12 28,-1-1 1,-23 48 0,20-48-59,8-17-11,-9 17 20,2 0 0,-12 47 1,21-67-14,0 0 1,1 1-1,0-1 1,1 0-1,0 1 0,0-1 1,0 1-1,1-1 1,1 1-1,-1-1 1,1 0-1,1 0 1,0 0-1,4 9 1,-2-7 9,1 0 1,1-1 0,-1 0-1,2 0 1,-1-1 0,1 0-1,13 11 1,4-1-73,37 21 0,-16-12-86,-39-22 126,41 27-36,-44-29 81,-1 1-1,1-1 1,0 1 0,-1-1 0,0 1 0,0 0-1,0 0 1,0 1 0,2 4 0,-5-8-20,1 1 1,-1-1 0,0 1-1,0 0 1,1-1 0,-1 1-1,0 0 1,0-1 0,-1 1-1,1-1 1,0 1 0,0 0-1,-1-1 1,1 1 0,-1-1-1,0 1 1,1-1 0,-1 1-1,0-1 1,0 0 0,0 1-1,0-1 1,0 0 0,0 0-1,-1 2 1,-3 1 48,1 0-1,-1 0 1,0 0 0,0-1-1,-9 5 1,-11 4 52,1-1-1,-1-1 1,-1-1 0,0-1 0,0-2-1,-1 0 1,1-2 0,-1-1 0,0-1-1,-34-2 1,8-2-1182,45 0-236,8 2 1227,0 0 0,0-1 0,-1 1 0,1 0 0,0 0-1,0 0 1,0 0 0,0 0 0,0 0 0,0 0 0,0-1-1,0 1 1,0 0 0,0 0 0,0 0 0,-1 0 0,1 0-1,0-1 1,0 1 0,0 0 0,0 0 0,0 0 0,0 0-1,0 0 1,0-1 0,0 1 0,0 0 0,1 0 0,-1 0-1,0 0 1,0 0 0,0-1 0,0 1 0,0 0 0,0 0-1,0 0 1,0 0 0,4-2-1829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12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1 210 6304,'0'2'2658,"0"-2"-2599,7 3 977,14 4 816,-11-4-1136,1-1-1,-1 0 1,0-1 0,1 0-1,13-1 1,-19 0-548,-1-1 1,0 0-1,0 0 1,1 0-1,-1 0 0,0 0 1,0-1-1,0 0 1,0 0-1,0 0 1,-1 0-1,1 0 0,-1-1 1,1 0-1,-1 0 1,4-4-1,-2 0-113,0 0 0,-1 0 0,0 0-1,0-1 1,-1 0 0,0 1 0,0-1 0,-1 0-1,0 0 1,0 0 0,-1-1 0,0 1 0,0 0-1,-1-1 1,0 1 0,-1 0 0,-2-14 0,2 19-40,1 1 1,-1-1-1,0 0 1,0 1-1,0-1 1,0 1-1,0 0 0,0-1 1,-1 1-1,1 0 1,-5-4-1,5 5-19,0 0 1,0 0-1,0 0 0,0 1 0,0-1 0,-1 0 0,1 1 0,0-1 0,0 1 0,-1-1 0,1 1 0,-1 0 1,1 0-1,0-1 0,-1 1 0,1 0 0,0 0 0,-1 0 0,1 1 0,-1-1 0,1 0 0,0 0 0,-1 1 0,1-1 1,0 1-1,-3 0 0,-4 4 14,1-1-1,-1 1 1,1 0 0,0 1 0,0 0 0,1 0 0,0 0 0,-10 13 0,4-3 74,2 0 1,0 0-1,-9 20 0,16-29 3,0 0-1,0 1 1,0-1-1,1 1 0,1 0 1,-1 0-1,1-1 1,0 1-1,1 0 0,0 10 1,1-13-20,0 0 0,0 0 0,0 0 1,0-1-1,1 1 0,0 0 0,0 0 0,0-1 1,1 0-1,-1 1 0,1-1 0,0 0 0,0 0 1,1 0-1,-1-1 0,1 1 0,4 2 0,0 0 23,0 0 0,1-1 0,0-1 0,-1 1-1,2-1 1,-1-1 0,0 0 0,1 0 0,-1-1 0,1 0-1,0 0 1,18 0 0,-5-3-723,-1 0-1,0-2 0,0 0 1,38-12-1,-24 5-3350,1 1 1201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13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52 4224,'0'0'233,"-1"-1"0,1 0 0,-1 0 0,1 0 0,-1 0 0,0 1 0,1-1 0,-1 0 0,0 1 0,1-1 0,-1 0 0,0 1 0,0-1 0,0 1 0,0-1 0,0 1 0,0 0 0,0-1 0,1 1 0,-1 0 0,0 0 0,0-1-1,0 1 1,0 0 0,0 0 0,0 0 0,0 0 0,0 0 0,0 1 0,0-1 0,0 0 0,0 0 0,0 1 0,-1-1 0,-3 2-94,1 0 0,-1 0 1,1 0-1,-1 0 0,1 1 0,0-1 0,0 1 0,0 0 0,1 0 0,-5 5 0,6-6-80,0 0 0,0 0-1,0 0 1,0 1 0,1-1-1,-1 1 1,1-1 0,0 1 0,-1 0-1,1-1 1,0 1 0,0 0-1,1 0 1,-1 0 0,1-1-1,-1 1 1,1 5 0,0-5 23,1 0 0,-1 0 1,1-1-1,-1 1 0,1-1 1,0 1-1,0-1 0,0 1 0,0-1 1,1 1-1,-1-1 0,1 0 0,-1 0 1,1 0-1,0 0 0,0 0 0,0 0 1,0 0-1,0 0 0,0-1 1,0 1-1,1-1 0,-1 0 0,1 0 1,-1 0-1,1 0 0,-1 0 0,1 0 1,-1 0-1,4-1 0,0 1 33,-1-1 0,1 0 0,-1 0 0,1-1 0,-1 0 0,1 0 0,-1 0 0,1 0 0,-1-1 0,0 0 0,0 0 0,0-1 0,9-5 0,-3 1 100,-2-1 0,1 0 0,-1 0 0,15-18 0,-21 22-106,1-1-1,-1 1 1,-1-1-1,1 0 0,3-9 1,-5 12-49,0-1 0,-1 1 1,1-1-1,-1 1 0,0-1 1,1 1-1,-1-1 0,0 1 1,0-1-1,-1 1 0,1 0 1,-1-1-1,0-3 0,0 4-57,0 1-1,0-1 1,0 0-1,0 0 1,0 1-1,-1-1 1,1 1-1,0-1 1,-1 1-1,1 0 1,-1-1-1,0 1 1,1 0-1,-1 0 1,0 0-1,0 0 1,0 0-1,0 1 1,1-1-1,-1 0 1,0 1-1,0 0 1,0-1-1,0 1 1,0 0-1,0 0 1,-4 0-1,-4 1-28,1 0 1,-1 0-1,1 1 0,-13 4 1,16-5 39,-1 1-17,0 0-1,0 1 1,-1-1 0,2 1-1,-1 0 1,0 1-1,1 0 1,-8 5 0,14-8-18,-1 0-1,1-1 1,-1 1 0,1 0 0,0 0 0,-1 0-1,1 0 1,0 0 0,0 0 0,-1-1 0,1 1 0,0 0-1,0 0 1,0 0 0,0 0 0,0 0 0,1 0 0,-1 0-1,0 0 1,0 0 0,1 0 0,0 1 0,10 25-1789,-6-17 1328,-3-4 377,0 1-1,-1-1 1,0 1-1,0 0 1,0 0-1,-1-1 1,1 1-1,-2 9 1,-11 57-129,6-43 41,4-19 159,-6 30-199,-3 81-1,11-116 294,0 0 0,0 0 0,1-1 0,0 1 0,0 0 1,1-1-1,0 1 0,0-1 0,0 1 0,0-1 0,1 0 0,0 0 0,0 0 0,0 0 1,1 0-1,-1-1 0,1 0 0,0 1 0,1-1 0,-1-1 0,7 5 0,-9-7 31,1 1-1,-1-1 1,0-1-1,1 1 0,-1 0 1,0 0-1,1-1 1,-1 0-1,1 1 1,-1-1-1,0 0 0,1 0 1,-1 0-1,1 0 1,-1-1-1,1 1 0,-1-1 1,0 0-1,1 1 1,-1-1-1,0 0 0,1 0 1,-1 0-1,4-3 1,-2 1 25,0-1 0,0 1 0,-1-1 0,1 1 0,-1-1 0,0 0 0,0 0 0,0-1 0,0 1 1,-1-1-1,3-5 0,-1-2 7,0 1 0,-1 0 0,-1-1 0,1 0 0,-2 1 0,1-19 0,-2 23-85,0-1 1,-1 1-1,0-1 1,0 1-1,-1 0 1,0 0-1,0-1 1,0 1-1,-1 1 0,0-1 1,-7-11-1,8 17-37,1-1 0,0 1 0,-1-1 0,1 1-1,-1 0 1,1 0 0,-1 0 0,0 0 0,1 0 0,-1 0-1,0 0 1,0 1 0,0-1 0,1 0 0,-1 1-1,0 0 1,0-1 0,0 1 0,-3 0 0,0 0-66,0 0 0,-1 1 0,1-1 0,0 1 0,-9 2 0,10-1-242,-1 0 0,1 0 0,0 0 1,0 1-1,0 0 0,0-1 0,0 1 0,0 1 0,1-1 1,-1 0-1,-3 5 0,1 1-1970,-1 0 0,1 0 1,-8 18-1,3 4-1808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5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1888,'6'-5'932,"-3"2"-447,-9 3 2964,6 0-3424,0 0 1,0 0-1,0 0 0,0 0 1,0 0-1,0 0 1,0 0-1,0 0 1,0 0-1,0 0 1,0 0-1,0 0 1,0 0-1,0-1 1,0 1-1,0 0 1,0 0-1,0 0 1,0 0-1,0 0 1,0 0-1,0 0 1,0 0 152,0 0-153,0 0 10,1 0-1,-1-1 0,1 1 0,-1 0 0,0 0 0,0 0 0,1-1 0,-1 1 0,0 0 0,1 0 0,-1-1 0,0 1 0,0 0 0,1-1 1,-1 1-1,0 0 0,0-1 0,0 1 0,0 0 0,1-1 0,-1 1 0,3-7 767,-2 6-681,0 1 0,-1-1 0,1 0 0,-1 0 0,1 0 0,-1 0 0,1 1 0,-1-1-1,0 0 1,1 0 0,-1 0 0,0 0 0,0 0 0,1 0 0,-1-1 0,0-5 2758,1 23-1100,0 2-1442,1 4 40,-2 1 1,-3 32-1,1-29-178,2 38 0,1 44 164,-1-61 151,-2-42-143,-1-6-508,-3-12-2793,3 0-546,2 1 1104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15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97 349 3328,'-22'1'5090,"15"0"-4084,-1-1 0,1 0 0,-1 0 0,0-1 0,1 1 1,-9-4-1,2-8 578,95-3 522,184-5-1287,-106 10-694,372-37 846,-346 22-272,-140 13-295,-35 8-396,-1 2-1,1-1 1,-1 1 0,20-1-1,-20 5 25,-8-2 464,-27-8-80,11 4-374,1 0-1,0-1 0,0-1 1,0 0-1,1-1 0,0-1 1,-22-16-1,28 18 7,-3-3-136,0 0 0,1 0 0,-16-21 0,24 29 91,1 0 0,-1 0 0,1 0 0,-1 0 0,1 0 0,-1 0 0,1 0 0,0 0 0,-1-1 0,1 1 0,0 0 0,0 0 0,0 0 0,0-1 0,0 1 0,0 0 0,1 0 0,-1 0 1,0-1-1,0 1 0,1 0 0,-1 0 0,1 0 0,-1 0 0,1 0 0,0 0 0,-1 0 0,1 0 0,0 0 0,0 0 0,-1 0 0,1 0 0,0 1 0,0-1 0,0 0 0,0 0 0,0 1 0,2-1 0,1-2-14,0 1 1,1 0-1,-1 0 0,1 0 0,0 1 0,-1 0 1,10-1-1,5 0-54,1 1 0,0 1 0,29 4 1,-41-3 44,0 0 1,0 1 0,0 0 0,0 1-1,0 0 1,0 0 0,0 1-1,-1-1 1,0 2 0,0-1 0,7 6-1,-12-8 29,-1-1 1,1 1-1,0 0 0,-1-1 0,1 1 0,-1 0 0,0 0 0,0 0 0,0 0 0,0 0 1,0 0-1,0 0 0,0 0 0,-1 1 0,1-1 0,-1 0 0,0 0 0,1 1 0,-1-1 0,0 0 1,0 1-1,-1-1 0,0 4 0,0-1 23,0-1-1,-1 0 1,0 0-1,0 0 1,0-1-1,0 1 1,0 0 0,-1-1-1,0 1 1,0-1-1,0 0 1,-4 4 0,-47 44 102,-10 9 297,50-46-191,13-12-523,-1-1-1,1 1 1,-1 0 0,0-1 0,0 1-1,0-1 1,1 0 0,-4 2 0,4 0-1323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18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33 4576,'-1'-2'309,"0"0"1,0-1-1,1 1 1,-1 0-1,1-1 1,-1 1-1,1-3 1,0-6 3390,5 242 2353,13 128-4421,-11-236-1358,12 153 438,-12-214-877,0-66-790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18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7040,'-1'-8'3344,"6"23"-2150,-3 8-546,-1-1 0,-2 31 0,0-4 22,1 50 868,8 529 2379,-7-599-3479,7 43-1,-5-63-834,0-15-3048,0-4 546,2 1 574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19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59 5824,'-30'-3'1866,"29"3"-1667,0 0-1,0 0 0,-1 0 1,1 0-1,0 0 0,0 0 0,0 0 1,0 0-1,0 0 0,0 1 1,0-1-1,0 1 0,0-1 0,-1 1 615,5-5 2777,0 2-3406,-1 0 1,1 1-1,0-1 0,-1 1 1,1 0-1,0-1 1,0 1-1,0 1 0,0-1 1,4 0-1,-2 0 60,65-13 413,0 3 0,1 3 1,85 2-1,-130 6-534,38 7-1,-62-7-373,0 1 0,0-1 0,-1 1 0,1-1-1,0 1 1,-1 0 0,1 0 0,0 0 0,1 1-1,5 6-1347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19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3 219 5408,'0'0'78,"-1"1"1,1 0-1,0 0 0,-1 0 1,1 0-1,0 0 1,0 0-1,0-1 1,0 1-1,0 0 0,0 0 1,0 0-1,0 0 1,0 0-1,1 0 0,-1 0 1,0-1-1,0 1 1,1 0-1,-1 0 0,1 0 1,-1 0-1,1-1 1,-1 1-1,1 0 1,-1-1-1,1 1 0,0 0 1,-1-1-1,1 1 1,0-1-1,1 2 0,1 1 305,1 1 24,1 1 0,-1-1-1,1 0 1,0-1-1,1 1 1,-1-1-1,0 0 1,1 0 0,0-1-1,0 0 1,-1 0-1,10 2 1,-6-2-31,0-1 0,0 0 0,0-1 0,0 0 0,0 0 0,0-1 0,16-3-1,-17 2-229,1-1 0,-1 0-1,0 0 1,0-1-1,0-1 1,-1 1 0,1-1-1,-1 0 1,0-1-1,0 1 1,-1-1 0,7-8-1,-3 1-43,0 0 1,-1 0-1,0-1 0,-1 0 1,11-24-1,-17 34-82,-1-1-1,1 1 0,-1 0 1,0 0-1,0-1 1,0 1-1,-1-1 0,0 1 1,0-1-1,0 1 1,0-5-1,-1 5-14,0 1 0,0 0-1,0 0 1,0 0 0,-1 0 0,1 1 0,-1-1-1,1 0 1,-1 0 0,0 1 0,0-1-1,0 1 1,-1 0 0,1 0 0,-5-4-1,4 4-2,-1 0-1,1 0 1,0 0-1,0 1 1,-1-1-1,1 1 1,-1 0-1,1 0 1,-1 0-1,0 0 1,1 1-1,-8 0 1,5 0 19,-1 0 0,1 1 0,-1 0 0,1 1 0,-1-1 0,-10 6 1,5-2 34,0 1 0,1 1 0,0 0 0,0 0 0,1 1 0,-16 15 0,17-14 54,1 0 0,0 1 0,0 0 0,1 0 0,1 1 0,-1 0 0,2 0 0,0 1 0,0-1 0,1 1 0,0 0-1,1 1 1,1-1 0,0 0 0,0 1 0,1-1 0,2 25 0,-1-32-31,1 1 1,0-1-1,1 0 0,-1 0 1,1 0-1,0 0 0,0-1 1,1 1-1,-1 0 0,1-1 1,0 0-1,6 7 0,-4-5-10,1-1-1,0 0 0,0 0 1,1-1-1,-1 1 1,1-2-1,12 7 0,-1-4 24,0 0-1,0-1 1,1-1-1,-1-1 1,1 0-1,23-1 1,-10-1 331,47-5 1,-65 2-812,-1 0 1,1-1-1,-1 0 0,0-1 0,0-1 1,13-6-1,4-5-1223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19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7552,'3'-10'3411,"-3"10"-3371,0-1-1,0 1 1,1 0-1,-1 0 0,0 0 1,0 0-1,0 0 1,1 0-1,-1 0 1,0 0-1,0 0 0,0 0 1,1 0-1,-1 0 1,0 0-1,0 1 0,0-1 1,0 0-1,1 0 1,-1 0-1,0 0 1,0 0-1,0 0 0,0 0 1,1 0-1,-1 1 1,0-1-1,0 0 0,0 0 1,2 2 60,-1-1-1,0 1 1,0 0 0,0-1-1,0 1 1,0 0 0,1 3 0,2 11 601,-2 0 1,0 1-1,-1-1 1,-1 17 0,0-31-648,-8 158 2194,-1-3-1781,2 47 669,7-176-979,0-25-907,1-21-4428,0-9 954,3-2 1382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20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17 6656,'0'-2'311,"0"1"-105,0 0 0,-1 0 0,1 0-1,0 0 1,0 0 0,-1 1 0,1-1 0,-1 0 0,1 0 0,-1 0 0,1 1 0,-1-1-1,1 0 1,-1 0 0,-1 0 0,-20 38 3506,4-8-1769,-41 50 1,13-17-802,35-46-804,-7 8 226,-17 32 0,31-48-454,0 0 0,1-1 0,0 1 0,0 1 0,1-1 0,0 0 0,0 0 0,1 1-1,0 8 1,1-16-82,0 0 0,0 0 0,0-1 0,0 1 0,0 0 0,1-1 0,-1 1 0,0 0 0,1 0 0,-1-1-1,0 1 1,1 0 0,-1-1 0,1 1 0,-1-1 0,0 1 0,1 0 0,0-1 0,-1 1 0,1-1 0,-1 0 0,1 1-1,0-1 1,-1 1 0,1-1 0,0 0 0,-1 1 0,1-1 0,0 0 0,0 0 0,-1 0 0,1 0 0,0 1 0,0-1-1,-1 0 1,1 0 0,0 0 0,0-1 0,-1 1 0,1 0 0,0 0 0,0-1 0,5 1 74,0-2 0,0 1 1,-1-1-1,8-3 0,104-50 224,71-6-86,-157 54-1584,1 2 346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20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7552,'0'-3'524,"0"-3"1552,0 6-2043,0 0 0,0 0 0,0 0 0,0 0 0,0 0 0,0 0 0,1-1 0,-1 1 0,0 0 0,0 0 0,0 0-1,0 0 1,0 0 0,0 0 0,0 0 0,0 0 0,0 0 0,1 0 0,-1 0 0,0 0 0,0 0 0,0 0 0,0 0 0,3 2 2352,-1 3-1358,0 0 0,0 0 1,2 11-1,2 34 935,-5-30-1250,1 98 1252,-2-22-1442,2-43-332,12 132 564,-13-166-453,-1-10-2788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21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29 157 8320,'-26'-17'2672,"26"17"-2640,-1 0 1,1 0 0,0-1-1,0 1 1,0 0 0,-1 0-1,1 0 1,0-1 0,0 1-1,0 0 1,0 0 0,0-1-1,0 1 1,0 0 0,-1-1-1,1 1 1,0 0 0,0 0-1,0-1 1,0 1 0,0 0-1,0-1 1,0 1 0,1 0-1,-1 0 1,0-1-1,0 1 1,0 0 0,0-1-1,0 1 1,0 0 0,0 0-1,1-1 1,-1 1 0,0 0-1,0 0 1,0 0 0,1-1-1,-1 1 1,0 0 0,0 0-1,0 0 1,1 0 0,-1-1-1,0 1 1,0 0 0,1 0-1,-1 0 1,0 0 0,1 0-1,-1 0 116,5-3 246,0 0 1,-1 0-1,1 1 1,1-1-1,-1 1 1,0 0-1,1 1 0,8-2 1,-5 1-15,184-33 2598,-31 8-1897,-24-5-788,-120 28-984,1 1-1,24 0 1,-6 3-531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4:21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764 18 5888,'4'-17'1898,"-4"18"-1865,0-1-1,1 0 1,-1 0-1,0 0 1,0 0-1,0 0 1,0 0-1,0 0 1,0 0-1,0 1 1,0-1-1,0 0 1,0 0-1,0 0 1,0 0-1,1 0 1,-1 0-1,0 0 1,0 0-1,0 0 1,0 0-1,0 0 1,0 0-1,0 0 1,1 0-1,-1 0 1,0 0-1,0 0 1,0 0-1,0 0 0,0 0 1,0 0-1,0 0 1,1 0-1,-1 0 1,0 0-1,0 0 1,0 0-1,0 0 1,0 0-1,0 0 1,0 0-1,1 0 1,-1 0-1,0 0 1,0 0-1,0 0 1,0-1-1,0 1 1,0 0-1,0 0 1,0 0-1,0 0 1,0 0-1,0 0 1,0 0-1,0 0 1,0-1-1,1 1 1,-1 0-1,0 0 1,0 0-1,0 0 0,0 0 1,0 0-1,0 0 1,0-1-1,3 8 1850,-3-5-1680,1 1 0,-1-1 1,0 1-1,0-1 0,0 1 0,0-1 1,0 1-1,-1-1 0,1 1 0,-2 2 1,1 2 201,-3 9 81,-1 0 0,-1 0-1,0 0 1,-1-1 0,-1 0-1,0 0 1,-1-1 0,0 0-1,-18 20 1,-9 5 198,-63 54 0,20-26-219,-146 96 0,211-154-383,-1 1 0,0-2 0,-1 0 0,0-1 0,-21 7 0,34-13-51,-1 0 1,1 0 0,-1 0-1,1-1 1,-1 1-1,1-1 1,-1 0 0,0 0-1,1 0 1,-1 0 0,1-1-1,-1 0 1,0 1-1,1-1 1,0-1 0,-1 1-1,1 0 1,0-1-1,-1 0 1,1 1 0,0-1-1,0-1 1,1 1 0,-1 0-1,0-1 1,1 1-1,-1-1 1,1 0 0,0 0-1,-3-5 1,0 0-38,1 1 0,0-1-1,1 0 1,-1 0 0,2 0 0,-1 0 0,1-1 0,1 1 0,-2-16-1,2 13-21,1 0-1,0-1 0,1 1 1,1 0-1,-1 0 0,2 1 0,4-16 1,-5 21 5,0 0 0,0 1-1,0-1 1,0 1 0,1 0 0,0 0 0,0 0 0,0 0 0,1 0 0,-1 1 0,1-1 0,-1 1 0,1 0 0,7-4 0,-5 4 34,0 0 1,0 1-1,0-1 1,1 1-1,-1 1 1,1-1 0,-1 1-1,1 0 1,12 1-1,-4 0 82,0 2 0,0 0 0,-1 1-1,1 0 1,0 1 0,-1 0 0,0 2 0,25 12-1,-20-7 137,0 2 0,0 1-1,-1 0 1,-1 1 0,21 23-1,69 93 707,-88-107-791,93 121 849,-77-107-1537,-7-15-6419,-13-12 3407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5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4384,'-13'0'2496,"24"1"3679,36 3-4313,43-6-281,107-16 0,-178 16-1584,39 2 0,-28 1 68,-1 4-433,-29-5 329,0 0-1,0 0 1,0 0-1,0 0 1,0 0-1,0 0 1,0 0-1,0 0 1,0 0-1,0 0 1,0 0-1,0 0 0,0 1 1,0-1-1,0 0 1,0 0-1,0 0 1,0 0-1,0 0 1,0 0-1,0 0 1,0 0-1,0 0-118,0 0 119,0 0-1,0 0 1,0 0-1,0 0 1,0 0-1,0 0 1,1 0-1,-1 0 1,0 0-1,0 0 1,0 0-1,0 0 1,0 0-1,0 0 1,0 0-1,0 0 1,0 0-1,0 0 1,0 0-1,0 0 1,0 0-1,0 0 1,1 0-1,-1 0 1,0 0-1,-2 2-1647,1 3-430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1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51 2400,'1'-3'441,"-1"1"0,1-1 0,0 0 0,0 0 0,0 0 0,0 1 0,0-1 0,1 1 0,-1-1-1,1 1 1,0-1 0,0 1 0,2-2 0,5-8 2650,-32 59 594,3-12-2882,-37 77 431,-39 139-527,18-47-246,71-185-351,4-10-110,-1 1 1,0-1-1,0 0 1,-11 16-1,15-25-104,0 1-1,0-1 1,0 0-1,-1 1 1,1-1-1,0 0 1,0 1 0,-1-1-1,1 0 1,0 1-1,0-1 1,-1 0-1,1 0 1,0 1-1,-1-1 1,1 0 0,0 0-1,-1 0 1,1 0-1,-1 1 1,1-1-1,0 0 1,-1 0-1,1 0 1,-1 0 0,1 0-1,0 0 1,-1 0-1,1 0 1,-1 0-1,1 0 1,0 0 0,-1 0-1,1 0 1,-1-1-1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1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31 154 7392,'-15'-7'2373,"14"7"-2298,0 0 0,1 0 0,-1 0 0,1 0 1,-1 0-1,1 0 0,-1 0 0,0 1 0,1-1 0,-1 0 0,1 0 0,-1 1 0,1-1 0,-1 0 0,1 1 1,-1-1-1,1 0 0,0 1 0,-2 0 0,-1 1 1292,8-2 276,19-1-794,30-6 1,-17 2-469,211-43 799,-105 16-1006,-41 21-72,-56 7-1627,-40 4 676,0-1 1,-1-1-1,1 1 1,-1-1-1,1 0 1,-1 0 0,0-1-1,0 1 1,0-1-1,0 0 1,5-5-1,11-8-1577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1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13 3712,'11'-12'2111,"-6"12"-348,-2 9-309,-1 4-753,-1 1 1,-1-1 0,0 1 0,0-1 0,-3 16-1,-18 68 1208,21-96-1906,-16 52 760,-2 0-1,-26 53 1,-64 163 585,17 3-647,81-243-590,-28 77 913,38-106-990,-1 1-1,1 0 1,0-1-1,0 1 1,-1-1-1,1 1 1,0 0-1,0-1 1,0 1-1,0 0 1,0-1-1,0 1 1,0-1-1,0 1 1,0 0 0,0-1-1,0 1 1,1 0-1,0-1 21,0-1-1,-1 0 1,1 1-1,0-1 1,0 0-1,0 0 1,-1 0-1,1 0 1,0 1 0,-1-1-1,1 0 1,-1 0-1,1-1 1,40-67 220,-19 30-375,1 1 1,2 1-1,46-53 1,-67 86 33,0 0 1,0 0-1,0 1 1,0 0 0,1-1-1,0 1 1,-1 1-1,8-4 1,-11 6 47,0-1-1,0 1 1,0 0-1,1 0 1,-1 0-1,0-1 1,0 1 0,1 0-1,-1 0 1,0 1-1,0-1 1,0 0-1,1 0 1,-1 1-1,0-1 1,2 1 0,-2 0 15,1 0 0,-1 0 0,0 1 0,1-1 0,-1 0 0,0 0 0,0 1 0,0-1 0,0 1 1,0-1-1,0 1 0,0-1 0,-1 1 0,2 3 0,3 14 21,-1 0-1,0 0 1,-1 1-1,-1 32 1,-1-26-27,9 48 1,-8-62 78,1 0 1,1 0-1,0-1 0,1 0 0,0 0 1,13 21-1,-16-28-26,2 0 0,-1 0 1,0 0-1,1 0 0,0-1 0,-1 0 0,1 1 1,1-1-1,-1-1 0,0 1 0,1-1 1,-1 1-1,1-1 0,0 0 0,0-1 0,0 1 1,0-1-1,0 0 0,6 0 0,-4-1-3,0 0 0,0 0 0,0-1 0,0 0 0,0 0-1,0 0 1,-1-1 0,1 0 0,0-1 0,-1 1 0,8-5-1,-5 1 37,1 0-1,-1-1 1,0 0-1,-1 0 1,0-1-1,10-12 1,-3 2-41,-1-2 1,-2 0 0,0-1 0,-1 0 0,16-42 0,-15 32-174,-7 20 106,-1 0 0,0 0-1,2-13 1,-1-7-389,3 69 243,2-2 14,-7-18 194,1 7-62,8 26 1,-10-42 71,2-1 1,-1 1-1,1 0 1,1-1 0,-1 0-1,9 11 1,-9-14-8,0 1 0,1-1 0,0 0 0,0-1 0,0 1 0,10 6-1,-12-10-4,0 1 0,0 0 0,1-1 0,-1 0 0,0 0 0,1 0 0,-1 0 0,1 0 0,-1-1 0,1 0 0,-1 1 0,1-1 0,-1-1-1,1 1 1,5-1 0,-1-1 53,0-1 0,0 1 0,0-1 0,0-1 0,-1 1 1,1-1-1,-1-1 0,11-7 0,-8 4-28,-1-1 0,0-1 1,0 1-1,14-21 1,-5 2 9,-2-1-1,-1-1 1,16-46 0,-27 65-42,55-128-351,-52 123 217,-6 13 70,0 0 0,0 1 0,0-1 0,0 0 0,0 1 0,0-1 0,1 1 0,0 0 0,-1-1 0,1 1 0,0 0 0,0 0 1,0 0-1,2-1 0,-3 3 36,-1 0 1,0 0 0,0 0 0,0 0 0,1 0 0,-1 0-1,0 0 1,0 0 0,0 0 0,1 0 0,-1 0 0,0 0-1,0 0 1,0 0 0,1 1 0,-1-1 0,0 0 0,0 0-1,0 0 1,0 0 0,1 0 0,-1 1 0,0-1 0,0 0-1,0 0 1,0 0 0,0 0 0,0 1 0,0-1 0,0 0-1,1 0 1,-1 0 0,0 1 0,0-1 0,3 10 13,-3-8-22,3 18-6,-1-1 1,0 1-1,-2 1 1,-3 37-1,0-13 22,-19 181 319,20-216-224,0 1 0,0-1 0,-1 0 0,-1 0 0,0 0 0,0 0 0,-1 0 0,-9 14 0,13-23-81,1 0-1,-1 0 0,1 0 0,0-1 1,-1 1-1,1 0 0,-1-1 0,0 1 1,1-1-1,-1 1 0,1 0 1,-1-1-1,0 1 0,1-1 0,-1 0 1,0 1-1,0-1 0,1 0 0,-1 1 1,0-1-1,0 0 0,0 0 0,1 1 1,-2-1-1,1 0-3,0 0-2,1 0-1,-1 0 1,1 0-1,-1 0 1,1 0-1,-1 0 0,1 0 1,-1 0-1,1 0 1,-1 0-1,1 0 1,-1 0-1,1 0 1,-1 0-1,1 0 0,0-1 1,-1 1-1,1 0 1,-1 0-1,1-1 1,0 1-1,-1 0 1,1 0-1,0-1 1,-1 1-1,1 0 0,0-1 1,-1 1-1,1-1 1,0 1-1,0 0 1,-1-1-1,1 0 1,-1-1 8,1 0 0,0 0 0,-1 0 0,1 0 0,0 0 0,0 0 0,0 0 0,1-3 0,0-3-39,1 1 0,-1-1-1,5-8 1,-4 12-3,0 0-1,1 0 0,-1 1 1,1-1-1,0 1 0,0 0 1,0 0-1,0 0 0,1 0 1,-1 1-1,1-1 0,0 1 1,0 0-1,0 0 0,7-3 0,4 0 28,0 0 0,30-5 0,-35 9 133,1 0 0,-1 0 0,1 1 0,-1 0 1,18 3-1,-20-1-586,0 0 0,-1 0 0,0 0-1,10 5 1,10 10-6888,-27-17 6971,4 4-2126,-3 5-4830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1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 8320,'-16'-11'3744,"6"11"-3232,10-4-96,5 4-320,3-5-672,5 5 320,10 5-2880,4 7 1728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2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1284 3488,'-11'7'1115,"10"-7"-1091,1 1 1,0-1-1,0 0 1,-1 0-1,1 0 1,0 0-1,0 0 1,-1 0-1,1 0 1,0-1 0,0 1-1,-1 0 1,-3-7 5981,9 1-4001,2 0-1820,0 0 0,-1-1 0,0 0 0,0 0-1,-1-1 1,0 1 0,0-1 0,5-12 0,-3 7-68,39-77 249,34-97-1,-42 104 96,-11 24-85,-27 59-384,0-1 0,0 1 0,0 0 0,0 0 0,0 0 0,1 0 0,-1 0 0,0 0 1,0 0-1,0-1 0,0 1 0,0 0 0,0 0 0,0 0 0,0 0 0,0 0 0,0 0 0,0 0 0,0 0 0,0 0 0,1 0 0,-1-1 0,0 1 0,0 0 0,0 0 0,0 0 0,0 0 0,0 0 0,0 0 0,1 0 0,-1 0 0,0 0 1,0 0-1,0 0 0,0 0 0,0 0 0,0 0 0,1 0 0,-1 0 0,0 0 0,0 0 0,0 0 0,0 0 0,0 0 0,0 0 0,0 0 0,1 1 0,-1-1 0,0 0 0,0 0 0,0 0 0,0 0 0,0 0 0,0 0 0,6 10-103,2 14 143,5 42 196,-12-50-208,2-1 0,0 0 0,1 0 0,0 0 0,1 0 0,7 14 0,-6-18 22,1 0 0,-1 0 0,2-1 1,-1 1-1,2-2 0,9 10 0,-14-15-9,1 0 1,0-1-1,0 1 0,0-1 0,0 0 0,0-1 1,1 1-1,-1-1 0,1 0 0,0-1 0,-1 1 1,1-1-1,0 0 0,0-1 0,7 1 0,-1-2 47,1 0 0,-1-1 0,1 0-1,-1-1 1,0 0 0,0-1 0,0-1-1,-1 1 1,1-2 0,-1 0-1,0 0 1,-1-1 0,0 0 0,19-17-1,-17 12-7,0-1 0,0 0-1,-1 0 1,-1-1 0,0-1-1,-1 0 1,-1 0 0,0-1-1,-1 0 1,6-21-1,-9 24-70,-1-1-1,0 1 1,0-23-1,-2 30 9,-1-1 0,-1 1 0,1 0 0,-1-1 0,0 1 0,0 0-1,-1 0 1,0 0 0,-5-11 0,7 16-17,0 0 0,-1 0-1,1-1 1,-1 1 0,0 0-1,1 0 1,-1 0 0,0 0-1,0 0 1,1 0 0,-1 0 0,0 0-1,0 1 1,0-1 0,0 0-1,0 0 1,0 1 0,-1-1-1,1 1 1,0-1 0,0 1 0,0-1-1,-1 1 1,1 0 0,0-1-1,0 1 1,-1 0 0,1 0 0,0 0-1,0 0 1,-1 0 0,1 0-1,0 1 1,0-1 0,-1 0-1,1 1 1,0-1 0,0 1 0,0-1-1,0 1 1,-1-1 0,0 2-1,-2 1-30,0 0 0,0 1 0,0 0 0,0-1 0,1 1 0,-1 1 0,1-1 0,0 0 0,-3 7 0,0 2 10,1 1-1,0-1 0,0 1 0,2 1 0,-1-1 1,2 0-1,0 1 0,1-1 0,0 1 0,1 0 1,4 23-1,-2-18 71,2-1 0,0 0 0,1 0-1,1 0 1,1-1 0,1 0 0,0 0 0,15 22 0,-14-26 78,1 0 1,0 0-1,1-1 1,1-1-1,22 21 0,-29-30-61,-1 0 0,0-1-1,1 1 1,0-1-1,-1 1 1,1-2 0,0 1-1,0 0 1,0-1-1,6 1 1,-7-2-19,0 0-1,-1 0 1,1 0-1,0 0 1,0-1 0,0 0-1,0 1 1,0-2 0,-1 1-1,1 0 1,0-1 0,-1 1-1,0-1 1,1 0-1,2-3 1,3-1 9,-2-1-1,1 0 1,-1-1-1,0 0 1,0 0 0,5-9-1,32-57 55,-33 54-94,5-7-14,31-42 1,-38 58-71,0 0-1,1 1 1,1 0-1,-1 1 1,23-15-1,-28 21 61,1 0-1,0 0 0,0 1 0,0 0 0,0 0 0,0 0 1,0 1-1,0 0 0,0 0 0,1 0 0,-1 1 1,0 0-1,1 1 0,-1-1 0,0 1 0,12 3 0,4 3 33,0 0-1,0 2 1,25 14-1,-33-16-4,4 2 387,-18-9-387,0 0-1,0 0 1,0-1-1,0 1 1,0 0-1,0 0 1,0 0-1,0 0 1,0 0-1,0 0 1,0 0-1,0 0 1,0 0 0,0 0-1,0 0 1,0 0-1,0 0 1,0 0-1,0 0 1,0 0-1,0 0 1,0 0-1,0 0 1,0 0-1,0 0 1,1 0-1,-1 0 1,0 0-1,0 0 1,0 0 0,0 0-1,0-1 1,0 1-1,0 0 1,0 0-1,0 0 1,0 0-1,0 0 1,0 0-1,0 0 1,0 0-1,0 0 1,0 0-1,-11-8 452,-7-4-408,0 1 0,0 0 0,-1 2 1,-35-13-1,44 18-76,0 2 1,0-1-1,-1 1 0,1 1 0,-1 0 1,0 0-1,1 1 0,-1 1 1,1 0-1,-1 0 0,-17 5 0,21-4 1,-1 1-1,1 0 0,0 1 0,1-1 1,-1 1-1,0 1 0,1-1 1,0 1-1,0 0 0,1 0 0,-1 1 1,1-1-1,0 1 0,1 1 0,-1-1 1,-5 12-1,1 1-35,1 1-1,0 1 1,2-1 0,-7 36-1,10-42 40,1 1 0,0 0 0,1 0 0,1 17 0,1-23 50,0-1 1,0 1-1,1-1 1,0 0 0,0 1-1,1-1 1,0 0-1,8 13 1,-9-18 6,0 0 0,0 0 1,0-1-1,0 1 0,1 0 0,-1-1 0,1 1 0,0-1 1,0 0-1,0 0 0,0 0 0,0 0 0,0-1 1,4 2-1,-2-1 12,0-1 0,0 0 0,1 0 1,-1 0-1,0-1 0,0 0 0,1 0 1,9-1-1,-4-1 17,1-1 1,0 0-1,-1 0 0,0-1 1,0-1-1,0 0 0,-1 0 1,13-9-1,-10 4-21,0-1-1,-1 0 1,0-1-1,0 0 1,-1 0 0,9-16-1,-1 0 39,-2 0 0,15-35 0,-16 30-209,-2-2 0,-2 0 0,10-42 0,-20 76-138,0 6 97,1 11 16,2 50-75,-4-36 217,1 0-1,8 30 1,-9-51 46,2-1-1,-1 0 1,1 0 0,0 0 0,1 0-1,0 0 1,0-1 0,1 0 0,-1 1-1,2-2 1,9 12 0,-13-16-15,0 0-1,1 0 1,-1 0 0,0 0-1,1-1 1,-1 1 0,1-1-1,-1 1 1,1-1 0,0 0-1,-1 0 1,1 0 0,0 0-1,0-1 1,0 1 0,0-1-1,0 0 1,0 0-1,-1 0 1,1 0 0,0 0-1,0-1 1,0 1 0,0-1-1,0 0 1,-1 0 0,1 0-1,0 0 1,0 0 0,-1 0-1,1-1 1,-1 1 0,0-1-1,1 0 1,-1 0 0,0 0-1,0 0 1,3-4 0,59-71 117,-41 47-96,2 0 0,2 1-1,49-41 1,-56 55-145,-1 2 1,43-21 0,-50 28 67,1 1 1,0 0 0,1 1-1,-1 1 1,1 0 0,18-2-1,-24 6-4,0-1 0,1 1 0,-1 0 0,0 0 0,0 1-1,0 1 1,0-1 0,11 6 0,-17-7 169,-24 4 261,17-4-362,-1 1 0,1-1 1,-10 1-1,-18 0-38,-56 10-1,78-9-41,-1 0 0,1 1-1,0 0 1,0 1-1,0 0 1,0 1 0,1 0-1,-13 10 1,14-9 15,0 1 0,1 0 1,0 0-1,0 1 0,1 0 0,0 1 1,-8 15-1,12-19 40,0-1-1,1 2 1,-1-1 0,1 0 0,0 0 0,1 1 0,0-1-1,0 1 1,0-1 0,1 1 0,0-1 0,0 1-1,0-1 1,3 12 0,-1-13 5,0-1-1,0 1 1,0 0 0,1-1-1,0 1 1,0-1 0,0 0-1,0 0 1,1 0 0,-1 0-1,1-1 1,0 0 0,0 1-1,0-1 1,1-1 0,-1 1-1,7 2 1,3 2 61,1-1 0,-1 0 1,1-2-1,23 5 0,-21-6-48,-1 0 1,1-2-1,0 0 1,-1 0-1,1-2 1,21-3-1,-27 2 15,0-1 0,0 0 0,0 0 0,0-1 1,-1-1-1,1 0 0,-1 0 0,0-1 0,-1 0 0,12-10 0,16-20 42,-1-1 0,53-73 0,-35 42-19,2 2-5,37-47 71,-60 63-51,-2-1 0,39-88 0,31-154-56,-93 266-92,0 2-4,13-51-1,-19 66 36,0 0 0,-1 0 0,0 0-1,-1 0 1,-1-16 0,1 26 17,0-1 0,0 1 1,0-1-1,0 1 0,0-1 0,0 1 0,0-1 0,0 1 0,-1-1 0,1 0 0,0 1 0,0-1 0,-1 1 0,1 0 0,0-1 1,-1 1-1,0-1 0,1 0 6,0 1 0,-1 0 0,1 0 1,0 0-1,0 0 0,-1 0 0,1 0 0,0 0 1,-1 0-1,1 0 0,0 0 0,0 0 1,-1 0-1,1 1 0,0-1 0,0 0 0,-1 0 1,1 0-1,0 0 0,0 0 0,-1 0 0,1 1 1,0-1-1,0 0 0,-1 0 0,-2 3-41,1 0 0,-1 0 0,1 1 1,0-1-1,-3 5 0,-18 37-82,1 1 0,-30 97 1,51-140 139,-71 256 100,61-206-74,2 0-1,3 0 0,-1 58 1,7-85 60,1 1 1,2-1-1,0 0 1,1 1 0,2-2-1,11 33 1,-15-54-51,-1 0 0,1 0 0,0 0 0,1 0 0,-1 0 0,1-1-1,4 6 1,-6-8-15,1 1 0,-1-1-1,0 0 1,1 0 0,-1 0 0,1 0-1,-1 0 1,1 0 0,-1-1-1,1 1 1,0-1 0,-1 1 0,1-1-1,0 1 1,-1-1 0,1 0-1,0 0 1,0 0 0,-1 0-1,1 0 1,0 0 0,2-1 0,-1 0 4,0 0 0,1 0 0,-1-1 0,0 0 1,0 1-1,0-1 0,0-1 0,0 1 0,-1 0 0,5-5 1,24-31 134,-19 23-93,77-104-249,-86 115 138,-1 1 0,1 0 1,0 1-1,0-1 0,6-4 1,-9 6 32,1 1 1,-1 0 0,1-1-1,0 1 1,-1 0 0,1 0-1,-1-1 1,1 1-1,0 0 1,-1 0 0,1 0-1,-1 0 1,1 0 0,0 0-1,-1 0 1,1 0 0,-1 0-1,1 0 1,0 0-1,-1 0 1,1 1 0,-1-1-1,1 0 1,0 0 0,-1 1-1,1-1 1,-1 0 0,1 0-1,-1 1 1,1-1-1,-1 1 1,1-1 0,-1 1-1,0-1 1,1 1 0,-1-1-1,0 1 1,1-1-1,-1 1 1,0-1 0,1 1-1,-1-1 1,0 1 0,0 1-1,5 13-43,0 0-1,-2 0 1,0 1 0,2 27-1,2 16 172,-6-53-136,2 11-30,1 0 1,6 17 0,-9-30 75,0 0 0,1-1 1,0 1-1,-1 0 0,1-1 1,1 0-1,-1 1 0,0-1 1,1 0-1,-1 0 0,1 0 1,0-1-1,0 1 1,0 0-1,4 1 0,-4-3-1,0 0-1,1 0 1,-1 0-1,0 0 1,0-1-1,1 0 1,-1 1-1,0-1 1,0 0-1,1-1 0,-1 1 1,0 0-1,0-1 1,1 0-1,-1 0 1,0 0-1,5-2 1,5-3 6,0-1 0,19-13 0,-31 19-33,44-31 89,70-65 0,29-51-64,-127 126-210,-30 40-83,-5 9 228,1 2 1,2 0 0,0 0 0,2 1 0,-14 51 0,25-74 50,1-1 0,0 1 0,0-1 1,1 1-1,0 0 0,0-1 0,0 1 0,1-1 0,0 1 1,0 0-1,1-1 0,0 0 0,3 10 0,-2-12 7,-1 1-1,1-1 0,-1 0 1,2 0-1,-1 0 0,0 0 0,1 0 1,-1-1-1,1 0 0,0 0 1,0 0-1,0 0 0,1 0 1,-1-1-1,1 0 0,-1 0 1,1 0-1,6 1 0,-7-2 3,1 0-1,-1-1 0,0 0 1,1 1-1,-1-2 1,0 1-1,1-1 0,-1 1 1,0-1-1,0 0 0,1-1 1,-1 1-1,0-1 1,0 1-1,-1-1 0,1-1 1,0 1-1,-1 0 0,1-1 1,-1 0-1,1 0 1,-1 0-1,0 0 0,-1 0 1,1-1-1,0 1 0,-1-1 1,0 1-1,3-6 1,3-11 28,-1 1 1,-1-1 0,-1-1-1,0 1 1,-1-1 0,-2 0-1,1-36 1,-2 47-54,-1 1-1,-1-1 1,1 1 0,-2-1-1,1 1 1,-1 0 0,-1 0-1,0-1 1,0 2 0,0-1-1,-6-10 1,5 15-18,1 0 0,-1 0 1,0 1-1,0-1 0,0 1 1,-1 0-1,1 0 0,-1 0 1,1 1-1,-1 0 0,-7-3 1,-2 0-7,1 1 1,-28-5 0,35 7 82,7-2-13,4 0 34,6-1-74,-1 0-1,1 1 1,0 0 0,0 1-1,1 1 1,12-2-1,-2 0-68,49-12-10,59-11-165,-112 25 224,1 0 0,-1 1-1,0 1 1,0 1-1,23 4 1,-38-5 22,1 1 0,-1 0 0,1 0 0,-1 0 0,0 1 0,0-1 0,1 1 0,-1 0 0,0 0 0,0 0 0,0 0 0,-1 0 0,1 0 0,-1 1 0,1 0 0,-1-1 0,4 7 0,-4-5-1,0 0 0,0 0 0,0 1 0,-1-1 0,1 1-1,-1 0 1,0-1 0,-1 1 0,1 0 0,-1-1-1,0 1 1,0 0 0,-1 6 0,-4 16 65,-11 39 1,0-4 154,14-45-62,2-17-150,0 0-1,0 0 1,0 0-1,0 0 0,0 0 1,0 0-1,0 1 1,0-1-1,0 0 1,0 0-1,0 0 1,0 0-1,0 0 0,0 0 1,0 0-1,1 0 1,-1 0-1,0 0 1,0 1-1,0-1 1,0 0-1,0 0 1,0 0-1,0 0 0,0 0 1,0 0-1,0 0 1,0 0-1,0 0 1,1 0-1,-1 0 1,0 0-1,0 0 0,0 0 1,0 0-1,0 0 1,0 0-1,0 0 1,0 0-1,0 0 1,1 0-1,-1 0 0,0 0 1,0 0-1,0 0 1,0 0-1,0 0 1,0 0-1,0 0 1,0 0-1,0 0 0,1 0 1,-1 0-1,0 0 1,0 0-1,0 0 1,0 0-1,0 0 1,0-1-1,0 1 0,0 0 1,0 0-1,0 0 1,6-5 68,28-37 165,-10 11-131,55-52 0,-70 75-176,1-1-1,1 2 0,-1-1 0,2 2 0,-1-1 1,0 1-1,1 1 0,0 0 0,1 1 0,12-3 1,-22 6 47,1 1 0,0-1 1,-1 1-1,1 0 0,0 0 1,-1 0-1,1 1 1,0-1-1,-1 1 0,1 0 1,0 0-1,-1 0 1,0 0-1,7 4 0,-6-3 11,1 2 0,-1-1 0,0 0 0,0 1 0,0-1 0,0 1 0,-1 0 0,0 1 0,5 7 0,6 11 9,-1 1 0,-1 0-1,-1 1 1,-1 0 0,10 47-1,-7-24-58,-7-27-2714,-1-5 924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2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51 100 8128,'-40'-28'3680,"30"16"-3168,10 4-160,5 5-288,0-11-160,8 3 32,0-4-32,1 7 32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2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24 211 7872,'-23'-14'3584,"41"5"-3104,0-2 704,9 2-736,54-19 1088,9 5-864,36-10-32,4 9-417,23-4 65,-14 13-160,14 2 64,-21 9-96,-16 8-128,-17 4 0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2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71 4992,'4'-51'3329,"1"32"456,-28 87-467,-10 16-2363,-37 98 180,-39 103 166,68-184-819,4 1-1,5 2 0,-24 132 1,53-215 576,8-32-362,10-28-242,3 8-385,1 0 0,2 1 1,35-39-1,-8 20-192,83-67 1,-119 107 105,-2 1-61,0 0 1,1 1-1,0 0 0,21-10 0,-31 17 70,0-1-1,0 1 1,0-1-1,0 1 0,0 0 1,0 0-1,0-1 0,0 1 1,0 0-1,0 0 1,0 0-1,0 0 0,0 0 1,0 0-1,0 1 1,0-1-1,0 0 0,0 0 1,0 1-1,0-1 1,0 1-1,0-1 0,0 1 1,0-1-1,0 1 1,0 0-1,0-1 0,-1 1 1,1 0-1,0 0 1,0-1-1,-1 1 0,1 0 1,-1 0-1,1 0 1,-1 0-1,1 0 0,-1 0 1,1 0-1,-1 0 1,1 2-1,0 5-31,1-1 0,-1 1 0,-1-1 0,1 14 0,-1-18 25,-2 76 76,0-30 70,3 0 0,7 60 0,-6-99-73,0-1-1,0 0 1,4 9 0,-5-15-22,-1-1-1,1 0 0,0 0 1,1 1-1,-1-1 0,0 0 1,1 0-1,-1 0 0,1-1 0,-1 1 1,1 0-1,0-1 0,0 1 1,0-1-1,0 1 0,4 1 1,-4-2 4,1 0 0,0-1 1,-1 0-1,1 1 1,0-1-1,-1 0 1,1 0-1,-1-1 0,1 1 1,0 0-1,-1-1 1,1 0-1,-1 1 0,1-1 1,-1 0-1,4-2 1,3-2 45,1-1 1,12-9 0,-16 10-58,350-235 227,-341 231-214,29-22-131,0-1 0,65-63 1,-121 104-276,-20 14 1,-24 16 359,29-17 71,0 2 0,-42 49 0,58-59-45,0 1 0,0 0 0,2 0 1,0 1-1,1 0 0,0 1 0,-8 28 1,15-41-11,0 1 1,1-1-1,-1 1 1,1-1-1,0 1 1,0-1-1,0 1 1,1 0-1,-1-1 1,1 1-1,0-1 1,1 0-1,1 6 1,-2-8 14,0 0-1,0 1 1,1-1 0,-1 0 0,1 0 0,0 1 0,-1-1 0,1 0 0,0-1 0,0 1 0,0 0 0,0-1 0,1 1 0,-1-1 0,0 1-1,1-1 1,-1 0 0,1 0 0,-1 0 0,1 0 0,-1-1 0,1 1 0,4 0 0,-2-1-2,0 0 0,-1 0 1,1-1-1,0 0 0,0 1 0,0-1 1,-1-1-1,1 1 0,0-1 0,4-2 1,-1 0 53,0-1 0,0 0 0,-1 0 0,13-12 1,-1-3 97,-1 0 0,24-36 0,-22 24-213,-1 0 1,-1-2-1,-2 0 0,-2-1 0,-1-1 0,13-56 1,-25 90-54,-1-1-142,-1 5 18,-5 8-70,-1 1 263,1 0 1,0 1-1,0-1 1,1 1 0,1 1-1,0-1 1,0 1-1,-2 17 1,4-11 48,0 0 0,1 0 0,1 1 0,1-1 0,3 21 1,-4-37-17,1 4 15,1 1 1,4 13 0,-6-19-11,1 0 1,0 0 0,0-1-1,0 1 1,0 0-1,0-1 1,0 1 0,0-1-1,0 1 1,1-1 0,-1 0-1,1 1 1,-1-1 0,1 0-1,-1 0 1,4 1 0,-4-1 0,0-1 0,0 0 0,0 0 0,0 0 1,0 0-1,0 0 0,0 0 0,0 0 0,0 0 1,0 0-1,0 0 0,0-1 0,0 1 0,0 0 0,0-1 1,0 1-1,0-1 0,0 1 0,0-1 0,0 1 1,0-1-1,-1 0 0,1 1 0,1-2 0,21-25 326,-17 20-300,14-19 46,8-10-41,43-44 1,-48 57-10,25-22-104,-42 40-22,-1 1 1,0 1-1,1-1 1,0 1-1,0 0 0,0 0 1,9-3-1,-14 6 71,0 0-1,0 0 0,-1 0 1,1 0-1,0 0 0,-1 0 1,1 0-1,0 0 0,0 0 1,-1 0-1,1 0 0,0 0 1,0 0-1,-1 0 0,1 1 1,0-1-1,-1 0 0,1 1 1,0-1-1,-1 0 0,1 1 1,-1-1-1,1 1 0,0 0 1,0 0 1,0 0 1,0 1 0,0-1 0,-1 1 0,1-1 0,-1 0-1,1 1 1,-1-1 0,1 1 0,-1-1 0,0 1-1,0-1 1,0 1 0,0 2 0,-3 33-2,-2 1 0,-10 37-1,10-50 15,-75 284-85,12-90 464,64-203 134,0 0 1,-10 18 0,14-40-434,-1-1 0,1 1 0,0-1-1,0 0 1,1 1 0,0-1 0,2-7 0,14-43-43,-15 50-20,47-128 74,-29 82-154,3 0 1,1 1-1,3 1 1,2 2-1,2 1 1,74-87 0,-68 92 58,-23 25-49,1 1 0,1 0 1,0 1-1,1 1 0,20-14 1,-35 27 14,0 1 0,0 0 1,0 0-1,0 0 1,0 0-1,0 0 0,1 0 1,-1 1-1,3-1 1,-4 1 28,0 0 1,-1 0-1,1 0 1,0 0 0,0 0-1,-1 1 1,1-1-1,0 0 1,-1 0-1,1 1 1,0-1 0,-1 1-1,1-1 1,-1 0-1,1 1 1,-1-1 0,1 1-1,-1-1 1,1 1-1,-1 0 1,1-1-1,-1 1 1,0-1 0,1 1-1,-1 0 1,0-1-1,1 1 1,-1 0-1,0-1 1,0 1 0,0 1-1,1 1 15,0 1 0,-1 0 0,0-1 0,0 1 0,0 0 0,0-1 0,0 1 0,-1 0 0,1-1 0,-3 6 0,-14 36-75,12-33 131,-25 55 67,24-57-55,1-1 1,-1 0-1,0 0 1,-12 12-1,12 14-324,-25 19 255,26-47 16,0 0-1,0 1 1,-1-2 0,1 1 0,-2-1-1,1 1 1,-11 6 0,5-2-59,9-9 74,3-1-32,-1-1 1,1 1 0,-1 0-1,0-1 1,1 1-1,-1-1 1,0 1 0,0-1-1,1 0 1,-1 1-1,0-1 1,0 0 0,1 1-1,-1-1 1,0 0-1,0 0 1,0 0 0,0 0-1,-1 0 1,-6-2 0,0 0-5,6 2 0,-6-3 0,3 1-15,4 3-26,7 8-84,11 11-56,-13-17 204,1 1 1,-1-1 0,1 0-1,0 0 1,-1 0 0,2 0 0,-1-1-1,0 0 1,0 0 0,1-1 0,6 2-1,-8-3-3,-1 1-1,1-1 1,0 0-1,-1-1 1,1 1 0,0-1-1,-1 0 1,1 1-1,-1-2 1,1 1-1,-1 0 1,1-1-1,-1 1 1,0-1-1,0 0 1,0 0-1,0 0 1,4-4 0,12-14 13,0-1 0,-2-1 0,24-38 0,2-2 80,-30 44-180,-9 11 26,0 1 0,1-1 1,0 1-1,0 0 0,1 1 0,0-1 1,0 1-1,0 0 0,11-6 0,-16 10 35,-1 1 0,1 0-1,-1-1 1,1 1 0,0 0 0,-1 0 0,1 0-1,0-1 1,-1 1 0,1 0 0,0 0-1,-1 0 1,1 0 0,0 0 0,-1 0 0,1 0-1,0 0 1,-1 1 0,1-1 0,0 0-1,-1 0 1,2 1 0,-1 0-4,0 0 1,0 0 0,-1 0-1,1-1 1,0 1-1,-1 1 1,1-1-1,0 0 1,-1 0-1,1 0 1,-1 0-1,0 0 1,1 0 0,-1 0-1,0 1 1,0 0-1,2 18-52,-1 1 0,-1-1-1,-2 21 1,0 1 45,-37 340-113,31-326 142,-28 223 463,34-264-238,2-15-229,0 0-1,-1 0 0,1-1 0,0 1 1,0 0-1,0 0 0,0 0 1,0 0-1,0 0 0,0 0 0,0 0 1,0 0-1,0 0 0,0 0 1,0 0-1,0 0 0,0 0 0,0 0 1,0 0-1,0 0 0,0 0 1,0 0-1,0 0 0,0 0 0,0 0 1,-1 0-1,1 0 0,0 0 1,0 0-1,0 0 0,0 0 0,0 0 1,0 0-1,0 0 0,0 0 1,0 0-1,0 0 0,0 0 0,0 0 1,0 0-1,0 1 0,0-1 1,0 0-1,0 0 0,0 0 0,-1-28 461,15-101-347,4 2 0,46-163-1,-50 239-182,33-84-1,-37 114 31,0 0-1,2 0 1,0 1 0,1 1-1,1 0 1,20-20-1,-28 32-23,1 1 0,0 0 0,0 1 0,0 0 0,1 0 0,-1 0 1,15-5-1,-21 9 44,0 1 0,0 0 1,0-1-1,0 1 0,0 0 1,0 0-1,-1 0 0,1 0 1,0 0-1,0 0 1,0 0-1,0 0 0,0 0 1,0 1-1,0-1 0,0 0 1,0 1-1,-1-1 0,1 0 1,0 1-1,0-1 1,0 1-1,-1-1 0,1 1 1,0 0-1,0-1 0,-1 1 1,1 0-1,-1-1 0,2 2 1,0 2-20,-1-1 1,1 1 0,0 0-1,-1-1 1,1 7-1,-1-8 9,1 7 18,-1-1 0,0 1 0,0 0 0,-1-1 0,0 1 0,-1 12 0,-13 51-6,10-58-53,0 5 107,-2 0 0,0 0 0,-1-1 1,0 0-1,-2-1 0,-18 29 0,24-42-5,0 1 1,-1-1-1,1 0 0,-1 0 0,0-1 1,0 1-1,-1-1 0,1 1 0,-1-2 1,-4 4-1,7-5-32,0 0 1,0-1-1,0 1 0,0 0 1,0-1-1,1 0 0,-1 1 1,0-1-1,0 0 1,0 0-1,0 0 0,0 0 1,0 0-1,0-1 0,0 1 1,0 0-1,0-1 0,0 0 1,0 1-1,0-1 1,1 0-1,-1 0 0,0 0 1,0 0-1,1 0 0,-1 0 1,1-1-1,-3-1 0,1-1-12,0 1-1,1 0 0,-1-1 0,1 1 0,0-1 1,0 0-1,0 0 0,0 1 0,1-1 0,0-1 0,-1 1 1,2 0-1,-1 0 0,0 0 0,1 0 0,0-1 0,0 1 1,0-6-1,1 7-10,-1 0 1,1-1-1,0 1 0,0 0 1,0 0-1,0 0 1,1 0-1,-1 0 0,1 1 1,0-1-1,0 0 0,0 1 1,0-1-1,0 1 1,0 0-1,1-1 0,-1 1 1,1 0-1,0 1 1,0-1-1,-1 0 0,1 1 1,5-2-1,17-5-27,1 2 0,41-5-1,-16 2 46,-18 4 16,-1-2 1,0-2-1,0-1 0,-1-1 1,-1-1-1,55-32 0,13-26 265,-90 64-279,-1-1 0,0 0 0,0 0 0,-1 0 0,0-1 0,-1 0 0,8-12 0,-11 17-7,-1-1 0,1 1 0,0-1-1,-1 1 1,0-1 0,0 0 0,0 0 0,0 1 0,-1-1-1,1 0 1,-1 0 0,0 0 0,0 0 0,-1 0 0,1 0-1,-1 0 1,0 1 0,1-1 0,-2 0 0,1 0 0,-2-4-1,2 7-10,1 0 0,-1 0 0,1 1-1,-1-1 1,0 0 0,1 0-1,-1 0 1,0 0 0,1 1-1,-1-1 1,0 0 0,0 1-1,0-1 1,1 0 0,-1 1-1,0-1 1,0 1 0,0 0-1,0-1 1,0 1 0,0 0 0,0-1-1,0 1 1,0 0 0,0 0-1,0 0 1,0 0 0,-1 0-1,1 0 1,0 0 0,0 0-1,0 1 1,0-1 0,0 0-1,0 1 1,0-1 0,0 1-1,0-1 1,1 1 0,-1-1 0,0 1-1,-2 1 1,-1 2-22,-1 0-1,0 0 1,1 1 0,0-1 0,0 1-1,-3 6 1,0 0-2,0 2 0,0-1 0,1 1 0,1 0-1,-7 26 1,10-32 48,0 0-1,1 1 0,0-1 1,1 0-1,0 1 1,0-1-1,0 0 0,1 1 1,0-1-1,0 0 1,1 1-1,4 12 1,-5-18 7,0 0 0,0 0 1,0 0-1,0 0 1,0-1-1,0 1 0,0 0 1,1-1-1,-1 1 1,1-1-1,-1 1 0,1-1 1,-1 0-1,1 0 1,0 0-1,-1 0 0,1 0 1,0 0-1,0 0 1,0 0-1,0-1 0,0 1 1,0-1-1,0 1 1,0-1-1,0 0 0,4 0 1,0-1 15,0 0 0,1 0 0,-1-1 0,0 0 0,0 0 0,0-1 0,6-3 1,320-137 387,-322 139-493,0 0 0,1 1 1,0 0-1,0 1 0,-1 0 1,1 1-1,0 0 0,16 1 1,-26 0 64,1 0 1,-1 0-1,0 1 1,0-1-1,0 0 1,0 0 0,0 1-1,0-1 1,0 1-1,0-1 1,0 1 0,0 0-1,0-1 1,0 1-1,-1 0 1,1-1 0,0 1-1,0 0 1,-1 0-1,1 0 1,0 0-1,-1 0 1,1 0 0,-1 0-1,1 0 1,-1 0-1,1 2 1,0 2-19,0 0-1,0 0 1,-1 1 0,0 8 0,0-8 21,-1 15 40,-2-1-1,0 1 1,-7 23-1,-2 11 63,11-34 31,2-9 79,-1-12-200,0 0 1,0 0-1,0 1 0,0-1 1,0 0-1,0 0 0,0 0 1,0 0-1,1 1 1,-1-1-1,0 0 0,0 0 1,0 0-1,0 0 1,0 0-1,0 0 0,0 1 1,0-1-1,0 0 0,0 0 1,1 0-1,-1 0 1,0 0-1,0 0 0,0 0 1,0 1-1,0-1 1,1 0-1,-1 0 0,0 0 1,0 0-1,0 0 0,0 0 1,0 0-1,1 0 1,-1 0-1,0 0 0,0 0 1,1 0-1,1-2 44,1 0-1,-1-1 1,0 1-1,0-1 1,0 1-1,3-5 1,-2 2-34,35-54 24,-27 39-6,1 1-1,22-27 1,-20 30-72,-6 6-53,0 0 1,1 1-1,0 1 0,14-11 0,-23 19 75,1-1 1,-1 1-1,1 0 1,0-1-1,-1 1 0,1 0 1,0 0-1,-1-1 0,1 1 1,0 0-1,-1 0 0,1 0 1,0 0-1,-1 0 0,1 0 1,0 0-1,-1 0 0,1 0 1,0 0-1,0 0 0,-1 1 1,1-1-1,0 0 0,0 1 1,0 0 0,0-1 0,0 1 1,0 0-1,0 0 1,0 0-1,0 0 0,0 1 1,0-1-1,0 0 1,0 0-1,0 2 1,2 4 7,-1 0 1,0 0 0,3 11 0,-5-16 7,2 8-67,0 1 101,0 0 0,0 0-1,1-1 1,1 1 0,0-1-1,0 0 1,1 0 0,7 11-1,-10-19-20,-1 0 0,1 0 0,0 0 0,0-1 0,0 1-1,0 0 1,0-1 0,0 0 0,0 1 0,1-1 0,-1 0 0,0 0 0,1-1-1,-1 1 1,1 0 0,-1-1 0,1 1 0,-1-1 0,1 0 0,-1 0 0,1 0-1,0 0 1,-1 0 0,1-1 0,-1 1 0,1-1 0,-1 0 0,0 1 0,1-1 0,2-2-1,8-3 29,-1 0-1,0-1 0,0-1 0,13-11 1,-14 11 42,6-5-13,4-1 3,-1-2 1,-1 0-1,19-21 0,65-90-129,-9 3-326,-93 123 368,0 0-1,-1 0 0,1 0 0,0 0 0,0 0 1,0 0-1,0 0 0,0 0 0,0 1 0,0-1 1,0 0-1,0 1 0,0-1 0,0 1 1,1-1-1,-1 1 0,0 0 0,0 0 0,1-1 1,-1 1-1,2 0 0,-2 0 4,0 1-1,0-1 1,0 1-1,0-1 1,0 1 0,0-1-1,0 1 1,0 0-1,0-1 1,0 1 0,0 0-1,-1 0 1,1 0-1,0 0 1,0 0 0,-1 0-1,1 0 1,0 1 0,2 4-16,0 1 1,-1-1 0,0 1 0,0 0 0,-1-1-1,2 9 1,0 35-23,-2 1 0,-7 74 0,1-82 293,-17 74 1,21-113-256,-7 18 201,8-21-179,-1-1 0,1 1-1,-1 0 1,1-1 0,0 1 0,-1-1-1,1 1 1,-1-1 0,0 1 0,1-1-1,-1 1 1,1-1 0,-1 0-1,0 1 1,1-1 0,-1 0 0,0 0-1,1 1 1,-1-1 0,0 0 0,0 0-1,1 0 1,-1 0 0,0 0-1,1 0 1,-1 0 0,0 0 0,0 0-1,1 0 1,-1-1 0,0 1-1,-4-2-4,1-1-1,0 0 0,0 0 1,1 0-1,-1 0 0,0-1 0,1 1 1,0-1-1,0 0 0,-4-7 1,-1 1 17,7 8-24,-106-127 108,107 129-115,-1-1 1,0 0-1,1 1 1,-1-1-1,0 0 1,1 1-1,-1-1 1,1 0-1,-1 0 1,1 0-1,-1 0 1,1 1 0,0-1-1,0 0 1,-1 0-1,1 0 1,0 0-1,0 0 1,0-1-1,0 1 2,0 1 1,1-1-1,-1 1 0,0-1 1,1 1-1,-1-1 0,0 1 1,1-1-1,-1 1 0,1 0 1,-1-1-1,1 1 0,-1 0 1,1-1-1,-1 1 0,1 0 0,-1 0 1,1-1-1,-1 1 0,1 0 1,0 0-1,0 0 0,6-1 0,0 1 0,0-1 0,13 3 0,-18-2 7,50 4 61,118 8 104,72-8 237,-232-4-901,-6 0 403,0 0 1,0 0-1,0 0 0,0 0 0,5 2 1,-8-2-100,0 0 1,-1 1-1,1-1 1,-1 0-1,1 1 1,0-1-1,-1 0 1,1 1-1,-1-1 1,1 1-1,-1-1 1,1 1-1,-1-1 1,1 1 0,-1-1-1,1 1 1,-1-1-1,0 1 1,1-1-1,-1 1 1,0 0-1,0-1 1,1 1-1,-1 0 1,0-1-1,0 1 1,0 0-1,0-1 1,0 1-1,0 0 1,0 0-1,0-1 1,0 1 0,0 0-1,-5 22-3628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2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25 5472,'0'-17'1760,"0"17"-1688,-1-1-1,1 1 1,0-1 0,0 1 0,-1 0 0,1-1 0,0 1 0,0-1-1,-1 1 1,1 0 0,-1-1 0,1 1 0,0 0 0,-1-1 0,1 1-1,-1 0 1,1-1 0,-1 1 0,1 0 0,-1 0 0,1 0-1,-1-1 1,1 1 0,-1 0 0,1 0 0,-1 0 0,1 0 0,-1 0-1,1 0 1,-1 0 0,1 0 0,-1 0 0,1 0 0,-1 1 0,0-1-1,-3 2 183,0 0 0,1 0-1,-1 0 1,1 0 0,0 1-1,0-1 1,-4 5-1,-7 5 140,-8 8 20,1 0 0,1 1 1,1 1-1,1 1 0,1 1 0,0 1 1,2 0-1,2 1 0,-18 43 1,13-20-46,3 1 0,1 0 0,3 1 0,-8 82 0,16-88-110,1 0 1,3 1 0,2-1-1,1 0 1,16 68 0,-16-96-151,1 0 0,0-1 1,1 1-1,1-1 1,1 0-1,15 23 0,-19-32-48,1-1-1,0 0 1,0 0-1,1-1 1,-1 1-1,1-1 1,0 0-1,1-1 1,-1 0-1,1 0 1,0 0-1,0-1 1,0 0-1,0 0 1,1-1-1,-1 1 1,11 0-1,-6-2-29,-1 0 0,1-1-1,-1-1 1,1 0 0,-1 0 0,16-4-1,-6-1-1401,0-1-1,30-13 1,10-8-1337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3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76 3488,'4'-38'1595,"-1"7"1844,-3 25-1006,-2 10 473,-25 77-1034,1-2-1014,2 20-257,-66 237 777,77-290-1026,1-1 0,-7 79 0,18-121-212,1 0 0,0 0-1,0 0 1,0 0 0,0 0 0,0-1-1,2 5 1,-2-7-117,0 1-1,0-1 1,0 0-1,0 0 1,0 1-1,1-1 1,-1 0 0,0 0-1,0 1 1,0-1-1,1 0 1,-1 0-1,0 0 1,0 1 0,0-1-1,1 0 1,-1 0-1,0 0 1,0 0-1,1 0 1,-1 1-1,0-1 1,1 0 0,-1 0-1,12-4 483,-8 1-437,0 0 1,0-1-1,-1 1 1,1 0 0,-1-1-1,0 0 1,0 0-1,3-4 1,1-3 23,87-129 36,-54 82-187,-19 25-25,1 1 1,37-39 0,-57 68 41,1 1 1,-1-1 0,1 1-1,0 0 1,0 0-1,0 0 1,0 0 0,1 0-1,-1 1 1,0-1-1,5 0 1,-7 2 33,0-1-1,-1 1 0,1 0 1,0 0-1,0 0 0,0 0 1,0 1-1,-1-1 1,1 0-1,0 0 0,0 0 1,0 1-1,0-1 1,-1 0-1,1 1 0,0-1 1,0 1-1,-1-1 1,2 2-1,-1-1 6,0 0 1,0 1-1,0-1 0,0 1 0,0 0 1,0-1-1,0 1 0,-1 0 1,1-1-1,-1 1 0,1 0 0,0 3 1,0 7 8,0 1 0,0-1 1,-1 1-1,-3 22 0,-14 54 215,-1 13 140,18-98-335,0-1 0,0 0 0,0 0-1,0 0 1,0 0 0,0 0 0,1 0 0,0 1 0,-1-1-1,1 0 1,0 0 0,1-1 0,-1 1 0,0 0 0,1 0-1,0-1 1,2 5 0,-2-6 9,0 1-1,1 0 1,-1 0 0,1-1-1,-1 0 1,1 1-1,-1-1 1,1 0 0,0 0-1,-1 0 1,1-1-1,0 1 1,0-1 0,0 1-1,-1-1 1,1 0-1,0 0 1,0 0 0,4-1-1,27-3 64,-1-2-1,-1-1 0,1-2 1,-1-1-1,34-15 1,-43 14-105,0-1 0,-1 0-1,-1-2 1,0 0 0,-1-2 0,0 0 0,25-27 0,-32 28-9,3-1 20,-1-1-1,-1-1 0,0-1 0,12-21 0,-73 111-456,20-36 424,-51 55 0,24-31 39,51-56-5,-6 8 25,0 1 1,-10 13-1,18-22-7,-1 0-1,0 0 1,1 0 0,0 0-1,0 0 1,0 0 0,0 0-1,0 0 1,0 0 0,1 0-1,-1 0 1,1 0 0,0 1-1,0-1 1,1 6 0,0-7-3,-1-1 1,1 0 0,-1 0 0,1 0 0,0 0-1,-1 0 1,1 1 0,0-1 0,0-1 0,0 1 0,0 0-1,0 0 1,0 0 0,0 0 0,0-1 0,0 1-1,0 0 1,0-1 0,1 1 0,-1-1 0,0 1-1,0-1 1,0 0 0,1 0 0,-1 1 0,0-1 0,1 0-1,-1 0 1,0 0 0,2-1 0,3 1 20,-1 0 0,1-1-1,0 0 1,-1-1 0,9-2 0,-2-1 10,0-1 0,-1 0-1,0 0 1,0-1 0,0-1-1,9-9 1,55-57 158,-36 33-325,-37 39 93,-1 1 0,1-1-1,-1 1 1,1 0 0,0-1-1,0 1 1,0 0 0,0 0-1,0 0 1,0 0 0,0 0-1,0 1 1,0-1 0,0 1-1,4-1 1,-4 1-1,0 0 1,0 0-1,0 1 0,-1-1 1,1 1-1,0 0 1,0-1-1,-1 1 0,1 0 1,-1 0-1,1 0 1,-1 0-1,1 0 0,-1 0 1,1 1-1,-1-1 0,0 0 1,0 1-1,0-1 1,2 4-1,13 19-16,-9-12 71,0-1 0,1 0 0,15 17 0,-21-26 4,1 0 0,-1 0-1,1 0 1,-1 0-1,1 0 1,0-1-1,0 1 1,-1-1 0,1 1-1,0-1 1,0 0-1,1 0 1,-1-1 0,0 1-1,0-1 1,0 1-1,0-1 1,1 0-1,-1 0 1,5-1 0,2-1 28,0-1 0,0 0 0,0-1 1,0 0-1,-1 0 0,1-1 1,-1 0-1,0-1 0,-1 0 0,1 0 1,-1-1-1,-1 0 0,1 0 1,12-17-1,16-25-17,38-68 0,-45 70-106,-26 42-6,0-1 0,0 1 0,1 1 0,0-1 0,6-6 0,-9 10 45,0 1-1,-1-1 1,1 1-1,0 0 1,-1-1-1,1 1 1,0-1-1,0 1 1,0 0-1,-1 0 1,1-1-1,0 1 1,0 0-1,0 0 1,0 0-1,-1 0 1,1 0-1,1 0 1,-1 1 5,1-1 0,-1 1 0,0-1-1,0 1 1,0-1 0,0 1 0,0 0 0,0 0 0,-1 0 0,1-1 0,0 1 0,0 0 0,0 0 0,-1 0 0,1 0 0,0 2 0,3 4-7,-1 0 0,0 1 0,0-1 0,-1 1 0,0-1 1,0 1-1,-1 0 0,0 13 0,-3 69 43,0-50 27,0-4 49,-2-1 0,-1 1 0,-14 45 0,18-77-15,0 0-1,-1 0 1,1 0-1,-1 0 1,-4 7 0,5-11-58,1 1 0,-1 0 0,1-1 0,-1 1 1,1-1-1,-1 1 0,0 0 0,1-1 0,-1 1 1,0-1-1,1 0 0,-1 1 0,0-1 0,0 0 1,1 1-1,-1-1 0,0 0 0,0 0 1,0 1-1,1-1 0,-1 0 0,0 0 0,0 0 1,0 0-1,0 0 0,1 0 0,-1-1 0,0 1 1,0 0-1,0 0 0,1-1 0,-1 1 0,0 0 1,-1-1-1,-5-4 1,1 0 1,-1-1 0,1 1-1,0-1 1,1 0-1,0-1 1,0 1-1,0-1 1,-4-8 0,0 1-26,7 10-62,0 0 0,0-1-1,0 1 1,0-1 0,0 0 0,0-7 0,2 12 46,1 0 0,0 0 0,0 0 0,0 0 1,0 0-1,0 0 0,0 0 0,-1 0 0,1 0 1,0 1-1,0-1 0,0 0 0,0 1 0,-1-1 1,1 0-1,1 2 0,-2-2 15,12 5 0,-2 1 1,1 1 0,19 14-1,-22-12 68,-6-7-65,0 0 1,0 0-1,0 0 1,1 0-1,-1 0 0,0-1 1,1 1-1,-1-1 1,5 2-1,-7-2-1,0-1 0,1 0 0,-1 0 0,0 0 1,0 0-1,0 0 0,1 1 0,-1-1 0,0 0 0,0 0 0,1 0 0,-1 0 0,0 0 0,0 0 0,1 0 0,-1 0 0,0 0 0,1 0 0,-1 0 1,0 0-1,0 0 0,1 0 0,-1 0 0,0 0 0,0 0 0,1 0 0,-1 0 0,0 0 0,0 0 0,1-1 0,-1 1 0,0 0 0,0 0 0,0 0 1,1 0-1,-1-1 0,0 1-222,0-1 0,0 1 0,0 0 0,0 0-1,0-1 1,0 1 0,0 0 0,0-1 0,0 1 0,0 0 0,0 0 0,0-1 0,0 1 0,0 0 0,0-1 0,-1 1 0,1 0 0,-2-2-1554,-2-1-1158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2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49 3072,'-2'-2'203,"1"0"0,0-1 1,0 1-1,0-1 0,0 1 0,0-1 0,1 0 1,-1 1-1,1-1 0,-1-3 0,1-12 3668,13 381 438,-8-258-3594,-4 4-434,2 37 100,-1-22 280,-3-68 391,0-56-964,0 0 0,1 0 0,-1 0 1,0 0-1,0 0 0,0 0 0,1 0 1,-1-1-1,0 1 0,0 0 0,1-1 0,-1 1 1,0 0-1,1-1 0,-1 1 0,0-1 1,0 0-1,-2-9-728,2-1 138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3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74 6304,'3'-60'6864,"-3"59"-6729,0 0 1,0 1 0,0-1 0,0 1-1,0-1 1,0 1 0,0-1 0,0 0-1,0 1 1,0-1 0,1 1 0,-1-1 0,0 1-1,0-1 1,1 1 0,-1-1 0,0 1-1,1-1 1,-1 1 0,0-1 0,1 1-1,-1-1 1,1 1 0,0-1 0,2 5 583,-3 8-331,-11 89 1359,-10 61-966,-18-16 232,32-124-800,-2-1 1,0 1-1,-2-2 0,-20 32 1,28-48-187,1-1 26,0 1 1,-1-1 0,1 0-1,-1 0 1,-4 3 0,6-5-17,0 0 0,-1 0 0,0 0 0,1 0 1,-1-1-1,1 1 0,-1-1 0,0 1 0,1-1 1,-1 1-1,0-1 0,0 0 0,0 0 0,1 0 1,-1 0-1,-3 0 0,-1-2 30,0 0 0,-1 0 1,1 0-1,0 0 0,0-1 0,0 0 0,1-1 1,-1 1-1,1-1 0,0 0 0,-9-9 1,3 2 1,0-1 0,1 0 0,-15-23 0,15 19-66,1-1 0,1 0 1,1-1-1,0 0 0,1 0 1,-4-22-1,6 13 11,0 0 0,2 0 0,1-42 1,1 61-20,1 0 1,0 0-1,0 0 1,0 0 0,1 0-1,1 0 1,-1 0-1,1 1 1,0-1 0,5-7-1,-5 12-7,0-1-1,-1 0 0,1 1 1,1 0-1,-1 0 0,0 0 1,1 0-1,-1 0 1,1 1-1,0 0 0,0-1 1,0 1-1,0 1 1,0-1-1,1 1 0,-1-1 1,0 1-1,9-1 1,2 1 44,-1 1 1,0 0-1,0 1 1,25 4 0,60 19 328,-26-6 91,-55-14-346,201 32 1035,-195-34-1102,1-1 0,0-2 0,-1 0 0,1-1 0,-1-2 0,46-11 0,-55 10-838,22-6-1772,-33 11 1679,-1 0-1,1 0 0,-1 0 1,1 0-1,4 1 0,14 6-2738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31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45 6880,'-35'-7'2229,"35"7"-2189,0 0 0,-1-1 0,1 1 0,-1 0 0,1 0 0,0 0 0,-1 0 0,1 0 0,0 0 0,-1 0 0,1 0 0,-1 0 0,1 0 0,-1 0 0,1 0 0,0 0 0,-1 0 0,1 0 0,0 0 0,-1 0 0,0 1 0,1-1-142,-9 10 6282,8-10-6077,72-3 2890,96-18-1,53-2-1964,-150 24-1036,107 17 0,-168-17-257,36 5 627,-15-5-4309,-23-1 1096,-12 0-1482,1 0 1448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3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28 6976,'-50'3'2256,"39"-1"-1190,9 1-822,6 2 2174,16-2-611,1-1 1,-1 0 0,25-2 0,-38 0-1482,307-26 3560,-251 19-3756,94-4-669,-90 9-4656,-45 1 614,-3 0 1499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3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7232,'-3'0'711,"2"0"-614,0 0 0,0 0 0,1 1 0,-1-1 0,1 0 0,-1 0 0,0 0 0,1 1 0,-1-1 0,0 0 0,1 1 0,-1-1 0,1 0-1,-1 1 1,1-1 0,-1 1 0,1-1 0,-1 1 0,1-1 0,-1 1 0,1-1 0,0 1 0,-1 0 0,1-1 0,-1 2 0,-9 14 839,0 1 0,0 1 0,-9 26 0,-71 177 3046,8-23-1677,68-163-1922,-83 236 904,91-249-1248,-37 108 391,36-110-345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3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21 7872,'-16'-16'2560,"16"16"-2481,0-1 1,0 1 0,-1 0 0,1-1-1,0 1 1,0 0 0,-1 0 0,1-1-1,0 1 1,-1 0 0,1 0 0,0 0-1,-1 0 1,1-1 0,-1 1-1,1 0 1,0 0 0,-1 0 0,1 0-1,0 0 1,-1 0 0,1 0 0,-1 0-1,1 0 1,0 0 0,-1 0 0,1 0-1,0 0 1,-1 0 0,1 1 0,-1-1-1,1 0 1,0 0 0,-1 0 0,1 1-1,-9 9 1302,8-8-1104,-10 13 349,1 1 1,1 0 0,0 1-1,1 0 1,-10 32 0,14-36-352,1 0 1,1 0 0,0 0-1,0 0 1,1 1 0,1-1 0,0 0-1,1 1 1,2 13 0,-1-22-175,-1 0 0,0 0 0,1 0 0,0 0 0,0-1 0,0 1 0,1-1 0,0 1 0,-1-1 0,1 0 1,1 0-1,5 5 0,-4-5-9,0 1 0,1-1 0,0 0 0,0-1 0,0 0 1,0 0-1,0 0 0,9 2 0,2-1 34,0-1 0,0 0-1,0-1 1,0-1 0,0-1 0,26-2 0,3-3 156,63-15 0,-86 14-225,0-1-1,-1-1 1,0-1 0,34-18 0,-49 22-32,0 0 0,-1 0 1,1-1-1,-1 0 0,0 0 1,-1-1-1,1 0 0,-1 0 1,0 0-1,-1 0 0,0-1 1,0 0-1,-1 0 0,0 0 1,0 0-1,-1 0 0,2-13 1,-3 16-32,0-1 0,0 1 0,-1 0 0,0-1 1,0 1-1,0-1 0,-1 1 0,0 0 0,0-1 1,0 1-1,-1 0 0,0 0 0,0 0 0,0 0 1,0 0-1,-1 0 0,0 1 0,0-1 1,0 1-1,-1 0 0,1 0 0,-1 0 0,0 0 1,0 1-1,0-1 0,-1 1 0,1 0 0,-10-4 1,2 2-45,0 1 1,-1 0 0,1 1-1,-1 0 1,-15-1 0,3 2 21,-45 2 0,41 2-12,0 2 1,0 1 0,-50 15 0,58-13-1720,0 1-1,-37 21 1,42-17-300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3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7040,'17'10'7458,"27"16"-5354,15 1-476,-31-15-1110,0 1 0,0 1 0,-2 2 0,31 22 1,-36-19-247,-1 1 1,-1 0-1,0 1 1,-2 2-1,-1-1 1,16 29-1,-5 0 211,-2 1-1,18 55 0,-33-79-359,-1 1 0,-1 0-1,-1 1 1,-2 0 0,-1 0-1,-1 51 1,-3-44-42,-2 1 0,-15 73 0,12-87-48,-2 0 0,-1 0 1,-1-1-1,0 0 0,-24 39 1,18-40 78,-24 27 0,-17 13 42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3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25 6048,'-15'-16'1952,"10"7"2327,12 12 161,-5-1-4270,0-1 0,0 1 0,-1 0 0,1-1 0,-1 1 0,1 0 0,-1 0 0,1 0 0,-1 0 0,0 0 0,0 0 0,1 3 0,8 30 1164,-8-27-1011,0 5-39,-1 0 0,1 0 0,-2-1 0,0 1 0,0 0 0,-2 0 0,1-1 0,-2 1 0,1-1 0,-2 1 0,0-1 1,-8 19-1,-7 7-49,-1-1 1,-35 49 0,30-49-691,-1-1 1,-2-2-1,-40 38 0,44-46-569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3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41 5408,'-9'-27'9637,"6"35"-8908,1-1 1,0 1-1,0-1 0,0 13 1,-2 7-47,-64 370 2661,30-224-2671,10-54-18,27-114-448,-2 12 574,6-14-310,4-8 76,-1-1-396,0 0 0,8-12 0,0 1-135,19-27-94,-1-1-1,36-67 1,-44 70 30,-19 33 19,1-2 19,0 1 0,1-1 0,0 1 0,14-14 0,-20 22 10,1 0 0,0 1-1,-1-1 1,1 1 0,0 0-1,-1-1 1,1 1 0,0 0-1,0 0 1,0 0 0,0 1-1,0-1 1,0 0 0,1 1-1,-1-1 1,0 1 0,0 0-1,0 0 1,0-1-1,1 2 1,-1-1 0,0 0-1,0 0 1,0 1 0,0-1-1,0 1 1,1-1 0,-1 1-1,0 0 1,0 0 0,0 0-1,-1 0 1,4 2 0,-1 1 11,1 0 1,-1 0 0,0 0-1,0 1 1,-1-1 0,1 1-1,-1 0 1,0 0 0,0 0-1,-1 0 1,1 1 0,1 7-1,1 4 61,-1 0 0,3 34 1,-6-34 17,0 1 0,-2-1 0,0 1 0,-1-1 1,0 0-1,-2 1 0,-7 23 0,7-28-31,-1-1-1,0 0 1,-1-1-1,0 1 1,-1-1-1,0 0 1,0 0-1,-2-1 1,1 0-1,-16 13 1,17-18-50,1-1 1,-1 0-1,0-1 1,0 0-1,0 0 1,0-1-1,-1 1 1,1-1-1,-1-1 1,1 0-1,-1 0 1,0 0-1,1-1 1,-15-1-1,-11-3 1,1 0-1,-35-10 0,67 13-14,-6 1-72,0-2 0,1 1 1,-1-1-1,1 1 0,-1-2 0,1 1 1,0 0-1,0-1 0,-5-3 0,10 5 73,0 1 1,0 0-1,0 0 0,0-1 0,0 1 1,0 0-1,0 0 0,0-1 0,0 1 1,0 0-1,0 0 0,0-1 1,0 1-1,0 0 0,0 0 0,0-1 1,0 1-1,0 0 0,0 0 0,0-1 1,1 1-1,-1 0 0,0 0 0,0-1 1,0 1-1,0 0 0,1 0 0,-1 0 1,0-1-1,0 1 0,0 0 0,1 0 1,-1 0-1,0 0 0,0 0-3,4-1-4,-1 0 1,0 0-1,1 1 1,-1 0-1,1 0 1,-1 0 0,0 0-1,1 0 1,-1 1-1,0-1 1,5 2-1,2 0-2,166 17 233,-135-17-84,0-2 1,57-6-1,51-27 115,-113 24-203,-4 0 4,0 0-1,0-2 1,57-29 0,-75 32-34,-1-1 0,1 0 0,-1-1 1,-1 0-1,1-1 0,-2 0 0,0-1 1,0 0-1,16-26 0,-9 13 0,-13 17-40,0 1 0,0-1 1,3-9-1,-6 14-106,-1 5 54,-2 11 38,-5 23 76,-12 30 169,10-43-68,1 1-1,2 0 1,1 0 0,-3 36-1,7-59-124,0 0 0,0 0-1,0 0 1,0-1-1,0 1 1,0 0-1,0 0 1,0 0 0,1-1-1,-1 1 1,0 0-1,1 0 1,-1 0-1,0-1 1,1 1 0,-1 0-1,1-1 1,-1 1-1,1 0 1,-1-1-1,1 1 1,-1-1 0,2 2-1,-1-2 1,0 1 0,1-1 1,-1 0-1,0 1 0,0-1 0,0 0 0,0 0 0,1 0 0,-1 0 0,0 0 0,0 0 1,0 0-1,0-1 0,3 0 0,1-1 4,1 0 0,-1 0 0,1-1 0,-1 0 0,7-4 0,2-4 16,-1 0-1,16-20 0,-16 18-106,25-22-1,-37 35 63,0-1 0,-1 0 0,1 1 0,-1-1 0,1 1 0,-1-1 0,1 1 0,0 0 0,-1-1 0,1 1 0,0-1 0,0 1 0,-1 0 0,1 0 0,0 0 0,0-1 0,-1 1 0,1 0-1,0 0 1,0 0 0,0 0 0,-1 0 0,1 0 0,0 0 0,0 1 0,-1-1 0,1 0 0,0 0 0,0 1 0,-1-1 0,1 0 0,0 1 0,0-1 0,-1 0 0,1 1 0,-1-1 0,1 1 0,0-1 0,0 2 0,1 2-12,0-1-1,0 1 1,0 0 0,-1 0-1,1 0 1,0 6 0,4 8 126,-4-12-85,0-1-1,1 0 1,-1 1 0,1-1 0,1 0 0,-1-1 0,1 1-1,0 0 1,0-1 0,0 0 0,0 0 0,10 6 0,-9-7 9,0-1 0,0 0 0,0 0 0,0 0 1,1 0-1,-1-1 0,1 0 0,-1 0 0,1 0 1,0-1-1,-1 0 0,1 0 0,9-2 0,4-1 44,1-2-1,-1 0 1,0-1-1,-1-1 0,1-1 1,28-16-1,-36 17-51,0 0 1,-1 0-1,0-1 0,0-1 1,0 0-1,13-17 0,-10 11-13,-1-1-1,-1 0 0,12-24 0,20-54-109,-32 69 85,20-55-86,-2-2 0,-4 0 1,21-134-1,-31 141-393,-26 118 624,-9 83 1,8 49 71,9-123-113,1 190 117,2-140-200,2-73 31,6 38 0,-3-32 92,-6-21-55,1-11-65,0 0 0,0 0 0,0 0 1,0 0-1,0 0 0,1 0 1,-1 0-1,1 0 0,1 3 0,-1-4-167,-1-1 10,1-1 0,-1 0-1,1 0 1,-1 0 0,1 0-1,-1 0 1,1 0 0,-1 0-1,0 0 1,1 0 0,-1 0-1,1 0 1,-1 0 0,1 0-1,-1 0 1,1 0-1,-1 0 1,1 0 0,-1-1-1,1 1 1,-1 0 0,1 0-1,-1 0 1,0-1 0,1 1-1,-1 0 1,1-1 0,-1 1-1,0 0 1,1-1 0,-1 1-1,0-1 1,0 1 0,1 0-1,-1-1 1,0 1-1,0-1 1,0 1 0,1-1-1,-1 1 1,0-1 0,0 1-1,0-1 1,0 1 0,0-1-1,0 1 1,0-1 0,2-28-7388,-2 27 6618,1-23-5853,3 13 4080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3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44 5824,'-5'-2'685,"-13"-2"12270,38 8-9007,33 6-1563,-4-6-688,79-6 1,-71 0-1339,50-4-484,116-23-1,-210 27-213,10-2-2306,-20 4 1816,-1-1-1,0 0 0,0 1 0,0-1 0,0 0 0,-1 0 0,1 0 0,2-2 0,1 2-2049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4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1154 2240,'-15'4'5485,"22"-2"99,2-2-4995,0-2-297,-1-1 0,0 1 1,0-1-1,0-1 0,0 1 0,9-7 0,-3 2 42,4-2-108,0-1-1,-2 0 1,1-2 0,21-21-1,54-64 309,-67 69-426,73-82 114,96-142-1,-122 142 323,79-166 0,-146 267-395,-1-1 1,5-18-1,-9 29-153,0-1 0,0 1 1,0 0-1,1 0 0,-1 0 0,0 0 0,0 0 1,0-1-1,0 1 0,0 0 0,0 0 0,0 0 1,0 0-1,0 0 0,0-1 0,0 1 0,0 0 1,0 0-1,0 0 0,0 0 0,0-1 0,0 1 1,-1 0-1,1 0 0,0 0 0,0 0 0,0 0 0,0 0 1,0-1-1,0 1 0,0 0 0,0 0 0,0 0 1,-1 0-1,1 0 0,0 0 0,0 0 0,0 0 1,0-1-1,0 1 0,-1 0 0,-7 8-161,-12 27 31,3 0 1,-20 50-1,15-29 81,-48 120 103,57-137-1,1 0 0,-9 67 1,19-96-2,1 1 0,0 0 0,0-1 0,1 1 0,1 0 0,0-1 0,0 1 0,6 20 0,-6-30-27,-1 1 0,1-1 0,-1 1-1,1-1 1,0 1 0,0-1 0,0 0 0,-1 1 0,1-1 0,1 0 0,-1 0 0,0 0 0,0 0 0,0 0 0,1 0 0,-1 0 0,0 0 0,1 0 0,-1 0-1,1-1 1,-1 1 0,1-1 0,-1 1 0,1-1 0,-1 0 0,1 1 0,0-1 0,-1 0 0,1 0 0,-1 0 0,1 0 0,3-1 0,0 0 46,1 0 0,0-1 0,-1 0 1,1 0-1,-1-1 0,1 0 0,-1 1 0,5-5 1,178-139 444,-165 125-497,-1-2 0,-1-1 0,-1 0 1,-2-2-1,0 0 0,-1-1 0,16-36 1,75-208 259,-104 258-235,14-36 27,9-27 5,-27 75-73,1 0-1,-1 0 1,0-1 0,1 1 0,-1 0 0,0-1 0,0 1 0,0 0-1,0-1 1,0 1 0,0 0 0,-1-1 0,1-1 0,0 3 0,0 1 0,0-1 0,0 0 0,0 0 0,0 0 0,0 0 0,0 0 0,0 0 0,0 0 0,0 0 1,0 0-1,0 0 0,0 0 0,-1 0 0,1 0 0,0 0 0,0 0 0,0 0 0,0 0 0,0 0 0,0 1 0,0-1 1,0 0-1,0 0 0,0 0 0,0 0 0,0 0 0,0 0 0,0 0 0,0 0 0,0 0 0,0 0 0,0 0 0,0 0 0,0 0 1,0 0-1,-1 0 0,1 0 0,0 0 0,0 0 0,0 0 0,0 0 0,0 0 0,0 0 0,0 0 0,0 0 0,0 0 1,0 0-1,0 0 0,0 0 0,0 0 0,0 0 0,0 0 0,0 0 0,0 0 0,-1 0 0,1-1 0,-7 15-3,-1-1-1,2 1 1,0 1 0,0-1-1,-3 17 1,-3 9-2,-76 188 172,36-121-65,-43 94 352,13 29 75,73-201-357,6-17 410,7-15-337,8-19-142,-10 19-53,17-30-19,2 1 0,2 1 0,1 1-1,34-34 1,-44 51-51,26-20-1,-22 19-137,-17 13 149,1 0 0,-1 0 0,1 0 1,0 0-1,-1 0 0,1 1 0,0-1 1,-1 0-1,1 1 0,0-1 0,0 1 1,0 0-1,-1 0 0,1-1 1,0 1-1,0 0 0,0 1 0,0-1 1,-1 0-1,1 0 0,0 1 0,0-1 1,0 1-1,-1 0 0,1-1 0,0 1 1,-1 0-1,1 0 0,-1 0 0,1 0 1,-1 0-1,1 1 0,-1-1 0,2 2 1,4 4-23,0 2 0,-1-1 1,0 1-1,9 14 0,-15-23 30,2 5 10,1 0 0,1-1 0,-1 1 0,0-1 0,1 0-1,0 0 1,0 0 0,0 0 0,1-1 0,-1 0 0,1 0 0,5 3 0,-7-5 15,0 0 1,0 0 0,0 0-1,0 0 1,1-1 0,-1 1 0,0-1-1,1 0 1,-1 0 0,0 0-1,1 0 1,-1-1 0,0 1 0,0-1-1,1 0 1,-1 0 0,0 0-1,0 0 1,0 0 0,0-1 0,4-2-1,3-3 26,0 0 0,0 0 0,-1-1 0,0 0-1,0 0 1,7-10 0,-13 14-35,0 1 0,-1-1 0,0 1 0,0-1 0,0 0 0,0 0 0,0 0 0,-1 0 0,0 0 0,0 0 0,0-1-1,0 1 1,-1 0 0,1 0 0,-1-1 0,0 1 0,-1 0 0,1-1 0,-1 1 0,-1-6 0,2 9-28,-1 0 0,1 0 1,-1 0-1,1 0 0,-1 1 0,1-1 0,-1 0 1,1 0-1,-1 0 0,0 1 0,0-1 1,1 0-1,-1 1 0,0-1 0,0 1 0,0-1 1,0 1-1,0-1 0,0 1 0,0-1 1,0 1-1,0 0 0,0 0 0,0-1 0,0 1 1,0 0-1,0 0 0,0 0 0,-2 0 0,2 0 2,-1 1-1,0-1 0,0 0 0,0 1 0,0-1 1,0 1-1,0-1 0,1 1 0,-1 0 0,0 0 0,1 0 1,-1 0-1,0 0 0,1 0 0,-3 2 0,2 0 13,-1 0 0,1 0-1,0 0 1,0 0-1,1 0 1,-1 0 0,1 1-1,-1-1 1,1 1 0,0-1-1,0 1 1,0-1 0,1 1-1,0-1 1,-1 1 0,1 6-1,1-6 12,0 0 0,0 1-1,0-1 1,0 0 0,1 0 0,-1 0-1,1 0 1,0 0 0,0-1-1,1 1 1,-1-1 0,1 1-1,-1-1 1,5 4 0,5 4 25,0-1-1,1 0 1,0-1 0,1 0 0,24 11 0,-11-9 32,1 0 1,35 9 0,-56-18-299,1-1 0,0 0 0,0 0 0,0 0 0,0-1 0,0-1 0,0 1 0,0-1 0,11-3 0,-13 3-44,-1-1 0,0 0-1,0 0 1,0 0-1,0 0 1,0-1 0,-1 0-1,1 0 1,-1 0-1,1-1 1,-1 1 0,0-1-1,-1 0 1,7-8-1,1-8-4146,2 2 1435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09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80 128 4736,'-33'-2'1530,"21"3"-932,-22 6 9092,120-19-6653,-24 4-2042,228-49 968,-77 14-1798,-185 37-935,1 0-3660,-6 5 1284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2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31 417 4896,'-11'-23'1584,"9"15"-976,9-34 1091,1 1 1,26-75-1,-29 106-1583,0 0 0,1 0-1,0 0 1,1 1 0,0 0-1,1 1 1,0 0 0,0 0 0,0 0-1,1 1 1,0 0 0,18-9-1,-7 5-13,0 1-1,1 2 0,0 0 1,0 1-1,33-7 0,-36 11-8,0 0-1,0 1 0,29 1 1,-40 2-65,1-1 0,0 1-1,-1 0 1,1 1 0,-1 0 0,1 0 0,-1 0 0,0 1 0,0 0-1,0 1 1,8 5 0,-12-7-1,0 1 1,1 0-1,-1 0 0,0 0 0,-1 1 1,1-1-1,-1 1 0,1 0 0,-1-1 0,0 1 1,0 0-1,-1 0 0,1 1 0,-1-1 0,1 6 1,0 1 100,-1 1 0,0 0 1,-1 0-1,-1 17 1,-2-10-28,0-1 1,0 1 0,-2-1-1,0 0 1,-1 0 0,-1-1-1,-1 0 1,-14 24 0,10-22-24,-1-1 0,0 0 0,-2-1 0,0 0 0,-1-1 0,-31 24 0,14-15-115,-42 30 20,72-53 17,-15 11-41,18-12 51,0-1 0,-1 0 0,1 1 0,0-1 1,0 0-1,-1 1 0,1-1 0,0 1 0,0-1 0,0 0 0,-1 1 0,1-1 0,0 1 0,0-1 0,0 1 0,0-1 0,0 0 0,0 1 0,0-1 0,0 1 0,0-1 0,0 1 1,0-1-1,0 1 0,0-1 0,1 0 0,-1 1 0,0-1 0,0 1 0,0-1 0,1 0 0,-1 1 0,0-1 0,0 1 0,1-1 0,-1 0 0,0 1 0,1-1 0,-1 0 0,0 0 1,1 1-1,-1-1 0,0 0 0,1 0 0,0 1 0,6 2 10,0 0-1,0 0 1,1 0 0,-1-1-1,1 0 1,11 1 0,11 3-20,-6 0-1,-5-2-1,-1 1 1,28 12 0,-41-14-11,1-1 1,-1 1 0,0 0 0,0 1 0,-1-1 0,1 1 0,-1 0 0,1 0 0,-1 1 0,-1-1 0,1 1 0,4 8 0,-1-1 22,-2 0 1,0 0-1,0 1 0,-1-1 1,0 1-1,-2 0 0,1 1 0,-1-1 1,-1 0-1,-1 1 0,-1 24 1,0-30 43,0 0 0,0 0 0,-1 0 1,0 0-1,-1 0 0,0-1 0,0 1 1,-1-1-1,1 0 0,-2 0 0,1 0 1,-1 0-1,0-1 0,0 0 0,-1 0 1,1 0-1,-1-1 0,-1 1 1,1-2-1,-14 9 0,-2-3 77,-1-1 1,0-1-1,-1-1 0,-28 5 0,31-8-73,0-1-1,-1 0 0,1-2 0,-1 0 1,1-2-1,0 0 0,-1-2 0,1 0 1,0-1-1,0-1 0,1-1 0,-21-9 1,33 12-504,-5-1-501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4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80 7040,'-13'8'3200,"36"1"-2752,-2-6 1920,6 0-1376,20-6 864,6 0-1089,31-14 161,8 6-576,6-9-64,-8 8-160,-4-5-32,-15 9-32,1 0 224,-14 4-160,2 4-5535,-12 4 2943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47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18 975 3232,'-2'0'129,"1"1"-1,0-1 1,-1 1 0,1 0 0,0 0-1,0-1 1,-1 1 0,1 0 0,0 0-1,-1 2 1,1-3-74,1 0 0,0 1 0,0-1-1,-1 1 1,1-1 0,0 1 0,0-1-1,0 1 1,0-1 0,0 1 0,-1-1 0,1 1-1,0-1 1,0 1 0,0-1 0,0 1 0,0-1-1,1 1 1,-1-1 0,0 1 0,0-1-1,0 1 1,0-1 0,0 1 0,1-1 0,-1 1-1,0-1 1,0 0 0,1 1 0,0 0-1,4 16 3408,-4-16-3329,0 0 1,0 0-1,0 1 1,0-1 0,1 0-1,-1 0 1,0 0-1,0-1 1,1 1 0,-1 0-1,1 0 1,-1-1-1,1 1 1,-1-1-1,1 1 1,-1-1 0,1 1-1,2-1 1,-1 0 44,1 0 0,0 0 0,0-1 0,-1 1 0,1-1 1,0 0-1,5-2 0,1-1 133,0 0 0,0-1 1,-1-1-1,14-9 1,11-14 121,-1-2 0,-2-1 0,-1-1 0,39-56 0,-56 70-403,-2 0 0,0 0 0,-1-1 1,-1-1-1,10-30 0,-9 18 89,-1-1 1,7-47-1,1-73-21,-15 133-63,3-168 64,-5 139-422,0 52 277,-6 158-180,-3-1 220,2-45-144,3-57 167,0-22 33,2-25-41,1 1 0,0-1 1,1 1-1,2 16 0,-2-3 76,1-23-77,-1 0 0,0-1-1,0 1 1,0 0 0,0-1 0,0 1-1,0 0 1,0-1 0,-1 1-1,1 0 1,0-1 0,0 1-1,0 0 1,-1-1 0,1 1 0,0 0-1,-1-1 1,1 1 0,-1-1-1,1 1 1,0-1 0,-1 1 0,1-1-1,-1 1 1,0-1 0,0 1-1,1-1-7,1 1 0,-1-1 0,0 1 0,1-1 0,-1 0 0,0 1 0,0-1 0,0 1 0,0-1 0,1 1 0,-1-1 0,0 0 0,0 1 0,0-1 0,0 1 0,0-1 0,0 1 0,0-1 0,0 1 0,-1 6 0,0 5 14,0 1-1,-1-2 1,-1 1-1,-5 17 0,-3 10 22,-6 52 130,11-49-126,-3-1-1,-1 0 1,-21 55 0,20-73-1,0-1 0,-25 38 1,29-49 34,-2-1 1,1 0-1,-1 0 1,-1-1-1,1 0 1,-23 15-1,25-21-4,0 1 0,0-1 0,-1 0 0,1 0 0,-1-1 0,1 0 0,-1-1 0,0 0-1,0 0 1,-14 0 0,18-1-48,0 0-1,0 0 0,0-1 1,0 1-1,0-1 1,0 0-1,0 0 0,0 0 1,1 0-1,-1-1 0,0 0 1,1 0-1,-1 0 0,1 0 1,-1 0-1,1-1 1,0 1-1,0-1 0,0 0 1,1 0-1,-1 0 0,-2-4 1,4 5-32,1 1 0,-1-1 0,0 1 1,1-1-1,-1 1 0,1-1 0,0 1 0,0-1 1,0 0-1,-1 1 0,1-1 0,1 0 0,-1 1 1,0-1-1,0 1 0,1-4 0,0 2 4,1 0 0,-1 0 0,1 0 0,-1 0 0,1 1 0,0-1 0,4-4 0,1 0-20,1 0 1,0 0-1,0 0 0,11-5 0,72-36-268,-30 17 164,6-6 117,104-77 1,-82 48 306,113-61 1,-153 99-44,-2-2 1,0-1 0,76-71-1,-110 90-160,-6 7-75,-1-1-1,0 0 0,0-1 1,-1 1-1,9-14 0,-11 13 0,-2 7-11,-1-1 0,0 0 0,1 0 0,-1 0 0,0 1 0,1-1 0,-1 0 0,1 0 0,-1 1 0,1-1 0,0 1 0,-1-1 0,1 0-1,0 1 1,-1-1 0,2 0 0,-2 1-4,0 0-1,1 0 1,-1 0-1,0 1 0,0-1 1,0 0-1,0 0 1,0 0-1,0 0 1,0 0-1,0 0 0,0 0 1,0 0-1,0 1 1,0-1-1,0 0 0,0 0 1,0 0-1,1 0 1,-1 0-1,0 0 1,0 0-1,0 1 0,0-1 1,0 0-1,0 0 1,-1 0-1,1 0 1,0 0-1,0 0 0,0 0 1,0 1-1,0-1 1,0 0-1,0 0 0,0 0 1,0 0-1,0 0 1,0 0-1,0 0 1,0 0-1,0 1 0,0-1 1,-1 0-1,1 0 1,0 0-1,0 0 1,0 0-1,0 0 0,0 0 1,0 0-1,0 0 1,-1 0-1,-33 53-51,-32 69-1,60-111 64,2 0 0,0 1 0,0 0-1,1 0 1,0 0 0,-1 16 0,4-23 5,0 1 0,0-1-1,0 1 1,1-1 0,0 1 0,0-1 0,3 8 0,-3-10 13,0 0 0,0 0 0,1 0 0,0-1 1,-1 1-1,1 0 0,0-1 0,0 1 0,1-1 0,-1 0 0,0 1 0,1-1 1,3 2-1,-4-3 22,1 1 0,-1-1 0,0 0 1,1 0-1,-1-1 0,0 1 1,1 0-1,-1-1 0,1 0 0,-1 1 1,1-1-1,-1 0 0,5-1 0,-2 1 16,0-1-1,-1-1 1,1 1-1,0-1 0,-1 1 1,8-6-1,2-1 38,-1-2 0,0 0 1,14-14-1,-21 19-83,19-20 72,-1-1 0,25-35 0,1-2-69,-43 55 27,6-7-282,-12 15 229,-1 0 0,0 0 0,0 0 0,0 0 0,0 0 0,0 0 0,0 0 0,0 0 0,0 0 0,0 0-1,0 0 1,0 0 0,1 0 0,-1 0 0,0-1 0,0 1 0,0 0 0,0 0 0,0 0 0,0 1 0,0-1 0,0 0 0,0 0-1,1 0 1,-1 0 0,0 0 0,0 0 0,0 0 0,0 0 0,0 0 0,0 0 0,0 0 0,0 0 0,0 0 0,0 0 0,0 0-1,0 0 1,1 0 0,-1 0 0,0 0 0,0 0 0,0 1 0,0-1 0,0 0 0,0 0 0,0 0 0,0 0 0,0 0 0,0 0-1,0 0 1,0 0 0,-1 13-98,-11 90-27,9-80 168,1 0 0,1 0 0,1 0 0,1 0 0,5 26 0,-5-46-9,-1 0 0,1-1 0,0 1 0,0 0-1,1 0 1,1 3 0,-3-5-14,1-1 1,-1 1-1,0 0 0,1-1 0,-1 1 1,1 0-1,-1-1 0,1 1 0,0-1 1,-1 1-1,1-1 0,0 1 0,-1-1 1,1 0-1,0 1 0,-1-1 0,1 0 1,0 1-1,0-1 0,-1 0 0,1 0 1,0 0-1,0 0 0,-1 1 0,1-1 1,0 0-1,0 0 0,0-1 1,-1 1-1,1 0 0,1 0 0,4-4 50,0 1 0,-1-1 1,1 0-1,-1-1 0,0 1 0,0-1 0,6-8 0,6-5 84,13-10-119,0 2 0,63-41 0,-82 60-58,0 1-1,0 1 0,1 0 1,0 0-1,15-3 0,-26 8 20,0 0 0,-1 0-1,1-1 1,0 1 0,0 0-1,0 0 1,-1 0 0,1 0-1,0 0 1,0 0 0,0 1-1,-1-1 1,1 0 0,0 0-1,0 0 1,-1 1 0,1-1-1,0 1 1,-1-1-1,1 0 1,0 1 0,-1-1-1,1 1 1,0-1 0,-1 1-1,1-1 1,-1 1 0,1 0-1,-1-1 1,0 1 0,1 0-1,-1-1 1,1 1 0,-1 0-1,0 0 1,0-1 0,1 1-1,-1 0 1,0 0 0,0-1-1,0 1 1,0 0 0,0 0-1,0 0 1,0-1 0,0 2-1,-1 5 17,1-1 0,-1 0 0,-1 1 0,-1 7 0,2-11-2,-25 93 190,26-81-3,0-14-189,0-1 0,0 0 0,1 1 0,-1-1 0,0 0 0,0 0 0,0 1 0,0-1 0,1 0 0,-1 0 0,0 1 0,0-1 0,1 0 0,-1 0 0,0 0 0,0 1 0,1-1 0,-1 0 0,0 0 0,0 0 0,1 0 0,-1 0 0,0 0 0,1 0 0,-1 1 0,0-1 0,1 0 0,-1 0 0,0 0 0,1 0 0,-1 0 0,0 0 0,0-1 0,1 1 0,-1 0 0,0 0 0,1 0 0,-1 0 0,0 0 0,1 0-1,-1 0 1,0-1 0,0 1 0,1 0 0,-1 0 0,0 0 0,0-1 0,1 1 0,-1 0 0,0-1 0,20-15 107,18-19 0,-4 4-64,-15 14-85,-3 3-12,18-13 1,-30 24 13,1 0 0,0 0 0,0 0 0,0 1 1,0 0-1,1 0 0,-1 0 0,11-2 0,-15 4 28,-1 0 0,1 0 0,0 0 0,-1 0 0,1 0 0,0 0 0,0 0 0,-1 0 0,1 0 0,0 0 0,-1 0 0,1 1 0,0-1 0,-1 0 0,1 0 0,-1 1 0,1-1 0,0 1 0,-1-1 0,1 0 0,-1 1 0,1-1 0,-1 1 0,1-1 0,-1 1 0,1-1 0,-1 1 0,0 0 0,1-1 0,-1 1 0,0-1 0,0 1 0,1 0 0,-1-1 0,0 1 0,0 1 0,1 2 17,-1 0-1,1 1 1,-1-1-1,-1 9 1,0-2 47,1 1-18,2 41-42,-2-49 10,1-1 1,-1 1 0,1-1-1,0 1 1,0-1 0,0 1-1,1-1 1,-1 0 0,1 0-1,0 0 1,3 5 0,-4-7 1,-1 0 1,1-1 0,0 1 0,0 0-1,0-1 1,-1 1 0,1-1 0,0 1-1,0-1 1,0 0 0,0 1 0,0-1-1,0 0 1,0 0 0,0 1 0,0-1-1,0 0 1,0 0 0,0 0 0,0 0-1,0 0 1,0-1 0,0 1 0,0 0-1,0 0 1,1-1 0,3-1 23,-1 0 1,1-1-1,0 1 1,4-4-1,-3 2-10,41-25-8,2 1 0,0 4 0,2 1 0,74-23 0,-10 10 86,-170 89-336,51-49 237,1-1-1,0 0 0,0 1 1,0 0-1,1 0 0,-1 0 1,1 0-1,0 0 0,0 1 1,0-1-1,1 0 0,-2 7 1,3-9-1,0 0 1,0 0-1,0 0 0,0 0 1,0 1-1,0-1 1,1 0-1,-1 0 1,1 0-1,0 0 1,-1 0-1,1 0 1,0 0-1,0 0 1,0 0-1,1 0 1,-1 0-1,0-1 1,1 1-1,-1 0 1,1-1-1,-1 1 1,1-1-1,0 0 0,0 1 1,0-1-1,3 1 1,2 2 5,1-1 0,0 0-1,-1 0 1,1-1 0,0 0 0,0-1 0,1 0 0,-1 0-1,0 0 1,0-1 0,0-1 0,1 1 0,12-4 0,4-1 89,0-2 0,-1-1 0,27-12 0,-24 7-91,52-35 0,-33 19 278,-34 22-178,-1-1-1,1 0 1,10-10 0,-19 15-114,-1 1-1,1-1 1,-1 1 0,0-1 0,1 0-1,-1 0 1,0 0 0,-1 0 0,1-1-1,-1 1 1,1 0 0,-1-1 0,0 1-1,0-1 1,0 1 0,0-6 0,-1 8 2,0 0 0,0 0 1,0 0-1,-1 1 0,1-1 1,0 0-1,0 0 1,-1 0-1,1 0 0,0 0 1,-1 0-1,1 0 0,-1 1 1,1-1-1,-1 0 1,0 0-1,1 1 0,-1-1 1,0 0-1,1 1 0,-1-1 1,0 1-1,0-1 0,0 1 1,1-1-1,-1 1 1,0-1-1,0 1 0,0 0 1,0-1-1,0 1 0,0 0 1,0 0-1,0 0 1,-1 0-1,0 0-7,0 0 1,-1 0-1,1 0 1,0 0-1,0 0 0,0 1 1,0-1-1,0 1 0,0-1 1,0 1-1,0 0 1,0 0-1,0 0 0,-2 1 1,-7 8 39,-4 5-121,15-15 57,8 16 764,-10-19-850,2 3 125,0 0-1,0 0 1,0 0 0,-1 0-1,1-1 1,0 1 0,0 0 0,0 0-1,0 0 1,0 0 0,0 0-1,0 0 1,0-1 0,-1 1-1,1 0 1,0 0 0,0 0-1,0 0 1,0 0 0,0 0-1,-1 0 1,1 0 0,0 0-1,0 0 1,0 0 0,0 0-1,0 0 1,-1 0 0,1 0-1,0 0 1,0 0 0,0 0-1,0 0 1,-1 0 0,1 0-1,0 0 1,-15 2-137,11-1 125,12-3 235,-5 0-238,0 0 0,1 0 1,-1 0-1,0 0 0,-1-1 0,1 0 0,0 1 0,-1-1 0,1 0 0,2-5 0,11-12 199,0 5-134,-2-2 0,0 0 0,14-23 0,31-60 115,-19 31-184,5-4-55,76-134 232,-116 197-153,-1-1 0,4-10 1,-7 18-25,0-1 0,0 1 0,-1 0 0,1 0-1,-1 0 1,0 0 0,1 0 0,-2-1 0,1 1 0,0 0 0,-1-4 0,0 7 12,1-1-1,0 1 1,0 0-1,0 0 1,0-1-1,-1 1 1,1 0-1,0-1 1,0 1-1,0 0 1,-1 0-1,1-1 1,0 1-1,0 0 1,-1 0-1,1 0 1,0 0-1,-1-1 1,1 1-1,0 0 1,-1 0-1,1 0 1,0 0-1,-1 0 1,1 0-1,0 0 1,-1 0-1,1 0 1,-1 0-1,-13 3-124,-9 11-28,10-5 115,1 1 0,1 1-1,0 0 1,0 1 0,1 0 0,1 0 0,-11 19-1,-2 8 11,-21 55 1,8-9-31,-46 174 0,77-242 76,-11 56 194,15-64-149,-1-1 0,1 0 0,0 1 1,0-1-1,1 0 0,3 15 0,-3-22-44,-1 0 0,1 0 0,-1 0 0,1 1 0,0-1 0,-1 0 0,1 0 0,0 0 0,0 0 0,0 0 0,0 0 0,0 0 0,0 0 0,0-1 0,0 1 0,0 0 0,0-1 0,0 1 0,1 0 0,-1-1 0,0 0 0,0 1 0,1-1 0,-1 0 0,0 1 0,1-1 0,-1 0 0,0 0 0,0 0 0,1 0 0,-1 0 0,0 0 0,1-1 0,1 1 0,5-2 57,1 0 1,0-1 0,15-6-1,-18 6-39,53-20-5,84-32 28,-139 53-87,1 1 0,-1 0 0,1 0 0,0 0 0,-1 0 0,1 1-1,0 0 1,8 0 0,-11 1 21,-1-1 0,1 0 0,-1 1 0,1-1 0,-1 1 0,1 0-1,-1-1 1,0 1 0,1 0 0,-1 0 0,0 0 0,0 0 0,0 0 0,0 0 0,0 0-1,0 0 1,0 0 0,0 1 0,0-1 0,0 0 0,0 1 0,-1-1 0,1 0 0,-1 1-1,1-1 1,-1 1 0,0-1 0,1 1 0,-1 2 0,1 1 38,0 0-1,0 1 1,0-1 0,1 0 0,0 0 0,0 0 0,0 0-1,1 0 1,3 5 0,-5-8-9,0-1 0,1 1-1,0 0 1,-1-1 0,1 1 0,0-1-1,0 1 1,0-1 0,-1 0 0,1 0-1,1 0 1,-1 0 0,0 0 0,0 0 0,0 0-1,0-1 1,1 1 0,-1-1 0,0 0-1,1 0 1,-1 0 0,0 0 0,0 0-1,3 0 1,3-2-18,0-1-1,0 1 0,0-1 1,0 0-1,-1-1 0,0 0 1,0 0-1,0-1 0,9-7 1,26-15 151,-31 20-136,-3 2-192,-11 12-90,-8 13 91,6-12 163,0-1 0,1 1 0,0-1 0,0 1 0,1 0 0,0 1 0,1-1 0,-1 1 0,2-1 0,-2 14 0,3-20 24,0-1-1,0 0 1,0 1 0,0-1 0,0 0-1,1 0 1,-1 1 0,1-1 0,-1 0 0,1 0-1,-1 1 1,1-1 0,-1 0 0,1 0-1,0 0 1,0 0 0,0 0 0,0 0-1,0 0 1,0 0 0,0 0 0,0-1 0,0 1-1,0 0 1,0-1 0,0 1 0,0 0-1,1-1 1,-1 1 0,0-1 0,0 0-1,1 0 1,-1 1 0,0-1 0,1 0-1,-1 0 1,0 0 0,1 0 0,1-1 0,4 1 47,1-1 1,-1 0-1,1-1 1,-1 1-1,11-5 1,5-4 45,-1-2 0,0 0 0,38-29 0,-45 30-67,-11 9-41,0-1 1,-1 0 0,1-1-1,-1 1 1,0 0 0,0-1-1,0 0 1,-1 0 0,5-7-1,-6 9 1,-1 1 0,1 0 0,-1-1 0,1 1 0,-1-1 0,1 1 0,-1-1 0,0 1 0,0-1 0,0 1 0,0-1 0,0 1 0,0-1 0,0 1 0,0-1 0,-1 1 0,1-1 0,0 1 0,-1 0 0,0-1 0,1 1 0,-1 0 0,0-1 0,1 1 0,-1 0 0,0-1 0,0 1 0,0 0 0,0 0 0,0 0 0,0 0 0,-2-1 0,0 1-6,1-1 0,-1 1 1,1 0-1,-1 0 0,0 0 1,1 1-1,-1-1 0,0 1 0,0-1 1,0 1-1,1 0 0,-6 0 1,-7 0-36,-30 0-45,19 1 154,41-8-150,19-2 135,164-36-2,-188 43-55,8-2-41,1 2 0,0 0 0,33 1 0,-48 1 36,1 0 0,-1 1 0,1 0 0,-1 0 0,0 0 0,1 0 0,-1 1 0,0-1 0,0 1 0,0 0 0,0 1 0,0-1 0,0 0 0,-1 1 0,1 0 0,-1 0 0,0 0 0,0 1 0,0-1 0,0 1 0,3 4 0,-4-4 12,-1 0 0,1 0 1,-1 0-1,0 0 1,0 0-1,-1 0 1,1 1-1,-1-1 1,0 0-1,0 0 1,0 0-1,-1 6 1,-2 8 0,-9 26 1,8-29-1,3-13 34,1-1 0,0 1 0,-1 0 0,1 0 0,0-1 1,0 1-1,0 0 0,0 0 0,0 0 0,1 2 0,-1-4-24,0 0 0,0 0 0,0 1 0,1-1 0,-1 0 0,0 0 0,0 0 1,0 1-1,0-1 0,0 0 0,0 0 0,1 0 0,-1 1 0,0-1 0,0 0 0,0 0 0,0 0 0,1 0 0,-1 0 1,0 0-1,0 1 0,1-1 0,-1 0 0,0 0 0,0 0 0,0 0 0,1 0 0,8-6 170,43-49 185,-28 29-532,1 0-1,52-41 0,-74 65 159,-1 0 0,0 1 0,1-1 0,-1 1 1,1 0-1,0 0 0,-1 0 0,1 0 0,0 0 0,0 1 0,0-1 1,0 1-1,-1-1 0,1 1 0,0 0 0,0 0 0,0 1 1,0-1-1,5 2 0,-4 0-6,0-1 0,0 1 0,0 1-1,0-1 1,-1 0 0,1 1 0,-1 0 0,1 0 0,-1 0 0,0 0 0,0 0 0,3 6 0,-1-2 81,0 0 0,-1 0 1,0 1-1,0-1 0,-1 1 1,5 16-1,-7-20-423,0 0 1,-1 0-1,0 0 0,1-1 1,-1 1-1,-1 0 0,0 7 1,1-9-454,-1 1 1,0-1-1,0 0 1,0 1-1,0-1 1,0 0 0,0 1-1,0-1 1,-1 0-1,1 0 1,-1 0-1,-3 3 1,-6 1-3906,2-3 1601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4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1039 308 6880,'-67'-28'3136,"49"13"-2720,8 2 832,10 9-768,0-12-352,10 9-96,-5-6-544,3 6 256</inkml:trace>
  <inkml:trace contextRef="#ctx0" brushRef="#br0" timeOffset="1">14 268 8128,'-13'-16'3680,"36"-11"-3168,8 2 1664,4 9-1280,55-16 831,5 9-991,26-9 352,-3 7-608,21-3 0,-14 8-288,1 5-160,-18 10-64,-18 2 32,-14 6 0,-12 6-5983,-15 7 3263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5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17 3904,'0'0'1253,"1"-6"864,-1 6-1588,1-1-1,-1 0 0,1 1 1,-1-1-1,0 0 0,1 1 1,-1-1-1,0 0 0,1 0 0,-1 1 1,0-1-1,0 0 0,0-1 554,0 8 99,-5 15-707,0 2 78,0 0-1,-1-1 0,-12 29 0,4-14-41,-26 104 369,5-17-131,24-94-275,10-29-438,0 1 1,0-1 0,0 1 0,0-1 0,0 0-1,0 1 1,0-1 0,0 0 0,0 0-1,-1 0 1,1 0 0,0 0 0,-1 0-1,1 0 1,-4 1 0,4-2-19,0 0 1,-1 0-1,1 0 1,0 0-1,-1 0 1,1-1-1,-1 1 1,1 0-1,0-1 1,-1 1-1,1 0 1,0-1-1,0 0 1,-1 1-1,1-1 1,0 0-1,0 0 1,0 1-1,0-1 1,0 0-1,0 0 1,0 0-1,0 0 1,0-1-1,0 1 1,0-2-1,-5-5 23,1 0 0,-6-16 0,7 15-24,-79-133 210,26 50-303,55 89 65,1 1-1,0-1 0,0 0 0,0 0 0,0 0 1,0-1-1,0 1 0,1 0 0,0 0 1,-1 0-1,1 0 0,0-1 0,1 1 1,-1 0-1,0 0 0,1 0 0,0 0 0,0 0 1,0 0-1,0 0 0,0 0 0,1 0 1,-1 0-1,1 0 0,0 1 0,-1-1 0,1 1 1,1-1-1,-1 1 0,0 0 0,0 0 1,1 0-1,-1 0 0,1 0 0,0 0 1,0 1-1,3-2 0,10-2 99,0 1 1,0 0-1,1 1 1,0 1-1,-1 1 1,29 1-1,102 15 737,-109-10-662,228 38 739,-195-31-648,-66-11-146,0 0-1,0-1 0,0 1 0,1-1 1,-1 0-1,0-1 0,0 1 0,0-1 1,8-2-1,-10 2-344,0-1 0,0 1 0,0 0 0,-1-1 0,1 0 0,4-3 0,-4 2-494,0 0 0,0 0 1,-1 0-1,1 0 0,-1 0 1,2-5-1,10-21-5816,-1-3 2080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5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4 103 4736,'-1'-2'272,"1"0"0,-1 0 0,0 0 0,1 0 0,0 0 0,-1 0 0,1 0 0,0 0 0,0-1 0,0 1 0,1 0 0,-1 0 0,0 0 0,1 0 0,-1 0 0,1 0 0,0 0 0,0 0 0,-1 0 0,1 0 0,1 0 0,-1 1 0,0-1 0,0 0 0,1 1 0,2-3 0,-2 5 16,-1 0 1,1 0 0,0 0 0,0 0-1,-1 0 1,1 1 0,0-1-1,-1 1 1,1-1 0,-1 1 0,2 3-1,20 25 349,14 31 560,53 97 320,-84-147-1443,3 7 262,0 0 1,17 22-1,-26-39-294,1 0 0,-1 0 0,1 0 0,0 0 0,0 0 0,-1 0 0,1 0 0,0-1 0,0 1 0,0 0 0,0-1 0,0 1 1,0 0-1,0-1 0,0 1 0,1-1 0,-1 0 0,0 1 0,0-1 0,0 0 0,0 0 0,0 1 0,1-1 0,-1 0 0,0 0 0,0 0 0,0-1 0,1 1 0,-1 0 0,0 0 0,0-1 0,0 1 0,0-1 0,0 1 0,0-1 0,1 1 0,-1-1 0,0 1 0,-1-1 0,1 0 0,0 0 0,0 1 1,0-1-1,0 0 0,1-2 0,4-5 91,0 0 0,0-1 0,0 1 1,5-14-1,-4 9-77,5-9 3,49-87 207,-21 24-138,-25 53-1,-10 22-92,-1 1-1,0-1 0,0-1 1,3-15-1,-2 5-199,-5 19-497,11 14-7567,-10-11 7567,1 0 0,-1-1 0,1 1 0,0-1 1,-1 1-1,1-1 0,0 1 0,-1-1 0,1 0 0,2 0 0,-2 0-174,20 3-2593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5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11 5408,'0'0'186,"-1"-1"1,1 0-1,0 0 1,-1 1 0,1-1-1,0 0 1,-1 1-1,1-1 1,-1 0-1,1 1 1,-1-1-1,1 0 1,-1 1-1,0-1 1,0 1-78,0 0 0,1 0-1,-1 0 1,1 0 0,-1 0 0,1 0 0,-1 0 0,1 0 0,-1 1 0,0-1-1,1 0 1,-1 0 0,1 1 0,0-1 0,-1 0 0,1 1 0,-1-1 0,1 0-1,-1 1 1,1-1 0,0 1 0,-1-1 0,1 0 0,-1 2 0,-30 32 1562,-62 64-94,33-43-1029,-31 32 162,88-84-692,1 0 0,-1-1 0,1 2 0,0-1 0,-1 0 1,1 0-1,1 1 0,-1-1 0,1 1 0,-1-1 0,1 1 0,-1 5 0,2-7-8,0 0 1,0 0-1,0 0 1,0 0-1,1 0 1,-1 0-1,0 0 1,1 0-1,0 0 1,0 0-1,-1 0 0,1-1 1,0 1-1,0 0 1,1-1-1,-1 1 1,0 0-1,0-1 1,1 0-1,-1 1 1,1-1-1,-1 0 0,1 0 1,0 0-1,1 1 1,20 11 170,0-2 0,38 14 0,23 10 731,-74-30-684,-1 0 0,1 1 0,-2 0 0,1 1 0,0 0 0,8 9-1,-16-15-185,-1-1 0,1 1 0,-1 0 0,1-1 0,-1 1 0,1-1 0,-1 1 0,1 0 0,-1-1 0,0 1 0,1 0 0,-1-1 0,0 1 0,1 0 0,-1 0 0,0-1 0,0 1 0,0 0 0,0 0 0,0 0 0,0-1 0,0 1 0,0 0-1,0 0 1,0 0 0,0-1 0,-1 1 0,1 0 0,0 0 0,0-1 0,-1 1 0,1 0 0,-1-1 0,1 1 0,0 0 0,-1-1 0,1 1 0,-1-1 0,1 1 0,-1-1 0,-1 2 0,-2 1 44,-1 0-1,1-1 1,-1 0 0,1 1 0,-7 1-1,6-3-68,-33 13 150,-1-2 1,0-2-1,-1-1 1,-41 3-1,72-11-619,-1-1-1,1 1 1,-1-2 0,-15-1 0,25 2 397,0 0 0,0 0 1,0 0-1,0 0 1,0 0-1,0 0 0,-1 0 1,1 0-1,0 0 0,0 0 1,0 0-1,0 0 1,-1-2-1421,1 2 1420,0 0 0,0 0 1,0 0-1,0 0 0,1 0 1,-1 0-1,0 0 1,1-1-984,7-5-872,12-4-573,10 1 307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5:5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7456,'0'20'3392,"0"7"-2944,0-14 1888,0 2-1376,-5 5 736,5 0-993,-3-3 161,3-1-512,-5-9-64,10 6-160,-5-9 192,8-1-192,5-6-3199,6-1 1663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0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20 3072,'0'0'98,"-1"-1"1,1 1-1,0-1 0,0 1 0,-1 0 1,1-1-1,0 0 0,0 1 1,0-1-1,0 1 0,0-1 1,0 1-1,-1-1 0,1 1 1,0-1-1,1 1 0,-1-1 1,0 1-1,0-1 0,0 1 1,0-1-1,0 1 0,0-1 1,1 1-1,-1-1 0,0 1 0,0-1 1,1 1-1,-1-1 0,1 0 1,6-2 6121,-7 3-6155,10 24 3343,-9-10-3066,-1 1 0,0-1 0,-1 1-1,-5 26 1,2-11-163,-7 78 351,4-35 24,-20 90-1,-10-15 55,21-63-187,15-60-309,2-11 16,-1-13 598,14-10 74,19-7-637,0 1 1,67-21-1,-51 26-68,0 2-1,90-3 0,42 12 1010,-180-1-1149,-1-1 0,0 1 0,0 0 0,0 0-1,0 0 1,0 0 0,0 0 0,0 0 0,1 0 0,-1 0 0,0 0 0,0 0 0,0 0 0,0 0 0,0-1-1,0 1 1,0 0 0,0 0 0,0 0 0,0 0 0,0 0 0,0 0 0,1 0 0,-1-1 0,0 1 0,0 0-1,0 0 1,0 0 0,0 0 0,0 0 0,0-1 0,0 1 0,0 0 0,0 0 0,0 0 0,-1 0 0,1 0-1,0 0 1,0 0 0,0-1 0,0 1 0,0 0 0,0 0 0,0 0 0,0 0 0,0 0 0,0 0 0,0 0-1,0 0 1,-1-1 0,1 1 0,0 0 0,0 0 0,0 0 0,0 0 0,0 0 0,0 0 0,-1 0 0,-8-11-5357,3 4 3064,-1-4-1651,1 2 1344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0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89 5984,'-19'-1'2588,"14"3"-606,12 1 2562,8-2-3975,0-1 0,1 0-1,-1-1 1,0 0 0,24-6-1,-6 1-188,204-40 404,-222 43-788,1-2 115,-1 2-1,1 0 0,28-1 0,-33 3-1594,-25-8-8994,1 5 7673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0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49 109 5472,'-46'-31'3162,"45"31"-3069,1 0 0,0 0 0,0 0 1,0 0-1,0 0 0,0 0 0,-1-1 0,1 1 0,0 0 0,0 0 0,0 0 0,0 0 0,0-1 0,0 1 0,0 0 0,0 0 0,-1 0 0,1 0 0,0-1 0,0 1 0,0 0 0,0 0 0,0 0 0,0-1 0,0 1 0,0 0 0,0 0 0,0 0 0,0-1 0,0 1 0,1 0 0,-1 0 0,0 0 0,0 0 0,0-1 0,0 1 0,0 0 0,0 0 0,0 0 0,0 0 0,0-1 1,1 1-1,10-7 1531,19-4-374,55-5 883,170-8 0,-139 20-1721,42-3 35,-146 6-416,0 1-1,0 0 1,16 2 0,-2 6-3333,-24-8 2824,-1 1-1,1 0 1,-1 0-1,1 0 1,-1 1-1,0-1 1,1 0 0,-1 0-1,0 1 1,0-1-1,0 1 1,0-1-1,0 1 1,0-1-1,0 3 1,2 1-1146,11 18-2616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2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109 134 3904,'0'0'30,"0"0"1,0 0-1,0 0 1,0 0-1,-1 0 0,1 0 1,0 0-1,0 0 1,0 0-1,0 0 1,0 0-1,0 0 1,0 0-1,0 0 0,0 0 1,0 0-1,-1 0 1,1 0-1,0 0 1,0 0-1,0 0 0,0 0 1,0 0-1,0 1 1,0-1-1,0 0 1,0 0-1,0 0 0,0 0 1,0 0-1,0 0 1,0 0-1,0 0 1,0 0-1,0 0 1,0 1-1,0-1 0,0 0 1,0 0-1,0 0 1,0 0-1,0 0 1,0 0-1,0 0 0,0 0 1,0 0-1,0 0 1,0 1-1,0-1 1,0 0-1,0 0 0,0 0 1,0 0-1,0 0 1,0 0-1,0 0 1,0 0-1,0 0 0,0 0 1,1 0-1,6 9 1619,11 7 408,-10-12-1714,0 0-1,0 0 1,0 0-1,1-1 1,-1 0-1,1-1 1,0 0-1,0 0 1,0-1-1,0 0 1,0-1-1,0 0 1,0 0-1,15-3 1,-17 2-225,0-1 0,0 0 0,-1 0 0,1 0 0,-1 0 0,1-1 0,-1 0 0,0-1 0,0 1 0,0-1 0,-1 0 0,1-1 0,-1 1 1,0-1-1,-1 0 0,1-1 0,-1 1 0,0-1 0,6-9 0,-9 13-104,0 0 1,-1 0-1,1 0 1,0 0-1,-1 0 1,1-1 0,-1 1-1,0 0 1,0 0-1,0-1 1,0 1-1,0 0 1,0 0-1,0 0 1,-1-1-1,1 1 1,-1 0-1,-1-4 1,0 3-1,0 0-1,1 0 1,-1 1 0,0-1 0,-1 0 0,1 1-1,0-1 1,-1 1 0,1 0 0,-1 0 0,0 0 0,0 0-1,-3-1 1,-4-2-80,0 1 1,0 1-1,0-1 0,0 2 1,-1-1-1,1 2 0,-1-1 1,0 1-1,1 1 0,-1 0 0,0 0 1,-20 5-1,22-4 101,0 1-1,0 1 1,0 0 0,0 0 0,0 1-1,1 0 1,-1 1 0,1-1-1,0 2 1,1-1 0,-1 1 0,1 0-1,0 1 1,1-1 0,-10 14-1,7-6 27,0 1 0,1 0 0,1 0-1,0 1 1,1 0 0,-7 27-1,11-30 42,-1-1-1,1 1 1,1-1-1,0 1 1,1 0-1,0-1 1,1 1-1,1 0 1,5 20-1,-4-21 38,1-1-1,0-1 0,0 1 0,2-1 0,6 13 0,-9-19-83,1 0 1,-1 0-1,0 0 0,1-1 1,0 1-1,0-1 0,0 0 1,0 0-1,1 0 0,-1-1 1,1 0-1,0 1 0,-1-2 1,7 3-1,11 1 76,0-1 0,1-1 0,0 0 0,-1-2 0,1-1 0,29-3 0,-29-1-625,-1 0-1,0-2 0,42-16 1,-60 21-71,-1 0 0,1-1 0,0 1 0,-1-1 0,0 0 1,1 0-1,-1-1 0,0 1 0,0 0 0,0-1 0,4-5 0,7-12-2613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0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49 4064,'3'-10'2386,"-3"9"-2198,1 0 0,-1 1 0,0-1 0,1 0-1,-1 1 1,0-1 0,0 0 0,0 0 0,1 1 0,-1-1-1,0 0 1,0 0 0,0 1 0,0-1 0,0 0 0,0 0 0,-1 1-1,1-1 1,0 0 0,0 0 0,0 1 0,-1-1 0,1 0-1,-1 0 1,0-1-30,0 1-1,0 0 0,0-1 0,0 1 0,0 0 1,0 0-1,0 0 0,0 0 0,-1 0 1,1 0-1,0 0 0,-1 0 0,1 0 1,-1 1-1,1-1 0,-1 1 0,1-1 0,-1 1 1,-2-1-1,1 1 5,-1 0 0,1 0-1,-1 0 1,1 0 0,0 1 0,-1-1 0,1 1 0,-6 2 0,-1 1 191,1 0 0,-1 1 1,1 0-1,-17 13 0,11-5-37,-1 0-1,2 1 0,0 0 1,1 2-1,0-1 1,-15 26-1,26-37-277,0 0 0,0 0 0,0 0 0,1 0 0,-1 1 0,1-1 1,0 0-1,0 0 0,0 8 0,1-9-8,0-1 1,0 1-1,0-1 1,1 1-1,-1-1 1,1 1-1,-1-1 1,1 1-1,0-1 1,0 1-1,0-1 1,0 0-1,1 0 1,-1 1-1,1-1 1,-1 0-1,1 0 1,3 3-1,-2-4-7,-1 1 0,0-1 0,1 0 0,-1 0 0,1 0 0,0-1 0,-1 1 1,1 0-1,0-1 0,0 0 0,-1 0 0,1 0 0,0 0 0,0 0 0,-1 0 0,1-1 0,3 0 0,11-3 132,24-8 0,-30 9-123,8-3-640,0-1-1,0-1 0,28-16 0,-41 20 20,0 1-1,0-1 1,-1 0-1,0-1 0,0 0 1,0 1-1,0-1 0,-1-1 1,0 1-1,0-1 0,0 1 1,-1-1-1,0-1 0,3-5 1,3-18-1635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0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 5312,'-8'-13'1701,"8"13"-1653,-1-1 0,1 1 1,0 0-1,0 0 0,0 0 0,-1 0 0,1 0 0,0 0 0,0 0 0,-1 0 1,1 0-1,0 0 0,0 0 0,-1 0 0,1 0 0,0 0 0,0 0 0,0 1 1,-1-1-1,1 0 0,0 0 0,0 0 0,0 0 0,-1 0 0,1 0 0,0 1 1,0-1-1,0 0 0,0 0 0,-1 0 0,1 0 0,0 1 0,0-1 0,-1 1 865,-3 124 4181,0 26-2787,1 81-1143,5-146-448,1 21-3341,1-75 967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0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48 3808,'-3'-3'285,"0"0"0,1 0 0,-1-1 0,1 1 0,0-1 0,0 1 0,0-1 1,0 1-1,1-1 0,-2-6 0,5 7 1646,-2 9 223,-40 125 1855,-10 42-2168,14 65-1000,33-218-748,-22 211 881,15-126-300,9-100-602,1-5-47,0 1-1,-1 0 0,1 0 1,0-1-1,0 1 0,0 0 1,0 0-1,0-1 1,0 1-1,0 0 0,0 0 1,0 0-1,0-1 0,1 1 1,-1 0-1,0 0 1,0-1-1,1 1 0,-1 0 1,0-1-1,1 1 1,-1 0-1,1-1 0,-1 1 1,1 0-1,0 0 0,0-1-10,-1 0 0,0 1 0,1-1 0,-1 0 0,0 0 0,1 0 0,-1 0 0,0 0 0,0 0 0,1 0 0,-1 0 0,0 0 0,1 0 0,-1 0 0,0 0 0,1 0 0,-1 0 0,0 0 0,1 0 0,-1 0-1,0 0 1,1 0 0,-1 0 0,0 0 0,1-1 0,-1 1 0,0 0 0,0 0 0,1 0 0,-1-1 0,1 1 0,6-11 177,-2 3-45,70-105 317,-16 24-547,-38 59 52,2 2 0,1 0 0,1 2 0,1 0 0,33-23 0,-55 46 13,1 0 1,-1 0-1,1 1 1,-1-1-1,1 1 1,6-1-1,-10 2 11,1 1 0,0-1-1,-1 1 1,1 0 0,-1 0 0,1-1-1,0 1 1,-1 1 0,1-1 0,0 0-1,-1 0 1,1 0 0,-1 1-1,1-1 1,-1 1 0,1-1 0,-1 1-1,1 0 1,-1 0 0,1 0 0,-1-1-1,3 3 1,-2 0 21,0 0-1,0 0 0,0 0 1,0 0-1,0 0 1,-1 0-1,1 0 1,-1 1-1,0-1 1,0 0-1,1 6 1,0 5 61,0 23 1,-1-21-17,1 70 82,-2-42-53,6 47 1,-6-87-54,1-1-1,0 0 1,-1 1-1,2-1 1,-1 0-1,0 0 1,1 1-1,-1-1 1,1 0-1,0 0 1,0 0-1,0-1 1,0 1-1,0-1 1,1 1-1,-1-1 1,1 1-1,0-1 1,5 3-1,-4-3-2,0 0-1,1 0 0,-1-1 0,1 1 0,-1-1 1,1 0-1,0-1 0,-1 1 0,1-1 1,0 0-1,0 0 0,-1 0 0,9-2 0,-4 0 3,0-1 0,0 0 0,0 0 0,-1-1 0,0 0 0,0 0 0,13-10 0,52-46-3,-47 37-20,100-97 79,-81 76-76,-31 30-32,-2 4-9,-1 0-1,-1-1 0,0-1 0,0 0 0,12-21 0,-19 24-89,-6 6 128,2 3-1,0 0-1,-1 1 1,1-1-1,0 0 1,0 1-1,-1-1 1,1 1-1,0-1 1,0 1-1,0 0 1,-1 0-1,-13 10 13,1 0-1,0 1 0,1 0 0,-14 17 1,-44 59-228,71-88 206,-30 44 15,3 1 0,-24 49 0,45-81 17,-9 26 0,13-34-7,1 0-1,-1 0 0,1 0 1,1 0-1,-1 0 0,1 1 1,0-1-1,1 7 0,-1-11-11,0 0 1,0 0-1,1 0 0,-1 0 0,0 0 0,1 0 0,-1 0 1,0 0-1,1 0 0,-1-1 0,1 1 0,0 0 0,-1 0 0,1 0 1,0-1-1,-1 1 0,1 0 0,0-1 0,0 1 0,-1 0 1,1-1-1,0 1 0,0-1 0,0 0 0,0 1 0,0-1 0,0 0 1,0 1-1,0-1 0,0 0 0,0 0 0,0 0 0,0 0 1,1 0-1,2 0 33,0-1 1,0 1-1,0-1 1,0 0-1,0 0 1,0 0-1,5-3 1,7-4-11,-1 0 1,-1-1 0,1 0 0,-2-1 0,1-1 0,-1 0 0,-1-1 0,0 0 0,-1-1-1,16-22 1,34-71 44,-29 48-90,-31 55-16,1 1 1,-1-1 0,1 0-1,-1 1 1,1 0 0,0-1-1,0 1 1,0 0 0,0 0-1,1 0 1,4-3 0,-7 5 18,0 0 0,0 0 0,1 0 1,-1 0-1,0 0 0,1 0 1,-1 0-1,0 0 0,0 0 1,1 0-1,-1 0 0,0 0 0,0 0 1,0 0-1,1 0 0,-1 0 1,0 0-1,0 0 0,1 1 1,-1-1-1,0 0 0,0 0 0,0 0 1,1 0-1,-1 1 0,0-1 1,0 0-1,0 0 0,0 0 1,0 1-1,1-1 0,-1 0 0,0 0 1,0 1-1,0-1 0,0 0 1,0 1-1,3 10-96,-1 59-139,1 0 112,-2-62 146,0 1 0,1-1 0,0 1 0,1-1-1,-1 0 1,6 9 0,-5-9 23,1-1 0,1 0 0,-1 0 1,1 0-1,1-1 0,-1 0 0,1 0 0,12 11 0,-15-15-8,0-1 0,-1 1 0,1 0 0,0-1 0,0 1 0,0-1 0,0 0 0,0 0 0,0 0-1,1-1 1,-1 1 0,0-1 0,0 0 0,1 1 0,-1-1 0,0-1 0,0 1 0,1 0 0,-1-1 0,0 0 0,0 0 0,0 0-1,0 0 1,5-2 0,-2-1-25,0 0 0,0 0 0,0 0 0,-1-1 0,1 0-1,-1 0 1,-1 0 0,1-1 0,7-11 0,-1-2 5,16-36 1,-26 53-3,30-70 48,-12 25-154,2 1-1,36-57 1,-53 97 77,22-29-125,-23 32 135,-1 0 0,1 0-1,0 1 1,0-1 0,0 1 0,0 0 0,1-1 0,-1 2 0,4-3 0,-6 4 12,0 0 1,0 0-1,0 0 1,0-1-1,0 1 1,0 1-1,0-1 1,0 0-1,0 0 1,0 0-1,0 0 1,0 1-1,0-1 1,0 0-1,0 1 1,-1-1-1,1 1 1,0-1-1,0 1 1,0-1-1,-1 1 1,1 0-1,0-1 1,-1 1-1,1 0 1,0 0-1,-1-1 0,1 1 1,-1 0-1,1 0 1,-1 0-1,0 0 1,1 0-1,-1 1 1,3 4 11,-1 0 1,0 0 0,0 1-1,1 10 1,0 9-41,-2 0 0,0-1 0,-7 50 0,-21 80 2,2-65 143,21-77-9,-1 0-1,-1 0 0,0-1 1,-14 20-1,19-30-79,0 0 0,-1 0 0,1-1 0,-1 1-1,0 0 1,0-1 0,1 0 0,-1 1 0,0-1-1,-3 1 1,4-1-14,0-1 1,0 0-1,0 1 0,0-1 0,0 0 0,0 0 0,-1 0 0,1 0 0,0 0 0,0 0 0,0 0 1,0 0-1,0 0 0,0-1 0,0 1 0,0 0 0,0-1 0,0 1 0,0 0 0,0-1 0,0 0 1,0 1-1,0-1 0,-1-1 0,-4-4 25,1 0 0,1 0 0,-1-1-1,1 0 1,1 0 0,-1 0 0,1 0 0,0 0 0,1-1 0,-1 1 0,-1-13 0,4 19-57,0 0 1,-1 0 0,1-1 0,0 1 0,0 0 0,0-1 0,0 1 0,0 0 0,0 0 0,0-1 0,0 1 0,0 0 0,1 0 0,-1-1-1,0 1 1,1 0 0,-1 0 0,1 0 0,0 0 0,-1-1 0,1 1 0,1-1 0,-1 2-15,0 0 0,0 0 0,1 0-1,-1 1 1,0-1 0,0 0 0,0 1 0,0-1 0,0 0 0,0 1 0,0-1-1,0 1 1,0 0 0,0-1 0,0 1 0,2 2 0,0-1-7,18 10 51,1-1 1,1-1 0,0 0 0,0-2 0,38 9 0,-4-6 407,72 5 0,-100-14-223,44-4 1,-29-1-3959,-37 2 2650,25 1-1921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0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46 517 2656,'-10'6'1044,"9"-5"-806,-1 0 1,0 0 0,1 0-1,-1 0 1,0 0-1,1 0 1,-1 1-1,1-1 1,0 1 0,-1-1-1,1 1 1,0-1-1,-1 3 1,-10 12 2567,9-12-353,15-16-1024,148-148 725,190-178-351,-343 330-1731,26-21 113,-31 27-171,1 1 1,0-1-1,0 0 1,0 1-1,0-1 0,0 1 1,0 0-1,0 0 1,0 0-1,4 0 1,-6 1-2,0 0 0,-1 0 1,1 0-1,0 0 0,0 0 1,0 0-1,0 0 0,-1 0 1,1 0-1,0 1 0,0-1 0,0 0 1,-1 1-1,1-1 0,0 0 1,0 1-1,-1-1 0,1 1 1,0-1-1,-1 1 0,1 0 1,-1-1-1,1 1 0,-1-1 0,1 1 1,-1 0-1,1 0 0,-1-1 1,0 1-1,1 0 0,-1 0 1,0 0-1,2 3 30,-2 1 1,1-1 0,0 0-1,-1 9 1,0-7 19,0 15 12,0-1 0,-2 1 1,-1-1-1,0 0 0,-2 1 1,-9 26-1,-6 7 123,-27 52-1,45-103-226,0 1 79,0 1 0,0-1 0,1 1 1,-3 6-1,4-10-39,0-1 1,0 1-1,0-1 1,0 1-1,0-1 1,0 1-1,0-1 0,0 1 1,0-1-1,0 1 1,0-1-1,0 1 1,0-1-1,0 1 1,0-1-1,1 1 0,-1-1 1,0 1-1,0-1 1,0 1-1,1-1 1,-1 1-1,0-1 1,1 1-1,-1-1 1,1 0-1,-1 1 0,0-1 1,1 0-1,-1 1 1,1-1-1,-1 0 1,1 0-1,-1 1 1,1-1-1,-1 0 0,1 0 1,-1 0-1,1 0 1,-1 0-1,1 1 1,-1-1-1,1 0 1,-1 0-1,1 0 0,-1 0 1,1-1-1,-1 1 1,1 0-1,0 0 1,3-1 17,0 0 0,0 0 0,0-1 0,0 0 0,0 1 0,0-1 0,0 0 0,-1-1 0,1 1 0,-1-1 0,1 0 1,2-3-1,8-8 63,15-19 0,-20 22-62,13-16-36,-1-1 1,25-45 0,-41 64 2,-1 2 3,-1 0-1,1 0 1,1 0 0,-1 1 0,1-1-1,0 1 1,1 1 0,-1-1 0,9-5-1,-14 10-4,1 1 1,0 0-1,-1-1 0,1 1 0,0-1 0,-1 1 0,1 0 0,0 0 0,-1-1 1,1 1-1,0 0 0,0 0 0,0 0 0,-1 0 0,1 0 0,0 0 1,0 0-1,-1 0 0,1 0 0,0 0 0,0 0 0,-1 0 0,1 1 0,0-1 1,0 0-1,-1 1 0,1-1 0,0 0 0,-1 1 0,1-1 0,0 1 0,-1-1 1,1 1-1,-1-1 0,1 1 0,-1 0 0,1-1 0,-1 1 0,1 0 0,-1-1 1,0 1-1,1 0 0,-1-1 0,0 1 0,0 0 0,1 1 0,0 3-19,1 0 0,-1 0 0,0 1 0,0-1 0,-1 10 0,-1 19 76,-12 58 1,7-58 164,-2 59 0,8-89-167,0 0 0,0-1 0,0 1 0,1-1 0,-1 1 1,1-1-1,2 6 0,-3-8-28,1 0 0,-1 0-1,1 0 1,0 0 0,-1-1 0,1 1 0,0 0-1,0 0 1,-1-1 0,1 1 0,0-1-1,0 1 1,0-1 0,0 1 0,0-1 0,-1 1-1,1-1 1,0 0 0,0 1 0,0-1 0,0 0-1,0 0 1,0 0 0,0 0 0,0 0 0,0 0-1,0 0 1,0 0 0,0 0 0,0-1 0,2 1-1,13-4 92,1-1 0,-1 0 0,1-1 0,28-16-1,57-41-46,-54 28-56,77-73 0,-109 93 12,-16 15-24,1 0-1,-1-1 1,0 1-1,0 0 1,0 0-1,0 0 1,1-1-1,-1 1 1,0 0-1,0 0 1,1 0-1,-1 0 1,0 0-1,0 0 1,0 0-1,1 0 1,-1-1-1,0 1 1,0 0-1,1 0 1,-1 0-1,0 0 0,1 0 1,-1 0-1,0 0 1,0 0-1,1 1 1,-1-1-1,0 0 1,0 0-1,1 0 1,-1 0-1,0 0 1,0 0-1,0 0 1,1 1-1,-1-1 1,0 0-1,0 0 1,0 0-1,1 0 1,-1 1-1,0-1 1,0 0-1,0 0 1,0 0-1,0 1 1,1-1-1,-1 0 1,0 0-1,0 1 1,0-1-1,0 0 1,0 0-1,0 1 1,0-1-1,0 0 0,0 0 1,0 1-1,0-1 1,0 20-95,-3-10 74,0 0 0,-1 0 1,-9 18-1,6-17-19,2 1-1,-6 17 0,8-20 15,0 1 0,1 0 1,1-1-1,0 1 0,0 12 0,1-17 65,0 0-1,1 1 1,0-1-1,0 0 1,1 1-1,0-1 1,-1 0-1,2 0 1,-1 0-1,6 9 1,-5-9 13,1-1 0,-1 1 1,1-1-1,0 0 0,0 0 1,0 0-1,0-1 1,1 1-1,-1-1 0,1 0 1,0 0-1,0-1 0,0 1 1,9 2-1,-11-5-7,0 1 1,1 0-1,-1-1 1,1 0-1,-1 0 0,1 0 1,-1 0-1,1 0 0,-1-1 1,1 0-1,-1 1 1,1-1-1,-1-1 0,0 1 1,0 0-1,0-1 1,1 0-1,-1 1 0,-1-1 1,1 0-1,0-1 0,0 1 1,-1 0-1,4-5 1,-2 1-10,1 1 1,-1-2-1,-1 1 1,1 0 0,-1-1-1,0 1 1,-1-1-1,0 0 1,0 0 0,0 0-1,-1 0 1,0-1-1,0 1 1,-1 0 0,0-9-1,-1 1-51,0-1-1,-2 1 1,1 0 0,-2 1-1,0-1 1,-8-18 0,10 27-9,0 1 0,-1-1 0,1 1 1,-1-1-1,0 1 0,-1 0 0,1 0 1,-1 0-1,0 1 0,-1-1 1,1 1-1,-1 0 0,1 0 0,-1 0 1,0 1-1,-10-5 0,14 7 20,0 1 1,0-1-1,0 1 0,0 0 0,0-1 1,-1 1-1,1 0 0,0 0 0,0 0 1,0-1-1,-1 1 0,1 1 0,0-1 1,0 0-1,0 0 0,-1 0 0,1 1 1,0-1-1,0 0 0,0 1 0,0-1 1,0 1-1,-1-1 0,1 1 0,0 0 1,0-1-1,1 1 0,-1 0 0,0 0 1,0 0-1,0 0 0,0 0 0,1 0 1,-1 0-1,0 0 0,1 0 0,-1 0 1,1 0-1,-1 0 0,1 0 0,0 1 1,-1-1-1,1 0 0,0 0 0,0 0 0,0 1 1,0-1-1,0 0 0,0 0 0,0 0 1,0 1-1,1-1 0,-1 0 0,0 0 1,1 0-1,-1 0 0,1 0 0,-1 1 1,1-1-1,-1 0 0,1 0 0,1 1 1,2 2 37,0 0 0,0 1 1,0-2-1,1 1 1,-1-1-1,1 1 0,0-1 1,0-1-1,0 1 1,0-1-1,1 1 0,-1-2 1,1 1-1,-1 0 0,1-1 1,7 0-1,2 1-11,1-1 0,-1-1 0,0 0 1,29-5-1,126-29 428,-106 21-674,-5 3 11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1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1 706 4064,'8'20'7576,"-8"-19"-7411,1 0 1,-1 0-1,1 0 0,0 0 0,0 0 1,-1 0-1,1 0 0,0 0 0,0 0 0,0-1 1,0 1-1,0 0 0,0-1 0,0 1 0,0 0 1,0-1-1,0 1 0,0-1 0,0 0 0,1 1 1,-1-1-1,0 0 0,0 0 0,0 0 1,1 0-1,-1 0 0,2 0 0,1-1 6,0-1 0,-1 1 0,1-1 0,0 0 0,-1 0 0,1 0 0,-1-1 0,1 1 0,-1-1-1,0 0 1,4-4 0,5-6 291,12-20-1,-21 29-384,12-20 363,0-1 0,-2 0 0,11-31 0,-11 32 317,-20 74-87,1-1-673,-19 187 110,-5 30 84,20-208-42,0-2 515,-22 77 1,32-133-651,0 1 1,0-1-1,0 0 1,0 1-1,0-1 1,0 0 0,0 1-1,0-1 1,0 0-1,0 0 1,0 1-1,-1-1 1,1 0-1,0 0 1,0 1 0,0-1-1,0 0 1,-1 0-1,1 1 1,0-1-1,0 0 1,0 0-1,-1 0 1,1 0 0,0 1-1,-1-1 1,1 0-1,0 0 1,0 0-1,-1 0 1,1 0-1,0 0 1,-1 0 0,1 0-1,-1 0 1,1 0-6,-1-1 0,1 1 1,-1-1-1,1 0 1,0 1-1,-1-1 0,1 0 1,0 0-1,-1 1 1,1-1-1,0 0 0,0 0 1,0 1-1,-1-1 1,1 0-1,0 0 1,0 0-1,-1-34 7,2 0-1,1 1 1,7-40 0,-5 45-26,32-193-150,-28 181 200,2-1 0,21-57-1,-25 84-52,0 1-1,1 0 0,1 0 0,0 0 1,1 1-1,0 0 0,1 1 0,1 0 1,0 0-1,13-10 0,-17 17-5,0 1 0,0 0 0,1 0 0,-1 1 0,1 0 0,0 0 1,0 1-1,0 0 0,0 0 0,0 1 0,0 0 0,1 0 0,-1 1 0,0 0 0,0 1 0,1 0 0,-1 0 0,13 4 0,-15-4 20,0 1-1,-1 1 1,1-1-1,0 1 1,-1 0 0,1 0-1,-1 1 1,0-1-1,0 1 1,-1 0 0,6 6-1,-7-6 23,0 0-1,0 0 1,0 0-1,-1 1 1,1 0-1,-1-1 1,0 1-1,0 0 0,-1 0 1,0 0-1,0 0 1,0 0-1,0 0 1,-1 10-1,0-8 4,-1 1 1,0-1-1,-1 1 0,0-1 0,0 0 0,-1 0 0,0 1 0,0-2 1,0 1-1,-1 0 0,0-1 0,0 1 0,-1-1 0,0-1 0,-8 9 0,8-9-2,0 0 1,-1 0-1,1-1 0,-1 1 0,0-1 0,0-1 0,-1 1 0,1-1 0,-1 0 0,1-1 0,-1 0 0,0 0 0,0 0 0,0-1 0,0 0 0,-12 1 0,13-3-27,0 0-1,1 0 1,-1-1-1,0 1 1,1-1 0,-1-1-1,1 1 1,0-1 0,0 0-1,0 0 1,0 0 0,0-1-1,-7-7 1,0 0-40,1-1 0,1-1 0,-16-23 0,17 19-19,9 16 39,-1 0-1,1 0 0,-1 0 1,1 0-1,-1 0 1,1-1-1,0 1 0,-1 0 1,1 0-1,0 0 1,0-1-1,0 1 0,0 0 1,0-1-1,1 1 13,-1 1 0,1 0-1,-1 0 1,1-1 0,-1 1-1,0 0 1,1 0 0,-1 0 0,1-1-1,-1 1 1,1 0 0,-1 0-1,1 0 1,0 0 0,-1 0 0,1 0-1,-1 0 1,1 0 0,-1 0-1,1 1 1,-1-1 0,1 0 0,-1 0-1,1 0 1,15 6-98,-13-5 79,23 10-14,146 54-72,-126-50 185,85 17 1,-118-31-51,0 0 1,0-1 0,0 0-1,0 0 1,0-2 0,0 0-1,-1 0 1,1-1 0,0 0 0,-1-1-1,0-1 1,19-10 0,-9 3 12,-1-1 0,0-1 0,-1-1 0,0-1 0,26-28 0,-39 37-8,-1 0 0,1 0 0,-1-1 1,-1 1-1,0-2 0,0 1 0,0 0 1,-1-1-1,0 0 0,-1 0 0,0 0 0,0-1 1,-1 1-1,-1 0 0,1-1 0,-1 0 1,-1 1-1,0-1 0,0 0 0,-1 1 1,-4-20-1,4 22-26,-1-1 0,-1 1 0,1-1 0,-1 1 0,-1 0 0,1 0 0,-9-11 0,12 17-1,-1 0 0,0 0 0,1 1 0,-1-1 0,0 0 0,0 1 0,0-1 0,0 0 0,0 1 0,0-1-1,1 1 1,-1-1 0,0 1 0,0 0 0,-1-1 0,1 1 0,0 0 0,0 0 0,0 0 0,0 0 0,0 0 0,0 0 0,0 0 0,0 0 0,0 0 0,0 0 0,0 0 0,0 1 0,0-1 0,0 0 0,0 1 0,-2 0 0,0 1-12,1 0 1,-1 0-1,1 0 1,-1 0-1,1 0 1,0 1-1,0-1 1,0 0-1,-2 4 1,-4 9 52,2 0 0,0 0 0,1 1 0,0 0 0,-4 28 0,8-38-53,0 6-9,0 0 1,0-1-1,1 1 1,1 0-1,0 0 1,0 0-1,2-1 0,-1 1 1,1-1-1,1 1 1,9 18-1,-10-22 85,1-1 0,0 1 0,1-1 0,0-1 0,0 1 0,0-1 0,10 9 0,-12-13-31,0 0 0,0 0 0,0 0 0,0-1 0,0 1 0,1-1-1,-1 1 1,1-1 0,-1 0 0,1-1 0,0 1 0,-1-1 0,1 1 0,-1-1 0,1 0 0,0-1-1,-1 1 1,8-2 0,4-2 9,0 0 0,0-2 0,0 1 0,26-16 0,49-36 225,-45 25-304,69-66 0,-70 57-104,-40 37 143,0 0 0,1 1-1,-1 0 1,1 0 0,-1 0 0,1 0 0,0 1 0,8-3 0,-11 4 0,0 1 0,0-1 1,1 1-1,-1 0 0,0 0 0,0 0 1,1 0-1,-1 0 0,0 1 1,0-1-1,0 1 0,0-1 0,1 1 1,-1 0-1,0 0 0,0 0 0,0 0 1,0 0-1,-1 0 0,1 0 1,0 1-1,2 1 0,10 10 7,0 2-1,0-1 0,20 31 1,-24-32 129,-9-12 96,-3-2-2,-5-4-35,3 2-162,0 0 0,0-1 0,1 1 0,-1-1 1,-5-7-1,-3-3-23,9 11-8,0 0 0,0 1 0,0-1 0,-1 1 0,1 0 0,-1 0-1,1 0 1,-1 1 0,0-1 0,1 1 0,-1 0 0,0 0-1,0 0 1,0 1 0,-5-1 0,3 1-24,1 1 0,-1-1 0,1 1 0,-1 1 0,1-1 0,-1 0 0,1 1 0,0 0 0,0 1 0,-6 2 0,3 0-13,1 0-1,0 0 1,0 1-1,0 0 0,0 0 1,1 1-1,0-1 0,1 1 1,-1 1-1,1-1 0,1 1 1,-1 0-1,-4 12 1,7-13 47,0 0 1,0-1 0,1 1 0,0 0 0,1 0 0,-1 0 0,1 0 0,1 0 0,-1 0 0,1 0 0,0 0 0,1 0 0,0 0 0,0 0 0,0-1 0,1 1-1,0-1 1,0 0 0,1 0 0,3 6 0,-6-11 3,0 0-1,0 1 1,0-1-1,0 0 1,0 0-1,0 0 1,0 0 0,1-1-1,-1 1 1,0 0-1,0 0 1,1-1-1,-1 1 1,1-1-1,-1 1 1,0-1 0,1 0-1,-1 1 1,1-1-1,-1 0 1,1 0-1,-1 0 1,1 0-1,-1 0 1,0 0-1,1-1 1,-1 1 0,1 0-1,-1-1 1,1 1-1,-1-1 1,0 1-1,1-1 1,-1 0-1,0 0 1,0 1-1,0-1 1,2-2 0,4-2-15,-1-1 1,1 0-1,-1 0 1,-1 0-1,6-8 1,1-4 10,-1 0 0,-1-1 0,12-31-1,12-23 197,-30 65-231,0-1-163,-3 9 89,0 6 29,-1 9 48,0-1 1,1 0-1,1 0 1,0 0-1,1 0 1,1-1-1,9 23 1,-11-30 24,1-1 0,0 0 0,0 1 0,0-1 0,1-1 0,0 1 0,0 0 0,0-1 0,0 0 0,1 0 0,-1 0 0,1 0 0,0-1 0,0 0 0,1 0 0,-1 0 0,1-1 0,-1 0 0,1 0 0,10 2 0,-4-2 8,1-1-1,-1-1 1,1 0 0,-1 0-1,0-1 1,25-6 0,70-24 45,-73 19-59,1-1 0,-2-1 0,0-2 0,-1-1 1,53-37-1,-49 33 98,-35 21-80,-2 1 53,1-1-65,0 0 1,0 0-1,-1-1 0,1 1 1,0 0-1,0 0 0,0 0 0,-1 0 1,1 0-1,0 0 0,0 0 1,0 0-1,-1-1 0,1 1 0,0 0 1,0 0-1,0 0 0,0 0 1,0-1-1,-1 1 0,1 0 0,0 0 1,0 0-1,0-1 0,0 1 1,0 0-1,0 0 0,0-1 0,0 1 1,0 0-1,0 0 0,0-1 1,0 1-1,0-14 22,9-18-81,-1-1 77,6-38 0,-8 31 46,15-65 31,25-164-59,-46 267-40,1-1 0,-1 1 0,0-1 0,1 1 0,-1-1 0,0 0 0,-1 1 0,1-1 0,-1-2 0,1 4-3,0 1 1,0 0-1,0 0 0,0 0 0,0-1 1,-1 1-1,1 0 0,0 0 0,0 0 0,0 0 1,0-1-1,-1 1 0,1 0 0,0 0 1,0 0-1,0 0 0,0 0 0,-1-1 1,1 1-1,0 0 0,0 0 0,0 0 0,-1 0 1,1 0-1,0 0 0,0 0 0,-1 0 1,1 0-1,0 0 0,0 0 0,0 0 1,-1 0-1,1 0 0,0 0 0,0 0 0,0 0 1,-1 0-1,1 0 0,0 1 0,0-1 1,0 0-1,-1 0 0,1 0 0,0 0 1,0 0-1,0 0 0,0 1 0,-1-1 0,1 0 1,-11 12-79,6-5 79,1 0 0,0 0 0,1 1-1,0-1 1,0 1 0,-3 14-1,-63 288 360,25-103-314,3 5 468,28-137-430,8-45 158,6-24-36,3-17-101,35-85-132,-29 74 39,0-2-27,2 0 0,1 1-1,0 0 1,2 1 0,0 1-1,22-23 1,-35 42 11,0 0 0,0 0 0,0 1 0,0-1 0,1 1 0,-1 0 0,1-1 0,-1 1 0,1 0 0,-1 0 0,1 0 0,3 0 0,-5 1 6,0 0-1,0 0 0,0 0 0,0 0 1,0 0-1,0 0 0,0 0 0,0 0 0,0 0 1,0 1-1,0-1 0,0 0 0,0 1 1,0-1-1,0 1 0,0-1 0,0 1 0,0 0 1,0-1-1,0 1 0,-1 0 0,1-1 1,0 1-1,0 0 0,-1 0 0,1 0 0,-1 0 1,1 0-1,-1 0 0,1 0 0,-1 0 1,1 1-1,0 1 11,0 0 1,0 1 0,0-1-1,-1 1 1,1-1-1,-1 0 1,0 1 0,0-1-1,0 1 1,-1-1 0,1 0-1,-1 1 1,0-1-1,0 0 1,0 0 0,0 1-1,-1-1 1,1 0-1,-1 0 1,1 0 0,-4 4-1,0-2 23,0 1 1,0-1-1,-1 0 0,1 0 0,-1 0 0,0-1 1,-1 0-1,-9 5 0,10-6-36,5-2-10,0 0 0,0-1-1,-1 1 1,1-1 0,0 1-1,-1-1 1,1 0 0,-1 0-1,1 1 1,-1-1 0,1 0-1,0 0 1,-1 0 0,-1-1-1,3 1 12,0 0 0,0 0-1,-1 0 1,1 0-1,0 0 1,0 0-1,0 0 1,-1 0-1,1 0 1,0 0-1,0 0 1,0 0-1,0 0 1,-1 1 0,1-1-1,0 0 1,0 0-1,0 0 1,0 0-1,-1 0 1,1 0-1,0 0 1,0 0-1,0 1 1,0-1 0,0 0-1,0 0 1,-1 0-1,1 0 1,0 1-1,0-1 1,0 0-1,0 0 1,0 0-1,0 0 1,0 1-1,0-1 1,0 0 0,0 0-1,0 0 1,0 1-1,0-1 1,0 0-1,0 0 1,0 0-1,0 0 1,0 1-1,3 6-30,-2-6 32,0 3 6,0 0 1,0-1 0,0 1-1,1-1 1,0 1-1,0-1 1,0 0 0,0 1-1,5 5 1,-5-8-5,0 1 0,-1-1 0,1 1 0,0-1 0,0 0 0,0 1 0,0-1 1,0 0-1,1 0 0,-1-1 0,0 1 0,0 0 0,1-1 0,-1 1 0,0-1 0,1 0 1,-1 0-1,4 0 0,6-2 30,0-1 1,0-1-1,0 0 1,0 0-1,-1-1 1,17-10 0,2 0 11,-17 9-20,121-61 95,-107 51-87,0 0 0,44-38 0,5-26-111,-42 42 82,-33 38-1,-1-1 0,1 1 0,-1-1-1,1 0 1,-1 1 0,1-1 0,0 1 0,-1-1 0,1 1-1,0 0 1,-1-1 0,1 1 0,0 0 0,-1-1-1,1 1 1,0 0 0,0 0 0,-1-1 0,1 1 0,0 0-1,1 0 1,-1 0 1,-1 1 0,1-1 0,-1 0 0,1 1 0,-1-1 0,1 1 0,-1-1 0,1 0 0,-1 1 0,1-1 0,-1 1 0,0-1 1,1 1-1,-1-1 0,0 1 0,1 0 0,-1-1 0,0 1 0,0-1 0,1 2 0,0 3 15,0 0 1,0 0 0,0 1-1,0-1 1,-1 6-1,-2 14 50,-1 0 0,-2 0 0,-14 48 0,8-30-52,6-26 37,0 0 1,-14 30 0,16-41-35,0 0 0,-1-1 0,1 1 0,-1-1 0,0 0-1,0 0 1,0-1 0,-1 1 0,0-1 0,-9 7 0,11-10-11,1 1 0,-1-1 0,0 0 0,0 0 0,1 0 0,-1 0 0,0-1 0,0 1 0,0-1 0,0 1 0,0-1 0,0 0 0,0 0 0,0-1 0,-4 0 0,2 0-14,1-1 0,-1 1 0,1-1 0,-1 0 0,1 0 0,-1-1 0,1 0 0,-7-5 0,4 2-4,1 0 0,-1-1 0,1 0 0,0 0 0,0-1 0,1 1 0,0-1 0,1-1 0,-6-12 0,9 19 1,1 1 0,-1-1 0,1 0 1,-1 0-1,1 0 0,-1 1 0,1-1 0,0 0 0,0 0 0,0 0 0,0 0 0,1 0 1,-1 1-1,0-1 0,1 0 0,-1 0 0,1 0 0,0 1 0,0-3 0,0 3 12,1-1-1,-1 1 0,1-1 0,-1 1 0,1-1 1,-1 1-1,1 0 0,0 0 0,-1 0 1,1 0-1,0 0 0,0 0 0,0 0 1,0 1-1,0-1 0,0 1 0,0-1 1,2 1-1,9-1 29,0 0 1,1 1 0,-1 0-1,0 1 1,0 0 0,0 1-1,0 1 1,-1 0 0,22 8-1,-11-1-84,-1 0 0,0 2 0,-1 0 0,27 22 0,-29-22-1975,8 7-6430,-14-7 5414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18.5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440 36 3808,'1'-9'1427,"2"-11"2085,-3 20-3440,0 0 1,0-1-1,0 1 0,0 0 1,0-1-1,0 1 0,-1 0 1,1 0-1,0-1 0,0 1 1,0 0-1,0-1 0,-1 1 1,1 0-1,0 0 0,0-1 1,-1 1-1,1 0 0,0 0 0,0-1 1,-1 1-1,1 0 0,0 0 1,-1 0-1,1 0 0,0 0 1,-1-1-1,1 1 0,0 0 1,-1 0-1,1 0 0,0 0 1,-1 0-1,1 0 0,0 0 0,-1 0 1,1 0-1,0 0 0,-1 0 1,1 1-1,0-1 0,-1 0 1,1 0-1,0 0 0,-1 0 1,1 0-1,-1 1 0,-1 1 58,-1 0 0,1 0 0,-1 0 0,1 0 0,0 0 0,-1 1 0,1-1 0,1 1 0,-1-1 0,0 1 0,0 0-1,1 0 1,-2 5 0,-4 5 275,-11 17 91,-2-2 0,-30 35 0,-54 48 517,86-92-861,1 1-1,1 1 0,1 0 1,1 1-1,1 1 0,-11 25 0,6-5 46,2 1-1,-15 69 0,24-81-134,2 0-1,1 0 0,2 0 0,1 0 0,1 0 0,2 0 0,1 1 0,1-1 0,2-1 0,18 57 0,80 186 505,-98-261-518,0-1 0,1 1 0,1-1 0,0 0 0,16 18 0,-24-29-190,1 0 0,0-1 0,0 1 0,0 0 0,0-1 1,0 1-1,0 0 0,0-1 0,0 1 0,0-1 0,0 0 0,0 1 0,0-1 1,0 0-1,0 0 0,0 1 0,1-1 0,-1 0 0,0 0 0,0 0 1,0 0-1,0-1 0,0 1 0,0 0 0,1 0 0,-1-1 0,0 1 0,0-1 1,0 1-1,0-1 0,0 1 0,0-1 0,0 1 0,0-1 0,1-1 1,2-2-792,-1 1 1,1-1 0,-1 0 0,0 0 0,0 0 0,4-9 0,4-11-3713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19.0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17 4896,'-1'-3'352,"-1"-6"502,2 9-830,-1 0 0,1 0 0,0 0 0,0-1 0,0 1 0,0 0 0,0 0 0,0 0 0,0 0 1,0 0-1,0-1 0,0 1 0,0 0 0,0 0 0,0 0 0,0 0 0,0-1 0,0 1 0,0 0 0,0 0 0,1 0 0,-1 0 0,0 0 0,0 0 0,0-1 0,0 1 0,0 0 0,0 0 0,0 0 0,0 0 0,0 0 0,1 0 0,-1 0 1,0-1-1,0 1 0,0 0 0,0 0 0,0 0 0,1 0 0,-1 0 0,1 0 418,3 14 1196,-2 14 33,-2 47 0,-1-27-896,-4 170 2627,3-206-3374,1 2 798,3-12-307,3-6-57,1-2-404,-2 0 0,1 0 1,-1-1-1,0 0 0,0 1 0,4-12 0,-2 5-44,28-73-127,-23 57-25,1 0 0,21-38-1,-30 62 69,0 1-1,0 0 0,0 0 1,4-3-1,-7 6 86,1 1-1,-1-1 1,1 1 0,-1-1 0,1 1-1,0-1 1,-1 1 0,1-1-1,-1 1 1,1-1 0,0 1 0,-1 0-1,1 0 1,0-1 0,-1 1-1,1 0 1,0 0 0,0 0-1,-1 0 1,1-1 0,0 1 0,0 0-1,-1 0 1,1 1 0,0-1-1,-1 0 1,1 0 0,0 0 0,0 0-1,-1 1 1,1-1 0,0 0-1,-1 1 1,1-1 0,1 1-1,0 2 54,1 1-1,-1-1 0,0 1 0,0-1 0,0 1 0,-1 0 1,1 0-1,-1 0 0,0 0 0,0 0 0,0 0 1,0 5-1,0 10 141,0 23 1,-1-37-161,-1 29 455,-13 67 0,2-24-624,11-52 137,-2 7-160,3-32 78,0 1 0,0-1 0,0 0 0,0 0 0,0 0 0,0 1 0,0-1 0,0 0 0,0 0 0,0 0-1,0 0 1,0 1 0,0-1 0,0 0 0,0 0 0,1 0 0,-1 1 0,0-1 0,0 0 0,0 0 0,0 0 0,0 0-1,0 1 1,0-1 0,1 0 0,-1 0 0,0 0 0,0 0 0,0 0 0,0 0 0,0 1 0,1-1 0,-1 0 0,0 0-1,0 0 1,0 0 0,1 0 0,-1 0 0,0 0 0,0 0 0,0 0 0,0 0 0,1 0 0,13-2-2186,12-8-535,1-4-738,4-2 1157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19.3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152 49 5984,'-7'-5'1970,"3"11"521,-4 8-190,6-11-2121,1-1 0,-1 1-1,0 0 1,1 0 0,0 0-1,0 0 1,-1 0 0,2 0 0,-1 0-1,0 0 1,0 4 0,1-6-128,1 1 1,-1 0-1,0 0 1,1-1-1,-1 1 1,1 0-1,-1-1 1,1 1-1,0-1 1,0 1-1,0-1 1,0 1-1,0-1 1,0 0-1,0 1 1,0-1 0,0 0-1,1 0 1,-1 0-1,0 0 1,3 2-1,1-1 23,-1 0 1,1 0-1,-1 0 0,1-1 0,0 0 1,-1 0-1,1 0 0,0 0 0,0-1 0,0 1 1,0-1-1,0-1 0,0 1 0,0-1 1,-1 1-1,1-2 0,0 1 0,0 0 0,-1-1 1,8-3-1,-6 2 39,0 0 1,0 0-1,0 0 0,-1-1 1,1 0-1,-1 0 1,0 0-1,0-1 1,0 0-1,-1 0 0,1 0 1,-1 0-1,0-1 1,4-8-1,-7 12-62,0-1-1,0 1 1,-1-1-1,1 1 1,-1-1-1,1 1 1,-1-1 0,0 1-1,0-1 1,0 1-1,0-1 1,-1 0-1,1 1 1,-1-3-1,0 3-33,1 1 0,-1 0 0,1-1 0,-1 1-1,0 0 1,0 0 0,1 0 0,-1 0-1,0-1 1,0 1 0,0 0 0,0 1 0,0-1-1,-1 0 1,1 0 0,0 0 0,0 1-1,-1-1 1,1 1 0,0-1 0,0 1-1,-1-1 1,1 1 0,-1 0 0,1-1 0,-2 1-1,-15 0-31,1 0 0,0 1 0,0 1 0,-32 8 0,-65 24-172,98-29 47,11-4-14,0 1 0,0-1 0,1 1 1,-1 0-1,0 0 0,1 0 0,-1 0 1,-7 7-1,12-9 121,0 0 1,0 0 0,0 0-1,0 0 1,0 1-1,0-1 1,-1 0-1,1 0 1,0 0 0,0 0-1,0 1 1,0-1-1,0 0 1,0 0 0,0 0-1,0 1 1,0-1-1,0 0 1,0 0 0,0 0-1,0 0 1,0 1-1,0-1 1,0 0-1,0 0 1,0 0 0,0 1-1,0-1 1,1 0-1,-1 0 1,0 0 0,0 0-1,0 1 1,0-1-1,0 0 1,0 0 0,0 0-1,1 0 1,-1 0-1,0 0 1,0 1-1,0-1 1,0 0 0,1 0-1,-1 0 1,0 0-1,0 0 1,0 0 0,1 0-1,-1 0 1,0 0-1,0 0 1,0 0 0,0 0-1,1 0 1,-1 0-1,0 0 1,0 0 0,0 0-1,1 0 1,-1 0-1,0 0 1,17 0-1905,20-3-656,10-2-2570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20.1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41 271 2560,'-12'-55'1536,"10"35"929,2 19-2247,0 0-1,0 0 1,0 0-1,0 0 1,0 0-1,0 0 1,0 0-1,0 0 1,-1 0-1,1 0 1,0 0 0,-1 0-1,1 0 1,-1 0-1,1 0 1,-1 0-1,1 0 1,-1 0-1,-1-1 1,-3 19 1531,0 13-826,1 1-1,1 46 1,2-29-203,0 64 337,1-64-98,2-34-282,-2-14-658,0 0 0,0 0 0,0 0 0,1 1 0,-1-1 0,0 0 0,0 0 0,0 0 0,0 0 0,0 0 0,0 0 0,0 0 0,1 0-1,-1 0 1,0 0 0,0 0 0,0 0 0,0 0 0,0 0 0,0 0 0,0 0 0,1 0 0,-1 0 0,0 0 0,0 0 0,0 0 0,0 0 0,0 0 0,0 0 0,0 0 0,1 0 0,-1 0 0,0-1-1,0 1 1,0 0 0,0 0 0,0 0 0,0 0 0,0 0 0,0 0 0,0 0 0,0 0 0,0 0 0,1-1 0,-1 1 0,0 0 0,0 0 0,0 0 0,0 0 0,0 0 0,11-26 721,-6 10-692,-2 0-1,0 0 1,-1-1 0,0-16 0,1-3 17,16-122-53,3-43-542,-20 188 479,-1 11 35,-1 0 0,1 0-1,-1 1 1,0-1 0,0 0 0,0 0-1,0 0 1,0-2 0,62 142 880,-51-115-596,24 37 0,-18-31-4,-14-24-213,0-1 0,0 0 0,0 0 0,1 0 0,-1 0 0,1-1 1,0 1-1,0-1 0,0 0 0,1 0 0,-1 0 0,1-1 0,-1 0 0,1 0 0,0 0 0,0 0 0,0-1 0,0 1 0,10 0 1,-9-2-30,0 1 0,0-2 1,0 1-1,0-1 1,0 1-1,0-2 0,0 1 1,0-1-1,0 0 1,-1 0-1,1 0 1,0-1-1,-1 0 0,0 0 1,0 0-1,7-7 1,-10 9-420,-1-1 1,0 1-1,0 0 1,0-1 0,0 1-1,0-1 1,-1 1-1,1-1 1,0-2-1,0 3-160,-1 0 0,1-1 0,-1 1 0,1 0-1,-1-1 1,1 1 0,0 0 0,0 0 0,-1 0-1,1 0 1,0 0 0,0 0 0,0 0-1,0 0 1,3-1 0,9-3-2056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20.6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189 20 5728,'22'33'8282,"-21"-31"-8080,1 0-1,-1 0 1,1 0-1,-1 0 1,1 0-1,0 0 1,0 0-1,0 0 1,0-1-1,0 1 1,0-1-1,1 0 1,3 2-1,-5-2 402,12-13 933,-12 9-1524,0 1 0,-1 0 0,1 0 0,-1 0 0,0 0 1,0 0-1,1 0 0,-1-1 0,-1 1 0,1 0 0,0 0 0,0 0 0,-1 0 0,1-1 0,-1 1 0,0 0 0,0 0 0,0 0 0,0 0 0,0 1 1,0-1-1,0 0 0,-1 0 0,1 1 0,0-1 0,-1 0 0,0 1 0,1-1 0,-1 1 0,0 0 0,0 0 0,0 0 0,1 0 0,-1 0 1,0 0-1,0 0 0,-3 0 0,1 1-4,-1-1 0,1 2 0,0-1 0,0 0 1,0 1-1,0 0 0,0 0 0,1 0 0,-1 0 0,0 0 1,0 1-1,-3 2 0,-9 5 307,-20 15-1,21-14-132,3-1 48,-1 1-1,1-1 1,-12 15 0,20-20-146,0 0 0,0 1 0,1 0 0,0-1 0,0 1 0,0 0 0,1 1 0,-1-1 0,1 0 0,0 1 0,1-1 0,-2 7 0,3-8-53,0-1 0,0 0 0,1 0 0,-1 0 0,1 0 1,-1 0-1,1 0 0,0 0 0,0 0 0,1-1 0,-1 1 0,0 0 1,1 0-1,0-1 0,0 1 0,-1-1 0,6 5 0,-4-4 40,1 1-1,-1-1 0,1 0 0,0 0 0,0 0 0,1-1 0,-1 0 1,0 0-1,1 0 0,0 0 0,4 1 0,14 1 44,-1-1 0,1-2 0,-1 0 0,1-1 0,-1-2 0,1 0 0,25-6 0,-19-1-1656,-27 9 1190,-1-1 0,1 0 1,-1 0-1,1 0 1,-1 0-1,0 0 1,1 0-1,-1 0 0,0 0 1,0 0-1,0-1 1,0 1-1,0-1 1,0 1-1,1-3 0,-1 3-175,0-1 0,-1 0 0,1 0 0,0 1 0,0-1 0,1 0 0,-1 1 0,0-1 0,0 1 0,3-3 0,9-7-4075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2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69 4064,'0'-1'325,"0"0"0,-1-1 0,1 1 0,-1 0 0,1 0 1,-1 0-1,0 0 0,1 0 0,-1-1 0,0 1 0,0 0 0,0 0 0,-1-1 0,1 2-221,0 0-1,0 0 0,0 0 0,0 0 0,1 1 0,-1-1 1,0 0-1,0 0 0,0 1 0,0-1 0,1 0 0,-1 1 1,0-1-1,0 1 0,1-1 0,-1 1 0,0-1 0,1 1 1,-1 0-1,1-1 0,-2 2 0,-2 2 46,0-1 0,0 1 0,1 0 0,-1 1 0,1-1 0,0 1 0,0-1 0,-2 6 0,4-6-98,-1-1-1,2 0 0,-1 1 1,0-1-1,1 1 0,-1-1 1,1 1-1,0 0 0,0-1 0,1 1 1,-1-1-1,1 1 0,-1-1 1,3 4-1,-2-4 13,0-1 0,0 0 0,0 0 0,1 0 0,-1 0 0,1 0 0,-1 0 0,1 0 0,0-1 0,0 1 0,0 0 0,0-1 0,0 0 0,0 1 0,0-1 0,0 0 0,1 0 0,-1 0 0,0 0 0,1-1 0,-1 1 0,1-1 0,-1 1 0,3-1 0,10 2 295,0-1 0,26-2 0,-36 1-282,12-1 73,0 0 0,0-1-1,0-1 1,0-1 0,0 0-1,-1-1 1,18-8-1,-22 7-33,5-1 69,24-16 1,-37 20-91,0 0 1,0 0 0,0 0 0,-1 0 0,1 0 0,-1-1 0,0 1-1,0-1 1,0 0 0,0 0 0,2-5 0,-5 7-63,1 1 0,-1-1 1,1 1-1,-1-1 0,1 0 1,-1 1-1,0-1 0,0 0 1,0 1-1,0-1 0,0 0 1,0 1-1,0-1 0,-1 1 1,1-1-1,0 0 0,-1 1 1,-1-3-1,1 1-2,0 1 0,-1 0 0,0-1-1,0 1 1,1 0 0,-1 0 0,0 1 0,-1-1 0,1 0 0,-3-1-1,-2-1-17,1 1-1,-1 0 1,0 0-1,1 1 1,-1-1-1,-1 2 1,-9-2-1,-3 1-2,1 1 0,-1 2 0,0 0 0,0 1 0,-27 6 0,17 0-21,0 0-1,-47 22 0,70-26 37,0 0-1,0 0 0,0 0 0,0 1 0,1 0 0,0 1 0,0-1 0,-6 9 0,11-13-81,0 0 0,0 1 0,1-1 0,-1 0-1,0 1 1,1-1 0,-1 0 0,1 1-1,-1-1 1,1 1 0,0-1 0,-1 1-1,1-1 1,0 3 0,0-2-333,1 0-1,-1 1 1,1-1 0,-1 0-1,1 0 1,0 0-1,0 0 1,-1 0 0,2 0-1,1 3 1,5 6-1086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21.0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364 21 7040,'0'-1'127,"0"0"0,0 0 1,0 0-1,0 0 0,-1 0 1,1 1-1,0-1 0,-1 0 1,1 0-1,0 0 0,-1 0 1,1 0-1,-1 1 0,1-1 1,-1 0-1,0 0 0,1 1 1,-1-1-1,0 1 0,0-1 1,1 0-1,-1 1 0,-1-1 1,-1 0 3,1 1 1,0 0 0,0 0-1,0 0 1,0 0 0,0 0-1,0 0 1,0 1 0,0-1 0,0 1-1,0-1 1,-3 3 0,-25 10 1228,1 2 0,-52 35 0,68-42-1220,1 1 0,0 0 0,0 1 0,1 0 0,0 1 1,-9 12-1,19-21-145,0-1 1,0 0-1,0 1 1,0 0-1,1-1 1,-1 1-1,0-1 1,1 1-1,-1 0 1,1-1-1,0 1 1,0 0 0,-1 0-1,1-1 1,0 1-1,1 0 1,-1-1-1,0 1 1,0 0-1,2 3 1,-1-2 2,0 0 1,1-1-1,0 1 1,0 0 0,0-1-1,0 1 1,0-1-1,0 1 1,0-1-1,5 3 1,3 2 40,1 0 0,0-1 0,0 0 0,21 7 0,-11-5 548,1 1-1,37 21 1,-51-25-404,-7-5-96,0 1 0,0-1 0,-1 0 1,1 1-1,0-1 0,0 1 0,-1-1 1,1 1-1,0 0 0,-1-1 0,1 1 1,-1-1-1,1 1 0,0 1 0,-1-1-40,-1 0 1,1-1-1,-1 1 0,1 0 0,-1-1 0,1 1 0,-1 0 0,0-1 0,1 1 0,-1-1 0,0 1 0,0-1 0,1 1 0,-1-1 1,0 0-1,0 1 0,0-1 0,1 0 0,-1 0 0,-2 1 0,-23 6 151,0 0 0,-42 5 0,12-3 8,-52 8-2675,102-16-2290,11 0 2093,14-3 55,-18 2 2343,24-5-4665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21.5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71 135 6400,'9'-7'1481,"-8"1"1183,-1 4-1348,-6 2 1644,0 1-2596,1 2 0,0-1-1,0 0 1,-1 1 0,1 0 0,1 0 0,-1 0 0,-6 6 0,9-7-327,0 0 1,0 0 0,1 0 0,-1 0 0,0 0-1,1 0 1,-1 0 0,1 0 0,0 0 0,0 1 0,0-1-1,0 1 1,0-1 0,0 0 0,1 1 0,-1 0-1,1-1 1,-1 1 0,1-1 0,0 1 0,1 3-1,-1-4 0,1 1 0,0-1 0,0 0 0,0 0 0,0 0-1,0 0 1,1-1 0,-1 1 0,0 0 0,1 0 0,-1-1-1,1 1 1,0-1 0,-1 1 0,1-1 0,0 0 0,0 0-1,3 2 1,-1-1 54,-1-1 0,1 0 0,0 1 0,0-1 0,-1 0 0,1-1 1,0 1-1,0-1 0,0 0 0,5 0 0,-4-1-22,0 0 0,-1 0 0,1-1 0,0 1 0,-1-1 0,1 0 0,-1-1-1,0 1 1,0-1 0,0 0 0,0 0 0,0 0 0,-1 0 0,1-1 0,-1 1 0,0-1 0,0 0 0,0 0 0,2-6 0,-1 4 1,0-1-1,-1 0 1,0 0-1,-1 0 1,1 0-1,-1-1 1,-1 1-1,1-1 1,-1 1-1,-1-1 0,0-13 1,0 15-35,-1-1 0,0 0 0,-1 1 0,0-1 0,0 1 0,0-1 0,-5-8 0,6 13-48,0 0-1,0 1 1,0-1-1,0 1 1,0-1-1,0 1 1,0-1-1,-1 1 1,1 0-1,-1 0 1,1 0-1,-1 0 1,1 0-1,-1 0 1,1 0-1,-1 0 1,0 0-1,0 1 1,1-1-1,-1 1 1,0 0-1,0-1 1,0 1-1,0 0 1,1 0-1,-1 0 1,0 0-1,0 0 1,0 0-1,0 1 1,1-1-1,-3 1 1,0 1-87,0-1 0,0 1 1,0 0-1,0 0 0,0 0 1,1 1-1,-1-1 1,1 1-1,-1 0 0,1 0 1,0 0-1,0 1 0,0-1 1,1 1-1,-1-1 1,1 1-1,0 0 0,0 0 1,0 0-1,1 0 0,-2 6 1,3-7-165,0-1-1,0 0 1,0 1 0,0-1 0,1 0 0,0 1-1,-1-1 1,1 0 0,0 0 0,0 0 0,0 0 0,0 0-1,0 0 1,1 0 0,-1 0 0,0 0 0,1 0-1,0-1 1,-1 1 0,1 0 0,0-1 0,4 3 0,-2-1-508,1 0 1,0 0-1,0-1 1,0 1 0,0-1-1,0 0 1,1 0 0,8 1-1,12 1-1478,0 0-662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21.9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47 4384,'1'-2'413,"-1"0"-1,0 1 1,0-1 0,1 1-1,-1-1 1,1 0 0,-1 1-1,1-1 1,0 1 0,-1-1-1,1 1 1,0-1 0,0 1-1,2-3 1,2-3 2943,-8 27-103,2-18-3186,-6 14 726,-1-1 0,0 1 0,-1-1 0,-20 24 0,44-39-131,12-8-609,0-2 1,-1 0-1,0-2 1,35-22-1,24-10-54,-76 40 27,-4 1-35,0 1 0,0 0 0,0 0 0,1 0 0,10-2 0,-15 4 22,0 0 0,1 0 0,-1 0-1,0 0 1,0 0 0,1 1-1,-1-1 1,0 0 0,0 1 0,1-1-1,-1 1 1,0-1 0,0 1-1,0-1 1,0 1 0,0 0-1,0 0 1,0-1 0,0 1 0,0 0-1,0 0 1,0 0 0,0 0-1,-1 0 1,1 0 0,0 1-1,-1-1 1,1 0 0,-1 0 0,1 0-1,0 2 1,0 2 74,1 1 1,-1-1-1,0 1 0,0 0 0,-1 0 1,0-1-1,0 1 0,-1 9 0,-10 45 214,9-49-299,-3 4 24,0 4-271,5-18 125,0 0 0,0-1 1,0 1-1,0 0 0,0-1 0,0 1 0,1 0 0,-1-1 0,0 1 0,0 0 0,1-1 0,-1 1 0,0 0 0,1-1 0,-1 1 1,1-1-1,-1 1 0,1-1 0,-1 1 0,1-1 0,-1 1 0,1-1 0,-1 0 0,1 1 0,0-1 0,-1 0 0,1 1 0,0-1 0,-1 0 1,2 1-1,21 0-3927,-18-1 2868,5 0-905,1-1 0,0 0 0,19-6 0,-7 0-1308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22.2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11 5472,'-2'-2'576,"1"1"0,-1 0 1,0 0-1,1 0 0,-1 0 1,0 1-1,0-1 0,0 0 1,0 1-1,0-1 0,0 1 1,-2-1-1,1 2-217,1 0-1,0 0 1,-1 0 0,1 0 0,0 0-1,0 1 1,0-1 0,0 1 0,0-1-1,0 1 1,-2 2 0,-2 1 37,1 1-1,-1-1 1,1 1 0,1 0-1,-1 0 1,1 1 0,0-1 0,0 1-1,-5 13 1,9-20-378,1 0 0,-1-1 0,0 1 0,0 0 0,0 0-1,0 0 1,1 0 0,-1 0 0,0 0 0,0 0 0,1-1 0,-1 1 0,0 0 0,0 0 0,0 0 0,1 0-1,-1 0 1,0 0 0,0 0 0,0 0 0,1 0 0,-1 0 0,0 0 0,0 1 0,1-1 0,-1 0-1,0 0 1,0 0 0,0 0 0,1 0 0,-1 0 0,0 0 0,0 0 0,0 1 0,0-1 0,1 0 0,-1 0-1,0 0 1,0 0 0,0 1 0,0-1 0,0 0 0,0 0 0,1 0 0,-1 1 0,0-1 0,0 0-1,0 0 1,0 0 0,0 1 0,0-1 0,0 0 0,0 0 0,0 1 0,0-1 0,0 0 0,0 0 0,0 0-1,0 1 1,0-1 0,0 0 0,0 0 0,0 1 0,-1-1 0,1 0 0,0 0 0,0 0 0,0 0 0,0 1-1,18-12 224,-14 8-167,26-20-63,-24 18-1,0 0 0,0 0-1,0 1 1,1 0 0,8-5-1,12-6-14,-27 16 27,0-1 0,0 0 0,1 0 0,-1 0 0,0 1 0,1-1-1,-1 0 1,0 0 0,0 1 0,0-1 0,1 0 0,-1 0 0,0 1 0,0-1 0,0 0 0,0 1 0,1-1 0,-1 0 0,0 1-1,0-1 1,0 0 0,0 1 0,0-1 0,0 0 0,0 1 0,0-1 0,0 8 91,0-1 0,0 1-1,-1-1 1,0 1 0,-1-1 0,1 0 0,-1 0-1,-6 13 1,5-11-95,0-1-1,0 1 1,1 0-1,0 0 0,-1 15 1,3-22-41,0 1-211,0-1 0,0 1 0,0-1 0,0 1 0,1 0 0,-1-1 0,1 1 0,-1-1 0,2 3 0,-1-4 30,-1-1 1,1 0-1,-1 1 0,1-1 0,0 0 0,-1 0 0,1 0 0,0 0 0,-1 0 0,1 0 1,0 0-1,-1 0 0,1 0 0,-1 0 0,1 0 0,0 0 0,-1 0 0,1 0 0,0-1 0,0 1-304,5-1-570,0-1 0,0 1 0,0-1 0,-1-1 0,1 1 0,-1-1 0,10-6 0,7-7-3791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22.7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70 5312,'-3'1'730,"3"-1"-642,0 0 0,0 0 0,0 0 0,-1 0 0,1 0 0,0 0 0,0 0 0,-1 0 0,1 0 0,0 0 0,0 0-1,0 0 1,-1 0 0,1 0 0,0 0 0,0 0 0,0 0 0,-1 0 0,1 0 0,0 0 0,0 0 0,-1 0 0,1 0 0,0 0 0,0-1 0,0 1 0,0 0 0,-1 0 0,1 0-1,0 0 1,0 0 0,0-1 0,0 1 0,0 0 0,-1 0 0,1 0 0,0-1 0,0 1 0,0 0 0,0 0 0,0 0 0,0-1 0,-1 3 549,1 0 1,-1 1 0,0-1-1,1 0 1,-1 0-1,0 0 1,0 0 0,-1-1-1,-1 3 1,2-2-334,0 0 0,-1 0 0,1 0 1,0 1-1,0-1 0,0 0 0,0 0 1,1 0-1,-2 5 1547,3-8-1805,0 1 1,0-1-1,0 0 1,0 1-1,0-1 1,0 1 0,0-1-1,0 1 1,0-1-1,1 1 1,-1-1-1,0 1 1,1 0-1,5-2 33,12-7-118,0 0 0,0-2-1,-1 0 1,28-24 0,-11 9 246,-35 26-188,1-1 1,-1 1-1,1-1 0,-1 1 1,0 0-1,1-1 1,-1 1-1,1 0 0,-1 0 1,1-1-1,-1 1 0,1 0 1,-1 0-1,1 0 0,-1 0 1,1 0-1,0-1 1,-1 1-1,1 0 0,-1 0 1,1 0-1,-1 0 0,1 1 1,-1-1-1,1 0 1,-1 0-1,1 0 0,-1 0 1,1 0-1,-1 1 0,1-1 1,-1 0-1,1 1 0,-1-1 1,1 0-1,-1 1 1,1-1-1,-1 0 0,0 1 1,1-1-1,-1 1 0,0-1 1,1 0-1,-1 1 0,0-1 1,0 1-1,1-1 1,-1 1-1,0-1 0,0 1 1,0 0-1,0-1 0,0 1 1,0-1-1,0 1 1,0 0-1,1 6 270,0 0-1,-1 0 1,0 10 0,0-10-84,-1 10 260,-1 0 1,-4 20-1,1-8 102,1-10-328,2-11-281,1-1-1,0 1 0,0 10 1,1-14-1355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23.0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200 11 9216,'-4'-10'3146,"-5"10"-912,-1 2-628,2 0-1073,1-1 1,0 1-1,0 1 0,0-1 0,0 1 1,0 0-1,-12 9 0,1 0 417,-24 22-1,38-31-861,0 1 0,0 0-1,0 0 1,0 1 0,1-1 0,0 1-1,0 0 1,0-1 0,0 1-1,1 1 1,0-1 0,0 0-1,0 0 1,1 1 0,-1-1 0,1 1-1,0 6 1,1-10-87,0 0 0,0 0 0,1 1 0,-1-1-1,0 0 1,1 0 0,-1 0 0,1 0 0,0 0 0,0 0 0,0 0 0,0-1 0,0 1 0,0 0-1,0 0 1,1-1 0,-1 1 0,1-1 0,-1 1 0,1-1 0,-1 0 0,1 1 0,2 0 0,-1 0-144,1 0 1,0-1 0,0 0 0,-1 1-1,1-1 1,0-1 0,0 1 0,0 0-1,0-1 1,0 0 0,6 0 0,21-4-4971,44-10 0,-36 5 1051,-3 1-519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23.4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77 181 9056,'-10'-5'2763,"17"2"-433,12-3 1083,-12 2-2817,-2-1-1,1 0 1,-1 0 0,1 0 0,3-6-1,0 0-296,-1-1-1,0 0 1,10-21-1,-17 30-247,1 0 0,-1-1 1,0 1-1,1-1 0,-2 1 0,1-1 0,0 1 1,-1-1-1,1 1 0,-1-1 0,0 0 0,-1 1 1,1-1-1,-1-5 0,0 9-54,1-1 0,0 1 0,-1-1 1,1 1-1,-1 0 0,1-1 0,0 1 0,-1 0 1,1-1-1,-1 1 0,1 0 0,-1 0 0,1 0 0,-1-1 1,1 1-1,-1 0 0,1 0 0,-1 0 0,1 0 0,-1 0 1,1 0-1,-1 0 0,0 0 0,1 0 0,-1 0 0,1 0 1,-1 0-1,1 0 0,-1 1 0,1-1 0,-1 0 0,1 0 1,-1 0-1,1 1 0,-1-1 0,0 1 0,-21 12-13,18-10 68,-7 4 154,-54 37 776,58-39-833,1 1 1,0 0-1,0 0 1,0 0-1,0 1 1,-8 14-1,13-19-121,-1 0-1,1 0 1,0 1 0,0-1-1,0 1 1,1-1-1,-1 1 1,0-1 0,1 1-1,0 0 1,-1-1 0,1 1-1,0-1 1,1 1-1,-1 0 1,0-1 0,1 1-1,-1-1 1,1 1-1,0-1 1,0 1 0,0-1-1,0 1 1,0-1-1,0 0 1,1 0 0,-1 1-1,1-1 1,0 0-1,0 0 1,-1-1 0,1 1-1,3 2 1,2 1 10,1 0 0,0 0 0,0-1 0,0 0 0,1 0-1,-1-1 1,1 0 0,12 2 0,-10-2-351,0-2 0,0 1 0,0-2 0,0 1 0,1-1 0,-1-1 0,0 0 0,0-1 0,13-3 1,-18 3-495,0 0 1,0 0 0,0-1 0,0 0-1,0 0 1,0 0 0,-1-1 0,0 0-1,1 0 1,-1 0 0,-1 0 0,1-1-1,-1 0 1,0 0 0,0 0 0,0-1-1,4-7 1,11-35-4255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23.8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 6560,'-1'1'137,"1"0"0,-1 0 0,0 0 1,1 0-1,-1 0 0,1 0 0,-1 0 0,1 1 0,0-1 1,0 0-1,-1 0 0,1 0 0,0 1 0,0-1 1,0 0-1,0 0 0,0 0 0,1 1 0,-1-1 0,0 0 1,1 2-1,11 27 49,-8-21 263,68 202 6128,2 101-3128,-62-242-2914,-3 0 1,-1 136-1,-11-166-711,-1 0 0,-2 0 0,-2-1 0,-15 48 0,18-71-904,-1 1 0,-1-1 0,-1 0 0,0-1 0,-17 24 0,12-23-2755,-17 15 1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36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42 2560,'2'-5'835,"0"-1"1,0 1 0,0 0-1,1 0 1,4-6-1,-6 7 2358,-6 13-2653,-16 79 756,-32 114 368,-20 6-64,28-85-1035,-36 162 1,76-264-531,2 0 1,-2 30-1,5-51-56,0 0-1,-1 0 0,1 0 0,0 0 1,0 0-1,0 0 0,0 1 0,0-1 1,0 0-1,0 0 0,0 0 0,0 0 1,0 0-1,0 0 0,0 1 0,0-1 1,0 0-1,0 0 0,0 0 0,0 0 0,0 0 1,0 0-1,0 0 0,1 1 0,-1-1 1,0 0-1,0 0 0,0 0 0,0 0 1,0 0-1,0 0 0,0 0 0,0 0 1,0 0-1,0 1 0,1-1 0,-1 0 0,0 0 1,0 0-1,0 0 0,0 0 0,0 0 1,0 0-1,1 0 0,3-6-1630,6-16-1508,0-10-462,4-4 1212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36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37 305 6048,'-33'-30'2725,"33"30"-2638,0 0-1,-1-1 1,1 1-1,0 0 1,-1-1-1,1 1 1,0 0-1,0-1 1,0 1-1,-1-1 1,1 1-1,0 0 1,0-1-1,0 1 1,0-1-1,0 1 1,0-1-1,0 1 1,0 0-1,0-1 1,0 1-1,0-1 1,0 1-1,0-1 1,0 0-1,9-10 1361,23-11-115,-23 17-1112,56-34 180,2 3 0,1 3 0,105-35 0,-118 53-556,1 3-1,87-8 1,-134 19-90,24 0-484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37:2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3072,'-6'2'1018,"0"1"0,1 0 0,-1 0 0,1 1 0,-9 7 0,7-4-413,0 0-1,0 0 0,-7 10 1,5-3-245,1 0-1,0 0 1,1 1 0,-7 20 0,12-30-269,1 1 0,-1-1 0,1 0 1,1 1-1,-1-1 0,1 1 0,0-1 0,1 7 1,-1-10-42,0-1 0,0 1 1,0 0-1,1-1 1,-1 1-1,0-1 1,1 1-1,0 0 0,-1-1 1,1 1-1,0-1 1,0 0-1,0 1 1,0-1-1,0 0 0,0 1 1,0-1-1,0 0 1,0 0-1,1 0 1,-1 0-1,0 0 0,1 0 1,-1 0-1,1-1 1,-1 1-1,1 0 1,-1-1-1,1 1 0,2 0 1,2-1 40,-1 0 1,1-1-1,-1 0 0,0 1 1,1-2-1,-1 1 1,0 0-1,1-1 0,-1 0 1,6-4-1,7-3 167,24-17-1,-22 12-16,30-27 1,-44 36-165,-1-1 0,1 0 1,-1 0-1,0 0 0,0-1 0,-1 0 1,0 0-1,6-14 0,-9 20-42,-1-1-1,1 1 0,-1 0 0,0-1 0,0 1 0,1-1 0,-1 1 1,0-1-1,0 1 0,0-1 0,-1 1 0,1-1 0,0 1 0,0 0 1,-1-1-1,1 1 0,-1-1 0,1 1 0,-2-2 0,0 1-25,1 0 0,-1 0 0,0 1-1,1-1 1,-1 1 0,0-1 0,0 1 0,0 0-1,0 0 1,0 0 0,-3-2 0,-2 1-70,-1 0 0,1 0 0,-1 0 0,1 1 1,-1 0-1,-9 0 0,5 2 73,1 0-1,-1 0 1,1 1 0,-1 0-1,1 1 1,0 0-1,-19 9 1,24-9-392,0 0 0,0 1 0,0 0-1,0 0 1,-10 9 0,13-9-399,0-1 1,0 1-1,0-1 1,1 1-1,-1 0 1,1 0 0,0 0-1,0 0 1,-2 9-1,-2 11-2458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37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0 4576,'2'11'3313,"-1"-4"-2808,0 0 1,-1 0-1,1 0 0,-2 12 1,-59 286 3627,-47 19-2080,-69 166 177,167-461-2076,0 1 225,8-20 141,3-7-220,2-7-6,26-36-55,43-76 0,-8 9-327,-12 35 14,-43 60-52,0 2 1,0-1-1,23-17 1,-32 28 112,-1-1 1,1 0 0,0 1 0,0-1-1,0 1 1,-1-1 0,1 1 0,0 0-1,0-1 1,0 1 0,0 0-1,0-1 1,0 1 0,0 0 0,0 0-1,0 0 1,0 0 0,0 0 0,0 0-1,0 0 1,0 0 0,0 1 0,1-1-1,-1 1 2,0 0 0,0 0 0,0-1-1,0 1 1,0 0 0,0 0 0,-1 0 0,1 0-1,0 0 1,0 0 0,-1 1 0,1-1 0,-1 0-1,1 0 1,0 2 0,1 6-2,-1 0 1,1 0-1,-1 17 1,-1-24 18,0 115 163,-2-71-147,2 0 0,11 82 0,-10-121-47,9 32 173,-10-37-118,1 0 0,-1 0 0,1-1 0,0 1 0,0 0 0,0 0 1,0-1-1,0 1 0,0-1 0,1 1 0,-1-1 0,0 1 0,1-1 0,-1 0 0,1 1 1,2 0-1,0-1 27,-1 0 0,0 0 0,0 0 1,0-1-1,0 1 0,1-1 0,-1 0 0,0 0 1,0 0-1,1-1 0,-1 1 0,5-2 0,3-1 23,0-1-1,11-6 0,-10 5-10,17-9-11,0-1-1,-1-2 0,0 0 1,-2-2-1,0-1 0,24-25 0,128-148 97,-166 179-121,61-80-39,-68 83 0,-5 11 0,0 0 1,0 0-1,0 0 0,0 0 1,0-1-1,0 1 1,0 0-1,0 0 1,-1 0-1,1 0 1,0 0-1,0 0 1,0 0-1,0-1 1,0 1-1,0 0 0,0 0 1,0 0-1,0 0 1,0 0-1,0 0 1,-1 0-1,1 0 1,0 0-1,0 0 1,0 0-1,0 0 1,0 0-1,0-1 0,0 1 1,-1 0-1,1 0 1,0 0-1,0 0 1,0 0-1,0 0 1,0 0-1,0 0 1,0 0-1,-1 0 1,1 0-1,0 1 1,0-1-1,0 0 0,-2 0-33,0 1 0,1 0 0,-1 0 0,0 0 0,1 0-1,-1 0 1,1 1 0,-1-1 0,1 0 0,0 1 0,-2 2-1,-163 239-34,148-215 164,2 1 1,-15 34 0,30-59-47,-1-1 0,1 0 1,0 0-1,0 0 0,1 1 1,-1-1-1,1 1 0,-1-1 1,1 0-1,1 6 1,-1-8-31,0-1 0,0 1 0,1 0 0,-1 0 0,0 0 0,1 0 0,-1-1 0,0 1 0,1 0 0,-1 0 0,1-1 1,-1 1-1,1 0 0,0-1 0,-1 1 0,1 0 0,1 0 0,-1-1 4,0 1-1,1 0 1,-1-1-1,1 1 1,-1-1-1,1 0 1,-1 0-1,1 1 1,-1-1-1,1 0 1,-1 0-1,1-1 1,2 1-1,2-1 30,1-1 0,-1 0 0,1 0 0,-1-1 0,0 0 0,0 0 0,0 0-1,0-1 1,0 0 0,-1 0 0,0 0 0,1-1 0,-2 1 0,1-1 0,4-6-1,5-8-5,-1 0-1,-1 0 1,12-25-1,27-66 69,-18 37-335,-29 63-23,-3 7-8,-1 9 77,0 2 146,0 34-135,-1-6 174,1 0 0,2 0 0,13 66 0,-14-97 11,0-1 1,1 1 0,-1-1 0,1 1-1,0-1 1,3 4 0,-4-7-5,-1 0 0,1 0 0,-1 0 0,1 0 0,0-1 0,-1 1 0,1 0 0,0-1 0,0 1 0,0 0 0,0-1 0,0 1 0,0-1 0,-1 1 0,1-1 0,0 0 0,0 1 0,0-1 0,0 0 0,1 0 0,-1 1 0,0-1 0,0 0 0,0 0 0,0 0 0,0 0 0,0-1 0,0 1 0,0 0 0,0 0 0,2-1 0,0-1 0,0 0 1,0 0-1,0 0 0,0-1 1,-1 1-1,1-1 0,-1 0 0,1 0 1,-1 1-1,0-2 0,0 1 1,2-4-1,56-118 344,-35 71-195,39-71-72,-6 14-162,67-185 127,-7-72-486,-113 354 203,-5 14 223,0 0 1,0 0 0,0 0-1,0 0 1,0 0 0,0 0 0,0 0-1,0 0 1,0 0 0,0 0-1,0 0 1,0 0 0,0 0 0,1 0-1,-1 0 1,0 0 0,0 0-1,0 0 1,0 0 0,0 0 0,0 0-1,0 0 1,0 0 0,0 0-1,0 0 1,0 0 0,0 0 0,0 0-1,0 0 1,0 0 0,0 0-1,0 0 1,0 0 0,0 0 0,0 0-1,0 0 1,1 0 0,-1 0-1,0 0 1,0 0 0,0 0 0,0 0-1,0 0 1,0 0 0,0 0-1,0 0 1,0 0 0,0 0 0,0 0-1,0 0 1,0 0 0,0 0-1,0 0 1,0-1 0,0 1 0,0 0-1,0 0 1,0 0 0,0 0-1,0 0 1,0 0 0,-1 12-217,-37 272 195,21 7 11,27-15 86,-1-196 237,25 110-1,-16-113-914,-17-68-935,-1-14-2260,-2-14-1080,-2-1 2430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38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37 7136,'-8'-12'3648,"13"12"-2016,8 0-992,14-5 704,9 5-768,22-3 416,1 0-576,12-6-161,-3 9-159,-5-5 64,-10 10-96,-3-5-96,-10 0 0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42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1327 1984,'-24'11'1266,"24"-11"-1217,0 0-1,0 0 0,0 0 1,0 0-1,0 0 0,-1 0 1,1 0-1,0 0 0,0 0 1,0 0-1,0 0 0,0 0 1,0 0-1,-1 0 0,1 0 1,0 1-1,0-1 0,0 0 1,0 0-1,0 0 0,0 0 1,0 0-1,-1 0 0,1 0 0,0 1 1,0-1-1,0 0 0,0 0 1,0 0-1,0 0 0,0 0 1,0 1-1,0-1 0,0 0 1,0 0-1,0 0 0,0 0 1,0 0-1,0 1 0,15-2 3318,-8 0-2893,1-1 1,-1 0-1,0-1 1,0 0-1,0 0 0,0 0 1,0-1-1,-1 0 0,0 0 1,9-8-1,6-7 307,26-30 0,-43 44-667,34-39 493,40-63 1,22-53-156,-65 102-366,61-103 603,-87 145-621,8-12-31,-16 26-55,0 0-1,0 1 1,1 0-1,-1-1 1,0 1 0,1 0-1,-1-1 1,1 1-1,0 0 1,-1 0 0,1 0-1,3-1 1,-4 2 4,0 0-1,1 0 1,-1 0 0,0 0 0,0 1 0,0-1-1,0 0 1,0 1 0,1-1 0,-1 0-1,0 1 1,0-1 0,0 1 0,0 0 0,0-1-1,0 1 1,0 0 0,-1 0 0,1-1 0,0 1-1,0 0 1,0 0 0,-1 0 0,1 0-1,-1 0 1,1 0 0,-1 0 0,1 0 0,0 2-1,2 4 3,0 1 0,4 14 0,3 21 45,7 69 0,-5 45 77,-12-155-106,2 59 354,-9 105 0,7-162-293,-1 0 0,1 0 0,-1 0-1,0 0 1,0 0 0,0 0-1,-1 0 1,1 0 0,-1 0-1,0 0 1,0-1 0,-1 1-1,1-1 1,-1 1 0,1-1-1,-6 5 1,6-7-28,1 0 0,-1 0 0,1 0 0,-1 0 0,0 0 0,1-1 0,-1 1 0,0 0 0,1-1 0,-1 0 0,0 1 0,0-1 0,1 0 1,-1 0-1,0 0 0,0 0 0,0 0 0,1 0 0,-1-1 0,0 1 0,0 0 0,1-1 0,-3 0 0,-3-3 55,0 1 0,0-1 1,0 0-1,-5-5 0,5 4-63,-15-11-6,2-2 0,0-1 0,1 0-1,-28-38 1,24 29-72,-43-54-457,66 81 498,0 1 0,0 0 0,0 0-1,0 0 1,0 0 0,0 0-1,0-1 1,0 1 0,0 0 0,0 0-1,0 0 1,-1 0 0,1 0-1,0 0 1,0 0 0,0-1 0,0 1-1,0 0 1,0 0 0,0 0-1,-1 0 1,1 0 0,0 0 0,0 0-1,0 0 1,0 0 0,0 0-1,-1 0 1,1 0 0,0 0 0,0 0-1,0 0 1,0 0 0,0 0-1,-1 0 1,1 0 0,0 0 0,0 0-1,0 0 1,0 0 0,0 0 0,-1 0-1,1 0 1,1 6-228,2-1 182,0 0-1,1 0 1,-1-1-1,1 1 1,0-1-1,7 6 1,30 21-26,-33-24 54,22 12 80,47 25 1,-70-40-8,1-1 1,0 0 0,0 0-1,0 0 1,0-1 0,0-1-1,1 1 1,-1-1 0,0-1-1,1 1 1,10-2 0,-9-1 52,1 1 1,-1-2 0,0 0-1,0 0 1,0 0 0,0-1-1,18-11 1,-4-1 65,-1-2 0,0 0 0,-1-2 0,-1 0-1,29-37 1,59-68 139,89-110-154,-190 223-173,-3 4-326,-7 16 65,-4 10 268,1 0 0,1 0 1,0 1-1,-1 21 1,3-20 7,-8 107 83,10-106 2,1 0 0,1 0 1,8 39-1,-8-53 31,0-1 0,0 1 0,1-1 0,6 12 0,-8-16-81,0-1 0,-1 0 1,1 1-1,0-1 1,1 0-1,-1 0 1,0 0-1,0 0 1,0 0-1,1 0 1,-1-1-1,2 2 1,-2-2-11,0 0 0,-1 1 0,1-1 0,0 0 0,0 0 0,0 0 1,0 0-1,0 0 0,0 0 0,0 0 0,0 0 0,-1-1 0,1 1 1,0 0-1,0 0 0,0-1 0,0 1 0,-1-1 0,1 1 1,0-1-1,0 1 0,0-2 0,4-2 30,0 0 0,-1-1 0,0 0 0,0 0 0,-1 0 0,1-1 0,2-5 0,19-42 129,-22 45-147,39-98 81,15-31-44,-54 130-90,-2 4-13,1 0 0,-1 0 0,0 0 0,1 0 0,-1 0 0,1 1 0,0-1 0,0 0-1,0 1 1,4-4 0,-5 14-293,-1 32 26,-1 1 268,2-1 1,9 59-1,-6-77 64,-1 0 40,11 34 0,-13-50-50,2-1 0,-1 1 0,0 0 0,1-1 1,0 0-1,1 1 0,-1-1 0,1 0 0,0-1 0,7 8 0,-6-8 4,0-1 0,1 1 0,-1-1 0,1 0 0,-1-1 0,1 1 0,0-1 0,0-1 0,0 1 0,0-1 0,1 0 0,-1 0 0,0 0 0,0-1 0,1 0 0,-1-1 0,0 1 0,12-3 0,-2-1 89,1-1 0,-1 0-1,0-1 1,-1-1 0,26-15-1,-14 5-15,-1-1-1,-1-1 1,42-43-1,56-77-45,-106 116-20,16-28 0,-10 14-18,-18 31-26,-5 6 9,1-1 0,-1 1 0,1-1 0,0 1 0,-1-1 0,1 0-1,-1 0 1,0 1 0,1-1 0,-1 0 0,1 0 0,-1 1 0,0-1 0,0 0-1,1 0 1,-1 0 0,0 1 0,0-1 0,0 0 0,0 0 0,0 0 0,0 0-1,0 0 1,0 1 0,-1-1 0,1 0 0,0 0 0,0 0 0,-1 1 0,1-1-1,0 0 1,-1 0 0,1 1 0,-1-2 0,0 2 1,1-1-1,0 1 1,0 0 0,-1 0 0,1 0-1,0-1 1,-1 1 0,1 0 0,0 0-1,-1 0 1,1 0 0,-1-1 0,1 1-1,0 0 1,-1 0 0,1 0 0,-1 0-1,1 0 1,0 0 0,-1 0-1,1 0 1,0 0 0,-1 0 0,1 0-1,-1 0 1,1 1 0,0-1 0,-1 0-1,1 0 1,0 0 0,-1 0 0,0 1-1,-13 9-232,11-7 175,-12 9 27,1 1 0,1 0 0,0 1 0,0 1 0,2 0-1,0 1 1,-15 27 0,19-29 24,0-1-1,1 1 1,1 1-1,1-1 1,0 1-1,0 0 1,2 0-1,0 0 1,0 0-1,2 17 1,0-24 29,0 0 1,1 0 0,1 0-1,-1 0 1,1 0 0,1 0-1,-1 0 1,1-1 0,1 1-1,-1-1 1,1 0 0,1 0-1,-1 0 1,1 0 0,7 6-1,-11-11 6,1 0 0,0-1 0,-1 0 0,1 1-1,0-1 1,0 0 0,0 0 0,0 0 0,0 0-1,3 1 1,-4-2-9,0 0 1,0 0-1,0 0 0,0 0 1,0 0-1,0 0 0,0 0 0,1 0 1,-1 0-1,0 0 0,0-1 1,0 1-1,0 0 0,0-1 0,0 1 1,0-1-1,0 0 0,0 1 1,0-1-1,-1 1 0,1-1 0,0 0 1,0 0-1,1-1 0,2-4 36,1-1 0,-1 0 0,0 1-1,-1-1 1,5-13 0,9-37 126,-5 7-101,6-85 1,-8 56-248,-9 59-230,-2 40-82,-18 433-86,12-383 540,-18 171 198,19-196-94,-15 95-110,16-117 65,-1 1 1,-1-1-1,-17 37 0,20-51 54,-1 0-1,0 0 1,-1-1 0,0 0-1,0 0 1,-1 0 0,-11 10-1,12-13-57,1-1 0,-1-1-1,1 1 1,-1-1 0,0 0-1,0 0 1,-1-1-1,1 0 1,-1 0 0,1 0-1,-1-1 1,1 0 0,-1 0-1,0-1 1,1 0 0,-1 0-1,0-1 1,1 1 0,-1-1-1,0-1 1,1 1 0,-1-1-1,1 0 1,0-1-1,0 0 1,0 1 0,0-2-1,0 1 1,1-1 0,-1 0-1,1 0 1,0-1 0,0 1-1,0-1 1,1 0 0,-6-8-1,4 2-32,0 1-1,0-2 0,1 1 1,1-1-1,0 1 1,0-1-1,1 0 0,1 0 1,0-1-1,0 1 0,2 0 1,-1-1-1,1 1 1,1-1-1,1 1 0,3-18 1,-1 15-8,0 1-1,1 0 1,0 0 0,1 1 0,1 0 0,0 0-1,0 0 1,2 1 0,-1 0 0,2 0 0,-1 1-1,2 1 1,19-17 0,-10 12-38,0 2-1,0 0 1,2 2 0,-1 0 0,43-14 0,-5 4 99,-1-2 0,-1-3 1,66-40-1,-95 47-18,-1 0 0,0-2 0,-2-1-1,-1-2 1,0 0 0,30-42 0,-15 13-24,-3-2 0,39-81 0,-68 123 65,-4 8-94,0-1 0,0 1 0,-1-1 0,0 0 1,0 0-1,0 0 0,0 0 0,0-7 0,-2 12 19,0 0 0,0 0 1,0 1-1,0-1 0,0 0 0,0 0 0,0 0 1,0 0-1,0 1 0,-1-1 0,1 0 1,0 0-1,0 0 0,-1 1 0,1-1 0,-1 0 1,1 1-1,-1-1 0,1 0 0,-1 1 1,1-1-1,-1 0 0,0 1 0,1-1 0,-1 1 1,0-1-1,1 1 0,-1-1 0,0 1 1,0 0-1,1-1 0,-1 1 0,0 0 0,0 0 1,0 0-1,1-1 0,-1 1 0,0 0 1,0 0-1,0 0 0,0 0 0,1 0 0,-1 1 1,0-1-1,0 0 0,0 0 0,0 0 1,1 1-1,-2 0 0,-3 0-8,1 1 0,-1 0 0,1 0 0,0 0 0,0 0 0,0 1 0,-5 3 0,0 3-10,1 1 0,0 0 0,0 0 0,-7 14-1,14-23 24,-11 18-51,1 1 0,1 0 0,1 0 0,1 1-1,-11 42 1,16-49 44,0 0-1,1 0 0,1 0 0,0 1 0,1-1 1,1 0-1,0 0 0,1 1 0,1-1 0,5 18 1,-6-27 32,0 1 0,1-1 0,0 1 0,0-1 0,0 0 0,1-1 0,0 1 0,0 0 0,4 3 0,-6-6 1,0 0 0,0 0 0,0-1-1,0 1 1,0-1 0,0 1 0,1-1 0,-1 0 0,0 0-1,1 0 1,-1 0 0,1 0 0,-1-1 0,1 1 0,0-1-1,-1 1 1,1-1 0,-1 0 0,1 0 0,0 0 0,-1-1-1,4 0 1,-4 0 1,1 0 0,-1 0 0,1 0 0,-1-1-1,0 1 1,0-1 0,1 0 0,-1 0 0,0 0 0,-1 0-1,1 0 1,0 0 0,0 0 0,1-4 0,3-4 48,-1 0 0,5-15 0,0-6-50,-1-1 0,7-43-1,2-71 33,-18 100-328,-1 34-160,-2 31 104,-6 163-23,-7 98 160,11-140 157,-10 125 108,-10-117 71,21-131-77,0 1 1,-2-1 0,-7 17 0,11-29-18,0 1 1,-1-1-1,0-1 1,-1 1 0,1 0-1,-1-1 1,0 1-1,0-1 1,0 0-1,0-1 1,-1 1-1,-8 5 1,9-7-30,0 0 1,0-1-1,-1 1 1,1-1-1,0 0 1,0 0 0,-1 0-1,1 0 1,0-1-1,-1 0 1,1 0-1,-1 0 1,1 0-1,0-1 1,-1 0 0,1 0-1,0 0 1,0 0-1,-1-1 1,1 1-1,0-1 1,1 0 0,-1-1-1,0 1 1,0 0-1,-4-5 1,1 0-27,-1 0 0,1 0 0,0-1 0,1 0 0,0-1 0,0 1 0,1-1 0,0 0 0,0 0 0,-5-17 1,5 11-9,2 0 0,-1 0 0,2 0 0,0-1 0,1 1 0,0 0 0,1-1 0,1 1 0,0-1 0,2 1 0,4-20 0,-3 22 3,0 1 0,0 0 1,2-1-1,-1 2 0,2-1 0,-1 1 0,2 0 0,-1 0 0,1 1 1,1 0-1,0 0 0,0 1 0,20-14 0,1 4-33,1 1 1,0 2-1,1 2 0,35-12 0,-32 14 59,0-2 0,-2-2 1,55-32-1,-68 33 18,-1-1 0,0 0 1,-1-2-1,0 0 0,-2-1 1,20-28-1,-19 19-10,-1 1 0,-1-2 0,20-57 0,-27 61-9,-3 13 1,0 0 1,-2-1 0,1 1 0,-2-1 0,0 0 0,0 0-1,-1-25 1,-1 30-32,-1 1-1,0-1 1,0 0-1,-1 1 1,-5-15 0,5 18-3,0 0-1,-1 0 1,1 0 0,-1 0 0,0 0 0,0 0 0,0 1 0,0-1 0,0 1 0,-1 0 0,-5-3 0,7 4-4,-1 0 0,1 1 0,-1-1 0,0 1-1,0-1 1,0 1 0,0 0 0,0 0 0,0 1 0,0-1 0,0 1 0,0-1 0,0 1 0,0 0 0,0 0 0,0 0-1,0 1 1,0-1 0,0 1 0,0-1 0,0 1 0,-4 2 0,3-1-2,1 0-1,-1 0 1,1 1-1,-1 0 1,1-1 0,0 1-1,0 0 1,0 1-1,0-1 1,1 0 0,-1 1-1,1 0 1,0-1-1,0 1 1,0 0 0,-1 6-1,-3 10 10,0-1 0,2 1 0,0 0-1,1 0 1,1 0 0,1 0 0,1 0 0,1 1-1,5 35 1,-4-45 31,1 0 1,0 0-1,0-1 0,1 1 0,0-1 0,1 0 0,0 0 0,0-1 0,1 0 1,1 0-1,-1 0 0,1 0 0,1-1 0,0 0 0,0-1 0,0 0 1,1 0-1,0-1 0,18 10 0,-16-11 32,1 0 0,-1-1 0,17 4 0,-23-7-25,0 0-1,1 0 1,-1-1 0,1 0 0,-1 1 0,1-2-1,-1 1 1,1-1 0,-1 0 0,8-2 0,-6 1 14,-1-1 0,0 0 0,0-1 0,0 1 0,-1-1 0,1 0 0,-1-1 0,0 1 0,9-11 0,-3 1 25,-1 0-1,15-26 0,9-29-5,38-105-1,-30 65-70,-40 106 3,2-10-69,2 1-1,10-18 1,-16 30 76,1 0 0,-1-1-1,0 1 1,0 0 0,0-1-1,0 1 1,0 0 0,1 0 0,-1 0-1,0-1 1,0 1 0,1 0-1,-1 0 1,0 0 0,0-1-1,1 1 1,-1 0 0,0 0 0,0 0-1,1 0 1,-1 0 0,0 0-1,0 0 1,1 0 0,-1 0-1,0-1 1,1 1 0,-1 0 0,0 0-1,1 1 1,-1-1 0,0 0-1,0 0 1,1 0 0,-1 0-1,0 0 1,1 0 0,-1 0 0,0 0-1,0 0 1,1 1 0,-1-1-1,0 0 1,0 0 0,0 0 0,1 1-1,-1-1 1,0 0 0,0 0-1,0 0 1,1 1 0,0 1-13,0-1 0,0 1 0,0-1 0,-1 1 0,1 0 0,0 0 0,-1-1 0,1 3 0,4 40-77,-2 0-1,-4 59 1,0-37 125,1-64-27,-3 121 35,1-105 52,-1-1 0,0 0 0,-1 1 0,-12 31 0,7-34 128,9-15-207,-1 1 0,1-1 1,-1 0-1,1 0 0,-1 1 0,1-1 0,-1 0 0,1 0 0,-1 1 1,0-1-1,1 0 0,-1 0 0,1 0 0,-1 0 0,1 0 0,-1 0 1,0 0-1,1 0 0,-1 0 0,1 0 0,-1 0 0,0-1 0,1 1 1,-1 0-1,1 0 0,-1 0 0,1-1 0,-1 1 0,1 0 0,-1-1 0,1 1 1,-1 0-1,0-1 0,-3-3 12,0-1 0,0 1 0,0-1-1,0 0 1,1 0 0,-1 0 0,1 0 0,1 0 0,-1-1 0,-3-9 0,-1-9 20,-6-29 0,9 34-157,3 15 81,0 0-1,1 0 1,-1-1 0,1 1-1,0 0 1,1 0 0,0-6-1,-1 9 26,0 0-1,0 0 1,1 0-1,-1 1 1,0-1-1,1 0 1,-1 0-1,1 0 0,-1 0 1,1 1-1,-1-1 1,1 0-1,-1 0 1,1 1-1,0-1 1,-1 1-1,1-1 1,0 0-1,0 1 1,-1-1-1,1 1 1,0 0-1,0-1 0,0 1 1,0 0-1,-1-1 1,1 1-1,0 0 1,0 0-1,1 0 1,3-1 7,0 1 0,0 0 1,0 1-1,7 0 0,0 1 24,3-2-16,1 0 1,-1-1-1,0 0 1,26-7-1,57-21-7,-64 15 27,0-2 0,-1 0-1,33-24 1,-33 18 14,-2-1 0,52-52 0,-70 62-35,0 0 1,-1 0-1,-1-1 1,0-1-1,-1 0 1,0 0-1,-2-1 1,8-17-1,0-15 58,-1 0 0,14-92 0,-20 74-149,-2 0 0,-3 0-1,-5-84 1,-3 127-93,4 23 169,-1 0 1,1-1 0,0 1-1,0-1 1,0 1-1,-1 0 1,1-1-1,0 1 1,0 0-1,-1-1 1,1 1-1,0 0 1,0 0-1,-1-1 1,1 1-1,0 0 1,-1 0-1,1-1 1,0 1 0,-1 0-1,0 0-1,0 0 1,1 0-1,-1 0 0,1 0 0,-1 0 0,1 0 1,-1 1-1,1-1 0,-1 0 0,1 0 1,-1 1-1,1-1 0,-1 0 0,1 1 1,0-1-1,-1 0 0,1 1 0,-1-1 1,1 1-1,0-1 0,-1 1 0,-4 6-33,1 1-1,-1 0 1,1-1 0,1 1-1,0 1 1,-4 15-1,-34 161-75,26-105 196,-3 16-87,4 1 0,5 0 1,4 0-1,10 127 1,-3-193 153,12 52 0,-11-71-88,0 0 0,1 0 0,1 0 0,0-1 0,0 0 0,1 0 0,9 13 0,-15-23-35,1 1 1,0-1-1,0 0 1,0 0-1,0 1 1,0-1 0,1 0-1,-1 0 1,0 0-1,0 0 1,1-1-1,-1 1 1,1 0-1,-1 0 1,0-1 0,1 1-1,-1-1 1,1 1-1,0-1 1,-1 0-1,1 1 1,-1-1-1,1 0 1,-1 0 0,1 0-1,0 0 1,-1-1-1,1 1 1,-1 0-1,1-1 1,-1 1-1,1-1 1,-1 1 0,1-1-1,-1 0 1,1 1-1,-1-1 1,0 0-1,1 0 1,-1 0 0,0 0-1,0 0 1,0-1-1,0 1 1,0 0-1,2-3 1,13-20 131,-1-1 0,22-52 0,-21 44-25,57-104-168,-60 118-76,0 0 0,2 0 1,0 2-1,26-25 0,-19 25-58,-21 17 170,-1 0 0,1-1 0,-1 1 0,1-1 0,0 1 0,-1 0 1,1 0-1,-1-1 0,1 1 0,0 0 0,-1 0 0,1 0 0,0 0 1,-1 0-1,1-1 0,0 1 0,-1 1 0,1-1 0,0 0 0,-1 0 1,1 0-1,0 0 0,-1 0 0,1 0 0,-1 1 0,1-1 0,0 0 1,-1 1-1,1-1 0,-1 0 0,1 1 0,-1-1 0,1 1 0,0 0 1,1 3-38,0 0 1,0 0-1,-1 0 1,1 1-1,-1-1 1,0 0-1,0 1 1,-1-1-1,1 8 1,-2 42 19,0-48 25,-2 37 16,-2-1-1,-3 0 1,0-1-1,-3 0 1,-23 58 0,29-88 82,0 0 1,-1 0 0,0-1 0,-1 0 0,0 0 0,-17 16 0,22-23-37,-1-1 1,1 0 0,-1 0 0,0 0 0,-5 4 0,7-6-52,0 1-1,0-1 1,0 0 0,0 1 0,0-1 0,0 0-1,0 0 1,-1 0 0,1 0 0,0 0-1,0 0 1,0 0 0,0 0 0,0 0 0,0 0-1,0-1 1,0 1 0,0 0 0,-1-1-1,1 1 1,0-1 0,-1 0 0,0-1-10,0 0 0,0 0 1,0 0-1,0 0 0,0 0 1,0 0-1,0 0 0,1-1 0,-1 1 1,1-1-1,-1 1 0,1-1 1,0 0-1,0 0 0,0 1 1,1-1-1,-1 0 0,1 0 0,0 0 1,-1 0-1,1 1 0,0-1 1,1 0-1,-1 0 0,1-4 1,0 1-22,0 0 1,1 0-1,0 0 1,0 0-1,0 0 1,1 0 0,0 1-1,0-1 1,0 1-1,7-8 1,-3 5 1,1 1 0,0 0 0,1 1 0,-1-1 0,1 2 0,1-1 0,-1 1 0,14-5 1,12-2-56,37-9 0,-36 11 55,36-10-21,142-43-698,-180 53-712,16-1-4876,-39 11 2087,-2 4 1461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42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4 273 9056,'-3'-31'4096,"69"-1"-3552,-16 12 1312,0 7-1120,26-16 351,4 6-671,25-8-224,-2 2-128,13 1-64,-8 8 0,-8 9-864,-20 6 480,-12 13-6463,-13 5 3775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44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1509 3072,'-18'4'976,"18"-4"-963,0 0 1,0 0-1,-1 0 0,1 0 1,0 0-1,0 1 0,0-1 1,-1 0-1,1 0 0,0 0 1,0 0-1,0 0 0,-1 1 1,1-1-1,0 0 0,0 0 1,0 0-1,0 0 0,0 1 1,0-1-1,-1 0 0,1 0 1,0 1-1,0-1 0,0 0 1,0 0-1,0 0 1,0 1-1,0-1 0,2 5 4061,0-5-3858,0 1-1,-1-1 1,1 0 0,0 1-1,0-1 1,0 0-1,0 0 1,0 0-1,0 0 1,-1-1-1,1 1 1,0 0-1,0-1 1,0 1-1,3-3 1,1 1 156,-1-1 1,1-1-1,6-4 1,-4 1-175,0 0 0,0 0 0,-1-1 0,-1 0 0,1 0 0,-1-1 0,-1 0 0,1 0 0,4-12 0,16-26 174,159-223 348,-111 182-711,61-82 158,-106 128-80,-3-1 0,28-62 0,28-100 628,-82 203-711,2-2 4,-1-1-1,1 1 1,-1 0-1,1-1 0,0 1 1,1 0-1,4-6 1,-7 10-12,0 0 0,0 0 0,0 0 0,1 0 0,-1 0 0,0 0 0,0 0 0,0 0 0,0 0 0,0 0 0,0 0 0,0 0 0,1 0 0,-1 0 0,0 0 0,0 0 0,0 0 0,0 1 0,0-1 0,0 0 0,0 0 1,0 0-1,0 0 0,0 0 0,0 0 0,1 0 0,-1 1 0,0-1 0,0 0 0,0 0 0,0 0 0,0 0 0,0 0 0,0 0 0,0 0 0,0 1 0,0-1 0,0 0 0,0 0 0,0 0 0,0 0 0,0 0 0,0 0 0,-1 1 0,1-1 0,0 0 0,0 0 0,0 0 0,0 0 0,0 0 0,-1 14-87,-55 287-175,42-240 243,-6 69 1,18-107 74,1 1 0,1 0 0,1-1 0,1 1 1,1 0-1,6 23 0,-8-43-30,-1-1 27,1 0 0,-1-1 0,1 1-1,0 0 1,0-1 0,0 1 0,0-1-1,0 1 1,1-1 0,-1 1-1,1-1 1,-1 0 0,1 0 0,0 0-1,0 0 1,0 0 0,0 0 0,0 0-1,4 1 1,-5-2-18,0-1 0,1 1 0,-1-1 0,0 1 1,1-1-1,-1 0 0,1 0 0,-1 0 0,1 0 0,-1 0 0,1 0 0,-1 0 0,0 0 0,1 0 0,-1-1 1,1 1-1,-1-1 0,0 1 0,1-1 0,-1 1 0,0-1 0,1 0 0,-1 0 0,0 0 0,2-1 1,4-5 57,0 1 0,-1-1 0,7-10 0,-6 8-17,131-173 494,-16-4-358,-51 74-112,82-146-207,-126 203 103,-1-1 1,32-111-1,-43 103 126,-12 47-170,-6 19-127,-4 9 42,-30 48 7,-27 50 126,-74 186 122,88-183 24,-46 108 240,20 1 486,66-194-186,8-23-307,6-15-19,2-3-269,1 0 1,0 0-1,2 1 1,-1 0-1,20-22 0,59-52-222,-83 83 86,1 0-1,0 0 0,0 1 0,0-1 1,1 1-1,-1 1 0,1-1 1,8-2-1,-12 4 31,0 1-1,0-1 1,1 1 0,-1-1 0,0 1 0,0 0 0,0 0-1,1 0 1,-1 0 0,0 1 0,0-1 0,0 1-1,1-1 1,-1 1 0,0 0 0,0-1 0,0 1 0,0 0-1,0 1 1,-1-1 0,1 0 0,0 0 0,0 1 0,-1-1-1,1 1 1,1 2 0,2 3 12,0 1 0,-1 0 1,0 0-1,0 0 0,4 16 0,-1-5 5,-2-4 3,33 79 103,-31-80-53,0 0 1,0-1 0,1 0-1,15 17 1,-20-27-25,-1 0-1,1 0 1,0-1 0,0 1-1,0-1 1,0 1 0,1-1-1,-1 0 1,1 0 0,-1-1-1,1 1 1,0-1 0,-1 0-1,1 0 1,0 0 0,0 0-1,0-1 1,0 1 0,0-1-1,0 0 1,0 0 0,0-1-1,0 1 1,-1-1-1,1 0 1,7-2 0,1-2 25,0-1 0,0 0 0,-1 0 0,0-1 0,0-1 0,-1 0 0,11-10 0,162-158 369,-140 120-421,-41 53 0,1-1-2,-1 2-7,0 0-1,-1 0 1,1 0 0,-1 0-1,0 0 1,0-1-1,0 1 1,0 0-1,0 0 1,0-1-1,-1 1 1,1-1-1,-1 1 1,1-4-1,-1 6 5,0-1 0,0 1 0,0-1 0,0 1 0,0-1 0,0 0 0,0 1 0,0-1 0,0 1 0,0-1 0,0 1 0,-1-1 0,1 1 1,0-1-1,0 1 0,-1-1 0,1 1 0,0-1 0,-1 1 0,1-1 0,0 1 0,-1-1 0,1 1 0,0-1 0,-1 1 0,1 0 0,-1-1 0,1 1 0,-1 0 0,1 0 0,-1-1 0,1 1 0,-1 0 0,1 0 0,-1 0 0,0-1 0,1 1 0,-1 0 0,1 0 0,-1 0 0,1 0 0,-1 0 0,0 0 0,1 0 0,-1 0 0,1 1 0,-1-1 0,1 0 0,-1 0 0,1 0 0,-1 1 0,1-1 0,-1 0 0,1 0 0,-2 1 0,-4 2-57,0 1 1,1-1-1,-10 7 0,14-9 60,-17 14-8,1 1 0,0 0 0,2 1 0,0 1 0,0 0 0,2 1 0,-20 37 0,26-43 43,0-1 1,1 1-1,1 1 0,0-1 0,1 1 0,0-1 1,2 1-1,-3 17 0,5-30-30,0 0 0,0 0 0,0 0-1,0 0 1,0 0 0,0 0 0,0 0 0,1 0 0,-1 0 0,0 0 0,0 0-1,1 0 1,-1 0 0,1 0 0,-1 0 0,1-1 0,-1 1 0,1 0-1,0 1 1,0-2 6,0 0 0,-1 0-1,1 1 1,-1-1 0,1 0 0,0 0-1,-1 0 1,1 0 0,0 0 0,-1 0-1,1 0 1,0 0 0,-1 0-1,1 0 1,0 0 0,-1 0 0,1 0-1,0 0 1,-1-1 0,1 1-1,0 0 1,4-3 50,0 0 0,0 0 0,-1-1 0,1 1 0,5-6 0,33-37 253,11-10-171,-29 34-278,0 2 0,51-31 0,-72 49 110,0 0 0,0 0-1,0 1 1,0-1 0,0 1-1,0 0 1,7-1 0,-10 2 23,0 0 0,1 0 0,-1 0 0,0 0 1,1 0-1,-1 0 0,0 0 0,1 1 0,-1-1 0,0 0 1,1 1-1,-1-1 0,0 1 0,0-1 0,0 1 1,1 0-1,-1-1 0,0 1 0,0 0 0,0 0 1,0 0-1,0 0 0,0 0 0,-1 0 0,1 0 1,0 0-1,1 2 0,12 40-109,-12-32 117,2 1 1,9 21 0,-12-31 10,1 1 0,-1-1 0,1 1 1,-1-1-1,1 0 0,0 0 1,0 0-1,0 0 0,0 0 1,0 0-1,1 0 0,-1 0 0,0-1 1,1 0-1,0 1 0,-1-1 1,4 1-1,-4-2 9,1 1 1,-1-1-1,1 0 0,0 0 1,-1 0-1,1 0 0,-1 0 1,1-1-1,-1 1 0,1-1 1,-1 0-1,1 1 0,-1-1 1,1 0-1,-1-1 0,4-1 1,4-4 73,0 0 0,11-11 0,-10 9-65,-1 1 0,0 0 1,-1 0-1,0-1 0,0-1 0,-1 0 0,0 0 1,-1 0-1,9-16 0,13-37-76,38-123 0,-6 16-52,30-36 80,-52 121-178,4-4-143,-43 99 48,-26 60 181,10-18 14,3 1 1,-11 83 0,2 108-6,20-186 195,2 0-1,10 69 1,8 15 580,-19-141-717,1 0 0,0 0 0,1-1 0,-1 1 0,0 0 0,0 0 0,0-1 1,0 1-1,0 0 0,1-1 0,-1 1 0,0 0 0,1-1 0,-1 1 0,1 0 0,-1-1 0,0 1 0,1-1 0,-1 1 1,2 0-1,-2-1-98,0 0 0,1 0 1,-1-1-1,1 1 1,-1 0-1,0 0 1,1 0-1,-1-1 1,0 1-1,1 0 1,-1 0-1,0-1 0,1 1 1,-1 0-1,0-1 1,1 1-1,-1 0 1,0-1-1,0 1 1,1-1-1,-1 1 0,0-1 1,11-28-5205,-3 8 2996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45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84 6720,'-27'-44'3040,"27"33"-2624,0 2 2848,3 1-2208,12 8-640,2-3 64,6 3-256,9-5 64,3 10-160,15-10-64,-1 5-32,5-4 319,-5 8-191,-12-4-1215,-6 0 575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45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5 345 5312,'-5'-20'2400,"27"16"-2080,6-1 800,4 2-672,39-9 1600,6 1-1152,39-14 192,-3 5-640,40-23-64,-11 6-224,16-14 192,-23 11-224,1-5-4672,-25 17 2432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48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1423 4576,'0'0'1450,"13"-4"678,-5 0-1702,-1 0 0,1-1-1,-1 0 1,-1-1 0,1 0-1,-1 0 1,0 0-1,7-9 1,3-8 257,16-30 1,-13 20-36,120-160 984,-73 107-1190,101-162 172,-151 222-572,26-40 337,-3-2-1,34-83 1,-73 151-373,2-4-28,0 0 0,-1 1 0,1-1 0,-1 0 0,0 0 0,-1 0-1,2-6 1,-2 9 17,0 1-1,0 0 0,0 0 1,0 0-1,0-1 0,0 1 0,0 0 1,0 0-1,0 0 0,0-1 1,0 1-1,0 0 0,0 0 0,0 0 1,0 0-1,0-1 0,0 1 0,0 0 1,0 0-1,0 0 0,-1-1 1,1 1-1,0 0 0,0 0 0,0 0 1,0 0-1,0 0 0,0-1 1,-1 1-1,1 0 0,0 0 0,0 0 1,0 0-1,0 0 0,-1 0 0,1 0 1,0 0-1,0 0 0,0 0 1,-1-1-1,-7 7-140,-9 18 4,4 1 65,1 1 1,-17 53-1,9-21 93,14-41-14,-82 240 98,85-245-77,1-1 0,-1 1 0,2 0 0,0-1-1,0 20 1,1-27 10,1-1 0,-1 1-1,1-1 1,0 0 0,0 1 0,0-1-1,0 0 1,1 0 0,-1 0-1,4 5 1,-4-7 3,1 1-1,-1 0 1,1 0-1,0-1 1,0 1-1,0-1 0,0 0 1,0 0-1,0 0 1,0 1-1,0-2 1,0 1-1,0 0 1,1 0-1,-1-1 1,0 1-1,3-1 1,4 1 60,-1-1 1,1-1-1,0 0 0,-1 0 1,1 0-1,-1-1 0,1-1 1,-1 1-1,0-1 1,0-1-1,0 1 0,0-1 1,11-9-1,-8 6-55,-1-1-1,0 0 1,0-1-1,-1 0 1,0 0 0,-1-1-1,0 0 1,9-16-1,-15 22-32,106-179 207,-66 106-142,110-188 167,-107 185-504,62-152 0,-97 205 254,-4 16 20,-7 14-35,-11 25-35,-2 6 18,-28 52 0,0 0 110,-69 230 149,92-255-194,-77 270 558,85-285 43,11-40-331,2-5-32,6-9 155,10-19-111,3-15-215,-12 24-150,0 0 0,1 1 1,17-23-1,-26 39 42,-1 0 0,1 1 1,0-1-1,0 0 1,0 0-1,0 0 0,-1 1 1,1-1-1,0 0 1,0 1-1,0-1 0,0 1 1,1-1-1,-1 1 1,0-1-1,0 1 0,0 0 1,2-1-1,-2 1 7,0 1-1,0-1 0,0 0 1,0 0-1,0 1 1,0-1-1,0 0 0,-1 1 1,1-1-1,0 1 1,0 0-1,0-1 0,-1 1 1,1-1-1,0 1 0,-1 0 1,2 1-1,1 2 0,0 1 0,-1 0-1,0-1 1,1 1 0,-2 0 0,3 8-1,1 5 32,0 1 0,1-1 0,1 0 0,1-1 0,12 20-1,-17-32 23,0 0 0,0-1-1,1 1 1,0-1 0,0 0-1,0 0 1,0 0 0,1 0 0,-1-1-1,1 0 1,0 0 0,0 0-1,0 0 1,0-1 0,1 0-1,-1 0 1,1 0 0,-1-1-1,1 0 1,-1 0 0,12 0-1,-5-1 27,0-1-1,0 0 0,0 0 1,0-2-1,0 1 0,0-1 1,-1-1-1,13-6 1,-16 6-42,1-1 1,-1 0 0,0 0 0,-1-1-1,1 0 1,-1 0 0,0 0 0,-1-1 0,1-1-1,-1 1 1,6-11 0,-4 2-25,0 0 1,0 0-1,-2-1 1,0 0-1,-1 0 1,-1 0-1,0-1 1,-1 0-1,-1 0 0,-1-27 1,-2 22-135,1 22 125,0 1-1,0 0 1,0 0 0,0-1 0,0 1 0,0 0 0,0-1 0,0 1 0,0 0 0,0-1-1,0 1 1,0 0 0,0 0 0,0-1 0,-1 1 0,1 0 0,0 0 0,0-1 0,0 1 0,0 0-1,-1 0 1,1-1 0,0 1 0,0 0 0,-1 0 0,1 0 0,0-1 0,-6 6-130,0 12 1,3-6 142,2 1 0,-1-1 0,1 1 0,1 0 0,0-1-1,1 1 1,0-1 0,1 1 0,0-1 0,1 1 0,0-1 0,9 20-1,-8-24 24,-1 1 0,2-1-1,-1 0 1,1 0-1,0-1 1,0 1-1,0-1 1,1 0-1,0-1 1,1 1 0,-1-1-1,1 0 1,0-1-1,0 0 1,0 0-1,1 0 1,-1-1-1,15 4 1,-8-4-14,0 0 1,0-1-1,0-1 0,0-1 1,16-1-1,-21 1-702,0-1 0,-1 0 0,1-1 0,-1 0 0,1-1 0,-1 1 0,0-2 0,0 1 0,10-7-1,-17 10 314,0-1 0,0 0 0,0 0 0,0 0 0,0 0 0,0 0 0,0 0 0,-1 0 0,1 0-1,0-1 1,0 0 0,4-12-2627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48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117 210 3808,'-72'0'1728,"36"7"-1504,27-7 1728,9 5-1120,14-2 576,9 2-832,25-10 608,7 2-704,48-22 192,10 5-384,30-20 160,-7 8-224,20-7 352,-16 10-320,4 6-7872,-22 10 4160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58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1347 3072,'-1'2'1486,"1"-2"-1362,-1 0 0,1 0 0,0 0 0,0 0-1,0 1 1,2 2 3097,-2-2-3098,11 2 1453,-9-2-1428,1-1-1,0 0 1,-1 1 0,1-1-1,0 0 1,0-1 0,4 0-1,10-6 362,-1-1-1,-1-1 1,1 0-1,-1-1 1,-1 0-1,0-1 1,21-22-1,78-99 658,-113 132-1162,17-20 88,-1-1 1,-1-1 0,-2 0 0,12-25-1,-4 3 18,-3 0-1,-1-1 0,11-54 1,-28 98-116,1 1 0,-1-1-1,0 0 1,1 0 0,-1 0 0,0 1 0,0-1 0,0 0 0,0 0-1,0 0 1,0 0 0,0 0 0,0 1 0,0-1 0,0 0 0,0 0-1,-1 0 1,0-1 0,0 3-5,0 0 0,1 0 0,-1 1 0,0-1 0,0 0-1,1 1 1,-1-1 0,1 0 0,-1 1 0,1-1 0,-1 1 0,1 1-1,-24 79-80,-19 73-34,40-140 164,0 0 1,1 0-1,1 0 0,0 0 1,1 0-1,0 0 1,2 1-1,-1-1 0,7 21 1,-8-34 1,1 0 0,-1-1 1,1 1-1,-1 0 0,1 0 0,0 0 1,0-1-1,0 1 0,0 0 1,0-1-1,1 1 0,-1-1 0,0 1 1,1-1-1,-1 0 0,1 1 0,-1-1 1,1 0-1,-1 0 0,1 0 1,0 0-1,0-1 0,-1 1 0,1 0 1,0-1-1,0 1 0,0-1 0,3 1 1,0-2 45,-1 1 1,1-1-1,0 0 1,-1 0 0,1-1-1,-1 1 1,6-3-1,32-18 274,-28 14-255,55-32-2,-2-2 0,106-88 0,-167 125-112,-1 0-21,0 1 0,0 0 0,1 0-1,9-5 1,-14 8 24,0 1-1,-1-1 1,1 1-1,0 0 1,0-1-1,0 1 1,0 0-1,0 0 1,0 0-1,-1 0 1,1 0-1,0 0 1,0 0-1,0 0 1,0 0-1,0 0 1,0 0-1,0 0 1,0 1-1,-1-1 1,1 0-1,0 1 1,0-1-1,0 0 1,-1 1-1,1-1 1,0 1-1,0 0 1,-1-1-1,1 1 1,0-1-1,-1 1 1,1 0-1,-1 0 1,1-1-1,-1 1 1,1 0-1,-1 0 1,0 0-1,1 1 1,1 3 5,-1 0 0,1 0 0,-1-1 0,-1 1 0,1 1 1,-1-1-1,0 0 0,0 0 0,-1 6 0,-1 9 38,-7 20 0,2-5 74,5-29-53,1 1 1,1-1 0,-1 0-1,1 1 1,0-1 0,2 10-1,-3-16-41,1 0-1,0 1 1,0-1-1,0 0 0,1 0 1,-1 1-1,0-1 1,0 0-1,0 1 0,0-1 1,0 0-1,0 0 1,0 1-1,0-1 1,1 0-1,-1 0 0,0 1 1,0-1-1,0 0 1,0 0-1,1 1 0,-1-1 1,0 0-1,0 0 1,1 0-1,-1 0 0,0 1 1,0-1-1,1 0 1,-1 0-1,0 0 0,1 0 1,-1 0-1,0 0 1,0 0-1,1 0 1,-1 0-1,0 0 0,1 0 1,-1 0-1,0 0 1,0 0-1,1 0 0,-1 0 1,12-9 252,-9 6-151,19-19-12,-1-1 0,-1-1 0,26-42 0,29-34-280,-73 97 150,0 1-1,0-1 1,0 1-1,1 0 1,-1 0 0,1 0-1,0 0 1,3-1-1,-5 2 14,0 1 1,0 0-1,-1 0 0,1 0 0,0-1 1,0 1-1,0 0 0,0 0 0,-1 0 0,1 1 1,0-1-1,0 0 0,0 0 0,-1 0 1,1 1-1,0-1 0,0 0 0,0 1 1,-1-1-1,1 0 0,0 1 0,-1-1 0,1 1 1,0-1-1,-1 1 0,1 0 0,-1-1 1,1 1-1,-1 0 0,1-1 0,-1 1 0,1 0 1,-1 0-1,0-1 0,1 2 0,2 5 0,-1 0-1,1 1 0,-1-1 0,-1 1 0,0-1 1,0 1-1,0-1 0,-1 13 0,0-7 39,1-1-1,3 19 1,-4-29-14,1 1 0,0 0 1,0-1-1,0 1 1,0-1-1,0 0 0,0 1 1,1-1-1,-1 0 1,1 0-1,-1 0 0,1 0 1,0 0-1,0 0 0,0 0 1,0 0-1,0-1 1,0 1-1,1-1 0,-1 0 1,0 0-1,1 1 0,-1-1 1,1-1-1,0 1 1,-1 0-1,1-1 0,-1 1 1,1-1-1,0 0 0,-1 0 1,6 0-1,3-2 41,-1 1-1,0-1 1,0 0-1,0-1 1,0-1-1,18-8 1,-15 5-16,1 0 1,-1-1-1,-1-1 1,0 0 0,0-1-1,11-12 1,-4 1 4,-1 0 0,20-31 1,87-163 25,-93 150-66,31-95-1,-42 91 81,15-84 0,-26 106-128,-3 15-20,-1 0 0,3-55 0,-12 64-266,3 23 320,0 0 0,0 0 0,0-1-1,0 1 1,0 0 0,0 0 0,0-1 0,0 1 0,0 0 0,0 0 0,0 0-1,0-1 1,0 1 0,0 0 0,0 0 0,-1-1 0,1 1 0,0 0 0,0 0-1,0 0 1,0 0 0,0-1 0,-1 1 0,1 0 0,0 0 0,0 0 0,0 0-1,-1 0 1,1-1 0,-6 6-179,-4 15 40,9-19 141,-11 30-75,1 0 0,-8 39 0,3-11 16,9-38 39,-21 75-20,-20 125-1,45-201 51,-16 146-3,18-137 5,0 0 0,2 0 0,8 49 0,-7-66 10,2 9 53,0-1-1,14 39 0,-17-55-18,1 0 0,0 0 0,0 0 0,0 0 0,0-1 0,1 1-1,0 0 1,-1-1 0,1 0 0,0 0 0,1 0 0,-1 0 0,0 0-1,1 0 1,0-1 0,-1 0 0,1 0 0,0 0 0,8 3 0,-8-5-25,-1 1 0,0-1 1,0 0-1,0 0 0,0-1 1,0 1-1,1 0 0,-1-1 1,0 0-1,0 0 0,0 0 1,4-2-1,35-21 176,-35 19-137,2-1-26,0-1 0,-1-1 0,0 0 0,0 0 1,-1 0-1,0-1 0,0 0 0,-1-1 0,0 1 0,-1-1 0,6-13 0,-1-3-21,0-1-1,-2-1 0,6-36 1,-12 58-15,-1 0 1,-1 0-1,1 0 1,-1 0 0,0 0-1,0-1 1,-1 1 0,0 0-1,0 0 1,-1 0-1,1 0 1,-1 0 0,-5-9-1,7 14-6,-1-1 0,1 1 0,-1 0-1,0 0 1,1 0 0,-1 0 0,0 0-1,0 0 1,0 0 0,0 0-1,0 0 1,0 0 0,0 1 0,0-1-1,0 0 1,0 0 0,0 1 0,0-1-1,0 1 1,-1-1 0,1 1 0,0 0-1,0 0 1,-1-1 0,1 1 0,0 0-1,-1 0 1,1 0 0,0 0 0,0 0-1,-1 0 1,1 1 0,0-1 0,0 0-1,-1 1 1,1-1 0,0 1 0,0-1-1,0 1 1,-1 0 0,1-1-1,-1 2 1,-3 2-18,0 0 0,0 1 0,0 0 0,1 0 0,0 0 0,0 0 0,-4 7 0,-4 10-29,1 1-1,1 1 1,1 0-1,1 0 1,1 1-1,1 0 1,2 0-1,-3 35 1,6-53 77,1 0 0,0-1 0,0 1 1,1-1-1,0 1 0,0 0 0,0-1 1,1 0-1,0 1 0,5 10 0,-5-14-12,0 0 0,0 0-1,0 0 1,1 0 0,-1 0-1,1-1 1,0 1 0,-1-1-1,1 1 1,0-1 0,0 0-1,1 0 1,-1-1 0,0 1 0,1-1-1,-1 1 1,1-1 0,-1 0-1,1-1 1,6 2 0,11-1 87,-1-2 0,1 0 0,0-1 0,28-7 0,-28 4-90,-1 0-1,0-2 0,0 0 1,-1-1-1,0-1 0,0-1 0,-1-1 1,0 0-1,-1-1 0,0-1 1,-1-1-1,-1 0 0,0-1 0,-1-1 1,0 0-1,-2-1 0,0 0 1,19-37-1,19-57-44,-53 141-409,1-12 438,-8 41 13,-1 10-95,8-47 102,2-1 0,2 28 0,0-44-1,-1 1 0,1-1 1,0 0-1,0 1 0,0-1 0,1 0 0,0 0 0,0 0 0,0 0 0,1 0 0,-1 0 0,1-1 0,0 1 1,7 6-1,-8-10 1,0 1 1,1-1 0,-1 0 0,0 0 0,1 0-1,0 0 1,-1 0 0,1 0 0,0-1 0,-1 1-1,1-1 1,0 0 0,-1 0 0,1 0 0,0 0-1,0-1 1,-1 1 0,1-1 0,0 1-1,4-3 1,6-1 26,-1-1-1,21-10 1,-7 0 18,-1 0 0,0-2 0,26-22 0,60-65 49,19-15-174,-126 116 83,-1-1-28,1 1-1,1 0 1,-1 0 0,0 0-1,0 1 1,9-4 0,-12 6-2,0 0 1,1 0 0,-1-1-1,1 1 1,-1 0-1,0 0 1,1 0 0,-1 0-1,1 1 1,-1-1-1,1 0 1,-1 1 0,0-1-1,1 1 1,-1-1-1,0 1 1,0-1 0,1 1-1,-1 0 1,0 0-1,0 0 1,0 0 0,0 0-1,0 0 1,0 0 0,0 0-1,0 0 1,1 2-1,0 1 12,0-1 0,0 1 0,-1-1-1,1 1 1,-1-1 0,0 1 0,0 0-1,0 0 1,0 0 0,0 5 0,-2 44 85,0-40-113,-1 9 25,-1-1-1,-2 1 1,0-1 0,-1-1-1,-12 29 1,7-22 183,10-22-183,-6 16 484,7-21-471,0 0-1,0 0 1,0 0 0,0 0-1,0 0 1,0 1 0,0-1-1,0 0 1,0 0 0,0 0-1,0 0 1,0 0 0,0 0-1,0 1 1,0-1 0,0 0-1,0 0 1,0 0 0,1 0-1,-1 0 1,0 0 0,0 1-1,0-1 1,0 0 0,0 0-1,0 0 1,0 0-1,0 0 1,0 0 0,0 0-1,1 0 1,-1 0 0,0 0-1,0 1 1,0-1 0,0 0-1,0 0 1,0 0 0,0 0-1,1 0 1,-1 0 0,10-7 100,0-2-117,0-1 0,9-14 0,9-8 312,-4 2-342,12-11-35,-33 36 41,1 2 0,1-1 0,-1 0 0,1 1 0,-1 0 1,11-5-1,-14 7 23,0 1 1,0 0-1,0-1 1,0 1-1,1 0 1,-1 0-1,0-1 1,0 1-1,0 0 1,1 0-1,-1 1 1,0-1-1,0 0 0,0 0 1,0 0-1,0 1 1,1-1-1,-1 1 1,0-1-1,0 1 1,0-1-1,0 1 1,0 0-1,0-1 1,0 1-1,0 0 1,-1 0-1,1 0 1,0-1-1,0 1 1,-1 0-1,1 0 1,0 0-1,0 2 1,1 1-1,0 0 0,-1 0 1,0-1-1,1 1 0,-1 0 1,0 0-1,-1 0 0,1 9 1,-1-2-87,-2-1 1,-4 21 0,4-24 135,1 0 1,-1 1-1,1-1 1,1 0-1,-1 1 0,1-1 1,1 13-1,-1-20-25,0 0 0,0 0 0,0 0 0,1 0 0,-1 1 0,0-1 0,0 0-1,0 0 1,0 0 0,0 0 0,0 0 0,0 1 0,0-1 0,0 0 0,0 0 0,1 0 0,-1 0-1,0 0 1,0 0 0,0 1 0,0-1 0,0 0 0,0 0 0,1 0 0,-1 0 0,0 0-1,0 0 1,0 0 0,0 0 0,1 0 0,-1 0 0,0 0 0,0 0 0,0 0 0,0 0 0,1 0-1,-1 0 1,0 0 0,0 0 0,10-5 260,15-18-153,-13 11-42,9-8-160,0 2-1,2 1 1,0 1 0,46-24 0,-67 38 66,1 1 0,0-1 0,1 1 1,-1 0-1,0 0 0,0 1 0,0-1 0,0 1 0,1-1 0,-1 1 0,0 0 0,1 0 0,-1 1 0,0-1 0,0 1 0,0-1 0,1 1 0,-1 0 1,0 0-1,0 0 0,0 1 0,0-1 0,0 1 0,-1 0 0,1-1 0,0 1 0,-1 0 0,1 1 0,-1-1 0,0 0 0,0 1 0,0-1 0,0 1 1,2 3-1,2 6-44,0 0 1,6 24 0,2 0 243,-13-33-183,1 0-1,-1-1 1,1 1-1,0-1 0,0 1 1,0-1-1,0 0 1,1 0-1,-1 0 1,1 0-1,-1 0 0,1-1 1,-1 1-1,1-1 1,0 0-1,0 0 0,0 0 1,0 0-1,0 0 1,0 0-1,0-1 1,0 1-1,0-1 0,5 0 1,0 0 69,1 0 1,0-1-1,-1 0 1,1-1 0,0 1-1,-1-1 1,13-6-1,-15 6-38,1-1 0,-1 0 1,0-1-1,0 0 0,-1 0 0,1 0 0,-1-1 0,0 1 0,5-7 0,-4 4-19,0-1 0,-1 0-1,0-1 1,0 0 0,-1 1-1,4-13 1,1-3-19,-2-1-1,0 0 1,-2 0 0,-1 0-1,2-28 1,-6 51-15,0 0-1,0 0 1,0 0 0,0 0-1,0 0 1,-1 0 0,1 1-1,0-1 1,-1 0 0,0 0-1,1 0 1,-1 0 0,0 1-1,0-1 1,-1-2 0,2 4 14,0 0 0,-1 0 0,1-1 0,0 1 0,0 0 0,0 0 0,-1 0 0,1-1 0,0 1 0,0 0 0,-1 0 0,1 0 0,0 0 0,0 0 0,-1 0 0,1-1 0,0 1 0,0 0 0,-1 0 0,1 0 0,0 0 0,0 0 0,-1 0 0,1 0 0,0 0 0,-1 0 0,1 0 0,0 0 0,0 0 0,-1 0 1,1 1-1,0-1 0,0 0 0,-1 0 0,1 0 0,0 0 0,0 0 0,-1 0 0,1 1 0,0-1 0,0 0 0,-1 0 0,1 0 0,0 1 0,0-1 0,0 0 0,-1 1 0,-6 14-153,5-10 130,-1 2-3,-39 103-223,35-89 248,1 1 0,1-1 0,-2 31 0,6-46 22,1 0 0,0 0 0,1 0 0,-1 0 0,1 0 0,0 0 0,1 0 0,0 0 0,-1 0 0,2-1 0,4 11 0,-5-13 3,0-1 1,0 1 0,-1-1-1,2 1 1,-1-1-1,0 1 1,0-1 0,1 0-1,0 0 1,-1 0 0,1-1-1,0 1 1,0-1 0,0 1-1,-1-1 1,2 0-1,-1 0 1,0 0 0,0 0-1,0-1 1,0 1 0,1-1-1,-1 0 1,3 0 0,31-5 18,-1-1 1,0-2-1,56-20 0,-21 6 112,-18 7-133,-2-2 0,0-1 0,-1-4 0,59-33 0,49-56 43,-131 90-363,-70 65 128,35-36 126,-96 82-177,-12-17 335,-7 6-248,118-75 135,1 0 0,-1 0 0,1 0 1,0 1-1,0 0 0,-6 8 0,9-12 9,1 0 0,-1 1-1,0-1 1,1 0 0,-1 0 0,1 0-1,0 0 1,-1 0 0,1 1 0,0-1-1,-1 0 1,1 0 0,0 1-1,0-1 1,0 0 0,0 0 0,0 0-1,1 1 1,-1-1 0,0 0-1,0 0 1,1 0 0,-1 1 0,1-1-1,-1 0 1,1 0 0,0 0 0,-1 0-1,1 0 1,0 0 0,0 0-1,-1 0 1,1 0 0,0 0 0,0-1-1,0 1 1,0 0 0,2 1 0,2 0 35,0 0 1,0 0-1,1-1 1,-1 1-1,0-1 1,1 0-1,-1-1 1,1 1-1,-1-1 1,1 0-1,5-1 1,5-1-24,0 0 0,24-7 0,-28 6 25,0-1-1,0-1 0,0 0 1,-1-1-1,0 0 0,15-11 0,-12 6-9,-1 0 0,0-1 1,-1 0-1,16-22 0,17-32 11,39-78 0,-70 118-25,20-34-8,89-171 62,-100 182-122,-2-2-1,25-90 0,-46 139 48,1-1-15,0 1 0,0-1 0,-1 0 0,1 1 0,-1-1 0,1 0 0,-1 0 0,0 0 0,0 1 0,0-1-1,0 0 1,-1 0 0,1 0 0,-1 1 0,-2-6 0,3 7 13,0 1 0,0 0-1,-1-1 1,1 1 0,0 0 0,0-1 0,-1 1-1,1 0 1,0-1 0,-1 1 0,1 0 0,0 0-1,-1-1 1,1 1 0,-1 0 0,1 0 0,0 0-1,-1 0 1,1-1 0,-1 1 0,1 0 0,0 0-1,-1 0 1,1 0 0,-1 0 0,1 0 0,-1 0-1,1 0 1,-1 0 0,1 0 0,-1 1 0,-12 5-67,11-5 45,-8 6-23,0 0 0,1 1 0,0 0 0,0 0 0,-8 11 0,-34 47-160,38-46 183,0 1 0,1 0 0,2 1 0,0 0 0,-12 41 0,-16 119-65,30-132 109,1 0 0,4 0 0,3 78 0,1-115 103,0-1 0,1 1 0,7 20 0,-8-30-98,0 1 0,0-1-1,1 1 1,0-1 0,0 0 0,0 0 0,0 1 0,0-1 0,0-1 0,1 1 0,-1 0 0,1-1 0,0 1 0,0-1 0,0 0 0,5 3 0,-2-3 9,0 0 0,0 0 1,0-1-1,1 0 1,-1 0-1,0 0 0,1-1 1,-1 0-1,1 0 0,-1-1 1,0 1-1,1-2 1,-1 1-1,6-3 0,10-3 7,0-1-1,30-16 1,72-44 85,-69 37-287,-54 30 148,1 0 0,-1 1 1,1-1-1,0 0 0,-1 0 0,1 1 0,0-1 0,-1 1 0,1 0 0,0-1 0,-1 1 0,1 0 0,0 0 0,0 0 1,1 0-1,-2 1 6,0-1 0,0 1 0,-1-1 0,1 1 0,0-1 0,0 1 0,-1-1 1,1 1-1,-1-1 0,1 1 0,-1 0 0,1-1 0,-1 1 0,1 0 0,-1 0 0,1-1 1,-1 1-1,0 0 0,1 0 0,-1 0 0,0-1 0,0 1 0,0 0 0,0 0 0,0 0 0,0 0 1,0 0-1,0-1 0,0 2 0,-1 6-29,0 0 0,0 0 0,-1 0 0,0 0 0,-5 10 0,-1 8-13,5-17 67,0-1 51,1 1 1,0-1-1,1 0 0,0 1 1,-1 10-1,2-17-56,0-1 1,0 1-1,0-1 0,1 1 0,-1-1 1,0 0-1,1 1 0,-1-1 1,1 0-1,-1 1 0,1-1 0,0 0 1,-1 1-1,1-1 0,0 0 0,0 0 1,0 0-1,0 0 0,0 0 0,0 0 1,0 0-1,0 0 0,1 0 1,-1-1-1,0 1 0,0 0 0,1-1 1,-1 1-1,0-1 0,1 1 0,-1-1 1,1 0-1,-1 0 0,1 1 1,-1-1-1,0 0 0,1 0 0,1-1 1,13 0 38,1-1 1,-1-1 0,0-1 0,0 0 0,-1-1 0,22-10 0,-6 3-34,294-116-10,-290 113-6,-1-1 0,-1-1-1,47-33 1,-74 43-63,-10 5 3,-13 4-1,-122 72-68,109-57 52,-75 48 23,83-50 54,2 1 0,-32 31 0,48-44 43,-13 17 138,16-19-171,1 0 0,-1 0-1,0-1 1,1 1 0,-1 0 0,1 0 0,0 0-1,-1 0 1,1 0 0,0 0 0,-1 0 0,1 0-1,0 0 1,0 0 0,0 0 0,0 0 0,0 0-1,0 0 1,0 0 0,0-1 0,1 3 0,-1-2-2,1 0 0,0-1 1,-1 1-1,1-1 0,0 1 0,0-1 1,-1 1-1,1-1 0,0 0 1,0 1-1,0-1 0,-1 0 1,1 1-1,0-1 0,0 0 1,0 0-1,0 0 0,0 0 1,-1 0-1,1 0 0,0 0 1,0 0-1,0 0 0,1-1 0,28-6 139,-27 6-138,57-20 160,106-56 1,-150 69-165,45-27-201,-61 34 194,0 1 0,1 0 1,-1-1-1,0 1 0,1 0 1,-1 0-1,0-1 0,1 1 1,-1 0-1,0 0 0,1 0 1,-1 0-1,1 0 0,-1-1 1,0 1-1,1 0 0,-1 0 1,1 0-1,-1 0 0,0 0 1,1 0-1,-1 0 0,1 0 1,-1 0-1,1 1 0,-1-1 1,0 0-1,1 0 0,-1 0 1,0 0-1,1 1 0,-1-1 1,1 0-1,-1 0 0,0 1 1,0-1-1,1 0 0,-1 0 1,0 1-1,1-1 0,-1 0 1,0 1-1,0-1 0,0 0 1,1 1-1,-1-1 0,0 1 1,0-1-1,0 0 0,0 1 1,0-1-1,0 1 0,0-1 1,1 0-1,-1 1 0,0-1 1,-1 1-1,1-1 0,0 0 1,0 1-1,0-1 0,0 1 1,-8 31-129,7-26 120,0-2 11,0-1 0,1 1 0,-1 0 1,1 0-1,0-1 0,0 1 0,1 0 0,-1 0 0,1-1 0,0 1 0,0 0 0,0-1 0,0 1 0,3 4 1,-3-6 0,0 0 0,0 1 0,1-1 0,0 0 1,-1 0-1,1 0 0,0 0 0,0 0 0,0-1 1,0 1-1,0 0 0,0-1 0,1 0 0,-1 1 1,0-1-1,1 0 0,-1 0 0,1 0 1,-1-1-1,4 2 0,1-2 41,0 0-1,0 0 1,0-1-1,0 0 1,0 0 0,0 0-1,0-1 1,0 0-1,0 0 1,-1-1 0,1 0-1,-1 0 1,0-1-1,10-6 1,2-3-7,-1-1-1,-1 0 1,21-22 0,-12 6-140,26-38 0,-33 43 80,164-228 382,-74 101-138,-80 108-302,34-73 1,-44 83 64,-13 27-61,-1 0 1,0-1-1,-1 0 0,3-8 1,-14 28-137,0 1 1,-1-1-1,-17 18 1,18-20 197,-7 10 22,0 0 1,2 1-1,1 1 0,0 0 0,2 0 1,0 1-1,-7 26 0,1 9 9,-14 105 0,26-137-7,1 0 0,1 1 0,2-1-1,0 1 1,6 30 0,-5-49 30,0 0 0,1-1 0,0 1 0,1-1 0,0 1 0,0-1 0,0 0 0,1 0-1,0 0 1,0-1 0,1 1 0,0-1 0,0 0 0,0 0 0,1-1 0,0 0-1,0 0 1,0 0 0,1-1 0,0 1 0,12 5 0,-11-8 7,-1 1-1,1-1 1,0 0 0,0 0-1,0-1 1,0 0 0,0 0-1,0-1 1,0 0 0,0-1-1,0 0 1,0 0 0,0-1 0,0 1-1,-1-2 1,1 1 0,-1-1-1,1 0 1,-1-1 0,0 0-1,0 0 1,0 0 0,-1-1-1,1 0 1,8-10 0,-5 4-49,0 0 0,-1-1 0,-1 0 1,10-17-1,-14 22-3,0-1 0,-1 0 0,0 0 0,0 0 0,-1-1 0,0 1 0,0 0 0,0-18 0,-2 25-8,0 0 0,0 0 0,0 0 0,0-1 1,0 1-1,0 0 0,0 0 0,-1 0 0,1 0 0,-1 0 0,1 0 1,0 0-1,-1 0 0,0 0 0,1 0 0,-1 0 0,-1-1 1,2 1 8,-1 1 0,1 0 0,-1 0 0,0-1 1,1 1-1,-1 0 0,1 0 0,-1 0 0,0 0 1,1 0-1,-1 0 0,1 0 0,-1 0 1,0 0-1,1 0 0,-1 0 0,1 1 0,-1-1 1,1 0-1,-1 0 0,0 1 0,1-1 1,-1 0-1,1 1 0,-1-1 0,1 0 0,0 1 1,-1-1-1,1 1 0,-1-1 0,1 0 1,0 1-1,-1-1 0,1 2 0,-5 3 15,0 2 0,1-1 1,0 0-1,0 1 0,1 0 0,0 0 0,0 0 0,-2 9 1,4-11-1,-1 0 0,1 0 0,0 0 0,1 0 0,-1 1 0,1-1 0,0 0 0,0 0 0,1 0 0,-1 0 1,1 1-1,1-1 0,1 6 0,-1-7 13,0-1 1,0 0-1,1 0 1,-1 1-1,1-2 1,-1 1-1,1 0 0,0 0 1,0-1-1,0 0 1,0 0-1,1 0 1,5 3-1,2 0 28,1-1 1,23 7-1,-6-6-217,-1 0 0,1-2 0,0-2 0,0 0 0,52-7 0,-46-1-2696,-3-1 789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5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19 151 3808,'-7'-2'561,"-5"-1"5972,31 3 898,-4 0-7390,23-4 0,-23 3 39,0 1-1,0 0 0,0 2 0,0-1 1,0 2-1,22 5 0,0 2 41,-14-3 17,0-1 0,0-1 1,0-2-1,1 0 1,29 0-1,224-34 668,-67 5-671,-202 25-92,-2 1-43,0-1 0,0 1 0,1 0 0,7 1 0,16 0 133,-19-1 13,-10 0-161,1-1 68,0 1 0,0 0 0,0-1 0,0 0 0,0 1 0,0-1 0,2-1 0,-3-8 583,4 5-560,-4 5-73,-1 0-1,1 0 1,-1 0-1,1-1 1,-1 1-1,1 0 1,-1-1-1,0 1 1,1 0-1,-1-1 1,0 1-1,1-1 1,-1 1-1,0-1 1,1 1-1,-1-1 1,0 1-1,0 0 1,0-1-1,1 0 1,0 0 36,-1 0-26,1 0 0,-1 1 1,0-1-1,1 0 1,-1 0-1,0 1 1,1-1-1,-1 0 0,0 0 1,0 1-1,0-1 1,0 0-1,0 0 0,0 0 1,0 0-1,0 1 1,0-1-1,0 0 1,0 0-1,0 1 0,0-1 1,-1 0-1,1-1 1,-2-2 63,2 2-53,-1 1 0,0-1 0,1 1 0,-1-1 0,0 1 0,0-1 0,0 1 0,0-1 0,0 1 0,0 0 0,-2-2 0,-5-5 23,6 6 6,0-1 0,0 1 0,0 0 0,-1 0 0,1 0 0,-4-2 0,-7-2-39,0 0 0,-1 1 0,1 0-1,-1 1 1,0 1 0,0 0 0,-1 1 0,1 0-1,-21 1 1,6 4-158,23-2-47,0-1-1,0 1 0,0-1 1,0 0-1,0 0 1,-5-2-1,29 6-175,-5-1 320,0-1-1,27 2 1,-25-3 35,27 5 0,-18-2 81,-11-1-103,0 0 0,25 8 1,-35-10 46,0 1 0,0-1 0,-1 1 0,1-1 0,0 1 0,0 0 1,-1 0-1,1 0 0,-1 0 0,0 1 0,0-1 0,0 1 0,0-1 0,0 1 0,0 0 0,-1 0 1,3 3-1,-4-2 56,1 0 1,0 0 0,-1 0 0,1 0 0,-1 0 0,0 0-1,-1-1 1,1 1 0,-1 0 0,1 0 0,-3 4 0,0 4 30,-2 0 1,-5 13 0,-7 8 28,-2-1 0,-42 55 0,43-66-1087,-22 21 0,31-33-680,8-7 1206,0-1 0,0 0 0,-1 0 0,1 0-1,0 0 1,-1 0 0,1-1 0,0 1 0,-1 0 0,1-1 0,-1 1 0,1 0 0,-1-1 0,-1 1 0,-2 1-2372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59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10208,'9'0'4640,"19"0"-4032,2-4 863,11 4-927,31-5 0,9 10-352,9-5 0,-9 0-96,-14-5 0,-9 5-32,-17-3-2655,-6 3 1407,-16 0-5728,-10 8 3872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59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8224,'-18'0'4224,"23"0"-3936,-2 0-256,2 0-32,5 4 32,3-4-3648,4 8 1984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6:59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4480,'19'0'2016,"44"12"-1728,-28-9 1664,1 5-1120,36-11 800,9 3-960,32-13 320,-2 6-544,11-6-128,-23 6-192,-4-6 192,-15 6-192,-7-6-896,-10 10 416,-23-1-4096,-14 4 2464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00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162 117 3904,'-90'-40'1760,"41"27"-1536,30 9 864,16 1-640,3-10 32,8 1-288,19-8 160,9 9-224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04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1171 3136,'0'0'41,"-1"0"1,1 0-1,0 0 0,0 0 1,0 0-1,0 0 0,0 0 1,0 0-1,0 0 0,0 0 1,-1 0-1,1 0 0,0 0 1,0 0-1,0 0 0,0 0 1,0 0-1,0 0 0,-1 0 1,1 0-1,0 0 0,0 0 1,0 0-1,0 0 0,0 0 1,0 0-1,-1 0 0,1 0 1,0 0-1,0 0 1,0 0-1,0 0 0,0 0 1,0 0-1,0 0 0,0 1 1,0-1-1,-1 0 0,1 0 1,0 0-1,0 0 0,0 0 1,0 0-1,0 0 0,0 1 1,0-1-1,0 0 0,0 0 1,0 0-1,0 0 0,0 0 1,0 0-1,0 0 0,0 1 1,0-1-1,0 0 0,0 0 1,0 0-1,0 0 0,0 0 1,0 0-1,0 1 0,8 3 3365,-2-3-2988,-1-1 0,0 1 0,1-1 0,-1 0 0,1 0 0,-1-1-1,1 0 1,-1 0 0,0 0 0,0 0 0,1-1 0,-1 0 0,0 0 0,0-1-1,-1 1 1,8-5 0,5-6-42,-1 0-1,0-1 0,-1-1 1,0-1-1,-1 0 0,-1 0 1,22-37-1,-3-7-111,29-74 1,-28 58-26,39-75 11,-70 145-251,-1 12-126,5 42-56,-1 0 0,-3 67 0,-4-72 210,-13 61 0,11-86 52,0 0 0,-1-1 1,-1 1-1,-1-1 0,-1-1 0,-9 17 0,16-31-52,0 0 0,-1 0 0,1-1 1,0 1-1,-1 0 0,1 0 0,-1-1 0,0 1 0,0-1 0,1 0 1,-1 1-1,0-1 0,0 0 0,0 0 0,0 0 0,-1 0 0,1 0 1,0-1-1,0 1 0,0-1 0,-1 1 0,-3-1 0,3 0 2,0-1 0,0 1 0,0-1 0,0 0 0,0 0 0,0 0 0,0 0 0,1-1 0,-1 1 0,0-1 0,1 0 1,-1 1-1,1-1 0,0 0 0,0 0 0,-1-1 0,-1-2 0,-21-30 119,24 33-182,0 0-1,-1 0 1,1 0-1,0 0 0,1 0 1,-1-1-1,0 1 0,1 0 1,-1-1-1,1 1 1,0-1-1,-1 1 0,1-1 1,0 1-1,1-4 0,-1 6 27,0-1 0,1 1 0,-1-1 0,0 1-1,0-1 1,1 1 0,-1 0 0,0-1 0,1 1-1,-1 0 1,0-1 0,1 1 0,-1 0 0,1-1-1,-1 1 1,0 0 0,1 0 0,-1 0 0,1-1-1,-1 1 1,1 0 0,-1 0 0,1 0 0,-1 0-1,1 0 1,-1 0 0,0 0 0,1 0 0,-1 0-1,1 0 1,-1 0 0,1 0 0,-1 0 0,1 0-1,0 1 1,22 7-25,-10-3 25,9-2 26,-1-1-1,0 0 0,1-2 1,-1 0-1,23-4 0,-33 3-3,28-2 91,41-9 0,-64 9-81,1-1-1,0-2 1,-1 1-1,0-2 1,19-10 0,-16 5-13,0-1 0,29-27 0,30-36 55,-76 74-64,125-123 117,81-86 141,-194 196-240,-2-1 1,0 0 0,-1-1-1,-1 0 1,0 0 0,-1-1-1,9-29 1,-6 16-3,12-54 0,-21 74-28,-1 0 1,-1 0 0,0-1 0,0 1-1,-1-1 1,-1 1 0,0 0-1,-4-18 1,5 28 7,0 0 1,0 0-1,0 0 1,-1 0-1,1 0 1,0 0-1,-1 0 1,1 0-1,-1 0 1,1 0-1,-1 0 0,1 1 1,-1-1-1,0 0 1,1 0-1,-1 1 1,0-1-1,1 0 1,-1 1-1,0-1 0,0 1 1,0-1-1,0 1 1,0-1-1,0 1 1,0 0-1,1-1 1,-1 1-1,0 0 1,0 0-1,0 0 0,0-1 1,0 1-1,0 0 1,0 0-1,0 1 1,0-1-1,0 0 1,0 0-1,0 0 1,0 1-1,0-1 0,0 0 1,0 1-1,0-1 1,-1 2-1,-4 1-36,1 1-1,-1-1 1,1 1-1,0 1 1,-7 7-1,-13 19-86,1 1-1,2 1 1,-29 58 0,36-60 112,1 1 0,1 1 0,2 0 0,1 0 1,-6 39-1,9-27 104,2 1 0,1 0 0,5 59 1,0-86-44,0 0 0,2 0 0,0 0 1,1 0-1,1-1 0,10 24 0,-12-35 0,0 0 1,1-1-1,-1 1 0,1-1 0,1 0 0,-1 0 1,1-1-1,0 1 0,0-1 0,1 0 0,-1-1 1,1 1-1,0-1 0,1 0 0,-1 0 0,1-1 0,-1 0 1,1 0-1,7 1 0,0-1 4,-1-1 0,1 0 0,-1-1 0,1-1-1,0 0 1,-1-1 0,1 0 0,0-1 0,-1 0 0,0-2 0,0 1 0,0-2 0,16-6-1,8-7-19,0-2 0,-1-1 0,35-27-1,47-31-356,-104 68 299,-13 10 105,-7 5 33,-17 15-159,0 2-1,-26 30 1,15-14 131,-23 15-37,38-36-65,1 0-1,1 1 1,-22 28-1,38-42 42,-1 0 0,0 0 0,1-1 0,0 1 0,-1 0 0,1 0 0,0 0 0,0 5 0,1-8-8,0 1-1,-1 0 1,1-1 0,0 1 0,0 0 0,0-1 0,0 1 0,0 0 0,0-1 0,1 1 0,-1 0 0,0-1 0,0 1 0,0 0 0,1-1 0,-1 1 0,0-1 0,1 1-1,-1 0 1,0-1 0,1 1 0,-1-1 0,1 1 0,-1-1 0,1 1 0,-1-1 0,1 0 0,-1 1 0,1-1 0,0 0 0,-1 1 0,1-1 0,-1 0 0,1 0-1,0 1 1,-1-1 0,1 0 0,0 0 0,-1 0 0,1 0 0,0 0 0,-1 0 0,2 0 0,4-1 41,0 1-1,0-1 1,-1-1 0,1 1 0,0-1-1,-1 0 1,0 0 0,1-1 0,-1 1-1,0-1 1,6-4 0,5-5-17,27-26 0,80-87-162,-122 124 112,-1 0 0,1 1 0,0-1 0,0 0 0,0 0 0,0 0 0,0 1 0,0-1 0,0 1 0,0-1 0,0 1-1,0-1 1,0 1 0,1-1 0,-1 1 0,0 0 0,0 0 0,2-1 0,-2 2 3,-1-1 1,1 1-1,0-1 0,-1 0 0,1 1 0,0-1 0,-1 1 0,1-1 1,0 1-1,-1 0 0,1-1 0,-1 1 0,0 0 0,1-1 0,-1 1 1,1 0-1,-1-1 0,0 1 0,1 0 0,-1 0 0,0-1 1,0 1-1,0 0 0,0 0 0,0 0 0,0-1 0,0 1 0,0 1 1,2 34 0,-3-29 6,1 0 0,0-1 0,1 1-1,-1 0 1,1 0 0,1 0 0,-1-1-1,1 1 1,0 0 0,1-1 0,4 9-1,-5-12 16,0-1-1,0 0 0,1 0 1,-1 0-1,0 0 0,1-1 1,0 1-1,-1-1 0,1 1 1,0-1-1,0 0 0,-1 0 1,1 0-1,5 0 0,0 1 44,1-1 0,-1 0 1,0-1-1,11 0 0,-4-2-36,0 0 0,-1 0 1,0-2-1,1 0 0,-1 0 1,-1-1-1,1-1 0,-1-1 1,0 0-1,0 0 0,16-14 1,-12 7 1,-1-2 0,-1 0 0,0-1 0,-2 0 0,20-32 0,48-102 32,-63 115-88,81-198 86,42-187-144,-136 392-143,-5 29 228,0-1 1,0 1-1,0 0 1,0 0 0,0 0-1,0-1 1,0 1 0,0 0-1,0 0 1,0 0-1,0-1 1,0 1 0,0 0-1,0 0 1,0 0-1,0-1 1,0 1 0,0 0-1,0 0 1,0 0 0,0 0-1,-1-1 1,1 1-1,0 0 1,0 0 0,0 0-1,0 0 1,0-1-1,-1 1 1,1 0 0,0 0-1,0 0 1,-9 10-217,3 2 135,0 0 0,-6 20 0,5-13 38,-15 45-3,3 1-1,2 1 1,4 1 0,3 0-1,-4 106 1,13-136 135,2-1 0,9 61 0,-7-82-39,0 1-1,1-1 0,1 0 1,0 0-1,1-1 1,0 1-1,2-1 0,15 23 1,-18-31-22,0-1-1,0 1 1,1-1 0,0 0 0,0-1 0,1 1 0,-1-1 0,1 0 0,0-1 0,0 0 0,0 0 0,0 0 0,0-1 0,1 0 0,-1 0 0,1-1 0,0 0 0,-1 0-1,1-1 1,10-1 0,-7 1 13,1-2-1,-1 1 0,1-1 0,-1-1 0,0 0 0,0-1 0,0 0 0,-1-1 1,1 0-1,-1 0 0,0-1 0,-1-1 0,11-8 0,-8 3 5,0 0-1,-1-1 1,0 0-1,-1-1 1,13-24-1,-10 14 3,-1-1-1,14-45 0,-24 64-21,0-1 0,-1 1-1,0 0 1,0 0 0,0-1-1,-1-8 1,0 13-40,0 0 1,-1 0-1,1 0 0,0 0 0,-1 0 1,1 0-1,-1 0 0,0 0 1,0 0-1,0 0 0,0 0 0,0 1 1,0-1-1,0 0 0,0 0 0,-1 1 1,1-1-1,-1 1 0,1 0 0,-1-1 1,-2-1-1,2 3 0,1-1 0,-1 1-1,0-1 1,0 1 0,0-1 0,1 1-1,-1 0 1,0 0 0,0 0 0,0 0 0,1 0-1,-1 1 1,0-1 0,0 0 0,1 1 0,-1-1-1,0 1 1,1 0 0,-1 0 0,-2 1 0,2-1 7,-3 2 11,0 0 0,0 0 0,1 0-1,-1 1 1,1 0 0,0 0 0,0 0 0,0 0-1,1 1 1,-1-1 0,-4 10 0,2-2 23,0 0 0,1 0 1,-7 23-1,10-27 13,0 0-1,1 1 1,0-1 0,0 0 0,1 1 0,0-1-1,1 1 1,-1-1 0,2 0 0,-1 1 0,1-1-1,0 0 1,1 0 0,0 0 0,0 0-1,1-1 1,0 1 0,0-1 0,1 0 0,0 0-1,0 0 1,0-1 0,1 0 0,0 0 0,0 0-1,1-1 1,0 0 0,0 0 0,0-1-1,0 1 1,1-2 0,-1 1 0,12 3 0,-14-6-73,1 0 0,0 0 0,0-1 1,0 1-1,0-1 0,0 0 1,0-1-1,11-2 0,-14 3-162,0-1-1,-1 1 1,1-1 0,0 0-1,-1 0 1,1-1-1,0 1 1,-1 0 0,1-1-1,-1 1 1,0-1-1,0 0 1,1 0-1,-1 0 1,0 0 0,-1 0-1,1-1 1,0 1-1,-1 0 1,1-1-1,1-3 1,-1-1-482,0 1 0,-1 0 1,1-1-1,-1 1 0,-1 0 0,1-1 0,-1 1 1,0-1-1,-1 1 0,1-1 0,-1 1 1,-1-1-1,-2-9 0,-14-27-1977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04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27 7648,'-49'0'3456,"67"0"-3008,8 0 1440,6 8-1120,23-3 544,-2-1-768,37-8-33,-1-1-319,24-3-32,-5 8-96,-8-7 160,-15-1-128,-22 0-2367,-13 4 1247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05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77 117 6880,'-77'-15'3136,"82"15"-2720,17-5 896,14 5-800,41-8 928,9 5-832,57-14-96,5 5-320,33-8 160,-20 9-224,18-6 256,-26 9-256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06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135 409 4736,'0'-1'242,"-1"0"-1,1 1 1,-1-1 0,1 0 0,0 0-1,-1 0 1,1 0 0,0 0 0,0 0-1,0 0 1,0 0 0,0-1 0,0 0-1,0 1 108,0 1-274,0 0 0,0 0 0,0-1-1,-1 1 1,1 0 0,0 0 0,0 0 0,0-1 0,0 1-1,0 0 1,-1 0 0,1 0 0,0-1 0,0 1 0,0 0-1,-1 0 1,1 0 0,0 0 0,0 0 0,-1 0 0,1 0-1,0 0 1,0-1 0,0 1 0,-1 0 0,1 0 0,0 0-1,0 0 1,-1 0 0,1 0 0,0 0 0,0 0 0,-1 1-1,-7-1 577,3 3-539,0 0 1,1-1 0,-1 1 0,1 1-1,-1-1 1,1 1 0,0-1 0,0 1-1,1 1 1,-1-1 0,1 0 0,-3 6 0,-3 5 104,1-1 0,-11 28 0,13-27-105,1 1 0,-5 31 0,8-39-24,2 1 0,-1-1 0,1 0 0,0 1 0,0-1 0,1 0 0,3 14 0,-3-19 4,0 0 1,1 0-1,-1 1 0,1-1 1,-1 0-1,1-1 1,0 1-1,0 0 1,0 0-1,1-1 0,-1 1 1,1-1-1,-1 0 1,1 0-1,3 3 0,-4-4-58,0 0-1,-1-1 0,1 1 0,0 0 1,0-1-1,-1 1 0,1-1 0,0 0 1,0 1-1,0-1 0,-1 0 0,1 0 1,0 0-1,0 0 0,0 0 0,0-1 1,-1 1-1,1-1 0,0 1 0,0-1 1,-1 1-1,1-1 0,0 0 0,-1 0 1,1 0-1,-1 0 0,1 0 0,2-3 0,0-1 106,0-1 0,-1 1-1,1-1 1,-1 0 0,-1 0-1,1-1 1,3-12 0,-4 10-93,0 0 1,0-1-1,-1 1 1,0 0 0,-1-1-1,0 1 1,0 0-1,-1-1 1,-2-11-1,2 16-56,-1-1 1,1 0-1,-1 1 0,0-1 0,0 1 0,-1-1 1,0 1-1,0 0 0,0 0 0,0 0 0,-1 1 1,0-1-1,0 1 0,0 0 0,-1 0 0,-4-4 0,-12-8-246,35 14 48,-3-1 279,-2-1-1,1 0 1,0-1-1,-1 0 0,0 0 1,0-1-1,15-13 1,-11 9-11,89-60 380,-49 35 263,89-77 0,-15-19-197,-124 128-523,-1 0-1,1 0 1,-1 0-1,1 1 0,0-1 1,0 1-1,0 0 1,1 0-1,6-3 0,-10 5 12,1 0 0,-1-1 0,1 1 0,0 0 0,-1 0 0,1 0 0,-1 0 0,1 0 0,0 0 0,-1 0-1,1 0 1,0 0 0,-1 0 0,1 0 0,-1 1 0,1-1 0,0 0 0,-1 0 0,1 0 0,-1 1 0,1-1 0,-1 0 0,1 1-1,-1-1 1,1 1 0,-1-1 0,1 0 0,-1 1 0,0-1 0,1 1 0,-1-1 0,0 1 0,1-1 0,-1 1 0,1 1 0,4 22-31,-4-17 26,1 10 10,-1 0-1,0 0 1,-2 1 0,1-1 0,-5 19 0,0 13-14,-47 305-38,24-244 42,-69 181 1,-5-63 278,75-178 80,-2-1 0,-51 65 0,75-108-288,3-1 2,-1-1 1,0-1 0,-1 1-1,1 0 1,-1-1-1,1 0 1,-1 1-1,0-2 1,0 1-1,0 0 1,-7 2-1,10-4-51,1-1 0,-1 0 0,0 1 0,0-1 0,1 0 0,-1 0-1,0 1 1,0-1 0,0 0 0,0 0 0,1 0 0,-1 0 0,0 0 0,0 0-1,0 0 1,0 0 0,1-1 0,-1 1 0,0 0 0,0 0 0,0-1 0,1 1-1,-1 0 1,0-1 0,0 1 0,1-1 0,-1 1 0,0-1 0,1 1-1,-1-1 1,1 0 0,-1 1 0,1-1 0,-1 0 0,1 1 0,-1-1 0,1 0-1,-1-1 1,0-2 6,0 0-1,0 0 0,0 0 1,1 0-1,0 0 0,0 0 0,0-1 1,1-4-1,1-14-22,2 0-1,1 0 1,1 1-1,0 0 1,2 0 0,1 0-1,12-21 1,-12 26-10,2-1 1,0 2-1,1-1 0,1 2 1,0 0-1,1 0 0,1 1 1,28-20-1,-12 13-69,1 2 1,1 2-1,0 0 1,2 3-1,45-14 0,-47 18-1913,1 3 0,0 1-1,44-3 1,-35 8-711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07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1287 3552,'0'1'100,"-1"0"0,1 0 1,-1 0-1,1 0 0,0 0 0,0 0 1,0 0-1,-1 0 0,1 0 1,0 0-1,0 0 0,0 0 0,0 0 1,1 1-1,-1-1-5,0-1-1,0 1 1,1-1-1,-1 1 1,0-1 0,1 1-1,-1-1 1,0 0 0,1 1-1,-1-1 1,0 0 0,1 1-1,-1-1 1,1 0 0,-1 1-1,0-1 1,1 0 0,-1 0-1,1 0 1,-1 1 0,1-1-1,2 0 230,-1 0 0,0 0 0,0 0-1,1 0 1,-1 0 0,0 0 0,1 0 0,-1-1-1,0 1 1,0-1 0,4-1 0,3-3 31,-1 1 0,1-1 0,-1-1 1,0 1-1,0-1 0,11-11 1,39-48 519,-42 46-659,171-210 627,-146 176-603,-2-1 0,61-114 0,-33 15 85,-61 145-603,-6 8 273,0 0 0,0 0 0,0 0 0,0 0 0,0 0 0,1 0 0,-1 0 0,0 0 0,0 0 0,0 0 0,0 0 0,0 0 0,0 0 0,1 0 0,-1 0 0,0 0 0,0 0 0,0 0 0,0 0 1,0 0-1,0 0 0,0 0 0,1 0 0,-1 0 0,0 0 0,0 0 0,0 0 0,0 0 0,0 0 0,0 1 0,0-1 0,0 0 0,0 0 0,0 0 0,0 0 0,1 0 0,-1 0 0,0 0 0,0 0 0,0 1 0,0-1 0,0 0 0,0 0 0,0 0 0,0 0 0,0 0 0,0 0 0,0 1 0,0-1 0,0 0 1,0 0-1,0 0 0,0 0 0,0 0 0,0 0 0,0 0 0,-1 1 0,1-1 0,0 0 0,0 0 0,-1 11-75,-1 1 0,0-1 1,-4 13-1,0-1 42,-6 31 10,-21 102-24,30-131 114,0-1 0,2 0-1,0 1 1,5 32 0,-3-50 59,-1-2-27,0-1-1,1 1 1,0-1-1,0 1 1,3 6-1,-4-10-68,1-1 1,-1 1-1,1-1 0,-1 1 1,0-1-1,1 1 0,-1-1 1,1 1-1,-1-1 0,1 1 0,0-1 1,-1 0-1,1 1 0,-1-1 1,1 0-1,0 0 0,-1 1 1,1-1-1,0 0 0,-1 0 1,1 0-1,0 0 0,-1 0 1,1 0-1,0 0 0,-1 0 0,1 0 1,0 0-1,-1 0 0,1 0 1,0 0-1,-1-1 0,1 1 1,0 0-1,-1 0 0,1-1 1,-1 1-1,2-1 0,2-2 51,1 1 0,-1-1 1,0 0-1,0 0 0,0-1 0,-1 1 0,1-1 0,-1 0 0,0 0 1,4-6-1,2-2 46,147-179 364,-114 140-332,0 0-63,-2-2-1,61-107 1,66-186 32,-131 249 236,-36 96-356,-35 77-237,-145 333 1044,49-127-463,32-8 346,92-249-262,8-20 29,15-33 215,-7 11-614,12-20-9,1 2-1,2 1 1,2 1-1,0 1 1,43-38-1,-58 59-131,2 1-1,19-13 1,-26 19 25,1 0 0,-1 1-1,1 0 1,0 0 0,0 1 0,0 0 0,10-2 0,-14 3 41,-1 1 0,1 0 0,0 1 1,0-1-1,-1 0 0,1 1 0,0-1 1,-1 1-1,1 0 0,-1 0 0,1 0 1,-1 0-1,1 0 0,-1 1 0,0-1 1,0 1-1,1-1 0,-1 1 1,0 0-1,-1 0 0,1 0 0,0 0 1,0 0-1,-1 0 0,1 0 0,0 4 1,5 6 4,-1 1 0,-1 0 0,8 25 1,-10-27 8,37 99 214,-39-107-190,0-1 1,1 1-1,-1 0 0,1-1 1,0 1-1,0-1 1,0 0-1,0 1 1,1-1-1,-1 0 0,0 0 1,4 1-1,-5-2 0,1 0-1,-1-1 1,0 1-1,1-1 1,-1 0 0,0 1-1,1-1 1,-1 0-1,0 0 1,1 0-1,-1 0 1,1 0-1,-1 0 1,0 0-1,1 0 1,-1-1 0,0 1-1,1-1 1,-1 1-1,0-1 1,0 1-1,1-1 1,-1 0-1,0 1 1,0-1-1,0 0 1,0 0 0,0 0-1,2-1 1,6-11 96,0 0 1,0 0-1,-1-1 1,12-28 0,-17 35-90,6-17 36,0 1 1,-2-1-1,0-1 0,6-46 0,-12 62-90,0 0 0,0 0-1,-1 0 1,0 0 0,0 0-1,-1 0 1,-3-12 0,4 20 14,0 1 1,0-1-1,0 1 0,0-1 1,0 1-1,0-1 1,0 1-1,0-1 1,-1 1-1,1-1 1,0 1-1,0-1 1,0 1-1,-1-1 1,1 1-1,0 0 1,-1-1-1,1 1 1,0-1-1,-1 1 0,1 0 1,0-1-1,-1 1 1,1 0-1,-1 0 1,1-1-1,-1 1 1,1 0-1,-1 0 1,1 0-1,-1 0 1,1-1-1,-1 1 1,1 0-1,-1 0 1,1 0-1,-1 0 0,1 0 1,-1 0-1,1 0 1,-1 0-1,1 1 1,-1-1-1,1 0 1,-1 0-1,1 0 1,-1 0-1,1 1 1,-1-1-1,-1 1-26,1 1 0,-1-1 0,1 0 0,-1 1 0,1-1-1,0 1 1,-1-1 0,1 1 0,0 0 0,0-1 0,-1 5 0,-2 3 12,2 0 1,0 0 0,0 1 0,0-1 0,1 1 0,1-1 0,0 1-1,0 0 1,1-1 0,0 1 0,0-1 0,1 1 0,4 10-1,-2-9 47,0 0 0,1 0 0,0-1 0,0 1 0,1-1-1,1 0 1,0-1 0,0 0 0,1 0 0,14 13 0,-9-11-34,0-1 0,1-1 0,0 0 0,1 0 0,0-2 0,0 0 0,0-1 0,1 0 0,0-1 1,0-1-1,0 0 0,1-1 0,21 0 0,-30-3-447,1 0 0,-1-1 0,1 0-1,-1 0 1,14-5 0,-19 5-2,1-1-1,-1 1 0,1-1 1,-1 1-1,0-1 1,0-1-1,0 1 1,0 0-1,0-1 1,0 1-1,-1-1 0,1 0 1,-1 0-1,1 0 1,1-3-1,9-19-2078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08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86 160 4736,'-77'0'2144,"69"5"-1856,21-5 896,5 3-704,22 0 928,10 2-800,27-13 384,-1 0-544,37-12-64,-2 0-224,16-12 480,-15 7-384,0-10-3392,-17 7 1664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0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55 3392,'1'-5'1222,"0"-1"0,0 1 0,0-1 1,-1 1-1,1-11 0,-10 4 2751,7 16-1792,3 31-69,-4 53-831,1 48 100,5 82-109,-5-119-1147,2-97-477,0-34-7552,0 18 4886,0 0 1066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14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383 670 2816,'23'-9'2827,"-22"9"-2610,1 0 1,0 0-1,-1-1 1,1 1 0,-1-1-1,1 1 1,-1-1-1,0 0 1,1 0 0,-1 1-1,1-1 1,-1 0-1,0 0 1,0 0-1,0-1 1,0 1 0,0 0-1,0 0 1,2-3-1,-3 3-117,1 0 0,-1 0 1,0 0-1,0 0 0,0-1 0,0 1 0,0 0 0,0 0 0,0 0 0,0 0 0,0 0 0,-1 0 0,1-1 0,0 1 0,-1 0 0,1 0 0,-1 0 0,1 0 0,-1 0 1,1 0-1,-1 0 0,0 0 0,1 1 0,-1-1 0,0 0 0,0 0 0,0 1 0,0-1 0,0 0 0,1 1 0,-1-1 0,0 1 0,0-1 0,-2 0 0,-3-2 29,1 1-1,-1-1 0,0 1 1,0 1-1,-9-3 0,1 3-81,0 0-1,0 0 0,0 1 1,-1 1-1,1 0 0,1 1 1,-1 1-1,0 0 0,0 1 1,1 0-1,0 1 1,0 0-1,0 2 0,1-1 1,0 1-1,0 1 0,0 0 1,1 1-1,0 0 0,1 1 1,0 0-1,1 0 0,0 1 1,0 0-1,-7 13 1,10-12-6,-1-1 1,1 1-1,1 0 1,0 0 0,1 1-1,0-1 1,1 1-1,0 0 1,1 0 0,1 0-1,0 0 1,0 0-1,1 0 1,3 15 0,-2-23-8,0 0 0,1 0 0,0 0 0,0 0 1,0-1-1,0 1 0,1-1 0,0 1 0,-1-1 1,2 0-1,-1 0 0,0 0 0,1-1 1,0 1-1,0-1 0,0 0 0,7 4 0,0-1 84,0 0 0,1-1 0,-1-1-1,1 0 1,0 0 0,13 1-1,-10-2-55,1 0 1,-1-1-1,1-1 0,-1-1 0,1 0 0,0-1 0,-1 0 0,1-2 0,-1 0 0,0 0 0,0-2 0,0 1 0,0-2 0,-1 0 0,0-1 0,0 0 0,-1-1 0,22-17 0,-4-3 39,-1-2 1,-2-1-1,-1-1 0,-1-1 1,38-66-1,-61 94-87,0 0-1,0-1 1,-1 1 0,0-1-1,0 0 1,0 0-1,-1 0 1,2-7 0,-3 13-12,0 0-1,0 0 1,0 0 0,0-1 0,0 1 0,0 0 0,0 0 0,0 0 0,0-1-1,0 1 1,0 0 0,0 0 0,0-1 0,0 1 0,0 0 0,0 0-1,0 0 1,-1-1 0,1 1 0,0 0 0,0 0 0,0 0 0,0-1 0,0 1-1,0 0 1,-1 0 0,1 0 0,0 0 0,0 0 0,0-1 0,0 1-1,-1 0 1,1 0 0,0 0 0,0 0 0,0 0 0,-1 0 0,1 0 0,0 0-1,0 0 1,0 0 0,-1 0 0,1 0 0,0 0 0,0 0 0,-1 0-1,1 0 1,0 0 0,0 0 0,0 0 0,-1 0 0,1 0 0,0 0 0,0 0-1,0 0 1,-1 0 0,-11 10 9,6-3-20,0 0 0,1 1 0,0 0 0,1 0 0,0 0 0,0 0 0,0 1 0,1 0 1,-2 11-1,0 3 58,1 1 0,-2 34 1,5-47-65,1 1 1,1-1-1,0 1 1,0-1-1,1 1 1,0-1-1,5 12 1,-6-19 37,1 0 1,0 0-1,0 0 0,0 0 1,0 0-1,0 0 1,1-1-1,0 1 1,-1-1-1,1 0 1,1 0-1,-1 0 1,0 0-1,1-1 0,-1 1 1,1-1-1,0 0 1,0 0-1,0 0 1,0 0-1,7 1 1,-4-2 26,0 0 1,0 0 0,1 0 0,-1-1 0,0-1-1,0 1 1,1-1 0,-1 0 0,0-1-1,0 1 1,0-1 0,0-1 0,0 0-1,-1 1 1,1-2 0,-1 1 0,0-1-1,7-5 1,-5 3-19,-1 0-1,0-1 0,0 0 0,-1 0 1,0-1-1,0 1 0,-1-1 1,0 0-1,0-1 0,-1 1 0,0-1 1,0 0-1,3-12 0,-4 7-31,0 0-1,2-22 0,-5 31 22,1-1-1,-2 1 1,1 0-1,-1-1 1,1 1-1,-1 0 1,-1 0 0,1 0-1,-1 0 1,-4-10-1,2 8-32,-1 1 0,1-1 1,-1 1-1,-1 0 0,1 0 0,-1 1 0,0-1 0,0 1 0,-1 1 0,1-1 0,-1 1 0,0 0 0,0 1 0,-1-1 0,1 1 0,-1 1 0,1 0 0,-1 0 0,0 0 0,0 1 0,0 0 1,0 0-1,0 1 0,-10 1 0,-11 8-143,18-6 137,17-4-23,56-16 64,2 4-1,-1 2 1,2 3-1,119 0 0,-177 7-46,0 2 1,0-1-1,1 1 0,-1 0 0,9 2 0,-14-2 25,0 0-1,0-1 1,0 1 0,0 0-1,-1 0 1,1 0 0,0 1-1,-1-1 1,1 0-1,-1 1 1,1-1 0,-1 1-1,0-1 1,1 1 0,-1 0-1,0-1 1,0 1 0,0 0-1,0 0 1,-1 0-1,1 0 1,0 0 0,0 4-1,1 11 110,-1 1 0,0-1 0,-2 1-1,0 0 1,-1-1 0,-7 33 0,-3 20 289,11-53 20,7-32 88,7-21-318,0 11-139,0 1 0,2 1 1,32-40-1,-39 54-86,0 0-1,1 0 1,0 1 0,0 1-1,1-1 1,0 1 0,1 1-1,-1 0 1,1 1 0,1 0 0,13-5-1,-20 9 15,0 0 0,0-1-1,1 2 1,-1-1-1,1 1 1,-1 0 0,9 0-1,-13 0 19,1 1 0,-1-1 0,1 0 0,-1 1 0,0-1 0,0 1 0,1-1 0,-1 1 0,0-1 0,0 1 0,1 0 0,-1 0 0,0-1 0,0 1 0,0 0 0,0 0 0,0 0 0,0 0 0,-1 0 0,1 1 0,0-1 0,0 0 0,-1 0 0,1 0 0,-1 1 0,1-1 0,-1 0-1,1 1 1,-1-1 0,0 0 0,0 1 0,0-1 0,0 0 0,0 2 0,-1 16 86,-6 32 0,3-24 58,4-26-131,-1 0-1,1-1 0,0 1 0,0 0 1,0 0-1,0-1 0,0 1 0,0 0 1,0 0-1,0-1 0,1 1 0,-1 0 1,0 0-1,0-1 0,0 1 1,1 0-1,0 0 0,-1-1 2,0 1-1,0-1 1,1 0 0,-1 0-1,0 0 1,1 0 0,-1 0-1,0 1 1,1-1-1,-1 0 1,0 0 0,1 0-1,-1 0 1,0 0 0,1 0-1,-1 0 1,0 0 0,1 0-1,-1 0 1,0 0-1,1 0 1,-1-1 0,0 1-1,1 0 1,-1 0 0,4-2 67,0 0 0,0 0 1,-1-1-1,6-4 0,-6 5-73,32-26 151,-16 12-176,1 0-1,0 2 1,1 0-1,28-13 1,-46 26-10,0 0 1,-1 0-1,1 0 1,0 0-1,0 0 0,0 1 1,-1-1-1,1 1 1,0 0-1,0 0 1,0 0-1,0 0 1,0 0-1,0 1 1,3 0-1,-4 0 19,0 0 0,0 0 0,0 0 0,0 0-1,0 1 1,0-1 0,0 1 0,0 0 0,0-1-1,-1 1 1,1 0 0,-1 0 0,1 0 0,-1 0-1,0 0 1,0 0 0,0 0 0,1 3 0,17 48-164,-10-28 106,22 47 1,-29-70 89,-1 1-1,1 0 1,0-1-1,0 1 1,0-1 0,0 0-1,0 0 1,3 2 0,-4-3 9,0 0 0,1 0 0,-1-1 1,0 1-1,1 0 0,-1-1 1,0 1-1,1-1 0,-1 0 1,1 1-1,-1-1 0,1 0 0,-1 0 1,1 0-1,-1 0 0,1 0 1,-1 0-1,1-1 0,2 0 1,0 0 15,1-1 1,0 0 0,-1-1 0,0 1 0,1-1-1,-1 0 1,5-5 0,29-28-36,-19 16-2,89-79 98,-104 96-146,0-1-1,0 1 1,0 0 0,1 0-1,7-3 1,-12 6 30,1-1 0,0 1 0,0-1 1,0 1-1,0 0 0,-1-1 0,1 1 0,0 0 0,0 0 1,0 0-1,0 0 0,0 0 0,0 0 0,-1 0 0,1 0 1,0 0-1,0 0 0,0 0 0,0 0 0,0 1 1,0-1-1,-1 0 0,1 1 0,0-1 0,0 0 0,0 1 1,-1-1-1,1 1 0,0 0 0,-1-1 0,1 1 0,0-1 1,-1 1-1,1 0 0,-1 0 0,1-1 0,-1 1 0,1 0 1,-1 0-1,1 1 0,1 7 8,1 0 0,-1 0 0,-1 1 0,0-1 0,0 1 0,-2 13 0,-6 61 65,4-65-91,-17 101-49,-37 122-1,10-46 249,41-165-100,4-20 28,0 0 0,0-1-1,-1 1 1,0-1 0,-1 0 0,-7 16 0,11-26-90,-1 1 0,1-1 0,0 0 0,0 0 0,0 1 0,0-1 0,0 0 0,-1 0 0,1 1 0,0-1 0,0 0 0,-1 0 0,1 0 0,0 1 0,0-1 0,-1 0 0,1 0 0,0 0 0,0 0 0,-1 0 0,1 0 0,0 1 0,-1-1 0,1 0 0,0 0 0,0 0 0,-1 0 0,1 0 0,0 0 0,-1 0 0,1 0 0,0 0 0,-1 0 0,1-1 0,0 1 0,0 0 0,-1 0 0,1 0 0,0 0 0,-1 0 0,1 0 0,0-1 0,0 1 0,-1 0 0,1 0 0,0 0 0,0-1 0,0 1 0,-1 0 0,1 0 0,0-1 0,0 1 0,0 0 0,0 0 0,0-1 0,-1 1 0,1 0 0,0-1 0,0 1 0,0 0 0,0 0 0,0-1 0,0 1 0,0 0 0,0-1 0,0 1 0,-2-11 35,0 1 1,1-1 0,0 1 0,1-1 0,0 1-1,0-1 1,3-11 0,2-8 24,12-39 0,3 6-83,3 0 0,3 1 0,2 2 0,47-75 0,-56 106-63,0 1 0,2 0 0,2 2 0,0 1 0,2 0 1,45-34-1,-62 53 37,2 0 1,-1 1 0,0 0 0,1 0 0,15-4 0,-23 8 35,1 0 0,-1 1 0,1-1 0,-1 0 1,1 1-1,-1 0 0,1 0 0,0 0 0,-1 0 0,1 0 0,-1 0 1,1 1-1,-1-1 0,1 1 0,-1 0 0,1-1 0,-1 1 0,1 0 0,-1 1 1,0-1-1,0 0 0,1 1 0,-1-1 0,0 1 0,-1 0 0,1-1 1,0 1-1,0 0 0,-1 0 0,1 0 0,-1 0 0,1 1 0,-1-1 0,0 0 1,0 1-1,0-1 0,0 1 0,-1-1 0,2 3 0,0 12 32,-1-1-1,0 1 1,-1-1-1,-1 0 1,-4 28 0,3-32 0,-1 0 0,1 0 1,-2 0-1,0 0 1,0-1-1,-1 1 1,-10 17-1,9-21 31,1 0 0,-1-1 0,-1 1-1,1-1 1,-1-1 0,0 1 0,-1-1 0,1 0 0,-1-1-1,-12 7 1,16-10-33,0-1-1,0 1 1,0-1 0,0 0-1,0 0 1,0-1-1,0 1 1,-5-1-1,7 1-28,1-1 0,-1 0-1,0 0 1,1-1 0,-1 1-1,0 0 1,0 0 0,1-1-1,-1 1 1,0-1 0,1 0-1,-1 1 1,1-1 0,-1 0-1,1 0 1,-1 0 0,1 0-1,0 0 1,-1 0 0,0-2-1,1 2 2,1 0-1,0 0 1,0 0-1,-1 0 0,1 0 1,0 0-1,0-1 1,0 1-1,0 0 1,1 0-1,-1 0 1,0 0-1,0 0 1,1 0-1,-1 0 0,0 0 1,1 0-1,-1 0 1,1 0-1,-1 1 1,1-1-1,0 0 1,1-1-1,0-2 0,8-10-24,1 0 0,0 0 0,1 2 0,1-1 0,0 1 0,22-14-1,-33 24 26,42-31-30,1 1 0,1 3 0,2 1 0,1 3 0,82-31 0,-124 54 41,0 0 0,0 0-1,0 0 1,0 1 0,0-1-1,0 2 1,14-1 0,-21 1-13,0 0 1,0 0 0,0 1-1,1-1 1,-1 0 0,0 0-1,0 0 1,0 0 0,1 0-1,-1 0 1,0 1 0,0-1-1,0 0 1,0 0-1,0 0 1,1 0 0,-1 1-1,0-1 1,0 0 0,0 0-1,0 0 1,0 1 0,0-1-1,0 0 1,0 0 0,0 1-1,0-1 1,0 0 0,0 0-1,0 0 1,0 1 0,0-1-1,0 0 1,0 0 0,0 1-1,0-1 1,0 0 0,-3 9-41,-13 15 8,-21 26 0,25-36 40,1 1 1,0 0-1,2 0 0,-1 1 0,2 0 0,-9 22 0,17-35-3,-1-1 0,0 1-1,1 0 1,-1-1 0,1 1 0,0 0-1,-1-1 1,2 1 0,-1 0 0,0 0-1,0-1 1,1 1 0,0 0 0,-1-1-1,1 1 1,0-1 0,0 1 0,2 2-1,-2-3 2,1 0 0,-1 0 0,1 0-1,0-1 1,0 1 0,-1 0 0,1-1 0,0 0-1,0 1 1,0-1 0,0 0 0,1 0 0,-1 0-1,0-1 1,0 1 0,1 0 0,-1-1-1,0 1 1,1-1 0,-1 0 0,4 0 0,3-1 22,0 0 1,-1 0-1,1-1 0,0 0 1,-1 0-1,1-1 1,-1 0-1,0-1 1,9-4-1,0-2-1,-1-1 0,0 0 0,15-15 0,-16 13 6,-2 0 0,0-2 1,0 1-1,-2-2 0,20-31 1,-29 44-33,-1-1 1,1 1-1,0 0 1,-1-1 0,0 0-1,0 1 1,0-1-1,0 0 1,-1 1-1,1-1 1,-1 0 0,0-4-1,-1 6 7,1-1 0,-1 0 0,0 1 0,0-1 0,0 1 0,0-1-1,0 1 1,0 0 0,-1 0 0,1-1 0,-1 1 0,0 0 0,0 0 0,1 0 0,-1 1 0,0-1-1,-1 0 1,-2-1 0,0 0-25,0 0-1,0 0 1,0 1-1,-1 0 1,1 0-1,-1 0 1,0 0 0,1 1-1,-1 0 1,0 1-1,0-1 1,-10 1-1,5 1 7,0 0 0,1 1 0,-1 1 0,0-1 0,1 2 0,-12 4 0,1-1-9,16-6 19,1 0-1,0 0 1,0 1-1,0-1 0,0 1 1,1 0-1,-1 0 0,0 0 1,-6 6-1,10-8 6,-1 0 0,1 0 0,0 1 0,0-1 0,-1 0 0,1 1 0,0-1 0,0 0 0,-1 1 0,1-1 0,0 0 0,0 1 0,0-1 0,0 1 0,0-1 0,-1 0 0,1 1 0,0-1 0,0 1 0,0-1 0,0 0 0,0 1 0,0-1 0,0 1 0,1-1 0,-1 0 0,0 1 0,0 0 0,1-1 0,-1 1 0,1 0 0,-1-1 0,1 1 0,0-1 0,-1 1 0,1-1 0,0 1 0,-1-1 0,1 1 0,0-1 0,0 0 0,1 1 0,29 4 0,11-2-34,0-1-1,0-3 0,0-1 1,0-3-1,41-9 0,-80 14 35,47-12 109,81-30 1,-98 29-107,60-14-1,-93 27-4,0 0 0,0 0 0,0 0-1,0 0 1,0 0 0,1 0 0,-1 0-1,0 0 1,0 0 0,0 0 0,0 0 0,0 0-1,1 0 1,-1 0 0,0 0 0,0 0 0,0 0-1,0 0 1,0 0 0,1 0 0,-1 0-1,0 0 1,0 0 0,0 0 0,0 1 0,0-1-1,0 0 1,0 0 0,1 0 0,-1 0-1,0 0 1,0 0 0,0 0 0,0 1 0,0-1-1,0 7-59,-8 17-21,2-10 47,-4 16 20,1 1 0,1 1 0,2-1 0,-3 41 0,8-63 54,1-1-1,-1 1 1,2 0 0,-1 0 0,1-1-1,1 1 1,0 0 0,0-1 0,1 1-1,-1-1 1,2 0 0,7 14 0,-10-20-15,0-1 0,0 0 1,0 1-1,0-1 1,0 0-1,1 1 0,-1-1 1,0 0-1,1 0 1,-1 0-1,1 0 0,-1 0 1,1-1-1,0 1 0,-1 0 1,1-1-1,2 1 1,-1-1-1,-1 1 1,1-1 0,0-1 0,-1 1 0,1 0 0,0-1-1,-1 1 1,1-1 0,-1 0 0,1 0 0,-1 0-1,4-2 1,9-5 21,0-1 0,0-1 0,-1 0 0,15-15 0,50-55-25,-16 16 2,-43 44 21,12-12-62,-29 30-7,0-1 1,0 1-1,0 0 0,1 0 0,-1 0 0,1 0 1,-1 1-1,5-2 0,-7 2 21,-1 1 0,1 0 0,0 0 0,-1 0 0,1 0-1,0-1 1,-1 1 0,1 0 0,-1 0 0,1 0 0,0 0 0,-1 1 0,1-1 0,-1 0 0,1 0 0,0 0 0,-1 0 0,1 1 0,-1-1-1,1 0 1,0 0 0,-1 1 0,1-1 0,-1 0 0,1 1 0,-1-1 0,1 1 0,-1-1 0,0 1 0,1-1 0,-1 1 0,0-1 0,1 1-1,-1-1 1,0 1 0,1 0 0,0 2 5,-1 1-1,1-1 1,-1 0-1,1 1 1,-1 5-1,0 1-32,-3 87-291,1-68 423,1 0 0,3 31 0,-2-58-73,0 0 1,1 0-1,-1 0 0,0 0 0,1 0 0,-1 0 1,1 0-1,-1 0 0,1 0 0,0-1 0,0 1 0,0 0 1,2 2-1,-3-4-20,0 0-1,1 0 1,-1 0 0,0 0 0,1 1-1,-1-1 1,0 0 0,1 0 0,-1 0 0,0 0-1,1 0 1,-1 0 0,0 0 0,1 0-1,-1 0 1,0 0 0,1 0 0,-1 0-1,0 0 1,1 0 0,-1-1 0,0 1 0,1 0-1,-1 0 1,0 0 0,1-1 0,13-12 170,-3-3-28,-1 0 0,-1 0-1,7-19 1,14-23-200,-24 47 8,7-11 2,23-31 0,-32 47 11,1 1-1,0 0 1,0 0-1,0 0 0,1 1 1,-1 0-1,1 0 1,0 0-1,0 0 0,9-3 1,-14 7 24,-1 0 1,1-1 0,0 1-1,0 0 1,0 0-1,-1 0 1,1-1-1,0 1 1,0 0-1,0 0 1,-1 0 0,1 0-1,0 0 1,0 1-1,0-1 1,-1 0-1,1 0 1,0 0-1,0 1 1,0-1 0,-1 0-1,1 1 1,0-1-1,-1 1 1,1-1-1,0 1 1,0 0 0,0 0-2,0 1 1,0 0 0,0-1 0,0 1-1,0 0 1,-1-1 0,1 1 0,0 0 0,-1 0-1,0 0 1,1 2 0,0 6 24,-1-1 1,0 0-1,-2 16 1,-14 46 35,10-47 283,18-51-195,1 1 1,1 1-1,31-42 0,-42 63-183,1 0 0,-1 0 0,1 0 0,0 1 0,8-6 0,-12 8 33,1 1 0,0-1 1,-1 1-1,1-1 0,0 1 0,0-1 0,0 1 0,-1 0 0,1 0 0,0-1 0,0 1 0,0 0 0,0 0 0,-1 0 0,1 0 0,0 0 0,0 0 0,0 0 0,0 0 1,0 0-1,0 0 0,-1 0 0,1 0 0,0 1 0,0-1 0,0 0 0,-1 1 0,1-1 0,0 1 0,0-1 0,-1 1 0,1-1 0,0 1 0,-1-1 0,1 1 0,0 0 0,-1-1 1,1 1-1,-1 0 0,1 0 0,-1-1 0,0 1 0,1 1 0,2 6-14,0 1 1,-1 0-1,0 0 1,0 0-1,-1 0 1,0 0-1,-1 11 1,0-12 23,0 0 0,0 0 0,1 0 0,0 0-1,0 0 1,1 0 0,0 0 0,1 0 0,6 13 0,-7-17 18,0-1 0,0 0 0,1 0 0,-1 0-1,1 0 1,-1 0 0,1 0 0,0-1 0,0 1 0,0-1-1,0 0 1,1 0 0,-1 0 0,1 0 0,-1-1 0,1 1 0,0-1-1,-1 0 1,1 0 0,0 0 0,0-1 0,0 1 0,0-1-1,-1 0 1,1 0 0,0-1 0,0 1 0,0-1 0,6-1 0,10-4-16,0-1 1,-1 0 0,0-2-1,20-11 1,73-50-147,-78 47 118,134-100 383,-168 123-359,1 0 0,-1 0 0,0-1 0,0 1 0,1 0 1,-1 0-1,0-1 0,0 1 0,0 0 0,0-1 0,0 1 1,1 0-1,-1-1 0,0 1 0,0 0 0,0 0 1,0-1-1,0 1 0,0-1 0,0 1 0,0 0 0,0-1 1,0 1-1,0 0 0,0-1 0,0 1 0,-1 0 1,1 0-1,0-1 0,0 1 0,0 0 0,0-1 0,-1 1 1,1 0-1,0 0 0,0-1 0,0 1 0,-1 0 1,1 0-1,0-1 0,0 1 0,-1 0 0,1 0 0,0 0 1,-1 0-1,1-1 0,0 1 0,-1 0 0,1 0 0,0 0 1,-1 0-1,-2 0-25,0 1 0,1 0 0,-1 0 0,0 0 0,0 0 0,1 0 0,-1 1 0,1-1 1,-5 5-1,-22 17-51,16-8 64,0 0 0,0 0 0,2 1 0,0 1 0,-12 23 1,7-8-19,-22 69 0,37-97 32,-3 7 25,1 1 1,-4 23-1,7-33-22,0 0 0,-1 0 1,1 0-1,0 1 0,0-1 0,1 0 1,-1 0-1,0 0 0,1 0 0,-1 0 0,1 0 1,-1 0-1,1 1 0,0-2 0,0 1 1,0 0-1,0 0 0,0 0 0,1 0 1,-1-1-1,1 1 0,-1-1 0,3 3 1,-2-3 0,-1-1 1,0 1 0,0-1 0,0 1-1,1-1 1,-1 0 0,0 1 0,1-1 0,-1 0-1,0 0 1,1 0 0,-1 0 0,0 0-1,1 0 1,-1-1 0,0 1 0,1 0 0,-1-1-1,0 1 1,0-1 0,1 1 0,-1-1-1,0 1 1,0-1 0,2-2 0,4-2 22,-1 0-1,0-1 1,10-11 0,72-100 73,-49 61-16,61-72 22,-81 105-103,-1-1 0,-1-1 0,-1-1 0,-2 0 0,0-1 0,-2 0 0,12-38 0,54-226 51,-75 280-51,1-5 6,7-27-119,8-75 0,-21 95-184,2 23 289,0-1 0,0 1 1,0 0-1,0 0 1,0 0-1,0-1 1,0 1-1,0 0 1,0 0-1,0 0 0,0 0 1,0-1-1,0 1 1,0 0-1,0 0 1,0 0-1,0-1 1,0 1-1,0 0 0,0 0 1,0 0-1,0 0 1,-1 0-1,1-1 1,0 1-1,0 0 1,0 0-1,0 0 0,0 0 1,0 0-1,-1 0 1,1-1-1,0 1 1,0 0-1,0 0 1,0 0-1,-1 0 0,1 0 1,0 0-1,0 0 1,0 0-1,-1 0 1,1 0-1,0 0 1,0 0-1,0 0 0,-1 0 1,1 0-1,0 0 1,0 0-1,0 0 1,0 0-1,-1 0 1,1 0-1,0 0 0,0 1 1,0-1-1,0 0 1,-1 0-1,-4 6-44,1 1 0,-1 0 0,1 0-1,1 0 1,-1 0 0,-4 15 0,4-12 23,-90 277-418,88-264 409,-52 214 239,52-201-183,1 0-1,2 0 0,1 0 0,5 56 0,-2-84-279,-1 0-1,2-1 1,-1 1 0,1-1-1,0 1 1,5 11-1,-5-17-27,-1 0 0,1 0-1,-1 0 1,1 0-1,0 0 1,0 0-1,-1 0 1,1 0 0,1-1-1,-1 1 1,0-1-1,0 1 1,0-1-1,1 0 1,-1 0 0,1 0-1,-1 0 1,1-1-1,-1 1 1,5 0-1,32 3-2928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21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1245 3392,'-7'5'1076,"1"0"0,0 0 0,0 0 0,1 1-1,-1 0 1,1 0 0,1 1 0,-6 8 0,9-14-941,27-61 3166,-8 28-2905,1 1 0,1 1 0,48-53 0,-3 11 155,-19 21-358,2 2 1,62-50-1,-101 92-128,1 0-1,0 1 1,0 0 0,1 0-1,0 1 1,0 0 0,15-4-1,-25 8-40,1 1 0,-1 0-1,1-1 1,-1 1-1,1 0 1,-1 0-1,1 0 1,0 0-1,-1 0 1,1 0-1,-1 0 1,1 1 0,-1-1-1,1 0 1,-1 1-1,1-1 1,-1 1-1,3 1 1,-3-1-6,0 0-1,-1 0 1,1 0 0,0 0-1,0 0 1,-1 0 0,1 0-1,-1 0 1,1 1 0,-1-1-1,1 0 1,-1 0 0,0 0-1,1 1 1,-1-1 0,0 0-1,0 3 1,0 5 62,-1 0 0,-1 1 0,0-1 0,-5 17 0,5-20-46,-25 67 183,1-3-194,-5 27 948,31-97-967,0 0 1,0 0-1,0 0 1,0 0-1,0 1 1,0-1-1,0 0 1,0 0-1,0 0 1,0 0-1,0 0 1,0 0-1,0 0 1,0 0-1,0 0 1,1 0-1,-1 1 1,0-1-1,0 0 1,0 0-1,0 0 0,0 0 1,0 0-1,0 0 1,0 0-1,0 0 1,0 0-1,0 0 1,0 0-1,0 0 1,0 0-1,1 0 1,-1 0-1,0 1 1,0-1-1,0 0 1,0 0-1,0 0 1,0 0-1,0 0 1,0 0-1,0 0 0,0 0 1,1 0-1,-1 0 1,0 0-1,0 0 1,0 0-1,0 0 1,0-1-1,0 1 1,0 0-1,0 0 1,0 0-1,0 0 1,1 0-1,-1 0 1,0 0-1,0 0 1,0 0-1,0 0 0,6-3 44,31-40 198,11-2-208,3 2 0,55-36 0,-3 3-35,-19 11-83,-58 51-84,-25 13 162,-1 1 1,1 0-1,-1-1 0,1 1 1,0 0-1,-1 0 0,1 0 1,0-1-1,0 1 0,-1 0 1,1 0-1,0 0 0,-1 0 1,1 0-1,0 0 0,0 0 1,-1 0-1,1 1 0,0-1 1,-1 0-1,1 0 0,0 1 1,-1-1-1,1 0 0,0 1 1,-1-1-1,1 0 0,-1 1 1,1-1-1,-1 1 0,1-1 1,-1 1-1,1-1 0,-1 1 1,1 1-1,1 2 35,-1 0 0,0 1 0,0-1 0,0 1 1,-1-1-1,1 1 0,-1-1 0,0 1 0,-1 5 0,-10 43 311,4-21-379,3-7 109,-1 48 0,5-60-60,1 0 1,0 0-1,1-1 1,0 1-1,7 20 1,-9-31-2,1-1 0,-1 0 0,0 0 0,1 0 0,-1 0 0,1 0 0,0 0 0,-1 0 0,1 0 0,0 0 0,0 0 0,-1 0 0,1 0 0,0 0 0,0-1 0,0 1 0,0 0 0,0-1 0,0 1 0,0-1 0,0 1 0,1-1 0,0 1 0,0-1 5,0 0-1,0 0 1,0 0-1,0 0 1,0 0-1,-1-1 1,1 1-1,0-1 1,0 1-1,0-1 1,-1 0-1,1 0 1,2-1-1,2-2 24,0 0 0,-1-1 0,0 1 0,0-1 0,0 0 0,0 0 0,4-7 0,25-35-35,55-58 0,-43 52-23,-38 43 8,1 0 1,1 1-1,0 0 0,11-8 1,-21 17 10,1 0-1,-1 0 1,0 0 0,0 0 0,1 0 0,-1 1-1,0-1 1,0 0 0,0 0 0,1 0-1,-1 0 1,0 1 0,0-1 0,0 0 0,1 0-1,-1 0 1,0 1 0,0-1 0,0 0-1,0 0 1,0 0 0,0 1 0,0-1 0,1 0-1,-1 0 1,0 1 0,0-1 0,0 0-1,0 0 1,0 1 0,0-1 0,0 0 0,0 1-1,0-1 1,0 0 0,-2 10-1,1 0 0,-1-1 0,0 0 0,-1 1 0,-5 10 0,4-8-2,-2 4-9,2-1-1,0 1 0,1 0 1,0 0-1,1 0 0,1 1 1,1-1-1,0 0 0,1 0 1,1 0-1,6 28 0,-7-40 14,1 0 0,-1-1 0,1 1 0,-1 0 0,4 3 0,-5-6 3,1 0 0,0 0 0,0 0 1,-1 0-1,1 0 0,0 0 0,0 0 0,0 0 0,0-1 0,0 1 1,0 0-1,0-1 0,0 1 0,0-1 0,0 1 0,0-1 1,0 0-1,0 1 0,0-1 0,1 0 0,-1 0 0,0 0 0,1 0 1,2 0 40,-1-1 1,1 0-1,-1 0 1,0 0-1,1 0 1,-1-1-1,0 1 1,0-1-1,5-3 0,25-23 75,-23 19-121,146-142 112,-103 98-93,-25 18-222,-28 35 201,0 0 0,0 0 0,0 0 0,0 0 1,0 0-1,0 0 0,1 0 0,-1 0 0,0 0 0,0 0 1,0 0-1,0-1 0,0 1 0,0 0 0,0 0 1,0 0-1,1 0 0,-1 0 0,0 0 0,0 0 1,0 0-1,0 0 0,0 0 0,0 0 0,1 0 1,-1 0-1,0 0 0,0 0 0,0 0 0,0 1 1,0-1-1,0 0 0,0 0 0,1 0 0,-1 0 0,0 0 1,0 0-1,0 0 0,0 0 0,0 0 0,0 0 1,0 0-1,0 0 0,0 1 0,0-1 0,0 0 1,0 0-1,1 0 0,-1 0 0,0 0 0,0 0 1,0 0-1,0 1 0,0-1 0,0 0 0,0 0 0,0 0 1,0 0-1,0 0 0,0 0 0,0 0 0,0 1 1,0-1-1,0 0 0,0 0 0,-1 0 0,2 11 92,-1-9-90,0 0 15,-1 45-70,10 76 1,-6-105 53,1 6 0,6 25 0,-8-43 0,0 0 0,0 1 0,0-1 0,1 0 0,0 0 0,1-1 0,-1 1 0,9 9 0,-12-14 4,1 0 0,0-1-1,0 1 1,0 0 0,0-1-1,-1 1 1,1-1 0,0 1-1,0-1 1,0 0 0,0 1-1,0-1 1,0 0-1,0 0 1,0 1 0,0-1-1,0 0 1,0 0 0,0 0-1,0 0 1,1 0 0,-1-1-1,0 1 1,0 0 0,0 0-1,0-1 1,0 1 0,-1-1-1,1 1 1,0-1 0,0 1-1,0-1 1,0 1 0,0-1-1,0-1 1,5-2 21,-1-1-1,0-1 1,9-10-1,-10 11-30,23-29 10,2 1-1,42-36 1,-57 57-16,0 2 0,1 0 0,27-12-1,50-18-13,-72 32-27,36-11 21,2 3 0,91-15 0,-149 31 33,0 0 1,0-1-1,0 1 1,0 0-1,0 0 1,0 0-1,1 0 1,-1 0-1,0 0 1,0 0-1,0 0 1,0 0-1,0 0 1,1 0-1,-1 0 1,0 0-1,0-1 1,0 1-1,0 0 1,0 0-1,1 0 1,-1 0-1,0 1 1,0-1-1,0 0 1,0 0-1,0 0 1,1 0-1,-1 0 1,0 0-1,0 0 1,0 0-1,0 0 1,0 0-1,1 0 1,-1 0-1,0 0 1,0 1-1,0-1 1,0 0-1,0 0 0,0 0 1,0 0-1,0 0 1,1 0-1,-1 1 1,0-1-1,0 0 1,0 0-1,0 0 1,0 0-1,0 1 1,-8 7 151,2-4-99,1-1 0,-1 1 0,-8 3 0,-98 30-129,90-29 72,-7 3-27,-41 20 0,62-27 23,0 0 0,1 1 0,0 0 0,0 1 0,0 0 0,0 0 0,1 0 0,0 1 0,-9 12 0,9-9 0,1 0 0,0 0 0,1 0 0,-1 0 0,2 1 1,0 0-1,0 0 0,1 0 0,0 0 0,1 0 0,0 0 0,1 0 0,0 1 0,2 11 1,-1-16 15,1 1 0,0 0 0,0-1 0,1 1-1,-1-1 1,2 0 0,-1 0 0,1 0 0,0 0 0,0-1 0,1 1 0,0-1 0,0 0 0,0-1 0,1 1 0,0-1 0,0 0 0,0-1 0,1 1 0,13 6 0,-6-5-12,1 0-1,0-1 1,-1 0 0,28 4-1,-31-7 30,0-1 0,0-1 1,0 0-1,0 0 0,0-1 0,0 0 0,16-4 0,-15 1-22,-1 0-1,1-1 1,-1 0-1,0 0 1,19-15-1,48-43 107,-44 33-33,180-138 361,-65 53-278,-132 100-151,0-1 0,-1-1 0,0 0 1,14-21-1,-9 6-6,28-59 1,-19 27-78,-3-1 1,-3-2-1,-3 0 0,18-94 1,-30 100 81,4-91 0,-13 142-21,0-19-278,0 28 256,0 0 0,0-1 0,-1 1 0,1 0 0,0-1 0,-1 1 0,1 0 0,-1-1 0,1 1 0,-1 0 0,0 0 0,1 0 0,-1 0 0,0-1 0,-1 0 0,1 2 25,0 0-1,1 0 1,-1 0-1,0 0 1,0 0 0,1 0-1,-1 0 1,0 0 0,0 0-1,1 0 1,-1 1 0,0-1-1,0 0 1,1 0 0,-1 1-1,0-1 1,1 1 0,-1-1-1,0 1 1,1-1-1,-1 1 1,1-1 0,-1 1-1,1-1 1,-1 1 0,1 0-1,-1-1 1,1 2 0,-15 18-53,5 1 32,0 1 0,2 0 0,0 0 0,-6 32-1,10-36 55,-10 41 93,-6 73 1,5 59 150,13-170-244,-1 23 27,1 1 1,2-1 0,10 68-1,-3-69 31,-2-9-16,1-1 0,2 0 0,20 55 1,-25-81-31,0 0 1,1-1-1,0 0 1,0 0-1,0 0 1,1 0-1,7 7 1,-10-11-21,0 0 1,1 0-1,-1 0 1,0-1-1,1 1 1,-1-1-1,1 0 1,-1 0-1,1 0 1,-1 0-1,1 0 0,0 0 1,0-1-1,-1 1 1,1-1-1,0 0 1,0 0-1,0 0 1,-1 0-1,1-1 1,0 1-1,5-2 1,12-6 40,0-1 0,36-23 0,-32 18-16,174-114 216,-182 116-238,-1 0 0,17-18 0,-26 23-27,0-1-1,0 1 1,0-1 0,-1 0-1,0 0 1,5-12 0,-9 17-4,1-1 1,-1 0-1,0 0 1,0 0-1,-1 0 0,1 0 1,-1 1-1,0-1 1,0 0-1,0 0 1,-1 0-1,1 0 0,-2-6 1,1 7-26,0 1 1,0-1-1,0 0 0,-1 1 1,1-1-1,-1 1 1,1-1-1,-1 1 0,0 0 1,0 0-1,0-1 1,0 2-1,-1-1 0,1 0 1,0 0-1,-1 1 1,1-1-1,-1 1 0,-3-2 1,0 1-9,0 0 0,0 1 1,0-1-1,0 1 0,0 0 0,0 1 1,0 0-1,-1 0 0,1 0 0,0 0 0,-9 3 1,6-1 38,0 1 1,0 0-1,0 0 1,1 1 0,0 0-1,-1 0 1,-10 9-1,11-7 31,0 0-1,0 1 0,1 0 0,0 0 0,0 1 1,0 0-1,1 0 0,0 1 0,1-1 0,0 1 1,0 0-1,1 1 0,0-1 0,1 1 0,-3 11 1,4-8-13,1 1 1,1 0 0,0 0-1,0 0 1,2 0 0,-1 0 0,2 0-1,0-1 1,1 1 0,0-1-1,1 0 1,0 0 0,1 0 0,0-1-1,9 13 1,-10-18 29,1 0 0,-1 0 0,1-1 0,0 0 0,1 0 0,0 0-1,-1-1 1,2 0 0,-1 0 0,16 7 0,-16-9-11,0-1 1,0 0-1,0 0 1,0-1-1,1 0 0,-1 0 1,0-1-1,1 0 1,-1 0-1,1-1 0,-1 1 1,0-2-1,0 1 0,10-4 1,-1-1-19,0 0 1,-1-1-1,0-1 0,0-1 1,-1 0-1,15-12 1,76-74 40,-45 39-44,50-37-32,23-20 25,-119 100 43,-24 20-204,-25 24 38,25-19 121,0 0 0,0 1 0,1 1 0,0 0-1,-11 26 1,10-16 4,2 0 0,-11 50 0,16-59 8,-1 6 32,-2 23 0,5-38-32,1-1 1,0 1-1,0-1 1,1 0-1,-1 1 0,1-1 1,1 0-1,-1 1 0,3 6 1,-3-11-11,-1 0 0,0 0 0,1 0 1,-1 0-1,0 0 0,1-1 0,0 1 1,-1 0-1,1 0 0,-1 0 0,1 0 0,0-1 1,0 1-1,-1 0 0,1-1 0,0 1 0,0-1 1,0 1-1,0-1 0,0 1 0,0-1 0,-1 1 1,1-1-1,0 0 0,0 0 0,0 1 0,0-1 1,1 0-1,-1 0 0,0 0 0,0 0 0,0 0 1,0 0-1,0 0 0,0-1 0,0 1 0,0 0 1,0-1-1,0 1 0,1-1 0,3-2-18,1-1-1,-1 0 1,1 0-1,-1 0 0,6-7 1,-10 10 14,102-114-449,-29 31 358,-44 50 103,43-42-430,-63 70 163,-10 6 256,1 0-1,-1 0 1,0 0-1,0 0 1,0 0-1,1 1 1,-1-1-1,0 0 1,0 0-1,0 0 0,1 0 1,-1 0-1,0 0 1,0 0-1,0 0 1,0 1-1,1-1 1,-1 0-1,0 0 1,0 0-1,0 0 1,0 0-1,0 1 1,1-1-1,-1 0 0,0 0 1,0 0-1,0 1 1,0-1-1,0 0 1,1 24 212,-2-13-118,1 21 52,2 0 0,0 0 0,2 0 0,9 35 0,-6-41-148,10 34 60,-15-53-16,1-1-1,0 1 0,0-1 0,0 0 0,1 0 1,5 7-1,-9-12-27,1 0-1,0-1 1,-1 1 0,1 0-1,0 0 1,0-1 0,0 1 0,-1 0-1,1-1 1,0 1 0,0-1 0,0 1-1,0-1 1,0 0 0,0 1-1,0-1 1,0 0 0,0 0 0,0 0-1,0 1 1,0-1 0,0 0-1,0 0 1,0-1 0,1 1 0,-1 0-1,0 0 1,0 0 0,0-1 0,0 1-1,0 0 1,-1-1 0,1 1-1,0-1 1,0 1 0,0-1 0,0 0-1,0 1 1,-1-1 0,1 0 0,0 0-1,0 1 1,0-2 0,3-3 20,1-1 0,-1 0-1,-1 0 1,1 0 0,4-9 0,53-125 212,-35 81-203,-1 3-87,42-69 0,-13 38-45,-54 85 86,1 1 0,-1 0 0,1 0 0,0 0 0,-1 0 0,1 0 1,0 0-1,0 0 0,0 0 0,0 1 0,0-1 0,0 0 0,0 1 0,0-1 0,0 0 0,0 1 1,0-1-1,0 1 0,1-1 0,-1 1 0,0 0 0,0 0 0,1-1 0,-1 1 0,2 0 0,-1 1 1,-1 0 0,1-1 0,-1 1-1,0 0 1,1 0 0,-1 0-1,0 0 1,0 0 0,0 0-1,0 0 1,0 0 0,0 1 0,0-1-1,0 0 1,0 0 0,0 1-1,-1-1 1,1 1 0,-1-1-1,1 2 1,4 12 51,-1 0-1,0 0 1,-1 0 0,-1 0-1,0 0 1,-1 1-1,-2 24 1,-20 108 420,18-127-453,-1-5 24,0 1-1,-8 22 0,9-31-18,-1 0 1,0 0-1,0-1 0,0 0 0,-1 0 0,-9 11 0,13-17-26,0 0 0,1 0 0,-1 0 0,0-1 0,0 1 0,0 0 0,0-1 0,0 1 0,-1 0 0,1-1 0,0 1-1,0-1 1,0 0 0,0 1 0,-1-1 0,1 0 0,0 0 0,0 1 0,0-1 0,-1 0 0,1 0 0,0-1 0,0 1 0,-1 0 0,1 0 0,0-1 0,0 1 0,0 0-1,-1-1 1,0 0 0,0-1-8,-1 1 0,0-1 0,1 0 1,0 0-1,0 0 0,-1 0 0,1 0 0,0-1 0,1 1 0,-3-4 0,-4-8-53,1-1 0,1 1 0,-8-30 0,7 22 52,7 21 11,-5-19-64,5 20 79,0-1 1,0 0-1,-1 0 0,1 1 0,0-1 0,0 0 1,0 0-1,0 1 0,0-1 0,1 0 0,-1 0 1,0 1-1,0-1 0,0 0 0,1 1 0,-1-1 1,0 0-1,0 1 0,1-1 0,-1 0 0,1 1 1,-1-1-1,1 1 0,0-2 0,0 2 4,0 0 0,-1 0 0,1 0-1,0 0 1,-1 0 0,1 0 0,0 0 0,-1 0-1,1 0 1,0 0 0,-1 0 0,1 1 0,0-1-1,-1 0 1,1 0 0,0 1 0,-1-1 0,1 1-1,-1-1 1,1 0 0,0 1 0,4 2 75,59 35 751,3 1-391,-36-23-372,0-2 0,1-1 1,41 10-1,-62-20-38,0-1-1,1 0 1,-1-1 0,1 0 0,-1-1-1,1 0 1,-1-1 0,0 0-1,1-1 1,-1 0 0,0-1 0,0 0-1,18-9 1,-7 0-272,0-1 1,-1-1-1,-1-1 0,-1-1 0,24-25 1,-5 6-2421,-35 33 1422,0-1 1,-1 1 0,1-1-1,-1 0 1,3-5 0,4-1-2248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23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87 4384,'-5'-25'2846,"5"23"-2163,0 0 1,0 1 0,0-1 0,0 0-1,0 0 1,0 0 0,7-8 7759,-8 10-8369,3 9 1384,0 14-1002,-6 137 1342,2 74-924,3-6-54,-1-177 792,-13-209-1151,4 67-527,8 72 53,-5-51 35,4 0 0,6-71 0,-3 132-24,1 0 0,-1-1 0,2 1 0,-1 0 0,1 0 0,1 1 0,0-1 0,0 1-1,1 0 1,-1 0 0,2 0 0,-1 0 0,1 1 0,0 0 0,1 0 0,0 1 0,0 0 0,0 0 0,1 0 0,0 1 0,0 1 0,0-1-1,0 1 1,1 0 0,0 1 0,0 0 0,0 0 0,0 1 0,0 0 0,0 1 0,0 0 0,1 1 0,-1-1 0,1 2 0,16 2-1,-18-2 16,1 1-1,-1 0 0,0 1 0,-1 0 0,1 0 0,0 1 0,-1 0 0,0 0 0,7 6 0,-11-8-4,0 1-1,0-1 1,0 1 0,0 0-1,-1 0 1,0 0-1,1 0 1,-1 1 0,0-1-1,0 0 1,-1 1-1,1 0 1,-1-1 0,0 1-1,0 0 1,0 0-1,0 0 1,-1-1 0,1 1-1,-1 0 1,0 4-1,-2 5 26,0 0 0,0-1 0,-1 1 0,-7 16 0,-22 46 118,18-46-109,3-5 39,-1 0 0,-19 27 1,22-39-57,0 0 0,0-1 0,-1 0 0,-1-1 0,-18 15 0,19-18 33,-2 3-420,16-8 159,9-1 145,-3 0 46,1 0 0,0 1-1,-1 0 1,0 0 0,1 1-1,-1 1 1,0 0 0,0 0 0,10 7-1,0 1 19,-1 0-1,0 2 0,20 18 1,-33-27 33,0 0 0,0 1 0,-1 0 0,0 0 0,0 1 0,0 0-1,3 7 1,-7-12-20,0 1-1,0-1 1,0 1-1,0-1 1,-1 1-1,1 0 1,-1-1-1,0 1 1,0 0-1,1-1 1,-2 1-1,1 0 0,0-1 1,-1 1-1,1 0 1,-1-1-1,0 1 1,1-1-1,-1 1 1,-1-1-1,1 0 1,0 1-1,0-1 1,-4 4-1,-1 1 28,0-1 0,-1 1 0,0-1-1,0-1 1,-1 1 0,1-1 0,-1-1 0,0 1 0,0-1-1,-1-1 1,1 1 0,-1-1 0,0-1 0,0 0 0,-9 1-1,8-1-151,0-1 0,-1 0 0,1-1 0,0 0 0,0-1 0,0 0 0,0-1 0,0 0 0,1 0-1,-1-1 1,0 0 0,1-1 0,-16-8 0,23 11-210,0 0-1,0-1 1,0 1-1,1 0 1,-1-1-1,0 1 1,1-1-1,0 0 1,-1 1 0,-1-4-1,3 4 118,0 1 0,-1-1 1,1 1-1,0-1 0,0 1 0,0-1 0,0 1 0,0-1 0,0 1 1,0-1-1,0 1 0,0-1 0,0 0 0,1 1 0,-1-1 0,0 1 1,0-1-1,0 1 0,1-1 0,-1 1 0,0 0 0,1-1 0,-1 1 1,0-1-1,1 1 0,-1 0 0,0-1 0,1 1 0,-1 0 1,1-1-1,-1 1 0,1 0 0,-1-1 0,0 1 0,1 0 0,-1 0 1,1 0-1,-1 0 0,1-1 0,0 1 0,-1 0 0,2 0 1,13-1-2330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23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25 119 8640,'-2'-2'9138,"5"4"-7157,11 3-1181,7-2 461,-9-1-610,0-1 1,0 0-1,0-1 0,13 0 1,-20-1-566,-1 0 1,0 0 0,0 0 0,0 0 0,0-1 0,0 1 0,0-1 0,-1 0 0,1 0 0,-1 0-1,1-1 1,-1 1 0,1-1 0,-1 0 0,0 0 0,2-4 0,-3 5-41,0-1 1,0 0-1,0 0 1,0 1-1,-1-1 1,1-1-1,-1 1 1,0 0-1,0 0 0,0 0 1,1-4-1,-2 5-35,0 0 0,0 0 0,0 0-1,0 1 1,-1-1 0,1 0 0,0 0 0,-1 0-1,1 1 1,-1-1 0,0 0 0,1 1-1,-1-1 1,0 1 0,0-1 0,0 1-1,0-1 1,0 1 0,-1-1 0,1 1 0,0 0-1,-1 0 1,-2-2 0,2 1-12,0 1 1,0-1-1,0 1 0,-1 0 1,1-1-1,0 1 0,-1 0 1,1 0-1,-1 1 0,1-1 1,-1 1-1,0-1 1,1 1-1,-1 0 0,0 0 1,1 0-1,-1 0 0,0 0 1,1 0-1,-1 1 0,1 0 1,-1-1-1,1 1 0,-6 2 1,-2 1 117,0 1 0,-1 0-1,2 0 1,-1 1 0,1 0 0,-1 1 0,2 0 0,-1 1 0,1-1 0,0 2 0,-8 11-1,14-17-86,0 1-1,0-1 0,1 0 1,0 1-1,0 0 0,0-1 1,0 1-1,0 0 0,1 0 0,0-1 1,0 1-1,0 0 0,0 0 1,0-1-1,1 1 0,-1 0 1,1 0-1,0-1 0,0 1 1,4 5-1,0 3 102,2 0-1,0 0 1,0-1 0,14 16 0,-18-23-94,0 0 0,1-1 1,0 1-1,-1-1 0,1 0 1,1 0-1,-1 0 0,0-1 1,1 1-1,-1-1 0,1 0 1,0 0-1,0-1 0,0 1 1,0-1-1,0 0 0,0-1 1,0 1-1,0-1 0,0 0 1,0 0-1,0 0 0,9-3 1,28-5-1836,49-16 1,-33 8-85,-33 7-5185,-13 8 3889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24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94 239 6048,'-2'-6'623,"0"1"-1,1-1 1,0 0 0,0 0-1,0 0 1,1-7 0,-1-9 4286,1 21-4540,1 0-176,-1 1 0,0-1 1,0 0-1,0 0 0,-1 0 0,1 0 1,0 0-1,0 0 0,0 0 1,-1 1-1,1-1 0,0 0 0,-1 0 1,1 0-1,-1 1 0,1-1 0,-2-1 1,2 1-82,-1 1 1,1 0-1,-1 0 0,1-1 1,-1 1-1,1 0 1,-1 0-1,1 0 1,-1 0-1,0 0 0,1 0 1,-1 0-1,1 0 1,-1 0-1,1 0 1,-1 0-1,1 0 1,-1 0-1,0 0 0,0 1 1,-2 0 77,0 0 0,0 1 0,0-1 1,1 1-1,-1 0 0,1 0 0,-1 0 0,-2 3 1,1 0-95,0 1 0,0 0 0,0 0 0,0 0 1,1 0-1,0 0 0,0 1 0,1 0 0,0-1 1,0 1-1,0 0 0,1 0 0,0 10 0,0-13-66,1-1 0,0 1 0,0-1 0,0 1 0,1-1 0,-1 0 0,1 1 0,0-1 0,0 0 0,0 1 0,0-1 0,0 0 0,1 0 0,0 0 0,-1 0 0,1 0 0,0 0-1,1-1 1,-1 1 0,0 0 0,1-1 0,-1 0 0,1 0 0,0 0 0,0 0 0,0 0 0,0 0 0,0-1 0,4 2 0,-3-2 26,1 0 0,-1 0 0,0 0 0,0-1 0,0 1 0,1-1 0,-1 0 0,0-1 0,0 1 0,0-1 0,0 0 0,1 0 0,-1 0 0,0 0 0,0-1 0,-1 0 0,1 1 0,0-2 0,0 1 0,-1 0 0,0-1 0,1 1 0,-1-1 0,3-4 0,6-5 61,-2 0 0,0-1-1,0-1 1,13-24 0,-16 24-5,0 0 1,0 0-1,-1 0 0,4-19 1,-8 24-68,0 1 0,-1 0 0,0-1 0,-1 1 1,0-1-1,0 1 0,-1 0 0,0-1 0,-2-10 0,2 16-56,0 1 1,0-1-1,0 0 0,0 1 0,0-1 0,-1 1 0,1-1 1,-1 1-1,0-1 0,1 1 0,-1 0 0,0 0 1,0 0-1,-1 0 0,1 0 0,0 1 0,-1-1 0,1 1 1,-1-1-1,1 1 0,-1 0 0,-3-1 0,2 1-15,1 0 1,-1 1-1,1-1 0,-1 1 0,0 0 0,1 0 0,-1 0 0,1 0 0,-1 1 0,1 0 0,-1 0 0,1-1 0,-1 2 0,1-1 1,0 0-1,-1 1 0,1 0 0,-3 2 0,-2 1-45,0 1 1,1-1-1,0 2 1,0-1 0,-9 13-1,13-15-99,1 0-1,-1 0 0,1 0 1,0 0-1,0 1 1,0-1-1,0 1 1,1-1-1,0 1 1,0 0-1,0 0 0,0 9 1,2 16-2457,7 43 1,-6-63 2060,0 0 1,6 13 0,-5-16 424,0 0 1,-1 0 0,0 1-1,-1-1 1,2 15-1,-4-2 792,-1 1-1,-1-1 0,-1-1 1,-12 35-1,15-49-441,-2 5 408,0 0 0,-1 17-1,3-23-470,1-1-1,0 1 1,1 0-1,-1 0 1,0 0-1,1 0 1,0 0-1,0-1 1,0 1-1,3 4 1,-4-6-86,1-1 1,0 0-1,0 1 0,0-1 0,0 0 1,0 0-1,0 0 0,0 0 1,0 1-1,0-2 0,0 1 0,0 0 1,1 0-1,-1 0 0,0 0 1,1-1-1,2 2 0,-1-2 63,1 1 0,-1 0 0,0-1 0,0 0 0,1 0 0,-1 0 0,0 0 0,4-1 0,6-2 269,-1 0 0,0-1 0,16-8 0,-21 9-277,0 0 0,0-1 0,-1 1 0,1-2 0,-1 1 0,0-1 0,-1 0 0,1 0 0,-1-1 0,7-8 0,-10 12-112,-1 0 0,0 0 0,0 0 0,1 0 0,-1-1 0,0 1 0,-1 0 0,1-1 0,0 1 0,-1-1 0,1 1 0,-1 0 0,0-1 0,0 1 0,0-1 0,0 1 0,0-1 0,-1 1 0,1-1 0,-1 1 0,1-1 0,-1 1 0,0 0 0,0 0 0,0-1 0,0 1 0,0 0 0,-1 0 0,1 0 0,-1 0 0,1 0 0,-1 0 0,0 0 0,-3-2 0,2 2-171,0-1-1,-1 0 1,0 1-1,1 0 0,-1 0 1,0 0-1,0 0 1,0 1-1,0-1 0,0 1 1,0 0-1,-1 1 0,1-1 1,0 1-1,-1-1 1,1 1-1,0 0 0,-1 1 1,1-1-1,0 1 1,-8 2-1,5-1-541,0 1 0,0 0 0,0 0 0,0 1 0,0 0 0,1 0 0,-1 0 0,1 1 0,1 0 0,-1 0 0,-7 9 0,-12 17-5716,2 1 2037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26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8 536 5568,'-8'7'15349,"10"-6"-15151,0-1 0,0 1 0,0-1 1,0 0-1,1 1 0,-1-1 0,0 0 0,0 0 1,0-1-1,0 1 0,0 0 0,4-2 0,27-9 962,-31 10-1051,16-5 94,0-2 0,-1 0 0,0-1 0,-1 0 0,0-2 0,-1 0 0,0-1 0,0 0 0,-1-1 0,-1 0 0,0-2 0,-1 1 0,13-22 0,-12 13-110,-1 0-1,14-39 1,-9 29 53,-15 29-124,1 0 1,-1 0-1,0-1 1,0 1-1,0-1 0,-1 1 1,3-10-1,-6 37-43,-8 41-1,2-9 76,1 45 15,7-90-56,0 1-1,1-1 1,1 1 0,0-1-1,0 0 1,1 0 0,5 15-1,-6-22-1,-1-1 0,1 1 0,0 0-1,-1 0 1,5 4 0,-5-7-2,-1 1 1,1 0-1,0 0 1,0-1-1,0 1 0,0 0 1,0-1-1,0 1 1,0-1-1,0 1 1,0-1-1,0 0 0,0 1 1,0-1-1,0 0 1,1 0-1,-1 0 1,0 0-1,0 0 1,0 0-1,2 0 0,5-2 78,0 0-1,0 0 0,0-1 0,0 0 0,0 0 1,0-1-1,-1 0 0,11-8 0,-2 0-33,-1-1-1,20-20 1,6-15 19,-2-1 1,48-82 0,-9 13-185,-57 88 108,-16 20 10,1 1 0,1 0 1,0 1-1,11-12 0,-17 19 6,0 0-1,0 0 1,0 0-1,0 0 1,0 0-1,0 1 1,0-1 0,0 0-1,0 1 1,0-1-1,0 1 1,1-1-1,-1 1 1,0 0-1,0-1 1,0 1-1,1 0 1,-1 0 0,0 0-1,0 0 1,1 0-1,-1 0 1,0 0-1,2 1 1,-1 0 3,-1 0-1,0 0 1,1 0 0,-1 0 0,0 0-1,1 0 1,-1 1 0,0-1-1,0 0 1,0 1 0,0-1 0,0 1-1,0-1 1,-1 1 0,2 1 0,2 9 42,-1 0 1,0 0 0,3 22 0,-6-32-57,4 28 36,-1 0-1,-2 0 1,-1 0-1,-5 42 0,3-59-2,0-1-1,-1 0 1,-1 0-1,0 0 0,-10 19 1,10-24-20,0 0 1,0 0-1,-1-1 1,0 1 0,-1-1-1,0 0 1,1-1-1,-2 1 1,-10 7-1,11-10-19,-1 1 1,1-1-1,-1-1 0,0 1 0,0-1 0,0 0 0,0-1 0,0 0 0,-1 0 0,1 0 0,0-1 1,0 0-1,-1-1 0,1 1 0,0-1 0,0-1 0,0 1 0,0-1 0,0-1 0,0 1 0,0-1 0,1 0 1,-1-1-1,-6-4 0,13 8-6,-1-1 0,0 1 0,0-1-1,1 1 1,-1-1 0,0 1 0,1-1 0,-1 0 0,0 0 0,1 1 0,-1-1 0,1 0 0,0 0 0,-1 1 0,1-1 0,-1 0 0,1 0-1,0 0 1,0 0 0,-1 0 0,1-1 0,0 1 4,1 0 0,-1 0-1,0 1 1,1-1 0,-1 0 0,0 0 0,1 1-1,-1-1 1,1 0 0,-1 1 0,1-1 0,0 0-1,-1 1 1,1-1 0,0 1 0,-1-1-1,1 1 1,1-1 0,3-2-3,0 1-1,0 0 1,1 0 0,-1 0-1,10-1 1,31-4-326,-1 2 0,1 2 0,0 2 0,0 3 0,59 8 0,-95-8-1086,1 0 0,-1 0 0,14 6-1,-19-6-273,0 1 0,-1-1 0,1 1-1,7 6 1,-2-3-1109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26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52 8320,'-58'-25'3744,"35"14"-3232,15 7-160,8 8-288,-5-8-736,10-1 384,3 2-832,10 3 640,19-3-4064,3 3 2496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33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97 5056,'3'-29'7400,"-1"6"-3915,-2 20-3138,0 0 0,0 1 0,-1-1 1,1 0-1,-1 1 0,1-1 0,-1 0 1,0 1-1,-2-5 0,3 6-256,-1 0 0,0 0 0,1 0 0,-1 1 0,0-1 0,0 0 0,0 0 0,1 0 0,-1 1 0,0-1 1,0 0-1,0 1 0,0-1 0,0 1 0,0 0 0,0-1 0,0 1 0,-1 0 0,1-1 0,0 1 0,0 0 0,0 0 0,0 0 0,0 0 0,0 0 0,-2 0 0,-2 1-41,0 0 1,0 1-1,0-1 0,1 1 0,-1 0 0,1 0 0,-1 0 0,1 1 1,0 0-1,-6 4 0,-6 6 44,-17 20 0,28-28-87,-37 40 212,-60 80-1,98-118-215,-1-1 0,1 1 0,1 0-1,-1 1 1,1-1 0,0 1-1,1-1 1,-2 9 0,3-13 13,1 0 1,-1 0-1,1 0 1,0 0-1,0 0 1,0 0-1,1 0 1,-1-1-1,1 1 1,-1 0-1,1 0 1,0 0-1,0-1 1,0 1-1,1 0 1,-1-1-1,1 1 1,-1-1-1,1 1 1,0-1-1,0 0 1,0 0-1,0 0 1,0 0-1,4 3 1,0-2 29,-1 0 1,1-1-1,-1 1 1,1-1 0,0 0-1,0-1 1,0 1 0,0-1-1,0 0 1,0-1-1,0 0 1,0 0 0,0 0-1,0 0 1,0-1 0,0 0-1,7-2 1,-3 0-9,-1 0-1,1 0 1,-1-1 0,0 0-1,0-1 1,0 0 0,0-1-1,-1 1 1,12-11 0,-12 7-15,0-1 0,0 1 0,-1-1 0,0 0 0,0-1 0,-2 1 0,1-1 0,6-19 0,0-8 65,9-48 0,-18 69-55,1 1-6,-2 7-60,0 1-1,0 0 1,0-14-1,-14 76 455,9-34-287,1 0 0,1 0 0,1 0 0,2 23 0,-1-35-129,0-1 1,0 1-1,1-1 1,0 0-1,0 0 1,0 0-1,1 0 1,0 0-1,1 0 1,0-1-1,0 1 1,0-1-1,1 0 1,6 7-1,-9-11-73,1 0 0,-1-1 0,0 1 1,1-1-1,-1 0 0,1 1 0,0-1 0,-1 0 0,1-1 0,0 1 0,-1 0 0,7 0 0,-1-1-758,0 0-1,16-2 0,-22 2 617,34-4-1561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36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1174 5888,'-18'0'7109,"57"-3"-1273,-34 2-5594,1 0 0,-1-1 0,0 1 1,0-1-1,1 0 0,-2-1 0,1 1 0,6-5 1,7-7 13,0-1 0,-1-1 0,0-1 0,-1 0 0,-1-1 0,14-23 0,-3 0-27,-2-1 0,24-57 0,-25 49-29,40-63 1,-55 99-192,-1 3 96,15-18-1,-22 28-94,0 1 0,1-1 0,-1 1-1,1 0 1,-1-1 0,0 1 0,1 0 0,-1 0-1,1-1 1,-1 1 0,1 0 0,-1 0 0,1 0-1,-1-1 1,1 1 0,-1 0 0,1 0 0,-1 0-1,1 0 1,-1 0 0,1 0 0,-1 0 0,1 0-1,-1 0 1,1 1 0,-1-1 0,1 0 0,-1 0-1,1 0 1,-1 0 0,1 1 0,-1-1 0,1 1-1,1 0 12,-1 0 0,1 0-1,-1 0 1,0 1-1,0-1 1,0 0-1,0 1 1,0-1-1,1 3 1,2 4 41,-1 0-1,0 0 1,-1 0 0,0 1 0,0-1-1,1 11 1,0 58 44,-2-41-52,1 34 314,-9 74 0,5-133-352,1 0 0,-2 0 0,1 0 0,-1 0 1,-1 0-1,0-1 0,-1 0 0,-7 13 0,10-19-30,-1 0-1,0 0 0,0 0 1,-1-1-1,1 1 0,-1-1 0,0 1 1,0-1-1,-5 3 0,6-5-33,0 1-1,0-1 1,0 0-1,-1 0 0,1 0 1,0 0-1,-1 0 1,1-1-1,-1 1 0,1-1 1,-1 0-1,1 0 0,-1-1 1,-4 0-1,1-1-56,-1 0-1,1 0 1,-1-1-1,1 0 0,0-1 1,-6-4-1,10 6 71,0 1 0,0-1-1,0 0 1,0-1 0,0 1 0,1 0-1,-1-1 1,1 0 0,0 1 0,0-1-1,0 0 1,0 0 0,0 0-1,1-1 1,-1 1 0,0-4 0,1 6 13,1-1 1,0 0-1,0 1 1,0-1-1,1 0 0,-1 1 1,0-1-1,0 1 1,1-1-1,-1 0 1,1 1-1,0-1 1,-1 1-1,1 0 1,0-1-1,0 1 1,0-1-1,0 1 1,0 0-1,0 0 1,0 0-1,0-1 1,0 1-1,1 0 1,-1 1-1,0-1 1,1 0-1,-1 0 1,1 0-1,2 0 1,5-2 55,0 0 0,-1 0 0,1 1 0,11-1 1,85-5 367,-66 6-174,60-10 0,-71 7-159,-1-2-1,0-1 1,0-1 0,-1-2-1,0 0 1,36-23-1,-24 7 2,-1-2 1,-2-1-1,-1-2 0,-1-1 0,46-63 1,-57 65-1,-1-2 1,-2 0-1,-1-1 1,-2-1 0,17-53-1,-14 21 104,-3-1-1,9-74 1,-14 42 108,-23 188-200,-10 68 503,-9 18-597,-37 183 221,46-269 0,-3 21-124,24-107-68,1 1 1,-1 0-1,1 0 1,0-1 0,0 1-1,0 0 1,1 4-1,-1-6-18,0-1-1,0 0 0,0 0 0,0 0 0,0 0 1,0 1-1,1-1 0,-1 0 0,0 0 1,0 0-1,0 0 0,0 0 0,0 0 0,0 1 1,1-1-1,-1 0 0,0 0 0,0 0 1,0 0-1,0 0 0,1 0 0,-1 0 0,0 0 1,0 0-1,0 0 0,0 0 0,1 0 1,-1 0-1,0 0 0,0 0 0,0 0 0,0 0 1,1 0-1,-1 0 0,0 0 0,0 0 1,0 0-1,0 0 0,1 0 0,11-11-148,7-12-33,-1 0 0,20-39 0,-35 57 142,0 0 0,0 1 0,0 0-1,1-1 1,7-6 0,-11 10 39,1 1-1,-1-1 1,1 1 0,0-1-1,0 1 1,-1-1 0,1 1-1,0 0 1,0-1 0,0 1-1,-1 0 1,1-1 0,0 1-1,0 0 1,0 0 0,0 0-1,0 0 1,-1 0 0,1 0-1,0 0 1,0 0 0,0 0-1,0 1 1,0-1 0,-1 0-1,1 0 1,0 1 0,0-1-1,0 0 1,-1 1 0,1-1-1,0 1 1,0-1 0,-1 1-1,1 0 1,-1-1 0,1 1-1,0 0 1,-1-1 0,1 1 0,-1 0-1,1-1 1,-1 1 0,1 1-1,3 8 115,1 1-1,-1-1 1,-1 1-1,0 0 1,-1 0-1,2 15 1,1 1 3,-1-5 11,-3-13-95,1 0 0,0 0 0,1-1 0,6 17 0,-8-22-28,0-1-1,1 0 1,-1 0-1,1 0 0,-1 0 1,1 0-1,0 0 0,0-1 1,0 1-1,0 0 1,0-1-1,0 0 0,0 1 1,0-1-1,1 0 0,-1 0 1,0 0-1,1-1 1,-1 1-1,1 0 0,-1-1 1,4 1-1,2-1 30,0 0 0,1 0 0,-1-1 0,0 0 1,1-1-1,-1 0 0,9-3 0,5-2-70,29-16 0,-26 10 11,-2-1-1,0-2 1,0 0-1,-2-1 0,0-1 1,-1-1-1,-1-1 0,-1-1 1,0 0-1,16-28 0,-20 29 5,15-28 68,-25 42-21,-3 6-10,-8 15 12,-11 20 92,-15 42 0,28-63-80,0 2 0,1-1 0,1 0 0,0 1 0,-1 30 0,4-44-24,0 1 0,0-1 1,1 1-1,-1-1 0,1 1 1,-1-1-1,1 1 0,0-1 0,0 1 1,0-1-1,0 0 0,0 1 1,1-1-1,-1 0 0,1 0 0,-1 0 1,1 0-1,0 0 0,0 0 1,3 2-1,-3-3-3,-1 0 0,1 0 0,0 0 1,0-1-1,0 1 0,0 0 0,0-1 1,0 1-1,0-1 0,0 0 0,0 0 1,0 0-1,0 0 0,0 0 0,0 0 0,0 0 1,0-1-1,0 1 0,0-1 0,0 1 1,0-1-1,-1 0 0,1 0 0,0 0 1,2-1-1,1-2-36,0 0 0,0 0 0,0-1 1,-1 1-1,0-1 0,0 0 0,0 0 0,-1-1 0,1 1 1,-1-1-1,0 0 0,-1 0 0,0 0 0,0 0 0,0 0 1,1-9-1,1-11-62,-1 1 0,-1-47 0,-2 60 65,0-1 0,-2 1-1,1 0 1,-2-1 0,1 1 0,-2 0 0,0 1-1,0-1 1,-1 0 0,0 1 0,-9-13-1,8 16-72,4 6 57,0 0-1,0 0 1,0 0-1,1-1 0,-1 1 1,1 0-1,0-1 0,-2-3 1,3 6 39,1-1 1,-1 1 0,0-1-1,0 1 1,1 0 0,-1-1-1,0 1 1,1 0-1,-1-1 1,1 1 0,-1 0-1,0 0 1,1 0-1,-1-1 1,1 1 0,-1 0-1,1 0 1,-1 0 0,0 0-1,1 0 1,-1-1-1,1 1 1,-1 0 0,1 0-1,-1 0 1,1 1-1,-1-1 1,1 0 0,0 0-1,20 2 105,-18-2-143,104 3 32,-76-3 223,-26 0-210,-1 0 0,1 0-1,-1 1 1,1 0-1,-1 0 1,0 0-1,0 0 1,1 1-1,-1 0 1,0 0-1,0 0 1,0 0-1,-1 0 1,1 1-1,0 0 1,-1 0-1,0 0 1,0 0-1,0 0 1,0 1-1,5 6 1,0 5 110,-1-1 1,0 1-1,-1 0 0,7 26 1,0 14 36,-11-42-150,0 0 0,1 1 1,1-1-1,0-1 0,1 1 1,7 13-1,-9-22 14,-1-1 0,1 1 0,0-1 0,0 0 0,0 0 0,0 0-1,1 0 1,-1-1 0,1 1 0,0-1 0,-1 0 0,1 0 0,0 0 0,0-1 0,1 1 0,-1-1 0,0 0 0,0 0 0,1 0 0,-1-1 0,0 1 0,1-1 0,-1 0 0,0-1 0,1 1 0,4-2 0,5 0 25,-1-2 0,0 0 0,0 0 0,0-1 0,-1 0 0,1-2 0,14-9 0,-15 8-23,-1-1-1,-1 0 1,0 0 0,0-1 0,-1-1-1,0 1 1,12-20 0,45-89 152,-54 95-171,65-144-247,-60 126 317,38-103 32,6-65-312,-53 177 274,-1-1 1,-1 0 0,1-43-1,-9 57-235,-2 15 48,-2 10 17,0 3 92,2-1 1,-1 1-1,1 0 0,0 1 1,1-1-1,-5 15 0,-9 59 25,11-49-19,-12 67 202,5 2 1,4-1-1,4 1 0,12 135 0,15-65 96,-22-168-290,0-1-16,1 0 1,0 0 0,-1 0 0,1 0-1,0 0 1,1 0 0,-1 0 0,0 0-1,1-1 1,-1 1 0,1 0 0,0-1-1,0 1 1,0-1 0,0 0 0,1 0-1,-1 0 1,0 0 0,5 2 0,-3-2-162,0 0 0,0 0 0,0-1 0,0 0 0,0 0 0,0 0 0,1 0 0,-1-1 0,0 0 0,0 0 0,1 0 0,-1 0 0,7-2 0,-5 2-245,44-11-3366,-45 9 3191,0 1 0,0-1-1,-1 0 1,1 0 0,-1-1 0,1 0 0,-1 1 0,5-5 0,10-16-3896,-1 0 1489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36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77 11808,'-23'-20'5343,"33"20"-4639,-2-4 736,10 4-928,9-8 1408,4 3-1088,6-2-96,3 7-480,10-8-224,-1 3-64,10-6-896,-6 11 512,-3-9-3072,-6 9 1920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0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 3136,'-1'-1'113,"0"1"1,0-1-1,0 0 0,0 1 1,-1-1-1,1 1 1,0 0-1,0-1 0,0 1 1,-1 0-1,1-1 0,0 1 1,-1 0-1,1 0 1,0 0-1,-2 1 0,-7-1 3282,53-1 6867,6-2-6673,96-2-3621,-39 6 241,-57-1-4434,-37 0 2348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39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1294 4480,'0'0'1445,"18"-3"6379,82-40-2590,-56 22-4426,81-39 211,-98 45-923,0 0 0,39-33 1,41-50 35,6-29 51,-4 5 13,-32 46-62,53-58 368,-103 103-250,-2-1 0,34-55 0,-35 40 73,-2 0 1,-2-1-1,18-64 0,-34 97-147,5-28-1,-8 38-158,-1-1-1,1 0 1,-1 1 0,0-1-1,-1 1 1,1-1 0,-1 1-1,-2-9 1,2 14-33,1-1 0,0 0-1,0 1 1,0-1 0,-1 0 0,1 1 0,0-1 0,-1 1-1,1-1 1,-1 1 0,1-1 0,0 1 0,-1-1 0,1 1 0,-1-1-1,1 1 1,-1 0 0,0-1 0,1 1 0,-1 0 0,1-1-1,-1 1 1,0 0 0,1 0 0,-1 0 0,1 0 0,-1-1-1,0 1 1,1 0 0,-1 0 0,0 0 0,1 0 0,-1 0-1,0 1 1,1-1 0,-1 0 0,0 0 0,1 0 0,-1 0 0,1 1-1,-1-1 1,0 0 0,1 1 0,-1-1 0,1 0 0,-1 1-1,1-1 1,-2 2 0,-2 1 16,0 0 0,0 1 0,1 0 0,-1 0-1,-5 7 1,-13 27 82,1 0-1,-23 60 1,24-50-20,-11 22 236,3 1 1,-21 84-1,-8 153 180,55-287-418,0-1-1,2 22 0,0-33-32,1-1 0,0 1 0,1-1 0,0 1 0,0-1 0,0 0 0,5 10 0,-6-16 0,0 0-1,1 0 0,-1 0 1,0 0-1,1 0 1,-1 0-1,1 0 0,0 0 1,-1-1-1,1 1 1,0 0-1,0-1 0,0 0 1,0 1-1,0-1 1,0 0-1,1 0 1,-1 0-1,0-1 0,1 1 1,-1 0-1,0-1 1,1 0-1,-1 1 0,1-1 1,-1 0-1,3 0 1,2-1 15,0-1 1,0 1-1,-1-1 1,1 0-1,0-1 1,-1 1 0,12-8-1,-2 0-21,0-1 0,-1 0 0,-1-1 0,0-1-1,0 0 1,15-20 0,64-98 315,-14 18-95,-37 60-408,-34 44 164,-8 9 3,0 0 1,1 0-1,-1 0 0,0 0 1,0 0-1,0 0 1,1 0-1,-1 1 0,0-1 1,0 0-1,0 0 1,0 0-1,1 0 0,-1 0 1,0 0-1,0 0 1,0 1-1,0-1 0,0 0 1,1 0-1,-1 0 1,0 0-1,0 0 0,0 1 1,0-1-1,0 0 1,0 0-1,0 0 0,0 1 1,0-1-1,0 0 1,0 0-1,0 1 0,2 25 155,-2-22-159,0 77 76,3 0 1,16 92 0,-18-170-48,-1 0 0,1 0 0,0 0 0,0 0 0,0-1 0,1 1 0,-1 0 0,1-1 0,1 4 0,-2-6-19,-1 1 1,1 0-1,-1-1 0,1 1 1,0-1-1,-1 1 1,1-1-1,0 1 1,0-1-1,-1 1 1,1-1-1,0 1 0,0-1 1,-1 0-1,1 0 1,0 1-1,0-1 1,0 0-1,0 0 0,0 0 1,-1 0-1,1 0 1,0 0-1,0 0 1,0 0-1,0 0 1,0-1-1,-1 1 0,1 0 1,0 0-1,0-1 1,0 1-1,-1-1 1,2 0-1,3-2 10,-1-1 0,0 1 0,0-1 0,-1 0 0,1 0 1,-1 0-1,0 0 0,0-1 0,3-7 0,21-51 156,-17 38-150,13-30-37,3 0 1,42-66-1,-60 108-9,-5 8 18,-1 1 0,1 0 0,0 0 0,0 0 1,0 0-1,1 1 0,5-6 0,-8 9 2,-1-1-1,1 1 0,-1 0 1,1 0-1,-1 0 1,1-1-1,-1 1 0,1 0 1,-1 0-1,1 0 1,-1 0-1,1 0 1,-1 0-1,1 0 0,-1 0 1,1 0-1,-1 0 1,1 0-1,-1 0 0,1 0 1,-1 1-1,1-1 1,-1 0-1,1 0 1,-1 0-1,0 1 0,1-1 1,-1 0-1,1 1 1,-1-1-1,0 0 0,1 1 1,-1-1-1,0 0 1,1 1-1,-1-1 1,0 1-1,0-1 0,1 1 1,-1-1-1,0 1 1,0-1-1,0 1 1,0-1-1,1 1 0,-1 0 1,5 29-96,1 154 392,11-34-118,-16-145-155,0 0 0,1 1 0,-1-1 1,4 5-1,-5-8-14,1-1 0,-1 0 0,1 0 0,0 0 0,-1 0 0,1 0 0,0 0 0,0 0 0,-1 0 0,1 0 0,0 0 0,0 0 0,0-1 0,0 1 0,0 0 0,0 0 0,0-1 0,0 1 0,1-1 0,-1 1-1,0-1 1,2 1 0,0-2-2,-1 1-1,1-1 1,0 0-1,-1 0 0,1 0 1,-1 0-1,1 0 1,-1-1-1,1 1 0,-1-1 1,0 1-1,0-1 1,0 0-1,0 0 0,0 0 1,0 0-1,0 0 0,2-5 1,0 2-35,11-17-4,0-1 0,-2-1 0,0 0 0,13-36 0,3-7-4,29-57-218,-55 115 282,4-4-93,-2 13 5,0 8-6,74 180 79,-75-178-1,3 8 36,13 24 0,-18-37-13,1 0 0,0-1 0,1 1 0,-1-1 0,1 1 0,0-1 0,0 0 0,0-1 0,7 6 0,-10-9-25,0 1 0,0-1 0,0 1 0,-1-1 0,1 1 0,0-1 0,0 0 0,0 0 1,0 1-1,0-1 0,0 0 0,0 0 0,0 0 0,0 0 0,0 0 0,0 0 0,0 0 0,0 0 0,-1 0 0,1-1 1,0 1-1,0 0 0,0 0 0,0-1 0,0 1 0,0-1 0,0 1 0,-1-1 0,1 1 0,0-1 0,0 0 1,-1 1-1,1-1 0,0 0 0,0-1 0,2-2 27,0-1-1,0 0 1,-1 0 0,1 0-1,1-5 1,-3 7-22,5-15 20,-1 1 0,0-2 1,-2 1-1,3-23 0,-4 7 9,-3-47 0,-5 45-92,1 11-129,2 15 57,-3 10-41,5 1 147,-1 0 0,1 0 0,0 0 1,0 0-1,0 0 0,0 0 0,1 0 0,-1 0 1,0 1-1,0-1 0,1 0 0,-2 2 0,-2 8 14,1 1 0,-1-1-1,2 0 1,-3 17-1,0 49 31,5-71-9,0 101 220,1-91-209,1 0-1,0 1 1,2-1-1,7 24 1,-10-36-18,1 0 0,-1-1 0,1 1 0,0-1 0,0 0 0,0 0 0,1 1 1,-1-1-1,1-1 0,0 1 0,0 0 0,0-1 0,0 1 0,0-1 0,0 0 0,0 0 0,1 0 0,-1 0 1,5 1-1,-1-1 5,0-1 1,0 0 0,-1 0 0,1 0-1,0 0 1,0-1 0,0-1 0,0 1 0,0-1-1,9-2 1,4-2-10,0-1 1,0-1-1,-1-1 0,0 0 0,0-1 1,-1-2-1,0 0 0,-1 0 0,18-16 1,-5 0-43,-1-2 0,-1 0 0,41-59 0,-34 41 66,32-46 5,-57 77-82,-9 14-9,-6 9-18,-2 4-8,1 1 0,0-1 0,1 1 0,-8 23 0,-7 54 213,10-41-116,3-18 1,-3 40 0,9-57-30,1 0 0,0-1 0,1 1 0,0-1 0,1 1 0,4 14 0,-5-23 29,1 0 0,-1 0 0,1 0 0,0 0 1,0 0-1,1-1 0,-1 1 0,1-1 0,4 5 1,-6-7-6,0 0 1,-1 0 0,1-1 0,0 1 0,0 0 0,0-1 0,0 1 0,0-1 0,0 1 0,0-1 0,0 0 0,0 1 0,1-1 0,-1 0 0,0 0 0,0 0 0,0 0 0,0 0 0,0 0 0,0 0 0,0 0 0,1 0 0,-1 0 0,0 0 0,0-1 0,0 1 0,0-1 0,0 1 0,0-1 0,0 1 0,0-1 0,0 1 0,0-1 0,0 0 0,-1 1 0,1-1 0,0 0 0,0 0 0,0 0 0,-1 0 0,1 0 0,0-1 0,5-8 27,0 0-1,-1 0 0,0-1 0,-1 0 0,5-19 0,42-209 260,-46 209-276,37-237 135,-5-71-323,-36 324 238,0-1-1,-2-27 1,1 42-74,0-1-1,0 1 1,0 0-1,0-1 1,0 1-1,0-1 1,-1 1-1,1 0 1,0-1-1,0 1 1,0-1-1,0 1 1,0 0-1,-1-1 1,1 1-1,0 0 1,0-1-1,0 1 1,-1 0-1,1-1 1,0 1-1,-1 0 1,1-1-1,-1 2-1,1-1-1,-1 0 0,1 1 1,-1-1-1,1 1 0,0-1 0,-1 1 1,1-1-1,0 1 0,-1-1 0,1 1 1,0 0-1,0-1 0,-1 1 1,1-1-1,0 1 0,0 0 0,0 0 1,-12 55-121,-6 95 1,16-138 119,-16 416-1116,19-285-3458,-4-47-4438,3-92 8264,-3 9-1924,3-14 2509,0 1 0,0-1 0,0 0 1,-1 0-1,1 1 0,0-1 0,0 0 0,-1 0 0,1 1 0,0-1 0,-1 0 0,1 0 1,0 0-1,-1 1 0,1-1 0,0 0 0,-1 0 0,1 0 0,0 0 0,-1 0 0,1 0 0,-1 0 1,1 0-1,0 0 0,-1 0 0,1 0 0,0 0 0,-1 0 0,1 0 0,-1 0 0,1 0 0,0 0 1,-1 0-1,1-1 0,-15-6-3529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39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1 11296,'-79'0'5120,"37"13"-4449,25-10 481,7 6-768,-8-6-160,10 2-128,3-2-1024,10 6 512,8-1-3839,10 4 2335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40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40 5216,'-15'-24'1696,"10"13"-654,5 11-976,0-1 0,0 1 0,0 0 0,0 0 0,1 0 0,-1-1 0,0 1 0,0 0 0,0 0 0,0 0 0,0 0 0,0-1-1,0 1 1,0 0 0,1 0 0,-1 0 0,0 0 0,0 0 0,0-1 0,0 1 0,1 0 0,-1 0 0,0 0 0,0 0 0,0 0 0,1 0 0,-1 0 0,0 0 0,0 0 0,1 0 0,0 0 141,0 0 0,0 0 1,0 0-1,0 0 0,0 0 0,0 0 1,0 1-1,0-1 0,0 0 1,0 1-1,0-1 0,0 1 1,1 0-1,4 3 214,-1 1-1,0 0 1,0 1 0,-1-1-1,1 1 1,-1 0 0,0 0 0,-1 0-1,1 0 1,-1 1 0,-1 0-1,4 12 1,-1-3 158,-2 0-1,0 0 1,-1 1 0,0 24-1,-3-4 30,-1 0 0,-2-1 0,-15 61 0,14-84-531,1 1 0,-2-1 0,0 0-1,-13 22 1,15-27-55,-1-1-1,0 0 1,0 0-1,-12 12 0,14-16-50,-1 0 0,0 0 0,0-1 0,0 1 0,0-1 0,-1 0-1,1 0 1,-1 0 0,1 0 0,-8 1 0,5-2-340,-1-1 1,0 1-1,1-1 0,-1 0 0,1-1 1,-1 0-1,1 0 0,-1 0 1,1-1-1,-1 0 0,1-1 0,0 0 1,0 0-1,0 0 0,1-1 0,-1 0 1,1 0-1,0-1 0,0 1 1,0-2-1,-9-10 0,6 6-795,2-1-1,-8-12 1,-10-23-1113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42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29 5984,'-1'-1'288,"0"0"1,0 0 0,1-1-1,-1 1 1,0 0-1,1-1 1,-1 1 0,1-1-1,-1 1 1,1-1-1,-1-1 1,1-7 6930,-2 144-2762,-25 194-2327,-44 88-578,71-415-1542,-3 14 374,-2 27 0,5-42-367,0 0-1,0 0 0,0 0 1,0 0-1,0 0 0,0 0 1,0 0-1,0 0 0,0 0 1,0 0-1,0 0 0,0 0 1,0 0-1,0 0 0,0 0 1,0 0-1,0 0 0,0 0 1,1 0-1,-1 0 1,0 0-1,0 0 0,0 0 1,0 0-1,0 0 0,0 0 1,0 0-1,0 0 0,0 0 1,0 0-1,0 0 0,0 0 1,0 0-1,0 0 0,0 0 1,0 0-1,0 0 0,0 0 1,1 0-1,2-9 56,5-11-63,1 0 0,1 1 1,0 0-1,2 1 1,0 0-1,1 0 0,0 2 1,2 0-1,0 0 1,1 1-1,0 1 0,1 1 1,1 0-1,0 1 1,1 1-1,28-13 1,-37 20-60,0 0 0,1 1 0,-1 0 1,1 0-1,-1 1 0,1 0 0,0 1 1,0 1-1,19 0 0,-25 1 50,-1 0-1,0-1 0,1 1 0,-1 1 1,0-1-1,0 1 0,0-1 0,0 1 1,0 1-1,0-1 0,0 0 0,-1 1 1,1 0-1,-1 0 0,0 0 0,0 0 1,0 0-1,0 1 0,0-1 0,-1 1 1,0 0-1,0-1 0,0 1 0,0 1 1,0-1-1,1 8 0,0 0 89,-1 0-1,0 0 1,-1 0-1,-1 0 1,0 0-1,-3 21 1,-1-3 200,-13 45 1,12-61-260,0 0 1,-1 0 0,0 0 0,-12 17 0,10-18-20,0-2 0,-1 1 0,0-1 0,-1 0 0,0-1 0,-1-1 0,0 1 0,-20 11 0,20-14 29,-1-1-1,-19 8 0,9-5-216,18-6-129,10-3 204,13-3 86,-19 3 12,13-3 17,-1 0 0,0-1 1,0-1-1,0 0 1,-1 0-1,0-1 1,21-15-1,66-63 142,-64 53-135,210-155 244,-163 128-169,-13 4 138,-60 47-236,-1-1 1,0 0-1,0 0 1,-1 0 0,0-1-1,6-10 1,-10 17 8,-1-1 1,0 1-1,0 0 1,0-1-1,0 1 1,-1-1-1,1 1 1,0-1-1,-1 0 1,0 1-1,0-1 1,0 1-1,0-1 1,0 0-1,0 1 1,-1-1-1,1 0 1,-1 1-1,0-1 1,1 1-1,-1 0 1,0-1-1,-1 1 0,1-1 1,0 1-1,-1 0 1,1 0-1,-1 0 1,0 0-1,0 0 1,0 0-1,1 1 1,-2-1-1,-1-1 1,-18-12-97,22 14 88,0 1-1,0 0 0,0 0 1,0-1-1,0 1 0,0 0 1,0 0-1,0-1 0,1 1 1,-1 0-1,0 0 0,0-1 1,0 1-1,0 0 0,0 0 1,1-1-1,-1 1 1,0 0-1,0 0 0,0 0 1,1 0-1,-1-1 0,0 1 1,0 0-1,1 0 0,-1 0 1,0 0-1,0 0 0,1 0 1,-1 0-1,0 0 0,0 0 1,1 0-1,10-5-48,-4 4 26,1 0 1,-1 1-1,0 0 0,0 1 1,0-1-1,0 1 0,0 1 1,0-1-1,10 5 0,-8-4 43,-2 1-13,1 0 0,0 0 0,-1 0 0,1 1 0,-1 0 0,0 1 0,-1 0 1,11 8-1,-7-3 53,-1 0 1,0 0 0,0 0 0,10 19-1,-6-6-43,-2 0 0,15 44-1,-23-58-11,-1-3 6,1-1 1,-1 1-1,1-1 0,-1 0 0,2 0 1,-1 0-1,0 0 0,1 0 0,4 4 1,-6-8 2,0 1 1,1 0 0,-1-1-1,0 1 1,1-1 0,-1 0 0,1 0-1,-1 0 1,1 0 0,0 0-1,-1 0 1,1-1 0,0 1 0,0-1-1,-1 0 1,1 0 0,0 0 0,0 0-1,-1 0 1,1-1 0,0 1-1,3-2 1,42-15 87,-1-2 0,53-30 0,-90 44-103,57-33 87,122-89 0,-188 126-92,0 0 0,0 0 0,1 0 1,-1 0-1,0 1 0,1-1 0,-1 1 1,0-1-1,3 0 0,0 4-30,-5 7 112,-15 30 97,10-28-189,1 1 1,0 1-1,1-1 1,1 0 0,-3 17-1,4-2 80,0-1-1,2 0 0,1 1 1,2-1-1,6 34 1,-7-54-46,0 0 1,0-1-1,0 0 0,1 1 1,4 6-1,-7-12-4,1 0 1,0 0-1,-1 0 0,1 0 1,0 0-1,0 0 0,0 0 1,0 0-1,0-1 0,0 1 1,0 0-1,0-1 0,0 1 1,0-1-1,2 2 0,-3-2-1,1 0 0,0 0 0,0 0 0,0-1 0,0 1 0,0 0 0,0 0 0,0 0 0,-1-1 0,1 1 0,0 0 0,0-1 0,0 1 0,-1-1 0,1 1 0,0-1 0,0 1 0,-1-1 0,1 1 0,0-1 0,-1 0 0,1 1 0,-1-1 0,1-1-1,5-7 30,-2 0 0,1-1 0,-1 1 0,-1-1 0,1 0 0,2-16-1,-2 8-56,0 0-1,-1 0 0,-1-1 0,0 1 0,-2 0 0,0-1 0,-1 1 0,-1 0 1,0-1-1,-2 1 0,0 1 0,-10-29 0,12 43-14,1 0 0,-1-1-1,0 1 1,0 0 0,0 0 0,0 0-1,0 0 1,-1 0 0,1 0 0,-1 1-1,0-1 1,0 1 0,0 0 0,0 0-1,0 0 1,-7-3 0,9 5 30,-1-1 1,1 1 0,0 0-1,0 0 1,0-1 0,0 1-1,-1 0 1,1 0 0,0 0-1,-3 1 1,-5 0-191,28 16 385,-11-12-208,1-1 0,-1 1 0,1-2-1,0 1 1,0-1 0,0 0 0,1-1 0,12 1-1,77 5-18,376-8 419,-398-8 48,-78 11-312,-11 2-137,-17 6-60,-5 1 63,-56 22 148,74-27-109,1 1 0,0 0-1,-21 16 1,23-14-26,0 0-1,1 2 1,1-1-1,0 2 1,1-1 0,0 2-1,-11 17 1,17-23-2,0-1 1,1 1 0,-1 0 0,1 0-1,1 0 1,0 0 0,0 0-1,0 1 1,1-1 0,1 1 0,-1-1-1,1 1 1,1-1 0,0 1-1,2 12 1,-2-18 8,0-1-1,-1 1 1,1-1-1,1 1 1,-1-1-1,0 0 1,0 0-1,1 1 1,0-1-1,-1 0 1,1 0 0,0 0-1,0-1 1,4 4-1,-4-4 3,-1 0 0,1 0 0,0 0 0,-1-1 0,1 1 0,0-1 0,0 1 0,-1-1 0,1 1 0,0-1 0,0 0 0,0 0 0,0 0 0,0 0 0,-1 0 0,1-1 0,0 1 0,0 0 0,0-1 0,-1 0 0,1 1 0,2-2 0,7-5 0,-1-1 1,1 0 0,-1 0-1,-1-1 1,0 0 0,0-1-1,10-15 1,0-1-12,-2-1 1,-1-1-1,-1-1 0,-1 0 1,15-47-1,-28 76-48,0 4-22,0 14-84,1 0 70,0-7 93,1 0-1,0 0 1,1-1-1,0 1 1,7 11-1,-9-18-1,0 1 0,1-1-1,-1 0 1,1 0-1,0-1 1,0 1 0,1-1-1,-1 1 1,1-1-1,-1 0 1,1 0-1,0-1 1,0 1 0,0-1-1,5 2 1,-4-2 5,1-1 0,-1-1 0,0 1 0,0-1 0,0 0 0,1 0 0,-1 0 0,0-1 0,0 0 0,7-1 0,7-4 12,25-11-1,-32 12-22,337-126 29,-327 124 5,-10 3 25,0 0 0,0 0 0,-1-1 0,1 0 1,-1-1-1,18-13 0,-29 19-58,0 0 1,1 0-1,-1 0 0,0 0 0,0-1 1,1 1-1,-1 0 0,0 0 1,0 0-1,1 0 0,-1-1 0,0 1 1,0 0-1,0 0 0,1-1 1,-1 1-1,0 0 0,0 0 0,0-1 1,0 1-1,0 0 0,0 0 0,1-1 1,-1 1-1,0 0 0,0-1 1,0 1-1,0 0 0,0 0 0,0-1 1,0 1-1,0 0 0,0-1 1,0 1-1,0 0 0,-1 0 0,1-1 1,0 1-1,0 0 0,0-1 0,0 1 1,0 0-1,0 0 0,-1-1 1,1 1-1,0 0 0,0 0 0,0 0 1,-1-1-1,1 1 0,0 0 1,0 0-1,-1 0 0,1 0 0,-1-1 1,0 1-6,-1-1 1,0 1-1,-1-1 0,1 1 1,0 0-1,0 0 1,0 0-1,0 0 1,-3 0-1,-14 3-55,1 1 0,-1 1 0,1 1 0,0 0 0,0 1 0,1 1 0,0 1 0,-18 11 0,24-11 55,0-1-1,0 2 1,1-1 0,0 2 0,1-1-1,0 1 1,1 0 0,0 1 0,1 0 0,0 1-1,1-1 1,0 1 0,1 0 0,1 0-1,0 1 1,1 0 0,-3 18 0,6-27 6,0 0-1,0 0 1,0 0 0,1 0 0,0 0 0,0 1 0,0-1 0,0 0 0,1-1-1,0 1 1,0 0 0,0 0 0,0-1 0,1 1 0,0-1 0,0 0-1,0 0 1,1 0 0,-1 0 0,1-1 0,6 6 0,-6-6 2,0-1 0,1 0 0,-1 0 0,1 0 0,-1 0 1,1 0-1,-1-1 0,1 0 0,0 0 0,0 0 0,0-1 0,-1 1 0,1-1 1,0 0-1,0-1 0,0 1 0,0-1 0,-1 0 0,1 0 0,0-1 0,-1 1 1,1-1-1,4-3 0,2-1-9,0-1-1,-1 0 1,0 0 0,0-2 0,-1 1 0,0-1-1,0 0 1,-1-1 0,10-15 0,7-13 73,23-51 1,-41 75-54,8-16 24,0-1-1,-2-1 0,-2 0 0,14-62 1,-6 0 52,-5-2 0,3-145-1,-21 152 275,4 86-356,-1 0 1,1 0-1,0 0 0,-1 0 0,0 0 0,0 0 1,0 0-1,0 1 0,0-1 0,0 0 1,-1 0-1,0 1 0,-3-5 0,5 7-11,0-1 0,-1 1 0,1-1 0,0 1 0,-1 0 0,1-1 0,-1 1 0,1 0 0,-1-1 0,1 1 0,-1 0 0,1 0 0,-1-1 0,1 1 0,-1 0 0,0 0 0,1 0 0,-1 0 0,1 0 0,-1 0 0,1 0 0,-1 0 0,1 0 0,-1 0 0,0 0 0,0 1-7,0-1 1,-1 1-1,1-1 1,0 1-1,0 0 1,0 0-1,0-1 1,1 1-1,-1 0 1,0 0-1,-1 2 1,-2 2-9,0 1 0,1 0 0,0 0 0,-4 11 0,-4 18 122,1 1 0,-6 44 1,-4 82-195,15-107-157,4 1 0,1-1 0,3 0 0,3 0 0,14 66 0,5-14-3314,-3-18-2807,-17-46-1230,-4-8 2431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43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48 2400,'0'-2'-199,"-1"-17"2184,0 18-1381,1-1 1,0 0-1,-1 0 1,0 1 0,1-1-1,-1 1 1,0-1 0,0 0-1,0 1 1,0-1-1,0 1 1,0 0 0,-2-2-1,1-1 1616,4 12-264,-1 7-983,1-1 0,0 0 0,6 21 0,-7-32-908,3 15 294,1 0 0,1-1 0,1 1-1,0-1 1,13 22 0,-16-33-290,0 0 0,0 0 0,1-1-1,-1 0 1,1 0 0,0 0 0,0 0 0,1-1 0,0 0 0,0 0-1,0 0 1,0-1 0,0 1 0,0-2 0,1 1 0,0-1-1,10 2 1,3 0-344,2-2-1,20-1 1,-15-1-227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46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13 286 6240,'-12'1'10959,"17"8"-10044,0 0 0,1-1 0,10 11-1,-14-17-820,0 0 0,0 0 0,0 0 0,1 0-1,-1 0 1,1-1 0,-1 1 0,1-1-1,0 0 1,0 0 0,-1 0 0,1 0 0,0 0-1,0 0 1,0-1 0,5 1 0,-3-2 25,0 1 0,0-1 1,0 0-1,-1 0 0,1 0 0,0-1 1,8-3-1,32-20 233,-29 15-261,-13 8-81,70-45 367,-66 42-323,-1 0-1,0-1 1,1 0-1,-2 0 1,1 0-1,-1-1 1,0 0 0,5-9-1,-9 14-40,0 0 1,0 0-1,0-1 0,0 1 0,-1-1 0,1 1 0,-1 0 0,1-1 1,-1 1-1,0-1 0,0 1 0,0-1 0,0 1 0,0-1 0,-1 1 0,1 0 1,-2-5-1,0 4-16,1 0 1,-1 0-1,1 1 0,-1-1 1,0 1-1,0-1 1,0 1-1,-1-1 0,1 1 1,-1 0-1,1 0 1,-4-2-1,1 1-10,0 0 0,-1 1-1,1-1 1,0 1 0,-1 0 0,1 1 0,-1-1 0,0 1 0,1 0-1,-1 1 1,0-1 0,0 1 0,1 0 0,-12 2 0,11 0 11,-1 0 0,1 0 0,0 0 0,0 1 1,0 0-1,0 0 0,1 0 0,-1 1 1,1 0-1,0 0 0,-5 6 0,3-4 27,2 1 0,-1 0 0,1 1 0,0-1-1,1 1 1,0 0 0,-5 12 0,3 0 64,0 1 0,2-1 0,0 1 0,1 0 0,1 0 0,1 25 0,1-21 68,1 0 0,2 1 0,5 25 0,-6-42-105,0 1 1,1-1 0,0 0-1,1 0 1,0 0-1,0 0 1,1-1-1,0 0 1,1 0-1,-1 0 1,9 8-1,-9-12 3,-1 0 0,2 0 0,-1-1-1,0 0 1,1 1 0,-1-2 0,1 1 0,0-1 0,0 0-1,0 0 1,0 0 0,0-1 0,1 0 0,9 0 0,-4 0-5,1-2 0,0 0 0,-1 0 0,0-1 0,1 0 0,14-6 0,-10 2-40,0-1 0,-1-1 0,0 0-1,0-1 1,0-1 0,-1 0-1,16-15 1,5-9 47,43-51 0,-30 25 66,82-133 0,-122 176-95,0-1-1,-1 0 1,0 0 0,5-21-1,-39 173-272,22-88 293,3 1 0,9 83 0,0-73 119,-7-52-137,0 0 0,0 0 0,1 0 0,-1-1 0,1 1 0,0 0 0,1-1 0,3 7 0,-6-11-24,1 0 0,0 1 0,-1-1-1,1 1 1,0-1 0,0 0-1,-1 0 1,1 1 0,0-1-1,0 0 1,-1 0 0,1 0-1,0 0 1,0 0 0,-1 0-1,1 0 1,0 0 0,0 0 0,0 0-1,-1 0 1,1 0 0,0-1-1,0 1 1,-1 0 0,1-1-1,0 1 1,-1 0 0,1-1-1,1 0 1,2-4 21,0 1 0,-1-1 0,0 0 0,1 0 0,-1-1 0,2-5 0,0 1-13,25-48-14,3 2 0,71-93 0,-100 144 1,51-66-264,-55 71 254,1-1 0,0 1 0,0 0 0,-1 0 0,1 0 0,0 0 0,0 0 0,-1 0 0,1 0 0,0 0 0,0 0 0,0 0 0,-1 0 0,1 0 0,0 0 0,0 1 0,-1-1 0,1 0 0,1 1 0,0 0 19,74 25 85,58 16-25,-123-40-30,0 0-1,1-1 1,-1 0-1,1-1 1,-1 0-1,1-1 1,16-4-1,5-2 5,38-15-1,-50 15-73,-2 1 25,0-1 0,-1 0-1,24-14 1,-37 18 20,-1 1-1,0-1 1,0 0 0,0-1 0,0 1 0,0-1 0,-1 1-1,1-1 1,-1 0 0,0-1 0,0 1 0,-1 0 0,1-1-1,-1 0 1,0 1 0,0-1 0,2-8 0,-4 10-15,1 1 0,-1 0 0,0 0 0,0 0-1,0-1 1,0 1 0,0 0 0,0 0 0,-1-1 0,1 1 0,-1 0 0,1 0 0,-1 0 0,0 0 0,0 0 0,0 0 0,0 0 0,0 0 0,-1 0 0,1 0 0,-3-2-1,2 2-7,0 1-1,0 0 1,0-1-1,0 1 1,0 0-1,-1 0 0,1 0 1,0 0-1,-1 1 1,1-1-1,0 1 1,-1-1-1,1 1 0,-1 0 1,1 0-1,-1 0 1,1 0-1,-1 0 1,1 1-1,-3 0 0,-4 1-32,1 1 0,-1 0-1,1 0 1,0 1 0,0 1-1,0-1 1,1 1 0,0 0 0,-12 10-1,7-3 46,1-1 0,0 2-1,1-1 1,-15 24 0,18-23 8,1 0 1,0 0-1,1 0 1,0 1 0,1 0-1,1 0 1,0 0-1,0 16 1,1-2 35,1 0-1,1 0 1,6 36 0,-5-55-46,0 1 0,0-1 0,1 1 0,1-1-1,-1 0 1,2 0 0,-1 0 0,1 0 0,0 0 0,11 14 0,-14-21 17,1-1 1,-1 1-1,1 0 0,0-1 1,-1 0-1,1 1 0,0-1 0,0 0 1,0 0-1,0 0 0,0 0 1,0-1-1,0 1 0,1 0 0,-1-1 1,2 1-1,1-1 10,-1 0-1,0 0 1,1 0 0,-1-1-1,0 0 1,0 1-1,8-4 1,3-2 32,0-1 0,0 0 1,18-14-1,-27 17-47,196-139 247,-120 77-241,57-46-125,-138 111 104,24-20 68,-23 20-48,0 0 1,0-1 0,0 1 0,0 0-1,0 0 1,0 1 0,0-1 0,0 0-1,1 1 1,3-2 0,-6 2-19,1 0 1,-1 0 0,0 0 0,1 0-1,-1 0 1,0 1 0,1-1 0,-1 0-1,0 0 1,1 0 0,-1 0 0,0 0-1,1 0 1,-1 1 0,0-1 0,1 0-1,-1 0 1,0 0 0,0 1 0,1-1-1,-1 0 1,0 0 0,0 1 0,0-1-1,1 0 1,-1 0 0,0 1 0,0-1-1,0 0 1,0 1 0,1-1 0,-1 0-1,0 1 1,0-1 0,0 1 0,-1 12 34,0-9-34,-21 90-5,3-12 17,18-81-11,1-1 0,0 0 0,0 1 0,0-1 1,0 0-1,-1 1 0,1-1 0,0 0 0,0 1 1,0-1-1,0 0 0,0 1 0,0-1 0,0 1 0,0-1 1,0 0-1,0 1 0,0-1 0,0 0 0,1 1 1,-1-1-1,0 1 0,0-1 0,0 0 0,0 1 0,1-1 1,6-7 88,4-4-73,20-20-69,-23 22 34,1 1 0,0-1 0,0 1 0,16-10 0,-21 16 8,0 0-1,0 0 1,0 1 0,0-1-1,1 1 1,-1 0 0,1 0-1,-1 0 1,1 1 0,-1-1-1,1 1 1,-1 0-1,1 1 1,-1-1 0,1 1-1,5 1 1,-2 1 11,0 0 0,0 0 0,0 1 0,0 0-1,-1 0 1,0 1 0,1 0 0,-2 0 0,1 1 0,-1 0 0,10 12 0,6 8 131,29 48 0,-38-54-90,6 11-15,-6-10-48,1 0 1,0 0-1,2-1 0,25 25 1,-38-42-212,0-1-1,0 1 1,0-1 0,0 0 0,0 0 0,0 0-1,1 0 1,-1-1 0,1 0 0,-1 1 0,1-1-1,-1 0 1,1-1 0,0 1 0,0 0 0,-1-1 0,1 0-1,0 0 1,0 0 0,-1-1 0,1 1 0,0-1-1,-1 0 1,1 0 0,0 0 0,-1 0 0,1-1 0,-1 1-1,0-1 1,6-4 0,17-18-3682,-20 17 2965,30-28-2380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48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1355 4736,'-33'7'1530,"32"-7"-1469,-1 0-1,0 1 0,1-1 0,-1 0 0,1 1 0,-1-1 0,1 1 0,0-1 0,-1 1 1,1 0-1,0 0 0,-1 0 0,-1 1 0,-1 2 122,2-3 36,1-1 0,-1 1 0,1 0 0,-1 1 0,1-1 0,-1 0 0,1 0 0,0 1 0,0-1 0,-1 1 0,1-1 0,0 1 0,1-1 0,-1 1 0,0-1 0,0 1 0,1 0 0,-1 0 0,1-1 0,-1 1 0,1 0 0,0 0 0,-1 0 0,1-1 0,1 5 0,-1-5-16,1 1 1,-1 0 0,1-1 0,0 1-1,0 0 1,0-1 0,0 1 0,0-1-1,0 0 1,0 1 0,0-1-1,0 0 1,1 1 0,-1-1 0,1 0-1,-1 0 1,1 0 0,-1-1 0,1 1-1,-1 0 1,1 0 0,0-1 0,-1 1-1,1-1 1,0 0 0,2 1-1,4 0 86,0 0-1,0 0 0,0-1 1,0 0-1,0-1 0,0 0 0,0 0 1,0 0-1,0-1 0,0 0 1,-1-1-1,1 0 0,-1 0 0,12-7 1,-2-2-28,0-1 1,-1-1 0,0-1-1,-1 0 1,0-1 0,12-18 0,69-112 335,3-32 409,-62 107-367,-35 67-636,10-15 120,-12 19-124,0-1 0,1 1 0,-1 0 0,0 0 0,0 0 0,0-1 0,0 1-1,1 0 1,-1 0 0,0 0 0,0-1 0,1 1 0,-1 0 0,0 0 0,0 0 0,1 0 0,-1 0-1,0 0 1,0 0 0,1 0 0,-1 0 0,0 0 0,0-1 0,1 1 0,-1 0 0,0 1 0,1-1 0,-1 0-1,0 0 1,0 0 0,1 0 0,-1 0 0,0 0 0,0 0 0,1 0 0,-1 0 0,0 1 0,0-1-1,1 0 1,-1 0 0,0 0 0,0 0 0,0 1 0,1-1 0,-1 0 0,0 0 0,0 0 0,0 1-1,0-1 1,1 0 0,-1 0 0,0 1 0,0-1 0,0 0 0,0 1 0,0-1 0,0 0 0,0 0-1,0 1 1,0-1 0,0 1 0,4 13 34,0 0-1,-1 0 1,-1 1 0,-1-1-1,1 28 1,-11 74 230,7-96-207,-19 137 289,17-137-293,-1-1 0,-1 0 0,0-1 0,-1 0 0,-19 34 0,23-48-38,0 1-1,1-1 1,-2-1-1,1 1 0,0 0 1,-1-1-1,0 0 1,1 1-1,-1-1 0,-1-1 1,1 1-1,-6 2 0,7-4-19,0 0 0,0 0 0,1 0 0,-1-1 0,0 1 0,0-1 0,0 0 0,1 0 0,-1 0 0,0 0 0,0-1 0,0 1 0,1-1 0,-1 1 0,0-1 0,0 0 0,1 0 0,-1 0 0,1 0 0,-1-1 0,1 1 0,-4-3 0,5 3 2,0 0 0,-1 0 0,1 0-1,0 0 1,0-1 0,-1 1-1,1 0 1,0-1 0,0 1-1,0 0 1,1-1 0,-1 1-1,0-1 1,0 0 0,1 1 0,-1-1-1,1 0 1,0 1 0,-1-1-1,1 0 1,0 1 0,0-1-1,0 0 1,0 1 0,0-1-1,1 0 1,-1 1 0,0-1-1,1 0 1,-1 1 0,1-1 0,0-1-1,1-1 1,0 1 0,0 0 0,0 0 0,1 0 0,-1 0 0,0 0 0,1 0 0,0 1 0,0-1 0,0 1 0,0 0 0,0 0 0,5-2 0,24-9-59,0 3 0,60-13 1,0 0-23,-35 5 150,-1-2 1,-1-3 0,-1-2-1,-1-2 1,-1-3 0,-2-2-1,84-70 1,-108 78 24,-1 0-1,-2-2 1,0-1-1,24-37 1,-23 22-97,-2 0 0,-1-2 0,27-84 0,13-77 124,-53 172-136,-2 0 0,-1 0 0,-2 0 0,-1-51 0,-3 75-16,0-1 1,0 0 0,-1 0-1,0 0 1,0 1 0,-1-1-1,-5-9 1,8 18 21,-1 0-1,1 1 1,0-1 0,-1 0-1,1 1 1,-1-1 0,1 0-1,-1 1 1,1-1-1,-1 1 1,0-1 0,1 1-1,-1-1 1,0 1 0,1-1-1,-1 1 1,0-1 0,1 1-1,-1 0 1,0 0-1,0-1 1,0 1 0,1 0-1,-1 0 1,-1 0 0,0 0-6,1 0 1,-1 1-1,1-1 1,-1 1 0,1-1-1,0 1 1,-1-1 0,1 1-1,0 0 1,-1 0-1,1 0 1,-2 2 0,-2 1 0,1 1 1,-1 0-1,1 0 1,1 1 0,-6 8-1,3 0 20,0 1-1,1 0 0,0 1 1,-3 17-1,2-8 4,-12 62 107,-13 134 1,24-132 26,3 0-1,5 0 0,18 141 1,-16-210-86,1 0 1,14 38 0,-16-51-35,1 0 1,0 0 0,1-1 0,0 1 0,0-1 0,0 0 0,1 0-1,-1-1 1,1 1 0,1-1 0,8 7 0,-9-9-9,1 1 1,-1-1-1,1 0 1,0-1 0,0 1-1,0-1 1,0-1-1,1 1 1,-1-1-1,0 0 1,1 0 0,7 0-1,-4-2 12,0 0 0,0 0 1,-1-1-1,1 0 0,0-1 0,-1 0 0,11-5 0,8-6 33,-1-1 0,-1-2-1,47-38 1,5-8-55,114-86 0,-145 117 0,118-75 0,-106 72 0,-38 29-97,-11 6 23,-10 0 73,1 1-1,-1-1 1,0 0 0,0 0-1,0 0 1,1 0 0,-1 0-1,0 1 1,0-1-1,0 0 1,0 0 0,1 0-1,-1 1 1,0-1 0,0 0-1,0 0 1,0 0 0,0 1-1,0-1 1,0 0 0,0 0-1,0 1 1,1-1-1,-1 0 1,0 0 0,0 1-1,0-1 1,0 0 0,-1 0-1,1 0 1,0 1 0,0-1-1,0 0 1,0 1-1,-1 2 0,0 0-1,0 0 0,-1-1 0,1 1 0,-1 0 0,0 0 0,1-1 0,-1 1 0,0-1 0,-1 0 0,1 0 0,0 1 0,-5 2 0,-4 2 43,-24 12-1,23-13 3,3-1-37,-38 20 7,-74 50 0,110-66-13,-1 0-1,1 0 1,1 1-1,-1 1 1,2 0-1,0 0 1,0 1-1,1 0 1,0 0-1,1 1 1,-6 15-1,10-19 14,0 0-1,1 0 1,-2 15 0,4-19-6,-1 0 0,1 0 0,0 0 0,1 0 0,-1 0 0,1 0 0,0-1 0,3 9 0,-4-12-5,0 0 0,0-1 0,0 1 0,0 0 0,1-1-1,-1 1 1,0 0 0,1-1 0,-1 1 0,0-1 0,1 1-1,-1 0 1,1-1 0,-1 1 0,1-1 0,-1 1 0,1-1-1,-1 0 1,1 1 0,-1-1 0,1 0 0,0 1 0,-1-1-1,1 0 1,0 0 0,-1 1 0,1-1 0,0 0-1,-1 0 1,1 0 0,0 0 0,-1 0 0,1 0 0,0 0-1,0 0 1,-1 0 0,1 0 0,0 0 0,-1-1 0,1 1-1,0 0 1,-1 0 0,1-1 0,-1 1 0,1 0 0,0-1-1,-1 1 1,1-1 0,-1 1 0,1-1 0,-1 1 0,1-1-1,-1 1 1,0-1 0,1 1 0,-1-1 0,1 0-1,57-86 203,-40 63-132,31-47-26,99-106-1,-147 176-54,0 0 1,0 0-1,0 0 0,0 0 0,0 0 0,1 0 1,-1 0-1,0 0 0,0 0 0,1 1 1,-1-1-1,0 0 0,1 1 0,-1-1 0,0 1 1,1 0-1,-1-1 0,1 1 0,-1 0 1,1 0-1,-1 0 0,1 0 0,-1 0 0,1 0 1,-1 1-1,0-1 0,1 0 0,-1 1 1,1-1-1,-1 1 0,0-1 0,1 1 0,-1 0 1,0-1-1,0 1 0,1 0 0,-1 0 0,0 0 1,1 1-1,4 5 17,0 1 0,0-1 0,-1 1 0,0 0 0,4 10 0,2 1 113,23 41-17,15 22-25,-40-67-57,1-1 1,1 0-1,14 14 0,-23-26 3,1 0 0,-1 0 0,0 0 0,1 0 0,-1 0 0,1 0-1,0-1 1,-1 1 0,1-1 0,0 0 0,0 0 0,0 0 0,0 0-1,0 0 1,0-1 0,4 1 0,-4-2-2,1 1-1,-1-1 1,0 1 0,0-1-1,0 0 1,0-1 0,0 1-1,0 0 1,0-1 0,0 1-1,-1-1 1,1 0-1,-1 0 1,1 0 0,2-4-1,12-12 21,-2-1 0,17-25 0,-8 9-2,5-7-53,39-75-1,10-46-21,-75 156 38,139-285-3,-117 232-5,-3-2-1,26-114 1,-42 152-28,-2 10-28,3-27 0,-7 40 48,0 1-1,0-1 1,0 0-1,0 0 1,0 0-1,0 0 1,0 0-1,0 0 1,0 0-1,-1 0 1,1 0-1,-1-1 1,1 2 7,0 0 0,0-1 0,0 1-1,-1 0 1,1 0 0,0 0 0,0 0 0,0 0 0,-1 0 0,1 0-1,0 0 1,0 0 0,0-1 0,0 1 0,-1 0 0,1 0 0,0 0-1,0 0 1,0 0 0,-1 0 0,1 0 0,0 0 0,0 0 0,0 0-1,-1 1 1,1-1 0,0 0 0,0 0 0,0 0 0,-1 0 0,1 0-1,0 0 1,0 0 0,-3 2-30,1 0 1,0-1-1,1 1 0,-1 0 0,0 0 1,-3 4-1,-15 24-64,5-10 156,1 1 1,-19 41-1,11-13-11,3 1 0,-17 73 0,19-46-14,-8 83 0,23-140-16,1 1-1,1-1 1,0 0-1,2 1 1,0-1-1,1 0 0,1 0 1,8 21-1,-10-33 2,1 1 1,1-1-1,0 0 0,0 0 0,0-1 0,1 1 0,0-1 1,1 0-1,0-1 0,0 1 0,0-1 0,1 0 0,0 0 1,0-1-1,0 0 0,0 0 0,1-1 0,0 0 0,0 0 1,16 4-1,-11-5 3,-1 0 0,1-1 0,0-1 0,0 0 0,0-1 0,0 0 0,-1-1 0,1-1 0,0 0 0,0 0 0,-1-1 0,1-1 0,18-8 0,-18 6-5,0-1 0,0 0 0,-1-1 0,0 0 0,0-1 0,-1-1 0,0 0 0,-1 0 0,0-1 0,-1 0 0,0 0 0,7-14 0,40-79-99,-48 86 93,0-1 0,-1 0 0,8-39-1,-12 20-100,-3 36 87,0 1 0,0 0 1,1 0-1,-1 0 0,-1 0 0,1-1 0,0 1 1,0 0-1,0 0 0,-1 0 0,1 0 0,0 0 1,-1 0-1,1 0 0,-1 0 0,1 0 0,-1 0 1,0 0-1,1 0 0,-1 0 0,0 0 0,0 0 0,0 0 1,0 1-1,1-1 0,-1 0 0,-2 0 0,3 1 5,-1 0-1,0 0 0,1 0 1,-1 0-1,1 0 0,-1 0 1,0 0-1,1 0 0,-1 0 0,1 1 1,-1-1-1,1 0 0,-1 0 1,1 1-1,-1-1 0,1 0 1,-1 0-1,1 1 0,-1-1 0,1 1 1,-1 0-1,-4 4 23,0 1 0,1-1 0,-1 1 0,2 0 1,-1 0-1,0 1 0,1-1 0,-4 13 0,-15 59 136,22-78-157,-6 23 84,2 0 1,0 0-1,1 1 1,2-1-1,1 32 1,1-47-52,0 1 0,0 0 0,1 0 0,1-1-1,0 0 1,0 1 0,6 11 0,-6-14-12,1-1-1,-1 0 0,1 0 0,0 0 1,1-1-1,-1 1 0,1-1 0,-1 0 0,1 0 1,1-1-1,9 6 0,1-2-17,-1-1 0,1-1 0,0-1 0,0 0 0,1-1 1,-1-1-1,20 1 0,-5-2-550,1-2 0,57-8 0,-74 7 386,-1 0-628,-1 0-1,1-1 1,-1 0 0,1-1 0,-1-1 0,19-9 0,-30 13 473,-1 0 1,1 0-1,0 0 1,-1 0-1,1 0 0,-1-1 1,1 1-1,-1 0 1,0-1-1,0 1 0,1-1 1,-1 0-1,0 1 1,0-1-1,-1 0 0,1 0 1,0 0-1,-1 1 1,1-1-1,-1 0 0,1-4 1,-1 4-53,0-1 1,-1 1-1,1-1 1,-1 1-1,1-1 1,-1 1-1,0 0 1,0-1-1,0 1 1,-1 0-1,1 0 1,0 0-1,-1 0 1,1 0-1,-1 0 1,0 0-1,0 0 1,0 1 0,-3-3-1,-47-29-5125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48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9 11296,'-40'-8'5120,"40"13"-4449,3-5 705,12 3-896,7 2 1760,4 3-1248,37-4-32,1-1-576,30-3-64,1 0-192,0-3-288,-11 3 96,-16-4-3104,-9 4 1760,-20 4-4223,-7 4 3167,-9 7-3904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49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7 181 6976,'0'0'61,"-1"0"0,1 0 0,0 0 0,0 0 0,-1 0 0,1 1 1,0-1-1,0 0 0,-1 0 0,1 0 0,0 0 0,0 0 0,-1 0 0,1 0 0,0 0 0,0 1 1,-1-1-1,1 0 0,0 0 0,0 0 0,0 0 0,-1 1 0,1-1 0,0 0 0,0 0 0,0 1 1,0-1-1,0 0 0,0 0 0,-1 1 0,1-1 0,0 0 0,0 0 0,0 1 0,0-1 0,0 0 1,0 0-1,0 1 0,0-1 0,0 0 0,0 0 0,0 1 0,0-1 0,0 0 0,0 1 1,0-1-1,1 0 0,-1 0 0,0 1 0,0-1 0,0 0 0,0 0 0,0 0 0,1 1 0,-1-1 1,0 0-1,0 0 0,0 0 0,1 1 0,-1-1 0,5 8 2196,-5-7-2053,0-1 0,1 1 0,-1 0-1,0-1 1,1 1 0,-1-1 0,1 1 0,-1 0 0,1-1 0,-1 1 0,1-1 0,0 0 0,-1 1 0,1-1 0,-1 1 0,1-1 0,0 0 0,0 0 0,-1 1 0,1-1 0,0 0 0,-1 0 0,1 0 0,0 0 0,0 0 0,-1 0 0,2 0 0,20-4 1157,-17 3-652,29-9 292,-2-1 1,42-21 0,-30 13-727,119-55-1073,-110 48-2582,0-2-3978,-39 22 3833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7:49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100 208 7712,'-45'-11'3520,"9"22"-3072,23-6 1792,8 2-1312,5 1 2527,9 4-1951,23-4 1376,3 0-1632,20-11-128,3 3-672,37-28 64,3-5-288,25-19-64,-12 4-96,10-4-5824,-16 13 3136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0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15 6304,'-6'-9'2330,"2"4"581,7 11 1432,10 25-3161,-2 0 0,-2 0 1,10 55-1,-14-58-1016,22 91 394,14 70 617,-35-150-885,-2 0 0,-1 76 1,-4-87-108,-6 63 52,5-77-138,0-1 0,-1 0 0,0 0 0,-9 21 0,10-31-56,1 0-1,-1 0 1,1 0-1,-1 0 1,0-1 0,0 1-1,-1 0 1,1-1 0,0 0-1,-1 1 1,1-1 0,-1 0-1,-3 2 1,4-4-9,0 1 0,0 0 1,0 0-1,0-1 0,0 1 1,0-1-1,0 0 1,0 0-1,0 0 0,-1 0 1,1 0-1,0 0 0,0 0 1,0-1-1,0 1 0,0-1 1,0 1-1,0-1 0,0 0 1,0 0-1,0 0 0,-3-2 1,0-1 3,-1 0 0,1 0 0,0-1 1,1 0-1,-1 1 0,1-2 1,0 1-1,0-1 0,0 1 0,1-1 1,0 0-1,0 0 0,1 0 0,-1-1 1,1 1-1,-1-9 0,1 7-25,1-1 0,0 1-1,1 0 1,-1-1 0,2 1 0,-1 0-1,1-1 1,0 1 0,1 0-1,0 0 1,0 0 0,7-14 0,-4 11 85,1 1 0,0 1 0,1-1 1,0 1-1,15-14 0,46-36 285,-44 41-291,41-43 1,165-240 334,-217 283-454,36-46-1578,-3 4-4587,-28 38 3514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10.0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23 363 4992,'-23'-8'9664,"32"10"-7762,-3-1 1875,3-2-3698,0 0-1,0 0 1,0-1-1,-1-1 0,12-4 1,21-5 48,56-8 21,86-21-51,-84 13 124,82-18 486,-159 43-610,0 0 1,0 2-1,1 1 0,33 3 1,87 21 191,-68-10-62,-4 1-84,56 6 119,-110-20-263,24-1-1,-35 0 71,1-1 0,-1 0 0,0 0 0,0 0 0,0-1 0,0 0 0,6-3 0,-11 4-20,0 0-1,0 0 0,0 0 1,0 0-1,0 0 0,0 0 1,-1 0-1,1-1 0,0 1 0,-1 0 1,1-1-1,-1 1 0,0 0 1,1-1-1,-1 1 0,0 0 1,0-1-1,0 1 0,0-1 1,0 1-1,0 0 0,0-1 1,0 1-1,0 0 0,-1-1 1,0-1-1,0-3 17,-1 0 1,0 0-1,0 0 1,-5-9-1,-3-1 17,0 0-1,-2 0 1,0 2-1,-1-1 0,-17-15 1,19 21-91,0 0 1,0 1 0,0 0-1,-1 1 1,0 0-1,-1 1 1,-23-8 0,33 13-20,1 0 1,0 1 0,0-1 0,-1 1 0,1 0 0,0 0-1,-1 0 1,1 0 0,-4 0 0,-19 1-363,32 1 349,-1 0-1,1 1 0,-1-1 1,0 1-1,7 4 0,41 23 132,-48-26-108,6 4 21,1 0 0,-1 0 0,-1 1 0,0 1 0,14 14 0,97 124 227,-119-144-171,0 0 1,-1 0-1,0 0 1,3 7 0,7 10 431,-12-20-475,1 1 0,0-1 0,-1 0 0,1 0 0,-1 0 0,1 0 0,-1 1 0,0-1 0,0 0 0,1 0 0,-1 1 0,0-1 0,0 0 0,0 1 0,0-1 0,0 0 0,-1 0 0,1 3 0,-1-1 38,0-1 0,-1 1 0,1-1 0,0 1 0,-1-1 0,1 0 1,-1 0-1,-3 3 0,-1 2 9,-1-1 1,-1 0 0,1-1-1,-10 6 1,6-6 95,0 1 0,-16 4 0,7-3-71,0 1-46,0-1 0,-1-1-1,0-1 1,-25 3-1,33-5-99,10-3 81,0 1 1,0-1-1,0 1 0,0-1 0,0 0 1,0 0-1,0 0 0,0-1 0,0 1 1,-6-2-1,7 1 11,0 0 1,-1 0 0,1-1-1,0 1 1,0-1 0,0 1-1,-1-1 1,2 0 0,-1 0 0,0 1-1,0-2 1,1 1 0,-1 0-1,-1-3 1,-1-3 67,1 1 0,0-1-1,-2-9 1,2 10-27,-16-79 302,2 7-415,14 68-774,-1 1 1,0-1 0,0 1 0,-11-18 0,10 19-2039,20 18-5898,-14-8 8773,13 11-7667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13.9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1485 4896,'-15'7'1584,"14"-6"-1508,0-1 0,1 1 0,-1-1-1,0 1 1,1-1 0,-1 1 0,1-1 0,-1 1 0,1 0 0,-1-1 0,1 1 0,-1 0 0,1-1 0,0 1-1,-1 0 1,1 0 0,0-1 0,-1 1 0,1 0 0,0 0 0,0-1 0,0 1 0,0 0 0,0 0 0,0 0-1,0-1 1,0 1 0,0 0 0,1 1 0,-1-1 178,0-1-1,1 1 1,-1 0-1,1-1 1,-1 1-1,0 0 1,1-1 0,0 1-1,-1-1 1,1 1-1,-1-1 1,1 1-1,0-1 1,-1 1-1,1-1 1,0 0-1,-1 1 1,1-1 0,0 0-1,-1 1 1,1-1-1,0 0 1,0 0-1,0 0 1,1 0-1,-1 0-41,0-1-1,1 1 0,-1 0 0,0-1 0,0 0 0,1 1 1,-1-1-1,0 0 0,0 0 0,0 1 0,0-1 0,0 0 1,1-2-1,3-4 200,0 1 1,0-1-1,6-13 0,3-14 73,-1-1 0,-2-1 0,9-48-1,-16 67-364,16-90 512,-5-1 0,1-114 0,-10 114-594,-5 107-37,-1-3 0,0 0 0,1 1 0,-1-1 0,1 0 0,1-3 0,-2 6 0,0 1 0,1 0 0,-1-1 0,0 1 0,0-1 0,1 1 0,-1 0 0,0-1 0,1 1 0,-1-1 0,0 1 0,1 0 0,-1-1 0,0 1 0,1 0 0,-1 0 0,1-1 0,-1 1 0,0 0 0,1 0 0,0 0 0,0 0 0,-1 0 0,1 0 0,0 0 0,-1 0 0,1 0 0,0 0 0,-1 1 0,1-1 0,0 0 0,-1 1 0,1-1 0,0 0 0,-1 1 0,1-1 0,-1 1 0,1-1 0,0 1 0,5 6-21,-1-1 1,-1 1-1,1 0 0,-1 0 0,0 0 0,0 1 1,-1-1-1,4 14 0,4 7-21,2 2-12,50 132-4,-53-131 193,16 65 333,-23-86-382,-2 1 0,1 0 0,-2 0 0,1-1 0,-1 1 0,-3 20 0,2-28-16,0 1-1,0 0 1,0 0-1,-1-1 1,1 1 0,-1-1-1,-3 6 1,5-9-48,-1 1-1,0 0 1,1 0 0,-1 0 0,0 0 0,0-1 0,1 1 0,-1 0 0,0-1 0,0 1 0,0-1 0,0 1-1,0-1 1,0 1 0,0-1 0,0 0 0,0 1 0,0-1 0,0 0 0,0 0 0,0 0 0,0 0 0,0 0-1,0 0 1,0 0 0,0 0 0,0 0 0,0 0 0,0-1 0,0 1 0,0 0 0,0-1 0,-1 0 0,-13-8-8,0 0 0,1-1 0,-23-22 1,0 0-462,5 5-118,98 46 160,-53-15 402,-1-1 1,1 0 0,0-1 0,0-1 0,0 0 0,0 0-1,0-1 1,0-1 0,0 0 0,24-6 0,-8-1 84,-1 0 0,0-2 0,45-22 0,-58 24-54,0 1 1,0-2 0,-1 0-1,-1-1 1,1 0 0,-1-1-1,13-15 1,-10 5-2,-2 0-1,0-2 1,-1 1 0,-2-2-1,0 0 1,10-33 0,-3 0 44,-3 0 0,9-65 0,0-83 20,-24 198-81,5-42-39,-2 0 0,-2-1-1,-10-79 1,3 82-184,1 58-113,-2 11 305,-5 52-89,2 0-1,2 127 1,9-130 149,3-1 0,25 128 1,-24-174-28,1 0 0,1-1 0,1 1 0,1-1 0,1-1 0,1 0 0,15 23 0,-24-43 8,0 0 1,-1 0 0,1 0 0,0 0 0,0 0-1,0-1 1,1 1 0,-1-1 0,0 1 0,1-1-1,-1 0 1,0 0 0,1 0 0,0 0 0,-1 0 0,1 0-1,-1-1 1,1 0 0,0 1 0,0-1 0,-1 0-1,1 0 1,0 0 0,-1-1 0,1 1 0,0-1-1,-1 1 1,4-2 0,6-3 62,0 1 0,0-2 0,-1 1 0,18-12 0,23-14-110,-24 15-122,29-21 0,-5 0 106,58-49 758,-105 80-588,-9 5-42,-11 5-46,-2 7-73,1 1 1,0 0-1,1 1 1,0 1 0,-21 26-1,23-26 27,-1-1 6,1 2 0,1 0 0,0 0 0,1 1 1,1 0-1,-13 27 0,22-39 25,-2 3-30,0 0 0,1 0 1,0 0-1,0 0 0,1 0 0,-1 9 0,2-14 5,0-1 0,0 0 0,0 1 0,0-1 0,1 1 0,-1-1 0,0 0-1,1 1 1,-1-1 0,1 0 0,0 1 0,-1-1 0,1 0 0,0 0 0,1 2 0,0-1 14,-1-1 1,1 0-1,0 0 0,-1 0 1,1 0-1,0 0 0,0 0 0,0-1 1,0 1-1,0-1 0,-1 1 1,1-1-1,0 1 0,3-1 1,2 0 19,0 0 1,0-1-1,0 0 1,0 0-1,0 0 1,0-1-1,0 0 1,-1 0-1,1-1 1,11-6-1,-2 0-33,-2-1 0,0 0 0,17-15 0,32-33 37,-62 57-40,0 1 0,0-1 0,0 1 0,0-1 0,0 1 0,0-1 0,0 1 0,0 0 0,0-1 1,0 1-1,0 0 0,0 0 0,0 0 0,0 0 0,0 0 0,0 0 0,0 0 0,0 0 0,0 1 0,0-1 0,0 0 0,1 1 1,-2-1-1,1 0 0,0 1 0,0-1 0,0 1 0,0 0 0,0-1 0,0 1 0,1 1 0,4 3-65,-1 0 0,0 0-1,6 8 1,-8-9 46,4 2 28,-1 1 0,1-1 1,0 0-1,0-1 1,1 1-1,0-2 1,0 1-1,0-1 1,0 0-1,1-1 1,0 0-1,-1 0 1,14 2-1,-19-5-3,1 0 0,0 0 0,0-1 0,0 1 0,0-1-1,-1 0 1,1 0 0,0 0 0,-1 0 0,1-1 0,0 1 0,-1-1 0,0 0 0,1 0-1,-1-1 1,0 1 0,0 0 0,-1-1 0,5-4 0,0 0 24,0-1 1,-1-1 0,0 1-1,0-1 1,-1 0-1,5-11 1,1-9 47,8-37 0,-7 26-12,24-77-96,38-139-165,-63 207 225,-2-1 0,-3 1 0,2-66 1,-8 94 4,0-9 9,0 0 0,-2 0 1,-6-30-1,2 41-191,6 19 145,0 0 0,-1-1-1,1 1 1,0 0 0,0 0 0,0 0 0,0 0 0,0 0 0,0 0 0,0 0 0,0-1 0,0 1 0,0 0 0,0 0 0,0 0 0,0 0 0,0 0 0,0 0 0,0 0 0,-1 0 0,1 0 0,0 0 0,0 0 0,0 0 0,0-1 0,0 1-1,0 0 1,0 0 0,0 0 0,-1 0 0,1 0 0,0 0 0,0 0 0,0 0 0,0 0 0,0 0 0,0 0 0,0 0 0,-1 0 0,1 0 0,0 0 0,0 0 0,0 0 0,0 0 0,0 1 0,0-1 0,0 0 0,0 0 0,-1 0 0,1 0 0,0 0-1,0 0 1,0 0 0,0 0 0,0 0 0,0 0 0,0 1 0,-2 3-98,0 0 0,1 1 0,0 0-1,-1 6 1,-1 5 97,-20 109-34,5 2 1,-1 239 0,19-327 84,2 0 0,1 0 0,11 51 0,-11-76-28,1 0 0,0-1 0,1 1 0,1-1 0,0 0 0,1 0 0,0-1 0,0 0 0,2 0-1,-1-1 1,2 0 0,15 15 0,-18-20 17,1-1-1,0 0 0,0 0 1,1 0-1,-1-1 0,1-1 1,0 1-1,0-1 0,1-1 1,-1 0-1,1 0 0,-1-1 1,1 0-1,-1 0 0,1-1 1,-1-1-1,1 0 0,-1 0 1,1 0-1,-1-1 0,1-1 1,-1 0-1,0 0 0,0-1 1,-1 0-1,1 0 0,-1-1 1,0 0-1,0 0 0,0-1 1,7-7-1,-3-1-25,-1-1 0,0 0 0,0 0 1,-2-1-1,0 0 0,-1-1 0,0 0 0,-2-1 1,0 1-1,-1-1 0,0 0 0,2-24 0,-7 40-24,0-1-1,0 0 0,0 1 0,-1-1 0,1 0 0,0 1 0,-2-5 0,2 7 11,0 0 1,0-1 0,-1 1-1,1-1 1,0 1-1,0 0 1,0 0 0,0-1-1,-1 1 1,1 0 0,0-1-1,0 1 1,-1 0-1,1 0 1,0-1 0,-1 1-1,1 0 1,0 0 0,0 0-1,-1-1 1,1 1-1,-1 0 1,1 0 1,-1 0 0,1 0-1,-1 0 1,1 1 0,-1-1 0,1 0 0,-1 0-1,1 1 1,-1-1 0,1 0 0,-1 1 0,1-1-1,0 0 1,-1 1 0,1-1 0,0 0 0,-1 1-1,1-1 1,0 1 0,-1-1 0,1 1 0,-6 11-40,1 0 0,0 1 0,1-1 0,0 1 0,-3 20 0,2-11 105,3-10-28,0 0 1,0 0-1,1 1 1,1-1 0,0 0-1,1 0 1,0 0-1,1 0 1,0 0-1,7 22 1,-6-28-27,-1 1 0,1-1-1,0 1 1,0-1 0,1 0 0,0 0 0,0 0-1,0-1 1,1 0 0,0 1 0,0-2 0,0 1-1,0 0 1,1-1 0,0 0 0,0-1 0,0 1-1,0-1 1,1 0 0,6 2 0,-8-4-277,-1 0 1,1-1 0,0 1-1,0-1 1,-1 0 0,1 0-1,0-1 1,-1 1-1,1-1 1,8-3 0,-11 4-31,0-1 1,0 1-1,0-1 1,0 0-1,-1 0 1,1 0-1,0 0 1,0 0-1,-1 0 1,1 0-1,-1-1 1,1 1-1,-1 0 1,1-1-1,-1 0 1,0 1-1,0-1 1,0 0-1,0 1 1,0-1-1,0 0 1,0 0-1,-1 0 1,1 0-1,0 0 1,-1 0-1,1-3 1,-2-4-748,0 0 0,-1 0 0,0 0 1,0 1-1,-1-1 0,0 0 0,-4-7 0,-4-13-285,-14-42-2374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14.3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5 7712,'-12'-1'1349,"-2"-2"22,11 3-397,5-1 361,0 2-1093,-1-1 1,0 1-1,0-1 0,1 1 1,-1-1-1,0 1 0,0-1 0,0 1 1,2 2-1,6 2 327,-4-3-247,1-1 0,0 0 0,0 0 0,9 0 0,-1 1-66,203 7 1087,-98-6-1342,-62-2-616,3 0-1585,-45 0 192,-1 0 1,15 4 0,-27-4 1715,-1-1 1,1 0-1,-1 1 0,1-1 0,-1 1 0,1-1 0,-1 1 0,0 0 1,1 0-1,1 1 0,-3-2 47,0 1 0,1 0 0,-1-1 0,0 1 0,1 0 0,-1-1 0,0 1 0,0 0 0,1-1 0,-1 1 0,0 0 0,0 0 0,0-1 0,0 1 0,0 1 0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14.7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 3488,'2'-2'349,"0"0"0,1 0 1,-1 0-1,0 0 0,0 0 0,1 1 1,-1-1-1,1 1 0,0 0 0,-1-1 1,1 1-1,0 0 0,4 0 0,-4 1-31,-1 0-1,0 0 0,0 0 1,0 1-1,1-1 1,-1 0-1,0 1 0,0 0 1,0 0-1,0 0 0,0 0 1,0 0-1,0 0 1,0 0-1,-1 0 0,1 1 1,0-1-1,-1 1 1,2 1-1,3 4 176,0 1 0,-1 0 0,0-1 0,0 2 0,-1-1 0,0 1 0,4 10 1,4 10-189,-8-18-699,-1 0-1,0 0 0,3 17 1,-5-18-710,-1 1-2955,-4-2 1169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15.0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83 7968,'-27'-6'2944,"27"9"-2272,14 0-192,9 6 1216,17-1-1024,18 0 1280,13-4-1121,6-8 97,14-7-576,25-6-64,14 0-192,1 2-1824,-15-1 961,-8 4-5441,14 4 3456,-14-4-1664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15.9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300 563 6144,'-11'-5'1738,"-16"-6"2673,20 10-3758,0-1 0,0 1 0,0 1 0,0-1 0,0 1 0,0 1 0,0-1 0,0 1 0,-13 3 0,-2 3 42,-35 15 1,42-16-345,6-2-250,1-1 1,-1 1-1,1 1 0,1 0 1,-15 11-1,20-15-103,0 1 0,0 0 0,1 0 1,-1 0-1,0 0 0,1 0 0,0 1 0,-1-1 0,1 0 0,0 1 0,0-1 0,0 0 0,1 1 0,-1 0 0,0-1 0,1 1 0,0-1 0,0 1 0,0-1 0,0 1 0,0 0 1,0-1-1,0 1 0,2 4 0,1 1 1,0 1 1,1-1-1,0 0 1,0 0-1,1 0 1,0-1 0,0 0-1,1 0 1,0 0-1,10 9 1,4 1 46,1-1 0,29 19 0,-48-34-39,6 4 95,2 1 1,-1-1-1,0-1 0,17 6 1,-24-9-63,1 0 1,-1-1 0,0 0-1,1 1 1,-1-1 0,1 0-1,-1 0 1,0 0 0,1 0-1,-1-1 1,5-1 0,-5 2-8,-1-1 1,1 0 0,-1 0-1,0 0 1,1 0 0,-1 0-1,0 0 1,1 0 0,-1 0-1,0 0 1,0-1 0,0 1-1,0-1 1,0 1 0,-1 0-1,1-1 1,0 1 0,-1-1-1,2-2 1,-1-4 49,0-1 0,0 0 0,0 0 0,-1 0 0,-1 1 0,1-1 0,-2 0 0,-1-10 0,0 6 8,-1-1 0,-1 0 1,1 1-1,-2 0 0,-13-24 0,-46-56 8,45 65-223,11 17-16,4 5 172,0-1 1,1 1-1,-1-1 1,-4-11-1,8 17-33,1 0-1,-1-1 0,0 1 0,1-1 1,0 1-1,-1-1 0,1 1 0,0 0 1,0-1-1,0 1 0,0-1 0,0 1 1,0-1-1,0 1 0,1-1 0,-1 1 1,0-1-1,1 1 0,-1 0 0,1-1 1,0 1-1,-1 0 0,1-1 0,0 1 1,0 0-1,0 0 0,0-1 1,0 1-1,0 0 0,2-1 0,26-20 201,-19 16-104,-1 0 0,1-1 1,-2-1-1,1 1 0,-1-1 0,-1-1 0,9-11 0,13-28 416,38-86 0,4-10-253,-59 129-169,-11 15-87,-1-1-1,1 1 1,-1 0-1,0-1 1,1 1-1,-1 0 0,1 0 1,-1 0-1,1 0 1,-1-1-1,1 1 1,-1 0-1,1 0 0,-1 0 1,1 0-1,-1 0 1,1 0-1,-1 0 1,0 0-1,1 0 0,-1 0 1,2 1-1,-1 0 1,1 1-1,-1-1 1,1 1 0,-1-1-1,0 1 1,0-1 0,1 1-1,-1 0 1,0 0-1,-1 0 1,1 0 0,0 0-1,0 0 1,-1 0-1,1 0 1,-1 3 0,14 70 81,5 130 0,-17-181-63,13 346 292,-16-256-135,-20 140 1,2-151-100,17-91-15,-2-1 0,1 0-1,-2 0 1,1-1 0,-2 1-1,-9 13 1,15-22-51,-1-1-1,0 1 0,0-1 1,0 1-1,0-1 0,0 0 1,-1 0-1,1 1 0,0-1 1,-1 0-1,1 0 1,0 0-1,-1 0 0,1-1 1,-1 1-1,0 0 0,1-1 1,-1 1-1,1-1 0,-1 1 1,0-1-1,1 0 1,-1 0-1,0 1 0,0-1 1,1-1-1,-1 1 0,0 0 1,1 0-1,-1-1 1,0 1-1,1 0 0,-1-1 1,0 0-1,1 1 0,-1-1 1,-1-1-1,-1 0-2,1 0 1,0 0-1,0 0 0,0-1 1,0 1-1,0-1 0,1 1 1,-1-1-1,1 0 0,0 0 1,0 0-1,0 0 1,0-1-1,-2-3 0,2 2-20,0-1-1,1 0 0,-1 1 1,1-1-1,1 0 1,-1 0-1,1 0 0,0-8 1,1 2-14,1-1 0,0 0-1,1 0 1,0 1 0,1 0 0,1-1 0,10-19 0,-6 16 2,0 1 1,1 0 0,1 0-1,1 1 1,0 0 0,23-20-1,-24 25-193,0 1-1,1 0 0,0 0 0,0 2 0,1-1 0,0 2 0,0 0 0,0 0 0,17-3 1,-15 5-575,0 0 1,0 1 0,0 1-1,1 0 1,-1 1 0,1 1 0,-1 1-1,0 0 1,0 0 0,28 10-1,-23-4-2299,20 13 0,-40-21 3063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16.9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203 721 4480,'2'-12'2271,"0"-3"1862,-6 7 1468,2 7-5387,0-1 0,-1 1 0,1 0 0,0 0 0,-1 0-1,1 0 1,0 1 0,-1-1 0,1 1 0,-1-1 0,1 1 0,-1 0 0,1 0 0,-1 0 0,1 0 0,-1 0 0,1 1 0,-1-1 0,1 1 0,-1-1 0,1 1 0,0 0 0,-1 0 0,-2 2-1,-6 3-114,-1 0 0,1 1 0,-14 12 0,16-12-67,1 0-1,-1 1 1,1 0 0,0 1 0,-10 15 0,15-20-30,0 1-1,1-1 0,0 0 1,0 1-1,0 0 0,0 0 1,1-1-1,0 1 0,0 0 1,0 0-1,1 0 1,-1 0-1,1 0 0,1 0 1,0 8-1,1-2 6,1 0-1,0-1 1,1 1 0,9 19-1,-12-27 24,1 0 0,-1 0 0,1 0 0,0-1-1,0 1 1,0 0 0,0-1 0,1 1 0,-1-1-1,1 0 1,-1 1 0,1-1 0,0 0 0,0-1-1,0 1 1,0-1 0,0 1 0,0-1 0,7 2-1,-7-3 7,0 0 1,0 0-1,0-1 0,0 1 0,0-1 0,0 0 0,0 0 0,0 0 0,0 0 0,-1 0 0,1-1 1,0 1-1,-1-1 0,1 0 0,-1 1 0,1-1 0,-1-1 0,0 1 0,4-4 0,0-2 17,0 0 0,-1-1 0,1 1 0,6-18 0,-5 12 12,-1-1 13,0 0 0,6-22 0,0-29 18,5-99 0,-6-107 117,-18 64-144,-2 140-182,3 29-158,6 39 261,0 0 0,0 0-1,0 0 1,0 0 0,0 0 0,-1 0-1,1 0 1,0 0 0,0 0-1,0 0 1,0 0 0,0 0 0,0 0-1,0 1 1,0-1 0,0 0 0,-1 0-1,1 0 1,0 0 0,0 0-1,0 0 1,0 0 0,0 0 0,0 0-1,0 0 1,0-1 0,0 1-1,-1 0 1,1 0 0,0 0 0,0 0-1,0 0 1,0 0 0,0 0 0,0 0-1,0 0 1,0 0 0,0 0-1,0 0 1,0 0 0,-1 0 0,1 0-1,0 0 1,0-1 0,0 1 0,0 0-1,0 0 1,0 0 0,-4 12-84,-2 32 252,1 1 0,3 77 0,2-94-120,6 195 504,-1-156-402,20 91-1,-20-135-183,2 0-1,0 0 0,1 0 0,16 29 1,-17-40-288,0 0 0,1 0 0,0-1 0,1 0 0,1 0 0,0-1 0,0 0 1,20 13-1,-9-8-1783,2-2 0,-1-1 1,37 15-1,-1-8-5223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19.3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1234 2816,'-36'27'1733,"23"-14"1230,6-5-587,14-20 2501,11-18-3786,64-69 675,1-2-887,34-88 225,-1 2-75,-114 184-994,0 1 1,0-1-1,0 1 0,1-1 1,-1 1-1,1 0 0,-1 0 0,1 0 1,0 0-1,3-2 0,-5 4-21,0-1-1,-1 1 0,1 0 1,0 0-1,-1 0 0,1 0 1,0 0-1,0 0 0,-1 0 1,1 0-1,0 0 0,-1 0 1,1 0-1,0 0 0,-1 0 1,1 1-1,0-1 0,-1 0 1,1 1-1,0-1 1,1 1 4,-1 1 1,0-1 0,0 0-1,0 0 1,0 1 0,0-1 0,0 0-1,0 1 1,0-1 0,-1 1 0,1-1-1,0 3 1,3 9 64,-1-1-1,-1 1 1,0 0-1,-1 0 1,0 0-1,-2 24 1,-14 80 438,-20 14 66,26-102-556,7-22 54,0 0-1,1-1 1,-1 1 0,1 0-1,0 0 1,1 12-1,0-19-72,0 0 0,0 0 0,0 0-1,0 0 1,0 1 0,1-1 0,-1 0 0,0 0-1,0 0 1,0 0 0,0 1 0,0-1-1,0 0 1,1 0 0,-1 0 0,0 0 0,0 0-1,0 0 1,0 0 0,1 1 0,-1-1-1,0 0 1,0 0 0,0 0 0,0 0 0,1 0-1,-1 0 1,0 0 0,0 0 0,0 0-1,1 0 1,-1 0 0,0 0 0,0 0 0,0 0-1,0 0 1,1 0 0,-1 0 0,0-1 0,8-2 92,40-37-81,58-60 0,37-57-50,-110 121 24,-22 23 2,0 0 8,1 0 1,22-18 0,-33 30 0,1 0 0,0-1 1,-1 1-1,1 0 1,0 0-1,0 0 0,0 0 1,0 0-1,0 1 1,0-1-1,0 1 0,1-1 1,-1 1-1,0 0 1,3 0-1,-3 0-2,-1 0 1,1 1 0,-1-1-1,1 1 1,-1-1-1,0 1 1,1-1-1,-1 1 1,0 0-1,0 0 1,0 0-1,1 0 1,-1 0-1,0 0 1,0 0 0,0 0-1,1 2 1,1 2 2,-1 1 0,1-1 1,-1 1-1,0 0 0,0 0 1,0 0-1,-1 0 0,1 11 1,0 8-4,-1 1 1,-2 0 0,0-1-1,-2 1 1,-1-1 0,0 0-1,-14 39 1,14-49 66,-4 7 110,18-34 88,-3 3-283,0 0 0,10-15 0,-6 3 18,21-36 12,27-70 0,-36 72-66,-23 55 48,0 0-1,0 0 1,0 0 0,0 0-1,1 0 1,-1 0-1,0 0 1,0 0-1,0 0 1,0 0 0,0-1-1,0 1 1,0 0-1,1 0 1,-1 0-1,0 0 1,0 0-1,0 0 1,0 0 0,0 0-1,0 0 1,1 0-1,-1 0 1,0 0-1,0 0 1,0 0 0,0 0-1,0 0 1,0 0-1,0 0 1,1 1-1,-1-1 1,0 0 0,0 0-1,0 0 1,0 0-1,0 0 1,0 0-1,0 0 1,0 0 0,1 0-1,-1 0 1,0 1-1,0-1 1,0 0-1,0 0 1,0 0 0,0 0-1,0 0 1,0 0-1,0 0 1,0 1-1,0-1 1,0 0 0,0 0-1,0 0 1,0 0-1,0 0 1,0 0-1,0 1 1,0-1 0,4 10-59,1 7 94,-2 0 1,0 0-1,1 29 1,-4 56 588,-2-41-483,3-35-13,4 34 0,-5-60-125,0 0 0,0 1 1,0-1-1,0 0 1,0 1-1,0-1 0,0 0 1,1 1-1,-1-1 1,0 0-1,0 1 1,0-1-1,0 0 0,1 1 1,-1-1-1,0 0 1,0 0-1,1 1 1,-1-1-1,0 0 0,0 0 1,1 1-1,-1-1 1,0 0-1,1 0 0,-1 0 1,0 0-1,1 0 1,0 1-1,12-4 142,-8 0-88,0 0 0,0-1-1,9-7 1,29-30-51,61-78 1,-9 8 23,-94 110-32,0 0 0,0 0-1,0 0 1,1-1 0,-1 1 0,0 0 0,1 0 0,-1 1 0,1-1-1,2-1 1,-4 2-1,1 0-1,0 0 0,-1 0 0,1 0 0,-1 0 0,1 1 1,0-1-1,-1 0 0,1 0 0,-1 1 0,1-1 1,-1 0-1,1 1 0,-1-1 0,1 0 0,-1 1 1,0-1-1,1 1 0,-1-1 0,1 1 0,-1-1 0,0 1 1,1-1-1,-1 1 0,0-1 0,0 1 0,1-1 1,-1 1-1,0-1 0,0 1 0,0 0 0,0 0 1,5 16 4,-1 1 1,-1 0-1,0 0 1,-2-1 0,0 35-1,-1-27-18,1 0-1,5 30 1,-5-50 15,0 0 1,0 0 0,1-1-1,-1 1 1,1 0-1,1-1 1,-1 1 0,0-1-1,7 8 1,-8-11 18,0 1 0,1-1 1,-1 0-1,0 0 0,1 0 1,0 0-1,-1 0 0,1 0 1,-1 0-1,1 0 0,0-1 1,-1 1-1,1-1 0,0 1 1,0-1-1,0 0 0,-1 0 0,1 0 1,0 0-1,0 0 0,0 0 1,0 0-1,-1 0 0,1-1 1,0 1-1,0-1 0,-1 1 1,1-1-1,0 0 0,1-1 1,3-1-4,0-1 1,0 1 0,-1-1 0,0-1 0,1 1 0,-2-1 0,1 0-1,0 0 1,4-7 0,4-8 35,14-27-1,-21 35-46,15-28-10,-3-1 0,14-45 0,-24 69-126,-4 15 72,-1 9 26,-1 5 41,12 109-130,-14-107 128,1 1 0,1-1 0,0 0-1,1 0 1,1-1 0,8 24 0,-11-36 1,-1 1 1,1-1-1,-1 0 1,1 0-1,0 0 1,-1 0-1,1 0 1,0 0-1,0-1 1,-1 1-1,1 0 0,0 0 1,0 0-1,0-1 1,0 1-1,0 0 1,0-1-1,1 1 1,-1-1-1,0 0 1,0 1-1,0-1 1,0 0-1,0 0 1,1 1-1,-1-1 0,0 0 1,0 0-1,1 0 1,-1 0-1,0-1 1,0 1-1,0 0 1,0 0-1,1-1 1,-1 1-1,0-1 1,0 1-1,1-2 0,4-1 37,1-1 0,-1 0 0,-1 0 0,1 0-1,5-6 1,-1 0-36,0-1 1,0-1-1,-1 1 0,-1-1 0,0-1 0,10-21 1,30-86 57,-18 39-60,-20 56-32,-5 12 11,0 0 0,1 0 1,0 1-1,12-18 0,-17 29 14,-1 0-1,1 1 0,-1-1 1,1 0-1,0 0 0,0 1 1,0-1-1,-1 0 0,1 1 1,0-1-1,0 1 0,0-1 1,0 1-1,0-1 1,0 1-1,0 0 0,0-1 1,0 1-1,0 0 0,0 0 1,0 0-1,0 0 0,0 0 1,0 0-1,2 0 0,-1 1-4,0 0 0,-1-1-1,1 1 1,0 0-1,-1 0 1,1 0 0,-1 1-1,1-1 1,-1 0-1,0 0 1,0 1 0,1-1-1,-1 1 1,0-1-1,1 3 1,5 10-28,0 1 0,0-1 0,6 26 0,9 52-53,-15-64 71,-4-13 45,5 18 70,3 39 1,-10-62-70,-1 0 1,1-1 0,-2 1 0,0 0-1,0-1 1,0 1 0,-1-1-1,-6 18 1,7-25-13,0 0 0,0 0 0,0 0-1,0 0 1,0 0 0,-1 0 0,1 0 0,-1 0-1,1 0 1,-1-1 0,0 1 0,1-1 0,-1 1-1,0-1 1,0 0 0,0 0 0,-4 2 0,2-2-8,1 0 1,0 0 0,0-1 0,-1 0-1,1 1 1,0-1 0,0 0-1,-1-1 1,1 1 0,0-1 0,-5 0-1,-2-3-19,1 1 0,-1-1-1,1-1 1,0 1 0,0-1-1,0-1 1,-8-7 0,8 6-20,0 0-40,-17-16-1,24 21 47,0 0 0,1 0 0,-1 0 0,1 0 0,-1 0 0,1-1 0,0 1 0,0 0 0,0-1 0,0 1 0,0-1 0,0 1 0,1-1 0,-1-4-1,1 7 17,0-1-1,0 1 1,0-1-1,1 1 0,-1-1 1,0 1-1,0-1 0,0 1 1,1 0-1,-1-1 1,0 1-1,1-1 0,-1 1 1,0 0-1,1-1 0,-1 1 1,1 0-1,-1-1 0,1 1 1,-1 0-1,0 0 1,1 0-1,-1-1 0,1 1 1,-1 0-1,1 0 0,-1 0 1,1 0-1,-1 0 1,1 0-1,-1 0 0,1 0 1,0 0-1,22 1-173,-19-1 134,101 14-222,-66-7 338,-1-2 1,1-2 0,66-2 0,-96-2-69,0-1 0,-1 1 0,1-2 0,-1 1 0,1-1 0,-1 0 0,0-1 1,0 0-1,8-6 0,-6 3 54,0 0-1,-1-1 1,0 0 0,0-1 0,13-18-1,-1-4 41,-2-1-1,-1 0 1,17-48-1,-23 52-199,21-45 174,-4-2-1,-4-1 1,23-107 0,-38 127-3,1 5-73,-3-1 0,3-76 0,-12 115-79,1 13 85,0 0 1,0 0 0,0 0-1,0 0 1,0 0 0,0 1-1,0-1 1,0 0 0,0 0 0,0 0-1,0 0 1,0 0 0,0 0-1,0 0 1,0 0 0,0 0-1,0 0 1,0 0 0,0 0-1,0 0 1,0 0 0,0 0-1,0 0 1,0 1 0,0-1-1,0 0 1,0 0 0,0 0-1,0 0 1,0 0 0,0 0-1,0 0 1,0 0 0,0 0 0,-1 0-1,1 0 1,0 0 0,0 0-1,0 0 1,0 0 0,0 0-1,0 0 1,0 0 0,0 0-1,0 0 1,0 0 0,0 0-1,0 0 1,0 0 0,0 0-1,0 0 1,-1 0 0,1 0-1,0 0 1,0 0 0,0 0-1,0 0 1,0 0 0,0 0 0,0 0-1,0 0 1,0 0 0,0 0-1,0 0 1,0-1 0,-6 27-125,-8 52 138,-20 167 447,25-108-266,17 244 0,14-236-1407,-22-143 903,0 0 0,1 0 0,-1 0 1,1 0-1,-1 0 0,1 0 0,0 0 1,0 0-1,0-1 0,0 1 1,0 0-1,0 0 0,0-1 0,1 1 1,-1-1-1,0 1 0,1-1 0,-1 0 1,3 2-1,-4-3 157,0 0 0,0 0 0,0 0 0,1 0 1,-1 0-1,0 0 0,0 0 0,0-1 0,1 1 0,3-11-5109,-4 6 4450,0 0 146,0 1 1,0-1-1,-1 0 1,0 1-1,1-1 1,-2 1-1,1-1 1,-4-7-1,3 6 277,-22-61-3385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19.7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29 10208,'-16'-13'3776,"6"13"-2912,2-4 2175,16 4-1375,2 0-960,3 4 288,5-4-608,9 0 0,23 0-224,16 0-160,21-4-32,2 1-2496,1-2 1344,-9 2-5343,4 11 3647,5-1-2432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20.6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37 100 6656,'-6'-14'1244,"0"0"1,-8-28-1,9 29 627,0-3 1575,5 16-3409,0 0 0,0 0 0,0 0 0,0 0 0,0 0 1,0 0-1,0 0 0,0 0 0,0 0 0,0 0 0,0 0 0,1 0 852,-1 0-852,1 0 0,-1 0 0,0 0 0,0 0 1,0-1-1,0 1 0,0 0 0,0 0 0,0 0 0,3 10 493,2 17 261,2 37 0,-1-4-101,3 25 592,-3 95 0,-14 82 107,5-205-1140,-3 40 232,-2 94 713,10-185-1000,1-10 15,6-18 47,-9 21-254,31-96-92,15-40-102,-44 131 156,1-1 0,0 1 0,1 0 0,-1 0 0,1 0 1,7-8-1,-10 14 24,-1-1 1,1 1-1,0-1 0,-1 1 1,1-1-1,-1 1 0,1 0 1,0 0-1,-1-1 0,1 1 1,-1 0-1,1 0 1,0-1-1,0 1 0,-1 0 1,1 0-1,0 0 0,-1 0 1,1 0-1,0 0 0,-1 0 1,1 0-1,0 1 1,-1-1-1,1 0 0,0 0 1,-1 0-1,1 1 0,0-1 1,-1 0-1,1 1 0,-1-1 1,1 0-1,0 1 0,-1-1 1,1 1-1,-1-1 1,0 1-1,1-1 0,0 2 1,2 2-26,0 0 0,-1 1 0,1-1 0,2 7 1,1 3 39,-1 0 0,-1 0 0,0 1 1,-1 0-1,2 29 0,-4-19 181,-1 0-1,-6 46 1,4-62-114,0 1 0,0-1 1,-1 1-1,0-1 0,-1 0 0,-5 10 0,7-16-48,0 1 1,0 0-1,0-1 0,-1 0 0,1 0 1,-1 1-1,0-2 0,0 1 0,0 0 1,-1-1-1,1 1 0,0-1 1,-1 0-1,0 0 0,1 0 0,-7 2 1,6-4-19,-1 0 0,1 0 1,0 0-1,-1-1 1,1 1-1,0-1 1,0 0-1,0 0 1,0 0-1,-1-1 0,-5-3 1,9 5-16,1 0 0,-1 0 0,1-1 0,-1 1 0,1 0 1,-1 0-1,1-1 0,-1 1 0,1 0 0,-1-1 0,1 1 0,-1-1 0,1 1 1,0 0-1,-1-1 0,1 1 0,0-1 0,-1 1 0,1-1 0,0 1 0,0-1 1,0 1-1,-1-1 0,1 1 0,0-1 0,0 0 0,0 1 0,0-1 0,0 0 4,1 0 0,-1 0-1,0 0 1,1 0-1,-1 1 1,1-1-1,-1 0 1,1 0 0,-1 1-1,1-1 1,0 0-1,0 1 1,-1-1 0,2 0-1,4-3-28,-1 1 0,0 1 0,10-5 0,37-10-60,81-18 0,16 2 130,-122 26 22,-1-2-1,0-1 1,35-18-1,-52 22-21,0 1 0,0-2 0,-1 1 1,0-1-1,0 0 0,9-12 0,-13 14-7,-1 1 0,1-1 0,-1 1 0,0-1 1,-1 0-1,1 0 0,-1 0 0,0-1 0,-1 1 0,1 0 0,-1-1 1,0 1-1,0-9 0,0 13-27,-1 0 0,0-1 0,0 1 1,0 0-1,0 0 0,-1 0 0,1 0 0,0 0 0,0-1 1,-1 1-1,1 0 0,0 0 0,-1 0 0,1 0 0,-1 0 1,0 0-1,1 0 0,-1 0 0,0 0 0,0 0 0,1 1 1,-1-1-1,0 0 0,0 0 0,0 1 0,0-1 0,0 0 1,0 1-1,0-1 0,0 1 0,0 0 0,0-1 1,0 1-1,-1 0 0,0-1 0,-1 1-18,0 0 1,-1 0-1,1 1 0,0-1 0,0 1 1,0 0-1,0-1 0,0 1 1,0 0-1,0 1 0,0-1 1,-4 3-1,-6 6 22,0 0 1,0 0-1,1 1 0,0 1 1,1 0-1,0 0 0,1 1 1,1 1-1,0 0 0,-10 21 1,17-31 25,1-1-1,-1 1 1,1 0 0,0-1-1,0 1 1,0 0 0,1 0 0,-1 0-1,1 0 1,0 0 0,0 0 0,0-1-1,1 1 1,-1 0 0,1 0-1,0 0 1,3 6 0,-2-6-5,0 0 1,1 0 0,-1 0-1,1-1 1,0 1-1,0-1 1,0 0-1,0 0 1,1 0-1,0-1 1,-1 1 0,1-1-1,0 1 1,0-1-1,6 2 1,11 4-145,1-2-1,-1 0 1,1-1 0,1 0-1,-1-2 1,1-1 0,-1-1 0,1-1-1,0-1 1,37-6 0,-57 7 40,63-10-4378,1-3 0,68-23 0,-110 26 897,24-14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1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38 2144,'-1'-11'5790,"1"-7"-2714,0 18-2975,0 0 0,0-1 0,0 1 1,0-1-1,0 1 0,0 0 1,0-1-1,0 1 0,0 0 0,0-1 1,0 1-1,0 0 0,-1-1 0,1 1 1,0 0-1,0-1 0,0 1 1,-1 0-1,1 0 0,0-1 0,0 1 1,-1 0-1,1 0 0,0-1 0,0 1 1,-1 0-1,1 0 0,0 0 0,-1 0 1,1-1-1,-1 1 0,2 0 12,-1 1 0,0-1 0,1 0-1,-1 1 1,1-1 0,-1 1 0,0-1-1,1 0 1,-1 1 0,0-1 0,1 1-1,-1-1 1,0 1 0,0-1 0,1 1-1,-1-1 1,0 1 0,0-1 0,0 1 0,0 0-1,0-1 1,0 1 0,0-1 0,0 1-1,0 0 1,1 20 154,-1-19-111,9 324 2446,-7-295-2586,-1 8 120,13 66 0,-14-105-149,0 0 0,0 1 0,0-1 0,0 0 0,1 0-1,-1 1 1,0-1 0,0 0 0,0 1 0,0-1 0,0 0-1,0 0 1,0 1 0,0-1 0,0 0 0,0 0 0,0 1 0,0-1-1,0 0 1,0 1 0,0-1 0,0 0 0,0 0 0,-1 1-1,1-1 1,0 0 0,0 0 0,0 1 0,0-1 0,-1 0-1,1 0 1,0 0 0,0 1 0,-6-4-3428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23.4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196 747 3232,'0'-5'716,"-1"1"-1,1-1 1,-1 0 0,0 1-1,0-1 1,-1 1-1,1-1 1,-1 1 0,0-1-1,0 1 1,-1 0 0,1 0-1,-1 0 1,0 0 0,-4-4-1,6 7-571,-1-1 0,0 1-1,1-1 1,-1 1 0,0 0 0,0 0-1,0 0 1,1 0 0,-1 0-1,0 0 1,-1 1 0,1-1-1,0 1 1,0-1 0,0 1-1,0 0 1,0 0 0,0 0 0,-1 0-1,1 0 1,0 0 0,0 1-1,0-1 1,0 1 0,0-1-1,0 1 1,0 0 0,0 0 0,0 0-1,0 0 1,0 0 0,0 0-1,1 0 1,-1 1 0,-2 2-1,-2 2-9,0 0-1,1 0 1,-1 1-1,1 0 0,1 0 1,0 1-1,0-1 0,0 1 1,-3 10-1,-2 9 35,-8 40 0,14-53-133,-1 8 138,-3 25 0,6-42-133,1 0-1,0 0 1,0 0 0,0 0 0,1 0 0,-1-1-1,1 1 1,0 0 0,1 0 0,-1-1 0,4 7-1,-4-9-6,0 0 0,1 0 0,-1 0 0,1 0 0,-1-1 0,1 1 0,0 0 0,0-1 0,0 1 0,0-1 0,0 0 0,0 1 0,0-1 0,0 0 0,5 1 0,-3-1 19,-1 0 0,1-1-1,1 1 1,-1-1 0,0 0 0,0 0-1,0 0 1,7-2 0,-1-1 70,0 0-1,0 0 1,0-1 0,0 0-1,-1-1 1,13-8 0,-17 10-96,0 0 0,-1-1 0,0 0-1,0 0 1,0 0 0,0 0 0,0 0 0,-1-1 0,0 0 0,0 0 0,0 0 0,-1 0 0,1 0 0,-1 0 0,-1-1 0,1 1 0,-1-1 0,1 1 0,-2-1 0,1-6 0,-1 4 3,0 1 1,0-1-1,-1 1 1,-1-1-1,1 1 0,-1 0 1,0-1-1,-1 1 1,0 0-1,0 1 1,0-1-1,-1 0 0,0 1 1,-9-12-1,4 9-89,0 0-1,-16-12 0,0 0-87,23 19 104,-1 0 0,0 0 0,0 0 0,0 0 0,0 0 0,0 1 0,0-1 0,0 1 0,-1 0 0,1 0 0,-4-1 0,6 2 36,1 0 1,0 0 0,-1-1 0,1 1 0,-1 0 0,1 0-1,0 0 1,-1 0 0,1 0 0,-1 0 0,1 0 0,0 0-1,-1 0 1,1 0 0,0 1 0,-1-1 0,1 0 0,-1 0-1,1 0 1,0 0 0,-1 1 0,1-1 0,0 0 0,-1 0-1,1 0 1,0 1 0,0-1 0,-1 0 0,1 1 0,0-1-1,5 8 9,0-4 82,-3-2-195,4 0 27,-2-1 76,0 0 0,1-1 0,-1 0 0,1 0 0,-1 0 0,1 0 1,-1-1-1,1 1 0,7-4 0,-12 4 12,58-13-5,116-29-33,-3-7-232,-149 43 375,1 1 0,0 0-1,-1 2 1,36-1 0,-57 4 36,-2-1-129,0 1-1,1 0 1,-1 0-1,0 0 1,0 0 0,0 0-1,0 0 1,0 0-1,1 0 1,-1 0 0,0 0-1,0 0 1,0 1-1,1-1 1,-1 0 0,0 0-1,0 1 1,0-1-1,1 1 1,-1-1 0,0 1-1,1-1 1,-1 1-1,-1 0 1,-15 18-189,15-16 191,-21 27-34,2 1 0,0 0 0,3 2 0,-25 57 0,39-81 27,1 0 1,0 0-1,0 0 1,1 1-1,0-1 1,1 1-1,-1 10 1,2-17-9,1 0 0,-1 1 0,0-1 0,1 1 0,0-1 0,0 0 0,0 0 0,0 1 0,0-1 0,1 0 0,-1 0 0,1 0 0,0 0 0,0-1 1,0 1-1,0 0 0,0-1 0,1 1 0,-1-1 0,1 0 0,-1 0 0,1 0 0,5 3 0,-5-4 6,-1 0 1,1 1-1,0-1 1,0 0-1,0-1 1,-1 1-1,1 0 1,0-1-1,0 0 1,0 0-1,0 1 1,0-2-1,0 1 1,0 0-1,0-1 1,0 1-1,0-1 1,-1 0-1,1 0 1,0 0-1,0 0 1,-1 0-1,1-1 1,-1 1-1,1-1 1,3-3-1,0-1 47,0 1 0,-1-1 0,0 0 0,0 0 0,0-1 0,-1 1 0,0-1 0,-1 0 0,5-11 0,44-141 120,-33 95-249,50-215 147,-61 230-10,-2-1 0,-2 0 0,-5-84 0,0 118-88,-1 0 0,0 1-1,-7-22 1,8 35 6,1 1-1,0 0 1,-1-1 0,0 1-1,1-1 1,-1 1-1,0 0 1,0-1 0,0 1-1,-1-1 1,2 1 13,0 1 0,-1 0-1,1 0 1,0 0 0,-1 0-1,1-1 1,0 1 0,0 0-1,-1 0 1,1 0 0,0 0 0,-1 0-1,1 0 1,0 0 0,-1 0-1,1 0 1,0 0 0,0 0 0,-1 0-1,1 0 1,0 0 0,-1 0-1,1 0 1,0 0 0,-1 0 0,1 1-1,0-1 1,0 0 0,-1 0-1,1 1 1,-2 1-16,0 0 0,0 0 0,0 1-1,0 0 1,0-1 0,1 1 0,0 0 0,-1-1 0,0 5 0,-16 43-65,-15 69 1,-1 58 104,24-101-50,4 0 0,6 145 0,2-192 107,1 0-1,9 39 1,-11-64-64,1 1 0,0 0 1,0 0-1,0-1 0,0 0 0,1 1 1,0-1-1,-1 0 0,2 0 0,-1 0 1,0-1-1,1 1 0,0-1 0,-1 0 1,1 0-1,1 0 0,-1 0 0,0-1 1,1 0-1,-1 0 0,1 0 0,0 0 1,-1-1-1,11 2 0,2 0 42,1-1 0,0-1-1,0-1 1,0-1 0,26-4-1,-24 3-50,0-1 0,0-1 0,-1-1-1,0-1 1,0-1 0,0 0 0,-1-1-1,0-1 1,-1-1 0,0-1 0,0 0 0,-1-1-1,-1-1 1,18-17 0,11-22-100,41-64-1,-53 71 323,-28 39-198,4-4 117,12-23-1,-18 30-123,-1-1 0,1 1 0,-1 0 0,0 0 0,0-1 0,-1 1 0,1-1 0,-1 1-1,1-1 1,-1 1 0,-1-7 0,1 10-24,0-1-1,0 1 1,0 0-1,0 0 1,0-1-1,0 1 1,0 0-1,0 0 1,0-1-1,0 1 1,0 0-1,0-1 1,0 1-1,0 0 1,-1 0-1,1 0 1,0-1-1,0 1 1,0 0-1,0 0 1,0-1-1,-1 1 1,1 0-1,0 0 1,0 0-1,-1 0 1,1-1-1,0 1 1,0 0-1,0 0 1,-1 0-1,1 0 1,0 0-1,0 0 1,-1 0-1,-8 6-152,-7 18-57,15-23 200,-18 36-125,1 0 0,-25 78 0,30-76 85,3-9 74,-11 47 1,19-68-17,1 1 0,0 0 0,0-1 0,1 1 0,0 0 0,1 0 0,0-1 0,0 1 0,5 13 0,-5-20 4,0-1 0,0 1-1,0 0 1,1-1 0,-1 0-1,1 1 1,-1-1 0,1 0-1,3 4 1,-4-5-1,0-1 1,0 1-1,0 0 0,0-1 1,0 1-1,0 0 1,0-1-1,0 1 0,0-1 1,0 0-1,1 1 0,-1-1 1,0 0-1,0 0 1,0 0-1,0 0 0,1 0 1,-1 0-1,0 0 1,0 0-1,0 0 0,0 0 1,0-1-1,1 1 0,-1-1 1,0 1-1,2-1 1,4-4 18,0 0 1,1 0 0,-1-1 0,-1 1-1,1-2 1,-1 1 0,0-1 0,-1 1-1,0-2 1,0 1 0,0 0 0,-1-1-1,5-11 1,2-11-94,-1 1 0,9-43 0,-17 65 93,44-221 268,-40 180-216,-1 0-1,-4-86 1,-1 130-72,0-7-3,-1 1 1,0-1 0,-1 1-1,0 0 1,-5-13 0,7 23-8,0-1 0,0 1-1,0 0 1,0 0 0,0 0 0,0 0 0,0 0 0,0 0-1,0 0 1,0 0 0,0-1 0,-1 1 0,1 0-1,0 0 1,0 0 0,0 0 0,0 0 0,0 0 0,0 0-1,0 0 1,-1 0 0,1 0 0,0 0 0,0 0 0,0 0-1,0 0 1,0 0 0,0 0 0,-1 0 0,1 0 0,0 0-1,0 0 1,0 0 0,0 0 0,0 0 0,0 0 0,-1 0-1,1 0 1,0 0 0,0 0 0,0 0 0,0 1 0,0-1-1,0 0 1,0 0 0,-1 0 0,1 0 0,0 0 0,0 0-1,0 1 1,-8 9-114,-6 15-5,8-11 179,1 0 0,1 0 1,0 0-1,-4 28 0,0 64 294,7-94-339,0 10 25,-3 115 81,5-110-109,1 0 1,1-1 0,7 30-1,-8-48-90,0 1-1,1-1 0,0 0 0,0-1 1,1 1-1,0 0 0,1-1 1,-1 0-1,1 0 0,1-1 1,-1 1-1,1-1 0,0 0 1,9 6-1,-5-5-399,0-1 0,0 0 0,1-1 0,0-1 0,0 1 0,0-2 0,0 1 0,0-2 0,22 3 0,-13-2-887,0-2 1,1 0-1,-1-1 0,0-1 0,26-5 1,-24 0-1943,32-12 0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25.1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38 571 4576,'-5'-2'421,"-10"-2"311,14 4-700,1 0-1,0 0 0,-1 0 1,1 0-1,-1 0 0,1 0 1,-1 0-1,1 0 1,-1 0-1,1 1 0,-1-1 1,1 0-1,0 0 0,-1 0 1,1 0-1,-1 1 1,1-1-1,0 0 0,-1 1 1,1-1-1,0 0 1,-1 1-1,1-1 0,0 0 1,-1 1-1,1-1 0,0 1 1,-4 5 200,2 0 1420,8 5-27,-4-9-1441,-1-1-1,0 0 1,0 0 0,1 0-1,-1 0 1,1 0 0,-1 0-1,1 0 1,-1 0 0,1 0-1,-1-1 1,1 1 0,0-1-1,-1 1 1,1-1 0,0 0-1,0 0 1,1 1-1,4-2 286,0 1 0,0-1-1,9-1 1,-4 0 215,-7 1-479,0 0 0,0-1 0,0 1 0,0-1 0,0 0 0,0 0 0,0 0 0,-1-1 0,1 0 0,-1 1 0,6-6 0,-4 2-38,-1 1 1,0-1-1,0 0 0,-1 0 1,0 0-1,0-1 0,4-7 0,1-10 93,0-1-1,-2 1 1,7-44-1,-7 35-18,41-199 1007,-34 137-831,-13 90-407,-1 4-7,0 1 1,0-1 0,0 0 0,0 1-1,0-1 1,0 1 0,0-1-1,1 0 1,-1 1 0,0-1 0,0 1-1,1-1 1,-1 1 0,0-1-1,1 1 1,-1-1 0,1 0 0,0 1-6,-1 0 1,0 0-1,0-1 1,1 1-1,-1 0 1,0 0-1,1 0 1,-1 0-1,0 0 1,0 0-1,1 1 1,-1-1-1,0 0 0,1 0 1,-1 0-1,0 0 1,0 0-1,1 0 1,-1 0-1,0 1 1,0-1-1,1 0 1,-1 0-1,0 0 1,0 0-1,1 1 1,0 1-8,1 0-1,0 0 1,-1 0 0,1 1-1,-1-1 1,0 0 0,2 5 0,1 8 111,-1 0 1,-1 0-1,0 0 0,0 27 1,-2-20 25,3 142 455,-4-130-429,-2 0 0,-13 62 0,15-88-96,-1-1-1,-1 1 1,1-1 0,-1 1-1,0-1 1,-1 0 0,0 0-1,0 0 1,0-1 0,-6 7 0,9-12-58,1-1 0,-1 1 0,0 0 0,1-1 0,-1 1 0,0-1 1,1 1-1,-1-1 0,0 0 0,0 1 0,0-1 0,1 0 1,-1 1-1,0-1 0,0 0 0,0 0 0,0 0 0,1 0 0,-1 0 1,0 0-1,0 0 0,0 0 0,0 0 0,0 0 0,1 0 1,-1 0-1,0-1 0,0 1 0,0 0 0,0-1 0,1 1 0,-1-1 1,0 1-1,1 0 0,-1-1 0,0 0 0,1 1 0,-1-1 1,0 1-1,1-1 0,-1 0 0,1 1 0,-1-1 0,1 0 0,0 0 1,-1 0-1,1 1 0,0-1 0,-1 0 0,1 0 0,0 0 0,0 1 1,0-1-1,0 0 0,0 0 0,0 0 0,0 0 0,0 0 1,0 0-1,0 1 0,0-1 0,0 0 0,1 0 0,-1 0 0,0 1 1,1-1-1,-1 0 0,1 0 0,0-1 0,7-9-51,1-1 0,1 1 0,0 1 0,0 0-1,1 0 1,0 1 0,17-11 0,2 2 106,59-25 1,-33 21-96,0 1 1,112-23 0,-164 43 35,1 0-1,-1 1 0,1-1 0,-1 1 1,1 0-1,-1 0 0,6 1 0,-9 0 10,1-1 0,-1 0 0,1 1-1,-1-1 1,0 1 0,1-1 0,-1 1-1,0 0 1,0 0 0,1 0 0,-1-1-1,0 1 1,0 0 0,0 0 0,0 1-1,0-1 1,0 0 0,0 0-1,-1 0 1,1 1 0,0-1 0,-1 0-1,1 1 1,-1-1 0,1 2 0,0 1-16,-1 0 0,0 0 1,0 1-1,0-1 1,0 0-1,-1 0 0,1 0 1,-1 0-1,-2 6 1,-17 40 21,14-36-2,-7 16-67,8-19 61,0-1-1,1 2 1,0-1-1,0 0 1,1 1 0,1-1-1,-2 24 1,3-34-4,1-1-1,0 1 1,0 0 0,0-1-1,1 1 1,-1-1 0,0 1-1,0-1 1,0 1-1,0-1 1,0 1 0,1-1-1,-1 1 1,0-1 0,0 1-1,1-1 1,-1 1 0,0-1-1,1 0 1,-1 1 0,0-1-1,1 0 1,-1 1 0,1-1-1,-1 0 1,1 1 0,0-1 2,0 1 1,0-1 0,0 0 0,0 0-1,0 0 1,0 0 0,0 0 0,0 0-1,0 0 1,1 0 0,-1 0 0,2-1-1,0 0 29,0 0 0,0 0 0,0-1 0,0 1 0,-1-1 0,1 1 0,0-1 0,4-4 0,-5 3-1,1 0 1,-1 0 0,0-1-1,-1 1 1,1 0-1,0-1 1,-1 1-1,0-1 1,0 1-1,0-1 1,0 0-1,-1 1 1,1-1-1,-1 0 1,0-5-1,-1-7-26,-1-1-1,-5-20 1,3 13-19,-7-26-99,-1 0 1,-3 1-1,-28-66 0,38 102-219,14 17 98,1 2 252,201 101 16,-203-103-21,1-1 1,0 1 0,0-1 0,0 0 0,0-1 0,0 0 0,0-1-1,12 1 1,-20-2-481,3-4-1969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26.8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1350 6816,'-2'0'387,"-7"1"1991,9-1-2357,0 0-1,0 0 1,0 0 0,-1 0-1,1 1 1,0-1 0,0 0-1,0 0 1,0 0 0,-1 1-1,1-1 1,0 0 0,0 0-1,0 0 1,0 1 0,0-1-1,0 0 1,0 0 0,-1 1-1,1-1 1,0 0 0,0 0-1,0 1 1,0-1 0,0 0-1,0 0 1,0 1 0,2-1 30,0-1 0,0 1 0,0-1 0,0 0-1,0 1 1,0-1 0,-1 0 0,3-1 0,19-17 854,0-1-1,-1-1 1,-1-1-1,26-35 1,-32 38-681,214-238 1306,-198 223-1352,-1-2-1,-2-1 0,-1-1 0,42-82 0,46-176 1282,-84 208-726,-10 34 189,-38 151-1394,7-27 299,3-34 134,-43 247 119,22-1 508,29-190-288,0-82-186,0-1 0,1 1 0,0-1-1,0 0 1,1 1 0,1-1 0,4 9 0,-8-17-99,0-1-1,0 1 1,0 0-1,1-1 1,-1 1 0,1-1-1,-1 1 1,0 0-1,1-1 1,-1 1-1,1-1 1,-1 1 0,1-1-1,-1 0 1,1 1-1,-1-1 1,1 1 0,0-1-1,-1 0 1,1 0-1,-1 1 1,1-1-1,0 0 1,-1 0 0,1 0-1,0 0 1,-1 0-1,1 1 1,0-1 0,-1 0-1,1-1 1,0 1-1,0 0 1,-1 0-1,1 0 1,0 0 0,-1 0-1,1-1 1,-1 1-1,1 0 1,0-1 0,-1 1-1,1 0 1,-1-1-1,1 1 1,-1-1 0,1 0-1,2-2 43,0 0 0,0 0 1,-1 0-1,1 0 0,-1-1 0,0 1 0,3-7 0,15-38 170,14-31-91,34-38 50,-2 6-20,79-221-8,-56 116-177,-68 170 78,1-1 172,-3 0 0,17-59 0,-36 106-232,0 0 1,0 0-1,0 0 1,0 0-1,0 0 1,0 0 0,0 0-1,0 0 1,0 0-1,0 0 1,0 0-1,0 0 1,0 0 0,0 0-1,0 0 1,0 0-1,0 0 1,0 0 0,0 0-1,0 0 1,0 0-1,0 0 1,0 0-1,0 0 1,0 0 0,0 0-1,0 0 1,0 0-1,0 0 1,0 0-1,-1 0 1,1 0 0,0 0-1,0 0 1,0 0-1,0 0 1,0 0-1,0 0 1,0 0 0,0 0-1,0 0 1,0 0-1,0 0 1,0-1-1,0 1 1,1 0 0,-6 6-44,-4 9-20,-5 16 98,-14 39 1,17-36-33,-98 245 209,76-210-108,-75 169 589,32-14-492,29-81-37,39-116-78,7-20 90,3-8-79,6-15-47,5-12-153,2 0 0,0 1 0,31-41 1,-33 52 51,0 1 1,1 0 0,1 1 0,0 1 0,1 0 0,32-20 0,-40 29-32,-1 0 0,1 1 0,-1 0 0,16-5 0,-19 8 67,-1-1 1,0 1-1,0-1 0,0 1 0,1 0 1,-1 0-1,0 0 0,0 1 0,0-1 1,1 1-1,-1 0 0,0 0 0,0 0 0,0 0 1,4 3-1,-3-1 15,0 0 1,0 0-1,0 1 1,-1-1-1,1 1 1,-1 0-1,0 0 0,0 0 1,0 0-1,-1 1 1,3 5-1,3 8 29,7 28-1,-13-40-27,14 51 8,-11-35 44,0-1 0,2 1 0,1-1 0,1-1 0,15 28 0,-22-45-33,-1 0 1,1-1-1,0 1 1,0-1-1,0 1 0,1-1 1,-1 0-1,1 0 1,-1 0-1,1 0 0,0 0 1,4 2-1,-5-4-6,0 1 0,0-1 0,-1 0 0,1 0 1,0 0-1,0 0 0,0 0 0,0 0 0,-1 0 0,1-1 0,0 1 0,0-1 0,0 1 0,-1-1 0,1 0 0,0 1 0,-1-1 0,1 0 0,-1 0 0,1 0 0,-1-1 0,1 1 0,1-2 0,8-8 25,-1 0 1,0-1-1,-1-1 0,0 0 1,9-18-1,0 3-38,34-53-181,42-68 212,-90 142-40,-2 4-14,0 1 1,-1-1-1,1 0 1,-1 0-1,0 0 1,0 0-1,0 0 1,0 0-1,0-4 1,-1 7 18,0 0 0,0 0 0,0-1 1,0 1-1,0 0 0,0-1 1,0 1-1,0 0 0,0 0 1,0-1-1,0 1 0,0 0 0,0-1 1,0 1-1,0 0 0,-1 0 1,1-1-1,0 1 0,0 0 1,0 0-1,-1-1 0,1 1 1,0 0-1,0 0 0,0 0 0,-1 0 1,1-1-1,0 1 0,-1 0 1,1 0-1,0 0 0,0 0 1,-1 0-1,1 0 0,0 0 0,-1 0 1,1 0-1,0 0 0,-1 0 1,-13 4-84,8 0 72,0 0-1,0 0 1,1 1 0,-1 0 0,1 0-1,0 0 1,0 1 0,1 0 0,-8 12-1,-3 7 151,-12 31 0,-67 182 537,90-219-615,5-12 20,-1-7-74,0 0-1,0 0 1,1 0 0,-1 0 0,0 0 0,1 0 0,-1 0-1,0 0 1,0 0 0,1 0 0,-1 0 0,0 0 0,0 0-1,1 0 1,-1 0 0,0 0 0,0-1 0,1 1 0,-1 0-1,0 0 1,0 0 0,1 0 0,-1-1 0,0 1 0,0 0-1,0 0 1,0 0 0,1-1 0,-1 1 0,7-8-14,-1 1 0,1-2 1,-1 1-1,8-16 0,5-7-186,-4 10 81,1 0-1,1 1 0,1 1 1,1 0-1,1 2 1,26-19-1,-44 34 108,0 0 0,0 1 0,1 0-1,-1-1 1,0 1 0,1 0 0,-1 0 0,1 0 0,0 0-1,-1 1 1,1-1 0,0 1 0,0-1 0,-1 1-1,1 0 1,0 0 0,-1 0 0,1 1 0,0-1 0,0 1-1,-1-1 1,1 1 0,0 0 0,-1 0 0,1 0-1,-1 0 1,0 1 0,1-1 0,-1 1 0,0-1-1,0 1 1,0 0 0,0 0 0,0 0 0,3 4 0,6 8-14,0 2 0,-1-1 0,-1 1 0,0 1 0,-2 0 1,8 20-1,16 36 44,-26-64-27,0 1 67,0 0-1,0-1 1,1 0 0,12 15 0,-17-22-33,1-1 0,0 1 0,0 0 0,0-1-1,0 1 1,0-1 0,0 0 0,0 1 0,0-1 0,0 0 0,1 0-1,-1-1 1,0 1 0,1 0 0,-1-1 0,1 1 0,-1-1 0,1 0 0,-1 0-1,0 0 1,1 0 0,-1 0 0,1-1 0,-1 1 0,1-1 0,3-1 0,-2 1-4,-1-1 1,0 0 0,0 1 0,0-1 0,0 0 0,0-1 0,0 1 0,-1 0-1,1-1 1,-1 0 0,1 1 0,-1-1 0,3-6 0,1-2 12,-1 0 0,7-20-1,-10 24-36,28-87-16,23-130 0,0-103 179,-36 212-267,2 17 193,2-22 526,-21 101-466,-1 17-104,-2 6-21,-1 9-16,1 1 0,0 0 0,-1 18-1,1-10 0,-35 361 6,34-271-374,13 162 0,-7-255-900,8 33 1,1-20-1850,6-3-3451,-17-43-575,-7-23 4438,1-26-129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27.1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48 8640,'-18'-28'3200,"5"25"3071,21 3-5663,5 0 224,10 0-512,4 0-224,10-5-96,12 5-352,13 0 192,-2-3-3199,-7-2 1855,-3 1-4640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27.5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32 223 11712,'-32'-6'4352,"32"9"-3393,5-6-255,8 3-1184,14-5 128,31-3 1344,42-7-512,11-2-224,15-6-192,32-6-1056,22 1 544,-9 0-5183,0-4 3103,-10 1-2784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28.1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353 649 5152,'-4'-5'835,"0"-1"1,0 1 0,1-1-1,0 0 1,-2-7-1,3 8-241,0 0 0,0 0 1,0 1-1,-1-1 0,0 0 0,0 1 0,0 0 0,-1-1 0,-4-3 0,6 6-477,0 0 0,0 1 0,0-1 0,0 0-1,0 1 1,0 0 0,-1 0 0,1-1 0,0 1 0,-1 1-1,1-1 1,-1 0 0,1 0 0,-1 1 0,0 0 0,1-1 0,-1 1-1,1 0 1,-1 0 0,0 1 0,1-1 0,-1 0 0,1 1-1,-1 0 1,1-1 0,-1 1 0,1 0 0,-1 0 0,1 0 0,0 1-1,0-1 1,-3 2 0,-8 8-9,1 0 1,0 1-1,0 1 1,1-1-1,1 2 1,-11 16-1,6-8-24,7-11-18,-51 77 307,51-74-330,1 0 1,0 0-1,1 0 0,-7 27 1,12-36-26,1 0 0,-1 0 0,1 0 0,0-1 0,0 1 0,0 0 0,0 0 0,1 0 0,0 0 0,0 0 0,0 0 0,1-1 0,0 1 0,0-1 0,0 1 0,0-1 0,1 0 0,-1 1 0,1-1 0,0-1 0,0 1 0,1 0 0,-1-1 0,1 0 0,0 1 0,0-1 0,0-1 0,5 4 0,-3-3 34,0 0 0,0 0-1,0 0 1,0-1-1,0 0 1,1 0-1,-1 0 1,1-1-1,0 0 1,-1-1-1,1 1 1,0-1 0,-1 0-1,1-1 1,0 0-1,-1 0 1,1 0-1,-1-1 1,1 0-1,8-4 1,-9 3-4,0-1 0,0 0 0,0 0 0,-1-1 0,0 1 0,0-1 0,0-1 0,0 1-1,-1-1 1,0 0 0,0 0 0,4-8 0,4-10 35,-2 0 1,7-27-1,-13 40-71,80-279 27,-72 236-43,-3 1-1,-1-2 1,-1-87 0,-8 117 37,-2-71 203,1 79-156,0 0 1,-1 1 0,-8-25 0,11 40-89,0 0 0,0-1 1,-1 1-1,1 0 1,-1 0-1,1 0 1,-1-1-1,1 1 1,-1 0-1,0 0 0,0 0 1,1 0-1,-1 0 1,0 0-1,0 0 1,-2-1-1,3 2 4,-1 0 0,1 0-1,-1 0 1,1 1 0,-1-1-1,1 0 1,-1 0 0,1 0-1,-1 0 1,1 1 0,0-1 0,-1 0-1,1 1 1,-1-1 0,1 0-1,0 1 1,-1-1 0,1 0-1,0 1 1,0-1 0,-1 0 0,1 1-1,0-1 1,0 1 0,-1-1-1,1 1 1,0-1 0,0 1-1,-4 9-24,1-1 0,-3 19-1,6-25 41,-16 89 242,-5 122 1,18 94 220,5-264-604,1 0 1,14 64-1,-16-104-54,-1-1 0,1 0 1,0 1-1,1-1 0,-1 0 0,1 0 0,-1 1 1,1-1-1,0 0 0,0-1 0,0 1 1,0 0-1,5 3 0,-4-4-303,0 0 0,0 0-1,0 0 1,1-1 0,-1 1 0,0-1 0,1 0-1,0 0 1,-1 0 0,1 0 0,0-1 0,7 1 0,31-1-2281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28.5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126 9 9312,'-1'-9'4284,"2"15"-147,-2 23-3048,-2-1 1,-2 1-1,-7 28 1,1-6-456,-24 104 550,-23 149-262,58-300-1079,-1-1 0,1 1 0,0-1 0,1 1 0,-1-1 0,0 1 0,1-1 0,0 1 0,0-1 0,2 6 0,-2-9-49,-1 1 0,1 0-1,-1 0 1,1 0 0,-1 0 0,1-1-1,0 1 1,-1 0 0,1 0 0,0-1 0,0 1-1,0-1 1,-1 1 0,1-1 0,0 1-1,0-1 1,0 1 0,0-1 0,0 0-1,0 0 1,0 1 0,0-1 0,0 0-1,0 0 1,0 0 0,0 0 0,0 0-1,0 0 1,0 0 0,0 0 0,0-1 0,0 1-1,0 0 1,0-1 0,-1 1 0,1 0-1,0-1 1,2 0 0,-1 0-531,0 0 1,1-1 0,-1 1-1,0 0 1,0-1 0,0 1-1,0-1 1,0 0-1,0 0 1,-1 0 0,1 0-1,2-3 1,2-11-981,-1-12-710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29.0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97 10464,'-3'-8'3872,"6"4"-3008,7-4-224,-1 3 2015,4-2-1567,15-1 928,17 0-1216,21 0-64,21-1-448,-7 3-352,-7 1 32,-12 1-1184,-1-1 640,-12 2-3616,-3 0 2337,5-2-6881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30.0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66 4224,'-36'-3'1876,"19"3"1864,17 0-3660,0 0 0,0 0 1,0 0-1,0 0 0,-1 0 1,1 0-1,0 0 0,0 0 1,0 0-1,0 0 0,0 0 1,-1 0-1,1 0 0,0 0 0,0 0 1,0 0-1,0 0 0,0 0 1,-1 0-1,1 0 0,0 0 1,0 0-1,0 0 0,0 0 1,0 0-1,-1 0 0,1 0 1,0 0-1,0 0 0,0 0 1,0 0-1,0-1 0,0 1 1,-1 0-1,1 0 0,0 0 1,0 0-1,0 0 0,0 0 0,0 0 1,0-1-1,0 1 0,0 0 1,0 0-1,0 0 0,0 0 1,0 0-1,0-1 0,0 1 1,0 0-1,0 0 0,0 0 1,0 0-1,0 0 0,0-1 1,0 1-1,0 0 0,0 0 1,0 0-1,0 0 0,0 0 1,0-1-1,0 1 0,0 0 0,0 0 1,0 0-1,0 0 0,0 0 1,1-1-1,9-5 2319,15-2-1444,0 1 1,48-7 0,54 4-528,-51 4-129,-56 4-214,-12 1-30,1 0 0,-1 0 0,1 1 0,-1 0 0,0 0 0,16 3 0,-24-3-48,0 0 1,1 0-1,-1 0 0,1 0 1,-1 0-1,0 0 1,1 0-1,-1 0 1,0 0-1,1 1 0,-1-1 1,0 0-1,1 0 1,-1 0-1,0 0 1,1 1-1,-1-1 1,0 0-1,0 0 0,1 1 1,-1-1-1,0 0 1,0 0-1,1 1 1,-1-1-1,0 0 0,0 1 1,0-1-1,1 0 1,-1 1-1,0-1 1,0 0-1,0 1 0,0-1 1,0 0-1,0 1 1,0-1-1,0 0 1,0 1-1,0-1 1,0 1-1,0-1 0,0 0 1,0 1-1,0-1 1,0 0-1,0 1 1,-1-1-1,1 0 0,0 1 1,0-1-1,-1 1 1,0 0 25,-1 1 1,0 0 0,1 0-1,-1-1 1,0 1-1,-4 1 1,-20 11 161,-41 16-1,0 0-220,52-23 41,3-1-50,0 1 0,-16 10-1,26-15 2,-1-1 0,1 1 1,0 0-1,-1 0 0,1 0 0,0 1 0,1-1 0,-1 0 0,0 1 0,1 0 0,-1-1 0,1 1 1,0 0-1,0-1 0,0 1 0,-1 5 0,2-6 16,0 0 0,0-1 0,0 1 0,0 0 0,1 0 0,-1 0 1,1-1-1,-1 1 0,1 0 0,-1 0 0,1-1 0,0 1 0,0-1 0,0 1 0,0 0 0,0-1 0,0 0 0,1 1 0,-1-1 0,2 2 1,4 3 21,0-1 0,1 0 1,8 4-1,-5-3 14,68 41-10,66 41 736,-135-81-677,-1 1 1,13 11-1,-19-17-4,-1 1 1,0 0-1,1-1 0,-1 1 0,0 0 0,0 0 1,-1 0-1,1 0 0,-1 1 0,1-1 0,-1 0 0,1 5 1,-2-7-16,0 0 1,0 0 0,0 1 0,0-1-1,0 0 1,0 0 0,-1 1 0,1-1-1,0 0 1,-1 0 0,1 0 0,0 0-1,-1 0 1,0 1 0,1-1 0,-1 0-1,0 0 1,-1 1 0,0 0 2,0 0 1,0 0 0,-1 0-1,1 0 1,-1-1-1,1 1 1,-5 1-1,-3 1 52,-1 0 0,-22 5 1,-11-2-242,0-2 0,-89-1 0,123-4 24,6 0 2,-22 0-1034,-26-4-1,45 3 647,1 1-1,0-2 0,0 1 0,-1-1 0,1 0 0,0 0 0,1-1 0,-1 0 0,-9-6 0,13 8 297,1 0 1,0 0-1,0 0 0,0 0 0,0 0 0,0 0 0,0 0 0,0-1 0,0 1 0,1 0 0,-1-1 0,0 1 0,1-1 0,-1 1 0,1-1 0,0 1 0,-1-1 0,1 1 0,0-1 0,0 1 0,0-1 0,0 1 0,0-1 0,0 1 0,0-1 0,1 1 0,-1-1 0,0 1 0,1-1 0,0 1 0,-1 0 1,1-1-1,0 1 0,1-3 0,3-4-612,1 0 1,0 1-1,1-1 1,9-8 0,-8 9 351,35-36-2752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30.6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176 20 5632,'0'-1'140,"0"1"1,0-1-1,0 0 1,0 0 0,0 0-1,0 1 1,1-1-1,-1 0 1,0 0-1,0 0 1,1 1-1,-1-1 1,0 0 0,1 1-1,-1-1 1,1 0-1,0-1 1,3-3 2673,8 39 3083,-10-26-5488,0 1-1,-1 0 0,0 17 0,-3 33 1082,-3 0 0,-15 76-1,-25 82-192,26-145-913,-30 71-1,-13-4 903,61-137-1121,16 1-26,11-5-4,0-1 0,32-8 0,-25 5-71,-8 1-37,0 2 1,1 1 0,-1 1-1,1 2 1,36 4-1,49 14-2549,-99-18 202,9 3-3547,-17-3 4549,0 0 0,-1 0 0,1 0 0,0 0 1,0-1-1,8 1 0,10-3-1936,2-2 619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1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7 148 6304,'0'0'165,"-1"0"0,1-1 1,-1 1-1,1 0 0,0-1 1,-1 1-1,1 0 0,0-1 1,-1 1-1,1-1 0,0 1 0,-1-1 1,1 1-1,0-1 0,0 1 1,0-1-1,-1 1 0,1-1 1,0 1-1,0-1 0,0 1 0,0-1 1,0 1-1,0-1 0,0 1 1,0-1-1,0 1 0,0-1 1,0 0-1,0 1 0,1-1 0,0-1 317,1 1 0,-1-1 0,1 1-1,-1 0 1,1 0 0,0 0 0,3-2-1,5-3-131,14-8 748,1 2 1,0 0-1,48-15 0,88-11 82,-129 33-1295,0 2 1,51 2-1,-46 2-2480,-28-4-3548,-4 2 3583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31.0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1 11040,'-11'-1'2427,"10"1"-2243,1 0 0,-1 0-1,1 0 1,0 0-1,-1 0 1,1 0 0,-1 0-1,1 0 1,-1 0-1,1 0 1,0 1-1,-1-1 1,1 0 0,-1 0-1,1 0 1,0 1-1,-1-1 1,1 0 0,-1 0-1,1 1 1,0-1-1,-1 0 1,1 0-1,0 1 1,0-1 0,-1 1-1,1-1 1,0 0-1,0 1 1,0-1 0,-1 0-1,1 1 1,-1 0 172,-10 13 290,1 0 0,0 1 0,1 0 0,1 0 0,0 1 1,-6 19-1,12-31-724,1 1 1,0 0-1,0-1 1,0 1 0,1 0-1,-1-1 1,1 1 0,1 7-1,-1-11-90,0 0-1,0 0 1,0 1-1,1-1 1,-1 0 0,0 0-1,1 0 1,-1 1-1,0-1 1,1 0-1,0 0 1,-1 0-1,1 0 1,0 0 0,-1 0-1,1 0 1,0 0-1,0 0 1,0-1-1,0 1 1,0 0-1,0 0 1,0-1 0,0 1-1,0-1 1,0 1-1,0-1 1,1 1-1,-1-1 1,0 0 0,0 1-1,0-1 1,1 0-1,0 0 1,1 0-542,-1 0 1,1 0 0,-1 0 0,1-1-1,-1 1 1,0-1 0,1 1-1,-1-1 1,5-2 0,13-8-5083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31.4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32 11808,'-13'-31'4352,"0"31"-3361,8 0-287,0 0-2239,1 3 703,-1-3 544,5-3 224,27 14-12320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31.7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23 7968,'-22'-15'9393,"28"21"-5518,2-3-4520,21 1 1384,1-1 0,-1-2-1,46-4 1,107-17-563,-175 19-172,0 1 0,0 0 1,0 0-1,1 0 0,-1 1 0,11 2 0,-16-3 26,0 1-1,0-1 0,0 1 1,0 0-1,-1-1 0,1 1 1,0 0-1,0 0 0,-1 0 1,1 1-1,-1-1 0,1 0 1,-1 0-1,1 1 0,-1-1 1,0 1-1,0 0 0,0-1 1,0 1-1,0 0 0,0-1 1,0 1-1,0 0 0,-1 0 1,1 0-1,-1 0 0,1 0 1,-1 2-1,0 4 9,0-1-1,-1 0 1,0 0 0,0 0 0,0 0-1,-1-1 1,0 1 0,0 0 0,-1-1-1,-4 9 1,-7 9-21,-21 29 0,24-37-7,-21 31-21,-47 70-999,63-91-821,1 2 1,-17 43 0,28-59-23,1 0 1,-3 14 0,0 26-1956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32.7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7 414 5824,'0'0'76,"0"0"0,-1 0-1,1 0 1,0 1 0,-1-1 0,1 0 0,0 0 0,0 0 0,-1 0 0,1 0-1,0 1 1,-1-1 0,1 0 0,0 0 0,0 1 0,0-1 0,-1 0 0,1 0-1,0 1 1,0-1 0,0 0 0,-1 1 0,1-1 0,0 0 0,0 0 0,0 1-1,0-1 1,0 0 0,0 1 0,0-1 0,0 0 0,0 1 0,0 0 0,5 11 715,-4-10-493,0-1 1,0 1 0,-1 0-1,1-1 1,0 1-1,-1 0 1,1-1 0,-1 4-1,2-5 217,1 1-1,-1-1 0,0 0 1,0 0-1,0 0 0,0 0 1,0 0-1,3-1 0,2-1-107,0-1-1,-1 0 1,1 0-1,-1 0 1,0-1-1,1 0 1,-2-1-1,9-6 1,-2 1-103,5-3-97,-2 0-1,1-1 1,-2 0 0,0-2-1,-1 1 1,0-2 0,11-18-1,49-111 290,-17 31 192,-52 109-688,-2 8-69,-3 14-102,0-11 150,-3 42 50,-1 6 103,3 91 0,2-136-74,1 0 0,0 0 0,1 0 0,-1 0-1,2 0 1,4 13 0,-6-20-28,0 1 0,0 0 0,0 0 0,0-1 0,0 1-1,0-1 1,1 1 0,-1-1 0,0 0 0,1 1 0,0-1 0,-1 0 0,1 0 0,-1 0 0,1 0 0,0 0 0,0-1-1,0 1 1,0 0 0,-1-1 0,1 1 0,0-1 0,0 0 0,0 0 0,0 1 0,0-1 0,0-1 0,0 1 0,0 0 0,0 0-1,0-1 1,3 0 0,2-1-8,0-1-1,0 0 0,0 0 1,-1 0-1,1 0 0,-1-1 0,1-1 1,-1 1-1,-1-1 0,10-8 1,0-4 34,-1-1 0,14-22 1,-20 27-159,0 1 0,1 0 0,1 1 1,-1-1-1,2 2 0,0 0 0,16-13 1,-27 23 98,0 0-1,1 0 1,-1 0 0,0-1 0,0 1 0,0 0 0,0 0 0,0 0 0,0 0 0,0 0 0,0 0-1,0 0 1,0 0 0,0 0 0,0 0 0,1 0 0,-1 0 0,0 0 0,0 0 0,0 0 0,0 0-1,0 0 1,0 0 0,0 0 0,0 0 0,0 0 0,0 0 0,1 0 0,-1 0 0,0 0 0,0 0-1,0 0 1,0 0 0,0 0 0,0 0 0,0 0 0,0 0 0,0 0 0,0 0 0,0 0 0,0 0 0,1 1-1,-1-1 1,0 0 0,0 0 0,0 0 0,0 0 0,0 0 0,0 0 0,0 0 0,0 0 0,0 0-1,0 0 1,0 0 0,0 1 0,0-1 0,0 0 0,0 0 0,0 0 0,0 0 0,0 0 0,2 6 21,0-1 0,0 1 0,0-1 0,-1 1 0,0 0 0,0 0 0,-1 0 0,1-1 0,-1 1 0,0 0 1,-2 8-1,-2 9 55,-11 35 1,9-35 42,1-9-97,0-1 1,0 0 0,-2 0 0,0 0 0,0 0 0,-11 13 0,5-8 59,13-17-69,0-1-1,0 1 1,-1-1-1,1 1 1,0-1-1,-1 1 1,1-1-1,-1 0 1,1 1-1,0-1 1,-1 1-1,1-1 1,-1 0-1,1 0 0,-1 1 1,1-1-1,-1 0 1,1 0-1,-1 1 1,0-1-1,1 0 1,-1 0-1,1 0 1,-1 0-1,1 0 1,-1 0-1,1 0 1,-1 0-1,0 0 1,1 0-1,-1 0 1,0-1-1,0 1-13,1 0-1,0 0 0,0-1 1,0 1-1,-1 0 0,1-1 1,0 1-1,0 0 1,0-1-1,-1 1 0,1 0 1,0-1-1,0 1 1,0 0-1,0-1 0,0 1 1,0 0-1,0-1 0,0 1 1,0 0-1,0-1 1,0 1-1,0 0 0,0-1 1,0 1-1,0-1 1,1 1-1,-1 0 0,0-1 1,0 1-1,0 0 0,0 0 1,1-1-1,-1 1 1,0 0-1,0-1 0,1 1 1,-1 0-1,0 0 1,0-1-1,1 1 0,-1 0 1,0 0-1,1 0 0,-1 0 1,1-1-1,12-12-514,5-5-295,0 8-1196,1 1-1,0 1 1,0 0 0,23-5-1,12-5-3686,-18 3 1340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33.2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37 8128,'-36'-20'3008,"31"15"-2336,15 5-160,-2-4-2976,5 1 1248,6-2-288,7 5 896,16 5-2976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34.6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17 282 6880,'-12'-8'1780,"8"6"-882,6 6-3,-1-3-436,4 15 3221,-3-14-3506,0 0 0,0 0 1,0 0-1,0-1 0,0 1 1,0-1-1,0 1 0,0-1 1,0 0-1,1 0 1,-1 0-1,0 0 0,1 0 1,-1-1-1,1 1 0,-1-1 1,1 0-1,-1 1 0,1-1 1,0 0-1,-1 0 1,1-1-1,-1 1 0,1 0 1,-1-1-1,1 0 0,-1 1 1,1-1-1,-1 0 0,4-3 1,2 0-72,-1 0 1,1-1-1,-1 0 0,0 0 1,-1 0-1,1-1 1,-1 0-1,6-8 0,-3 3-29,-2-1-1,1 1 0,-1-1 0,-1 0 1,0-1-1,-1 1 0,7-25 0,-11 32-61,1-1-1,-2 0 1,1 0-1,-1 0 1,0 0-1,0 0 1,-1 1-1,1-1 0,-3-7 1,2 9-34,0 0 1,-1 0 0,0 1-1,0-1 1,0 0-1,0 1 1,0-1-1,-1 1 1,1-1-1,-1 1 1,0 0-1,0 0 1,0 1-1,-5-4 1,6 5 12,0-1 1,0 1-1,0 0 0,0 0 1,0-1-1,0 1 0,-1 1 1,1-1-1,0 0 0,-1 1 0,1-1 1,-1 1-1,1 0 0,0-1 1,-1 1-1,1 0 0,-1 1 1,1-1-1,-1 0 0,1 1 1,-1-1-1,1 1 0,0 0 1,0 0-1,-1 0 0,1 0 1,0 0-1,0 0 0,0 1 0,0-1 1,0 1-1,0 0 0,0-1 1,-2 4-1,-4 6 89,0-1-1,1 1 1,0 0 0,1 1-1,0 0 1,1 0-1,-6 22 1,-16 89 375,27-122-454,-1 9 46,-1 0-1,2 1 0,-1-1 0,1 0 1,2 13-1,-1-17 6,0 1-1,1-1 1,0 0 0,0-1-1,0 1 1,1 0 0,0 0 0,0-1-1,6 9 1,-7-12-6,-1 0 1,1-1-1,-1 1 0,1-1 0,0 1 1,-1-1-1,1 0 0,0 1 1,0-1-1,0 0 0,0 0 0,0 0 1,0-1-1,0 1 0,4 0 1,-2 0-5,-1-1-1,1 0 1,0 0 0,0 0 0,0-1 0,0 1 0,-1-1 0,6-1 0,2-2-2,0-1 0,0 0 1,-1 0-1,1-1 1,9-7-1,-8 3-32,0 0 0,0 0 0,-1-2 0,14-16 0,36-56-80,-48 64 61,96-139-53,-100 148 155,-9 10-89,0 1 0,0 0 0,0 0 1,0 0-1,0 0 0,0 0 0,0 0 0,0 0 0,0 0 1,0 0-1,1 0 0,-1 0 0,0 0 0,0 0 0,0 0 0,0 0 1,0 0-1,0 0 0,0 0 0,0 0 0,1 0 0,-1 0 1,0 0-1,0 0 0,0 0 0,0 0 0,0 0 0,0 0 1,0 0-1,0 0 0,0 0 0,1 0 0,-1 0 0,0 0 0,0 0 1,0 0-1,0 0 0,0 0 0,0 0 0,0 0 0,0 0 1,0 0-1,0 0 0,0 1 0,0-1 0,1 0 0,-1 0 1,0 0-1,0 0 0,0 0 0,0 0 0,0 0 0,0 0 0,0 0 1,0 1-1,0-1 0,0 0 0,0 0 0,0 0 0,0 0 1,0 0-1,0 0 0,0 0 0,0 0 0,0 1 0,0 8 28,0-7-15,-2 44 165,-9 51 0,4-51 18,1 52 1,5-83-171,1-4 4,0 1 0,2 15 0,-2-24-1,1-1 0,-1 1 0,1-1 0,0 0 0,-1 0 0,1 1 0,0-1 0,0 0 0,1 0 0,-1 0 0,0 0 0,1 0 0,-1 0 0,1 0 0,-1 0 0,1-1 0,2 3 1,-2-4-27,-1 1 1,1 0 0,0-1 0,-1 1 0,1-1 0,0 0 0,-1 0 0,1 1 0,0-1 0,-1 0 0,1 0 0,0-1 0,-1 1-1,1 0 1,0 0 0,-1-1 0,1 1 0,0-1 0,-1 0 0,1 1 0,1-2 0,2-1-73,-1 1 0,1-1 0,0-1 0,-1 1 0,6-6 0,-1 0-5,-1-1 1,-1 0-1,1 0 1,-2-1-1,8-15 1,23-60-296,-28 63 272,1-3-16,-1 0-106,2 1 0,27-48-1,-38 73 219,0 0 0,0 0 0,0 0 0,0-1 0,0 1 0,0 0 0,0 0 0,0 0-1,0 0 1,0 0 0,0 0 0,0 0 0,0 0 0,0 0 0,0 0 0,0 0 0,0 0 0,0 0 0,0-1 0,1 1-1,-1 0 1,0 0 0,0 0 0,0 0 0,0 0 0,0 0 0,0 0 0,0 0 0,0 0 0,0 0 0,0 0-1,0 0 1,0 0 0,1 0 0,-1 0 0,0 0 0,0 0 0,0 0 0,0 0 0,0 0 0,0 0 0,0 0-1,0 0 1,0 0 0,0 0 0,0 0 0,1 0 0,-1 0 0,0 0 0,0 0 0,0 0 0,0 1 0,0-1 0,0 0-1,0 0 1,0 0 0,0 0 0,0 0 0,0 0 0,0 0 0,0 0 0,2 9 75,-2 17 85,0-21-124,2 23 103,1 0 0,1 0 0,14 51 0,-16-75-122,-1 1 1,1-1 0,0 0-1,0 1 1,0-1-1,0 0 1,1 0 0,-1 0-1,1-1 1,0 1-1,5 4 1,-7-7-8,1 0 1,-1 0-1,0 0 1,0 0-1,1-1 1,-1 1-1,1 0 1,-1-1-1,0 1 1,1-1-1,-1 1 1,1-1-1,-1 0 1,1 0 0,-1 0-1,1 0 1,-1 0-1,1 0 1,-1 0-1,1 0 1,-1-1-1,1 1 1,-1 0-1,1-1 1,-1 1-1,1-1 1,-1 0-1,0 1 1,1-1-1,-1 0 1,0 0-1,0 0 1,0 0-1,0 0 1,0 0-1,0 0 1,0 0-1,1-3 1,8-7-149,-1-1 0,-1-1 0,12-24 0,15-44-127,-23 51 340,-10 25-86,0 0-1,0 0 1,0 0 0,0-1 0,-1 1 0,0 0-1,0-1 1,-1 1 0,1-1 0,-1 1-1,-1-9 1,1 14 8,0 0 0,0 0 0,0 0 0,0-1-1,0 1 1,0 0 0,0 0 0,0 0 0,0 0 0,0 0-1,0-1 1,0 1 0,-1 0 0,1 0 0,0 0 0,0 0-1,0 0 1,0-1 0,0 1 0,0 0 0,0 0 0,-1 0-1,1 0 1,0 0 0,0 0 0,0 0 0,0 0 0,-1 0-1,1 0 1,0 0 0,0-1 0,0 1 0,0 0 0,0 0 0,-1 0-1,1 0 1,0 0 0,0 0 0,0 0 0,0 0 0,-1 1-1,-7 4-43,-5 10-35,6-1 55,0-1 0,1 1 0,0 0 0,-4 20 0,-11 60 450,20-92-420,0 5 15,-2 10 119,-2 23-1,5-34-94,-1-1 0,2 0 1,-1 0-1,1 0 0,0 0 0,0 0 0,0 0 0,0 0 0,3 5 1,-3-8-24,0-1 1,0 1 0,0-1 0,0 0 0,1 1-1,-1-1 1,0 0 0,0 0 0,1 0 0,-1 0-1,1 0 1,-1 0 0,1 0 0,-1 0 0,1-1-1,-1 1 1,1 0 0,0-1 0,-1 0 0,1 1-1,0-1 1,0 0 0,-1 0 0,1 0 0,0 0-1,3 0 1,4-1-109,1-1-1,-1 0 1,16-5 0,-21 6 18,18-8-27,-1-1 0,1-1 0,-2 0 0,31-23-1,40-21-56,-88 53 145,1 0 1,-1 1-1,1-1 0,0 1 0,-1 0 0,1 1 0,8-2 0,-11 2 21,0 0-1,0 0 1,-1 0-1,1 0 1,0 0-1,0 1 1,0-1-1,0 0 1,0 0-1,-1 1 1,1-1-1,0 0 1,0 1-1,-1-1 1,1 1-1,0-1 1,0 1-1,-1-1 1,1 1 0,-1 0-1,1-1 1,0 1-1,-1 0 1,1 0-1,-1-1 1,0 1-1,1 0 1,-1 0-1,1-1 1,-1 1-1,0 0 1,0 0-1,0 0 1,1 0-1,-1 0 1,0 0-1,0-1 1,0 1-1,-1 2 1,1 3 81,-1 0 1,1 1-1,-2-1 1,1 0-1,-1 0 1,0 0-1,0 0 1,0 0 0,-7 10-1,-2 3 154,-22 25-1,-4 7-42,51-55-44,21-10-571,42-22 0,-69 31 428,0 1-1,1 1 0,0-1 1,0 1-1,9-1 0,-15 3 16,1 1-1,-1-1 0,1 1 0,-1 0 1,0 0-1,1 0 0,-1 0 0,1 1 1,-1 0-1,1-1 0,-1 1 0,0 0 1,0 1-1,1-1 0,-1 0 0,3 3 1,2 2 109,0 1 1,-1 0-1,0 0 1,0 1-1,6 9 1,-6-9-1138,-1 1-1,2-1 1,16 14 0,-8-12-4567,7-2 2351,-13-6 1683,25 7-5948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48:34.9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31 169 15136,'-30'0'5599,"38"-5"-4351,14 1-352,-7-1-2688,-7-6 800,5-9-3327,14-32 2431,-4-19-5952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33:36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68 166 1888,'13'0'6151,"29"0"-5211,-15 0-325,-4-1-206,0 0 0,28-5 0,-42 4-300,0 1 0,0-2 0,-1 0 0,1 0 0,-1 0 0,0-1 0,1 0 0,11-9 0,-15 9-72,-1 0-1,1-1 0,-1 1 1,0-1-1,-1 0 1,1 0-1,-1 0 0,0-1 1,0 1-1,-1-1 1,1 1-1,-1-1 0,0 0 1,-1 0-1,0 0 1,1-8-1,-2 13-11,0 0-1,-1 0 1,1 0 0,0 0-1,-1 0 1,1 0-1,-1 0 1,1 1 0,-1-1-1,0 0 1,1 0 0,-1 0-1,0 1 1,1-1 0,-1 0-1,0 1 1,0-1 0,0 0-1,0 1 1,0-1-1,0 1 1,0 0 0,0-1-1,-1 0 1,-2 0 9,1 0 0,-1 0 1,0 0-1,1 1 0,-6-1 0,-10 1 295,0 1 0,-26 5 0,34-4-292,7-1-35,-1 0 0,0 0 0,0 0 0,0 0 0,1 1 0,-1 0 0,-6 3 0,-30 19-26,23-14 28,-32 22 0,33-19 46,7-6-33,0 1-1,0 1 1,0 0 0,-10 12-1,18-18-3,0 0 0,0 0-1,0 0 1,1 0-1,-1 0 1,1 0 0,0 0-1,0 0 1,0 1 0,0-1-1,0 0 1,1 1-1,-1-1 1,1 1 0,0-1-1,0 0 1,1 1-1,-1-1 1,0 1 0,1-1-1,1 4 1,-1-3-74,3 9 52,0 1-1,1-1 1,1-1-1,0 1 1,10 15 0,-5-12 137,1 0 0,1-1 1,0 0-1,2-1 1,21 18-1,-30-28-64,-1 0-1,1 0 1,0-1 0,0 0-1,0 0 1,0 0-1,0-1 1,0 0 0,1 0-1,-1-1 1,1 0 0,0 0-1,-1 0 1,1-1-1,0 0 1,-1 0 0,1-1-1,-1 0 1,1 0 0,7-2-1,-9 1-14,0 0 0,-1 0 0,1-1-1,-1 0 1,0 1 0,0-1 0,0-1 0,0 1-1,0-1 1,5-6 0,4-6 144,14-25-1,-9 12 6,65-105-577,-60 108 281,-6 7 127,-12 13-93,0 0 0,1 0 0,0 1 0,1-1 0,-1 2 0,1-1 0,0 0 0,0 1 0,15-6 0,-14 9 13,0-1 1,0 1-1,0 0 0,0 1 1,0 0-1,0 0 0,0 1 1,0 0-1,10 2 1,-9-1 8,0 1 0,0 0 0,0 0 0,-1 1 0,1 0 0,-1 0 0,14 10 0,-9-5-10,-7-5 27,-1 0 0,1 0 0,-1 1 0,10 9 1,61 74 579,-66-78-433,0-1 1,1-1 0,0 1-1,0-2 1,1 0-1,19 9 1,-19-12-9,0 0 1,0-1 0,0 0-1,1-1 1,0 0 0,-1-1-1,22 0 1,-28 0 287,3 1-2787,-9-2 2218,3-4-3667,-3 3 3668,0 1-1,0 0 0,0 0 1,0-1-1,0 1 0,0 0 1,0 0-1,-1 0 0,1-1 1,0 1-1,0 0 0,0 0 1,-1-1-334,-3-10-2082,-1-5-1156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33:36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479 1 2560,'4'6'6949,"-10"4"-6289,5-8-577,0 0 0,0-1 1,0 1-1,0-1 1,0 1-1,0-1 0,0 1 1,0-1-1,-2 2 0,-98 69 2299,66-49-1928,-37 32 1,51-35-320,0 1 0,1 2 0,1 0 0,-30 49 0,-44 111 305,86-167-453,3-7 28,0 0 0,-9 14 0,7-13-1324,13-19-3386,6-6 773,-5 7 4082,25-17-3242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33:40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314 798 1152,'0'-1'95,"1"1"0,-1 0 0,0 0 0,0-1 0,1 1-1,-1 0 1,0 0 0,0-1 0,0 1 0,0 0 0,1 0 0,-1-1 0,0 1 0,0 0 0,0-1 0,0 1-1,0 0 1,0-1 0,0 1 0,0 0 0,0-1 0,0 1 0,0 0 0,0-1 0,0 1 0,0 0 0,0 0 0,0-1-1,0 1 1,0 0 0,0-1 0,-1 1 0,1 0 0,0-1 0,0 1 0,0 0 0,0 0 0,-1-1 0,1 1-1,0 0 1,0 0 0,-1 0 0,1-1 0,0 1 0,0 0 0,-1 0 0,1 0 0,0 0 0,-1-1 0,1 1-1,0 0 1,0 0 0,-1 0 0,1 0 0,0 0 0,-1 0 0,1 0 0,-1 0 0,1 0-7,-1 0 1,0 0 0,1 0 0,-1 0-1,1 0 1,-1-1 0,1 1-1,-1 0 1,1 0 0,-1-1-1,1 1 1,-1 0 0,1 0-1,-1-1 1,0 0 0,1 1-31,-1-1 0,1 1 1,-1-1-1,1 1 0,-1 0 1,1-1-1,-1 1 0,1 0 1,-1 0-1,0-1 0,1 1 1,-1 0-1,1 0 0,-1 0 1,0 0-1,0 0 0,-57-7 2220,52 7-2126,-1 0 4,0 0 0,0 0-1,-1 1 1,1 0 0,0 0 0,-7 2-1,0 2-45,5-2-29,-1 0 1,1 1 0,-1 0-1,1 1 1,0-1 0,1 2-1,-1-1 1,1 1 0,0 0 0,-8 10-1,11-11-51,0 1 1,0 0-1,1 0 0,0 0 0,0 1 1,1 0-1,-1-1 0,2 1 0,-1 0 0,1 0 1,-3 12-1,3-6 41,1-1 1,0 1-1,1 0 1,1 0-1,0-1 1,0 1-1,1 0 1,1-1-1,0 1 1,1-1-1,0 0 0,0 0 1,2-1-1,11 21 1,-15-29-28,0 0 1,0 0-1,1 0 1,-1 0-1,1-1 0,0 1 1,0-1-1,0 1 1,0-1-1,0 0 1,1 0-1,6 3 0,-4-3 5,-1-1-1,1 1 0,0-1 0,0 0 0,0 0 0,0-1 1,9 0-1,3-1 80,0-2 1,0 0-1,0-1 1,24-9-1,-1-2 12,-2-2 0,0-2-1,-1-1 1,59-43 0,-81 51-104,-1 0 1,0-2 0,-1 1-1,0-2 1,-1 0 0,-1-1-1,17-28 1,-27 40-106,-1 1 0,1-1 0,-1 0 1,0 1-1,0-1 0,0 0 0,-1 0 0,1 0 0,-1 1 0,0-1 0,0-6 0,-8 53-741,3 0 851,2 0 0,4 60 0,4-68 150,13 55 0,-18-89-190,1 1 33,-1 0 0,1 0-1,0 0 1,-1 1 0,1-1-1,0 0 1,0 0-1,1 0 1,-1 0 0,0-1-1,1 1 1,-1 0-1,1 0 1,-1-1 0,1 1-1,0-1 1,3 3 0,-3-4-5,-1 1 0,0-1 0,1 0 1,-1 1-1,0-1 0,1 0 0,-1 0 1,0 0-1,1 0 0,-1 0 0,1 0 1,-1-1-1,0 1 0,1 0 0,-1-1 1,0 1-1,1-1 0,-1 1 0,0-1 1,0 0-1,0 1 0,1-1 0,-1 0 1,0 0-1,0 0 0,0 0 0,0 0 1,0 0-1,1-2 0,8-11-2,-1 0 0,0 0 0,-1-1 0,8-23 0,10-16 94,-1 10-199,1 2 0,55-66-1,-61 83 52,-1-2 0,-2 0 0,0-1 0,-2 0 0,15-40 0,-5-1-297,19-85 0,-11 39-13,6-30 167,-25 93 230,-10 38-103,0-1 0,0 0 0,-2-1 0,2-22 0,-4 6-831,-13 43 85,6-4 664,2-1 0,-1 1 1,-6 13-1,0-3 42,0 2 176,0 0 0,1 1 0,2 0 1,-15 43-1,-14 88 332,35-136-430,-13 70 45,-8 121 0,23-185 58,2-1 0,0 0 1,1 1-1,1-1 0,1 0 1,1 0-1,1-1 0,9 23 1,26 55 0,-33-82 36,0-1-1,1 1 1,0-2 0,16 17 0,-19-24-90,1 0 0,0-1 0,0 0 0,0-1-1,1 0 1,0 0 0,-1 0 0,2-1 0,8 2 0,13 7 109,-24-10-106,0 0 0,1 0 0,-1-1 0,1 1 0,0-1-1,-1-1 1,1 1 0,0-1 0,-1 0 0,1-1 0,0 0 0,-1 0 0,1 0 0,12-5 0,-3 0 9,0-1-1,0-1 1,-1-1 0,21-15-1,32-22 196,73-54-45,-137 97-198,30-25-35,-31 25 17,0 1 0,0-1 0,0 0 1,-1 0-1,1-1 0,-1 1 1,0-1-1,2-3 0,-4 6 16,1-1 1,-1 1-1,0-1 0,0 0 1,0 1-1,0-1 0,0 1 0,0-1 1,0 0-1,0 1 0,-1-1 1,1 1-1,-1-1 0,1 1 0,-1-1 1,1 1-1,-1-1 0,0 1 1,0 0-1,0-1 0,0 1 1,0 0-1,0 0 0,0 0 0,0-1 1,0 1-1,0 0 0,-1 1 1,-1-2-1,-4-3-14,-1 0 0,1 1 1,-16-6-1,21 9 1,-12-4-200,0-1 0,-27-5 1,37 11 137,0-1 0,0 0 0,-1 1 0,1 0 0,0 0 0,0 0-1,-1 1 1,1 0 0,0-1 0,0 1 0,0 1 0,0-1 0,0 1 0,0-1 0,-4 3 0,0 2 0,0-1 1,0 2-1,0-1 0,1 1 0,-1 0 0,-8 12 0,11-13 59,1 0-1,0 0 1,1 0-1,-1 0 1,1 0-1,1 1 1,-1 0-1,1-1 0,0 1 1,-1 12-1,2-9 21,0 1 1,2-1-1,-1 0 0,1 1 0,1-1 1,3 16-1,2 2 32,0 0 1,2-1-1,22 46 0,-28-66-8,1 0 0,0 0-1,1-1 1,0 1 0,0-1-1,0 0 1,1-1 0,-1 1-1,1-1 1,1 0 0,-1-1-1,1 0 1,0 0 0,0 0-1,0 0 1,0-1-1,0-1 1,13 4 0,-5-3 26,-1-1-1,1 0 1,0-1 0,25-2 0,-32 1-20,1-1 0,-1-1 0,0 0 0,0 0 0,0 0 0,0-1 0,0 0 0,-1-1 0,14-8 0,-8 3 33,0-1-1,0 0 0,-1-1 1,0-1-1,-1 0 0,0 0 1,13-21-1,2-5-23,20-32-73,-6 11-71,-19 29-4,-16 23 12,0 0 0,0 1 0,1-1 0,0 1 1,0 1-1,0-1 0,1 1 0,0 0 0,0 0 0,0 1 0,10-4 1,-12 6 36,0 0 0,1 0 0,-1 1 0,1-1 0,-1 2 1,1-1-1,0 0 0,-1 1 0,1 0 0,0 0 0,0 1 1,-1 0-1,1 0 0,-1 0 0,1 1 0,-1-1 0,7 4 0,0 0-16,-4-1 44,1-1 0,-1 1 0,-1 0 0,1 1 0,11 9-1,-19-14 64,0 0 0,1 1 0,-1-1 0,0 0 0,0 0 0,0 0 0,0 1 0,1-1 0,-1 0 0,0 0 0,0 0 0,0 0 0,1 0 0,-1 0 0,0 1 0,0-1 0,1 0 0,-1 0 0,0 0 0,0 0 0,1 0 0,-1 0 0,0 0 0,0 0 0,1 0 0,-1 0 0,0 0 0,0 0 0,1 0 0,-1 0 0,0-1 0,0 1 0,1 0 0,-1 0 0,0 0 0,0 0 0,0 0 0,1 0 0,-1-1 0,0 1 0,0 0 0,0 0 0,1 0 0,-1-1 0,0 1 0,0 0 0,0 0 0,0 0 0,0-1 0,0 1 0,0 0 0,1 0 0,-1-1 0,0 1 0,-4-4-69,-1-1-1,1 2 1,-1-1 0,0 0 0,0 1 0,0 0-1,0 0 1,0 1 0,-7-3 0,6 2-79,-1 1 0,1 0 0,-1 0 0,0 0 0,0 1 1,0 0-1,-12 0 0,15 1 53,0 0 0,0 1 0,1 0 0,-1 0 0,0 0 0,0 0 0,0 0-1,1 1 1,-1-1 0,1 1 0,-1 0 0,1 0 0,0 1 0,-6 4 0,2 0 41,0 0 0,1 1 1,0 0-1,0 0 0,1 0 0,0 1 0,1-1 0,0 1 0,0 0 1,0 1-1,2-1 0,-1 1 0,1-1 0,0 1 0,1 0 1,0-1-1,1 18 0,0-20-11,-1 7 93,2-1 1,-1 0-1,2 0 1,-1 0-1,6 18 1,-7-30-45,1 0 1,-1 0-1,1 1 1,-1-1-1,1 0 1,-1 0 0,1 0-1,0 0 1,-1 0-1,1 0 1,0 0-1,0 0 1,0 0-1,0 0 1,0 0-1,0-1 1,0 1-1,0 0 1,0-1-1,0 1 1,0-1 0,1 1-1,-1-1 1,0 1-1,0-1 1,1 0-1,-1 0 1,2 1-1,-1-2 21,0 1-1,0 0 1,0-1-1,0 1 0,0-1 1,0 0-1,0 0 1,0 0-1,0 0 1,0 0-1,0 0 0,-1 0 1,1-1-1,-1 1 1,1 0-1,-1-1 1,2-1-1,7-10 111,-1-1-1,13-25 1,7-12 66,58-60-207,-39 52-16,-37 44-8,-1-1 1,0 0-1,-1-1 0,-1 0 0,-1-1 0,0 1 0,-2-2 0,5-20 0,1-24-106,4-65 0,-14 117 120,3-32-130,-3 0 1,-3-49-1,0 73 99,0 0 0,-2 0 0,0 1 0,-1-1 0,-1 1 0,0 0 0,-12-21 0,16 35-43,0 1 0,0-1 0,-1 0 0,0 1 0,1 0 0,-1 0 0,0 0 0,-1 0 0,1 0 0,-1 0 0,1 1-1,-8-4 1,8 5 10,1 0-1,0 0 1,-1 0 0,1 1-1,-1-1 1,1 1-1,-1 0 1,1 0-1,-1 0 1,1 0-1,-1 0 1,1 0-1,-1 1 1,1-1 0,0 1-1,-1 0 1,1 0-1,0-1 1,-1 1-1,1 1 1,0-1-1,0 0 1,-3 3-1,-1 1 42,0 0 0,0 1 0,1 0 0,-1 0 0,1 0 0,1 1 0,-1 0 0,1 0 0,0 0 0,1 0 0,0 1 0,-4 14 0,0 4 75,2 1 0,-3 38 0,7-52-85,-10 165 145,11-147-63,2 1-1,1-1 0,12 52 1,-10-65 51,1-1 1,1-1 0,0 1-1,2-1 1,0-1 0,0 1-1,23 25 1,93 89 613,-103-109-533,6 4 146,1 0-1,1-2 1,1-1 0,56 29 0,-78-47-252,1 0 1,0 0 0,-1-1-1,2 0 1,-1-1 0,0 0-1,0-1 1,0 0 0,1-1-1,-1 0 1,17-2 0,-11-1-75,0 0 0,-1-1 0,1 0 0,-1-1 0,0-1 0,27-15 0,-36 18-347,0-1-1,0 0 1,0-1 0,0 1-1,6-8 1,-11 11 115,-1 1 0,1-1 0,0 0-1,0 0 1,0 0 0,0 0 0,-1-1 0,1 1 0,0 0-1,-1 0 1,1 0 0,-1-1 0,1 1 0,-1 0 0,0 0-1,0-1 1,1 1 0,-1 0 0,0-1 0,0 1 0,0 0-1,0 0 1,-1-1 0,1 1 0,0 0 0,0-1 0,-1 1-1,1 0 1,-1 0 0,1-1 0,-1 1 0,1 0 0,-1 0 0,0 0-1,0 0 1,-1-2 0,-19-14-3007,-6-2-1077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30.9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32 4736,'1'-14'19153,"2"13"-16852,2-1-4284,-4 1 2066,0 1-34,0-1-1,0 1 1,0-1-1,0 1 0,0-1 1,1 1-1,-1 0 1,0 0-1,0-1 1,0 1-1,0 0 1,0 0-1,1 0 1,-1 0-1,0 0 0,2 2 1756,-3-2-1799,1 0 1,-1 0 0,0 0 0,1 0 0,-1 1 0,0-1 0,0 0 0,1 0 0,-1 0-1,0 1 1,0-1 0,1 0 0,-1 0 0,0 1 0,0-1 0,0 0 0,1 0 0,-1 1-1,0-1 1,0 0 0,0 1 0,0-1 0,0 0 0,0 0 0,0 1 0,0-1 0,0 0-1,0 1 1,0-1 0,0 0 0,0 1 0,0-1 6,0 0-1,1 0 1,-1 0 0,0 0-1,0-1 1,0 1 0,0 0-1,0 0 1,0 0 0,1 0-1,-1 0 1,0 0 0,0 0-1,0 0 1,0 0 0,0-1-1,1 1 1,-1 0 0,0 0-1,0 0 1,0 0 0,0 0-1,1 0 1,-1 0 0,0 0-1,0 0 1,0 0 0,0 0-1,1 0 1,-1 0 0,0 0-1,0 1 1,0-1 0,0 0-1,1 0 1,-1 0 0,0 0-1,0 0 1,0 0 0,0 0-1,0 0 1,0 0 0,1 1-1,-1-1 1,0 0 0,0 0-1,0 0 1,0 0 0,0 0-1,0 1 1,0-1 0,0 0-1,0 0 1,0 0 0,0 0-1,1 1 1,-1-1 0,0 0-1,0 0 1,0 0 0,0 1-1,3-4 153,-2 2-163,0 1 1,-1 0-1,1-1 1,0 1-1,-1 0 1,1-1 0,-1 1-1,1-1 1,-1 1-1,1-1 1,-1 0-1,1 1 1,-1-1-1,1 1 1,-1-1-1,0 0 1,1 1 0,-1-1-1,0 0 1,0 0-1,1-1 1,-2 0-778,-1-2-1312,1 7 973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1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5824,'22'54'7029,"-14"-24"-6076,-2 1-1,-1 0 1,1 44 0,-2-24-396,7 90 249,17 142-28,-26-272-1180,5 45 360,-8-18-8426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33:40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3328,'0'0'217,"1"-1"0,-1 1 0,0-1 0,0 1 0,0-1 0,0 1 0,1-1 0,-1 1-1,0-1 1,0 1 0,1-1 0,-1 1 0,0-1 0,1 1 0,-1-1 0,1 1 0,-1 0 0,0-1 0,1 1 0,-1 0 0,1-1 0,-1 1 0,1 0 0,0-1 0,2 1 177,-1-1 0,1 0 0,-1 0 0,1 1 0,-1 0 0,1-1 0,4 1 0,11 1 166,-1 1 0,29 6 0,1 1-192,223 22 1765,-217-27-1568,87-6-1,50-19-227,-167 20-450,-20 1-110,1 0 1,0 0-1,0 0 0,0-1 1,0 0-1,0 1 0,0-1 1,6-3-1,-10 4 128,1 0-1,-1 0 1,0 0-1,0 0 1,0-1-1,1 1 1,-1 0-1,0 0 1,0 0-1,0 0 1,1 0-1,-1 0 1,0-1-1,0 1 1,0 0-1,0 0 0,0 0 1,1-1-1,-1 1 1,0 0-1,0 0 1,0 0-1,0-1 1,0 1-1,0 0 1,0 0-1,0-1 1,0 1-1,0 0 1,0 0-1,0 0 1,0-1-1,0 1 1,0 0-1,0 0 1,0-1-1,0 1 1,0 0-1,0 0 1,0 0-1,0-1 1,0 1-1,-1 0 1,-6-4-1761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33:41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4992,'0'-7'8864,"0"23"-3665,8-24-3988,0-2-499,-8 10-700,1 0 1,-1 0-1,0 0 1,0 0-1,0 0 0,0 0 1,0-1-1,0 1 1,0 0-1,1 0 1,-1 0-1,0 0 0,0 0 1,0 0-1,0-1 1,0 1-1,0 0 1,0 0-1,0 0 0,0 0 1,0-1-1,0 1 1,0 0-1,0 0 1,0 0-1,0 0 0,0-1 1,0 1-1,0 0 1,0 0-1,0 0 1,0 0-1,0 0 0,0-1 1,0 1-1,0 0 1,0 0-1,0 0 1,0 0-1,-1-1 0,0 1 26,-4 6-992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1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37 376 5216,'-23'-44'1696,"23"42"-1631,-1 1 1,0-1 0,0 0-1,1 1 1,-1-1-1,1 0 1,-1 0 0,1 1-1,0-3 1,-2-9-59,-1 0 740,1-1-1,1 0 0,0 0 0,2-26 0,1 28-295,1 0-1,0 0 1,0 0-1,1 0 1,0 1-1,1-1 0,1 1 1,0 1-1,8-12 1,-10 16-281,1-1 1,0 2 0,0-1 0,0 0 0,1 1-1,0 0 1,0 1 0,1-1 0,-1 1 0,1 0-1,0 1 1,0 0 0,0 0 0,0 0 0,13-2-1,-12 3 6,0 1-1,1 0 1,-1 1-1,0 0 1,0 0-1,1 1 1,-1 0 0,0 0-1,0 1 1,11 4-1,-16-5-98,0 0 0,0 0 0,0 1 1,0 0-1,0 0 0,0 0 0,-1 0 0,1 0 0,-1 0 0,1 1 1,-1-1-1,0 1 0,0-1 0,0 1 0,0 0 0,0 0 0,-1 0 1,1 0-1,-1 0 0,0 1 0,0-1 0,0 0 0,0 0 0,-1 1 1,1-1-1,-1 1 0,0 4 0,0 7 54,-2 0-1,1 0 1,-2 0 0,0 0-1,-1-1 1,0 1 0,-1-1-1,-1 0 1,0 0 0,-1 0-1,0-1 1,-1 0 0,-10 12-1,16-23-248,-1 1 1,1 0-1,-1 0 0,0-1 0,0 0 0,0 1 0,0-1 0,-1 0 0,1-1 1,-6 3-1,7-3-348,-1 0 1,1-1 0,-1 1 0,0-1 0,1 1 0,-1-1-1,-2 0 1,3 0-413,0-1-1,-1 1 1,1-1 0,0 1-1,0-1 1,0 1-1,0-1 1,0 0-1,-2-1 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1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14 151 6400,'-1'-1'423,"0"0"1,1 0-1,-1 0 1,1 0 0,-1 0-1,1-1 1,0 1-1,-1 0 1,1 0-1,0 0 1,0-3-1,0 4-357,0 0 0,0 0 0,0 0-1,0 0 1,0 0 0,0-1 0,0 1-1,0 0 1,0 0 0,0 0 0,0 0-1,0 0 1,0 0 0,0 0 0,-1 0-1,1 0 1,0-1 328,0 1-328,0 0 0,0 0 0,0 0-1,0 0 1,0 0 0,-1 0 0,1 0-1,0 0 1,0 0 0,0 0 0,0 0-1,0 0 1,0-1 0,0 1 0,0 0-1,-1 0 1,1 0 0,0 0 0,0 1-1,0-1 1,0 0 0,0 0 0,0 0-1,0 0 1,0 0 0,-1 0 0,1 0-1,0 0 1,0 0 0,0 0 0,0 0-40,0 0 1,0 0 0,0 0 0,0 0 0,0 0-1,0 0 1,0 0 0,-1 0 0,1 0 0,0 0-1,0 0 1,0 0 0,0 0 0,0 0 0,0 0-1,0 0 1,0 0 0,0 0 0,0 0 0,0 0-1,0 0 1,-1 0 0,1 0 0,0 0 0,0 0-1,0 0 1,0 0 0,0 0 0,0 0 0,0 0-1,0 0 1,0 0 0,0 0 0,0 0 0,0 0-1,0 0 1,0 0 0,-1 0 0,1 0 0,0 0-1,0 0 1,0-1 0,0 1 0,0 0 0,0 0-1,0 0 1,0 0 0,0 0 0,0 0 0,0 0-1,1-1 549,0-1 2,-4-2 1642,3 4-2176,14 1 863,66-8-348,89 5-1,-95 3-301,280 4 1099,-273-5-1143,260 11 477,-317-10-519,-24-1-156,1 0 0,-1 0-1,1 0 1,-1 0 0,1 0-1,0 0 1,-1 0 0,1 0 0,-1 0-1,1-1 1,-1 1 0,1 0-1,-1 0 1,1 0 0,-1-1-1,1 1 1,-1 0 0,1-1 0,-1 1-1,1 0 1,-1-1 0,0 1-1,1 0 1,-1-1 0,0 1-1,1-1 1,-1 1 0,0-1 0,1 0-1,-1 0-4,-1 0 0,1 0 0,0 0 0,-1 0 0,1 1-1,0-1 1,-1 0 0,1 0 0,-1 0 0,0 0 0,1 1-1,-1-1 1,0 0 0,1 0 0,-1 1 0,-1-2 0,-17-10 66,15 9-61,-27-14-30,-1 2 0,0 0 0,-1 3 0,-45-12 0,61 16 16,17 8-2,0 0 1,0 0-1,0 0 0,0 0 0,1 0 0,-1 0 0,0 0 0,0 0 0,0 0 1,0 0-1,0 0 0,0 0 0,0 0 0,1 0 0,-1-1 0,0 1 1,0 0-1,0 0 0,0 0 0,0 0 0,0 0 0,0 0 0,0 0 1,1 0-1,-1-1 0,0 1 0,0 0 0,0 0 0,0 0 0,0 0 0,0 0 1,0 0-1,0-1 0,0 1 0,0 0 0,0 0 0,0 0 0,0 0 1,0 0-1,0-1 0,0 1 0,0 0 0,0 0 0,0 0 0,0 0 1,0 0-1,0 0 0,-1-1 0,1 1 0,0 0 0,0 0 0,0 0 0,0 0 1,0 0-1,0 0 0,0 0 0,0 0 0,0-1 0,-1 1 0,1 0 1,0 0-1,0 0-27,48 3-83,-23-2 97,0 0 0,-1 2 0,1 1 0,-1 0 0,27 10 0,-45-12 7,-1 0 1,1 1-1,-1-1 1,0 1-1,0 0 1,0 1-1,-1-1 1,1 1-1,-1 0 1,0 0-1,6 6 1,-8-6 25,0-1-1,0 1 1,0 0-1,0 0 1,0 0 0,-1 0-1,1 0 1,-1 0-1,0 0 1,0 0 0,-1 0-1,1 0 1,-1 1-1,0-1 1,-1 8 0,-2 7-16,-1-1 1,-1 1 0,0-1 0,-2 0-1,0-1 1,-1 1 0,0-1-1,-2-1 1,0 0 0,-18 22 0,18-26-902,0 0 0,-2-1 0,1-1 0,-16 12 1,-13 2-7971,25-13 5013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1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6976,'-3'-8'2569,"10"7"256,-6 1-2497,3 15 3016,1 0-2291,-1 1-1,-1-1 1,2 24 0,0 50 557,-4-62-1196,28 458 1683,-24-414-1997,1-19-1065,-12-66-9670,4-55 1345,1 40 7210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1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24 278 4576,'-10'-29'1821,"-3"-8"2320,13 30-3602,-1 0 0,1 0-1,0 0 1,1-1 0,0 1-1,0 0 1,1 0 0,-1 0-1,1 1 1,1-1 0,0 0-1,3-7 1,1 4-221,1 1 0,-1-1-1,1 1 1,1 1 0,0 0 0,0 0 0,1 0 0,0 1 0,11-6-1,-13 9-220,0 0-1,0 1 0,0 0 0,0 1 0,0 0 1,1 0-1,-1 0 0,1 1 0,-1 1 0,1-1 1,-1 1-1,1 1 0,12 2 0,-5 0 1,-1 0 0,0 1 0,1 1 1,-2 1-1,1 0 0,17 10 0,-25-12-33,-1 0 0,1 0 0,-1 1 0,0 0 1,0 0-1,-1 1 0,1-1 0,-1 1 0,4 7 0,-7-10-32,0 1 0,0-1 0,0 1 0,0 0 0,-1-1 0,0 1 0,0 0 0,0 0 0,0 0 0,-1 0 0,1 0-1,-1 0 1,0 0 0,-1 0 0,1 0 0,0 0 0,-1 0 0,0 0 0,-2 4 0,1-3 27,0 1 1,-1-2 0,1 1-1,-1 0 1,-1 0-1,1-1 1,-5 5-1,-29 27 232,25-26-242,-68 56 190,12-12-105,66-52-136,0-1-1,0 1 1,0 0-1,0 0 0,1 0 1,-1 0-1,0 1 1,1-1-1,0 0 1,0 1-1,-1-1 0,1 1 1,0 3-1,0-5 4,1 1 0,0-1 0,0 1-1,1-1 1,-1 1 0,0-1 0,0 1 0,1-1-1,-1 1 1,1-1 0,-1 1 0,1-1 0,0 0-1,-1 1 1,1-1 0,0 0 0,0 0 0,0 1-1,0-1 1,0 0 0,0 0 0,0 0 0,0 0-1,3 1 1,2 2 39,0-1-1,1 1 0,-1-1 1,1 0-1,0-1 0,10 3 1,8 3-17,-1 0-75,0 2 0,0 1 1,41 25-1,-56-30 103,0 1-1,0 0 1,0 1-1,-1-1 1,0 2-1,-1-1 1,0 1 0,0 0-1,-1 1 1,0-1-1,7 16 1,-12-22-29,0 1-1,1 0 1,-2-1 0,1 1 0,0 0-1,-1 0 1,0 0 0,1-1 0,-1 1-1,-1 0 1,1 0 0,-1 0 0,1-1-1,-1 1 1,0 0 0,-1-1 0,1 1-1,0-1 1,-1 1 0,0-1-1,0 0 1,0 1 0,0-1 0,-1 0-1,-3 3 1,-2 1 42,0-1 0,-1 0 0,0 0 0,0-1-1,0 0 1,-1-1 0,0 0 0,-14 4 0,-88 17 87,88-22-137,1 0 1,-32-2 0,-13-7-3910,53 5 419,30 2-6722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2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6 157 7392,'-5'-3'3367,"15"7"-384,17 10 512,-22-11-3073,1 0-1,0 0 1,0 0 0,0-1 0,0 0-1,0 0 1,0 0 0,1-1 0,-1 0-1,1 0 1,-1-1 0,10 0 0,-13 0-332,-1-1 0,1 1 0,-1-1 1,1 0-1,-1 1 0,0-1 0,1 0 1,-1 0-1,0-1 0,1 1 0,-1 0 0,0-1 1,0 1-1,2-4 0,-2 3-44,0 0 0,-1-1 0,1 1 0,-1-1 0,0 1 0,1-1 0,-1 0 1,0 1-1,-1-1 0,1 0 0,0 0 0,-1 0 0,0 1 0,0-1 0,0-4 0,0-2-47,0 0 0,-1 0 1,0 0-1,-1 0 0,0 0 0,0 0 1,-4-9-1,4 15-17,1 0-1,0 0 1,-1 0-1,0 1 1,1-1-1,-1 0 1,0 1 0,-1-1-1,1 1 1,0 0-1,-1-1 1,1 1 0,-1 0-1,1 1 1,-1-1-1,0 0 1,0 1-1,0-1 1,0 1 0,0 0-1,0 0 1,-1 1-1,-3-2 1,5 2 23,0 0 0,-1 0 0,1 0 1,0 0-1,-1 1 0,1-1 0,0 0 0,0 1 1,-1 0-1,1 0 0,0-1 0,0 1 0,0 0 1,0 1-1,-2 0 0,0 1 33,1 0 1,0 0-1,0 0 0,0 0 1,0 0-1,1 1 0,-5 6 1,3-1 110,0 0 0,0 1 0,0-1 1,1 1-1,1-1 0,-3 17 1,4-9 88,0 1 1,0 0 0,2 0-1,3 21 1,-2-28-115,0 1 0,1-1 0,0 0 1,1 0-1,0 0 0,1 0 0,10 16 0,-13-23-70,7 9 235,0 0 0,20 22 0,-27-32-263,1-1 0,-1 0 0,1 1-1,-1-1 1,1 0 0,0-1-1,-1 1 1,1 0 0,0-1 0,0 1-1,0-1 1,1 0 0,-1 0-1,0 0 1,0-1 0,0 1 0,1-1-1,-1 0 1,0 0 0,5 0-1,5-3-896,-1 0-1,20-8 1,-19 6-3381,0-2 0,12-7 0,-2 1 130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2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91 6656,'-1'-2'440,"0"1"0,0-1 1,0 1-1,0 0 0,-1-1 0,1 1 1,0 0-1,-1 0 0,1 0 0,-1 0 0,1 0 1,-1 0-1,1 0 0,-1 1 0,0-1 1,1 0-1,-1 1 0,0 0 0,-2-1 1,0 1 20,0 0 1,1 1 0,-1-1-1,0 1 1,0 0-1,0 0 1,1 0 0,-6 3-1,8-3-414,-1-1 0,1 1 0,-1 0 0,1 0-1,-1 0 1,1 0 0,0 0 0,0 0-1,0 0 1,-1 0 0,1 1 0,0-1 0,0 0-1,1 1 1,-1-1 0,0 1 0,0-1-1,1 1 1,-1-1 0,1 1 0,-1-1 0,1 1-1,-1-1 1,1 1 0,0 3 0,0-3-4,0 0 0,0 1-1,1-1 1,-1 0 0,1 0 0,-1 0 0,1 0 0,0 0 0,0 1 0,0-2 0,0 1 0,0 0 0,0 0 0,1 0 0,-1 0 0,0-1-1,1 1 1,2 2 0,4 2 118,1 0 0,-1-1 0,1 0 0,0-1 0,0 0 0,0 0 0,1-1 1,15 4-1,-21-6-85,0-1 1,0 1-1,0-1 1,0 1-1,0-1 1,0 0-1,0-1 1,0 1-1,0-1 1,0 0-1,0 0 1,0 0-1,0 0 1,0-1-1,0 0 1,-1 1-1,1-1 1,-1-1-1,1 1 1,-1 0-1,0-1 1,0 0-1,4-4 1,-2 0 13,0 1 0,0-1 0,-1 0 0,0 0 0,5-13 1,-8 17-30,0 0 0,0 0 1,0 0-1,-1-1 0,1 1 1,-1 0-1,0-1 0,0 1 1,0-1-1,0 1 0,-1 0 1,1 0-1,-1-1 0,0 1 1,0 0-1,-2-5 1,2 5-51,-1 0 1,1 0 0,-1 0 0,0 0 0,0 0 0,0 0 0,-1 1 0,1-1-1,0 1 1,-1-1 0,0 1 0,0 0 0,1 0 0,-1 0 0,0 0 0,-1 1-1,1-1 1,0 1 0,0 0 0,-1 0 0,-5-1 0,0 0-72,-1 0 0,1 1 0,-1 0 1,0 1-1,1 0 0,-1 0 0,0 1 0,0 0 1,1 1-1,-1 0 0,1 0 0,0 1 0,-11 5 1,18-7-113,1-1 0,0 1 1,-1 0-1,1-1 0,0 1 1,0 0-1,0 0 1,-1 0-1,1 0 0,0-1 1,0 2-1,0-1 1,1 0-1,-1 0 0,0 0 1,0 0-1,1 1 0,-1-1 1,0 0-1,1 1 1,-1-1-1,1 0 0,0 1 1,-1-1-1,1 0 1,0 1-1,0-1 0,0 1 1,0-1-1,0 3 1,2 2-925,0 1 0,-1-1 0,2 0 0,-1 0 0,6 9 0,0 2-635,3 8-637,0 0 955,9 31 0,-18-47 1556,1 0 0,-2 0 1,1 0-1,-2 0 0,1 0 1,-1 0-1,-1 14 0,-4 1 1076,0-2 0,-10 27-1,6-25 904,-6 36-1,15-57-1966,0 0 0,-1 0 1,1 0-1,0 0 0,1 0 0,-1 0 0,1 1 1,-1-1-1,1 0 0,0-1 0,0 1 1,0 0-1,0 0 0,1 0 0,-1-1 1,1 1-1,0 0 0,-1-1 0,1 1 0,0-1 1,1 0-1,-1 0 0,0 0 0,0 0 1,1 0-1,0 0 0,-1-1 0,1 1 1,0-1-1,0 0 0,3 2 0,-1-2 1,-1 1 0,1-1 0,0 0 1,-1 0-1,1 0 0,0-1 0,-1 0 0,1 0 0,0 0 0,-1 0 0,1-1 0,0 1 0,-1-1 0,1-1 0,0 1 1,-1-1-1,0 1 0,1-1 0,-1 0 0,5-4 0,-4 2-69,0 0 1,-1-1-1,1 0 0,-1 0 0,0 0 1,0 0-1,-1-1 0,1 0 1,-1 0-1,-1 1 0,1-2 1,-1 1-1,0 0 0,0 0 1,0-8-1,0-1-100,0 0-1,-1 0 1,-1 0 0,-1 0-1,-3-22 1,4 32-58,-1 0-1,0 0 0,0 0 1,-4-8-1,4 12 50,1 0-1,-1-1 1,0 1-1,0 0 0,0 0 1,1-1-1,-2 1 1,1 0-1,0 0 1,0 0-1,0 0 0,0 0 1,-1 1-1,1-1 1,0 0-1,-1 0 1,1 1-1,0-1 0,-1 1 1,-2-1-1,1 1-138,0-1-1,0 1 1,0 0-1,0 1 1,-1-1 0,1 1-1,0-1 1,0 1-1,0 0 1,0 0-1,0 0 1,0 0-1,0 1 1,0-1-1,1 1 1,-1 0 0,-3 2-1,-6 7-1393,0-1 0,-14 17 0,22-23 1244,-34 42-4793,5 2 1675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2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62 132 3232,'5'-20'8144,"3"50"-2769,-3 31-3054,-3 102-1,-3-42-1761,2-42-300,-1-10-28,11 75-1,-10-109-384,-7-90-8899,3 29 8911,-24-133 819,10 62 929,-6-14 773,10 46-737,11 53-1445,0 1 0,2-1 0,-1 0 0,2 0 0,-1 0 0,2 0 0,0 0 0,0 0 0,1 1 0,0-1 0,8-17 0,-7 19-83,1 0 1,0 0-1,1 1 1,0 0-1,1 0 0,0 0 1,0 1-1,1 0 0,0 0 1,0 0-1,1 2 0,13-10 1,-15 13-86,0-1 0,0 1 0,1 1 0,-1-1 0,1 1 1,-1 1-1,1 0 0,0 0 0,0 0 0,0 1 1,-1 0-1,1 0 0,14 3 0,-12-1 26,-1 0 0,1 1 0,-1 0 0,1 0 0,-1 1 0,-1 0 0,1 1 0,0 0 0,-1 0 0,12 10 0,-18-13-26,1 0-1,-1 0 1,0 1 0,0-1-1,1 0 1,-1 1 0,-1 0 0,1-1-1,0 1 1,-1 0 0,1 0-1,-1 0 1,0 0 0,0 0-1,0 0 1,0 0 0,-1 0 0,1 1-1,-1-1 1,0 0 0,0 0-1,0 1 1,0-1 0,-1 0 0,1 0-1,-1 0 1,0 0 0,0 0-1,0 0 1,0 0 0,-1 0-1,1 0 1,-4 5 0,-58 89 251,26-42-27,3-10-32,-6 10 61,36-48-276,0 0 0,1 0 0,0 0 0,0 0-1,0 1 1,-2 11 0,5-17-12,0-1-1,0 1 1,0-1-1,0 0 1,0 1-1,0-1 0,1 1 1,-1-1-1,0 0 1,1 1-1,-1-1 1,1 0-1,-1 0 1,1 1-1,-1-1 1,1 0-1,0 0 1,0 0-1,0 0 0,0 0 1,0 0-1,0 0 1,0 0-1,0 0 1,1 1-1,4 1 28,0 1 0,0-1-1,13 5 1,-8-4-19,-5-1-1,95 44-35,-90-41 31,0 1 0,0 0 0,-1 1 0,0 0 0,-1 0 0,15 18 1,-22-24 18,0 0 1,0 1-1,-1-1 1,1 1 0,-1-1-1,1 1 1,-1 0 0,0 0-1,0-1 1,0 1 0,-1 0-1,1 0 1,-1 0-1,1 0 1,-1 0 0,0 0-1,0 0 1,0 0 0,-1 0-1,1 0 1,-1 0 0,1 0-1,-1 0 1,0-1 0,0 1-1,0 0 1,-1 0-1,1-1 1,-1 1 0,1-1-1,-1 1 1,-4 3 0,-1 1 68,0 0 0,-1 0 1,0-1-1,0 0 0,-1 0 1,1-1-1,-1 0 0,-13 5 1,-9 5 23,19-9-87,0-1 1,-21 7-1,15-7 50,0-2 1,-23 3 0,32-5-464,1-1 1,0 0-1,0 0 1,0-1-1,-1 0 0,1-1 1,-13-4-1,19 6-117,0-1-1,0 0 1,0 0-1,0 0 1,0 0-1,0-1 1,0 1-1,-3-3 1,5 4 259,0-1 0,-1 1-1,1-1 1,-1 1 0,1-1 0,0 0 0,0 1 0,-1-1 0,1 1-1,0-1 1,0 1 0,-1-1 0,1 0 0,0 1 0,0-1 0,0 0-1,0 1 1,0-1 0,0 0 0,0 1 0,0-1 0,0 1 0,0-1-1,1 0 1,-1 1 0,0-1 0,0 1 0,1-1 0,-1 0 0,0 1-1,1-1 1,7-8-2561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2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49 146 5408,'-2'-1'3316,"3"7"561,6 10-361,-2-8-3046,2 1-1,-1-1 1,1-1 0,0 1-1,1-1 1,-1-1 0,1 1-1,1-1 1,-1-1 0,1 1 0,0-2-1,0 1 1,11 3 0,-19-8-437,0 1 1,1-1-1,-1 0 0,0 0 1,0 1-1,0-1 1,1 0-1,-1 0 1,0 0-1,0 0 1,1 0-1,-1-1 1,0 1-1,0 0 1,0 0-1,1-1 0,-1 1 1,0-1-1,0 1 1,0-1-1,0 0 1,0 1-1,1-2 1,0 1 3,-1-1 0,0 0 1,0 0-1,1 1 0,-1-1 1,0 0-1,-1 0 0,1 0 1,0 0-1,-1 0 0,1 0 1,0-3-1,0-4 27,0-1 1,-1 1-1,0-1 1,-2-14-1,-1 5-98,0-1 0,-1 1 0,-1 0 0,-10-26 0,14 42 8,0 0-1,-1 0 1,1 1 0,-1-1 0,0 0 0,0 1 0,0 0 0,0-1 0,0 1 0,0 0 0,0 0 0,-1 0 0,1 0 0,-1 0 0,0 1-1,1-1 1,-1 1 0,0 0 0,-5-2 0,5 3 23,0-1 1,0 1-1,0 0 0,0 0 1,0 0-1,0 1 0,0-1 0,1 1 1,-1-1-1,0 1 0,0 0 0,0 0 1,1 0-1,-1 1 0,0-1 1,1 1-1,0-1 0,-1 1 0,-3 4 1,-2 1 125,1 1 0,0 0 1,0 1-1,1 0 0,0 0 1,0 0-1,1 1 0,0 0 1,1 0-1,0 0 0,1 0 1,0 1-1,0-1 1,1 1-1,1 0 0,0 0 1,0-1-1,1 1 0,1 0 1,-1 0-1,2 0 0,0 0 1,0-1-1,0 1 0,2-1 1,-1 0-1,1 0 0,1 0 1,0 0-1,6 9 0,-5-10-4,1 0 0,1-1 0,-1 0 0,1 0-1,1 0 1,-1-1 0,1-1 0,0 1-1,14 6 1,-17-10-179,0-1 1,0 1-1,0-1 0,0-1 0,0 1 1,0-1-1,1 0 0,-1 0 0,0-1 1,1 0-1,-1 0 0,0 0 0,1-1 1,-1 0-1,0 0 0,0-1 0,11-4 0,-13 5-457,-1-1-1,1 0 1,-1-1-1,0 1 0,1-1 1,-1 1-1,0-1 0,3-4 1,-4 5 189,16-15-2115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2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39 3328,'-12'-1'11693,"10"2"-11136,-14 10 2651,12-7-3005,0 0 0,1 1 0,-1-1 1,-4 9-1,6-8-75,-1-1 0,1 1 0,1 0 0,-1 1-1,1-1 1,0 0 0,0 0 0,0 1 0,1 6 0,0-9-74,0 0 0,0-1 0,1 1 0,-1 0 0,1 0 0,0 0 0,-1-1-1,1 1 1,1 0 0,-1-1 0,0 1 0,1-1 0,-1 1 0,1-1 0,-1 0 0,1 1 0,0-1 0,4 3 0,0-1 44,-1-1 1,0 0-1,1 0 0,0-1 0,-1 0 1,1 0-1,0 0 0,0 0 0,0-1 1,0 0-1,1-1 0,-1 1 0,0-1 1,0 0-1,0-1 0,1 1 1,-1-1-1,0-1 0,6-1 0,6-3 84,-1 0 0,0-1 0,-1 0-1,1-2 1,18-12 0,-24 14-59,-1 0 1,1-1-1,-1 0 1,-1-1-1,1 0 0,14-19 1,-23 26-103,0 1 0,1-1 1,-1 1-1,0-1 0,-1 0 0,1 1 0,0-1 1,0 0-1,-1 0 0,1 0 0,-1 0 1,1 1-1,-1-1 0,0 0 0,0 0 0,0 0 1,0 0-1,0 0 0,0 0 0,-1 0 1,1 0-1,-1 0 0,1 1 0,-2-4 0,1 3-16,-1 0-1,0 0 0,0 0 0,0 0 0,0 0 0,0 1 0,0-1 0,0 1 0,0 0 0,-1-1 0,1 1 0,-1 0 0,1 0 0,-1 0 1,1 1-1,-1-1 0,1 1 0,-4-1 0,-16-1-80,1 0 0,-1 2 0,0 1-1,1 0 1,-1 2 0,1 0 0,0 1 0,0 2 0,0 0 0,-19 9 0,37-14 2,1 0 0,-1 0 0,1 0 0,0 0 0,-1 1 0,1-1 1,0 1-1,0 0 0,0-1 0,0 1 0,1 0 0,-3 3 0,3-4-139,0 1-1,1 0 1,-1-1-1,0 1 1,1-1-1,0 1 0,-1 0 1,1 0-1,0-1 1,0 1-1,0 0 1,0 0-1,0-1 0,0 1 1,0 0-1,1-1 1,-1 1-1,1 0 1,-1-1-1,2 4 0,2 2-464,-1-1 0,1 0 0,0 0 0,1 0 0,7 7 0,-7-8 415,0 1 1,0 0-1,-1 0 1,7 12-1,-9-12 283,1 0 0,-1 1-1,0 0 1,0-1 0,-1 1 0,0 0-1,0 0 1,-1 0 0,0 0 0,0 0-1,0 0 1,-1 0 0,0-1-1,-1 1 1,1 0 0,-1 0 0,-1-1-1,1 1 1,-5 8 0,3-9 131,-7 15 760,1 1 1,-13 37-1,22-56-790,1 0-1,-1-1 1,0 1-1,1 0 1,0 0-1,0 0 1,0 0 0,0 0-1,0 0 1,1 0-1,-1 0 1,1 0-1,0 0 1,0 0-1,0 0 1,0 0-1,0 0 1,3 4 0,-1-4 34,0 1 0,0-1 0,0 0 0,1 0 0,-1 0 0,1 0 0,0-1 0,0 1 0,0-1 0,0 0 0,6 2 0,-1-1 36,0 0-1,1 0 0,-1-1 0,1-1 0,-1 0 0,1 0 0,-1-1 0,1 0 0,-1 0 0,1-1 0,12-3 0,-16 2-118,0 0-1,1 0 1,-2-1 0,1 0 0,0 0-1,0-1 1,-1 0 0,0 1 0,0-2-1,0 1 1,0-1 0,-1 1 0,0-1-1,0 0 1,0-1 0,0 1 0,-1-1 0,0 0-1,0 0 1,0 0 0,2-8 0,-2-1-74,-1 0 1,0 0 0,-1 0 0,-2-26-1,0 30-93,0-1 0,-1 1 0,0 0 0,-1 0 0,0 0 0,-8-19 0,9 26 26,0 1 1,0 0 0,0 0 0,0 0 0,-1 0 0,1 0 0,-1 1-1,1-1 1,-1 1 0,0-1 0,0 1 0,0 0 0,-1 0 0,1 1 0,0-1-1,-1 1 1,1-1 0,-1 1 0,0 0 0,1 0 0,-1 1 0,0-1-1,1 1 1,-1 0 0,0-1 0,0 2 0,-6 0 0,0 0-480,1 1 0,0 1 0,0-1 0,1 1 0,-1 1 1,1 0-1,-1 0 0,1 0 0,-13 11 0,10-6-721,1 0 0,0 1-1,1 0 1,1 0 0,-15 23-1,-1 13-1956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18.8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1 345 3072,'11'-7'976,"-11"6"-933,0 0 0,0 0 0,-1 1 0,1-1 0,0 0 0,0 1 0,0-1 0,0 0 0,-1 1-1,1-1 1,0 0 0,-1 1 0,1-1 0,-1 1 0,1-1 0,0 0 0,-2 0 0,2-19 8629,6 32-7662,1 0-815,-4 1-46,-1 0 0,0 0-1,-1-1 1,-1 20 0,1 4 174,-1-33-300,17 234 1671,-12-205-851,-5-32-820,1 0 0,-1 0 0,0 0 0,0 1-1,0-1 1,0 0 0,0 0 0,0 0 0,0 0 0,0 1 0,0-1 0,0 0 0,0 0 0,0 0 0,1 0 0,-1 1 0,0-1 0,0 0 0,0 0-1,0 0 1,0 0 0,1 0 0,-1 0 0,0 0 0,0 0 0,0 0 0,0 1 0,1-1 0,-1 0 0,0 0 0,0 0 0,0 0 0,1 0-1,-1 0 1,0 0 0,0 0 0,0 0 0,1 0 0,-1 0 0,0 0 0,0 0 0,0-1 0,0 1 0,1 0 0,-1 0 0,0 0 0,0 0 0,0 0-1,0 0 1,1 0 0,-1 0 0,0-1 0,0 1 0,0 0 0,0 0 0,0 0 0,0 0 0,0 0 0,1-1 0,-1 1 0,10-9 332,-2 0-343,1 0 0,0 0 0,0 1 0,1 1-1,0 0 1,0 0 0,1 1 0,11-6 0,6 0-12,0 1 0,36-9 0,157-31 37,-86 21-26,399-72 208,-223 63 26,424 14 112,-387 38 299,-200-6-400,500 58 787,-647-65-1040,55 4 174,-1-2 0,95-10 0,-47 2 172,-42 5-315,-27 0 197,67-7 0,-92 5-109,0 0 0,0 0 0,0-1 0,-1 0 0,1 0 1,-1-1-1,0 0 0,-1 0 0,1-1 0,9-10 1,-6 3 136,0 0 1,-2 0 0,0-1 0,10-19-1,-14 23-213,4-6-188,-2-1 1,0-1 0,-1 0 0,0 0 0,-2 0 0,0 0 0,-1-1 0,-1 1 0,-1-1 0,-1-19 0,0 13-4926,0 7 1376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2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43 309 2240,'-15'-12'5318,"15"12"-5052,-1 0 1,1 0-1,0 0 0,-1 0 1,1 0-1,0 0 0,-1 0 1,1 0-1,0 0 0,-1 0 1,1 0-1,-1 0 0,1 0-204,-1 0 43,1 0 1,-1 0-1,1 1 0,-1-1 0,0 0 0,1 0 0,-1 0 0,1 1 1,-1-1-1,1 0 0,-1 1 0,1-1 0,-1 0 0,1 1 0,-1-1 1,1 1-1,-1-1 0,1 1 0,0-1 0,-1 1 0,1-1 0,0 1 1,-1-1-1,1 1 0,0 0 0,0-1 0,-1 1 0,1-1 0,0 1 1,0 0-1,0-1 0,0 1 0,0-1 0,0 1 0,0 0 0,0-1 1,0 1-1,0 1 0,1-1 77,-1 0-1,-1 0 1,1 0 0,0 0 0,0 1-1,0-1 1,0 0 0,-1 0 0,1 0-1,-1 0 1,1 0 0,-1 0 0,0 2-1,-1-2 592,-1-1 230,62 11 1792,-35-10-2399,0 0 1,37-5-1,49-11 76,-76 10-336,131-19 6,128-20 378,-237 33-447,80-11 200,-57 20-240,-54 2-44,0-1 0,1 0 0,32-8 1,-51 8 69,0-1 1,0 0-1,0 0 1,0-1-1,11-6 1,-17 9-58,0-1 1,-1 1-1,1-1 1,-1 1-1,1-1 1,0 0-1,-1 1 1,1-1-1,-1 1 1,0-1-1,1 0 1,-1 1-1,0-1 1,1 0-1,-1 0 1,0 1-1,1-1 1,-1 0 0,0 0-1,0 0 1,0 1-1,0-1 1,0 0-1,0-1 1,0 0 2,-1 1 0,1-1 1,-1 0-1,0 0 1,0 0-1,1 0 1,-1 1-1,0-1 1,-3-3-1,-1 0 6,0-1 0,0 1-1,0 0 1,-12-8 0,4 5-45,0 1 0,0 0 1,-1 1-1,-20-7 0,-62-12-164,94 24 197,-13-3 48,1-1 0,-23-11 0,25 11-92,3 0 39,8 1 5,3 3 2,9-1-3,-1-1-1,0 1 1,1 1 0,0 0-1,15 1 1,57 6-42,-75-5 38,5 0 41,0 1 1,0 1-1,0 1 0,0-1 0,0 2 0,-1 0 1,1 0-1,11 9 0,-19-11-4,0 0 0,0 0 1,-1 0-1,0 1 0,1 0 0,-1-1 0,-1 2 0,1-1 1,-1 0-1,1 1 0,-1 0 0,0-1 0,-1 1 0,1 1 1,-1-1-1,0 0 0,-1 0 0,1 1 0,-1-1 1,0 1-1,1 10 0,-3-4 21,0 0-1,-1 0 1,0 0 0,-1-1 0,0 1 0,-6 14 0,1-7 6,-1-1 1,0-1 0,-12 18-1,12-22-540,-1-2-1,0 1 0,-1-1 1,-22 18-1,-54 31-4276,44-32 2651,27-16-3321,10-3 1771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3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38 161 4800,'-5'-20'7367,"5"27"-3994,0 1-3036,6 93 4108,-1-44-3290,25 256 1682,-19-153-2310,-3-30-222,-7-125-308,-1-4-17,1-1 0,-1 1 0,0 0 0,0-1 1,0 1-1,0 0 0,0-1 0,0 1 0,0 0 0,0 0 1,0-1-1,0 1 0,0 0 0,0-1 0,0 1 0,0 0 0,-1-1 1,1 1-1,-1 1 0,0-5-737,-12-86-9535,10 54 7101,-2-28-879,4 38 2108,-9-48 0,-4 2 1196,-17-62 6332,27 116-4327,0 0 0,1 0 0,1 0 0,1-1 0,0 1 0,2-1 0,-1 1 0,5-23 0,1 21-636,0-1 0,0 1-1,2 0 1,12-21 0,-14 28-395,1 1 0,0 0 1,1 0-1,1 1 1,-1 0-1,1 0 0,1 1 1,0 0-1,0 1 0,1 0 1,0 0-1,0 1 1,20-8-1,-26 13-195,-1 0 1,0 1-1,1-1 1,-1 1-1,1 0 1,-1 0-1,1 1 1,0-1-1,-1 1 1,1 0-1,0 1 0,-1-1 1,1 1-1,-1 0 1,7 1-1,-5 1 3,0-1 0,0 1 0,-1 0 0,1 1 0,-1-1 0,0 1 0,0 0 0,0 0 0,0 1 0,4 5 0,-1 0 38,-1 0 0,0 0 1,0 1-1,-1 0 0,0 0 0,-1 1 0,-1-1 0,0 1 0,0 0 0,3 21 1,-7-25 0,1 1 1,-1-1 0,-1 1 0,1-1-1,-2 0 1,1 1 0,-1-1 0,0 0 0,-1 0-1,1 0 1,-2 0 0,1-1 0,-1 1 0,0-1-1,-8 9 1,3-4-32,-1 0 1,0-1-1,-1-1 1,0 1-1,0-2 1,-1 0-1,-22 13 1,2-3 49,13-7 62,-26 12 0,28-14-300,11-5 70,6-5 95,0 0 0,0 0-1,0 0 1,0 0 0,0 0-1,0 0 1,0 0 0,0 0-1,0 0 1,1 0 0,-1 1-1,0-1 1,0 0-1,0 0 1,0 0 0,0 0-1,0 0 1,0 0 0,0 0-1,0 0 1,0 0 0,0 0-1,0 0 1,0 0 0,0 0-1,0 0 1,0 0-1,0 0 1,0 0 0,0 0-1,0 0 1,0 0 0,0 0-1,0 0 1,0 0 0,0 1-1,0-1 1,0 0 0,0 0-1,0 0 1,0 0 0,0 0-1,0 0 1,0 0-1,0 0 1,0 0 0,0 0-1,0 0 1,0 0 0,0 0-1,0 0 1,0 0 0,0 0-1,0 0 1,0 0 0,0 0-1,0 0 1,0 0-1,0 0 1,0 0 0,-1 0-1,1 0 1,0 1 0,0-1-1,0 0 1,0 0 0,0 0-1,0 0 1,7 0 24,-1 1 0,1 0 1,0 1-1,-1 0 0,8 3 0,15 4 32,-2-4-93,-2 2-1,1 0 1,-1 2 0,0 1 0,26 15 0,-40-19 27,0 1-1,-1 0 1,0 1 0,0 0 0,-1 1 0,0 0 0,0 0 0,-1 1-1,0 0 1,-1 0 0,0 1 0,10 21 0,-12-20 44,0 0 0,-1-1 1,-1 1-1,0 1 0,0-1 1,-1 0-1,0 15 0,-1-21-5,-2 0 1,1 0-1,-1 0 0,0 0 0,0 0 1,-1 0-1,1-1 0,-1 1 0,-1 0 1,1-1-1,-1 0 0,0 1 0,0-1 1,0 0-1,-1-1 0,0 1 0,-5 5 0,0-2 6,0-1-1,0-1 0,0 1 0,-1-1 0,0-1 0,0 0 0,0 0 0,-1-1 0,0-1 1,1 1-1,-21 2 0,22-5-46,-1 1 1,1-2 0,-1 1 0,0-2-1,1 1 1,-1-1 0,1 0-1,-1-1 1,1 0 0,0-1-1,0 0 1,0 0 0,0-1-1,-11-7 1,11 5-297,0 0 1,1 0-1,0-1 1,0-1-1,-11-12 0,-1-3-1424,16 19 845,0 0 1,0-1-1,0 0 1,1 1-1,-1-1 0,-2-6 1,5 2-912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3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31 100 3968,'2'5'14836,"10"1"-15203,10 9 1752,-16-10-1077,1 0 0,-1-1 0,0 0 0,1-1 0,0 0-1,0 0 1,0 0 0,0-1 0,9 2 0,-11-3-145,0-1 1,0 1 0,1-1-1,8-1 1,-13 0-145,1 1 1,0 0-1,0-1 0,-1 1 0,1-1 1,0 0-1,-1 0 0,1 0 1,0 1-1,-1-1 0,1-1 1,-1 1-1,0 0 0,1 0 1,-1 0-1,1-3 0,1 0 0,0 0 0,0 0 0,-1-1 0,0 1 0,0-1 0,0 0 0,0 0 0,-1 0 0,0 0 0,0 0 0,0 0-1,-1 0 1,1 0 0,-1 0 0,0 0 0,-1 0 0,1 0 0,-1 0 0,-2-5 0,2 7-40,0 0-1,0 1 1,0-1 0,0 1-1,-1 0 1,1-1 0,-1 1-1,1 0 1,-1 0 0,0 0 0,0 0-1,0 0 1,0 0 0,-1 1-1,1-1 1,0 1 0,-1 0-1,1-1 1,-1 1 0,1 0-1,-1 0 1,1 1 0,-1-1 0,0 0-1,1 1 1,-1 0 0,0-1-1,0 1 1,-4 1 0,2-1 46,-1 1 0,0 0 0,1 0 0,-1 0 0,1 1 0,0 0 0,-1 0 0,1 0 1,0 0-1,0 1 0,0 0 0,1 0 0,-6 5 0,3-2 87,0 2 1,0-1 0,0 1-1,1 0 1,0 0-1,1 1 1,0 0-1,0 0 1,1 0-1,0 0 1,0 1-1,1 0 1,1 0-1,-1-1 1,2 1-1,-1 1 1,2-1-1,-1 0 1,2 11 0,0-6 58,1 1 1,1-1-1,0 0 1,1 0-1,0-1 1,2 1-1,0-1 1,12 22-1,-13-28-100,0-1 0,0 0 0,0 0 0,1-1 0,0 1 0,1-1 0,7 5-1,-9-7-45,1-1-1,-1 0 0,0 0 0,1 0 0,0-1 0,-1 0 0,1 0 0,0-1 0,0 1 0,0-1 0,7 0 0,-3 0-17,-3 0-65,0-1 1,0 0-1,0 0 1,0 0-1,0-1 1,0 0 0,10-2-1,-10 0-771,0 0 0,-1-1 0,1 1 0,-1-1 0,1-1 0,-1 1 0,-1-1 0,7-6 0,5-9-1838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32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 5888,'-13'-9'10486,"13"9"-10315,0-1 281,0 1-283,1 1-1,-1-1 1,1 1 0,-1-1 0,1 0 0,-1 1-1,0-1 1,1 0 0,-1 1 0,1-1-1,-1 0 1,1 0 0,-1 1 0,1-1 0,0 0-1,-1 0 1,1 0 0,-1 0 0,1 0 0,0 0-1,17 3 984,-17-3-1032,122 11 2413,23 1-1545,-36-2-509,-101-9-469,1-1-39,-1 1 0,1 0-1,19 5 1,-29-5 24,1-1 0,-1 0 1,1 1-1,0-1 0,-1 0 1,1 1-1,-1-1 0,1 1 0,-1-1 1,1 1-1,-1 0 0,0-1 1,1 1-1,-1-1 0,0 1 0,1 0 1,-1-1-1,0 1 0,0 0 1,1-1-1,-1 1 0,0 0 0,0-1 1,0 1-1,0 0 0,0-1 1,0 1-1,0 0 0,0 1 0,-6 22 303,4-19-209,-7 22-137,-23 44-1,5-11-67,-37 89-233,27-64-3942,28-65 323,-9 39 0,11-23 694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3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5824,'1'-9'1102,"-1"7"-400,1-1 0,-1 1 0,0-1 1,1 0-1,0 1 0,0 0 0,2-5 1,-3 6-563,0 1 0,0 0 0,0 0 0,0-1 0,1 1 0,-1 0 0,0 0 0,0 0 0,0-1 0,1 1 0,-1 0-1,0 0 1,0 0 0,1 0 0,-1 0 0,0-1 0,0 1 0,1 0 0,-1 0 0,0 0 0,1 0 0,-1 0 0,0 0 0,0 0 0,1 0 0,-1 0 0,0 0 0,1 0 0,-1 0 0,0 0 0,0 0 0,1 0 0,-1 1 0,1-1 0,3 11 2460,-3 21-883,-2-26-1334,2 94 1723,-11 253-1348,10-335-1551,-1 5-1135,-2-13-2695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3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59 8960,'-12'-7'2896,"11"6"-2816,1 1 0,0-1 0,0 1 0,0-1 0,0 1 0,0-1 0,0 1 0,0-1 0,0 1 0,0-1 0,0 1 0,0-1 0,0 1 0,0-1 0,0 1 0,1-1 0,-1 1 0,0-1 0,0 1 0,0-1 0,1 1 0,-1-1 0,0 1 0,1-1 0,0 0 130,0 0 0,0 0 1,-1 0-1,1 0 0,0 0 0,0 0 1,0 1-1,1-1 0,-1 0 1,0 1-1,0-1 0,0 0 1,0 1-1,1 0 0,-1-1 1,3 0-1,25-3 1786,-19 3-1408,31-4 1144,79-9 1589,-96 13-3516,0 1-1,0 0 1,24 5 0,-7 4-10338,-28-5 6955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33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10400,'-7'-1'3426,"9"6"-1782,4 8 672,-2 10 37,7 67 1598,-10-20-2882,-10 84 1,10-107-393,13-79-480,6-12-792,1 1-1,36-51 1,-53 87 589,1 1 1,0-1 0,0 1-1,1 0 1,-1 0 0,1 1-1,1 0 1,8-6 0,-14 10 56,0 1 0,0-1 0,0 1 1,0-1-1,0 1 0,0-1 1,0 1-1,0 0 0,0 0 1,0-1-1,0 1 0,0 0 1,0 0-1,0 0 0,1 0 0,-1 0 1,0 0-1,0 1 0,0-1 1,0 0-1,0 1 0,0-1 1,0 0-1,0 1 0,0-1 0,0 1 1,0 0-1,0-1 0,0 1 1,0 0-1,-1-1 0,1 1 1,0 0-1,0 0 0,-1 0 0,1 0 1,-1-1-1,2 3 0,1 3 135,-1 0-1,1 0 1,-1 1-1,0-1 0,1 8 1,-3-11-164,7 40-56,-2 0 0,-2 1 0,-3 49 0,-1-44-2053,1-28 577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47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28 3136,'-8'-2'1264,"8"2"-1175,0 0 1,0 0 0,-1 0-1,1 0 1,0 0 0,0 0-1,-1 0 1,1 0-1,0 0 1,0 0 0,-1 0-1,1 0 1,0 0 0,0 0-1,-1 0 1,1 0 0,0 0-1,0 0 1,-1 0 0,1 0-1,0 0 1,0 0 0,-1 1-1,1-1 1,0 0-1,-6 1 2103,4-1-1202,5 0 975,17-8-109,17 1-1443,1 1 0,0 2 0,0 2 0,61 4 0,-41 3 18,-1 3 1,78 20 0,-121-24-366,-1 1 0,0 0 0,0 1 0,0 0 0,-1 1 0,0 0 1,0 1-1,-1 0 0,0 1 0,0 0 0,15 18 0,-11-8 29,-1 0 1,0 1-1,-2 0 0,0 1 1,17 43-1,-12-22-17,39 113 667,-51-135-648,0 0-1,-1 0 1,-2 0-1,0 1 1,-1-1-1,-2 22 1,-1-12 19,-1 15-11,-1 1 0,-15 57 1,7-55 49,-35 113 314,39-138-370,-1 0 1,-2 0-1,0-1 0,-25 35 0,30-49-27,-22 30 279,1 0 0,-41 80 0,39-45-154,-32 117 1,52-159-69,2 0 0,1 0 1,-5 64-1,11-88-90,1-1 1,0 0-1,0 0 1,0 0-1,1 1 0,0-2 1,0 1-1,1 0 1,-1 0-1,1-1 0,1 1 1,-1-1-1,5 5 1,0 3 91,-2-6-84,0-1 0,1 0 0,-1-1 0,1 1 0,0-1 0,0 0 0,1-1 0,9 5 0,-12-6 31,5 1-16,-6-2-50,-1 0 1,1 0-1,-1 0 0,6 4 0,-8-5-4,0-1 0,-1 1 0,1 0 0,-1-1 0,1 1 0,-1 0-1,1 0 1,-1 0 0,1-1 0,-1 1 0,1 0 0,-1 0 0,0 0-1,0 0 1,1 0 0,-1 0 0,0 0 0,0 0 0,0 0 0,0 0-1,0 0 1,0-1 0,0 1 0,-1 2 0,-8 40 27,4-20 60,-12 39-1,-7 19-25,17-51-112,-15 38 1,4-20 23,-17 64 1,33-103 47,1 0 1,1 0-1,0 0 0,1 12 1,-1 2 25,1-19-67,-1 0 0,1-1-1,0 1 1,0 0 0,0-1-1,0 1 1,1-1 0,0 1-1,3 5 1,7 18-41,-10-23 79,47 174-142,-13-20 142,13 66 6,-40-164 21,-2 1-1,-3 0 0,-4 80 1,-3-103-20,-1 1 0,-2-1 1,-2 0-1,-1-1 0,-2 0 1,-21 49-1,23-68 2,-1 0 0,0-1 0,-1-1 0,-1 0 0,-1 0 0,-26 25 0,22-25 0,-1-1 1,0-1-1,-1 0 0,-1-2 1,0 0-1,-1-1 0,0-1 0,-1-2 1,-26 9-1,-24 1 113,-112 15-1,117-22-203,52-9-296,-1 2 0,1 0 0,0 0 0,0 2 0,0-1 1,1 2-1,-14 8 0,-10 11-4051,2 4-3696,25-17 3865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51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11 473 3648,'0'-1'139,"-1"0"-1,1 0 1,0 0 0,0 0 0,0 0 0,-1-1-1,1 1 1,0 0 0,0 0 0,0 0-1,1 0 1,-1 0 0,0 0 0,0 0-1,1 0 1,-1 0 0,1-2 0,1-7 4605,-8 74-2957,9 142 282,-3 95 534,0-299-2531,0-1-47,1-1-1,-1 1 0,0-1 1,0 1-1,0-1 1,0 0-1,0 1 0,0-1 1,0 1-1,0-1 1,0 0-1,0 1 0,0-1 1,0 1-1,0-1 1,-1 1-1,1-1 0,0 0 1,0 1-1,0-1 1,0 0-1,-1 1 0,1-1 1,0 0-1,-1 1 1,1-1-1,0 0 0,0 1 1,-1-1-1,1 0 1,-1 1-1,-1-4 413,1-2-382,0-1-1,0 1 1,0-1-1,1 0 0,-1 1 1,1-1-1,2-9 1,8-43-114,-3 23 29,31-132 233,-29 133-298,17-37 1,-21 57 94,2 1 0,0 0 1,0 0-1,1 1 1,16-19-1,-21 28 34,0 1 1,-1-1-1,1 1 0,0-1 1,1 1-1,-1 0 1,0 1-1,0-1 0,1 0 1,-1 1-1,1 0 0,6-2 1,-8 3-3,1 0 0,-1-1 0,0 1 0,0 0 0,0 0 0,0 1 0,0-1 0,0 0 0,0 1 0,0-1 0,0 1 0,0 0 0,0-1 0,0 1 0,0 0 1,0 0-1,-1 0 0,1 1 0,0-1 0,-1 0 0,1 1 0,-1-1 0,1 1 0,1 2 0,2 3 60,0 1-1,-1 0 1,0 1 0,-1-1-1,1 1 1,-2-1 0,4 14 0,5 66 290,-8-66-298,28 202 572,-28-205-553,0-1 0,-1 28 0,-2-45-1,6-12-7852,-2 9 6871,31-42-7804,-30 38 8402,-1 1 0,0-1 0,7-12 0,-7 11 1129,0 0 0,10-12 0,-12 18-453,-1-1 1,1 0 0,-1 1-1,1-1 1,0 1 0,0 0-1,0 0 1,0 0 0,0 0-1,0 0 1,0 0 0,0 0-1,0 0 1,4 0 0,-2 1-104,0-1 1,1 0-1,-1 0 1,0 0-1,0 0 1,0-1 0,0 1-1,0-1 1,0 0-1,0 0 1,0-1-1,-1 1 1,6-6-1,-3 1-180,-1-1-1,0 1 1,-1-1-1,0 0 0,0 0 1,-1 0-1,0-1 1,0 1-1,-1-1 0,0 1 1,0-11-1,0-5-7,-1-1 0,-4-43-1,3 67-98,0-1 0,0 1-1,0 0 1,0 0-1,0 0 1,-1 0 0,1-1-1,0 1 1,-1 0-1,1 0 1,-1 0 0,1 0-1,-1 0 1,0 0-1,1 0 1,-2-1 0,2 2 7,-1-1 1,1 1 0,-1 0 0,1 0 0,0 0-1,-1 0 1,1 0 0,-1 0 0,1 0 0,-1 0-1,1 0 1,0 0 0,-1 0 0,1 0-1,-1 0 1,1 0 0,-1 0 0,1 0 0,0 1-1,-1-1 1,1 0 0,-1 0 0,1 0 0,0 1-1,-1-1 1,1 0 0,0 1 0,-1-1 0,-2 4 84,0-1 0,0 0 0,0 1 0,1-1 0,-1 1 1,1 0-1,-3 6 0,-3 11 101,1 0 0,1 0 0,1 1-1,1-1 1,1 1 0,0 0 0,2 0 0,1 0-1,0 0 1,7 43 0,-4-54-102,-1-1 0,2 1 0,-1-1 0,1 0-1,9 15 1,-10-20-40,0 0-1,0 0 0,0-1 0,1 1 0,0-1 0,0 0 1,0 0-1,1 0 0,-1-1 0,1 0 0,10 6 0,-12-8 0,1 1 0,-1-1 0,1-1-1,0 1 1,-1 0 0,1-1 0,0 0-1,0 0 1,-1 0 0,1 0-1,0-1 1,7-1 0,1-2 63,0 0 1,16-7-1,-8 1-73,-2-1-1,1-1 1,-2 0 0,0-1-1,0-1 1,-1-1 0,22-25-1,-10 6-37,-1-1-1,-1-1 0,23-45 0,46-119 103,-83 170-87,-1 0 1,-1 0 0,10-61-1,-20 90-18,21-144 102,-19 120-127,-1 1 0,-1-1 0,-1 1 0,-4-28 1,-3 29-284,3 16 55,0 9 90,-3 16 7,7-14 130,-11 29 11,3 1-1,0 0 1,3 1-1,0 0 0,2 0 1,2 47-1,5 3 151,21 126 1,-13-145-46,3 0 0,33 93 0,-44-150 12,0 0-1,1-1 1,1 0 0,5 10-1,-8-16-180,-1 0 0,1 0 1,-1 0-1,1 0 0,0 0 0,0 0 0,0-1 0,0 1 0,0-1 0,0 1 0,0-1 0,1 0 0,-1 1 0,0-1 0,1-1 0,-1 1 0,1 0 1,-1 0-1,6 0 0,-7-2-242,0 1 0,0 0 0,0 0 0,0-1 1,0 1-1,0 0 0,0-1 0,0 1 1,0-1-1,0 1 0,0-1 0,-1 0 0,1 1 1,0-1-1,0 0 0,0 0 0,-1 1 0,1-1 1,-1 0-1,1 0 0,0 0 0,-1 0 0,1 0 1,-1 0-1,0 0 0,1 0 0,-1 0 0,0 0 1,0 0-1,1 0 0,-1 0 0,0 0 1,0 0-1,0-2 0,0-9-2152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51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53 109 6656,'-53'-12'3008,"53"15"-2624,5-3 1280,4 0-992,14-3 1408,3-2-1184,28-2 831,5-1-991,18-5-320,-11 6-256,6-9 0,-9 7-96,5-2-32,-10 2 0,0 1-3775,-3 5 2047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21.6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22 869 2656,'-21'5'5712,"22"-5"-5122,1-1 1,0 1-1,-1-1 1,1 1-1,0-1 1,-1 1-1,1-1 1,-1 0-1,1 1 1,1-3 0,27-18 841,1 0 1,42-20 0,43-27-430,-94 51-862,-1-1 0,0 0 0,-1-2 0,26-33 0,-22 22-27,-2-2-1,31-59 0,-51 87-114,1-1 0,0 1 0,0-1 0,1 1 0,0 0 0,0 0 0,0 0-1,0 1 1,6-5 0,-10 9-9,0 0-1,0 0 1,1 0-1,-1 0 1,0 0-1,1 0 1,-1 0-1,0 0 0,0 0 1,1 0-1,-1 0 1,0 0-1,1 0 1,-1 0-1,0 0 1,1 0-1,-1 0 1,0 0-1,0 0 0,1 0 1,-1 1-1,0-1 1,0 0-1,1 0 1,-1 0-1,0 0 1,0 1-1,1-1 1,-1 0-1,0 0 0,0 0 1,0 1-1,0-1 1,1 0-1,-1 1 1,0-1-1,0 0 1,0 0-1,0 1 0,5 11-196,0 10 109,-1-1 0,2 43 0,-7 47-19,0-47 112,1-50 66,0 0 0,-1-1-1,-1 1 1,0 0 0,-1-1 0,0 1 0,-1-1-1,-1 0 1,-6 13 0,10-24-28,1-1 0,-1 0 1,0 1-1,-1-1 0,1 0 0,0 0 0,0 0 1,0 0-1,-1 0 0,1 0 0,0 0 1,-1 0-1,1-1 0,-1 1 0,1 0 0,-1-1 1,1 1-1,-1-1 0,0 0 0,1 1 0,-1-1 1,0 0-1,1 0 0,-1 0 0,1 0 0,-1 0 1,0-1-1,1 1 0,-1 0 0,1-1 0,-1 1 1,0-1-1,-1 0 0,-5-3 3,0 1 0,1-1 0,-1 0-1,1-1 1,-10-7 0,-88-63-201,95 65-51,10 9 197,-1 0-93,2 2-112,54 30-382,-39-21 619,1 0-1,0-2 0,0 0 1,32 11-1,-39-17 95,0-1 1,1 0-1,-1 0 0,1 0 0,-1-2 1,1 1-1,-1-1 0,0-1 1,1 0-1,-1 0 0,0-1 1,0-1-1,0 1 0,-1-1 0,1-1 1,9-6-1,14-10-20,-1-2 0,57-53 0,-62 52 9,121-118 187,-143 138-277,3-4-51,1 1 0,-1 1 0,15-9 0,-21 14 28,0 0 1,0 0-1,0 0 1,1 0 0,-1 0-1,0 1 1,0-1-1,1 1 1,3 0-1,-5 0 10,0 0-1,0 0 1,0 0-1,0 0 1,0 1-1,1-1 1,-1 0-1,0 1 1,0-1-1,0 1 1,0-1-1,0 1 1,0 0-1,-1-1 1,1 1-1,0 0 1,0 0-1,0-1 1,-1 1-1,2 2 1,2 3-2,-1 1 0,0-1 0,-1 1 0,1 0 0,-1 0 0,-1 0 0,1 0 1,-1 0-1,0 0 0,-1 0 0,1 1 0,-2-1 0,-1 14 0,0-3 4,-2 0 0,0 0 0,-1 0 1,-11 25-1,8-23 127,3-6 46,0-1 0,-1 0 0,-1-1 0,0 1 0,-11 14 0,15-23 127,4-3 12,11-9 46,31-31-168,-14 14-163,41-47 0,-44 39-43,-10 12-82,1 1 0,28-25 0,-44 43 90,0 1 0,0 0 0,0 1 0,0-1 0,0 0 0,1 0 1,-1 0-1,0 1 0,1-1 0,-1 1 0,0-1 0,1 1 0,-1-1 0,1 1 1,-1 0-1,0 0 0,1 0 0,-1 0 0,1 0 0,-1 0 0,3 0 1,-3 1 2,0-1 1,1 1 0,-1 0 0,0 0-1,0-1 1,0 1 0,0 0 0,0 0-1,0 0 1,0 0 0,-1 0-1,1 0 1,0 1 0,0-1 0,-1 0-1,1 0 1,-1 0 0,1 1 0,-1-1-1,0 0 1,1 1 0,-1 1 0,3 21 30,-1 0 0,-1 0 1,-2 0-1,-3 27 0,2-41 69,1 4 257,3-13-110,3-5 23,27-41 0,11-12-396,-37 49 129,1 1 0,-1 1 1,1-1-1,15-10 0,-20 16-12,-1 0-1,0 0 1,1 0-1,-1 1 0,0-1 1,1 0-1,-1 1 1,1-1-1,-1 1 0,1 0 1,-1-1-1,1 1 1,-1 0-1,1 0 1,-1 0-1,1 0 0,-1 0 1,1 0-1,-1 1 1,1-1-1,1 1 1,-1 0 2,-1 0 1,1 0-1,0 0 1,-1 0 0,1 1-1,-1-1 1,0 1-1,1-1 1,-1 1 0,0-1-1,0 1 1,0 0 0,0-1-1,1 3 1,1 5-1,0-1 0,0 1 0,-1-1 0,0 1 0,1 18 0,-2-14 26,0 0 0,4 16 0,-4-26 3,0 0 1,0 1 0,0-1 0,0 0-1,0 0 1,1 0 0,-1 0 0,1-1 0,0 1-1,0 0 1,0-1 0,0 1 0,0-1-1,6 5 1,-3-4 35,1-1-1,0 1 1,0-1-1,0 0 1,0 0 0,0-1-1,1 1 1,-1-1-1,0-1 1,13 1-1,0-2 23,0-1-1,24-5 0,-21 2-46,-1-1 1,1 0-1,-1-2 1,-1-1-1,26-13 1,-14 2-16,0-1 0,34-30 0,-47 33-122,-18 15-118,-12 13 50,-105 112 12,112-116 154,-1 0 0,1 0 1,0 0-1,1 0 0,-4 9 1,6-13 29,0 1-1,0-1 1,1 0 0,-1 0-1,0 0 1,1 0 0,0 1 0,-1-1-1,1 0 1,0 0 0,0 1-1,0-1 1,1 0 0,-1 0 0,0 1-1,1-1 1,0 0 0,-1 0-1,1 0 1,0 0 0,2 4 0,-2-5 12,0 0 1,1 0 0,-1 1-1,0-1 1,1 0 0,-1-1-1,0 1 1,1 0 0,-1 0 0,1-1-1,0 1 1,-1 0 0,1-1-1,-1 0 1,1 1 0,0-1-1,-1 0 1,1 0 0,0 0-1,-1 0 1,1 0 0,0 0 0,-1 0-1,1-1 1,0 1 0,-1-1-1,1 1 1,-1-1 0,3 0-1,1-2 37,1 0 0,-1 1-1,0-2 1,0 1-1,0-1 1,0 1-1,4-6 1,1-2-14,0 0 0,-1-1 0,0 0 0,-1-1 1,0 0-1,-1 0 0,10-25 0,-5-1-184,13-63 0,-23 83-123,-5 15 52,-2 10-61,1 2 86,1 0 0,-5 16 1,-2 8 2,1-13 160,2 1 0,0 0 0,2 1 0,0 0 0,1 0 0,1 0 0,-1 26 0,4-44 39,0 0 0,1 0 0,-1 0 0,1 0 0,-1 0 0,1 0 0,0-1 0,0 1 0,0 0 0,0 0 0,2 2 0,-2-3 11,0-1-1,0 0 1,0 0-1,0 1 1,1-1-1,-1 0 0,0 0 1,0 0-1,1 0 1,-1 0-1,0-1 1,1 1-1,-1 0 0,1-1 1,-1 1-1,1-1 1,-1 1-1,1-1 1,0 0-1,-1 1 0,3-1 1,5-1 15,-1-1 0,1 0 1,-1 0-1,0 0 0,0-1 0,0 0 1,9-5-1,-3 1-14,11-5 60,44-27 0,-43 21-54,-2-1 0,0-1-1,-1-1 1,0-1 0,-2-1-1,23-32 1,-2-5-70,50-95-1,-3-33 166,-77 157-275,-1 1 1,10-55-1,-21 85 124,1 0 1,-1-1-1,0 1 0,0 0 0,0 0 1,0-1-1,0 1 0,0 0 0,0-1 0,0 1 1,0 0-1,0 0 0,0-1 0,-1 1 1,1 0-1,0 0 0,0-1 0,0 1 0,0 0 1,0 0-1,0-1 0,-1 1 0,1 0 1,0-1-1,-1 1 2,1 0 1,0 0 0,0 0-1,-1 0 1,1 0-1,0 0 1,-1 0 0,1 0-1,0 1 1,0-1-1,-1 0 1,1 0-1,0 0 1,-1 0 0,1 0-1,0 0 1,0 1-1,-1-1 1,1 0 0,0 0-1,0 0 1,0 1-1,-1-1 1,1 0 0,0 0-1,0 1 1,0-1-1,-1 1 1,-5 8-135,0 1-1,-9 21 1,-23 58 17,3 3 1,-42 179-1,72-248 145,0 1 1,2 0-1,-1 29 0,4-44 10,1-1-1,-1 1 1,2-1-1,-1 1 1,1-1 0,0 0-1,1 1 1,-1-1-1,2 0 1,-1-1 0,1 1-1,7 10 1,-8-15 17,-1 0 0,1 0 0,-1 0 0,1-1 0,0 1 0,0-1 0,0 1 0,1-1 0,-1 0 0,0 0 0,1-1 0,-1 1 0,1-1 0,0 1 0,-1-1 0,1-1 0,0 1 0,0 0 0,0-1 0,0 0 0,0 0 0,-1 0 0,1 0 0,0 0 0,0-1 0,0 0 0,0 0 0,-1 0 0,1 0 0,0-1 0,-1 1 0,1-1 0,-1 0 0,0 0 0,6-4 0,3-5 14,-1-2 0,0 1 0,0-1 0,-1-1 0,8-15 0,40-83 1,54-140 121,-103 234-177,13-30-61,-1 0 0,25-91 0,-44 132 3,-1 0-1,1 0 1,-1-1 0,-1 1-1,1 0 1,-1 0 0,-2-12-1,2 18 44,0 1 1,0-1-1,0 0 0,-1 0 0,1 0 1,0 0-1,-1 1 0,1-1 0,0 0 1,-1 0-1,1 1 0,-1-1 0,1 0 0,-1 0 1,-1 0-1,2 1 0,0-1 1,-1 1-1,1 0 1,-1 0-1,1 0 1,-1-1-1,1 1 1,-1 0-1,1 0 1,-1 0-1,1 0 1,-1 0-1,1 0 1,-1 0 0,1 0-1,-1 0 1,1 1-1,-1-1 1,1 0-1,-1 0 1,-3 2-52,1 0 1,0 0 0,-1 0 0,1 1 0,0-1 0,-3 5 0,-4 3 7,1 1-1,0 1 1,0 0-1,2 0 1,-1 0-1,2 1 1,-1 0-1,-6 22 1,3-2 61,1 1 1,-6 50-1,10-41 98,1 0 0,3 1 0,5 58 0,-3-90 12,1 0-1,0-1 0,1 1 1,0-1-1,1 0 0,1 0 1,-1 0-1,2 0 0,-1-1 1,2 1-1,11 14 0,-14-20-197,1 0-1,1 0 0,-1 0 0,0-1 1,1 1-1,0-1 0,0-1 0,1 1 1,-1-1-1,13 5 0,-12-6-546,0-1 0,0 0 0,0 0 0,0 0 0,0-1 0,0 0 0,10-1 0,20-7-6194,-2-1 2097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54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1384 1984,'-31'11'1291,"37"-13"2590,8-1-1838,1 0 0,22-11 0,-21 5-1430,-1 0 1,0-2-1,-1 0 0,21-20 1,-14 9-306,0 0 1,-2-1 0,-1-1 0,17-27 0,54-110 737,-41 68-271,-47 92-754,-1 0-1,1 0 1,-1 0 0,1 0 0,0 0 0,-1 0 0,1 0-1,0 0 1,0 1 0,0-1 0,0 0 0,0 0 0,0 1 0,0-1-1,0 1 1,0-1 0,2 0 0,-3 1-13,1 0-1,-1 0 1,1 0-1,-1 0 1,1 1-1,-1-1 1,1 0 0,-1 0-1,1 0 1,-1 1-1,1-1 1,-1 0 0,1 1-1,-1-1 1,0 0-1,1 1 1,-1-1 0,0 1-1,1-1 1,-1 1-1,0-1 1,0 1-1,1-1 1,-1 0 0,0 1-1,0 0 1,0-1-1,1 1 1,-1-1 0,0 1-1,0-1 1,0 1-1,0-1 1,0 1 0,0-1-1,0 2 1,29 185 569,-27-173-568,0-1 54,1 0 0,0 0 0,1 0 0,1-1 0,0 1 0,0-1-1,11 16 1,-13-23 1,1 0 0,-1 0 0,1-1 0,1 1 0,-1-1 0,0 0 0,1 0 0,0-1 0,0 1-1,0-1 1,0 0 0,1 0 0,-1-1 0,1 0 0,0 0 0,0 0 0,-1-1 0,8 2 0,-2-2-36,1-1 1,-1 0 0,0 0-1,0-1 1,0 0 0,0-1-1,-1 0 1,1-1 0,0 0-1,-1-1 1,0 0 0,1-1-1,-2 0 1,1 0 0,14-11-1,-11 5 9,0-1 0,-2 0 1,1 0-1,-2-1 0,1 0 0,-2-1 0,0 0 0,0-1 0,-2 0 0,0 0 0,0 0 1,-1-1-1,-1 0 0,-1 0 0,0-1 0,-2 1 0,1-1 0,-2 0 0,0 1 0,-1-1 0,-1 0 1,-4-23-1,4 35-70,-1-1 1,1 0 0,-1 1 0,-1-1 0,1 1 0,-1 0 0,0 0 0,0 0-1,0 0 1,-1 0 0,-7-7 0,9 10 13,0 0 0,0 0 0,-1 0 0,1 0 0,-1 1 0,1-1 0,-1 1 0,0 0 0,0-1 0,1 1 0,-1 0 0,0 1 0,0-1 0,0 1 0,0-1 0,0 1 0,0 0 0,0 0 0,0 0 0,0 0 0,0 0 0,0 1 0,0 0 0,0-1 0,-5 3 0,3 0 11,0-1 0,0 1-1,0 0 1,0 1 0,1-1 0,-1 1 0,1 0 0,0 0 0,0 0 0,0 1 0,1-1 0,-1 1 0,1 0 0,0 0 0,1 0 0,-1 0 0,1 1 0,0-1 0,-2 10 0,0 1 19,2 0 1,0 0-1,0 0 1,2 0-1,0 1 1,2 15 0,0-17 39,1-1 1,0 0 0,1 1 0,0-1 0,1-1-1,1 1 1,0-1 0,1 0 0,0 0-1,1-1 1,13 17 0,-10-16 55,1 0 0,0-1 0,1 0 0,1-1 0,0 0 0,0-1-1,1-1 1,0 0 0,21 8 0,-31-15-69,0 0 1,0 0-1,1-1 0,-1 0 0,0 0 1,1 0-1,-1 0 0,1-1 0,-1 0 1,0 0-1,1-1 0,-1 0 0,1 0 1,-1 0-1,0 0 0,8-4 0,-5 1 5,0 0 0,-1 0 0,0-1-1,0 0 1,0 0 0,-1-1-1,1 1 1,-1-2 0,-1 1 0,7-9-1,17-28-51,32-64-1,-35 59-68,44-62-1,-61 98 196,2-3-124,0 1-1,0 0 1,27-23-1,-34 34-9,-1 0-1,0 0 0,1 1 1,0 0-1,0 0 1,0 0-1,0 0 1,0 0-1,0 1 1,0 0-1,0 0 1,0 0-1,1 0 1,-1 1-1,0 0 1,1 0-1,-1 0 1,0 0-1,1 1 1,-1-1-1,9 3 1,-8-1 26,1 1 0,-1-1 0,0 1 0,1 0 0,-1 0 0,-1 1 0,1-1 0,0 1 0,-1 0 0,7 8 0,1 3-28,-2 1 0,11 18 0,-17-28-2,8 20 147,-11-24-86,-1-1 1,1 1-1,-1-1 0,0 1 1,1 0-1,-1-1 0,0 1 0,0 0 1,0 0-1,0-1 0,0 1 1,-1 0-1,1-1 0,-1 3 1,1-3-29,-1-1 1,1 1 0,0-1-1,-1 0 1,1 1 0,-1-1 0,1 0-1,-1 0 1,1 1 0,-1-1 0,1 0-1,-1 0 1,1 1 0,-1-1 0,1 0-1,-1 0 1,1 0 0,-1 0-1,0 0 1,1 0 0,-1 0 0,1 0-1,-1 0 1,1 0 0,-1 0 0,1 0-1,-1-1 1,0 1 0,1 0-1,-1 0 1,1 0 0,-1-1 0,1 1-1,0 0 1,-1-1 0,0 0 0,-22-13 60,20 11-84,-25-17-72,6 3 54,-40-22 0,55 35 15,-1 1 0,1 0-1,-1 0 1,1 0-1,-1 1 1,0 0 0,1 1-1,-1 0 1,0 0 0,-11 0-1,13 2-4,1 0 0,-1 0-1,1 0 1,0 1 0,0 0-1,0 0 1,0 0 0,0 1-1,0-1 1,1 1 0,-1 0-1,1 1 1,0-1 0,0 1-1,0 0 1,0 0 0,1 0-1,-6 8 1,2-1-25,0 1-1,0 0 1,1 1 0,0 0 0,1 0-1,-3 15 1,0 2 1,-6 53-1,13-69 30,0 0 0,1-1-1,1 1 1,0 0 0,0 0 0,5 16-1,-4-23 51,0 0-1,1-1 0,-1 1 1,1-1-1,0 0 0,1 0 1,0 0-1,0 0 1,0-1-1,10 10 0,-11-12 18,0 0-1,1-1 1,-1 1-1,1-1 1,0 0-1,0 0 1,0 0-1,0-1 1,0 1-1,0-1 1,0 0-1,1 0 1,-1 0-1,0-1 1,1 0-1,-1 1 1,0-2-1,5 1 1,-2-1-13,-1 0 1,1-1-1,-1 1 0,0-1 1,0 0-1,0-1 1,0 0-1,0 0 0,-1 0 1,1 0-1,6-6 0,-5 3-12,-1 0-1,1-1 0,-1 0 0,0 0 0,-1-1 0,0 1 0,5-10 0,3-11-32,-2-1-1,-1 0 1,12-52-1,-15 51-23,11-39-242,-21 85 125,2 1 1,0 0 0,1-1-1,1 1 1,4 24 0,-4-32 165,1 0 1,0-1 0,1 1 0,-1 0-1,2-1 1,-1 0 0,1 0-1,1 0 1,-1 0 0,1 0-1,1-1 1,11 12 0,-15-16-9,1-1 0,1 1 0,-1-1 0,0 0 0,1 0 0,-1 0 0,1-1 0,-1 1 0,1-1 0,0 0 0,0 0 0,-1 0 0,1 0 0,5 0 0,-3-1-7,0-1 0,0 1 0,0-1 0,0 0 0,0-1 0,0 1 0,-1-1 0,9-4 0,5-4 7,-1 0 0,0-2 0,-1 0 0,18-16 0,-34 27-9,160-143-14,-112 98 66,17-18 141,-61 58-235,-9 9-54,-12 14-111,-8 12 124,0 0 0,2 2 0,1 1 0,1 0 0,-26 61 0,43-84 95,0 0-1,0 0 1,1 0 0,0 0 0,0 11-1,1-17-5,1 0-1,0-1 0,0 1 0,0-1 0,0 1 0,1-1 0,-1 1 0,1-1 0,-1 1 0,1-1 0,0 1 0,0-1 1,0 0-1,0 1 0,1-1 0,-1 0 0,0 0 0,1 0 0,0 0 0,-1 0 0,1 0 0,0 0 0,3 2 1,-1-2 8,1 0 0,-1 0 0,1 0 1,0-1-1,0 1 0,-1-1 0,1 0 1,8 0-1,39-2 89,-36 0-82,-1-1 0,1-1-1,-1 0 1,0-1 0,0-1 0,-1-1 0,1 0 0,-1 0 0,0-2 0,-1 0-1,0 0 1,0-1 0,-1-1 0,20-19 0,-4-1-26,-1-1-1,-2-1 1,-1-2 0,26-48-1,10-15 162,11-18-3,63-176-268,-93 191 79,49-124 2,-54 111 10,-26 81-54,-7 13-158,-3 19 223,0 0 0,0-1 0,0 1 0,-1-1 0,1 1 0,0 0-1,0-1 1,0 1 0,0 0 0,-1-1 0,1 1 0,0 0 0,-1-1 0,1 1 0,0 0 0,0 0 0,-1-1 0,1 1 0,0 0 0,-1 0 0,1-1 0,0 1 0,-1 0 0,1 0 0,-1 0 0,1 0 0,0 0 0,-1 0 0,1 0 0,-1-1 0,1 1 0,0 0 0,-1 0 0,1 0 0,-1 1 0,1-1 0,-1 0 0,1 0 0,0 0 0,-1 0 0,1 0 0,0 0 0,-1 1 0,1-1 0,0 0 0,-1 0 0,0 1 0,-3 1-17,0 0 1,1 0 0,-1 1 0,0-1 0,1 1 0,-1 0-1,1 0 1,0 0 0,0 0 0,0 1 0,1-1 0,-4 6-1,-5 9 27,-12 28-1,-8 34 4,-32 125 0,55-179 2,-44 201 166,42-176-93,3 0 1,1 0 0,2 67-1,4-94-40,2 25 195,-2-44-196,1 0 1,0-1-1,0 0 1,0 1-1,0-1 1,1 1-1,2 5 1,-3-10-26,-1 1 1,0 0-1,1 0 0,-1-1 1,1 1-1,-1 0 0,1-1 1,0 1-1,-1 0 0,1-1 1,0 1-1,-1-1 0,1 1 1,0-1-1,-1 1 0,1-1 1,0 0-1,0 1 0,0-1 1,-1 0-1,1 0 0,0 1 1,0-1-1,0 0 0,0 0 1,0 0-1,-1 0 0,1 0 1,0 0-1,0 0 0,0-1 1,0 1-1,0 0 0,-1 0 1,1-1-1,0 1 0,0 0 1,1-2-1,2 0 15,-1-1 0,1 0 0,-1 1 0,1-2 0,3-4-1,-4 6 4,67-81 190,-46 53-274,1 1 0,54-48 0,-68 69 59,-5 2-65,0 1 1,1 0 0,0 0-1,0 1 1,14-7-1,-20 11 50,-1-1-1,1 1 1,0 0-1,0 0 1,0 0-1,-1 0 1,1-1-1,0 1 1,0 1-1,0-1 1,-1 0-1,1 0 1,0 0-1,0 0 0,0 0 1,-1 1-1,1-1 1,0 0-1,0 1 1,-1-1-1,1 1 1,0-1-1,-1 0 1,1 1-1,0 0 1,-1-1-1,1 1 0,-1-1 1,1 1-1,-1 0 1,1-1-1,-1 1 1,0 0-1,1-1 1,0 3-1,0 2 5,1 0 1,-1 0-1,0 0 0,1 9 0,-1-8 4,5 42 61,8 51-87,-11-83 64,2 1 0,0-1 1,12 29-1,-14-40-27,0 0 0,0 0 0,0 0 0,1 0 0,-1-1 0,1 1 0,1-1 0,5 5 0,-8-7 3,1 0-1,-1 0 1,1-1 0,-1 1 0,1-1-1,0 0 1,0 0 0,0 0 0,0 0-1,0 0 1,0-1 0,0 1-1,0-1 1,0 0 0,0 0 0,0 0-1,0 0 1,3-1 0,-1 0 27,0-1 1,1 0 0,-1 0-1,0 0 1,-1-1 0,1 1-1,5-5 1,32-27 19,-27 21-89,294-264 265,-298 264-455,-11 13 215,-1 0 0,1 0-1,0 0 1,0 0 0,0-1-1,0 1 1,0 0 0,-1 0 0,1 0-1,0 0 1,0 0 0,0 0-1,-1 0 1,1 0 0,0 0 0,0 0-1,0 0 1,0-1 0,-1 1-1,1 0 1,0 0 0,0 0 0,0 0-1,-1 0 1,1 1 0,0-1 0,0 0-1,0 0 1,-1 0 0,1 0-1,0 0 1,0 0 0,0 0 0,0 0-1,-1 0 1,1 0 0,0 1-1,-5 0-9,1 1 0,0 0 0,-1 1 0,-5 3 0,-3 5 25,1 1 0,1 0 0,0 0 1,1 1-1,0 1 0,1 0 0,0 0 0,1 0 0,1 1 0,0 1 0,2-1 0,-1 1 1,2 0-1,0 0 0,1 0 0,0 1 0,1-1 0,1 24 0,2-34 5,0 1-1,0 0 1,0-1 0,1 0-1,0 1 1,0-1-1,0 0 1,1 0 0,0 0-1,0 0 1,1-1 0,0 1-1,8 8 1,-9-10 12,0-1 0,0 0 0,1 0 0,0 0 0,-1-1 0,1 1 0,0-1 0,0 0 0,0 0 1,1 0-1,-1 0 0,0-1 0,1 0 0,-1 0 0,1 0 0,-1 0 0,1-1 0,0 0 0,-1 0 0,8 0 0,-6-2 0,0 1 0,0-1 0,0 1 0,0-2 0,0 1-1,0-1 1,0 0 0,-1 0 0,0 0 0,1-1-1,-1 1 1,6-8 0,-4 4-6,-1 0-1,0 0 1,0-1-1,-1 0 1,0 0-1,-1-1 1,7-15-1,-6 10-12,-1-1 1,0 1-1,-1-1 0,0 0 0,-2 0 0,0 0 0,0 0 1,-1 0-1,-1 0 0,-4-23 0,4 32-27,-1 1-1,0-1 1,0 1 0,0-1-1,0 1 1,-1 0-1,0 0 1,0 0 0,-1 1-1,1-1 1,-1 1 0,0 0-1,0 0 1,0 0-1,-1 0 1,1 1 0,-1-1-1,0 1 1,0 1 0,0-1-1,0 1 1,0-1-1,-7 0 1,-1-1-15,-1 1-1,1 1 1,-1 0 0,0 0 0,0 2 0,0 0-1,0 0 1,-23 5 0,31-5 7,3 1 5,0-1 1,-1 1 0,1-1 0,0 1-1,0 0 1,0 0 0,-4 3-1,45-10 214,46-10-154,247-39-1,-325 53 23,1 2 0,0-1 0,0 1-1,0 0 1,0 1 0,11 1 0,-16-1-44,-1-1 1,1 1 0,0-1-1,0 1 1,-1 0 0,1 0-1,0 0 1,-1 0-1,1 0 1,-1 0 0,0 1-1,1-1 1,-1 0 0,0 1-1,1-1 1,-1 1 0,0-1-1,0 1 1,0-1 0,-1 1-1,1 0 1,0 0 0,-1-1-1,1 1 1,-1 0-1,1 0 1,-1 0 0,0 2-1,1 13 49,-1-1 0,0 0 0,-4 22 0,-13 51 118,10-55-124,0-2 135,2 0-1,-2 41 1,11-82 121,58-119-273,-50 108-60,0 0 0,2 1 0,0 0 0,20-18 0,-31 33-11,0 1 1,1 0 0,0 0 0,-1 0-1,1 0 1,0 0 0,1 1-1,-1 0 1,0 0 0,8-2-1,-10 3 24,1 1-1,-1 0 0,1-1 0,0 1 1,-1 1-1,1-1 0,-1 0 0,1 1 1,-1-1-1,1 1 0,-1 0 0,1 0 1,-1 0-1,1 0 0,-1 0 0,0 0 1,0 1-1,1-1 0,-1 1 0,3 3 1,4 4-4,0 1 0,0 1 0,-1 0 0,-1 0 0,1 1 1,6 15-1,12 20 161,-13-27-95,1-1 0,16 18 0,-23-30-43,0 0-1,0-1 1,0 1 0,0-2-1,1 1 1,0-1-1,0 0 1,11 4 0,-16-8-89,0 0 1,0-1 0,0 1 0,1 0-1,-1-1 1,0 0 0,0 0-1,0 0 1,1 0 0,3-1 0,-6 1-219,1 0 0,0-1 1,-1 1-1,1-1 0,-1 1 1,1-1-1,-1 0 1,0 1-1,1-1 0,-1 0 1,0 0-1,1 0 0,-1 0 1,0 0-1,0 0 0,0 0 1,0-1-1,0 1 0,0 0 1,0-1-1,0 1 1,-1 0-1,1-1 0,0-1 1,0-1-533,-1 1 1,0-1-1,0 0 1,0 1 0,0-1-1,0 0 1,-1 1-1,0-1 1,0 1 0,0-1-1,0 1 1,0-1-1,-1 1 1,1 0 0,-1 0-1,0-1 1,0 1 0,-4-4-1,-17-21-3340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55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 8064,'-5'-5'3648,"5"14"-3168,5-13 992,3 4-896,10-5-224,5 10-224,9-5-352,0 0 128,-6 0-2848,1 0 1600,-9 0-2400,0 4 2144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3:55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24 281 9056,'-23'-25'4096,"49"10"-3552,-3 2 416,4 6-640,36-21 1120,9 3-801,41-15 65,3 5-416,23-1-352,-12 8 32,2 8-1184,-16 11 641,-10 9-7073,-16 5 4224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00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3072,'2'-8'924,"1"0"0,1 0-1,6-12 1,-7 16 34,-1 0-1,1 0 0,0 0 1,0 1-1,1-1 0,-1 1 1,6-4-1,-9 7-868,0-1 0,0 1 0,0 0-1,1 0 1,-1 0 0,0 0 0,0 0 0,1 0 0,-1 0-1,0 0 1,0 0 0,1 0 0,-1 0 0,0 0 0,0 0-1,1 0 1,-1 0 0,0 0 0,0 0 0,1 0-1,-1 0 1,0 1 0,0-1 0,1 0 0,-1 0 0,0 0-1,0 0 1,0 0 0,0 1 0,1-1 0,-1 0-1,0 0 1,0 0 0,0 1 0,8 12 1199,0 15-373,-1 9-293,-3 1 1,-1-1-1,-3 67 0,-22 111-39,10-123-457,-16 101 143,26-187-287,2-5 53,0 1 1,-1 0-1,1-1 1,0 1-1,0 0 0,0 0 1,0-1-1,0 4 1,5-2 213,6-6-42,95-38 417,-66 27-704,-29 11 88,1 0-1,0 1 1,0 0 0,0 1-1,0 0 1,0 1 0,16 2-1,11 0-4687,-29-9-2785,-8 7 6832,0-1-1,0 0 1,0 0 0,0 0-1,-1 0 1,1-1-1,0 1 1,-1 0-1,2-2 1,-1 2 134,7-8-1378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01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29 3808,'24'-17'3067,"-13"12"714,-2-1 3474,-13 12-5236,-38 43 1600,32-39-3398,1 0-1,0 1 1,1 1-1,0-1 1,0 1-1,-10 24 1,15-27-198,0 0 0,1 0 1,0 1-1,0-1 0,1 1 1,0-1-1,1 14 0,0-16-38,1-1-1,-1 0 1,1 0-1,1 1 0,-1-1 1,1 0-1,0 0 1,1 0-1,0-1 0,-1 1 1,2 0-1,3 5 1,0-2-119,1 0 0,-1-1 0,1 0 0,17 13 1,-23-19-231,1-1 0,0 1 0,0 0 0,0-1 0,1 0 0,-1 0 0,0 0 0,6 1 0,-6-1-169,-1-1 1,1 0-1,-1 0 0,0-1 0,1 1 1,-1 0-1,0-1 0,1 1 0,-1-1 1,0 0-1,0 0 0,0 0 0,1 0 1,1-1-1,9-7-2112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01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21 3488,'-18'-17'1568,"5"14"-1344,4 3-64,9 3-128,-5-3-96,5 3 32,-4-3-1792,8 0 960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02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 5728,'-1'-1'243,"0"0"-61,1 0-1,-1 1 0,1-1 0,-1 1 0,1-1 0,-1 1 0,0-1 0,1 1 0,-1 0 1,0-1-1,1 1 0,-1 0 0,0-1 0,1 1 0,-1 0 0,-1 0 0,30 1 9152,6 1-6188,58 3-2098,171-5-476,-261 0-523,0 0 0,1 0-1,-1 0 1,0 1 0,1-1 0,-1 0-1,0 1 1,0 0 0,1 0 0,-1 0-1,0 0 1,0 0 0,0 0 0,0 0 0,0 0-1,0 1 1,2 2 0,-3-3-2,0 1 0,1 0 0,-1 0 0,-1-1-1,1 1 1,0 0 0,0 0 0,0 0 0,-1 0 0,1 0 0,-1 0 0,0 0 0,0 0 0,0 0 0,0 0-1,0 0 1,0 0 0,0 0 0,0 0 0,-1 2 0,-19 68 39,-3-1 1,-44 91-1,43-108-934,-11 25-6515,24-52 4271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05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163 549 2240,'0'0'116,"1"0"-1,-1 0 1,1 0-1,-1 0 1,1 0-1,-1 0 1,1 0 0,-1 0-1,1 0 1,-1 0-1,1 0 1,-1 0-1,0 0 1,1 0 0,-1 0-1,1 0 1,-1-1-1,1 1 1,-1 0-1,1 0 1,-1 0 0,0-1-1,1 1 1,-1 0-1,0-1 1,1 1-1,-1 0 1,0-1 0,1 1-1,-1-1 1,0 1-1,0 0 1,1-1-1,-1 1 1,0-1 0,0 0-1,0 0 120,1 1 1,-1-1-1,0 0 1,0 1-1,1-1 0,-1 1 1,0-1-1,1 1 0,-1-1 1,0 1-1,1-1 0,-1 1 1,1-1-1,-1 1 0,1-1 1,0 1-1,-1 0-192,0 0-1,0 0 1,0 0-1,0 0 1,0 0-1,0 0 1,0-1-1,0 1 1,0 0 0,0 0-1,0 0 86,1 0-86,-1 0 1,0 0-1,0 0 1,0 0 0,0 0-1,0 0 1,0 0-1,0 0 1,0 0-1,0 0 1,0 0-1,0-1 1,0 1 0,0 0-1,0 0 1,0 0-1,0 0 1,0 0-1,0 0 1,0 0-1,0 0 1,0 0 0,0 0-1,0 0 1,0 0-1,0 0 1,0 0-1,0-1 1,0 1-1,0 0 1,0 0 0,0 0-1,-1 0 86,1 0-86,0 0 1,0 0-1,0 0 1,0 0 0,0 0-1,0 0 1,0 0-1,0 0 1,0 0-1,0 0 1,0 0 0,0 0-1,0 0 1,0 0-1,0 0 1,-1 0-1,1 0 1,0 0-1,0 0 1,-5-1 1693,-7 3 118,11-2-1769,0 0 0,0 0 0,0 0-1,0 0 1,0 1 0,0-1 0,0 0 0,0 0 0,0 1-1,0-1 1,0 0 0,0 1 0,1-1 0,-1 1 0,0-1 0,0 1-1,0 0 1,0 0 0,-26 21 1117,17-15-917,1 1 0,0 0 0,-10 11-1,10-8-164,1 0-1,0 1 1,1 0-1,0 0 1,0 1-1,2 0 0,-1 0 1,-5 25-1,9-28-76,0 0-1,1 0 1,1 0-1,0 0 1,0 0-1,1 1 0,0-1 1,0 0-1,1 0 1,1-1-1,0 1 1,0 0-1,5 8 1,5 4 54,-13-22-89,1 1 1,0 0 0,0 0 0,-1-1-1,1 1 1,0 0 0,0-1 0,0 1-1,0-1 1,0 1 0,0-1 0,0 0 0,0 1-1,0-1 1,0 0 0,0 0 0,0 0-1,0 0 1,0 0 0,0 0 0,0 0 0,2 0-1,-1-1 18,1 1 0,-1-1 0,1 0 0,-1 0 0,0 0 0,1-1-1,-1 1 1,0 0 0,0-1 0,0 0 0,0 1 0,0-1 0,0 0 0,0 0-1,2-3 1,2-4 35,0-1 0,7-15 1,-2-1-89,-1-1 0,-2 0 1,0 0-1,-2-1 0,5-50 1,-10 73 24,1-31 78,-2 33-87,0 0-1,0 0 1,0 0 0,-1 0 0,1 0 0,-1 0 0,0 0 0,0 0-1,-1-2 1,2 4 7,0 1 0,0 0-1,-1 0 1,1 0 0,0 0-1,0 0 1,0 0 0,0 0-1,-1 0 1,1 0 0,0 0-1,0 0 1,0 0 0,0 0 0,-1 0-1,1 0 1,0 0 0,0 0-1,0 1 1,0-1 0,-1 0-1,1 0 1,0 0 0,0 0-1,0 0 1,0 0 0,0 0-1,0 0 1,-1 1 0,1-1-1,0 0 1,0 0 0,0 0 0,0 0-1,0 0 1,0 1 0,0-1-1,0 0 1,0 0 0,0 0-1,0 0 1,0 1 0,0-1-1,-4 7-2,2-1 58,0 0 1,1 0-1,-1 0 0,1 0 0,1 0 1,-1 0-1,1 6 0,5 45 293,-5-56-335,14 83 119,-11-69-64,0-1 0,2 1 0,10 22 0,-15-35-55,1 0 0,0-1 1,0 1-1,0 0 0,1-1 0,-1 1 1,0-1-1,1 1 0,-1-1 1,0 0-1,1 0 0,0 1 1,-1-1-1,1 0 0,0-1 1,-1 1-1,1 0 0,0 0 1,0-1-1,0 1 0,0-1 1,0 1-1,0-1 0,0 0 0,-1 0 1,1 0-1,0 0 0,0 0 1,0 0-1,0-1 0,0 1 1,0 0-1,0-1 0,0 0 1,3-1-1,4-2 9,1-1 0,-1 0 0,-1-1-1,1 1 1,9-10 0,55-47 129,91-98 0,-150 145-127,-1 0 0,0-1 0,-2-1 1,19-33-1,-15 15 32,-1 0 1,-2-1 0,14-70-1,5-120 99,-29 212-149,-1-4-162,-3 12-5,-2 10 51,-5 17-13,-20 136 115,17-80 227,12-73-183,-34 241 448,31-211-375,3 0 1,0 0-1,7 37 0,-7-67-68,1-1-1,-1 1 0,1-1 1,0 1-1,2 3 1,-2-6-30,-1-1 1,0 0 0,0 1 0,0-1 0,1 0-1,-1 1 1,0-1 0,1 0 0,-1 1-1,0-1 1,0 0 0,1 0 0,-1 0 0,1 1-1,-1-1 1,0 0 0,1 0 0,-1 0-1,0 0 1,1 1 0,-1-1 0,1 0 0,-1 0-1,0 0 1,1 0 0,-1 0 0,1 0 0,-1 0-1,1 0 1,-1 0 0,0 0 0,1-1-1,-1 1 1,1 0 0,-1 0 0,0 0 0,1 0-1,-1 0 1,0-1 0,1 1 0,-1 0-1,0 0 1,1-1 0,-1 1 0,0 0 0,0-1-1,1 0 1,3-2 12,-1-1 0,0 1-1,0-1 1,-1 0 0,1 0-1,-1 0 1,0-1 0,2-4-1,6-11-68,44-86-937,-54 105 958,1 1 1,-1-1 0,1 0-1,-1 0 1,1 0 0,-1 1-1,1-1 1,0 0 0,-1 1 0,1-1-1,0 1 1,-1-1 0,1 1-1,1-2 1,-1 2 21,-1 0 0,1 0-1,-1 0 1,0 0 0,1 0 0,-1 0-1,0 0 1,1 0 0,-1 0 0,1 0 0,-1 1-1,0-1 1,1 0 0,-1 0 0,0 0 0,1 0-1,-1 0 1,0 1 0,1-1 0,-1 0-1,0 0 1,0 1 0,1-1 0,-1 1 0,2 2 11,1 0 0,-2 0 0,1 1 0,0-1 0,1 7 0,1-2-14,8 20 26,-6-13 45,0 0-1,2-1 1,-1 0-1,2 0 1,0-1-1,14 17 1,-21-28-31,0 0 0,1 0 1,-1 0-1,1 0 1,-1-1-1,1 1 0,0 0 1,0-1-1,-1 0 1,1 0-1,0 0 0,0 0 1,0 0-1,0-1 1,0 1-1,1-1 0,-1 0 1,0 0-1,0 0 1,0 0-1,0-1 0,0 1 1,0-1-1,0 1 1,0-1-1,4-2 0,5-2 9,0-1-1,0-1 1,-1 0-1,19-14 1,12-14 0,-2-2 0,-1-1 0,40-53 0,-46 44-88,-32 46 40,-1 0 0,1 1 1,-1-1-1,0 1 0,1-1 0,-1 1 1,1-1-1,-1 1 0,1-1 1,0 1-1,-1-1 0,1 1 0,-1 0 1,1-1-1,0 1 0,-1 0 0,1-1 1,0 1-1,1 0 0,-2 1 1,1 0-1,-1 0 0,0 0 1,0 0-1,0 0 0,1 0 1,-1 0-1,0 0 0,0 0 1,0 0-1,0 0 0,-1 0 1,1 0-1,0 0 0,-1 2 1,-6 38 86,-1 0 0,-3 0 0,-1 0 0,-2-2 0,-22 44 0,32-76-38,0 1 0,0-1 0,0-1 0,-1 1 0,-1 0 0,1-1 0,-1 0 0,-6 5 0,10-9-46,0 0 0,-1-1 1,1 0-1,0 1 0,0-1 1,-1 0-1,1 0 0,0 0 1,-1-1-1,1 1 0,-1 0 1,1-1-1,-1 0 0,0 1 1,1-1-1,-1 0 0,1 0 1,-1-1-1,1 1 0,-1-1 1,1 1-1,-1-1 0,1 0 1,-1 1-1,1-1 0,0-1 1,-1 1-1,1 0 1,0 0-1,-3-3 0,2 2-35,1 0-1,-1-1 1,1 1 0,0-1-1,0 1 1,0-1-1,0 0 1,0 0-1,0 1 1,1-1 0,-1-1-1,-1-4 1,3 6 23,0 1 0,-1-1 0,1 0 0,0 0 0,0 1 0,0-1 0,0 0-1,0 1 1,0-1 0,0 0 0,1 1 0,-1-1 0,1 0 0,-1 1 0,1-1 0,-1 1 0,1-1 0,0 1 0,0-1 0,0 1 0,0-1 0,0 1 0,0 0 0,0 0 0,0-1 0,1 1 0,1-1 0,4-3-22,2 0 1,-1 1 0,0 0-1,1 0 1,0 1 0,16-4 0,58-8-253,-68 13 252,-14 2 34,123-21-13,-101 16 107,0-2-1,-1 0 0,29-13 1,-33 10 43,22-16-1,-14 9 278,-15 8-265,-10 7-255,-2 3 100,-1 0 0,1-1-1,0 2 1,-1-1 0,1 0 0,0 0 0,0 0-1,0 0 1,0 1 0,0-1 0,-1 3 0,-2 3 17,0 0 0,1 1 0,0-1 0,0 1 1,1 0-1,-1 0 0,2 0 0,-1 0 1,1 0-1,1 0 0,-1 14 0,2-14 37,0-1 0,0 0-1,1 0 1,0 0 0,0 0-1,4 9 1,-5-14-34,0-1 0,0 0 0,-1 1 0,1-1 0,0 0-1,0 0 1,1 0 0,-1 0 0,0 0 0,0 0 0,0 0 0,1 0 0,-1 0 0,1 0 0,-1-1 0,0 1 0,1-1 0,-1 1 0,1-1 0,-1 1 0,1-1-1,0 0 1,-1 0 0,1 0 0,-1 0 0,1 0 0,-1 0 0,1 0 0,0 0 0,-1-1 0,1 1 0,-1 0 0,1-1 0,-1 0 0,0 1 0,3-2-1,2-2 6,1 0-1,-1 0 0,0 0 0,0-1 0,0 0 1,-1 0-1,0-1 0,0 0 0,0 0 0,-1 0 0,1 0 1,-1-1-1,-1 1 0,0-1 0,0 0 0,3-10 0,-5 14-14,0 0 0,-1 0 0,1-1 0,-1 1 0,0 0-1,0 0 1,0 0 0,0 0 0,-1 0 0,1 0 0,-1 0-1,0 0 1,0 0 0,0 0 0,0 0 0,0 0 0,-1 0-1,1 0 1,-4-3 0,-1-1-26,1 1 0,-1 0-1,0 0 1,-1 1 0,-13-9 0,20 14 24,0 0 1,-1-1-1,1 1 0,0 0 1,0 0-1,0 0 1,-1 0-1,1 0 0,0-1 1,0 1-1,0 0 0,0 0 1,-1 0-1,1-1 1,0 1-1,0 0 0,0 0 1,0 0-1,0-1 1,0 1-1,0 0 0,0 0 1,0-1-1,0 1 0,0 0 1,0 0-1,0-1 1,0 1-1,0 0 0,0 0 1,0-1-1,0 1 1,0 0-1,0 0 0,0-1 1,8-6-137,13-2 116,-8 5-10,0 1-1,0 1 1,0 0 0,0 0-1,0 2 1,1-1 0,16 3 0,-11 1 82,1 0 0,-1 1 0,0 2 0,26 9-1,0 4 88,48 27 0,-87-43-102,-1 0 0,1-1 0,0 1 0,0-1-1,0 0 1,0-1 0,0 1 0,7 0-1,-9-2-13,-1 0 0,1 0 0,0 0 0,-1-1 0,1 1 0,0-1 0,-1 0 0,1 0 0,-1 0 0,1 0 0,-1-1 0,1 0 0,-1 1 0,0-1 0,6-5 0,-1-1 15,0-1-1,0 0 0,0 0 0,-1-1 0,0 0 0,-1 0 0,0 0 1,-1-1-1,7-20 0,1-8-13,11-56 0,22-212-85,-46 304 60,1-2-12,-1 1 0,0 0-1,1-1 1,-2 1 0,0-8 0,1 12 14,0 0 1,0 0-1,0-1 0,0 1 1,0 0-1,0 0 0,0 0 0,0 0 1,0 0-1,0 0 0,0 0 0,0 0 1,0 0-1,0 0 0,0-1 1,0 1-1,0 0 0,0 0 0,0 0 1,-1 0-1,1 0 0,0 0 0,0 0 1,0 0-1,0 0 0,0 0 1,0 0-1,0 0 0,0 0 0,0 0 1,0 0-1,0-1 0,0 1 0,-1 0 1,1 0-1,0 0 0,0 0 1,0 0-1,0 0 0,0 0 0,0 0 1,0 0-1,0 0 0,0 0 0,-1 0 1,1 0-1,0 0 0,0 0 1,0 1-1,-4 4-43,-5 14-16,-3 30 40,2 0 1,-7 93-1,7-55 152,7-41 49,1 1 0,7 83-1,-4-127-137,2 20 193,-3-23-232,1 1 0,-1-1 0,0 0 0,0 1 1,0-1-1,0 0 0,0 1 0,0-1 0,1 0 0,-1 1 1,0-1-1,0 0 0,1 1 0,-1-1 0,0 0 0,0 1 1,1-1-1,-1 0 0,0 0 0,1 1 0,-1-1 1,0 0-1,1 0 0,-1 0 0,1 0 0,-1 1 0,0-1 1,1 0-1,-1 0 0,0 0 0,1 0 0,-1 0 0,1 0 1,-1 0-1,0 0 0,1 0 0,-1 0 0,1 0 0,-1 0 1,0-1-1,1 1 0,-1 0 0,0 0 0,1 0 0,-1 0 1,1-1-1,-1 1 0,1 0 0,2-3-12,1-1-1,-1 1 0,0-1 1,0 0-1,0 1 1,0-1-1,2-5 0,7-8-196,34-54-242,-45 71 441,-1-1-1,0 1 0,0 0 0,0 0 1,0-1-1,1 1 0,-1 0 0,0 0 0,0 0 1,1 0-1,-1-1 0,0 1 0,0 0 1,1 0-1,-1 0 0,0 0 0,1 0 0,-1 0 1,0 0-1,0 0 0,1 0 0,-1 0 0,0 0 1,1 0-1,-1 0 0,0 0 0,1 0 1,-1 0-1,0 0 0,0 0 0,1 0 0,9 8-33,6 13 109,-15-20-75,3 6 54,1 0-1,0-1 0,0 1 1,1-1-1,0-1 0,0 1 1,0-1-1,10 7 1,-12-10 5,1 1 1,0-1-1,0 0 1,0 0-1,0-1 1,0 1-1,0-1 1,0 0-1,0-1 1,1 1-1,-1-1 1,0 0-1,0 0 1,6-1-1,-2-1-13,0-1 0,0 1 0,0-1 0,0-1-1,0 0 1,-1 0 0,1-1 0,10-7-1,-2-2-56,1 0-1,22-23 1,-7-5-27,-26 33 76,0 0 0,0 0 1,1 0-1,11-9 1,-7 12-172,-12 6 135,0 0 0,1 0 1,-1 0-1,0 0 0,0 0 1,1 0-1,-1 0 0,0 0 1,0 1-1,1-1 0,-1 0 1,0 0-1,0 0 0,1 0 1,-1 0-1,0 0 0,0 1 1,0-1-1,1 0 0,-1 0 1,0 0-1,0 0 0,0 1 0,0-1 1,0 0-1,1 0 0,-1 1 1,0-1-1,0 3-17,1 0 0,-1-1 0,1 1 0,-1 0 0,0 0 0,-1 4 0,1 3 41,-1 7-13,0-1-1,-1 0 1,0 1-1,-1-1 1,-9 25 0,9-32-6,-1-1 0,1 1 1,-1-1-1,-1 0 0,0 0 1,0 0-1,0-1 0,-1 1 0,0-1 1,-1-1-1,-8 8 0,14-13 10,-1 0 0,1 0 0,0-1-1,-1 1 1,0 0 0,1-1-1,-1 1 1,1-1 0,-1 0-1,0 1 1,1-1 0,-1 0 0,0 0-1,1 0 1,-1 0 0,0 0-1,1-1 1,-1 1 0,0 0-1,-1-2 1,2 2-1,0 0 1,1 0-1,-1-1 0,0 1 0,1-1 0,-1 1 1,0-1-1,1 1 0,-1-1 0,1 1 1,-1-1-1,1 1 0,-1-1 0,1 1 0,0-1 1,-1 0-1,1 1 0,0-1 0,-1 0 1,1 0-1,0 1 0,0-1 0,0 0 0,-1 1 1,1-1-1,0 0 0,0 0 0,0 1 1,0-1-1,0 0 0,1 0 0,-1 1 0,0-1 1,0 0-1,0 0 0,1 1 0,-1-1 1,0 0-1,1 1 0,-1-1 0,0 0 0,1 1 1,-1-1-1,2 0 0,0-1 41,0-1-1,0 1 1,0 0-1,1 1 1,-1-1-1,0 0 1,1 1-1,0-1 1,-1 1-1,1 0 1,4-1-1,1-1 19,-1 1-1,1 0 1,12-1-1,-6 3 20,-1 0 0,1 0 1,0 1-1,-1 1 0,1 0 0,14 5 0,5 3-1693,41 20-1,-60-22-1044,-6 3-2249,0 2 1406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07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42 7392,'-4'-26'2373,"-1"11"-73,3 14-976,2 6 193,6 23 495,-2 0-1,1 33 1,0 4-484,37 353 1244,-21-202-2696,-18-187-276,7 86-231,-7-40-3493,-3-71 3003,0 1 0,-1-1 0,1 0 1,-2 7-1,-2-1-3605,-3-14-405,4 0 3915,-7-9-1053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07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27 343 4576,'-22'-40'1450,"21"39"-1413,1 0-1,-1 1 0,1-1 1,0 0-1,-1 0 0,1 0 1,-1 0-1,1 0 0,0 0 1,0 0-1,0 1 0,0-1 1,-1 0-1,1 0 0,1-2 1,-1-2-78,-1-1 400,1-1 1,1 1-1,-1-1 0,1 1 0,0-1 1,1 1-1,-1-1 0,1 1 0,6-11 1,-2 5 270,2 1 1,-1 0-1,2 0 1,15-16-1,47-37 1135,-61 55-1409,1 0 0,1 1 0,-1 1 0,1 0 0,0 0 0,22-7-1,-27 12-139,0 0 0,0 0 0,1 1-1,-1 0 1,0 0 0,1 1 0,-1-1-1,1 2 1,-1-1 0,0 1 0,1 0-1,-1 1 1,0 0 0,9 3 0,-5 1 153,0 0 1,0 0 0,0 1 0,-1 0 0,0 1-1,0 0 1,-1 1 0,0 0 0,-1 0-1,0 1 1,8 12 0,-13-18-266,0 0 0,-1 1 1,1-1-1,-1 1 0,0 0 1,0 0-1,-1-1 0,1 1 1,-1 0-1,0 0 0,0 1 0,-1-1 1,0 0-1,0 0 0,0 0 1,0 0-1,-1 0 0,0 0 0,0 0 1,0 0-1,-1 0 0,1 0 1,-1 0-1,-1 0 0,1-1 1,-3 5-1,0-2-235,0-1 1,0 0 0,0 0-1,-1-1 1,0 1-1,-12 7 1,14-10-395,0-1 0,0 0 0,0 0 0,0-1 0,0 1 0,0-1 1,-1 0-1,-4 1 0,-9 2-1417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25.3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176 956 3136,'0'-2'184,"-1"1"1,1 0-1,-1 0 1,1 0 0,0 0-1,0 0 1,-1-1-1,1 1 1,0 0-1,0 0 1,0 0-1,0-1 1,0 1-1,0 0 1,1 0-1,-1 0 1,0-1-1,1 1 1,0-2-1,-3 33 3464,-2 13-2469,-2 0 0,-1 0-1,-20 61 1,-88 388 2863,103-415-2836,10-69-850,1-8 113,2-19 172,6-32-489,3 0 0,1 1-1,27-72 1,72-142-78,-92 224 24,108-214-450,-121 244 299,1 1-1,-1 0 1,2 0 0,-1 1-1,2 0 1,-1 0 0,1 0-1,0 1 1,0 0 0,1 1-1,17-11 1,-24 16 45,0 1 0,-1-1 0,1 1 0,0-1 0,-1 1 0,1-1 0,0 1 0,0 0 0,0 0 0,-1 0 0,1 0 0,0 0 0,0 0 0,0 1 0,-1-1 0,1 1 0,0-1 0,0 1 0,-1 0 0,1-1 0,0 1 0,-1 0 0,1 0 0,-1 0 0,1 0 0,-1 0 0,0 1 0,1-1 0,-1 0 0,0 1 0,0-1 0,0 1 0,0-1 0,1 3 0,2 4 15,0 0 1,0 0 0,-1 0-1,0 1 1,3 15-1,0 9 30,0 0-1,-3 1 1,-1-1-1,-1 1 1,-4 39-1,1-61 40,0 0 0,-1-1 0,0 1-1,0-1 1,-11 21 0,13-29-34,0 0 0,-1 0 1,0 0-1,0 0 0,0 0 0,0 0 0,0-1 0,-1 1 0,1-1 1,-1 1-1,0-1 0,0 0 0,1 0 0,-1 0 0,-1 0 0,1-1 1,0 1-1,0-1 0,0 0 0,-1 0 0,1 0 0,-1 0 0,-5 0 1,1-1 38,0 0 1,1-1 0,-1 0 0,1 0 0,-14-5 0,17 5-85,1-1 0,-1 1 0,1-1 0,0 0 0,0 0 0,-1 0 1,2 0-1,-1 0 0,0-1 0,0 1 0,1-1 0,-1 0 0,1 0 1,-4-6-1,6 8 0,-1 1 0,1-1 0,-1 1 0,1-1 0,0 0 1,-1 1-1,1-1 0,0 0 0,0 1 0,0-1 1,-1 0-1,1 0 0,0 1 0,0-1 0,0 0 0,0 0 1,0 1-1,0-1 0,0 0 0,0 0 0,1 1 0,-1-1 1,0 0-1,0 1 0,1-1 0,-1 0 0,1 0-9,0 0 0,0 1 0,0-1 0,0 0 0,-1 1 0,1 0 0,0-1 0,0 1 1,0-1-1,0 1 0,0 0 0,0 0 0,1 0 0,-1-1 0,2 1 0,6 1-61,0-1 0,-1 1 1,13 3-1,-16-3 88,19 3-4,0 0 0,0-2 1,0-1-1,0-1 0,0-1 1,0-1-1,28-6 0,-2-3 152,79-31 0,-107 33-120,-1 0 0,-1-1 0,0-1 0,0-1 0,-1-1 1,0-1-1,-1 0 0,-1-1 0,-1-1 0,25-30 0,-39 43-57,0 0 0,0 0-1,-1 1 1,1-1-1,-1 0 1,1-4 0,-2 7 11,0 0 1,0 0 0,0 0 0,0 0-1,0 0 1,0 0 0,1 0 0,-1-1-1,0 1 1,0 0 0,0 0-1,0 0 1,0 0 0,0 0 0,0 0-1,0 0 1,0 0 0,0 0-1,0 0 1,0 0 0,0 0 0,0-1-1,0 1 1,0 0 0,0 0 0,0 0-1,0 0 1,0 0 0,0 0-1,0 0 1,0 0 0,0 0 0,0 0-1,-1 0 1,1 0 0,0 0-1,0-1 1,0 1 0,0 0 0,0 0-1,0 0 1,0 0 0,0 0 0,0 0-1,0 0 1,0 0 0,0 0-1,0 0 1,0 0 0,0 0 0,-1 0-1,1 0 1,0 0 0,0 0-1,0 0 1,0 0 0,0 0 0,0 0-1,0 0 1,0 0 0,0 0 0,0 0-1,0 0 1,-1 0 0,1 0-1,0 0 1,0 0 0,0 0 0,0 0-1,-11 12-190,-6 10 130,-2 3-52,-24 37 0,36-48 125,0-3 27,0 0 0,1 1-1,0 0 1,1 0 0,1 0-1,0 1 1,-3 12 0,7-22-15,0-1 1,0 1 0,0-1-1,0 1 1,1-1-1,-1 1 1,1-1 0,0 0-1,-1 1 1,1-1 0,0 0-1,0 1 1,0-1 0,1 0-1,-1 0 1,1 0 0,-1 0-1,1 0 1,-1 0-1,1-1 1,0 1 0,0 0-1,0-1 1,0 0 0,0 1-1,0-1 1,5 2 0,-3-1 19,0 0 1,1-1 0,0 1-1,-1-1 1,1 0 0,0 0 0,0-1-1,0 0 1,-1 1 0,1-1-1,0-1 1,0 1 0,5-2 0,-6 1-11,0 0 0,0 0 0,0-1 0,0 1 0,0-1 0,0 0 0,0 0 0,0 0 0,-1-1 0,1 1 0,-1-1 0,0 0 0,1 0 0,-1 0 0,-1 0 0,1-1 0,0 1 0,-1-1 0,0 0 0,0 1 0,0-1 0,0 0 0,0 0 0,1-7 0,-1-6-38,0 0 0,-1 0 0,0 0 0,-1 0 0,-1 0 0,-1 1 0,-1-1 0,-5-20 0,3 23-84,-9-21 0,13 32 68,0 1 12,0 0 1,0 0-1,-1 0 1,1 0-1,0 0 1,-1 0 0,1 0-1,-1 1 1,0-1-1,0 1 1,1-1 0,-1 1-1,0-1 1,-3 0-1,4 1-4,0 1-1,0 0 1,0-1-1,-1 1 1,1 0-1,0 0 1,0 0-1,-1 0 1,1 0-1,0 0 1,-1 0-1,1 0 1,0 1-1,0-1 1,0 0-1,-1 1 1,1-1-1,0 1 1,0-1-1,0 1 1,0 0 0,0-1-1,0 1 1,0 0-1,0 0 1,0 0-1,0 0 1,0 0-1,-1 1 1,-1 2 1,0-1 0,1 1 0,-1 0 0,1 1 0,-1-1 0,1 0 0,1 1 0,-1-1 0,1 1 0,-1-1 0,1 1 0,0 0 0,0 6 0,1-4-2,0 0-1,1 0 0,0 0 0,0 0 0,0-1 1,1 1-1,0 0 0,5 11 0,-3-10 40,1 0 0,-1 1-1,1-2 1,1 1 0,0 0-1,0-1 1,0 0 0,1-1-1,0 1 1,0-1 0,0-1 0,1 1-1,0-1 1,9 4 0,-14-7-4,0-1 0,1 0 1,-1 0-1,1 0 1,-1-1-1,0 1 0,1-1 1,-1 1-1,1-1 1,0-1-1,-1 1 0,1 0 1,-1-1-1,0 1 1,1-1-1,-1 0 0,1 0 1,-1-1-1,0 1 1,0-1-1,0 1 1,4-4-1,9-9 112,0-1 0,-1-1 1,0-1-1,16-24 0,61-99 80,45-60-493,-122 186-120,-15 14 393,0 0-1,0 0 0,1 0 1,-1-1-1,0 1 0,1 0 0,-1 0 1,0 0-1,1 0 0,-1 0 0,0-1 1,1 1-1,-1 0 0,0 0 1,1 0-1,-1 0 0,0 0 0,1 0 1,-1 0-1,0 0 0,1 0 1,-1 0-1,0 1 0,1-1 0,-1 0 1,0 0-1,1 0 0,-1 0 1,0 0-1,1 1 0,-1-1 0,0 0 1,0 0-1,1 0 0,-1 1 1,0-1-1,0 0 0,1 0 0,-1 1 1,0-1-1,0 0 0,0 1 0,0-1 1,1 0-1,-1 1 0,0-1 1,0 0-1,0 1 0,0-1 0,0 0 1,0 1-1,0-1 0,0 0 1,0 1-1,2 20 3,-1 1 1,0-1-1,-2 1 1,-1-1-1,-4 26 0,3-28-56,-1 16 58,-2-1 1,-1 0-1,-13 34 0,17-58 54,-1 0 0,0-1 0,-1 1 1,0-1-1,0 0 0,-1-1 0,0 1 0,-1-1 0,0 0 0,0-1 0,-1 0 0,0 0 0,0 0 0,-14 8 0,18-13-23,-1-1 1,1 1-1,0-1 0,-1 0 1,1 0-1,-1 0 0,1-1 1,-1 1-1,0-1 0,1 0 1,-1 0-1,1-1 0,-1 1 1,1-1-1,-1 0 0,1-1 1,-1 1-1,1-1 1,0 1-1,0-1 0,-1-1 1,2 1-1,-1-1 0,0 1 1,0-1-1,1 0 0,-1 0 1,1 0-1,0-1 0,0 1 1,1-1-1,-1 0 0,0 0 1,1 0-1,0 0 0,0 0 1,1 0-1,-2-6 1,2 10-35,1-1 0,0 0 1,0 1-1,0-1 1,-1 0-1,1 0 1,0 1-1,0-1 1,0 0-1,0 0 0,1 1 1,-1-1-1,0 0 1,0 1-1,0-1 1,0 0-1,1 1 1,-1-1-1,0 0 0,1 1 1,-1-1-1,0 0 1,1 1-1,-1-1 1,1 1-1,-1-1 1,1 1-1,-1-1 0,1 1 1,0-1-1,-1 1 1,1-1-1,0 1 1,-1 0-1,1 0 1,0-1-1,-1 1 0,1 0 1,0 0-1,-1 0 1,1-1-1,0 1 1,0 0-1,-1 0 1,1 0-1,0 0 0,1 1 1,6-1-140,0 1 0,0 1 0,0-1 1,12 5-1,14 3 144,-8-5 50,1 0 1,0-2-1,-1-1 0,28-2 0,-39 0 26,-1-1 0,0-1 0,0 0 0,0 0 0,-1-1 0,1-1 0,-1-1 0,0 0 0,17-10 1,-15 5-44,0-1 0,-1 0 1,0-1-1,-1 0 0,17-23 1,49-81-162,-77 114 83,0 0-1,-1 0 1,1 0-1,1 0 1,-1 1-1,0-1 1,1 1-1,-1-1 1,4-1 0,-6 4 23,1 1 0,-1-1 0,1 1 0,-1-1 0,0 1 0,1-1 0,-1 1 0,0 0 0,0-1 0,1 1 0,-1 0 0,0-1 0,0 1 0,0 0 0,0-1 0,0 1 0,0 1 0,-8 113-227,5-73 116,1-21 261,1 0-1,0 0 1,6 41 0,-4-60-88,-1 1 1,1 0-1,0-1 0,0 1 1,0 0-1,0-1 1,0 0-1,1 1 1,-1-1-1,1 0 0,0 1 1,3 2-1,-4-4-23,0 0 0,0-1 0,0 1 0,0 0 1,0-1-1,0 1 0,0-1 0,1 0 0,-1 1 0,0-1 0,0 0 0,0 0 0,1 1 0,-1-1 1,0 0-1,0 0 0,1 0 0,-1-1 0,0 1 0,0 0 0,0 0 0,1-1 0,-1 1 0,0-1 0,0 1 1,0-1-1,0 1 0,0-1 0,0 0 0,0 1 0,0-1 0,1-1 0,17-15 165,-2-1 1,26-34-1,-32 39-113,134-161 152,-97 118-216,63-80 116,-90 103-91,-1 0 0,-2-1 0,16-39 0,31-110-73,-39 103 5,42-145-104,-65 212-29,0 0 0,-1 0-1,0-14 1,-2 27 164,0 0 0,0 0 0,0 0 0,0 0 0,0 0 0,0 0 0,-1 0 1,1 0-1,0 0 0,0 0 0,0 0 0,0 0 0,0 0 0,0 0 0,0 0 0,0 0 0,0 0 0,-1 0 0,1 0 1,0 0-1,0 0 0,0 0 0,0 0 0,0 0 0,0 0 0,0 0 0,0 0 0,-1 0 0,1 0 0,0 0 1,0-1-1,0 1 0,0 0 0,0 0 0,0 0 0,0 0 0,0 0 0,0 0 0,0 0 0,0 0 0,0 0 0,0 0 1,0-1-1,0 1 0,0 0 0,0 0 0,0 0 0,-1 0 0,1 0 0,0 0 0,0 0 0,1-1 0,-7 12-217,-6 22-80,-16 69-1,17-56 270,-21 83 14,-86 409 419,103-422-262,13-91-17,2 0 0,3 40 0,-3-59-20,1 0 0,0 0-1,1-1 1,-1 1 0,4 8-1,-4-13-79,-1 0 0,1 0 0,-1 0 0,1 0 0,0 0 0,-1 0 0,1 0-1,0 0 1,-1 0 0,1-1 0,0 1 0,0 0 0,0-1 0,0 1 0,0 0 0,0-1 0,0 1-1,0-1 1,0 0 0,0 1 0,0-1 0,0 0 0,0 1 0,0-1 0,0 0 0,0 0 0,0 0-1,1 0 1,-1 0 0,0 0 0,0 0 0,0-1 0,0 1 0,0 0 0,0-1 0,1 0-1,2 0 16,-1-1-1,0 0 0,0 0 0,0 0 0,0 0 0,0 0 0,0-1 1,-1 0-1,1 1 0,3-5 0,20-34 112,-21 31-117,60-114-64,-44 78 58,3 1 0,34-47 0,-55 88-101,0 0 0,0 0 0,1 0 0,-1 0 0,9-5 0,-12 9 70,0 0 0,0 0 0,1 0 0,-1 0 0,0 0 0,0 0 0,0 1 0,1-1-1,-1 0 1,0 0 0,0 0 0,1 0 0,-1 0 0,0 0 0,0 1 0,0-1-1,1 0 1,-1 0 0,0 0 0,0 0 0,0 1 0,0-1 0,0 0 0,0 0-1,1 1 1,-1-1 0,0 0 0,0 0 0,0 0 0,0 1 0,0-1 0,0 0-1,0 0 1,0 1 0,1 5-27,-1 0 1,1 1-1,-1-1 0,0 0 1,-1 0-1,-1 8 0,0 5-34,0-1 22,-1 31 179,3 69 0,1-78 255,-1-40-376,0 0 0,0 1 0,0-1 0,0 0-1,0 1 1,0-1 0,0 0 0,0 0 0,0 1 0,0-1-1,0 0 1,0 1 0,1-1 0,-1 0 0,0 1 0,0-1-1,0 0 1,0 0 0,1 1 0,-1-1 0,0 0 0,0 0-1,0 1 1,1-1 0,-1 0 0,0 0 0,1 1 0,-1-1-1,0 0 1,0 0 0,1 0 0,-1 0 0,0 0 0,1 0-1,-1 0 1,0 1 0,1-1 0,-1 0 0,0 0 0,1 0-1,-1 0 1,0 0 0,1 0 0,-1 0 0,0-1 0,1 1-1,-1 0 1,0 0 0,0 0 0,1 0 0,-1 0 0,0 0-1,1-1 1,-1 1 0,1 0 0,12-12 247,-13 12-218,18-21 93,-1-1 1,17-30 0,13-17-59,-8 24-126,71-63 1,-106 104-37,-4 3 71,1 1 1,0-1-1,-1 0 0,1 0 1,0 1-1,-1-1 1,1 0-1,0 1 1,0-1-1,0 1 0,0-1 1,0 1-1,0-1 1,0 1-1,-1 0 1,1-1-1,0 1 0,0 0 1,0 0-1,1 0 1,-1 0-1,0 0 1,0 0-1,2 0 0,-3 1 1,0 0 0,1-1-1,-1 1 1,0 0 0,1 0-1,-1 0 1,0 0 0,0 0-1,0-1 1,0 1 0,0 0-1,0 0 1,0 0 0,0 0-1,0 0 1,0 0 0,0 0-1,-1 0 1,1-1 0,-1 2-1,0 7-22,-6 51 78,0 117 0,9-118 246,-2-58-246,0 0-1,0 1 1,0-1-1,1 0 1,-1 0-1,0 0 1,1 1-1,-1-1 1,1 0-1,-1 0 1,1 0 0,-1 0-1,2 2 1,-1-2-20,-1-1 1,1 0-1,-1 1 1,1-1 0,-1 0-1,1 1 1,0-1 0,-1 0-1,1 0 1,-1 1-1,1-1 1,0 0 0,-1 0-1,1 0 1,0 0 0,-1 0-1,1 0 1,-1 0-1,2 0 1,1-1 11,-1 1-1,0-1 1,0 0-1,1 0 1,-1 0 0,0-1-1,0 1 1,0 0-1,0-1 1,0 1-1,-1-1 1,1 0 0,2-2-1,15-22 24,-1-1 0,22-42 0,-1 1 37,-6 16-115,42-48-1,-70 93 83,5-4-572,-10 11 503,0 0 0,1 0 1,-1 0-1,1 0 1,-1 0-1,0 0 1,1 0-1,-1 0 1,0 0-1,1 0 1,-1 0-1,1 0 0,-1 0 1,0 0-1,1 1 1,-1-1-1,0 0 1,1 0-1,-1 0 1,0 0-1,1 1 0,-1-1 1,0 0-1,0 0 1,1 1-1,-1-1 1,0 0-1,0 0 1,1 1-1,-1-1 1,0 0-1,0 1 0,20 31-21,-17-26 27,0 0 0,1 0 0,-1-1 0,7 8 0,-8-11 25,0-1-1,0 1 0,0 0 1,0-1-1,0 0 0,0 1 0,1-1 1,-1 0-1,0 0 0,1 0 1,-1 0-1,1-1 0,-1 1 1,1-1-1,3 1 0,0-1 20,1 0 0,-1 0 0,0-1 0,0 0 0,1 0 0,-1-1 0,9-3 0,43-20 175,-28 10-218,-14 9 55,-1-2 1,0 0-1,0-1 0,-1 0 1,22-20-1,-31 24-63,0 1-1,0-1 1,-1 0 0,1-1-1,-1 1 1,-1-1-1,1 1 1,-1-1 0,0-1-1,0 1 1,-1 0-1,0 0 1,0-1 0,0 0-1,-1 1 1,0-1-1,0-7 1,-1 14 2,0-1-1,0 1 1,0-1-1,0 0 0,0 1 1,0-1-1,0 1 1,0-1-1,0 1 1,-1-1-1,1 1 1,0-1-1,0 1 1,-1-1-1,1 1 1,0-1-1,-1 1 1,1 0-1,0-1 1,-1 1-1,1-1 1,-1 1-1,1 0 1,0-1-1,-1 1 0,1 0 1,-1 0-1,1-1 1,-1 1-1,1 0 1,-1 0-1,0 0 1,1 0-1,-1 0 1,1-1-1,-1 1 1,1 0-1,-1 0 1,1 1-1,-1-1 1,0 0-1,-2 0-27,0 1 0,0-1 0,-1 1 1,1 0-1,0 0 0,-5 3 0,-3 3 18,-1 1 0,1 0 0,0 1 0,-13 14 0,6-7-44,10-7 54,0 0 0,0 1 0,1 0 0,0 0 0,1 1 0,0 0 0,0 0 0,1 0 1,1 1-1,0-1 0,1 1 0,0 0 0,0 0 0,2 1 0,-2 12 0,3-15 42,0 0-1,1 0 0,-1 0 1,2 0-1,0-1 1,0 1-1,0 0 0,7 13 1,-6-16-10,0-1 0,0 0-1,1-1 1,0 1 0,0-1 0,0 1 0,1-1 0,-1 0 0,1-1-1,0 1 1,1-1 0,-1 0 0,7 3 0,-8-5-333,0 0 0,-1-1 0,1 0 0,0 0 0,0 0 0,-1 0 0,1 0 0,0-1 1,0 0-1,0 0 0,5 0 0,-7 0-369,1-1-1,-1 1 1,1-1 0,-1 1 0,1-1-1,-1 0 1,5-2 0,-6 2-20,0 0 0,1 0 1,-1 0-1,0 0 0,0 0 0,0 0 1,1 0-1,-1-1 0,0 1 1,-1 0-1,1 0 0,1-4 0,3-10-4204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18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13 3808,'8'-8'561,"-2"4"4522,-7 16-701,-3 0-3473,-1 1-1,0-1 1,-1 0-1,0 0 1,-9 12-1,-5 11-322,-83 198 1565,29-61-1406,40-102-343,-19 42-217,50-107-149,1 0 0,1 0 0,-1 0-1,1 0 1,-1 11 0,1-15-16,1 0 0,0 0 0,0 0 0,1 0 0,-1 0-1,0 0 1,0 0 0,0 0 0,1 0 0,-1 0 0,0 0 0,1-1 0,-1 1-1,1 0 1,-1 0 0,1 0 0,-1 0 0,1-1 0,0 1 0,0 0 0,-1 0 0,1-1-1,0 1 1,0-1 0,0 1 0,-1 0 0,1-1 0,0 0 0,0 1 0,0-1-1,0 0 1,0 1 0,0-1 0,0 0 0,0 0 0,0 0 0,1 0 0,30 2 144,0-2 1,0-2 0,43-7-1,9 0-268,31 7 165,-77 2-74,-36 0-540,10-2-58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18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85 7040,'-25'-14'7332,"24"14"-7240,1 0 0,0 0 0,0 0 0,0-1-1,0 1 1,0 0 0,-1 0 0,8-1 3177,-4 1-3939,59 2 3911,25 0-1858,331-21-82,-396 18-1560,-6 1-1294,-1-1 1,0 0 0,22-6-1,-32 6 309,0-1 1,0 0-1,-1-1 0,1 1 1,-1-1-1,7-5 0,-1 1-327,14-9-2338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19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4 6816,'-11'-3'2198,"16"7"-583,-3-2-1265,-1-1 1,1 1-1,-1-1 1,1 1-1,-1 0 1,0 0-1,1 0 1,-1-1-1,0 1 1,0 0-1,1 4 0,7 25 1898,-8-28-2088,1 8 368,-1 0 0,1-1 0,-2 1 0,1 0 0,-3 20 1,-13 55 911,12-73-1297,-26 113 1033,-66 174 0,87-280-1136,-20 32 0,-2 8 99,30-60-150,-1 0 1,1 0 0,0 0-1,0 0 1,0 0-1,0 0 1,0 0 0,0 0-1,0 0 1,0 1 0,0-1-1,0 0 1,0 0 0,-1 0-1,1 0 1,0 0 0,0 0-1,0 0 1,0 0 0,0 0-1,0 0 1,0 1-1,0-1 1,0 0 0,0 0-1,0 0 1,0 0 0,0 0-1,0 0 1,0 0 0,0 0-1,0 1 1,0-1 0,0 0-1,0 0 1,0 0 0,0 0-1,0 0 1,0 0-1,1 0 1,-1 0 0,0 0-1,0 1 1,0-1 0,0 0-1,0 0 1,0 0 0,0 0-1,0 0 1,0 0 0,0 0-1,0 0 1,0 0 0,1 0-1,-1 0 1,0 0-1,0 0 1,0 0 0,0 0-1,0 0 1,8-5-595,12-12-255,-18 15 781,41-40-481,-26 24 468,0 1 0,2 1 0,24-18 0,-38 31 127,-1 1 1,1-1-1,0 0 1,0 1-1,1 0 0,-1 0 1,0 1-1,1 0 1,7-1-1,-10 1 61,-1 1-1,1 1 1,-1-1-1,1 0 0,-1 1 1,1-1-1,-1 1 1,1 0-1,-1 0 1,0 0-1,1 0 0,-1 0 1,0 0-1,0 0 1,0 1-1,0 0 0,0-1 1,0 1-1,0 0 1,0 0-1,-1 0 1,3 3-1,4 7 307,0 1 0,-1 1-1,0 0 1,6 19 0,14 59 263,-12-33-464,-9-23-142,-5-30-110,-1 0 1,1 0 0,1 1 0,2 9 0,-2-8-101,1 0 319,-1-7-1745,-2-1 1502,0 0 0,0 0 0,0 0-1,0 0 1,0 0 0,0 0 0,0 0 0,1 0 0,-1 0 0,0 0 0,0 0 0,0 0-1,1-3-1952,-1 3 1953,0 0 0,2-4-1031,1-4-874,1 0 0,1 1 0,-1-1 1,1 1-1,1 0 0,8-10 0,11 1-2057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19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7 144 6880,'-6'-3'3142,"13"7"-732,-3-3-1843,-1 1-1,1-1 0,-1 0 0,8 2 1,-9-3-407,14 0 458,0 0-1,0-1 1,0 0 0,0-2-1,23-5 1,-30 5-512,-1 0 0,0 0 0,-1-1 1,1 0-1,-1 0 0,10-8 0,-15 11-96,1-1 0,-1 0 0,-1 0 0,1 0 0,0 0 0,0 0 0,-1 0 0,1 0 0,-1 0 0,0 0 0,0-1-1,0 1 1,0-1 0,0 1 0,0-1 0,0 1 0,-1-1 0,1 1 0,-1-1 0,0 0 0,0 1 0,0-1 0,0 0 0,-1-4 0,0 5 3,0-1 0,0 1 1,0-1-1,0 1 0,0 0 0,-1-1 0,1 1 0,-1 0 0,0 0 1,1 0-1,-1 0 0,0 0 0,0 1 0,0-1 0,-1 0 1,1 1-1,0 0 0,0-1 0,-1 1 0,1 0 0,-1 0 1,1 0-1,-1 1 0,1-1 0,-1 1 0,0-1 0,1 1 0,-6 0 1,2 0 116,1 0 0,-1 0 0,0 0 1,0 1-1,0 0 0,1 0 0,-1 1 0,1 0 1,-1 0-1,1 0 0,-1 0 0,-6 5 1,5-1 174,-1 0 1,1 0-1,1 0 1,-1 1-1,1 0 1,1 0-1,-1 1 1,1 0-1,0 0 1,1 0-1,-5 12 1,7-15-225,0-1 1,1 1 0,0-1-1,0 1 1,0 0 0,1-1-1,-1 1 1,1 0-1,0 0 1,1-1 0,-1 1-1,1 0 1,0-1-1,0 1 1,0 0 0,1-1-1,-1 1 1,1-1-1,0 0 1,0 0 0,1 0-1,-1 0 1,1 0 0,5 6-1,-2-5-10,0 1-1,1-1 1,0 0-1,-1 0 1,1-1 0,1 0-1,-1-1 1,1 1-1,-1-1 1,1-1-1,0 1 1,0-1 0,0-1-1,14 2 1,8-2-90,-1-1 0,52-6 0,-65 4-76,-3 0-120,0 0 0,0 0 1,21-8-1,-28 8-424,-1 0-1,1-1 1,0 0-1,-1 0 1,0 0-1,1-1 1,-2 0 0,1 0-1,8-8 1,-5 2-1919,-1 1 1,0-1 0,8-17 0,-2 3-3587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20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7648,'0'0'138,"-1"0"0,1 0 0,-1 1 0,1-1 0,-1 0 1,1 0-1,-1 1 0,1-1 0,-1 0 0,1 0 0,-1 1 0,1-1 1,-1 1-1,1-1 0,0 0 0,-1 1 0,1-1 0,0 1 0,0-1 1,-1 1-1,1 0 0,1 15 2293,0-10-1656,8 83 4590,-1-9-2421,-6-53-1963,0 36 0,-3-46-724,2-17-241,0 0 1,-1 0-1,1 0 1,-1 0 0,1 0-1,-1-1 1,1 1-1,-1 0 1,1 0 0,-1 0-1,1-1 1,-1 1-1,1 0 1,-1-1-1,1 1 1,-1 0 0,1-1-1,9-12 32,-1 1 0,11-19 0,-12 17-104,0 1 0,1 0 0,13-14 0,-18 24 73,-1 0 0,0 0 0,1 0 0,0 0 0,0 0 0,0 1 0,0 0 0,0 0 0,0 0 0,1 0 0,-1 1 0,1-1 0,-1 1 0,1 0 0,5 0 0,-4 1 66,-1 0-1,1 1 1,-1-1-1,1 1 1,0 0 0,-1 1-1,0 0 1,1-1-1,-1 2 1,0-1-1,0 0 1,0 1-1,0 0 1,0 0 0,-1 1-1,1-1 1,-1 1-1,7 8 1,-6-6-66,0 1 1,0-1 0,0 1-1,-1 0 1,0 0-1,-1 0 1,1 0 0,-1 1-1,-1 0 1,0-1-1,0 1 1,2 14 0,0 13-642,5-1-3904,-7-28 3434,0-1 1,0 0-1,1 1 0,0-1 0,0-1 0,0 1 0,1 0 1,-1-1-1,1 1 0,6 4 0,17 11-4239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22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14 586 3392,'-3'-2'729,"-7"0"4807,10 3-5428,16 6 4367,-11-6-4083,0 1 0,0-1 0,0 0 0,0 0 1,0-1-1,1 1 0,-1-1 0,0 0 1,0 0-1,0-1 0,0 0 0,0 0 1,0 0-1,0 0 0,8-4 0,2-1-250,-2-1 1,1 0-1,-1 0 0,13-11 0,-23 16-115,-1 0 0,1-1 1,-1 1-1,0-1 0,0 0 0,0 1 0,0-1 1,0 0-1,-1-1 0,1 1 0,-1 0 1,0 0-1,0-1 0,0 1 0,0 0 0,0-5 1,0 5-23,-1 0 0,0 0 1,0 0-1,0-1 1,0 1-1,0 0 0,-1 0 1,1 0-1,-1 0 1,0 0-1,0 0 1,0 0-1,0 0 0,-1 0 1,1 0-1,-1 1 1,-2-5-1,2 6-4,1 0 1,-1-1-1,1 1 1,-1 0-1,0 0 0,0 0 1,1 0-1,-1 1 1,0-1-1,0 0 0,0 1 1,0 0-1,0-1 1,0 1-1,0 0 0,0 0 1,0 0-1,0 0 1,0 0-1,0 0 0,0 1 1,0-1-1,0 1 1,0-1-1,0 1 0,0 0 1,-3 1-1,0 1 38,0 0 0,0 0 0,0 0 0,0 0 0,0 1 0,1 0 0,-1 0-1,-4 6 1,-1 3 308,1-1 0,0 1 0,1 1 0,1 0-1,0 0 1,-9 25 0,14-31-205,0-1-1,1 1 1,-1 0-1,1 0 1,1 0 0,0 0-1,0-1 1,0 1-1,1 0 1,0 0 0,1 0-1,0-1 1,0 1-1,0-1 1,5 10 0,1 0 210,20 29 0,-24-40-281,0-1-1,1 0 1,-1 0-1,1-1 0,0 1 1,0-1-1,0 0 1,11 7-1,-14-11-57,0 1 0,0-1 0,0 1 0,0-1 0,0 0 0,0 0 0,0 0 0,0 0 0,0 0 0,0 0 0,0 0-1,0-1 1,0 1 0,0-1 0,-1 0 0,4-1 0,30-16 172,-30 15-179,90-64-22,-48 38 108,112-78-115,-155 103 23,0 1 0,1 1 0,0-1 0,-1 1 0,10-4 0,-13 6 0,-1 0 0,0 0 0,0 0 0,1 0 0,-1 0 0,0 0 0,1 0 0,-1 0 0,0 0 0,1 0 0,-1 1 0,0-1 0,0 0 0,1 0 0,-1 0 0,0 0 0,0 0 0,1 0 0,-1 1 0,0-1 0,0 0 0,1 0 0,-1 0 0,0 1 0,0-1 0,0 0 0,1 0 0,-1 1 0,0-1 0,0 0 0,0 0 0,0 1 0,0-1 0,0 0 0,1 0 0,-1 1 0,0-1 0,0 0 0,0 1 0,0-1 0,0 0 0,0 0 0,0 1 0,0-1 0,0 13 80,1-1-1,-2 0 0,0 0 1,0 1-1,-1-1 1,-5 17-1,1-1-6,2-12-25,3-13-55,0 0 0,0 0 0,0 0 0,0 0 0,1 0 0,0 1 0,-1-1-1,1 0 1,0 0 0,1 0 0,-1 4 0,1-7 10,-1 0 0,0 1 0,0-1 1,0 1-1,0-1 0,0 0 0,1 1 0,-1-1 0,0 0 0,0 1 0,1-1 1,-1 0-1,0 1 0,1-1 0,-1 0 0,0 0 0,1 1 0,-1-1 0,0 0 0,1 0 1,-1 1-1,0-1 0,1 0 0,-1 0 0,1 0 0,-1 0 0,1 0 0,-1 0 1,0 0-1,1 0 0,-1 0 0,1 0 0,-1 0 0,0 0 0,1 0 0,-1 0 0,1 0 1,-1 0-1,0 0 0,1-1 0,-1 1 0,1 0 0,-1 0 0,0 0 0,1-1 1,-1 1-1,0 0 0,1-1 0,21-18-34,-16 13 0,44-38-81,44-39-219,-89 79 346,1-1-1,0 1 1,-1 0 0,2 1-1,-1-1 1,13-4 0,-17 7-10,-1 1 0,1 0 0,-1-1 0,1 1 0,-1 0 0,1 0 0,-1 0 0,1 0 0,-1 0 1,0 1-1,1-1 0,-1 0 0,1 1 0,-1-1 0,3 2 0,-2-1-7,-1 0 0,1 0 1,-1 1-1,0-1 0,1 0 0,-1 1 0,0-1 0,0 1 1,0-1-1,0 1 0,0-1 0,0 1 0,-1 0 0,1 0 1,0 3-1,1 2 45,-1 0 1,0-1 0,0 13-1,-1-14-1,0-1 1,0 1-1,0 0 0,1-1 1,0 1-1,0-1 0,0 1 1,0-1-1,3 5 0,-4-8-41,1-1 0,-1 0 1,1 0-1,-1 0 0,0 0 0,1 0 0,-1 0 1,0 0-1,1 0 0,-1 0 0,0-1 0,1 1 1,-1 0-1,1 0 0,-1 0 0,0 0 0,0 0 0,1-1 1,-1 1-1,0 0 0,1 0 0,-1-1 0,0 1 1,0 0-1,1 0 0,-1-1 0,17-18-38,8-9-75,-13 17 48,1 0 1,1 1 0,-1 1-1,2 0 1,-1 0 0,1 2-1,26-11 1,-38 18 52,0-1 1,0 0-1,-1 1 0,1 0 0,0 0 1,0 0-1,0 0 0,0 0 0,0 0 1,0 1-1,-1-1 0,1 1 0,0 0 1,0 0-1,-1 0 0,1 0 0,0 0 1,4 4-1,1 1 74,0 1 1,0 0-1,-1 0 1,7 9-1,-9-10 46,0 1 0,1-1 0,0-1-1,0 1 1,1-1 0,9 6 0,-13-10-104,0 0 1,0 0 0,0 0-1,0 0 1,1-1 0,-1 0-1,0 1 1,1-1 0,-1 0-1,0 0 1,1-1 0,-1 1-1,0-1 1,0 0 0,1 1-1,3-3 1,6-2 44,0-1 1,18-11-1,-21 11-36,50-34-69,-18 12 201,-38 25-138,-1 1 0,1 0 0,0 0 0,0 0 0,0 1 0,0-1 0,0 1 0,0 0 0,5 0 0,-7 3 40,8 48 349,-9-36-247,2-1 0,6 24 1,12 1 163,-20-37-304,-1-1-1,1 0 1,0 1-1,-1-1 0,1 0 1,0 0-1,-1 0 0,1 0 1,0 0-1,-1 0 1,1 0-1,0 0 0,-1 0 1,1 0-1,0 0 1,0 0-1,0-1 0,-1 1 4,5-1 2,0-1 1,0 0 0,-1 0 0,1 0-1,-1 0 1,0-1 0,1 0-1,4-4 1,9-5-61,16-9 106,-1-1 0,29-26-1,-44 32-100,0-1-1,-1-1 0,-1-1 0,20-29 0,9-27 89,62-143 0,-65 106-276,-34 89 174,-6 18 8,-1 1 1,1-1 0,-1 0-1,0 1 1,0-10 0,-1 14 41,0 0 0,0 0-1,0 0 1,0 0 0,0 0 0,0 0 0,0 0 0,0-1 0,0 1 0,0 0 0,0 0 0,0 0-1,0 0 1,0 0 0,0 0 0,0 0 0,0 0 0,0-1 0,0 1 0,0 0 0,0 0 0,0 0 0,0 0-1,0 0 1,0 0 0,0 0 0,0 0 0,0 0 0,-1 0 0,1 0 0,0-1 0,0 1 0,0 0-1,0 0 1,0 0 0,0 0 0,0 0 0,0 0 0,0 0 0,-1 0 0,1 0 0,0 0 0,0 0 0,0 0-1,0 0 1,-5 4-105,-6 8 28,6-3 53,0 0 1,0 0-1,1 0 1,0 1-1,1-1 1,0 1-1,-3 13 0,1-2-23,-56 251 344,58-258-267,-12 89-36,14-90 19,0 1 0,1-1 0,0 1 0,1 0 0,4 17 0,-4-26-1,1 0 0,-1 1 0,1-1-1,0 0 1,0 0 0,1 0 0,0 0 0,-1-1 0,6 7 0,-6-9 8,0 0-1,0 0 1,1 0-1,-1-1 1,0 1-1,1-1 1,-1 0-1,1 1 1,-1-1-1,1 0 1,-1-1-1,1 1 1,0 0-1,-1-1 1,1 1-1,0-1 1,0 0-1,-1 0 1,7-1-1,-4 1 13,1-1 0,-1-1 0,1 1 1,-1-1-1,0 0 0,0 0 0,1-1 0,-1 1 0,-1-1 0,1 0 1,0-1-1,-1 1 0,0-1 0,0 0 0,0 0 0,4-5 0,6-9-65,-1 0-1,18-35 0,-15 25 4,-14 24 18,1 0 1,-1 0-1,1 1 0,0-1 1,0 1-1,0 0 1,0 0-1,1 0 1,-1 0-1,1 0 1,7-3-1,-11 6 7,1 0-1,0 1 1,0-1-1,-1 1 1,1-1-1,-1 1 1,1-1-1,0 1 1,-1 0 0,1-1-1,-1 1 1,1 0-1,-1-1 1,0 1-1,1 0 1,-1 0-1,1 1 1,-1-2 8,3 8-19,-1 0-1,0 0 0,0 0 0,-1 0 0,0 1 0,0-1 1,-1 0-1,0 1 0,0-1 0,-2 9 0,-1 0 85,-1 0 0,0 0 0,-13 31 0,11-37-48,0 1 0,-1-1 0,0-1 0,-16 18 0,22-27-16,1 0 1,-1-1-1,1 1 1,-1-1-1,1 1 0,-1-1 1,0 1-1,1-1 1,-1 1-1,0-1 0,0 0 1,1 1-1,-1-1 1,0 0-1,0 0 0,0 0 1,1 1-1,-1-1 0,0 0 1,0 0-1,0 0 1,1 0-1,-1 0 0,0-1 1,0 1-1,1 0 1,-1 0-1,0 0 0,0-1 1,0 1-1,1 0 1,-1-1-1,0 1 0,1-1 1,-1 1-1,0-1 1,1 1-1,-1-1 0,1 1 1,-1-1-1,0 0 2,0 0 0,0 0 0,1 0 0,-1 0 0,0 0 0,1 0 0,-1 0 0,1 0 0,-1 0 0,1 0 0,-1 0 0,1 0 0,0 0 0,-1 0 0,1 0 0,0 0 0,0 0 0,0 0 0,0-1 0,0 1 1,0 0-1,0 0 0,1 0 0,-1 0 0,0 0 0,0 0 0,1 0 0,0-2 0,3-2-14,0 1 0,0-1 0,0 1 0,1 0 0,-1 0 0,1 1 0,0-1 0,0 1 0,0 0 0,1 1 0,6-4 1,11-2-68,34-8 0,-39 11-15,25-5-1617,51-6 1,-48 12-3006,-2 2-4261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23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24 11296,'-27'-15'4192,"36"10"-3264,19 1-257,-10 4 1313,9 0-1216,8 4 1184,9 4-1120,11 4 0,8 4-512,-10 1-352,-3-2 0,0-4-640,-10 3 384,2-3-3200,-8 1 1920,-2 0-4031,-5-1 3135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23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29 9152,'-73'-8'3360,"70"3"-2592,11 1-224,1 1-2048,9-2 704,5 2-1664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24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67 4064,'-2'-2'200,"1"-1"1,-1 1 0,1 0-1,0-1 1,0 1-1,0-1 1,0 0-1,0 1 1,0-1-1,1 0 1,-1-3 0,0-20 7010,1 19-3006,-5 38-1337,1-7-2130,-27 155 2688,-1 9-1978,32-185-1436,-1 1-1,1-1 0,0 1 0,0-1 1,0 1-1,1 0 0,1 5 1,-2-8-6,0-1 0,0 1 0,0-1 1,1 0-1,-1 1 0,0-1 0,0 1 0,1-1 1,-1 0-1,0 1 0,1-1 0,-1 0 1,0 1-1,1-1 0,-1 0 0,0 0 1,1 1-1,-1-1 0,1 0 0,-1 0 0,0 0 1,1 1-1,-1-1 0,2 0 0,-1 0 4,0 0-1,0-1 1,0 1 0,0 0-1,1 0 1,-1-1-1,0 1 1,0-1-1,0 1 1,0-1-1,0 0 1,0 1-1,0-1 1,1-1 0,13-10-102,-1-1 1,-1 0 0,0-1 0,-1-1 0,14-21-1,44-87-312,-4 9 342,-58 102 124,1 0 1,13-12-1,-22 23-32,1 0 1,0 0-1,0 1 1,-1-1-1,1 0 1,0 1 0,0-1-1,0 0 1,0 1-1,0-1 1,0 1-1,0 0 1,0-1-1,0 1 1,0 0-1,0-1 1,0 1-1,0 0 1,0 0-1,0 0 1,0 0-1,2 0 1,-1 1 19,-1-1 0,1 1 0,-1 0 0,1 0 0,-1 0 1,1 0-1,-1 0 0,0 0 0,1 0 0,-1 0 0,0 0 0,0 1 0,0-1 1,0 1-1,1 1 0,2 4 132,0 1 0,0 0 0,-1 0 0,0 0 0,3 13 0,7 49 445,-10-51-490,2 21 102,0 57-1,-5-38-4476,0-45 2100,20-1-9528,-16-12 10314,17 6-4477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36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32 7968,'-1'-1'909,"1"1"-757,0 0 0,-1 0-1,1 0 1,0-1-1,0 1 1,0 0-1,-1 0 1,1 0 0,0 0-1,0 0 1,0 0-1,-5 2 3488,5-1-3488,0-1 1,0 0 0,0 0-1,0 0 1,0 1-1,3 12 1341,2 3 289,25 276 4496,-18-157-4930,4 93-891,-16-225-650,0-1 1,0 1 0,0-1-1,1 1 1,-1-1 0,1 0-1,-1 1 1,1-1 0,0 0-1,0 1 1,1 2 0,-1-5 99,-1 0 1,0 0-1,0 0 1,1 0-1,-1 0 1,0 0-1,0 0 0,0 0 1,1 0-1,-1 0 1,0 0-1,0 0 1,0 0-1,1 0 1,-1 0-1,0-1 1,0 1-1,0 0 1,0 0-1,1 0 1,-1 0-1,0 0 1,0 0-1,0 0 1,0-1-1,1 1 1,-1 0-1,0 0 1,0 0-1,0 0 1,0-1-1,0 1 1,0 0-1,0 0 1,0 0-1,1-1 1,3-6-938,-2 2 796,0-1 0,0 1 0,0-1 0,-1 0 0,0 0 0,0 0 0,-1 0 0,1 0 0,-1 0 0,0 0 1,-2-6-1,-1-10 629,-11-34 1,12 46-397,-17-68 1325,3 0-1,-7-120 1,22 185-1160,1-1-1,0 1 1,1 0 0,1-1-1,0 1 1,1 0 0,0 0-1,1 0 1,9-20 0,-11 28-94,1 0 0,0 1 0,0-1 0,1 1 0,-1 0 1,1 0-1,0 0 0,0 0 0,1 1 0,-1 0 0,1-1 1,-1 2-1,1-1 0,0 0 0,0 1 0,0 0 0,1 0 1,-1 1-1,0 0 0,1 0 0,-1 0 0,0 0 0,1 1 1,0 0-1,-1 0 0,1 0 0,-1 1 0,0-1 0,1 1 1,-1 1-1,8 2 0,-2 0 41,-1 1-1,0 0 1,0 0 0,-1 1-1,1 1 1,-1-1 0,-1 2-1,15 13 1,-17-13-47,0-1 1,-1 1-1,0 0 1,0 1-1,0-1 1,-1 1-1,-1 0 1,1 0-1,-2 0 1,4 16-1,-4-11 0,-1-1-1,0 1 0,-1 0 1,0-1-1,-1 1 0,-1 0 1,0-1-1,-7 24 0,1-12 45,-2 0-1,-1 0 0,-21 36 1,23-47-99,-22 24 0,-4 6-56,27-35-181,4-5-483,10-1 325,-3-2 328,18 4-83,0 2 0,31 13 1,-48-18 170,0 0 1,1 1-1,-1-1 1,0 1-1,0 0 1,0 0 0,-1 0-1,1 0 1,-1 0-1,0 1 1,1 0-1,-2 0 1,1 0 0,0 0-1,-1 0 1,0 0-1,3 9 1,-4-10 3,-1 0-1,0 1 1,0-1-1,0 0 1,-1 0 0,1 1-1,-1-1 1,0 0 0,0 0-1,0 0 1,0 1 0,0-1-1,-1 0 1,1-1 0,-1 1-1,0 0 1,0 0 0,0-1-1,0 1 1,-1-1 0,-2 3-1,-5 5 70,-1-1 0,-1 0-1,-16 10 1,23-16-173,0 0 0,-1-1 0,1 1 1,-1-1-1,0 0 0,0-1 0,0 0 0,0 0 0,0 0 0,0 0 0,0-1 0,0 0 1,0 0-1,0-1 0,0 0 0,0 0 0,0 0 0,-7-3 0,-6-3-1880,0-1 0,1-1-1,0 0 1,-18-13-1,35 21 1894,-1 0-1076,-1 0-1,1-1 1,0 0-1,0 0 1,-1 0-1,-1-2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3:4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60 4224,'0'0'1365,"-7"-6"832,1 11 1566,-12 25-2155,14-24-1511,1 0 1,0 1-1,0-1 1,1 1-1,0 0 1,0 0-1,1 0 1,-1 0-1,2 0 1,-1 11-1,1-14-29,0-1 0,1 1 0,-1-1 0,1 0-1,0 1 1,-1-1 0,2 0 0,-1 0 0,0 0 0,1 0-1,-1 0 1,1 0 0,0 0 0,0 0 0,0-1-1,0 1 1,1-1 0,-1 1 0,1-1 0,-1 0 0,1 0-1,0 0 1,0-1 0,3 3 0,-2-3 44,1 1-1,-1-1 1,1 0-1,-1-1 1,1 1 0,-1-1-1,1 0 1,-1 0 0,1 0-1,-1 0 1,8-2 0,0-1 103,0 0 1,0-1 0,12-5-1,-13 5-43,0-2-1,-1 1 0,0-1 0,0-1 0,-1 0 0,0 0 0,0-1 1,0 0-1,-1 0 0,13-19 0,-19 23-104,1 0 0,-1 0 0,-1 0-1,1-1 1,0 1 0,-1-1 0,0 1 0,0-1 0,0-6-1,-1 8-40,0 0-1,0 1 1,0-1-1,0 0 0,-1 0 1,0 0-1,1 1 1,-1-1-1,0 0 0,0 1 1,0-1-1,-1 0 0,1 1 1,-1 0-1,1-1 1,-1 1-1,-2-3 0,-1 1-21,1 0 0,0 1 0,-1 0-1,0 0 1,1 0 0,-1 0 0,-1 1-1,1-1 1,0 2 0,0-1 0,-1 0-1,1 1 1,-1 0 0,1 0 0,-9 0-1,4 2-1,1-1-1,0 1 1,0 0-1,0 1 1,0 0-1,0 0 1,1 1-1,-1 0 1,-9 5-1,15-6-16,0-1 0,-1 1-1,1-1 1,0 0 0,-1 0 0,-5 0-1,9-1-69,-1 0-1,1 0 0,0 0 0,0 1 0,0-1 1,0 0-1,0 0 0,0 0 0,0 0 0,-1 0 1,1 0-1,0 1 0,0-1 0,0 0 0,0 0 1,0 0-1,0 0 0,0 0 0,0 1 1,0-1-1,0 0 0,0 0 0,0 0 0,0 0 1,0 1-1,0-1 0,0 0 0,0 0 0,0 0 1,0 0-1,0 0 0,0 1 0,0-1 0,0 0 1,0 0-1,0 0 0,0 0 0,1 1 0,-1-1-258,10 26-5917,-3-10 3909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25.7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64 7136,'-54'-20'3232,"36"17"-2816,13-5 704,10-1-640,8 3-320,1-8-2752,4 11 1408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36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85 7712,'-11'-2'1048,"-12"-1"3018,41 15-370,-8-9-3284,-1 0 0,1-1 0,-1 0 0,1 0 0,0-1 0,-1 0 0,1 0 0,19-3 0,-6 2-163,-11 0-220,-1-1-1,1-1 1,-1 1-1,0-2 1,1 0-1,-1 0 0,0-1 1,14-7-1,-23 10-12,0 0 0,-1 0-1,1 0 1,-1 0 0,0 0-1,1 0 1,-1 0 0,0 0-1,1-1 1,-1 1 0,0 0-1,0-1 1,0 1 0,0-1-1,-1 0 1,1 1 0,0-1-1,0-2 1,-1 3-4,0-1 0,0 1 0,0-1-1,0 1 1,0-1 0,0 1 0,0-1 0,-1 1 0,1-1 0,-1 1 0,1-1-1,-1 1 1,1 0 0,-1-1 0,0 1 0,0 0 0,0-1 0,1 1 0,-1 0-1,0 0 1,-1 0 0,0-1 0,-1 0 5,1 0 1,-1 0-1,1 1 0,-1-1 1,0 1-1,0-1 0,0 1 1,0 0-1,0 1 0,0-1 1,0 0-1,0 1 0,-5-1 1,-5 1 114,-25 2-1,26 0-56,-1-1 161,0 1-1,0 1 1,0 0-1,1 1 1,-1 0-1,-12 6 1,20-7-119,0-1 0,0 1 0,0 0 1,0 0-1,1 0 0,-1 1 1,1-1-1,0 1 0,0 0 1,0 1-1,0-1 0,1 1 1,0-1-1,0 1 0,0 0 1,-3 8-1,6-11-70,-1 0 1,1 0-1,0 0 0,0 0 1,0 0-1,0 0 1,0 0-1,0 0 0,0 1 1,1-1-1,-1 0 1,1 0-1,-1 0 0,1 0 1,0 0-1,0-1 1,0 1-1,0 0 0,0 0 1,0-1-1,0 1 0,1 0 1,-1-1-1,1 1 1,-1-1-1,4 2 0,3 3 122,0 0 1,1-1-1,18 9 0,-27-14-168,22 9-79,-1-2 0,2 0 1,-1-2-1,0 0 0,1-1 0,0-2 0,0 0 0,0-2 0,26-2 1,-41 2-531,0-1 0,0-1 0,0 0 0,0 0 0,0-1 0,11-4 0,42-27-8558,-23 11 844,-15 10 5341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37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25 5888,'-14'-9'1120,"-10"-6"10687,44 22-9082,-15-4-2246,1 0 0,0-1-1,10 2 1,39 4 403,108-1-1,-64-5-766,12 6 7,-111-8-111,0 0 0,0 0 0,1 0 0,-1 0 0,0 0 0,0 0 0,1 0 0,-1 0 0,0 0 0,0 0 0,1 0 0,-1 0 0,0 0 0,0 0 0,1 0 0,-1 0 0,0 0 0,0 0 0,0 0 0,1 1 0,-1-1 0,0 0 0,0 0 0,0 0 0,1 0 0,-1 1 0,0-1 0,0 0 0,0 0 0,0 0 0,0 1 0,1-1 0,-1 0 0,0 0 0,0 0 0,0 1 0,0-1 0,0 0 0,0 0 0,0 1 0,0-1 0,0 0 0,0 0 0,0 1 0,0-1-1,0 0 1,0 0 0,0 1 0,0-1 0,0 0 0,0 0 0,0 1 0,0-1 0,0 0 0,-1 0 0,1 0 0,0 1 0,-9 10 152,-63 46-85,-8 6-428,-44 56-3493,99-91-614,-22 31 0,28-26 959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30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13 1056,'1'0'231,"-1"-1"0,1 1 0,0 0 1,-1 0-1,1 0 0,0 0 0,-1 0 0,1-1 0,-1 1 0,1 0 1,0-1-1,-1 1 0,1 0 0,-1-1 0,1 1 0,-1-1 0,1 0 1,11-5 8972,-11 6-9138,-1 0-1,0 0 1,1 0-1,-1 1 1,1-1 0,-1 0-1,0 0 1,1 0 0,-1 1-1,0-1 1,1 0 0,-1 0-1,0 1 1,0-1 0,1 0-1,-1 1 1,0-1 0,0 0-1,1 1 1,-1-1-1,0 0 1,0 1 0,0-1-1,0 1 1,0-1 0,0 0-1,1 1 1,-1-1 0,0 1-1,0-1 1,1 15 711,-1-13-672,-1 22 456,-1 0-1,-1 0 1,-7 26 0,-23 69 524,-16 14-166,27-79-274,-23 91-1,42-131-557,1 1 1,1-1-1,1 1 1,2 27-1,-2-40-63,0 1 0,1-1 0,-1 1 0,1-1 0,0 1 0,0-1 0,0 0-1,0 0 1,0 1 0,0-1 0,1 0 0,-1 0 0,1 0 0,-1 0 0,1 0 0,0-1 0,0 1-1,0 0 1,0-1 0,0 1 0,0-1 0,0 0 0,0 0 0,0 0 0,1 0 0,-1 0-1,1 0 1,-1 0 0,0-1 0,4 1 0,7 0 103,0 0 0,0 0 0,0-1 0,20-3 0,-27 2-105,329-19-732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31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40 6816,'-18'-13'3050,"42"1"2502,-9 8-4636,1 1 0,-1 0 0,1 1 0,-1 1-1,18 0 1,-26 1-678,182 3 1711,-143 1-2014,-1 2 1,50 13-1,-90-18-157,0 1 0,-1-1 0,1 2-1,-1-1 1,1 0 0,4 4 0,21 19-9299,-24-20 6240,0 3-532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31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46 4576,'-4'-4'1207,"5"5"-599,2 10 1358,-3-9-963,0 8-531,1-1-1,0 1 1,1-1 0,0 0 0,1 1 0,0-1-1,0 0 1,1 0 0,0-1 0,1 1 0,0-1-1,0 0 1,1 0 0,8 9 0,-13-16-413,0 1-1,1-1 1,-1 0 0,1 0 0,-1 0-1,1 0 1,-1 0 0,1 0 0,0 0-1,-1 0 1,1-1 0,0 1 0,0-1 0,0 1-1,0-1 1,-1 0 0,4 1 0,-2-2 26,0 1 0,0 0 0,0-1 0,0 0 0,0 0 0,0 1 0,-1-2 0,1 1 0,0 0 1,2-2-1,2-1 61,-1-1 1,0 0 0,0 0 0,0 0-1,-1-1 1,0 0 0,7-10 0,-10 13-103,0 0 0,0 0 1,-1 0-1,1 0 0,-1-1 0,0 1 1,0-1-1,0 1 0,-1-1 0,1 1 1,-1-1-1,0 1 0,0-1 0,0 0 1,0 1-1,-1-1 0,1 1 0,-1-1 1,0 1-1,0-1 0,-2-4 0,0 2 16,0 1-1,0 0 0,0-1 1,-1 1-1,0 1 0,0-1 1,0 0-1,0 1 0,-1 0 0,0 0 1,-8-5-1,12 8-75,-1 0 0,0 0 0,1 0-1,-1 0 1,0 1 0,0-1 0,0 1 0,1-1-1,-1 1 1,0 0 0,0 0 0,0 0 0,0 0 0,1 0-1,-1 0 1,0 0 0,0 0 0,0 1 0,0-1 0,1 1-1,-1 0 1,0-1 0,1 1 0,-4 2 0,-1 1-187,1 0 1,-1 1-1,1-1 0,-9 11 1,12-13 110,1-1-148,0 0 0,0 1-1,0-1 1,0 0 0,0 1 0,0-1 0,0 1 0,0-1 0,1 1 0,-1-1 0,1 1-1,-1 0 1,1-1 0,0 1 0,-1 0 0,1-1 0,0 1 0,0 0 0,0-1 0,0 1-1,1 0 1,-1-1 0,0 1 0,1 0 0,-1-1 0,1 1 0,0-1 0,-1 1 0,1-1-1,0 1 1,0-1 0,0 1 0,0-1 0,0 0 0,0 0 0,0 1 0,0-1 0,1 0-1,-1 0 1,0 0 0,1 0 0,-1 0 0,1-1 0,2 2 0,17 6-4640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33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8 4384,'-4'-8'2951,"6"17"1602,1 7-3551,14 180 3753,-17 97-1915,-6-199-2265,-1 40 770,16-145-1073,6-14-260,15-37 0,10-17-180,-33 67 185,-4 7-82,-1 0 0,1 0-1,1 0 1,-1 1 0,1-1-1,-1 1 1,1 0-1,8-6 1,-11 10 76,-1-1 0,1 1 0,0-1 0,0 1 0,-1 0 0,1-1 0,0 1 0,0 0 1,0 0-1,0 0 0,-1 0 0,1 0 0,0-1 0,0 1 0,0 1 0,0-1 0,0 0 0,-1 0 0,1 0 0,0 0 0,0 1 0,1-1 0,-1 1 18,1 0 0,0 0 0,-1 1 0,1-1 0,-1 0 0,0 1-1,1-1 1,-1 0 0,2 4 0,2 2 73,-1 2 0,0-1-1,4 11 1,-6-14-87,1 4 54,1 0-1,-1 1 0,-1 0 1,0 0-1,0 0 1,-1 0-1,0 0 0,-1 0 1,0 0-1,0 0 1,-1 0-1,-1 0 0,1 0 1,-2-1-1,1 1 1,-8 16-1,8-21-35,-1 0 0,0-1 0,0 1-1,-1-1 1,1 0 0,-1 0 0,0 0 0,0 0 0,0-1 0,-1 1-1,1-1 1,-1 0 0,0-1 0,-5 3 0,3-2-30,1 0 0,-1-1 0,0 0 1,0-1-1,0 0 0,0 0 0,0 0 0,0-1 1,0 0-1,-9-1 0,-3 0-37,-14-2 27,31 3 4,-1-1 1,1 1 0,0-1-1,0 0 1,0 1 0,0-1-1,0 0 1,0 0 0,0 0-1,0-1 1,-2-1 0,4 3-4,0-1 0,0 1 1,0 0-1,0 0 1,0-1-1,0 1 0,0 0 1,1-1-1,-1 1 1,0 0-1,0 0 1,0-1-1,0 1 0,0 0 1,1 0-1,-1-1 1,0 1-1,0 0 0,1 0 1,-1 0-1,0-1 1,0 1-1,1 0 1,-1 0-1,0 0 0,0 0 1,1-1-1,-1 1 1,0 0-1,0 0 0,1 0 1,-1 0-1,0 0 1,1 0-1,0 0 1,13-5-18,10 1-152,-1 2 0,42-1 0,-35 2 290,38-5 1,-28-1 61,0-1 0,0-3 0,-1-1 1,48-22-1,-84 33-183,0-1 1,0 1-1,0-1 1,0 0-1,0 0 1,-1 0 0,1 0-1,-1 0 1,1-1-1,-1 1 1,0-1 0,0 0-1,0 1 1,3-7-1,-4 7 6,-1 0-1,1-1 0,-1 1 1,1 0-1,-1-1 0,0 1 1,0 0-1,0-1 0,0 1 1,0 0-1,-1-1 0,1 1 1,-1 0-1,1-1 0,-1 1 1,0 0-1,0 0 0,0-1 1,0 1-1,0 0 0,-3-3 1,1 1-6,1 1 0,-1 0 1,0 0-1,0 0 0,0 0 1,-1 1-1,1-1 0,-1 1 1,1 0-1,-1 0 0,0 0 1,0 0-1,0 1 1,0 0-1,0-1 0,0 2 1,0-1-1,0 0 0,-5 1 1,5-1-9,1 1 1,-1 1 0,0-1-1,1 1 1,-1-1 0,1 1 0,-1 0-1,1 0 1,0 0 0,-1 1-1,1-1 1,0 1 0,0 0 0,0 0-1,0 0 1,0 0 0,0 1-1,1-1 1,-1 1 0,1-1-1,0 1 1,-1 0 0,-1 3 0,1 0 83,0 0 1,0 0-1,0 1 1,0-1-1,1 1 1,0-1-1,1 1 1,-2 12-1,3-14-48,0-1-1,0 0 1,0 0 0,1 0-1,-1 0 1,1 0 0,0 0-1,1 0 1,-1 0 0,1-1-1,-1 1 1,1 0 0,0-1-1,1 1 1,-1-1 0,3 4-1,0-2 27,0 0 1,0-1-1,0 1 0,0-1 0,1 0 1,-1 0-1,1-1 0,0 1 0,0-1 1,10 3-1,-7-4-2,0 1 0,0-2 0,1 1-1,-1-1 1,1 0 0,15-2 0,6-3-54,0-1 0,-1-1 0,47-17 0,-47 14-108,7-5 58,-1-1 0,59-33 0,-29 13 19,-40 19 199,-25 16-139,-1 0-21,0 0 0,0 0 0,0 0-1,1 0 1,-1 0 0,0 0 0,0 0 0,0 0 0,0 0-1,0 0 1,1 0 0,-1 0 0,0 0 0,0-1 0,0 1-1,0 0 1,0 0 0,0 0 0,0 0 0,1 0-1,-1 0 1,0 0 0,0 0 0,0 0 0,0 0 0,0-1-1,0 1 1,0 0 0,0 0 0,0 0 0,0 0-1,0 0 1,0 0 0,1 0 0,-1-1 0,0 1 0,0 0-1,0 0 1,0 0 0,0 0 0,0 0 0,0 0-1,0-1 1,0 1 0,0 0 0,0 0 0,0 0 0,-1 0-1,1 0 1,0 0 0,0-1 0,0 1 0,0 0 0,0 0-1,0 0 1,0 0 0,-7-6 37,4 5-39,1 1-1,-1 0 1,1 0 0,-1 0-1,0 0 1,1 0 0,-1 0 0,1 1-1,0-1 1,-1 1 0,1 0-1,-1 0 1,1 0 0,0 0 0,0 0-1,-1 0 1,1 1 0,-3 1 0,-4 5-92,1 0 0,-15 15 1,9-7-175,10-12 243,0 0 0,1 0 1,-1 0-1,1 0 0,0 1 0,0 0 0,1-1 1,-1 1-1,1 0 0,0 0 0,-1 8 0,2-9 27,0 0-1,1 0 0,0 0 0,0 0 0,0 0 1,1 0-1,-1 0 0,1 0 0,0 0 0,0 0 0,0 0 1,1-1-1,-1 1 0,1 0 0,0-1 0,2 4 1,-1-2-3,0-1 0,0 1 0,0-1 0,1 0 0,0 0 0,8 6 0,-11-9 1,1 1 0,0-1 0,0 0 0,0 0 0,0-1 0,0 1 0,0 0 0,0-1 0,0 1 1,0-1-1,1 0 0,-1 1 0,0-1 0,0 0 0,0 0 0,1-1 0,-1 1 0,0 0 0,3-2 0,19-6 0,-1-2-1,0-1 1,28-17-1,11-6 14,-39 22-32,26-18 1,-48 29-100,-2 1 113,1 1-1,-1-1 0,0 0 0,1 1 1,-1-1-1,1 0 0,0 1 0,-1-1 1,1 1-1,-1-1 0,1 0 0,0 1 1,-1-1-1,1 1 0,0 0 0,-1-1 1,1 1-1,0-1 0,0 1 1,-1 0-1,-3 12 14,4-9-14,-1-1 1,1 1-1,0-1 0,0 1 0,1-1 0,-1 1 0,1-1 0,-1 0 1,1 1-1,0-1 0,0 0 0,1 1 0,-1-1 0,1 0 0,0 0 1,-1 0-1,1 0 0,1-1 0,-1 1 0,0 0 0,1-1 0,-1 0 1,1 1-1,-1-1 0,5 2 0,-3-1 10,0 0 1,0-1-1,0 0 1,1 0-1,-1 0 0,0 0 1,1-1-1,-1 0 0,1 0 1,-1 0-1,1 0 0,0-1 1,-1 1-1,1-1 0,0-1 1,-1 1-1,1-1 1,5-1-1,-4 1-1,-1-1 1,1-1-1,-1 1 1,0-1-1,0 0 1,0 0-1,0 0 1,-1-1-1,1 1 1,3-6-1,-6 8-4,-1-1-1,0 0 1,0 0-1,0 1 0,0-1 1,0 0-1,0 0 1,0 0-1,-1 0 1,1 0-1,-1 0 0,1 0 1,-1 0-1,0 0 1,0 0-1,0 0 0,0 0 1,0 0-1,0-1 1,-1 1-1,1 0 1,-1 0-1,1 0 0,-1 0 1,0 0-1,0 1 1,0-1-1,0 0 0,0 0 1,-2-3-1,-2-1 7,-1 0 0,1 1 0,-1-1-1,0 1 1,0 0 0,-1 1 0,1 0 0,-1 0-1,0 0 1,0 0 0,0 1 0,-14-3 0,5 1-40,-1 1 0,0 1 0,0 0 0,-31 1 0,34 1 48,11 0-35,-1 1 0,1 0 0,0 0 0,-1 0 0,1 0 0,0 0 0,-1 1-1,1 0 1,-6 1 0,17 4-74,1-4 145,-1-1-1,1 0 0,0 0 0,0 0 1,0-1-1,16-2 0,-8 1-12,171-21 221,-94 9 339,-94 13-596,11-2 196,0 1 0,0 0 0,1 1 0,-1 0 0,17 3-1,-25-2-142,-1-1 0,0 1-1,0-1 1,0 1 0,0 0 0,0 0-1,0 0 1,0 0 0,-1 1-1,1-1 1,0 0 0,-1 1-1,1-1 1,2 4 0,-3-3-8,0 0-1,0 0 1,0 0 0,0 1-1,0-1 1,-1 0 0,1 1-1,-1-1 1,1 0 0,-1 1-1,0-1 1,0 1-1,0-1 1,0 1 0,-1-1-1,0 3 1,0 3 41,-1-1 0,-1 1 0,-6 14 1,6-15-24,0 0 0,0 1 0,-3 12 0,5-12-47,9-23-170,2 1-1,-1 1 0,22-22 1,-12 12 191,-16 20-42,0 1 0,0-1 0,0 0-1,0 1 1,1 0 0,-1 0 0,1 0 0,-1 0-1,1 0 1,7-2 0,-10 4 15,0 0-1,0-1 1,0 1 0,0 0-1,1 0 1,-1 0 0,0 0-1,0 0 1,0 0 0,0 0-1,0 0 1,0 0 0,0 0-1,0 0 1,1 1 0,-1-1-1,0 0 1,0 1 0,0-1-1,0 1 1,0-1 0,-1 1-1,1 0 1,0-1 0,0 1-1,0 0 1,0 0 0,-1 0-1,1-1 1,0 1 0,-1 0-1,1 0 1,-1 0-1,1 0 1,-1 0 0,1 0-1,-1 0 1,0 0 0,1 0-1,-1 0 1,0 1 0,0-1-1,0 1 1,1 6 66,-2-1-1,1 0 1,-1 1-1,0-1 1,0 0-1,-1 1 1,-3 7-1,2-6-42,1-1 0,0 1 0,1-1-1,-2 13 1,12-24 10,40-28-393,-38 23 364,0 0-1,0 1 1,1 1 0,0 0 0,18-7 0,-12 9 27,-1 0 0,0 2 0,1-1 0,0 2 1,-1 1-1,1 0 0,0 1 0,-1 1 0,1 0 0,-1 2 0,0 0 0,0 1 0,0 0 0,-1 1 1,1 1-1,15 10 0,-28-15-404,1 0 0,-1 0 0,0 0 1,1-1-1,5 1 0,13 2-5100,0-1-4689,-2 4 5310,-2 5 330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35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93 119 1728,'-2'-8'3866,"4"5"-2994,0 0 0,0 0 0,1 0 0,0 1 0,-1-1 0,1 1 0,0 0 0,0-1 0,5-1 0,5-5 824,-2-1-637,18-19-1,-23 24-852,6-8 325,-12 12-519,0 1-1,0-1 1,1 1-1,-1 0 1,0-1-1,0 1 1,0-1-1,0 1 0,0-1 1,0 1-1,0 0 1,0-1-1,0 1 1,0-1-1,0 1 1,0-1-1,0 1 1,-1 0-1,1-1 1,0 1-1,0-1 1,0 1-1,0 0 1,-1-1-1,1 1 1,0 0-1,0-1 1,-1 1-1,1 0 1,0-1-1,-1 1 1,1 0-1,0 0 1,-1-1-1,1 1 1,0 0-1,-1 0 1,-1-1-1,0 0 0,0 1 1,0 0-1,0-1 0,0 1 0,0 0 1,0 0-1,0 0 0,1 0 1,-1 1-1,0-1 0,0 0 0,0 1 1,-2 0-1,-28 12 182,-13 17 853,36-25-722,1 0 0,0 0 0,1 1 1,-11 9-1,15-12-193,0 1 0,0-1 0,1 1 0,-1 0 1,1 0-1,0 0 0,-1 0 0,2 0 0,-1 0 0,1 0 0,-2 7 0,2-9-96,1 0 0,0 0 0,0 0 0,0-1 0,0 1 0,0 0 0,0 0 0,0 0 0,1-1-1,-1 1 1,1 0 0,-1 0 0,1-1 0,0 1 0,0 0 0,-1-1 0,1 1 0,0 0 0,1-1 0,-1 0 0,0 1 0,0-1-1,1 0 1,-1 1 0,0-1 0,1 0 0,-1 0 0,1 0 0,0 0 0,-1 0 0,1-1 0,0 1 0,-1 0 0,4 0 0,1 0 3,-1 1 1,1-1 0,0 0 0,0-1 0,0 1 0,0-1-1,-1 0 1,1 0 0,11-3 0,94-31-1991,11-2-5035,-72 24 1782,4-1 1707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41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87 832,'3'-2'301,"-1"-1"1,1 1-1,1 0 0,-1 0 1,0 0-1,0 1 0,5-3 0,-4 3 179,-1-1 0,1 1 0,0-1 0,-1 0 0,5-4 0,1-2 503,13-12 1890,6-5 4181,-24 23-3591,-2 5-3314,0-1 0,0 1 0,0-1-1,0 1 1,0 0 0,-1-1 0,1 1-1,-1 0 1,0 0 0,0 0 0,1 6 0,6 40 553,-6-37-523,6 68 501,-4 154 0,-6-200-635,-2-1 1,-1-1-1,-13 45 0,16-70-31,0 1 0,-1 0-1,0-1 1,0 0-1,0 1 1,-1-1 0,0-1-1,-9 12 1,9-12-96,3-5 97,1 0 0,-1 0 0,0 0 0,0 0 0,0 0 1,0 0-1,0 0 0,0 0 0,0 0 0,0 0 0,0-1 0,0 1 1,0 0-1,0-1 0,-3 2 0,-3-1 145,10 1-226,14 1 41,-17-3 25,208-19 1210,2 18-244,-201 2-903,0 1 0,0 0-1,0 0 1,0 1-1,0 0 1,0 0 0,8 6-1,-13-7 77,-3-2-176,-1 0 0,0 0-1,1 0 1,-1 0-1,0 0 1,1 0-1,-1 1 1,0-1-1,1 0 1,-1 0-1,0 0 1,0 1 0,1-1-1,-1 0 1,0 0-1,0 1 1,1-1-1,-1 0 1,0 1-1,0-1 1,0 0-1,1 0 1,-1 1 0,0-1-1,0 0 1,0 1-1,0-1 1,0 1-1,0-1 1,0 0-1,0 1 1,0-1-1,0 0 1,0 1 0,0-1-1,0 0 1,0 1-1,0-1 1,0 0-1,0 1 1,0-1-1,-1 0 1,1 1 0,0-1-1,0 0 1,-1 1-1,1 0-367,-1 0 0,1 0 0,0 0-1,-1 0 1,0-1 0,1 1 0,-1 0-1,1 0 1,-1-1 0,0 1 0,0 0-1,1-1 1,-1 1 0,0-1 0,-1 2-1,0-2-1130,2 1 1317,-1-1-1,1 0 1,0 0 0,0 0-1,-1 0 1,1 0-1,0 0 1,-1 0-1,1 0 1,0 0-1,0-1 1,-1 1 0,1 0-1,0 0 1,0 0-1,-1 0 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41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8 4736,'-2'-1'333,"0"0"1,1 0-1,-1 0 1,0 1-1,0-1 1,0 0 0,1 1-1,-5-1 1,5 1-115,1 0 0,-1 0 0,0 0 0,0 0 1,1 0-1,-1 0 0,0 0 0,1 1 1,-1-1-1,0 0 0,1 0 0,-1 1 0,0-1 1,1 1-1,-1-1 0,1 0 0,-1 1 1,1-1-1,-1 1 0,1-1 0,-1 1 0,1 0 1,-1-1-1,1 1 0,0-1 0,-1 1 1,1 0-1,0-1 0,-1 2 0,-24 46 5793,16-34-4498,-10 24 0,15-29-1321,1-1-1,0 0 1,1 1 0,0 0-1,-2 14 1,4-20-190,0 0 1,0 0-1,0 0 0,1 0 1,-1 0-1,1 0 0,-1 0 1,1 0-1,0 0 1,0 0-1,1 0 0,-1-1 1,1 1-1,-1 0 0,1-1 1,0 1-1,0-1 0,0 0 1,0 1-1,4 2 1,-4-3-447,0-1 0,1 1 0,-1 0 0,1-1 0,-1 0 0,1 1 1,0-1-1,-1 0 0,1 0 0,0-1 0,0 1 0,5 0 1,-4-1-577,0 0 0,1-1 0,-1 1 0,1-1 0,-1 0 0,0 0 0,1 0 0,4-3 0,20-7-4314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42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21 7552,'-63'-12'2816,"53"7"-2208,-3 2-160,8 3 32,1 0-352,0 0-608,-1 0 256,14 0-5280,5 0 4128,12 0-1216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26.0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468 356 8128,'5'-8'3680,"93"-9"-3168,-30 10 1312,3 2-1088,42-6 544,-5 2-737,32-2-319,-11 3-128,-2-1-32,-24 9-32,-14-3-96,-25 3 32,-15 0-3135,-12 3 1727</inkml:trace>
  <inkml:trace contextRef="#ctx0" brushRef="#br0" timeOffset="1">1 75 6560,'3'-31'2976,"29"22"-2592,-9 6 288,4 0-448,13-11 64,1 8-192,7-3-2304,-1 9 1184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42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16 5728,'0'-1'195,"-1"1"-21,0-1 0,1 1-1,-1-1 1,1 0 0,-1 1 0,1-1-1,-4-9 8677,10 15-8289,0-1 1,0 1-1,1-1 0,-1 0 1,1-1-1,0 0 0,0 0 1,9 2-1,-5-1-309,22 11 1,8 3 28,-14-7-253,-23-9-65,1 0-1,-1 0 0,1 1 0,-1-1 1,0 1-1,0 0 0,6 6 0,-9-8 84,0 1 0,0-1-1,1 1 1,-1-1-1,0 1 1,-1 0 0,1 0-1,0-1 1,-1 1-1,1 0 1,0 0 0,-1 0-1,0 0 1,0 0-1,1-1 1,-1 1-1,0 0 1,0 0 0,-1 0-1,1 0 1,0 0-1,-2 3 1,-27 71 921,9-28-1086,-16 49-3390,35-95 2973,1 0-1,-1 1 1,1-1 0,-1 1 0,1-1 0,0 1 0,0-1-1,0 1 1,0-1 0,0 1 0,1-1 0,-1 1 0,1-1-1,1 4 1,9 14-5954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42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19 4992,'-27'-18'9204,"15"31"-7426,6-7-969,-13 17 821,-65 81 2723,69-82-3869,1 0 1,0 1-1,-11 28 0,12-18-278,1 1-1,1 1 0,-11 69 1,19-81-245,1 0 0,1 1 1,1 0-1,1-1 0,0 0 1,2 1-1,7 26 0,-7-42-189,-1 0 0,1-1-1,1 1 1,-1-1 0,2 0 0,-1 0-1,0 0 1,11 11 0,-9-11-912,1-1 0,0 1 0,1-1 0,0 0 1,0-1-1,0 0 0,9 4 0,10 1-1862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43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8640,'-3'3'278,"0"0"0,1 1 0,0-1 0,-1 0 0,1 1 0,1-1 1,-1 1-1,0 0 0,1-1 0,0 1 0,0 0 0,0 0 0,0 0 0,1 0 0,-1 0 1,1 6-1,0-8-212,-6 108 5770,6-1-3697,0-59-1922,1-33-241,0 0-1,0-1 1,9 33-1,3-10-5039,-2-41-1050,3-6 2601,7-3-348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43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58 207 6560,'-42'-50'2117,"40"48"-2056,0 0-1,1 0 1,-1 0 0,1-1-1,0 1 1,0 0 0,0-1 0,0 1-1,0-1 1,0 1 0,0-1-1,1 1 1,0-1 0,-1 0-1,1 1 1,0-1 0,0 0-1,0 1 1,1-1 0,-1 1-1,1-1 1,0-3 0,0 3 4,0-3 141,1 1-1,0 0 1,-1 0-1,1 0 1,1 0-1,-1 0 0,1 0 1,0 0-1,0 1 1,0 0-1,1-1 1,5-4-1,-5 6-29,0 0 0,-1 1 0,1-1 0,0 1 0,0 0 1,0 0-1,1 0 0,-1 1 0,0 0 0,1-1 0,-1 2 0,1-1 0,-1 0 0,1 1 0,8 0 0,-3 1 86,0 1 1,1-1-1,-1 2 0,0 0 1,0 0-1,-1 1 0,1 0 1,-1 0-1,1 1 0,-1 0 0,-1 1 1,1 0-1,-1 1 0,13 12 1,-13-11-47,0 1 1,0 1 0,0-1 0,-1 1-1,-1 0 1,0 1 0,0 0-1,-1 0 1,-1 0 0,1 0 0,-2 1-1,4 17 1,-6-22-66,-1 0 0,0 1 0,0-1 0,0 1 0,-1-1 0,0 1 0,0-1 0,-1 0 0,0 0 0,0 0 0,-1 0 0,0 0 0,0 0 0,-8 11 0,6-11-106,0 0 0,0-1 1,-1 0-1,0 0 0,0 0 0,0 0 1,-1-1-1,0 0 0,0-1 0,0 0 1,-1 0-1,-14 6 0,16-8-250,-1-1-1,1 0 0,0 0 1,-1 0-1,1 0 1,-1-1-1,-6-1 0,9 1-180,1 0-1,0-1 1,0 1-1,-1-1 1,1 0-1,0 0 1,0 0-1,0 0 1,0-1-1,0 1 1,0-1-1,1 1 1,-1-1-1,0 0 1,-3-5-1,-9-19-2327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43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5 5984,'-15'-4'1899,"15"4"-1859,0 0 1,0 0-1,-1 1 0,1-1 0,0 0 0,0 0 1,0 1-1,0-1 0,0 0 0,-1 0 0,1 1 1,0-1-1,0 0 0,0 1 0,0-1 0,0 0 0,0 1 1,0-1-1,0 0 0,0 1 0,0-1 0,0 0 1,0 1-1,0-1 0,0 0 0,1 0 0,-1 1 1,0-1-1,0 0 0,0 1 0,0-1 0,0 0 1,1 0-1,-1 1 0,0-1 0,1 0 0,0 2 425,-1 0-1,2-1 0,-1 1 0,0-1 0,0 1 0,0-1 1,1 1-1,1 1 0,4 3 809,-2 0-709,0 0 0,0 1 1,-1 0-1,0-1 0,0 1 0,0 1 1,-1-1-1,0 1 0,-1-1 0,1 1 1,-1 0-1,-1-1 0,1 1 0,-1 9 1,-1-4-429,-1 0 0,0 0 0,-1 0 0,0 0 0,-1 0 0,0 0 0,-1-1 0,-1 1 0,0-1 0,0 0 0,-10 14 0,12-22-244,1-1 0,-1 0 0,1 0 0,-1 0 0,0 0 1,0 0-1,0-1 0,-1 0 0,1 1 0,-1-1 1,1 0-1,-1-1 0,0 1 0,1-1 0,-1 1 0,-5 0 1,7-2-252,-1 1 1,0-1-1,0 0 1,0 0-1,0 0 1,1-1-1,-1 1 1,0-1-1,0 1 1,1-1-1,-1 0 1,0 0-1,1 0 1,-1-1-1,1 1 1,-1 0-1,1-1 1,0 0-1,-1 1 1,1-1-1,0 0 1,0 0-1,-3-5 1,3 4-99,0 0 0,0 0 1,0 0-1,0 0 0,1 0 1,0-1-1,-2-4 0,2 2-1017,0 0-1,0 0 0,1-10 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44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13 5632,'0'0'68,"0"0"0,0-1 0,0 1 0,-1 0 0,1-1 0,0 1 0,0 0 0,0-1 0,0 1 0,0 0 0,0-1 0,0 1 0,0-1 0,0 1 0,0 0 0,0-1 0,0 1 0,0 0 0,0-1 0,0 1 1,0 0-1,0-1 0,0 1 0,0 0 0,1-1 0,-1 1 0,0 0 0,0-1 0,0 1 0,1 0 0,-1-1 0,0 1 0,0 0 0,1 0 0,-1-1 0,1 1 90,0 0-1,0-1 1,0 1-1,0 0 1,-1 0-1,1 0 1,0 0-1,0 0 1,0 0 0,0 1-1,0-1 1,-1 0-1,1 0 1,0 0-1,0 1 1,0-1-1,0 1 1,3 1 394,-1 1-1,0 0 1,0 0-1,0 0 1,-1 0-1,1 0 1,-1 1-1,0-1 1,1 1-1,2 7 1,3 3 570,-1-3-381,-1 2 0,0-1 0,0 1-1,6 21 1,-10-26-485,0 0 1,-1 0-1,0 0 0,0 1 1,-1-1-1,0 0 0,0 0 0,-4 16 1,14-46-903,12-21 1,-16 32 547,3-7 70,1 1 1,1 1 0,0 0 0,1 0 0,23-21 0,-34 35 51,1 0 0,-1 1 0,1-1 1,0 1-1,0 0 0,-1 0 0,1 0 0,0 0 1,0 0-1,0 0 0,0 0 0,0 1 1,0-1-1,1 1 0,-1-1 0,0 1 1,0 0-1,0 0 0,0 0 0,1 0 0,-1 0 1,0 0-1,0 1 0,0-1 0,0 1 1,0-1-1,1 1 0,-1 0 0,0 0 0,-1 0 1,1 0-1,0 0 0,0 0 0,0 1 1,-1-1-1,1 1 0,2 2 0,3 5 237,0 0 0,-1 0 0,0 0 0,-1 1 0,0-1-1,4 12 1,0 3-808,-2 0-1,8 37 1,-15-58 107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44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10 7136,'-13'-10'3220,"20"15"-2686,3 4 509,-1 0 0,10 13 0,12 12 959,14 8 234,-12-13-954,32 38 0,-29-23-361,32 49-1,-52-66-468,0 0 0,-2 1-1,17 45 1,-28-64-399,0 0 0,0 1 0,-1-1 0,0 0 0,-1 1 0,0-1 0,-1 1 0,0 0 0,0-1 0,-1 1 0,0-1 0,0 1 0,-1-1 0,-1 0 0,0 0 0,-5 13 0,-11 12-70,-1-1 0,-2-1 0,-1 0 0,-52 52 0,67-76-444,-44 44-1646,44-46 1113,0 1 0,0-2-1,0 1 1,-1-1 0,-11 5-1,-12 0-1964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46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24 3648,'0'-1'147,"-1"0"0,1 0 0,0 1 0,-1-1 0,1 0 0,0 0-1,0 1 1,0-1 0,0 0 0,-1 0 0,1 0 0,0 1 0,0-1 0,1 0 0,-1 0 0,0 0 0,0 1 0,0-1 0,0 0 0,5-7 6327,0 22-3567,-2-1-2302,0 0 0,-2 0 0,0 0-1,0 16 1,0 1 50,6 257 3022,-5-94-5732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46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51 123 6656,'-39'-34'2144,"38"33"-2027,0 0 0,0 0 1,0 0-1,0 0 1,1-1-1,-1 1 0,0 0 1,0 0-1,1-1 0,-1 1 1,0 0-1,1-1 0,0 1 1,-1-1-1,1 1 0,0 0 1,0-1-1,-1 1 1,1-1-1,0 1 0,1-1 1,-1 1-1,0-1 0,0 1 1,1-2-1,0-1 508,1 1-1,0-1 0,0 1 1,0-1-1,0 1 1,4-5-1,-5 8-500,0-2 20,1 1 1,0-1-1,0 1 0,0 0 0,0-1 1,0 1-1,0 0 0,0 0 0,0 1 1,1-1-1,-1 0 0,0 1 0,3-1 1,36-3 825,-28 3-701,24-2 369,1 2 0,42 4 0,-61-1-492,0 1 0,0 1-1,0 0 1,0 1 0,33 15 0,-45-17-110,-1 0 0,-1 0 1,1 1-1,0 0 0,-1 0 0,0 1 0,0-1 0,0 1 1,0 0-1,-1 0 0,0 1 0,0 0 0,0-1 1,-1 1-1,0 0 0,3 8 0,-3-5 42,-1 0-1,0 0 1,0 0 0,-1 0-1,0 1 1,-1-1-1,0 0 1,0 0 0,-1 0-1,-1 1 1,-2 11 0,0-8 4,-1 0 0,0 0 0,0-1 0,-1 1 0,-1-1 1,0-1-1,0 1 0,-19 19 0,10-14-93,-1 0-1,0-1 1,-2-1 0,-27 17-1,41-28-72,1-1-1,-1 1 1,1-1-1,-1 1 1,-4 6 0,9-9 75,0-1 1,0 1-1,0-1 1,0 0 0,0 1-1,0-1 1,0 1-1,0-1 1,0 1 0,0-1-1,0 0 1,0 1 0,1-1-1,-1 1 1,0-1-1,0 0 1,0 1 0,1-1-1,-1 0 1,0 1-1,0-1 1,1 0 0,-1 1-1,0-1 1,1 0-1,-1 0 1,0 1 0,1-1-1,-1 0 1,1 0-1,-1 0 1,0 1 0,1-1-1,0 0 1,21 11 3,-15-7-6,39 17-50,-17-7-130,42 25 1,-67-36 318,0 0 1,0 1 0,0-1-1,-1 1 1,0 0 0,0 0-1,4 7 1,-6-11-115,-1 1 0,1 0 0,-1-1 0,0 1 0,0 0-1,1 0 1,-1-1 0,0 1 0,0 0 0,0-1 0,0 1 0,0 0 0,0 0 0,0-1 0,0 1 0,0 0 0,0 0 0,0-1 0,0 1-1,0 0 1,-1 0 0,1-1 0,0 1 0,-1 0 0,1-1 0,0 1 0,-1 0 0,1-1 0,-1 1 0,1-1 0,-1 1 0,1-1-1,-1 1 1,1-1 0,-1 1 0,0-1 0,0 1 0,-4 2 36,0 0 1,0-1-1,0 1 0,-5 0 1,9-2-37,-13 3 34,0 0 0,0-1 0,0 0 0,-1-1 0,-16 0 0,-76-4 3,103 2-49,-29-2-268,0-2 0,-32-7 0,44 6-2065,1-1 0,-24-11-1,30 8-285,14 9 2278,0-1-1,-1 1 1,1-1-1,-1 1 1,1-1-1,0 1 1,-1-1 0,1 1-1,0-1 1,0 0-1,-1 1 1,1-1 0,0 0-1,0 1 1,0-2-1,17-1-5968,-15 3 5737,24 3-1280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47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86 4064,'-9'5'9184,"10"-4"-8938,1 0 1,-1-1 0,0 0 0,1 1-1,-1-1 1,1 0 0,-1 1 0,0-1 0,1 0-1,1 0 1,10-1 179,-1-1 1,0 0-1,1-1 0,-1 0 1,19-8-1,11-2-93,-38 12-283,-1-1 0,0 1 0,1 0 0,-1-1 0,0 1 1,0-1-1,0 0 0,0 0 0,3-4 0,-5 6-46,-1 0 0,0-1 1,1 1-1,-1 0 0,0-1 0,0 1 0,1 0 0,-1-1 1,0 1-1,0 0 0,0-1 0,1 1 0,-1 0 0,0-1 1,0 1-1,0-1 0,0 1 0,0-1 0,0 1 0,0 0 1,0-1-1,0 1 0,0-1 0,0 1 0,0 0 0,0-1 1,0 1-1,0-1 0,-1 1 0,1-1 0,-11-11 124,8 9-98,0 1 1,0 1-1,0-1 1,-1 0 0,1 1-1,0-1 1,-6 0-1,1 1 123,0 1 0,0 1 0,0-1 0,0 1 0,0 1 0,1-1 0,-1 2-1,0-1 1,1 1 0,-1 0 0,1 0 0,0 1 0,0 0 0,-12 9 0,15-10-18,1 0 0,0 0 0,0 0 1,0 0-1,1 1 0,-1-1 0,1 1 1,0-1-1,-1 1 0,2 0 0,-1 0 1,0 0-1,-1 6 0,3-7-69,-1-1 0,1 1-1,-1 0 1,1 0 0,0 0 0,0 0-1,0-1 1,0 1 0,1 0 0,-1 0 0,1 0-1,0-1 1,-1 1 0,1 0 0,0-1-1,1 1 1,-1-1 0,0 1 0,1-1-1,3 5 1,-1-3 9,-3-2-68,0-1 1,1 1 0,-1-1 0,0 1 0,1-1 0,-1 0 0,0 0-1,1 0 1,-1 0 0,1 0 0,0 0 0,-1 0 0,1-1 0,0 1 0,0-1-1,3 2 1,19-1-137,0-1-1,0-1 0,-1-1 1,1-1-1,25-7 1,6 1-1360,87-18-7391,-100 19 6171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27.4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613 83 3552,'-5'-19'939,"5"16"-600,-1 1-1,1-1 0,-1 0 0,0 0 0,1 0 1,-1 1-1,-1-1 0,1 0 0,0 1 0,-1-1 0,1 1 1,-1-1-1,0 1 0,0 0 0,0 0 0,0 0 1,0 0-1,-4-3 0,0 3-19,0-1 1,0 1-1,-1 0 1,1 1-1,-1 0 1,1 0-1,-1 0 1,1 1-1,-1-1 1,0 2-1,1-1 1,-13 3-1,2 1-12,1 0 0,-1 2 0,-26 12 0,14-4 25,1 2-1,1 1 1,0 2-1,2 0 1,-24 24-1,23-20-20,2 2-1,1 1 1,1 1-1,-25 41 0,37-50-203,1 0-1,1 0 0,1 1 0,0 0 0,1 1 0,1-1 0,1 1 0,1 0 1,1 0-1,1 0 0,0 0 0,1 1 0,2-1 0,0 0 0,1 0 0,1 0 1,0-1-1,2 1 0,9 20 0,-9-27-34,1 0-1,1 0 1,0-1-1,1 0 1,0-1-1,1 0 1,0 0 0,1-1-1,0 0 1,1-1-1,0 0 1,0-1-1,1-1 1,0 0 0,0 0-1,0-1 1,1-1-1,21 5 1,-23-6-8,0-2-1,1 0 1,0 0 0,-1-1-1,1-1 1,-1 0 0,1-1-1,0 0 1,-1-1 0,0 0-1,1-1 1,-1 0 0,0-1-1,0-1 1,19-10 0,-2-1 99,51-40 0,20-28-36,-58 47-89,17-15 140,70-78 1,-120 120-113,0-1 1,-1 1 0,-1-1-1,0-1 1,0 0 0,-1 0-1,-1 0 1,0-1 0,0 1-1,-2-1 1,5-25 0,-6 21-51,-1 0 1,-1 0-1,-1 0 1,0 0-1,-1 0 1,-1 0-1,-1 1 1,0-1-1,-12-28 1,10 34-46,1 0-1,-2 0 1,0 0 0,0 1-1,-1 0 1,0 1 0,0 0 0,-1 0-1,0 1 1,-1 0 0,0 0-1,0 1 1,-1 0 0,-17-7-1,19 10-3,1 0-1,-1 1 0,0 1 1,0-1-1,0 1 0,0 1 1,0 0-1,-1 0 0,1 1 1,0 0-1,0 0 0,-1 1 1,1 1-1,0-1 0,0 1 1,0 1-1,0 0 0,1 0 1,-1 1-1,-11 6 0,12-5-129,1 0 0,0 0 0,1 0 0,-1 1-1,1 0 1,0 0 0,-8 11 0,11-11-608,-1 0 0,1-1 0,0 1 0,0 0 0,1 1 0,0-1 0,0 0 0,0 1 0,1-1 0,-1 11 0,1 17-2226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48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3648,'-28'0'2197,"18"4"3214,-1 1-3121,4-2 3930,28 0-4621,34 0-789,-33-1-623,42-3 0,26-3-182,-85 4 25,0 0 1,0 1-1,-1-1 1,1 1-1,0 0 0,8 3 1,-12-4-1,0 1 1,0-1 0,0 0-1,-1 1 1,1-1 0,0 1-1,0 0 1,0-1-1,-1 1 1,1 0 0,0-1-1,-1 1 1,1 0-1,-1-1 1,1 1 0,0 0-1,-1 0 1,0 0-1,1 0 1,-1 0 0,0 0-1,1-1 1,-1 1-1,0 0 1,0 0 0,0 0-1,0 0 1,0 0 0,0 0-1,0 0 1,0 0-1,0 0 1,0 0 0,0 0-1,-1 0 1,1 0-1,-1 1 1,-10 23 293,-1-1 0,-1 1 0,-20 27 0,7-12-287,-5 5-428,0 1-2157,14-13-2971,12-17 2538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50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 2144,'-3'-2'277,"3"2"-156,-1 0 1,0-1-1,1 1 1,-1 0-1,1-1 1,-1 1-1,0 0 1,1-1-1,-1 1 0,1-1 1,0 1-1,-1-1 1,1 1-1,-1-1 1,1 0-1,-2-7 7141,2 14-5288,-1 211 3120,2 260-1239,28 0-2096,-14-276-1588,-12-138-326,1 14-545,3-27-2786,-6-45 2553,0-1 1,1 1-1,-1-1 0,1 0 1,0 1-1,0-1 1,5 7-1,1-3-2112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4:53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56 1152,'-5'-2'2541,"13"4"3856,-6-1-6188,1-1 0,-1 1 0,0-1 0,0 1 0,0 0 0,0 0 0,0 0 0,0 0 0,4 3 0,2 1 128,2-2-31,-1 0 0,1-1 0,0 0-1,0-1 1,0 0 0,18-1 0,-2 1 54,33 2-67,15 2 595,143-10 0,-87-20-316,-21 3 40,133-11-521,-209 30 69,1 0 0,57 5 0,6-1 382,-54-1-492,10-3-85,-28 2 202,31 1 0,70 15 163,-75-7-300,50 13 52,-71-14-73,0 3-1,0 0 1,-2 2 0,47 26-1,-63-30-9,0 2 0,16 15 0,2 2 185,4 6-229,-23-22 43,21 17 1,-21-20 29,0-1 0,1-1-1,0 0 1,23 8-1,52 11 35,-18-6 85,-45-13-128,0-2 1,0 0-1,38 1 1,24 4-61,32 2-92,-101-8 361,32-1 0,12 2-172,34 9-64,114 0 0,-140-10 135,79 14 0,40 3-45,71-19 9,-100-2 57,-88 1-46,95 8-204,-147-7 151,135 10 146,199-13-1,-120 2-351,-96 4 373,80-14-204,-153 6-24,102 3 36,-78 3 32,85-9-30,-73 1-148,-24 1 113,-42 1-59,59 3 1,-42 0 59,-39 1 48,0-1 0,0 1 0,0 1 0,16 3 0,61 8-77,-70-9 43,-1-1 1,0 0-1,24-2 0,-19 0 94,33 5-1,19 7-430,-59-10 348,0-1 0,0 0 0,0-1 0,24-3 0,-39 2-24,0 1 0,0 0-1,0 0 1,0-1 0,0 1-1,1 0 1,-1 0 0,0 0-1,0 0 1,0 0 0,0 1-1,0-1 1,0 0 0,0 0-1,0 1 1,1-1 0,-1 1-1,0-1 1,0 1 0,0-1-1,-1 1 1,1-1 0,0 1-1,0 0 1,0 0 0,0-1-1,-1 1 1,1 0 0,0 0-1,-1 0 1,1 0 0,0 0-1,-1 0 1,1 0 0,-1 1-1,2 4-39,-1 0-1,-1 0 0,1 0 1,-1-1-1,0 12 0,-1-2 145,-4 156-246,6-86 95,0 7 142,-11 96 0,5-149 3,-2-1 0,-20 67-1,23-94-16,1-1-52,-1 0-1,-8 18 1,7-18-82,0 0 1,1 0-1,-3 12 1,-5 10 126,3 2 136,6-21-219,-6 24-1589,8-31 924,1-5 562,0-1-1,0 1 1,0-1 0,0 0 0,0 1 0,0-1 0,0 1 0,0-1 0,0 0 0,0 1 0,-1-1-1,1 1 1,0-1 0,0 0 0,0 1 0,-1-1 0,1 0 0,0 1 0,0-1 0,-1 0 0,0 1-1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05.2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24 3808,'-1'-1'196,"1"0"0,0 0 0,-1 0 0,1 0 0,0 0 0,0-1 0,0 1 0,0 0 0,0 0 0,0 0 1,0-2-1,7-3 2895,-3 3-2269,11 42 117,-11-22-769,-1 1 0,-1-1-1,0 1 1,-1-1 0,-1 1 0,-1 0 0,-3 22-1,-32 123 1216,15-80-1056,7-14 66,2 0-1,-2 72 1,13-129-327,0 1 241,1-1-1,0 1 1,1 0-1,2 16 0,-3-29-292,0 1 0,1-1 0,-1 1-1,0-1 1,0 0 0,0 1-1,1-1 1,-1 1 0,0-1-1,0 0 1,1 1 0,-1-1 0,0 0-1,1 1 1,-1-1 0,0 0-1,1 0 1,-1 1 0,1-1-1,-1 0 1,0 0 0,1 0 0,-1 0-1,1 1 1,-1-1 0,1 0-1,0 0 1,16-1 155,16-8-14,26-13-94,0 4-1,111-21 0,-162 38-52,-1 0-1,1 0 1,0 1 0,13 1-1,13 0 30,-23-1 18,-10 0 204,8-1-37,-8-11-2591,2 8 767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05.6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185 8 4896,'-15'-6'1584,"14"5"-1507,0 1 1,0 0-1,0 0 1,0 0-1,0-1 1,0 1-1,0 1 1,0-1-1,0 0 1,0 0-1,0 0 1,0 0 0,0 1-1,0-1 1,0 0-1,0 1 1,0-1-1,0 1 1,0-1-1,0 1 1,0-1-1,1 1 1,-2 1-1,-6 3 943,-8 2-186,1 2 1,-22 15-1,31-19-660,1-1 0,0 1-1,0 0 1,0 1-1,1-1 1,-1 1 0,1 0-1,0 0 1,-3 8 0,3-4-49,0 0 1,1 0 0,1 0 0,0 1 0,0-1-1,1 1 1,0-1 0,1 1 0,1 20 0,1-19-68,0 1 1,1-1 0,0 0 0,0 0-1,2 0 1,-1 0 0,2-1-1,6 12 1,-9-18-68,0-1-1,0 1 0,0-1 0,1 0 1,-1 0-1,1 0 0,0-1 1,0 1-1,1-1 0,5 3 1,7 5-551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06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18 6560,'-32'-9'2976,"14"4"-2592,13 2-128,5 6-224,5-3-448,5 0 224,3 0-128,0 0 192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06.7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77 3968,'0'-1'201,"-1"1"0,1 0 0,-1-1 0,1 1 1,0-1-1,-1 1 0,1 0 0,0-1 0,-1 1 0,1-1 1,0 1-1,0-1 0,-1 1 0,1-1 0,0 1 0,0-1 0,0 0 1,0 1-1,0-1 0,0 1 0,0-1 0,0 1 0,0-3 1615,0-9 2254,12 13-3684,-1-1 1,0-1 0,14-2-1,129-17-272,15-3 98,-146 20-353,40 1 1,-63 2 127,1 3 325,-6 5-122,-10 10 14,15-17-195,-32 33 354,18-19-206,-21 26 0,3 3-224,14-21 95,2 0-1,0 2 0,-16 32 1,26-36-242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07.9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213 39 2912,'0'-14'923,"0"13"-832,0 0 1,0 1 0,1-1 0,-1 0 0,0 0 0,1 0 0,-1 1-1,1-1 1,-1 0 0,1 1 0,-1-1 0,1 0 0,0 1 0,-1-1-1,1 0 1,1 0 0,1-2 1072,0-5 1281,-10 11-877,-15 16-504,13-8-887,1 0 0,0 0 0,0 0 0,-7 17 1,-21 52 625,22-49-231,11-24-470,-46 112 1126,39-92-983,2 0 0,-8 41-1,9-8-22,2 1-1,3 0 0,9 109 0,-4-129-293,-2-23 210,0 0-1,1 0 0,1 0 1,1-1-1,10 32 0,-12-44 219,7 15-1528,-9-19 1031,1-1-1,-1 1 0,0-1 0,1 1 1,-1-1-1,0 1 0,1-1 0,-1 1 1,0-1-1,1 1 0,-1-1 1,1 0-1,-1 1 0,1-1 0,-1 0 1,1 1-1,-1-1 0,1 0 0,-1 0 1,1 1-1,0-1 0,-1 0 0,1 0 1,-1 0-1,2 0 0,7-8-4066,5 0 1334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08.3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7 4896,'-4'-2'444,"-3"-3"812,6 5-684,3 4 601,-2-3-1019,0 0 0,0 1 0,0-1-1,1 0 1,-1 1 0,0-1 0,1 0 0,-1 0 0,1 1 0,1 1-1,2 6 155,2 12 307,-1 1 0,-1-1-1,-1 1 1,0 0 0,-2 36-1,0-14-153,1 4-129,10 127 398,-10-157-570,7 26 1,-8-40-211,0 1 0,1 0 0,0-1 0,0 1 0,0-1 0,0 1 0,1-1-1,0 0 1,0 0 0,5 6 0,1-5-1939,4-1 560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08.7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14 146 5472,'-11'-30'1760,"10"29"-1718,1 1-1,0-1 1,0 1 0,0-1-1,-1 1 1,1-1 0,0 1 0,0-1-1,0 1 1,0-1 0,0 1-1,0-1 1,0 1 0,0-1 0,0 1-1,0-2 1,2-2 156,-1 0 1,1 0-1,0 0 1,0 0-1,1 1 0,-1-1 1,1 1-1,-1-1 1,1 1-1,0 0 0,1 0 1,-1 0-1,0 0 1,7-3-1,2-1 33,0 0-1,1 1 1,0 0-1,0 1 1,0 0-1,0 2 1,1-1-1,0 1 1,0 1-1,-1 1 1,1 0-1,0 1 1,0 0-1,0 1 1,0 0-1,0 1 1,26 8-1,-37-9-138,-1 0 0,1 0 0,-1 0 1,0 0-1,1 0 0,-1 1 0,0-1 0,0 1 0,0-1 0,0 1 0,0 0 0,0 0 0,-1 0 0,1 0 1,-1 0-1,1 0 0,-1 0 0,0 1 0,1-1 0,-1 0 0,0 1 0,0 2 0,-1-3-39,0 0 0,0 1 0,0-1 0,0 0 0,0 0 0,-1 1-1,1-1 1,-1 0 0,0 0 0,0 0 0,1 0 0,-1 0 0,-1 0 0,1 0 0,0 0 0,0 0-1,-1 0 1,1 0 0,-1-1 0,1 1 0,-1-1 0,0 1 0,0-1 0,0 0 0,-3 2-1,-3 2 76,1-2-1,-1 1 0,0-1 0,-1 0 0,1 0 0,-17 2 1,-54 2-1740,59-5-360,-3 0-102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27.8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8 8800,'-4'-7'4405,"14"26"-992,10 34-1331,22 66 81,-26-63-1437,7 28 365,60 142-1,-81-220-1166,1 0 1,0-1-1,1 1 1,-1-1-1,8 8 1,2 1-331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09.0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6 5472,'-2'-1'334,"-4"-3"1234,6 4-1539,0 0 1,0 0-1,0 0 1,0 0-1,0 0 1,-1 0-1,1 0 1,0 0-1,0 0 1,0 1 0,0-1-1,0 0 1,0 0-1,0 0 1,0 0-1,-1 0 1,1 0-1,0 1 1,0-1-1,0 0 1,0 0-1,0 0 1,0 0-1,0 0 1,0 1-1,0-1 1,0 0-1,0 0 1,0 0 0,0 0-1,0 1 1,0-1-1,0 0 1,0 0-1,0 0 1,0 0-1,0 1 1,1 0 165,0 0-1,0 0 1,-1 1 0,1-1 0,0 0 0,0 0 0,0 0 0,0 0-1,1 0 1,-1 0 0,0 0 0,0-1 0,2 2 0,9 7 597,-8-2-450,-1 1 1,1-1 0,-1 1 0,0-1 0,-1 1-1,0 0 1,0 0 0,-1 0 0,1 0-1,-2 0 1,1 0 0,-2 9 0,1-7-225,-1 1 0,-1-1 0,0 0 1,0 0-1,-1 0 0,0 0 0,0 0 0,-11 17 0,13-25-78,0 0 0,0 0-1,0 0 1,0 0 0,-1-1-1,1 1 1,-1-1 0,1 1-1,-1-1 1,0 0 0,1 1-1,-1-1 1,0 0-1,0 0 1,0 0 0,0 0-1,-4 0 1,4 0-174,0-1-1,0 0 1,-1 0-1,1-1 1,0 1-1,0 0 1,-1-1-1,1 1 1,0-1-1,0 0 1,0 0 0,0 1-1,0-1 1,0-1-1,0 1 1,0 0-1,-3-3 1,-11-11-2490,2-2 811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09.7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72 4896,'4'-8'1021,"0"-1"0,9-14 0,-11 20-673,0 1 1,-1-1-1,1 1 0,0-1 1,0 1-1,1 0 1,-1 0-1,0 0 1,1 0-1,-1 0 1,1 1-1,-1-1 1,4-1-1,-5 3-287,0 0-1,0 0 1,0 0 0,0 0 0,0 0-1,0 0 1,0 0 0,0 0 0,0 0-1,0 1 1,0-1 0,0 0 0,0 0-1,0 1 1,0-1 0,0 1-1,0-1 1,0 1 0,0 0 0,0-1-1,-1 1 1,1 0 0,0-1 0,0 1-1,0 1 1,3 3 130,-1 0 0,0 0 1,3 8-1,-1-3 89,4 7-22,-1 0 1,-1 1-1,-1 0 0,0 0 1,-2 1-1,0 0 0,-1-1 1,2 35-1,-5 32 259,-18 138 1,14-198-278,-13 44 0,16-66-194,0 0 0,0 0 0,-1 1 1,1-1-1,-1 0 0,0 0 0,0 0 1,-3 4-1,4-7-35,1 1-1,0-1 1,-1 0 0,1 1 0,-1-1 0,1 1 0,-1-1 0,1 0 0,-1 1-1,1-1 1,-1 0 0,0 1 0,1-1 0,-1 0 0,1 0 0,-1 0 0,0 1-1,1-1 1,-1 0 0,1 0 0,-1 0 0,0 0 0,1 0 0,-1 0 0,0-1-1,1 1 1,-1 0 0,0 0 0,1 0 0,-1 0 0,1-1 0,-1 1-1,1 0 1,-1-1 0,1 1 0,-1 0 0,1-1 0,-1 1 0,1-1 0,-1 1-1,1-1 1,-1 1 0,1-1 0,0 1 0,-1-1 0,1 0 0,-4-3 39,1-1 1,1 0 0,-5-9 0,7 14-51,-5-13 41,0-1-1,1 1 0,1-1 0,0 0 0,-1-17 0,1-72 31,3 88-52,0 1 55,0-1 0,1 1 0,1-1-1,1 1 1,0 0 0,0 0 0,2 0 0,-1 0 0,2 1-1,0 0 1,1 0 0,11-18 0,-1 8-14,1 1 1,1 1-1,1 1 1,0 0-1,43-30 1,-62 49-170,0 0 0,1 0 0,-1 0 1,0 1-1,0-1 0,0 1 0,0-1 1,1 1-1,-1-1 0,0 1 1,0 0-1,1 0 0,-1-1 0,0 1 1,3 0-1,-4 1-151,1-1 0,0 0 1,0 1-1,0-1 0,-1 0 1,1 1-1,0-1 0,-1 1 0,1-1 1,0 1-1,-1 0 0,1-1 0,0 1 1,-1 0-1,1-1 0,-1 1 1,1 0-1,-1 0 0,0-1 0,1 1 1,-1 0-1,0 0 0,1 1 1,4 12-2717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10.3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3392,'26'39'5083,"-9"-14"-3809,12 22 249,32 73 1,13 56 341,-65-150-1646,-1 1 0,-1-1 0,-1 1 0,-2 0 0,0 0 0,-2 1 1,-1-1-1,-1 1 0,-2-1 0,-6 37 0,2-31-341,-2 0 0,-1 0 0,-2-1 0,-1 0 0,-1 0 0,-2-2 0,-35 55 1,41-71-50,-44 67-6618,30-36 3157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11.1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79 3072,'0'-3'203,"0"-1"0,0 1 0,1 0 0,-1-1 0,1 1 0,-1-1 0,1 1 0,0 0 0,0 0 0,1-1 0,-1 1 0,1 0 0,2-4 0,-3 6 9,0-1-1,0 1 0,0-1 0,0 0 0,0 1 0,0-1 0,0 0 0,0-2 1,4-7 1717,-5 11-1911,0 0 1,0 0-1,0 0 1,0 0 0,0 0-1,0-1 1,0 1-1,0 0 1,0 0 0,0 0-1,0 0 1,0 0-1,0 0 1,0 0 0,0 0-1,1 0 1,-1 0-1,0 0 1,0 0 0,0 0-1,0 0 1,0 0-1,0 0 1,0 0 0,0 0-1,0 0 1,0 0-1,0 0 1,0 0-1,0 0 1,0 0 0,1 0-1,-1 0 1,0 0-1,0 0 1,0 0 0,0 0-1,0 0 1,0 0-1,0 0 1,0 1 0,0-1-1,0 0 1,0 0-1,0 0 1,0 0 0,0 0-1,0 0 1,0 0-1,0 0 1,0 0 0,0 0-1,0 0 1,0 0-1,0 0 1,0 0 0,0 0-1,0 1 1,0-1-1,0 0 1,0 0-1,0 0 1,0 0 0,3 9 548,0 8 108,0 20 491,-2 47 1,0-5-519,1 51-130,-2-66-6,15 120-1,-12-172-784,-3-12 237,0 0 0,0 0 0,0 0 0,0 0 0,0 0 0,0 0 0,0 0 0,0 0 0,0 0 1,1 0-1,-1 0 0,0 0 0,0 0 0,0 0 0,0 0 0,0 0 0,0 0 0,0 0 0,0 0 0,0 0 0,0 1 0,0-1 0,0 0 0,1 0 0,-1 0 1,0 0-1,0 0 0,0 0 0,0 0 0,0-1 0,0 1 0,0 0 0,0 0 0,0 0 0,0 0 0,0 0 0,0 0 0,1 0 0,-1 0 0,0 0 1,0 0-1,0 0 0,0 0 0,0 0 0,0 0 0,0 0 0,0 0 0,0 0 0,0 0 0,0 0 0,0 0 0,0-1 0,0 1 0,0 0 0,0 0 0,0 0 1,0 0-1,6-19-5417,-4 9 4149,6-10-1160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11.6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22 380 4896,'-1'-1'107,"-1"-2"131,0 1 1,0-1-1,0 0 0,0 1 0,0-1 0,1 0 1,0 0-1,-1-1 0,1 1 0,0 0 0,1 0 0,-1 0 1,1-1-1,-1 1 0,1 0 0,0-1 0,0 1 0,0 0 1,1-1-1,0-4 0,7-21 1275,18-48 0,-20 64-1364,-1 2 0,2-1 0,0 1 0,0 0 0,1 0 0,15-16 0,-10 14 7,1 1-1,0 0 0,0 1 1,1 1-1,1 0 1,0 1-1,21-8 0,-30 14-111,0 1-1,0 0 0,1 0 0,-1 1 1,1-1-1,0 2 0,-1-1 1,14 2-1,-15-1-24,-1 1 1,0 1-1,1-1 0,-1 1 1,0-1-1,0 2 1,0-1-1,0 0 0,-1 1 1,1 0-1,-1 0 0,1 0 1,5 7-1,-6-6 16,-1 0-1,1 0 1,-1 0 0,0 0-1,0 1 1,0 0 0,-1-1-1,0 1 1,1 0-1,-2 0 1,1 1 0,-1-1-1,0 0 1,0 0 0,0 1-1,0 7 1,-2-5-2,1 0-1,-1-1 1,0 1 0,-1 0-1,0-1 1,0 1 0,-1-1 0,0 0-1,0 0 1,0 0 0,-7 8-1,-66 84 321,38-53-167,35-43-176,1 0 0,0 0-1,0 0 1,1 0 0,-1 0 0,1 0-1,-2 6 1,2-8-1,1 0 0,0 1-1,0-1 1,0 0 0,-1 1-1,2-1 1,-1 1 0,0-1-1,0 0 1,0 1 0,1-1-1,-1 0 1,0 1 0,1-1-1,-1 0 1,1 0-1,0 1 1,-1-1 0,1 0-1,0 0 1,0 0 0,1 2-1,7 4 46,0 0-1,0 0 0,1 0 0,0-1 0,0-1 0,14 6 0,11 6 82,-19-8-96,46 27 45,-55-31-70,0 1 1,0 0-1,0 0 0,-1 0 0,12 15 0,-13-14 31,0-1 0,-1 1 0,1 0 0,-1 0 1,-1 1-1,1 0 0,-1-1 0,-1 1 0,1 0 0,2 16 0,-5-18-2,0 1-1,1-1 1,-2 0 0,1 0-1,-1 1 1,0-1 0,0 0-1,-1 0 1,0 0 0,0 0-1,0-1 1,-1 1 0,0 0-1,0-1 1,0 0 0,-1 0-1,1 0 1,-1 0 0,0 0-1,-9 6 1,-5 3 14,0-2 0,-1 0 0,0-1 1,-1-1-1,-1-1 0,1-1 0,-1-1 0,-1 0 0,1-2 0,-1-1 1,0 0-1,0-2 0,-24 1 0,40-4-148,-1 1 0,1-1 0,0 0 0,-11-3 1,13 3-469,1 0 0,0-1 0,-1 1 0,1-1 0,-5-3 0,7 4 419,1 1-1,0 0 1,-1-1-1,1 1 1,0-1-1,0 1 0,-1 0 1,1-1-1,0 1 1,0-1-1,-1 1 1,1-1-1,0 1 1,0 0-1,0-1 1,0 1-1,0-1 1,0 1-1,0-1 1,0 1-1,0-1 1,0 1-1,0-1 1,0 1-1,0-1 0,0 1 1,1 0-1,-1-1 1,0 1-1,0-1 1,0 1-1,1-1 1,-1 1-1,0 0 1,0-1-1,1 0 1,14-13-3354,-15 14 3473,21-17-2251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12.1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2 202 4320,'0'0'39,"0"0"1,0 0-1,0 0 0,-1 0 0,1 0 1,0 1-1,0-1 0,0 0 1,0 0-1,0 0 0,0 0 1,0 0-1,0 0 0,0 1 1,0-1-1,0 0 0,0 0 1,0 0-1,0 0 0,0 0 1,-1 0-1,1 1 0,1-1 1,-1 0-1,0 0 0,0 0 1,0 0-1,0 0 0,0 1 1,0-1-1,0 0 0,0 0 0,0 0 1,0 0-1,0 0 0,0 0 1,0 1-1,0-1 0,0 0 1,0 0-1,1 0 0,-1 0 1,0 0-1,0 0 0,0 0 1,0 0-1,0 0 0,11 7 1160,16 4 1088,-24-10-1847,1 1-174,1-1 1,0 0-1,0 1 0,0-2 1,-1 1-1,1-1 0,0 1 0,0-1 1,0-1-1,0 1 0,0-1 1,7-1-1,-6 0-82,0-1 1,0 1-1,0-1 1,0 0-1,0 0 1,-1-1-1,0 0 1,0 0-1,8-7 1,-4 3-97,-1-2 0,1 1 0,-2-1 0,1 0 1,-1-1-1,-1 0 0,0 0 0,0 0 1,-1-1-1,5-17 0,-10 26-101,1 0 0,-1 1 0,0-1 0,0 0 0,0 0 0,0 1 0,0-1 0,-1 0 0,1 1 0,-1-1 0,1 0 0,-1 1 0,-2-4 0,3 5-4,-1 0 0,0-1 0,0 1 0,0 0 0,0 0 0,0 0 0,0 0 0,0 0 0,0 0 0,0 0 0,0 1 0,-1-1 0,1 0 0,0 1 0,0-1-1,-1 1 1,1-1 0,-1 1 0,1 0 0,0-1 0,-1 1 0,1 0 0,-1 0 0,1 0 0,-1 0 0,1 0 0,0 0 0,-1 0 0,-1 1 0,-3 1 65,0 0 1,0 0-1,0 0 1,0 0-1,0 1 1,1 0-1,0 0 0,-1 1 1,1 0-1,0-1 1,-6 8-1,-1 4 196,0 0-1,1 0 1,1 1-1,0 1 1,2-1-1,-1 2 1,2-1 0,-8 28-1,13-37-59,1 0 1,-1 0-1,2 0 0,-1 1 0,1-1 0,0 0 1,1 0-1,0 0 0,0 0 0,0 0 0,6 15 1,-5-19-132,-1 0 0,1 0 1,0 0-1,0 0 1,1 0-1,-1-1 1,1 0-1,0 1 1,0-1-1,0 0 0,0 0 1,1 0-1,-1-1 1,1 1-1,-1-1 1,1 0-1,0 0 1,0 0-1,0-1 0,0 1 1,0-1-1,0 0 1,1 0-1,3 0 1,11 0-252,0 0 1,0-2 0,-1 0-1,1-1 1,0-1 0,-1-1-1,27-8 1,-14 3-806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12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51 5568,'-6'-1'305,"0"0"1,0 1-1,0 0 1,1 0-1,-1 0 1,0 1-1,0 0 1,1 0-1,-1 1 1,0-1-1,1 1 0,0 0 1,-1 1-1,1-1 1,0 1-1,0 0 1,-7 6-1,11-8-231,-1 0-1,0 0 1,1 0 0,-1 0-1,1 0 1,-1 1-1,1-1 1,-1 1-1,1-1 1,0 1-1,0-1 1,0 1-1,0-1 1,0 1 0,0 0-1,0 0 1,1 0-1,-1-1 1,1 1-1,-1 0 1,1 0-1,0 0 1,-1 0-1,1 0 1,0 0 0,0 0-1,1 0 1,-1 0-1,0-1 1,0 1-1,1 0 1,0 0-1,-1 0 1,1 0-1,0 0 1,1 2 0,1 0 21,0 0 0,0 1 0,1-2 0,0 1 0,-1 0 0,1-1 0,0 1 0,1-1 0,-1 0 0,0-1 0,1 1 0,6 2 1,-3-2 17,-1-1 1,1 1 0,-1-2-1,1 1 1,0-1 0,-1 0-1,1-1 1,0 1 0,0-2-1,0 1 1,0-1 0,-1 0 0,1-1-1,8-2 1,-5 0 128,-1 0 1,1-1-1,-1-1 1,0 1-1,0-2 1,-1 1-1,0-1 1,16-16-1,-23 20-217,0 1-1,0-1 1,0 0-1,-1 1 1,1-1-1,-1 0 0,1 0 1,-1 0-1,0 0 1,0-1-1,-1 1 1,1 0-1,-1 0 0,1 0 1,-1-1-1,0 1 1,0 0-1,-1 0 1,1-1-1,-1 1 1,1 0-1,-1 0 0,0 0 1,0 0-1,0 0 1,-1 0-1,1 0 1,-1 0-1,0 0 0,1 1 1,-1-1-1,-1 0 1,1 1-1,0 0 1,0 0-1,-1-1 0,1 1 1,-1 1-1,0-1 1,0 0-1,0 1 1,-5-3-1,-1 2-76,0 0-1,-1 0 1,1 1 0,0 1-1,-1-1 1,1 1-1,-1 1 1,-11 2 0,15-2-308,0 0 0,1 0 0,-1 1 0,1 0 0,0 0 1,0 0-1,0 1 0,0-1 0,0 1 0,0 1 0,0-1 0,1 0 1,0 1-1,0 0 0,-5 6 0,2 3-2131,5-2 849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13.0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153 105 3904,'-15'16'482,"-21"24"780,17-18-1088,1-3 1300,1 2 1,-24 36-1,40-55-1347,0 0 0,0-1-1,1 1 1,-1-1 0,1 1 0,-1 0-1,1 0 1,-1-1 0,1 1 0,0 0-1,0 0 1,0 3 0,0-4-34,1 0 0,-1 0 1,0 0-1,1 0 0,-1 0 0,1 0 0,-1 0 1,1 0-1,-1 0 0,1-1 0,-1 1 0,1 0 1,0 0-1,0 0 0,0-1 0,0 2 0,2-1 62,0 1 0,0-1 1,0 1-1,0-1 0,1 0 0,-1 0 0,0-1 0,0 1 0,1-1 0,-1 1 0,5-1 0,6-1 39,-1 0 0,0-1 0,0-1 0,0 0 0,0 0 0,0-1 0,-1-1 0,0 0 0,0-1 0,13-8-1,-13 7-31,0-1-1,0-1 0,-1 0 0,0-1 1,-1 0-1,0 0 0,0-1 0,-1-1 1,9-15-1,-12 18-154,-1 1 0,-1-1 1,1 0-1,-1-1 1,-1 1-1,0-1 0,0 0 1,-1 1-1,0-1 0,-1 0 1,0 0-1,0-1 0,-1 1 1,-2-11-1,2 21-84,0-1 0,0 0 0,0 0 1,0 0-1,0 1 0,0-1 0,-1 0 0,1 0 0,0 1 0,0-1 0,-1 0 1,1 0-1,-1 1 0,1-1 0,-1 0 0,1 1 0,-1-1 0,1 1 0,-1-1 1,1 0-1,-1 1 0,0-1 0,1 1 0,-2-1 0,1 1-83,0 0-1,0 0 1,0 0-1,1 0 0,-1 0 1,0 0-1,0 1 1,0-1-1,0 0 1,0 1-1,1-1 1,-1 0-1,0 1 0,0-1 1,1 1-1,-1-1 1,0 1-1,0 0 1,-3 2-803,1 1 0,-1 0 0,1 0 1,0-1-1,0 2 0,-3 5 0,-1 10-1527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13.8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14 101 5056,'-13'-4'8858,"27"-3"-7242,9 3-1343,0 1-1,39 0 1,1 0-152,564-16 1361,-625 19-1146,-16-8-149,-3 2-187,-32-5 0,16 5 75,3 1 65,23 4-164,1 0 1,-1 0-1,1 0 1,0-1-1,-1 0 1,1 0-1,-8-4 1,13 3 84,7 1-13,13 2 34,-15 0-60,39 0 12,73 1-235,-91 1 211,0 1-1,39 9 0,-60-12 3,0 2-1,0-1 0,0 0 1,-1 1-1,1 0 0,-1 0 1,7 4-1,-9-6 2,0 1-1,0 0 1,-1 0 0,1 0-1,0 0 1,0 0-1,-1 0 1,1 0 0,0 0-1,-1 0 1,1 1 0,-1-1-1,1 0 1,-1 0-1,0 0 1,1 1 0,-1-1-1,0 0 1,0 0 0,0 1-1,0-1 1,0 0-1,0 1 1,0-1 0,-1 0-1,1 0 1,0 0 0,-1 1-1,0 0 1,-6 13 59,-2 0-1,1 0 1,-2-1 0,0 0-1,-21 21 1,-4 8-92,19-22-144,-12 16 287,13-11-3367,11-15 455,7-2-2976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14.5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20 299 5888,'0'-1'150,"-1"0"0,1 0 0,-1 0 0,1 0 0,0 0 0,-1 0-1,1 0 1,0 0 0,0 0 0,0 0 0,0 0 0,0 0 0,0 0 0,0 0 0,0 0 0,0 0 0,1 0 0,-1 0 0,1-1 0,9-23 1363,-3 11-530,8-23 0,-10 24-576,1-1 1,11-18 0,-8 18-147,1-1 0,0 2 0,2-1 1,16-15-1,-20 22-186,0 0 1,1 1-1,0 0 0,0 1 1,0 0-1,0 0 0,1 1 1,14-4-1,-20 7-58,0 0 1,0 0-1,0 0 0,0 1 1,0 0-1,1 0 0,-1 0 0,0 0 1,0 1-1,0-1 0,6 3 1,-7-2-6,-1 0 1,1 0 0,-1 0-1,1 0 1,-1 1 0,0-1-1,1 1 1,-1 0 0,0 0-1,0 0 1,0 0-1,-1 0 1,1 0 0,0 0-1,-1 0 1,1 1 0,-1-1-1,1 3 1,1 3 11,-1 0 0,0-1 1,0 1-1,-1 0 0,0 0 0,0 16 0,-2-3 57,-5 33 0,2-35-4,0-1 0,-2 1 1,0-1-1,-1 0 0,-16 28 1,-56 79 380,25-44-159,12-15 519,-60 71 1,88-126 615,14-11-934,5-2-413,6-2-44,-1 0-1,1 1 1,-1 0-1,1 1 1,0 1-1,0 0 1,0 0-1,0 1 1,11 1-1,2 1 16,1 1-1,44 13 1,21 15-117,-95-26-2266,-2-1-1824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35.3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89 269 4384,'-4'-9'11771,"6"16"-9311,0 13-2100,-2 461 3096,5-256-1781,-10-229-1021,0 1-524,0-2-116,1-1 1,-1 0 0,1-1-1,1 1 1,-5-10-1,-1-3 27,2 6-35,1 0 1,0-1-1,1 1 1,1-1-1,0-1 0,1 1 1,-2-17-1,0-99 72,5 120-100,0-24-40,2 0 0,1 1 0,2-1 1,14-53-1,-14 72 32,0 0 1,0 0-1,2 1 1,0 0-1,0 0 0,1 0 1,1 1-1,0 1 1,1-1-1,0 1 0,1 1 1,14-11-1,-15 13 48,0 1-1,1 0 1,0 1-1,1 0 1,0 1-1,20-8 1,-29 14-9,-1-1 0,0 1 0,1-1 1,-1 1-1,1 0 0,-1 0 0,0 0 0,1 0 0,-1 0 1,1 0-1,-1 1 0,0-1 0,1 1 0,-1 0 0,0-1 1,0 1-1,1 0 0,2 2 0,-2 0 5,-1-1-1,1 0 1,-1 1-1,0-1 1,0 1 0,0 0-1,0-1 1,0 1-1,0 0 1,-1 0 0,3 6-1,-1 2 22,0-1 0,-1 1 0,0-1 0,-1 1-1,0 0 1,-1 21 0,-1-10 31,-1 1-1,-1-1 0,-12 43 1,11-51 25,-3 8 11,0 0 0,-1-1 1,-1-1-1,-18 31 0,22-44-69,0 0 0,-1-1-1,1 1 1,-1-1 0,-8 6 0,12-10-82,-2 0 0,1 1 1,0-1-1,0 0 0,-1 0 0,1-1 1,-1 1-1,1-1 0,-1 0 1,0 0-1,0 0 0,0 0 1,-3 0-1,42-9-308,-30 9 344,0-1 1,0 1 0,0 0 0,-1 0 0,1 1-1,0-1 1,-1 1 0,1 0 0,-1 0 0,0 1-1,0-1 1,0 1 0,0 0 0,0 0 0,3 4-1,3 2-4,-1 1-1,0 0 1,-1 1-1,9 14 1,-14-19 33,0 0 0,0 0 0,-1 0-1,1 0 1,-1 1 0,-1-1 0,1 1 0,-1-1 0,0 1 0,-1-1 0,1 1 0,-2 8-1,1-11 25,-1 0 0,1 1-1,-1-1 1,0 0-1,0 0 1,-1 0-1,1 0 1,-1 0-1,0 0 1,0 0-1,0-1 1,-1 1-1,1-1 1,-1 1 0,0-1-1,0 0 1,0 0-1,0 0 1,-6 3-1,0-1 4,0 0 1,0 0-1,-1-1 0,1-1 0,-18 5 0,-51 4-194,32-6 171,-35 5-548,80-11 528,-9 3-245,24 2 200,-12-4 74,9 1 22,1 0 0,0-1 0,0 0 0,0 0 0,-1-1 0,22-4 0,-11 1 51,-1-1-1,0-2 1,0 0-1,23-11 1,77-41 210,-30 12-401,-31 18 225,58-39 0,-71 35-147,-19 13-69,42-22 0,-68 40 71,1 0 0,0 0 0,0 0 0,0 0 0,0 1 0,1-1 0,-1 1 1,0 0-1,0 0 0,0 0 0,0 0 0,0 0 0,0 1 0,1 0 0,-1-1 0,0 1 0,0 0 0,-1 0 0,1 1 0,0-1 0,0 1 0,0-1 0,-1 1 0,4 3 0,1 1 6,0 0 0,0 1-1,-1 0 1,0 0 0,0 0-1,-1 1 1,5 8 0,7 6 259,-17-20 133,-3-13-74,-20-33-790,21 42 434,1-1 0,-1 1-1,1 0 1,-1 0 0,0 0 0,0 0 0,0 0 0,0 0-1,0 0 1,0 1 0,0-1 0,-1 1 0,1-1-1,0 1 1,-1 0 0,-4-1 0,3 1-6,0 0-1,1 1 1,-1 0 0,0 0 0,1 0-1,-1 0 1,1 1 0,-1-1 0,0 1-1,1 0 1,-5 2 0,-5 2 30,1 1-1,0 1 1,0 0 0,0 1 0,-14 12-1,19-14 43,1-1-1,0 1 1,1 0 0,-1 1-1,1-1 1,0 1-1,1 0 1,0 0 0,0 0-1,0 1 1,-3 11-1,6-15 3,0-1 0,0 1-1,0-1 1,1 1-1,-1-1 1,1 1 0,0 0-1,0-1 1,0 1-1,1-1 1,-1 1 0,1 0-1,0-1 1,0 1-1,0-1 1,0 0 0,1 1-1,-1-1 1,1 0-1,0 0 1,0 0 0,0 0-1,1 0 1,-1 0-1,0-1 1,1 1 0,5 3-1,-4-3 48,0 0 0,0 0-1,1-1 1,-1 1 0,1-1 0,0 0-1,0 0 1,0-1 0,0 1 0,0-1-1,7 1 1,-8-2-54,-1-1 0,1 1 1,-1 0-1,0-1 0,1 1 0,-1-1 0,0 0 0,1 0 1,-1-1-1,0 1 0,0-1 0,0 1 0,0-1 0,0 0 1,0 0-1,-1 0 0,3-3 0,4-4-97,-2-1-1,1 0 1,-1 0-1,-1 0 1,0-1-1,0 0 1,-1 0-1,-1 0 1,1-1-1,-2 0 1,0 1-1,0-1 1,-1-1-1,0-17 1,-2 46 206,0 2-13,3 23-1,-3-35-93,1-1 0,1 1 1,-1 0-1,1-1 0,0 1 0,0-1 0,1 0 0,2 6 1,7 9 69,-10-14-52,1-1 0,0 0 0,0 1 1,7 6-1,-9-10-25,1-1 1,-1 0-1,0 0 1,1 0-1,-1 0 1,1 0-1,-1 0 1,1 0-1,-1-1 1,1 1-1,0-1 1,-1 1-1,1-1 1,0 1-1,-1-1 1,1 0-1,0 0 1,-1 0-1,1 0 1,3 0-1,5-2 41,0-1 0,0 0 0,0 0 0,-1-1 0,1 0 0,-1-1 0,12-7 0,3-5-202,29-24-1,-36 27 151,-1-1 1,-1 0-1,-1-2 1,0 1-1,23-38 0,-33 36-547,0 19 501,-1-1 1,1 1 0,-1 0 0,0 0-1,1 0 1,-1 0 0,0 0 0,0 1-1,0-1 1,0 1 0,5 3 0,32 29 148,-25-20-77,97 86 2,-104-92 17,1 1-1,1-2 1,-1 1 0,1-2-1,1 1 1,-1-1-1,1-1 1,16 7 0,-22-11-28,1-1 1,-1 1-1,1-1 1,-1 0 0,1 0-1,-1-1 1,1 1 0,-1-1-1,1 0 1,-1-1 0,0 1-1,0-1 1,0 0 0,0-1-1,0 1 1,0-1 0,0 0-1,-1 0 1,5-4 0,2-3-14,0 0 1,0 0 0,-1-1-1,0 0 1,15-25 0,-20 30-40,-2-1 0,1 1 0,-1-1 0,4-8 0,-6 12 3,-1 1 1,1-1 0,-1 1 0,0-1-1,1 0 1,-1 1 0,0-1 0,-1 1-1,1-1 1,0 0 0,-1 1 0,1-1-1,-1 1 1,0-1 0,0 1-1,-1-3 1,1 4 14,1 0-1,-1 0 1,0 0-1,1 0 1,-1 1 0,0-1-1,0 0 1,1 1-1,-1-1 1,0 0-1,0 1 1,0-1 0,0 1-1,0 0 1,0-1-1,0 1 1,0 0-1,0-1 1,0 1 0,0 0-1,0 0 1,0 0-1,0 0 1,0 0-1,0 0 1,0 0-1,0 0 1,0 0 0,0 1-1,0-1 1,-1 1-1,-2 0 10,1 0 0,0 0 0,0 1 1,0-1-1,0 1 0,0 0 0,0-1 0,1 1 0,-3 3 0,0 0 17,0 1-1,1 0 1,0 0 0,0 0-1,0 0 1,1 1 0,0-1-1,1 1 1,-1 0 0,1 0-1,0 0 1,1 0 0,0 0-1,0 0 1,0 1 0,2 13-1,-1-13 14,1-1 0,0 0 0,0 0 0,1 1 0,0-1 0,0 0 0,1 0 0,-1-1 0,2 1-1,-1-1 1,1 1 0,0-1 0,0 0 0,1 0 0,-1-1 0,12 10 0,-12-12 11,0 0 0,1-1 1,-1 0-1,1 0 0,-1-1 0,1 1 1,0-1-1,0 0 0,0 0 1,0 0-1,0-1 0,0 0 0,0 0 1,0 0-1,0 0 0,8-3 0,11-1 99,0-2-1,25-10 0,-40 14-92,24-11 20,-1 0-1,49-28 0,-68 32-96,0 0 0,-1 0 0,0-2 0,-1 1-1,0-1 1,0-1 0,-1 0 0,-1 0 0,10-17 0,-3-1 18,-1 0 1,-1 0-1,-1-1 1,10-45 0,-18 61 1,102-387-541,-100 372 518,0-1 0,-3 0-1,2-38 1,-6 68 29,0 1-1,0-1 0,0 0 1,0 0-1,0 0 1,0 0-1,0 0 0,0 0 1,0 0-1,0 0 1,-1 0-1,1 1 0,0-1 1,-1 0-1,1 0 1,-1 0-1,1 0 0,-1 1 1,0-2-1,1 2 0,-1 0 1,1 0-1,-1 0 0,1 0 1,-1 0-1,1 0 0,-1 0 1,1 0-1,-1 0 0,1 1 0,0-1 1,-1 0-1,1 0 0,-1 0 1,1 1-1,0-1 0,-1 0 0,1 0 1,-1 1-1,1-1 0,0 0 1,-1 1-1,1-1 0,0 1 1,-1-1-1,-2 5 6,0-1 0,0 0 0,0 1 0,1-1 0,-3 7 0,-24 76 291,17-46-138,1 0 0,-5 47-1,-3 88 248,10-89-326,6-56-32,-9 110 109,11-118-29,2 1-1,0-1 1,9 44 0,-6-54 10,0-1-1,1 0 1,11 22 0,-13-28 1,-3-5-120,0-1 0,0 1 0,1-1 0,-1 1-1,0-1 1,1 0 0,-1 1 0,0-1 0,1 1 0,-1-1 0,1 0 0,-1 1 0,1-1-1,-1 0 1,1 1 0,-1-1 0,1 0 0,-1 0 0,1 1 0,-1-1 0,1 0-1,0 0 1,-1 0 0,2 0 0,-1 0 8,1 0 1,-1 0-1,1-1 0,-1 1 1,1 0-1,-1-1 0,1 0 1,-1 1-1,3-2 0,2-3 80,1 1-1,11-12 0,-15 13-46,7-7-17,15-18 1,-2 2-125,-3 2-49,-14 16 102,0 1 0,1-1-1,-1 2 1,1-1 0,1 1-1,-1 0 1,1 0 0,12-6-1,-19 12 31,-1-1 0,1 1 0,0 0 0,-1-1-1,1 1 1,0 0 0,0 0 0,-1 0 0,1 0-1,0 0 1,0 0 0,-1 0 0,1 0 0,0 0 0,0 0-1,-1 0 1,1 1 0,0-1 0,0 0 0,-1 0-1,1 1 1,0-1 0,-1 1 0,1-1 0,-1 0-1,1 1 1,0-1 0,-1 1 0,1-1 0,-1 1-1,1 0 1,-1-1 0,1 1 0,-1-1 0,0 1-1,1 0 1,-1 0 0,0-1 0,1 1 0,-1 0 0,0-1-1,0 1 1,0 1 0,2 3 45,-1 1-1,0-1 1,-1 1 0,1 9-1,-2 3 140,-4 23 0,3-29-108,1-1 0,0 1 0,0 0 0,3 20 0,-2-31-57,0 0 1,0 0-1,0 0 0,0 0 0,0 0 0,0 0 1,0 0-1,1 0 0,-1 0 0,1 0 0,-1 0 1,0 0-1,1-1 0,-1 1 0,1 0 1,0 0-1,-1 0 0,1-1 0,0 1 0,-1 0 1,1-1-1,0 1 0,0-1 0,-1 1 0,1-1 1,0 1-1,0-1 0,0 1 0,0-1 1,0 0-1,0 1 0,0-1 0,0 0 0,1 0 1,2 0 10,0-1 1,0 0 0,0 0 0,-1 0 0,1 0 0,0-1 0,4-2 0,85-48 93,-41 26-173,49-22-112,-99 47 150,0 0-1,1 0 1,-1 0-1,1 1 1,-1-1-1,1 1 1,-1 0-1,1 0 1,-1-1-1,1 2 1,-1-1-1,1 0 1,-1 0-1,1 1 1,-1 0-1,1-1 1,-1 1 0,0 0-1,1 0 1,-1 0-1,0 0 1,0 1-1,0-1 1,0 1-1,3 2 1,-2-1 26,0 1 0,0 0 0,0-1 0,-1 1 0,0 1 0,0-1 0,0 0 0,0 0 0,0 1 0,-1-1 0,0 1 0,0-1 0,0 6 0,3 27 126,-3 0 0,-2 39 0,-14 73 88,12-125-184,0 1 1,-2-1-1,-1 0 0,0 0 0,-19 40 0,18-48-32,-2 0-1,0 0 0,-1-1 1,-1-1-1,-22 24 0,24-29-50,0-1-1,0-1 0,-1 0 0,0 0 0,0-1 0,-1 0 0,0-1 0,0 0 1,-21 7-1,13-7-64,-1-1 1,1 0-1,-1-1 0,0-1 1,0-1-1,0-1 1,0-1-1,0 0 1,0-1-1,-30-8 0,38 5 36,0 1-1,0-2 0,0 1 1,-12-10-1,22 15 84,0-2 0,0 1-1,0 0 1,1 0 0,-1-1 0,1 1 0,-1 0-1,1-1 1,-1 0 0,1 1 0,0-1 0,-1 0-1,1 0 1,0 0 0,0 0 0,1 1 0,-2-4-1,2 4 10,0-1 0,0 1-1,0-1 1,0 1 0,0-1-1,0 1 1,1-1 0,-1 1-1,1 0 1,-1-1 0,1 1-1,-1-1 1,1 1 0,0 0-1,0-1 1,-1 1 0,1 0-1,2-2 1,2-2 39,0 1-1,1-1 1,-1 1-1,1 0 1,0 1-1,0 0 1,1 0-1,11-4 1,31-8 155,93-13 1,-7 2-529,-112 20-1410,-1-1 0,1-1 0,36-18 0,-50 21-514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2:15.1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531 20 6720,'1'-1'138,"-1"-1"0,1 1 1,0 0-1,-1 0 0,1 0 0,0 0 1,0-1-1,0 1 0,0 0 0,0 1 1,0-1-1,0 0 0,1 0 0,-1 0 1,0 1-1,0-1 0,1 0 0,-1 1 1,0 0-1,1-1 0,-1 1 0,0 0 1,1-1-1,-1 1 0,2 0 0,-3 1-46,1-1 0,-1 1 0,0-1 0,0 1-1,0-1 1,0 1 0,1 0 0,-1-1 0,0 1-1,0-1 1,0 1 0,0-1 0,0 1 0,0 0-1,-1-1 1,1 1 0,0-1 0,0 2 21,-1 4 194,-1 0 0,0 0 0,0 0 1,0 0-1,-1 0 0,1 0 1,-1-1-1,-1 1 0,1-1 0,-1 0 1,0 0-1,-6 6 0,-11 8 144,-1-1 0,0-1-1,-40 23 1,-21 15-137,69-44-283,-21 16 137,0-1 1,-2-2-1,-47 23 0,80-46-134,0 1 0,0-1 0,0 0-1,0 0 1,0 0 0,0 0 0,0-1-1,0 1 1,-1-1 0,1 0-1,-8-2 1,9 2 5,1-1 0,0 1 0,-1-1-1,1 0 1,0 0 0,-1 0 0,1 0 0,0-1-1,0 1 1,0-1 0,0 1 0,0-1 0,0 0 0,1 1-1,-1-1 1,1 0 0,-1 0 0,1 0 0,-1 0-1,1-1 1,-1-1 0,1 2-31,0 0 0,1 1 1,-1-1-1,1 0 0,-1 0 0,1 1 0,-1-1 0,1 0 0,0 0 1,0 0-1,0 1 0,0-1 0,0 0 0,1 0 0,-1 0 1,0 1-1,1-1 0,-1 0 0,2-3 0,0 3-20,-1 1 0,1-1-1,-1 0 1,1 1 0,-1-1-1,1 0 1,0 1 0,0 0 0,0 0-1,0-1 1,0 1 0,0 0-1,4-1 1,2 0 75,1 0 0,0 0 0,0 1 1,0 0-1,0 0 0,0 1 0,9 1 0,-5 1 92,-1 0 0,0 0-1,0 1 1,0 1 0,0 0 0,0 1-1,-1 0 1,0 1 0,0 0 0,19 15 0,-10-5-41,-1 1 1,-1 0 0,-1 2 0,20 27 0,-24-30-116,-1-2 1,-1 1-1,-1 0 0,0 0 0,-1 1 1,7 18-1,-15-30-195,1 1 1,-2 0-1,1 0 1,0 0-1,-1 0 0,0 5 1,0-8-174,0 0 0,0-1-1,0 1 1,0 0 0,-1 0 0,1-1 0,-1 1-1,1 0 1,-1-1 0,1 1 0,-1 0 0,0-1-1,0 1 1,0-1 0,0 1 0,0-1 0,0 0-1,-2 3 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5:01.4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195 123 2816,'-5'-5'505,"-5"-5"-271,7 2 3373,2 83-588,-17 114 0,0-36-1435,2 223 0,-10 210 177,25-577-1741,-2 29 115,-12 300 631,12-270-712,1-46 28,1 0 0,0 0 0,2 0 0,5 27 0,-4-37-56,-2-8 2,1 0 0,0 0 1,0 0-1,0 0 0,1 0 0,-1 0 0,3 4 0,-2-6 6,-1-1 1,1 1-1,-1 0 0,1-1 1,0 1-1,0-1 1,0 0-1,0 0 1,0 0-1,0 0 1,0 0-1,0 0 0,0 0 1,0 0-1,1-1 1,3 1-1,5 1-49,0-1-1,12-1 0,6 0 22,171-8 383,-132 3-237,75 3-1,-23 1-150,173 3 116,34 13-66,-192-8 144,41 7-299,9 1 320,310 25-131,-208-13 86,-52-16-251,-61-4 226,-89-5-170,71 0 77,22 0-84,2 7 257,207 8-234,-216-12 108,99 1-45,341-18 222,-398 2-350,192-5 18,-303 11 33,40 0 114,7 3-83,252 6-18,-206 4 119,151 14-252,-51-3 318,-77-23-144,72-5 266,-80 2-151,1 0-518,463 9 419,-667-3-39,55 0 157,103 12 1,-119-8-29,-35-4-118,-1 0-1,16 4 1,-25-4-19,0 0 1,0 1-1,0-1 1,-1 0-1,1 0 1,0 0-1,0 0 1,0 0-1,0 0 1,0 0-1,0 0 0,0 0 1,0 0-1,-1-1 1,1 1-1,0 0 1,0-1-1,0 1 1,0 0-1,-1-1 1,1 1-1,0-1 1,0 1-1,-1-1 0,1 1 1,0-1-1,-1 0 1,1 1-1,-1-1 1,1 0-1,-1 0 1,2-1-1,-1-2-51,0 1-1,0-1 0,0 0 1,-1 0-1,1 1 1,-1-6-1,1-6 133,2-9-206,-1-1 0,-2 0 0,-3-33 0,1-9-84,2 41 148,-9-363-1112,5 225 781,0 14 110,-1 21 287,-4-59-119,7 163 74,-5-75-2,2-102-215,1-14 75,3 195 103,-1 0-1,-5-23 1,3 26-2,0 1-3,-1-7 97,5 17-84,-1 0 0,0-1 0,0 1 0,-1 0 0,1 0 0,-6-13-1,5 18 44,0-1 0,1 0 0,-1 1 0,0-1-1,-1 1 1,1 0 0,0 0 0,-1 0 0,1 0-1,-1 0 1,1 0 0,-1 1 0,0-1 0,-5-1-1,-3-1-40,-1 1 0,-17-4 0,21 5 30,-17-2-63,1 1 0,-47 0 1,-51 10 26,82-4 2,-68 8 99,-59 2-444,65-13 407,-253 4 42,178-1-46,-195-23 1,181-1-7,-47-5 83,-273-5 230,329 21-67,-147-11-260,264 14 88,-98-12 15,48 2-71,-388-48 340,418 59-377,1 4 0,-97 11 0,-167 44-164,-87 15 539,313-57-336,-293 22-6,98-21 168,-19 0-244,162-2 277,-534 17 869,512-25-996,-203-5 371,58-7-338,-63-4 336,179 10-74,171 5-182,-1 2 1,-77 13-1,-80 21-2725,191-33 831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5:43.8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10 927 2912,'-8'7'923,"6"-6"-550,7 7 1099,-1-7-1237,-1 0-1,1-1 1,-1 1 0,1-1 0,-1 0 0,1 0-1,-1 0 1,1-1 0,-1 1 0,1-1-1,-1 0 1,1 0 0,-1 0 0,0 0 0,1-1-1,-1 1 1,3-3 0,6-3 48,0-1 1,-1-1-1,12-11 1,1-2 47,-1-2 1,22-30 0,37-61 283,-47 65-348,37-56 944,-53 72-728,-15 25-298,0 1 0,1 0 0,0 0 0,7-7 0,-10 12-230,-1 3 31,0-1 0,-1 1 0,1-1 0,0 1 0,-1-1 0,1 1 0,-1-1 0,1 0 0,-1 1 0,1-1 0,-1 0 0,0 0 0,1 1 0,-1-1 0,0 0 0,1-1 0,7 50 238,-8 159-208,0-192 30,1-1 0,1 1 1,0-1-1,0 1 0,2-1 0,0 0 0,0 0 1,9 17-1,-12-29-21,0 0 1,0 0 0,1 0-1,-1-1 1,0 1-1,0-1 1,1 1-1,-1-1 1,1 1 0,0-1-1,-1 0 1,1 0-1,0 0 1,0 0 0,-1 0-1,1 0 1,0 0-1,0 0 1,0-1-1,0 1 1,0-1 0,0 0-1,0 1 1,0-1-1,0 0 1,0 0-1,1 0 1,-1-1 0,0 1-1,0 0 1,0-1-1,2 0 1,5-2 31,-1-1 0,0 1 0,-1-1 0,1-1 0,-1 1 0,8-7-1,6-5 54,-1-1 0,0-1 0,-2-1 0,21-25-1,-31 34-56,-1-1-1,0 1 1,0-1-1,-1 0 1,-1 0-1,0-1 1,0 0-1,-1 0 1,-1 0-1,0 0 1,1-14-1,-3 22-55,-1 0-1,0 0 1,-1 0-1,1 0 1,-1 1-1,0-1 1,0 0-1,0 0 1,0 0-1,-1 0 1,0 1-1,1-1 1,-1 1-1,0-1 0,-1 1 1,1 0-1,-6-5 1,6 6-24,1 0 1,-1 1-1,0-1 1,0 1-1,0-1 1,-1 1-1,1 0 1,0 0-1,0 0 1,-1 0-1,1 1 1,0-1-1,-1 1 1,1-1-1,-1 1 1,1 0-1,-1 0 1,1 0-1,-1 0 1,1 0-1,-1 0 1,1 1-1,0-1 1,-1 1-1,1 0 1,0 0-1,-1 0 0,1 0 1,-3 2-1,-1 1 3,0 0 0,0 1 0,1 0 0,-1 0 0,1 1 0,0 0 0,1-1 0,-1 1 0,1 1 0,1-1 0,-1 1 0,1 0 0,0-1 0,-2 9 0,-1 6 19,0-1 1,2 1-1,-4 38 1,6-29-73,2 42 1,0-61 108,2 1-1,-1-1 1,1 0 0,1 0 0,0 0 0,1-1-1,5 13 1,-7-20 19,1 1-1,-1-1 1,1 1 0,-1-1-1,1 0 1,0 0 0,0 0-1,1 0 1,-1-1 0,1 1-1,-1-1 1,1 0 0,0 0-1,0 0 1,-1-1 0,1 1-1,1-1 1,-1 0 0,0 0-1,0 0 1,0-1 0,0 0-1,1 1 1,-1-1 0,0-1-1,0 1 1,1-1 0,-1 1-1,0-1 1,0 0 0,5-3-1,5-1-5,-1-1-1,0-1 1,-1 0-1,1-1 0,-1 0 1,-1-1-1,0 0 0,0 0 1,0-2-1,13-17 0,6-11 19,41-74 0,-7-4 22,-63 116-97,-1 0-1,1 0 1,-1 0-1,1 0 1,-1 0-1,1 0 0,0 0 1,0 0-1,-1 0 1,1 0-1,0 1 1,0-1-1,0 0 1,2 0-1,1 3-226,-3 9 117,-2 69-188,4 95 438,1-145-101,2 0 0,15 46-1,-21-72 61,1-1 0,1 0 0,-1 1 0,0-1 0,1 0 0,3 5 0,-5-7-71,0-1 0,0 0 1,1 0-1,-1 0 0,0 1 1,0-1-1,0 0 0,1 0 1,-1 0-1,0 0 0,0 0 1,1 0-1,-1 1 0,0-1 1,0 0-1,1 0 0,-1 0 1,0 0-1,0 0 0,1 0 1,-1 0-1,0 0 0,0 0 1,1 0-1,-1 0 0,0 0 1,0 0-1,1 0 0,-1-1 1,0 1-1,0 0 0,1 0 1,-1 0-1,0 0 0,1-1 16,1-1 0,-1 1 0,0 0 0,-1 0 0,1-1-1,0 1 1,0-1 0,0 1 0,0-3 0,9-26 95,-2-1-1,-1 0 1,4-45-1,-2 17-13,1-23-91,-7 54-232,0-1 0,12-42 0,-14 70 195,0-3-202,1 6-60,4 5 194,-1 1 69,0-1 0,0 0 0,-1 1 0,5 9 0,4 8 25,-1-4-2,1 0 0,17 20 0,-24-35 12,-1 0-1,1 0 0,0 0 0,1-1 0,0 0 1,-1 0-1,2-1 0,-1 0 0,14 6 0,-17-9-5,-1 1-1,1-1 0,0-1 0,0 1 0,-1 0 0,1-1 0,0 0 1,0 0-1,0 0 0,0 0 0,-1 0 0,1-1 0,0 0 0,0 0 0,-1 0 1,4-2-1,-2 1 18,0-1 0,0 0 0,0 0 0,-1 0 0,0 0 0,0-1 0,0 0 0,0 0 0,0 0 0,3-6 0,-1 1 18,0 0 1,-1 0-1,-1 0 0,0-1 0,0 0 0,0 0 0,-2 0 0,1 0 1,-1 0-1,0 0 0,0-14 0,-2 20-61,-1-1-1,1 1 1,0 0-1,-1 0 0,0 0 1,0-1-1,0 1 1,-1 0-1,1 0 1,-1 1-1,0-1 1,-3-4-1,4 6-2,-1 1 0,1-1 0,0 0 0,-1 1 0,0-1 0,1 1 0,-1 0 0,0 0 0,0-1 1,0 1-1,1 0 0,-1 1 0,0-1 0,0 0 0,-1 0 0,1 1 0,0-1 0,0 1 0,0 0 0,0 0 0,0 0 0,-1 0 0,-3 0 0,1 1-12,-1 1 1,1-1 0,0 1 0,-1 0-1,1 0 1,0 1 0,0-1-1,1 1 1,-1 0 0,0 1 0,1-1-1,0 1 1,0 0 0,0 0-1,0 0 1,1 0 0,-6 9 0,1 0 3,1 0 0,1 0 0,0 0 0,1 0 0,-6 26 0,5-13-23,1 0 1,1 0-1,0 28 0,4-42 43,0-1 1,1 0-1,0 0 0,0 1 0,1-1 0,1 0 0,0-1 0,1 1 1,8 18-1,-10-24 42,1-1 0,0 0 0,0 0 0,0 0 1,0 0-1,0 0 0,1-1 0,0 1 0,-1-1 1,1 0-1,1 0 0,-1-1 0,0 1 0,1-1 0,6 2 1,-5-2 0,0 0 0,0-1 0,1-1 0,-1 1 0,1-1 0,-1 0 0,0 0 0,1 0 0,-1-1 1,0 0-1,11-4 0,2-1-41,-1 0 1,0-2-1,-1 0 1,0-1-1,0-1 1,18-13-1,-3-2 52,54-55-1,-73 65-76,1 1-1,1 1 0,0 0 0,1 1 0,19-12 1,-32 23 10,0 0 1,0 0 0,1 0 0,-1 0-1,1 1 1,-1-1 0,0 1-1,1 0 1,-1 0 0,1 0-1,-1 0 1,1 1 0,-1-1 0,0 1-1,1 0 1,-1 0 0,0 0-1,0 1 1,5 2 0,4 2 7,-1 1 0,0 0 0,-1 0 1,11 10-1,-21-16 12,0-1 1,0 0 0,0 0-1,0 1 1,0-1-1,0 0 1,1 0 0,-1 1-1,0-1 1,0 0 0,0 0-1,0 0 1,1 0 0,-1 1-1,0-1 1,0 0-1,0 0 1,1 0 0,-1 0-1,0 0 1,0 0 0,1 0-1,-1 1 1,0-1-1,0 0 1,1 0 0,-1 0-1,0 0 1,0 0 0,1 0-1,-1 0 1,0 0 0,1-1-1,-6-8 346,-11-14-51,-2 1-233,9 9-164,-22-20-1,30 32 91,-1-1-1,1 1 0,-1 0 1,0-1-1,1 1 0,-1 0 1,0 0-1,1 0 0,-1 1 1,0-1-1,0 0 0,0 1 1,0-1-1,0 1 1,0-1-1,0 1 0,0 0 1,0 0-1,0 0 0,0 0 1,0 0-1,0 1 0,0-1 1,0 0-1,1 1 0,-1 0 1,0-1-1,0 1 0,0 0 1,0 0-1,1 0 0,-1 0 1,0 0-1,-1 2 0,-3 3-25,1-1 0,0 0 0,1 1 0,0 0 0,-1 0 0,2 1 0,-1-1 0,-3 11 0,-2 4-20,1 2 1,2-1-1,-5 24 1,9-32 45,0 0 1,1 1-1,0-1 1,1 1-1,1-1 1,2 18-1,-2-29 38,0 0 1,0 1-1,0-1 1,1 0-1,-1 0 1,1 0-1,-1-1 0,1 1 1,4 4-1,-5-6-15,-1 0 0,1 0 0,0-1 0,0 1 0,-1 0 0,1-1 0,0 1 0,0 0 0,0-1 0,0 1 0,-1-1 0,1 0 0,0 1 0,0-1 0,0 0 0,0 0 0,0 1 0,0-1 0,0 0 0,0 0 0,0 0 1,0 0-1,0 0 0,0 0 0,0 0 0,0-1 0,0 1 0,0 0 0,0-1 0,0 1 0,0 0 0,0-1 0,0 1 0,0-1 0,-1 1 0,3-2 0,2-4 36,1 1 1,-1-1 0,0 0 0,-1-1-1,0 1 1,0-1 0,6-11-1,18-56-135,-23 61 123,7-23-17,18-43-67,-30 79 38,0-1 0,0 1 1,0-1-1,1 1 0,-1-1 0,0 1 1,0-1-1,0 1 0,1 0 0,-1-1 0,0 1 1,1 0-1,-1-1 0,0 1 0,1 0 0,-1-1 1,1 1-1,-1 0 0,0 0 0,1-1 1,3 7-247,-2 15 22,-2-9 208,0 9-38,1 0 0,4 32 0,-4-47 58,0-1 0,1 0 0,-1 0 0,1 1 0,0-1 0,0-1 0,1 1 0,-1 0 0,1 0 0,0-1 0,0 1 0,1-1 0,-1 0 0,1 0 0,5 4 0,-6-6 21,1 0 0,-1 0 0,1-1 0,-1 1 0,1-1 0,0 0 1,-1 0-1,1 0 0,0 0 0,0-1 0,0 1 0,0-1 0,4 0 0,-2-1 24,-1 1 1,1-1-1,-1 0 0,0 0 0,0-1 0,1 0 0,-1 0 0,0 0 0,7-5 0,1-1-17,-1-2 0,0 0 0,0 0-1,-1-1 1,18-24 0,40-67 11,-56 81 43,90-155 203,-81 132-288,-2-1-1,18-61 1,-19 30-62,14-107 1,-32 171-8,1 1 1,-1-1 0,-2-22-1,-2 22-50,3 11 120,0 1 1,0 0-1,0 0 0,0 0 1,0 0-1,0 0 0,0 0 1,0 0-1,0 0 0,0 0 1,0 0-1,0 0 0,0 0 1,0 0-1,-1-1 0,1 1 1,0 0-1,0 0 0,0 0 1,0 0-1,0 0 0,0 0 1,0 0-1,0 0 0,0 0 1,0 0-1,-1 0 0,1 0 1,0 0-1,0 0 0,0 0 1,0 0-1,0 0 0,0 0 1,0 0-1,0 0 0,0 0 1,-1 0-1,1 0 0,0 0 1,0 1-1,0-1 0,0 0 1,0 0-1,0 0 0,0 0 1,0 0-1,0 0 0,0 0 1,0 0-1,0 0 0,0 0 1,0 0-1,-9 22-287,-12 39-80,-29 101-30,43-131 338,1-1 0,2 0 0,-2 51 0,8-33 155,2 0 0,2 0-1,2-1 1,27 91 0,-32-127-280,4 10 412,0 0 1,1 0-1,21 38 1,-26-54-391,0 1 1,1-1 0,0 0-1,0-1 1,0 1-1,1-1 1,-1 0 0,1 0-1,0 0 1,1-1 0,-1 0-1,0 0 1,1 0 0,0 0-1,-1-1 1,1 0 0,0 0-1,0-1 1,8 2-1,24-1-5332,2 0 1573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5:38.4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1254 4064,'-10'-1'1322,"16"5"241,12-15 752,-4-1-1899,0-1 1,0 0 0,-1 0-1,15-22 1,-17 21-255,48-63 870,88-156 0,-110 172-1336,-37 61 300,0 0 1,1 0-1,-1 0 0,0 0 1,0 0-1,0 0 1,1 0-1,-1 0 0,0 1 1,0-1-1,0 0 1,1 0-1,-1 0 0,0 0 1,0 0-1,0 0 0,0 0 1,1 1-1,-1-1 1,0 0-1,0 0 0,0 0 1,0 0-1,0 1 1,0-1-1,0 0 0,1 0 1,-1 0-1,0 1 0,0-1 1,0 0-1,0 0 1,0 0-1,0 1 0,0-1 1,0 0-1,0 0 1,0 0-1,0 1 0,0-1 1,0 0-1,3 15 12,2 84 0,0-1 389,-4-89-344,1-1 0,0 1 0,1 0 0,0-1 0,0 0 0,1 0 1,0 0-1,0 0 0,1 0 0,6 7 0,-9-12 21,0 0 0,1 0 1,0 0-1,-1-1 1,1 1-1,0-1 0,0 1 1,0-1-1,0 0 0,1 0 1,-1-1-1,1 1 1,-1-1-1,1 1 0,-1-1 1,1 0-1,0-1 0,-1 1 1,1-1-1,0 1 1,0-1-1,0 0 0,-1-1 1,1 1-1,4-1 1,-3 0-30,0-1 0,0 1 1,0-1-1,0 0 0,0 0 1,-1 0-1,1-1 0,-1 0 1,0 0-1,1 0 0,-1 0 1,-1-1-1,6-5 0,0-3 30,-2 0 0,0-1 1,0 0-1,-1 0 0,0-1 0,-2 1 0,7-29 0,-4 0 38,3-59 0,-9 99-103,-1-49-224,0 48 173,0-1 0,-1 0 0,0 1-1,0-1 1,0 0 0,0 1 0,0-1 0,-1 1 0,0 0 0,-3-6 0,5 9 33,0-1-1,0 1 1,0-1 0,-1 1 0,1-1 0,0 1 0,-1-1-1,1 1 1,0-1 0,-1 1 0,1 0 0,-1-1 0,1 1-1,-1 0 1,1-1 0,-1 1 0,1 0 0,-1-1 0,1 1-1,-1 0 1,1 0 0,-1 0 0,1 0 0,-1 0 0,0-1-1,1 1 1,-1 0 0,1 0 0,-1 0 0,1 0 0,-1 0-1,0 1 1,1-1 0,-1 0 0,1 0 0,-1 0-1,1 0 1,-1 1 0,1-1 0,-1 0 0,1 1 0,-1-1-1,1 0 1,-1 1 0,-2 2-28,1 0-1,0 0 1,0 0 0,0 1-1,-3 5 1,3-4 41,-3 5-10,1 1 0,1 0 0,-1 0 0,2 0 0,0 0 0,0 0 0,1 1 0,0 11 0,1 2 46,2 0 1,7 40-1,-7-55-38,0 0-1,1 0 1,0 0-1,0-1 0,1 1 1,8 12-1,-10-19 37,0 0 1,0 0-1,0 0 0,0 0 0,1-1 1,-1 1-1,1-1 0,-1 0 0,1 1 1,0-1-1,0 0 0,0-1 0,0 1 1,0-1-1,0 1 0,0-1 0,1 0 1,-1 0-1,1 0 0,-1-1 0,7 1 0,-1-1 33,0-1-1,0 0 0,-1-1 0,1 0 0,0-1 0,15-6 0,47-27 277,-70 35-340,59-36 100,76-62 0,-18 11 60,-97 75-273,1 0 1,1 1-1,0 1 1,26-8-1,-94 39 542,11 1-470,1 2-1,-31 28 1,-54 58 229,101-92-208,-29 37 0,41-48 11,1 0 0,0 1 0,0-1 0,1 1-1,0 0 1,0 0 0,1 0 0,-1 0 0,1 0-1,-1 10 1,3-16 21,0 1-1,0-1 1,-1 0 0,1 1-1,0-1 1,0 0-1,1 0 1,-1 1 0,0-1-1,0 0 1,1 1-1,-1-1 1,0 0 0,1 0-1,-1 1 1,1-1 0,0 0-1,-1 0 1,1 0-1,0 0 1,0 0 0,0 0-1,0 0 1,0 0-1,0 0 1,0 0 0,0 0-1,0-1 1,0 1 0,0 0-1,0-1 1,1 1-1,-1-1 1,0 0 0,0 1-1,1-1 1,-1 0-1,0 1 1,3-1 0,3 0 70,0-1 1,0 1-1,0-1 1,0 0 0,0-1-1,6-2 1,1 0-42,0-1-1,-1-1 1,0 0 0,0-1 0,-1 0-1,1-1 1,-2 0 0,1-1 0,13-14-1,-8 5-35,-1-1-1,0 0 0,-2-1 1,21-36-1,-16 24 36,-11 19-105,0-1-1,0 0 1,8-24 0,-9 66-295,-5 28 12,-2-37 310,4 32 0,-2-37 106,-1-3-16,1-1 0,0 1-1,0-1 1,1 0 0,0 1-1,1-1 1,0 0-1,10 17 1,-12-25-47,-1 0 0,1-1-1,-1 1 1,1-1 0,0 1 0,0-1 0,0 0-1,0 0 1,0 0 0,0 0 0,0 0 0,0 0-1,0 0 1,0-1 0,0 1 0,0-1 0,1 0-1,-1 0 1,0 1 0,0-1 0,1-1 0,-1 1-1,0 0 1,0 0 0,0-1 0,3 0 0,7-3 7,0 0 0,0-1 0,17-9 0,-12 5-25,58-28 53,-1-4 0,100-73 0,-159 102-117,0 2 128,0-1-1,19-20 1,-31 25 15,-8 7-154,-11 9-122,-17 17 115,1 2 1,1 2-1,-38 48 0,67-77 75,-7 9-1,1 1 0,-14 23-1,20-32 20,1 1 0,-1-1 0,1 0 0,0 1 0,0 0 0,0-1-1,0 1 1,1-1 0,-1 1 0,1 0 0,0 0 0,0-1 0,0 1 0,1 0 0,-1-1-1,3 7 1,-2-7 0,0-1 1,0 0-1,1 0 0,-1 0 0,1 0 0,-1 0 0,1-1 0,0 1 0,0 0 1,0-1-1,0 1 0,0-1 0,0 0 0,0 0 0,0 0 0,0 0 0,5 2 1,2-1 62,0 1 1,0-1 0,13 1 0,-13-2-39,0 0-1,0-1 1,-1 0 0,1-1 0,0 0 0,0 0 0,0 0 0,-1-1 0,1-1-1,-1 0 1,0 0 0,1 0 0,-1-1 0,-1 0 0,1-1 0,-1 1 0,1-2-1,12-11 1,12-19 26,-1-2 0,45-73-1,-14 19 36,47-43-50,-51 67-47,-20 18 30,-1-3 0,40-77 0,-44 65-93,-2-1 1,36-117-1,-61 163 14,-3 12-18,0 0-1,-1 1 1,0-1-1,1-16 1,-5 16-90,-4 9 96,-6 11 6,-15 28-224,-42 81 1,32-53 189,-25 39-86,-23 41 145,65-109 92,-27 74-1,35-72-8,2 1 0,1 0 0,2 0 0,2 1 0,1 62 0,4-104-45,0 9 70,0 0 0,1 0 0,3 17 0,-4-25-48,1-1 0,-1 1 0,0-1 0,1 1 1,-1-1-1,1 0 0,-1 1 0,1-1 0,0 1 1,0-1-1,-1 0 0,1 1 0,0-1 0,0 0 0,0 0 1,0 0-1,1 0 0,-1 0 0,0 0 0,0 0 1,1 0-1,-1-1 0,0 1 0,1 0 0,-1-1 0,1 1 1,-1-1-1,1 1 0,-1-1 0,1 0 0,-1 0 0,3 1 1,1-2 39,0 0 1,-1 0 0,1-1-1,-1 1 1,1-1-1,-1 0 1,0 0 0,8-5-1,31-26 117,-32 24-144,113-105 65,8-7-558,-131 120 438,0 0 0,0 0 0,1 0 0,-1 0 0,0 0 0,1 0 0,-1 1 0,1-1 0,-1 0 0,1 1 0,-1-1 0,1 1 0,0 0 0,-1-1 0,3 1-1,-4 0 11,1 0 0,-1 1-1,1-1 1,-1 0 0,0 0-1,1 0 1,-1 1 0,1-1-1,-1 0 1,0 0-1,1 1 1,-1-1 0,0 0-1,1 1 1,-1-1 0,0 0-1,0 1 1,1-1-1,-1 1 1,0 0 0,3 17-104,-4 14-3,-3 0 0,-7 34 0,6-40 138,1 1 0,1 0 0,0 46 0,3-69-11,1-1 0,-1 0-1,1 0 1,-1 0-1,1 0 1,0 0 0,0 0-1,0-1 1,1 1-1,-1 0 1,1 0 0,-1-1-1,4 5 1,-4-6 5,0 0 0,1 0 0,-1 0 0,0-1 0,0 1 0,1 0 0,-1 0 0,0-1 0,1 1 0,-1-1 0,0 1 0,1-1 0,-1 0 0,1 1 0,-1-1 0,1 0 0,-1 0 0,1 0 0,-1 0 0,1 0 0,-1-1 0,1 1 0,-1 0 0,0-1 0,1 1 0,-1-1 0,1 1 0,1-2 0,3-1 35,0-1 0,0 0 1,0 0-1,-1 0 0,1 0 0,-1-1 0,5-6 1,30-42-26,-22 27-45,99-138 60,-97 132-240,-17 23 0,-9 15 59,-10 16 35,0 5 49,1 2 0,1 0 0,1 0 0,2 1 0,1 1 0,-9 49 0,18-74 62,0-1 0,0 1 0,1-1 1,0 1-1,0-1 0,1 1 0,-1-1 0,1 1 1,0-1-1,1 0 0,-1 1 0,5 8 0,-6-13 8,1 0 0,-1-1 0,1 1 0,-1 0 0,1 0 0,0-1 0,0 1 0,-1 0 0,1-1 0,0 1 0,0 0-1,-1-1 1,1 1 0,0-1 0,0 0 0,0 1 0,0-1 0,0 0 0,0 1 0,0-1 0,1 0 0,1 0 15,-1 0 1,0 0 0,0 0-1,0-1 1,0 1-1,1-1 1,-1 1 0,0-1-1,3-1 1,1-2 33,0 1 0,0-1 0,-1 0 0,1 0-1,6-7 1,-5 3-54,0 0 0,0-1-1,-1 0 1,0-1 0,0 1-1,-1-1 1,-1 0 0,1 0-1,-2-1 1,1 1 0,-2-1-1,1 0 1,-1 1 0,-1-1-1,0 0 1,-1-12 0,0 20-17,0 0 0,-1 0 0,1 1 0,-1-1 0,0 0-1,1 0 1,-2 1 0,1-1 0,0 1 0,0-1 0,-1 1 0,1-1 0,-1 1 0,0 0 0,0 0 0,0 0 0,0 0 0,0 0 0,0 0 0,0 1 0,-1-1 0,-2-1 0,-3 1-40,0 1 0,0-1 0,0 2 0,0-1 0,-12 2 0,7-1 146,13 0-94,-1 0 1,1 0-1,-1 0 1,1 0-1,-1 0 0,1 0 1,-1 0-1,1 0 1,-1 0-1,1 0 0,-1 0 1,1 0-1,-1-1 1,1 1-1,-1 0 0,1 0 1,-1-1-1,1 1 1,-1 0-1,1 0 0,-1-1 1,1 1-1,0-1 1,-1 1-1,1-1 0,0 1-4,0-1-1,0 1 1,0-1-1,0 1 1,0-1-1,0 0 1,0 1-1,0-1 0,0 1 1,1-1-1,-1 1 1,0-1-1,0 1 1,1-1-1,-1 1 1,0 0-1,1-1 0,-1 1 1,1-1-1,20-18-15,-7 10-16,-1 1 0,1 0 0,1 1 1,18-7-1,63-16-133,-67 21 75,-4 1 69,-1 1-1,1 2 1,0 0-1,0 2 1,48-1-1,-70 4 9,1 0 0,-1 1 1,0-1-1,0 1 0,0 0 0,0-1 0,0 2 0,0-1 1,-1 0-1,1 0 0,0 1 0,0-1 0,-1 1 0,1 0 1,-1 0-1,0 0 0,3 3 0,-2-2-8,-1 1 0,0-1 0,0 1 0,0-1 0,0 1-1,-1 0 1,0 0 0,1 0 0,-1 0 0,-1 0 0,2 6 0,-2 8 15,0 0 0,-1 0 0,-1 0 1,-7 30-1,8-40 58,-8 28 81,6-24-23,0-1 1,0 1 0,0 20 0,4-31 79,4-6-119,6-10 9,28-55 177,-26 45-255,0 1-1,2 0 0,22-27 0,-35 49-20,-1 1 1,1-1-1,-1 1 1,1-1-1,-1 1 1,1 0-1,0 0 1,-1-1-1,1 1 1,0 0-1,0 1 0,0-1 1,0 0-1,3 0 1,-4 1 1,0 0 0,0 0 0,0 0 0,0 0 0,0 0 0,0 0 0,0 1 0,0-1 0,0 0 0,0 1 0,0-1 0,0 1 0,0-1 0,0 1 0,0-1 0,0 1 0,-1 0 0,1 0 0,0-1 0,0 1 0,-1 0 0,1 0 0,-1 0 0,1-1 0,0 1 0,-1 0 0,0 0 0,1 2 0,4 9-41,-1 1-1,-1-1 1,0 1-1,0 0 0,-1 0 1,0 20-1,-2-18 103,2 1 1,0-1-1,1 1 0,5 15 0,-8-30-51,2 6-13,1 0-1,0 0 0,0-1 1,4 7-1,-6-11 29,0 0-1,1-1 1,-1 1-1,0-1 0,1 1 1,-1-1-1,1 0 1,0 0-1,-1 1 0,1-1 1,0 0-1,0-1 1,-1 1-1,1 0 1,0 0-1,0-1 0,0 1 1,0-1-1,3 1 1,-1-1 23,1 0 0,0-1 1,-1 1-1,1-1 0,-1 0 1,1 0-1,-1 0 1,0 0-1,1-1 0,-1 0 1,0 0-1,0 0 0,0 0 1,6-6-1,3-2 70,-1-2 0,19-20 0,-14 13-54,19-19 53,43-62-1,-64 80-113,7-12-39,2 1 0,47-47 0,-49 62-135,-10 10 55,-11 6 126,-1 0 0,0 0 0,0 0 0,0 0 0,0 0 0,1-1 0,-1 1 0,0 0 0,0 0 0,0 0 0,1 0 0,-1 0 0,0 0 0,0 0 0,0 0 0,1 0 0,-1 0 0,0 1 0,0-1 0,0 0 0,1 0 0,-1 0 0,0 0 0,0 0 0,0 0 0,0 0 0,1 0 0,-1 0 0,0 1 0,0-1 1,0 0-1,0 0 0,0 0 0,1 0 0,-1 1 0,2 9-65,-1 0 0,0 0 0,0 0 1,-1 0-1,0 0 0,-3 14 1,1 2 71,1-11 28,-10 117-114,8-108 177,-2 0 1,0 0 0,-13 32-1,17-52-56,0-1 0,-1 0 0,0 0 0,1 0 0,-1 0 0,0 0-1,-1 0 1,1 0 0,0-1 0,-1 1 0,-3 2 0,4-4-21,1 0 0,0 0 0,-1 0 0,0-1 0,1 1 0,-1 0 0,1-1 0,-1 1 0,0-1 0,1 0 0,-1 1 0,0-1 0,0 0 0,1 0 0,-1 0 0,0 0 0,1-1 0,-1 1 0,0 0 0,1-1 0,-1 1 0,0-1 0,1 1 0,-3-2 0,-3-2 16,0-1-1,1 0 1,-1 0-1,1 0 1,0 0 0,1-1-1,-1 0 1,1-1-1,1 1 1,-1-1-1,1 0 1,-4-8 0,7 14-29,0-1 0,1 1 0,-1 0 0,1-1 0,-1 1 0,1 0 0,0-1 0,0 1 0,-1 0 0,1-1 0,0 1 0,0-1 0,0 1 0,1 0 0,-1-1 0,0 1 0,1-2 0,-1 2-16,1 0 1,-1 1-1,1-1 1,-1 0-1,1 1 0,0-1 1,-1 0-1,1 1 1,0-1-1,0 1 1,-1-1-1,1 1 1,0-1-1,0 1 1,0-1-1,0 1 1,-1 0-1,1 0 0,0-1 1,0 1-1,0 0 1,0 0-1,0 0 1,0 0-1,2 0 1,16 1-73,1 1 1,30 8 0,12 1 150,-12-5-73,106 7-1319,-142-12-1618,-5 3 826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5:38.8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77 6240,'-32'-20'2816,"37"3"-2464,0 9 96,9 8-320,4-8-96,9 1-64,-1-1 32,1 3 0,-4 2-3808,-5 3 2080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5:39.2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6 212 5472,'-5'-27'2496,"50"11"-2176,-4 4 1024,4-1-800,50-10 832,13 3-768,35-9-256,-9 6-224,24-2 224,-19 10-160,-9 7-320,-17 8 64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5:32.3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246 45 1664,'6'-3'422,"-1"0"0,0-1-1,0 1 1,9-9 0,-4 3 1277,-7 7-1049,-3 2-524,1 0-1,-1-1 1,0 1-1,1 0 1,-1 0-1,0-1 1,1 1 0,-1 0-1,0 0 1,0-1-1,1 1 1,-1 0-1,0-1 1,0 1 0,1 0-1,-1-1 1,0 1-1,0-1 1,0 1-1,0 0 1,0-1 0,0 1-1,0-1 1,-2 8 221,0 0 0,-1 0 0,0 0 0,0-1 0,-6 10 0,-8 16 237,-89 235 1316,26-61-1144,24-82 178,43-106-377,8-12-1867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5:32.7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20 194 4896,'-15'-14'2017,"15"14"-1912,0 0-1,-1 0 0,1-1 1,0 1-1,-1 0 0,1-1 1,0 1-1,-1 0 0,1-1 1,0 1-1,0 0 0,-1-1 1,1 1-1,0-1 1,0 1-1,0-1 0,0 1 1,0 0-1,-1-1 0,1 1 1,0-1-1,0 1 0,0-1 1,0 1-1,0-1 0,6-6 1011,-6 6-1036,1 0 0,0 0 0,-1 0 0,1 0 0,0 0 0,0 0 0,-1 0 0,1 1 0,0-1 0,0 0 1,0 1-1,0-1 0,0 1 0,0-1 0,0 1 0,2-1 0,89-28 1476,128-23 1,-55 15-1238,-14 8-216,-145 28-156,3 0-1977,2 6-6444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5:34.2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374 18 3968,'0'-14'1475,"0"10"-140,0 11-1036,-1 17 188,0 0 0,-1 0-1,-2-1 1,0 1 0,-2-1 0,0 0 0,-2-1-1,0 1 1,-2-1 0,-16 28 0,-9 14 130,3 1 1,-28 80-1,-31 138 190,47-138-346,38-129 31,0 0-1,0 0 1,-11 18 0,61-125 863,-25 50-1484,2 1 0,2 1 0,1 0 0,33-37 0,-30 49-114,-26 26 218,1-1 0,-1 1 0,1 0 0,0-1 0,0 1 0,0 0 1,0 1-1,0-1 0,0 0 0,0 0 0,0 1 0,0-1 0,4 1 0,-5 0 21,0 0-1,-1 0 1,1 0 0,0 0 0,0 0 0,0 0 0,0 1 0,-1-1-1,1 0 1,0 1 0,0-1 0,-1 0 0,1 1 0,0-1 0,0 1-1,-1-1 1,1 1 0,-1 0 0,1-1 0,0 1 0,-1 0-1,1-1 1,-1 1 0,0 0 0,1 0 0,-1-1 0,1 2 0,4 24-45,-5-23 27,1 27 4,-1-1 0,-7 46 0,0 22 88,7-93-53,1-1 1,-1 0-1,0 0 1,1 0-1,-1 0 0,1 0 1,0 0-1,0 0 0,0 0 1,1 0-1,-1 0 0,1 0 1,-1-1-1,1 1 0,0-1 1,0 1-1,0-1 0,0 0 1,0 1-1,1-1 1,-1 0-1,1-1 0,0 1 1,-1 0-1,1-1 0,0 1 1,0-1-1,0 0 0,0 0 1,3 1-1,7 0 65,0 1-1,-1-2 1,1 0 0,0 0-1,0-1 1,14-2-1,-12 1-2,1-1 0,0-1 0,-1-1 0,0 0 0,0-1 0,0 0 0,0-1-1,21-13 1,-28 14-54,0 0 0,0-1 0,-1 0 0,0 0 0,0-1 0,0 1 0,-1-2 0,0 1 0,-1 0 0,0-1 0,0 0 0,0-1 0,-1 1 0,0-1 0,5-17 0,-6 16 9,-1 0 1,0 0-1,0 0 0,-1 0 1,0 0-1,-1-1 1,0 1-1,-1 0 1,0 0-1,-4-16 0,4 22-93,0 0 0,0 0-1,-1 0 1,0 0 0,1 0-1,-6-7 1,7 11 45,-1-1 0,1 1 0,0 0 0,-1-1 0,1 1-1,-1 0 1,1-1 0,-1 1 0,1 0 0,-1-1 0,1 1 0,-1 0 0,1 0 0,-1-1 0,1 1 0,-1 0 0,1 0 0,-1 0 0,1 0 0,-1 0 0,0 0 0,1 0-1,-1 0 1,0 0-3,-1 1-1,1-1 1,0 1-1,0 0 0,0-1 1,0 1-1,0 0 1,0 0-1,0 0 0,0-1 1,0 1-1,1 0 1,-1 0-1,0 0 0,0 2 1,-4 4-63,1 1 1,0 0 0,0 1-1,1-1 1,-4 18-1,-6 46-68,12-69 149,-1 10-21,1 0 0,0 0 0,1 0-1,0 0 1,2 14 0,-1-21 39,1 0 0,-1-1 0,1 1 0,0-1 0,0 1 0,0-1 0,1 0-1,0 0 1,0 0 0,0 0 0,0 0 0,1-1 0,8 8 0,-10-10 11,0 0 1,0 0 0,1 0-1,-1-1 1,1 1-1,-1-1 1,1 0 0,0 0-1,0 0 1,-1 0-1,1 0 1,0 0 0,0-1-1,0 1 1,0-1 0,0 0-1,0 0 1,-1 0-1,1 0 1,0-1 0,0 1-1,0-1 1,0 0-1,0 0 1,-1 0 0,1 0-1,0 0 1,-1 0-1,6-4 1,3-3 49,0 0 0,0-2 0,-1 1 0,17-20 0,-20 21-81,49-61 135,52-84-1,-50 68-171,-55 81-8,0 1-1,0-1 0,0 0 0,0 1 0,0-1 1,1 1-1,5-4 0,-8 7 27,0-1 0,0 1 0,-1 0 1,1-1-1,0 1 0,0 0 0,0 0 0,-1 0 0,1-1 0,0 1 0,0 0 1,0 0-1,0 0 0,-1 0 0,1 0 0,0 0 0,0 1 0,1-1 0,-1 1 7,0 0 0,1-1 0,-1 1 0,0 0 0,0 0 0,0 0 0,-1 0 0,1 0 0,0 0 0,0 0 0,0 0 0,-1 0 0,1 1 0,0-1 0,0 2 0,3 8-27,-1-1 0,0 1 0,-1 0 0,0 0-1,-1 0 1,0 0 0,-1 21 0,-13 79 209,11-97-107,0-2-29,-1 1 0,0-1 0,-1-1 0,0 1 0,-1 0 0,0-1 0,-1 0-1,0 0 1,-1-1 0,-15 20 0,18-27 4,0 0-1,0 1 0,0-1 1,0-1-1,0 1 0,-1 0 1,1-1-1,-1 0 0,0 0 0,0-1 1,0 1-1,1-1 0,-1 0 1,-1 0-1,1-1 0,0 1 1,0-1-1,0 0 0,0-1 1,0 1-1,0-1 0,0 0 0,0 0 1,0-1-1,-6-2 0,10 4-41,-1-1-1,0 0 0,0 0 0,1 1 0,-1-1 0,1-1 0,-1 1 1,1 0-1,-1 0 0,1-1 0,-1 1 0,1 0 0,0-1 1,0 1-1,0-1 0,0 0 0,0 1 0,0-1 0,0 0 1,0-2-1,2 3-9,0 0 0,0 1 0,0-1 0,0 0 0,1 1 1,-1-1-1,0 1 0,0 0 0,1-1 0,-1 1 0,0 0 0,0 0 1,3 0-1,22 1-117,27 6 1,15 0 186,-39-5 5,-1-1-1,56-7 1,-75 5-21,-1-1 0,1 0 0,0 0 0,-1-1 0,1-1 0,-1 1 0,0-1 0,0-1 0,0 1 0,-1-1 0,0-1 0,1 1 0,9-12 0,-10 7-15,1 0 1,-1 0-1,-1-1 1,0 0-1,0-1 1,-1 1-1,-1-1 1,0 0-1,0 0 0,-2-1 1,3-12-1,-4 17-44,0-1 1,0 0-1,-1 1 0,0-1 0,-1 1 0,1-1 0,-2 1 0,1-1 0,-1 1 1,-3-9-1,4 16 13,1 0 1,0 1-1,-1-1 1,1 1 0,-1-1-1,1 0 1,0 1-1,-1-1 1,1 1 0,-1-1-1,1 1 1,-1 0-1,0-1 1,1 1 0,-1-1-1,1 1 1,-1 0-1,0 0 1,1-1 0,-1 1-1,0 0 1,0 0-1,1 0 1,-1 0 0,0 0-1,1 0 1,-1 0-1,0 0 1,1 0-1,-1 0 1,0 0 0,0 0-1,1 0 1,-1 1-1,0-1 1,1 0 0,-1 0-1,1 1 1,-1-1-1,0 0 1,0 1 0,-3 2-43,1-1 1,-1 1-1,1 0 1,0 0-1,-4 3 1,2 1 56,0 0 1,0 0-1,1 0 1,-1 0-1,2 1 1,-1 0-1,1-1 1,0 1 0,1 0-1,0 1 1,0-1-1,1 0 1,0 0-1,0 1 1,1-1-1,0 1 1,1-1-1,0 1 1,0-1-1,1 0 1,0 0-1,0 0 1,0 0 0,2 0-1,-1 0 1,1 0-1,0-1 1,0 0-1,6 8 1,-5-9 40,-1-1 0,0-1 0,1 1 0,0-1 0,0 1 0,0-1 0,1-1 0,0 1 0,-1-1 0,1 0 0,0 0 0,0-1 1,1 0-1,-1 0 0,0 0 0,1-1 0,-1 0 0,1 0 0,0 0 0,-1-1 0,1 0 0,-1-1 0,1 1 0,6-2 0,68-18-3702,-31 6 1387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04.9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1069 2144,'-3'0'8884,"7"-2"-6090,-2 1-2805,1 1 1,-1-1-1,0 0 1,0 0-1,0 0 1,0-1-1,0 1 1,0 0-1,2-3 1,2-5 173,-1 0 0,1 0 0,3-10 0,-1 1-170,8-17 109,-2 0 0,11-42-1,-6 18 240,19-79 1136,-35 129-1141,-6 14-328,-6 16-59,1 4 107,2 1-1,1 0 1,1 0 0,1 0-1,1 0 1,3 41-1,0-61-18,-1 4-10,1 0 0,4 17 0,-5-26-18,0 1 0,1-1-1,-1 0 1,0 1-1,1-1 1,-1 0 0,1 0-1,-1 1 1,1-1 0,0 0-1,-1 0 1,1 0-1,0 0 1,0 0 0,0 0-1,0 0 1,0 0 0,0 0-1,0 0 1,0 0-1,0-1 1,0 1 0,1-1-1,-1 1 1,0 0 0,0-1-1,1 0 1,1 1-1,0-1 24,-1-1 0,1 1 0,-1-1 0,1 0 0,-1 0 0,0 0 0,1 0 0,-1 0 0,0 0-1,0-1 1,3-2 0,26-22 202,-22 18-189,2-3 28,0 0 1,16-22 0,-3 2-2,31-38 42,38-42-31,-91 109-82,1-1-1,0 1 0,-1-1 1,1 1-1,1 0 1,4-2-1,-8 3 15,1 1 1,-1 0-1,1-1 0,-1 1 1,1 0-1,-1 0 0,1 0 1,-1-1-1,1 1 1,0 0-1,-1 0 0,1 0 1,-1 0-1,1 0 0,-1 0 1,1 0-1,-1 0 0,1 0 1,0 1-1,-1-1 1,1 0-1,-1 0 0,1 0 1,-1 1-1,1-1 0,-1 0 1,1 0-1,-1 1 1,1-1-1,-1 0 0,1 1 1,-1-1-1,0 1 0,1-1 1,-1 1-1,0-1 0,1 1 1,-1-1-1,0 1 1,0-1-1,1 1 0,-1-1 1,0 1-1,0-1 0,0 2 1,4 21 154,-1 0 1,-1 1 0,-1 38-1,-2-37 22,2-25-177,-1 1-1,0-1 1,0 0-1,0 0 1,0 0-1,0 1 1,0-1-1,0 0 1,0 0-1,1 0 1,-1 1-1,0-1 1,0 0-1,0 0 1,0 0-1,1 0 1,-1 0-1,0 1 1,0-1-1,0 0 1,1 0-1,-1 0 1,0 0-1,0 0 1,1 0-1,-1 0 1,0 0-1,0 0 1,0 0-1,1 0 1,-1 0-1,0 0 1,0 0 0,1 0-1,-1 0 1,0 0-1,0 0 1,0 0-1,1 0 1,-1 0 34,3-4-34,0 0-1,0 0 1,0 0 0,-1 0 0,5-9 0,-1 1-14,4-3-74,0 0 1,19-20-1,22-27-503,-51 62 574,0 0 1,1 0-1,-1 0 0,0 0 1,1 0-1,-1 0 0,0 0 1,0 0-1,1 0 1,-1 0-1,0 0 0,1 0 1,-1 0-1,0 0 1,0 1-1,1-1 0,-1 0 1,0 0-1,0 0 1,1 0-1,-1 1 0,0-1 1,0 0-1,0 0 1,1 1-1,-1-1 0,0 0 1,0 0-1,0 1 1,0-1-1,0 0 0,0 0 1,1 1-1,-1-1 1,0 0-1,0 1 0,0-1 1,5 14-34,5 33-38,0 2-171,-9-45 251,0 1 0,1-1 1,-1 0-1,1 0 1,0 0-1,0 0 0,1 0 1,3 4-1,-6-8 14,1 1 0,0 0 0,0 0 0,-1 0 0,1 0 0,0-1 0,0 1 0,0 0 0,0-1-1,0 1 1,0-1 0,0 1 0,0-1 0,0 1 0,0-1 0,1 0 0,-1 0 0,0 1 0,0-1 0,0 0 0,1 0 0,0-1 3,0 1 1,0-1 0,0 0 0,-1 1-1,1-1 1,0 0 0,0 0-1,-1 0 1,1 0 0,-1 0 0,3-2-1,2-3 18,0-1 0,0 0 0,-1 0 0,8-12-1,11-16 54,27-22 23,63-54-1,-87 86-38,0-2 0,-2 0 1,-1-2-1,-2-1 0,-1 0 0,35-66 1,-21 17-992,-123 279 627,7-22 260,-93 255 649,164-406-385,-2-1-1,-2 0 0,0-1 0,-1-1 0,-25 30 1,39-52-223,-1 0-1,0-1 1,0 1 0,0 0 0,0-1 0,0 1 0,0-1 0,0 0 0,0 0-1,-4 2 1,5-3-19,0 0-1,0 0 1,0 1-1,1-1 1,-1 0 0,0 0-1,0 0 1,0 0-1,0-1 1,0 1-1,1 0 1,-1 0-1,0 0 1,0-1-1,0 1 1,1 0-1,-1-1 1,0 1-1,0-1 1,1 1-1,-1-1 1,0 1 0,1-1-1,-1 1 1,1-1-1,-1 0 1,1 1-1,-1-1 1,1 0-1,-1 1 1,1-1-1,-1 0 1,1 0-1,-1-1 1,1 0-37,0 0-1,-1 1 1,1-1-1,0 0 1,0 0-1,0 0 1,0 1-1,1-1 1,-1 0-1,0 0 1,1 1 0,-1-1-1,1 0 1,0 1-1,1-4 1,16-27-490,-13 25 464,8-13-42,2 1-1,0 1 0,1 0 1,22-18-1,-4 3 55,153-132 171,-60 58-138,-80 68-163,18-18 592,-50 49-67,-17 11-363,0 0-1,0 0 1,0 0-1,1 0 1,-1 1 0,-1 6-1,-2 3 20,-1-1-31,1 0-1,1 0 1,0 0-1,1 0 1,0 1-1,1-1 1,0 1-1,1 0 1,1-1-1,0 1 1,0 0-1,1 0 1,1-1-1,0 1 1,1-1-1,5 17 1,-1-8 83,-5-16-19,-1 1-1,1 0 1,1-1-1,-1 1 1,1-1-1,0 0 0,0 0 1,4 5-1,-5-7 21,13 13 129,-14-16-158,-1 0 1,0 1-1,1-1 0,-1 0 0,0 0 1,1 1-1,-1-1 0,1 0 0,-1 0 0,0 0 1,1 1-1,-1-1 0,1 0 0,-1 0 1,1 0-1,-1 0 0,0 0 0,1 0 0,-1 0 1,1 0-1,-1 0 0,1 0 0,-1 0 0,1 0 1,-1 0-1,0-1 0,1 1 0,-1 0 1,1 0-1,-1 0 0,0 0 0,1-1 0,-1 1 1,1 0-1,-1-1 0,0 1 0,0 0 1,1-1-1,-1 1 0,0 0 0,1-1 0,-1 0 1,3-5 53,0-1 0,-1 0 1,0 0-1,-1 0 0,1-1 1,-1 1-1,-1 0 0,1 0 0,-1-1 1,-1-8-1,0-1 51,0-4-51,0 0 0,-2 0-1,-1 0 1,-1 1 0,0 0-1,-10-23 1,12 35-209,-1-1 1,-1 1-1,-7-12 1,9 16 123,3 4-17,-1 0-1,1-1 1,0 1 0,-1-1 0,1 1-1,0 0 1,-1-1 0,1 1-1,0-1 1,0 1 0,0-1 0,-1 1-1,1-1 1,0 0 0,0 1 0,0-1-1,0 1 1,0-1 0,0 1-1,0-1 1,0 1 0,0-1 0,0 1-1,1-1 1,-1 1 0,0-1-1,0 1 1,0-1 0,1 1 0,-1-1-1,0 1 1,0-1 0,1 1 0,-1-1-1,0 1 1,1 0 0,-1-1-1,1 1 1,-1 0 0,0-1 0,1 1-1,-1 0 1,1-1 0,3-1-51,0 1 0,0 0 0,0-1 0,9 0 0,-1-1-55,55-16 274,53-12-223,-118 30 104,0 1 0,0-1 0,1 1 0,-1 0-1,0 0 1,0 0 0,0 0 0,0 0 0,0 1 0,0-1 0,0 1 0,0-1-1,0 1 1,0 0 0,0 0 0,0 0 0,0 0 0,0 0 0,-1 0 0,1 0-1,0 1 1,-1-1 0,1 0 0,-1 1 0,1 0 0,-1-1 0,0 1 0,0 0-1,0 0 1,2 3 0,1 5 74,-1 0-1,0 0 0,0 0 1,-1 0-1,0 12 0,2 2-198,1 3 93,-2-7 100,0 0 1,2-1-1,11 29 1,-16-46-83,1-1 1,-1 0 0,1 1-1,-1-1 1,1 0 0,0 0-1,0 0 1,0 0-1,-1 1 1,1-1 0,0 0-1,1-1 1,-1 1 0,0 0-1,0 0 1,0 0 0,0-1-1,1 1 1,-1 0 0,0-1-1,0 1 1,1-1 0,-1 0-1,1 1 1,-1-1-1,0 0 1,1 0 0,-1 0-1,1 0 1,-1 0 0,0 0-1,1 0 1,-1-1 0,1 1-1,-1 0 1,0-1 0,0 1-1,1-1 1,-1 1 0,2-2-1,6-3 23,-1 0-1,0 0 1,0-1-1,11-11 1,-16 15-32,62-61 97,13-11-26,-50 49 8,-15 12-99,26-18-1,-35 28 13,0 0 1,0 1-1,0 0 0,0 0 0,1 0 1,-1 0-1,0 1 0,1 0 1,0 0-1,-1 0 0,9 0 0,-13 1 16,1 0-1,-1 0 1,1 1-1,0-1 1,-1 0-1,1 1 1,-1-1-1,1 0 0,-1 1 1,1-1-1,-1 1 1,1-1-1,-1 1 1,0-1-1,1 1 1,-1-1-1,0 1 1,1 0-1,-1-1 1,0 1-1,0-1 1,1 1-1,-1 0 1,0-1-1,0 1 0,0 0 1,0 0-1,2 21 197,-3-2-108,-1 0 0,-5 20-1,4-19-105,0-1 0,-1 21 0,4-40 22,0 0 1,0 0 0,0 0-1,0 0 1,0 0-1,0-1 1,0 1-1,0 0 1,0 0-1,0 0 1,1 0-1,-1 0 1,0-1-1,0 1 1,1 0-1,-1 0 1,1 0-1,0 0 1,-1-1-7,1 0-1,-1 0 1,1-1-1,-1 1 1,1 0-1,-1-1 1,1 1 0,-1 0-1,0-1 1,1 1-1,-1-1 1,0 1 0,1-1-1,-1 1 1,0-1-1,1 1 1,-1-1 0,0 1-1,1-2 1,13-35 59,-13 36-55,6-20-18,1 0 0,0 1-1,2 0 1,1 1 0,0 0 0,18-22 0,-14 27-43,-15 14 44,0 0 0,0 0 0,1-1 0,-1 1 0,0 0 0,1 0 0,-1 0 0,0 0 0,1 0 0,-1 0 0,0 0 1,1 0-1,-1 0 0,0 0 0,1 0 0,-1 0 0,0 0 0,1 0 0,-1 0 0,0 0 0,0 0 0,1 0 0,-1 0 0,0 0 1,1 0-1,-1 0 0,0 1 0,1-1 0,-1 0 0,0 0 0,0 0 0,1 1 0,-1-1 0,0 0 0,0 0 0,0 1 0,1-1 1,-1 0-1,0 0 0,0 1 0,0-1 0,0 0 0,1 1 0,-1-1 0,0 0 0,0 0 0,0 1 0,0-1 0,0 0 0,0 1 1,0-1-1,0 0 0,0 1 0,0-1 0,0 1 0,0 10 14,1 0-1,-2 0 1,1 0-1,-2-1 1,1 1 0,-5 14-1,2-9 24,-2 23-1,-1 21-124,7-60 99,0 0 0,0 0 0,1 0 0,-1 1 0,0-1 0,0 0 0,1 0 0,-1 0 0,0 0 0,0 0 0,1 0 0,-1 0 1,0 0-1,1 0 0,-1 0 0,0 0 0,0 0 0,1 0 0,-1 0 0,0 0 0,0-1 0,1 1 0,-1 0 0,0 0 0,0 0 0,1 0 0,-1 0 0,0 0 0,0-1 0,0 1 0,1 0 0,-1 0 0,0 0 1,0-1-1,4-4 28,-1 0 1,0 0-1,0 0 1,2-6-1,10-19-135,-5 16 41,1 0-1,1 1 1,0 0 0,0 1-1,1 0 1,1 1 0,18-12-1,-28 21 60,1-1-1,0 1 1,0 0-1,8-3 1,-12 5-9,0 0 0,0-1-1,0 1 1,1 0 0,-1 0 0,0 0 0,0 0 0,0 0 0,0 0 0,0 0-1,0 1 1,0-1 0,0 0 0,0 0 0,1 1 0,-1-1 0,0 1 0,0-1 0,-1 1-1,1-1 1,0 1 0,0 0 0,0 0 0,0-1 0,0 1 0,-1 0 0,1 0 0,0 0-1,0 1 1,1 1 12,-1 1 0,1 0 0,-1 0 0,0 0 0,0 0 1,0 0-1,0 8 0,-1 33 216,0-28-145,0-3-28,0 0-1,4 19 1,-3-29-52,-1-1-1,1 0 1,0 1-1,0-1 1,0 0-1,1 0 1,-1 1-1,1-1 1,0 0-1,0 0 1,0-1-1,0 1 1,0 0-1,6 4 1,-6-6 9,0 0 1,0 0 0,0 0-1,0 0 1,0 0 0,0-1-1,1 1 1,-1-1 0,0 1-1,1-1 1,-1 0-1,0 0 1,1 0 0,-1 0-1,0 0 1,5-1 0,3-2 0,0 0 0,14-5 1,-15 4-2,41-17 7,0-3-1,53-36 1,-65 38 36,146-78-101,-155 84 225,-19 9 24,-9 6-112,-4 2-26,0 1-74,-1 0 0,0 0 1,0 0-1,1 0 0,0 1 1,-1 0-1,1-1 1,-4 6-1,-22 28-131,26-31 127,-9 13 161,0 1 0,1 1 0,1 0-1,-9 25 1,5-4 78,-10 49-1,24-88-213,-1 0 0,1 0 0,0 0 0,0-1-1,0 1 1,0 0 0,0 0 0,0 0 0,0 0 0,1 2 0,-1-4 0,0 0 0,0 0 0,0 1 1,0-1-1,0 0 0,0 0 0,1 0 0,-1 0 0,0 0 1,0 1-1,0-1 0,0 0 0,0 0 0,0 0 0,0 0 0,1 0 1,-1 0-1,0 0 0,0 0 0,0 1 0,0-1 0,0 0 1,1 0-1,-1 0 0,0 0 0,0 0 0,0 0 0,0 0 1,1 0-1,-1 0 0,0 0 0,0 0 0,1 0 0,6-8 42,39-73 170,-32 55-199,29-45 0,-39 65-31,2-2-1,-1 1-1,1-1 1,1 1 0,-1 0-1,1 0 1,0 1 0,14-9-1,-21 14 10,1 1-1,0 0 0,-1-1 0,1 1 1,0 0-1,0 0 0,-1 0 0,1 0 1,0 0-1,0 0 0,-1 0 0,1 0 1,0 0-1,0 0 0,-1 0 0,1 0 1,0 0-1,-1 0 0,1 1 0,0-1 1,0 0-1,-1 1 0,1-1 0,0 0 1,-1 1-1,1-1 0,-1 1 1,1-1-1,-1 1 0,1-1 0,-1 1 1,1 0-1,-1-1 0,1 1 0,-1-1 1,1 1-1,-1 0 0,0-1 0,0 1 1,1 1-1,1 3 22,0 1 1,-1-1-1,1 1 0,0 6 1,-2-8-3,5 27 109,-3-14-146,1 0 0,0 0 0,1 0 1,1 0-1,1-1 0,11 24 0,-16-38 33,0 0 0,1 0 0,-1 0 1,0 0-1,1 0 0,-1 0 0,1-1 1,0 1-1,0 0 0,0-1 0,-1 0 1,1 1-1,1-1 0,-1 0 0,0 0 1,0 0-1,0 0 0,1 0 0,-1-1 1,0 1-1,1-1 0,-1 1 0,0-1 1,1 0-1,-1 0 0,1 0 0,-1 0 1,0 0-1,1-1 0,-1 1 0,0-1 1,1 1-1,-1-1 0,0 0 0,0 0 1,4-2-1,4-3 14,0 0 0,0-1 1,-1 0-1,1 0 0,15-17 0,7-11 15,-2-1 0,-1-1 0,-1-1-1,-3-1 1,-1-2 0,28-65 0,-38 69-25,15-69 0,-22 80-24,52-289-534,-57 304 8,-6 24-116,-89 484 2136,92-493-1456,-5 68 182,6-64-187,0-1-1,1 0 0,-1 0 1,2 0-1,-1 0 0,1 1 1,4 12-1,-5-19-15,-1-1 1,0 1-1,0-1 0,1 1 1,-1 0-1,0-1 0,1 1 1,-1-1-1,1 1 0,-1-1 0,0 1 1,1-1-1,-1 1 0,1-1 1,0 1-1,-1-1 0,1 1 1,-1-1-1,1 0 0,0 0 1,-1 1-1,1-1 0,0 0 1,-1 0-1,1 0 0,0 1 1,-1-1-1,1 0 0,0 0 1,-1 0-1,1 0 0,0 0 1,-1-1-1,1 1 0,0 0 1,-1 0-1,1 0 0,0 0 1,-1-1-1,2 0 0,1-1 2,1 0-1,-1 0 1,0-1 0,0 1-1,4-6 1,-5 6-4,1 0-2,59-56 125,-53 51-183,0 0 1,1 0-1,0 1 0,0 0 1,12-4-1,-22 10 56,0 0 0,1 0 0,-1 0 0,0 0 0,0 0 0,1 1 0,-1-1 0,0 0 0,0 0 0,0 0 0,0 0 0,1 0 0,-1 1 0,0-1 0,0 0 0,0 0 0,0 0-1,0 0 1,1 1 0,-1-1 0,0 0 0,0 0 0,0 1 0,0-1 0,0 0 0,0 0 0,0 0 0,0 1 0,0-1 0,0 0 0,0 0 0,0 1 0,0-1 0,0 0 0,0 0 0,0 0 0,0 1 0,0-1 0,0 0 0,-1 14-29,-5 31 136,3-32-78,1 0 0,0 0 1,1 0-1,1 0 0,0 0 0,0 1 1,2-1-1,3 18 0,-5-29-28,1 1 0,0-1 0,0 1 0,0-1 0,0 0-1,1 0 1,-1 0 0,0 1 0,1-1 0,0 0 0,-1-1 0,1 1-1,0 0 1,0 0 0,0-1 0,0 1 0,0-1 0,3 2 0,-2-2 7,1 0 0,-1 0 0,1 0 0,0 0 0,-1 0 0,1-1 0,0 0 0,0 0 0,0 0 0,-1 0 0,5-1 0,6-2 6,-1 0 0,0-2-1,0 1 1,0-1 0,21-13 0,214-127-121,-235 139 41,-18 14-137,-8 16 50,9-11 187,-6 17 81,-7 32 1,15-53-97,1 0-1,0 1 1,0-1 0,1 0-1,0 0 1,1 0 0,-1 0-1,4 14 1,-3-22-10,-1 0-1,0 1 1,0-1 0,1 0 0,-1 1-1,1-1 1,-1 0 0,1 1 0,0-1-1,-1 0 1,1 0 0,0 0 0,0 0-1,0 1 1,0-1 0,0-1-1,0 1 1,0 0 0,0 0 0,0 0-1,1 0 1,-1-1 0,0 1 0,0-1-1,1 1 1,-1-1 0,0 1 0,1-1-1,-1 0 1,1 1 0,-1-1 0,0 0-1,1 0 1,-1 0 0,1 0-1,1-1 1,0 0 16,0 0-1,1 0 1,-1 0-1,0-1 1,0 0-1,1 1 0,-1-1 1,-1 0-1,1-1 1,0 1-1,0 0 1,-1-1-1,4-4 1,0-1 35,-1 0 0,-1 0 0,1 0 0,-1-1 0,-1 1 0,4-13 0,-2 3 0,0 0-1,1-25 1,-5 38-70,-1 0 0,0-1-1,0 1 1,-1 0 0,1 0 0,-1 0 0,0-1 0,-1 1 0,1 0-1,-1 1 1,0-1 0,0 0 0,-1 0 0,1 1 0,-1-1 0,0 1-1,0 0 1,0 0 0,-1 0 0,1 0 0,-1 1 0,0-1 0,0 1-1,-8-5 1,11 8 6,1 0 0,-1 0 0,1 0 0,0 0-1,-1-1 1,1 1 0,-1 0 0,1 0 0,0 0-1,-1-1 1,1 1 0,0 0 0,-1-1 0,1 1 0,0 0-1,0-1 1,-1 1 0,1 0 0,0-1 0,0 1 0,0 0-1,-1-1 1,1 1 0,0-1 0,0 1 0,0-1-1,0 0 1,10-5-327,-2 2 289,5-2 33,1 1-1,0 0 1,0 1-1,0 0 1,17-1 0,-8 2-2,1 1 0,35 2 1,-51 1 113,1 0 0,0 0 1,0 0-1,-1 1 0,1 0 0,-1 1 1,13 6-1,-18-8-36,0 0 0,-1 1-1,0-1 1,1 1 0,-1 0 0,0 0 0,0 0 0,0 0-1,0 0 1,0 0 0,-1 0 0,1 1 0,-1-1 0,1 0-1,-1 1 1,0 0 0,0-1 0,0 1 0,0 0 0,0 0-1,-1-1 1,1 1 0,-1 0 0,0 0 0,0 0 0,0-1-1,0 4 1,-5 25 225,-1 13-179,6-44-108,0 0 1,0 0-1,0 0 1,0 1-1,0-1 1,0 0-1,0 0 1,0 1-1,0-1 1,0 0-1,0 0 1,0 0-1,0 1 1,0-1 0,0 0-1,0 0 1,0 1-1,0-1 1,0 0-1,0 0 1,0 0-1,0 1 1,0-1-1,1 0 1,-1 0-1,0 0 1,0 1-1,0-1 1,0 0-1,0 0 1,1 0-1,-1 0 1,0 0-1,0 1 1,0-1-1,1 0 1,-1 0-1,0 0 1,0 0-1,1 0 1,-1 0-1,0 0 1,0 0-1,0 0 1,1 0-1,-1 0 1,0 0-1,0 0 1,1 0-1,-1 0 1,1 0-1,10-7 12,-9 5-13,69-48-217,-48 33 176,2 0 1,0 2 0,40-18-1,-63 32 42,1 0-1,0 0 1,-1 0-1,1 1 1,0-1-1,0 1 1,0-1-1,-1 1 1,1 0-1,0 0 1,0 0-1,0 0 1,-1 1-1,1-1 1,0 1-1,0 0 1,-1 0-1,1 0 1,0 0 0,-1 0-1,1 1 1,-1-1-1,0 1 1,1-1-1,-1 1 1,4 3-1,2 5-2,0-1 0,0 1 0,-1 1 0,11 20 0,-1-1 5,-14-24-409,1-1 0,-1 2 0,-1-1 0,4 8 1,-4-5-662,0-1 1,-1 1-1,0-1 1,0 1-1,-1-1 1,0 1-1,0 0 1,-1-1-1,-3 16 1,-7 5-4645,1-1 1856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36.6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10 110 5728,'0'-1'100,"0"1"0,-1 0 1,1 0-1,0 0 0,-1 0 1,1-1-1,0 1 0,-1 0 1,1 0-1,0 0 0,-1 0 1,1 0-1,-1 0 0,1 0 1,0 0-1,-1 0 0,1 0 1,-1 0-1,1 0 0,0 0 1,-1 1-1,1-1 0,-1 0 1,6 7 3390,5 7-1641,-7-9-1520,1 0 0,0-1-1,0 1 1,0-1 0,1 0 0,-1 0 0,1 0 0,0 0-1,0-1 1,0 0 0,1 0 0,-1 0 0,1-1 0,0 1-1,-1-1 1,1-1 0,11 3 0,4-1 290,0-1-1,0-1 1,37-2 0,-49 1-575,-1-1 1,0-1 0,0 1-1,0-1 1,0-1 0,-1 0-1,1 0 1,0 0 0,-1-1-1,0 0 1,12-9 0,-16 11-53,0 0 0,-1 0 0,1-1 0,-1 1 0,0-1 0,0 0 0,0 0 0,0 1 0,0-1 0,0-1-1,-1 1 1,0 0 0,1 0 0,-1 0 0,0-1 0,-1 1 0,1-1 0,-1 1 0,1 0 0,-1-1 0,0 1 0,0-1 0,-1 1 0,1-1 0,-1 1 0,1 0 0,-1-1 0,0 1 0,0 0 0,-3-6 0,2 6-10,0 0 1,1 0-1,-1 0 0,0 0 0,0 0 0,-1 1 0,1-1 1,-1 1-1,1-1 0,-1 1 0,0 0 0,0 0 0,0 0 1,0 1-1,0-1 0,0 1 0,0-1 0,-1 1 0,1 0 1,0 0-1,-1 1 0,1-1 0,-1 1 0,1-1 0,-1 1 1,1 0-1,-1 1 0,-4 0 0,-1 0 30,0 1 0,0 0 0,0 0 0,1 1-1,-1 0 1,1 1 0,0 0 0,0 0 0,0 1 0,-8 6 0,6-3 100,0 0 0,0 1 1,1 1-1,0-1 1,1 1-1,-9 13 0,14-19-50,1 0 0,-1 1 0,1 0 0,0-1 0,0 1 0,1 0 0,-1 0 0,1 0 0,0 0 0,1 0 0,-1 0 0,1 0 0,0 0 0,0 1 0,0-1 0,1 0 0,0 0 0,0 0 0,2 5 0,-1-6-5,0 1 1,0-1-1,1 0 1,0 1-1,0-1 1,0-1-1,1 1 0,-1 0 1,1-1-1,0 0 1,0 0-1,0 0 1,0 0-1,0-1 1,1 1-1,4 1 0,4 1 115,0 0-1,1 0 1,-1-2-1,23 4 1,-21-6-152,1 0 0,-1-1 1,1 0-1,0-2 0,-1 1 0,1-2 0,-1 0 1,0-1-1,0-1 0,0 0 0,18-10 1,-8 2-11,0-1 1,-1-1 0,0-1 0,-2-2-1,29-26 1,-14 8-95,2 2-1,60-40 1,-96 71 105,1 1 1,0 0 0,0 0 0,1 0-1,-1 0 1,0 1 0,1-1 0,-1 1-1,0 0 1,1 1 0,0-1 0,-1 1-1,1 0 1,-1 0 0,1 0 0,6 2-1,-3 0 85,-1 1-1,0-1 0,0 1 1,0 1-1,0 0 0,0 0 1,-1 0-1,11 9 1,256 187 1524,-252-187-1607,-7-3-384,1-1 0,26 12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05.3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707 134 8480,'-37'-17'3840,"37"14"-3360,0-2 736,5 1-768,-2-4-96,7 5-224,9-9-384,-6 7 128,0-3-1856,0 4 1088,1-7-4416,-1 6 2976</inkml:trace>
  <inkml:trace contextRef="#ctx0" brushRef="#br0" timeOffset="1">19 97 9632,'-19'-8'4384,"41"1"-3840,-4 2 448,1 5-672,12-12 639,9 4-543,28-8-224,9 4-96,7-3-256,-7 2 96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05.7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57 8640,'-32'-57'3904,"24"62"-3392,3-5-480,5 4-608,10-1 352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10.0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419 437 3072,'1'-2'464,"0"0"1,0-1-1,0 1 1,0 0-1,0 0 1,0 0 0,1 0-1,-1 1 1,1-1-1,2-2 1,1-1 1246,-5 5-1630,0 0-1,0 0 1,1-1-1,-1 1 1,0 0-1,0 0 1,0-1-1,0 1 1,0 0-1,0 0 1,0-1-1,0 1 1,0 0-1,0-1 1,0 1-1,0 0 1,0 0 0,0-1-1,0 1 1,0 0-1,0 0 1,0-1-1,0 1 1,0 0-1,0 0 1,-1-1-1,1 1 1,0 0-1,0 0 1,0-1-1,0 1 1,-1 0-1,1 0 1,0 0 0,0-1-1,0 1 1,-1 0-1,1 0 1,0 0-1,0 0 1,-1 0-1,1 0 1,0 0-1,0-1 1,-1 1-1,1 0 1,0 0-1,0 0 1,-1 0-1,1 0 1,0 0-1,-1 0 1,-13-3 899,0 4-576,1 1 0,0 0 0,0 1 0,-16 5 0,17-5-190,-7 3-89,1 0 0,1 1 0,-1 1 0,1 1 0,0 0 0,1 1 0,0 1 0,1 0 0,0 1 0,1 1 0,0 0 0,1 1 0,-20 28 0,15-15-252,-17 35 0,29-50 102,1-1 1,1 1-1,0 0 0,0-1 1,2 2-1,-3 14 0,5-22 47,-1 1 0,2-1 0,-1 1 0,1 7-1,-1-12-4,0 0 0,1 0 0,-1 0 0,0-1 0,0 1 0,0 0 0,0 0-1,1 0 1,-1-1 0,0 1 0,1 0 0,-1-1 0,1 1 0,-1 0 0,0-1 0,1 1 0,0 0-1,-1-1 1,1 1 0,-1-1 0,1 1 0,0-1 0,-1 1 0,1-1 0,0 1 0,-1-1-1,1 0 1,0 1 0,0-1 0,0 0 0,-1 0 0,1 0 0,0 0 0,0 1 0,0-1-1,-1 0 1,1 0 0,1-1 0,5-1 53,0-1-1,0-1 0,-1 1 1,1-1-1,-1 0 1,0-1-1,0 1 1,-1-1-1,9-9 0,-9 9-48,102-107 280,-63 64-229,-27 25-66,-15 20-7,0 0 0,0-1 0,1 1 0,-1 0 0,1 0 0,-1 0 0,1 1 0,0-1 1,0 1-1,0 0 0,5-3 0,-8 5-4,0 0 1,0 0-1,1 0 1,-1 0 0,0 0-1,0 0 1,1 0-1,-1 0 1,0 0 0,0 0-1,0 0 1,1 0-1,-1 0 1,0 0 0,0 0-1,0 0 1,1 0-1,-1 0 1,0 0 0,0 0-1,0 1 1,1-1-1,-1 0 1,0 0 0,0 0-1,0 0 1,0 1-1,1-1 1,-1 0 0,0 0-1,0 0 1,0 0-1,0 1 1,0-1 0,0 0-1,0 0 1,0 0-1,0 1 1,0-1 0,1 10 0,-1-8-8,0 23-100,1 1 0,6 29 0,-5-43 155,1-1 1,0 1-1,1-1 0,0 1 1,1-1-1,11 19 1,-14-27-12,-1-1 0,0 0 0,1-1 0,-1 1 0,1 0 0,0 0 1,-1-1-1,1 1 0,0-1 0,0 1 0,0-1 0,0 0 0,1 1 0,-1-1 0,0-1 1,0 1-1,1 0 0,2 0 0,-2-1 12,-1 0 1,1 0-1,-1 0 0,1 0 1,-1-1-1,1 1 0,-1-1 0,1 1 1,-1-1-1,1 0 0,-1 0 1,0-1-1,1 1 0,-1 0 1,0-1-1,0 1 0,3-4 1,2-1 15,-1-1 1,0 1-1,-1-1 0,0 0 1,6-11-1,20-43 186,-16 30-150,11-24-35,-2-1 0,-3-1 1,15-65-1,-26 85 16,-4 14-152,-1 0 0,0 0-1,2-37 1,-9 48-256,2 12 318,0 0 0,0 0 1,0 0-1,-1 0 0,1 0 1,0-1-1,0 1 0,0 0 1,0 0-1,0 0 0,0 0 1,0 0-1,0 0 0,0 0 1,-1 0-1,1 0 0,0 0 1,0 0-1,0 0 0,0 0 1,0 0-1,0 0 0,0 0 1,0 0-1,-1 0 0,1 0 1,0 0-1,0 0 0,0 0 1,0 0-1,0 0 0,0 1 1,0-1-1,0 0 0,0 0 1,0 0-1,-1 0 0,1 0 1,0 0-1,0 0 0,0 0 1,0 0-1,0 0 0,0 0 1,0 0-1,0 1 0,0-1 1,-8 18-510,-15 88 485,16-65 95,0 1 41,2 1 0,2 76 0,20 84 148,-16-199-229,6 30 62,-7-34-66,0 1-1,0 0 1,0 0-1,0-1 1,0 1-1,1 0 1,-1-1-1,0 1 1,1 0 0,-1-1-1,0 1 1,1-1-1,-1 1 1,0-1-1,1 1 1,-1-1 0,1 1-1,-1-1 1,1 1-1,0-1 1,-1 1-1,1-1 1,-1 0-1,1 1 1,0-1 0,-1 0-1,1 0 1,0 1-1,-1-1 1,1 0-1,0 0 1,0 0 0,-1 0-1,1 0 1,0 0-1,-1 0 1,2 0-1,-1-1 5,0 1-1,0-1 0,0 1 1,0-1-1,0 0 1,0 0-1,0 1 0,0-1 1,-1 0-1,1 0 1,0 0-1,-1 0 0,1 0 1,0 0-1,-1 0 0,1 0 1,-1 0-1,1 0 1,-1-1-1,0 1 0,1 0 1,-1-1-1,3-7 69,8-20-284,-1-1-1,-1 0 1,-2-1 0,-1 0 0,-1 0 0,1-59 0,-6 89-159,0 2 312,0 0-1,0-1 1,0 1 0,0 0 0,0 0 0,0 0 0,1-1-1,-1 1 1,0 0 0,1 0 0,-1-1 0,1 1 0,-1 0 0,1 0-1,7 7 37,0-1 1,1-1-1,0 0 0,0 0 0,1 0 0,-1-1 0,1-1 0,0 0 0,1 0 1,-1-1-1,13 3 0,-8-3 105,0-1 0,1-1 0,-1 0 0,1-1 0,-1 0 0,0-1 0,1-1 0,-1-1 0,27-8 0,-32 8-7,20-6 138,28-14 1,-53 20-219,18-8 169,-22 10-144,0 1 0,0 0 0,-1-1 0,1 1 0,0-1 1,0 1-1,-1-1 0,1 0 0,0 1 0,-1-1 1,1 0-1,0 1 0,-1-1 0,1 0 0,-1 0 0,1-1 1,-1 2-33,0 0 1,0-1-1,0 1 0,0 0 1,0 0-1,0 0 1,0-1-1,0 1 1,0 0-1,0 0 0,0 0 1,0 0-1,0-1 1,-1 1-1,1 0 1,0 0-1,0 0 0,0 0 1,0 0-1,0-1 1,0 1-1,-1 0 1,1 0-1,0 0 1,0 0-1,0 0 0,0 0 1,-1 0-1,1 0 1,0 0-1,0 0 1,0-1-1,0 1 0,-1 0 1,1 0-1,0 0 1,0 0-1,0 0 1,-1 0-1,1 0 0,0 0 1,0 1-1,0-1 1,-1 0-1,-7 3-79,-1 3 96,0 1 0,1 0 0,0 0 0,1 1 0,0 0 1,0 0-1,0 1 0,1 0 0,0 0 0,1 0 0,-4 11 0,6-14-24,0-1-1,1 2 0,0-1 0,0 0 0,1 0 0,0 1 0,0-1 0,0 1 0,1-1 1,0 1-1,0-1 0,0 0 0,1 1 0,0-1 0,0 1 0,1-1 0,0 0 0,0 0 1,5 9-1,-6-13 23,0 1 0,1-1 0,0 0 0,-1 0 0,1 0 0,0 0 0,0-1 0,0 1 0,0 0 1,0-1-1,1 1 0,-1-1 0,0 0 0,1 0 0,-1 0 0,1 0 0,-1 0 0,1 0 0,0-1 1,-1 1-1,1-1 0,0 0 0,-1 0 0,1 0 0,0 0 0,-1 0 0,1-1 0,0 1 0,-1-1 0,1 0 1,-1 1-1,1-1 0,-1 0 0,1-1 0,-1 1 0,0 0 0,1-1 0,2-2 0,1-2 35,0-1-1,0 0 1,-1 0 0,0 0-1,0-1 1,-1 1-1,0-1 1,0 0-1,-1-1 1,0 1 0,2-10-1,-2 7-18,-1 1-1,0-1 1,-1 1-1,-1-1 1,1 1-1,-1-1 1,-1 1-1,0-1 1,-3-10-1,3 17-35,0-1-1,-1 1 1,0 0-1,1 0 1,-1 0-1,-1 1 1,1-1-1,0 0 1,-4-3-1,4 5-46,0 0-1,1 1 1,-1-1-1,0 1 1,0-1-1,0 1 1,0 0-1,0-1 1,-1 1-1,1 0 1,0 1-1,0-1 1,-1 0-1,1 0 1,-1 1-1,1 0 1,-4-1-1,5 1 3,0 1-1,0-1 1,0 0-1,0 0 1,0 1-1,0-1 1,0 0-1,0 1 1,0-1-1,1 1 1,-1 0-1,0-1 1,0 1-1,-1 1 1,2-2 42,0 0 0,-1 0 1,1 1-1,0-1 0,0 0 0,0 0 1,-1 1-1,1-1 0,0 0 0,0 1 1,0-1-1,0 0 0,0 1 1,0-1-1,0 0 0,-1 1 0,1-1 1,0 0-1,0 1 0,0-1 0,0 1 1,1-1-1,-1 0 0,0 1 0,0-1 1,0 0-1,0 1 0,0-1 1,0 0-1,0 1 0,1-1 0,-1 0 1,0 0-1,0 1 0,0-1 0,1 0 1,-1 1-1,0-1 0,0 0 0,1 0 1,-1 0-1,0 1 0,1-1 1,-1 0-1,0 0 0,1 0 0,-1 1 1,2-1 5,2 3 11,1 0-1,0 0 1,-1-1 0,2 1-1,-1-1 1,0 0 0,0-1-1,0 1 1,1-1-1,-1 0 1,1-1 0,-1 1-1,1-1 1,6 0 0,1-3 74,0 0 0,0 0-1,0-1 1,0-1 0,22-12 0,3 0-18,-25 11-98,-11 4 30,0 1 1,1 0-1,0 0 0,-1 0 1,1 0-1,-1 0 0,1 0 1,0 1-1,2-1 0,-4 2 10,-1-1 1,0 1-1,1-1 0,-1 1 0,0-1 0,0 1 0,0-1 0,1 1 0,-1 0 0,0-1 0,0 1 1,0-1-1,0 1 0,0 0 0,0-1 0,0 1 0,0-1 0,0 1 0,0 0 0,-1-1 1,1 1-1,0-1 0,0 1 0,-1-1 0,1 2 0,-8 22 182,7-20-155,-5 15 136,1 2 0,1-1-1,1 0 1,0 42 0,3-59-172,0-1 0,0 0 0,0 1 1,1-1-1,0 1 0,1 3 0,-2-5 5,0-1-1,0 0 0,0 1 1,0-1-1,0 0 0,0 1 1,1-1-1,-1 0 0,0 0 1,0 1-1,0-1 0,0 0 1,1 1-1,-1-1 0,0 0 1,0 0-1,1 0 0,-1 1 1,0-1-1,0 0 1,1 0-1,-1 0 0,0 0 1,1 1-1,-1-1 0,0 0 1,1 0-1,-1 0 0,0 0 1,1 0-1,-1 0 0,0 0 1,1 0-1,-1 0 0,0 0 1,1 0-1,-1 0 0,0 0 1,0 0-1,1 0 0,-1 0 1,0 0-1,1-1 1,-1 1-1,0 0 0,1 0 1,-1 0-1,0-1 0,1 1 1,115-100 80,-113 98-116,12-11 58,1 1-1,22-13 0,-38 24-26,1 1-1,0-1 1,-1 1-1,1-1 1,-1 1-1,1 0 1,0-1 0,0 1-1,-1 0 1,1 0-1,0-1 1,-1 1 0,1 0-1,0 0 1,0 0-1,-1 0 1,1 0-1,0 0 1,0 0 0,-1 0-1,1 0 1,0 1-1,0-1 1,-1 0 0,1 0-1,0 1 1,-1-1-1,1 0 1,0 1-1,-1-1 1,1 1 0,0-1-1,-1 1 1,1-1-1,-1 1 1,1-1 0,-1 1-1,1-1 1,-1 1-1,0 0 1,1-1-1,-1 1 1,0 0 0,1-1-1,-1 1 1,0 0-1,0 0 1,0-1 0,1 2-1,0 6-1,0 0-1,-1-1 1,1 1 0,-2 9-1,0-5 63,2-1-84,-1 1 1,1-1 0,1 1-1,0-1 1,0 0 0,2 0-1,7 21 1,-10-30 29,0 0 1,1 0-1,-1-1 0,0 1 1,0 0-1,1-1 1,-1 1-1,1-1 0,-1 0 1,1 1-1,0-1 1,-1 0-1,1 0 0,0 0 1,0 0-1,0 0 1,0-1-1,0 1 0,0 0 1,0-1-1,0 0 0,0 1 1,0-1-1,0 0 1,0 0-1,0 0 0,0 0 1,0-1-1,0 1 1,0 0-1,4-2 0,1-1 18,1 1 0,-1-1 0,0-1-1,0 1 1,-1-1 0,1-1 0,6-5 0,6-6-28,-2-1 1,1-1-1,18-26 1,38-63 29,-68 97 20,16-26 9,-1 0 0,25-64-1,13-78-138,-34 70-316,-24 100 331,1-4-190,-2 12 255,0 0-1,0 0 1,0 0-1,0 0 1,0 0-1,0 0 1,0 0-1,0 1 1,0-1-1,-1 0 1,1 0-1,0 0 1,0 0-1,0 0 1,0 0-1,0 0 1,0 0-1,0 0 1,0 0-1,0 0 1,0 0-1,0 0 1,0 0-1,0 0 1,0 0-1,0 0 1,0 0-1,0 0 1,0 0-1,0 0 1,0 0-1,0 0 1,0 0-1,0 0 1,0 0-1,0 0 1,0 0-1,-1 0 1,1-1-1,0 1 1,0 0-1,0 0 1,0 0-1,0 0 1,0 0-1,0 0 1,0 0-1,0 0 1,0 0-1,-7 19-92,-17 65 442,4 1-1,-11 96 1,25-115-297,2 1 0,3-1 0,11 93 0,-8-135-65,-2-18-137,0 1 0,1 0 0,0 0 0,0 0 0,1 0 0,0-1 1,0 1-1,6 12 0,-8-19 85,0 0 0,0 0 0,0 1 0,0-1 0,1 0 0,-1 1 0,0-1 0,0 0 0,0 0 0,1 1 0,-1-1 0,0 0 0,0 0 0,1 0 0,-1 0 0,0 1 0,1-1 0,-1 0 0,0 0 0,1 0 0,-1 0 0,0 0 0,1 0 0,-1 0 0,0 0 0,0 0 0,1 0 0,-1 0 1,0 0-1,1 0 0,-1 0 0,0 0 0,1 0 0,0 0 0,8-10-2718,2-19-1228,3-27-1339,-10 40 3785,5-25-1161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10.4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8640,'0'0'3904,"5"3"-3392,-2-3 1856,7 4-1408,4 1 799,7 3-1023,8-5 576,2 5-768,17-4-192,2 1-224,8-5 96,-3 3-128,-2-3-96,-8 0-32,-8 0-3712,-6 3 2049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11.7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25 266 3328,'-15'0'1061,"5"3"366,11-3-1391,-1 0-1,0 0 0,0 0 0,0 0 1,0 0-1,0 0 0,0 0 0,0 0 1,0 0-1,0 0 0,0 0 0,0 0 1,0 0-1,0 0 0,0 0 0,0 0 1,0 0-1,1 0 0,-1 0 0,0 0 1,0 0-1,0 0 0,0 0 0,0 0 1,0 0-1,0 0 0,0 0 0,0 1 1,0-1-1,0 0 0,0 0 0,0 0 1,0 0-1,0 0 0,0 0 0,0 0 1,0 0-1,0 0 0,0 0 0,0 0 1,0 0-1,0 0 0,0 0 1,0 0-1,0 1 0,0-1 0,0 0 1,0 0-1,0 0 0,0 0 0,0 0 1,0 0-1,0 0 0,0 0 0,0 0 1,-1 0-1,1 0 0,2 1 153,-1-1 0,0 0 1,0 1-1,0-1 0,0 1 0,0 0 0,0-1 1,0 1-1,0 0 0,-1 0 0,3 1 0,4 4 455,1-2-405,0 0-1,0 0 0,0-1 0,1 0 0,-1-1 1,1 1-1,0-2 0,0 1 0,0-1 0,0-1 1,0 0-1,0 0 0,-1-1 0,1 0 0,0 0 1,16-5-1,-16 3-128,0 0-1,0-1 1,0 0-1,-1 0 1,1-1 0,-1 0-1,0-1 1,0 0-1,-1 0 1,0-1 0,0 1-1,-1-2 1,1 1 0,-1-1-1,7-12 1,-8 11-45,-1 1 0,0-1 0,0 0 0,-1 0 0,-1-1 0,1 1 0,-1 0 0,-1-1 1,1-16-1,-2 22-46,0 0 1,0 1 0,-1-1 0,1 0 0,-1 0 0,0 0-1,0 1 1,0-1 0,-1 0 0,1 1 0,-1-1 0,0 1-1,0 0 1,0 0 0,-1 0 0,1 0 0,-1 0 0,1 0-1,-1 0 1,0 1 0,0-1 0,0 1 0,-1 0-1,1 0 1,0 0 0,-1 1 0,-5-3 0,5 3-13,0-1 1,0 1 0,0 0 0,0 0-1,0 1 1,0-1 0,-1 1-1,1 0 1,0 0 0,0 1 0,0-1-1,-1 1 1,1 0 0,0 0-1,0 0 1,0 0 0,0 1 0,-5 3-1,3-2 30,1 1-1,0 0 0,0 0 1,0 0-1,1 1 0,-1 0 1,1 0-1,0 0 0,1 0 0,-1 0 1,1 1-1,-3 7 0,-2 5 66,2 0-1,0 1 1,1-1-1,0 1 0,-2 35 1,5-39-90,2-1-1,0 0 1,1 1 0,0-1-1,1 1 1,1-1 0,0 0-1,8 22 1,-8-29 44,0-1-1,0 0 1,1 0 0,0 0-1,0 0 1,0-1 0,1 1-1,-1-1 1,1 0 0,0-1-1,1 1 1,-1-1 0,1 0-1,0 0 1,0-1 0,0 0-1,1 0 1,-1 0 0,1-1-1,0 1 1,-1-2 0,1 1-1,0-1 1,0 0 0,0-1-1,0 1 1,0-1 0,0-1-1,0 1 1,0-1 0,7-2-1,-2-1-17,-1-1 0,0 0 0,0 0 0,-1-1 0,0 0 0,0-1 0,0 0 0,-1-1 0,0 0 0,11-12 0,8-13 70,37-56 0,-39 52-18,-16 22-54,3-5-48,1 1-1,1 0 1,1 1-1,24-22 1,-39 39 14,1 0 0,-1 0 0,1-1 0,-1 1 0,1 0 0,0 0 0,0 0 0,-1 0 0,1 1 0,0-1 0,0 0 0,0 1 0,0 0 0,0-1 0,0 1 0,3 0 0,-3 0 11,-1 1 0,1 0 0,-1-1 0,0 1 0,1 0 0,-1 0 0,0 0 0,1 0 0,-1 0 0,0 0 0,0 0 0,0 0 0,0 0 0,0 0 0,0 1 0,0-1 0,-1 1 0,1-1 0,0 0 0,-1 1 0,1-1 0,0 3 0,6 17 245,-1 2 0,6 43 0,-8-38-2,12 41-1,-8-46-166,0-1 0,1 0 1,23 38-1,-27-52-100,0 0-1,1-1 1,0 1-1,0-1 1,1-1 0,-1 1-1,1-1 1,1 0-1,-1-1 1,1 0 0,0 0-1,13 6 1,-18-11-571,-1 1 0,0 0 1,1 0-1,-1-1 0,1 0 0,-1 1 1,0-1-1,1 0 0,-1 0 0,1 0 0,-1-1 1,1 1-1,-1 0 0,0-1 0,1 0 1,-1 1-1,0-1 0,1 0 0,-1 0 1,0-1-1,3-1 0,8-4-2030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12.1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714 1 7296,'-6'2'861,"1"0"0,-1 0 0,0 1 0,1-1 1,-1 2-1,1-1 0,0 0 0,0 1 0,-6 6 0,-10 7 426,-196 151 3047,120-80-3901,-97 113 0,167-172-494,-49 62-865,69-83-462,-6 8-905,13-16 1981,0 1-1,0-1 1,-1 1-1,1-1 1,0 1-1,0-1 1,0 1-1,0-1 1,-1 1-1,1 0 1,0-1-1,0 1 1,0-1-1,0 1 1,0-1-1,0 1 0,1 0 1,3 7-2573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14.0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327 487 6144,'-4'-2'560,"0"1"1,0 0 0,0 0-1,0 0 1,-1 0-1,1 1 1,0-1 0,0 1-1,0 0 1,-1 1 0,1-1-1,0 1 1,0-1-1,0 1 1,0 1 0,-6 1-1,0 1-173,0 0 1,0 1-1,1 0 0,-1 0 0,1 1 0,0 0 1,-12 11-1,9-5-123,1 0 1,-1 1 0,2 0-1,-13 20 1,9-8-94,1 0-1,1 0 1,2 1 0,0 0 0,-10 47-1,16-54-163,0-2-84,-3 25 0,6-36 77,1-1 1,0 0 0,0 1 0,1-1 0,-1 0 0,1 0 0,0 1 0,1-1 0,1 5 0,-2-8 19,0 0 1,0 0 0,0 0-1,0-1 1,0 1-1,0-1 1,1 1 0,-1-1-1,0 1 1,1-1 0,-1 0-1,1 1 1,0-1-1,-1 0 1,1 0 0,2 1-1,0-1 24,-1 0 0,0 0 0,1 0 0,-1-1-1,1 1 1,-1-1 0,1 0 0,5 0 0,3-2 49,1 0 1,-1-1 0,23-8 0,15-7-47,64-33 0,-90 38-42,0-1 1,-1-1 0,0-1 0,27-26-1,37-41 91,-73 74-126,-14 9 29,0 0-1,0 0 0,0 0 0,1 0 1,-1 0-1,0 0 0,0 0 0,0 0 1,0 0-1,1 0 0,-1 0 0,0 0 1,0 0-1,0 0 0,1 1 0,-1-1 1,0 0-1,0 0 0,0 0 0,0 0 1,0 0-1,1 0 0,-1 1 0,0-1 1,0 0-1,0 0 0,0 0 0,0 0 1,0 1-1,0-1 0,0 0 0,0 0 1,1 0-1,-1 0 0,0 1 0,0-1 1,0 0-1,0 1 0,0 3-16,0 0 1,-1 0-1,1 0 1,-3 7-1,2-6 28,-34 158 177,35-159-187,-1 0 1,1 0-1,-1-1 1,1 1-1,1 0 1,-1 0-1,0 0 1,1 0-1,0-1 1,0 1-1,0 0 1,0-1-1,1 1 1,-1-1-1,1 1 0,0-1 1,0 0-1,4 5 1,-5-6 18,1 0 0,0-1 0,0 1 0,-1-1 0,1 1 0,0-1 0,1 0 0,-1 1 0,0-1 0,0 0 0,0 0 0,1-1 0,-1 1 0,0 0 0,1-1 0,-1 0 0,0 1 0,1-1 0,-1 0 0,1 0-1,-1 0 1,0 0 0,1-1 0,-1 1 0,1-1 0,-1 0 0,0 1 0,0-1 0,1 0 0,1-2 0,5-1 44,-1-2-1,0 1 0,0-1 0,14-13 1,28-36 9,37-54 120,-41 49-117,106-144 32,-124 165-75,-3-2 0,39-85 0,-49 91-99,-2-1 0,-2-1 1,-1 0-1,-1-1 0,4-53 1,-12 86-8,-1 0 1,0 1-1,-1-1 1,1 0-1,-3-8 1,3 13 58,0-1 0,0 1 0,0-1 0,-1 0 0,1 1 0,0-1 0,0 1 1,-1-1-1,1 1 0,0-1 0,-1 1 0,1-1 0,-1 1 0,1 0 1,-1-1-1,1 1 0,-1-1 0,1 1 0,-1 0 0,1-1 0,-1 1 1,0 0-2,0 0 0,0 0 0,0 0 1,1 0-1,-1 1 0,0-1 0,0 0 1,0 0-1,1 1 0,-1-1 0,0 0 1,0 1-1,1-1 0,-1 1 0,0-1 1,1 1-1,-1-1 0,0 1 0,1 0 1,-1 1-1,-18 20-15,1 2 0,2 0 1,-17 34-1,25-44 37,0 0 3,-7 10 113,1 1 0,1 0 0,2 1 0,0 1 0,-9 39 0,11-24 22,2 1 0,2 1 0,2-1 0,3 64 0,4-65-186,13 71 0,-14-101 82,0 0-1,0 0 1,2-1-1,-1 1 1,2-1 0,-1 0-1,1 0 1,1-1 0,0 0-1,13 15 1,-16-22-17,0 0 1,0 0-1,0 0 0,1-1 1,-1 1-1,1-1 0,-1 0 1,1 0-1,0-1 0,0 1 1,0-1-1,0 0 0,0-1 1,0 1-1,0-1 0,0 0 1,0 0-1,0-1 1,0 1-1,8-3 0,-3 1-12,-1-1 1,0 0-1,1 0 0,-1-1 0,-1 0 1,1 0-1,0-1 0,-1-1 0,15-11 1,-11 5-1,0 0 1,-1-1-1,0 0 1,-1-1-1,-1 0 1,9-17-1,-14 23-3,0-1-1,0 0 1,-1 0-1,0 0 1,0-1-1,-1 1 1,0-1-1,-1 0 1,0 1-1,-1-1 1,-1-18-1,1 26-27,0 1-1,0-1 0,-1 1 0,1-1 1,0 0-1,-1 1 0,1-1 0,-1 1 1,0-1-1,1 1 0,-1 0 0,0-1 1,0 1-1,0 0 0,0-1 0,-2-1 1,2 3 5,0 0 0,1 0 0,-1 0 0,0-1 0,0 1 1,0 0-1,0 0 0,0 0 0,0 1 0,0-1 0,0 0 1,0 0-1,0 0 0,0 1 0,0-1 0,0 0 0,0 1 1,0-1-1,0 1 0,1-1 0,-1 1 0,0 0 0,0-1 1,1 1-1,-1 0 0,0-1 0,0 3 0,-7 5-62,2 0 0,-1 0 0,1 1 0,-6 10 0,-20 42 115,29-56 11,-2 5-52,1 0 1,0 0 0,0 0 0,1 1 0,1-1 0,-1 1 0,2 0 0,-1-1-1,1 22 1,2-30 7,-1 1 0,1 0 0,-1-1 0,1 1 0,0 0 0,0-1 0,0 1 0,0-1-1,1 1 1,-1-1 0,1 0 0,-1 1 0,1-1 0,0 0 0,0 0 0,0 0 0,0 0 0,0-1 0,3 3-1,-1-2 44,0 0 0,1 0 0,-1 0 0,0-1-1,1 0 1,0 0 0,-1 0 0,1 0 0,-1-1-1,9 1 1,7-3-56,0-1-1,0 0 0,0-2 0,0 0 1,27-11-1,-3 1 141,53-19-217,162-80 0,-247 108 97,-6 3 47,0 1 0,0-2 0,0 1 0,0 0 0,0-1 0,-1 0 0,1-1 0,6-7 1,-12 12-57,0 0 1,0 0 0,1 0 0,-1 0 0,0 0 0,0 0 0,0 0 0,0 0-1,0 0 1,0-1 0,0 1 0,0 0 0,0 0 0,0 0 0,0 0 0,0 0 0,0 0-1,1 0 1,-1 0 0,0-1 0,0 1 0,0 0 0,0 0 0,0 0 0,0 0-1,0 0 1,0 0 0,0-1 0,0 1 0,0 0 0,-1 0 0,1 0 0,0 0 0,0 0-1,0 0 1,0 0 0,0-1 0,0 1 0,0 0 0,0 0 0,0 0 0,0 0-1,0 0 1,0 0 0,-1 0 0,-5 0 40,-8 5-48,-19 14-151,-33 24 0,8-5 321,37-25-107,-26 22 0,38-28-80,1 0 1,0 1-1,1 0 1,0 0-1,-8 13 1,14-19 11,0 0-1,0 0 1,0 0 0,0 0-1,0 0 1,1 0 0,-1 0 0,1 0-1,-1 1 1,1-1 0,0 0-1,0 0 1,0 0 0,0 3 0,0-4 17,1 1 1,-1-1-1,0 0 1,1 0-1,-1 1 1,1-1-1,-1 0 1,1 0 0,0 0-1,0 0 1,-1 0-1,1 0 1,0 0-1,0 0 1,0 0 0,0 0-1,0 0 1,0 0-1,0-1 1,0 1-1,0 0 1,1-1-1,-1 1 1,2 0 0,3 0 16,1 0 1,-1 0 0,1 0-1,0-1 1,-1 1-1,1-2 1,0 1 0,-1-1-1,1 0 1,-1 0 0,11-4-1,-3 0 3,-1 0 0,0-1 0,0-1 1,14-8-1,-16 7 5,-1 1 1,-1-1-1,0-1 1,0 0 0,-1 0-1,0 0 1,14-22-1,-8 6 45,0-1-1,11-32 1,56-157 77,-28 6-59,-51 199-96,4-16-7,4-18-131,-2-1-1,4-79 1,-12 123 135,0-1-33,1-1 1,-1 0-1,0 0 0,0 0 0,0 1 1,-1-1-1,1 0 0,-1 0 1,0 1-1,1-1 0,-1 0 1,0 1-1,-1-1 0,-2-4 1,4 7 31,0 0 0,0 0 0,0-1 0,-1 1 0,1 0 0,0 0 0,0-1 0,-1 1 0,1 0 0,0 0 0,-1 0 0,1 0 0,0 0 0,0 0 0,-1-1 0,1 1 0,0 0-1,-1 0 1,1 0 0,0 0 0,-1 0 0,1 0 0,0 0 0,-1 0 0,1 0 0,0 0 0,-1 0 0,1 1 0,0-1 0,-1 0 0,1 0 0,0 0 0,0 0 0,-1 0 0,1 1 0,0-1 0,0 0 0,-1 0 0,1 0 0,0 1 0,0-1 0,-1 0 0,1 1 0,-8 13 45,7-13-44,-8 20 43,1 0-1,-10 39 1,-4 49 291,20-97-280,-5 39 68,1 0 0,3 88 0,8-62-295,15 85 1,1-52-4329,-5-37-3707,-8-45 5225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14.4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4 9056,'-5'-4'4096,"33"4"-3552,-6 0 1664,4 9-1313,34-6 289,2 0-736,14 2-64,-3-1-224,-2 1-160,-7 1-32,-1-1 96,-10-2-32,-3 2-1504,-5 2 800,-9 1-4447,-4 6 2847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14.8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45 11232,'-58'-20'5056,"35"15"-4385,14 2-1278,4 3 191,5-5-32,5 1 256,14-4-2752,7 8 1600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17.5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1220 5152,'0'0'77,"0"0"1,-1 0-1,1 0 0,0 0 1,0 0-1,-1 0 0,1 0 1,0 0-1,0 1 1,-1-1-1,1 0 0,0 0 1,0 0-1,0 0 0,-1 0 1,1 0-1,0 1 1,0-1-1,0 0 0,-1 0 1,1 0-1,0 0 0,0 1 1,0-1-1,0 0 1,0 0-1,0 0 0,-1 1 1,1-1-1,0 0 0,0 0 1,0 1-1,0-1 1,0 0-1,0 0 0,0 1 1,0-1-1,0 0 0,0 0 1,0 0-1,0 1 0,0-1 1,0 0-1,0 0 1,0 1-1,0-1 0,1 0 1,-1 0-1,0 1 0,0-1 1,0 0-1,0 0 1,13 11 4301,-11-10-4186,-1 0 1,1 0 0,-1 0 0,0-1 0,1 1-1,0 0 1,-1-1 0,1 1 0,-1-1 0,1 0-1,0 0 1,-1 1 0,1-1 0,-1 0 0,1 0-1,0 0 1,-1-1 0,1 1 0,0 0 0,-1-1-1,1 1 1,-1-1 0,1 1 0,-1-1 0,3-1-1,2-2 0,-1 0 0,-1 0 0,1 0 0,0-1 0,4-6 0,-4 5 21,25-29 133,-3-1-1,24-40 1,114-193 1045,-154 251-1335,1 0-1,0 1 1,1 1-1,25-25 1,-38 41-54,1-1 0,-1 1 0,0-1 0,1 1 0,-1 0 0,1-1-1,-1 1 1,1 0 0,-1-1 0,1 1 0,-1 0 0,1 0 0,-1 0 0,1-1 0,0 1 0,-1 0 0,1 0 0,-1 0 0,1 0 0,-1 0 0,1 0 0,0 0 0,-1 0 0,1 0 0,-1 0 0,1 1 0,-1-1 0,1 0 0,-1 0 0,1 0 0,0 1 0,-1-1 0,1 0 0,-1 1 0,0-1 0,1 0 0,-1 1 0,1-1 0,-1 0 0,0 1 0,1-1 0,-1 1 0,0-1 0,1 1 0,-1-1 0,0 1 0,1-1 0,-1 1 0,0-1 0,0 2 0,2 2 27,0 1 0,-1-1 1,0 1-1,1 7 1,3 24 82,-2 0 0,-2 0 0,-2 0 0,-1 0 1,-1 0-1,-2 0 0,-2-1 0,-18 56 0,21-79-73,0-1 0,-1 1 0,-1-1 0,0 0-1,0 0 1,-14 16 0,15-21 1,0-1-1,0 0 1,-1 0-1,0-1 1,0 0-1,0 0 1,0 0-1,-1 0 1,1-1-1,-1 0 1,0-1-1,-11 4 1,11-5-58,1 0 1,-1 0 0,1-1 0,-1 1-1,0-1 1,1-1 0,-1 1 0,1-1-1,-1 0 1,1-1 0,-1 1 0,1-2 0,0 1-1,-1 0 1,1-1 0,1 0 0,-1-1-1,0 1 1,1-1 0,0 0 0,-1 0-1,-4-7 1,10 11 5,0 0-1,-1 0 0,1 0 1,0 0-1,0 0 0,0-1 0,0 1 1,-1 0-1,1 0 0,0 0 1,0 0-1,0-1 0,0 1 1,0 0-1,0 0 0,0 0 1,0-1-1,0 1 0,0 0 1,-1 0-1,1 0 0,0-1 0,0 1 1,0 0-1,0 0 0,0 0 1,0-1-1,1 1 0,-1 0 1,0 0-1,0 0 0,0-1 1,0 1-1,0 0 0,0 0 1,8-2-293,14 5 19,-21-3 281,33 5 41,1-1 1,0-2-1,65-5 0,-70 1 44,0-1-1,38-10 1,-54 9-55,0 0-1,0-1 1,-1 0 0,0-1-1,0-1 1,24-16 0,-18 8-17,-1-1 0,-1-1 1,-1 0-1,17-24 0,53-84 94,-72 103-2,20-30 24,85-137 188,-100 152-325,-2-1 0,-1 0 0,16-60 0,8-63 76,-36 138-56,-2 0 0,0 1 0,-1-1 0,-1 0 0,-4-31 0,4 52-74,-1 0 0,1-1-1,-1 1 1,0 0 0,1 0 0,-1 0 0,0-1 0,0 1 0,0 0 0,0 0 0,-1 0 0,1 0 0,-3-2 0,4 4 52,-1-1 0,1 1-1,-1 0 1,1 0 0,-1-1 0,1 1-1,-1 0 1,1 0 0,-1 0 0,1 0-1,-1-1 1,1 1 0,-1 0 0,1 0-1,-1 0 1,1 0 0,-1 0-1,1 0 1,-1 1 0,1-1 0,-1 0-1,1 0 1,-1 0 0,0 1 0,-1 0 4,1 0 0,-1 0 1,0 1-1,1-1 1,-1 0-1,1 1 0,0-1 1,0 1-1,-1 0 1,0 2-1,-12 23-24,1 1 0,-17 56 0,22-60 56,-15 54 119,2 1 1,-9 83 0,-1 163 68,31-318-190,-3 114 254,3-98-224,2 0 1,1 1-1,5 22 1,-6-37 25,0-1 0,1 0 1,7 16-1,-9-22-61,0 0 1,1 1-1,-1-1 0,0-1 1,1 1-1,-1 0 1,1 0-1,0-1 0,0 1 1,-1 0-1,1-1 0,0 0 1,0 0-1,1 1 0,-1-1 1,0 0-1,0 0 1,5 0-1,-3 0 5,1-1 0,0 0 0,0 0 0,0-1 0,-1 1 1,1-1-1,0 0 0,-1-1 0,1 1 0,0-1 0,-1 0 0,5-2 0,4-3-50,0-1 0,21-16 0,2-6-61,53-54 0,-62 52 75,2 2 0,2 0 0,49-36 0,-74 62 19,1 0-1,-1 1 1,1 0-1,0 0 1,0 0-1,0 1 1,0 0-1,14-2 1,-9 3-20,0 1 1,0-1 0,0 2 0,22 3-1,0 3 131,-1 2 0,56 23 0,-72-22 220,-13-6-216,-13-6-37,-88-38 69,95 40-144,-11-6-41,-1 0 1,0 1-1,-25-6 1,35 10 8,-1 1-1,1-1 1,-1 1-1,1 0 1,-1 0-1,1 0 1,-1 1-1,1-1 1,-1 1-1,1 0 1,-1 1-1,1-1 1,0 1-1,0 0 1,0 0-1,0 0 1,-6 4 0,1 2-16,1 0 0,-1 1 0,1 0 0,1 0 0,0 1 0,0 0 0,-6 13 0,2-3 46,1 1-1,-13 43 0,21-54-16,-1 1 0,2 0 0,-1-1 0,1 1 0,1 0 0,0 0 0,2 15 0,-2-22 26,1 0 0,0 0 0,0 0-1,0 0 1,0 0 0,0 0 0,1 0-1,0 0 1,0 0 0,0 0-1,0-1 1,0 1 0,1-1 0,0 0-1,-1 0 1,1 0 0,1 0-1,-1 0 1,0-1 0,1 1 0,5 3-1,-7-6 17,-1 0 0,1 1-1,-1-1 1,1 0-1,0 1 1,-1-1 0,1 0-1,-1 0 1,1-1 0,0 1-1,-1 0 1,1 0 0,-1-1-1,1 1 1,0-1 0,-1 1-1,1-1 1,-1 0 0,0 0-1,1 1 1,-1-1-1,0 0 1,2-2 0,2-1 7,0-1 0,0 1 1,-1-1-1,7-9 1,0-3 11,-1 0 0,0-1 1,10-28-1,16-60-52,-25 71-73,-8 25 15,-3 6 29,1 0 0,1 0 1,-1 0-1,1 0 1,0 0-1,-1 0 0,2 0 1,-1 1-1,0-1 0,1 1 1,3-5-1,-6 8 31,0 0 0,0 0-1,0 0 1,1 0-1,-1 0 1,0 0 0,0 0-1,0 0 1,0 0 0,0 0-1,0 0 1,0 0 0,1 0-1,-1 0 1,0 0 0,0 0-1,0 1 1,0-1 0,0 0-1,0 0 1,0 0 0,0 0-1,0 0 1,1 0-1,-1 0 1,0 0 0,0 0-1,0 0 1,0 0 0,0 0-1,0 1 1,0-1 0,0 0-1,0 0 1,0 0 0,0 0-1,0 0 1,0 0 0,0 0-1,0 0 1,0 1 0,0-1-1,0 0 1,0 0-1,0 0 1,0 0 0,0 0-1,0 0 1,0 0 0,1 10-106,0-7 56,1 18-61,1 7 34,11 45 0,-11-64 61,0 0 1,0 0-1,1 0 0,0-1 1,0 0-1,1 0 0,0 0 0,1 0 1,6 7-1,-6-9 59,1 0-1,-1-1 1,1 1 0,0-1 0,0 0-1,1-1 1,0 0 0,-1 0-1,1-1 1,1 0 0,-1 0 0,0-1-1,15 2 1,-15-3-19,-1 0 0,1-1 0,-1 0 0,1 0 0,-1-1 0,1 0 0,-1-1 0,1 1 0,-1-1 0,0-1 0,0 1 0,0-1 0,0-1 0,-1 1 0,1-1 0,8-6 0,-2-2-12,-1 0-1,-1 0 1,0-1 0,0 0-1,-1-1 1,-1 0 0,11-23-1,44-112-27,-58 135 39,74-222 294,1-55-870,-14-7-250,-66 293 649,-1 0 0,0 0 0,0 0 0,-1-8 0,1 13 144,0-1 0,0 1-1,0 0 1,0-1 0,0 1 0,0 0 0,0-1-1,0 1 1,0 0 0,-1-1 0,1 1 0,0 0-1,0-1 1,0 1 0,-1 0 0,1-1 0,0 1-1,0 0 1,0 0 0,-1-1 0,1 1 0,0 0-1,-1 0 1,1-1 0,0 1 0,-1 0 0,1 0-1,-1 0 1,0 0 9,1 0 0,-1 1-1,0-1 1,0 1 0,0 0-1,0-1 1,1 1 0,-1 0 0,0-1-1,1 1 1,-1 0 0,1 0-1,-1-1 1,0 1 0,1 0 0,-1 2-1,-7 11 44,2 1 1,-1 0-1,2 0 0,-6 24 0,-10 71 5,17-90-29,-29 206 214,27-166-62,4 110-1,5-117-83,13 61-1,-13-95-39,2 0-1,0 0 0,1-1 0,1 1 0,1-1 0,16 27 0,-21-41-14,-1 0 0,1-1 1,0 1-1,0-1 0,0 0 0,0 0 0,1 0 0,-1 0 0,1-1 0,0 1 0,0-1 1,0 0-1,0 0 0,0 0 0,0-1 0,0 0 0,1 1 0,-1-1 0,0-1 0,1 1 1,-1-1-1,1 0 0,-1 0 0,1 0 0,-1 0 0,0-1 0,1 0 0,-1 1 1,8-4-1,-1 0 6,-1 0 0,1-1 0,-1 0 0,0-1 0,0 0 0,-1 0 0,1-1 0,-2 0 0,1-1 0,12-14 0,-7 5-47,-1-2 1,-1 0-1,17-34 1,20-65-7,-45 106 8,-1 1 1,4-21-1,-6 28-33,-1 0 0,0 0 0,0-1 0,0 1 0,0 0 0,0 0 0,-1-1 0,0 1 0,0 0 1,-2-5-1,2 8 16,0-1 0,0 1 0,0-1 0,0 1 0,0 0 0,0-1 0,0 1 0,-1 0 0,1 0 0,0 0 0,-1 0 0,1 0 0,-1 0 1,1 0-1,-1 0 0,0 0 0,1 1 0,-1-1 0,0 1 0,1 0 0,-1-1 0,-2 1 0,-2-1-6,1 1-1,0 0 0,-1 0 1,1 1-1,-10 1 0,8 0 33,0 0 0,0 0 0,1 1 0,-1 0-1,1 1 1,-1-1 0,1 1 0,0 0 0,0 1 0,1-1 0,-1 1-1,1 1 1,0-1 0,1 0 0,-1 1 0,1 0 0,0 0-1,1 1 1,-6 11 0,4-7 17,1 0 0,0 1 1,1 0-1,1-1 0,0 1 0,0 0 0,1 0 0,0 0 0,1 0 1,1 0-1,2 14 0,-1-16-1,0-1 0,1 1 1,0-1-1,0 0 0,1 0 0,0 0 1,1-1-1,0 1 0,0-1 0,1 0 1,12 12-1,-15-16 8,1-1-1,0 1 1,0-1 0,0 0 0,0 0-1,0-1 1,1 1 0,-1-1 0,1 0-1,0 0 1,-1-1 0,1 1 0,0-1 0,0 0-1,0-1 1,0 1 0,0-1 0,0 0-1,0 0 1,0 0 0,0-1 0,0 0-1,0 0 1,8-2 0,-5-1 31,0 1-1,0-1 1,-1-1 0,0 0 0,0 0-1,0 0 1,0 0 0,-1-1 0,9-11 0,1-2 22,-2-1 1,15-24 0,6-18-88,-20 33-43,2 1 1,0 1 0,30-35 0,-47 61 60,1 1-1,-1-1 1,1 1-1,-1-1 1,1 1 0,-1-1-1,1 1 1,0-1 0,-1 1-1,1 0 1,0-1-1,-1 1 1,1 0 0,0 0-1,0-1 1,0 1-2,-1 0 1,0 0-1,1 0 0,-1 0 0,0 1 1,0-1-1,1 0 0,-1 0 1,0 0-1,0 0 0,1 0 0,-1 0 1,0 1-1,0-1 0,1 0 1,-1 0-1,0 0 0,0 1 0,0-1 1,1 0-1,-1 0 0,0 1 1,0-1-1,0 0 0,0 1 0,1 0 25,0 1-1,-1 0 1,0 0-1,1 0 1,-1-1-1,0 1 1,0 0-1,0 0 1,0 3 0,-10 60 158,-3 0 0,-36 107 1,46-162-125,-1-1 0,0 1 0,0-1 0,-1 0 0,0 0 0,-9 10 0,13-18-62,1 0 1,-1 0 0,1-1-1,-1 1 1,1 0-1,-1-1 1,0 1-1,1-1 1,-1 1 0,0 0-1,0-1 1,1 0-1,-1 1 1,0-1-1,0 1 1,0-1 0,0 0-1,0 0 1,1 0-1,-1 1 1,0-1-1,0 0 1,0 0 0,0 0-1,0 0 1,0 0-1,0-1 1,-1 1-1,2-1 2,0 1-1,0 0 1,-1-1-1,1 1 1,0-1-1,0 1 1,0 0-1,0-1 1,0 1-1,0-1 1,0 1-1,0 0 1,0-1-1,0 1 1,0-1-1,0 1 0,0-1 1,1 1-1,-1 0 1,0-1-1,0 1 1,0 0-1,1-1 1,-1 1-1,0-1 1,0 1-1,1 0 1,-1 0-1,0-1 1,1 1-1,-1 0 1,1-1-1,8-9-54,1 3-54,1 1 0,-1 0-1,1 0 1,17-6 0,50-13 103,-51 17-126,102-31-5151,-110 33 3182,-9 5-4819,-14 8 4164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36.9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673 2 8064,'-1'0'490,"1"-1"-408,0 1 0,-1 0 0,1 0 1,-1 0-1,1 0 0,-1 0 0,1 0 1,-1-1-1,1 1 0,-1 0 0,1 0 1,0 0-1,-1 1 0,1-1 1,-1 0-1,1 0 0,-1 0 0,1 0 1,0 0-1,-1 1 0,1-1 0,-1 0 1,1 0-1,0 0 0,-1 1 0,1-1 1,-1 0-1,1 1 0,0-1 0,0 0 1,-1 1-1,1-1 0,0 0 1,0 1-1,-1-1 0,1 1 0,0 0 1,-6 16 276,3-5 757,-1-1-1,0 1 0,-12 20 1,3-13-353,0-1-1,-1-1 1,-1 0 0,-1-1-1,0-1 1,-1 0 0,-21 13-1,-144 82 1080,74-48-1567,-32 32-952,112-71-3294,3 1-3647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17.9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64 8960,'-45'-17'2896,"40"13"-1216,7 1-956,7 0 194,288-10 2723,-129 2-3586,-72 6-257,32-1-1246,-45 4-3718,-72 4 457,-9 3 1520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18.3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52 9984,'-32'-15'4512,"36"26"-3936,6-11-640,8 4-96,27 1 768,8-2-320,55-6-32,5 3-160,40-9 415,-10 1-287,33-12-4255,-15 0 2207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19.7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265 422 2656,'-4'-9'751,"4"8"-438,-1 0 1,0 0-1,0-1 1,1 1-1,-1 0 0,1-1 1,-1 1-1,1 0 1,0-1-1,-1 1 0,1-2 1,0 2-153,1 0 1,-1 1-1,0-1 1,1 0-1,-1 1 1,0-1-1,0 0 1,0 0-1,0 1 0,0-1 1,0 0-1,0 0 1,0 1-1,0-1 1,0 0-1,0 0 1,0 1-1,0-1 1,0 0-1,-1 1 1,1-1-1,0 0 1,-1 1-1,1-1 0,0 0 1,-1 1-1,1-1 1,-1 1-1,1-1 1,-1 0-1,1 1 1,-1-1-1,1 1 1,-1 0-1,0-1 1,1 1-1,-1-1 1,0 1-1,0 0 1,-1-1 39,0 0 0,0 0 0,0 1 0,0-1 0,-1 1 0,1-1 0,0 1 0,0 0 0,0 0 0,-1 0 0,1 0 0,-2 1 0,-10 3 172,0 2 0,0 0 0,1 0 0,0 2 0,0-1 0,-12 11 0,24-18-366,-10 8 59,0 0 0,1 1 0,0 0 0,0 1 0,1 0 0,-9 12 1,14-16-66,1-1 1,-1 1 0,1-1 0,0 1 0,1 0 0,0 0 0,-1 0 0,2 1-1,-1-1 1,1 0 0,0 1 0,0-1 0,1 1 0,1 10 0,-1-13 23,1 0 1,0-1-1,1 1 1,-1-1-1,1 1 1,-1-1-1,1 0 1,0 0-1,0 0 1,1 0-1,-1 0 0,0 0 1,1 0-1,0-1 1,0 1-1,4 2 1,-4-3 50,-1 0 0,1 0 0,0-1 0,0 1 0,0-1 0,1 1 0,-1-1 1,0 0-1,0 0 0,1-1 0,-1 1 0,0-1 0,1 1 0,-1-1 0,1 0 0,-1 0 0,7-2 0,-9 2-12,1 0-1,-1-1 1,0 1 0,1-1-1,-1 0 1,0 1-1,0-1 1,0 0-1,1 0 1,-1 0-1,0 0 1,0 0-1,0 0 1,-1 0 0,1 0-1,0 0 1,0 0-1,1-3 1,-1 1-22,-1 1 0,1-1 1,0 1-1,-1-1 0,1 0 1,-1 0-1,0 1 0,0-1 1,0-3-1,-2-3-6,1 0 1,-1 0 0,-1 1-1,-5-15 1,-12-24 47,9 24-192,1 0 0,-11-43-1,19 59 73,1-1-1,0 0 0,0 0 1,1 1-1,0-1 1,0 0-1,1 0 1,0 0-1,0 1 1,1-1-1,0 0 1,0 1-1,3-8 1,1 3-3,1 1 1,-1 0-1,2 0 1,-1 1-1,2 0 1,-1 0-1,1 1 1,1 0 0,-1 1-1,16-10 1,12-6-19,67-32 1,-36 22 64,-39 16 167,-20 12-100,1 1 0,-1 0 0,20-8-1,-21 10-54,-3 2 26,0-1 0,-1 1 0,1 0 0,0 0 0,8-1 0,-12 2-30,1 0 1,-1 0-1,1 1 0,-1-1 1,1 0-1,-1 1 0,0-1 1,1 1-1,-1-1 0,1 1 1,-1 0-1,0 0 0,0-1 1,1 1-1,-1 0 1,0 0-1,0 0 0,0 0 1,0 1-1,0-1 0,0 0 1,-1 0-1,2 2 0,0 2 27,0 1 0,0-1 1,-1 0-1,0 1 0,0-1 0,0 1 0,-1-1 0,0 1 0,0-1 0,0 1 0,-2 6 0,1 4 48,-12 154 617,8-133-597,-3-1 0,-18 60-1,-66 118 354,43-119-253,-67 97 0,98-165-121,-32 34 1,45-55-100,1-1 52,0-1 0,0 0 0,-1 1 0,-6 3 0,10-7-27,-1 0 1,1 0-1,0-1 0,0 1 0,-1-1 1,1 1-1,-1-1 0,1 1 1,0-1-1,-1 0 0,1 0 1,-1 1-1,1-1 0,-1 0 0,1 0 1,0-1-1,-1 1 0,1 0 1,-1 0-1,1-1 0,0 1 1,-1-1-1,-2 0 0,2-1-28,-1 0 1,1 0-1,0-1 0,0 1 0,-1 0 0,1-1 0,1 1 1,-1-1-1,0 0 0,1 0 0,-1 0 0,1 1 0,0-1 1,0 0-1,0-1 0,0 1 0,1 0 0,-1 0 0,1 0 1,0-4-1,-1 0 4,1-1 1,0 1-1,1-1 0,-1 1 1,2 0-1,-1-1 0,5-12 1,-2 11-8,0 0 1,0 1 0,1-1-1,1 1 1,-1 0-1,1 0 1,1 0 0,-1 1-1,10-8 1,-4 6-22,0 0 0,0 1 0,1 0 0,0 1 0,21-8 0,2 2-75,2 2-1,-1 1 1,70-7 0,21 8-521,0 12-8277,-84 1 3181,-4 6 1840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20.2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 8384,'-9'0'8073,"14"13"-7155,2 21 327,-2 0 0,-2 0 0,-1 49 0,-1-29-651,6 115 446,4 205-1430,-12-369 183,-1-14-7239,5 1 5580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20.8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86 223 6144,'-3'-11'1351,"2"9"-1020,0 0-1,1 0 1,-1-1-1,0 1 1,1 0-1,-1-1 1,1 1-1,0-1 1,0 1-1,0-1 1,0 1-1,1-1 1,-1 1 0,0 0-1,2-5 1,8-14 1728,-8 15-1705,1-1 0,1 1 0,-1-1 0,1 1 0,0 0 0,0 0 0,1 1 0,-1-1 0,12-8 0,-8 7-39,7-5 29,0 1-1,0 1 0,1 0 1,19-9-1,-31 17-283,0 1-1,0-1 0,0 1 1,1 0-1,-1 0 0,0 0 1,0 0-1,1 1 0,-1 0 1,1 0-1,-1 0 0,0 0 1,1 1-1,-1-1 0,0 1 1,0 0-1,1 1 0,-1-1 1,0 1-1,0 0 0,0 0 1,0 0-1,4 4 0,-4-3 37,-1 0-1,0 0 1,0 0-1,0 0 1,-1 1-1,1-1 1,-1 1-1,0 0 1,0 0-1,0 0 1,0 0-1,-1 0 1,1 0-1,-1 0 1,0 0-1,-1 0 1,1 1-1,-1-1 1,0 0-1,0 1 1,0-1-1,0 0 1,-2 8-1,-2 6 119,-1 1 0,-1-1 0,-15 35 0,16-42-172,-90 211 299,82-195-187,-10 27-84,23-53-82,0 0-1,-1 0 1,1 1 0,0-1-1,0 0 1,0 0 0,0 1 0,0-1-1,0 0 1,0 1 0,0-1 0,0 0-1,1 1 1,-1-1 0,0 0-1,1 0 1,-1 0 0,1 1 0,0-1-1,-1 0 1,1 0 0,0 0-1,0 0 1,-1 0 0,3 1 0,2 2-31,0 0 1,0 0 0,0-1-1,8 4 1,0 0 88,58 30 109,-46-26-82,-1 2-1,39 26 1,-46-23-64,-16-15 7,-1-1-1,1 1 0,-1 0 1,1 0-1,-1-1 1,1 1-1,-1 0 1,1 0-1,-1 0 0,0 0 1,1-1-1,-1 1 1,0 0-1,0 0 0,0 0 1,0 0-1,0 0 1,0 0-1,0 0 0,0 0 1,0 0-1,0 0 1,0-1-1,-1 3 1,-1 0 24,-1 0 1,1 0 0,-1 0 0,1 0 0,-1 0 0,0 0-1,0-1 1,0 1 0,-1-1 0,1 0 0,-1 0 0,1 0 0,-1-1-1,1 1 1,-1-1 0,-6 2 0,-7 1 49,0-1 1,-24 2-1,9-5-651,0-1 1,0-2 0,0 0-1,-33-10 1,43 9-713,17 3 1043,-18-3-4233,-40-13-1,43 8-1232,8 0 1878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21.6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66 175 5824,'-7'-3'1411,"4"2"-709,1 0 0,-1 0 0,1-1 0,0 1 0,-1-1 0,-2-2 0,-1 2 2981,13 5-1046,22 5-1325,-18-4-995,0-1-1,1-1 1,-1 1 0,23 0 0,-22-3-127,1 0 1,-1-1-1,0-1 1,16-3-1,-23 4-122,0-1-1,0 0 1,0-1-1,0 1 0,0-1 1,0 0-1,0 0 1,-1 0-1,0-1 1,0 1-1,0-1 1,4-4-1,-5 4-33,-1 1-1,1-1 1,-1 1-1,1-1 1,-1 0-1,-1 0 1,1 0 0,0 0-1,-1 0 1,0 0-1,0-1 1,0 1-1,0 0 1,-1-1 0,0 1-1,0 0 1,0-1-1,0 1 1,-1 0 0,1 0-1,-1-1 1,0 1-1,-1 0 1,1 0-1,-1 0 1,-2-4 0,3 6-38,0 1 0,0-1 1,0 1-1,-1-1 0,1 1 0,0 0 1,-1-1-1,1 1 0,-1 0 1,0 0-1,1 0 0,-1 1 1,0-1-1,0 0 0,1 0 1,-1 1-1,0-1 0,0 1 1,0 0-1,0 0 0,0-1 1,0 1-1,1 0 0,-1 0 0,0 1 1,0-1-1,-3 1 0,-4 1 34,-1 1-1,1 0 0,-18 8 0,26-11-26,-22 11 157,-1 1 0,-37 26 0,52-32-82,0 1 0,1 0 0,0 1 0,0 0-1,1 0 1,0 0 0,1 1 0,0 0-1,-7 11 1,12-17-61,0-1 1,0 1-1,0-1 0,0 1 0,0 0 1,1-1-1,-1 1 0,1 0 0,0-1 1,-1 1-1,1 0 0,0 0 0,1-1 1,-1 1-1,0 0 0,1-1 0,0 1 1,-1 0-1,1-1 0,0 1 0,0-1 1,1 1-1,-1-1 0,0 1 0,1-1 1,0 0-1,-1 0 0,1 0 0,4 3 1,2 3 42,1-1 0,-1 0 0,2 0 0,-1-1 0,1 0 0,0-1 0,0 0 0,1-1 0,-1 0 0,13 3 0,-2-2 112,1 0 0,0-2 0,0 0 0,27-1-1,-35-3-429,0-1-1,0 0 0,0 0 1,22-9-1,11-1-3450,-28 10 2034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23.2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166 134 4480,'-7'-17'2131,"5"12"-1050,0 0 0,0 0 1,0 0-1,-1 0 0,1 1 0,-5-6 0,6 9-935,0 0 0,-1-1 0,1 1-1,0 0 1,-1 0 0,1 0 0,-1 1 0,1-1 0,-1 0 0,1 1-1,-1-1 1,0 1 0,1-1 0,-1 1 0,0 0 0,1-1-1,-1 1 1,0 0 0,0 0 0,1 0 0,-1 1 0,0-1 0,-2 1-1,-2 0 59,0 1 0,0 0-1,1 0 1,-1 1-1,0 0 1,1 0-1,0 0 1,0 1 0,0-1-1,0 1 1,-7 7-1,10-8-186,-1-1 0,1 1 0,0 0 0,-1 0 0,1 0 0,0 0 0,1 0 0,-1 0 0,1 0 0,-1 1 0,1-1 0,0 1 0,0-1 0,0 1 0,1-1 0,-1 1 0,1 0 0,0-1 0,0 1 0,1 5 0,0-6 8,0 0 0,0 0 0,1 0 0,0 0 0,-1 0 0,1 0 0,0-1 0,0 1 0,0-1 0,1 1 0,-1-1 0,1 0 0,4 4 0,3 1 75,1 0 1,11 5-1,-16-10-27,0 1-1,0-1 1,0 0 0,1-1-1,-1 0 1,0 0 0,1 0-1,-1-1 1,1 0 0,-1 0-1,1 0 1,-1-1 0,0 0-1,1 0 1,-1-1 0,0 0-1,0 0 1,0 0 0,0-1-1,0 0 1,0 0 0,-1 0-1,0-1 1,7-5 0,-6 5 5,-1-1 1,0 1-1,-1-1 1,1 0-1,-1 0 1,0 0-1,0 0 1,0-1-1,-1 1 1,0-1-1,0 0 1,0 0 0,-1 0-1,0-1 1,0 1-1,-1-1 1,0 1-1,0-1 1,0 1-1,-1-1 1,0 1-1,0-1 1,-2-10-1,1 13-66,0-1 0,0 1 0,-1 0 0,0-1-1,1 1 1,-2 0 0,1 0 0,0 1 0,-1-1 0,0 0-1,0 1 1,0-1 0,-4-2 0,4 3-48,0 1 0,0 0 0,0 1 0,0-1 1,0 0-1,-1 1 0,1 0 0,-1 0 0,1 0 0,-1 0 0,1 1 0,-1-1 1,0 1-1,1 0 0,-1 0 0,1 0 0,-6 1 0,2 0-20,2-1-125,0 1 1,0 0 0,0 0 0,-8 3-1,12-4-193,0 1-1,-1 0 0,1-1 0,0 1 0,0 0 1,0 0-1,0 0 0,0 0 0,0 0 0,0 0 1,0 0-1,0 0 0,0 0 0,0 0 0,1 0 1,-1 1-1,0-1 0,1 0 0,-1 1 0,1-1 1,-1 0-1,1 2 0,-1 13-2110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23:46:23.6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140 36 6144,'0'-1'308,"-1"1"1,0 0 0,1 0-1,-1-1 1,0 1-1,1 0 1,-1 0-1,0 0 1,1 0-1,-1 0 1,0 0 0,1 0-1,-1 0 1,0 0-1,1 0 1,-1 0-1,0 0 1,1 0 0,-1 0-1,0 1 1,1-1-1,-1 0 1,1 1-1,-1-1 1,0 0-1,1 1 1,-1 0 0,-14 5 1877,7-4-1742,0 1 0,0 0 0,0 1 0,1 0 0,-1 0 0,1 0 0,0 1 0,0 0 0,1 0 0,0 1 0,-11 12 0,16-17-422,0 0 1,0 1-1,0-1 0,0 0 0,0 1 1,1-1-1,-1 0 0,1 1 0,-1-1 1,1 1-1,-1 0 0,1-1 1,0 1-1,0-1 0,0 1 0,0-1 1,0 1-1,0-1 0,0 1 0,0 0 1,1-1-1,-1 1 0,1-1 1,-1 1-1,1-1 0,-1 0 0,1 1 1,0-1-1,0 1 0,0-1 1,0 0-1,2 2 0,-1 0 23,1 0 0,0-1-1,0 1 1,0-1 0,1 0 0,-1 0 0,0 0-1,1-1 1,-1 1 0,1-1 0,-1 0-1,6 1 1,-3-1 70,1 0-1,0 0 1,-1-1-1,1 0 1,0 0 0,0-1-1,-1 0 1,1 0-1,6-3 1,-9 3-71,0-1 1,1 1 0,-1-1-1,0 0 1,0-1 0,-1 1-1,1-1 1,0 1 0,-1-1-1,0 0 1,0-1 0,0 1-1,6-8 1,-8 8-42,0 0-1,0 0 1,0 0 0,0 0-1,-1 0 1,1 0 0,-1 0-1,1-1 1,-1 1 0,0 0-1,-1 0 1,1-1 0,0 1-1,-1 0 1,0 0 0,0 0-1,-1-5 1,0 4-248,0-1 0,0 1 0,0-1 0,0 1 1,-1 0-1,1 0 0,-1 0 0,0 0 0,-1 0 0,1 1 0,-7-7 0,-12-1-2752,1 3 906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8:3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8 136 3904,'-7'-11'1253,"7"4"169,0 7-1395,0 0-1,0 0 1,0 0-1,0 0 1,0 0-1,0 0 1,0 0 0,0 0-1,0 0 1,0 0-1,0 1 1,0-1 0,1 0-1,-1 0 1,0 0-1,0 0 1,0 0 0,0 0-1,0 0 1,0 0-1,0 0 1,0 0 0,0 0-1,0 0 1,0 0-1,0 0 1,0 0 0,0 0-1,0 0 1,0-1-1,1 1 1,-1 0 0,0 0-1,0 0 1,0 0-1,0 0 1,0 0 0,0 0-1,0 0 1,0 0-1,0 0 1,0 0 0,0 0-1,0 0 1,10-25 3877,-10 12-2414,0 10-619,0 5-192,0-1-18,1 3-581,2 16 143,-1 0 1,-1 1-1,-1-1 1,-2 23-1,0 33 116,3 205 242,-2-148-517,11 28 384,-13-126-341,1-29-79,2-1-1,-1 1 0,1 0 1,-1 0-1,1 0 0,2 6 1,-1 13-70,-1-17 415,-1-14 1573,1-626-1562,4 561-779,20-117 1,-23 183 346,0 0 0,0 0-1,1 1 1,-1-1 0,1 0 0,0 1 0,1 0 0,-1-1 0,1 1 0,4-6 0,-5 8 28,0 0 1,0 0 0,0 0 0,0 1 0,0-1-1,0 1 1,0 0 0,1-1 0,-1 1 0,0 0-1,1 0 1,-1 1 0,0-1 0,1 0 0,-1 1-1,1 0 1,0-1 0,-1 1 0,1 0 0,-1 0-1,1 1 1,2-1 0,8 3 28,0 1-1,-1 0 1,0 0 0,1 2-1,-1-1 1,-1 1 0,1 1-1,-1 0 1,13 11-1,9 10 128,42 46-1,-61-59-130,-1 0-1,-1 1 0,0 0 0,-1 1 1,-1 0-1,0 0 0,-1 1 1,-1 1-1,9 31 0,-7-6 96,-2 0 0,-3 0-1,-1 1 1,-2-1 0,-2 1 0,-7 55 0,5-82-33,-1 1 1,-8 22 0,9-33-40,-1 1 1,-1-1-1,1 0 1,-1 0 0,-1-1-1,0 1 1,-6 7 0,4-7 19,0-1 1,0 0 0,-1 0-1,0-1 1,0 0 0,-1-1-1,-11 6 1,5-4-41,-1-1 0,0 0 0,-30 6 0,8-4 104,0-2 0,-54 3 0,89-9-122,0 0-1,0-1 1,1 1 0,-1-1 0,0 0-1,1 0 1,-1 0 0,-4-3-1,5 3 28,0 0 0,0 0 0,0 0 0,-1 0-1,1 0 1,-1 1 0,1-1 0,-4 0 0,91 15-220,8-14 448,-7 1-239,-53 0 39,0-1 0,0-2 1,-1-1-1,1-1 0,-1-2 1,0-1-1,41-16 0,-58 17 6,1 0 0,-1-2 0,-1 0 0,1-1 0,-2 0 0,1-1-1,-1 0 1,0-2 0,-1 1 0,-1-1 0,0-1 0,12-17 0,-6 5-23,-2 0 1,0-1 0,-2-1 0,10-28 0,-17 39 29,0 0 1,-2-1 0,5-25-1,-8 31-34,0 0 0,-1 0 0,0 0 0,0 0-1,-5-20 1,5 29-36,-1 0-1,1 0 1,-1 0-1,0 0 1,0 0-1,0 0 1,0 1-1,0-1 1,0 0-1,0 0 1,-1 1-1,1-1 1,0 1-1,-1-1 1,0 1-1,1-1 1,-1 1-1,0 0 0,0 0 1,1 0-1,-1 0 1,0 0-1,0 0 1,0 1-1,0-1 1,0 1-1,-1-1 1,1 1-1,0 0 1,0 0-1,0 0 1,0 0-1,0 0 1,0 0-1,0 1 1,-4 0-1,1 0-4,0 0-1,0 1 0,0-1 0,0 1 0,0 0 1,1 0-1,-1 1 0,1 0 0,-1-1 1,1 1-1,0 1 0,0-1 0,1 0 0,-1 1 1,1 0-1,-1 0 0,1 0 0,0 0 1,1 1-1,-1-1 0,1 1 0,0 0 0,0-1 1,0 1-1,1 0 0,-1 6 0,-3 11 25,2 1 0,1 0-1,0 0 1,2 0 0,1-1-1,0 1 1,9 38 0,-9-52 16,2-1 1,-1 0 0,1 0-1,0 0 1,1-1 0,0 1 0,0-1-1,1 1 1,0-1 0,0-1-1,0 1 1,1-1 0,0 0-1,1 0 1,-1-1 0,1 0 0,0 0-1,0 0 1,0-1 0,1 0-1,0 0 1,0-1 0,0 0 0,0-1-1,0 1 1,0-2 0,1 1-1,-1-1 1,1 0 0,-1-1-1,1 0 1,-1 0 0,1-1 0,-1 0-1,13-4 1,-8 1 47,1 0 0,0-1 0,-1-1 1,0-1-1,0 0 0,-1 0 0,0-1 0,17-15 0,-14 10-40,0-1 0,-2 0 0,0-1 1,0-1-1,17-28 0,13-26 2,18-32-130,-58 97 50,0 0 0,0-1 0,0 2 0,1-1 0,0 0 0,0 1 0,0-1 0,1 1 0,8-6 0,-12 9 38,0 1-1,0 0 1,1-1 0,-1 1-1,0 0 1,0 0-1,0 0 1,0 0-1,0 0 1,1 0 0,-1 0-1,0 0 1,0 0-1,0 0 1,0 1-1,0-1 1,0 1 0,1-1-1,-1 0 1,0 1-1,1 0 1,20 15-40,26 31 76,-46-45 192,-7-3 581,-11-9-535,12 7-301,1 1 0,-1 0 0,0-1 0,0 1 1,0 1-1,0-1 0,-8-2 0,5 3-13,0 0-1,0 0 1,0 1-1,-9 0 0,14 0 35,-1 1 0,1-1 0,0 0-1,-1 1 1,1 0 0,0-1 0,0 1-1,-1 0 1,1 0 0,0 0-1,0 0 1,0 1 0,0-1 0,0 1-1,1-1 1,-1 1 0,-2 2 0,-4 8-24,1 0 1,0 1-1,0 0 1,2 0-1,-1 1 1,2-1-1,0 1 0,0 0 1,2 0-1,-1 0 1,2 1-1,0-1 1,1 0-1,0 1 1,1-1-1,1 1 1,4 19-1,-1-13 61,-4-15-11,0-1 0,0 0 0,0 0 0,0 0 0,1 0 0,0 0 0,0 0 0,1 0 0,0 0 0,-1-1 0,1 0 0,1 1 0,-1-1 0,1 0 0,5 5 0,-6-6 15,1 0 0,0 0 1,1 0-1,-1 0 1,0 0-1,1-1 1,-1 0-1,1 0 0,0 0 1,0-1-1,0 1 1,0-1-1,0 0 1,0-1-1,0 1 0,0-1 1,0 0-1,0 0 1,0-1-1,0 1 1,6-2-1,15-5-3,1 0 1,43-20-1,-10 4-24,-19 7-17,-1-1 0,-1-2-1,0-2 1,-2-2 0,0-1 0,52-45-1,-30 9 191,-37 36-120,-3 1 77,-18 21-128,1 0 0,-1 0 0,0 0 0,0 0 0,0 0 0,0 0-1,0 0 1,0 0 0,-1 0 0,1-3 0,-13 26-353,2 0 219,-59 130 4,62-132 108,1 0-1,1 0 1,0 1 0,2 0 0,0 0 0,0 23-1,3-38 47,1-1 0,-1 1-1,1-1 1,0 0 0,1 0 0,-1 1-1,1-1 1,0 0 0,0 0 0,3 5-1,-5-9-10,0 0-1,0 0 1,1 1-1,-1-1 1,0 0-1,0 0 1,1 0-1,-1 1 1,0-1-1,1 0 1,-1 0-1,0 0 1,1 0-1,-1 0 1,0 0-1,1 1 1,-1-1-1,0 0 1,1 0-1,-1 0 1,0 0-1,1 0 1,-1 0-1,0 0 1,1 0-1,-1-1 1,0 1-1,1 0 1,-1 0-1,0 0 1,0 0-1,1 0 1,-1 0-1,0-1 1,1 1-1,-1 0 1,0 0-1,0 0 1,1-1-1,-1 1 1,0 0-1,0-1 1,0 1-1,1 0 1,-1 0-1,0-1 1,0 1-1,9-15 95,-8 14-85,6-17 7,0 0 0,-2 0-1,8-38 1,-9 35-112,53-223-280,-54 223-55,-3 15 20,-1 13-53,-1 19 393,1 0 0,2 30 0,0-5 94,-1-48-37,0 29-37,1-1-1,1 1 1,9 46 0,-9-73 63,0 7 11,2 0 0,8 23 0,-11-33-12,0 0-1,-1 0 1,1 0-1,0 0 1,1 0 0,-1 0-1,0-1 1,0 1-1,1 0 1,-1-1 0,1 1-1,0-1 1,-1 1-1,1-1 1,0 0 0,0 0-1,0 0 1,0 0-1,0 0 1,0 0 0,0-1-1,0 1 1,0 0-1,3-1 1,-3 0 9,-1 0 0,1 0 0,0-1 0,0 1 0,-1-1 0,1 1 0,-1-1 0,1 0 0,0 1 0,-1-1 0,0 0 0,1 0 0,-1 0 0,1 0 1,-1 0-1,2-2 0,18-26 131,-15 21-104,48-82 140,-1 2-316,0 1 108,12-18-162,-64 103 134,1 0-1,-1 1 1,0-1 0,0 0 0,1 1 0,-1-1 0,1 1 0,0 0 0,-1 0 0,1-1 0,0 1 0,0 0-1,0 0 1,0 1 0,3-2 0,-4 2 17,0 0 0,-1 0 0,1 0 0,0 0 0,0 0-1,-1 0 1,1 0 0,0 0 0,0 0 0,-1 1 0,1-1 0,0 0 0,-1 0-1,1 1 1,-1-1 0,1 1 0,0-1 0,0 1 0,0 0 12,0 1 0,0-1 0,0 0 0,0 1 0,0-1 0,0 1 1,0-1-1,-1 1 0,1-1 0,0 4 0,9 38-121,8 78 1,-10-64 171,-8-55-43,14 77 29,-11-69 60,0 1 1,0-1-1,1 0 1,1 0-1,8 13 0,-12-22-70,-1 0-1,0 0 0,0-1 0,1 1 1,-1-1-1,1 1 0,-1 0 1,0-1-1,1 1 0,-1-1 0,1 1 1,0-1-1,-1 1 0,1-1 1,-1 1-1,1-1 0,0 0 0,-1 1 1,1-1-1,0 0 0,-1 1 1,1-1-1,0 0 0,0 0 1,-1 0-1,1 0 0,0 0 0,0 0 1,-1 0-1,1 0 0,0 0 1,-1 0-1,1 0 0,0 0 0,0 0 1,-1-1-1,1 1 0,0 0 1,-1 0-1,1-1 0,0 1 0,-1-1 1,1 1-1,-1-1 0,1 1 1,0-1-1,-1 1 0,1-1 0,-1 1 1,1-1-1,-1 1 0,0-1 1,1 0-1,-1 0 0,4-5 43,0 0 0,-1-1-1,0 1 1,4-14 0,11-64 16,-8 30-25,2 0-40,15-58-263,-25 105 144,1-3-189,-1 10 136,1 7 22,1 9 97,0 0 1,-2 0-1,0 1 1,-1-1-1,-1 18 0,1 0 106,1 1-61,8 292 638,-12-223-335,-16 118 1,16-210-275,0 0 1,0 0-1,-2 0 1,1 0-1,-9 18 0,10-27-10,1 0 0,-1 0 0,1 0-1,-1-1 1,0 1 0,0-1-1,-1 1 1,1-1 0,0 0 0,-1 1-1,1-1 1,-1 0 0,0-1-1,1 1 1,-1-1 0,0 1 0,0-1-1,0 0 1,0 0 0,-1 0 0,1 0-1,0 0 1,0-1 0,0 0-1,-1 1 1,-3-2 0,-3 0-12,1 0 1,0-1-1,0 0 0,0-1 1,0 0-1,0-1 0,-9-5 1,12 6 11,0-1 1,0 0 0,0-1 0,1 1 0,-1-1 0,1 0-1,0-1 1,1 1 0,0-1 0,-1 0 0,2 0 0,-7-12 0,6 10-27,1 1 0,0-1 1,0 0-1,0 0 0,1 0 1,0 0-1,1-1 0,-1 1 1,2 0-1,-1-1 0,1 1 1,1-1-1,-1 1 0,1 0 1,1-1-1,0 1 0,0 0 1,0 0-1,1 0 0,0 0 1,1 0-1,0 1 0,0 0 1,0 0-1,1 0 0,0 0 1,1 0-1,-1 1 0,1 0 1,1 0-1,6-4 0,3-2 118,0 1-1,1 1 1,1 0-1,0 1 0,0 1 1,21-6-1,-4 4 71,0 1 0,52-5 0,-80 13-339,25-4 58,-21 0-2595,-9 2 248,-2 3 2237,0-1 1,0 1 0,0 0-1,0 0 1,0-1-1,0 1 1,0 0-1,0 0 1,0-1 0,0 1-1,0 0 1,0-1-1,0 1 1,0 0-1,0 0 1,0-1-1,-1 1 1,1 0 0,0-1-1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8:35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113 571 3808,'6'-15'4069,"-6"15"-3879,0 0 1,0-1-1,0 1 1,0-1 0,0 1-1,1-1 1,-1 1-1,0 0 1,0-1-1,0 1 1,0-1 0,0 1-1,-1-1 1,1 1-1,0 0 1,0-1-1,0 1 1,0-1 0,0 1-1,-1 0 1,1-1-1,0 1 1,0-1-1,-1 1 1,1-1 0,-1 1-138,1 0 0,0 0 1,0 0-1,0 0 0,0 0 1,0-1-1,-1 1 0,1 0 1,0 0-1,0 0 0,0 0 1,0 0-1,0-1 0,0 1 1,0 0-1,0 0 0,0 0 0,-1 0 1,1 0-1,0-1 0,0 1 1,0 0-1,0 0 0,0 0 1,0-1-1,0 1 0,0 0 1,0 0-1,0 0 0,0 0 1,0-1-1,1 1 0,-2-3 912,-6 0 28,4 2-948,1 1-1,-1 0 1,1 0 0,-1 0 0,1 0-1,-1 1 1,1-1 0,0 1 0,-1 0-1,1-1 1,-1 1 0,1 0 0,0 0-1,0 1 1,-1-1 0,1 0 0,0 1-1,0-1 1,0 1 0,1 0 0,-1-1-1,-2 4 1,-1 1-46,0 1-1,0-1 0,1 1 1,0-1-1,0 1 1,-3 10-1,3-6 29,0 0-1,1 1 0,0-1 1,1 1-1,1 0 0,0-1 1,0 1-1,1 0 0,2 14 0,-1-18 84,1 0 0,-1-1-1,1 0 1,1 1-1,-1-1 1,1 0-1,0 0 1,1 0-1,0-1 1,0 1 0,0-1-1,1 0 1,0 0-1,0 0 1,7 6-1,-10-11-36,1 1 0,-1 0 0,1-1 0,-1 1 0,1-1 0,0 0-1,-1 0 1,1 0 0,5 1 0,-6-2-40,-1 1-1,1-1 1,-1 0-1,1 0 1,-1 0 0,1 0-1,0 0 1,-1-1-1,0 1 1,1 0 0,-1-1-1,1 1 1,-1-1-1,1 1 1,-1-1 0,0 0-1,1 0 1,-1 1 0,0-1-1,1-1 1,1-2 42,0 0 1,0 1 0,-1-1 0,0 0-1,1 0 1,-1-1 0,1-5-1,10-32 413,-13 42-483,3-17 45,0 0-1,-1 0 1,0 0-1,-2-1 1,0 1-1,-1 0 1,0 0-1,-2 0 0,0 0 1,-7-23-1,8 33-152,-1 1 0,1 0 0,-1 0 0,0 0 0,0 0 0,0 1 0,-1-1-1,0 1 1,0 0 0,-1 0 0,-6-6 0,10 10 73,0 0-1,0 1 1,0-1-1,0 0 1,0 1-1,0-1 1,0 1 0,0 0-1,0-1 1,-1 1-1,1 0 1,0-1-1,0 1 1,0 0 0,0 0-1,0 0 1,-1 0-1,0 0 1,2 0 16,-1 0 0,1 1 0,0-1 1,-1 0-1,1 0 0,0 0 0,-1 0 0,1 0 1,0 1-1,0-1 0,-1 0 0,1 0 1,0 1-1,-1-1 0,1 0 0,0 0 0,0 1 1,0-1-1,-1 0 0,1 1 0,0-1 0,0 0 1,0 1-1,0 0 0,-1 0 0,1 0 0,0 0 0,0 0 0,1 0 0,-1 0 0,0 0 1,0-1-1,0 1 0,1 0 0,-1 0 0,0 0 0,2 1 0,-1 1 22,1 0 0,0 0 1,1 0-1,-1 0 0,0-1 0,1 1 0,0-1 0,-1 0 1,1 0-1,0 0 0,0 0 0,0 0 0,1-1 0,-1 1 1,0-1-1,5 2 0,-2-2 71,-1 1 0,0-1 0,1-1 0,-1 1 0,1-1 0,-1 0 0,0 0 0,1 0 0,-1-1 0,7-1 0,-3-1 85,0-1 1,0 0-1,-1 0 0,1-1 0,14-10 1,-9 5 76,1 0-144,-1-1 1,0-1-1,-1 0 1,-1-1 0,0 0-1,0-1 1,-2-1-1,1 0 1,-2 0 0,13-27-1,2-14-67,29-107-1,-22 63 28,-25 85-206,-6 15 142,0 0 1,0 0-1,0 0 1,0 0 0,0 0-1,0 0 1,0 0-1,0 0 1,0 0 0,0 0-1,0 0 1,1 0 0,-1 0-1,0 1 1,0-1-1,0 0 1,0 0 0,0 0-1,0 0 1,0 0-1,0 0 1,0 0 0,0 0-1,0 0 1,0 0-1,0 0 1,0 0 0,0 0-1,0 0 1,0 0 0,1 0-1,-1 0 1,0 0-1,0 0 1,0 0 0,0 0-1,0 0 1,0 0-1,0 0 1,0 0 0,0 0-1,0 0 1,0 0-1,0 0 1,0 0 0,0-1-1,0 1 1,0 0-1,1 0 1,-1 0 0,0 0-1,0 0 1,0 0 0,0 0-1,0 0 1,0 0-1,0 0 1,0 0 0,0 0-1,0 0 1,2 10-148,-1 15-1,-14 315 72,3-166 86,-3 34 149,-47 237 0,55-420 35,-1-2-1,-15 41 1,20-60-162,-14 26 282,14-28-276,-1 0 1,1-1 0,0 1-1,-1-1 1,1 1-1,-1-1 1,0 0-1,0 1 1,1-1-1,-1 0 1,0 0-1,0-1 1,-3 2-1,4-1-14,-1-1 0,1 0 0,-1 1 0,0-1-1,1 0 1,-1 0 0,0 0 0,1 0 0,-1 0 0,0-1 0,1 1-1,-1 0 1,0-1 0,1 1 0,-1-1 0,-1 0 0,0-1-3,-1 0 0,1-1 0,0 1 0,0 0 0,0-1 0,-5-4 1,1-2 3,0-1 0,0 0 1,-9-16-1,8 8 3,-1 0 1,2-1-1,1 0 0,0 0 1,-4-23-1,10 36-24,-1-1-1,1 1 1,0 0 0,0 0 0,0 0-1,1-1 1,0 1 0,0 0 0,3-8-1,-2 11-3,-1-1-1,1 0 1,0 1-1,0-1 0,0 1 1,0 0-1,0 0 0,1 0 1,-1 0-1,1 0 0,0 0 1,0 1-1,0-1 1,0 1-1,7-4 0,14-4 56,1 0 0,0 1 0,0 2 0,43-7 0,109-4-250,-164 17-744,1 0 0,20-6 0,-27 5-523,1-1 0,-2 1-1,10-6 1,11-7-2429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37.3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134 52 8544,'-6'0'618,"0"0"0,0 1 1,0 0-1,0 1 0,0-1 0,0 1 1,0 0-1,1 1 0,-1-1 1,1 1-1,0 0 0,-1 1 0,1-1 1,1 1-1,-8 7 0,8-8-384,1 1-1,-1 0 0,1 0 0,0 0 1,0 1-1,0-1 0,1 1 1,0 0-1,0-1 0,0 1 0,0 0 1,1 0-1,0 0 0,0 0 0,0 1 1,0-1-1,1 0 0,0 10 1,1-12-142,-1-1 0,1 1 0,0 0 0,-1 0 0,1-1 1,0 1-1,0-1 0,1 1 0,-1-1 0,1 1 0,-1-1 0,1 1 1,0-1-1,0 0 0,3 4 0,-1-4 4,0 1 1,0-1 0,0 1-1,0-1 1,1 0-1,-1-1 1,0 1-1,10 1 1,-1 0 54,0-2 1,1 0 0,-1-1-1,1 0 1,25-4 0,-18 0-214,-1-2 0,-1 0 0,1-1 0,20-11 1,-33 14 20,1 1 0,-2-1 0,1-1 0,0 1 0,-1-1 0,0 0 0,0-1 0,0 1 0,-1-1 0,9-13 0,-12 16 30,0 0 0,0 0 0,-1-1 0,1 1 0,-1 0 0,0-1 0,0 1 1,0-1-1,0 1 0,-1-1 0,0 1 0,1-1 0,-1 0 0,-1 1 0,1-1 0,0 1 0,-1-1 0,0 1 0,0-1 0,0 1 0,0-1 0,0 1 0,-1 0 0,1-1 0,-5-4 0,4 4-89,-1 1 0,0 0 1,0 0-1,0 0 0,-1 0 1,1 0-1,-1 1 0,0-1 1,1 1-1,-1 0 0,0 0 1,0 0-1,-7-1 1,-5-2-1016,0 2 1,-21-3-1,29 5 536,-24-2-2807,7 6 1061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8:4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1135 4480,'1'0'2958,"-1"0"-2826,1 1-1,-1-1 0,0 1 0,1-1 0,-1 1 1,0-1-1,1 0 0,-1 1 0,0-1 0,1 1 1,-1-1-1,1 0 0,-1 1 0,1-1 0,-1 0 1,0 0-1,1 0 0,-1 1 0,1-1 1,-1 0-1,1 0 0,0 0 0,-1 0 0,1 0 1,-1 0-1,1 0 0,-1 0 0,1 0 0,-1 0 1,1 0-1,-1 0 0,1 0 0,-1 0 0,1 0 1,-1-1-1,2 1 0,2-2 119,1 0 0,-1-1-1,0 1 1,0-1 0,0 1 0,0-1 0,0-1 0,-1 1 0,1 0-1,-1-1 1,0 0 0,4-6 0,15-27 298,-2-2 0,18-48 1,13-25-40,-29 72-347,-10 18-109,0 0 0,-1-1 0,7-24 0,-16 34-137,-7 18-496,-9 20 140,9-9 498,0 0 0,2 0 0,-1 0 0,2 1 0,0 0 0,1-1 0,1 1 1,1 0-1,4 27 0,-3-30 28,1 0 1,1 0 0,0 0 0,1-1-1,1 1 1,0-1 0,1 0-1,0-1 1,0 0 0,2 0-1,15 17 1,-22-27-32,0 0 0,0 0-1,0 0 1,0 0 0,1-1 0,-1 1 0,1 0-1,0-1 1,-1 0 0,1 0 0,0 0 0,0 0-1,0 0 1,0-1 0,-1 1 0,1-1-1,0 1 1,0-1 0,0 0 0,0 0 0,4-1-1,-1-2 48,1 1-1,-1-1 1,1 0-1,-1-1 1,0 0-1,0 0 0,-1 0 1,1 0-1,-1-1 1,6-6-1,8-10 124,18-27-1,-28 36-189,21-28 62,64-89-44,-54 74 53,-40 55-111,0 0 0,0 0-1,0 0 1,0 0 0,1 0 0,-1 0-1,0 0 1,0 0 0,0 0-1,0 0 1,0 0 0,0 0 0,0 0-1,0 0 1,1 0 0,-1 0-1,0 0 1,0 0 0,0 0 0,0 0-1,0 0 1,0 0 0,0 0 0,0 1-1,0-1 1,1 0 0,-1 0-1,0 0 1,0 0 0,0 0 0,0 0-1,0 0 1,0 0 0,0 0-1,0 0 1,0 1 0,0-1 0,0 0-1,0 0 1,0 0 0,0 0-1,0 0 1,0 0 0,0 0 0,0 0-1,0 1 1,0-1 0,3 11-16,2 16 141,-3 24 92,-8 84 0,1-68-242,3-47 55,2-16 56,-1 1 1,1-1 0,0 1-1,0-1 1,0 1-1,0-1 1,2 6 0,-2-10-45,1 0 0,-1 0 1,1 0-1,0-1 0,-1 1 1,1 0-1,-1-1 0,0 1 1,1 0-1,-1-1 0,1 1 1,-1-1-1,1 1 0,-1-1 1,0 1-1,1 0 0,-1-1 1,0 0-1,0 1 0,1-1 1,-1 0-1,51-125 745,-39 90-965,2 0 1,35-63 0,-48 98 161,-1 0 0,0 0 0,1 1 0,-1-1 0,1 0 0,-1 1 0,1-1 0,-1 0 0,1 1 0,0-1 0,-1 1 0,1-1 0,0 1 0,-1-1 0,1 1 1,0-1-1,-1 1 0,1 0 0,0-1 0,0 1 0,1 0 0,-2 0 8,1 0-1,0 0 1,-1 1 0,1-1 0,0 0-1,-1 0 1,1 1 0,-1-1 0,1 0-1,-1 1 1,1-1 0,0 1 0,-1-1-1,0 1 1,1-1 0,-1 1 0,1-1-1,-1 1 1,1 1 0,2 3-15,-1 0 1,1 1-1,-1 0 0,2 8 1,1 12-48,3 33 1,2 13 169,-4-42-95,9 41-32,-12-64 75,-1 0 0,1 1-1,0-1 1,1-1 0,0 1-1,0 0 1,5 6 0,-8-11-24,1-1 1,-1 0 0,0 0-1,0 1 1,0-1 0,1 0-1,-1 0 1,0 0 0,1 0-1,-1 0 1,1-1 0,-1 1-1,1 0 1,-1-1 0,1 1-1,0-1 1,-1 1 0,1-1-1,0 0 1,-1 0 0,1 0-1,0 0 1,0 0 0,-1 0-1,1 0 1,0 0 0,-1-1-1,1 1 1,0-1 0,-1 1-1,4-2 1,2-3 78,1 0-1,-1 0 1,0 0 0,0-1-1,-1 0 1,12-13 0,31-50 75,-33 45-139,86-139-45,-89 140-21,17-31 68,-3-1 0,-3-1-1,-2-2 1,-2 0 0,-4-1 0,11-67 0,-8 38-158,-9 42-188,-1 1 1,4-93-1,-18 145-245,-3 18 449,1 2-1,-5 38 1,-1 58-29,9-81 115,-4 42 37,4 1 1,8 92 0,4-119 73,17 65-1,-14-76-58,-8-33 24,0-1 0,7 13 0,-9-21-24,1-1 0,0 0-1,0 0 1,1-1 0,-1 1 0,1 0-1,-1-1 1,1 1 0,5 4 0,-6-7-7,-1-1 0,0 1 0,0 0 0,1-1-1,-1 1 1,0 0 0,0-1 0,1 0 0,-1 1 0,1-1 0,-1 0 0,0 1 0,1-1 0,-1 0 0,1 0 0,-1 0 0,1-1 0,-1 1 0,0 0 0,1 0 0,-1-1 0,1 1 0,-1-1 0,0 1 0,1-1 0,-1 0 0,0 1 0,0-1 0,2-1 0,3-3 24,-1 0 1,1 0 0,-1-1-1,7-8 1,-2 1 9,13-12-6,35-40-74,-36 37 205,-3 6-35,20-32 1,-36 48-153,1-1 1,-1 1 0,1-1 0,-2 0-1,1 0 1,-1 0 0,0 0 0,0 0 0,-1 0-1,1-11 1,-2 14 14,-1 1 0,1-1 0,0 0-1,-1 0 1,0 0 0,0 0 0,-2-6 0,2 8-37,0 1 0,0-1 0,0 1 0,0 0 1,0-1-1,0 1 0,0 0 0,0 0 0,0 0 0,0 0 1,-1 0-1,1 0 0,0 0 0,-1 0 0,1 0 1,-1 1-1,1-1 0,-1 0 0,1 1 0,-1-1 0,0 1 1,1 0-1,-3-1 0,1 1-6,-1 1 0,0-1 0,1 1 0,-1-1 0,0 1 0,1 0 0,-1 0 0,1 0 0,0 1 0,-1 0 0,1-1 0,0 1 0,0 0 0,0 0 0,0 1 0,0-1 0,0 0 0,1 1 0,-1 0 0,-1 3 0,-4 2 5,0 1 0,1 1 0,0 0 0,1 0 0,0 0 0,1 0 0,0 1 0,0 0 0,1 0 0,1 0-1,0 1 1,0-1 0,1 1 0,1 0 0,0-1 0,0 1 0,2 14 0,1-12 51,0-1-1,1 0 1,0 0 0,1 0 0,1-1 0,0 1-1,0-1 1,2 0 0,-1-1 0,9 12-1,-11-18 9,0 1-1,1-2 1,-1 1-1,1 0 1,0-1-1,0 0 0,0 0 1,1 0-1,0-1 1,-1 0-1,1 0 1,0 0-1,0-1 1,1 0-1,-1 0 0,0-1 1,1 1-1,-1-1 1,1-1-1,-1 1 1,1-1-1,9-1 1,-6-1 3,0 0 1,0-1-1,0 0 0,0 0 1,-1-1-1,1 0 1,-1-1-1,0 0 1,0 0-1,-1-1 1,0 0-1,0-1 1,11-11-1,7-10 51,-1-2 0,27-42 0,-22 30 86,-6 9-144,25-45 0,-35 50-930,-5 166 485,-9-130 444,-1 18 53,2 0 1,8 47-1,-5-41-77,4 16 39,-7-44-29,0 0 0,0 0 0,0 0 0,1-1 0,0 1 0,0 0 0,0-1 0,0 0 0,4 5 0,-6-7-4,1 0 1,0-1 0,0 1 0,0 0 0,-1-1 0,1 1-1,0 0 1,0-1 0,0 1 0,0-1 0,0 0 0,0 1-1,0-1 1,0 0 0,0 1 0,0-1 0,0 0 0,1 0-1,-1 0 1,0 0 0,0 0 0,0 0 0,0 0 0,0-1-1,0 1 1,0 0 0,0-1 0,0 1 0,0 0 0,1-2-1,3 0 56,0-1-1,-1-1 0,0 1 0,8-8 0,-11 10-65,23-24 121,21-29 1,12-14-2,-15 25-32,74-59 0,-91 83-190,2 1 1,33-17 0,-56 33 66,1-1 1,-1 1-1,1 0 1,0 1 0,0-1-1,0 1 1,6-1-1,-10 2 31,0 0 0,0 0 0,0 0 0,0 0 0,0 0 0,0 0 0,0 1 0,0-1 0,0 0 0,0 1 0,0-1 0,-1 0 0,1 1 0,0-1 0,0 1 0,0 0-1,0 0 1,1 1-2,-1-1 0,0 1-1,0-1 1,0 1-1,-1-1 1,1 1-1,0 0 1,-1-1-1,1 1 1,-1 0-1,1 0 1,-1 2 0,1 13 5,0-1 1,-2 0-1,-3 27 1,2-27 7,-17 103 84,7-37 101,11-69 170,1-13-356,0 0 1,0 0-1,0 0 1,0 0-1,0 0 1,0 0-1,0 0 0,0 0 1,0 0-1,0 0 1,0 0-1,0 0 1,0 0-1,0 0 0,0 0 1,0 0-1,1 0 1,-1 0-1,0 0 0,0 0 1,0 0-1,0 0 1,0 0-1,0 0 1,0 0-1,0 0 0,0 0 1,0 0-1,0 0 1,0 0-1,0 0 0,0 0 1,0 0-1,0 0 1,0 0-1,0 0 1,0 0-1,1 0 0,-1 0 1,0 0-1,0 0 1,0 0-1,0 0 1,0 1-1,0-1 0,0 0 1,0 0-1,0 0 1,0 0-1,0 0 0,0 0 1,0 0-1,0 0 1,0 0-1,0 0 1,0 0-1,0 0 0,0 0 1,0 0-1,0 0 1,0 0-1,0 0 1,0 1-1,0-1 0,0 0 1,0 0-1,9-20 519,34-70-293,-24 50-203,-9 23-74,0-1 0,1 2-1,0-1 1,1 2 0,26-26-1,-37 39 17,1 1 0,0-1 0,0 1 0,0-1 0,0 1 0,0 0 0,0 0 0,0 0-1,1 0 1,-1 0 0,0 1 0,3-1 0,-4 1 14,0 0 0,0 0 0,0 0 0,0 0 0,0 0 1,0 0-1,0 1 0,-1-1 0,1 0 0,0 1 0,0-1 0,0 0 0,0 1 0,-1-1 0,1 1 0,0-1 0,-1 1 1,1 0-1,0-1 0,-1 1 0,1 0 0,-1-1 0,1 1 0,-1 0 0,1 0 0,-1-1 0,1 1 0,-1 0 0,0 0 1,1 0-1,-1 0 0,0 0 0,0 1 0,1 8 5,0 1 0,0-1 0,-2 0 0,1 1 0,-1-1 0,-4 15 0,2-3 5,0 2-1,0-4 180,-1 23 0,5-36 235,2-7-183,3-11 9,-4 9-145,7-16 50,39-63 101,-40 69-262,1 0 0,1 0 0,0 1 1,15-13-1,-12 13-69,0 1-1,21-12 1,-29 19 35,-1 1 1,1-1-1,0 1 0,0 1 1,-1-1-1,1 1 0,0 0 1,0 0-1,1 0 0,-1 0 1,0 1-1,6 0 1,-9 1 41,0-1 1,-1 1-1,1-1 1,0 1-1,-1 0 1,1 0-1,-1-1 1,1 1 0,-1 0-1,0 0 1,1 1-1,-1-1 1,0 0-1,1 0 1,-1 1 0,0-1-1,0 0 1,0 1-1,0-1 1,-1 1-1,1-1 1,0 1-1,-1 0 1,1 1 0,3 7 25,-2 1 1,0-1 0,1 12 0,1 2-62,2 4 81,12 29 1,-14-46 9,0-1 1,1 0 0,0-1 0,1 1-1,0-1 1,8 10 0,-13-17-31,1 0 0,-1-1 0,1 1 0,0 0 0,-1-1 0,1 0 0,0 1 0,0-1-1,0 0 1,0 0 0,0 0 0,0 0 0,0 0 0,0-1 0,0 1 0,1 0 0,-1-1 0,0 0 0,0 1 0,1-1 0,-1 0 0,0 0 0,0-1 0,1 1 0,-1 0 0,0-1 0,0 1 0,0-1 0,1 0 0,-1 0 0,0 0 0,0 0-1,0 0 1,0 0 0,-1 0 0,4-3 0,4-4 51,0 0 0,0 0 1,-1-1-1,0-1 0,10-15 0,37-68 186,-48 80-190,-1-1 0,7-23 0,-11 31-92,0 0 0,-1 1 0,0-1 1,0-1-1,-1 1 0,0 0 0,0 0 1,-2-11-1,2 16 15,0 0-1,0 0 1,0 0 0,0 0 0,0 0 0,-1 0-1,1 1 1,0-1 0,-1 0 0,1 0 0,0 0-1,-1 0 1,1 0 0,-1 1 0,0-1 0,1 0-1,-1 1 1,1-1 0,-1 0 0,0 1 0,0-1-1,1 1 1,-1-1 0,0 1 0,0-1 0,0 1-1,0-1 1,0 1 0,1 0 0,-1 0-1,0-1 1,0 1 0,0 0 0,0 0 0,0 0-1,0 0 1,0 0 0,0 0 0,0 0 0,0 0-1,0 1 1,0-1 0,1 0 0,-1 0 0,0 1-1,0-1 1,0 1 0,-1 0 0,-3 1-38,1 1-1,-1 0 1,0 0 0,1 1-1,0 0 1,0-1 0,-4 5 0,3-1 47,0 1 1,0-1 0,0 1 0,1-1 0,0 1 0,1 0 0,0 1 0,0-1 0,1 1 0,-2 10 0,1 2 29,1-1 0,1 1 0,2 27 0,0-36 8,0 1-1,1-1 0,0 0 1,1 1-1,1-1 0,0 0 1,0-1-1,1 1 0,1-1 1,0 0-1,11 15 0,-15-23-12,1 0 0,0 0 1,-1 0-1,2 0 0,-1 0 0,0-1 0,0 0 0,1 0 0,-1 0 0,1 0 0,0 0 0,0-1 1,-1 1-1,1-1 0,0 0 0,0 0 0,0-1 0,0 1 0,1-1 0,-1 0 0,0 0 0,0 0 1,0 0-1,0-1 0,0 0 0,0 0 0,0 0 0,6-3 0,18-10 91,-1-2 0,34-25-1,-34 22-115,96-69 89,99-63 126,-184 128-211,41-24-237,-64 39 227,-13 6-23,1 0 1,-1 1-1,1-1 1,-1 1-1,1 0 1,-1-1-1,1 1 1,0 1-1,5-2 1,-8 2 33,0 0-1,0 0 1,0 0 0,0 0 0,1 0 0,-1 0 0,0 0-1,0 0 1,0 0 0,0 0 0,0 0 0,0 0-1,0 0 1,0 0 0,0 0 0,1 0 0,-1 0 0,0 0-1,0 0 1,0 0 0,0 1 0,0-1 0,0 0-1,0 0 1,0 0 0,0 0 0,0 0 0,0 0 0,0 0-1,0 0 1,0 0 0,0 0 0,0 1 0,0-1-1,0 0 1,0 0 0,0 0 0,0 0 0,0 0-1,0 0 1,0 0 0,0 0 0,0 1 0,0-1 0,0 0-1,-3 7 9,-5 5 36,-8 4-51,0-1 0,-29 20 0,28-23-60,0 2 0,0 0 0,-15 18 0,-3 11 113,-31 48 0,62-83-19,-1-1 0,1 1 0,1 0 0,0 1 0,0-1 0,0 1 0,1-1 0,0 1 0,1 0 0,-1 12 0,2-18-26,0 1 0,0-1 0,0 1 0,1-1 0,-1 1 0,1-1 0,0 0 0,0 1 0,0-1 0,0 0 1,1 0-1,-1 0 0,1 0 0,0 0 0,0 0 0,0 0 0,0 0 0,0-1 0,1 1 0,-1-1 0,1 0 0,-1 1 0,1-1 0,0 0 0,0-1 0,0 1 0,0-1 0,6 3 1,-6-3 22,0-1 1,-1 0 0,1 1-1,0-1 1,0 0 0,-1 0-1,1 0 1,0-1 0,0 1-1,-1-1 1,1 1 0,0-1-1,-1 0 1,1 0 0,-1 0-1,1 0 1,-1-1 0,3-1-1,2-2 30,0 0-1,0 0 1,-1-1-1,0 0 1,6-7-1,3-7-1,0-1 0,-2 0 0,16-32-1,27-75 6,-45 102-20,11-32 3,19-75 0,17-154-97,-25 109-157,-31 170 202,-1 4-51,0 0-1,-1 0 0,1-1 0,-1 1 0,1-1 0,-1 1 1,-1-7-1,-2 2-181,3 9 245,-1 0-1,1 0 1,0 0-1,0 0 0,0 0 1,0 0-1,0-1 1,-1 1-1,1 0 1,0 0-1,0 0 1,0 0-1,0 0 0,0 0 1,-1 0-1,1 0 1,0 0-1,0 0 1,0 1-1,0-1 1,0 0-1,-1 0 0,1 0 1,0 0-1,0 0 1,0 0-1,0 0 1,0 0-1,0 0 0,-1 0 1,1 0-1,0 1 1,0-1-1,0 0 1,0 0-1,0 0 1,-13 23-87,0 10 41,1 0 1,-9 44-1,-8 75-111,20-104 146,-13 138 4,21-153 14,1 1 0,1 0-1,10 49 1,-9-74 28,0 0 0,1 0 1,0 0-1,0-1 0,1 1 0,6 10 0,-9-17-15,0 0 0,1 0 0,0 0 0,-1 0 0,1-1 0,0 1 0,0 0 0,0-1 0,0 1 0,0-1 0,0 0 0,3 2 0,-3-3-3,0 1-1,-1-1 1,1 0-1,0 1 1,0-1-1,0 0 1,0 0 0,-1 0-1,1 0 1,0-1-1,0 1 1,0 0-1,0-1 1,-1 0 0,1 1-1,0-1 1,-1 0-1,4-1 1,8-7 136,0 0-1,-1 0 1,19-20 0,34-40-141,-32 31-116,86-78-575,-117 116 446,-4 6 116,-4 9 6,-4 6 106,2 0 0,1 1 0,0 0 0,2 1 0,0 0 0,2-1 0,0 1 0,2 0 0,2 39 0,-1-55 30,1 0 1,0 0-1,1-1 0,-1 1 0,1 0 0,0-1 1,6 13-1,-6-17-2,-1 1 1,1-1-1,0 1 0,-1-1 1,1 0-1,0 0 0,0 0 1,1 0-1,-1 0 0,0 0 1,1-1-1,-1 1 0,1-1 1,-1 1-1,1-1 0,0 0 1,-1 0-1,1 0 0,0 0 1,0-1-1,0 1 0,3-1 1,1 0-9,1-1 1,0 1 0,-1-2 0,1 1 0,-1-1 0,1 0 0,-1-1 0,0 0 0,0 0 0,11-6 0,5-6-10,34-26 1,27-28 114,-39 31-89,87-57 0,-70 62-120,-42 24 148,1-2 0,26-18 0,-47 29-58,-1 0 0,1 0 0,0 0 0,0 0 0,-1 0 0,1-1 0,0 1 1,0 0-1,0 0 0,-1 0 0,1 0 0,0 0 0,0 0 0,0 0 0,-1 0 0,1 0 0,0-1 0,0 1 1,0 0-1,0 0 0,-1 0 0,1 0 0,0-1 0,0 1 0,0 0 0,0 0 0,0 0 0,0-1 0,0 1 0,0 0 1,0 0-1,-1 0 0,1-1 0,0 1 0,0 0 0,0 0 0,0 0 0,0-1 0,0 1 0,0 0 0,0 0 1,0-1-1,1 1 0,-1 0 0,0 0 0,0 0 0,0-1 0,0 1 0,0 0 0,0 0 0,0 0 0,0-1 0,1 1 1,-1 0-1,0 0 0,0 0 0,0 0 0,0 0 0,1-1 0,-1 1 0,0 0 0,0 0 0,0 0 0,1 0 1,-1 0-1,0 0 0,-16-1-274,9 3 216,-1 1 0,1-1 0,-1 1 1,-11 7-1,10-6 33,-2 2 25,1 1 0,0-1 0,0 1 0,1 1 0,0 0 0,1 0 0,0 1 0,-15 19 0,2 4 97,-24 48 0,41-72-87,-9 18-130,-16 48 1,24-59 180,1 0-1,0 0 1,2 1 0,-1-1-1,1 16 1,6-10 143,-4-21-195,0 1 1,0-1-1,0 0 1,0 1-1,0-1 1,0 0-1,0 1 1,1-1-1,-1 0 1,0 1-1,0-1 1,0 0 0,1 0-1,-1 1 1,0-1-1,0 0 1,1 0-1,-1 1 1,0-1-1,1 0 1,-1 0-1,0 0 1,1 0-1,-1 0 1,0 1-1,1-1 1,-1 0-1,0 0 1,1 0-1,-1 0 1,0 0-1,1 0 1,-1 0-1,0 0 1,1 0-1,-1 0 1,0 0-1,1 0 1,-1 0-1,0-1 1,1 1-1,-1 0 1,0 0-1,0 0 1,1 0-1,-1-1 1,0 1-1,1 0 1,-1 0 0,0 0-1,0-1 1,1 1-1,-1 0 1,0-1-1,0 1 1,1-1-1,4-5 43,0 0 0,0-1 1,0 0-1,-1 0 0,7-15 0,16-46 53,-15 35-62,15-45-8,19-44-228,-44 119 133,-1 0 0,0 0-1,0 0 1,0 0 0,0 0-1,0 0 1,0-4 0,-11 22-387,7-7 433,1 0 0,0 0 0,0 0 0,1 1 0,0-1 0,0 1 0,1 11 0,1 1-88,7 39 1,-6-51 121,0 0 0,0-1 1,1 1-1,0-1 0,0 0 1,1 0-1,0 0 1,1 0-1,-1-1 0,12 14 1,-13-18-1,0 0 1,0-1-1,0 1 0,0-1 1,0 0-1,1 0 0,-1 0 1,1 0-1,-1-1 0,1 1 1,0-1-1,-1 0 0,1 0 1,0 0-1,0 0 1,0-1-1,0 0 0,0 0 1,-1 0-1,1 0 0,0 0 1,0-1-1,0 0 0,0 0 1,0 0-1,6-3 0,1-1 15,0 0-1,-1-1 0,0 0 0,17-14 0,34-34 73,-61 54-106,40-41-39,-1-1 0,44-65 0,-62 77 57,-2-2-1,-2 0 0,20-49 1,28-107 69,-39 109-79,-8 27 0,47-163-373,-64 210 342,0 1-1,-1-1 1,1 0-1,-1 0 1,0 1-1,0-1 0,-1-5 1,1 10 5,0-1-1,0 0 1,-1 1 0,1-1 0,0 0-1,0 1 1,-1-1 0,1 0 0,0 1-1,-1-1 1,1 1 0,-1-1-1,1 0 1,-1 1 0,1-1 0,-1 1-1,1-1 1,-1 1 0,1 0 0,-2-1-1,1 0 4,0 1 0,0 0-1,0 0 1,-1 0 0,1 0-1,0 0 1,0 0 0,0 0-1,0 1 1,0-1 0,0 0-1,0 1 1,0-1 0,0 0-1,0 1 1,0-1 0,-2 2-1,-1 1-14,0 0 0,1 0 0,-1 0-1,1 0 1,0 1 0,0-1 0,-4 6 0,6-8 21,-4 7 8,0 0 1,1 0 0,0 1 0,0 0 0,-2 10 0,2-9 27,-11 37 45,2 0 0,2 1 0,-6 52 0,11-34-59,3 116 1,4-171 23,0 0 0,1 0-1,0-1 1,0 1 0,1 0 0,0-1 0,1 0 0,0 1 0,10 14 0,-11-19-2,1-1 1,0 0-1,0 0 1,0 0-1,1-1 1,-1 1-1,1-1 1,0 0-1,1 0 1,-1-1-1,0 0 1,1 0-1,0 0 1,0 0-1,0-1 1,0 0-1,13 2 1,-4-2 25,0-1-1,0-1 1,1 0 0,-1-1 0,0-1 0,29-6 0,88-35 227,-116 37-264,0-1 0,-1 0-1,0-1 1,0-1 0,0 0-1,17-16 1,-27 20-24,1-1 0,-1 1 0,0-1 0,0 0 0,-1 0 0,0-1 0,4-7 0,-6 9-19,0 1 0,-1-1 1,1 0-1,-1 0 0,0 0 1,0 0-1,0 0 0,-1 0 1,0 0-1,0 0 0,-1-8 1,1 12 10,0 0 0,0 0 0,-1 0 0,1 0 1,0 0-1,0 0 0,-1 1 0,1-1 0,0 0 0,-1 0 1,1 0-1,0 1 0,-1-1 0,0 0 0,1 0 0,-1 1 1,1-1-1,-1 0 0,0 1 0,1-1 0,-1 1 0,0-1 1,0 1-1,1-1 0,-1 1 0,-1-1 0,0 1-4,1 0 0,-1-1 1,0 1-1,1 1 0,-1-1 0,0 0 0,1 0 0,-1 1 0,0-1 0,1 1 0,-1-1 0,1 1 0,-3 1 0,-6 3-36,1 1 1,-1 0-1,-11 11 0,17-13 36,-4 2 27,0 1 0,1 0-1,0 1 1,0 0 0,0 0-1,1 0 1,-9 17-1,12-19 13,1 0-1,0 0 0,0 0 1,0 0-1,1 0 0,0 1 1,0-1-1,0 0 0,1 1 1,0-1-1,0 1 0,1-1 1,2 12-1,3 4 55,0 1 0,2-1 0,1-1 0,1 1 0,0-1 0,2-1 0,0 0 0,1-1 0,1 0-1,19 19 1,-28-33-33,-1-1-1,1 1 0,1-1 0,-1 0 0,1 0 0,-1 0 1,1-1-1,0 0 0,11 4 0,-14-6-218,1 0-1,-1 0 1,1 0 0,0-1-1,-1 0 1,1 0 0,0 0 0,-1 0-1,1 0 1,-1-1 0,1 0-1,0 1 1,-1-1 0,1-1-1,-1 1 1,0 0 0,1-1-1,-1 0 1,5-3 0,-3 2-1156,1-2 0,-1 1-1,9-10 1,-12 12 358,0-1-1,0 0 0,0 0 0,0 0 0,0 0 0,0 0 1,-1-1-1,2-4 0,2-5-2267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8:4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675 180 8320,'-29'-12'3744,"29"17"-576,5-10-1217,9 5-1119,4-3 256,9 6-608,9-6-288,4 3-128,5-5-64,0 1 0,-4-4-96,-1 8 64,-13-3-4959,1 3 2687</inkml:trace>
  <inkml:trace contextRef="#ctx0" brushRef="#br0" timeOffset="1">40 32 9792,'-32'-24'4448,"28"21"-3872,0-2-2048,8 10 672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8:4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41 4576,'-27'-7'1450,"27"7"-1420,0 0-1,0-1 1,-1 1-1,1 0 0,0 0 1,-1 0-1,1 0 1,0 0-1,-1 0 0,1-1 1,0 1-1,0 0 0,-1 0 1,1 0-1,0 0 1,-1 0-1,1 0 0,0 0 1,-1 1-1,1-1 1,0 0-1,-1 0 0,1 0 1,0 0-1,0 0 0,-1 0 1,1 0-1,0 1 1,-1-1-1,1 0 0,0 0 1,0 0-1,0 1 0,-1-1 1,1 0-1,0 0 1,0 1-1,0-1 0,-1 0 1,1 0-1,0 1 1,0-1-1,0 0 0,0 1 1,0-1-1,0 0 0,0 1 1,0-1-1,2 10 2035,7 8 380,-8-14-2260,1 0 1,0 0-1,1 0 0,3 6 1,-3-5-63,1-1 0,-1 0 1,1 0-1,0 0 1,0 0-1,1 0 0,-1-1 1,1 0-1,-1 0 1,1 0-1,0-1 1,0 1-1,0-1 0,1 0 1,-1-1-1,0 1 1,1-1-1,-1 0 0,1 0 1,7-1-1,22-1 91,0-2-1,0-1 1,42-12-1,102-36 32,-37 1-3535,-82 30 1254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8:4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56 5408,'-72'-12'2432,"64"20"-1952,16-8-480,19-8 192,5 5-96,27-17-2976,-1 0 1536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8:4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555 483 2720,'0'-8'1473,"1"4"-458,-1 0 0,0 0-1,-1 0 1,1 0-1,-1 0 1,-1-5-1,2 7-870,-1 1-1,0 0 0,1 0 0,-1 0 0,0 0 0,0 0 0,0 0 0,0 0 0,0 0 1,0 0-1,0 0 0,0 0 0,0 0 0,0 1 0,0-1 0,0 1 0,-1-1 1,1 1-1,0-1 0,-1 1 0,1-1 0,0 1 0,-2 0 0,-13-2 137,1 1 0,-1 1 0,0 1 0,0 0 0,1 1 0,-1 1 0,-24 7 0,0 1-74,1 2 1,-38 19-1,59-24-177,1 0-1,0 2 1,0 0 0,1 0 0,-20 19 0,26-20 7,1-1 1,1 2-1,0-1 1,0 1 0,1 1-1,0-1 1,1 1-1,0 0 1,-6 18-1,8-17 24,0-1-1,1 1 1,1 0-1,0-1 1,0 1 0,1 0-1,1 0 1,2 24-1,-1-29-18,1 1 0,-1-1 0,1 1-1,1-1 1,0 0 0,0 0 0,0 0 0,1 0 0,-1-1 0,2 1-1,-1-1 1,1 0 0,0 0 0,0-1 0,7 6 0,-3-4 45,1 0 0,-1-1-1,1 0 1,0-1 0,0 0 0,1 0 0,-1-1 0,1-1 0,0 0-1,0 0 1,1-1 0,-1-1 0,0 0 0,14 0 0,-11-1-21,0-2 0,0 1 0,0-2 0,0 1 0,0-2 0,-1 0 1,1-1-1,-1 0 0,0-1 0,0 0 0,15-11 0,4-7 43,-1-1 0,42-43 0,48-67 128,-113 127-237,-1-1 0,0 0 1,-1 0-1,0 0 0,-1-1 0,6-13 1,-11 23-9,0 0 1,0-1-1,1 1 1,-1 0-1,0 0 1,0-1-1,0 1 1,0 0 0,0 0-1,0-1 1,0 1-1,0 0 1,0-1-1,0 1 1,0 0-1,0 0 1,0-1-1,0 1 1,0 0 0,0 0-1,0-1 1,-1 1-1,1 0 1,0 0-1,0-1 1,0 1-1,0 0 1,0 0-1,-1 0 1,1-1 0,0 1-1,0 0 1,0 0-1,-1 0 1,1 0-1,0-1 1,0 1-1,-1 0 1,1 0-1,0 0 1,0 0-1,-1 0 1,1 0 0,0 0-1,0 0 1,-1 0-1,1 0 1,0 0-1,0 0 1,-1 0-1,1 0 1,0 0-1,0 0 1,-1 0 0,1 0-1,0 0 1,-1 0-1,1 0 1,0 0-1,0 0 1,0 0-1,-1 1 1,1-1-1,0 0 1,0 0 0,-1 0-1,1 1 1,0-1-1,0 0 1,-6 7-13,1 1-1,0-1 1,0 1 0,1 0 0,0 0 0,1 0 0,-1 1 0,2 0 0,-1-1 0,1 1 0,0 0-1,0 10 1,1 2 16,0 0 1,2 0-1,0 0 0,5 24 0,-5-35 42,1-1 1,1 0-1,0 0 0,0 0 0,1 0 1,0-1-1,0 1 0,1-1 1,0 0-1,8 9 0,-10-13 1,1 0 0,-1-1 0,1 0 0,-1 0 1,1 0-1,0 0 0,0 0 0,1-1 0,-1 1 0,1-1 0,-1-1 0,1 1 0,-1 0 0,1-1 0,0 0 0,0 0 1,0-1-1,-1 1 0,1-1 0,0 0 0,9-1 0,-5-1 34,0 0-1,0-1 1,0 0 0,0 0 0,0-1-1,-1 0 1,1-1 0,9-7-1,-14 9-48,0-1 0,0 0 0,0 0 0,-1 0 0,1 0 0,-1 0 0,0-1 0,0 0 0,-1 1-1,1-1 1,-1 0 0,0 0 0,-1-1 0,1 1 0,-1 0 0,0-1 0,0 1 0,0 0 0,-1-1 0,0 1-1,0-1 1,-2-7 0,2 6-26,-2-1 0,1 0 0,-1 1-1,-1-1 1,1 1 0,-1-1-1,0 1 1,-1 0 0,0 0 0,0 1-1,0-1 1,-1 1 0,0 0-1,0 0 1,-9-7 0,8 8-7,-1 1 0,0 0 0,0 0 0,0 1 0,0 0 0,0 0 0,-1 1 0,1-1 0,-1 2 0,0-1 0,1 1 0,-1 0 0,0 1 0,0 0 0,-9 1 0,14-1-19,-1 1 1,0-1-1,1 1 0,-1-1 1,0-1-1,0 1 0,-5-1 1,9 0 40,0 1 0,1-1 0,-1 1 0,1-1 0,-1 1 1,1-1-1,0 1 0,-1-1 0,1 1 0,-1 0 0,1-1 0,0 1 1,-1 0-1,1-1 0,0 1 0,-1 0 0,1 0 0,0 0 0,0 0 1,19-6 16,65-16 29,138-19 1,-213 40-83,0 0-1,-1 1 1,1 0 0,0 1 0,0 0-1,-1 0 1,14 4 0,-19-3 35,-1-1 0,0 0 1,0 1-1,0-1 1,0 1-1,0 0 0,0 0 1,0 0-1,-1 0 0,1 1 1,-1-1-1,1 1 0,-1-1 1,0 1-1,0 0 1,0 0-1,-1 0 0,1 0 1,-1 0-1,1 0 0,-1 0 1,0 1-1,0-1 1,0 0-1,0 4 0,0 16 91,0 1-1,-2-1 1,-3 26 0,0-3 142,3-29-144,0-10-18,0-1 0,1 0 0,0 1 0,0-1 0,2 8 0,-2-14-74,0 0 0,0 0 1,0 0-1,0 0 0,0 0 1,0 0-1,0 0 0,0 0 0,1 0 1,-1 1-1,0-1 0,0 0 0,0 0 1,0 0-1,0 0 0,0 0 0,0 0 1,0 0-1,1 0 0,-1 0 1,0 0-1,0 0 0,0 0 0,0 0 1,0 0-1,0 0 0,0 0 0,0 0 1,0-1-1,1 1 0,-1 0 1,0 0-1,0 0 0,0 0 0,0 0 1,0 0-1,0 0 0,0 0 0,0 0 1,0 0-1,0 0 0,0 0 0,1 0 1,-1-1-1,0 1 0,0 0 1,0 0-1,0 0 0,0 0 0,0 0 1,0 0-1,0 0 0,0 0 0,0-1 1,0 1-1,0 0 0,0 0 1,0 0-1,0 0 0,0 0 0,0 0 1,0 0-1,7-15 194,8-22-147,-14 34-33,8-18-16,0 1 1,1 0-1,1 1 0,1 0 0,15-18 1,-16 24-47,0 1 1,1 0 0,0 1-1,1 0 1,0 1-1,0 0 1,22-11 0,-33 20 30,0 0 0,0 0 1,0 0-1,1 0 1,-1 1-1,1-1 1,-1 1-1,0-1 1,1 1-1,-1 0 1,1 0-1,-1 0 0,1 0 1,-1 0-1,1 1 1,-1-1-1,0 1 1,3 0-1,-3 0 2,0 0 0,0 0 0,0 0 0,-1 1 0,1-1 0,0 1 0,-1-1-1,1 1 1,-1-1 0,0 1 0,1 0 0,-1-1 0,0 1 0,0 0 0,0 0 0,0 0 0,-1 0 0,1 0 0,0 0-1,-1 0 1,0 0 0,1 3 0,0 14-5,0 1-1,-2-1 1,0 1-1,-4 20 1,-2 42 298,7-81-264,0 0 0,-1 0 1,1 1-1,0-1 0,0 0 0,0 1 0,1-1 0,-1 0 0,0 0 0,0 1 1,1-1-1,-1 0 0,1 0 0,-1 0 0,1 0 0,-1 1 0,1-1 0,1 1 0,-2-2-6,1 0 0,-1 1 0,0-1 0,1 0 0,-1 0-1,1 0 1,-1 0 0,0 0 0,1-1 0,-1 1 0,1 0-1,-1 0 1,0 0 0,1 0 0,-1 0 0,0 0-1,1-1 1,-1 1 0,0 0 0,1-1 0,13-12 250,61-82 81,-53 68-337,30-33-198,-45 54 149,-1 0 1,1 1-1,0 0 1,0 0 0,0 0-1,1 1 1,8-4-1,-15 8 21,0-1 0,1 1-1,-1-1 1,1 1 0,-1-1 0,1 1-1,-1 0 1,1 0 0,-1 0 0,1 0-1,-1 0 1,1 0 0,-1 0 0,1 0-1,-1 1 1,0-1 0,1 0-1,-1 1 1,1-1 0,-1 1 0,0 0-1,1 0 1,-1-1 0,0 1 0,0 0-1,1 0 1,-1 0 0,0 0 0,0 0-1,0 0 1,0 0 0,0 1 0,-1-1-1,1 0 1,0 1 0,0 1-1,3 5-6,-1 0 0,-1 0 0,1 1 0,1 16 0,-3-20 42,7 49 54,-5-26 16,8 30 1,-1-36 30,-10-22-109,1 1 1,-1-1 0,0 1-1,1-1 1,-1 1 0,0-1-1,1 1 1,-1-1 0,1 1-1,-1-1 1,1 1 0,-1-1-1,1 0 1,0 1 0,-1-1-1,1 0 1,-1 0 0,1 1-1,0-1 1,-1 0 0,1 0-1,-1 0 1,1 0 0,0 0-1,-1 0 1,1 0 0,0 0-1,-1 0 1,1 0 0,0 0-1,-1 0 1,1 0 0,0 0-1,-1-1 1,1 1 0,-1 0-1,2-1 1,2-2 33,-1 0 1,1-1-1,-1 1 0,0-1 1,0 0-1,0 0 0,3-5 1,19-35 198,-21 35-186,22-44 41,-19 36-149,0 1-1,1 0 0,1 1 1,1 0-1,16-20 1,-25 33 13,1 1 1,-1-1 0,1 1 0,-1 0-1,1 0 1,-1 0 0,1 0 0,3-2 0,-5 3 26,0 0 1,1 0 0,-1 0 0,1 0 0,-1 0 0,0 0 0,1 0 0,-1 0 0,1 0 0,-1 0 0,1 0 0,-1 0-1,0 0 1,1 0 0,-1 0 0,1 0 0,-1 0 0,0 0 0,1 1 0,-1-1 0,0 0 0,1 0 0,-1 0 0,1 1 0,-1-1-1,1 1 1,0 1-12,0 1 0,0 0 0,0 0 0,0-1 0,0 1 0,0 0-1,-1 0 1,1 0 0,-1 0 0,0 0 0,0 0 0,0 3 0,-17 294-73,9-189 138,-11 119 51,-7 127-26,26-191 1347,0-196-1137,8-227 160,29-53-458,-36 304 24,64-323-70,-6 145-53,-49 159 52,0 0 0,2 1 0,1 0 0,1 1 0,20-26 0,-31 46 22,-1 1 0,1-1 0,0 0 0,0 1 0,0-1 0,0 1 0,0 0 0,0 0 0,7-2 0,-8 3 29,-1 0 0,1 1 0,0 0 0,-1-1 0,1 1 0,0 0 0,-1 0 0,1 0 0,0 0 0,0 0-1,-1 0 1,1 0 0,0 1 0,-1-1 0,1 1 0,0-1 0,-1 1 0,1 0 0,-1-1 0,1 1 0,-1 0 0,1 0 0,1 1 0,0 1-9,0 0 1,0 1 0,0-1-1,-1 0 1,1 1 0,-1 0 0,0-1-1,0 1 1,0 0 0,-1 0-1,1 0 1,0 5 0,2 7 41,2 31 0,-6-44-18,2 32 35,-2 1 0,-1-1 0,-2 1 1,-2-1-1,-1 0 0,-1-1 0,-2 1 0,-20 47 1,24-70 7,-1 0 1,0 0-1,-1-1 1,-8 12 0,13-19 2,-1-1 0,1 0 0,-1 0 0,0 0 1,0 0-1,0 0 0,-1 0 0,1-1 1,0 0-1,-1 0 0,0 0 0,1 0 1,-1 0-1,0-1 0,0 1 0,-6 0 0,8-2-33,0 0-1,-1 0 0,1 0 1,0 0-1,0-1 0,0 1 1,0-1-1,0 1 0,0-1 1,0 0-1,0 0 0,1 0 1,-1 0-1,0 0 0,-2-2 1,3 2-16,0 0 0,0 0 0,0 0 0,0 0 0,0 0 0,0 0 0,1 0 0,-1 0 1,0 0-1,1 0 0,-1-1 0,1 1 0,-1 0 0,1 0 0,0-1 0,-1 1 0,1 0 0,0 0 0,0-1 0,0 1 0,0 0 1,0-1-1,0 1 0,0 0 0,1-3 0,1-1-35,0 0 1,1 0 0,-1 0-1,1 0 1,0 0 0,1 1-1,-1-1 1,7-5 0,6-5-107,18-13 1,308-214-186,-333 237 266,0 0 1,1 1-1,0 0 1,14-4-1,-22 7 31,-1 1 25,0 0 1,-1-1 0,1 1 0,0 0 0,-1 0-1,1 0 1,0 0 0,-1 0 0,1 0 0,0 0-1,-1 0 1,1 0 0,0 0 0,-1 0 0,1 0-1,0 0 1,-1 0 0,1 1 0,0-1 0,-1 0 0,1 1-1,-1-1 1,1 0 0,0 1 0,-1-1 0,1 1-1,-1-1 1,1 0 0,-1 1 0,1 0 0,-1-1-1,0 1 1,1-1 0,-1 1 0,0-1 0,1 1-1,-1 0 1,0-1 0,0 1 0,1 0 0,-1-1 0,0 1-1,0 1 1,1 3-11,-1 0 1,0 0-1,0 1 0,-1 7 0,1-13 20,-18 123-321,17-122 324,0 15 32,0 0 0,0-1 0,2 1 0,0-1 0,0 1 0,5 16 0,-6-30-3,1 0-1,0-1 1,-1 1 0,1 0-1,0-1 1,0 1-1,-1-1 1,3 3-1,-2-3-15,-1 0-1,1-1 1,0 1-1,-1-1 1,1 1-1,0-1 0,-1 0 1,1 1-1,0-1 1,0 0-1,-1 0 1,1 1-1,0-1 0,0 0 1,-1 0-1,1 0 1,0 0-1,0 0 1,0 0-1,-1 0 0,1 0 1,0 0-1,0 0 1,1-1-1,2 0 3,0-1 0,0 0 0,0 0 0,0 0 0,0 0 0,-1-1-1,1 1 1,-1-1 0,0 0 0,5-4 0,1-4 25,0 0 1,8-14 0,-3 2 15,0-1 1,-2 0 0,-1-1 0,-1 0 0,-1-1 0,6-30 0,-12 44-45,-2 0-1,1 0 0,-1-13 1,-1 19-37,0 1 0,-1-1 0,0 1 0,0-1 0,0 1-1,0-1 1,-1 1 0,-3-6 0,4 8-4,-1 0 1,0 1-1,0-1 0,0 1 0,-1-1 1,1 1-1,0 0 0,-1 0 1,0 0-1,1 0 0,-1 1 0,0-1 1,0 1-1,0-1 0,0 1 0,0 0 1,0 0-1,0 1 0,-5-1 0,3 0-20,0 0 0,0 1 0,0 0 0,0 0 0,0 0 0,0 0 0,-1 1 0,1 0 0,0 0 1,1 1-1,-7 1 0,8-1 36,0-1 1,1 0 0,-1 1 0,0-1 0,1 1 0,0 0 0,-1 0 0,1 0 0,0 0 0,0 0 0,0 1 0,0-1-1,0 1 1,0-1 0,1 1 0,-1 0 0,1-1 0,0 1 0,0 0 0,0 0 0,0 0 0,1 0 0,-1 0-1,1 0 1,-1 0 0,1 0 0,0 0 0,0 0 0,0 0 0,2 5 0,-2-5 21,1 0 1,-1 1-1,1-1 1,0 0-1,0 0 0,1 0 1,-1 0-1,1 0 1,-1-1-1,1 1 0,0 0 1,0-1-1,0 1 1,0-1-1,0 0 0,1 1 1,-1-1-1,1 0 1,-1 0-1,1-1 0,0 1 1,0-1-1,0 1 1,0-1-1,0 0 1,0 0-1,0 0 0,0-1 1,0 1-1,1-1 1,-1 1-1,0-1 0,0 0 1,4-1-1,13-1 73,-1 0-1,1-2 0,-1-1 1,0 0-1,36-16 1,89-53 62,-106 53-35,-13 8-87,45-34 1,-58 39-73,-9 6 11,0 0 1,1-1-1,-1 1 1,0-1-1,-1 0 0,4-2 1,-8 10-126,0 0 0,1 0-1,-1 1 1,2-1 0,-2 11 0,0 39 236,5 88 425,-3-142-501,2 77-44,-1-67 65,0 1-1,1-1 1,1 0-1,6 19 1,2-10 261,-10-19-268,-1-1 0,1 1 0,-1-1 0,1 1 0,-1-1 0,1 1 1,0-1-1,-1 0 0,1 1 0,-1-1 0,1 0 0,0 1 0,-1-1 0,1 0 0,0 0 0,-1 0 0,1 1 0,1-1 0,0-1 8,0 0-1,0 0 0,0 1 1,0-1-1,-1-1 0,1 1 1,0 0-1,0 0 0,-1-1 0,1 1 1,-1-1-1,1 1 0,-1-1 1,0 1-1,1-1 0,-1 0 1,1-2-1,15-24 166,13-30-1,-6 11-85,-8 17-49,-1 2 5,1 0 1,2 0 0,25-31 0,39-40-868,-96 137 232,4-8 521,4-9 78,0 0-1,1 0 1,1 0 0,-1 29 0,4 87 222,1-136-242,5 51 131,-5-49-97,1 1 0,-1-1 1,1 0-1,0 0 0,0 0 0,0 0 1,1 0-1,-1 0 0,1 0 1,0 0-1,0 0 0,3 4 0,-4-7-20,0 1-1,0 0 1,0 0-1,0-1 0,1 1 1,-1-1-1,0 1 0,0-1 1,0 0-1,1 1 1,-1-1-1,0 0 0,0 0 1,1 0-1,-1 0 0,0 0 1,0 0-1,1 0 0,-1 0 1,0 0-1,0-1 1,1 1-1,-1 0 0,0-1 1,0 1-1,0-1 0,2-1 1,4-2 75,-1 0 1,0-1-1,10-9 1,-8 6-66,188-195 11,-179 184-40,-9 10-36,0 0-1,0 1 1,1 0 0,0 1-1,0 0 1,1 1 0,0 0-1,14-7 1,-23 12 22,0 1 0,0-1 1,0 1-1,0-1 0,1 1 0,-1 0 0,0 0 0,0-1 0,0 1 0,0 0 0,1 0 1,-1 0-1,0 0 0,0 0 0,1 1 0,-1-1 0,0 0 0,0 0 0,0 1 0,0-1 1,0 1-1,1-1 0,-1 1 0,1 1 0,0-1 8,-1 1 0,0 0 0,0 0 0,0 0 0,0 0 1,0 0-1,0 0 0,-1 1 0,1-1 0,0 0 0,-1 0 0,0 4 0,1 14 26,0-1 0,-2 0 0,-1 1 0,-5 25-1,2-10 87,5-33-55,-1 0-1,1 0 1,0-1-1,0 1 1,0 0-1,0 0 1,0 0-1,1 2 1,-1-4-41,0 0 1,0 0-1,0 0 0,0 0 1,1 0-1,-1 0 1,0 0-1,0 0 0,0 1 1,0-1-1,0 0 1,0 0-1,0 0 0,0 0 1,0 0-1,0 0 1,0 0-1,0 0 1,0 0-1,0 0 0,1 0 1,-1 0-1,0 0 1,0 0-1,0 0 0,0 0 1,0 0-1,0 0 1,0 0-1,0 0 0,0 0 1,0 0-1,0 0 1,1 0-1,-1 0 0,0 0 1,0 0-1,0-1 1,0 1-1,0 0 0,0 0 1,0 0-1,0 0 1,0 0-1,0 0 0,0 0 1,0 0-1,0 0 1,0 0-1,0 0 1,0 0-1,6-10 96,13-38 48,18-39-71,-31 73-126,2 1 0,-1 1 0,2-1 0,12-14 0,-17 24 2,-1-1 0,1 1 0,-1 0 0,1 0 0,0 0 0,0 1 0,0 0 0,9-4 0,-12 6 38,-1-1-1,0 1 1,1 0-1,-1 0 1,1 0-1,-1 0 1,1 0-1,-1 0 1,1 0-1,-1 0 1,1 1-1,-1-1 1,1 0-1,-1 0 1,1 0-1,-1 0 1,0 1-1,1-1 1,-1 0-1,1 0 1,-1 1-1,0-1 1,1 0-1,-1 1 1,0-1-1,1 0 1,-1 1-1,0-1 1,1 1-1,-1-1 1,0 0-1,0 1 1,0-1-1,1 1 1,-1-1-1,0 1 1,0-1-1,0 1 1,0-1-1,0 1 1,0-1-1,0 1 1,0 23-83,0-23 81,0 5 11,-2 10 15,1 0 1,0 0-1,2 0 1,0 0-1,3 20 1,-3-33-6,-1-1 0,1 0 0,0 0 0,0 0 0,0 0 0,0 0 0,0 0 0,0 0 0,0 0 1,1 0-1,-1-1 0,1 1 0,-1 0 0,1-1 0,-1 1 0,1-1 0,0 0 0,0 0 1,0 1-1,0-1 0,0 0 0,0-1 0,0 1 0,0 0 0,0 0 0,1-1 0,-1 0 1,0 1-1,0-1 0,1 0 0,-1 0 0,0 0 0,3-1 0,7 0-4,0-1 0,-1-1-1,1 0 1,20-8 0,-31 11-5,290-131 295,-228 97-342,54-24-258,-124 62 269,1 0 1,-1 1-1,1 0 0,0 0 1,0 0-1,0 1 1,1 0-1,-7 10 0,2-4-24,1 1 0,0 1-1,-12 26 1,12-17 72,1 1 1,1 0-1,1 0 0,2 1 0,0 0 1,-1 40-1,5-59 1,0-1 1,1 0 0,-1 0-1,1 0 1,0 0-1,0 0 1,1 0 0,1 5-1,-2-9-6,-1-1 0,0 1 0,0-1 1,1 1-1,-1 0 0,0-1 0,1 1 0,-1-1 0,1 1 0,-1-1 0,1 1 0,-1-1 1,1 1-1,-1-1 0,1 1 0,-1-1 0,1 0 0,0 1 0,-1-1 0,1 0 0,-1 1 1,1-1-1,0 0 0,0 0 0,0 0 0,0 0 0,0 0 0,0 0 0,0 0 0,0-1 0,0 1 0,0-1-1,0 1 1,0-1 0,0 1 0,0-1 0,0 1 0,-1-1 0,1 0 0,1-1 0,3-4 26,0 1 0,-1-2 0,1 1 0,2-7 0,28-55 93,-4-1 0,-2-2-1,24-95 1,33-227-276,-82 378 35,-2-1 0,0 1 0,-1-31 0,-1 42 75,-1 1-1,1 0 1,-1-1 0,0 1-1,0 0 1,-2-5 0,3 7 33,0 1 1,0-1-1,-1 1 1,1 0-1,0-1 1,0 1-1,-1 0 1,1-1-1,0 1 1,-1 0-1,1-1 1,0 1-1,-1 0 1,1 0-1,0-1 1,-1 1-1,1 0 1,-1 0-1,1 0 1,0 0-1,-1 0 1,1-1-1,-2 1 1,1 0-2,1 1 0,-1-1 1,0 0-1,0 1 0,0-1 0,0 1 0,0-1 1,0 1-1,1-1 0,-1 1 0,0-1 0,0 1 1,1 0-1,-1 0 0,1-1 0,-2 2 0,-7 11-21,0 1 0,1-1 0,1 2-1,0-1 1,0 1 0,-3 16-1,-25 100-76,26-92 148,3 0 1,0 1-1,3 0 1,2 0 0,1 0-1,2 0 1,1 0 0,10 40-1,-10-66-11,1 1-1,1-1 1,0 0 0,1-1-1,9 17 1,-12-24-27,1 0 0,0 0 0,1-1 0,-1 1 0,1-1 0,0 0 0,1 0 0,-1 0 0,1-1 0,0 0 0,0 0 0,13 6 0,-10-7-80,1 0 0,0 0-1,0-1 1,0-1-1,0 0 1,0 0-1,0 0 1,1-2-1,-1 1 1,11-3-1,4-1-926,-1-2-1,0-1 0,24-9 1,46-19-1603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8:5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1167 3072,'0'0'77,"0"0"0,0 0 0,-1 0 0,1 0 1,0 0-1,0 0 0,0 0 0,-1 0 0,1 0 0,0 0 0,0 0 0,-1 0 1,1 0-1,0 0 0,0 0 0,0 0 0,-1 0 0,1 0 0,0 1 1,0-1-1,0 0 0,0 0 0,-1 0 0,1 0 0,0 0 0,0 1 0,0-1 1,0 0-1,0 0 0,0 0 0,-1 1 0,1-1 0,0 0 0,0 0 1,0 0-1,0 1 0,0-1 0,0 0 0,0 0 0,0 0 0,0 1 0,0-1 1,0 0-1,0 0 0,0 1 0,0-1 0,0 0 0,0 0 0,0 0 0,0 1 1,0-1-1,1 0 0,-1 0 0,0 0 0,0 1 0,0-1 0,0 0 1,2 12 3645,-2 1 1331,1-22-3202,2-15-1244,56-142 534,-45 127-962,3 1 0,0 1 1,3 1-1,46-66 0,-48 80-31,-13 13-130,1 1 0,0 0-1,1 0 1,0 1 0,0 0-1,1 0 1,13-9 0,-21 16-20,1-1 0,-1 1 1,1 0-1,-1-1 1,1 1-1,0 0 0,-1-1 1,1 1-1,0 0 0,-1 0 1,1 0-1,0 0 1,-1 0-1,1 0 0,0 0 1,-1 0-1,1 0 0,0 0 1,-1 0-1,1 0 1,0 0-1,-1 0 0,1 1 1,-1-1-1,1 0 0,0 1 1,0-1-1,0 1 6,-1 0 1,1 0-1,0 0 0,-1 0 1,1 0-1,-1 0 0,1 0 1,-1 0-1,1 0 0,-1 1 0,0-1 1,0 0-1,1 0 0,-1 2 1,0 4 48,0 1-1,0 0 1,-3 13 0,-28 157 351,25-138-273,1-9 160,-1 43-1,8-61 275,-2-12-558,0-1 0,0 0 0,0 0 0,1 0 0,-1 0 0,0 0 0,0 0 0,0 0 0,0 0 0,0 0 0,1 1 0,-1-1 0,0 0 0,0 0-1,0 0 1,0 0 0,0 0 0,1 0 0,-1 0 0,0 0 0,0 0 0,0 0 0,0 0 0,1 0 0,-1 0 0,0 0 0,0 0 0,0 0 0,0 0 0,0-1-1,1 1 1,-1 0 0,0 0 0,0 0 0,0 0 0,0 0 0,0 0 0,1 0 0,12-17 310,-11 14-243,36-49 87,2 1-1,2 2 0,71-65 1,17 4-397,-129 108 204,1 1-1,0-1 1,0 1-1,0 0 1,0 0-1,1 0 1,-1 0 0,0 0-1,5-1 1,-6 2 19,-1 0 1,1 0-1,0 0 0,-1 0 1,1 0-1,-1 0 0,1 0 1,0 0-1,-1 0 0,1 1 1,0-1-1,-1 0 0,1 0 1,-1 1-1,1-1 0,-1 0 1,1 1-1,-1-1 0,1 1 1,-1-1-1,1 1 0,-1-1 1,1 1-1,-1-1 0,0 1 1,1-1-1,-1 1 0,0-1 1,1 1-1,-1-1 0,0 1 1,0 0-1,0-1 0,0 1 1,1 0-1,-1-1 0,0 2 1,0 8 19,0 0 1,0 0 0,0 0-1,-2 0 1,1 0 0,-1 0-1,-6 18 1,-4 22 23,8-24 18,2 0 0,1 0 0,1 0 0,4 38 1,-4-60 8,1 1 1,0-1-1,0 1 1,0-1-1,3 7 1,-4-10-41,1 0-1,-1-1 1,1 1 0,-1 0-1,1 0 1,0 0 0,0 0-1,-1-1 1,1 1 0,0 0-1,0 0 1,0-1 0,0 1-1,0-1 1,0 1 0,0-1-1,0 1 1,0-1 0,0 0-1,0 0 1,0 1 0,0-1-1,0 0 1,0 0 0,2 0-1,-1 0 6,0-1 0,-1 1 0,1 0 1,0-1-1,0 1 0,-1-1 0,1 0 0,-1 0 0,1 0 0,-1 1 0,1-2 0,-1 1 0,1 0 0,-1 0 0,0 0 0,1 0 1,0-3-1,21-29 209,-17 24-201,71-137 124,-31 54-13,-29 60-201,17-31-396,-29 57 350,-3 9-36,-3 14-109,0-9 214,-10 60 54,4-34-18,-1 37 0,7-54 39,1 1 0,0-1 0,1 1 0,1-1 0,1 0 0,0 0 0,7 18 0,-10-33-10,1 0 1,0 0-1,-1 0 1,1 0-1,0-1 1,0 1-1,0 0 1,0-1-1,1 1 1,-1-1-1,0 1 1,1-1-1,1 2 0,-2-2-4,0-1 0,0 0-1,1 1 1,-1-1-1,0 0 1,0 0-1,1 0 1,-1 0 0,0 0-1,0 0 1,1 0-1,-1 0 1,0 0-1,0 0 1,1-1-1,-1 1 1,0 0 0,0-1-1,0 1 1,0-1-1,0 0 1,0 1-1,2-2 1,8-6 54,0 0 1,-1 0 0,0 0-1,12-15 1,35-46 151,-9 10-131,91-96-293,-131 150-148,-8 6 323,0-1 0,0 0 0,1 0 0,-1 0 0,0 0 1,0 1-1,0-1 0,0 0 0,0 0 0,1 0 0,-1 1 0,0-1 1,0 0-1,0 0 0,0 0 0,0 1 0,0-1 0,0 0 1,0 0-1,0 1 0,0-1 0,0 0 0,0 0 0,0 1 0,0-1 1,0 0-1,0 0 0,0 0 0,0 1 0,0-1 0,-1 0 1,1 0-1,0 0 0,0 1 0,0-1 0,0 0 0,0 0 0,-1 1 1,-9 21-69,5-11 65,0 0 1,0 1 0,1-1-1,-2 14 1,3-10 65,1 1 0,0 0 0,2 30 0,1-37-13,0 0 0,0 0 0,1 0 0,0 0 0,1-1 0,0 1-1,0-1 1,7 14 0,-8-20-10,-1 0 1,0 0-1,1 0 0,-1 0 1,1 0-1,0 0 0,-1-1 0,1 1 1,0-1-1,0 1 0,0-1 0,0 0 1,0 0-1,0 1 0,1-1 1,-1-1-1,0 1 0,1 0 0,-1-1 1,0 1-1,1-1 0,-1 0 0,1 1 1,-1-1-1,0 0 0,1-1 1,-1 1-1,1 0 0,-1-1 0,0 1 1,1-1-1,2-1 0,11-7 12,0 0 0,0-1-1,-1-1 1,0 0 0,13-14-1,7-6 28,2 1 1,58-36-1,-61 45-158,0 2 0,2 2 0,0 1 0,1 1 0,69-16 0,-100 32-24,-14 4 43,-16 7 178,-4 1-138,0 1 1,0 1-1,1 1 0,-24 21 1,40-28 38,0 0 1,1 1 0,0 1-1,0 0 1,1 0-1,1 1 1,0 0-1,0 0 1,2 0 0,-11 27-1,13-28-1,0 1-1,1 0 0,0 1 1,-1 13-1,3-22 12,1-1 1,0 1-1,0 0 0,1-1 0,-1 1 1,1-1-1,-1 1 0,1 0 0,0-1 1,1 1-1,-1-1 0,1 0 0,-1 1 1,1-1-1,0 0 0,0 0 0,0 0 1,5 5-1,-4-6 0,0 0 1,1 0-1,-1 0 1,0 0-1,1-1 0,0 1 1,-1-1-1,1 0 1,0 0-1,-1 0 1,1 0-1,0-1 0,0 1 1,0-1-1,-1 0 1,1 0-1,0-1 1,0 1-1,4-2 0,7-1 8,-1 0-1,0-2 0,23-9 0,11-9 91,-2-2 0,67-47 0,75-74 78,-126 91-117,-2-2 0,-3-3 1,-3-3-1,53-79 1,-75 97-90,60-87-137,-65 91 108,25-54 0,-37 66 64,-10 22-41,-1 0 0,-1-1 0,1 1-1,-1-1 1,2-9 0,-4 16 14,-1 1 0,0 0 0,0 0-1,0-1 1,0 1 0,0 0 0,0 0 0,0 0 0,0-1-1,0 1 1,0 0 0,0 0 0,0-1 0,0 1 0,0 0-1,0 0 1,0-1 0,0 1 0,0 0 0,0 0-1,-1 0 1,1-1 0,0 1 0,0 0 0,0 0 0,0 0-1,0-1 1,0 1 0,-1 0 0,1 0 0,0 0 0,0 0-1,0-1 1,-1 1 0,-8 2-207,-8 10 65,4-2 72,1 2-1,-19 22 1,28-31 70,-13 17-16,1 1-1,1 1 1,-16 33-1,29-53 27,-33 63-95,3 2 0,3 2 1,-28 100-1,51-148 103,1-1 0,0 1 0,2 0 0,0 0 0,2 0 0,0 0 0,5 29 0,-4-41 14,2 1-1,-1 0 1,1-1-1,1 1 0,0-1 1,0 0-1,8 13 1,-8-16 19,1 0 1,0 0-1,0-1 1,0 1 0,1-1-1,-1 0 1,1-1-1,1 1 1,-1-1 0,14 6-1,-14-7 2,1 0 0,0-1 0,1 0-1,-1 0 1,0-1 0,1 0 0,-1 0 0,1 0-1,-1-1 1,14-2 0,-10 0-6,0 0 1,0-1-1,-1 0 0,1 0 0,-1-2 1,16-8-1,-4 0 20,0-2-1,-1-1 1,-1-1 0,0 0-1,23-27 1,-34 34-47,-1-1 1,0 1-1,0-2 0,6-11 1,-12 19-32,0 0 1,0-1-1,0 1 1,-1 0-1,0-1 1,1 1-1,-2-1 1,1 0-1,0 1 1,-1-1-1,0 0 1,0 1-1,0-1 1,-2-6-1,2 11 16,0 0 0,0 0-1,0-1 1,0 1 0,-1 0 0,1 0 0,0 0-1,0-1 1,0 1 0,0 0 0,-1 0-1,1 0 1,0 0 0,0 0 0,0-1 0,-1 1-1,1 0 1,0 0 0,0 0 0,-1 0-1,1 0 1,0 0 0,0 0 0,0 0 0,-1 0-1,1 0 1,0 0 0,0 0 0,-1 0-1,1 0 1,0 0 0,0 0 0,-1 0-1,1 0 1,-1 0 0,-13 6-110,-12 11-8,12-5 60,1 2 1,0-1 0,0 2 0,2-1 0,0 2 0,0 0-1,2 0 1,-9 18 0,12-19 72,0 0-1,1 0 1,1 1-1,0-1 1,1 1-1,1 0 1,1 0-1,0 0 1,2 27 0,0-34 5,1-1 0,-1 1 1,2-1-1,-1 0 1,1 1-1,0-1 1,1-1-1,0 1 1,0 0-1,5 6 1,-7-11 7,0 0 0,0-1 0,1 1 0,-1-1 0,0 1 0,1-1 0,0 0 0,-1 0 0,1 0 0,0 0 0,0 0 0,0-1 0,0 1 0,0-1 0,1 0 0,-1 0 0,0 0 0,0-1 0,1 1 0,-1-1 0,1 1 0,-1-1 0,0 0 0,1-1 0,-1 1 0,1 0 0,-1-1 0,4-1 0,8-4 28,-1-1-1,0-1 1,0 0 0,-1-1-1,0 0 1,14-15 0,-12 12-54,334-232 109,-330 232-253,-1 0-1,27-24 1,-59 50 74,2 1 1,0 1 0,1 0-1,0 1 1,1 0 0,-12 29-1,13-24 93,1 0-1,1 1 1,1 0-1,2 0 1,-4 36 0,7-52 13,1-1 1,0 1 0,0 0-1,3 12 1,-3-18-18,0 0-1,0 0 1,1 0 0,-1 1 0,0-1-1,1 0 1,-1 0 0,1 0 0,-1 0-1,1 0 1,0 0 0,-1 0 0,1 0-1,0 0 1,0 0 0,0 0 0,0-1-1,0 1 1,0 0 0,0 0 0,0-1-1,0 1 1,0-1 0,0 1 0,0-1-1,0 1 1,0-1 0,1 0 0,-1 0-1,0 1 1,0-1 0,0 0 0,3 0-1,-1-1 7,0 1 0,1-1 0,-1 0 0,0 0 0,0 0 0,0 0 0,0-1 0,0 1 0,0-1 0,0 0 0,-1 0 0,4-3 0,3-3 63,16-19 0,-20 21-55,25-34 29,-1-1 0,46-90 0,-58 100-199,-15 26 74,0 1 0,1 0 0,0 0 0,0 1 0,0-1 0,0 1 0,5-5 0,-8 7 61,0 1-1,1 0 1,-1 0-1,0 0 1,0 0 0,0 0-1,0 0 1,0 0-1,0 0 1,0 0 0,0 0-1,0 0 1,1 0-1,-1 0 1,0 0-1,0 0 1,0 0 0,0 0-1,0 0 1,0 0-1,0 0 1,0 1-1,0-1 1,0 0 0,0 0-1,1 0 1,-1 0-1,0 0 1,0 0 0,0 0-1,0 0 1,0 0-1,0 0 1,0 0-1,0 0 1,0 0 0,0 0-1,0 1 1,0-1-1,0 0 1,0 0-1,0 0 1,0 0 0,0 0-1,0 0 1,0 0-1,0 0 1,0 0-1,0 1 1,0-1 0,0 0-1,2 10-149,-2 13 66,0-21 87,0 48 150,2 93-103,0-119-59,1-1 1,1 1-1,13 44 1,-15-63 61,0 0-1,0 1 1,1-1 0,4 7-1,-7-11-27,1 0 1,0 0-1,0 0 0,-1 0 1,1 0-1,0 0 0,0 0 1,0 0-1,0 0 0,0-1 1,1 1-1,-1 0 0,0-1 1,0 1-1,0 0 0,0-1 1,1 0-1,-1 1 0,0-1 1,1 0-1,-1 1 0,0-1 1,1 0-1,1 0 0,1-2 10,0 1-1,1 0 1,-1-1-1,-1 0 0,1 0 1,0 0-1,0-1 1,-1 1-1,1-1 0,3-3 1,30-34 81,-36 38-108,118-152 263,18-21-196,-110 143-180,-14 16-18,1 0 1,0 1 0,1 0-1,27-20 1,-41 35 114,0-1 0,0 1 0,-1-1 0,1 1 0,0-1 0,0 1-1,0 0 1,0-1 0,0 1 0,0 0 0,0 0 0,0 0 0,0 0 0,0-1 0,-1 1-1,1 0 1,0 1 0,0-1 0,0 0 0,0 0 0,0 0 0,0 1 0,0-1 0,0 0 0,0 1-1,0-1 1,-1 1 0,1-1 0,0 1 0,0-1 0,-1 1 0,1-1 0,0 1 0,0 0 0,-1 0-1,1-1 1,-1 1 0,1 0 0,-1 0 0,1 0 0,0 1 0,1 2 4,0 0 1,-1 1-1,1 0 1,-1-1-1,0 1 1,0 0-1,0 5 1,2 64 58,-12 114 0,2-93 132,6-85-143,1 3 51,-5 24 0,5-34-54,-1 0 0,0 0 0,0 0 0,0 0 0,0 0 1,-1 0-1,1 0 0,-1 0 0,0 0 0,0 0 0,0-1 0,-3 3 0,4-4-24,0 0 1,0 0-1,0-1 0,0 1 0,0-1 1,0 1-1,0-1 0,-1 1 0,1-1 1,0 0-1,0 1 0,0-1 0,-1 0 1,1 0-1,0 0 0,-1 0 0,1 0 1,0 0-1,0-1 0,-1 1 0,1 0 1,0 0-1,0-1 0,0 1 0,-1-1 1,0 0-1,-4-3 38,0 1 0,0-1 0,-8-7-1,9 7 8,-22-19-92,-31-35 1,-2-1-84,60 59 117,-1 0 0,1 0 0,0 0 0,0 0 0,0 0 0,0 0 0,-1 0 0,1 0 0,0 0 0,0-1 0,0 1 0,0 0 1,0 0-1,-1 0 0,1 0 0,0 0 0,0 0 0,0-1 0,0 1 0,0 0 0,0 0 0,0 0 0,0 0 0,0 0 0,-1-1 0,1 1 0,0 0 0,0 0 0,0 0 0,0 0 0,0-1 0,0 1 0,0 0 0,0 0 0,0 0 0,0-1 0,0 1 0,0 0 0,1 0 0,-1 0 0,0 0 0,0-1 0,0 1 1,0 0-1,0 0 0,0 0 0,0 0 0,0 0 0,0-1 0,1 1 0,-1 0 0,0 0 0,0 0 0,0 0 0,0 0 0,0 0 0,1 0 0,11-1 36,14 6 53,28 10 0,-1 1 104,12 2 151,-38-10-254,0-1 1,0-1-1,0-1 0,42 2 0,-28-9-245,1-1 1,-1-3-1,0-1 0,45-14 0,-27 5-569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8:5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3488,'0'-41'4149,"2"32"-1088,0 6-967,-1 4-1110,-1 6-700,1-1 0,0 1 0,0-1 0,3 8 0,2 11-78,4 29 261,16 121 1210,15 211-45,-36-354-1439,-3-19 168,-1-10 114,-1-4 283,-1-39-485,-1 1 1,-9-43 0,2-21-266,7 68 36,-9-55 0,6 65-116,1 0-1,2-1 1,1 0 0,0 0 0,2 1-1,1-1 1,1 0 0,9-34-1,-8 50 41,0 0-1,0 0 0,1 0 0,1 1 0,-1-1 0,2 2 1,-1-1-1,1 0 0,0 1 0,1 1 0,0-1 1,11-8-1,-15 14 18,0-1 0,0 1 0,1-1 0,-1 1 0,0 0 1,1 1-1,-1-1 0,1 1 0,0 0 0,-1 0 0,1 0 0,0 1 1,-1 0-1,1 0 0,0 0 0,0 0 0,-1 1 0,1 0 1,0 0-1,-1 0 0,1 0 0,4 3 0,-2-2 22,0 1 1,0 1-1,-1-1 0,0 1 0,0 0 1,0 0-1,0 1 0,0 0 0,-1 0 1,0 0-1,0 1 0,-1-1 0,8 12 1,-10-12 29,0 0 0,0 0 0,0 0 1,-1 0-1,0 1 0,0-1 0,0 1 0,-1-1 1,1 1-1,-1-1 0,-1 1 0,1-1 0,-1 0 1,0 1-1,0-1 0,0 1 0,-1-1 0,0 0 1,0 0-1,-4 7 0,-2 4 94,-2-1-1,0 1 1,-1-1 0,-22 24-1,-51 37 142,88-75-323,-1 0-1,1 0 0,-1-1 0,1 1 0,0-1 0,4 0 1,11 0 30,0 1 1,-1 0 0,1 2 0,0 0 0,22 7-1,-33-7 14,0 0 0,0 0 0,0 1 1,0 0-1,-1 1 0,1-1 0,-1 1 0,0 1 0,-1-1 0,1 1 0,-1 1 0,-1-1 0,9 12 0,-9-11 37,-1 1 1,0-1-1,-1 1 1,0 0-1,0 0 0,-1 0 1,1 1-1,-2-1 0,1 1 1,-1-1-1,-1 1 1,1-1-1,-2 1 0,1-1 1,-1 1-1,0-1 1,-1 1-1,0-1 0,0 0 1,-1 1-1,0-1 0,0-1 1,-1 1-1,0 0 1,-1-1-1,1 0 0,-1 0 1,-1 0-1,1-1 1,-1 1-1,0-1 0,-14 10 1,4-5 72,1 0 1,-2-1-1,0-1 1,0 0-1,-21 7 0,29-13-77,0-1 0,1 1 0,-1-1-1,0-1 1,0 0 0,0 0-1,0-1 1,0 0 0,0 0-1,0-1 1,0 0 0,-16-5-1,-27-18-697,39 16-1286,13 8 1823,0 0 0,-1 0 0,1-1 1,0 1-1,0 0 0,-1 0 0,1 0 0,0-1 0,0 1 0,0 0 0,0 0 0,-1-1 0,1 1 0,0 0 0,0-1 0,0 1 1,0 0-1,0-1 0,0 1 0,0 0 0,0 0 0,0-1 0,0 1 0,0 0 0,0-1 0,0 1 0,0 0 0,0-1 0,0 1 1,0 0-1,0 0 0,0-1 0,0 1 0,0 0 0,1-1 0,-1 1 0,0 0 0,0 0 0,0-1 0,1 1 0,-1 0 0,0 0 0,0 0 1,0-1-1,1 1 0,-1 0 0,0 0 0,1 0 0,-1 0 0,0-1 0,0 1 0,1 0 0,16-9-3795,9 0 1322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8:5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35 154 6304,'0'0'96,"-1"0"1,1 0-1,0-1 1,-1 1-1,1 0 1,0 0-1,-1 0 1,1 0-1,0 0 1,-1 0-1,1 0 1,0-1-1,-1 1 0,1 0 1,-1 0-1,1 0 1,0 1-1,-1-1 1,1 0-1,0 0 1,-1 0-1,1 0 1,0 0-1,-1 0 1,1 0-1,0 1 1,-1-1-1,1 0 1,0 0-1,-1 0 1,1 1-1,0-1 0,0 0 1,-1 1-1,1-1 1,0 0-1,0 0 1,0 1-1,-1-1 1,1 0-1,0 1 1,0-1-1,0 2 52,0-1-1,0 0 1,1 0 0,-1 0-1,0 0 1,1 0-1,-1 0 1,1 0 0,-1 0-1,1 0 1,0 0-1,-1 0 1,1 0 0,1 1-1,7 8 379,0 1 37,1-2 0,12 12 0,-18-19-440,-1 1 0,1-1 0,0 1 0,0-1 0,0 0 0,0-1 0,0 1 0,0-1 0,1 0 0,-1 0 0,5 1 0,-2-1 132,0-1 1,-1 0-1,1 0 1,0 0-1,0-1 0,10-2 1,-15 2-190,1 0 0,-1 1-1,0-1 1,0-1 0,1 1 0,-1 0 0,0 0 0,0-1 0,-1 1 0,1-1-1,0 0 1,0 0 0,-1 1 0,1-1 0,-1 0 0,1 0 0,-1 0 0,0-1-1,0 1 1,0 0 0,1-5 0,0 1 4,-1-1 1,1 0-1,-2 1 1,1-1-1,-1 0 0,0 1 1,-1-1-1,1 0 1,-1 1-1,0-1 0,-1 1 1,-3-9-1,2 5 3,-2 0 0,1 0-1,-2 0 1,1 0 0,-1 1-1,-12-15 1,16 22-75,0 0 0,0 0 0,0 0 0,0 0 0,0 0 0,-1 0 1,1 0-1,0 1 0,-1-1 0,1 1 0,-1 0 0,0 0 0,1 0 0,-1 0 0,0 0 0,0 0 0,0 1 0,1-1 0,-1 1 1,0 0-1,0 0 0,0 0 0,-5 1 0,4 0-11,0 1-1,0-1 1,0 1 0,1 0-1,-1 0 1,1 0 0,-1 1 0,1-1-1,0 1 1,0 0 0,0 0-1,0 0 1,0 0 0,1 0 0,-1 1-1,-2 3 1,-3 8 28,0 0-1,1 0 1,1 0 0,0 1-1,1 0 1,1 0 0,-3 18-1,6-21 68,-1 1 0,2-1 1,0 1-1,0 0 0,1-1 0,1 1 0,0-1 0,1 1 1,6 15-1,-7-23-8,0-1 1,1 0-1,-1 1 1,1-1 0,1 0-1,-1-1 1,1 1-1,0-1 1,0 0-1,0 1 1,0-2 0,1 1-1,0 0 1,0-1-1,0 0 1,10 4 0,-6-3 6,0-1 1,0 0 0,0-1-1,0 0 1,0-1 0,1 0 0,-1 0-1,1-1 1,17-1 0,18-7-201,1-2 0,79-28 0,-69 19-3485,0 3-3555,-26 11 3213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9:0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49 4480,'-19'-8'6182,"5"4"-4551,13 3-1578,-1 1 1,0 0-1,1-1 1,-1 1-1,0 0 1,1 0-1,-1 0 1,0 0-1,0 0 0,1 0 1,-1 1-1,0-1 1,1 0-1,-1 1 1,1-1-1,-1 1 1,1 0-1,-1-1 0,-2 3 1,1-1 43,1 0 0,-1 0-1,0 0 1,1 1 0,0-1 0,0 0 0,0 1 0,0 0-1,-3 4 1,4-4-48,-1 1 0,1 0 0,0-1 0,0 1 0,0 0 0,0 0 0,1 0 0,0-1 0,-1 1 0,2 0 0,-1 0 0,0 0 0,1 0 0,-1-1 0,1 1 0,0 0 0,1 0 0,-1-1 0,0 1 0,5 6 0,-4-6 45,1 0-1,-1 0 1,1 0-1,0 0 1,1-1-1,-1 1 1,1-1-1,-1 1 1,1-1-1,0-1 1,0 1-1,0 0 1,1-1-1,-1 0 1,1 0-1,4 1 1,-5-2-32,0-1 1,-1 1-1,1-1 1,0 0-1,0 0 1,-1-1-1,1 1 0,0-1 1,0 0-1,-1 0 1,1 0-1,-1 0 1,1-1-1,-1 1 1,6-5-1,0 1 69,-1-1 0,0 0-1,0-1 1,12-12 0,-13 11 90,0 0 0,0 0 0,0-1 0,-1 0 0,5-12 1,-10 19-178,0 0 1,0 0-1,0 0 1,0 0 0,0 0-1,-1 0 1,1-1 0,-1 1-1,0 0 1,1 0 0,-1-1-1,0 1 1,-1 0 0,1 0-1,0-1 1,0 1 0,-1 0-1,0 0 1,1 0 0,-1-1-1,0 1 1,0 0 0,0 0-1,0 0 1,0 0-1,-1 1 1,1-1 0,-1 0-1,1 1 1,-1-1 0,1 0-1,-3-1 1,-2 0-47,1 0 1,-1 1-1,1-1 0,-1 1 1,0 0-1,0 0 0,0 1 1,0 0-1,-1 0 0,1 0 1,0 1-1,0 0 0,-9 1 1,-13 2-52,-44 9-1,65-10 35,4-2 10,-3 1 26,0 1 1,0-1-1,-1 1 1,1 0-1,-11 6 1,17-8-89,-1 0 1,1 1 0,0-1 0,-1 0-1,1 1 1,0-1 0,0 0-1,0 1 1,-1-1 0,1 0-1,0 1 1,0-1 0,0 0 0,0 1-1,0-1 1,-1 0 0,1 1-1,0-1 1,0 1 0,0-1-1,0 0 1,0 1 0,0-1 0,0 1-1,1-1 1,-1 0 0,0 1-1,0-1 1,0 1 0,0-1-1,0 0 1,1 1 0,-1-1 0,0 0-1,0 1 1,12 14-3265,-9-10 2705,6 6-1910,1-1-1,17 16 1,-6-11 748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9:0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5216,'-4'4'321,"1"0"0,0 0 0,0 1 0,0-1 0,0 1 1,1-1-1,-1 1 0,1 0 0,1 0 0,-1 0 0,-1 6 0,0 6 313,0-1 0,-1 21-1,3-28-254,0 1 0,1 0 0,1 0 0,-1 0 0,2 0 0,2 13 0,-3-20-277,0 0-1,0 0 1,1-1 0,-1 1 0,1 0 0,0-1 0,-1 1 0,1-1 0,0 1 0,1-1 0,-1 0-1,0 0 1,1 0 0,-1 0 0,1 0 0,-1 0 0,1-1 0,0 0 0,0 1 0,0-1 0,-1 0-1,1 0 1,1 0 0,2 0 0,-2-1 21,-1 1 0,1-1 0,-1 0 0,1 0 0,-1 0 1,1 0-1,-1 0 0,1-1 0,-1 0 0,1 0 0,-1 0 0,0 0 0,1 0 0,-1-1 0,0 1 0,0-1 0,0 0 0,0 0 0,0 0 0,-1 0 0,1-1 0,-1 1 1,1-1-1,-1 0 0,0 1 0,2-5 0,-1 1-13,0-1 1,0 0-1,0 0 0,-1 0 1,-1 0-1,1 0 1,-1-1-1,0 1 0,-1 0 1,0-1-1,0 1 1,0-1-1,-1 1 0,0 0 1,-1-1-1,1 1 0,-1 0 1,-1 0-1,-3-8 1,4 11-151,0 1 1,0-1 0,0 0-1,-1 1 1,1-1 0,-1 1 0,-5-5-1,7 7 29,-1 0-1,1-1 0,-1 1 1,1 0-1,-1 0 0,1 0 0,-1 0 1,0 0-1,0 1 0,1-1 1,-1 0-1,0 1 0,0-1 1,0 1-1,0 0 0,0 0 0,0 0 1,0 0-1,0 0 0,-2 0 1,-1 2-405,-1 0 1,1 1-1,0-1 1,0 1-1,0 0 1,0 0-1,1 1 1,-1 0-1,1 0 1,-6 6-1,-6 10-1818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40.1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1158 3712,'0'0'154,"-1"0"1,0 1-1,0-1 1,0 1 0,1-1-1,-1 1 1,0-1-1,1 1 1,-1 0-1,0-1 1,1 1-1,-1 0 1,1-1-1,-1 1 1,1 0-1,0 0 1,-1-1 0,1 1-1,-1 0 1,1 0-1,0 0 1,0-1-1,0 1 1,0 0-1,-1 0 1,1 0-1,0 0 1,0 0-1,0 0 1,1-1-1,-1 1 1,0 0 0,0 0-1,0 0 1,1 0-1,-1-1 1,0 1-1,1 0 1,-1 0-1,1 0 1,0 0-1,0 0-10,0 1 0,-1-1-1,1 0 1,0 0-1,0 0 1,0 0-1,0 0 1,0-1 0,0 1-1,1 0 1,-1 0-1,0-1 1,0 1 0,1-1-1,-1 1 1,0-1-1,1 1 1,-1-1-1,0 0 1,1 0 0,-1 0-1,0 0 1,1 0-1,-1 0 1,0 0 0,1 0-1,1-1 1,3 0 190,0-1 0,0 0 1,0 0-1,0-1 0,6-3 1,91-62 1381,-68 43-1528,5-5-42,-2-2 0,-1-2 1,-2-1-1,54-68 0,104-175 647,-190 273-776,27-45 666,34-78-1,-60 119-502,6-12 192,-8 16-270,-5 10-121,-19 42 289,3 1 0,-23 86 1,-40 217 683,81-347-928,-3 17 164,-1 22-1,4-38-116,1 0 0,0 0-1,0-1 1,0 1 0,1 0 0,0-1-1,0 1 1,0-1 0,1 1 0,3 8 0,-5-12-66,1 0 1,0 0 0,-1 1-1,1-1 1,0 0-1,0 0 1,0 0 0,0 0-1,0 0 1,0 0 0,0 0-1,0 0 1,1-1 0,-1 1-1,0 0 1,0-1 0,1 1-1,-1-1 1,0 1 0,1-1-1,-1 1 1,0-1 0,1 0-1,-1 0 1,1 0 0,-1 0-1,0 0 1,1 0-1,-1 0 1,1 0 0,-1-1-1,0 1 1,1 0 0,-1-1-1,0 1 1,1-1 0,-1 0-1,2 0 1,3-3-32,-1 0-1,1 0 1,-1 0 0,0-1-1,0 0 1,6-7 0,3-6-25,-1 0 1,-1-1 0,0-1 0,10-23 0,5-11-10,128-201-38,-103 184 118,56-88-65,-4-55 355,-76 152-240,0-17 289,-19 52-114,-4 15-96,-5 11-47,0 2 6,-6 22 197,-5 12-105,-1-1 1,-2 0 0,-2-1-1,-1 0 1,-37 52 0,25-44-33,-67 97 235,63-81-162,-28 66-1,-15 64 162,43-103-338,-72 156-87,95-220 325,10-20-318,0 0 1,-1 0 0,1-1-1,0 1 1,0 0-1,0 0 1,0 0 0,0 0-1,-1 0 1,1 0-1,0-1 1,0 1 0,0 0-1,0 0 1,0 0 0,0 0-1,0-1 1,0 1-1,0 0 1,0 0 0,0 0-1,0 0 1,-1-1-1,1 1 1,0 0 0,0 0-1,0 0 1,0 0-1,1-1 1,-1 1 0,0 0-1,0 0 1,0 0-1,0-1 1,0 0-153,2-6 11,1 0-1,1 0 0,-1 0 1,8-10-1,0-1 102,5-8-9,0 0 1,2 2-1,26-30 1,-41 52 53,2-5-14,0 1 1,1 0 0,0 0 0,0 1-1,0 0 1,1 0 0,12-7 0,-18 12 28,0-1-1,0 1 1,0 0 0,-1 0 0,1 0 0,0 0 0,0 0-1,0 0 1,0 0 0,0 0 0,0 1 0,0-1-1,-1 0 1,1 0 0,0 1 0,0-1 0,0 1 0,-1-1-1,1 1 1,0-1 0,0 1 0,-1-1 0,1 1-1,0-1 1,-1 1 0,1 0 0,-1-1 0,1 1 0,0 1-1,1 1 18,0 0-1,0 0 0,-1 0 1,0 0-1,1 0 0,0 4 0,-1 3 66,1-1 0,-1 1-1,-1 17 1,-1-20-58,1-1 1,0 1-1,1-1 1,-1 0 0,1 1-1,0-1 1,1 0-1,0 1 1,2 6-1,0-7 1,-1 0-1,0-1 1,1 0-1,0 0 1,1 0-1,-1 0 1,1 0-1,0-1 1,0 0-1,0 0 1,0 0-1,1-1 1,0 0-1,-1 0 1,1 0-1,0-1 1,13 4-1,-7-4 7,0 0 0,0 0 0,1-2-1,-1 1 1,0-2 0,1 0 0,-1 0 0,20-5-1,-20 3-64,1 0-1,-1-1 1,0 0-1,0-1 1,0-1-1,-1 0 1,0 0-1,0-1 1,0 0-1,-1-1 0,0 0 1,-1-1-1,0 0 1,0 0-1,-1-1 1,9-12-1,-13 14-19,0 0-1,0 0 1,-1-1-1,1 1 0,-2-1 1,1 1-1,-2-1 1,1 0-1,0-12 1,-2 20 43,0 0 1,0 1-1,0-1 0,0 0 1,0 0-1,0 0 1,0 0-1,0 1 1,0-1-1,-1 0 0,1 0 1,0 0-1,-1 1 1,1-1-1,0 0 0,-1 0 1,1 1-1,-1-1 1,1 0-1,-1 1 1,0-1-1,1 1 0,-1-1 1,0 0-1,1 1 1,-1-1-1,0 1 0,1 0 1,-1-1-1,0 1 1,0 0-1,0-1 1,1 1-1,-1 0 0,0 0 1,0 0-1,0 0 1,0 0-1,0 0 0,1 0 1,-1 0-1,0 0 1,0 0-1,0 0 1,0 0-1,1 1 0,-1-1 1,0 0-1,0 1 1,1-1-1,-1 0 0,0 1 1,0-1-1,1 1 1,-1-1-1,-1 2 0,-10 8 65,1 0-1,-1 0 0,2 1 0,0 0 0,0 1 0,1 0 1,0 1-1,1 0 0,0 0 0,-5 16 0,11-25 2,0 1 1,1 0-1,0 0 0,0 0 1,0 0-1,0 0 0,1 0 1,0 0-1,0 0 0,0 0 1,1 0-1,0 0 0,0 0 1,0-1-1,0 1 0,1 0 1,0 0-1,0-1 0,0 1 1,0-1-1,1 0 0,0 0 1,3 5-1,-4-7-42,1 0 0,-1 0-1,0 0 1,0-1 0,1 1-1,-1-1 1,0 1 0,1-1 0,0 0-1,-1 0 1,1 0 0,0 0-1,-1-1 1,1 1 0,0-1 0,0 0-1,0 1 1,-1-1 0,1-1-1,0 1 1,0 0 0,0-1 0,-1 1-1,1-1 1,0 0 0,-1 0-1,4-1 1,4-2-21,0-1 0,1 0 0,-2-1 0,1 0 0,11-10 0,-8 5-45,0-1 0,0 0 1,-2-1-1,1-1 0,-2 0 0,0 0 0,0-1 1,12-26-1,-17 22-46,1 0-43,-5 18 132,-1 0 1,1 0-1,-1 1 1,1-1-1,-1 0 1,1 1-1,0-1 1,-1 1-1,1-1 1,0 0-1,-1 1 1,1-1-1,0 1 1,0 0 0,-1-1-1,1 1 1,0 0-1,0-1 1,1 1-1,1-1 5,1 1 0,-1 0 0,0 0 0,0 0-1,0 0 1,0 0 0,0 1 0,0-1 0,0 1 0,0 0-1,0 0 1,0 0 0,0 0 0,0 0 0,-1 1 0,1-1 0,0 1-1,-1 0 1,1 0 0,-1 0 0,0 0 0,0 0 0,1 0 0,1 4-1,11 13 138,-1 0-1,13 23 0,-13-19-159,24 30 0,-35-49 51,1 0 0,0-1 0,0 1 0,0-1 0,0 0 0,1 0 0,-1 0 0,1-1 0,0 1 0,0-1 0,0 0 0,0-1 0,0 1 0,0-1 0,0 0 0,0 0 0,1-1 0,-1 1 0,0-1 0,1 0 0,-1-1 0,0 1 0,0-1 0,1 0 0,-1 0 0,0-1 0,0 0 0,0 0 0,5-2 0,2-3-91,1-1 1,-1 0 0,0 0-1,-1-1 1,0-1 0,0 0-1,8-11 1,7-11-156,24-40-1,-40 58 269,8-11-55,-17 23 10,1 1 0,-1-1-1,1 0 1,0 1 0,0-1-1,-1 1 1,1 0 0,0 0-1,0 0 1,4-2 0,-6 3 2,1 0 1,-1 0 0,1 0 0,-1 0-1,1 0 1,-1 0 0,1 0 0,-1 0-1,0 1 1,1-1 0,-1 0 0,1 0-1,-1 0 1,0 1 0,1-1 0,-1 0-1,0 0 1,1 1 0,-1-1 0,0 0-1,1 1 1,-1-1 0,0 0 0,0 1-1,1-1 1,-1 0 0,0 1 0,0-1-1,0 1 1,1-1 0,-1 0 0,0 1-1,0-1 1,0 1 0,0-1 0,0 1-1,0 0 1,3 22 188,-3-16-188,2 9 59,-1 0 0,0 1 0,-2-1 0,0 0 0,0 0 0,-2 0 0,-5 21 0,7-33-10,-4 17 62,7-16-151,7-8-52,-5 0-25,-1 0 1,1-1-1,-1 0 0,0 1 0,4-7 0,5-6-98,9-8 14,31-30-92,-45 48 256,0 0 0,0 1 0,1 0 0,0 0 0,0 0 0,9-3 0,-16 7 36,0 1 1,0-1-1,0 1 0,0-1 0,1 1 1,-1-1-1,0 1 0,0 0 0,1-1 1,-1 1-1,0 0 0,1 0 0,-1 0 1,0 0-1,1 0 0,-1 0 0,0 1 1,0-1-1,1 0 0,-1 1 0,0-1 1,0 0-1,1 1 0,-1 0 0,0-1 0,0 1 1,0 0-1,0 0 0,0-1 0,0 1 1,0 0-1,0 0 0,0 0 0,-1 0 1,1 0-1,0 0 0,0 0 0,-1 1 1,1-1-1,-1 0 0,1 0 0,-1 0 1,0 1-1,1 0 0,1 8 113,-1 0 0,0-1 0,0 1 1,-2 18-1,1-13-21,0-15-91,0 0-1,1 1 0,-1-1 0,0 0 1,1 0-1,-1 0 0,1 0 1,-1 0-1,0 0 0,1 0 0,-1 0 1,1 0-1,-1 0 0,0 0 0,1 0 1,-1 0-1,1 0 0,-1 0 1,0 0-1,1 0 0,0 0 0,-1-1-3,29-4-41,-17 3 27,0 0-1,0-1 0,12-5 0,17-10-115,-25 10 47,0 1 0,0 1 1,0 0-1,1 1 0,22-3 0,-38 8 88,1 0-1,0 0 1,0 0-1,-1 0 1,1 1-1,0-1 1,-1 0-1,1 1 1,0-1-1,-1 1 1,1 0-1,-1 0 1,1-1-1,-1 1 1,1 0 0,-1 0-1,0 0 1,1 0-1,-1 1 1,0-1-1,0 0 1,0 0-1,0 1 1,0-1-1,0 1 1,0-1-1,0 1 1,-1-1-1,1 1 1,0 2-1,1 3 50,0 0-1,0 0 0,-1 0 1,0 0-1,0 14 1,-1-20-36,0 1 1,0-1 0,0 1-1,0-1 1,0 1-1,0-1 1,1 0 0,-1 1-1,1-1 1,-1 1 0,1-1-1,0 0 1,-1 1-1,1-1 1,0 0 0,0 0-1,0 0 1,0 0-1,0 0 1,0 0 0,0 0-1,0 0 1,1 0 0,-1 0-1,0 0 1,0-1-1,1 1 1,-1 0 0,1-1-1,-1 1 1,2-1-1,0 1-1,0-1 0,0 0 0,0 1 0,-1-1-1,1 0 1,0-1 0,0 1 0,0 0-1,0-1 1,0 0 0,-1 0 0,1 0-1,0 0 1,-1 0 0,5-2 0,2-5-32,0 1 0,0-1 0,-1 0 1,11-14-1,0 0 21,23-27-180,11-13 13,-47 55 159,-5 6-11,0-1-1,0 1 0,0-1 0,1 1 0,-1 0 0,0 0 0,0 0 0,1 0 1,-1 0-1,1 0 0,-1 0 0,3-1 0,-4 3 15,0 0-1,1 0 1,-1 0 0,0-1-1,0 1 1,0 0 0,1 0-1,-1 0 1,0 0 0,0-1-1,0 1 1,-1 0 0,1 0-1,0 0 1,0 1 0,-3 11 15,-4 27 235,-4 70 0,14-68-111,-2-39-128,-1 1 0,1-1 0,0 1 0,0-1 0,0 1 0,0-1 0,1 0 0,-1 0 0,4 5 0,-3-6-13,-1-1 0,1 0 0,-1 0 1,1 0-1,0 0 0,-1 0 0,1 0 0,0-1 1,0 1-1,-1-1 0,1 1 0,0-1 0,0 1 1,2-1-1,30 0-1748,-21 0-991,-2-3-6348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9:04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64 210 3904,'-2'-1'448,"0"1"1,0-1 0,0 0-1,0 1 1,0-1-1,-1 1 1,1-1 0,0 1-1,0 0 1,-4 0-1,-17-2 2468,19 0-2596,4 1-248,-1 1 0,1 0 0,0 0 0,-1-1 0,1 1 0,-1 0-1,1 0 1,0 0 0,-1-1 0,1 1 0,-1 0 0,1 0 0,-1 0 0,1 0-1,-1 0 1,1 0 0,-1 0 0,1 0 0,0 0 0,-2 0 0,14 0 3234,40 2-2895,53 5 39,123-8 1,-30-13-294,-51 2 27,-65 7-65,187-2-88,-233 10 454,46 10 0,-80-12-434,10 1 955,-10-3-421,-7-2-237,-2-1-155,-1 1 0,-16-5 0,-1-1-180,-90-34 156,83 33-170,0-2 0,1-1 0,-42-24 0,62 30-16,7 5 2,0 0 0,0 0-1,1 0 1,0-1-1,-1 0 1,1 0 0,0 0-1,0 0 1,-2-4-1,3 5-123,2 1-32,4 0 44,4 0 68,0 0 31,0 1-1,0 0 1,-1 0-1,1 0 1,0 1-1,11 3 0,46 15-103,-32-8-80,-13-5 206,-2 2 0,1 1 0,-1 0-1,0 1 1,26 20 0,-41-28 14,-1-1 0,1 1-1,-1 0 1,0 1 0,0-1 0,0 0-1,0 0 1,0 1 0,0 0 0,0-1-1,-1 1 1,0 0 0,1-1 0,-1 1-1,0 0 1,0 0 0,-1 0 0,1 0-1,-1 0 1,1 0 0,-1 1 0,0-1-1,0 0 1,0 0 0,-1 0 0,1 0-1,-1 0 1,1 0 0,-1 0 0,-1 3-1,-4 7 79,-1 0-1,0 0 1,0-1-1,-2 0 1,-11 13 0,2-2 67,8-8-391,-22 27 909,29-39-1007,0 1 0,0-1 0,0 0-1,-1 0 1,0 0 0,1-1 0,-1 1 0,-6 2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9:0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28 266 4480,'-1'0'272,"0"0"0,-1 0 0,1 1 1,0-1-1,-1 0 0,1 1 0,0-1 0,-1 1 0,1-1 1,0 1-1,0-1 0,0 1 0,-1 0 0,1 0 1,0 0-1,0 0 0,0 0 0,0 0 0,0 1 0,-2 1 1431,8-17 2746,14-23-3335,7-4-680,-7 11 14,43-54 0,-55 77-421,-1 0 0,1 0 0,0 1 0,1 0 0,0 0 0,0 0-1,0 1 1,0 1 0,1-1 0,0 1 0,0 1 0,10-3 0,-15 5-3,-1 0 0,1 0 0,0 1 0,0-1 0,0 1 0,0 0 0,0 0 0,0 1 0,0-1 1,-1 1-1,1 0 0,0 0 0,0 0 0,0 0 0,-1 1 0,1-1 0,-1 1 0,1 0 0,-1 0 0,0 1 0,0-1 1,0 1-1,0-1 0,0 1 0,0 0 0,-1 0 0,0 0 0,1 0 0,-1 1 0,0-1 0,0 0 0,1 7 0,3 5 26,-1 1 0,-1-1 0,-1 1 0,0 1 0,-1-1 0,-1 0 0,0 1 0,-1-1 0,-1 0 0,0 0 0,-2 1 0,0-1 0,0 0 0,-2 0 0,-8 22 0,-76 167 482,15-36-168,34-83-80,33-73-76,-1 1 0,-1-1-1,-17 21 1,15-23-1,8-7 192,11-11-98,-4 4-300,0 0 0,0 0 0,0 1 0,0 0 0,1 0 0,-1 0 0,1 0 0,-1 1 0,1 0 0,0 0 0,7-1 0,8 0 132,29 1 0,-34 1-86,150 8 657,-157-8-608,0 0-1,1 0 1,-1-1 0,11-3 0,-17 4-111,0-1 0,0 0 0,0 1 0,0-1 0,-1 0 0,1 0 0,0 0 0,0 0 0,-1 0 0,1-1 0,0 1 0,-1 0 0,0-1 0,1 1 0,-1-1 0,0 0 0,1 1 0,-1-1 0,0 0 0,0 0 0,1-3 0,2-13-1078,-3 13-323,0 0 0,1 1 0,-1-1 0,1 0 0,0 1 0,0-1 0,5-6 0,2 1-2082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9:0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17 4064,'4'-14'2261,"-3"14"-1783,-1 0-1,1-1 1,-1 1-1,1 0 1,0 0-1,-1-1 1,1 1-1,-1 0 1,1 0-1,0 0 1,-1 0-1,1 0 0,0 0 1,-1 0-1,1 0 1,0 0-1,-1 0 1,2 1-1,3-1-888,-4 1 472,1-1-1,-1 1 0,0-1 0,0 1 1,1 0-1,-1 0 0,0-1 1,0 1-1,0 0 0,0 0 1,0 0-1,0 0 0,0 0 1,-1 1-1,1-1 0,0 0 1,0 0-1,-1 0 0,1 1 1,-1-1-1,1 0 0,-1 1 1,0-1-1,1 0 0,-1 1 1,0-1-1,0 0 0,0 1 1,0 2-1,0 6 245,-1 0-1,-2 20 1,2-24-224,-6 23 257,0 0-1,-2 0 0,-2-1 0,-20 41 0,21-47-212,-1-1 1,-1-1-1,-1 0 0,-1 0 1,-20 21-1,24-31-48,0 0 0,-1 0 0,-1-1-1,0 0 1,0-1 0,0 0 0,-1-1-1,0-1 1,-21 8 0,26-11-41,0-1 1,0 0-1,0-1 1,-1 0-1,1 0 1,0 0-1,-1-1 1,1-1-1,0 1 1,-1-1-1,1-1 1,0 0-1,0 0 1,-12-5-1,13 5-3,1-2 0,0 1 0,-1-1 0,1 0 0,1 0 0,-1-1 0,1 0 0,0 0 0,0 0 0,0 0 0,0-1 0,1 0 0,0 0 0,1 0 0,-1 0 0,1-1 0,-3-6 0,4 6-20,0 0 0,0 0 0,0 0 0,0-1-1,0-9 1,2 13-30,0 1 0,1-1 0,-1 1-1,0 0 1,1-1 0,0 1 0,0 0-1,0-1 1,0 1 0,0 0 0,1 0-1,0 0 1,-1 0 0,5-5 0,-1 3 12,-1 1 0,1 0 0,0-1 0,1 2 0,-1-1 0,1 1 0,0 0 0,-1 0 0,1 0 0,1 1 0,-1 0 0,0 0 1,0 1-1,13-2 0,0 1-16,1 1 1,-1 1 0,36 3 0,-41-1 128,1 0 0,-1 1 0,0 1 0,0 0 0,0 1 0,0 0-1,-1 2 1,0-1 0,0 1 0,-1 1 0,0 0 0,0 1 0,-1 0 0,0 1 0,0 0 0,14 20 0,-9-8 108,-2 1 1,0 1-1,-1 0 1,17 48-1,-16-37-27,-5-16 133,10 35-1,-17-48-1985,0-21-11285,-2 10 11370,0 4 1932,0-23-5713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9:2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1297 84 2496,'0'1'66,"0"-1"0,-5 7 6340,4-7-6113,0-1 0,0 0 0,1 1 0,-1-1 0,0 0 0,0 1 0,0-1-1,0 1 1,0-1 0,0 1 0,-2-1 0,-75-32 4865,56 23-4654,0 1 1,-35-11 0,45 17-311,0 0 1,-1 1 0,1 0-1,-1 0 1,0 2 0,0 0-1,1 0 1,-1 1 0,0 0-1,1 1 1,-19 6 0,-42 19 438,-97 50 0,89-38-678,26-14 46,2 3 1,-50 35-1,84-50 53,1 1-1,0 1 0,1 0 1,1 1-1,1 1 1,0 1-1,1 0 1,-19 34-1,-71 188 641,72-159-529,5-17-103,-25 68 473,48-116-499,0 1 0,1-1-1,1 1 1,0 19 0,5 65 79,2-49-13,1-1 1,3-1 0,3 1-1,1-2 1,2 0 0,3 0-1,27 52 1,6-7 100,21 53 154,-63-130-329,2 1 1,0-1 0,1-1-1,1 0 1,0-1-1,1 0 1,1-1-1,0-1 1,1 0 0,1-1-1,0-1 1,0-1-1,37 17 1,130 38 97,-162-57-129,12 1 71,0-1 1,1-1-1,0-2 1,53 1 0,-14-7-124,82-10 1,-17-8 119,-110 13-44,0-2 0,52-20 0,-38 7 8,-1-2-1,43-33 1,-61 40-57,284-182 397,-266 173-310,-1-1 0,46-39 0,-73 53-57,0-1 1,0-1-1,-2 0 0,0-1 0,0 0 1,-1-1-1,-1 0 0,14-31 0,-9 5 28,-1-1 1,9-50-1,-16 52-50,-1 0 0,1-77 0,-14-83-109,5 165 158,-7-49-64,-25-115 1,33 198 28,-2-18 17,-2 1-1,0-1 1,-1 1 0,-1 1-1,-1-1 1,-17-29 0,12 29 3,-2-1 0,0 2-1,-1 0 1,-28-23 0,23 23-69,-2 1 1,1 1-1,-50-25 0,-2-1 22,-66-32-52,122 66 78,0 1 1,0 1-1,-1 0 0,0 1 1,0 2-1,-22-3 0,7 5-86,-1 2 1,1 1-1,-66 13 1,-102 38-423,154-37-594,1 1-1,-64 35 1,105-49 478,-1 1 0,0-1 0,0-1 0,0 1-1,-8 1 1,14-4 348,0 1 0,0-1 0,0 0 0,0 1 0,-1-1 0,1 0 0,0 0 0,0 0-1,0 0 1,-1 0 0,1 0 0,0 0 0,0 0 0,0 0 0,0-1 0,-1 1 0,1 0 0,0-1-1,0 1 1,0-1 0,0 0 0,0 1 0,-1-2 0,-7-6-2714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9:2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13 241 1728,'0'0'35,"-1"0"0,1 0 0,-1 1 0,1-1 1,-1 0-1,1 0 0,-1 1 0,1-1 0,-1 0 0,1 1 0,-1-1 0,1 0 1,0 1-1,-1-1 0,1 1 0,-1-1 0,1 0 0,0 1 0,0-1 0,-1 1 1,1-1-1,0 1 0,0-1 0,0 1 0,-1-1 0,1 1 0,0 0 0,0 0 1,0 0 593,-3-13 7280,4 11-7749,0 0 0,0 0-1,0 0 1,0 0 0,0 0 0,0 0 0,0 1 0,0-1-1,0 0 1,0 1 0,0-1 0,0 1 0,1-1-1,-1 1 1,1-1 0,-1 1-152,33-10 366,1 1 0,70-8-1,-56 10-400,174-17-11,-194 23 87,0 1 0,0 1 1,33 7-1,-26-3 247,42 0 1,-46-6 42,36-8 0,-34 5-298,-30 3 47,1 1 0,-1-1-1,0 0 1,0 0 0,0 0-1,7-4 1,-12 3 54,0 0 1,0 0-1,0 0 1,0 0-1,0 1 1,0-1-1,0 0 0,-1 0 1,1 1-1,-3-3 1,-20-20 98,-13-2 129,-32-18 577,51 34-855,-1 1 1,-31-12-1,46 21-579,9 2-48,12 2 187,-8-3 343,0 0 1,0 1-1,0 1 0,0 0 1,0 0-1,15 8 0,1 0-42,62 17 206,-2 0 170,-72-22-173,0 0 0,0 1 1,0 0-1,13 10 0,-23-15-66,0 0 1,0 1-1,1-1 0,-2 1 1,1 0-1,0 0 0,2 4 1,-4-6-70,-1 0 1,1 1-1,-1-1 1,0 0-1,1 0 0,-1 1 1,0-1-1,0 0 1,0 1-1,0-1 1,0 1-1,0-1 1,-1 0-1,1 1 0,0-1 1,-1 0-1,1 0 1,-1 1-1,1-1 1,-1 0-1,1 0 0,-1 0 1,-1 2-1,-2 3 84,-1 1-1,-1-1 1,1 0-1,-1 0 1,0 0-1,-9 6 1,-2 2-79,12-10-73,1 0 0,-1-1 0,0 0 1,1 0-1,-2 0 0,-6 3 0,-20 2-4964,22-6 2857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9:3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18 1888,'0'0'41,"0"0"1,0 0-1,0 0 0,0 0 0,0 0 1,0 0-1,0 0 0,0 0 1,0 0-1,0 0 0,0 0 1,0 0-1,0 0 0,0 0 1,-1 0-1,1 0 0,0 0 0,0 0 1,0 0-1,0 0 0,0 0 1,0 0-1,0 0 0,0 0 1,0 0-1,0 0 0,0 0 0,-1 0 1,1 0-1,0 0 0,0 0 1,0 0-1,0 0 0,0 0 1,0 0-1,0 0 0,0 0 0,0 0 1,0 0-1,0 0 0,0 0 1,0 0-1,0 0 0,-1 0 1,1-1-1,0 1 0,0 0 1,0 0-1,0 0 0,0 0 0,0 0 1,0 0-1,0 0 0,0 0 1,0 0-1,0 0 0,0 0 1,0 0-1,0-1 0,0 1 0,0 0 1,0 0-1,0 0 0,0 0 1,0 0-1,0 0 0,0 0 1,3-15 11613,3 36-10402,1 37-317,-2 1 0,-4 71 0,0-6-96,3 159 322,-4 153-127,9-261-441,1-35-473,2 54 263,-4-76-96,-6-87-234,0-14-7,-1 0-1,-1 0 1,0 0 0,-4 18 0,2-15 21,1 0 0,2 37 1,1-10 275,2-27-672,2 2 299,2 55 1314,-17-96-1328,-59-127 75,57 124-141,-14-20 0,0 0 221,8 16-158,16 25 23,1 1 0,-1-1 1,0 0-1,1 0 0,-1 1 1,0-1-1,1 1 1,-1-1-1,0 0 0,0 1 1,0-1-1,1 1 0,-1 0 1,0-1-1,0 1 0,0 0 1,0-1-1,0 1 0,0 0 1,0 0-1,0 0 0,0 0 1,0 0-1,0 0 1,-1 0-1,1 0 9,1 1 0,0-1 0,-1 1 0,1-1 0,-1 0 0,1 1 0,0-1 1,0 1-1,-1-1 0,1 1 0,0-1 0,0 1 0,-1-1 0,1 1 0,0 0 0,0-1 0,0 1 0,0-1 1,0 1-1,0-1 0,0 1 0,0-1 0,0 1 0,0-1 0,0 1 0,0 0 0,1-1 0,-1 1 0,0-1 0,0 1 1,1 0-1,7 20-124,-7-19 113,11 23-51,-2-2 32,1 0 0,21 29 0,-24-37 109,-1-1 0,0 1 0,0 1 0,-2-1 0,0 1 1,3 20-1,-5-28-36,-3-8-3,0 0-1,0 1 1,0-1-1,0 0 0,0 0 1,0 1-1,0-1 1,0 0-1,0 0 1,0 0-1,0 1 0,0-1 1,0 0-1,0 0 1,1 0-1,-1 0 1,0 1-1,0-1 1,0 0-1,0 0 0,0 0 1,1 0-1,-1 1 1,0-1-1,0 0 1,0 0-1,1 0 1,-1 0-1,0 0 0,0 0 1,0 0-1,1 0 1,-1 0-1,0 0 1,0 0-1,0 0 0,1 0 1,-1 0-1,0 0 1,1 0-1,8-8 431,11-20-228,-16 21-51,5-5-143,0 0-1,1 1 0,0 0 1,1 1-1,0 0 0,1 0 1,22-13-1,-11 10-409,0 1 0,1 2 0,39-13 0,-39 15-562,27-8-2781,-45 14 2656,-1 1 1,1 0-1,0 1 0,0-1 1,-1 1-1,11 1 0,-2 4-4323,0 6 1738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9:3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1 3968,'-4'4'9750,"4"-1"-9420,-12 11 2212,10-13-2395,1 0 1,-1 1 0,1-1-1,0 1 1,0-1 0,0 1 0,0 0-1,0-1 1,0 1 0,0 0-1,-1 3 1,-33 120 2215,27-94-2082,-1 0 0,-1 0 0,-1-1 0,-2-1 0,-1 0 1,-20 29-1,27-48-216,0 0 1,-2 0 0,1-1 0,-1 0 0,0 0 0,-1-1-1,0 0 1,0-1 0,-1 0 0,0 0 0,0-1 0,0-1-1,-14 5 1,10-5-39,0-1-1,0-1 0,0 0 0,0-1 1,0 0-1,-1-2 0,1 1 0,-1-2 1,1 0-1,-23-5 0,34 5-61,-1 0 0,1 0 1,0-1-1,0 1 0,1-1 0,-1 0 0,-6-4 0,8 5 20,1-1-1,0 1 1,-1 0-1,1-1 1,-1 1 0,1 0-1,0-1 1,0 0-1,0 1 1,0-1 0,0 0-1,0 1 1,1-1-1,-1 0 1,1 0 0,-1 0-1,1 0 1,-1 0-1,1 1 1,0-4 0,0 2-8,1-1 1,-1 0-1,1 0 1,0 0-1,0 1 1,1-1 0,-1 0-1,1 1 1,0 0-1,0-1 1,0 1-1,0 0 1,0 0 0,1 0-1,-1 0 1,4-3-1,1-1 22,1 1 0,0 0-1,0 0 1,1 1 0,9-5-1,-12 7 25,1 0 0,0 1-1,-1-1 1,1 2 0,0-1 0,0 1-1,0 0 1,0 0 0,12 1-1,-8 1 69,0 0 0,0 1-1,0 0 1,0 1-1,15 6 1,-3 1 204,0 1 0,-1 2 0,0 0 0,32 26 0,116 117 879,-43-35-1015,-116-111-189,6 5-237,1-1 0,-1 0-1,28 15 1,-41-27-24,-1-1 0,1 1-1,0 0 1,0-1 0,0 0-1,7 2 1,-10-3 64,1 0 1,-1 0-1,0 0 0,1 0 0,-1 0 0,1 0 1,-1-1-1,0 1 0,1 0 0,-1-1 0,0 1 1,1-1-1,-1 0 0,0 1 0,0-1 0,0 0 1,1 0-1,-1 1 0,0-1 0,0 0 0,0 0 1,0 0-1,0-1 0,-1 1 0,2-2 0,0-1-812,0 0-1,0-1 0,-1 1 0,1 0 0,0-6 0,4-26-3200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00.38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742 146 1248,'-1'-28'10636,"-1"28"-10460,-21 1 222,20 0-360,-1 1 0,0 0-1,0 0 1,1 0 0,-1 0 0,1 1-1,0-1 1,0 1 0,0 0-1,-4 4 1,-24 34 49,27-35-66,-16 26 54,-28 61 0,27-50-1,-3 5 164,-25 74 1,44-107-225,0 1 0,2 0 0,0 1 0,0-1 1,2 1-1,0-1 0,1 1 0,0-1 0,4 23 1,0-21 52,0 0 0,2-1 0,0 1 0,8 16 1,-9-24 22,1 0 0,0 0 0,0-1 0,1 0 0,0 0 0,0 0 0,16 13 0,-20-19-39,0-1 1,0 0-1,0 0 1,0 0 0,0 0-1,1-1 1,-1 1-1,0-1 1,1 0 0,-1 0-1,1 0 1,0 0-1,-1 0 1,1-1 0,0 0-1,-1 0 1,1 0-1,5-1 1,-4 0 19,0-1-1,1 1 1,-1-1 0,0-1 0,0 1-1,0-1 1,0 0 0,0 0 0,-1 0-1,1-1 1,4-4 0,5-7 27,0-1 0,-1 0 0,-1 0 0,0-2 0,-1 1 1,-1-1-1,-1-1 0,-1 0 0,0 0 0,-2 0 0,0-1 0,-1 0 1,-1-1-1,3-29 0,-4 1 124,-4-61-1,-1 92-206,0-1-1,-1 1 0,-1-1 1,0 1-1,-2 0 0,-9-23 1,13 37-41,0-1 1,-1 0-1,1 1 1,-1-1-1,0 1 1,0 0-1,0 0 1,-1 0-1,1 0 1,-1 1-1,0 0 0,0-1 1,-6-2-1,8 5 6,0 0 0,1 0 0,-1 0 0,0 1 0,0-1 0,0 0 0,0 1 0,0 0-1,0 0 1,0-1 0,0 1 0,0 0 0,0 1 0,0-1 0,0 0 0,0 0 0,0 1-1,-2 0 1,-1 1-49,0 1-1,0 0 0,1-1 1,-1 1-1,-4 4 0,-8 8-50,0 1-1,1 1 0,1 0 0,-15 21 0,29-36 112,-31 40-34,2 1 1,-45 89-1,65-112 22,1 2-1,2-1 1,0 1 0,1 0-1,1 1 1,1-1 0,1 1-1,1 0 1,1 34-1,1-45 43,2 0-1,-1 0 0,2 0 1,-1 0-1,2 0 0,-1 0 0,2-1 1,0 0-1,0 0 0,1 0 1,0 0-1,0-1 0,1 0 0,1-1 1,0 1-1,0-2 0,1 1 1,0-1-1,14 10 0,-16-13 38,0-1 0,0 0 1,0 0-1,1 0 0,-1-1 0,1 0 0,9 2 0,-13-5-21,1 1-1,-1-1 1,0 1 0,0-1-1,1 0 1,-1-1-1,0 1 1,1-1 0,-1 0-1,0 0 1,0 0-1,0-1 1,0 1 0,0-1-1,5-3 1,1-2 59,1 0 1,-2-1-1,1 0 0,-1 0 1,9-12-1,37-51 200,-34 43-168,-3 2-9,-1 0 0,-2-1-1,17-41 1,-27 57-86,4-8 47,9-33-1,-10 19-15,-2 0 0,-2-1 0,-1 1 0,-1-1 0,-2 0 0,-6-55 0,3 66-74,-2 0 1,0 1-1,-1-1 1,-15-33-1,17 48-15,1 1-1,-2 0 1,1 0 0,-1 1-1,0-1 1,0 1 0,-1 0-1,0 0 1,0 1 0,0 0-1,-10-6 1,11 8-21,0 0 0,0 0 0,-1 1 0,1 0 0,-1 0 0,1 1 0,-1-1 0,1 1 0,-1 1 0,0-1 0,0 1 0,1 0 0,-1 0 0,0 0 0,-10 3 0,2 0-15,1 0 0,0 1 1,0 1-1,0 0 0,1 1 0,-1 0 0,1 1 1,1 0-1,-18 14 0,3-1 10,2 1-1,0 2 1,1 0 0,2 1-1,0 2 1,2 0 0,-26 45-1,29-44 9,1 0 0,1 1 0,2 1 0,1 0 0,1 1 0,-7 38 0,14-53 43,2 0-1,-1 0 1,2 0 0,0 0-1,1 0 1,4 20-1,-3-24 38,1 1 0,1-1 0,0 0 0,0 0-1,1-1 1,1 1 0,-1-1 0,2 0 0,7 9-1,-9-13 11,0 0 0,1 0 0,0 0 0,0 0 0,0-1-1,1 0 1,0 0 0,0-1 0,0 0 0,0 0-1,1-1 1,-1 0 0,1 0 0,0 0 0,0-1-1,0-1 1,15 2 0,-16-3 1,1-1-1,-1 0 1,0 0 0,0-1-1,0 0 1,0 0 0,0 0 0,-1-1-1,1 0 1,6-5 0,1 0 35,-1-1 1,0-1-1,16-17 1,-13 12-31,-1-1 0,-1 0 1,0-1-1,-2-1 0,0 0 1,-1-1-1,0 0 0,8-24 1,-7 7 45,-1 0 0,-2-1 0,-2 0 1,5-71-1,-11 77-66,0 1 0,-8-50 1,5 69-48,0-1 0,-1 1 1,0-1-1,-1 1 0,0 0 0,-1 0 1,0 0-1,0 1 0,-10-13 0,11 17-29,0 1 0,-1 0 0,1 1 0,-1-1 0,0 1-1,0 0 1,-1 0 0,1 0 0,-1 1 0,0-1 0,0 1 0,0 1-1,0-1 1,0 1 0,0 1 0,-1-1 0,1 1 0,-1 0 0,1 0-1,-1 1 1,-10 0 0,3 2-14,-1 0-1,1 1 0,0 1 1,0 0-1,0 1 1,0 1-1,1 0 1,0 1-1,0 0 1,1 1-1,0 0 1,0 1-1,-14 14 1,2 2 6,1 2 0,2 1 1,0 0-1,2 1 0,-22 44 1,29-47 15,0 0 1,2 1-1,1 0 1,2 1-1,-9 53 1,14-67 31,1 1 0,1-1 1,0 1-1,1-1 0,0 1 0,1-1 1,1 1-1,0-1 0,1 0 0,0 0 1,2-1-1,-1 1 0,11 16 0,-12-23 39,0-1-1,0 0 0,1 0 0,0 0 0,0-1 0,1 0 0,-1 0 0,1 0 0,0-1 0,0 1 0,0-1 0,1-1 1,0 1-1,0-1 0,-1-1 0,2 1 0,-1-1 0,8 1 0,-6-2 39,1-1-1,0 0 1,-1-1 0,1 0 0,-1-1-1,1 0 1,-1 0 0,0-1-1,0 0 1,0-1 0,0 0-1,0 0 1,13-10 0,-6 3 0,-1-1 0,0 0 1,-1-1-1,0 0 0,21-28 0,-24 26-31,0-1 0,-2 1 0,0-1 0,-1-1 0,-1 0 0,0 0 0,-1 0 0,-1-1 0,-1 0 0,0 0 0,-1 0 0,-1 0 0,-1 0 0,-1-1 0,-2-30 0,-1 26-75,-9-37-1,9 50-1,0 0 1,-1 0-1,0 0 1,0 0-1,-10-14 1,12 21 9,0 0 0,0 0 0,-1 1 1,1-1-1,-1 0 0,0 1 0,0 0 0,0-1 1,0 1-1,0 0 0,0 1 0,-1-1 0,1 0 1,0 1-1,-1 0 0,0 0 0,1 0 0,-1 0 1,1 1-1,-1-1 0,-6 1 0,2 0-49,0 1 0,0 1-1,0-1 1,1 1-1,-1 0 1,0 1 0,1 0-1,-13 7 1,2 0-41,1 1-1,0 1 1,0 0 0,-17 19 0,-51 61-158,75-80 261,1 0 1,0 0-1,1 1 0,0 0 1,2 0-1,-1 1 0,1 0 1,1 0-1,1 1 0,0-1 1,1 1-1,0 0 0,1 0 1,1 0-1,0 0 0,1 0 1,1 0-1,0 0 0,1 0 1,7 24-1,-4-19 29,1-1-1,2 0 1,0 0 0,0-1-1,20 29 1,-6-15-31,53 57 0,-62-74 86,-3-4 480,17 16 0,-27-27-545,0 0 0,0 0-1,0 0 1,0 0 0,0 0 0,0 0 0,0 0 0,0 0 0,0 0 0,0 1 0,0-1 0,0 0 0,0 0 0,0 0 0,0 0-1,0 0 1,0 0 0,0 0 0,0 0 0,0 0 0,0 0 0,0 0 0,1 0 0,-1 0 0,0 0 0,0 0 0,0 1-1,0-1 1,0 0 0,0 0 0,0 0 0,0 0 0,0 0 0,0 0 0,0 0 0,0 0 0,0 0 0,1 0 0,-1 0 0,0 0-1,0 0 1,0 0 0,0 0 0,0 0 0,0 0 0,0 0 0,0 0 0,0 0 0,0 0 0,0 0 0,0 0 0,1 0-1,-1-1 1,0 1 0,0 0 0,0 0 0,0 0 0,0 0 0,0 0 0,0 0 0,0 0 0,0 0 0,0 0 0,0 0 0,0 0-1,0 0 1,0 0 0,0 0 0,-3-10 259,1 3-163,-7-12 104,-1-1 0,-23-34 1,10 18-178,-11-17-81,-3 2 0,-56-62 1,82 99-11,11 12 23,-1 1 0,0-1 0,1 1 0,-1 0 0,0-1 0,0 1 0,0 0 0,0 0 0,-1 0 0,1 0 0,0 0 0,0 0 0,-1 0 0,1 0 0,-1 0 0,1 0 0,0 1 0,-1-1 0,-2 0 0,3 1 12,0 1-1,0-1 1,1 1 0,-1 0 0,0-1 0,1 1 0,-1 0 0,0-1-1,1 1 1,-1 0 0,1 0 0,-1 0 0,1-1 0,0 1 0,-1 0-1,1 0 1,0 0 0,0 0 0,-1 0 0,1 0 0,0 0 0,0 1-1,-1 3-30,-9 36-26,2 0 0,-4 71 0,13 86 163,6-125-119,-6-62 59,1-1 1,1 1-1,0-1 1,7 17-1,-7-21 6,0 0 0,1-1-1,0 1 1,1-1 0,-1 1 0,1-2-1,0 1 1,0 0 0,10 6 0,6 2 4,31 15 1,-16-8 21,-20-13 16,0 0 0,1 0-1,0-2 1,19 5 0,18 5 179,130 34 83,-168-45-337,26 11 1,-28-9 42,1-1 1,20 5-1,-16-7 21,0-1 0,-1-1-1,1-1 1,0 0 0,23-4 0,137-26 169,-120 19 10,-31 5-170,-1 0 0,0-2 1,0 0-1,-1-2 1,0-1-1,0-2 0,-2 0 1,1-1-1,-2-2 1,32-26-1,-11 1 109,71-87 0,-51 36-106,-47 67 15,76-128-192,-3 10 235,-83 131-101,0 0-1,-1 0 1,-1-1 0,0 1-1,0-1 1,-1 0 0,-1-1-1,3-22 1,-5 32-28,0-5 17,-1 0 0,1 0 0,-1 0 1,-1 0-1,0 0 0,-4-16 0,-7-11 30,-1 1 0,-27-47 1,25 53-93,-31-42 1,23 43 14,-1 0-1,-1 2 1,-1 1 0,-1 1 0,-1 1 0,-32-20-1,19 13 59,24 17-54,-22-14 1,18 19-11,16 7 34,0-1 0,0 0-1,1 0 1,-6-3-1,-2-2-6,-1 1 0,1 0 0,-1 1-1,0 1 1,-1 0 0,1 1 0,-1 0-1,-22-1 1,-12 1 32,-54 5 0,75-1-27,-105 10-144,95-6 121,0 0 1,1 3-1,-1 1 0,2 1 1,-58 26-1,67-24-2,0 2-1,1 0 0,1 2 0,0 1 0,1 1 1,1 1-1,0 0 0,2 2 0,0 1 1,2 0-1,0 1 0,-26 47 0,30-43 13,1 0-1,1 2 0,1 0 1,2 0-1,-9 44 0,17-65 22,0 0 0,0 0 0,1 0 0,0 0 0,1 0 0,-1 0 0,2 0 0,-1 0-1,1 0 1,0-1 0,1 1 0,4 10 0,-5-14-1,1 0 1,-1 1-1,1-2 0,-1 1 1,1 0-1,0-1 0,1 1 0,-1-1 1,0 0-1,1 0 0,0 0 1,0 0-1,0-1 0,0 0 1,0 0-1,0 0 0,1 0 1,-1 0-1,1-1 0,-1 0 0,1 0 1,6 0-1,-1 0 22,0-1 1,0-1-1,0 0 1,0 0-1,-1-1 0,1 0 1,0-1-1,-1 0 0,1 0 1,-1-1-1,0 0 1,0-1-1,12-8 0,-11 4 18,-1 0-1,0-1 1,0 0-1,-1 0 1,0-1-1,0 0 1,-2-1-1,1 1 1,-1-1-1,-1-1 1,0 1-1,-1-1 1,0 0-1,2-19 1,-3 12-30,0 0 0,-2 0 0,0-1 0,-1 1 0,-1-1 0,-1 1 0,-1 0 0,-11-39 0,10 47-5,-1 1 0,0-1 0,0 1 0,-1 0 0,-1 1 0,0 0 0,0 0 0,-1 0 0,0 1 0,-1 0 0,0 0 0,-11-7 0,8 8-62,-1 0 0,0 1 1,0 1-1,0 0 1,-1 0-1,0 2 1,0 0-1,0 0 1,-1 1-1,1 1 0,-1 0 1,-26 1-1,34 2 22,0-1 0,1 1 0,-1 0 0,1 1 0,-1 0 0,1 0 0,0 0 0,0 1 1,0-1-1,0 1 0,0 1 0,-7 5 0,5-3-6,0 1 1,1 0 0,0 1 0,1 0 0,-1 0-1,1 0 1,-6 12 0,0 5-60,1 1-1,0 0 1,3 0-1,-11 52 1,11-28 76,2 1 1,3 0 0,2 1-1,7 69 1,-4-95-18,2-1 1,10 40-1,-10-51 66,0-1-1,1 1 1,1-1-1,0 0 0,1 0 1,10 13-1,-14-22 1,1 1 0,0-1-1,0 0 1,0 0 0,7 5-1,-9-8-14,0 1 0,1-1 0,-1 0 0,0 0 0,0 0 0,1 0 0,-1 0 0,0 0 0,1-1 0,-1 1 0,1-1 0,-1 0 0,1 1 0,-1-1 0,3-1 0,1 0 31,-1 0 0,0-1-1,0 0 1,-1 0-1,1 0 1,0-1 0,-1 1-1,1-1 1,-1 0-1,0-1 1,5-4 0,7-8 59,18-24 0,-28 33-82,-4 4-18,56-74 312,-54 70-294,1 0 0,-1 0 0,0-1 0,-1 1 0,0-1 0,0 0 0,0 0 0,2-17 0,-5 23-27,0 0 0,0-1 1,0 1-1,0 0 0,0-1 0,0 1 0,-1 0 0,1 0 0,-1 0 0,1-1 0,-1 1 0,0 0 0,0 0 0,0 0 0,0 0 0,0 0 0,-1 0 1,1 0-1,0 1 0,-1-1 0,0 0 0,1 1 0,-1-1 0,0 1 0,0 0 0,1-1 0,-1 1 0,0 0 0,-1 0 0,1 0 0,0 1 1,0-1-1,0 0 0,0 1 0,-1-1 0,1 1 0,-3 0 0,-4-1-43,0 1 0,0 0 0,0 1-1,0 0 1,1 0 0,-1 1 0,0 0 0,-13 6 0,7-1 27,1 0 0,0 1 0,0 1 0,1 0 0,0 1 0,1 1 0,0-1 0,0 2 0,1 0 0,1 0 0,0 1 0,1 0 0,0 1 0,1 0 0,-8 19 0,57-54 92,124-57 5,-64 33-121,99-42 42,-160 70 4,12-4-61,1 1-1,0 3 0,98-17 1,-132 31 60,0 1 1,0 1-1,26 2 1,-37 0 1,-1 0 0,1 0 0,0 1 0,0 0 0,-1 0 0,1 1 0,-1 0 0,0 0 0,0 0 0,11 8 0,-16-9 4,0 0-1,1 0 0,-1 0 0,0 0 0,0 1 1,0-1-1,-1 0 0,1 1 0,0 0 0,-1-1 1,0 1-1,1 0 0,-1 0 0,0 0 0,-1 0 1,1 0-1,0 0 0,-1 0 0,0 4 1,0-1 9,0 1 0,-1-1 0,0 1 0,0-1 0,-1 0 0,1 1 0,-1-1 0,-3 6 0,-56 104 42,38-77 2,-78 130 353,84-147 49,19-28-415,-1-1 0,1 1 1,0 0-1,0 0 0,0 0 0,7-11 0,6-9-37,2 0 1,0 2-1,1 0 0,2 1 0,42-38 0,-30 29-109,-23 23 35,0 0 0,0 1 0,0 0 0,1 0 0,1 1 0,11-7 0,-21 14 63,-1 0 0,0-1-1,1 1 1,-1 0 0,0 0 0,1-1-1,-1 1 1,0 0 0,1 0-1,-1 0 1,0 0 0,1 0 0,-1-1-1,1 1 1,-1 0 0,0 0 0,1 0-1,-1 0 1,1 0 0,-1 0-1,0 0 1,1 1 0,-1-1 0,1 0-1,-1 0 1,0 0 0,1 0-1,-1 0 1,0 0 0,1 1 0,-1-1-1,0 0 1,1 0 0,-1 1-1,0-1 1,1 0 0,-1 0 0,0 1-1,0-1 1,1 0 0,-1 1-1,0-1 1,0 0 0,0 1 0,1-1-1,-1 1 1,0-1 0,0 0 0,0 1-1,0-1 1,0 1 0,0-1-1,0 0 1,0 1 0,0-1 0,0 1-1,0-1 1,0 0 0,0 1-1,0-1 1,0 1 0,0-1 0,-1 0-1,1 1 1,-9 26-11,8-26 10,-25 57 103,-4-2 1,-51 75-1,-93 90 305,156-201-200,15-20-42,4-6-86,9-16-23,33-44-105,75-89-1,36-18-14,-114 133 16,1 2 0,51-35 0,-90 72 43,66-43-202,-62 41 217,0-1 1,1 1 0,-1 1 0,1-1-1,0 1 1,-1 0 0,1 1 0,14-2-1,-20 3-4,0 0 0,0 0 0,0 0 0,0 0 0,0 0 0,0 0 0,0 1 0,0-1 0,0 0 0,0 0 1,0 1-1,0-1 0,0 1 0,0-1 0,-1 1 0,1-1 0,0 1 0,0-1 0,-1 1 0,2 0 0,-2 0-1,1 0 0,-1 0 0,0-1 1,1 1-1,-1 0 0,0 0 0,0 0 0,0-1 1,0 1-1,0 0 0,0 0 0,0 0 0,0 0 1,0-1-1,0 1 0,0 0 0,0 0 0,-1 1 1,-2 4 24,1 0 0,-1-1 1,0 1-1,-7 8 1,6-9 37,1 0-12,-6 6 136,9-11-173,0-1 1,0 0 0,0 1-1,0-1 1,0 0 0,0 1 0,0-1-1,0 0 1,0 1 0,0-1-1,0 0 1,0 1 0,1-1 0,-1-1-1,0 2-5,7-11-17,0 0 1,11-14-1,-2 4-42,-15 19 28,0 1 0,0 0 0,0 0 1,0-1-1,1 1 0,-1 0 0,0 0 1,0 0-1,0 1 0,1-1 1,-1 0-1,2 0 0,-2 0 13,-1 1-1,0 0 1,0 0-1,1 0 0,-1 0 1,0 0-1,0 0 1,1 0-1,-1 0 1,0 0-1,0 0 1,1 0-1,-1 0 1,0 1-1,1-1 1,-1 0-1,0 0 1,0 0-1,1 0 1,-1 0-1,0 0 1,0 1-1,0-1 1,1 0-1,-1 0 1,0 1-1,3 11-94,-4 0 83,0 0 0,0 0 0,-1-1 1,-1 1-1,-5 14 0,-26 57-148,22-55 268,-21 51-24,-32 69 254,56-135-117,9-13-209,0 0 0,0 0 0,0 0-1,0 0 1,0 1 0,0-1 0,0 0 0,0 0-1,-1 0 1,1 0 0,0 0 0,0 0-1,0 0 1,0 0 0,0 0 0,0 0 0,0 0-1,0 0 1,-1 0 0,1 0 0,0 0-1,0 0 1,0 0 0,0 0 0,0 0 0,0 0-1,0 0 1,0 0 0,-1 0 0,1 0 0,0 0-1,0-1 1,0 1 0,0 0 0,0 0-1,0 0 1,0 0 0,0 0 0,0 0 0,0 0-1,0 0 1,-1 0 0,1 0 0,0 0 0,0-1-1,-1-11 180,2-4-176,0 0-1,2 0 0,0 0 0,0 0 1,2 1-1,0-1 0,1 1 1,0 1-1,1-1 0,1 1 1,11-16-1,-1 5-66,0 0 0,2 2 1,1 0-1,1 1 0,26-20 1,-36 33-34,0 1 1,18-10-1,-22 12 9,-4 3 43,-7 8-31,0-1 64,-1 0 1,0-1-1,0 1 1,0-1-1,0 0 1,-9 5-1,-28 13 176,40-20-150,-7 2-7,0 0-1,-1 0 1,1-1-1,0 0 1,-1-1-1,1 0 1,-1 0 0,1-1-1,-14-1 1,-8-2-194,-38-9 0,66 11 177,-25-6 18,2-1 0,-43-21-1,5 3-46,-119-36-3,64 23-71,-155-28 0,256 64 66,-1 1 0,0 1 1,1 0-1,-1 2 0,-33 4 1,29-1 16,0 0 1,1 2 0,0 0 0,0 2-1,0 0 1,-22 13 0,11-3-96,0 2 1,-55 44-1,65-42 87,0 1 1,2 0-1,1 2 1,-25 38-1,41-58 53,-2 3 21,-11 12 121,15-19-161,0 0-1,-1 0 1,1 0 0,0 0 0,-1-1-1,1 1 1,0-1 0,-1 1 0,1-1-1,-1 1 1,1-1 0,-1 0 0,1 0-1,-4 0 1,-7 0 193,8 1-182,1-1 1,0 0-1,0 1 0,0-2 0,0 1 1,0 0-1,-1-1 0,1 1 0,0-1 0,0 0 1,0 0-1,0 0 0,0 0 0,1-1 1,-1 1-1,-3-3 0,-9-6-19,13 8 12,-1 1-1,1 0 1,0-1 0,0 0-1,0 1 1,0-1 0,-2-2-1,2 2-21,-3-7-126,5 8 114,1 1-1,-1-1 1,0 1 0,1-1-1,-1 0 1,0 1 0,1-1 0,-1 1-1,1-1 1,-1 1 0,1-1 0,-1 1-1,1 0 1,-1-1 0,1 1-1,0 0 1,-1-1 0,1 1 0,0-1-1,43-18-4246,2-4-2400,11-1 1936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9:2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4224,'0'-7'8506,"9"10"-7684,-5-3-607,3 2 48,0-1-1,0 0 1,0 0-1,1 0 1,-1-1-1,15-2 1,8-7-266,-13 4-148,32-6 1,65-7-6645,-69 14 4049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9:25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4736,'0'-8'2144,"8"8"-1856,-3 0 1600,0 0-1088,-2 0 640,7 0-832,3 0-32,1 0-384,4 0-96,0 0-64,-1 0-128,1 0 64,5-3-1088,4 3 576,5-8-4192,4 4 2624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40.4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18 10880,'-13'-9'4928,"8"6"-4289,0-2 737,10 10-896,-5-2-1600,0 1 576,0 4-2527,10 3 1727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9:2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6720,'0'0'3040,"10"0"-2624,-6 0 384,1 0-512,-1 12-32,10 4-160,4-9-160,0-2 32,-1-10-2144,6 2 1152</inkml:trace>
  <inkml:trace contextRef="#ctx0" brushRef="#br0" timeOffset="1">680 7 7808,'0'-7'3520,"8"19"-3040,-3-12 992,0 3-896,-2 2-224,2 7-224,5-4-352,-1 4 128,4-12-3488,0 3 1984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0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83 3328,'0'-17'945,"1"6"349,-1-1 0,-2-18-1,0 25-724,0-1 600,2 6-1155,0 0-1,0 0 1,0 0-1,0 0 1,0 0-1,0 0 1,0 0-1,0 0 1,0 0-1,0 0 1,0 0-1,0 0 1,0 0-1,0 0 1,0 0-1,0 0 1,0 0 0,1 0-1,-1 0 1,0 0-1,0 0 1,0-1-1,0 1 1,0 0-1,0 0 1,0 0-1,0 0 1,0 0-1,0 0 1,0 0-1,0 0 1,0 0-1,0 0 1,0 0 0,0 0-1,0 0 1,0 0-1,0 0 1,0 0-1,0 0 1,0 0-1,0 0 1,0 0-1,0 0 1,0 0-1,0 0 1,0 0-1,0 0 1,0 0-1,0-1 1,0 1-1,0 0 1,0 0 0,0 0-1,0 0 1,0 0-1,0 0 1,0 0-1,0 0 1,0 1 2,0-1 0,1 1-1,-1 0 1,0 0 0,0-1 0,0 1 0,0 0 0,0 0 0,0-1 0,0 1 0,0 0 0,0 0 0,0-1 0,0 2 0,0 1 6,-1 127 462,2 148 1507,12-96-1378,-5-93-175,0 14 1300,-8-101-1029,0-5-213,-18-74 485,4 5-773,5 35-203,3-1 1,0 0-1,3-1 1,1-43-1,3 59-130,2 1-1,0-1 1,13-42 0,-7 33-44,-3 10-97,16-40-1,-20 56 212,1 1-1,-1 0 1,1 0-1,0 1 0,1-1 1,-1 1-1,1-1 1,0 1-1,0 0 1,0 0-1,0 1 0,10-7 1,-12 9 49,1 1 1,-1-1-1,0 0 1,0 1-1,1-1 1,-1 1-1,1 0 1,-1-1-1,0 1 1,1 0-1,-1 1 1,1-1-1,-1 0 1,0 1-1,1-1 1,-1 1-1,0 0 1,0 0-1,1 0 1,-1 0-1,0 0 1,0 0-1,0 1 1,0-1-1,0 1 1,-1-1-1,1 1 0,2 2 1,1 2 42,0-1 1,0 1-1,-1 1 0,1-1 1,-2 0-1,1 1 0,5 14 0,-6-12 48,-1 1 0,1-1-1,-2 1 1,1 0 0,-1 0-1,-1 0 1,0 0 0,0 0-1,-1 0 1,0 0 0,-1 0-1,0-1 1,-1 1 0,0-1-1,-6 15 1,3-13 102,0 4-6,-2-1 0,-11 18 0,15-27-133,1-1-1,0 0 1,-1-1 0,0 1-1,0-1 1,0 1-1,0-1 1,0 0 0,-1-1-1,1 1 1,-8 2-1,-2-1 80,12-4-77,-1 0-1,1 1 1,-1 0 0,1-1 0,0 1-1,-4 2 1,10-4-66,1 0 0,-1 1-1,1-1 1,0 1 0,7 0 0,20-1-36,-23-1 29,2 1 0,-1 1 0,0-1 0,0 2 0,0 0 1,0 0-1,17 4 0,-24-4 16,1 0 1,0 1 0,-1-1-1,1 1 1,-1 0-1,1 0 1,-1 0-1,0 0 1,0 0 0,0 1-1,0 0 1,0-1-1,0 1 1,-1 0-1,1 0 1,-1 1 0,0-1-1,0 0 1,0 1-1,-1-1 1,1 1-1,1 4 1,-2-1 56,0 1 0,0-1 0,0 0 0,0 1 0,-1-1-1,-1 0 1,1 1 0,-1-1 0,0 0 0,-1 1 0,-4 12 0,-4 4 167,0-2 0,-16 26 1,15-27-114,0-2-18,0 0-1,-1 0 1,-1-1 0,-1-1 0,-1-1 0,0 0 0,-1 0 0,0-2-1,-27 19 1,37-29 18,1-1 0,-1 0-1,0 0 1,-13 4 0,16-6-402,1 0 1,-1-1 0,0 1 0,0-1 0,0 1-1,0-1 1,1 0 0,-1 0 0,0-1 0,0 1-1,0-1 1,0 1 0,-3-2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1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52 296 3392,'0'0'206,"-1"0"1,0 0-1,1 1 0,-1-1 0,1 0 1,-1 0-1,1 1 0,-1-1 1,0 0-1,1 0 0,-1 0 1,1 0-1,-1 0 0,0 0 1,1 0-1,-1 0 0,0 0 0,1 0 1,-1 0-1,1-1 0,-1 1 1,0 0-1,1 0 0,-1-1 1,1 1-1,-1 0 0,1 0 1,-1-1-1,1 1 0,-1-1 0,1 1 1,-1-1-1,1 1 0,0 0 1,-1-1-1,1 0 0,-1 0 1,-2 2 974,5 0-624,-2-1-226,9 4 32,1 1-115,0-1 0,1 0 0,0 0 0,0-1 1,0-1-1,0 0 0,0 0 0,0-1 0,0 0 1,1-1-1,-1-1 0,15-2 0,-20 2-148,-1-1-1,0 0 1,0 0-1,-1 0 1,1-1 0,0 1-1,-1-1 1,1 0-1,-1-1 1,0 1-1,0-1 1,0 0 0,-1 0-1,6-7 1,3-6 129,-1-2 1,12-23 0,-19 35-210,1-4 16,0 0 1,0 0 0,-1 0-1,4-19 1,-7 25-34,-1 1 0,1-1 0,-1 0 0,1 0 0,-2 0-1,1 0 1,0 0 0,-1 1 0,0-1 0,0 0 0,0 0 0,-1 1 0,-2-7 0,1 8-32,1 0 1,0 0-1,-1 0 0,0 0 1,0 1-1,0 0 0,0-1 1,0 1-1,0 0 1,0 0-1,-1 1 0,1-1 1,-1 1-1,1 0 0,-1 0 1,0 0-1,1 0 1,-1 0-1,0 1 0,0 0 1,0 0-1,1 0 0,-1 0 1,0 0-1,0 1 1,1 0-1,-1 0 0,0 0 1,-5 2-1,-5 6 80,1 1 0,0 0 0,1 0 0,0 1 1,1 1-1,0 0 0,-14 21 0,7-7 63,2 1-1,1 0 1,-11 31 0,15-33 56,2 0 0,-8 38 1,15-52-109,0-1 1,1 1-1,0 0 1,0 0-1,1-1 1,1 1-1,0 0 1,0 0 0,4 10-1,-4-16-16,1 0 1,1 0-1,-1 0 1,0 0-1,1-1 0,0 1 1,0-1-1,1 1 1,-1-1-1,1 0 0,0-1 1,0 1-1,0-1 0,0 1 1,1-1-1,0 0 1,-1-1-1,1 1 0,0-1 1,0 0-1,6 1 1,0 0 43,0 0-1,0-1 1,1-1 0,-1 0 0,0 0 0,0-1 0,1-1 0,-1 0 0,13-3 0,-6 0-414,-1-1 1,24-10-1,7-6-3618,-47 20 3751,36-14-2363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1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11 4224,'-1'0'168,"1"0"1,0-1-1,-1 1 1,1 0-1,0-1 0,-1 1 1,1 0-1,-1-1 1,1 1-1,-1 0 0,1 0 1,0 0-1,-1-1 1,1 1-1,-1 0 0,1 0 1,-1 0-1,1 0 1,-1 0-1,1 0 1,-1 0-1,1 0 0,-1 0 1,1 0-1,-1 0 1,1 0-1,-1 0 0,1 0 1,-1 1-1,1-1 1,-1 0-1,1 0 1,0 1-1,-1-1 0,-1 2 34,0-1 0,1 1 0,0-1 1,-1 1-1,1 0 0,0 0 0,0 0 0,-2 3 0,-2 6 114,1 1 0,-3 12 0,5-13-35,-1 0 0,2 0 1,-1 0-1,2 0 0,-1 0 0,2 0 0,-1 0 1,2 0-1,-1 0 0,6 18 0,-6-27-221,-1 0-1,1 0 1,0-1-1,0 1 1,0-1-1,0 1 1,0-1-1,0 1 1,0-1-1,1 0 1,-1 1 0,0-1-1,1 0 1,-1 0-1,1 0 1,-1 0-1,1 0 1,3 1-1,-3-1 33,1-1 0,0 1 0,0-1 0,0 1 1,0-1-1,0 0 0,0 0 0,-1-1 0,1 1 0,6-2 0,0-1 141,0 0 0,0-1 0,0 0 1,0 0-1,-1-1 0,9-6 0,-1 0 2,-1-1-1,0 0 1,-1-1 0,-1-1-1,18-22 1,-29 34-189,0-1-1,-1 1 1,1-1 0,-1 0-1,0 1 1,0-1 0,0 0 0,0 0-1,0 1 1,0-1 0,-1 0-1,1 0 1,-1 0 0,0 0-1,0 0 1,0 0 0,0 0-1,-1 0 1,1 0 0,-1 0 0,0 0-1,-1-4 1,0 5-39,0-1 0,1 0 1,-1 1-1,-1-1 0,1 1 1,0 0-1,0 0 0,-1 0 0,1 0 1,-1 0-1,0 0 0,0 1 0,1-1 1,-1 1-1,0 0 0,0 0 0,0 0 1,-1 0-1,1 0 0,0 1 0,-3-1 1,-4 0-35,0 0 0,-1 1 1,1 0-1,0 0 0,0 1 1,0 0-1,1 1 0,-1 0 1,0 1-1,0 0 0,1 1 1,0 0-1,-12 6 0,17-8 114,0 1-467,-1 0 0,1 0 0,0 0 0,0 0 0,-4 6 0,7-8 119,0 0 0,0 0 0,0 0 0,0 1 0,1-1 0,-1 0 0,0 1 0,1-1 0,0 1 0,-1-1-1,1 0 1,0 1 0,-1-1 0,1 1 0,0-1 0,0 1 0,0-1 0,0 1 0,1-1 0,-1 1 0,0-1 0,1 1 0,0 1 0,1 3-986,1 0 1,-1 0 0,2 0-1,-1 0 1,0-1-1,6 7 1,5 3-946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1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5632,'-22'39'2544,"9"-10"-1039,0 1 1,-11 44 0,23-71-1436,-1 6 334,0 0-1,0 0 1,1 0 0,0 0 0,1 11-1,0-18-316,0-1 0,0 1 0,0-1-1,0 1 1,1-1 0,-1 1 0,1-1-1,-1 0 1,1 1 0,-1-1 0,1 0-1,0 1 1,0-1 0,0 0 0,-1 0-1,1 0 1,0 1 0,0-1 0,1 0-1,-1-1 1,0 1 0,0 0 0,0 0-1,1 0 1,-1-1 0,0 1 0,1-1-1,-1 1 1,1-1 0,-1 1 0,1-1-1,-1 0 1,0 0 0,1 1 0,-1-1-1,1 0 1,-1-1 0,1 1 0,2 0-1,5-2 209,0 0-1,0 0 0,-1-1 1,1 0-1,-1 0 0,1-1 0,-1 0 1,0-1-1,-1 1 0,11-9 1,-14 10-217,0-1 0,0 1 0,0-1 0,-1 0 0,1 0 0,-1 0 0,0-1 0,0 1 0,-1-1 0,1 0 0,-1 1 0,0-1 0,0 0 0,-1 0 0,1-1 0,-1 1 0,0 0 0,-1 0 0,1-1 0,-1 1 0,0-6 0,0 7-116,-1 0 0,1 1 1,-1-1-1,0 0 0,0 1 0,0-1 0,-1 0 1,1 1-1,-1-1 0,0 1 0,0 0 0,0 0 0,0-1 1,0 1-1,-1 1 0,1-1 0,-1 0 0,0 1 0,0-1 1,0 1-1,0 0 0,0 0 0,-1 0 0,1 0 1,-1 1-1,1-1 0,-1 1 0,1 0 0,-1 0 0,-4-1 1,4 2-325,1 0 1,0 0 0,-1 0 0,1 0 0,-1 1 0,1-1 0,-1 1-1,1 0 1,0 0 0,-1 0 0,-2 2 0,-21 12-6409,9 1 2509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1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679 1 3072,'-1'6'904,"-2"-8"-461,2 2-408,1-1-1,0 1 1,0 0-1,0 0 0,0 0 1,0-1-1,0 1 1,0 0-1,-1 0 1,1 0-1,0-1 1,0 1-1,0 0 0,-1 0 1,1 0-1,0 0 1,0 0-1,0-1 1,-1 1-1,1 0 1,0 0-1,0 0 1,-1 0-1,1 0 0,0 0 1,0 0-1,-1 0 1,1 0-1,0 0 1,0 0-1,-1 0 1,1 0-1,0 0 0,0 0 1,-1 0-1,1 0 1,0 0-1,0 0 1,-1 1-1,-1 0 465,-1 0 1,0 0-1,0 0 0,0 0 0,0-1 0,0 1 1,0-1-1,-4 1 0,-16 3 875,-81 25 1676,3-1-2228,87-23-811,0 1 1,0 0 0,1 1-1,-24 16 1,27-14 15,-1 0 1,2 0-1,-1 1 0,1 0 0,1 1 0,0 0 0,-11 20 1,-1 8 320,-15 43 0,11-24 34,-67 134 258,75-154-386,8-17-136,-14 24 1,19-40-96,1 0 1,0 0-1,0 0 1,1 0-1,-1 0 0,1 0 1,0 1-1,0-1 1,1 0-1,0 1 1,0-1-1,0 0 1,1 1-1,1 6 1,1 2 119,1 0-1,0-1 1,1 1 0,8 14 0,-2-6-35,2-1 0,0-1-1,1 0 1,1 0 0,24 23 0,94 77 256,-125-114-351,10 8 77,1 0-1,0 0 0,1-2 0,1-1 0,0 0 1,0-1-1,1-2 0,0 0 0,1-1 0,39 6 1,-53-12-14,-1-1 1,0 0 0,1 0-1,-1-1 1,0 0-1,0 0 1,0-1 0,0 0-1,0 0 1,0-1 0,0 0-1,-1-1 1,0 0-1,1 0 1,-1 0 0,-1-1-1,1 0 1,9-9 0,27-29 43,-1-2 0,39-57 0,-6 7-171,19-25 317,-83 101-212,1 1 1,-2-2-1,-1 1 0,0-1 1,6-25-1,-10 29-36,-1 0 1,-1 0-1,-1-1 0,0 1 1,-2-1-1,1 1 0,-2 0 0,0-1 1,-1 1-1,-1 0 0,0-1 1,-1 1-1,-1 1 0,-1-1 1,0 1-1,0 0 0,-2 0 1,0 1-1,-1 0 0,0 0 1,-1 1-1,-22-23 0,15 20-77,-1 1-1,-1 1 1,0 1-1,-1 0 1,-24-10-1,-30-10-1018,51 24-1636,1 0-1,-36-22 1,38 18 69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9:3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1889 1728,'-1'2'510,"1"1"-1,-1-1 1,0 1 0,1-1-1,-1 1 1,1 0 0,0-1-1,0 1 1,0-1-1,0 1 1,0-1 0,0 1-1,1 0 1,0-1 0,1 5-1,-2-6-389,1 0-1,-1 1 1,0-1-1,0 0 1,1 1-1,-1-1 1,0 1-1,0-1 1,0 0-1,0 1 1,-1 2-1,0 3 1226,-4-4-434,2-1-356,6-2 2016,-3-17-1419,-13-46 360,-6-114 0,3-58-1032,12-36-191,4 105 57,-11-60 214,3 128-419,9-157 0,2 213-22,10-140-8,-11 90-35,-3 45-115,1 45 96,0 4-8,-3 0-35,-3-7-65,4 2 53,-1 1 183,2-2-134,-6 5-31,5 0-22,0 0 2,0 0 0,0 1 0,-1-1 0,1 1 0,0 0-1,0-1 1,0 1 0,1 0 0,-1 0 0,0 0 0,1 1 0,-1-1-1,1 0 1,-2 5 0,-4 5-14,-29 40 68,-67 75-1,82-102-22,-26 26-9,43-46 65,-1 0 0,0-1 1,-1 0-1,1 0 1,-1 0-1,0-1 0,-7 4 1,12-7-82,0 0 0,1 1 0,-1-1 0,0 0 0,1 0 0,-1 1 0,0-1 0,1 0 0,-1 0 0,0 0 0,1 0 0,-1 0 0,0 0 0,1 0 0,-1 0 0,0 0 0,0 0 0,1-1 0,-1 1 0,0 0 0,0-1 0,1 1-10,-1-1 0,1 1 0,0-1 0,-1 1 1,1-1-1,0 1 0,0-1 0,0 1 1,0-1-1,-1 1 0,1-1 0,0 1 0,0-1 1,0 1-1,0-1 0,0 1 0,0-1 0,0 0 1,0 1-1,1-2 0,0-3-43,1-1-1,0 1 1,4-10-1,-5 14 53,24-46 11,2 0 0,2 2 0,2 0 0,2 3 0,40-42 0,-64 75 46,0 0 0,0 0 0,1 1 0,13-8 0,-20 14-45,-1 0 0,1 1 1,0-1-1,0 1 0,0 0 1,0 0-1,0 0 1,0 0-1,0 1 0,0-1 1,0 1-1,0-1 0,1 1 1,-1 0-1,0 1 0,0-1 1,0 1-1,0-1 0,0 1 1,1 0-1,-1 0 1,2 1-1,1 1 39,-1 1 0,0-1-1,0 1 1,0 0 0,-1 0 0,1 0 0,-1 1-1,0-1 1,6 10 0,2 5 161,12 29 0,-4-8-78,35 56-112,-30-55-4849,-23-37 3509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49:3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6 4064,'10'-6'10743,"-10"12"-9918,8 51 2465,-10-38-2856,0 1 0,-1-1-1,-1 0 1,-1 0 0,-14 35 0,12-33-232,-56 139 827,54-141-903,-1-1 0,-1 0 0,-1 0-1,0-1 1,-1 0 0,-16 15 0,23-27-57,0 1 0,0-1 0,-1 0 0,1-1 0,-1 0 0,0 0 0,-1 0 0,1-1 0,-1 0 0,1 0 0,-16 2 0,18-4-38,0 0-1,0-1 1,0 0-1,-1 0 1,1 0-1,0-1 1,0 1-1,0-1 1,-1 0-1,1-1 1,0 0-1,0 1 1,1-1-1,-1-1 1,0 1-1,1-1 1,-1 0-1,-4-4 1,4 3-44,0 0 1,1 0-1,-1 0 1,1-1-1,0 0 1,1 0-1,-1 0 1,1 0 0,0 0-1,0-1 1,0 1-1,1-1 1,0 0-1,-3-11 1,4 12-3,-4-13-138,1 0 0,-2-30-1,6 47 143,0-1 0,0 0 0,0 0-1,0 0 1,1 1 0,-1-1 0,1 0 0,-1 1-1,1-1 1,0 0 0,0 1 0,0-1-1,0 1 1,0-1 0,0 1 0,0-1 0,0 1-1,0 0 1,1 0 0,-1 0 0,0-1-1,1 1 1,-1 0 0,1 1 0,0-1 0,-1 0-1,1 0 1,-1 1 0,1-1 0,0 1-1,0-1 1,-1 1 0,4 0 0,1-1 42,-1 1 0,1-1 0,0 1 1,-1 1-1,1-1 0,0 1 0,-1 0 1,1 1-1,7 2 0,7 5 173,0 1-1,0 0 1,-1 2-1,18 14 1,68 61 233,-64-50-295,54 35 0,-71-56-43,45 22 0,-26-22-2932,-41-15 2426,-1-1 1,1 1-1,-1-1 0,1 0 0,-1 1 1,1-1-1,0 0 0,-1 0 1,1 0-1,0 0 0,-1 0 0,1-1 1,-1 1-1,1 0 0,-1-1 1,1 1-1,0-1 0,-1 0 0,0 1 1,1-1-1,-1 0 0,2-1 1,18-10-4122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1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607 181 2912,'-2'-1'483,"0"0"0,0-1 1,0 1-1,0 0 0,0 0 0,0 0 1,0 0-1,0 0 0,0 1 0,0-1 1,-1 1-1,1-1 0,0 1 0,0 0 1,-1 0-1,1 0 0,-4 0 0,2 1-132,-1 0 0,1-1 1,-1 1-1,-8-2 0,-20 3 613,-182 31 2135,194-29-2892,1 2 0,-1 1 0,1 0-1,-33 18 1,41-19-105,0 0-57,1 0 0,-1 1 1,1 0-1,1 0 0,0 1 1,0 1-1,-11 11 0,17-15-19,-1 1-1,1 0 1,0 0 0,1 0-1,-1 0 1,1 1-1,0-1 1,1 1 0,-1 0-1,1 0 1,1 0 0,-1 0-1,1 0 1,0 13-1,4 33 121,2 0 0,19 79 0,-24-132-146,3 16 60,1 0 0,1 0 0,0-1 1,1 0-1,1 0 0,0 0 0,11 15 1,-12-21-13,1 0 1,0 0 0,1-1 0,0 0-1,1 0 1,0-1 0,0 0-1,0 0 1,1-1 0,0 0 0,10 4-1,12 3 82,1-2-1,54 12 1,70 4 516,-141-25-525,0-1 0,0 0 0,1-1 0,-1 0 0,0-2 0,0 0 0,0-1 0,0 0 0,0-1 0,0-1 0,-1-1 0,18-8 0,9-7 179,-2-1 0,44-32 0,-62 38-212,0-2-1,-2 0 0,0-1 1,-1-1-1,16-23 0,-18 19 168,0 0 1,-2-1-1,19-44 0,-29 59-161,-1 0 1,-1 0 0,0-1-1,0 1 1,-1-1-1,-1 0 1,1 0 0,-2 1-1,1-1 1,-2 0 0,1 0-1,-5-20 1,3 24-78,-1 0 1,0 0-1,0 1 0,-1-1 1,1 1-1,-1-1 0,-1 1 1,1 0-1,-1 1 0,0-1 1,-1 1-1,1 0 0,-10-7 1,-7-2-102,-1 0 1,-34-15-1,30 16 12,-147-81-1514,64 16-5020,57 36 340,1-1 1930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21.99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366 80 3328,'-7'-6'797,"6"3"-377,-1 1 0,0 0-1,-1 0 1,1 0 0,0 0-1,-1 0 1,1 0 0,-1 1-1,1-1 1,-1 1 0,0 0-1,0 0 1,1 0 0,-1 0 0,0 0-1,0 1 1,-5-1 0,-18 0 639,0 1 1,-44 7-1,61-5-1005,0 0 1,-1 0-1,1 1 0,0 0 1,1 1-1,-1 0 0,0 0 0,1 0 1,0 1-1,0 1 0,1-1 0,-1 1 1,1 1-1,1-1 0,-1 1 0,1 0 1,0 1-1,1 0 0,-1 0 0,2 0 1,-1 0-1,-6 18 0,8-19-63,1-1 0,0 1 0,1 0 0,-1 1 0,1-1 0,0 0 0,1 0 0,0 0 0,0 1 0,1-1 0,0 0 0,0 0 0,0 0 0,1 0 0,0 0 0,0 0 0,1 0 0,0-1 0,0 1 0,1-1 0,0 0 0,0 0 0,0 0 0,1 0 0,0-1 0,0 0 0,0 0 0,11 8 0,-5-7 68,1 0-1,0-1 1,0 0 0,0-1-1,0 0 1,1-1 0,0 0-1,0-1 1,0 0-1,0-2 1,0 1 0,0-1-1,0-1 1,0 0 0,-1-1-1,1-1 1,17-5 0,-20 4 20,0 0 1,-1-1-1,0 0 1,0-1-1,0 1 1,-1-2-1,1 1 1,-2-1-1,1-1 1,-1 1-1,0-1 1,0-1 0,-1 1-1,7-14 1,-5 8 64,-1 0 0,0-1 0,-1 0 0,-1 0 1,-1-1-1,0 1 0,0-1 0,1-28 0,-5 37-104,0 1-1,0-1 0,0 0 1,-1 1-1,0-1 0,-4-10 0,5 14-43,-1 1 1,0 0-1,0-1 0,0 1 0,-1 0 0,1 0 0,-1 0 1,1 0-1,-1 0 0,0 0 0,1 0 0,-1 1 0,0-1 1,0 0-1,0 1 0,0 0 0,-1-1 0,1 1 0,0 0 1,-1 0-1,1 0 0,-3 0 0,-3 0-10,1 0 0,0 0-1,0 1 1,0 0 0,-1 0-1,1 1 1,0 0 0,0 0 0,0 1-1,0 0 1,0 0 0,0 0 0,1 1-1,-13 7 1,6-2 7,1 0-1,-1 1 1,2 0-1,-1 1 0,1 0 1,-12 16-1,12-12-11,0 0 0,1 0 0,0 2 0,1-1 0,-10 25 0,17-34 20,0 1-1,0 0 1,0 0-1,1-1 1,0 1-1,0 0 1,1 11-1,0-14 3,1 0 0,-1 0 0,1 0 0,0 0 0,0 0 0,0 0 0,1 0 0,0 0 0,0 0-1,0-1 1,0 1 0,0-1 0,5 6 0,-3-5 30,0 0 1,0-1-1,0 1 1,1-1-1,0 0 0,0 0 1,0 0-1,0 0 0,0-1 1,0 0-1,1 0 0,-1-1 1,1 0-1,-1 1 1,1-2-1,-1 1 0,8-1 1,-6 0 21,0 0 1,0 0 0,0-1 0,-1-1 0,1 1-1,0-1 1,0 0 0,-1 0 0,0-1-1,1 0 1,-1 0 0,0-1 0,10-7-1,-6 2 36,-1 1-1,0-2 1,-1 1-1,0-2 1,-1 1-1,0-1 0,0 0 1,8-20-1,-12 24-41,1-1-1,-2 0 1,1-1-1,-1 1 1,-1 0-1,1-1 1,-1 1-1,-1-1 1,0 1-1,0-1 1,-1 1-1,1-1 1,-2 1-1,-2-9 1,3 13-70,0 0-1,-1 1 1,0-1 0,0 1 0,0 0 0,0-1 0,0 1-1,-1 0 1,1 0 0,-1 1 0,0-1 0,0 0 0,0 1 0,0 0-1,0 0 1,0 0 0,-1 0 0,1 0 0,-1 1 0,1-1 0,-1 1-1,0 0 1,0 0 0,1 0 0,-1 1 0,0-1 0,-6 1 0,0 0-70,0 1 1,1 0 0,-1 0 0,0 1 0,1 0 0,-1 0-1,1 1 1,0 1 0,0-1 0,-11 7 0,10-3 22,-1 0 1,2 0-1,-1 1 1,1 0-1,0 1 1,1 0 0,0 0-1,1 1 1,0 0-1,0 0 1,-8 17-1,13-22 48,0 0 0,0 1 0,0-1 0,1 1 0,-1-1 0,2 1 0,-1-1 0,0 1 0,1 0 0,0-1 0,2 11 0,-1-12 22,0 1 0,0-1 0,1 0 0,0 1 0,0-1 1,0 0-1,0 0 0,1-1 0,-1 1 0,1 0 0,0-1 1,0 0-1,0 1 0,1-1 0,-1-1 0,7 5 0,-2-2 64,0 0 0,0 0 0,0-1 0,1 0-1,0-1 1,0 0 0,0 0 0,0-1 0,0 0 0,0-1-1,1 0 1,-1 0 0,11-1 0,-12-1-9,0 0 0,0 0 0,0-1 0,0 0 0,0-1 0,0 1 0,-1-1 0,1-1 0,-1 1 1,0-1-1,0-1 0,0 1 0,-1-1 0,1 0 0,5-7 0,0-2 40,0-1 0,-1 0 0,-1-1 0,0 0-1,-1 0 1,-1-1 0,0 0 0,-2-1 0,0 1 0,-1-1 0,6-36 0,-10 50-92,-1-1 0,1 0 0,-1 1 0,0-1 0,0 1 0,-1-1 0,1 0 0,-1 1 0,0-1 0,0 1 0,-1-1 0,1 1 0,-1 0 0,0 0 0,0-1 0,-1 1 0,1 0 0,-1 1 0,0-1 0,0 0 0,0 1 0,0 0 0,0 0 0,-1 0 0,0 0 0,1 0 0,-1 1 0,0-1 0,-1 1 1,1 0-1,0 1 0,0-1 0,-1 1 0,-8-2 0,-2 1-122,0 0 1,0 2 0,0 0 0,0 0 0,0 1 0,0 1-1,0 1 1,0 0 0,0 1 0,1 1 0,0 0-1,0 0 1,-24 15 0,32-17 74,0 1 1,0 0-1,0 1 1,1-1-1,0 1 1,0 0-1,-6 8 1,9-10 31,0 0 0,0 0 1,0 0-1,1 0 0,-1 0 1,1 0-1,0 1 0,0-1 0,0 0 1,1 1-1,-1-1 0,1 1 1,-1-1-1,1 1 0,0-1 1,0 0-1,2 5 0,-1-1 18,1 0-1,1-1 0,-1 1 1,1-1-1,0 0 0,1 0 1,-1 0-1,1 0 0,1-1 1,-1 1-1,1-1 0,0 0 1,0 0-1,11 7 0,-4-3 66,1-1-1,0-1 0,1 0 1,0-1-1,26 8 0,-33-12-10,1 0 0,-1-1 0,0 0 0,0-1 0,1 0 0,-1 0 0,1 0 0,-1-1 0,0 0 0,0 0 0,1-1 0,-1 0 0,0 0 0,0-1 0,-1 0 0,1 0-1,-1 0 1,1-1 0,-1 0 0,9-8 0,-6 5-17,-1-1 0,0 0 0,0-1-1,0 0 1,-1 0 0,0-1 0,-1 0-1,0 0 1,-1 0 0,0-1-1,-1 1 1,5-17 0,-8 24-40,0 0 1,-1 1-1,1-1 1,-1 0-1,0 1 1,0-1 0,0 0-1,0 0 1,0 1-1,-1-1 1,1 0-1,-1 1 1,0-1-1,1 0 1,-1 1-1,0-1 1,-1 1-1,1-1 1,0 1-1,-1 0 1,1 0-1,-1-1 1,0 1-1,0 0 1,0 0-1,0 1 1,0-1-1,0 0 1,0 1-1,-4-3 1,0 1-36,1 1 1,0-1 0,-1 1 0,1 1-1,-1-1 1,0 1 0,1 0 0,-1 0-1,0 0 1,-10 1 0,5 1-39,1 0-1,0 0 1,-1 1 0,1 1 0,-15 5-1,5 0-42,0 2-1,1 0 0,1 1 0,0 0 0,-23 20 0,33-25 42,1 1 0,0 0-1,0 0 1,0 1 0,1-1 0,-8 13 0,13-18 67,0 0 1,0 0 0,0 0 0,0 0 0,0 0-1,1 0 1,-1 0 0,1 1 0,-1-1 0,1 0-1,0 0 1,0 0 0,0 1 0,0-1 0,0 0-1,0 0 1,1 0 0,-1 1 0,1-1 0,-1 0-1,1 0 1,0 0 0,0 0 0,0 0 0,0 0-1,0 0 1,0 0 0,1-1 0,-1 1 0,1 0-1,-1-1 1,1 1 0,-1-1 0,1 1 0,3 1-1,-2-1 47,1-1 1,0 1-1,0 0 0,-1-1 0,1 0 0,0 0 0,0 0 0,0-1 0,0 1 0,0-1 0,0 0 1,1 0-1,-1 0 0,0 0 0,5-2 0,-3 1 29,1-1 1,0 1-1,-1-1 0,1-1 0,-1 1 1,0-1-1,0 0 0,8-6 1,-8 5-20,1-1 1,-1-1 0,0 1-1,-1-1 1,1 0-1,-1-1 1,8-12 0,-11 15-128,0 0 0,0 1 0,-1-1 0,0 0 0,0 0 0,0 0 1,0-1-1,0 1 0,-1 0 0,0 0 0,0 0 0,0 0 0,0-1 0,-1 1 1,1 0-1,-1 0 0,-2-4 0,2 5-106,0 1-1,0 0 1,0-1 0,0 1-1,-1 0 1,0 0 0,1 0-1,-1 1 1,0-1 0,0 0-1,0 0 1,0 1 0,0 0-1,0-1 1,-2 0 0,2 1-84,0 0 1,1 0-1,-1 1 0,0-1 1,1 1-1,-1-1 0,0 1 1,0-1-1,0 1 0,1 0 1,-1 0-1,0 0 0,0 0 1,0 0-1,1 1 0,-1-1 1,0 0-1,0 1 0,1 0 1,-1-1-1,0 1 0,1 0 1,-4 1-1,-28 41-6782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3:4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4576,'-13'5'1304,"6"-3"108,-1 1 0,1 0 0,-1 1 0,-7 5 0,11-6-1158,0 0 1,0 1 0,0-1 0,0 1 0,-3 5 0,3-3-158,1 0-1,-1 0 1,1 0 0,0 1-1,1-1 1,0 1 0,0-1-1,0 1 1,1 0 0,0 0-1,0 0 1,1-1 0,0 10-1,0-13-15,0 1-1,0-1 0,1 1 0,-1-1 1,1 1-1,0-1 0,0 0 0,0 1 0,0-1 1,1 0-1,-1 0 0,1 1 0,0-1 1,0 0-1,0-1 0,0 1 0,1 0 1,-1-1-1,1 1 0,-1-1 0,1 0 0,0 0 1,0 0-1,0 0 0,0 0 0,0-1 1,6 3-1,-5-4 1,-1 1 0,1-1-1,0 0 1,0 1 0,0-2 0,0 1 0,-1 0 0,1-1 0,0 0 0,0 0 0,-1 0-1,1 0 1,0 0 0,-1-1 0,6-3 0,0 0 70,-1 0-1,0-1 1,0 0 0,13-14 0,-17 16-92,0-1 1,0 0-1,0 0 0,-1 0 1,0 0-1,0 0 1,-1-1-1,1 1 0,-1-1 1,0 0-1,-1 1 1,3-12-1,-4 14-50,0 0 0,0 0 0,0-1-1,0 1 1,0 0 0,-1 0 0,1 0 0,-1 0 0,0 0 0,0 0-1,0 0 1,0 0 0,0 0 0,-1 0 0,0 1 0,1-1 0,-1 1 0,0-1-1,0 1 1,0-1 0,-1 1 0,1 0 0,0 0 0,-1 0 0,-4-2-1,-1 0-54,0 0-1,0 1 1,-1 0-1,1 0 0,-1 1 1,0 0-1,1 0 1,-1 1-1,0 0 1,0 1-1,0 0 0,0 0 1,0 1-1,-13 3 1,17-3-351,1 0 0,-1 0 0,1 0-1,-1 1 1,1 0 0,0 0 0,0 0 0,-6 4 0,6-3-462,0 0 0,0 0-1,1 0 1,-1 1 0,1-1 0,0 1-1,-4 6 1,-3 13-2074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40.8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248 1 7552,'0'0'112,"1"0"0,-1 0 0,0 1 1,0-1-1,1 0 0,-1 0 0,0 0 0,0 1 1,1-1-1,-1 0 0,0 0 0,0 1 0,0-1 1,0 0-1,1 1 0,-1-1 0,0 0 0,0 0 1,0 1-1,0-1 0,0 0 0,0 1 0,0-1 1,0 0-1,0 1 0,0 0 0,-7 0 4762,-3-1-2740,-3 3-857,0 0-1,1 1 1,-17 7 0,2-1-80,6-3 187,-32 16 0,48-20-1162,-1 0-1,0 0 0,1 1 0,0 0 1,0 0-1,0 0 0,0 1 0,1 0 1,-7 9-1,10-12-188,0-1 0,0 1 1,0 0-1,0-1 1,0 1-1,0 0 0,1 0 1,-1 0-1,1 0 0,-1-1 1,1 1-1,0 0 0,0 0 1,0 0-1,0 0 0,0 0 1,0 0-1,1 0 1,-1 0-1,0 0 0,1 0 1,0-1-1,-1 1 0,1 0 1,0 0-1,0-1 0,0 1 1,0 0-1,0-1 0,0 1 1,1-1-1,-1 1 1,0-1-1,1 0 0,3 3 1,0-1-109,0 0 1,0 0 0,1 0 0,-1 0-1,1-1 1,0 0 0,-1 0 0,1 0-1,0-1 1,7 1 0,16 0-2659,49-2-1,-45-1 830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24.23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442 98 4384,'1'-31'3254,"0"23"-1873,0 0 0,-1-1 0,0 1 1,-3-15-1,3 22-1325,0 1 1,0-1-1,0 1 1,0-1 0,-1 1-1,1-1 1,0 1-1,0-1 1,-1 1 0,1-1-1,0 1 1,-1 0-1,1-1 1,0 1 0,-1-1-1,1 1 1,-1 0-1,1-1 1,-1 1 0,1 0-1,-1 0 1,1-1-1,-1 1 1,1 0 0,-1 0-1,1 0 1,-1 0-1,1-1 1,-1 1 0,1 0-1,-1 0 1,0 0-1,1 0 1,-1 0 0,1 0-1,-1 1 1,1-1-1,-1 0 1,1 0 0,-1 0-1,1 0 1,-1 1 0,1-1-1,-1 0 1,0 1-1,-2 0 51,0 1-1,1-1 1,-1 1-1,0 0 1,1 0-1,-5 4 1,-1 5 21,1 0-1,1 0 1,0 1 0,0-1 0,1 1 0,-6 22-1,2-8-24,1 0-166,0 0 0,-5 34 1,10-45 38,2 1 0,0-1 1,1 0-1,0 0 0,4 26 0,-2-35 59,-1 0-1,2 0 1,-1-1-1,0 1 0,1-1 1,0 1-1,1-1 0,-1 0 1,1 0-1,0 0 1,0 0-1,0-1 0,1 0 1,0 0-1,-1 0 0,1 0 1,9 4-1,-11-7 12,0 0 0,0 0 1,-1 0-1,1 0 0,0 0 0,0-1 0,0 1 0,0-1 0,0 0 1,0 0-1,0 0 0,0 0 0,0-1 0,0 1 0,0-1 0,0 0 1,0 1-1,0-2 0,0 1 0,-1 0 0,1 0 0,0-1 0,-1 1 1,1-1-1,-1 0 0,4-3 0,0-1 38,0 1 1,-1-1-1,0 0 1,0 0-1,0-1 0,-1 1 1,0-1-1,6-14 0,-5 7 10,-2-1 0,0 1 1,0-1-1,-2 0 0,0 0 0,0 0 0,-1 0 0,-1 0 0,-1 0 0,-3-15 0,1 12-51,-1 0-1,0 0 1,-1 0 0,-1 1-1,-13-23 1,17 33-92,-1 0 0,0 0 0,0 1 0,-1-1-1,-5-5 1,9 11 33,-1 0 0,1-1 0,0 1 1,-1 0-1,1 0 0,-1 0 0,0 0 0,1 0 0,-1 0 0,0 0 0,0 0 0,1 1 0,-1-1 0,0 1 0,0-1 0,0 1 0,0 0 0,0 0 0,1 0 0,-1 0 0,0 0 0,0 0 0,0 0 0,0 1 1,0-1-1,0 1 0,-2 0 0,-1 3-38,0-1 0,0 1 0,0 0 0,1 0 0,0 0 0,0 0 1,0 1-1,0 0 0,-5 10 0,-6 8-29,0 0 1,2 2-1,-18 46 0,25-55 74,1 1 1,0 1-1,1-1 1,1 1-1,1-1 0,0 1 1,1 22-1,1-35 32,1 1-1,0-1 1,0 1-1,0-1 1,0 1-1,1-1 1,0 0 0,0 1-1,0-1 1,0 0-1,1-1 1,0 1 0,0 0-1,1-1 1,-1 1-1,1-1 1,0 0-1,0-1 1,0 1 0,1 0-1,-1-1 1,1 0-1,0 0 1,0-1-1,0 1 1,0-1 0,0 0-1,0 0 1,7 0-1,-8 0 18,0-1-1,1-1 0,-1 1 0,0-1 0,0 0 0,1 0 1,-1 0-1,0 0 0,1-1 0,-1 0 0,0 1 1,0-2-1,0 1 0,0 0 0,0-1 0,0 0 1,0 0-1,0 0 0,-1 0 0,1-1 0,-1 1 0,6-6 1,-5 3-27,0-1 1,0 0-1,0 0 1,-1 0-1,0 0 1,0 0-1,3-11 1,0-2-4,3-27 0,-5 27-5,-2 0 1,0 0 0,-2 0-1,0 0 1,-1-1 0,0 1-1,-2 0 1,0 0 0,-2 0 0,0 1-1,0-1 1,-2 1 0,-1 0-1,-9-17 1,16 33-14,-1-1 0,0 0 0,1 1-1,-1-1 1,0 1 0,0-1 0,-1 1 0,1 0 0,0 0-1,-1 0 1,1 0 0,-1 1 0,0-1 0,1 1 0,-1-1-1,-3 0 1,4 1-16,0 1-1,-1-1 0,1 1 1,0 0-1,0 0 0,0 0 1,0 0-1,0 0 0,0 0 0,-1 0 1,1 1-1,0-1 0,0 1 1,0 0-1,0-1 0,0 1 1,0 0-1,0 0 0,1 0 1,-4 3-1,-2 1-77,0 1-1,0 0 1,-10 14-1,4-2-10,0 0 0,1 1 0,1 1-1,-14 32 1,13-20 82,0 1-1,-8 45 0,18-71 50,1 0 1,1 0-1,-1 0 1,1 0-1,1 0 0,-1 0 1,1 0-1,0 0 1,1 0-1,0-1 0,0 1 1,0-1-1,6 12 0,-3-10 25,-1-1 0,1 0-1,0 0 1,1 0-1,-1 0 1,1-1-1,1 0 1,-1-1-1,1 1 1,11 6-1,-13-9-2,0-1 0,0 0 0,0 0 0,0 0 0,0 0 0,0-1 0,0 0-1,0 0 1,1 0 0,-1-1 0,0 0 0,1 0 0,-1 0 0,1-1 0,-1 1-1,9-4 1,-1 0 21,0-1-1,0 0 0,-1-1 1,0 0-1,16-11 0,-25 15-64,1-1 0,-1 1 0,0 0 0,0-1 0,0 0 0,0 1-1,0-1 1,-1 0 0,1-1 0,-1 1 0,0 0 0,0-1 0,0 1 0,0-1-1,-1 0 1,1 1 0,-1-1 0,0 0 0,0 0 0,-1 0 0,1-7 0,-1 1 8,0 1 1,0-1-1,-2 1 1,1-1-1,-1 1 1,0-1-1,-1 1 0,0 0 1,-5-9-1,5 11-2,-1 0 0,0 0 0,0 0 0,-1 1 0,0 0 0,0 0 0,0 0 0,-1 1-1,0-1 1,0 1 0,0 1 0,-8-6 0,10 9-27,1-1-1,0 1 1,-1-1-1,1 1 1,-1 0 0,0 1-1,1-1 1,-1 1-1,1-1 1,-1 1 0,0 0-1,0 0 1,1 1 0,-1-1-1,0 1 1,1-1-1,-7 3 1,-3 3-88,0 0 1,0 1-1,-17 11 0,11-7 45,9-5 35,-107 68-272,94-59 250,1 2 1,-38 37 0,56-49 54,0-1-1,0 1 1,1 0 0,0 0 0,0 0 0,0 0 0,0 0-1,1 1 1,-1-1 0,1 1 0,1-1 0,-2 11 0,2-12 6,1 0 0,0-1 0,1 1 0,-1-1 0,0 1 0,1 0 1,0-1-1,0 1 0,0-1 0,1 1 0,-1-1 0,1 0 1,-1 0-1,1 1 0,0-1 0,1-1 0,-1 1 0,0 0 1,1 0-1,-1-1 0,6 4 0,2 2 41,1-1 1,1 0-1,-1-1 0,1 0 0,0-1 1,0 0-1,0-1 0,1 0 0,0-1 1,0-1-1,0 0 0,0 0 1,0-2-1,0 1 0,0-2 0,0 0 1,0 0-1,0-1 0,0-1 0,0 0 1,15-6-1,-5-3 17,-1-1 0,0 0 0,-1-2 0,21-19 0,-31 24-52,0 0 1,17-22-1,-26 29-7,1 0-1,-1-1 1,0 1-1,0-1 0,0 1 1,2-6-1,-3 8-1,-1-1 0,0 0 0,1 0 1,-1 0-1,0 0 0,0 0 0,0 0 0,0 0 0,0 1 0,0-1 0,-1 0 0,1 0 0,-1 0 0,1 0 0,-2-3 0,0 3-5,1-1 0,0 1 0,-1 0 0,1 0 0,-1-1 1,0 1-1,0 1 0,0-1 0,0 0 0,0 0 0,0 1 0,0-1 0,-1 1 0,1-1 0,0 1 0,-1 0 0,1 0 0,-1 0 0,1 1 0,-1-1 0,0 1 0,1-1 0,-1 1 0,0 0 0,1 0 0,-1 0 0,-3 0 0,-7 2-18,0 0-1,0 0 1,0 1-1,-15 6 0,10-3-23,6-3-21,-1 1 0,1 0 1,0 1-1,0 0 0,1 1 1,0 1-1,-12 7 0,22-13 60,0 0 0,0 0 0,0 0 0,0 0 0,0 0 0,0 0 0,0 0 0,0 0 0,0 0 1,1 0-1,-1 0 0,0 1 0,1-1 0,-1 0 0,1 0 0,0 1 0,-1-1 0,1 0 0,0 1 0,0-1 0,0 1 0,0-1 0,0 0 0,0 1 0,0-1 0,0 0 0,0 1 0,1-1 0,-1 0 0,1 1 0,-1-1 0,1 0 0,-1 0 0,1 1 0,0-1 0,-1 0 0,1 0 0,0 0 0,0 0 0,0 0 0,0 0 0,0 0 0,2 1 0,2 2 43,1 1 0,0-1 0,0-1 0,1 1 0,-1-1 1,1 0-1,7 2 0,-6-3-8,0 0 0,0-1 0,0 0 1,0 0-1,1-1 0,-1 0 0,0 0 0,0-1 1,0 0-1,0 0 0,15-5 0,81-26 223,-84 25-248,0-1 0,-1-1-1,20-12 1,-34 18 12,0-1 0,0 1-1,-1-1 1,1 0 0,4-4-1,-8 6-11,1-1 0,-1 1-1,1 0 1,-1 0 0,0-1-1,0 1 1,0-1 0,0 1 0,0-1-1,-1 1 1,1-1 0,-1 0 0,1 1-1,-1-5 1,0 3-4,0 1 1,-1-1-1,1 0 0,-1 1 0,0-1 1,1 1-1,-2-1 0,1 1 1,0 0-1,-1-1 0,1 1 0,-1 0 1,0 0-1,0 0 0,0 0 1,-1 0-1,1 1 0,-1-1 0,1 1 1,-1 0-1,0-1 0,0 1 1,0 0-1,0 1 0,0-1 0,-1 0 1,1 1-1,-7-2 0,5 2-37,0 0-1,0 1 0,-1-1 1,1 1-1,-1 0 0,1 1 1,0 0-1,-1-1 0,1 1 1,0 1-1,0-1 0,0 1 1,0 0-1,0 0 0,-7 5 1,-3 4 37,0 1 1,-25 27-1,14-13 11,23-23-9,0 1 0,0-1 0,0 1 1,0 0-1,1 0 0,-1 0 0,1 0 1,0 1-1,0-1 0,1 1 0,-1-1 0,1 1 1,0-1-1,0 1 0,0 7 0,1-10 3,0 1-1,0 0 0,0 0 0,1 0 0,-1-1 1,1 1-1,0 0 0,0 0 0,0-1 0,0 1 1,0 0-1,0-1 0,1 0 0,-1 1 0,1-1 0,0 0 1,-1 1-1,1-1 0,0 0 0,0 0 0,1-1 1,-1 1-1,0 0 0,1-1 0,-1 1 0,5 1 1,1 0-10,-1-1 1,1 0-1,0 0 1,0-1 0,0 0-1,0 0 1,0-1-1,0 0 1,0 0 0,13-3-1,-19 3-305,1-1 0,-1 0 0,0 0 0,1 1 0,-1-2 0,0 1 0,1 0 0,-1 0 0,0-1 0,0 1 0,0-1 0,0 0 0,-1 1 0,1-1 0,0 0 0,-1 0 0,1 0 0,1-4-1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25.18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130 42 5472,'-9'-36'1760,"8"30"-1300,-1 10-211,2 0-303,-1 0 518,0 1-1,0-1 1,0 1-1,-1-1 1,1 0-1,-1 0 1,0 1-1,-1-1 1,-2 4-1,2-4-216,0 0 0,0-1 0,1 1 0,0 0 0,0 1 0,0-1 0,0 0 0,1 0 0,-1 1 0,0 4 0,-8 21 498,5-18-442,0 0 1,1 0 0,0 1-1,-4 24 1,7-33-288,1 1 0,-1-1 0,1 0 0,0 0 1,0 1-1,1-1 0,-1 0 0,1 0 0,0 1 0,0-1 0,0 0 0,1 0 0,-1 0 0,1 0 0,0-1 0,0 1 0,1 0 0,4 6 0,-6-9 1,0-1 0,0 1 0,0 0 0,0 0 0,0 0 0,0-1 0,0 1 0,0 0 0,0-1 0,0 1 0,0-1 0,1 0 0,-1 1 0,0-1 0,0 0 0,0 1 0,1-1 0,-1 0 0,0 0 0,0 0 0,1 0 0,1-1 0,0 0 29,-1 0 0,0 0 0,0 0 0,1 0 1,-1 0-1,0-1 0,0 1 0,0-1 0,0 1 0,3-4 0,3-5 115,-1 0 0,0 0-1,9-18 1,-14 25-166,2-4 90,0 1-1,-1-1 0,0 0 0,0 0 0,-1 0 0,1 0 0,-2-1 1,3-13-1,-4 20-72,0-1 0,0 1 1,0 0-1,0 0 0,0 0 0,0-1 1,0 1-1,-1 0 0,1 0 0,0 0 1,-1 0-1,1 0 0,-1-1 0,1 1 1,-1 0-1,0 0 0,1 0 1,-1 0-1,0 1 0,0-1 0,1 0 1,-1 0-1,0 0 0,0 1 0,0-1 1,0 0-1,0 1 0,0-1 0,0 1 1,-1-1-1,1 1 0,0-1 1,0 1-1,0 0 0,0 0 0,-1 0 1,1-1-1,0 1 0,0 0 0,-2 1 1,-1-1-44,0 1 0,0-1 0,0 1 0,0 1 1,0-1-1,0 0 0,0 1 0,0 0 0,1 0 1,-1 0-1,-4 3 0,-3 4 132,0 1 1,0 0-1,1 1 0,1 0 1,0 1-1,-13 21 0,4-6-138,42-58 19,17-19-94,-35 43 49,0 1-1,0 0 0,1 1 1,0-1-1,12-6 0,-8 8 24,-10 4 40,-1 0-1,1-1 1,0 1 0,-1 0 0,1 0 0,-1 0 0,1-1 0,0 1 0,-1 0 0,1-1-1,-1 1 1,1 0 0,-1-1 0,1 1 0,-1-1 0,1 1 0,-1-1 0,0 1 0,1-2-1,1 0 36,-1 0 0,1 0 1,-1 0-1,1 1 0,0-1 0,3-2 0,2-2-190,-8 14 275,-1-1 0,1 1 0,-7 14 0,-18 40 271,19-44-205,-17 33 0,24-50-189,-14 21 78,13-21-221,1 0 1,-1 0 0,0 0-1,0 0 1,0-1-1,0 1 1,1 0-1,-1 0 1,0-1 0,0 1-1,0 0 1,0-1-1,-1 1 1,1-1 0,0 1-1,-2 0 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29.443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125 0 1824,'9'2'10559,"-10"5"-10404,-1 0-1,0 0 1,-1 0 0,-3 8 0,-2-2 3,-1 1 0,0-2 1,-1 1-1,0-1 0,-22 20 0,30-30-135,1-2-8,0 1-1,1 0 0,-1 0 0,0 0 1,0-1-1,0 1 0,0 0 1,0-1-1,0 1 0,0-1 1,0 1-1,0-1 0,0 0 1,0 1-1,0-1 0,0 0 0,0 0 1,0 0-1,0 0 0,0 0 1,0 0-1,-3 0 0,-9-7-1112,11 3 442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4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89 905 3488,'-2'0'162,"-15"-6"1655,11 3 111,5 3-1681,1 0-1,-1 0 0,0 0 0,1 0 1,-1 0-1,0-1 0,1 1 0,-1 0 1,0 0-1,1-1 0,-1 1 0,0-1 1,1 1-1,-1 0 0,1-1 1,-1 1-1,1-1 0,-2 0 0,1-1 512,2 3-170,20 13 776,-8-8-936,0-1 0,0 0-1,0-1 1,1-1 0,26 4 0,-34-7-327,0 0 0,1 0 0,-1 0 0,0-1 0,1 0-1,-1 0 1,0-1 0,0 0 0,0 0 0,0 0 0,0-1-1,-1 0 1,1 0 0,-1 0 0,8-6 0,-7 4 51,0-1 1,0 1-1,0-1 0,-1 0 1,0 0-1,0-1 1,0 0-1,-1 1 1,5-13-1,-8 17-115,0-1 1,0 0-1,0 1 0,0-1 1,-1 0-1,0 0 1,1 0-1,-1 1 0,0-1 1,0 0-1,0 0 0,-1 0 1,1 0-1,-1 1 0,0-1 1,1 0-1,-1 0 1,0 1-1,-1-1 0,1 1 1,0-1-1,-1 1 0,1 0 1,-1-1-1,0 1 0,0 0 1,0 0-1,0 0 1,0 0-1,0 0 0,-4-2 1,0 0-43,0 0 0,-1 0 1,1 1-1,-8-4 1,12 7-6,0-1 1,-1 0-1,1 0 0,-1 1 1,0 0-1,1-1 1,-1 1-1,1 0 1,-1 0-1,1 1 1,-1-1-1,0 0 0,1 1 1,-1 0-1,-3 1 1,-13 6 0,1 1 1,1 0 0,0 2-1,0 0 1,1 1 0,0 0 0,1 2-1,-15 16 1,22-20 50,1 1 0,0 0-1,1 1 1,0-1 0,0 2 0,1-1 0,1 0 0,0 1-1,1 0 1,0 0 0,1 0 0,0 0 0,1 0 0,1 0-1,0 0 1,1 0 0,0 0 0,5 18 0,-2-14-20,0-1 1,2 0-1,0 0 1,1-1 0,11 21-1,-15-32-14,0 0 1,-1 0-1,2 0 0,-1 0 0,0 0 0,1-1 0,0 1 0,-1-1 1,1 0-1,1 0 0,-1 0 0,0-1 0,1 0 0,-1 1 0,1-1 0,0-1 1,0 1-1,0-1 0,-1 0 0,1 0 0,10 0 0,-7-1 32,-1-1 0,1 1 0,0-2 0,0 1 0,0-1 0,-1 0 0,1-1 0,6-3 0,-2 0-17,0-1 0,-1 0 0,0 0 0,11-10 0,67-59-58,123-94 219,-59 53-376,-122 94 234,-21 16 118,0 0 1,16-16-1,-20 18-90,-5 4-62,0 0-1,0 0 0,0 0 0,0 1 0,0-1 0,0 0 0,0 0 0,0 0 0,0 0 0,-1-1 0,1 1 0,0 0 0,-1 0 0,1-2 0,-5-1-2,2 5-5,0-1 0,-1 0 0,1 1 0,-1-1 0,1 1 0,0 0 0,-1 0 0,1-1 0,0 2 0,0-1 0,0 0 0,0 0 0,-4 4 0,2-3 0,-20 15-2,0 0 0,1 2 0,0 1 1,2 0-1,1 2 0,0 0 0,2 2 0,0 0 0,2 1 0,-19 36 0,29-47-41,0-1 1,1 1-1,0 0 1,1 0-1,-3 20 1,6-31 38,1 1 1,0-1-1,0 1 1,0 0-1,0-1 1,1 1-1,0-1 1,-1 1-1,1-1 1,0 1-1,1-1 1,1 4-1,-2-5 16,1 0-1,-1 0 1,1 0 0,0 0-1,0 0 1,0 0 0,0 0-1,0-1 1,0 1-1,0-1 1,1 1 0,-1-1-1,0 0 1,1 0-1,-1 0 1,1-1 0,-1 1-1,5 0 1,-1 0-1,0 0-1,0 0 1,-1-1-1,1 0 1,0 0-1,0-1 1,0 0-1,-1 0 1,1 0 0,0-1-1,-1 1 1,8-5-1,-5 2 27,0 0-1,-1-1 0,1 0 0,-1 0 1,0-1-1,-1 0 0,9-9 1,-1-2 30,-1-1 0,-1 0 1,-1-1-1,0 0 1,12-31-1,11-50-32,-18 50-33,-14 40 5,1-1 1,-1 1-1,-1-1 0,0 0 0,-1-20 0,0 24-12,0 7 4,0-1 0,0 1 0,0-1 0,0 1 0,0 0 0,0-1 0,0 1 0,0 0 0,-1-1 0,1 1-1,0-1 1,0 1 0,0 0 0,-1-1 0,1 1 0,0 0 0,0 0 0,-1-1 0,1 1 0,0 0 0,-1 0 0,1-1 0,0 1 0,-1 0 0,1 0 0,0 0 0,-1 0 0,1-1 0,0 1 0,-1 0 0,1 0 0,0 0 0,-1 0 0,1 0 0,-1 0 0,1 0 0,-4 2-1,1 1 0,0-1 0,0 1 0,1-1 0,-1 1 0,1 0 0,-1 0 0,1 0 0,0 1 0,0-1 0,0 0 0,0 1-1,1 0 1,-2 4 0,-1 7-15,0 0-1,-1 20 1,2-15 4,-5 31 25,1-2-18,-3-1 1,-26 84-1,-53 61 216,17-42-180,71-149-29,-109 234 297,83-196-170,26-37-121,0-2-1,1-1 0,0 1 0,0-1-1,0 1 1,-1 0 0,1-1 0,0 1-1,-1-1 1,1 1 0,-1-1 0,1 1-1,0-1 1,-1 0 0,1 1 0,-1-1 0,1 1-1,-1-1 1,1 0 0,-1 0 0,0 1-1,1-1 1,-1 0 0,1 0 0,-1 1 0,0-1-1,1 0 1,-1 0 0,1 0 0,-1 0-1,-1 0 1,2 0-4,-1 0 0,1 0 0,0 0 0,-1-1 0,1 1 0,-1 0 0,1 0 0,-1 0 0,1 0 0,0-1 0,-1 1 0,1 0 0,-1 0 0,1-1 0,0 1 0,-1 0 0,1-1 0,0 1 0,0 0 0,-1-1 0,1 1 0,0 0 0,0-1 0,-1 1 0,1-1 0,0 1 0,0-1 0,0 1 1,0 0-1,0-1 0,-1 0 0,0-19-54,1 18 50,1-11-7,0 1-1,1-1 1,0 0-1,1 1 1,1-1 0,0 1-1,0 0 1,1 0 0,1 0-1,0 1 1,9-14-1,5-3-23,1 2 0,1 0 0,28-25 0,-9 11 18,-1-1 0,-3-2 0,-1-2 0,39-65 0,27-100 79,-6 10 0,-85 173-309,-9 34 298,-13 24-49,7-23-25,2 0 0,-1 0 0,-2 10 0,-13 128 160,10-2-257,11-107 79,-3-36 50,0 0 0,0 1 0,0-1 0,0 0 0,1 0 0,-1 1 0,0-1 0,1 0 0,-1 0 0,1 0 0,0 0 0,-1 1-1,1-1 1,0 0 0,-1 0 0,1 0 0,0 0 0,0-1 0,0 1 0,0 0 0,0 0 0,0-1 0,0 1 0,2 1 0,-2-2-2,0-1 1,0 1-1,0 0 1,0 0-1,0 0 1,-1 0-1,1-1 1,0 1-1,0 0 1,0-1-1,0 1 1,-1-1-1,1 1 1,0-1-1,0 1 1,-1-1-1,1 0 1,0 1-1,-1-1 1,1 0-1,-1 1 1,1-1-1,-1 0 1,1 0-1,0-1 1,2-3 36,15-22 58,0-1 0,13-31 0,-17 31-58,10-18-26,2 1 0,2 2 0,51-62 0,-61 85-58,28-42 1,-43 61 74,-9 17-4,3-12-23,-2 9-35,1-1 0,0 0 1,0 1-1,1 0 0,1 0 0,0 0 0,1 0 1,0 16-1,1-19 38,1 1 0,0-1 0,0 1 0,1-1 0,1 0 0,-1 0 0,2 0 0,-1 0 0,2-1 0,9 18 0,-12-24 3,-1 0 0,1-1 0,0 1 0,1 0 0,-1-1 0,0 1 0,1-1 0,0 0 0,-1 0 0,1 0 0,0 0-1,0 0 1,0-1 0,4 2 0,-5-2 5,0-1-1,1 0 0,-1 0 0,0 0 0,0 0 0,0 0 0,1 0 1,-1-1-1,0 1 0,0-1 0,0 1 0,0-1 0,0 0 0,0 0 1,0 0-1,0 0 0,0 0 0,0-1 0,0 1 0,-1 0 0,4-4 1,1-1 69,1-1 0,-1-1 1,-1 1-1,8-13 1,14-18-26,-12 17-60,0 0 0,-2-1 0,18-38 0,-23 45-4,-1-5-1,-6 17 0,-1 0 0,2 0 0,-1 0 0,0 0 0,0 0 0,3-3 0,-2 3-18,-1 0-1,0 1 1,0-1-1,0 0 1,1-5-1,-1 7-14,-6 58-227,3-42 304,0 0-1,1 0 1,2 18 0,3 39-259,-3-37 304,9 48 0,-1-56-46,-9-26-38,1 0 0,-1 1 0,1-1 0,-1 0 0,1 1 0,0-1 0,0 0 0,0 0 0,0 0 0,0 0 0,0 0 0,0 0 0,0 0 0,0 0 0,0-1 0,3 2 0,-4-2 4,1 0 0,-1 1 0,1-1 0,0 0 0,-1-1 1,1 1-1,-1 0 0,1 0 0,-1 0 0,1 0 0,-1 0 0,1 0 1,-1-1-1,1 1 0,-1 0 0,1 0 0,-1-1 0,1 1 1,-1 0-1,1-1 0,-1 1 0,1-1 0,9-14 145,3-20-32,-13 33-123,6-17 23,33-97 52,1 8-74,-32 80 49,-7 24-71,0 0 1,0 0-1,0 0 1,0 1-1,4-8 1,-5 49-299,1-14 293,-1-1 70,-1-3-57,1-1 1,1 0 0,7 38 0,16 35-78,-23-89 100,0 0 0,0-1 0,0 1 0,0 0 0,0-1 0,1 1 0,-1-1 0,1 1 1,2 2-1,-3-4-1,0 0 1,0-1-1,-1 1 1,1-1-1,0 1 1,0-1-1,0 1 1,0-1-1,-1 0 1,1 1-1,0-1 1,0 0-1,0 0 1,0 1-1,0-1 1,0 0-1,0 0 1,0 0-1,0 0 1,0 0-1,0 0 1,0-1-1,0 1 1,0 0-1,0 0 1,-1-1-1,1 1 1,0 0-1,0-1 1,0 1-1,1-2 1,3-1 17,-1-1 0,0 0 0,0 0 0,0 0 0,0 0 0,0 0 1,2-6-1,21-36 88,-18 31-107,9-16 67,-1-1-1,-1-1 1,-2-1 0,14-52-1,-26 70-178,-3 3-46,3 13 131,-1-1-1,1 1 1,0 0 0,-1 0-1,1 0 1,-1 0-1,1 0 1,-1 0 0,1 0-1,0 1 1,-1-1 0,1 1-1,2 0 1,4 1 12,50 5-5,88 2-1,-126-8 140,-17-1-138,1 0 0,-1 0 0,1 0 1,-1 0-1,1 0 0,5-2 0,-5 1 18,6-1 226,-9-1-134,-6-3-104,4 6 6,-1-1 0,1 0 0,0 1-1,0-1 1,-1 1 0,1-1 0,-1 1-1,1 0 1,0 0 0,-1 0-1,1-1 1,-1 1 0,1 0 0,0 1-1,-1-1 1,-2 0 0,-11 2-17,12-1 2,0 0 0,1 1 0,-1-1-1,0 1 1,1 0 0,-1 0 0,1 0 0,0 0 0,-1 0-1,1 1 1,0-1 0,-2 4 0,-5 8 20,0-2-16,1 1 1,0-1-1,1 2 0,0-1 1,-7 24-1,8-11 13,1 0 1,1 0-1,2 0 0,0 1 1,2-1-1,5 45 0,-3-64 10,-1 1-1,1-1 1,4 9 0,-6-14-10,0-1 0,1 1 1,-1-1-1,1 0 0,-1 1 1,1-1-1,0 0 0,0 0 0,0 1 1,-1-1-1,1 0 0,0 0 0,0 0 1,1 0-1,-1 0 0,0 0 1,0 0-1,0-1 0,1 1 0,-1 0 1,0-1-1,1 1 0,1 0 1,-2-1 0,0-1 0,1 1 1,-1 0-1,0-1 1,0 1-1,1-1 1,-1 1-1,0-1 1,0 0-1,0 0 1,1 1-1,-1-1 1,0 0-1,0 0 1,0 0-1,-1 0 1,1 0-1,0 0 0,0 0 1,1-3-1,14-29 68,-16 33-71,24-68 143,23-107 0,-47 173-146,13-81 72,-13 71-232,0 12 157,0 0-1,0 0 0,0 0 0,0-1 1,0 1-1,-1 0 0,1 0 1,0 0-1,0 0 0,0 0 1,0 0-1,0 0 0,0-1 1,-1 1-1,1 0 0,0 0 1,0 0-1,0 0 0,0 0 1,-1 0-1,1 0 0,0 0 1,0 0-1,0 0 0,0 0 1,-1 0-1,1 0 0,0 0 0,0 0 1,0 0-1,0 0 0,0 0 1,-1 0-1,1 0 0,-1 1-2,0-1-1,0 1 0,1 0 0,-1-1 1,0 1-1,0 0 0,1 0 0,-1-1 1,1 1-1,-1 0 0,0 0 0,1 0 1,0 0-1,-1 0 0,1 0 0,-1 0 1,1 0-1,0 0 0,0 1 0,-4 29-45,1 0-1,2 0 1,1 1-1,1-1 0,2 0 1,10 48-1,-12-75 57,0 0 0,1 1 0,-1-1-1,1 0 1,-1 0 0,2 0 0,-1 0 0,0 0 0,1-1-1,3 5 1,-5-7 4,0 0 0,0 0 0,0 0-1,0 0 1,0 0 0,0-1 0,0 1 0,1 0-1,-1-1 1,0 1 0,1-1 0,-1 1 0,0-1-1,1 0 1,-1 1 0,1-1 0,-1 0 0,0 0-1,1 0 1,-1 0 0,1 0 0,-1 0 0,0-1-1,1 1 1,-1 0 0,1-1 0,-1 1 0,0-1-1,1 1 1,-1-1 0,0 0 0,0 0 0,0 1-1,0-1 1,1 0 0,0-1 0,11-11 2,0 0-1,-1 0 1,12-19 0,-6 8-50,144-167 59,-143 168 4,-1-1 0,0-1 0,-2-1 1,-1-1-1,21-50 0,38-148-286,-60 178 155,4-21-100,10-74 1,-20 103 110,-5 29-35,-1-1 1,0 0 0,0 0-1,-1 0 1,-1 0 0,-1-21 0,1 31 111,0 1 1,0-1 0,0 0 0,0 1 0,-1-1-1,1 0 1,0 1 0,0-1 0,-1 0 0,1 1-1,0-1 1,-1 1 0,1-1 0,-1 1 0,1-1 0,-1 0-1,1 1 17,-1 0 0,1 0 0,0 0 0,0 0 0,-1 0 0,1 0 0,0 0 0,-1 0 0,1 0 0,0 0 0,-1 0 0,1 0 0,0 0 0,0 0 0,-1 0 0,1 0 0,0 0 0,-1 0 0,1 0 0,0 0 0,0 0 0,-1 1 0,1-1 0,0 0 0,-1 0 0,-17 22 0,10-12-14,-7 10-26,1 0 0,1 2 0,1-1 0,-15 38 0,-34 110 2,37-99 83,7-24-12,3 2-1,2 0 1,2 0 0,-5 61-1,14-87-9,0 1 0,1 0 0,2-1 0,0 1 0,1-1 0,1 0 0,1 1-1,1-2 1,1 1 0,1-1 0,16 29 0,-20-43 3,0 0-1,1 0 1,0 0 0,0-1-1,0 0 1,1 0 0,0-1-1,1 1 1,-1-1 0,1-1 0,11 7-1,-15-9 4,0-1 0,1 0 0,-1 1 0,1-1 0,0-1 0,-1 1 0,1 0 0,-1-1 0,1 0 0,0 0 0,0 0 0,-1 0 0,1-1 0,0 1 0,-1-1 0,1 0 0,-1 0 0,1 0 0,-1-1 0,1 1 0,-1-1 0,0 0 0,0 1 0,0-2 0,0 1 0,0 0 0,5-5 0,8-10 47,-1 0-1,-1-1 1,0 0 0,15-28 0,-12 13 2,-1 0 0,12-37 0,-24 61-52,-2-1-1,1 1 1,-1-1-1,-1 0 1,1 0 0,-2 0-1,1 0 1,-2-11-1,1 21-40,0-1-1,0 0 1,0 0-1,0 0 0,0 0 1,-1 1-1,1-1 1,0 0-1,0 0 1,0 0-1,-1 1 0,1-1 1,0 0-1,-1 0 1,1 1-1,-1-1 1,1 0-1,-1 1 1,1-1-1,-1 1 0,0-1 1,1 0-1,-1 1 1,0-1-1,-1 0 1,1 1 8,0 0 1,0 0-1,0 0 1,0 0 0,0 0-1,0 0 1,0 1-1,0-1 1,0 0 0,0 1-1,0-1 1,0 0-1,0 1 1,0-1 0,0 1-1,-1 1 1,-5 3 1,1 0 0,0 0-1,-9 11 1,9-7-34,-1-1 1,1 1-1,1 0 0,0 0 0,0 1 0,1-1 1,0 1-1,0 0 0,-2 13 0,3-9 66,2 0-1,-1-1 1,1 1 0,1 0-1,1 0 1,3 22-1,-4-32-9,1 0-1,0 0 0,0 0 1,0-1-1,1 1 0,0 0 1,-1 0-1,1-1 0,0 1 1,1-1-1,-1 0 0,5 6 1,-6-8 6,1 0-1,-1 0 1,1 0 0,-1 0 0,1 0-1,-1 0 1,1-1 0,0 1 0,-1-1-1,1 1 1,0-1 0,0 1 0,-1-1 0,1 0-1,0 0 1,0 0 0,-1 0 0,1 0-1,0 0 1,0-1 0,-1 1 0,1 0-1,0-1 1,-1 0 0,1 1 0,0-1 0,-1 0-1,1 0 1,-1 0 0,1 0 0,-1 0-1,2-2 1,13-10 108,18-18 0,6-7-33,-5 12-142,2 1 1,0 1 0,60-27-1,-90 48 36,0-1-1,0 1 1,1 1-1,-1-1 0,1 1 1,-1 0-1,1 1 1,0 0-1,-1 0 1,13 1-1,-19 0 14,-1 0 0,1 0 0,0 0 1,-1 1-1,1-1 0,0 0 0,-1 1 0,1-1 0,0 0 0,-1 1 0,1-1 0,-1 1 0,1-1 0,-1 0 1,1 1-1,-1 0 0,1-1 0,-1 1 0,0-1 0,1 1 0,-1 0 0,0-1 0,1 1 0,-1-1 0,0 1 1,0 0-1,0-1 0,1 1 0,-1 0 0,0 0 0,0-1 0,0 1 0,0 0 0,0-1 0,-1 2 0,1 4 35,-1 0-1,0 0 1,-3 8-1,1-5 0,-5 24 125,-14 67 164,22-99-319,0-1 1,0 0 0,0 0-1,0 1 1,-1-1 0,1 0 0,0 1-1,0-1 1,0 0 0,0 1 0,0-1-1,0 0 1,0 1 0,0-1 0,0 0-1,0 1 1,0-1 0,1 0 0,-1 1-1,0-1 1,0 0 0,0 1-1,0-1 1,0 0 0,1 0 0,-1 1-1,0-1 1,0 0 0,1 1 0,8-6 98,13-18 30,-18 18-121,25-28 64,-15 15-149,2 0-1,0 1 0,29-22 0,-31 27 7,-11 9 42,0 0 1,1 1 0,-1-1 0,0 0 0,1 1 0,0 0 0,0 0 0,-1 0 0,1 0 0,0 1-1,0-1 1,7 0 0,-11 2 27,1 0-1,0 0 0,0 0 1,0 1-1,0-1 0,-1 0 1,1 1-1,0-1 0,0 0 1,-1 1-1,1-1 0,0 1 1,0 0-1,-1-1 0,1 1 1,-1-1-1,1 1 0,0 1 1,10 16-61,-9-14 23,2 6 21,0 1 0,-1 0 0,0-1 0,0 1 0,1 17 1,-2-14 107,1 0 1,7 24 0,-8-34-80,-1 1 15,1-1 0,0 1 0,0-1-1,0 1 1,1-1 0,4 7 0,-7-11-24,1 1 0,-1-1 0,1 0 0,-1 1 0,1-1 0,-1 0 0,1 1 1,-1-1-1,1 0 0,-1 1 0,1-1 0,0 0 0,-1 0 0,1 0 0,-1 0 0,1 1 0,0-1 0,-1 0 0,1 0 1,0 0-1,-1 0 0,1 0 0,0-1 0,1 1 3,-1-1 1,1 0 0,-1 0-1,1 0 1,-1 0 0,0 0-1,0 0 1,0 0-1,1 0 1,-1-1 0,0 1-1,0 0 1,1-3 0,51-89-243,-6 10 281,-28 51 14,27-63 0,3-35-10,-38 101-53,34-92 79,47-143 16,-85 238-77,-1 8-53,-2 0 0,4-26-1,-8 43 26,1 0 0,-1 1 0,0-1 0,0 0-1,0 0 1,0 1 0,0-1 0,0 0 0,0 0 0,0 1 0,-1-1-1,1 0 1,0 1 0,0-1 0,-1 0 0,1 1 0,0-1 0,-1 0-1,1 1 1,0-1 0,-1 0 0,0 1 1,1-1 0,-1 1 0,0 0 0,1 0 0,-1 0 0,1 0 0,-1 0 0,1 0 0,-1 0 0,1 0 0,-1 0 0,1 0 0,-1 0 0,1 0 0,-1 0 1,1 1-1,-1-1 0,1 0 0,-1 0 0,1 0 0,-1 1 0,-4 2-30,0 0 0,1 1 0,-9 7 0,7-5 29,0 1 1,1 1-1,-1-1 0,1 1 0,1 0 1,-1 0-1,-3 11 0,6-14 5,-13 30-25,1 1-1,-15 67 1,0 78 342,26-146-252,2-1 0,4 57-1,-1-68-47,2-1 1,0 1-1,1-1 0,2 0 1,8 21-1,-11-34-43,10 26 124,3-1 0,34 56 0,-49-88-312,0 1 0,0-1 0,0 1 0,0-1 0,1 0 0,-1 0 0,1 0 0,-1 0 0,1 0 0,0-1 0,0 1 0,0-1 0,0 0 0,0 0 0,0 0 0,0 0 0,5 1 0,-6-2-407,1 0 0,0 0-1,0 0 1,-1 0 0,1-1-1,0 1 1,-1-1 0,1 0-1,-1 1 1,1-1-1,0 0 1,-1-1 0,0 1-1,1 0 1,-1-1 0,0 1-1,0-1 1,0 0 0,0 1-1,4-5 1,7-11-3569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4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 9792,'-26'-8'4448,"26"16"-3872,3-5 960,7 9-961,8 1 129,4 2-416,18-1-64,10 1-128,18-4 288,-2 6-192,-3-9-2368,-5 4 1185,-21-9-6081,-10 2 3904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4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75 9312,'-59'-23'4192,"23"15"-3616,23-1-128,4 6-352,4-14-608,5 2 288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4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1215 4992,'0'1'1751,"0"-1"-1717,0 0 0,-1 1 1,1-1-1,0 0 0,0 0 1,0 0-1,0 0 0,0 0 1,0 0-1,7 4 2216,-5-3-1912,-1-1 0,1 1 1,0 0-1,-1-1 1,1 1-1,0-1 0,0 0 1,0 0-1,3 1 1,-2-2-153,0 0 1,0 0 0,0 0-1,0 0 1,0-1-1,0 1 1,0-1 0,-1 0-1,1 1 1,0-1 0,-1-1-1,0 1 1,1 0 0,-1 0-1,0-1 1,2-3 0,4-6 147,-1 0 0,8-19 0,-12 25-195,40-83 653,103-161 0,5 3-317,-111 162-89,47-145 1,-79 206-241,0-1 0,-1 0-1,-2-1 1,0 1 0,1-44 0,-6 68-149,-3-23-249,3 23 242,0 1 0,0-1 0,0 0 0,-1 1 0,1-1 0,0 1 1,0-1-1,-1 1 0,1-1 0,0 1 0,-1-1 0,1 1 0,-1-1 0,1 1 0,-1 0 1,1-1-1,0 1 0,-1-1 0,0 1 0,1 0 0,-1 0 0,1-1 0,-1 1 0,1 0 0,-1 0 1,0 0-1,1 0 0,-1-1 0,1 1 0,-1 0 0,0 0 0,1 0 0,-1 0 0,1 1 1,-1-1-1,0 0 0,1 0 0,-1 0 0,0 1 0,-4 0 3,1 1-1,0 0 1,0 1 0,-1-1-1,1 1 1,1 0 0,-1 0-1,0 0 1,1 1 0,0-1-1,-1 1 1,1-1 0,-4 9-1,-3 4 9,2 0-1,-9 23 1,1 7 28,-17 80 0,23-83-18,4-18 17,-6 20-71,3 1 1,-4 48-1,12-80 64,1 0-1,0 0 0,1 0 0,0 0 1,1 0-1,1 0 0,0 0 1,1 0-1,0-1 0,1 0 1,9 16-1,-10-21 13,1-1 1,0 0-1,1 0 0,-1 0 0,1-1 1,1 0-1,-1 0 0,13 9 1,-14-12 2,0 0 0,0 0 0,0 0 0,1-1 1,-1 0-1,1 0 0,-1 0 0,1-1 0,0 0 1,-1 0-1,1 0 0,0-1 0,0 0 0,6 0 1,-3-1 47,1-1 0,0-1 0,-1 0 0,1 0 0,-1 0 0,0-1 0,0-1 0,0 0 0,-1 0 0,16-12 0,0-4 59,-2-1-1,22-26 1,-17 19-82,-20 18 2,-7 11-64,0 0 1,0 0-1,0 0 1,0 0-1,0 0 0,0 0 1,0 0-1,0 0 0,0 0 1,0 0-1,0 0 1,0 0-1,0-1 0,0 1 1,0 0-1,0 0 0,0 0 1,0 0-1,0 0 1,0 0-1,0 0 0,0 0 1,0 0-1,0 0 0,0 0 1,0 0-1,0 0 1,0 0-1,0 0 0,0-1 1,0 1-1,0 0 0,0 0 1,0 0-1,0 0 1,0 0-1,0 0 0,0 0 1,0 0-1,0 0 0,0 0 1,-1 0-1,1 0 1,0 0-1,0 0 0,0 0 1,0 0-1,0 0 0,0 0 1,0 0-1,0 0 1,0 0-1,0 0 0,0 0 1,0 0-1,0 0 0,0 0 1,0 0-1,-1 0 0,1 0 1,0 0-1,0 0 1,0 0-1,0 0 0,0 0 1,0 0-1,0 0 1,-1 1-12,0 0 1,-1 0-1,1-1 1,0 1 0,0 0-1,0 0 1,0 0 0,0 0-1,0 1 1,0-1-1,1 0 1,-1 0 0,-1 2-1,-2 8 34,1-1-1,-1 1 1,2-1 0,-1 1-1,2 0 1,-1 0-1,1 18 1,2 4-42,6 42 1,-6-67 83,1 0 1,0 1-1,0-1 1,0 0-1,1 0 1,1 0-1,-1-1 1,1 1-1,1-1 0,7 11 1,-11-17-42,0-1 0,-1 1 0,1-1 0,0 1 0,0-1 0,-1 1 0,1-1 0,0 0 0,0 1 0,0-1 0,0 0 1,-1 0-1,1 0 0,0 1 0,0-1 0,0 0 0,0 0 0,0 0 0,0 0 0,0-1 0,-1 1 0,1 0 0,0 0 0,0 0 0,0-1 0,0 1 0,-1 0 0,1-1 0,0 1 0,0-1 0,0 1 1,-1-1-1,1 1 0,0-1 0,0-1 0,3-1 31,-1 0 1,0 0-1,1-1 1,-2 0 0,5-5-1,-2 0-11,-1 0-1,0 0 0,-1 0 0,0-1 1,0 1-1,-1-1 0,0 0 1,-1 0-1,0 1 0,-1-1 1,0 0-1,-2-16 0,1 16-36,0 0 0,-1 0-1,-1 0 1,1 0 0,-2 1-1,1-1 1,-1 1 0,-1 0-1,0 0 1,0 0 0,-1 1 0,-8-11-1,11 16-3,0 0 1,0 1-1,0 0 0,0-1 0,-7-2 0,10 4 2,-1 1 0,0-1 0,0 1 0,0-1 0,0 1 0,0 0 0,0-1 0,0 1 0,1 0 0,-1 0-1,0 0 1,0 0 0,0 0 0,0 0 0,0 0 0,0 0 0,0 0 0,0 0 0,0 0 0,0 1 0,0-1-1,0 0 1,0 1 0,1-1 0,-1 1 0,0-1 0,-1 1 0,2 0-9,-1 0-1,1-1 1,-1 1 0,1-1-1,-1 1 1,1 0 0,-1 0-1,1-1 1,0 1 0,-1 0 0,1 0-1,0-1 1,0 1 0,0 0-1,0 0 1,-1 0 0,1-1-1,0 1 1,0 0 0,0 0 0,1 0-1,-1-1 1,0 1 0,0 0-1,0 0 1,1 0 0,-1-1-1,0 1 1,1 0 0,-1 0 0,0-1-1,1 1 1,-1 0 0,2 0-1,-1 1 2,1 0-1,0-1 1,0 1-1,-1 0 1,1-1 0,0 1-1,0-1 1,1 0-1,-1 0 1,4 2-1,15 2 68,1-1 1,0 0-1,42 0 0,-24-1 47,144 5 141,-180-8-253,40-2-1460,-41 2 1047,-1 0 1,1-1 0,0 1 0,0-1 0,0 0 0,-1 0 0,1 0-1,-1 0 1,1 0 0,0-1 0,-1 1 0,3-3 0,0-1-1352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0:4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32 320 9216,'-32'-9'4192,"46"14"-3648,4-10 1248,8 2-1089,33-22 1409,4 5-1216,45-20 480,0 5-800,13-9-96,-13 12-320,-10 1-32,-12 6-64,-6 1 96,-7 13-96,-6-6-5088,-9 14 2721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0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1107 3648,'-18'9'5509,"18"-10"-5310,1 0 0,-1 0 0,1 0 0,-1 0 1,1 1-1,-1-1 0,1 0 0,-1 1 0,1-1 0,-1 0 0,1 1 0,0-1 0,1 0 0,5-6 379,22-25 515,2 1 0,2 1 0,59-42 0,28-25-329,-79 61-640,-3-3 0,-1-1 0,33-47 0,-21 9 199,60-130-1,-24 40 516,-81 160-739,-1 4-37,0-1-1,-1 1 0,1-1 0,-1 0 1,0 0-1,-1 0 0,1 0 0,0-7 0,-2 12-63,0 0-1,0 0 1,0 0-1,0 0 0,0 0 1,0 0-1,0 0 1,0 0-1,0 0 0,0 0 1,0 0-1,0 0 1,0 0-1,0 0 0,0 0 1,0 0-1,0 0 1,0 0-1,0 0 0,0 0 1,0 0-1,0 0 1,-1 0-1,1 0 0,0 0 1,0 0-1,0 0 1,0 0-1,0 0 0,0 0 1,0 0-1,0 0 1,0 0-1,0 0 0,0 0 1,0 0-1,0 0 1,0 0-1,0 0 0,0 0 1,0 0-1,0 0 1,0 0-1,-1 0 0,1 0 1,0 0-1,0 0 1,0 0-1,0 0 0,0 0 1,0 0-1,0 0 1,0 0-1,0 0 0,0 0 1,0 0-1,0 0 1,0 0-1,0-1 0,0 1 1,0 0-1,0 0 1,-5 8-142,-8 17-45,-14 63 232,-28 156 0,45-187 69,2 1 0,-1 60 0,9-107-66,0 0 0,1 1 0,3 14 0,-3-23 5,0 0 0,0 0 0,0 0 1,0 0-1,0 1 0,1-1 0,-1-1 0,1 1 0,0 0 0,0 0 1,0-1-1,0 1 0,0-1 0,1 0 0,3 4 0,-4-5-10,0 0-1,0 0 0,0 0 0,0-1 1,1 1-1,-1-1 0,0 1 0,0-1 1,0 0-1,0 0 0,0 0 0,1 0 1,-1 0-1,0 0 0,0 0 0,0-1 1,3 0-1,3-2 64,0 0 0,0 0 0,10-7 1,23-14 31,59-48 0,-74 50-101,-1-1 1,-1-2-1,-1 0 1,-1-1-1,20-33 1,-6 4-6,37-76 1,20-68 95,-91 195-123,25-66 230,-25 64-212,0-1 0,0 0 0,-1 0 1,0 1-1,0-1 0,-1 0 0,0 0 0,-1-10 0,1 17-26,0 0-1,0 0 1,0-1 0,0 1-1,0 0 1,0 0 0,0 0-1,0-1 1,0 1-1,0 0 1,0 0 0,0 0-1,0-1 1,0 1-1,0 0 1,0 0 0,0 0-1,0 0 1,0-1-1,0 1 1,0 0 0,0 0-1,-1 0 1,1 0-1,0 0 1,0-1 0,0 1-1,0 0 1,0 0-1,-1 0 1,1 0 0,0 0-1,0 0 1,0 0-1,0 0 1,-1 0 0,1-1-1,0 1 1,0 0 0,0 0-1,0 0 1,-1 0-1,1 0 1,0 0 0,0 0-1,0 0 1,-1 0-1,1 0 1,0 0 0,0 1-1,0-1 1,0 0-1,-1 0 1,-9 12-151,-11 29 72,18-35 77,-5 11 16,-12 24 173,-18 53 0,-17 56 133,-93 178-1,128-286-150,-6 9 606,25-48-591,3-2-54,6-7-5,11-11-144,-9 7-18,0 1 1,1 0-1,0 0 1,0 1-1,1 0 1,1 1-1,-1 1 1,19-8-1,-29 14 33,1-1 0,0 0 0,0 1 0,-1 0-1,1-1 1,0 1 0,-1 0 0,1 1 0,0-1 0,0 0-1,-1 1 1,1-1 0,0 1 0,-1 0 0,1 0 0,-1 0-1,1 0 1,-1 1 0,3 1 0,2 2 21,0 1 1,0 0-1,-1 1 0,8 9 1,15 15 34,-24-26-52,0 0 1,1-1-1,-1 0 0,1 0 1,0 0-1,8 3 1,-12-6 30,1 0 0,-1-1 0,1 1 0,-1-1 1,1 1-1,-1-1 0,1 0 0,0 0 0,-1 0 0,1 0 0,-1-1 1,1 1-1,-1-1 0,1 0 0,-1 1 0,1-1 0,-1 0 0,1-1 1,-1 1-1,4-3 0,-1 1 19,1-1 1,-1-1-1,0 1 0,0-1 1,-1 0-1,1 0 0,-1 0 1,0 0-1,-1-1 0,1 0 1,-1 0-1,3-6 0,-5 8-33,1 0 0,-1 0 0,0-1 0,0 1 0,0 0-1,0 0 1,-1-1 0,0 1 0,0 0 0,0-1 0,0 1 0,-1 0-1,1-1 1,-1 1 0,0 0 0,-1 0 0,1 0 0,-1 0 0,-2-6 0,3 10-18,1-1 0,0 1 0,0-1 0,-1 1 0,1-1 0,0 1 0,-1-1 0,1 1 0,-1-1 0,1 1 0,-1-1 0,1 1 0,-1 0 0,1-1 1,-1 1-1,1 0 0,-1-1 0,1 1 0,-1 0 0,0 0 0,1-1 0,-1 1 0,1 0 0,-1 0 0,0 0 0,1 0 0,-1 0 0,1 0 0,-2 0 1,1 1-9,-1-1 0,1 1 0,0-1 1,0 1-1,0 0 0,0 0 0,0 0 1,0 0-1,0 0 0,0 0 0,0 0 1,0 0-1,0 1 0,-3 4-25,1-1-1,0 1 0,1-1 1,0 1-1,-2 7 1,3-9 32,0 0 0,0 0 1,1 0-1,-1 1 1,1-1-1,0 0 1,1 1-1,-1-1 0,1 0 1,0 0-1,0 0 1,0 1-1,0-1 1,1 0-1,-1-1 0,1 1 1,0 0-1,1 0 1,-1-1-1,1 1 1,-1-1-1,1 0 0,6 6 1,0-2 26,0 0-1,1-1 1,0 0 0,0 0-1,0-1 1,1-1 0,18 6 0,-1-1-44,1-2 1,32 5-1,-49-11-816,0 0 0,-1 0 0,1-1 0,0-1-1,0 0 1,0-1 0,-1 0 0,14-4 0,-1-2-1453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0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17 237 7712,'-17'-8'3520,"21"-1"-3072,9 6 1536,10 3-1184,35-12 1088,11-1-1089,20-14-63,1-1-448,18-8-128,-8 7-96,21-2-128,-10 11 32,2 3-5055,-15 14 2783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5:41.1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 8800,'0'-5'4000,"73"13"-3488,-10 0 2911,3 0-1983,37 4 1024,5 0-1440,37 1-576,-6-1-288,14-12-608,-18 0 256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1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20 981 4480,'-1'0'136,"1"0"0,-1 0 1,0 0-1,0 1 0,0-1 1,0 0-1,0 0 0,1 1 1,-1-1-1,0 0 0,0 1 1,1-1-1,-1 1 0,0-1 0,1 1 1,-1 0-1,0-1 0,1 1 1,-1 0-1,1-1 0,-1 1 1,1 0-1,-1 0 0,1-1 1,-1 1-1,1 0 0,0 0 0,0 0 1,-1 0-1,1-1 0,0 1 1,0 0-1,0 0 0,0 0 1,0 0-1,0 0 0,0 1 1,0-1 47,0 1 1,0-1-1,1 0 1,-1 1-1,0-1 1,1 0-1,-1 1 1,1-1 0,-1 0-1,1 1 1,-1-1-1,1 0 1,0 0-1,0 0 1,-1 0 0,1 0-1,0 0 1,0 0-1,0 0 1,0 0-1,1 0 1,-1 0 0,0 0-1,0-1 1,2 2-1,1-2 64,-1 1 1,1-1-1,-1 1 0,1-1 0,-1 0 1,1-1-1,-1 1 0,1-1 0,-1 1 1,1-1-1,-1 0 0,1 0 0,-1 0 1,0-1-1,1 1 0,-1-1 0,0 0 0,0 0 1,4-3-1,7-7 327,-1 0 1,21-22-1,-15 12-167,0 3-161,-2-1 0,25-38 0,20-46 155,-57 94-356,42-81 285,51-143-1,-94 223-302,0 0 0,1 1 0,11-17 0,-16 27-32,0 0 0,0 1 0,0-1 0,0 0 0,0 0 0,0 0 0,0 1 0,0-1 0,0 0-1,0 0 1,0 1 0,0-1 0,0 0 0,1 0 0,-1 0 0,0 0 0,0 1 0,0-1 0,0 0 0,1 0 0,-1 0-1,0 0 1,0 1 0,0-1 0,1 0 0,-1 0 0,0 0 0,0 0 0,0 0 0,1 0 0,-1 0 0,0 0 0,0 0 0,1 0-1,-1 0 1,0 0 0,0 0 0,0 0 0,1 0 0,-1 0 0,0 0 0,0 0 0,1 0 0,-1 0 0,0 0 0,0 0-1,0 0 1,1 0 0,-1 0 0,0-1 0,0 1 0,0 0 0,1 0 0,-1 0 0,0 0 0,0-1 0,0 1 0,0 0-1,0 0 1,1 0 0,-1-1 0,0 1 0,0 0 0,0 0 0,0 0 0,0-1 0,4 29-126,-3-17 117,6 64 149,-3 0 0,-3 0 0,-12 101 0,9-159-80,-1-1-1,-1 0 1,0 0-1,-1 0 1,-1 0 0,-7 15-1,11-27-10,-1 1-1,1-1 1,-1 0-1,0 0 0,0 0 1,0-1-1,-1 1 1,1-1-1,-1 1 1,0-1-1,0 0 1,0-1-1,0 1 1,0-1-1,-1 0 1,1 0-1,-1 0 0,1 0 1,-1-1-1,0 0 1,0 0-1,1 0 1,-11 0-1,5-1-28,-1-1-1,1 0 0,0 0 0,-1-1 0,-11-4 1,1-2-73,-26-13 1,37 16-24,1 0 0,0 0 0,-1-1 0,-14-13 0,15 12-213,25 16 111,0-2 0,0 0 0,1-1 1,19 5-1,77 13 189,-71-18 115,0-2-1,0-1 0,52-5 1,-81 1-54,0-1 1,-1-1 0,0 0 0,1 0-1,-1-1 1,21-11 0,62-42 161,-80 47-237,3-2 40,-1-1 0,-1-1 1,0-1-1,0 0 0,18-24 0,-26 29-2,-1 1-1,-1-1 1,0-1-1,0 1 1,-1-1-1,0 0 1,-1 0-1,0-1 1,-1 1-1,0-1 0,1-15 1,-3 20-9,-1-1-1,-1 1 1,1-1-1,-1 1 1,-1 0 0,0-1-1,0 1 1,0 0-1,0 0 1,-1 0 0,-1 0-1,1 0 1,-1 1-1,0 0 1,0-1 0,-1 1-1,0 1 1,-11-11 0,15 15-43,-1-1 0,0 1 0,0 0 0,0 0 0,0 0 0,0 0 0,0 0 0,0 0 0,-1 0 0,1 1 0,0-1 0,0 1 1,-1 0-1,1-1 0,0 1 0,-1 0 0,1 1 0,0-1 0,-1 0 0,1 0 0,0 1 0,0 0 0,-1-1 0,1 1 0,0 0 1,0 0-1,0 0 0,0 0 0,0 0 0,0 1 0,0-1 0,1 1 0,-1-1 0,0 1 0,1 0 0,-1-1 0,1 1 0,-2 2 1,-4 8-28,-1-1 1,2 1 0,0 0 0,0 1 0,1 0 0,1 0 0,-5 18 0,5-11 82,1 0-1,1 0 1,0 1 0,2 28 0,1-37-19,0 0 1,1 1-1,1-1 1,0 0-1,0 0 1,1 0-1,6 12 1,-7-17 14,0-1 1,1 0 0,0-1 0,0 1-1,0-1 1,1 0 0,0 0 0,0 0-1,0 0 1,0-1 0,1 0 0,0 0-1,0 0 1,8 3 0,-3-3 58,0 0 0,1 0-1,0-1 1,-1-1 0,1 0 0,0 0 0,0-1-1,14-1 1,-9-1 5,0 0 0,1-2-1,-1 0 1,0-1-1,20-7 1,-15 2-68,0-1 0,0 0 1,-1-2-1,-1 0 0,0-1 0,0-1 1,-1-1-1,24-26 0,-17 11-41,-1-1 0,23-39 0,-45 64-26,2-1 1,-1 1 0,1 0-1,0 1 1,0-1 0,0 1-1,12-8 1,-16 12 38,1 1 1,-1-1-1,0 1 0,0 0 1,1-1-1,-1 1 1,0 0-1,0 0 0,1 0 1,-1 0-1,0 0 1,1 0-1,-1 0 0,0 0 1,1 1-1,-1-1 1,0 0-1,2 2 0,24 12 3,-11-5-3,-16-9 9,0 0-1,0 0 1,0 0-1,0 0 1,0 0-1,1 0 1,-1 0-1,0 0 1,0 0-1,0 0 1,0 0-1,0 0 1,1 0-1,-1 0 0,0 0 1,0 0-1,0 0 1,0 0-1,0 0 1,0 0-1,1 0 1,-1 1-1,0-1 1,0 0-1,0 0 1,0 0-1,0 0 1,0 0-1,0 0 1,0 0-1,0 1 1,0-1-1,0 0 1,0 0-1,1 0 1,-1 0-1,0 0 1,0 1-1,0-1 1,0 0-1,0 0 1,0 0-1,0 0 1,0 0-1,0 1 1,-1-1-1,1 0 1,0 0-1,0 0 0,0 0 1,0 0-1,0 1 1,0-1-1,-11 3 182,-18 0-83,21-2-126,0 0 0,-1 0 0,1 0 0,0 1 0,0 1 0,0 0-1,0 0 1,1 0 0,-1 1 0,1 0 0,0 0 0,-13 10 0,9-4-33,0 0-1,0 0 1,1 1-1,0 0 1,1 0 0,-11 19-1,18-26 46,0 1 0,0 0 0,0-1 0,0 1 0,1 0-1,0 0 1,0 0 0,0 0 0,0 0 0,1 0 0,0 0 0,0 0-1,0 0 1,1 0 0,0 0 0,1 6 0,0-4 14,1 0 0,-1 0 1,1 0-1,0-1 0,1 0 1,0 1-1,0-1 0,0 0 0,1-1 1,7 8-1,0-1 6,0-1-1,1 0 1,24 14 0,-28-20 16,0-1 1,1 0-1,0 0 0,0 0 1,0-1-1,20 3 0,-12-5 35,-1 0 0,1-1 0,-1 0 0,28-5 0,68-20 49,-76 15-27,0-2 1,51-23-1,-74 27-57,0 0 1,-1-1 0,0 0-1,0-1 1,-1 0-1,0-1 1,20-24-1,-25 25-46,1 0 0,-2 0-1,1 0 1,-1-1 0,-1 0-1,0 0 1,0 0 0,-1-1-1,-1 1 1,4-23-1,-7 22-170,0 12 181,0 0-1,0 0 1,0 0-1,0 0 1,0 0 0,0 0-1,0-1 1,0 1-1,0 0 1,0 0 0,0 0-1,0 0 1,-1 0-1,1 0 1,0 0 0,0 0-1,0 0 1,0-1-1,0 1 1,0 0-1,0 0 1,0 0 0,0 0-1,-1 0 1,1 0-1,0 0 1,0 0 0,0 0-1,0 0 1,0 0-1,0 0 1,-1 0 0,1 0-1,0 0 1,0 0-1,0 0 1,0 0 0,0 0-1,0 0 1,-1 0-1,0 1-39,-1 1-1,0-1 1,0 0-1,1 1 1,-1-1-1,1 1 0,-3 2 1,-5 9-21,0 1-1,0 0 1,-12 28 0,12-23 63,6-11 6,1-1 0,-1 1-1,1 0 1,0 0-1,1 0 1,0 0 0,0 0-1,1 0 1,0 0 0,0 1-1,1-1 1,0 0 0,1 0-1,-1 0 1,2-1 0,-1 1-1,1 0 1,0-1 0,1 1-1,-1-1 1,1 0 0,1 0-1,0-1 1,0 1 0,0-1-1,0 0 1,1 0 0,0-1-1,0 1 1,9 4 0,-12-8 34,-1-1 1,1 0-1,0 1 1,0-1-1,0 0 1,0-1 0,0 1-1,0 0 1,0-1-1,0 0 1,0 1-1,0-1 1,0-1 0,0 1-1,0 0 1,0-1-1,0 1 1,0-1-1,0 0 1,0 0 0,-1 0-1,1 0 1,0-1-1,0 1 1,4-4-1,-1 0 30,0 0-1,-1 0 0,0 0 0,0-1 0,0 1 0,-1-1 1,1 0-1,-1-1 0,5-11 0,-7 13-40,-1 0-1,1 0 0,-1 0 1,0 0-1,0-1 0,-1 1 1,1 0-1,-1 0 0,0-1 1,-2-8-1,0 3-24,0 0 0,-1 1-1,0 0 1,-7-16 0,7 22-35,1 0-1,-1 0 1,1 0 0,-1 0 0,0 1 0,-1-1 0,1 1-1,-1 0 1,1 0 0,-1 0 0,0 0 0,0 1 0,0 0 0,0 0-1,-1 0 1,1 0 0,-1 0 0,1 1 0,-1 0 0,1 0-1,-1 0 1,0 1 0,1-1 0,-1 1 0,0 0 0,1 1-1,-1-1 1,0 1 0,1 0 0,-1 0 0,-5 2 0,5-2-25,-11 5-88,15-5 140,1-1 0,-1 0 0,0 1 0,1-1 0,-1 0-1,1 1 1,0-1 0,-1 1 0,1-1 0,-1 0 0,1 1 0,-1-1 0,1 1 0,0 0 0,0-1 0,-1 1 0,1-1 0,0 1 0,0-1-1,-1 1 1,1 0 0,0-1 0,0 2 0,0-2 10,0 1 1,1-1-1,-1 1 0,0-1 0,0 1 0,1-1 1,-1 0-1,0 1 0,1-1 0,-1 0 0,0 1 1,1-1-1,-1 0 0,0 1 0,1-1 0,-1 0 0,1 1 1,-1-1-1,1 0 0,-1 0 0,1 0 0,0 1 1,12 2 96,3-2-58,1-1 0,-1 0 1,0-1-1,28-6 1,12 0 51,-12 3-32,-2-1 10,0 2 0,72 5 0,-104-1 28,0 1 0,0 0 0,-1 0 0,19 8 0,-25-9-68,-1 0 1,0 0-1,0 0 0,0 1 0,0-1 0,0 1 0,0-1 0,-1 1 0,1 0 0,0 0 0,1 2 0,-2-3-19,-1 1 0,1-1 0,-1 0 0,1 1-1,-1-1 1,1 1 0,-1-1 0,0 0 0,0 1-1,0-1 1,0 1 0,0-1 0,0 1 0,0-1-1,0 0 1,-1 1 0,1-1 0,0 1 0,-1-1-1,0 2 1,-3 5 36,0-1 1,-1 0-1,1 0 0,-1 0 0,-1-1 0,1 1 1,-1-1-1,-10 8 0,11-12 90,9-9 71,11-12 63,0 2-279,98-114-259,-102 117 245,-3 2-42,17-18 1,-23 28 51,0 0 0,0 0 0,0 0 0,0 1 1,0-1-1,0 1 0,0-1 0,1 1 0,-1 0 1,1 0-1,-1 0 0,0 0 0,1 0 0,0 1 1,4-2-1,-6 3 8,0-1 1,1 0-1,-1 1 1,1-1-1,-1 1 1,0-1-1,1 1 1,-1-1 0,0 1-1,0 0 1,1 0-1,-1 0 1,0 0-1,0 0 1,0 0-1,0 0 1,0 0-1,0 0 1,-1 0-1,1 0 1,0 1-1,0-1 1,0 2-1,2 5 49,0 0-1,4 14 0,-6-16-23,8 39 98,-8-33-118,1-1 0,1-1 0,6 20 0,-8-28 2,0 0 1,0 0-1,0 0 0,1 0 1,-1-1-1,0 1 1,1 0-1,0-1 1,-1 1-1,1-1 0,0 0 1,0 1-1,0-1 1,0 0-1,0 0 0,0 0 1,0-1-1,0 1 1,0 0-1,0-1 1,1 1-1,-1-1 0,0 0 1,0 0-1,1 0 1,3 0-1,6-1-1,0 0 0,-1-1 0,21-6 1,-26 6-3,43-12 37,-1-3 0,-1-1 0,89-50 0,-104 47 41,-1-2 1,-1-1-1,45-45 0,-63 56 58,-7 9-164,-7 6-114,-30 34-79,-2-2 0,-44 34-1,51-48 213,9-8-42,0 2 1,1 0-1,0 1 1,1 0-1,-17 23 0,31-36 48,0 1 0,1-1 0,-1 1-1,1 0 1,0-1 0,0 1 0,0 0-1,0 0 1,0-1 0,1 1-1,-1 0 1,1 0 0,0 0 0,0 0-1,0 4 1,1-4 0,-1-1 0,1 0 0,0 0 0,-1 0-1,1 0 1,0 1 0,0-1 0,1 0 0,-1-1 0,0 1 0,1 0 0,-1 0 0,1 0 0,-1-1-1,1 1 1,0-1 0,0 0 0,0 1 0,0-1 0,2 1 0,2 1 21,1 0 1,0-1 0,0 1-1,0-2 1,0 1 0,0-1-1,1 0 1,-1 0-1,0-1 1,0 0 0,1 0-1,-1-1 1,0 0 0,11-3-1,-7 1 18,0 0 1,-1-1-1,0 0 0,0-1 0,0 0 0,0 0 1,-1-1-1,17-14 0,-16 10-4,-1 0 0,0-1-1,0 0 1,-1 0 0,-1-1 0,0 0 0,0-1-1,4-12 1,33-105 119,13-130 223,-34 85-349,-20 134-25,-1 0 0,-5-52 0,-3 62-68,6 30 63,0 1-1,0-1 1,0 1-1,-1-1 1,1 1 0,0-1-1,0 1 1,0-1-1,-1 1 1,1 0 0,0-1-1,-1 1 1,1-1-1,0 1 1,-1 0-1,1-1 1,0 1 0,-1 0-1,1-1 1,-1 1-1,1 0 1,0 0 0,-1 0-1,0-1 1,0 1-2,0 1 1,1-1-1,-1 0 1,0 0-1,1 1 0,-1-1 1,0 1-1,1-1 1,-1 1-1,1-1 1,-1 1-1,1-1 0,-1 1 1,1-1-1,-1 1 1,1-1-1,0 1 1,-1 1-1,-6 11-27,1 0 1,1 0-1,0 1 0,1 0 0,-4 26 1,5-28 61,-6 44 66,3 1 0,2-1 1,6 97-1,0-107-93,1 0 0,3-1 0,2 1 0,26 84 0,-30-119-304,1 1 0,1-1 1,0 0-1,1 0 0,0 0 0,0-1 0,1 0 1,1-1-1,9 10 0,-13-15-406,1 1 0,0-1 0,0 1 0,1-2 0,-1 1 0,1-1 0,8 3 0,-10-4-179,0-1 1,-1 0 0,1 0 0,0 0 0,0-1 0,0 0 0,0 0 0,0 0 0,0 0 0,0-1 0,7-1 0,25-10-4232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2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14 928 3808,'-1'1'83,"0"-1"0,0 0 0,1 0 0,-1 1 0,0-1 0,1 1 0,-1-1 0,0 0 0,1 1 0,-1 0 0,1-1 0,-1 1 0,1-1 0,-1 1 0,1-1 0,-1 1 0,1 0 0,-1 0 0,0 1 0,0 15 2851,1-9-1182,0-6-1546,0-1 0,1 1-1,-1 0 1,0 0-1,1-1 1,-1 1 0,1 0-1,-1-1 1,1 1-1,0-1 1,0 1 0,-1 0-1,1-1 1,0 0-1,0 1 1,1-1 0,0 2-1,1-1 64,0 0 0,-1 0 0,1 0 0,0 0 0,0-1-1,0 1 1,0-1 0,6 2 0,-2-1 113,0-1-1,1 1 1,-1-1-1,1-1 1,-1 0-1,1 0 1,13-1-1,-10-2-172,0 0 0,0 0 0,0-1 0,0-1 0,0 1-1,-1-2 1,0 0 0,0 0 0,17-14 0,-2-3 72,-1 0 1,24-30 0,-14 13-151,-2-2 0,-2-1 0,-1-2 0,-3-1-1,-1 0 1,-3-2 0,-2-1 0,27-98 0,-2-88-152,-43 220 53,0 1 82,-1 0 0,0 0 0,-1 0 0,-3-26 1,0 35-80,-1 11-24,-2 17-41,-12 73 161,-7 141 1,20-172-6,3-19-45,6 82 0,16 42 6,-20-166-85,0-3 0,3 14 65,6 29 0,-8-41-27,0 0 0,0 0 0,0-1 0,0 1 0,0 0 0,1 0 0,-1-1 0,1 1 0,0-1 0,0 1 0,0-1 0,0 0 0,0 0 0,0 0 0,1 0 0,4 3 0,-6-5-14,0 0-1,0 1 1,1-1 0,-1 0 0,0 0 0,1-1 0,-1 1 0,0 0 0,0 0 0,1 0 0,-1-1 0,0 1 0,0-1 0,1 1 0,-1-1 0,0 1 0,0-1 0,0 0 0,0 0 0,0 1 0,0-1 0,0 0 0,1-1 0,23-27 327,-12 9-163,19-39 0,-9 15 6,84-141-490,-105 181 287,11-13-170,-13 17 174,0 0-1,0 0 1,0-1-1,1 1 0,-1 0 1,0 0-1,0 0 1,0 0-1,1 0 1,-1 0-1,0 0 0,0 0 1,0 0-1,1 0 1,-1 0-1,0 0 0,0 0 1,0 0-1,1 0 1,-1 0-1,0 0 0,0 0 1,1 0-1,-1 0 1,0 0-1,0 0 0,0 0 1,1 1-1,5 9-54,8 34 11,-3-8 145,27 58 0,-33-82-56,3 3-45,-1 0 0,14 17 0,-20-29 23,1 0 0,1 0 0,-1-1-1,0 1 1,1-1 0,-1 1 0,1-1 0,0 0-1,0 0 1,0 0 0,0 0 0,0-1-1,0 1 1,0-1 0,1 0 0,-1 0-1,4 1 1,-5-2 3,1 0 0,-1-1 0,0 1 0,0-1 0,0 1 0,0-1 0,0 0 0,0 1 1,0-1-1,0 0 0,0-1 0,0 1 0,-1 0 0,1 0 0,0-1 0,-1 1 0,1-1 0,-1 1 0,0-1 0,3-3 0,3-6 65,0 1-1,6-16 1,-9 19-51,35-83 201,-19 39-199,-3 7-5,-13 31-104,0 1 0,12-22 0,-16 34 65,0 0-1,0 0 0,0 0 0,0 0 0,0 1 0,0-1 0,0 0 1,0 0-1,0 0 0,0 0 0,0 0 0,0 0 0,0 0 0,0 0 1,0 0-1,0 0 0,0 0 0,0 1 0,0-1 0,0 0 0,0 0 0,0 0 1,0 0-1,0 0 0,0 0 0,0 0 0,0 0 0,0 0 0,0 0 1,0 0-1,0 0 0,0 1 0,1-1 0,-1 0 0,0 0 0,0 0 0,0 0 1,0 0-1,0 0 0,0 0 0,0 0 0,0 0 0,0 0 0,0 0 1,0 0-1,0 0 0,1 0 0,-1 0 0,0 0 0,0 0 0,0 0 0,0 0 1,0 0-1,0 0 0,0 0 0,0 0 0,0 0 0,0 0 0,0 0 1,1 0-1,-1 0 0,0 0 0,0 0 0,0 0 0,0 0 0,0-1 0,1 14-191,1-3 190,1 1 14,1 0-1,0 0 0,0-1 1,1 1-1,1-1 1,0 0-1,0 0 0,13 14 1,-14-19-1,0 0 0,0 0 0,0 0 0,1-1 0,-1 1 0,1-2 0,0 1 0,0-1 0,1 0 0,-1 0 1,1 0-1,0-1 0,-1 0 0,1 0 0,12 0 0,-7-1 47,1-2 1,-1 1-1,0-2 0,1 0 0,-1 0 1,0-1-1,0-1 0,0 0 1,0 0-1,-1-1 0,0-1 1,0 0-1,16-11 0,-23 13-26,1 1 0,-1-1 0,0 0 0,0 0 0,-1 0 0,7-10 0,-9 12-19,0 1 0,0-1 0,0 0 0,0 0 0,0 0 0,0 0 0,-1 0 0,1 0 0,-1 0 0,1 0 0,-1 0 0,0 0 0,0 0 0,0 0 0,0 0 1,0 0-1,0 0 0,0 0 0,-1 0 0,-1-4 0,2 5-23,-1 1 1,1-1 0,-1 0-1,1 1 1,-1-1 0,0 1-1,1-1 1,-1 1 0,0-1-1,1 1 1,-1 0 0,0-1-1,0 1 1,0 0-1,1-1 1,-1 1 0,0 0-1,0 0 1,0 0 0,1 0-1,-1 0 1,0 0 0,0 0-1,0 0 1,0 0-1,1 0 1,-1 0 0,0 1-1,0-1 1,0 0 0,1 1-1,-1-1 1,0 0 0,0 1-1,1-1 1,-2 1 0,-1 1 14,-1 0 1,0 1-1,1-1 1,-1 1-1,-5 5 1,7-5-13,-1 1 0,1-1 1,0 1-1,0-1 0,1 1 1,-1 0-1,1 0 0,-1 0 1,1-1-1,1 1 0,-1 0 0,0 0 1,1 1-1,0-1 0,0 0 1,1 4-1,-1 1-3,2-1 0,-1 1 0,1-1 0,0 0 0,1 0 0,5 13 0,-2-10 49,0-1 1,1 1-1,0-1 0,11 12 1,-14-17-9,0-1 1,0 0-1,1 0 1,0 0 0,-1 0-1,1-1 1,0 0-1,1 0 1,-1 0-1,11 3 1,-14-5-13,0-1 0,0 1 0,0-1 1,-1 0-1,1 0 0,0 0 0,0 0 0,0 0 1,0 0-1,-1 0 0,1-1 0,0 1 0,0-1 0,0 1 1,-1-1-1,1 1 0,0-1 0,-1 0 0,4-2 1,-3 1 12,0 0 0,0 0 1,0 0-1,0-1 0,-1 1 1,1 0-1,-1-1 0,1 0 1,-1 1-1,0-1 0,2-5 1,-1 1 29,-1-1 0,0 0 0,0 1 1,0-1-1,-1 0 0,0 1 0,-1-1 0,1 0 1,-4-12-1,-2 4-70,-1 0 1,0 1-1,0-1 0,-2 2 1,0-1-1,-1 1 1,0 1-1,-1 0 0,0 0 1,-20-15-1,16 12-296,26 15 133,65 11-23,-21-2-262,73 2 1,-113-10-61,19-1-3127,-11-1-2940,-22 2 6335,-1 0 116,0 0-1,1 0 1,-1 0 0,0 0-1,0 0 1,0 0-1,1 0 1,-1 0-1,0 0 1,0 0 0,0 0-1,1 0 1,-1 0-1,0 0 1,0 0 0,0 0-1,1 0 1,-1 0-1,0 0 1,0-1 0,0 1-1,1 0 1,-1 0-1,0 0 1,1-1-1100,-1 0 1100,0 1-1,0 0 1,0 0-1,0 0 1,1-1 0,-1 1-1,0 0 1,0 0-1,0 0 1,0-1 0,0 1-1,0 0 1,0 0-1,0 0 1,0-1-1,-1 1 1,1 0 0,0 0-1,0 0 1,0-1-1,0 1 1,0 0 0,0 0-1,0 0 1,0-1-1,0 1 1,-2-1-1100,-3-7-2848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2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89 9632,'-32'8'4384,"64"24"-3840,-6-21 1567,6 1-1279,23-12 704,-2-3-864,47-26-128,3-2-320,23-17-128,-5 8-64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2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44 4064,'-1'-1'153,"1"-1"0,0 1 0,0-1 0,0 0 0,0 1 0,0-1 0,0 0 1,1 1-1,-1-1 0,0 1 0,1-1 0,-1 1 0,1-1 0,0 1 0,-1-1 0,1 1 0,0-1 0,0 1 0,0 0 1,0-1-1,0 1 0,0 0 0,0 0 0,1 0 0,-1 0 0,3-2 0,-3 3-29,-1-1-1,1 1 1,0-1-1,-1 1 1,1 0-1,0-1 1,0 1-1,-1 0 1,1 0 0,0-1-1,0 1 1,-1 0-1,1 0 1,0 0-1,0 0 1,0 0-1,-1 0 1,1 0-1,0 0 1,0 1-1,0-1 1,-1 0 0,1 0-1,0 1 1,0-1-1,-1 0 1,1 1-1,0-1 1,-1 1-1,1-1 1,0 1-1,-1-1 1,1 1 0,-1-1-1,1 1 1,-1-1-1,1 1 1,-1 0-1,1 0 1,0 1-1,2 3 452,0 1 0,1 0-1,2 10 1,-6-16-563,6 18 605,-1 0-1,0 0 1,-2 1 0,0-1-1,-1 1 1,-1 30 0,-3-5 283,-13 71 0,-1-31-289,-32 97-1,-9-24 21,50-141-515,0-1-1,-1 0 0,-1 0 0,0-1 0,-2 0 0,1 0 0,-22 20 0,29-31-80,0-1 0,0 1 0,0-1 0,0 0 0,0 1 0,0-1 0,-1-1 0,1 1 0,-1 0 0,0-1 0,1 0 0,-1 0 0,0 0 0,0 0 0,-6 0 0,8-1-31,0 0 1,0 0-1,1-1 0,-1 1 0,0 0 1,1-1-1,-1 1 0,0-1 0,1 1 1,-1-1-1,1 0 0,-1 0 0,1 0 1,-1 0-1,1 0 0,-1 0 0,-1-2 1,0 0-25,1-1 0,-1 0 1,1 1-1,-4-9 1,2 4-14,1 0 1,0 0-1,1 0 0,0 0 1,0 0-1,1 0 0,-1-15 1,2-2-88,5-33 0,-2 33 46,2 0 1,0 1 0,2-1 0,0 1 0,2 1 0,13-28 0,-20 47 98,0 0 1,0 0 0,1 0 0,-1 1 0,1-1-1,-1 1 1,1-1 0,0 1 0,1 0 0,-1 0-1,0 0 1,1 1 0,0-1 0,-1 1 0,1 0-1,0 0 1,0 0 0,0 0 0,1 1 0,-1 0 0,0 0-1,1 0 1,-1 0 0,0 1 0,1-1 0,-1 1-1,1 0 1,-1 1 0,0-1 0,7 2 0,-2 1 53,0-1 0,0 2 1,0-1-1,-1 1 0,1 1 0,-1 0 1,12 9-1,51 46 700,20 29-42,131 113-685,-218-199-69,-3-2-139,0 0 0,0 0-1,1 0 1,-1 0 0,0 0-1,0 0 1,1 0 0,-1-1 0,1 1-1,-1 0 1,0-1 0,1 1-1,-1-1 1,1 0 0,-1 1-1,1-1 1,0 0 0,1 0 0,11-3-1578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26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8736,'-8'8'3936,"0"4"-3424,-2-4 1856,10 9-1409,-9 3 737,-1 0-992,-3-6-320,8 6-256,-3-3-320,3 0 96,1-6-1152,4 6 672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2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 6976,'-3'-1'644,"1"0"1,-1 1-1,0-1 1,0 1-1,0 0 1,0 0-1,0 0 1,-4 0-1,-25 4 1636,17-1-1627,0 1 0,0 1 1,-23 10-1,-40 25 591,55-28-1043,14-7-192,1 0-1,0 0 1,-1 1 0,-10 9-1,18-14-22,-1 1 0,1-1 0,-1 1 0,1-1 0,0 1 0,-1 0-1,1 0 1,0-1 0,0 1 0,0 0 0,1 0 0,-1 0 0,0 0 0,1 0 0,-1 0-1,1 0 1,0 0 0,-1 0 0,1 0 0,0 0 0,0 1 0,1-1 0,-1 0 0,0 0-1,1 0 1,-1 0 0,2 2 0,6 13 139,0-1-1,1 0 1,1-1-1,14 16 1,51 54 1122,-58-66-1069,8 6 438,-18-18-391,1 0-1,-1 1 0,-1-1 0,1 1 1,-1 1-1,-1-1 0,8 14 1,-13-21-179,0 1 1,1 0 0,-1 0-1,0-1 1,0 1-1,1 0 1,-1 0 0,-1-1-1,1 1 1,0 0 0,0-1-1,-1 1 1,1 0-1,-1-1 1,1 1 0,-1 0-1,0-1 1,1 1 0,-1-1-1,0 1 1,0-1-1,0 1 1,0-1 0,-3 2-1,-2 3 90,0-1-1,0 0 0,-14 9 0,-1-3-474,1-1-1,-39 13 1,49-20-526,-1 0 0,1-1 1,-1 0-1,0 0 0,-17 0 1,16-3-1912,1 1 1,-19-5-1,5 1-1410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2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526 104 5056,'0'0'1642,"5"4"2086,-2-10-721,-2 5-2889,-1 1-1,1 0 1,-1-1 0,0 1 0,1-1 0,-1 0 0,0 1 0,0-1-1,1 1 1,-1-1 0,0 1 0,0-1 0,0 0 0,0 1 0,0-1-1,0 1 1,0-1 0,0 0 0,0 1 0,0-1 0,0 1 0,0-1 0,0 0-1,0 1 1,-1-1 0,1 1 0,0-1 0,0 0 0,-1 1 0,1-1-1,0 1 1,-1-1 0,-2-3 129,0 0 0,0 1-1,0 0 1,0-1 0,-1 1 0,1 0 0,-1 1-1,0-1 1,-8-4 0,-38-14 831,49 20-1061,-15-4 203,0 0 1,-1 2 0,1-1 0,-22 0 0,-67 1 278,101 3-486,-10 0 24,-1 1 0,0 0 1,0 1-1,1 1 0,0 0 1,-1 1-1,1 0 0,0 2 1,1-1-1,-1 2 0,1 0 1,1 0-1,-15 11 0,25-16-49,0-1-1,1 0 1,-1 1-1,1-1 1,-1 1-1,1 0 1,0-1-1,0 1 0,-1 0 1,1 0-1,1 0 1,-1-1-1,0 1 1,0 0-1,1 0 1,-1 0-1,1 0 1,-1 1-1,1-1 0,0 0 1,0 0-1,0 0 1,0 0-1,0 0 1,1 0-1,-1 0 1,1 0-1,-1 0 1,1 0-1,0 0 0,0 0 1,0 0-1,1 3 1,3 1 16,0 1 0,0-1 0,0 0 0,1 0 0,0 0 0,0-1 0,7 6 0,13 5-20,0 0 1,42 19-1,5 1 201,-43-19-13,-1 1 0,-1 1 0,-1 2 0,-1 0 0,-1 2 0,0 1 0,38 49 0,-51-51 227,-12-21-374,1 0-1,-1 0 1,0 0 0,1 0-1,-1 0 1,0 0-1,0-1 1,0 1-1,0 0 1,0 0 0,0 0-1,0 0 1,0 0-1,0 0 1,0 0-1,0 0 1,-1 0 0,1 0-1,0 0 1,-1 0-1,1 0 1,-1 0-1,1 0 1,-2 1 0,-1 0 45,0 0 1,0 0 0,0 0 0,0 0 0,0 0 0,-1-1 0,1 0 0,-1 1 0,1-1 0,-1 0 0,0-1-1,1 1 1,-1-1 0,-5 1 0,-10-1 126,-32-4-1,47 3-175,-18-2-290,1-1 0,0-1 0,0 0 0,1-2 0,-1-1 1,1 0-1,1-2 0,0 0 0,0-1 0,1-1 0,-27-23 0,20 13-2205,5 8 740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3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1275 4480,'-7'-9'7220,"7"9"-6975,-1-1-1,1 0 1,0 0 0,-1 1-1,1-1 1,-1 0-1,1 1 1,-1-1 0,1 1-1,-1-1 1,1 1-1,-1-1 1,0 1 0,1-1-1,-1 1 1,0-1-1,1 1 1,-1 0 0,0-1-1,-1 1 1,-12-1 527,-1 1 1,1 1-1,0 0 1,0 1-1,-20 5 0,17-3-382,-28 12 0,26-9-226,-5 1-24,2 2 0,-1 0 0,1 2 0,1 0 0,0 1 0,1 2 0,-20 17 0,30-24-130,1 1-1,1 0 0,-1 0 1,2 1-1,-1 0 0,1 1 1,1 0-1,0 0 0,0 0 1,1 0-1,1 1 0,0 0 1,1 0-1,0 0 0,-2 21 1,4-25 7,1-1 0,0 1 1,1 0-1,0-1 0,0 1 1,1-1-1,0 1 0,0-1 1,1 0-1,-1 0 1,2 0-1,-1 0 0,1-1 1,0 1-1,0-1 0,1 0 1,0 0-1,0 0 0,0-1 1,1 1-1,0-2 0,0 1 1,8 5-1,-4-4 13,0-1 0,1 0 0,0 0-1,0-1 1,0 0 0,0-1 0,1 0 0,-1-1 0,1 0-1,0-1 1,0 0 0,0-1 0,-1 0 0,18-3 0,-10-1-8,0-1 0,-1 0 0,1-2 0,-1 0 0,26-15 0,82-56 145,-102 61-77,125-79 12,154-108-380,-271 179 317,-15 10 6,21-12 1,-32 24-110,-1 0 0,1 0 0,0 0-1,0 0 1,0 1 0,0 0-1,0 1 1,9-2 0,-10 3 60,0 0 0,0 0 0,0 1 0,0 0 0,0 0 0,-1 0 0,1 1 0,0-1 0,0 1 0,-1 0 0,0 0 0,1 1 0,-1 0 0,0-1 0,0 1 0,0 1 0,0-1 0,-1 0 0,4 5 0,-6-7 42,-1 0 1,1 0-1,0 0 0,-1-1 1,1 1-1,0 0 0,-1-1 1,1 1-1,0-1 0,0 1 1,0-1-1,1 1 1,-2-1-31,1 0 0,-1 0 0,0 0 0,0 0 0,0 0 0,1 0 0,-1-1 0,0 1 0,0 0 0,0 0 0,0 0 0,1 0 0,-1-1 0,0 1 0,0 0 0,0 0 0,0 0 0,0-1 0,1 1 0,-1 0 0,0 0 0,0-1 0,0 1 0,0 0 0,0 0 0,0-1 0,0 1 0,0 0 0,0 0 0,0-1 0,0 1 0,0 0 0,0 0 0,0 0 0,0-1 0,0 1 0,-1 0 0,1 0 0,0-1 0,0 1 0,0 0 0,0-1 0,-3-8-59,-1-1 1,0 0 0,0 1-1,-6-10 1,-6-14 115,15 31-73,0 0 0,0 0-1,0 0 1,0 0 0,0 0 0,0 0 0,0 1 0,0-1-1,-1 0 1,1 1 0,-1-1 0,1 1 0,-1-1 0,0 1-1,0 0 1,1-1 0,-1 1 0,0 0 0,0 0 0,0 1-1,0-1 1,0 0 0,0 1 0,-1-1 0,1 1 0,0 0-1,0-1 1,0 1 0,0 0 0,-1 0 0,1 1 0,0-1-1,0 0 1,0 1 0,0-1 0,0 1 0,0 0 0,0-1 0,0 1-1,0 0 1,0 0 0,0 1 0,0-1 0,0 0 0,1 1-1,-1-1 1,1 1 0,-3 2 0,-2 3 41,-1 0 1,1 1-1,1 0 1,0 0 0,0 0-1,0 1 1,1-1-1,1 1 1,-1 0-1,1 0 1,1 0-1,0 1 1,-2 12-1,3-2 71,1-1 0,0 1 0,6 31 0,-5-43-58,1-1-1,-1 0 1,2 0 0,-1 0 0,1 0-1,0-1 1,0 1 0,1-1 0,0 0-1,0 0 1,0 0 0,1 0-1,6 5 1,-10-10-32,0 0-1,0 0 1,0-1 0,0 1-1,0 0 1,0-1 0,0 1-1,0-1 1,0 1 0,1-1-1,-1 1 1,0-1 0,0 0-1,1 0 1,-1 0-1,0 0 1,0 0 0,1 0-1,-1 0 1,0 0 0,1 0-1,-1 0 1,0-1 0,0 1-1,0 0 1,1-1-1,-1 1 1,0-1 0,0 0-1,0 1 1,0-1 0,0 0-1,1-1 1,3-2-29,-1 0 0,1 0 0,-1-1 0,0 0 0,5-9 0,-1 0-62,0-1 0,-1 0 0,0 0 0,-1-1 0,-1 0 0,3-17 0,-3 6 9,-1 0 1,1-52-1,-5 76 50,0 1-1,0-1 0,-1 0 1,1 1-1,-1-1 0,1 0 1,-2-3-1,2 6 11,0 0 0,-1 0 0,1 0 1,0 0-1,0 0 0,0 0 0,0 0 0,0 0 0,0 0 1,-1 0-1,1 0 0,0 0 0,0 0 0,0 0 0,0 0 1,0 0-1,-1 0 0,1 0 0,0 0 0,0 0 0,0 0 1,0 0-1,0 0 0,-1 0 0,1 0 0,0 0 0,0 1 0,0-1 1,0 0-1,0 0 0,0 0 0,0 0 0,-1 0 0,1 0 1,0 0-1,0 0 0,0 1 0,0-1 0,0 0 0,0 0 1,0 0-1,0 0 0,0 0 0,0 1 0,0-1 0,0 0 1,0 0-1,0 0 0,-2 9-29,1 0 1,1-1-1,-1 1 0,1-1 1,3 18-1,-2-11 92,1 15-45,12 54 1,-11-72 14,0-1 0,1 1 1,0-1-1,1 0 1,0 0-1,1-1 0,11 16 1,-15-23-5,0-1 0,1 1 1,-1-1-1,1 1 0,-1-1 1,1 0-1,0 0 0,0 0 1,0-1-1,0 1 0,0-1 1,0 1-1,0-1 0,0 0 1,1 0-1,-1-1 0,0 1 1,1-1-1,-1 0 0,1 1 1,-1-1-1,1-1 0,-1 1 1,0 0-1,5-2 0,3-2 36,0 0 0,-1-1 0,0 0 0,1 0 1,10-9-1,46-36 128,-35 22-102,35-41 0,-52 52-75,0-2 0,-2 0 0,0-1 0,-1 0 0,15-35 0,12-37-121,43-146 0,-77 222 99,92-343-568,-86 316 497,0 1 15,50-241-164,-59 256 149,-2 27 80,0 0 1,0 0 0,0-1 0,0 1 0,0 0 0,0 0 0,0 0 0,0 0 0,0 0 0,0 0-1,0-1 1,0 1 0,0 0 0,0 0 0,0 0 0,0 0 0,0 0 0,0 0 0,0 0 0,-1-1 0,1 1-1,0 0 1,0 0 0,0 0 0,0 0 0,0 0 0,0 0 0,0 0 0,0 0 0,0 0 0,-1 0-1,1 0 1,0 0 0,0-1 0,0 1 0,0 0 0,0 0 0,0 0 0,-1 0 0,1 0 0,0 0-1,-5 5-91,-4 16 23,-18 69 28,-27 174 0,6 130 87,35 9 182,13-401-220,0 16 105,1-1 0,0 1 0,2-1 0,5 19 1,-8-34-99,1 0 1,-1 0-1,1 0 0,-1-1 1,1 1-1,0 0 1,0-1-1,0 1 1,0 0-1,0-1 1,0 1-1,0-1 1,0 0-1,1 1 1,-1-1-1,0 0 1,4 2-1,-3-2-17,0-1-1,0 0 1,0 0 0,0 0-1,0 0 1,0 0-1,0 0 1,0 0 0,0 0-1,0-1 1,0 1 0,0-1-1,0 0 1,0 0-1,-1 1 1,1-1 0,0 0-1,3-3 1,9-5-55,0-1 0,-1-1 0,17-15 0,32-40-52,-43 43 46,0 0 1,-2-1 0,-1-1 0,21-44 0,6-19-14,-5-3 0,28-96 0,38-215 48,-80 302 78,-7 33 107,12-98 0,-30 140-206,-2 17 7,3 8 44,-1 0 1,1 1 0,0-1-1,-1 0 1,1 0-1,0 0 1,-1 0-1,1 0 1,0 0-1,-1 0 1,1 1-1,0-1 1,-1 0-1,1 0 1,0 0-1,0 1 1,-1-1-1,1 0 1,0 1 0,0-1-1,0 0 1,-1 0-1,1 1 1,0-1-1,0 0 1,0 1-1,-11 25-40,-34 148 189,29-109-76,-56 279 185,29-56 162,37-218-248,2 1 0,8 82 0,-3-137-119,0 0 0,2 0-1,0 0 1,1 0 0,1 0-1,0-1 1,9 18 0,-12-29-26,0-1 1,0 1 0,0-1 0,0 0 0,1 0 0,-1 0 0,1 0 0,3 3 0,-4-5-19,-1 0 0,1 0 1,0 0-1,-1 0 0,1-1 0,0 1 1,0 0-1,-1-1 0,1 1 1,0-1-1,0 0 0,0 1 0,0-1 1,-1 0-1,1 0 0,0 0 0,0-1 1,0 1-1,3-1 0,3-2-48,0-1 1,-1 0-1,1-1 0,-1 1 0,0-1 0,0-1 1,0 1-1,10-12 0,-2 3-66,3-2-8,-4 4 56,0-1 0,-1 0 0,0-1 0,-1 0-1,15-23 1,0-9-70,32-73-1,-44 85 103,-2-1 0,-2 0-1,7-38 1,-15 60-16,-2 1-1,1 0 1,-1-1-1,-1 1 0,-1-16 1,0 25 19,1 0 1,-1 0-1,0-1 1,0 1-1,0 0 1,0 0-1,0 0 1,-1 0-1,-3-5 1,4 7 12,0 0 0,0 0 0,0 0 0,0-1 0,0 1 0,-1 0 1,1 0-1,0 1 0,-1-1 0,1 0 0,-1 0 0,1 1 0,-1-1 0,1 1 1,-1-1-1,1 1 0,-1 0 0,0 0 0,1-1 0,-1 1 0,1 0 0,-4 1 1,2 0-2,-1 0 1,0 0-1,0 0 1,1 1-1,-1-1 1,1 1 0,0 0-1,-1 0 1,1 0-1,0 1 1,0-1 0,0 1-1,0-1 1,1 1-1,-1 0 1,1 0 0,-4 7-1,-5 7 52,2 1 0,-10 23 0,13-28-18,-48 126 210,45-110-89,2 1 0,-8 58 0,15-84-59,0 1-1,0 0 1,0-1-1,0 1 1,1 0 0,-1-1-1,1 1 1,0-1 0,3 6-1,-4-8-50,1-1-1,0 1 0,0-1 0,0 1 0,0-1 1,0 1-1,0-1 0,0 0 0,0 0 1,1 1-1,-1-1 0,1 0 0,-1 0 1,0 0-1,1 0 0,0-1 0,-1 1 0,1 0 1,-1-1-1,1 1 0,0-1 0,-1 0 1,1 1-1,0-1 0,0 0 0,2 0 0,6-1 17,1 0-1,-1 0 0,1-1 0,-1-1 0,0 1 0,0-2 0,0 1 0,17-11 0,6-5 46,33-25 1,-59 39-71,7-4-2,-1-1 1,-1 0 0,0-1-1,0-1 1,-1 0 0,-1 0-1,17-25 1,-10 7-13,21-46-1,-32 63-90,-2 1 0,0-1 0,0 0-1,-2 0 1,1-1 0,0-26 0,-3 35 118,0 2-99,0 0-1,0 1 1,0-1 0,0 0 0,1 1 0,-1-1-1,2-3 1,-2 6 46,0-1 0,0 1 0,0 0 0,1-1 0,-1 1 1,0 0-1,0 0 0,0-1 0,1 1 0,-1 0 0,0 0 0,1-1 0,-1 1 0,0 0 0,1 0 0,-1 0 0,0-1 0,1 1 1,-1 0-1,0 0 0,1 0 0,-1 0 0,1 0 0,0 0-6,0 0 0,0 0-1,0 0 1,0 1 0,0-1 0,1 0 0,-1 1-1,0-1 1,0 1 0,0-1 0,1 2 0,3 1 37,-1 0 1,0 1 0,0 0 0,0 0 0,-1 0 0,1 0 0,-1 0 0,0 1 0,-1-1 0,1 1 0,-1 0 0,1 0 0,2 10 0,1 6 142,-1 1 1,2 22-1,-6-38-158,11 136 570,-7-51-153,-4-83-395,0 1 1,0 0-1,1 0 1,0-1-1,1 0 1,0 1-1,0-1 1,8 13-1,-10-20-9,-1-1-1,0 1 1,1-1-1,-1 0 1,1 1-1,-1-1 1,1 1-1,0-1 1,-1 0-1,1 0 0,-1 1 1,1-1-1,0 0 1,-1 0-1,1 0 1,-1 1-1,1-1 1,0 0-1,-1 0 0,1 0 1,0 0-1,-1 0 1,1 0-1,0 0 1,-1-1-1,2 1 1,13-6 323,-15 6-331,6-4 19,-1 0 1,1 0-1,-1 0 1,0 0-1,0-1 1,-1 0-1,0 0 1,0-1-1,4-5 1,29-56 31,-33 59-11,13-27 265,21-69-1,-36 97-185,0 0-1,-1 0 1,0 0-1,0 0 1,0-13-1,1 30-51,0 0 0,0 0 0,1 0 0,4 11 0,5 15-138,-8-21 62,1 0 0,0 0 0,1-1 0,1 0 1,0 0-1,1 0 0,0-1 0,1 0 0,1-1 1,0 0-1,0-1 0,1 0 0,19 15 0,-12-12 14,1-1 0,26 15 0,-39-25-7,0 0 0,1-1 0,-1 1 0,1-1 0,-1-1 0,1 1 0,0-1 0,0 0 0,0-1 1,0 1-1,0-1 0,7-1 0,-5 0-6,-1-1 0,0 1 0,0-1 0,0-1 1,0 0-1,-1 0 0,1 0 0,-1-1 0,0 0 1,0 0-1,0-1 0,0 0 0,-1 0 0,1-1 1,-2 0-1,1 0 0,-1 0 0,9-13 0,1-5-10,-2 0-1,-1 0 0,11-34 0,20-81-156,-28 86-5,-13 47-69,0 7 93,0 10 44,-3 24 108,-19 176-1,17-187 88,1 24 0,2-47-90,-1 0 0,1 0-1,0 0 1,1 0 0,-1 0-1,0 0 1,0 0 0,0 0 0,1 0-1,-1 0 1,0 0 0,1 0-1,0 2 1,-1-3 0,1 0 0,-1 0 0,0 1-1,0-1 1,1 0 0,-1 0 0,0 0 0,0 0-1,1 0 1,-1 0 0,0 0 0,1 0 0,-1 0-1,0 0 1,1 0 0,-1 0 0,0 0 0,0 0-1,1 0 1,-1 0 0,0 0 0,1 0 0,-1 0-1,0 0 1,0 0 0,1 0 0,-1 0 0,0-1-1,0 1 1,1 0 0,3-3-24,-1 0 0,1 0 0,-1 0 0,5-7 0,-2 3 16,57-67-80,-42 48-54,43-43-1,-58 63 127,4-3 6,-1 1-1,1 0 1,14-8-1,-22 15 13,0-1 0,1 1 0,0 0 0,-1-1 0,1 1 0,0 1 0,-1-1 0,1 0 0,0 1 0,0-1 0,0 1 0,0 0-1,0 0 1,-1 0 0,1 0 0,0 1 0,0-1 0,0 1 0,0-1 0,3 3 0,-2-2 4,-1 1-1,1 1 1,-1-1 0,0 0-1,0 1 1,0-1-1,0 1 1,0 0 0,-1 0-1,1 0 1,-1 0 0,0 1-1,0-1 1,0 1-1,0-1 1,-1 1 0,3 5-1,-1 6 50,1 0-1,-2 0 1,2 21 0,-4-22-22,2-1 0,0 1 0,6 23 0,-7-35-21,0 0-1,0 0 1,1 0-1,-1 0 1,0 0-1,1 0 1,-1-1-1,1 1 1,-1 0-1,1-1 1,0 1-1,0-1 1,0 1-1,0-1 1,0 0 0,0 0-1,0 0 1,0 0-1,0 0 1,1-1-1,-1 1 1,0-1-1,1 1 1,-1-1-1,0 0 1,1 0-1,-1 0 1,3 0-1,4-1-27,-1 0 0,1 0 0,-1-1 0,0 0 0,1-1 0,12-5-1,-2-1-1,-1-1 0,-1-1-1,0 0 1,-1-1 0,23-22 0,66-78-141,-94 100 129,-2 1-48,2-4-6,-8 12 1,-3 8-54,-56 117-313,36-83 497,-20 59 0,38-92-60,0 0 0,1 0-1,-1 1 1,2-1 0,-1 0 0,1 10 0,0-15 3,0 0 0,0 0 0,0 0 0,0 0-1,0 0 1,0 0 0,1 0 0,-1 0 0,0 0 0,0 0 0,1 0 0,-1 0-1,1-1 1,-1 1 0,1 0 0,-1 0 0,1 0 0,0-1 0,-1 1-1,1 0 1,0 0 0,0-1 0,-1 1 0,1-1 0,0 1 0,0-1 0,0 1-1,0-1 1,0 1 0,0-1 0,0 0 0,0 0 0,0 1 0,0-1-1,0 0 1,0 0 0,0 0 0,0 0 0,0 0 0,0 0 0,0 0 0,0-1-1,0 1 1,-1 0 0,1 0 0,0-1 0,2 0 0,-1 0 10,0 0 0,-1 0 1,1 0-1,0 0 0,0 0 1,-1 0-1,1 0 0,0-1 1,-1 1-1,1-1 0,-1 1 1,0-1-1,2-3 0,13-27 245,-6 12-73,-4 10-84,-4 8-64,-1 0 0,1 0 0,-1 0 0,0 0 0,0-1 0,0 1 0,1-5-1,0 1-23,0 6-24,1 12-58,1 19 106,-7 47 271,-4 0 0,-24 115 1,26-167-234,-2 0 0,-1 0 1,-1-1-1,-1 0 0,-25 44 1,25-53-79,0-1 1,-1-1-1,0 0 1,-1 0-1,-1-1 0,0-1 1,-1 0-1,-1 0 1,-21 12-1,13-11-84,-1-1 0,0-1 0,0-2 0,-1 0-1,-38 7 1,52-13 64,-1-1-1,1-1 0,-1 0 1,1-1-1,-1 0 1,0-1-1,1 0 1,-1-1-1,1 0 0,-1-1 1,1 0-1,-13-6 1,17 6 17,1 0 0,-1 0 0,1-1 0,0 0 1,0-1-1,1 1 0,-1-1 0,1 0 0,0 0 1,0-1-1,0 1 0,1-1 0,0 0 0,0-1 0,1 1 1,-1-1-1,2 1 0,-1-1 0,1 0 0,-4-14 0,5 9 16,-1 0 0,2 0-1,-1 0 1,2 0-1,0 0 1,0-1 0,1 2-1,0-1 1,1 0-1,1 0 1,0 1-1,0 0 1,1 0 0,1 0-1,7-11 1,-3 7-9,0 0-1,2 1 1,0 0 0,1 1-1,0 0 1,0 1 0,2 1 0,-1 0-1,27-14 1,8 1-420,2 3-1,86-25 0,-27 10-4508,-5-7-7721,-83 33 9192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3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17 9056,'-48'-16'4096,"43"16"-3552,13 0 672,10 0-768,27 0 1791,10 0-1247,53 0 1664,3 5-1504,60-2-160,1 0-608,38 2-192,-12-1-128,10-4-1888,-29 5 992,-4-14-6271,-26 4 3935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4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3552,'0'0'7989,"3"20"967,7 4-5383,16 27-3953,-11-22 1319,-1 3-743,-1 1 0,10 38 1,10 67 131,-20-76-96,35 100 0,-34-132-113,4 13 327,-18-43-439,0 0-1,0 0 1,0 0 0,0 0-1,0 0 1,0 0-1,0 0 1,0 0 0,0 0-1,0 0 1,0 0-1,0 0 1,0 0 0,0 0-1,0 0 1,0 0-1,0 0 1,0 0-1,0 0 1,0 0 0,0 0-1,0 0 1,0 0-1,0 0 1,0 0 0,0 0-1,0 0 1,0 0-1,0 0 1,1 0 0,-2-8 58,1-7-57,-27-210-352,-6-90 309,33 300 26,0-1 0,1 0 0,1 0 1,0 1-1,2-1 0,6-19 0,2 0-13,25-49-1,-32 74 46,1 0 0,0 0 0,0 0 0,1 1 0,0 0 0,1 0 0,0 1 0,0 0-1,1 0 1,0 1 0,1 1 0,-1-1 0,1 1 0,0 1 0,1 0 0,-1 0 0,1 1 0,0 0 0,0 1-1,0 0 1,1 1 0,-1 0 0,1 1 0,-1 1 0,1-1 0,16 3 0,-18 0 35,0 0 1,-1 0-1,1 1 1,0 0-1,-1 1 0,0 0 1,0 0-1,0 1 1,0 0-1,-1 1 1,1 0-1,-2 0 1,1 1-1,7 8 0,-9-9-24,-1 0 0,0 0-1,0 1 1,-1 0-1,0-1 1,0 1 0,-1 0-1,0 1 1,0-1-1,-1 1 1,1-1-1,-2 1 1,1 0 0,-1 0-1,0-1 1,-1 1-1,0 0 1,-1 14-1,-1-15-10,1-1-1,-1 0 1,-1 1-1,1-1 1,-1 0-1,0 0 0,0 0 1,-1-1-1,0 1 1,0-1-1,-8 9 0,-5 2 82,-37 28 0,38-32-58,-75 53 278,-33 25-557,123-88 219,-1-1 0,1 0 0,-1 0 0,1 0 0,0 1 0,0-1 0,-1 0 0,1 1 0,0-1 0,0 1 0,0 0 0,0-1 0,1 1 0,-1 0 0,0 0 0,1-1 0,-1 4 0,1-4-6,1 1-1,-1 0 1,1 0-1,-1-1 1,1 1-1,0-1 1,0 1 0,0-1-1,-1 1 1,2-1-1,-1 1 1,0-1-1,0 0 1,0 1 0,1-1-1,-1 0 1,1 0-1,1 1 1,50 33-126,-7-6 105,6 11-23,-3 2 0,64 69 0,-100-97 70,22 30 0,-31-38 29,0 0-1,-1-1 1,0 1-1,0 0 1,-1 0-1,0 1 1,0-1-1,0 0 1,0 7-1,-2-10-4,1 0-1,-1 0 0,0 0 1,-1 0-1,1 0 0,0-1 0,-1 1 1,0 0-1,0 0 0,0-1 0,0 1 1,0 0-1,0-1 0,0 1 0,-3 1 1,2 0-2,-1-1 0,0 0 1,0 0-1,-1 0 0,1 0 1,-1-1-1,1 1 1,-1-1-1,-4 2 0,-3 1 29,0-1 1,-1 0-1,1-1 0,-1 0 0,0-1 0,-13 1 0,-13-1-55,-1-2-1,1-1 0,-73-11 1,100 9-238,1 0 1,-18-7-1,4 1-583,-16-8-1637,17 3-4751,39 18-2265,12 3 4587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6:50.5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65 1984,'0'-4'11872,"6"16"-9275,0 11-1957,2 13 437,1 8-485,-7 2-121,2 20 338,-2-23-895,-3-25 2065,15-19-1989,26-8 137,-25 7 73,21-7 1,21-9 39,82-15 0,-26 16-172,1 4 0,0 6 0,118 8 0,220 39 209,-184-18-166,-171-16-206,486 6 1010,-521-12-865,103 4 48,-132-1-123,0 1-1,60 16 1,-83-17 129,1-1 1,-1 1-1,0-2 1,14 2-1,-24-3-78,1-1 0,0 1 0,-1 0 0,0-1 0,1 1-1,-1 0 1,1-1 0,-1 1 0,1-1 0,-1 1 0,0 0 0,1-1 0,-1 1-1,0-1 1,1 1 0,-1-1 0,0 0 0,0 1 0,0-1 0,1 1 0,-1-2-1,4-15 327,-3 13-275,36-140 381,-22 86-751,0-1-2256,4 2-5878,-10 43 5521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4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8128,'71'-11'10101,"-56"7"-9124,0 0 1,22-10-1,-30 11-769,0 0 0,-1-1 0,1 0 0,-1 0 1,0-1-1,0 1 0,6-8 0,-11 11-180,0 0-1,-1 0 1,1 0-1,0 0 1,-1 0-1,1 0 1,-1-1-1,0 1 1,1 0-1,-1 0 1,0-1-1,0 1 1,0 0 0,1 0-1,-1-1 1,-1 1-1,1 0 1,0-1-1,0 1 1,0 0-1,-1 0 1,1 0-1,-1-1 1,1 1 0,-1 0-1,1 0 1,-1 0-1,0 0 1,1 0-1,-1 0 1,0 0-1,0 0 1,-1-1-1,-2-2 32,0 0 0,0 0 0,0 0 0,-1 1 0,1-1 0,-7-2 0,9 4-19,-1 1-1,1 1 0,0-1 0,-1 0 0,1 1 1,-1-1-1,1 1 0,-1-1 0,1 1 1,-1 0-1,1 0 0,-1 1 0,1-1 1,-1 0-1,1 1 0,0-1 0,-1 1 1,1 0-1,-1 0 0,1 0 0,0 0 1,0 0-1,0 1 0,0-1 0,0 1 1,0-1-1,-3 4 0,-4 4 250,1 0 1,0 0-1,0 1 0,-7 13 0,11-17-103,-1 2 33,1-1 1,0 1-1,0 1 1,1-1-1,0 0 0,0 1 1,1 0-1,0 0 1,0-1-1,1 1 0,1 0 1,-1 0-1,2 16 1,0-22-146,-1-1 0,1 1 0,0-1 1,0 0-1,0 1 0,0-1 0,1 0 0,-1 1 1,0-1-1,1 0 0,0 0 0,-1 0 0,1 0 1,0 0-1,0-1 0,3 3 0,-2-2-35,1 0-1,-1 0 1,0 0-1,1 0 1,-1-1-1,1 0 1,0 1-1,-1-1 1,1-1-1,4 2 1,22-2-74,1-1 0,-1-1 1,0-2-1,40-9 0,-46 8-388,72-8-5259,-43 7-757,-1-3-4794,-36 7 6561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4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34 5568,'-1'-1'317,"0"0"1,-1 1-1,1-1 0,0 0 1,0 1-1,0-1 1,-1 0-1,1 1 0,0 0 1,-1-1-1,1 1 1,0 0-1,-1 0 1,1-1-1,0 1 0,-1 0 1,1 0-1,0 1 1,-1-1-1,1 0 0,0 0 1,-1 1-1,1-1 1,0 1-1,-1-1 0,1 1 1,0-1-1,0 1 1,0 0-1,0 0 0,-1 0 1,-2 2 748,0 0 1,0 0-1,0 0 1,-4 6-1,-3 6-1244,7-9 427,1 1 0,0 0 0,0 0 0,1 0-1,0 1 1,0-1 0,1 0 0,-1 1-1,2 0 1,-1-1 0,1 1 0,0-1 0,1 1-1,0-1 1,3 14 0,-3-14-174,1 0 0,1 0 0,-1 0-1,1 0 1,0-1 0,1 1 0,-1-1 0,1 0 0,1 0 0,-1 0-1,1-1 1,0 1 0,0-1 0,1 0 0,-1-1 0,9 6 0,-12-9-44,0 0 0,0 0 0,0 0 1,0 0-1,0 0 0,0-1 0,0 1 1,0-1-1,1 0 0,-1 1 0,0-1 1,0 0-1,1 0 0,-1 0 0,0-1 1,3 0-1,-1 0 14,-1 0 0,1-1 0,-1 1 0,0-1 0,0 0 0,0 0 0,0 0 0,0 0 0,3-3 0,4-6 73,-1 1 1,0-1-1,-1-1 1,7-12 0,-13 21-104,5-9 39,1-1-1,-2 0 1,0-1 0,6-20-1,-10 29-27,-1 0 0,0 0 0,0 0 0,0 0 0,-1 0 0,0 0 0,0 0 0,0 0 0,-1 0 0,1 0 0,-1 0 0,-1 0-1,1 0 1,-1 0 0,1 0 0,-5-6 0,4 7-18,0-1 0,-1 1 0,0 0 0,0 0 0,0 0 0,-5-4 0,6 7-41,0-1 0,0 1 0,-1 0 0,1 0 0,0 0 1,0 0-1,-1 0 0,1 0 0,-1 1 0,1-1 0,-1 1 0,1 0 1,-1 0-1,-3 0 0,0 0-111,-1 0 1,0 0-1,1 1 0,-1 0 1,1 1-1,0-1 1,-1 1-1,1 0 1,0 1-1,0-1 0,0 1 1,-7 5-1,12-7-121,1 0 0,-1 0 0,0 0-1,0 0 1,1 0 0,-1-1 0,0 2-1,1-1 1,-1 0 0,1 0 0,0 0 0,-1 0-1,1 0 1,0 0 0,0 0 0,-1 0 0,1 1-1,0 0 1,1 1-419,-1 0 1,0 0-1,1 0 0,0-1 1,-1 1-1,1 0 0,2 3 1,1 2-820,0-1 1,1 0-1,-1 0 1,8 7-1,-2-2-460,-2-3 215,15 20 1,-22-27 1964,1 0 1,-1 1-1,1-1 1,-1 1-1,0-1 0,0 1 1,0-1-1,-1 1 1,1 0-1,-1-1 0,1 1 1,-1 0-1,0 0 1,0 4-1,-3 5 1168,-1-1 0,0 1 0,0-1 0,-1 1 0,-1-1 0,-12 19 0,-10 19 536,7-7-610,-15 34 903,32-66-1899,1-1 0,1 0-1,-1 1 1,1-1-1,1 1 1,-1 14 0,2-21-233,0 1 0,0-1 0,1 0 0,-1 1 0,1-1 0,0 1 0,0-1 0,0 0 0,0 0 0,0 1 0,1-1 0,-1 0 0,1 0 0,0 0 0,0-1 0,0 1 0,1 0 0,-1-1 0,1 1 0,-1-1 0,1 0 0,0 0 1,0 0-1,-1 0 0,1-1 0,1 1 0,-1-1 0,0 1 0,0-1 0,6 1 0,-4-1-6,-1 0 1,1-1 0,0 1-1,0-1 1,0 0 0,0 0-1,0-1 1,-1 0 0,1 0-1,0 0 1,0 0-1,-1 0 1,1-1 0,-1 0-1,1 0 1,-1-1 0,0 1-1,0-1 1,0 0 0,0 0-1,4-4 1,-2 1-6,0-2 0,-1 1-1,0-1 1,0 1 0,-1-1 0,0-1 0,0 1 0,-1 0-1,0-1 1,-1 0 0,0 0 0,0 0 0,1-11 0,-2-1-40,-1 0 0,0 0 0,-2 0-1,-6-35 1,7 51-114,-1 0 0,1 0 0,-1 0 0,1 0 0,-1 1 0,-1-1 0,1 1 0,-1-1 0,0 1 0,0 0 0,-4-5 0,5 7-50,0 0 0,0 1 0,0-1 0,-1 0 0,1 1 0,0 0 0,0 0 0,-1-1 0,1 1 0,-1 1 1,1-1-1,-1 0 0,1 1 0,-1-1 0,0 1 0,1 0 0,-1 0 0,0 0 0,1 0 0,-1 0 0,0 0 0,1 1 0,-1-1 1,-2 2-1,-3 1-567,0 1 1,1 0-1,0 0 1,-1 0 0,2 1-1,-1 0 1,1 1-1,-1-1 1,2 1 0,-1 1-1,0-1 1,1 1-1,-6 10 1,-12 26-2330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0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238 553 416,'-3'-11'108,"0"0"-1,0 1 1,-1 0-1,-1-1 1,-9-16-1,12 23 400,-1-1-1,1 1 0,0-1 0,1 0 0,-1 1 1,1-1-1,0 0 0,0-8 0,0-2 2004,2-22 0,1 4 2922,-2 33-5386,0-1 1,0 1 0,0 0-1,0 0 1,0-1 0,0 1-1,0 0 1,0 0-1,0-1 1,0 1 0,0 0-1,0 0 1,0 0-1,0-1 1,0 1 0,0 0-1,0 0 1,0-1-1,-1 1 1,1 0 0,0 0-1,0 0 1,0-1-1,0 1 1,0 0 0,0 0-1,-1 0 1,1-1 0,0 1-1,0 0 1,0 0-1,-1 0 1,1 0 0,0 0-1,-1-1 1,1 2-20,0-1 0,-1 0 0,1 0 0,0 0 0,0 1 0,-1-1 0,1 0 0,0 0 0,0 1 0,-1-1 0,1 0 0,0 1 0,0-1 0,0 0 0,0 0 0,-1 1 0,1-1 0,0 0 0,0 1 0,0-1-1,0 0 1,0 2 0,-32 136 1722,5-30-660,-6 44 143,-15 84 80,7 80-358,39-304-894,1 1-1,0-1 1,1 1-1,1-1 0,0 1 1,5 22-1,-6-34-48,0-1 1,1 1-1,-1-1 0,0 1 0,0-1 0,0 1 0,1-1 0,-1 1 0,0-1 1,0 1-1,1-1 0,-1 1 0,0-1 0,1 1 0,-1-1 0,1 0 0,-1 1 1,0-1-1,1 0 0,-1 1 0,1-1 0,-1 0 0,1 0 0,-1 0 1,1 1-1,-1-1 0,1 0 0,-1 0 0,1 0 0,-1 0 0,1 0 0,0 0 1,-1 0-1,1 0 0,-1 0 0,1 0 0,-1 0 0,1 0 0,-1 0 1,1 0-1,-1-1 0,1 1 0,0 0 0,2-2-5,-1 0-1,1 1 0,-1-1 1,0 0-1,0 0 1,0 0-1,4-5 1,4-8 115,-1 0 0,14-32 0,-7 13-68,113-185-190,-89 155 71,-7 10 13,-32 53 45,-1 1 0,1-1 0,-1 0 0,1 1 0,-1-1 0,1 0 1,-1 1-1,1-1 0,0 1 0,-1-1 0,1 1 0,0-1 1,-1 1-1,1 0 0,0-1 0,0 1 0,-1 0 0,1 0 1,0-1-1,0 1 0,0 0 0,0 0 0,-1 0 0,1 0 0,0 0 1,0 0-1,1 0 0,25 8-212,-17-5 190,14 6 42,1 0 0,36 22 0,-40-20 6,1 0-1,0-2 1,29 9 0,-45-16 14,0-1 0,0-1 0,0 1 0,0-1 0,1 0 0,-1 0 1,0-1-1,0 0 0,0 0 0,9-3 0,2-2 0,-1-1-1,22-11 1,-35 17-2,0-1 1,-1 0-1,1 1 0,0-1 1,-1 0-1,0 0 0,1 0 1,-1 0-1,0-1 0,0 1 1,0 0-1,2-5 1,-2 3 5,-1 0 1,0 0 0,0 1-1,0-1 1,0 0 0,-1 0 0,1-1-1,-1-6 1,0 7-54,0 1 0,0-1 0,0 0-1,0 1 1,1-1 0,0 0 0,0 1 0,0-1-1,2-5 1,-1 7 3,-1 0 0,1 0-1,0 0 1,-1 0 0,1 1 0,0-1-1,0 0 1,0 1 0,0-1 0,1 1-1,-1 0 1,0 0 0,0 0 0,1 0-1,2-1 1,1 0-4,0 1 0,0-1 0,0 1 0,0 1 0,1-1 0,-1 1-1,0 0 1,0 1 0,1-1 0,-1 1 0,0 0 0,0 1 0,0 0 0,0 0-1,0 0 1,0 0 0,-1 1 0,1 0 0,6 5 0,-4-3 13,-1 0-1,0 1 1,0 0-1,-1 1 1,0-1 0,0 1-1,0 0 1,-1 1 0,0-1-1,0 1 1,-1 0 0,6 17-1,-1 6 19,-1 2 0,2 35 0,-4-30 29,11 43-1,-14-69-28,1-1 0,1 1-1,0-1 1,0 0 0,1 0 0,0 0-1,14 16 1,-18-25-3,0 0-1,-1 0 0,1 0 1,0 0-1,0-1 1,0 1-1,0-1 1,0 0-1,0 1 0,1-1 1,-1 0-1,0 0 1,1 0-1,-1-1 0,1 1 1,-1-1-1,0 1 1,1-1-1,-1 0 1,1 0-1,0 0 0,-1 0 1,1 0-1,-1 0 1,1-1-1,-1 1 0,0-1 1,1 0-1,-1 0 1,0 0-1,5-2 1,0-1 17,0-1 1,-1 0-1,1 0 1,-1 0-1,0 0 1,-1-1-1,1 0 1,7-12 0,28-43 119,-14 18-226,65-76 0,-86 113 90,-1 1 1,0-1 0,-1-1-1,0 1 1,4-8-1,-7 12 0,-1 1 181,1 0-272,0 1 86,0-1 0,1 0 0,-1 0 0,0 0 0,0 0 0,0 0-1,0 0 1,0 0 0,0 0 0,0-1 0,0 1 0,-1 0 0,1-1 0,0 1-1,-1 0 1,1-1 0,-1 1 0,1-3 0,2 0-5,0 0 0,1 1 0,-1-1 0,6-4 0,-5 5 0,0-1-1,0 0 1,0-1 0,0 1-1,-1-1 1,0 0-1,0 0 1,0 0 0,-1 0-1,0 0 1,1 0-1,-2-1 1,1 1-1,-1-1 1,0 0 0,0 1-1,0-8 1,-2 5-355,-1 7 141,-6 12 62,-7 26-75,14-35 125,-6 22 83,0 1 1,2 0-1,1 0 1,0 0-1,2 0 1,1 1-1,1-1 1,2 0-1,0 1 1,11 44 0,-11-59 14,2 0 1,-1 0-1,2 0 1,-1-1-1,1 0 0,1 1 1,0-2-1,0 1 1,12 12-1,-13-17 56,0 0-1,0 0 1,0-1-1,0 0 0,1 0 1,0-1-1,-1 1 0,1-1 1,1 0-1,-1-1 0,0 0 1,1 0-1,-1 0 0,1-1 1,-1 0-1,1 0 1,9 0-1,-8-1-35,0-1-1,0 0 1,0-1 0,0 0 0,0 0 0,0 0-1,-1-1 1,1 0 0,-1-1 0,0 0 0,1 0-1,-2 0 1,1-1 0,-1 0 0,12-12 0,3-5-7,-1-1 0,31-50 1,-37 52 9,14-22 28,36-78 0,-60 111-49,0 0 0,0-1 0,-1 0 0,4-18 0,-6 23-32,-1 0 0,1 1-1,-1-1 1,0 1-1,-1-1 1,0 1 0,1-1-1,-2 1 1,1-1-1,-1 1 1,-2-7 0,3 10-1,0 1 0,1 0 1,-1 0-1,0 0 0,0 0 1,0 0-1,0 0 0,0 0 1,0 1-1,0-1 0,0 0 1,0 0-1,0 1 0,0-1 1,0 1-1,-1-1 1,1 1-1,0-1 0,0 1 1,-1 0-1,1 0 0,0 0 1,0-1-1,-1 1 0,1 0 1,0 1-1,-1-1 0,1 0 1,0 0-1,-1 0 0,1 1 1,0-1-1,0 1 1,0-1-1,-3 2 0,-1 0-28,0 1-1,0 0 1,0 0 0,0 0-1,0 0 1,-8 8 0,6-4 72,0 1 0,0-1 0,0 1 1,1 1-1,1-1 0,-1 1 0,1 0 0,1 0 1,0 1-1,0 0 0,0-1 0,2 1 1,-1 0-1,1 0 0,0 1 0,1-1 1,1 0-1,-1 1 0,2-1 0,-1 0 1,1 0-1,1 1 0,0-1 0,4 10 1,-1-3 61,1 0 1,1-1 0,13 23 0,-15-31-40,0 0 1,0-1-1,1 0 0,0 0 1,0 0-1,1 0 1,0-1-1,10 7 1,-15-11-1,1-1 1,-1 0-1,1 0 1,-1 0 0,1-1-1,0 1 1,-1 0-1,1-1 1,0 0-1,-1 0 1,1 1 0,0-2-1,0 1 1,-1 0-1,1 0 1,0-1 0,-1 0-1,1 1 1,-1-1-1,1 0 1,-1 0 0,1-1-1,3-2 1,6-3 29,-1-1 0,-1 0 1,16-15-1,-20 17-29,98-99 15,-25 24 179,-47 50-64,32-43 0,-52 59-106,-1-1 1,-1 0-1,-1 0 0,-1-1 0,12-31 0,-1-14 4,11-70-1,2-71-157,-13-89-139,-19 289 184,0 0-22,0 0 0,0 0 1,0 0-1,0 0 0,-1 0 1,1 1-1,-1-1 0,1 0 1,-3-4-1,3 7 63,0 0 1,0 0-1,0-1 1,0 1-1,0 0 1,0 0-1,0 0 1,0 0-1,-1 0 1,1 0-1,0 0 1,0 0-1,0 0 1,0 0-1,0 0 1,0 0-1,0 0 1,0-1-1,0 1 1,-1 0-1,1 0 1,0 0-1,0 0 1,0 0-1,0 0 1,0 0-1,0 0 1,0 0-1,0 0 1,-1 0-1,1 0 1,0 0-1,0 0 1,0 0-1,0 0 1,0 1-1,0-1 1,0 0-1,0 0 1,-1 0-1,1 0 1,0 0-1,0 0 1,0 0-1,0 0 1,0 0-1,0 0 1,0 0-1,0 0 1,0 1-1,0-1 1,0 0-1,0 0 1,0 0-1,-1 0 1,1 0-1,0 0 1,0 0-1,0 0 1,0 1-1,0-1 1,0 0-1,0 0 1,-5 10-125,0 1 0,1 0-1,0 0 1,1 0 0,-4 21 0,5-23 123,-24 164 35,24-152-27,-66 783 56,65-759-52,-10 120 220,-42 209 0,54-368-216,-4 15 186,-10 29 0,13-44-136,0-1 0,0 0 0,-1 1 0,0-1 0,0 0 0,0 0 0,-1-1 0,1 1 0,-1-1 0,-6 5 0,9-8-56,-1 1 0,0-1-1,0 0 1,0 0 0,0 0-1,0 0 1,0 0 0,0-1-1,0 1 1,-1 0 0,1-1 0,0 0-1,0 0 1,-1 1 0,1-1-1,0-1 1,0 1 0,-1 0-1,1 0 1,0-1 0,0 1-1,0-1 1,0 0 0,0 0 0,0 0-1,0 0 1,0 0 0,0 0-1,0 0 1,-3-3 0,-1-1-62,0-1 0,0 1 0,0-1 1,1-1-1,0 1 0,-9-15 0,-3-10-203,2-1-1,1 0 0,-11-39 1,20 55 202,1-1 0,1 1 0,0 0 0,1-1 0,1 0 0,1 1 0,2-28 0,0 31 28,1 1 0,-1-1 1,2 1-1,0 0 0,0 0 0,1 0 0,1 1 0,0 0 0,0 0 0,13-16 0,1 4 29,0 0 0,2 1 0,30-23 0,80-49 110,38-34-7,28-53 480,-169 153-526,-2-2 0,-1 0 0,-1-2 1,26-45-1,66-148 307,-102 190-333,-1 0 0,-2 0 0,-1-1 0,-2-1 0,6-45 0,-12 58-64,5-67-87,-8 80 87,0-1 0,-1 1 1,0 0-1,-1-1 0,-5-19 0,7 30 24,0 0 0,-1 0-1,1 0 1,0 1 0,-1-1 0,1 0-1,0 0 1,-1 0 0,1 0 0,-1 1-1,1-1 1,-1 0 0,1 0 0,-1 1-1,0-1 1,1 1 0,-1-1 0,0 0-1,0 1 1,1-1 0,-1 1 0,0 0-1,0-1 1,0 1 0,0 0 0,0-1-1,1 1 1,-1 0 0,0 0 0,0 0-1,0 0 1,0 0 0,0 0 0,0 0-1,0 0 1,0 0 0,0 0 0,0 0-1,-1 1 1,-1 1-34,-1-1-1,1 1 1,-1 0-1,1 0 1,0 1 0,0-1-1,0 0 1,-4 6-1,-11 14 27,1 0 1,1 1-1,1 0 0,1 2 0,1 0 1,1 0-1,-12 37 0,0 20 207,-17 89 0,21-63 196,-13 198 0,33-257-97,1-1 1,3 0 0,17 86-1,-20-128-231,0-1 0,0 0 0,1 0 0,-1 0 0,1 0 0,0-1 1,1 1-1,-1 0 0,1-1 0,0 1 0,0-1 0,1 0 0,4 5 0,-7-8-32,0-1 0,0 1 0,0-1-1,0 1 1,0-1 0,0 0 0,0 1 0,0-1 0,0 0 0,0 0 0,0 0 0,0 0 0,0 1 0,0-2 0,0 1-1,0 0 1,0 0 0,0 0 0,0 0 0,0-1 0,0 1 0,0 0 0,0-1 0,0 1 0,0-1 0,0 1 0,0-1-1,0 1 1,-1-1 0,2-1 0,2-1 25,0-1 0,0 0 0,0 0-1,3-6 1,53-81 152,-34 51-238,53-66 0,-69 96 5,10-14 64,45-37-1,-65 60-37,1 0 0,0 1 0,0-1 0,0 0 1,0 1-1,0-1 0,0 0 0,0 1 0,0-1 0,0 1 0,0 0 0,0-1 0,0 1 0,0 0 0,0 0 0,1 0 0,-1 0 0,0 0 1,0 0-1,0 0 0,0 0 0,0 0 0,0 0 0,0 0 0,1 1 0,-1-1 0,0 1 0,0-1 0,0 1 0,0-1 0,0 1 0,0-1 1,0 1-1,-1 0 0,1-1 0,0 1 0,0 0 0,0 0 0,-1 0 0,1 0 0,0 1 0,2 3 19,0-1 0,-1 1 0,1 1 0,-1-1 0,0 0 0,-1 0 0,2 6 0,12 91 295,-3-25-88,-12-75-190,0-1-1,0 1 1,1 0 0,-1 0 0,1-1 0,-1 1 0,1 0-1,0-1 1,0 1 0,-1 0 0,1-1 0,0 1 0,1-1-1,1 3 1,-3-4-12,0 0-1,1 0 0,-1 0 1,0 0-1,1 1 1,-1-1-1,0 0 0,1 0 1,-1 0-1,0 0 1,1 0-1,-1 0 0,0 0 1,1 0-1,-1 0 1,0 0-1,1 0 0,-1 0 1,0-1-1,1 1 1,-1 0-1,0 0 0,0 0 1,1 0-1,-1 0 1,0-1-1,1 1 1,0-1 17,0 0 0,0-1 0,0 1 1,0 0-1,0-1 0,0 1 0,0-1 1,1-2-1,6-12 79,-2-1-82,2 0 0,1 1 0,0 0 0,0 1 1,22-26-1,-30 40-38,0 0 0,0 0 0,0 0 1,0 0-1,0 0 0,0 0 0,0 1 1,0-1-1,1 0 0,-1 0 0,0 1 0,1-1 1,-1 1-1,0-1 0,1 1 0,-1 0 1,0-1-1,3 1 0,-3 0 4,0 1 1,1-1-1,-1 1 1,0-1-1,0 1 1,0 0-1,0 0 0,0-1 1,0 1-1,0 0 1,0 0-1,0 0 0,0 0 1,-1 0-1,1 0 1,0 0-1,-1 0 1,1 0-1,-1 1 0,1-1 1,-1 0-1,1 0 1,-1 2-1,4 7-6,-2 0-1,1 0 1,-1 0-1,1 20 1,-3 43-42,-1-46 49,-2 36-9,-2 0 1,-3-1-1,-25 96 0,30-144 48,-2-1-1,1 0 1,-2 0-1,0 0 0,0 0 1,-1-1-1,-16 21 0,19-28-11,0-1 0,-1 1 0,1-1 0,-1 0 0,0 0 0,0 0 0,-1-1 0,1 0 0,-1 0 0,0 0 0,1 0-1,-1-1 1,0 0 0,-1-1 0,1 1 0,0-1 0,0 0 0,-1-1 0,-9 1 0,2-2 0,1-1 0,-1 1 0,1-2 0,-1 0 0,1-1 0,0 0 0,0-1 0,1 0 0,0-1 0,-1 0 0,2-1 0,-1-1 0,1 0 0,0 0 0,-18-19 0,27 25-31,1 0 0,-1 0 1,1 0-1,-1 1 0,1-1 0,0-1 1,0 1-1,0 0 0,0 0 1,0 0-1,0 0 0,0-1 1,1 1-1,-1 0 0,1-1 0,0 1 1,0-1-1,-1 1 0,2 0 1,-1-1-1,0 1 0,0 0 0,1-1 1,-1 1-1,1 0 0,0-1 1,0 1-1,0 0 0,0 0 0,0 0 1,0 0-1,0 0 0,1 0 1,2-3-1,2-1-16,0 1 1,0-1-1,0 1 0,1 0 1,0 1-1,0 0 0,0 0 1,15-6-1,149-53-1119,-97 38-2680,-43 16-460,-16 9 742,-15 0 3337,1 0 0,-1 1 0,0-1 0,1 0-1,-1 0 1,0 0 0,1 0 0,-1 0 0,0 1 0,1-1 0,-1 0-1,0 0 1,0 1 0,1-1 0,-1 0 0,0 0 0,0 1-1,1-1 1,-1 0 0,0 1 0,0-1 0,0 0 0,0 0-1,0 1 1,1-1 0,-1 0 0,0 1 0,0-1 0,0 1 0,0 0-1,-2 7-5403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0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108 120 11456,'-71'-60'4256,"58"48"-3297,-6 1-287,14 6-1408,5-4 257,5 3-1153,5-3 928,7 4-2336,14 2 1696,28 6-3968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04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454 851 3904,'-1'0'139,"0"0"1,-1 1 0,1-1-1,0 1 1,0-1 0,0 1-1,-1 0 1,1-1-1,0 1 1,0 0 0,-1 1-1,-1 5 4804,13-4-244,-8-4-4272,1 0 1,-1 0-1,1 0 0,-1-1 0,0 1 1,0-1-1,1 0 0,-1 1 1,2-3-1,-2 2-55,3-3-107,-1 0 0,1-1 0,-1 1 0,0-1 0,0 0 0,0 0 0,4-11 0,14-47 300,-19 56-482,21-83 312,17-135 0,-12 58 63,-20 122-191,-3-1-1,1-82 1,-7 128-280,0 0-1,0 0 1,0 0-1,0 0 1,0-1-1,0 1 1,0 0 0,-1 0-1,1 0 1,0 0-1,-2-2 1,2 3 8,0 0-1,0 0 1,0 0-1,0-1 1,-1 1-1,1 0 1,0 0-1,0 0 1,0 0-1,-1 0 1,1 0 0,0 0-1,0 0 1,0 1-1,-1-1 1,1 0-1,0 0 1,0 0-1,0 0 1,0 0 0,-1 0-1,1 0 1,0 0-1,0 0 1,0 0-1,0 1 1,-1-1-1,1 0 1,0 0-1,0 0 1,0 0 0,0 1-1,0-1 1,0 0-1,0 0 1,0 0-1,-1 0 1,1 1-1,-2 3-34,-1 1-1,1 0 1,0 0-1,-2 5 1,-16 75-2,16-65 41,-17 80 79,-4-2 1,-50 130-1,20-103 442,-104 170 0,122-235-253,-3-1-1,-62 71 1,93-121-160,5-3-27,-1-1 0,0 1 0,0-1 0,0 0 0,-1-1 0,1 1 0,-1-1 0,-13 6 0,19-9-77,-1-1 1,0 0 0,1 1-1,-1-1 1,1 0 0,-1 0-1,0 1 1,1-1 0,-1 0 0,0 0-1,1 0 1,-1 0 0,0 0-1,1 0 1,-1 0 0,0 0 0,1 0-1,-1 0 1,0-1 0,1 1-1,-1 0 1,0 0 0,1-1 0,-1 1-1,1 0 1,-1-1 0,0 1-1,0-1 1,1 0-7,-1 0-1,1 0 1,-1 0-1,1-1 1,0 1-1,-1 0 1,1 0-1,0 0 1,0 0-1,0 0 1,0-1-1,0 1 1,0 0 0,1-2-1,0-5-38,1 0 0,1 0 0,4-11 1,3 0-11,-1 0 0,2 1 0,0 1 0,2 0 0,0 0 0,0 1 1,26-22-1,-12 16 74,0 0 0,1 3 1,58-31-1,15-1 7,1 5-1,130-40 1,-128 61 24,-96 24 295,-6 3-169,-9 8-152,-19 10-101,23-18 77,-1 1 0,1 0 1,-1-1-1,1 1 0,0 1 0,0-1 1,0 0-1,1 1 0,-1-1 0,1 1 1,0 0-1,-2 4 0,3-5 0,-1 0 0,1 0 0,0 1 0,0-1 0,0 0 0,1 1 0,-1-1 0,1 1 0,0-1 0,0 0 0,0 1 0,0-1 0,1 1 0,-1-1 0,2 5 0,1 1 7,0-1-1,1-1 0,0 1 1,0 0-1,10 11 0,-12-16 12,0-1-1,0 0 1,1 0 0,-1 1-1,1-1 1,-1-1 0,1 1-1,0 0 1,-1-1 0,1 1-1,0-1 1,0 0 0,0 0-1,1 0 1,-1 0 0,0-1-1,0 1 1,6-1-1,-1 0 23,0-1-1,0 0 0,0-1 0,0 0 0,0 0 0,0 0 0,-1-1 0,0-1 0,1 1 0,11-9 1,-11 7 7,0 0 1,-1-1 0,0 0 0,0-1-1,0 0 1,-1 0 0,0 0 0,-1-1-1,7-9 1,-11 14-37,1 0 0,-1 0 0,0-1 0,0 1-1,0 0 1,0-1 0,-1 1 0,1 0 0,-1-1 0,0 1 0,0-1-1,0 1 1,0-1 0,-1 1 0,1 0 0,-1-1 0,0 1 0,0 0-1,0-1 1,-3-5 0,0 3-37,0 0 0,0 0 1,0 0-1,-1 0 0,0 1 0,0 0 0,0 0 0,-12-8 0,11 9-23,0 1-1,0 0 0,0 1 1,0 0-1,-1 0 0,1 0 1,-1 0-1,1 1 0,-1 0 1,1 1-1,-1-1 0,0 1 1,1 1-1,-1-1 0,0 1 1,1 0-1,-1 1 0,1-1 1,-12 6-1,-4-1 199,16-4-2,22-2-41,10-2-43,0-1 0,1-1 0,-1-2 0,26-8 0,-4 1-12,51-17 4,26-5-47,-122 34-7,-1 0-1,1 1 1,0-1-1,0 1 1,0 0-1,-1 0 1,1 0-1,0 0 1,0 0-1,0 1 1,0-1-1,-1 1 1,1 0-1,0 0 1,-1 0-1,1 0 1,-1 0-1,1 0 1,-1 1-1,1-1 1,-1 1-1,0 0 1,0 0-1,0 0 1,0 0-1,0 0 1,0 0-1,0 1 1,-1-1-1,1 0 1,-1 1-1,0-1 1,0 1-1,2 4 1,3 16 10,0-1 1,-1 1-1,1 24 1,-5-39-41,-1-4 55,1 0 0,1 0 1,-1 0-1,0 0 1,1 0-1,3 5 0,-2-3 22,9-8 226,-1-2-203,-1 0 0,1-1 1,-1 1-1,0-2 0,-1 0 0,11-8 0,15-8-33,-10 7-12,69-37-69,-81 45 6,0 2 1,1 0-1,-1 0 0,1 2 0,19-4 1,-31 7 32,0-1-1,-1 1 1,1 0 0,0 0 0,0 0 0,-1 0 0,1 0 0,0 0-1,0 0 1,-1 0 0,1 1 0,0-1 0,0 1 0,-1 0 0,1-1-1,-1 1 1,1 0 0,0 0 0,-1 0 0,0 0 0,1 0 0,-1 0-1,0 0 1,1 1 0,-1-1 0,0 0 0,0 1 0,0-1 0,0 1-1,0-1 1,0 1 0,-1-1 0,1 1 0,0 0 0,0 2 0,-1 0 18,1 0 1,-1 0 0,0 1 0,0-1 0,0 0-1,-1 0 1,1 1 0,-1-1 0,0 0 0,0 0-1,0 0 1,-1 0 0,-3 6 0,-12 20 46,6-10-16,-10 21 0,32-48 360,7-9-342,12-13-22,-11 10-108,1 1 0,1 1-1,41-27 1,-61 43 58,1 1-1,-1-1 1,1 0-1,-1 0 1,0 1-1,1-1 1,-1 1-1,1-1 1,0 1-1,-1 0 1,1 0-1,-1 0 1,1 0-1,-1 0 1,1 0-1,0 0 1,-1 0-1,1 0 1,1 1-1,-1 0 0,-1 0-1,1 1 0,0-1 0,-1 0 1,1 1-1,-1-1 0,1 1 1,-1-1-1,0 1 0,1 0 1,-1-1-1,0 1 0,0 0 0,1 2 1,0 2 21,1 0-1,-1 0 1,0 1 0,0-1 0,-1 0-1,0 1 1,0-1 0,0 1 0,-1-1 0,0 1-1,-2 11 1,2-17-3,0 0 1,0 0-1,0 0 1,0 0-1,0 1 0,0-1 1,0 0-1,0 0 0,1 0 1,-1 0-1,0 0 1,1 0-1,-1 0 0,2 2 1,-2-3-13,1 0 1,0-1-1,-1 1 0,1 0 1,0-1-1,-1 1 0,1-1 1,-1 1-1,1-1 1,-1 1-1,1-1 0,0-1 1,-1 2-3,2-2-63,0-1 0,0 0 0,0 0 0,-1 0 0,2-6 0,5-9-109,0 1 67,10-18-104,-17 33 193,1-1-1,-1 1 1,1 0-1,0-1 1,0 1 0,0 0-1,0 0 1,0 0 0,0 1-1,3-3 1,-4 4 14,0 0 0,-1 0 0,1 0 0,0-1 0,0 1-1,0 0 1,-1 1 0,1-1 0,0 0 0,0 0 0,0 0 0,-1 0 0,1 1-1,0-1 1,0 0 0,0 1 0,-1-1 0,1 1 0,0-1 0,-1 0 0,1 1 0,0 0-1,16 15-122,-15-14 102,11 12-23,-1 0 134,27 23 1,-34-34-61,0 1-1,0-1 1,0 0 0,1 0 0,-1-1 0,1 1-1,-1-1 1,1 0 0,0-1 0,6 2 0,8-2 46,1 0 0,0-1 0,-1-1 0,0-1 0,1-1 0,-1-1 1,0 0-1,27-11 0,-39 12-67,1-1-1,0 0 1,-1-1 0,0 1 0,0-2-1,-1 1 1,1-1 0,9-10 0,-14 13 4,1-1 0,-1 1 0,0-1 0,0 0 1,0 0-1,-1-1 0,0 1 0,0 0 0,0-1 1,0 1-1,0-1 0,-1 0 0,0 0 0,0 0 0,0 1 1,-1-1-1,0-8 0,0 7 17,-1 0-1,0 1 1,0-1-1,-1 0 1,1 1 0,-5-9-1,5 12-34,0 1 1,0-1-1,0 0 0,0 1 0,0-1 0,0 1 1,-1-1-1,1 1 0,0-1 0,-1 1 0,1 0 1,-1 0-1,0 0 0,1 0 0,-1 0 0,0 0 1,0 0-1,0 1 0,0-1 0,1 0 0,-1 1 1,-4-1-1,-1 2-30,-1 0 0,0 0 0,1 0 1,-1 1-1,1 0 0,-1 0 0,1 1 0,0 0 1,0 1-1,-7 4 0,0-1 14,-9 4 1,-42 28 0,57-33 32,0 1 1,0-1-1,1 1 0,0 0 1,1 1-1,-1 0 0,1 0 0,-5 9 1,10-15-4,0 0 0,0 0 0,0 0 0,0 0 0,1 0 0,-1 0 0,1 0 0,-1 1 0,1-1 0,0 0 0,0 0 0,0 1 0,0-1 0,0 0 0,0 0 0,0 0 0,1 1 1,0-1-1,-1 0 0,1 0 0,0 0 0,0 0 0,0 0 0,0 0 0,0 0 0,0 0 0,1-1 0,-1 1 0,1 0 0,-1-1 0,4 3 0,1 1-8,0 0 1,1-1-1,-1 0 0,1 0 1,0-1-1,0 0 0,1 0 0,7 2 1,5 0 41,0-1 1,0 0-1,1-1 1,0-2 0,-1 0-1,1-1 1,0-1-1,-1-1 1,1 0-1,-1-2 1,1-1 0,31-11-1,18-10-31,202-63-94,-251 85 96,-15 4-40,-13 5-16,-31 13-98,-48 31-1,73-41 140,1 1 0,0 1-1,1 0 1,0 1 0,0 0-1,1 0 1,-12 19-1,12-15-9,2 0 0,0 0 0,0 1 0,2 0 0,0 1 0,0 0 0,2 0 0,-3 18 0,6-33 29,1 0 0,0 0 0,0 0 0,0 1 0,0-1 0,1 0 0,-1 0 0,1 2 0,-1-3-10,0-1 0,0 0 1,1 1-1,-1-1 0,0 0 0,0 0 0,0 1 0,0-1 0,1 0 0,-1 0 0,0 0 0,0 1 0,0-1 0,1 0 0,-1 0 0,0 0 0,0 1 0,1-1 0,-1 0 0,0 0 0,1 0 1,-1 0-1,0 0 0,1 0 0,0 0 1,-1 0 1,1 0-1,0 0 1,0 0-1,-1-1 1,1 1-1,0 0 1,-1 0 0,1-1-1,0 1 1,-1-1-1,1 1 1,0 0-1,0-2 1,7-5 39,-1 0 1,0-1-1,0 0 1,9-15-1,11-13 22,48-41-10,-47 50-41,-1-2 0,26-34 0,-38 41 34,-1 0 0,-2-1 0,15-36 0,20-75 50,-35 94-79,-5 20-9,41-140 13,-36 115-7,9-71 0,-21 112 8,1-1 1,-1 0-1,0 0 0,0 0 0,-1 0 0,1 1 1,-1-1-1,-1-5 0,1 9-23,1 0 1,-1 0-1,1 0 0,-1 1 1,1-1-1,-1 0 0,1 0 0,-1 0 1,0 0-1,1 1 0,-1-1 0,0 0 1,0 1-1,0-1 0,1 1 0,-1-1 1,0 0-1,0 1 0,0 0 1,0-1-1,0 1 0,0 0 0,0-1 1,0 1-1,0 0 0,0 0 0,0 0 1,0 0-1,0 0 0,0 0 0,0 0 1,0 0-1,0 1 0,0-1 0,0 0 1,0 0-1,0 1 0,0-1 1,0 1-1,-2 0 0,-2 2-15,0 0 0,-1 0 1,1 1-1,0-1 0,1 1 0,-1 0 0,1 0 1,0 1-1,0-1 0,0 1 0,0 0 0,1 0 0,0 0 1,0 1-1,0-1 0,-2 8 0,-3 10 11,1 0 0,-6 41 0,5-19 6,2 0-1,0 73 1,7-95-26,1 1 0,0-1 0,2 0 0,1 1-1,0-2 1,18 45 0,-11-43-249,0 0-1,2 0 1,0-1 0,2 0-1,0-2 1,2 0 0,35 33-1,-47-49-448,1 0-1,-1 0 1,1-1-1,0 0 0,1 0 1,-1 0-1,1-1 0,-1-1 1,1 1-1,0-1 0,0 0 1,0-1-1,0 0 0,0 0 1,10-1-1,43 1-7897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2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338 356 1984,'0'-37'891,"-3"-15"2633,3 46-2684,-1 0-1,-1 0 0,1 1 1,-1-1-1,0 0 1,0 1-1,-6-10 0,8 14-743,0 0-1,-1 1 1,1-1-1,0 1 1,-1-1-1,1 1 1,-1-1-1,1 1 1,-1-1-1,1 1 1,-1 0 0,1-1-1,-1 1 1,1 0-1,-1-1 1,0 1-1,1 0 1,-1 0-1,1-1 1,-1 1-1,0 0 1,1 0-1,-1 0 1,0 0-1,1 0 1,-1 0-1,0 0 1,1 0-1,-1 0 1,0 0-1,1 0 1,-1 1 0,1-1-1,-1 0 1,0 0-1,1 1 1,-1-1-1,1 0 1,-1 1-1,0-1 1,1 0-1,-1 1 1,1-1-1,0 1 1,-1-1-1,1 1 1,-1 0-1,-3 3 210,1 0-1,0 1 0,0-1 0,1 1 1,-4 5-1,-14 41 941,-21 79 1,18-55-436,-50 179 593,-20 119-187,87-347-1189,2-15 120,1 1 1,1 0 0,-2 22 0,4-33-115,0-1-1,0 1 0,0 0 0,0-1 1,0 1-1,0 0 0,0-1 1,0 1-1,0-1 0,1 1 1,-1 0-1,0-1 0,0 1 0,1-1 1,-1 1-1,0 0 0,1-1 1,-1 1-1,0-1 0,1 1 0,0-1-18,-1 1-1,1-1 0,-1 0 0,1 0 0,-1 0 0,0 0 1,1 0-1,-1 0 0,1 0 0,-1 0 0,1 0 0,-1 0 1,1 0-1,-1 0 0,0 0 0,1-1 0,-1 1 0,1 0 1,-1 0-1,0 0 0,1-1 0,0 1 0,1-2 13,1 0 0,-1 0 0,0 0 0,1 0 0,-1-1 0,0 1 0,3-5 1,7-18 11,-1 1 1,-2-2 0,9-33-1,0-2-120,2 1 1,49-104-1,-66 159 68,0-1-2,-1 1 0,1-1 1,0 1-1,0-1 0,1 1 0,0 0 1,0 1-1,0-1 0,0 1 0,1-1 1,0 1-1,8-5 0,-12 8 14,0 1 0,0-1 0,0 1 0,0 0 0,0-1 0,0 1 0,0 0 0,0 0-1,0 0 1,0 0 0,0 0 0,0 0 0,0 0 0,0 0 0,0 0 0,0 0 0,0 1 0,0-1 0,0 0 0,0 1 0,0-1 0,0 1-1,0-1 1,0 1 0,0-1 0,-1 1 0,1-1 0,0 1 0,0 0 0,1 1 0,0 1 3,0 1 1,1-1-1,-1 0 0,0 1 1,-1 0-1,1 0 0,1 7 1,5 20 47,-2 0-1,-1 0 1,1 33 0,-3 100 50,-3-127-142,0-21 48,1-1 0,0 0 1,1 1-1,7 27 1,-8-39-1,0 0 1,1 0 0,-1 0 0,1 0-1,0 0 1,0 0 0,0 0 0,1-1 0,-1 1-1,1-1 1,0 0 0,0 0 0,0 0-1,0 0 1,1 0 0,-1-1 0,1 1 0,-1-1-1,1 0 1,0 0 0,0-1 0,7 3 0,-1-3 37,-1 0 0,1 0 0,-1-1 0,1 0 0,0-1 0,-1 0 0,0 0 0,1-1 0,-1-1 0,0 1 0,13-7 0,2-1-23,0-2 0,42-26-1,-48 25-21,-1-1-1,-1 0 0,0-1 0,-1-1 0,23-29 0,53-95 151,-89 137-145,21-38 127,20-52 1,-40 86-121,-1 0-1,1 0 1,-1 0 0,2-14-1,-5 6-108,1 14 95,0 1 0,0 0 1,0 0-1,0 0 0,0 0 1,0 0-1,0 0 0,0-1 1,0 1-1,0 0 0,-1 0 1,1 0-1,0 0 0,0 0 0,0 0 1,0 0-1,0 0 0,0 0 1,0 0-1,-1-1 0,1 1 1,0 0-1,0 0 0,0 0 1,0 0-1,0 0 0,-1 0 1,1 0-1,0 0 0,0 0 1,0 0-1,0 0 0,-1 0 1,1 0-1,0 0 0,0 0 1,0 1-1,0-1 0,0 0 1,0 0-1,-1 0 0,1 0 1,0 0-1,0 0 0,-2 2-11,0 0-1,0 0 1,0 0-1,1 0 0,-1 0 1,0 0-1,1 1 0,-2 2 1,-50 124 16,31-72 46,17-44-37,-35 94 30,34-86-6,0 1 0,1-1 0,-1 25 0,5-40-1,1 0-1,0 0 1,0-1-1,2 9 0,-1-13-24,-1 1-1,0-1 1,1 1-1,-1 0 1,1-1-1,0 1 1,0-1-1,1 3 1,-1-4-5,-1 1 0,0-1 0,1 1 0,-1-1 0,1 0 1,-1 1-1,1-1 0,-1 0 0,1 1 0,-1-1 0,1 0 0,-1 0 0,1 0 0,0 1 0,-1-1 1,1 0-1,-1 0 0,1 0 0,0 0 0,-1 0 0,1 0 0,-1 0 0,2 0 0,1-1 34,0-1 0,1 1 0,-1 0 0,0-1 0,0 0 0,-1 0-1,1 0 1,0 0 0,-1 0 0,5-4 0,0-2 14,0 0 1,8-13-1,-7 7-57,-1 0 0,-1-1 0,0 0 0,-1 0 0,4-21 0,0 5-38,5-34-62,-13 56 4,1 5-135,-1 10 78,1 20-5,-2-12 106,2 5 24,-1-4 21,0 0-1,2 1 1,6 22-1,-8-33 9,1 0-1,1 0 0,-1 0 0,1 0 0,-1-1 0,1 1 0,0-1 0,1 0 0,-1 0 0,1 0 0,0 0 1,0-1-1,0 0 0,6 4 0,-3-3 25,1 0 0,-1-1 1,1 0-1,-1 0 0,1-1 1,0 0-1,0-1 0,0 1 1,0-1-1,0-1 0,0 0 1,11-1-1,-8 1 21,0-2-1,-1 0 1,1 0-1,-1-1 1,0 0 0,1-1-1,-2 0 1,20-11 0,-18 8-17,0-1 1,0-1-1,-1 0 0,-1 0 1,13-16-1,-6 4 62,24-41-1,-15 16-77,-2-1-1,-2 0 1,17-59 0,39-206 3,-59 224 1,-5 0 0,4-145-1,-17 232-18,-2-35-272,2 34 257,-1 1 0,1 0 0,0-1 1,0 1-1,-1 0 0,1-1 0,-1 1 1,1 0-1,-1 0 0,0-1 0,0 1 1,1 0-1,-1 0 0,0 0 0,0 0 1,0 0-1,0 0 0,0 0 0,0 0 1,0 0-1,-2-1 0,2 2 18,1 0-1,-1 0 1,1 0 0,0 0-1,-1 0 1,1 0 0,-1 0-1,1 0 1,-1 0 0,1 0-1,-1 0 1,1 0 0,-1 0-1,1 0 1,0 0 0,-1 0-1,1 1 1,-1-1 0,1 0-1,0 0 1,-1 0 0,1 1-1,-1-1 1,1 0 0,0 1-1,-1-1 1,1 0 0,0 1-1,-1-1 1,-4 7-18,0 1 1,1-1-1,-1 1 0,1 0 1,1 0-1,0 0 0,-3 11 1,-39 119 128,-28 147 1,62-219-96,2 1-1,1 77 1,7-104-16,7 61 0,-4-83 77,1-1 0,1 1-1,1-1 1,0 0 0,15 31 0,-19-45-40,0-1-1,0 0 0,1 1 0,0-1 0,-1 0 0,1 0 0,0 0 0,0 0 0,0 0 0,0-1 0,0 1 0,0 0 0,5 1 0,-6-2-19,1-1-1,0 1 0,-1-1 0,1 0 1,-1 1-1,1-1 0,0 0 0,0 0 1,-1 0-1,1 0 0,0-1 0,-1 1 0,1 0 1,-1-1-1,1 1 0,0-1 0,-1 1 1,1-1-1,-1 0 0,1 0 0,-1 0 1,3-1-1,1-3-5,0 0-1,1 0 1,-2 0 0,1 0-1,-1-1 1,7-11 0,19-41 100,-24 45-39,79-161-115,-71 151-4,-12 20 50,0 1 0,0-1 0,0 0 0,-1 1 0,0-1 0,1 0 1,-1 0-1,1-4 0,-1 2 9,0-3-40,-1 15 0,0 39-47,0-45 219,1 1-133,-2-1 1,1 0 0,0 0 0,0 1-1,0-1 1,-1 0 0,1 0-1,0 0 1,-1 1 0,0 1-1,0-2 81,2 7-117,-1-7 31,0 0 0,1-1 0,-1 1 0,0-1 0,0 1-1,0 0 1,0-1 0,0 1 0,0 0 0,0-1 0,0 1 0,0 0 0,0-1 0,0 1 0,0 0 0,0-1-1,0 1 1,-1-1 0,1 1 0,-1 1 0,-2 0-42,0 0-3,5-1 129,-3 22-165,0-20 70,0 0 0,1 0 0,-1 0-1,1 1 1,-1-1 0,1 0 0,0 5 0,0-2 59,0-5 207,0-2-229,2-18-100,-2 19 77,0-1 1,1 0-1,-1 1 1,0-1 0,1 0-1,-1 1 1,0-1-1,1 1 1,-1-1-1,1 1 1,-1-1-1,1 1 1,-1-1 0,1 1-1,0-1 1,3-11 0,-4 12-5,0 0 0,1-1 0,-1 1 0,0 0 0,0-1 0,0 1 0,1 0 0,-1-1 0,0 1 0,0 0 0,0-1 0,0 1 0,0 0 0,0-1 0,0 1 0,0-1 0,0 1 0,0 0 0,0-1 0,0 1 0,0 0 0,0-2 0,-1 0 0,4-5 11,1-6 46,1 0 0,6-13-1,2 2 7,72-127 258,-61 106-233,-2 0-1,31-95 0,-25 62-290,-23 65 61,-7 19-71,-7 22 141,-62 205 179,33-100-16,-172 626 5,204-735-51,-2 10 194,-22 57-1,30-90-222,-1 0 0,1 0 0,-1 1 0,0-1 0,1 0 0,-1 0 0,0 0 0,0 0 0,1 0 0,-1 0 0,-1 1 0,2-2-11,-1 0-1,1 0 0,0 0 1,0 0-1,-1 0 0,1 0 1,0 0-1,0 0 0,-1 1 0,1-1 1,0 0-1,0 0 0,-1 0 1,1 0-1,0 0 0,0-1 1,-1 1-1,1 0 0,0 0 1,0 0-1,0 0 0,-1 0 1,1 0-1,0 0 0,0 0 1,-1-1-1,1 1 0,0 0 1,0 0-1,0 0 0,0 0 1,-1-1-1,1 1 0,0 0 0,-2-3 12,1 0-1,-1-1 0,1 1 0,0 0 1,0 0-1,0-1 0,1 1 0,-1-6 0,-2-14-7,1-1-1,1 0 0,2 0 0,0 1 0,6-31 0,-4 41-7,0-1 0,1 0 0,0 1 0,1-1 0,1 1 0,0 1 0,1-1 0,0 1 0,1 0 0,13-15 0,-8 14-16,1-1 0,0 2 0,1 0 1,1 0-1,23-12 0,88-38-40,-105 53 52,6-4-25,62-25-986,-29 18-2559,-30 12-1818,-4 4 1605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2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147 709 7232,'-5'0'9955,"0"6"-5772,-5 18-3726,6-12 638,-60 135 110,63-143-1199,-53 161 484,52-159-438,2 0-1,-1-1 1,1 1 0,0 0-1,0 0 1,0 0 0,1-1-1,0 1 1,0 0-1,1-1 1,0 1 0,-1-1-1,4 6 1,-4-9 9,0 0 1,0 0 0,0 0-1,0 0 1,0 0 0,1 0-1,-1-1 1,1 1-1,-1-1 1,1 1 0,-1-1-1,1 1 1,0-1 0,0 0-1,0 0 1,0 0-1,0 0 1,0 0 0,0 0-1,0-1 1,0 1-1,0-1 1,0 1 0,0-1-1,0 0 1,1 0 0,-1 0-1,0 0 1,0 0-1,0 0 1,1-1 0,-1 1-1,0-1 1,0 1 0,0-1-1,2-1 1,1 0-39,-1-1 1,0 1 0,0-1-1,0 0 1,0-1-1,0 1 1,-1 0-1,0-1 1,1 0 0,-1 0-1,-1 0 1,1 0-1,0 0 1,-1-1 0,0 1-1,0-1 1,-1 0-1,3-6 1,1-10 48,-1 0 0,-1 0 0,1-23 0,-3-86-407,-1 69 222,0 60 112,0-1 1,1 1-1,0 0 0,-1 0 1,1 0-1,0 0 1,0 0-1,-1 0 1,1 0-1,0 0 0,0 0 1,0 0-1,0 0 1,0 1-1,0-1 0,1 0 1,0 0-1,9-7 1,13-12 230,1 2-1,0 0 1,32-16-1,46-32 394,-78 47-540,-1-2 0,-2 0-1,0-1 1,-1-2 0,-1 0-1,-1-1 1,20-35 0,104-250 180,-138 299-244,26-63-77,-24 63-5,-7 11 61,0 0 0,1 0 1,-1 0-1,0 0 0,0 0 1,0 0-1,0 0 0,0 0 0,0 0 1,1 0-1,-1 0 0,0 0 1,0 0-1,0 0 0,0 0 0,0 0 1,0 0-1,0 0 0,1 1 1,-1-1-1,0 0 0,0 0 0,0 0 1,0 0-1,0 0 0,0 0 1,0 0-1,0 0 0,0 0 0,0 0 1,0 1-1,1-1 0,-1 0 1,0 0-1,0 0 0,0 0 0,0 0 1,0 0-1,0 1 0,0-1 1,0 0-1,0 0 0,0 0 0,0 0 1,0 24-126,-6 68 67,-11 105 8,-3-63 143,-49 174-1,-2-87 162,56-185-206,-2 0 1,-1-1-1,-42 59 1,43-71-30,-1 0 0,-1-1 1,-28 25-1,43-44 4,1 0 1,-1-1-1,0 1 1,0-1-1,0 1 1,-6 1-1,8-3-14,1-1 0,-1 0 1,1 1-1,-1-1 0,0 0 0,1 0 1,-1 0-1,0 0 0,1 0 0,-1 0 1,1 0-1,-1 0 0,0-1 0,1 1 1,-1-1-1,1 1 0,-1-1 0,1 0 1,-1 1-1,1-1 0,-3-2 0,1 0-1,0 1 0,0-1-1,1 0 1,-1 0-1,1-1 1,0 1 0,0 0-1,0-1 1,0 1-1,1-1 1,-1 0 0,1 1-1,0-1 1,0 0-1,0 0 1,1 0-1,-1 0 1,1 0 0,0 1-1,0-1 1,1-4-1,0 0-23,0 1 1,0 0-1,1-1 0,0 1 0,0 0 0,1 0 0,0 1 0,0-1 0,1 1 0,7-12 0,-4 10-7,0 0 1,0 1-1,1 0 0,0 0 1,0 1-1,1 0 1,0 0-1,0 1 0,0 0 1,1 0-1,16-4 1,7-1-22,0 2 1,42-4-1,-57 9 51,64-6-108,18-4-444,-35-2-3688,-42 5-330,0 1 1423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3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18 3648,'0'0'46,"0"0"0,-1 0 1,1 0-1,0 0 0,0 0 1,-1 0-1,1 0 0,0-1 0,0 1 1,0 0-1,-1 0 0,1 0 1,0 0-1,0-1 0,0 1 0,-1 0 1,1 0-1,0 0 0,0-1 1,0 1-1,0 0 0,0 0 0,0 0 1,0-1-1,0 1 0,-1 0 1,1 0-1,0-1 0,0 1 0,0 0 1,0 0-1,0-1 0,0 1 1,0 0-1,0 0 0,1-1 0,-1 1 1,0 0-1,0 0 0,0-1 1,0 1-1,8-9 2959,-7 9-2788,0 0-1,0 0 1,-1 0 0,1 0-1,0 0 1,0 0 0,0 0 0,-1 0-1,1 1 1,0-1 0,0 0-1,-1 0 1,1 1 0,0-1-1,-1 1 1,1-1 0,0 0-1,-1 1 1,2 0 0,14 14 1812,-12-7-1500,1 0 0,-1 0 0,0 1 0,-1-1-1,0 1 1,3 14 0,-3-4 61,0 1 0,0 23-1,-2-15-145,-2 0-1,-1 0 1,-2 0-1,0 0 0,-2-1 1,-13 40-1,7-35-106,-22 43 0,29-66-781,0 0 0,-1 0 0,0 0 0,-1-1 0,1 0 1,-2 0-1,1-1 0,-1 0 0,-9 6 0,-3-4-3950,1-4 1338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4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87 2656,'-5'-10'1057,"4"9"-889,1 1 0,0-1 0,-1 1 0,1-1 0,0 1 0,-1-1 0,1 1 0,0-1 0,0 1 0,-1-1-1,1 0 1,0 1 0,0-1 0,0 1 0,0-1 0,0 0 0,0 0 0,1-10 4648,-1 11-4751,0 0 0,0 0 0,0 0 0,0 0 1,1 0-1,-1-1 0,0 1 0,0 0 0,0 0 1,0 0-1,0 0 0,0 0 0,0-1 0,0 1 0,0 0 1,0 0-1,0 0 0,0 0 0,0 0 0,0 0 0,-1-1 1,1 1-1,0 0 0,0 0 0,0 0 0,0 0 0,0 0 1,0 0-1,0-1 0,0 1 0,0 0 0,0 0 0,-1 0 1,1 0-1,0 0 0,0 0 0,0 0 0,0 0 1,0 0-1,0 0 0,-1-1 0,1 1 0,0 0 0,0 0 1,0 0-1,0 0 0,0 0 0,0 0 0,-1 0 0,1 0 1,0 0-1,0 0 0,0 0 0,0 0 0,0 0 0,-1 0 1,1 1-1,0-1 0,0 0 0,0 0 0,0 0 0,0 0 1,0 0-1,-1 0 0,1 0 0,0 0 0,0 0 1,-7 7 779,-4 4-66,1 0 1,-15 19-1,-6 15 98,-16 25 321,32-44-746,-25 47 440,37-65-754,0 0-1,0 0 0,0 0 0,1 0 1,1 0-1,-1 0 0,0 13 1,2-18-99,0-1 1,0 0-1,1 0 1,-1 0-1,0 0 1,1 0-1,-1 0 0,1 0 1,0 0-1,0 0 1,0 0-1,0 0 1,0 0-1,0-1 1,0 1-1,1 0 1,-1-1-1,3 3 1,-1-1-11,0-1 0,0-1-1,1 1 1,-1 0 0,0-1 0,1 1 0,-1-1 0,0 0 0,1 0 0,4 0 0,3 0 3,1 0 1,0-1 0,0 0-1,-1-1 1,19-3 0,-13 0-75,0-1 1,0 0 0,0-1 0,-1-1 0,25-14-1,-30 14-28,0 0 0,0 0-1,-1-1 1,0-1 0,0 0 0,-1 0-1,0-1 1,9-12 0,-15 16 52,1 2 1,0-1 0,7-6 0,-11 10 1,1 1 1,0-1-1,0 0 0,-1 1 1,1-1-1,0 1 0,0-1 1,0 1-1,0 0 0,0-1 1,0 1-1,2-1 0,-3 1 7,1 1 0,-1-1 0,0 0 0,1 0 0,-1 0-1,1 0 1,-1 0 0,0 1 0,1-1 0,-1 0 0,0 0 0,1 1-1,-1-1 1,0 0 0,1 1 0,-1-1 0,0 0 0,0 1-1,1-1 1,-1 0 0,0 1 0,0-1 0,0 0 0,1 1-1,-1-1 1,0 1 0,0-1 0,0 0 0,0 1 0,0-1-1,0 1 1,8 40-149,-2-9 546,2 1 1,15 40 0,-23-71-361,1 0 0,0-1-1,0 1 1,0 0-1,0 0 1,1-1 0,-1 1-1,0 0 1,1-1 0,-1 1-1,1-1 1,-1 0 0,1 1-1,0-1 1,-1 0-1,1 0 1,0 0 0,0 0-1,0-1 1,0 1 0,0 0-1,0-1 1,0 1 0,0-1-1,0 0 1,0 0-1,0 0 1,0 0 0,0 0-1,0 0 1,0 0 0,4-2-1,-1 0 23,0 0 0,0-1 0,0 0-1,0 0 1,-1 0 0,1 0 0,-1-1-1,0 0 1,7-7 0,-2-2-65,0 0 0,9-15 1,-12 16-13,0 0 1,-1 0 0,-1 0 0,0 0 0,-1-1 0,0 1-1,-1-1 1,2-24 0,-4 21 25,0-1-1,-1 1 1,-1-1-1,0 1 1,-2 0 0,-7-24-1,-31-71 104,38 93-100,4 17-6,0 1 0,0 0 1,0-1-1,0 1 1,0 0-1,0-1 1,0 1-1,0 0 1,0-1-1,0 1 1,0 0-1,0-1 1,1 1-1,-1 0 0,0-1 1,0 1-1,0 0 1,0 0-1,1-1 1,-1 1-1,0 0 1,0 0-1,1-1 1,-1 1-1,1 0 0,1-1 5,0 1-1,0 0 0,0 0 1,0 0-1,1 0 0,-1 1 1,0-1-1,0 0 0,0 1 1,3 1-1,5 0 124,40 7 64,0-2 0,1-2 0,61-2 0,50-11 95,-123-1-176,-32 6-43,0 1 0,0 0 0,1 1-1,10-1 1,-12 1 110,-4 1 51,-5 4-410,-2 2 142,1 0 1,0 0 0,0 1 0,1-1 0,-1 1 0,-1 8 0,-13 46 189,11-32-69,-2 1 25,2 0-1,1 0 0,2 1 1,-1 36-1,5-62-174,0-1-1,1 1 1,-1-1-1,1 0 1,0 1-1,0-1 1,1 0 0,-1 0-1,1 0 1,0 0-1,3 5 1,-5-8-131,1-1-1,-1 0 1,0 1 0,1-1-1,-1 0 1,1 1 0,-1-1 0,1 0-1,-1 1 1,0-1 0,1 0 0,-1 0-1,1 0 1,-1 1 0,1-1 0,-1 0-1,1 0 1,0 0 0,-1 0-1,1 0 1,-1 0 0,1 0 0,-1 0-1,1 0 1,-1 0 0,1 0 0,-1 0-1,1-1 1,-1 1 0,1 0-1,-1 0 1,1 0 0,-1-1 0,1 1-1,-1 0 1,0-1 0,1 1 0,-1 0-1,1-1 1,16-16-6144,-15 15 5332,10-11-2030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4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49 8800,'-42'-28'4000,"29"19"-3488,8 6 640,10 3-736,-5-5 960,0 2-1984,0 6 320,5 2-1664,8 2 1088,0 6-2592,1 2 1952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6:54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212 31 832,'0'0'13,"-1"0"-1,1-1 1,0 1-1,0 0 1,0-1-1,0 1 1,-1 0 0,1-1-1,0 1 1,0 0-1,0 0 1,0-1-1,0 1 1,0 0 0,0-1-1,0 1 1,0 0-1,0-1 1,0 1-1,0 0 1,0-1 0,0 1-1,0 0 1,1-1-1,-1 1 1,0 0 0,0-1-1,0 1 1,0 0-1,0 0 1,1-1-1,-1 1 1,0 0 0,0 0-1,1-1 1,-1 1-1,0 0 1,0 0-1,1 0 1,-1 0 0,0-1-1,1 1 1,-1 0-1,0 0 1,0 0-1,1 0 1,-1 0 0,1 0-1,2 0 2609,-2-1-2362,-1 0 0,1 1 1,-1-1-1,1 0 0,-1 1 0,1-1 0,0 1 0,-1-1 0,1 1 0,0-1 0,-1 1 0,1 0 1,1-1-1,-1 1 118,0-1-1,0 1 1,0-1 0,0 1 0,0 0 0,-1-1 0,1 1 0,0-1 0,0 0 0,-1 1 0,1-1 0,0 0 0,-1 1 0,1-1 0,0-1 0,-6 13 3094,-12 13-2845,9-13-137,-14 22-2,3 1-1,-18 41 0,-21 71 8,48-119-415,-15 30 169,-4 13 181,26-61-327,1 1 0,-1 0 1,2 0-1,-1 0 0,1 14 1,1-23-72,0 1 1,0 0-1,1-1 1,-1 1 0,0 0-1,1-1 1,0 1-1,-1-1 1,1 1 0,0-1-1,0 1 1,-1-1-1,1 0 1,0 1 0,1-1-1,-1 0 1,0 0-1,0 0 1,0 0 0,1 0-1,-1 0 1,0 0-1,1 0 1,-1 0 0,1-1-1,-1 1 1,1-1-1,0 1 1,-1-1 0,4 1-1,5 1 156,1-1 0,-1 0 0,19 0 0,-20-1-85,97 3 575,-104-3-719,-1 0-192,0 0 43,0 0 1,0 0-1,-1 0 0,1 0 1,0 0-1,0 0 0,0 0 0,0-1 1,0 1-1,0 0 0,0-1 0,0 1 1,1-1-1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41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1148 3552,'1'1'270,"0"0"0,1 0 0,-1 0 0,0 0 0,1 0 0,-1 0 0,1 0-1,-1-1 1,1 1 0,0-1 0,-1 1 0,1-1 0,0 1 0,-1-1 0,1 0 0,0 0 0,-1 0 0,1 0 0,0 0 0,-1 0 0,1-1 0,0 1 0,-1 0 0,3-2 0,3 1 652,1-2 0,-1 1 0,0-1 0,8-4 1,-4 0-408,1-1 0,-2 0 1,1 0-1,-1-1 0,10-11 1,40-53 573,-59 72-1068,193-273 1478,-164 227-1273,31-63 0,-47 78-153,0 0 1,-3-1 0,10-39-1,7-59 365,-26 111-365,-3 15-130,-2 11-71,-65 227 332,49-155 200,-9 88 1,24-131-253,-6 87 446,10-107-465,0-1 0,1 0 0,1 0-1,0 1 1,1-1 0,8 21 0,-10-33-101,0 1-1,0-1 1,0 1 0,1-1-1,-1 0 1,1 1 0,0-1-1,3 3 1,-4-4-18,0 0 1,0 0-1,0-1 0,0 1 0,0 0 1,0-1-1,0 1 0,0-1 1,0 1-1,0-1 0,1 0 0,-1 0 1,0 1-1,0-1 0,0 0 0,1 0 1,-1 0-1,0 0 0,0 0 0,0 0 1,1-1-1,1 1 0,0-2-1,0 1-1,0-1 1,-1 1-1,1-1 1,0 0-1,-1 0 0,1 0 1,-1 0-1,1 0 1,-1-1-1,0 1 1,0-1-1,2-3 1,2-5-4,11-23 1,-14 27-6,169-384 214,-75 137 44,-34 54 447,-57 184-673,9-34 217,-13 46-213,-2 0-1,1 0 1,0-1-1,-1 1 1,0 0-1,1-1 1,-2 1 0,0-5-1,1 9-34,0 0-1,0-1 0,0 1 1,0 0-1,0 0 0,0 0 1,0 0-1,0 0 1,0 0-1,0-1 0,0 1 1,0 0-1,0 0 1,0 0-1,0 0 0,0 0 1,0 0-1,0 0 0,0 0 1,0-1-1,0 1 1,-1 0-1,1 0 0,0 0 1,0 0-1,0 0 0,0 0 1,0 0-1,0 0 1,0 0-1,0 0 0,-1 0 1,1 0-1,0 0 1,0 0-1,0 0 0,0 0 1,0 0-1,0 0 0,-1 0 1,1 0-1,0 0 1,0 0-1,0 0 0,-6 5 141,-5 15 36,-1 10 58,-14 59-1,17-53-150,-27 88 215,-20 81 135,-6 111 106,60-298-393,2-18-151,0 0 1,0-1-1,0 1 1,0 0 0,0 0-1,0 0 1,0 0-1,0 0 1,0 0-1,1 0 1,-1 0 0,0 0-1,0 0 1,0 0-1,0 0 1,0 0 0,0 0-1,0 0 1,0 0-1,0 0 1,0 0 0,0 0-1,0 0 1,0 0-1,0 0 1,1 0 0,-1 0-1,0 0 1,0 0-1,0 0 1,0 0-1,0 0 1,0 0 0,0 0-1,0 0 1,0 0-1,0 0 1,0 1 0,0-1-1,0 0 1,0 0-1,0 0 1,0 0 0,0 0-1,0 0 1,0 0-1,0 0 1,1 0 0,-1 0-1,0 0 1,0 0-1,0 0 1,0 0 0,0 0-1,0 1 1,0-1-1,0 0 1,0 0-1,0 0 1,13-27-165,-6 10-2,0-1-35,2 0 0,18-30-1,-24 43 178,0 1-1,0 0 0,1 0 1,-1 0-1,1 0 0,0 1 0,0 0 1,0-1-1,0 1 0,1 1 1,-1-1-1,1 1 0,0-1 1,0 2-1,0-1 0,5-1 0,-5 2 27,-1 1 0,0 0 0,0 1-1,0-1 1,0 1 0,0 0 0,0 0-1,0 0 1,0 0 0,0 1 0,0-1-1,0 1 1,0 0 0,4 4 0,8 5 151,25 22 0,-33-26-96,56 58 403,-46-45-509,30 26 0,-44-42-209,12 9-403,-9-5-3433,-11-24-8936,3 14 12157,-1-1-1,1 1 1,-4-4-1,-14-16-2217,16 18 2883,-23-20-2304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1:4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32 11296,'-73'5'5120,"73"-2"-4449,5-3 2657,8 0-1952,18 0 864,9 0-1312,20-3-352,-2 3-352,5-9-384,-4 1 96,4-4-2176,-10 4 1216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1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4855 1312,'6'2'1754,"1"1"3761,2 2-2624,-7-4-2695,-1 1 0,1-1 0,-1 1 0,1-1 0,-1 0 0,1 1 0,0-1 0,0 0 0,0 0 0,-1 0 0,1 0 0,0-1 0,0 1 0,0 0 0,1-1 0,-1 1 0,0-1 0,0 0 0,2 0 0,-2 0-26,-2 1 135,4 4-206,5 2 57,-5-4-99,1 0 0,-1 0 0,1-1 0,0 1 0,0-1-1,-1-1 1,1 1 0,1-1 0,-1 1 0,0-1 0,0-1 0,0 1 0,1-1 0,6 0-1,55 3 483,113-3-475,-89 8 224,16-3 16,150-1-171,-240-3-174,0 0 0,25 7 0,-25-5 84,0 0 0,26 1 0,68-12 239,-48 6-289,-46 2 9,-1 0 0,1-1 0,23-5-1,-29 4 15,0 1-1,0 0 0,14 1 1,17-2 77,-22 1-33,-16 1-29,0 0 0,1-1 0,-1 1 0,1-1 0,5-1-1,32-7-195,-33 7 165,0 0 1,0 1-1,17-1 0,16-2 95,133-21 242,-90 14-210,5 7-228,-18 1 122,-30 0 168,-23 3-220,0-2 0,36-7 0,-32 4 47,44-4 0,-45 7 140,23-2 77,58-7 333,11 2-529,-40 3 370,21-3-89,26-7-243,-53 7 69,13-4-150,-36 7 305,71-6-101,42-15 244,-118 18-343,74-27 0,-55 11 8,-28 10-83,42-12-1,101-38 129,-106 37 160,-31 12-196,-1-1 0,36-25-1,65-50 402,-98 63-286,-21 15-174,1 0 1,1 2-1,-1 0 0,36-15 1,193-61 384,-205 73-287,-1-1 0,48-26-1,-78 34-42,-1 1 0,1-2 0,-1 1 0,-1-2 0,0 1 0,0-1 0,-1-1 0,16-22 0,-10 8-59,-1-1 1,-1 0-1,11-35 1,-7 18 0,2 1 1,1 1 0,37-56-1,-46 82-63,1 1 1,0 0-1,24-21 0,47-31 343,-80 64-318,94-77 98,-80 63-57,-2 0 0,0-1-1,20-30 1,-14 13 73,30-66-1,6-42-28,-51 124-34,55-128 159,-31 78-164,-22 46 31,6-26 1,-1 1-260,1-4 209,12-95 0,-18 93-27,26-94-1,10 21-52,-36 104 60,-1-1-1,-2 0 1,5-37-1,-3 18-16,3-15-50,-2 1-1,0-59 1,1-52 22,-9 119 138,1 15-107,-3-35 0,-20-55 166,5 34-281,16 87 108,-25-135 92,2 31 37,17 67-214,0 12 167,-14-37 0,4 16 15,15 39-112,0 0 0,0 0 0,1-12 0,-1-4-26,-4-21-27,-11-64 292,12 85-218,-1-33 1,5 38-37,-1-12 22,-2-20 7,-2-3-52,6 38 31,-2 1 0,-3-19-1,3 25 63,1 0 0,-1-20 0,3 23-46,-1 0-1,-1 0 1,1-1 0,-1 1 0,-1 0-1,-3-12 1,3 5-84,2 13 91,0 0 1,0 0-1,0 0 1,0 0-1,-1 0 1,1-1-1,0 1 1,0 0-1,-1 0 1,1 1-1,0-1 1,-2-2-1,-11-32-56,7 17 30,6 16 3,-1 0 0,1 0 0,0 0 0,-1 1 0,0-1 0,1 0 0,-1 0 0,-2-2 0,-2-13 127,4 16-115,0-1 1,0 1-1,0-1 0,0 0 0,0 0 1,1 1-1,-1-1 0,1 0 0,-1 0 1,0-3-1,1 4-158,0 1 130,0 0 31,0 0 1,0 0-1,0 0 1,-1 0-1,1 0 0,0 0 1,0 0-1,0 0 1,-1 0-1,1 0 1,0 0-1,0 0 0,0 0 1,0 0-1,-1 0 1,1 0-1,0 0 1,0 1-1,0-1 0,0 0 1,-1 0-1,1 0 1,0 0-1,0 0 0,0 0 1,0 0-1,0 1 1,0-1-1,-1 0 1,1 0-1,0 0 0,0 0 1,0 0-1,0 1 1,-7 10-62,-4 12 110,-6 29 54,-20 99 1,24-87 109,2-23-248,8-33 75,1 0 0,0 0 0,0 1 0,1-1 1,-1 10-1,2-13-46,-1 1 0,0-1 1,0 0-1,0 1 0,-1-1 1,-4 10-1,5-14 0,0 0 0,1 0 0,-1 0 0,0-1 0,0 1 1,0 0-1,0 0 0,0-1 0,0 1 0,-2 0 0,2 0 31,1-1 1,0 0 0,-1 0-1,1 0 1,0 0-1,-1 1 1,1-1-1,0 0 1,-1 0 0,1 0-1,0 0 1,-1 0-1,1 0 1,0 0-1,-1 0 1,1 0-1,0 0 1,-1 0 0,1 0-1,-1 0 1,1 0-1,0 0 1,-1 0-1,1-1 1,0 1 0,-1 0-1,1 0 1,0 0-1,0 0 1,-1-1-1,-3-8-14,2 0 0,-1-1-1,1 1 1,1 0 0,-1-1-1,2 1 1,-1-1 0,1 1-1,1-1 1,0 0 0,0 1-1,3-11 1,5-15 34,26-64-1,-21 66-90,35-94 8,-42 114-100,-7 12 151,1 1 1,0-1-1,-1 0 0,1 0 0,0 0 1,-1 0-1,1 0 0,-1 0 1,0 0-1,1-1 0,-1 1 0,0 0 1,0 0-1,1 0 0,-1-2 0,8 21 23,1-1-1,1-1 1,1 0-1,0-1 0,1 0 1,22 21-1,93 75 624,-90-81-641,14 15 178,24 18-19,-67-56-284,-7-5-325,-27-2-21637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2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5392 82 2560,'0'0'832,"-5"7"2837,5-6-3253,0 17 883,0-14-966,0-3 408,0 0-612,-1 0-1,1 0 0,0 0 1,-1 0-1,1 0 0,-1 0 1,1 0-1,-1 0 1,0 0-1,1-1 0,-1 1 1,0 0-1,0-1 0,0 2 1,-32 4 3156,-10-6-2139,18-2-913,0 2 1,0 1-1,-27 5 1,27-3 2,0-1 0,0-1 0,-28-2-1,3 0 107,2-1-160,0-1 0,-47-11 1,-93-27 486,-62 1 473,191 32-844,-45 2 112,36 3-95,26 1-79,-54-6 216,5-1-137,77 8-290,0 0-1,0 0 1,-16 3 0,-1-2 20,-58 1 144,-155-4 321,13 1-94,120 3-171,103-1-246,-99 0 241,-132 17 1,204-13-221,17-2-1,1 0 0,-1 1 0,-26 9 0,-66 23 684,66-22-579,-125 27 240,-1 0-35,140-31-230,-116 38 245,31-6-259,-201 42 0,294-79-58,-12 2-31,1 1 0,0 2 0,-44 17 0,-27 17 357,53-23-103,-68 37 0,57-23-133,-74 48 11,106-60-27,2 2-1,0 1 1,2 1-1,0 1 1,-34 48-1,30-36 343,19-26-423,1 1 0,0 0 0,-14 26 0,2 4 205,-6 14-18,16-32-193,-2 5 68,5-5-16,5-14 38,0-1 0,-3 17 0,-2 11-66,6-28-17,0 0 0,-2 21 1,3-11-15,-15 164-52,13-150 165,2 53-1,-1 5 64,-11 211-141,14-243-26,-3 134 102,-12-39-97,12-122-94,1 1-1,3 44 1,-2 33 170,-5-10-26,-4 47-94,5-65 29,2-61 34,1 25 0,-2-32-78,4-16 28,0 0-1,0 0 0,0 0 0,0 0 0,0 0 1,0 1-1,0-1 0,0 0 0,0 0 0,0 0 0,0 0 1,0 0-1,0 0 0,0 0 0,0 1 0,0-1 1,0 0-1,0 0 0,0 0 0,0 0 0,0 0 1,0 0-1,0 0 0,-1 1 0,1-1 0,0 0 1,0 0-1,0 0 0,0 0 0,0 0 0,0 0 0,0 0 1,0 0-1,0 0 0,0 0 0,-1 0 0,1 0 1,0 1-1,0-1 0,0 0 0,0 0 0,0 0 1,0 0-1,0 0 0,0 0 0,-1 0 0,1 0 1,0 0-1,0 0 0,0 0 0,0 0 0,0 0 0,0 0 1,0 0-1,-1 0 0,1 0 0,0-1 0,0 1 1,0 0-1,0 0 0,0 0 0,0 0 0,0 0 1,0 0-1,-1 0 0,1 0 0,0 0 0,-5-6-539,-43-66 214,-57-119 0,101 183 337,-14-29 40,-1 1 0,-2 0 0,-34-43 0,14 39-339,39 38 323,0-1 1,-1 1-1,1 0 0,-1 0 1,0 1-1,0-1 1,0 0-1,0 1 0,0 0 1,0 0-1,0 0 1,0 0-1,0 0 1,0 0-1,-1 1 0,-3 0 1,8 1 15,0 0 0,0 1-1,0-1 1,0 1 0,0-1 0,-1 1 0,1 0 0,0-1 0,-1 1 0,1 0 0,-1 2-1,17 51 94,2 0-1,2-1 0,30 54 1,-43-92-101,0-1 1,1 0-1,0-1 1,1 0-1,1 0 1,24 23-1,-22-25 97,16 13 107,-27-24-224,0 1 0,1-1 0,-1 0 0,0 0 0,1 0 0,-1 0 0,1 0 0,-1 0 0,1-1 0,-1 1 0,5-1 0,-5 0-114,6 0 202,-2-2-109,0 1-1,0-1 1,-1-1-1,1 1 1,-1-1 0,0 0-1,0 0 1,9-8-1,37-35 1,-44 38 44,85-86 140,-91 93-176,16-17 33,21-19 1,-32 32-25,1 0 0,-1 1 0,1-1 0,0 1 0,0 1 0,1-1 0,13-3 0,-12 6 66,-1 1-638,-3-3-2890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3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28 1472,'0'0'4752,"-14"3"-966,-130-6 2641,119 2-5732,10 1-469,-1-1 0,1 2 0,0 0 0,-1 1 0,1 1 0,-16 4 0,-41 16 777,62-19-841,0 1 0,0 0 0,0 0 0,-15 12 0,20-13-81,1 0 0,0 0 0,0 0 0,0 1 0,1-1 0,0 1 0,-1 0 0,2 0 0,-1 0 0,-4 11 0,5-11 10,1 0-1,-1 0 1,1 0 0,0 1-1,0-1 1,0 1 0,1-1-1,0 0 1,0 1 0,0-1-1,0 1 1,1-1 0,0 0-1,1 1 1,3 9 0,13 33 255,-13-40-296,0 0 0,0 0 0,1-1-1,0 1 1,0-2 0,1 1 0,0-1 0,0 0-1,0 0 1,1 0 0,0-1 0,0-1-1,0 1 1,17 5 0,53 20 158,126 31 0,-194-59-188,-1 0 1,0-1-1,1 0 0,-1-1 0,1 0 1,0 0-1,-1-1 0,1 0 1,9-3-1,-13 2-5,0 0 0,0 0 0,0-1 0,-1 1-1,1-1 1,-1 0 0,0-1 0,1 1 0,-2-1 0,1 0 0,0 0 0,-1-1 0,0 0 0,7-8 0,-4 1 16,1 0 1,-2-1 0,0 0 0,0 0 0,-1 0 0,3-15-1,-4 9-40,-1-1 0,0 0 0,-1-34 0,-2 41 67,-1-1 0,0 0 0,-1 1 0,-7-27 0,7 33 4,-1-1 1,0 1-1,0 0 0,-1 0 1,0 1-1,0-1 1,0 1-1,-1 0 0,0 0 1,-8-8-1,7 10-128,0 0 1,0 0-1,0 1 0,0-1 1,0 1-1,-1 0 0,1 1 0,-1 0 1,-10-3-1,-3 2-579,1 0 0,-23 0 0,6 3-3468,-52 7 0,86-7 3764,1 1 293,-3-1-557,0 0-1,-1 1 0,1 0 0,0 0 0,-4 1 0,7-1 192,0 0 0,0-1-1,0 1 1,0 0 0,0 0 0,0-1-1,0 1 1,1 0 0,-1 0 0,0 0-1,1 0 1,-1 0 0,0 2 0,1-2 264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3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3072,'0'0'241,"1"0"1,0 0-1,-1 0 0,1 0 1,0 0-1,-1 0 1,1 1-1,-1-1 0,1 0 1,0 0-1,-1 0 0,1 1 1,-1-1-1,1 0 1,-1 1-1,1-1 0,-1 0 1,1 1-1,-1-1 1,1 1-1,-1-1 0,0 1 1,1-1-1,-1 1 0,0-1 1,1 1-1,-1-1 1,0 1-1,1-1 0,-1 1 1,0 0-1,0-1 1,0 1-1,0-1 0,0 1 1,0 0-1,0-1 0,0 1 1,0 0-1,0-1 1,0 1-1,0 0 0,-1 4 264,0 1 0,0-1 0,-1 0 1,-1 5-1,0-2 323,-1 3-235,-1 0-1,0 0 1,-1-1 0,-9 15 0,-7 11 197,14-23-469,0 0 0,-15 15-1,14-16-75,0 0 0,-11 18-1,-8 21-109,-13 24 764,36-64-746,0 1 0,1-1 0,1 1 0,0 0 0,-2 12 0,5-18-100,0 0 0,0 1-1,1-1 1,-1 0-1,1 0 1,1 0 0,-1 0-1,1 0 1,0 0 0,3 5-1,-1-2 69,1 0 1,0 0-1,0-1 0,0 0 1,11 11-1,-11-14-37,-1-2 0,1 1 0,0 0 0,0-1-1,1 0 1,-1 0 0,0 0 0,1-1 0,6 2 0,-3-1 71,1 0 1,-1-1-1,1-1 0,-1 0 0,12 0 0,-14 0-123,0-1 0,0-1 0,0 1 0,1-1 0,-1-1 0,-1 1 0,1-1 0,0 0 0,0-1 0,-1 0 0,1 0 0,-1 0 0,0-1 0,6-4 0,4-4 75,-6 5-68,-1-1-1,0 1 1,0-1-1,-1-1 1,0 0-1,0 0 1,-1 0-1,8-14 1,-8 8-31,0 1-1,-1-2 1,-1 1 0,0-1 0,3-17-1,-7 27-5,0-1-1,-1 1 0,0 0 1,0-1-1,0 1 0,-1 0 1,1-1-1,-2 1 0,1 0 1,-1 0-1,0 0 0,0 0 1,0 0-1,-1 0 0,0 0 1,-7-9-1,6 9-10,-4-4-73,0 0-1,0 0 1,-1 1-1,-12-10 1,-96-57-2857,89 53-423,1 1-2239,8 12-2465,14 10 4360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3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1984,'-15'1'18542,"9"1"-16845,-1 0-4337,-14 4 3209,14-4-375,1 0 0,-1 0 0,-11 6-1,2 1 195,10-7-254,0 1-1,1 0 1,-1 0-1,1 1 0,0-1 1,0 1-1,0 0 1,0 1-1,1-1 1,-1 1-1,1 0 0,0 0 1,-4 8-1,5-6-6,1-1-1,0 1 1,0 0-1,1 0 0,-1 0 1,2 0-1,-1 0 1,1 1-1,0-1 1,0 0-1,1 0 0,0 0 1,0 0-1,1 0 1,0 0-1,0 0 0,6 11 1,-2-6 5,0 1-1,1-1 1,0 0 0,1 0 0,1-1-1,-1 0 1,2-1 0,12 11 0,-13-13-5,0-1 1,1 0 0,-1 0-1,2-1 1,-1 0 0,1-1 0,20 7-1,-26-11-75,0 0 0,0 1 0,1-2 0,-1 1 0,0-1-1,1 0 1,-1 0 0,0 0 0,0 0 0,1-1 0,-1 0-1,0 0 1,0-1 0,0 0 0,0 0 0,0 0 0,0 0-1,-1 0 1,9-7 0,-1-1 12,0 0 1,-1-1-1,0-1 0,-1 0 0,13-19 1,38-72 354,-58 98-403,3-5 23,-1 0-1,-1 0 1,7-18-1,-10 25-21,0 0 1,-1-1-1,1 1 0,-1 0 0,0 0 1,0-1-1,0 1 0,0 0 0,0 0 1,-1-1-1,0 1 0,1 0 0,-1 0 1,0 0-1,0 0 0,-1 0 0,-2-6 0,1 5-38,0 0 0,-1 0 0,1 1 0,-1-1 0,0 0 0,0 1 0,0 0-1,0 0 1,0 0 0,-1 1 0,-4-3 0,1 2-70,0 0 0,-1 1 0,1-1 0,-1 2 0,-15-2-1,-22 0-2444,0 3-1,-75 9 0,116-8 2211,-27 4-2253,30-5 2051,1 0 1,-1 1-1,0-1 0,0 1 0,1 0 1,-1-1-1,0 1 0,1 0 1,-1 0-1,0 0 0,1 0 1,-3 2-1,4-2 352,0-1 0,0 1 1,0-1-1,-1 1 0,1-1 0,0 1 0,0-1 1,0 1-1,0-1 0,0 1 0,0 0 0,0-1 1,0 1-1,0-1 0,0 1 0,0-1 1,1 1-1,-1-1 0,0 1 0,0-1 0,0 1 1,1-1-1,-1 1 0,0-1 0,1 2 0,11 10-4218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3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384 191 3136,'0'-7'1149,"0"0"-1,0 0 1,-1 0 0,0 0 0,-3-12-1,3 16-710,0 1-1,-1-1 1,1 1-1,0 0 1,-1-1-1,0 1 1,1 0-1,-1 0 1,0 0-1,0 0 1,0 1-1,0-1 1,0 0-1,-1 1 1,1-1-1,0 1 1,-1 0-1,-4-2 1,-4-1 58,1 1 0,-1-1 0,0 2 0,0-1 0,0 2 0,-1-1 0,1 2 0,-21 0 0,26 1-394,1 0 1,-1 1 0,1 0 0,0-1-1,-1 2 1,1-1 0,0 1 0,0-1-1,-7 7 1,2-1 87,0 0 0,1 0-1,-11 14 1,11-12-56,1 2 0,0-1-1,1 1 1,-7 16 0,-19 52 720,18-38-531,11-31-211,1 0 0,1 1 0,0-1 0,0 1 0,1-1 1,1 1-1,1 12 0,-1-12 41,0-7-101,0 0-1,0 1 1,1-1 0,0-1-1,0 1 1,0 0 0,0 0-1,1 0 1,0-1 0,0 1-1,0 0 1,1-1 0,-1 0-1,1 0 1,0 0 0,0 0-1,1 0 1,-1 0-1,1-1 1,0 0 0,0 0-1,0 0 1,0 0 0,0 0-1,1-1 1,-1 0 0,1 0-1,0 0 1,0-1 0,-1 1-1,1-1 1,0 0 0,0-1-1,0 1 1,0-1-1,0 0 1,5 0 0,28-6-3,-1-2 0,0-2-1,-1-1 1,0-1 0,61-32 0,-86 39-64,0-1 1,0-1-1,-1 0 0,0-1 0,-1 0 0,0 0 1,0-1-1,-1 0 0,0 0 0,0-1 1,10-19-1,-13 21 20,-1-1 1,-1 1 0,0-1 0,0 0-1,-1 0 1,0 0 0,0 0 0,-1 0-1,0 0 1,0 0 0,-1-1-1,-1 1 1,0 0 0,0 0 0,0 0-1,-5-13 1,2 11-38,0 0 0,-1 1 0,0 0 0,-1-1 0,0 2 0,-1-1 0,0 1 0,0 0-1,-1 0 1,0 1 0,0 0 0,-1 0 0,-16-9 0,9 7-557,0 0 0,0 2 0,-1 0-1,-1 0 1,1 2 0,-1 0 0,-31-5 0,38 9-973,0 1 1,0 0 0,-15 1-1,2 3-1301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40.823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 1 3808,'0'5'5943,"1"8"-3568,-1-12-2416,0 0-1,0 0 1,0 0-1,0-1 1,0 1-1,0 0 1,0 0-1,0 0 1,0 0-1,0-1 1,0 1-1,-1 0 1,1 0-1,0-1 1,-1 1 0,1 0-1,0 0 1,-1-1-1,1 1 1,-1 0-1,1-1 1,-1 1-1,1 0 1,-1-1-1,0 1 1,1-1-1,-2 1 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41.433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 1 2144,'-6'9'5492,"9"16"-3551,-1 9-217,-4-24-1284,2-5-400,-1 0 0,0 1 0,0-1 0,0 0 0,-1 0 0,-2 6 0,4-11-43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6:54.4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 5408,'-20'0'1728,"12"3"1124,8-3-2808,0 0 1,0 0-1,0 0 0,0 0 0,0 1 1238,0 0-1237,2-1 314,0 0 0,0 1 1,0-1-1,0 1 0,0 0 0,0 0 1,0 0-1,0 0 0,-1 0 1,4 2-1,-2-1-59,-1 0 1,1 0-1,1-1 0,-1 1 1,4 1-1,25 3 806,-1-2 0,1-1 1,0-2-1,35-2 0,-15 0-610,142-13-331,-179 10-734,-2-1-3198,-1 8-6451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42.83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 1 1568,'16'40'6912,"-12"-1"-4026,-2 45 0,-2-82-2834,0 3 262,1 1 1,0 0 0,0 0-1,1 0 1,0-1 0,4 10-1,-5-14-172,1-1 0,0 1 0,0-1 0,0 0 0,0 0 0,0 0 0,-1 0 0,1 0 0,0 0 0,3-1 0,-5 1-83,12-2 255,0-1-1,23-8 0,-22 6-58,23-4 1,-30 6 282,-17 6-20,3 1-355,-3 2 140,1-1 0,-18 14 0,5-7 22,22-11-277,0-1-16,0 0-29,0 0-1,0 0 1,0 0-1,0-1 0,-1 1 1,1 0-1,0-1 1,0 1-1,0-1 0,0 1 1,0-1-1,0 0 0,-1-1 1,-8-3-42,-4 1-155,-17-6 99,30 9 110,-1 0 1,0 0 0,1 0 0,-1 0-1,1 0 1,-1-1 0,1 1 0,0 0-1,-1-1 1,1 1 0,0-1-1,0 1 1,0-1 0,-1-2 0,2 2-57,0-1 1,0 1 0,0-1-1,0 1 1,0 0 0,1-1-1,-1 1 1,1 0 0,0-1-1,-1 1 1,1 0 0,0 0-1,0 0 1,3-4-1,3-8-105,2-9-418,0 0 0,2 1 0,18-29 0,-26 47-176,2-5-43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44.19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96 23 4224,'-28'-22'12599,"19"29"-11817,-5 0 363,9-5-952,-1 1 0,1 0 0,0 0 0,0 0 0,-5 5 0,9-7-185,1-1 0,-1 1 0,0 0 0,1 0 0,-1-1 0,0 1 0,1 0 0,-1 0 0,1 0 0,-1 0 0,1 0 0,0 0-1,-1 0 1,1 0 0,0 0 0,0 0 0,0 0 0,0 0 0,0 0 0,0 0 0,0 0 0,0 0 0,0 0 0,0 0 0,0 0 0,0 0 0,1 0 0,-1 0 0,1 0-1,-1-1 1,0 1 0,1 0 0,-1 0 0,1 0 0,0 0 0,0 1 0,5 3 33,-1 1 0,1-1-1,1 1 1,-1-2 0,0 1 0,1-1-1,0 0 1,0 0 0,15 5-1,-4-3 21,1 0 0,-1-2 0,21 3 0,-20-6 829,-24-1-704,5 0-190,0 0-1,0 0 1,0-1-1,0 1 0,0 0 1,0 0-1,0 0 0,0 0 1,0 0-1,0 0 1,0 0-1,-1 0 0,1 0 1,0 0-1,0 0 1,0 0-1,0 0 0,0 0 1,0 0-1,0 0 1,0 0-1,0 0 0,0 0 1,0 0-1,0 0 1,0 0-1,0 0 0,-1 0 1,1 0-1,0 0 1,0 0-1,0 0 0,0 0 1,0 0-1,0 0 0,0 1 1,0-1-1,0 0 1,0 0-1,0 0 0,0 0 1,0 0-1,0 0 1,0 0-1,0 0 0,0 0 1,0 0-1,0 0 1,0 0-1,0 0 0,0 0 1,0 0-1,0 0 1,0 1-1,0-1 0,0 0 1,0 0-1,0 0 1,0 0-1,0 0 0,0 0 1,0 0-1,0 0 0,0 0 1,0 0-1,0 0 1,2 2 65,0-1 1,0 0-1,0 0 1,0 0-1,0-1 1,0 1 0,0 0-1,0-1 1,0 0-1,1 1 1,-1-1-1,0 0 1,0 0 0,1 0-1,2-1 1,36-4 339,-23 2-332,-14 3-58,0-1 0,-1 1 0,1-1 0,0 0 1,0 0-1,-1 0 0,1 0 0,-1-1 0,1 1 1,-1-1-1,6-4 0,-8 5-86,-2 1 98,1-1-16,0 1 0,-1 0 0,1-1-1,0 1 1,-1 0 0,1-1-1,-1 1 1,1 0 0,0 0 0,-1 0-1,1-1 1,-1 1 0,1 0 0,-1 0-1,1 0 1,-1 0 0,1 0-1,-1 0 1,1 0 0,-1 0 0,1 0-1,-1 0 1,1 0 0,0 0-1,-1 0 1,1 0 0,-1 1 0,1-1-1,-1 0 1,1 0 0,-1 0-1,1 1 1,0-1 0,-1 0 0,1 0-1,0 1 1,-1-1 0,1 0 0,0 1-1,-1 0 1,1-1-11,0 0-1,-1 0 1,1 1-1,0-1 1,0 0 0,0 0-1,0 0 1,-1 1 0,1-1-1,0 0 1,0 1 0,0-1-1,0 0 1,0 0-1,0 1 1,0-1 0,0 0-1,0 1 1,0-1 0,0 0-1,0 0 1,0 1-1,0-1 1,0 0 0,0 1-1,0-1 1,0 0 0,0 0-1,1 1 1,5 10-159,-5-10 163,0 0 0,0 0 0,0 0 0,0 1 0,-1-1 0,1 0 0,0 1 0,-1-1 0,1 1 1,-1 1-1,0-2 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45.20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167 73 4640,'-1'-3'194,"1"1"0,31-66 14255,-31 68-14432,-44 27 871,2 2 1,-40 35-1,73-57-867,7-6-10,1 0 1,-1 0-1,1 0 1,-1 0-1,1 0 1,-1 1-1,1-1 1,0 0-1,0 1 1,0-1-1,0 1 1,0-1-1,-1 3 1,2-3-5,0-1 1,1 1-1,-1-1 0,1 1 1,-1-1-1,0 1 1,1-1-1,-1 0 1,1 1-1,-1-1 0,1 0 1,-1 1-1,1-1 1,-1 0-1,1 0 1,0 1-1,-1-1 0,1 0 1,-1 0-1,1 0 1,-1 0-1,2 0 1,12 2 695,-14-6-393,-2-9 21,2 12-329,-1-1 0,1 0 0,-1 1 0,1-1 0,0 0 0,0 0 0,0 1 0,0-1 1,0-2-1,2-3-92,-1 0 0,2 1 0,-1-1 0,1 1 0,-1 0 0,2 0 0,-1 0 0,1 0 0,0 0 1,0 1-1,0 0 0,1 0 0,8-7 0,4 4-3556,-15 8 3241,0 0 0,0-1 0,0 1 0,0 0 0,0 0 0,0 1 0,0-1-1,0 0 1,0 0 0,0 1 0,0 0 0,0-1 0,3 3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4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14 2496,'-6'0'843,"17"-13"9087,-46 15-4894,-17 5-3279,1 0-1356,-17-3-239,23-7-3385,27 2-2739,13 1 3354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4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12 3072,'-13'-11'1120,"3"14"-864,7-3-64,-2 5 1664,-5-2-1056,2-3 1920,-1 4-1536,-6 1 1120,7-2-1344,-5 5 64,-1 0-608,1 1-192,0 2-128,3 1-704,2-4 320,-2 4-3072,1 0 1888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5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6720,'0'-1'135,"-1"1"0,1 0 0,-1 0 0,1 0 0,-1 0 0,0 0 0,1 1 0,-1-1 0,1 0 0,-1 0 0,1 0 0,-1 0 0,1 0 0,0 1 0,-1-1 0,1 0 0,-1 0 0,1 1 0,-1-1 0,1 0 0,0 1 0,-1-1 0,1 1 0,-1-1 0,0 14 3872,1-9-3613,0 1-216,1 1 1,0-1-1,0 0 1,1 0 0,0 0-1,0 0 1,0 0 0,1 0-1,3 5 1,10 24-1837,-12-14-3064,2 7-1489,3-2 4024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50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6144,'0'0'2272,"8"9"-1760,0-1-160,2-1 1376,-1 6-1024,4 2-224,0 2-288,5 2-544,1 5 224,-1 1-1888,4-2 1120,-4 2-2912</inkml:trace>
  <inkml:trace contextRef="#ctx0" brushRef="#br0" timeOffset="1">365 319 5984,'3'5'2208,"7"-13"-1728,3 11-128,-5-3 1952,2 0-1344,-1 5 384,1-1-800,-2-4-416,0 0-96,2 0-672,-5-4-1920,4-1 1408,-5 2-3200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5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6400,'10'-3'2368,"-1"0"-1856,4-5-128,0 3 1696,1 1-1216,0 1-64,0-2-512,-1 2-960,0-2 320,6 1-2656,-6-1 1664</inkml:trace>
  <inkml:trace contextRef="#ctx0" brushRef="#br0" timeOffset="1">442 117 6656,'9'-17'2464,"-1"5"-1920,2 1-160,-7 2 928,7 1-800,-5-4-288,-2 1-160,7-2-1824,-6 1 960,1 0-2656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5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11 684 6464,'-10'-17'2400,"15"14"-1856,0-9-160,3 7 416,2-7-512,-7 4-32,2 0-160,0 1-3264</inkml:trace>
  <inkml:trace contextRef="#ctx0" brushRef="#br0" timeOffset="1">248 516 8544,'-18'-20'3168,"18"15"-2464,-3-10-192,3 7-256,0-1-256,0-2-2688,0-6 1472,8-3-4032</inkml:trace>
  <inkml:trace contextRef="#ctx0" brushRef="#br0" timeOffset="2">182 109 7808,'-55'-45'2880,"42"33"-2240,-6-8-160,11 12-1408,-2-4 416,-3 1-704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2:5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60 10464,'-27'-31'3872,"22"26"-3008,-8 1-224,13-1-704,-8-1-96,3-3-1984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6:55.7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29 3136,'10'-13'1264,"2"-3"6576,-14 19-6985,0 0 0,1-1 0,-1 1 0,0 0 0,1 0 0,0 0 0,-2 7 0,-9 30-202,11-37-493,-4 15 81,-17 70 411,20-75-596,0-1 1,1 0-1,0 0 1,1 1-1,2 14 1,-2-24-31,1 0 1,0 0-1,-1 0 0,1 0 1,0 0-1,1 0 1,-1 0-1,0 0 1,4 4-1,-4-5 9,0-1-1,0 0 1,0 0 0,0 0-1,0-1 1,0 1 0,0 0-1,0 0 1,0-1 0,1 1-1,-1 0 1,0-1 0,0 1-1,1-1 1,-1 0 0,0 1-1,1-1 1,-1 0-1,1 0 1,-1 0 0,0 0-1,1 0 1,-1 0 0,3 0-1,4-3-1,-1 1 0,1-1 0,-1 0 0,1-1 0,-1 0 0,0 0 0,0 0 0,-1-1 0,1 0 0,-1 0 0,0-1 0,-1 0 0,1 0 0,-1 0 0,7-11 0,-12 12-326,2 11 224,14 18 163,-12-17-61,0-1 0,0 1-1,1-1 1,0 0 0,0 0 0,1 0-1,-1-1 1,12 8 0,-6-6 145,1 0 0,17 7-1,-24-12-82,1 0 0,-1-1 0,0 1 0,1-1-1,-1-1 1,1 1 0,-1-1 0,11 0 0,-11-1-38,1 1 0,-1-1 0,0 0 0,1 0 1,-1-1-1,0 0 0,5-2 0,-7 2-41,0 0 0,0 0-1,-1 0 1,1 0 0,-1 0-1,1-1 1,-1 1 0,0-1-1,0 0 1,0 1 0,0-1-1,2-5 1,0 1 49,-1 0-1,0 0 1,0 0 0,1-9-1,-3 11-90,0 1-1,-1-1 1,0 1 0,0-1-1,0 1 1,-1-1-1,0 1 1,-1-7-1,2 11 24,0-3-22,-1 1 0,0-1 0,1 1 0,-1-1 0,0 1 1,0-1-1,0 1 0,0 0 0,-1 0 0,1-1 0,-1 1 0,1 0 0,-1 0 0,0 0 0,1 0 1,-5-2-1,-11-14-974,16 18 681,1-1 0,-1 0 0,0 1-1,1-1 1,-1 1 0,1-1 0,-1 0-1,0 0 1,1 1 0,0-1 0,-1 0-1,1 0 1,-1 0 0,1 1 0,0-1-1,0 0 1,-1 0 0,1 0 0,0 0-1,0 0 1,0-1 0,13 1-8734,15 6 5743,-10-1 2716,26-3 3545,-24-1 1077,-20 0-3911,1 0 1,0 0-1,-1 0 0,1 0 1,-1 1-1,1-1 1,-1 0-1,1 0 1,0 1-1,-1-1 1,1 1-1,-1-1 0,0 0 1,1 1-1,-1-1 1,1 1-1,-1-1 1,0 1-1,1-1 1,-1 1-1,0-1 1,1 1-1,-1-1 0,0 1 1,0 0-1,0-1 1,1 1-1,-1 0 1,3 22 1431,-3-18-1191,2 14 527,1-1 0,0 0 1,1 0-1,9 23 0,-12-37-780,1-1 0,0 0 0,0 0 0,0 0 0,0-1-1,1 1 1,-1 0 0,1-1 0,-1 1 0,1-1 0,0 0-1,0 0 1,0 0 0,0-1 0,0 1 0,1-1 0,-1 1-1,0-1 1,1 0 0,-1 0 0,8 0 0,-9 0-67,0-1 1,0 0 0,0 0-1,0 0 1,1 0-1,-1-1 1,0 1 0,0 0-1,0-1 1,0 0 0,0 1-1,0-1 1,0 0-1,0 0 1,0 0 0,0 0-1,0-1 1,0 1-1,-1 0 1,1-1 0,0 1-1,-1-1 1,0 0 0,1 1-1,-1-1 1,0 0-1,0 0 1,0 0 0,0 0-1,0 0 1,0 0-1,0 0 1,-1 0 0,1 0-1,0-3 1,-1-2-30,0 1 0,0 0 0,0 0 0,0 0 1,-1 0-1,0-1 0,0 1 0,-1 0 0,0 0 0,0 1 0,0-1 0,-1 0 0,0 1 1,0-1-1,0 1 0,-1 0 0,1 0 0,-1 0 0,0 1 0,-1-1 0,1 1 0,-1 0 1,0 0-1,0 1 0,0-1 0,-1 1 0,1 0 0,-7-2 0,9 4-12,1 1-1,0-1 0,0 1 1,0 0-1,0 0 1,0 0-1,-1 0 0,1 0 1,0 0-1,0 1 1,0-1-1,-2 2 0,3-2-16,0 0 0,0 0-1,0 1 1,0-1 0,0 1-1,0-1 1,0 1 0,0-1-1,0 1 1,0 0-1,1-1 1,-1 1 0,0 0-1,0 0 1,1-1 0,-1 1-1,1 0 1,-1 0 0,0 0-1,1 0 1,0 0-1,-1 0 1,1 0 0,0 0-1,-1 0 1,1 0 0,0 2-1,0-2-27,0 0-1,1 0 0,-1 0 0,0 0 1,1 0-1,-1 0 0,1 1 0,0-1 1,-1 0-1,1-1 0,0 1 1,-1 0-1,1 0 0,0 0 0,0 0 1,0-1-1,1 2 0,0-1-416,0 1-1,0-1 0,0 0 1,0 0-1,0 0 1,0 0-1,5 1 0,13 2-1503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3:00.18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417 212 2816,'14'-38'9658,"-24"42"-8746,-4 5-477,0 1 0,0 0-1,1 2 1,1-1 0,-1 1-1,2 1 1,0 0-1,1 1 1,-11 17 0,18-26-412,1 0-1,-1 1 1,1-1 0,0 1 0,0-1 0,1 1 0,-2 9-1,3-14-20,0 1-1,0-1 1,0 0-1,0 0 1,0 1-1,0-1 1,0 0-1,0 0 1,0 0-1,1 1 0,-1-1 1,1 0-1,-1 0 1,1 0-1,-1 0 1,1 0-1,-1 0 1,1 0-1,0 0 1,0 0-1,-1 0 1,1 0-1,0 0 0,0 0 1,0-1-1,0 1 1,0 0-1,0-1 1,0 1-1,0 0 1,1-1-1,-1 0 1,0 1-1,0-1 0,0 0 1,1 1-1,-1-1 1,0 0-1,0 0 1,0 0-1,1 0 1,0 0-1,11-2-61,-1 1-1,0-2 1,0 0 0,0 0-1,0-1 1,21-10-1,-18 8-81,5-3 17,0 0-1,0-2 1,27-18 0,-40 24 180,0-1 0,0 1 0,-1-1 0,0 0 0,0-1 0,0 1 0,-1-1 0,0-1 1,0 1-1,-1 0 0,7-17 0,-10 21-8,0 1 0,0-1 0,-1 0 0,1 0 0,-1 0 0,0 0 0,1 0 0,-1 0 0,-1 0 0,1 0 0,0 0 0,-1 0 0,0 0 0,1 0 0,-3-4 0,2 5-33,0 0 1,0 1-1,0-1 1,-1 0-1,1 0 1,0 1-1,-1-1 1,1 1 0,-1-1-1,0 1 1,0 0-1,1 0 1,-1 0-1,0 0 1,0 0-1,0 0 1,0 0 0,0 0-1,0 1 1,0-1-1,-4 1 1,-2-1 12,0 1 0,0 0-1,0 1 1,0 0 0,0 0 0,0 1 0,1 0 0,-1 0 0,1 1-1,-1 0 1,1 0 0,-8 5 0,-2 2 134,-1 1-1,2 1 1,-24 21 0,25-20-5,1 1 0,0 1 0,1 0 0,1 0 0,0 1 0,1 1 0,-16 33 0,25-47-148,1 1 1,0-1 0,0 1-1,1-1 1,-1 1 0,1 0-1,0 0 1,0-1 0,0 1-1,0 0 1,1 6 0,0-9-5,-1 1 0,1-1 1,-1 1-1,1-1 1,-1 1-1,1-1 0,0 0 1,-1 1-1,1-1 1,0 0-1,0 1 1,0-1-1,0 0 0,0 0 1,0 0-1,1 0 1,-1 0-1,0 0 1,0 0-1,1-1 0,-1 1 1,1 0-1,-1-1 1,1 1-1,-1-1 0,1 1 1,-1-1-1,1 0 1,-1 0-1,1 1 1,1-1-1,10-2-101,0 1-1,0-1 1,0-1-1,17-6 1,-4 2-115,1 0 39,-1-1 0,0-1-1,-1-2 1,0 0-1,42-27 1,-59 32 158,0 0 0,-1 0 0,0-1 0,0 1 0,0-2 0,-1 1 0,0-1 0,8-14 0,-11 16 24,0 0-1,-1-1 1,1 1-1,-2-1 1,1 0-1,-1 1 1,1-1-1,-2 0 1,1 0-1,-1 0 1,0 0-1,-1 0 1,-1-10-1,0 10 19,1-1-1,-2 1 0,1-1 0,-1 1 1,0 0-1,-1 0 0,1 0 0,-2 1 1,1-1-1,-1 1 0,1 0 0,-2 0 1,1 0-1,-1 1 0,0 0 0,0 0 1,0 0-1,0 1 0,-1 0 0,0 0 1,0 1-1,0 0 0,0 0 0,-1 1 1,1-1-1,-1 2 0,0-1 0,1 1 1,-1 0-1,0 1 0,0-1 0,1 2 0,-1-1 1,0 1-1,0 0 0,1 1 0,-11 3 1,3 1 43,0 1 1,1 1 0,0 0 0,0 1-1,-21 18 1,-59 62 567,58-54-426,19-18-97,-32 33 139,45-45-237,-1 1-1,1 0 1,0 0-1,0 0 1,1 1 0,-1-1-1,-1 9 1,4-14-16,1 0 0,-1 1 0,1-1 0,0 1 0,0-1 0,0 0 1,0 1-1,0-1 0,0 1 0,0-1 0,0 1 0,0-1 0,1 0 0,-1 1 0,0-1 1,1 1-1,0-1 0,-1 0 0,1 0 0,0 1 0,-1-1 0,1 0 0,0 0 1,0 0-1,0 0 0,0 0 0,0 0 0,0 0 0,0 0 0,1 0 0,-1 0 1,0-1-1,0 1 0,1 0 0,-1-1 0,0 1 0,1-1 0,-1 0 0,3 1 1,3 1-10,0-1 1,1 0 0,0 0 0,-1-1 0,1 0-1,10-1 1,19-4-314,-1-1-1,1-2 0,-1-2 0,-1-2 0,42-18 1,-70 27 300,0 0 0,-1-1 1,1 0-1,-1 0 0,9-7 1,-14 10 24,0 0 0,0 0 0,0 0 0,0-1 0,0 1 0,0 0 0,0-1 0,0 1 0,0 0 0,0-1 0,-1 1 0,1-1 0,0 1 0,-1-1 0,0 0 0,1 1 0,-1-1 0,0 1 0,0-1 0,0 0 0,0 1 0,0-1 0,0 1 0,0-1 0,-1 0 0,1 1 0,0-1 0,-1 1 0,1-1 0,-2-2 0,-3-3-10,0 0 0,0 1 0,0 0 0,-1 0 0,1 0 0,-2 0 0,1 1 0,0 0 0,-1 1 0,0-1 0,-8-3 0,8 5 7,0-1 0,-1 1 0,0 0 0,0 0 0,0 1 0,0 0 0,0 1 1,0 0-1,0 0 0,0 0 0,-9 2 0,7 0 84,-1 2 0,1-1 0,1 1 0,-1 1-1,0 0 1,1 0 0,0 1 0,-9 5 0,-63 51 637,75-56-709,-3 3 68,0-1 0,1 2 1,0-1-1,1 1 0,-1 0 1,2 0-1,-11 20 0,16-27-62,0 1 0,0 0 0,0-1 0,0 1 1,0 0-1,1 0 0,-1 0 0,1-1 0,0 1 0,0 0 0,0 0 0,0 0 0,1 0 0,-1 0 0,1 0 0,-1-1 0,1 1 0,0 0 0,0 0 0,1-1 0,-1 1 0,0-1 0,1 1 0,-1-1 0,4 5 0,1-1 15,0 0-1,0-1 1,1 1-1,0-1 1,-1 0-1,2-1 1,12 7-1,-15-9-44,1 0 0,0 0 1,0-1-1,0 0 0,0 0 0,0 0 0,0-1 1,0 0-1,1 0 0,-1 0 0,6-2 0,10-2-326,35-11-1,-45 12 160,0-2-1,0 1 1,0-2 0,-1 1 0,0-2 0,16-11 0,-24 15 121,0 1 0,0-1 1,0 0-1,-1 0 0,1 0 0,-1 0 0,0 0 1,0-1-1,0 1 0,0-1 0,1-4 1,-2 5 35,-1 1 0,1-1 0,-1 0 0,0 0 0,1 0 1,-2 0-1,1 0 0,0 0 0,0 0 0,-1 0 0,0 0 0,1 1 0,-1-1 1,0 0-1,-1 0 0,-2-4 0,2 2 18,-1 0-1,0 0 1,-1 1 0,1-1-1,-1 1 1,0 0 0,0 0-1,0 0 1,0 1 0,-1-1-1,0 1 1,-7-4 0,8 5 17,0 1 1,1 0-1,-1 0 0,0 0 1,0 0-1,0 0 0,0 1 1,0 0-1,0 0 0,0 0 1,0 0-1,0 1 0,0-1 1,0 1-1,0 0 0,0 1 1,0-1-1,-5 3 0,-5 4 160,0 0-1,1 1 0,1 0 1,0 1-1,0 1 0,1 0 1,0 0-1,1 1 0,-15 21 1,24-32-146,0 1 0,-1 0 1,1 0-1,0 0 1,0 0-1,0 0 1,0 0-1,0 0 0,1 0 1,-1 0-1,1 1 1,-1-1-1,1 0 0,0 0 1,0 0-1,0 1 1,0-1-1,0 0 0,0 0 1,0 1-1,1-1 1,-1 0-1,1 0 0,0 0 1,0 0-1,0 0 1,0 0-1,0 0 0,0 0 1,0 0-1,1 0 1,-1-1-1,1 1 0,-1 0 1,1-1-1,0 1 1,-1-1-1,1 0 0,0 0 1,0 1-1,0-1 1,0 0-1,0-1 1,0 1-1,3 1 0,2 0 5,0-1 1,1 1-1,-1-1 0,0-1 0,1 1 1,-1-1-1,0-1 0,9 0 0,8-4 2,26-7 0,-6 1-132,83-26-166,-39 9 409,-66 22-146,-1-2 0,0 0 1,24-13-1,-34 15-48,0-1 0,-1 0-1,1-1 1,-1 0 0,-1 0 0,0-1 0,9-11 0,-1-2 63,-1 0-1,-2-2 1,16-31 0,32-64 65,-62 118-72,0 0 0,1 0 1,-1 0-1,0 0 0,1 1 1,-1-1-1,1 0 0,-1 0 1,1 0-1,0 1 1,-1-1-1,1 0 0,0 1 1,-1-1-1,1 0 0,0 1 1,0-1-1,-1 1 0,1-1 1,0 1-1,0 0 0,0-1 1,0 1-1,0 0 1,0-1-1,-1 1 0,1 0 1,0 0-1,2 0 0,-2 0 3,-1 1 1,1-1-1,-1 1 0,1-1 0,-1 1 0,0-1 1,1 1-1,-1-1 0,1 1 0,-1-1 0,0 1 1,0-1-1,1 1 0,-1 0 0,0-1 0,0 1 1,1 1-1,-1-1 27,6 12 51,-1 1-1,-1-1 0,0 1 1,2 16-1,4 57 19,-6-46-229,-3-25 181,-1 0-1,0-1 1,-1 1 0,-4 24-1,5-39-77,0 0-1,-1 1 0,1-1 1,0 0-1,-1 0 1,1 1-1,-1-1 0,1 0 1,-1 0-1,1 0 1,-1 0-1,0 1 0,1-1 1,-1 0-1,0 0 0,0-1 1,0 1-1,0 0 1,0 0-1,0 0 0,0 0 1,0-1-1,0 1 1,-1-1-1,1 1 0,-1 0 1,1-1-12,-1 0-1,1 0 1,0 0 0,0-1 0,0 1-1,0 0 1,-1 0 0,1-1 0,0 1 0,0-1-1,0 1 1,0-1 0,0 1 0,0-1 0,0 0-1,0 1 1,0-1 0,1 0 0,-1 0 0,0 0-1,0 0 1,1 0 0,-1 0 0,0 0-1,1 0 1,-1 0 0,1 0 0,-1-1 0,-5-13-65,1-1 1,1 1-1,0-1 1,-2-31 0,-2-2 140,7 39-25,-9-32-328,7 33 235,3 8 85,-1-1 0,1 0 0,-1 0 0,1 1 0,-1-1 0,0 0 0,0 1-1,-1-3 1,1 4-12,1-1 0,-1 1 0,1 0 0,-1 0 0,1-1 0,-1 1 0,1 0 0,-1 0 0,1 0 0,-1-1-1,0 1 1,1 0 0,-1 0 0,1 0 0,-1 0 0,1 0 0,-1 0 0,0 0 0,1 0 0,-1 1 0,1-1 0,-1 0-1,1 0 1,-1 0 0,0 1 0,1-1 0,-1 0 0,1 0 0,0 1 0,-1-1 0,1 1 0,-1 0 0,-3 2-5,0 1 1,0 0 0,1 0-1,0 0 1,0 0 0,0 1-1,0 0 1,1-1 0,0 1-1,-3 7 1,0 1 68,-15 35 108,-22 85 1,28-84-65,12-43-68,0-1 1,0 0 0,0-1-1,0 1 1,-1 0-1,0-1 1,0 1-1,0-1 1,-1 0-1,1 0 1,-1 0-1,-4 3 1,1-2 13,1-1-1,-1 1 1,0-1 0,-1-1 0,1 1-1,-1-1 1,-9 2 0,-3 0 16,0-2-1,-1 0 1,0-1 0,0-1 0,-25-2 0,-115-10 207,118 3-290,32 6-217,1 0 0,-21-1-1,31 4 240,1-1 0,-1 1 0,0-1 0,0 0-1,0 1 1,0-1 0,0 1 0,0-1 0,0 1 0,1-1-1,-1 1 1,0-1 0,0 0 0,0 1 0,1-1 0,-1 1-1,0-1 1,1 0 0,-1 1 0,0-1 0,1 0-1,0 1 1,12 13 98,-7-9-68,-1-1 1,2 0 0,-1 0 0,0-1 0,1 0 0,0 0 0,0 0 0,0-1-1,0 0 1,0 0 0,12 1 0,10 0-76,47-1-1,-52-2 154,46-4-453,-83-4-266,1 4 555,0 1 1,0 0-1,0 1 1,0 0-1,-1 1 1,-21 0-1,5 3 226,-50 8 0,59-6-30,-35 1 0,54-6-131,0 0-1,0 0 0,0 0 1,0 0-1,0 0 0,0 0 1,0 0-1,0 0 0,0-1 1,1 1-1,-1 0 0,0 0 1,1-1-1,-1 1 0,0-3 1,0-1 4,0-1 0,-1 1 0,0 0 0,-4-9 1,5 12-32,0 1 0,-1-1 1,1 1-1,0-1 0,-1 1 0,1-1 1,-1 1-1,1 0 0,-1 0 0,0 0 1,0 0-1,1 0 0,-1 0 0,0 0 1,0 1-1,-2-1 0,-3-2-36,1 1 0,-1 1 1,0 0-1,0 0 0,0 0 0,0 1 0,0 0 0,1 0 0,-1 0 0,0 1 0,-12 3 1,16-3 35,-1 0 0,1-1 0,-1 1 0,1-1 1,-1 1-1,-4-1 0,6 0-57,29-12-164,-23 10 208,-2 1 32,1-1 1,-1 1-1,1 0 1,-1 0-1,1 1 1,0-1-1,-1 1 1,1-1-1,0 1 1,0 0-1,-1 0 0,1 0 1,0 0-1,0 0 1,-1 1-1,1-1 1,0 1-1,-1-1 1,1 1-1,2 2 1,4 0-48,-1 0 0,0 0 0,1-1 0,0 0 0,-1 0 0,1-1 0,0 0 0,0-1 0,11 0 0,14-3 132,36-7 0,-42 5-22,39-6 23,67-20 0,-89 18-84,-24 8-12,0-1 0,0-1 0,0 0-1,-1-2 1,30-17 0,-48 24-15,1 1 0,-1-1 1,0 0-1,1 0 0,-1-1 1,0 1-1,0 0 1,-1-1-1,1 1 0,0-1 1,-1 0-1,1 1 0,-1-1 1,0 0-1,0 0 0,0 0 1,0 0-1,-1 0 1,1 0-1,-1 0 0,0 0 1,0 0-1,0 0 0,0 0 1,0 0-1,-1 0 0,1 0 1,-1 0-1,0 0 1,0 0-1,0 0 0,0 1 1,0-1-1,-1 0 0,1 0 1,-1 1-1,0-1 1,0 1-1,0 0 0,0 0 1,0-1-1,-5-2 0,-1-1-13,0 0 0,0 1 0,-1 0 0,0 0 0,0 1 0,0 0 0,0 1 0,-1-1 0,1 2 0,-1 0 0,0 0 0,0 1 0,0 0 0,0 0 0,-10 2 0,-5 0 67,-1 1 0,1 2 0,0 0 0,0 2 0,-35 13 0,-117 55 95,117-46 429,-67 43 0,120-66-524,-1 0 1,1 0 0,1 1 0,-1-1-1,1 1 1,0 1 0,-6 8 0,10-12-25,0-1 0,1 1 0,-1 0 0,1 0 0,0-1 0,0 1 0,0 0-1,1 0 1,-1 0 0,0 0 0,1 0 0,0 0 0,0 0 0,0 1 0,0-1 0,0 0 0,1 0 0,0 0 0,-1 0 0,1 0 0,0-1 0,0 1 0,3 5 0,2 3 5,1 0-1,0-1 1,0 0 0,1 0-1,16 15 1,-17-19 31,0 0 0,1 0 0,-1-1-1,1 0 1,1 0 0,-1 0 0,0-1 0,13 3 0,-17-6-29,0 0 1,0-1-1,1 0 1,-1 1-1,0-2 1,1 1-1,-1 0 0,0-1 1,0 0-1,0 0 1,0 0-1,0-1 1,0 1-1,7-4 1,-6 2-155,0 0 1,1-1 0,-1 1-1,0-1 1,-1 0 0,1 0 0,-1 0-1,1-1 1,4-6 0,-5 4-207,1 0 0,5-14 0,-9 19 280,0-1 0,-1 1 0,1-1-1,-1 1 1,1-1 0,-1 0 0,0 1-1,0-1 1,0 1 0,0-1 0,0 0 0,-1-3-1,-1-2-36,1 5 57,1 0-1,-1 0 1,0 0-1,0 0 0,0 0 1,0 0-1,0 0 1,-1 1-1,1-1 1,-1 0-1,1 1 1,-1-1-1,-4-3 1,2 3 23,-1-1 0,-1 1 0,1 0 1,0 0-1,-1 1 0,1 0 0,-1 0 0,0 0 1,1 0-1,-1 1 0,0 0 0,0 0 0,0 1 1,0 0-1,0 0 0,0 0 0,0 1 0,0 0 1,0 0-1,0 0 0,-10 4 0,-4 0-49,16-4 7,-1-1 1,1 1-1,-1 1 0,0-1 1,1 1-1,0 0 1,-1 0-1,1 0 1,0 0-1,0 1 1,0-1-1,-3 5 0,7-7 3,-1 0 0,1 0 0,0 1 0,0-1 0,-1 0 0,1 1 0,0-1 0,0 0 0,0 0 0,0 1 0,0-1 0,0 1 0,-1-1-1,1 0 1,0 1 0,0-1 0,0 0 0,0 1 0,0-1 0,0 0 0,0 1 0,0-1 0,1 0 0,-1 1 0,0-1 0,0 0 0,0 1 0,0-1-1,0 0 1,1 1 0,-1-1 0,0 0 0,0 1 0,0-1 0,1 0 0,-1 0 0,0 1 0,0-1 0,1 0 0,-1 0 0,0 0 0,1 1 0,-1-1-1,21 9-3587,18 5-1040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25.8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476 72 1888,'0'0'141,"1"0"0,-1 0 1,1 0-1,-1 0 0,1 0 0,-1 0 0,0 0 0,1 0 1,-1 0-1,1 1 0,-1-1 0,1 0 0,-1 0 1,0 0-1,1 1 0,-1-1 0,0 0 0,1 0 1,-1 1-1,0-1 0,1 0 0,-1 1 0,0-1 1,1 0-1,-1 1 0,0-1 0,1 1 0,2 4 1495,-2-5-1478,-1 0 0,1 1-1,-1-1 1,1 0 0,0 0 0,-1 0-1,1 1 1,0-1 0,-1 0 0,1 0-1,0 0 1,-1 0 0,1 0 0,0 0-1,-1-1 1,1 1 0,0 0 0,-1 0-1,1 0 1,-1-1 0,1 1 0,0 0-1,-1 0 1,1-1 0,-1 1 0,1-1-1,-1 1 1,1 0 0,-1-1 0,1 1-1,-1-1 1,1 1 0,-1-1 0,0 0-1,1 1 1,-1-1 0,1 0 0,-8-7 598,6 7-713,0 0 1,0-1-1,0 1 0,0 0 0,0 0 1,0 0-1,0 0 0,0 0 1,-2-1-1,-21-15 447,19 13-453,0 0 0,0 0 0,-1 1 0,1-1 0,-1 1 0,0 1 0,0-1 0,0 1 0,0 0 0,-1 0 0,1 0 0,-1 1 0,-8 0 0,-3 1 36,0 2-1,-1 0 1,1 1 0,0 1-1,0 1 1,0 0 0,-18 9-1,27-9-75,0 0-1,1 0 1,-1 1 0,1 0-1,0 1 1,0 0 0,1 0-1,0 0 1,0 1-1,1 0 1,0 1 0,1-1-1,-1 1 1,2 0 0,-6 14-1,6-14 23,1 0 0,0 0 0,1 0 0,0 0 0,0 0 0,1 0 0,0 0 0,1 1 0,0-1 0,1 0 0,0 0 0,0 1 0,0-1 0,2 0 0,-1 0 0,1 0 0,4 8 0,-4-12 5,-1 0 1,1-1-1,1 0 0,-1 0 0,1 0 0,-1 0 0,1 0 1,0-1-1,0 1 0,1-1 0,-1 0 0,1-1 0,0 1 1,-1-1-1,9 3 0,6 1 18,0-1 1,37 5-1,0 1 116,-40-7-42,0 1 1,-1 0-1,0 2 0,-1-1 0,23 15 0,-29-15-20,0-1 0,-1 1 1,1 1-1,-2-1 0,1 1 0,-1 0 0,0 1 0,0 0 0,-1 0 1,8 16-1,-11-20-32,0-1 0,0 1 1,0-1 0,-1 1 0,0 0 0,1 0 0,-1-1-1,-1 1 1,1 0 0,0 0 0,-1 0 0,0 0 0,-1 7-1,0-1 107,1-8-119,0 0 1,0 0-1,0 0 0,0 0 1,-1 1-1,1-1 1,-1 0-1,1 0 0,-1 0 1,0 0-1,0 0 1,0 0-1,0 0 1,0-1-1,0 1 0,-1 0 1,1 0-1,-1-1 1,1 1-1,-1-1 0,1 0 1,-4 3-1,-11 1 159,0 1 0,-1-2-1,-31 5 1,-40-2-113,-56 9-20,108-11-68,21-4-113,0 1-1,-1 1 1,1 1 0,-25 9-1,32-10 105,-13 5-1056,21-8 899,0 1-1,-1-1 1,1 0 0,-1 0-1,1 0 1,0 1-1,-1-1 1,1 0-1,0 0 1,-1 1-1,1-1 1,0 0-1,0 1 1,-1-1-1,1 1 1,0-1-1,0 0 1,0 1-1,-1-1 1,1 1-1,0-1 1,0 0-1,0 1 1,0-1-1,0 1 1,0-1-1,0 0 1,0 1-1,0-1 1,0 1-1,0-1 1,0 1-1,0-1 1,0 0-1,0 1 1,0-1-1,1 1 1,-1 0-1,7 6-2029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26.5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278 44 4576,'-5'-2'705,"-1"0"0,0 1 0,1-1 0,-1 1 0,0 0 0,0 1 0,0-1 0,-10 1 0,-5 2 1895,-23 5 0,17-2-2156,17-3-250,0 1-1,-1 1 1,2 0 0,-1 0 0,0 1-1,1 0 1,0 0 0,-13 11 0,20-14-189,0-1 0,1 1 0,-1-1 0,0 1 0,1-1 0,-1 1 0,1 0 0,0 0 0,-1 0 0,1 0 0,0 0 0,0 0 1,0 0-1,0 0 0,1 0 0,-1 1 0,1-1 0,-1 0 0,1 4 0,0-4 8,0 0 1,0-1-1,1 1 1,-1-1-1,1 1 1,-1-1-1,1 1 0,0-1 1,0 0-1,-1 1 1,1-1-1,0 0 1,0 1-1,0-1 0,0 0 1,1 0-1,-1 0 1,0 0-1,0 0 1,1 0-1,-1 0 0,0 0 1,1-1-1,-1 1 1,1 0-1,-1-1 1,1 1-1,3-1 0,18 6 84,1-2-1,0-1 1,0-1-1,32-1 1,95-15 620,-132 10-516,1 1-1,28-11 0,-41 11-55,1 0 1,-1 0-1,0 0 1,0-1-1,0 0 0,-1-1 1,1 1-1,9-10 1,-15 13-116,-1 0 1,1 0 0,0 0-1,0 0 1,0 0-1,-1-1 1,1 1 0,-1 0-1,1 0 1,-1-1-1,1 1 1,-1 0 0,0-1-1,1 1 1,-1 0 0,0-1-1,0 1 1,0 0-1,0-3 1,-1 2 3,0 0-1,1-1 1,-1 1-1,0 0 1,0 0-1,0 0 1,0-1-1,-1 1 1,1 0-1,-3-2 1,0 0 3,0-1 1,-1 1-1,1 0 0,-1 0 1,0 1-1,0 0 0,-10-5 1,3 3-15,0 2 1,0-1 0,0 2 0,0-1-1,-1 2 1,-24-1 0,25 1-36,-12 1-87,0 1-1,0 2 1,0 0-1,0 1 1,0 1-1,1 2 0,-1 0 1,-37 18-1,54-22-43,1 1-1,-1 0 1,1 0 0,-10 9-1,14-12-69,1 1 0,0-1 0,-1 1-1,1-1 1,0 1 0,0 0 0,0-1 0,0 1-1,0 0 1,0 2 0,1-3-36,-1 0 0,1 0 0,0 0 1,0 0-1,0 0 0,0 0 0,0 0 0,0 0 1,1 0-1,-1 0 0,0 0 0,0 0 0,1 0 0,-1 0 1,0 0-1,1 0 0,-1 0 0,1 0 0,0 0 0,0 1 1,12 12-2392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27.9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415 136 2912,'0'-18'783,"0"12"-272,-1 1 0,1 0 0,1-1 0,-1 1 0,1 0 0,0-1 0,0 1 0,0 0 0,4-9 0,-1 3 594,-1 0 0,2-10 0,-3 10 253,-2 9-640,1 3 24,-4 39-62,-1-1-1,-17 69 1,18-97-591,-1 8 115,-1 0 1,-1 0-1,-1 0 0,-1-1 1,-1 0-1,0-1 0,-15 22 1,17-30-57,0 0 1,-1 0 0,0 0 0,-1-1 0,1 0-1,-1-1 1,-1 0 0,0 0 0,0-1-1,0 0 1,-1-1 0,1 0 0,-17 5-1,19-9-125,-1 1 0,1-1 0,0-1-1,-1 0 1,1 0 0,0 0-1,-1-1 1,1-1 0,0 1 0,0-1-1,0-1 1,0 1 0,0-1 0,0-1-1,1 1 1,-1-1 0,1-1-1,0 1 1,0-1 0,1-1 0,0 1-1,-7-8 1,12 12-50,0 0 1,1 0-1,-1 0 1,0 0-1,1 0 0,-1-1 1,1 1-1,-1 0 0,1 0 1,-1-1-1,1 1 1,0 0-1,0-1 0,0 1 1,-1 0-1,1 0 1,1-1-1,-1 1 0,0 0 1,0-1-1,0 1 1,1 0-1,-1-1 0,1 1 1,-1 0-1,1 0 0,-1 0 1,1-1-1,0 1 1,-1 0-1,1 0 0,0 0 1,0 0-1,0 0 1,0 0-1,0 1 0,0-1 1,0 0-1,1 0 0,2-2-42,1 0-1,-1 0 1,0 1-1,1 0 1,0 0-1,-1 0 1,1 0-1,9-1 0,-1 2 150,0 1 0,0 0-1,0 0 1,0 1-1,1 1 1,-2 0 0,20 6-1,-7 0 401,0 1-1,39 21 0,-23-6 229,73 57-1,-89-62-559,-7-3-76,-14-12 3,0-1 0,0 1 0,1-1 0,0 1 0,5 2 0,-10-6-92,1 0-1,-1 1 0,0-1 1,1 0-1,-1 0 0,1 0 1,-1 1-1,0-1 0,1 0 1,-1 0-1,1 0 0,-1 0 1,0 0-1,1 0 1,-1 0-1,1 0 0,-1 0 1,1 0-1,-1 0 0,0 0 1,1 0-1,-1 0 0,1 0 1,-1 0-1,0-1 0,1 1 1,-1 0-1,0 0 0,1 0 1,-1-1-1,1 1 1,-1 0-1,1-1 0,2-13-3619,-1 1-413,6 2-2692,5 2 2124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28.2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21 10048,'-15'0'5152,"20"0"-3393,5 0-1087,3-5 352,9 5-608,4-4 64,3 4-320,2-5-64,1 10-64,-1-10-32,-4 5 0,0-3 352,-1 3-192,-3-3-3392,-4 6 1761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29.1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346 4 4800,'0'0'58,"0"0"-1,0 0 1,1 0 0,-1 0-1,0 0 1,0 0 0,0 0 0,0 0-1,0 0 1,0 0 0,0 0 0,0-1-1,0 1 1,1 0 0,-1 0-1,0 0 1,0 0 0,0 0 0,0 0-1,0 0 1,0 0 0,0 0 0,0 0-1,0 0 1,0 0 0,0 0-1,0-1 1,0 1 0,1 0 0,-1 0-1,0 0 1,0 0 0,0 0-1,0 0 1,0 0 0,0 0 0,0 0-1,0-1 1,0 1 0,0 0 0,0 0-1,0 0 1,0 0 0,0 0-1,0 0 1,0 0 0,0 0 0,-1-1-1,1 1 1,1 1 32,0-1 1,-1 0-1,1 1 0,0-1 1,-1 1-1,1-1 1,-1 1-1,1-1 0,0 1 1,-1-1-1,1 1 0,-1 0 1,0-1-1,1 1 0,-1 0 1,0-1-1,1 1 0,-1 0 1,1 1-1,1 12 872,0 1-1,-1 0 1,0-1 0,-1 1-1,-3 20 1,1-9-268,0 9 235,-11 51-1,9-67-677,-1-1-1,-1 0 0,0 0 1,-13 23-1,16-35-158,-1 0 0,0 0 0,0-1 0,-1 1 0,0-1 0,0 0 0,0 0 0,0-1 0,-1 1 0,0-1 0,0-1 0,0 1 0,0-1 0,-1 0 0,1 0 0,-1-1 0,-9 3 0,4-3-31,1 0 0,-1 0 0,0-1 0,1-1 0,-1 0 0,0 0 0,1-1 0,-1-1 1,-21-5-1,28 5-144,0 1 1,0-1 0,1 0-1,-1 0 1,1-1 0,-1 1 0,1-1-1,-5-4 1,8 6 44,0 0 0,0-1 0,-1 1 0,1 0 0,0 0 1,0 0-1,1-1 0,-1 1 0,0-1 0,0 1 0,1-1 0,-1 1 0,1-1 1,-1 1-1,1-1 0,-1 1 0,1-1 0,0 1 0,0-1 0,0 0 0,0 1 0,0-1 1,0 1-1,1-1 0,-1 0 0,0 1 0,1-1 0,-1 1 0,2-3 0,1-1 65,0 0 0,1 0 0,0 0 0,0 0 0,0 1 0,1-1 0,0 1-1,-1 0 1,1 1 0,1-1 0,-1 1 0,0 0 0,1 0 0,0 1-1,-1 0 1,1 0 0,0 0 0,0 0 0,1 1 0,-1 0 0,0 0 0,0 1-1,0 0 1,1 0 0,11 2 0,-10-1 154,0 1 0,0 1 0,-1-1 0,1 1 0,0 0 0,-1 1 0,0 0 0,1 0 0,-2 1 0,1 0-1,0 0 1,-1 0 0,10 12 0,10 14 471,49 62 40,-50-64-623,-9-15-2620,1-5-5212,-4-6 3737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33.4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1188 4384,'-2'1'140,"-15"4"1994,17-5-2030,0 0 0,-1 1-1,1-1 1,0 1-1,0-1 1,0 0-1,0 1 1,-1-1 0,1 1-1,0-1 1,0 1-1,0-1 1,0 0-1,0 1 1,0-1-1,0 1 1,0-1 0,0 1-1,0-1 1,0 1-1,0-1 1,1 0-1,-1 1 1,0-1 0,0 1-1,0-1 1,1 0-1,-1 1 1,0-1-1,0 0 1,1 1 0,-1-1-1,0 0 1,1 1-1,-1-1 1,1 1-1,1 1 145,0 0 0,0 0-1,1 0 1,-1 0 0,0 0-1,1-1 1,0 1 0,-1-1-1,1 0 1,0 1-1,0-1 1,0-1 0,0 1-1,0 0 1,0-1 0,0 1-1,0-1 1,0 0 0,0 0-1,0 0 1,0 0 0,4-1-1,2-1 195,1 0 0,-1 0-1,0-1 1,1 0 0,14-7 0,-16 5-273,0-1 0,0 0 0,0 0 0,-1 0 0,0-1 0,0 0 0,0 0 0,-1-1 0,0 0 1,-1 0-1,8-14 0,-2-1 7,0 0 1,-2 0 0,8-31 0,20-104 132,-27 105-88,-7 32-163,6-21-1,-1 26-280,-8 16 222,0 0 0,0 0 0,0 0-1,0 0 1,1 0 0,-1 0 0,0 0 0,0-1 0,0 1 0,0 0 0,0 0 0,1 0-1,-1 0 1,0 0 0,0 0 0,0 0 0,0 0 0,0 0 0,1 0 0,-1 0 0,0 0-1,0 0 1,0 0 0,0 0 0,1 0 0,-1 0 0,0 0 0,0 0 0,0 0 0,0 0 0,0 0-1,1 0 1,-1 0 0,0 1 0,0-1 0,0 0 0,6 11 46,6 41-135,-2 0 0,5 85 0,-15 111 659,0-248-568,-1 8 48,1 0 0,-2-1 1,-2 15-1,3-20-4,1-1 1,0 1-1,-1-1 1,0 1-1,1-1 0,-1 0 1,0 1-1,1-1 1,-1 0-1,0 1 0,0-1 1,0 0-1,0 0 1,0 0-1,-1 0 0,1 0 1,0 0-1,0 0 1,-1 0-1,1 0 0,0-1 1,-1 1-1,1-1 1,-1 1-1,1-1 0,-1 1 1,1-1-1,-3 0 1,-1 0 30,0 0 1,0-1 0,0 0 0,0 0 0,1 0 0,-1-1 0,-7-3-1,-34-20-110,19 9-205,-27-17-796,64 29 555,-2 5 445,0 0 0,-1 0 0,1 1 0,0 0 0,-1 1-1,0 0 1,10 5 0,24 8-30,-25-12 160,0-1 1,1-1-1,-1 0 1,1-2-1,-1 1 0,1-2 1,28-4-1,-24 1 24,1-1 0,-1-1 0,0-1 0,-1-1 0,25-12 0,-30 11-87,0 0 0,0-1 0,-1-1 0,0 0 0,14-15 0,54-69 144,-80 92-176,19-25-30,-6 8-45,0 1 0,1 1-1,19-17 1,-32 32 46,1 1 0,-1-1 0,1 1 0,-1 0 0,1 0 0,0 0 0,0 0-1,0 1 1,0-1 0,0 1 0,8-1 0,-9 1 15,-1 1 1,1 1 0,0-1-1,-1 0 1,1 1-1,0-1 1,-1 1-1,1 0 1,-1 0-1,1 0 1,-1 0-1,0 0 1,1 0-1,-1 1 1,0-1-1,0 1 1,0 0 0,0-1-1,3 4 1,1 2 78,0 0 1,-1 0 0,1 1 0,6 12 0,-11-18-45,0 0 0,0 1 0,0-1 0,0 1 1,0-1-1,0 1 0,-1-1 0,1 1 0,-1 0 0,0-1 0,1 1 0,-1 0 1,0-1-1,-1 1 0,1 0 0,0-1 0,-1 1 0,-1 4 0,2-7-13,-1 1 0,1 0-1,-1-1 1,1 1-1,-1-1 1,1 1 0,-1-1-1,0 1 1,1-1 0,-1 1-1,0-1 1,1 0 0,-1 1-1,0-1 1,1 0 0,-1 0-1,0 1 1,0-1-1,1 0 1,-1 0 0,0 0-1,-1 0 1,-19-2 156,18 1-125,-8 0 27,-37-7 47,-55-3 0,86 11-243,1 0-1,0 1 1,-1 1-1,1 0 1,0 1-1,0 1 1,-23 9-1,35-12 104,1 1-1,-1 0 1,0 0 0,1 0-1,-1 0 1,1 1-1,0-1 1,0 1 0,0 0-1,-5 6 1,7-8 13,0 1 0,0 0 0,0 0 0,0 0 0,0 0 0,0 1 0,0-1 0,1 0 0,-1 0 0,1 0 0,0 1-1,-1-1 1,1 0 0,0 0 0,0 1 0,1-1 0,-1 0 0,0 1 0,1-1 0,-1 0 0,1 0 0,1 3 0,1 2-2,1-1 0,-1 1 0,1-1 0,1 0 0,-1 0 0,1-1 0,0 1 0,0-1 0,1 0 0,-1-1 0,13 8 0,5 2 41,47 20-1,-51-26-89,97 35 508,-108-41-380,0 0 1,0 0-1,0-1 0,0 0 1,0-1-1,0 1 1,1-2-1,-1 1 1,0-1-1,0-1 0,0 1 1,0-1-1,0 0 1,0-1-1,-1 0 1,10-5-1,10-8-29,-1 0-1,0-1 0,24-23 1,-3 4 23,-10 10-114,2 3 1,0 1-1,2 2 1,80-28-1,-116 46 63,1 1 1,0-1-1,-1 1 0,1 0 0,0 1 0,0-1 0,0 1 1,-1 0-1,1 1 0,0-1 0,0 1 0,0 0 0,-1 1 0,1-1 1,-1 1-1,1 0 0,-1 1 0,0-1 0,1 1 0,-1 0 1,-1 1-1,1-1 0,0 1 0,-1 0 0,5 4 0,-9-8 0,0 0 0,0 0-1,0 0 1,0 0 0,0 0-1,0 1 1,1-1 0,-1 0-1,0 0 1,0 0 0,0 0-1,0 0 1,0 0 0,0 0-1,0 0 1,0 0 0,0 0-1,0 0 1,0 0 0,1 0-1,-1 0 1,0 1 0,0-1-1,0 0 1,0 0 0,0 0-1,0 0 1,0 0 0,0 0-1,0 0 1,0 0 0,0 0-1,0 1 1,0-1 0,0 0 0,0 0-1,0 0 1,0 0 0,0 0-1,0 0 1,0 0 0,0 0-1,0 1 1,0-1 0,0 0-1,0 0 1,0 0 0,-1 0-1,1 0 1,0 0 0,0 0-1,0 0 1,0 0 0,0 0-1,0 0 1,0 1 0,0-1-1,-9-1 190,-13-6 15,20 7-181,-22-8 2,0 1-1,-27-4 1,40 9-97,1 1 0,0 1-1,-1-1 1,0 2 0,1 0 0,0 0 0,-21 5 0,20-2 17,0-1 1,1 2 0,0-1-1,0 1 1,0 1-1,0 0 1,1 0 0,-11 10-1,17-13 48,-1 0 1,1 0-1,1 0 0,-1 0 0,0 1 0,1-1 0,0 1 0,-1-1 0,2 1 0,-1 0 0,0 0 1,1 0-1,-1 0 0,1 0 0,0 0 0,1 0 0,-1 1 0,1-1 0,0 0 0,0 0 0,0 1 1,0-1-1,1 0 0,0 0 0,1 5 0,-1-5 25,1 0-1,0 0 1,0 0 0,0-1 0,0 1 0,1 0-1,0-1 1,-1 0 0,1 0 0,1 1-1,-1-2 1,0 1 0,1 0 0,-1-1-1,1 1 1,0-1 0,0 0 0,0 0 0,0-1-1,0 1 1,0-1 0,0 0 0,8 1-1,-1 0 88,0-1-1,-1-1 0,1 1 0,0-2 1,-1 0-1,1 0 0,0-1 0,17-5 1,-22 5-77,1-1 0,-1 1 0,0-2 0,0 1 0,0-1 0,-1 0 0,1 0 0,-1 0 0,0-1 0,0 0 0,0 0 0,-1 0 0,0 0 0,7-12 0,0-4 8,-1 0 0,15-44 0,-24 61-44,7-31-93,-6 27-202,-4 22-255,-3 20 343,3-18 147,-1 0 0,2 1 0,0 16 0,2-27 65,-1-1 1,1 0-1,0 0 1,0-1-1,0 1 0,1 0 1,0 0-1,0 0 1,0-1-1,0 1 1,1-1-1,-1 0 1,1 0-1,5 6 1,-6-8 8,0-1 0,-1 1 0,1 0 0,0-1 0,1 1 0,-1-1 0,0 1-1,0-1 1,1 0 0,-1 0 0,0 0 0,1 0 0,2 0 0,-3-1 4,0 0-1,0 0 1,0 0 0,0 0-1,0 0 1,0-1 0,0 1-1,0-1 1,0 1 0,-1-1-1,1 0 1,0 1-1,0-1 1,-1 0 0,1 0-1,0 0 1,-1-1 0,1 1-1,2-3 1,2-2 5,0-1 1,0 1-1,-1-1 0,9-14 1,64-145 71,-40 80-26,1-2-76,-3-1 0,45-176 0,-75 232-128,-2 0 0,0-62 0,-3 89 36,-2-13-104,1 19 175,0-1 0,0 1 1,0-1-1,0 0 0,0 1 0,0-1 0,-1 1 0,1-1 0,0 1 1,0-1-1,0 1 0,-1 0 0,1-1 0,0 1 0,-1-1 0,1 1 0,0-1 1,-1 1-1,1 0 0,-1-1 0,1 1 0,0 0 0,-1-1 0,1 1 0,-1 0 1,0 0 11,1 0 0,0 0 1,-1 0-1,1 0 0,-1 0 1,1 0-1,0 1 0,-1-1 1,1 0-1,0 0 1,-1 1-1,1-1 0,0 0 1,-1 0-1,1 1 0,0-1 1,0 0-1,-1 1 0,1-1 1,0 0-1,0 1 1,0-1-1,-1 0 0,1 1 1,0 0-1,-11 19-170,2 1 0,0 1 0,-7 25 0,11-30 145,-13 42 69,2 2-1,4 0 0,2 1 1,3 0-1,2 0 0,4 0 1,6 78-1,-2-118 11,0 1 1,12 36-1,-11-47 22,0 0-1,0-1 1,2 0-1,-1 0 1,2 0-1,9 12 1,-14-19 1,1-1-1,0 0 1,0 0 0,0-1-1,0 1 1,0-1 0,1 1-1,-1-1 1,1 0 0,-1-1-1,1 1 1,0 0 0,0-1-1,0 0 1,0 0 0,0 0 0,0-1-1,0 1 1,0-1 0,0 0-1,0 0 1,0 0 0,0-1-1,1 1 1,6-3 0,-3 1-37,-1-1 0,0 0 0,0 0 0,0-1 0,0 0 0,-1 0 0,0 0 0,1-1 0,-1 0 0,-1 0 0,1 0 0,-1-1 0,6-8 1,3-7 17,-2 0 0,15-36 0,16-51 1,-39 99-42,21-63-293,25-110 1,5-103 176,-23 62-39,-28 189 146,-3 24-92,0 0 0,0-1 0,-1 1 0,0 0 0,-1-1 0,0 1 0,-4-15 0,5 25 96,0 0 0,0 0 0,0 0 0,0 0 0,0 0 0,0-1-1,0 1 1,0 0 0,0 0 0,-1 0 0,1 0 0,0 0 0,0 0 0,0 0 0,0 0-1,0 0 1,0 0 0,0 0 0,0 0 0,0 0 0,0 0 0,0 0 0,0 0 0,0 0-1,0 0 1,0 0 0,0 0 0,0 0 0,0 0 0,-1 0 0,1 0 0,0 0 0,0 0-1,0 0 1,0 0 0,0 0 0,0 0 0,0 0 0,0 0 0,0 0 0,0 0 0,0 0-1,0 0 1,0 0 0,0 0 0,0 0 0,-1 0 0,1 0 0,0 0 0,0 0 0,0 0-1,0 0 1,0 0 0,0 0 0,0 0 0,0 0 0,0 0 0,0 0 0,0 0 0,0 0-1,0 1 1,0-1 0,0 0 0,0 0 0,0 0 0,-5 8-158,-3 16 70,-8 57 288,-8 112 0,4-22 149,10-87-131,4 0 0,3 1 0,12 125 0,-8-205-203,0 20 65,2 0-1,1 1 1,14 46 0,-17-68-19,1-1 1,-1 0 0,1 1 0,-1-1 0,1 0-1,0 0 1,1 0 0,-1-1 0,0 1 0,1 0-1,-1-1 1,1 1 0,0-1 0,0 0 0,6 3-1,-6-4-28,-1 0 0,1 0 0,0 0 0,0-1-1,0 1 1,0-1 0,0 0 0,-1 0 0,1 0 0,0 0-1,0 0 1,0 0 0,0-1 0,0 0 0,-1 1-1,1-1 1,0 0 0,-1-1 0,1 1 0,3-2 0,3-3 7,-1 0 1,0 0 0,-1-1 0,1 0-1,-1 0 1,0 0 0,-1-1 0,0 0 0,8-15-1,-4 6 5,-1-1-1,-1 0 0,-1 0 0,5-20 0,-4 10 41,-2 0-1,-1-1 1,3-56 0,-8 78-121,0 1-1,-1 0 1,0-1 0,0 1 0,0 0-1,0 0 1,-1-1 0,0 1 0,-1 0-1,1 1 1,-1-1 0,-5-8 0,7 13 22,1 0 1,-1 1 0,1-1 0,-1 0-1,0 1 1,1-1 0,-1 1 0,0-1-1,1 0 1,-1 1 0,0 0 0,1-1-1,-1 1 1,0-1 0,0 1 0,0 0-1,0 0 1,1-1 0,-1 1 0,0 0-1,0 0 1,0 0 0,0 0 0,0 0-1,0 0 1,1 0 0,-1 0 0,0 0-1,0 1 1,0-1 0,0 0 0,1 1-1,-1-1 1,-1 1 0,0 0-12,0 1 0,0-1 0,0 1 0,0-1 1,0 1-1,0 0 0,0 0 0,1 0 0,-1 0 0,-1 2 0,-5 11-8,2 0 0,-1 0-1,2 0 1,0 1 0,1-1 0,-3 25-1,-5 95 118,12-134-78,-1 10 8,1 0 1,0 0 0,1 1-1,1-1 1,-1 0 0,2 0-1,-1 0 1,2 0-1,4 11 1,-6-17 28,0-1 0,1 0 0,0 0-1,-1 0 1,1 0 0,0 0 0,1-1 0,-1 1 0,1-1 0,0 0-1,0 0 1,0 0 0,0 0 0,0-1 0,0 0 0,1 0 0,-1 0-1,1 0 1,-1-1 0,1 1 0,0-1 0,0 0 0,5 0 0,-3-1 13,1 0 0,-1-1 1,0 0-1,0 0 1,0-1-1,1 1 0,-2-1 1,1-1-1,8-3 1,-2-1 3,0 0 0,0 0 0,17-14-1,-16 9-42,0-1-1,0 0 0,-2-1 0,0-1 0,0 0 0,12-22 0,47-103 62,-56 107-65,-5 11-52,-4 13 59,-2-1 0,0 0 0,4-14-1,-6 15-114,1 1 0,0-1 0,0 1-1,5-10 1,-8 18 94,1-1 0,-1 1 0,0 0 0,0 0 0,0 0 1,1 0-1,-1 0 0,0-1 0,0 1 0,0 0 0,1 0 0,-1 0 0,0 0 1,0 0-1,1 0 0,-1 0 0,0 0 0,0 0 0,1 0 0,-1 0 0,0 0 1,0 0-1,0 0 0,1 0 0,-1 0 0,0 0 0,0 0 0,1 0 0,-1 0 1,0 0-1,0 1 0,0-1 0,1 0 0,-1 0 0,0 0 0,0 0 0,0 0 1,1 1-1,-1-1 0,0 0 0,0 0 0,0 0 0,0 1 0,0-1 0,1 0 1,-1 0-1,0 1 0,0-1 0,0 0 0,8 13 28,-8-12-18,4 9-26,-1 1 0,1 0 0,-2 1 0,0-1 1,2 19-1,-1-7-48,1 13 186,0-5-128,0 0 1,2-1-1,17 52 0,-22-79 37,1 0 1,-1-1 0,0 1-1,1 0 1,-1-1-1,4 4 1,-5-6-14,0 1 0,1-1 0,-1 0 0,0 0 0,1 1 0,-1-1 0,0 0 0,1 0 0,-1 0 0,0 1 0,1-1 0,-1 0 0,0 0 0,1 0 0,-1 0 0,0 0 0,1 0 0,-1 0 0,1 0 0,-1 0 0,0 0-1,1 0 1,-1 0 0,1 0 0,0-1 9,0 1-1,-1-1 1,1 1-1,0-1 1,-1 1-1,1-1 0,0 0 1,-1 1-1,1-1 1,-1 0-1,1 0 0,-1 1 1,1-1-1,-1 0 1,1-1-1,7-19 4,-1 1-1,-1-2 0,4-24 1,4-12-17,-2 14 6,-5 15 10,1 0 1,2 0-1,15-31 0,-7 33 8,-18 26-47,1-1 0,0 2 1,-1-1-1,1 0 1,0 0-1,0 0 0,0 0 1,0 0-1,0 1 0,0-1 1,0 0-1,0 1 0,0-1 1,0 1-1,0-1 1,0 1-1,0-1 0,0 1 1,1 0-1,1-1 0,-2 2 0,0 0 0,1 0 0,-1 0-1,0 0 1,0 0 0,0 0-1,0 0 1,0 0 0,0 0-1,0 1 1,0-1 0,-1 0-1,1 1 1,0-1 0,-1 1-1,1-1 1,-1 0 0,1 1-1,-1 2 1,2 2 12,9 34 83,7 44 1,2 10 249,-20-92-314,6 12 126,-6-13-135,0-1-1,0 0 1,0 1 0,0-1 0,1 0 0,-1 1-1,0-1 1,0 0 0,1 0 0,-1 1-1,0-1 1,0 0 0,1 0 0,-1 1 0,0-1-1,1 0 1,-1 0 0,0 0 0,1 1 0,-1-1-1,1 0 1,-1 0 0,0 0 0,1 0 0,-1 0-1,0 0 1,1 0 0,-1 0 0,1 0-1,-1 0 1,0 0 0,1 0 0,-1 0 0,1 0-1,-1 0 1,0-1 0,1 1 0,4-4 27,0 0 1,0 0-1,0-1 0,-1 1 1,0-1-1,0 0 0,0 0 1,5-10-1,9-11-57,-10 16 58,5-8-87,0 1-1,2 1 1,0 0-1,25-20 0,-38 34 46,1 1 0,-1-1 0,0 1-1,0 0 1,1 0 0,-1 0 0,1 0-1,-1 1 1,1-1 0,-1 1 0,1-1-1,-1 1 1,1 0 0,-1 0-1,1 0 1,3 0 0,-4 1-5,0-1 1,-1 1-1,1 0 1,-1-1-1,1 1 1,-1 0-1,1 0 1,-1 0-1,1 0 1,-1 0-1,0 0 1,1 0-1,-1 1 1,0-1-1,0 0 1,0 1-1,0-1 1,0 1-1,0-1 0,0 1 1,-1-1-1,1 1 1,-1 0-1,1-1 1,-1 1-1,1 2 1,2 38 89,-3-34-50,0-1-1,1 0 0,0 1 1,0-1-1,0 0 0,1 0 0,0 0 1,4 11-1,-6-18-24,0 0 0,0 0 0,1 1 0,-1-1 0,0 0 0,0 0 0,0 0 0,1 0 0,-1 1 0,0-1 0,0 0 0,0 0 0,1 0 0,-1 0 0,0 0 0,0 0 0,0 0 0,1 0 0,-1 1 0,0-1 0,0 0 0,1 0 0,-1 0 0,0 0 0,0 0 0,1 0 0,-1 0 0,0 0 0,0-1 0,1 1 0,-1 0 0,0 0 0,0 0 0,1 0 1,-1 0-1,0 0 0,0 0 0,0-1 0,1 1 0,11-11 102,12-21 105,-9 8-129,-2 3-178,18-22 1,-27 38 80,0 0 0,1 1 0,-1-1 0,1 1 0,0 0 0,0 0 0,0 1-1,1-1 1,9-3 0,-14 6 6,1 1 1,-1-1-1,0 1 0,1-1 0,-1 1 1,1 0-1,-1 0 0,1 0 0,-1 0 1,1 0-1,-1 0 0,1 0 0,-1 0 1,1 1-1,-1-1 0,0 0 0,1 1 1,1 0-1,1 1-27,-1 1 0,0-1 0,0 0 0,0 1 0,3 4 0,6 6 118,-10-12-62,0 0 0,-1 0 0,1 0 0,0-1 0,0 1 0,0 0 0,-1-1 0,1 1 0,0-1 0,0 0 0,0 1 0,0-1 0,0 0 0,0 0 0,0 0 0,0-1 0,0 1 0,0 0 0,-1-1 0,4 0 0,5-2 2,1-1 1,13-7-1,-16 8 19,8-5 96,-1-1 1,0-1-1,24-18 1,-39 27-135,4-1 15,-2 1-13,0-1 0,0 1 0,-1 0 0,1-1 0,0 1 0,-1-1 0,1 1 0,-1-1 0,1 0 0,-1 0 0,0 1 0,0-1 0,0 0 1,0 0-1,0 0 0,0 0 0,0-1 0,0-2 0,-1 4 1,0-1-1,0 1 1,0-1 0,0 0-1,0 1 1,-1-1 0,1 1-1,0-1 1,-1 1 0,0-1-1,1 1 1,-1-1 0,0 1-1,1 0 1,-1-1 0,0 1-1,0 0 1,0 0 0,0-1 0,-3 0-1,3 1-26,-1 0-1,0 0 1,0 0 0,0 0-1,0 1 1,0-1-1,0 0 1,0 1-1,0 0 1,0 0 0,0 0-1,0-1 1,0 2-1,-3-1 1,0 1-18,1 0 0,-1 0 0,1 0 0,-1 1 0,1-1 0,-1 1 1,1 0-1,0 0 0,0 1 0,0-1 0,0 1 0,0 0 0,1 0 0,-6 6 0,2 1 51,0 0-1,0 1 1,2-1 0,-1 1-1,1 1 1,1-1-1,-5 18 1,5-10-14,0 1 0,1 0-1,0 36 1,4-45 65,-1 0-1,2 1 0,0-1 1,0 0-1,0-1 0,2 1 0,5 13 1,-7-17-52,0 0 1,0 0-1,0 0 1,-1 1-1,-1-1 1,1 0-1,-1 0 1,0 0-1,0 1 0,-3 12 1,-2 2-3,0 0 0,-11 27 1,9-32 11,-1 0 0,0 0 0,-1-1 0,-1 0 0,-1 0 0,0-1 0,-21 21 0,12-15 44,0-2-1,-2 0 1,-1-1 0,0-2-1,-1 0 1,-27 13 0,31-20 7,0 0 1,0-1-1,-36 8 0,50-14-12,0-1 0,0 0 0,0-1 0,0 1 0,0-1 0,0 0 0,0 0 0,0-1 0,0 0 0,0 0 0,0 0 0,0-1 0,0 0 0,1 0 0,-1-1 0,1 1 0,-1-1 0,-8-7 0,12 9-51,0-1 1,0 0-1,1 0 0,-1 0 1,1 0-1,-1 0 1,1 0-1,0 0 1,-1-1-1,1 1 1,1 0-1,-1-1 0,0 1 1,0-1-1,1 1 1,-1-1-1,1 1 1,0-1-1,0 1 0,0-1 1,0 1-1,0-1 1,1 1-1,-1-1 1,1 1-1,0-1 0,0 1 1,-1 0-1,1-1 1,1 1-1,-1 0 1,0 0-1,4-5 0,0 1-35,0 0 0,1 0 0,0 0 0,0 0 0,0 1 0,14-9 0,49-22-149,-53 28 149,68-31-27,72-39-1968,-133 64 865,4-3-1854,0 5-4340,-26 11 6844,-15-8-12107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33.8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0 223 9568,'0'-15'4320,"80"-5"-3776,-30 8 1983,4 4-1503,63-17 800,9 5-1088,30-8-352,-6 5-224,16-6-160,-18 9 32,0 4-2592,-12 9 1408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35.1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10 511 4896,'-1'1'199,"0"0"0,0 0 0,1 0 0,-1 0 1,0 0-1,0 0 0,1 0 0,-1 0 0,1 1 0,-1-1 0,1 0 1,0 0-1,-1 0 0,1 1 0,0-1 0,0 0 0,0 0 1,0 1-1,0-1 0,0 0 0,0 1 0,0-1 0,0 0 0,1 0 1,-1 1-1,0-1 0,1 0 0,-1 0 0,1 0 0,0 0 0,-1 0 1,2 2-1,0-1 91,-1 0 0,0 0 0,1 0 0,0 0 0,-1 0 0,1-1 0,0 1 0,0-1 0,0 1 0,0-1 0,0 0 0,0 0 0,1 1 0,-1-2 0,0 1 0,0 0-1,6 1 1,0-2 81,1 0 0,0-1-1,0 0 1,0 0-1,-1-1 1,1 0 0,0-1-1,-1 0 1,0 0-1,0-1 1,0 0 0,0 0-1,11-8 1,2-3-54,-1-2 1,-1 0-1,24-26 1,-6-1 52,-2-1 0,-1-1 0,-3-2 0,28-59 1,-49 87-281,-6 11-66,0 1 0,1-1 0,9-12 0,-12 22-260,-2 4 126,-1 15 23,1-19 83,-5 51 69,3 0 0,2 1 0,3-1 0,11 66 0,-12-106 56,1-1 0,4 14 0,-6-23-62,-1 0 0,1 0 0,0 0 0,0 0 0,0 0 0,0 0 0,1 0 0,-1 0 0,0 0 0,1-1-1,-1 1 1,1-1 0,0 1 0,-1-1 0,1 1 0,0-1 0,0 0 0,2 1 0,-3-2-34,0 0 0,0 1 0,0-1 0,0 0 0,0 0 1,0-1-1,1 1 0,-1 0 0,0 0 0,0 0 0,0-1 0,0 1 0,0-1 0,0 1 1,0-1-1,0 1 0,-1-1 0,1 1 0,0-1 0,0 0 0,0 0 0,0 1 0,-1-1 1,1 0-1,1-1 0,17-31 199,-18 33-221,46-102 263,-28 57-170,49-82 0,-54 106-120,0 1 0,2 1 0,0 1 0,1 0 0,1 0 0,0 2 0,2 1 0,0 0 0,29-16 0,-44 28 37,0 1-1,0 0 0,0 0 0,1 1 0,-1 0 0,1 0 1,7-1-1,-11 2-17,-1 0 1,1-1-1,-1 1 1,1 0-1,-1 1 0,0-1 1,1 0-1,-1 0 1,1 1-1,-1-1 1,0 1-1,1-1 0,-1 1 1,0-1-1,1 1 1,-1 0-1,0 0 1,0-1-1,0 1 1,1 0-1,-1 0 0,0 0 1,0 1-1,-1-1 1,1 0-1,0 0 1,0 0-1,0 1 0,-1-1 1,1 0-1,-1 1 1,1 1-1,1 5 6,-1 0 0,-1 0 0,0 1 0,0-1 0,0 0 0,-4 15 0,-14 51 48,14-61-30,-42 123 280,39-118-249,-1-1-1,-1 0 1,0 0 0,-1-1-1,-19 22 1,24-33-3,0 1 1,-1-1-1,1 0 0,-1 0 1,-1-1-1,1 1 0,0-2 1,-1 1-1,-11 4 0,15-7-26,1 0 0,-1-1 1,1 1-1,-1-1 0,1 1 0,-1-1 0,1 0 0,-1 0 0,0 0 0,1 0 0,-1-1 0,1 1 0,-1-1 0,1 1 0,-1-1 0,1 0 0,-1 0 0,1 0 0,0 0 0,0-1 0,-1 1 0,1-1 0,0 1 0,0-1 0,0 0 0,0 1 0,1-1 0,-1 0 0,0 0 0,-2-5 0,4 6-36,-1 0 0,0 0-1,0-1 1,1 1-1,-1 0 1,0-1-1,1 1 1,0 0 0,-1-1-1,1 1 1,0-1-1,0 1 1,-1-1-1,1 1 1,0 0 0,1-1-1,-1 1 1,0-1-1,0 1 1,1-2-1,0 1-2,0 0-1,0 0 1,1 0-1,-1 0 1,1 0-1,-1 0 0,1 0 1,-1 1-1,1-1 1,0 0-1,0 1 1,4-3-1,6-2-12,0 0 0,0 0 0,1 1 0,17-5 0,56-9 10,-28 9-704,2 2 0,68-1-1,-126 9 571,33 2-3779,-33-2 3660,-1 1-1,0-1 0,0 0 1,1 1-1,-1-1 1,0 0-1,0 1 0,1 0 1,-1-1-1,0 1 1,0 0-1,0-1 0,0 1 1,0 0-1,0 0 0,0 0 1,0 0-1,0 0 1,0 0-1,-1 0 0,1 0 1,1 3-1,0 12-4167,2 3 1450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35.4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60 8960,'-19'-20'4064,"14"12"-3520,5 5-992,10-1 128,4-9-2784,4 1 1728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6:57.6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451 41 1888,'-4'-11'1241,"10"4"1306,-3 5-1813,-3 1-561,1 1 0,0-1 0,-1 0 0,1 0 0,-1 1 0,1-1 0,-1 0 0,1 0 0,-1 0 0,1 1 0,-1-1 0,1-1 0,4-8 1920,-4 11-1791,0 0 0,-1 0 1,1 0-1,-1 0 0,1 0 1,-1 0-1,1-1 0,-1 1 1,0 0-1,0 0 0,1 0 1,-1 0-1,0 0 0,0 2 1,3 23 772,-7 104 1365,2-105-2151,-2 0-1,0 0 1,-10 27 0,8-30-40,-2-1 0,-1-1 1,0 0-1,-13 20 0,18-33-186,0-1 0,-1 0-1,0 0 1,0 0 0,-1 0 0,1-1 0,-1 0-1,0 0 1,-1 0 0,1-1 0,-1 0-1,0 0 1,0-1 0,0 0 0,-10 3-1,-1-3 100,0-1-1,-1 0 0,1-1 1,0-1-1,-1-1 0,1-1 1,-24-5-1,34 6-111,0-1 0,1-1 1,-1 1-1,1-1 0,0-1 0,-1 1 1,2-1-1,-1 0 0,-9-8 0,12 9-59,1 0 0,0 0-1,0-1 1,0 1 0,0-1-1,1 1 1,-1-1 0,1 0-1,0 0 1,0 0 0,1 0-1,-1 0 1,1 0 0,0-1 0,0 1-1,0 0 1,0-1 0,1-4-1,-1 8 2,1 0-1,0 0 0,0 0 1,0 0-1,0 0 0,0 0 1,0 0-1,1 0 0,-1 0 1,0 0-1,0 1 1,1-1-1,-1 0 0,0 0 1,1 0-1,-1 0 0,1 0 1,-1 1-1,1-1 0,0 0 1,-1 1-1,1-1 0,0 0 1,-1 1-1,1-1 0,0 1 1,0-1-1,-1 1 1,1-1-1,0 1 0,0-1 1,0 1-1,0 0 0,0-1 1,0 1-1,0 0 0,-1 0 1,1 0-1,0 0 0,0 0 1,0 0-1,0 0 0,0 0 1,1 1-1,5 0 16,0 1-1,-1-1 1,1 2 0,11 5-1,-13-6 9,184 74 982,10-1-111,-181-65-2309,-15-8 902,0 0 1,0 0-1,0-1 0,0 1 1,0-1-1,0 0 0,0 0 1,0 0-1,6 1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36.3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343 24 3712,'-6'-6'1372,"7"2"-442,16-3 9461,-19 6-10126,0 0 0,0 0 0,0 0 0,0 1 0,0-1 0,0 1 0,0-1 0,0 1 0,0 0 0,0 0 0,0 0 0,-1 0 0,-3 1 0,-35 9-61,22-4-119,1 1-1,-1 1 0,1 1 0,1 1 0,0 0 1,0 1-1,1 1 0,-25 24 0,31-27-55,1 2 0,0-1 0,0 1 0,1 1 0,1-1 0,0 1 0,0 1 0,1-1-1,1 1 1,0 0 0,1 0 0,0 1 0,-3 22 0,6-30 14,1-1 0,0 1 0,-1 0 0,2-1 0,-1 1 1,1-1-1,0 1 0,0 0 0,0-1 0,1 0 0,0 1 0,0-1 0,0 0 0,1 0 0,-1 0 0,1 0 0,1 0 1,-1-1-1,1 1 0,-1-1 0,1 0 0,0 0 0,1-1 0,-1 1 0,1-1 0,-1 0 0,1 0 0,0 0 1,0-1-1,1 1 0,-1-1 0,0-1 0,1 1 0,-1-1 0,1 0 0,-1 0 0,9 0 0,-7-1 24,0 0 0,1-1 0,-1 1 0,0-2 0,0 1 0,0-1 0,0 0 0,0 0 0,0-1 0,8-4 0,-6 2 3,0-1-1,0 0 0,0-1 1,-1 0-1,0 0 1,8-10-1,5-10 38,0-1-1,-3-1 0,21-40 1,-34 59-97,9-20-39,-11 23 49,0 1 0,0-1 0,0 0 0,1 1 0,0-1 0,0 1 0,1 0 0,0 1 0,6-7 0,-10 11-2,-1 1 1,1-1 0,0 1 0,-1 0-1,1-1 1,0 1 0,-1 0 0,1 0-1,0-1 1,0 1 0,-1 0 0,1 0 0,0 0-1,0 0 1,-1 0 0,1 0 0,0 0-1,-1 0 1,1 0 0,0 0 0,0 0-1,-1 1 1,1-1 0,0 0 0,-1 0 0,1 1-1,0-1 1,-1 1 0,1-1 0,0 0-1,-1 1 1,1-1 0,-1 1 0,1-1-1,-1 1 1,1 0 0,0 0 0,2 4 78,0 0 0,0 0 1,0 0-1,1 7 0,0-4-11,35 100 608,3 9-306,-28-95-926,-6-15-1060,-8-7 1500,0 0-1,1 0 1,-1 0 0,0 0 0,0 0-1,0 0 1,0 0 0,1 0 0,-1 0-1,0 0 1,0 0 0,0 0-1,0 0 1,1 0 0,-1 0 0,0 0-1,0 0 1,0 0 0,0 0 0,1 0-1,-1 0 1,0 0 0,0-1 0,0 1-1,0 0 1,0 0 0,0 0 0,1 0-1,-1 0 1,0 0 0,0-1 0,0 1-1,0 0 1,0 0 0,0 0 0,0 0-1,0 0 1,0-1 0,0 1 0,1 0-1,3-6-2301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39.1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34 4384,'0'-1'197,"-1"0"1,1 0-1,0 0 0,-1 0 1,1 0-1,0 0 0,0 0 1,0 0-1,0 0 0,0 0 1,0 0-1,0 0 0,0 0 1,0 0-1,1 0 1,-1 0-1,0 0 0,0 0 1,1 0-1,-1 0 0,1 1 1,-1-1-1,1 0 0,0 0 1,-1 0-1,1 0 0,0 1 1,-1-1-1,1 0 0,1 0 1,-1 0-66,0 1-1,-1-1 1,1 1 0,0-1-1,-1 1 1,1 0 0,0 0-1,-1-1 1,1 1 0,0 0-1,0 0 1,-1 0 0,1 0-1,0 0 1,0 0 0,-1 0 0,1 0-1,0 0 1,0 0 0,-1 0-1,1 0 1,0 1 0,-1-1-1,1 0 1,0 0 0,-1 1-1,1-1 1,0 0 0,-1 1-1,1-1 1,0 1 0,-1-1 0,1 1-1,-1-1 1,1 1 0,-1 0-1,1-1 1,-1 1 0,0-1-1,1 1 1,-1 0 0,0-1-1,1 1 1,-1 0 0,0 1-1,7 19 216,0 1 0,-2 0 0,-1 1 0,3 29-1,-1 0-5,67 397 1520,-28-134-965,-41-290-416,0 45 0,-4-66-354,0-3-86,0 0 0,0 0 0,0 0 0,0 0 0,1-1-1,-1 1 1,-1 0 0,1 0 0,0 0 0,0-1 0,0 1 0,0 0-1,-1 0 1,1 0 0,0-1 0,-1 1 0,1 0 0,0 0-1,-1-1 1,1 1 0,-2 0 0,-1-4 381,0-4-366,0-1-1,0 1 1,0-1-1,1 0 1,0 1-1,-1-13 1,-3-56 86,6 62-184,-1-99-260,2 95 246,0-1-1,2 1 0,0 0 0,6-19 0,-2 15-19,1 1 0,18-33 0,-21 44 30,1 1-1,1-1 0,-1 2 0,1-1 0,1 1 1,-1 0-1,13-10 0,-18 17 36,0-1 0,1 1 1,-1-1-1,0 1 0,1 0 0,-1 0 0,1 0 0,-1 0 1,1 0-1,-1 1 0,1-1 0,0 1 0,3-1 1,-4 1 5,0 1 1,0-1 0,0 0-1,0 1 1,-1-1 0,1 1-1,0 0 1,0-1 0,0 1-1,-1 0 1,1 0 0,0 0-1,-1 0 1,1 1 0,-1-1-1,1 0 1,-1 1 0,3 2-1,0 2 19,0-1 0,-1 1 0,0 0-1,0 0 1,0 0 0,0 0 0,-1 0-1,0 1 1,-1-1 0,2 12 0,-1 2 57,-1 1 0,-3 23 0,2-32-53,-1 0 51,0 0-1,0-1 1,-1 1 0,-1 0-1,0-1 1,-1 0-1,0 1 1,0-1-1,-1-1 1,-1 1-1,-9 13 1,14-22-28,-1 0 0,1-1 0,-1 1 0,1-1 0,-1 0 0,0 1 0,0-1 0,0 0 0,0 0 0,0 0 0,0 0 0,0-1-1,0 1 1,0 0 0,0-1 0,0 0 0,-1 1 0,1-1 0,-3 0 0,3 0-65,0 0 0,1 0 0,-1-1 0,0 1 1,0 0-1,1-1 0,-1 1 0,1-1 0,-1 0 0,1 1 0,-1-1 0,1 0 0,-1 0 0,1 0 0,-1 0 0,1 0 0,0 0 0,0 0 1,-1-1-1,1 1 0,0 0 0,0-1 0,1 1 0,-3-4 0,3 5 16,0 0 0,0 0 1,0 0-1,0 0 0,0-1 0,1 1 0,-1 0 0,0 0 1,0 0-1,0 0 0,0 0 0,0 0 0,0-1 1,0 1-1,0 0 0,0 0 0,0 0 0,1 0 1,-1 0-1,0 0 0,0 0 0,0 0 0,0 0 1,0-1-1,1 1 0,-1 0 0,0 0 0,0 0 1,0 0-1,0 0 0,0 0 0,1 0 0,-1 0 1,0 0-1,0 0 0,0 0 0,0 0 0,0 0 1,1 0-1,-1 0 0,0 0 0,0 0 0,0 0 1,0 1-1,0-1 0,1 0 0,-1 0 0,0 0 1,0 0-1,0 0 0,0 0 0,0 0 0,0 0 0,1 1 1,12 3 14,-11-3-51,12 5 21,21 12-1,-23-11 109,-1-1 1,1 0-1,17 5 0,-20-9 10,1 0 0,-1 0 0,1-1-1,-1 0 1,1-1 0,0 0 0,-1-1-1,1 0 1,-1 0 0,1-1 0,-1 0-1,1 0 1,-1-1 0,0-1 0,0 1-1,12-9 1,-7 4-30,-1-1 0,0-1 0,0 0 0,-1-1 1,-1 0-1,0-1 0,0 0 0,-1-1 0,9-16 0,0-1-2,-4 4-42,26-31-1,-34 46-30,6-6-207,-13 17 209,1 0 1,-1 0-1,1 1 1,-1-1 0,0 0-1,1 1 1,-1-1-1,0 0 1,1 1-1,-1-1 1,0 1-1,0-1 1,1 1-1,-1-1 1,0 1-1,0 0 1,5 13 44,-1 0 0,0 1 0,1 15 0,5 20 33,35 86 203,-44-132-229,1-1 0,0 1 1,0-1-1,0 1 0,0-1 0,1 1 0,-1-1 0,1 0 1,3 3-1,-5-5-27,0-1 1,0 1 0,0-1-1,0 1 1,0-1 0,0 1 0,0-1-1,0 0 1,0 1 0,0-1-1,0 0 1,0 0 0,0 0-1,0 0 1,0 0 0,0 0-1,0 0 1,0 0 0,0 0 0,0 0-1,0-1 1,0 1 0,0 0-1,0-1 1,0 1 0,0-1-1,0 1 1,0-1 0,0 1 0,0-1-1,0 0 1,0 1 0,-1-1-1,1 0 1,0 0 0,-1 0-1,1 1 1,0-2 0,8-12 100,0 1 0,-1-2 1,12-27-1,3-6-202,26-44 15,-38 77-2,-11 14 66,1 1 0,-1-1 0,1 1 0,-1-1 0,1 1 0,-1 0 0,1-1 0,-1 1 0,1-1 0,-1 1 0,1 0-1,0 0 1,-1-1 0,1 1 0,0 0 0,-1 0 0,1 0 0,0 0 0,-1 0 0,1 0 0,0 0 0,-1 0 0,1 0 0,1 0-1,-1 2-9,0 0-1,-1-1 0,1 1 0,0 0 0,0 0 0,-1 0 0,1 0 0,-1 0 0,0 0 0,1 0 0,-1 2 0,0-1 34,2 9 75,-2 0 1,0 19-1,-1-6-1,3-12-30,-2-13-60,0 0 0,0 0 0,0 0 0,0 0 0,0 0 0,0 0 0,0 0-1,0 1 1,0-1 0,0 0 0,0 0 0,0 0 0,1 0 0,-1 0 0,0 0 0,0 0 0,0 0-1,0 0 1,0 0 0,0 0 0,0 0 0,0 0 0,0 0 0,1 0 0,-1 0 0,0 0 0,0 0-1,0 0 1,0 0 0,0 0 0,0 0 0,0 0 0,0 0 0,0 0 0,0 0 0,1 0-1,-1 0 1,0 0 0,0 0 0,0 0 0,0 0 0,0 0 0,0 0 0,0-1 0,0 1 0,0 0-1,0 0 1,0 0 0,1 0 0,6-13 34,-6 11-38,4-7-18,1 0-1,0 0 0,0 0 0,1 1 0,0 0 0,1 0 1,16-12-1,-21 17 13,1 1 0,-1 0 1,1 0-1,-1 1 0,1-1 1,0 1-1,-1-1 0,1 1 1,0 0-1,0 1 0,4-1 0,-5 1 7,0 0-1,0 0 1,0 1-1,0-1 1,-1 1-1,1 0 0,0-1 1,-1 1-1,1 1 1,0-1-1,-1 0 1,1 1-1,-1-1 0,0 1 1,1 0-1,-1 0 1,2 2-1,3 4 0,-1 0 0,-1 0 0,1 1-1,-1-1 1,-1 1 0,0 0 0,4 11 0,-5-11 3,0 0 1,1 0-1,0-1 1,1 1-1,0-1 0,0 0 1,1 0-1,9 10 1,-13-17 9,0 0 0,0 1 0,0-1 0,0 0 0,0 0 0,0 0 0,1 0 0,-1-1 0,0 1 1,1 0-1,-1-1 0,0 0 0,1 0 0,-1 1 0,0-1 0,1-1 0,-1 1 0,1 0 0,-1 0 0,0-1 0,1 0 0,-1 1 0,2-2 1,6-2 8,0-1 1,0 1 0,13-11 0,-20 14-32,22-18 72,0 0-1,41-44 1,-35 33-42,-23 21-10,0 0-1,0 0 0,-1 0 1,-1-1-1,1 0 0,-2 0 1,6-13-1,-16 33-310,0-3 239,0 1 0,1 0 0,0 0-1,1 1 1,-3 9 0,4-4 37,0 1 0,0 20 0,2-28 36,0-1 0,1 0-1,0 1 1,0-1 0,0 1 0,1-1 0,4 12-1,-5-16-2,1 0 0,-1 1 0,1-1 0,0 0-1,-1 0 1,1 0 0,3 2 0,-4-4-1,-1 1 0,1 0 0,0 0 0,0-1 0,1 1 0,-1-1 1,0 1-1,0-1 0,0 1 0,0-1 0,0 0 0,0 1 1,1-1-1,-1 0 0,0 0 0,0 0 0,0 0 0,3 0 1,-2-1 17,1 0 0,0-1 0,-1 1 0,1-1 0,-1 0 0,0 1 0,1-1 1,-1 0-1,0 0 0,0 0 0,0-1 0,-1 1 0,1 0 0,0-1 1,-1 1-1,1-1 0,1-4 0,2-6 82,0-1-1,4-16 1,2-15-25,-3-1-1,5-73 0,-9-91 43,-4 160-87,-5-138-94,2 175-281,3 13 332,0-1-1,0 1 1,0 0-1,0 0 1,0 0-1,0 0 1,0 0-1,-1 0 1,1-1-1,0 1 1,0 0-1,0 0 1,0 0-1,0 0 1,0 0-1,0 0 1,0 0-1,-1 0 1,1 0-1,0 0 1,0-1-1,0 1 1,0 0-1,0 0 1,0 0-1,-1 0 1,1 0-1,0 0 1,0 0-1,0 0 1,0 0-1,0 0 1,0 0-1,-1 0 1,1 0-1,0 0 1,0 0-1,0 0 1,0 0-1,-1 1-12,0 0 0,0 0 0,1 0 0,-1 1-1,0-1 1,1 0 0,-1 0 0,1 0 0,-1 0 0,1 0-1,0 1 1,-1-1 0,1 0 0,0 2 0,-4 32-118,1 65 1,4-68 111,0 42-110,3 0 0,27 137 0,-14-118-5254,-14-73 927,-1 23 0,-2-19 1232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39.5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20 9312,'-55'-20'4192,"28"24"-3616,19-4-256,3 5-288,0-2-1088,5 5 608,10 4-3008,3 8 1920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40.6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282 603 5568,'-3'-2'649,"1"-1"0,-1 1 0,0-1 1,0 1-1,0 0 0,-1 0 0,1 0 0,0 1 1,-1-1-1,-5-1 0,4 2-195,0 0 0,0 1 0,0 0 0,0 0 0,0 0 0,0 0 0,1 1 0,-9 1 0,-39 14 1082,44-13-1292,-4 1-52,0 1 0,1 0 0,0 1 0,-17 11 0,23-13-193,0-1 0,0 1-1,1 1 1,-1-1 0,1 1-1,0-1 1,0 1 0,1 0-1,-1 1 1,1-1 0,-3 8-1,5-11 14,1-1-1,-1 1 0,1 0 0,-1 0 0,1 0 0,0 0 0,0 0 0,0 0 1,0 0-1,0 0 0,0-1 0,1 1 0,-1 0 0,1 0 0,-1 0 0,1 0 1,0-1-1,-1 1 0,1 0 0,0 0 0,0-1 0,0 1 0,1-1 1,-1 1-1,0-1 0,0 1 0,1-1 0,-1 0 0,1 0 0,-1 0 0,1 1 1,0-2-1,3 3 0,1 0 70,1 0 1,0 0-1,0-1 0,0 0 1,0 0-1,0-1 0,14 2 1,-5-2 59,0-1 0,1-1 0,15-2 0,-24 1-33,0 1 0,-1-2 0,1 1 0,-1-1 0,0 0 0,1 0 0,-2-1 0,10-6 0,-8 5 28,-1-1 0,11-9 0,-17 13-98,1 1 0,-1-1 0,0 1 0,1-1 0,-1 0 0,0 1 0,0-1 0,0 0 0,0 0 0,0 0 0,-1 0 0,1 0 0,-1 0 0,1 0 0,-1 0 0,1 0 0,-1 0 0,0-3 0,-2 0-51,1 0 0,-1 0 0,0 0 0,0 0 0,-1 1 0,1-1 0,-1 1 0,0 0 0,0 0 0,-1 0 0,1 0 0,-1 0-1,0 1 1,0-1 0,0 1 0,0 0 0,-1 0 0,1 1 0,-6-3 0,-8-4-787,21 10 733,0-1-1,0 0 1,0 0-1,0 0 1,1 0-1,-1 0 1,0 0 0,0-1-1,4-1 1,-7 2 64,12-2-29,0 0 246,1-1 0,-1 0 0,1 0 1,-1-1-1,17-9 0,-22 8-87,-1 0 1,1 0-1,-2 0 1,1-1-1,0 0 1,-1 0-1,0 0 1,-1-1-1,1 0 1,4-10-1,3-9 182,13-44 0,-14 34-217,63-221 809,-66 219-588,-6 26-227,0-1 0,5-14 0,-6 27-101,-1 0-1,1 1 1,-1-1 0,0 1-1,1-1 1,-1 0 0,0 1-1,1-1 1,-1 1 0,0-1-1,0 1 1,1-1 0,-1 1-1,0-1 1,0 1 0,0-1-1,0 1 1,0 0 0,0-1-1,0 1 1,0-1 0,0 1-1,0 0 1,1 97-172,-33 616 294,25-632 85,-12 123 1,14-167-37,-3-1 0,-1 0-1,-16 45 1,24-79-52,0 0 1,-1 0-1,1 0 1,-1 0-1,1 0 1,-1 0-1,-3 3 0,5-6-87,-1 1 0,1-1-1,-1 0 1,1 0-1,-1 1 1,1-1-1,0 0 1,-1 0 0,1 0-1,-1 1 1,0-1-1,1 0 1,-1 0-1,1 0 1,-1 0 0,1 0-1,-1 0 1,1 0-1,-1 0 1,1 0 0,-1 0-1,1 0 1,-1-1-1,1 1 1,-1 0-1,1 0 1,-1 0 0,1-1-1,-1 1 1,1 0-1,-1-1 1,1 1-1,0 0 1,-1-1 0,1 1-1,0 0 1,-1-1-1,1 1 1,-1-2-1,0 1-2,-1-1 0,1 0-1,-1 0 1,1 0-1,0-1 1,0 1-1,0 0 1,0 0-1,0-1 1,1 1-1,-1 0 1,0-5-1,1-31-107,1 26 82,2-15-54,1 1 0,2 0-1,9-26 1,-12 39 32,2-4 16,1 0 0,0 1 0,1-1 0,1 1 0,11-16 0,-12 22 13,0 1 1,1-1-1,0 1 1,0 1-1,1 0 1,0 0-1,1 0 0,14-8 1,-4 5-222,1 2-1,-1-1 1,2 2 0,-1 1-1,31-6 1,-28 9-1638,-1 0 0,41 0 1,-53 4 187,0 1 1,0 0-1,-1 1 1,1 0-1,21 7 1,9 6-2757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42.9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1070 5152,'-22'11'2928,"27"-13"-1835,-1-1 1,1 1-1,-1-1 1,1 0-1,6-7 0,24-28 1812,26-46-807,-61 84-2088,22-33 346,-1 0 0,-2-1 1,-1-1-1,22-64 0,-32 75-235,0-3 98,1 1 0,1-1 0,15-26 0,-25 52-213,0 1 0,1 0-1,-1 0 1,0-1-1,0 1 1,0 0-1,0 0 1,0-1 0,0 1-1,1 0 1,-1 0-1,0-1 1,0 1 0,0 0-1,1 0 1,-1 0-1,0 0 1,0-1 0,1 1-1,-1 0 1,0 0-1,0 0 1,1 0 0,-1 0-1,0 0 1,0 0-1,1 0 1,-1 0 0,0 0-1,0 0 1,1 0-1,-1 0 1,0 0 0,1 0-1,6 9 138,3 24 46,-8-23-130,7 21 78,16 48 392,-21-70-480,0 0 0,1 0-1,0 0 1,0 0 0,1-1 0,9 11 0,-1-5 72,1 0 0,0-1 0,1-1 0,0 0 0,1-1 0,0-1 0,0-1 0,1 0 0,20 6 1,-32-13-79,0 0 1,0-1-1,0 0 1,0 0-1,0 0 1,0-1-1,0 0 1,1 0 0,-1 0-1,0-1 1,0 0-1,0 0 1,0 0-1,0-1 1,0 0-1,0 0 1,-1-1 0,1 1-1,-1-1 1,1-1-1,-1 1 1,0-1-1,-1 0 1,1 0-1,0 0 1,-1 0 0,0-1-1,0 0 1,-1 0-1,1 0 1,-1 0-1,0-1 1,0 1-1,-1-1 1,3-5 0,2-16-18,0 0 0,3-40 0,-8 52-17,-1-1 1,-1 1-1,-1 0 0,0 0 1,-1-1-1,-4-18 1,6 33-48,-1 0 1,1-1 0,0 1 0,-1 0 0,1-1 0,-1 1 0,1 0 0,-1 0 0,1-1 0,-1 1 0,0 0 0,0 0 0,0 0 0,0 0 0,0 0 0,0 0 0,0 0 0,0 0 0,0 0 0,0 1 0,0-1 0,-2-1 0,1 2 16,1 1 0,0-1 1,0 0-1,-1 0 0,1 1 0,0-1 1,0 0-1,-1 1 0,1-1 0,0 1 1,0 0-1,0-1 0,0 1 1,0 0-1,0 0 0,0 0 0,0 0 1,0 0-1,0 0 0,0 0 0,0 0 1,1 0-1,-2 2 0,-6 9-50,1 0-1,0 0 1,1 1 0,0 0-1,1 1 1,-6 22-1,9-28 79,1 1 0,-1-1 0,1 0 0,1 0 0,-1 1-1,2-1 1,-1 0 0,1 1 0,0-1 0,1 0 0,0 0 0,5 15 0,-1-12 13,-1-1 1,1 0 0,1 0 0,0 0 0,0-1 0,1 0-1,0-1 1,0 1 0,20 13 0,-23-18 23,2 0 0,-1-1-1,0 1 1,1-1 0,-1 0 0,1-1 0,0 0 0,0 0-1,0 0 1,0-1 0,0 0 0,0 0 0,1-1 0,-1 0-1,0 0 1,0-1 0,9-1 0,3-3 36,-1-1-1,0-1 1,22-11 0,-8 4-42,27-12-60,3 0 75,0-3 1,58-37 0,-97 48 76,0 0-1,29-30 1,-50 46-93,-1 0 0,1 0 1,-1 0-1,1 0 0,-1-1 0,1-3 0,-1 6-37,-1 0 0,0-1-1,0 1 1,0 0 0,0-1 0,0 1 0,0 0-1,0-1 1,0 1 0,0 0 0,0-1 0,0 1-1,0 0 1,0-1 0,0 1 0,0 0 0,0-1-1,0 1 1,0 0 0,0-1 0,-1 1 0,1 0-1,0-1 1,-1 1-11,1 0 0,-1 0 0,1-1 0,-1 1 0,1 0-1,-1 0 1,1 0 0,-1 0 0,0 0 0,1 0 0,-1 0 0,1 0 0,-1 0-1,1 0 1,-1 0 0,1 0 0,-1 0 0,0 1 0,1-1 0,-1 0 0,-13 6-65,0 0 1,1 1 0,0 0 0,-19 14 0,6-3 40,24-17 42,-99 68 51,83-56-58,1 2 0,0 0-1,-22 26 1,36-36 11,-1 0 0,1 1 0,0-1 0,0 1 0,0-1 0,1 1 0,0 0 1,0 0-1,-1 6 0,3-10-4,-1 0 0,1-1 1,0 1-1,0 0 0,0 0 1,0 0-1,0 0 0,0-1 1,0 1-1,0 0 1,1 0-1,-1 0 0,1-1 1,-1 1-1,1 0 0,0 0 1,0-1-1,0 1 0,0-1 1,0 1-1,0-1 0,0 1 1,0-1-1,1 0 0,-1 1 1,0-1-1,1 0 0,-1 0 1,1 0-1,-1 0 0,1 0 1,0-1-1,-1 1 1,3 0-1,3 1 42,1-1 0,-1 0 1,0 0-1,1-1 0,-1 0 0,0 0 1,1-1-1,-1 0 0,0 0 0,1-1 1,-1 0-1,0 0 0,0-1 0,-1 1 1,11-7-1,8-4 65,-1-2 0,38-31 0,-51 37-107,0-2 0,0 1 0,-1-2-1,0 1 1,16-26 0,30-70-17,-35 64-26,-21 43 30,0 0-1,0 0 0,0 0 1,0 0-1,0 0 1,0 1-1,0-1 1,0 0-1,0 0 1,0 0-1,0 0 0,0 0 1,1 0-1,-1 0 1,0 0-1,0 0 1,0 0-1,0 0 1,0 0-1,0 0 0,0 0 1,0 0-1,0 0 1,0 0-1,0 0 1,0 0-1,0 0 1,0 0-1,0 0 0,0 0 1,0 0-1,0 0 1,1 0-1,-1 0 1,0 0-1,0 0 1,0 0-1,0 0 0,0 0 1,0 0-1,0 0 1,0 0-1,0 0 1,0 0-1,0 0 1,0 0-1,0 0 0,0 0 1,0 0-1,0 0 1,0 0-1,0 0 1,1 0-1,-1 0 1,0 0-1,0 0 0,0 0 1,0 0-1,0 0 1,0 0-1,0-1 1,1 11-163,0 13 67,-1 6 78,-1-3 50,3 27 0,-1-46-13,0 0 0,0 0 0,1 1 0,0-1-1,0 0 1,1-1 0,0 1 0,5 9 0,-7-14-8,0 1 1,1-1 0,-1-1-1,1 1 1,-1 0-1,1 0 1,0 0 0,0-1-1,0 1 1,0-1-1,0 1 1,0-1 0,0 0-1,0 0 1,0 0-1,3 1 1,-2-2 19,0 0 0,0 0 1,0 0-1,-1 0 0,1 0 0,0 0 0,0-1 1,0 1-1,-1-1 0,1 0 0,0 0 0,-1 0 1,5-3-1,14-6 62,85-39-174,104-28-36,-203 74 108,-1 0 1,1 1-1,0 0 0,0 0 0,0 1 0,0-1 0,0 2 1,8-1-1,-15 1 12,1 0 1,-1 0 0,1 0-1,-1 0 1,1 0-1,-1 0 1,1 0 0,-1 0-1,1 0 1,-1 0-1,0 0 1,1 1 0,-1-1-1,1 0 1,-1 0-1,0 0 1,1 1 0,-1-1-1,1 0 1,-1 0-1,0 1 1,1-1 0,-1 0-1,0 1 1,0-1-1,1 1 1,-1-1 0,0 0-1,0 1 1,1-1-1,-1 1 1,0-1 0,0 0-1,0 1 1,0-1-1,0 1 1,0-1 0,0 1-1,0-1 1,0 1-1,0-1 1,0 1 0,0-1-1,0 0 1,0 1-1,0-1 1,-1 1 0,0 3-1,0-1 1,-1 0-1,0 0 0,0 0 1,-3 3-1,3-2-5,-23 26-62,18-24 49,1 1-1,1-1 1,-1 2 0,1-1 0,0 0 0,1 1-1,-7 16 1,11-22 18,-1-1-1,1 1 0,0-1 1,0 1-1,0 0 1,0-1-1,0 1 1,0-1-1,0 1 0,1-1 1,-1 1-1,1 0 1,-1-1-1,1 1 1,-1-1-1,1 0 0,0 1 1,0-1-1,0 1 1,0-1-1,0 0 1,0 0-1,0 0 0,0 0 1,0 1-1,1-2 1,-1 1-1,0 0 1,1 0-1,1 1 1,0 0-2,1 0 0,0-1 0,0 1 0,0-1 0,0 0 0,1 0 0,-1 0 0,0 0 0,0-1 0,7 1 0,3-3 33,-1-1 0,0 0 0,0-1 1,-1 0-1,1-1 0,19-11 0,-19 9-28,-1-2 1,0 1-1,0-1 0,-1-1 1,-1 0-1,1-1 0,-2 0 1,1 0-1,10-19 0,5-10 33,28-66 0,-5-3-153,34-120 0,-75 202 111,-1 1-1,-1-1 0,-2 0 0,0-1 0,-2 1 0,-3-42 0,-2 52-147,4 17 149,0-1 1,0 1 0,0 0 0,0 0 0,0-1-1,-1 1 1,1 0 0,0 0 0,0-1 0,0 1-1,0 0 1,0 0 0,-1-1 0,1 1 0,0 0-1,0 0 1,0 0 0,-1-1 0,1 1 0,0 0-1,0 0 1,-1 0 0,1 0 0,0 0 0,0 0-1,-1 0 1,1 0 0,0-1 0,-1 1-1,1 0 1,0 0 0,0 0 0,-1 0 0,1 0-1,0 0 1,-1 0 0,1 1 0,0-1 0,0 0-1,-1 0 1,1 0 0,0 0 0,0 0 0,-1 0-1,1 0 1,0 1 0,0-1 0,-1 0 0,1 0-1,0 0 1,0 1 0,0-1 0,0 0 0,-1 0-1,1 0 1,0 1 0,0-1 0,0 0 0,0 0-1,0 1 1,0-1 0,-1 0 0,1 1 0,-4 5 6,1 1 0,-1-1 1,1 1-1,0 0 1,1 0-1,-1 0 0,-1 12 1,0 4 103,-1 26 1,2 18 26,3 0-1,3 0 1,3-1-1,2 1 1,4-1-1,28 92 1,-33-136-313,1 0 0,1 0 1,1-1-1,0 0 1,2-1-1,1 0 0,21 26 1,-33-45 4,0 0 0,-1 0 0,1-1 0,0 1 0,0 0 0,0-1 0,-1 1 0,1-1 1,0 1-1,0-1 0,0 1 0,0-1 0,1 1 0,-2-1 31,1 0-1,-1 0 0,0 0 1,1 0-1,-1 0 1,0 0-1,0 0 1,1 0-1,-1 0 0,0-1 1,1 1-1,-1 0 1,0 0-1,0 0 1,1 0-1,-1 0 0,0-1 1,1 1-1,-1 0 1,0 0-1,0 0 1,0-1-1,1 1 0,-1 0 1,0 0-1,0-1 1,1 0-218,-1 0 1,0 0-1,1 0 1,-1 0-1,0 0 1,0 0-1,1 0 1,-1 0-1,0 0 1,0 0-1,0 0 1,-1 0-1,1 0 1,0 0-1,0 0 1,0 0-1,-1 0 1,1 0-1,-1-1 1,-1-1-421,-1 0 0,1-1 0,-1 1 0,0 0 1,0 1-1,0-1 0,0 0 0,-4-1 0,-29-18-2157,16 12 2031,-33-27 2974,2 2 2881,3 3-45,-53-47-1,98 76-4703,0 0-1,0 0 1,0-1-1,0 1 1,0-1-1,1 1 1,0-1-1,0 0 0,0 0 1,0 0-1,1 0 1,-1 0-1,1 0 1,0-1-1,1 1 0,-1 0 1,1-1-1,-1 1 1,1 0-1,0-1 1,1 1-1,-1 0 1,3-9-1,-1 3-44,1-1 0,0 2 0,1-1 0,0 0 0,0 1 0,1-1 1,0 1-1,0 0 0,14-15 0,-9 14-132,0 0-1,0 1 1,1 0 0,0 1-1,0 0 1,1 1 0,16-8 0,-3 4-340,0 1 0,0 1 0,1 1 0,32-5 1,-41 10-859,-1 1 0,0 0 0,1 1 0,-1 1 0,1 1 0,-1 1 0,0 0 0,22 5 0,2 7-1668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43.2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31 181 7136,'-9'17'2309,"9"-17"-2264,0 1 0,0-1-1,-1 0 1,1 1 0,0-1 0,0 1 0,0-1-1,0 0 1,0 1 0,0-1 0,0 1 0,0-1-1,0 0 1,0 1 0,0-1 0,0 1 0,0-1-1,0 0 1,0 1 0,3 22 2840,-1 0 1,-3 43-1,-1-17-84,2-30-2146,-4 27 1,4-45-645,-4 22 141,0 32-1,-2-37-2529,13-36-10622,-2 1 11454,2-41-2460,-5 40 3348,0-54 1520,-7-35 5550,3 79-5260,-14-136 4219,14 151-5389,0-6-686,2 18 560,0 0 0,0 1 1,0-1-1,0 0 0,0 1 0,0-1 0,0 0 0,1 1 0,-1-1 0,0 0 0,0 1 0,1-1 0,-1 1 0,0-1 0,1 1 0,-1-1 0,1 0 0,-1 1 0,1-1 1,-1 1-1,2-1 0,-2 1 39,0 0 0,1 0 1,-1 0-1,0 0 0,1 0 1,-1 0-1,0 0 0,0 0 1,1 0-1,-1 0 0,0 0 0,1 0 1,-1 0-1,0 0 0,1 1 1,-1-1-1,0 0 0,0 0 1,1 0-1,-1 1 0,0-1 1,0 0-1,1 0 0,-1 0 1,0 1-1,0-1 0,1 0 1,-1 1-1,0-1 0,0 0 1,0 0-1,0 1 0,0-1 1,1 1-1,1 2-701,10 12-1060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43.6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39 6656,'26'88'6944,"-24"-83"-6452,-1 1 160,1 0 1,0 1-1,0-1 1,4 7-1,-5-10-483,1 0 1,0-1-1,0 1 0,0-1 1,1 0-1,-1 1 0,1-1 1,-1 0-1,1 0 0,-1-1 1,5 3-1,1-1 7,-1 0-1,1 0 1,0-1 0,0 0 0,0 0-1,1-1 1,-1 0 0,0 0-1,0-1 1,1 0 0,-1-1-1,0 1 1,1-2 0,-1 1 0,14-5-1,-16 4-83,0 0 0,0 0-1,0-1 1,-1 1-1,1-1 1,-1-1 0,1 1-1,-1-1 1,0 0-1,0 0 1,-1 0 0,1-1-1,-1 1 1,0-1-1,0 0 1,-1-1 0,1 1-1,-1 0 1,0-1-1,-1 0 1,3-6 0,-4 8-71,-1 0 1,1 0 0,-1 0 0,0 0 0,0 0 0,0 0 0,0 1-1,-1-1 1,0 0 0,0 0 0,0 0 0,0 0 0,0 1 0,-1-1-1,0 1 1,1-1 0,-1 1 0,-1-1 0,1 1 0,0 0 0,-1 0-1,0 0 1,1 1 0,-1-1 0,0 1 0,-1-1 0,1 1-1,0 0 1,-1 0 0,1 0 0,-1 1 0,1-1 0,-1 1 0,0 0-1,0 0 1,1 0 0,-1 0 0,0 1 0,0 0 0,-6 0 0,-2 1-107,0 1 0,0 0 1,1 1-1,0 0 1,-1 1-1,-14 8 1,3 0-450,-39 26 1,53-32-589,-1 1 0,-10 11 1,13-7-1355,7-11 2397,0 0-1,0 0 0,0 1 0,0-1 1,0 0-1,0 1 0,0-1 0,0 0 1,0 0-1,0 1 0,0-1 0,0 0 0,0 0 1,0 0-1,0 1 0,1-1 0,-1 0 1,0 0-1,0 1 0,0-1 0,0 0 1,1 0-1,-1 0 0,0 0 0,0 1 0,0-1 1,1 0-1,1 1-533,0 0 0,1-1 1,-1 1-1,1 0 0,-1-1 0,5 1 1,-6-1 415,25 4-2565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44.0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0 9888,'-4'5'6542,"4"-5"-6374,2 11 2797,0 2-1441,-12 153 3527,12-166-4994,-1 0 1,1-1-1,-1 1 0,1-1 1,-1 1-1,0-1 0,1 1 1,-1-1-1,1 0 1,-1 0-1,0 0 0,2-2 1,2 0 12,17-12-28,1 1-1,0 0 1,48-18 0,-63 29 26,1 0 0,-1 1 1,0 0-1,1 1 0,-1 0 0,0 0 1,1 1-1,-1 0 0,1 0 1,-1 1-1,1 0 0,-1 1 1,1-1-1,-1 2 0,0-1 1,13 7-1,-9-3 98,-1 1-1,0 0 1,15 13 0,1 8-1289,-24-24 326,0 0 1,-1 0 0,1 0 0,-1 0 0,3 6 0,-2 2-1642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45.7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61 180 2304,'5'-20'6000,"2"-16"4338,-10 41-9144,-5 12-740,6-13-206,-11 24 189,2 1 1,0 0-1,-11 55 0,21-78-402,0 1-1,1-1 0,0 0 1,0 0-1,0 0 1,2 10-1,-2-13 14,1-1 0,-1 0 0,1 0 0,-1 0 0,1 0 0,0 0 0,0-1 0,0 1 0,0 0 0,0 0 0,1 0 0,-1-1 0,0 1 0,1-1 0,-1 1 0,1-1 0,-1 0-1,1 1 1,0-1 0,0 0 0,0 0 0,-1 0 0,4 1 0,-3-2-11,0 0 0,0 1 1,1-1-1,-1 0 0,0 0 0,0-1 0,0 1 0,1 0 0,-1-1 0,0 1 0,0-1 0,0 0 1,0 0-1,0 0 0,0 0 0,0 0 0,0 0 0,3-3 0,2-2 22,0 0-1,-1 0 0,8-8 1,3-8 37,-1-1 1,-1-1-1,16-33 1,19-28-296,-47 80 142,2-1-176,-2 17-5,0 5 175,0 0 1,1 0 0,11 24 0,-12-34 91,0 0 1,0 0 0,0-1 0,1 1 0,0-1 0,0 0-1,1 0 1,-1 0 0,1-1 0,0 0 0,0 0-1,7 4 1,-3-3 30,-1-1 0,1 0-1,0 0 1,0-1-1,0 0 1,0-1 0,1 0-1,-1 0 1,1-1 0,-1-1-1,1 1 1,0-1 0,13-3-1,-16 2-8,0 0 0,-1 0 0,1-1 0,-1 0 1,1-1-1,-1 1 0,0-1 0,0-1 0,0 1 0,0-1 0,-1 0 0,1 0 0,-1 0 0,0-1 0,-1 0 0,1 0 0,-1 0 0,0-1 0,5-7 0,-1-2-41,-1 0-1,0 0 0,-1-1 1,-1 0-1,-1-1 0,0 1 1,-1-1-1,0 1 0,-1-1 1,-2 0-1,-1-28 0,1 43-37,0-1-1,-1 1 0,1-1 1,-1 1-1,0 0 0,1-1 1,-1 1-1,0 0 1,-1 0-1,1 0 0,0-1 1,-1 1-1,1 0 0,-1 1 1,1-1-1,-1 0 0,0 0 1,-3-1-1,4 2-83,15 9-202,-3-4 317,-1-1 0,0 0 0,1-1 1,0 0-1,17 0 0,-13-1 10,0 1 0,17 4 0,-27-4-8,-1-1 0,1 1 0,-1 0 0,1 0 0,-1 0 0,0 0-1,0 1 1,0 0 0,0 0 0,0 0 0,3 4 0,0 1 67,-1 1 1,0 0-1,0 0 0,-1 0 1,0 1-1,0 0 1,-1 0-1,-1 0 0,4 16 1,-2-4 102,-1 1 0,-2-1 0,1 34 0,-5-30-1688,-1-18 137,3-8 1348,0 0-1,-1 0 1,1 0 0,0 0-1,0 0 1,0 0 0,0 0 0,0 0-1,-1 0 1,1 0 0,0 0-1,0 0 1,0 0 0,0 0 0,0 0-1,0 0 1,-1 0 0,1 0-1,0-1 1,0 1 0,0 0 0,0 0-1,0 0 1,0 0 0,-1 0-1,1 0 1,0 0 0,0 0 0,0 0-1,0-1 1,0 1 0,0 0-1,0 0 1,0 0 0,0 0-1,0 0 1,0 0 0,0-1 0,0 1-1,0 0 1,0 0 0,0 0-1,0 0 1,0 0 0,0-1 0,0 1-1,-1-9-2653,2-18-2678,3-6 1675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46.1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4 8800,'-8'-3'4000,"3"3"-3488,5 3-960,5 2 128,0-5-448,8 3 448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6:58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 9 4736,'5'-8'4458,"-5"14"-996,0-2-2932,-1 0 1,1 0 0,-1 0 0,0 0 0,-1 0 0,1 0 0,-1 0 0,1 0-1,-1 0 1,-5 6 0,-3 4 623,-15 16-1,21-25-1022,-17 17 182,14-16-272,1 1-1,-1 1 0,-6 9 0,9-11-378,0 0-1,0-1 0,0 1 1,-1-1-1,-5 6 0,8-7-925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46.5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382 1 11808,'-2'4'5752,"0"-2"-5600,1 0 0,0 0 0,0 0 1,0 0-1,0 0 0,0 0 0,0 0 1,0 1-1,0 3 0,-1 40 1522,-2-1-1,-17 77 1,20-116-1591,-14 100 448,-1 110-1,14-18-447,3-104-2512,1-76-312,-1-4 83,-3-5-1874,1-5 1418</inkml:trace>
  <inkml:trace contextRef="#ctx0" brushRef="#br0" timeOffset="1">22 376 11392,'-22'-6'5151,"22"9"-4479,4-3 1248,6 0-1184,11-3 64,6 3-480,14-8 32,4 8-192,8-9-288,-3 9 64,0-8-2112,-5 0 1216,5-4-4287,-5 4 2943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46.8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158 0 8480,'-9'17'2730,"5"4"-1658,-23 118 2016,-22 86 2930,35-167-5343,-35 215 445,46-247-992,1 1 0,2 31 0,0-54-57,0-1-1,0 0 0,1 0 1,-1 0-1,1 0 1,0 0-1,0 0 0,0 0 1,2 4-1,-2-6-57,-1-1 0,1 1 0,0 0 0,-1 0 0,1-1 0,0 1 0,0 0 0,0-1 0,0 1 0,0-1 0,0 1 0,-1-1 0,1 0 0,0 1 0,0-1 0,0 0 0,0 0 0,0 1 0,0-1 0,1 0 0,-1 0 0,0 0 0,0 0 0,0 0 0,0-1 0,0 1 0,0 0 0,0 0 0,1-1 0,4-2-35,0 1-1,1-1 1,-1-1 0,11-7 0,-11 7-6,0 0 0,1 0 0,0 0 1,0 1-1,8-3 0,-13 5 35,0 1 0,0 0 1,0-1-1,0 1 1,0 0-1,0 0 0,0 0 1,0 0-1,0 1 0,0-1 1,0 0-1,0 1 0,0-1 1,0 1-1,0 0 0,0 0 1,0 0-1,0 0 0,-1 0 1,1 0-1,0 0 1,-1 1-1,4 2 0,0 2 34,0 0 0,-1 0 0,1 0 0,-1 1 0,0 0 0,4 10 0,15 48 175,-11-31-185,4 13-236,-10-27-2236,-1-7 793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48.1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6 274 5632,'0'-12'6560,"7"19"-3708,-4-4-2371,7 11 308,-1 0 1,-1 1-1,0-1 0,-1 2 1,0-1-1,-1 1 0,-1 0 1,4 21-1,1 20-142,3 61 0,-7-48-43,3 17-233,-3-14-55,21 93 0,-24-154-267,0-2 152,-1 1 0,0-1 0,1 16 0,-12-60 962,-2-1-1105,3 4-47,-26-103 80,18 43-83,2 14 12,-26-84 0,29 123 85,-7-40 0,15 64-99,1-1 1,0 0 0,2 0 0,0 0 0,3-29-1,1 27 17,0 0 0,1 0 0,1 0 0,1 0 0,0 1 0,1 0 0,1 0 0,13-18 0,-15 25-15,0 0 0,0 1 1,1 0-1,0 0 0,0 1 1,1 0-1,0 0 0,0 1 0,0 0 1,1 1-1,0 0 0,0 1 1,0 0-1,15-4 0,-18 7-11,-1 0 0,1 0 0,-1 0 0,1 1 0,0 0 0,-1 1 0,1-1 0,-1 1 0,1 1 0,-1-1 0,12 5-1,-9-2 2,0 0 0,-1 1 0,0 0 0,0 0 0,-1 1 0,1 0 0,10 12 0,-7-7 35,-2 1 0,1 0 0,-2 1 0,1 0 0,-2 0 0,0 1 0,-1 0 0,0 0-1,-1 0 1,4 17 0,-7-20-2,0 0-1,-1-1 1,0 1-1,-1 0 0,0-1 1,-1 1-1,0 0 0,-1-1 1,0 1-1,0-1 0,-1 1 1,-7 15-1,-2 3 10,-1-1 1,-2 0-1,0-2 0,-2 1 1,-1-2-1,-1-1 0,-1 0 0,-25 23 1,45-47-54,-1 0 0,1 0 1,0 1-1,-1-1 0,1 0 1,-1 1-1,1-1 0,0 0 1,-1 1-1,1-1 0,0 1 1,0-1-1,-1 0 0,1 1 1,0-1-1,0 1 0,0-1 1,-1 1-1,1-1 0,0 1 1,0-1-1,0 1 0,0 0 1,1 0-1,-1-1 1,1 1 0,0 0 0,-1-1 0,1 1 0,0 0-1,0-1 1,0 1 0,0-1 0,0 0 0,-1 1-1,1-1 1,2 1 0,11 5-2,34 13-119,66 38 1,-102-50 135,1 1 1,-1 1-1,0 0 0,-1 0 1,0 1-1,-1 1 1,0-1-1,0 2 0,14 23 1,-22-32 21,0 0 0,-1 0 1,1 0-1,-1 1 0,0-1 1,0 0-1,0 0 0,-1 1 1,1-1-1,-1 0 0,0 1 1,0-1-1,0 1 0,0-1 1,0 0-1,-2 5 0,1-4 2,-1 0-1,0 0 1,0 0 0,0 0-1,0-1 1,0 1-1,-1 0 1,0-1-1,1 0 1,-1 0 0,-4 4-1,-5 2 53,1-1 0,-1 0 0,-1-1 0,0 0-1,0-1 1,-19 6 0,-2-1-82,-47 9 1,39-14-1188,0-2 1,-60-1 0,94-3 623,7 1 269,-1-1 0,1 0 0,-1 0 0,1 0 1,-1 0-1,1 0 0,-1 0 0,1-1 0,-1 1 0,1 0 1,0-1-1,-1 1 0,1-1 0,-2 0 0,1-3-1959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48.6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156 122 6816,'0'1'206,"-1"-1"1,1 0 0,-1 0-1,1 1 1,0-1-1,-1 1 1,1-1 0,0 0-1,-1 1 1,1-1 0,0 1-1,0-1 1,-1 0-1,1 1 1,0-1 0,0 1-1,0-1 1,0 1 0,0-1-1,-1 1 1,1-1-1,0 1 1,0-1 0,0 1-1,0-1 1,0 1-1,1-1 1,-1 1 0,1 1 90,0-1 0,0 0 1,0 0-1,1 0 0,-1 0 1,0 0-1,1 0 0,-1 0 1,3 1-1,2 0 271,1 1 1,-1-1-1,0-1 0,1 1 1,0-1-1,-1 0 0,1-1 1,0 0-1,-1 0 0,1 0 1,0-1-1,-1 0 1,14-3-1,-20 4-511,1-1-1,0 1 1,-1 0-1,1-1 1,-1 1 0,1-1-1,-1 1 1,1-1-1,-1 1 1,1-1-1,-1 1 1,1-1 0,-1 1-1,0-1 1,1 1-1,-1-1 1,0 0 0,1 1-1,-1-1 1,0 0-1,0 1 1,0-1 0,0 0-1,1 1 1,-1-1-1,0 0 1,0 1 0,-1-2-1,-3-21 532,4 20-508,-2-4-58,0 0-1,0 1 1,-1-1-1,0 1 1,0 0-1,0 0 1,-1 0-1,0 0 1,0 0-1,-9-9 1,9 12-70,1 0 0,-1 0 0,0 0 1,-1 0-1,1 1 0,0-1 0,-1 1 0,0 0 1,1 1-1,-1-1 0,0 1 0,0 0 1,0 0-1,0 0 0,-9 1 0,8 0 90,0 1 0,0 0-1,0 0 1,0 0 0,1 1-1,-1 0 1,0 0 0,1 1-1,-1 0 1,1 0 0,0 0 0,0 0-1,0 1 1,1 0 0,-8 7-1,6-5 56,0 1 0,0 0 0,1 0 0,-1 1 0,2 0 0,-1 0 0,1 0 0,0 0 0,-4 14 1,7-18-46,0 1 1,1-1 0,-1 1 0,1 0 0,-1 0-1,2-1 1,-1 1 0,0 0 0,1-1 0,0 1-1,0-1 1,0 1 0,1-1 0,1 6 0,1-4 34,-1 1 0,1-1 1,1 1-1,-1-1 0,1 0 1,0-1-1,0 1 1,7 4-1,5 3 66,0-1 0,1-1 0,1 0 0,0-2 0,25 10-1,-32-14-124,1-1-1,-1-1 0,0 0 0,1-1 0,0-1 0,24 1 1,-25-3-685,0 0 0,21-4 1,-24 3-752,-1-1-1,1 0 1,-1 0 0,10-5-1,-16 6 626,1 0-1,-1 1 0,1-1 1,-1 0-1,0 0 0,0 0 1,0 0-1,0-1 0,0 1 1,0 0-1,-1-1 0,3-3 1,-1 0-891,15-18-3712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49.4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19 7232,'-4'-5'529,"-6"-5"3722,10 10-4043,-1 0 0,1-1 0,-1 1 0,0 0 0,1 0 0,-1 0 0,1 0 0,-1 0 0,0 0-1,1 0 1,-1 1 0,1-1 0,-1 0 0,0 0 0,1 0 0,-1 1 0,1-1 0,-1 0-1,1 0 1,-1 1 0,0 0 0,-2 1 49,0 0 1,0 1-1,0-1 0,1 1 1,-1 0-1,1 0 0,-1 0 1,1 0-1,0 0 0,-3 7 1,0 2 305,-6 23 0,9-27-371,-1 0-58,1 1-1,0-1 1,1 1-1,0-1 0,1 1 1,-1-1-1,1 1 1,1 0-1,2 13 1,-1-16-56,-1 0 0,2 0 1,-1 0-1,1 0 1,-1 0-1,2 0 0,-1-1 1,1 0-1,0 1 1,0-1-1,0-1 0,0 1 1,7 5-1,-4-4 24,1-1 0,-1 0 0,1-1 0,0 1-1,0-1 1,0-1 0,1 0 0,-1 0 0,1 0-1,0-1 1,-1 0 0,11 0 0,-14-2-37,1 1 0,-1-1 0,0 0 0,0-1 0,0 0 1,0 1-1,-1-2 0,1 1 0,0 0 0,0-1 0,0 0 0,-1 0 0,1 0 0,-1-1 1,0 0-1,0 0 0,0 0 0,0 0 0,0 0 0,0-1 0,-1 0 0,4-5 1,0-1 83,-1-1 0,0 0 0,-1-1 0,0 1 1,-1-1-1,0 0 0,-1 0 0,3-18 0,-5 23-134,0 0 0,0 0 0,-1 0 0,0 0-1,-1 0 1,1 0 0,-2 0 0,1 0 0,0 0 0,-1 0-1,-1 0 1,1 1 0,-1-1 0,0 1 0,0 0-1,-6-7 1,7 10-56,-1 0 0,1 1-1,-1-1 1,0 1 0,0-1 0,0 1-1,-1 0 1,1 0 0,-1 0 0,1 1-1,-8-3 1,5 2-26,-1 1 0,0-1 0,-1 2 0,1-1 0,0 1 0,-8 0 0,4 1-53,-1 0 0,0 1 0,1 1-1,-1 0 1,1 1 0,0-1 0,-16 10 0,26-13 97,-8 5-432,-1 0 0,2 1 1,-1-1-1,-12 12 0,19-15 174,0 0 0,0 1 0,0-1 0,1 0 0,-1 1 0,0-1 0,1 1 0,0 0 0,0 0 0,0-1 0,0 1 1,0 0-1,0 0 0,1 0 0,-1 0 0,1 0 0,0 0 0,0 0 0,0 0 0,1 5 0,6 20-1628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49.8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59 7456,'-5'8'905,"4"-6"-597,-1 1-1,0-1 1,0 0-1,1 0 1,-1 0-1,-1 0 1,-3 3-1,-4 4 764,0 0 1,1 0-1,0 1 0,-13 19 1,20-26-718,0 0 0,0 1 1,1-1-1,-1 0 0,1 1 1,0-1-1,0 1 0,0-1 0,1 1 1,-1-1-1,1 5 0,0-6-271,0 1 0,1-1-1,-1 1 1,1-1 0,-1 1-1,1-1 1,0 0-1,0 0 1,0 1 0,1-1-1,-1 0 1,0 0 0,1 0-1,-1 0 1,1 0-1,0 0 1,0-1 0,2 3-1,1-1 75,-1 0-1,1 0 0,0-1 0,-1 0 1,1 0-1,0 0 0,0 0 1,1-1-1,-1 0 0,0 0 1,0 0-1,1 0 0,-1-1 0,10-1 1,-6 1 54,1-2 0,-1 1 0,0-1-1,0 0 1,0-1 0,0 0 0,15-8 0,-9 3 142,0-1 0,16-13 0,-26 18-217,0-1 0,0 1 0,0-1 0,0-1 0,-1 1 0,0-1 0,0 1 0,5-11 0,-6 8-17,0 0-1,0 0 1,-1 0 0,0-1-1,0 1 1,-1-1 0,1-9 0,-2 16-142,0-1 0,0 1 1,0-1-1,0 0 0,0 1 1,0-1-1,-1 1 0,0-1 1,1 1-1,-1-1 1,0 1-1,0 0 0,0-1 1,0 1-1,-1 0 0,1 0 1,-1-1-1,1 1 0,-1 0 1,0 1-1,0-1 1,0 0-1,0 0 0,0 1 1,0-1-1,0 1 0,0 0 1,-5-2-1,1 1-280,0 1-1,0 0 1,-1 0-1,1 1 0,0 0 1,0 0-1,-1 0 1,1 1-1,0 0 1,-11 3-1,-5 2-2885,-34 16 0,18-3 427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51.3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234 70 4896,'5'-9'8432,"-5"11"-8078,0 0 1,0 0-1,0 0 1,-1 0-1,1 0 0,-1-1 1,1 1-1,-1 0 1,0 0-1,0-1 1,1 1-1,-1 0 1,0-1-1,-2 3 1,-32 31 1240,14-14-1014,-115 138 1061,130-151-1609,0 1 0,1-1 0,0 1 0,-4 12 0,7-18-10,2-1 1,-1 1-1,0 0 1,1 0 0,-1 0-1,1 0 1,0 0-1,0 5 1,0-7-8,0 0 1,1 0-1,-1 1 0,0-1 1,1 0-1,-1 0 0,1 0 1,-1 1-1,1-1 0,0 0 1,0 0-1,-1 0 1,1 0-1,0 0 0,0 0 1,0 0-1,0-1 0,0 1 1,0 0-1,1 0 0,1 0 12,-1 0 0,0 0 0,1 0 0,-1-1-1,1 1 1,-1-1 0,0 0 0,1 0 0,-1 0 0,1 0-1,-1 0 1,1 0 0,-1-1 0,1 1 0,-1-1 0,0 0-1,1 0 1,-1 0 0,0 0 0,4-2 0,2-1 55,-1-1 1,1 0 0,-1-1-1,10-9 1,80-99 146,-78 89-284,8-19-47,-26 43 91,-1 1 0,0 0 0,0 0 0,0 0 0,0-1 1,1 1-1,-1 0 0,0 0 0,0 0 0,0 0 0,1 0 1,-1 0-1,0-1 0,0 1 0,1 0 0,-1 0 0,0 0 1,0 0-1,1 0 0,-1 0 0,0 0 0,0 0 0,1 0 1,-1 0-1,0 0 0,0 0 0,1 0 0,-1 0 0,0 1 1,0-1-1,1 0 0,-1 0 0,0 0 0,0 0 0,1 0 1,-1 0-1,0 1 0,0-1 0,0 0 0,0 0 0,1 0 0,-1 1 1,0-1-1,8 13-139,-7-10 107,7 10 21,13 26 372,28 38 0,-40-65-228,0-1 1,1 0-1,0 0 1,1-1-1,0 0 1,1-1-1,15 9 1,-23-15-78,1 0 1,0-1-1,0 0 1,0 0-1,0 0 1,0 0-1,0-1 0,1 0 1,-1 0-1,0 0 1,1-1-1,-1 0 1,1 0-1,-1 0 1,0-1-1,1 1 1,-1-1-1,0-1 0,0 1 1,1-1-1,-1 0 1,0 0-1,-1 0 1,1-1-1,0 0 1,-1 0-1,1 0 0,-1 0 1,0-1-1,6-6 1,2-3 1,-1-1 0,-1 0 0,0 0 0,-1-1 1,-1 0-1,0-1 0,-1 1 0,5-19 0,5-21 15,9-61 0,-20 83-25,8-12-550,-10 38 225,0 11 35,1 12 77,7 49 307,-3 1 0,-4 0 0,-1 1 1,-8 80-1,4-146-127,-4 27 134,4-27-122,0-1 1,0 1 0,0 0-1,-1 0 1,1-1 0,0 1 0,0 0-1,-1 0 1,1-1 0,0 1 0,-1 0-1,1-1 1,-1 1 0,1 0-1,-1-1 1,1 1 0,-1-1 0,1 1-1,-1-1 1,0 1 0,1-1-1,-1 1 1,0-1 0,1 0 0,-1 1-1,0-1 1,0 1 0,-1-2 1,1 1 0,0 0 0,0 0 0,0-1 0,-1 1 0,1-1 0,0 1 0,0-1 0,0 1 0,0-1 0,0 0-1,0 1 1,0-1 0,0 0 0,0 0 0,0 0 0,-1-1 0,-13-20 52,10 14-41,-5-6-26,1-1-1,1 0 0,0-1 0,-6-18 0,13 33-6,1-1-1,-1 1 0,1 0 0,0 0 0,0 0 0,-1 0 0,1 0 0,0-1 1,0 1-1,0 0 0,0 0 0,0 0 0,0-1 0,0 1 0,1 0 0,-1 0 1,0 0-1,1 0 0,-1 0 0,1 0 0,-1-1 0,1 1 0,-1 0 0,1 0 1,0 1-1,0-1 0,-1 0 0,1 0 0,0 0 0,0 0 0,0 1 0,0-1 0,0 0 1,0 1-1,0-1 0,0 1 0,0-1 0,0 1 0,0-1 0,1 1 0,-1 0 1,0 0-1,2-1 0,2 1 65,1 0 1,-1 0 0,0 0-1,1 1 1,-1 0 0,0 0-1,0 0 1,9 4 0,43 20 178,-19-8-193,-22-10-598,4 1 920,25 7 0,-22-10-3173,0-4-3666,-13-1 3552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53.3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402 32 4384,'1'0'135,"-1"0"1,1 0-1,-1 0 1,1 0-1,-1-1 1,1 1-1,-1 0 1,1 0-1,-1-1 1,1 1-1,-1 0 1,0-1-1,1 1 1,-1 0-1,0-1 1,1 1-1,-1-1 1,0 1-1,1 0 1,-1-1-1,0 1 1,0-1-1,1 1 1,-1-1-1,0 1 1,0-1 0,0 1-1,0-1 1,0 1-1,0-1 1,0 1-1,0-1 1,0 1-1,0-1 1,0 1-1,0-1 1,0 1-1,0-1 1,0 1-1,0-1 1,-1 0-1,1 0 122,-1 0 0,1 0-1,-1 0 1,0 0 0,1 0 0,-1 1-1,0-1 1,1 0 0,-1 0 0,0 1-1,0-1 1,0 1 0,0-1 0,1 0-1,-1 1 1,0 0 0,0-1 0,0 1-1,-1-1 1,-3 1 96,0 0-1,0 0 1,0 0-1,0 1 1,0 0-1,0 0 1,0 0-1,-7 3 1,-34 16 652,45-19-948,-187 109 1868,170-99-1810,9-5-41,-1 0 0,1 0-1,0 1 1,0 1-1,0-1 1,1 1-1,-10 13 1,17-19-58,0 0 0,0-1 0,0 1 0,0 0 1,1 0-1,-1 0 0,0-1 0,1 1 0,-1 0 0,1 0 0,0 0 0,-1 0 0,1 3 0,0-4 5,1 0-1,-1 1 0,0-1 0,1 0 0,-1 0 0,1 1 0,-1-1 0,1 0 0,-1 0 1,1 0-1,0 1 0,0-1 0,-1 0 0,1 0 0,2 1 0,1 1 21,-1-1 0,1 0 0,0 1 0,0-1 0,0-1 1,0 1-1,1-1 0,-1 0 0,0 1 0,0-2 0,6 1 0,11 2 27,1-2 0,0-1 0,0-1 0,-1 0 0,42-9 0,-27 0-35,1 0 0,56-27 0,-9-4 146,40-17-236,-123 57 51,1 1-1,0-1 1,0 0 0,0 1-1,-1 0 1,1-1-1,0 1 1,0 0-1,0 0 1,3 0-1,-5 0 4,0 0 0,0 0 0,0 0-1,1 0 1,-1 0 0,0 1-1,0-1 1,0 0 0,1 0 0,-1 0-1,0 0 1,0 0 0,0 0-1,0 1 1,0-1 0,0 0 0,1 0-1,-1 0 1,0 1 0,0-1-1,0 0 1,0 0 0,0 0-1,0 1 1,0-1 0,0 0 0,0 0-1,0 0 1,0 1 0,0-1-1,-4 12-207,-3 1 205,1 0 0,0 0 0,1 1 0,0 0 0,1 0 0,1 0 0,0 0 0,1 0 0,0 21-1,1-28 52,2 0-1,-1 0 0,1 0 0,0 0 1,1 0-1,-1 0 0,1 0 0,1-1 0,-1 1 1,1-1-1,0 1 0,1-1 0,0 0 1,-1-1-1,2 1 0,-1 0 0,1-1 0,0 0 1,0 0-1,0-1 0,8 5 0,-9-6-10,0-1 0,0 0 0,1 0 0,0 0-1,-1-1 1,1 1 0,0-1 0,-1 0 0,1-1-1,0 1 1,0-1 0,0 0 0,0 0 0,0 0 0,0-1-1,-1 0 1,1 0 0,0 0 0,0-1 0,-1 1-1,1-1 1,-1 0 0,6-3 0,2-2 34,-1 0 0,0-1 0,0 0-1,0-1 1,-1 0 0,-1-1 0,11-13 0,-17 19-61,0 0 1,0 0-1,0-1 1,-1 0-1,1 1 1,-1-1-1,0 0 0,-1 0 1,1 0-1,-1 0 1,0 0-1,0 0 1,-1-7-1,0 8-8,0 0-1,0 1 1,-1-1 0,1 1-1,-1-1 1,0 1-1,0-1 1,-1 1 0,1 0-1,-1-1 1,1 1-1,-1 0 1,0 0-1,0 0 1,0 0 0,-1 0-1,1 1 1,-1-1-1,0 1 1,-4-4 0,-3 0-46,0 0 1,-1 0 0,1 1 0,-1 1 0,0 0-1,0 0 1,-1 1 0,1 1 0,-1-1 0,-12 1 0,1 1-48,0 0 0,0 2 1,0 1-1,-28 6 1,50-8 95,0 0 1,1 1-1,-1-1 1,0 0 0,0 0-1,0 0 1,1 0-1,-1 0 1,0 0 0,0 0-1,1 0 1,-1 0-1,0 0 1,0 0-1,1-1 1,-1 1 0,-1-1-1,3 1 2,0-1-1,0 1 0,0-1 1,0 1-1,0 0 1,0-1-1,0 1 1,0 0-1,0-1 0,0 1 1,0 0-1,0 0 1,0 0-1,0 0 0,2 0 1,266-41 34,-110 12-156,-150 28 140,1 0 1,-1 0 0,1 1-1,-1 0 1,0 0-1,1 1 1,-1 1-1,13 3 1,-19-4 27,0-1-1,0 2 1,-1-1 0,1 0 0,0 1-1,-1-1 1,1 1 0,-1 0 0,1 0-1,-1 0 1,0 0 0,0 0 0,0 0 0,0 1-1,0-1 1,0 1 0,-1-1 0,1 1-1,-1 0 1,0-1 0,0 1 0,0 0-1,0 0 1,0 0 0,0 0 0,-1 0 0,0 0-1,1 0 1,-1 4 0,-1 13 75,-1-1-1,0 1 1,-2-1 0,-10 36 0,14-51 270,4-8-146,10-16-63,1-1-211,6-2-58,43-34 1,-57 52 78,0 0 1,1 0-1,0 0 0,12-5 1,-15 8-13,-1 1 0,1-1 0,0 1 0,0-1 1,0 2-1,0-1 0,0 0 0,0 1 1,7 0-1,-11 0 20,0 0-1,0 1 1,0-1 0,0 0 0,0 1-1,0-1 1,0 1 0,0-1 0,0 1-1,-1-1 1,1 1 0,0-1 0,0 1-1,0 0 1,-1 0 0,1-1 0,0 1-1,-1 0 1,1 0 0,-1 0 0,1 0-1,-1 0 1,1 0 0,-1 0 0,1-1-1,-1 1 1,0 0 0,0 1 0,0-1-1,1 0 1,-1 0 0,0 0 0,0 0-1,0 0 1,-1 0 0,1 1-1,0 4 49,-1 0-1,0 0 0,-1 1 0,-2 7 0,-2 3 7,3-12-51,1 0 0,1 0 0,-1 0 0,1 0 0,0 1 0,-1 8 0,2-14-4,0 1-1,0-1 1,0 0-1,0 1 1,0-1-1,0 0 1,0 0-1,1 1 1,-1-1-1,0 0 1,0 0-1,0 1 1,0-1 0,0 0-1,1 0 1,-1 0-1,0 1 1,0-1-1,0 0 1,1 0-1,-1 0 1,0 1-1,0-1 1,0 0-1,1 0 1,-1 0-1,0 0 1,0 0-1,1 0 1,-1 0-1,0 0 1,1 1 0,-1-1-1,0 0 1,0 0-1,1 0 1,-1 0-1,0 0 1,0 0-1,1-1 1,-1 1-1,0 0 1,1 0-1,-1 0 1,0 0-1,0 0 1,1 0-1,-1 0 1,0-1 0,0 1-1,1 0 1,19-10 109,-11 5-73,52-27 37,10-5-165,-62 34 52,0-1 0,1 1 0,-1 0 0,0 1 0,18-2 0,-23 3 36,-1 1 0,0 0 0,1 1 0,-1-1 0,0 0 0,1 1 0,-1 0 0,0 0 0,0 0 1,0 0-1,0 0 0,0 1 0,0 0 0,0-1 0,0 1 0,0 0 0,2 3 0,2 2 53,0 1 1,0 0-1,-1 1 1,6 10-1,-7-11 16,0 0-1,1 0 1,0-1 0,0 0-1,8 7 1,-13-13-50,0 0 1,0 0 0,1 0-1,-1 0 1,1-1-1,-1 1 1,1 0 0,-1-1-1,1 1 1,-1-1-1,1 0 1,-1 0 0,1 1-1,-1-1 1,1 0-1,0 0 1,-1 0 0,1-1-1,-1 1 1,4-1-1,1-1-346,0 0-1,0-1 1,11-6-1,-12 6-1281,1 0-1,-1 0 1,10-3 0,3 3-3921,3 2 1761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55.4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64 638 8224,'1'-3'3595,"1"12"-2001,0 22 225,-10 87 1008,5-50-1441,-18 99 0,-3-42 294,23-116-1481,1-8-152,0-1 1,0 1-1,0 0 1,0 0-1,0 0 1,0-1 0,0 1-1,0 0 1,0 0-1,0-1 1,-1 1-1,1 0 1,0 0-1,0-1 1,-1 1-1,1 0 1,-1-1-1,1 1 1,-1 0-1,1-1 1,-1 1-1,1-1 1,-1 1-1,-1 0 1,1-1 281,0-6-77,0-29-60,1 0 0,7-59 0,-3 67-258,0-1 0,14-42 0,29-52-146,-5 26-34,71-114 1,-109 203 237,5-9-74,20-23 0,-26 35 105,0 1 0,0-1-1,1 1 1,0 0 0,-1 0 0,1 0-1,0 0 1,1 1 0,-1-1 0,0 1-1,7-2 1,-9 3-8,-1 1 0,1-1 0,0 1 0,-1 0 0,1 0-1,0 0 1,-1 0 0,1 0 0,0 0 0,-1 0 0,1 0-1,-1 1 1,1-1 0,0 0 0,-1 1 0,1 0 0,-1-1 0,1 1-1,-1 0 1,0 0 0,1 0 0,-1 0 0,0 0 0,1 0-1,-1 0 1,0 0 0,0 0 0,0 1 0,0-1 0,0 0 0,0 1-1,1 2 1,1 3 68,0 1 0,0 0 0,-1 0-1,0 0 1,1 10 0,-1-6 18,-1 0 1,-1 1 0,0-1-1,-1 1 1,0-1-1,-1 1 1,0-1-1,-1 0 1,0 0 0,-6 14-1,1-6-51,-1 0-1,-1-1 0,-1 0 1,-1 0-1,-14 16 0,-5-2 5,48-46-340,1 0 1,1 2-1,0 0 1,0 1 0,1 0-1,35-10 1,4 3 289,67-10 0,-123 26 6,0 1 0,-1-1 1,1 1-1,0 0 0,0 0 0,0 0 0,-1 0 0,1 0 0,0 1 0,0-1 1,-1 1-1,1 0 0,3 1 0,-4-1 35,0 1 0,-1-1 0,1 0 1,-1 1-1,1-1 0,-1 1 0,1-1 0,-1 1 0,0 0 1,0-1-1,0 1 0,0 0 0,0 0 0,0 0 0,-1 0 1,1 0-1,0 3 0,-1-4-41,0 1 0,1 0 0,-1 0 0,0-1 0,1 1 0,0-1 0,-1 1-1,1 0 1,0-1 0,-1 1 0,1-1 0,0 0 0,0 1 0,0-1 0,1 0 0,-1 1 0,0-1 0,0 0 0,1 0 0,-1 0 0,1 0 0,-1 0 0,1 0 0,-1-1 0,1 1 0,2 0 0,9 2 92,0-2 0,0 0 1,0-1-1,0 0 1,0-1-1,0 0 0,0-1 1,0 0-1,0-1 1,-1-1-1,1 0 0,19-10 1,-28 13-70,-1-1 1,0 0-1,1 0 0,-1 0 1,0-1-1,0 1 1,0-1-1,0 1 1,-1-1-1,1 0 0,-1 0 1,1 0-1,-1 0 1,0-1-1,0 1 0,-1-1 1,1 1-1,-1-1 1,1 1-1,-1-1 1,0 0-1,-1 0 0,1 0 1,-1 0-1,1 1 1,-1-5-1,-1 3-38,0 1 0,1-1 0,-1 1 1,-1-1-1,1 1 0,-1 0 0,1 0 0,-1 0 0,-1 0 0,1 0 1,0 0-1,-1 0 0,0 1 0,0-1 0,0 1 0,0 0 0,-1 0 1,1 0-1,-1 0 0,0 0 0,-6-3 0,5 4-7,0 0 0,0 0-1,0 1 1,0-1 0,0 1 0,0 0-1,-1 1 1,1-1 0,-7 1 0,3 0-2,-13 0-45,0 0 0,1 2 1,-1 1-1,1 0 1,-1 2-1,1 0 0,1 2 1,-36 15-1,55-22 57,0 1 0,0-1-1,-1 1 1,1-1 0,0 1-1,0 0 1,0 0 0,0 0-1,0 0 1,0 0 0,-2 1-1,3-1 7,0-1-1,0 0 1,0 0-1,0 1 1,0-1-1,0 0 0,0 0 1,0 0-1,0 1 1,0-1-1,0 0 1,0 0-1,0 1 1,0-1-1,0 0 1,0 0-1,0 1 1,0-1-1,0 0 0,0 0 1,0 0-1,1 1 1,-1-1-1,0 0 1,0 0-1,0 0 1,1 1-1,11 5-34,1-3 41,0 0 0,1-2 0,-1 1 0,19-2 0,-3 1-34,7 0 53,0-1 0,0-2 1,66-12-1,-78 8 31,1 0-1,-1-2 1,0-1 0,-1-1-1,0-1 1,27-17 0,24-28-6,-73 55-26,1 0 0,-1 0 0,0 0 1,1 1-1,-1-1 0,1 0 0,-1 1 0,1-1 1,-1 1-1,1 0 0,-1-1 0,1 1 0,0 0 1,-1 0-1,1 0 0,-1 0 0,1 0 0,2 0 1,-3 1-14,0 0 1,0 0-1,0 0 1,0 0-1,0 0 1,0 0-1,0 0 1,0 0-1,0 0 1,-1 0 0,1 0-1,0 0 1,-1 0-1,1 1 1,-1-1-1,1 0 1,-1 1-1,0-1 1,0 0-1,1 1 1,-1-1-1,0 0 1,0 3-1,2 19 120,10 43 0,-10-58-95,0 0 0,1 0-1,0 0 1,0 0-1,1-1 1,0 1-1,0-1 1,10 12-1,-8-14 11,0 1-1,0-2 1,0 1-1,0-1 0,1 0 1,0 0-1,0 0 0,0-1 1,0 0-1,1-1 0,-1 0 1,1 0-1,-1 0 1,1-1-1,0 0 0,0-1 1,0 1-1,-1-2 0,1 1 1,0-1-1,0 0 0,14-4 1,-8 0-8,0-1 1,0 0-1,-1-1 0,0 0 1,0-1-1,0-1 0,-1 0 1,0 0-1,-1-1 0,11-12 1,9-17-23,-21 24-43,2 1-1,16-16 0,-27 29 33,0 0-1,0 0 1,0 0-1,0 0 1,1 0-1,-1 0 1,0 0-1,0 1 1,1-1-1,-1 0 1,0 1-1,1-1 1,-1 1-1,1 0 1,-1-1-1,0 1 1,3 0-1,-3 0-3,0 1 0,0-1 0,0 1 0,0-1 0,0 1 0,0 0 0,0-1 0,-1 1 0,1 0 0,0 0 0,0-1 0,-1 1 0,1 0 0,0 0 0,-1 0 0,1 0 0,-1 0 0,1 0 0,-1 0-1,0 0 1,1 0 0,-1 2 0,4 11 49,-1 0-1,-1 0 0,0 0 0,-1 19 1,0-17-23,0-1 0,0 0-1,7 25 1,-7-37-15,0-1 33,0 1 1,-1-1 0,1 1-1,0 0 1,-1-1-1,1 6 1,52-48 84,-30 17-143,39-35-82,-44 44 61,36-25-57,-49 36 77,2-1 0,-1 1 1,0 0-1,1 1 0,-1-1 0,1 1 0,7-1 0,-12 3 12,0-1 0,0 1 0,0 0 0,-1 0 0,1 0 0,0 0 0,0 0 0,0 1 0,0-1 0,-1 0 0,1 1 0,0-1 0,0 1 0,-1 0 0,1 0 0,0-1 0,-1 1 0,1 0 0,-1 1 0,1-1 0,-1 0 0,1 0 0,-1 1 0,0-1 0,0 0 0,0 1 0,1 1 0,0 0-1,-1 0-1,1 1 1,-1-1 0,0 0-1,0 1 1,-1-1 0,1 0-1,-1 1 1,0-1 0,1 1-1,-2-1 1,1 1 0,0-1-1,-2 5 1,-1 2 19,0 0 1,-1 0-1,-9 18 0,-5 14 30,17-42-39,1 1-1,0-1 1,0 1-1,0-1 0,0 1 1,-1-1-1,1 0 0,0 1 1,0-1-1,0 1 1,0-1-1,0 1 0,0-1 1,0 1-1,0-1 0,0 1 1,1-1-1,-1 1 0,0-1 1,0 0-1,0 1 1,0-1-1,1 1 0,-1-1 1,0 0-1,0 1 0,1 0 1,0-1 1,0 0 0,-1 1 0,1-1 0,0 0 0,0 1 1,0-1-1,-1 0 0,1 0 0,0 0 0,0 0 0,0 0 0,0 0 1,-1 0-1,2 0 0,31-8 43,-33 8-51,264-88-478,-228 74 535,47-27 0,-62 30-48,-9 4-22,-8 4 5,0 1 0,0 0 0,0 0-1,1 0 1,-1 0 0,0 1 0,1 0 0,6-1-1,-31 18-271,10-7 219,1 1 1,0 0 0,1 1-1,-10 15 1,-2 2-26,15-20 43,0 0 1,0 0-1,0 1 1,1-1-1,-3 10 1,6-15 21,0 0 1,0 0-1,1 0 1,-1 0-1,1 0 0,0 0 1,0 0-1,1 6 1,-1-7 0,0-1 1,1 1-1,-1 0 0,1-1 1,-1 1-1,1-1 1,0 1-1,0-1 0,0 0 1,0 1-1,0-1 1,0 0-1,0 0 1,0 0-1,0 1 0,1-1 1,1 1-1,-1-1-6,0-1-1,0 1 0,0-1 1,-1 1-1,1-1 0,0 0 1,0 0-1,0 0 1,0 0-1,0 0 0,0 0 1,0 0-1,0-1 0,0 1 1,0-1-1,-1 1 1,1-1-1,0 0 0,0 0 1,-1 0-1,1 0 0,2-1 1,3-3-17,0 0 1,0 0 0,-1 0-1,8-9 1,-1-1 134,-1-1-1,-1 0 1,0-1 0,10-23-1,-5 5-30,-1-1-1,17-65 0,-20 61-46,7-27 118,-2-1-1,11-103 1,-27 165-141,0-11-5,-1 16 16,0 1 0,0 0 0,0-1 0,0 1 0,0 0 0,0-1-1,0 1 1,0 0 0,0-1 0,0 1 0,0 0 0,0 0 0,0-1-1,0 1 1,-1 0 0,1-1 0,0 1 0,0 0 0,0 0-1,-1-1 1,1 1 0,0 0 0,0 0 0,0-1 0,-1 1 0,1 0-1,0 0 1,-1 0 0,1 0 0,0-1 0,0 1 0,-1 0 0,1 0-1,0 0 1,-1 0 0,0 0 2,0 0-1,1 1 1,-1-1-1,0 0 1,1 1-1,-1-1 1,1 0-1,-1 1 1,0-1-1,1 1 1,-1-1-1,1 1 1,-1-1-1,1 1 1,0 0 0,-1-1-1,1 1 1,0-1-1,-1 1 1,1 1-1,-7 11 58,1 0 0,0 1 0,2 0 0,-1 0 0,2 0 0,-3 19 0,-5 95 269,10-92-208,2-1-1,8 55 1,-6-73-415,1-1 0,0 0 0,1 0 1,0-1-1,1 1 0,1-1 0,17 27 1,3-5-976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56.8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5 201 4064,'-4'-16'1307,"5"7"-801,0 2-348,0 4 70,0-1-1,-1 1 1,1 0 0,0 0 0,0 0 0,1 1-1,-1-1 1,2-3 0,3-3 1722,0 0 0,5-13 1,-10 22-1932,-1 0 1,0 0 0,0-1 0,0 1 0,0 0 0,0 0 0,0 0 0,0 0 0,0 0-1,0 0 1,0 0 0,0 0 0,0 0 0,0 0 0,0 0 0,0 0 0,0 0 0,0 0-1,1 0 1,-1 0 0,0 0 0,0 0 0,0 0 0,0 0 0,0 0 0,0 0-1,0 0 1,0 0 0,0 0 0,0 0 0,0 0 0,0 0 0,0 0 0,0 0 0,0 0-1,1 0 1,-1 1 0,0-1 0,0 0 0,0 0 0,0 0 0,0 0 0,0 0 0,0 0-1,0 0 1,0 0 0,0 0 0,0 0 0,0 0 0,0 0 0,0 0 0,0 0-1,0 0 1,0 0 0,0 1 0,0-1 0,0 0 0,0 0 0,0 0 0,0 0 0,0 0-1,0 0 1,0 0 0,0 0 0,0 0 0,3 10 683,3 17 39,1 19 207,-2 0 0,-1 52 0,-11 94 1014,7-151-1195,0-41-724,0 1 0,0-1 0,0 1-1,0-1 1,0 0 0,0 1 0,0-1-1,0 1 1,0-1 0,0 1 0,0-1-1,1 1 1,-1-1 0,0 0 0,0 1-1,1-1 1,-1 1 0,0-1 0,0 0-1,1 1 1,-1-1 0,0 0 0,1 0-1,-1 1 1,1-1 0,0 0-14,-1 0-1,1 0 1,-1 0-1,1 0 1,-1 0-1,0 0 1,1-1-1,-1 1 1,1 0-1,-1 0 1,1 0 0,-1-1-1,1 1 1,-1 0-1,0-1 1,1 1-1,-1 0 1,0-1-1,1 0 1,2-2 53,0-1 1,-1 0-1,1 1 1,-1-1-1,3-7 1,41-135-14,-38 118-66,8-25-21,29-93-82,-31 109-3,33-65 0,-46 100 92,0 0 0,0 0 1,0 1-1,1-1 0,-1 0 0,1 0 0,-1 0 0,1 1 0,-1-1 0,1 1 0,3-2 0,-5 3 10,0-1 0,1 1 0,-1 0 0,0 0-1,0 0 1,1 0 0,-1 0 0,0 0 0,1 0 0,-1 0-1,0 0 1,1 0 0,-1 0 0,0 0 0,1 0-1,-1 0 1,0 0 0,1 0 0,-1 1 0,0-1 0,1 0-1,-1 0 1,0 0 0,1 0 0,-1 1 0,1-1-1,-1 1 19,1 0-1,0 1 0,-1-1 0,1 0 0,0 0 0,-1 0 0,1 1 0,-1-1 0,0 0 0,1 3 0,1 8 73,-1 1 0,0 0 0,-1 0-1,-3 20 1,1 3 16,-3 66 138,-1 42-88,9-70 31,6-33-1729,-3-39-2868,3 0 2906,5-5-1611,3-1 1025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6:58.8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148 31 4064,'10'-10'3943,"-9"10"-3790,-1 0 0,0 0 0,0-1 0,0 1 1,0 0-1,0 0 0,1-1 0,-1 1 0,0 0 0,0 0 0,0-1 0,0 1 0,0 0 0,0 0 0,0-1 0,0 1 0,0 0 0,0 0 0,0-1 0,0 1 1,0 0-1,0 0 0,0-1 0,0 1 0,-1 0 0,1 0 0,0-1 0,0 1 0,0 0 0,0 0 0,0-1 0,-1 1 0,1 0 0,0 0 0,0 0 0,0-1 1,-1 1-1,-5-7 2986,6 7-3093,0 0 0,0 0 0,0-1 0,-1 1-1,1 0 1,0 0 0,0-1 0,0 1 0,-1 0-1,1 0 1,0-1 0,0 1 0,0 0 0,-1 0 0,1 0-1,0 0 1,-1 0 0,1-1 0,0 1 0,0 0-1,-1 0 1,1 0 0,0 0 0,-1 0 0,1 0-1,0 0 1,0 0 0,-1 0 0,1 0 0,-1 0-1,-3 1 124,0-1-1,0 1 1,0 0-1,0 1 1,0-1 0,0 1-1,1 0 1,-1-1-1,0 2 1,1-1-1,0 0 1,-5 4-1,-1 2-38,-1 1 1,-13 16-1,21-23-114,0 1 0,0-1 0,1 1 0,-1-1 0,1 1 0,0-1 1,0 1-1,0 0 0,0-1 0,0 1 0,0 0 0,1 0 0,-1 0 0,1 0 0,0 0 1,0 0-1,0-1 0,0 1 0,1 3 0,0-2 4,0 0 0,1-1 0,-1 1 0,1-1 1,0 1-1,-1-1 0,2 0 0,-1 1 0,0-1 0,1 0 0,-1-1 0,1 1 0,0 0 1,4 2-1,18 14 198,2-1 1,51 25 0,-73-41-7,-1 1 1,0-1 0,9 7-1,-13-9-165,1 1-1,0-1 0,-1 1 1,1-1-1,0 1 0,-1 0 1,1-1-1,-1 1 1,1 0-1,-1-1 0,0 1 1,1 0-1,-1 0 0,0-1 1,1 1-1,-1 0 0,0 0 1,0 0-1,0 0 1,1-1-1,-1 1 0,0 0 1,0 0-1,0 0 0,-1 0 1,1 0-1,0-1 0,0 1 1,0 0-1,-1 1 1,0 0 58,-1 0 0,1 0 1,-1 0-1,0 0 0,1 0 1,-1-1-1,0 1 0,0-1 1,0 1-1,0-1 1,-5 2-1,-29 12 108,28-12-170,-6 1-67,0 0 1,1-1 0,-2 0 0,-25 1 0,-1-4-2693,18-1 1062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59.0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5 510 4640,'-4'-20'1504,"4"20"-1482,0 0 0,0-1 0,0 1 0,0 0-1,0 0 1,0-1 0,0 1 0,0 0 0,0 0 0,0-1 0,0 1 0,0 0 0,0-1 0,0 1 0,0 0 0,0 0 0,0-1-1,0 1 1,0 0 0,1 0 0,-1-1 0,0 1 0,0 0 0,0 0 0,0-1 0,1 1 0,4-8 174,12-18 3030,-16 24-2829,1 0 0,-1 1-1,1-1 1,0 1 0,-1-1 0,1 1 0,0-1 0,0 1-1,0 0 1,0 0 0,0 0 0,3-1 0,-4 3-319,-1-1 0,1 0 0,0 0 0,-1 0 0,1 1 0,0-1 0,0 0-1,-1 1 1,1-1 0,-1 1 0,1-1 0,0 1 0,-1-1 0,1 1 0,-1-1 0,1 1 0,-1 0 0,0-1 0,1 1 0,-1-1 0,1 1 0,-1 0 0,0 0 0,0-1 0,1 1 0,-1 0 0,0 1 0,7 24 693,7 68 971,3 15-271,-14-94-1227,1-1 0,0 1 0,1-1 0,1 0 1,8 15-1,-11-24-73,0 0 1,0-1-1,1 1 1,4 4-1,-7-8-138,-1 0 0,1 0 1,0-1-1,0 1 0,0 0 0,0 0 1,0-1-1,0 1 0,0-1 0,0 1 1,0-1-1,0 0 0,0 1 0,0-1 1,0 0-1,1 0 0,-1 1 0,0-1 0,0 0 1,0 0-1,0 0 0,0-1 0,0 1 1,1 0-1,-1 0 0,2-1 0,0-1 23,0 0 0,0 0 0,0 0 0,0 0 0,-1 0 0,1-1 0,0 1 0,-1-1 0,0 1 0,0-1 0,0 0 0,0 0 0,3-6 0,1-5 53,9-29 0,-12 34-76,24-99-35,-13 45-7,17-72-76,-30 134 69,-1-1-1,1 1 1,-1-1-1,1 1 1,-1-1 0,0 1-1,0-1 1,0 1 0,0-1-1,0 1 1,0-1 0,0 1-1,-1-1 1,0-2 0,1 5 10,0-1 1,-1 0 0,1 0-1,-1 1 1,1-1 0,0 0-1,0 1 1,-1-1 0,1 0-1,0 1 1,0-1 0,-1 1-1,1-1 1,0 0 0,0 1-1,0-1 1,0 1 0,-1-1-1,1 1 1,0 0 0,-3 30 203,1 1 1,3 46-1,0-62-148,0 19 155,9 52 0,-7-73-169,0 0 1,1 0 0,1 0-1,0-1 1,0 1 0,11 17 0,-13-28 28,-1 1 0,1 0 0,0-1 1,0 1-1,0-1 0,0 0 0,0 0 1,1 0-1,-1-1 0,1 1 0,0-1 1,0 0-1,0 0 0,6 3 0,-4-4-54,0 1 0,-1-1-1,1-1 1,0 1 0,0-1-1,-1 0 1,1 0 0,0-1-1,0 1 1,6-3 0,1 0-4,0-2-1,0 1 1,-1-2 0,1 0 0,-1 0-1,0-1 1,-1-1 0,20-16 0,63-75-54,-70 71 19,28-35 31,13-15-23,-52 65 16,0 0 0,0 1 1,22-15-1,-20 16 24,-10 7-5,0 1 0,1-1 0,8-3 0,-14 7-16,1 0-1,-1 0 0,0 0 1,0 0-1,0 1 1,0-1-1,0 0 1,1 0-1,-1 0 1,0 0-1,0 1 0,0-1 1,0 0-1,0 0 1,0 0-1,0 0 1,0 1-1,0-1 1,0 0-1,0 0 0,0 0 1,0 1-1,0-1 1,0 0-1,0 0 1,0 0-1,0 1 0,0-1 1,0 0-1,0 0 1,0 0-1,0 0 1,0 1-1,0-1 1,0 0-1,-1 0 0,1 0 1,0 0-1,0 1 1,0-1-1,0 0 1,-7 15 55,-51 78-539,44-68 482,-14 21-37,2 2 0,-19 51 1,43-93 27,0 0 0,0 0 0,1 1 0,0-1 0,0 1 0,1-1 1,0 1-1,0-1 0,0 1 0,1-1 0,0 1 0,0-1 1,1 0-1,3 10 0,-4-12 23,1-1 0,0 0 0,-1 1 0,1-1 0,1 0 1,-1 0-1,0 0 0,1 0 0,-1-1 0,1 1 0,0 0 0,0-1 0,0 0 1,0 0-1,0 0 0,1 0 0,-1-1 0,0 1 0,1-1 0,-1 0 0,1 1 1,0-2-1,-1 1 0,1 0 0,0-1 0,5 0 0,-1 0 30,1-1-1,-1 0 1,0 0-1,0-1 1,0 0-1,-1-1 1,14-5 0,-2-1 28,30-22 1,-13 5 0,-2-1 1,-1-2-1,50-57 0,76-112-393,-150 186 317,28-40-29,38-74 1,-59 95 30,-2 0 0,-1-1 0,17-67 0,-26 86-124,-1-1 0,-1 1 0,1-23 0,-3 36 119,0 0 0,0 0 1,0 0-1,0 0 0,0 0 0,0 0 1,1-1-1,-1 1 0,0 0 0,0 0 1,0 0-1,0 0 0,0 0 0,0 0 1,0 0-1,0 0 0,0 0 0,0 0 1,0-1-1,0 1 0,0 0 0,0 0 1,0 0-1,0 0 0,0 0 1,0 0-1,0 0 0,0 0 0,0 0 1,-1 0-1,1 0 0,0-1 0,0 1 1,0 0-1,0 0 0,0 0 0,0 0 1,0 0-1,0 0 0,0 0 0,0 0 1,0 0-1,0 0 0,0 0 0,0 0 1,-1 0-1,1 0 0,0 0 0,0 0 1,0 0-1,0 0 0,0 0 0,0 0 1,0 0-1,0 0 0,0 0 0,0 0 1,-1 0-1,1 0 0,0 0 0,0 0 1,0 0-1,0 0 0,-5 7-302,-8 20 58,10-22 198,-17 40 23,2 1 0,-13 57 0,26-81 49,2 0-1,0 0 0,1 1 1,2-1-1,2 36 0,3-21 30,1 0-1,15 53 1,-15-73-40,0 0-1,0 0 1,12 19 0,-15-30 43,1 0 1,0 0 0,-1-1-1,2 0 1,-1 0 0,1 0-1,0 0 1,0 0 0,0-1-1,0 0 1,10 5 0,-13-8-34,0 0-1,1 0 1,-1-1 0,1 1 0,-1 0 0,1-1 0,0 0 0,-1 0 0,1 1 0,-1-2 0,1 1 0,0 0 0,-1 0 0,1-1 0,-1 0 0,1 1 0,-1-1 0,1 0 0,-1 0 0,1 0 0,3-3 0,2-2 41,0 0-1,0 0 1,0-1-1,6-8 1,-10 11 7,11-13-70,0-1-1,-1-1 1,-1 0 0,-1-1-1,0 0 1,-2-1-1,0 0 1,-2-1 0,8-28-1,-14 45-1,-1 0 0,0-1 0,0 1-1,0 0 1,-1-1 0,0 1 0,0-1 0,-1 1-1,1-1 1,-1 1 0,-2-9 0,2 11-29,0 1 1,0 0-1,-1-1 0,1 1 1,0 0-1,-1 0 0,1 0 1,-1 0-1,0 0 1,1 0-1,-1 1 0,0-1 1,0 1-1,0-1 0,-1 1 1,1 0-1,0-1 1,0 1-1,-1 0 0,1 1 1,-1-1-1,1 0 0,0 1 1,-1-1-1,-4 1 1,4 0 28,-1 0 1,0 0 0,0 0-1,0 1 1,1-1 0,-1 1 0,0 0-1,1 0 1,-1 1 0,1-1-1,-1 1 1,1 0 0,0-1 0,-1 2-1,1-1 1,0 0 0,0 1-1,1-1 1,-1 1 0,0 0 0,1 0-1,0 0 1,-1 0 0,-1 5 0,-3 3 10,2 1 1,-1 0 0,2 0 0,0 0 0,0 0 0,-2 14 0,-10 85-320,15-96 413,1 1 0,0-1 0,1 1 0,1-1 0,4 22 1,-4-32-63,-1 0 1,0 0 0,1-1-1,0 1 1,0-1 0,0 1 0,1-1-1,0 0 1,0 0 0,0 0 0,0 0-1,0-1 1,1 1 0,-1-1 0,1 0-1,0 0 1,0 0 0,0-1-1,1 1 1,-1-1 0,0 0 0,1 0-1,0 0 1,-1-1 0,1 0 0,0 0-1,0 0 1,0 0 0,9-1 0,4-2 13,0-1 1,0-2-1,0 1 1,-1-2-1,1-1 1,20-10-1,-14 5-44,-1-2-1,0 0 1,-1-2-1,-1 0 1,0-1-1,21-24 1,98-126 256,-135 161-239,17-25-113,-17 26 35,-3 7-47,-2 13-42,-3-3 97,-11 51 172,3 0 1,-5 108-1,16-166-86,0 0-1,1 0 1,0-1-1,0 1 1,2 7-1,-3-11-26,0 0-1,1 0 1,-1 0 0,0-1-1,1 1 1,-1 0 0,0 0-1,1 0 1,-1-1 0,1 1-1,-1 0 1,1 0 0,0-1-1,-1 1 1,1 0 0,0-1-1,-1 1 1,1-1-1,0 1 1,0-1 0,-1 1-1,1-1 1,0 0 0,0 1-1,0-1 1,0 0 0,-1 0-1,1 1 1,0-1 0,0 0-1,0 0 1,0 0 0,0 0-1,0 0 1,0 0 0,1-1-1,2 0 20,0-1 1,0 0-1,0 0 0,-1-1 0,1 1 1,-1-1-1,1 1 0,-1-1 0,0 0 1,0 0-1,0-1 0,0 1 0,0-1 1,-1 1-1,4-8 0,2-5-12,-1 0 0,7-28 0,-9 31-7,37-107-62,-32 95-57,2 1 1,23-38 0,-35 61 103,0 1 0,0 0 0,0-1 0,0 1-1,1 0 1,-1-1 0,0 1 0,0 0 0,0 0 0,0-1 0,1 1-1,-1 0 1,0 0 0,0-1 0,0 1 0,1 0 0,-1 0 0,0 0 0,1-1-1,-1 1 1,0 0 0,0 0 0,1 0 0,-1 0 0,0 0 0,1-1-1,-1 1 1,0 0 0,1 0 0,-1 0 0,0 0 0,1 0 0,-1 0-1,0 0 1,1 0 0,-1 0 0,0 1 0,1-1 0,-1 0 0,0 0 0,0 0-1,1 0 1,-1 0 0,0 0 0,1 1 0,0 0-4,-1 0 0,1 0-1,-1 0 1,1 1 0,-1-1 0,1 0 0,-1 0 0,0 0 0,0 1 0,1-1 0,-1 0-1,0 1 1,0 0 0,-3 64 106,1-38-88,2 1 0,0-1 1,8 46-1,-6-60 48,1-1 1,1 1-1,1-1 0,0 0 1,0-1-1,9 16 0,-11-24-31,-1-1 0,1 1 0,0-1 0,-1 0 0,1 0 0,1 0 0,-1 0 0,0 0 0,1-1 0,6 4 0,-7-5-15,0 0 1,0 0-1,0 0 1,1 0 0,-1-1-1,0 1 1,0-1-1,1 0 1,-1 0 0,0 0-1,1 0 1,-1-1 0,0 1-1,1-1 1,4-1-1,3-3-2,0 0 0,-1 0 0,1-1 0,-1 0 0,0-1 0,0 0 0,-1-1 0,15-15 0,60-76 124,30-69-120,-59 82-108,-52 81 69,3-4-114,-5 9 137,-1 0 1,0 0-1,0 0 1,1 0-1,-1 0 1,0 0-1,0 0 1,1 0-1,-1 0 1,0 0-1,0 0 1,1 0-1,-1 0 1,0 1-1,0-1 1,0 0-1,1 0 1,-1 0-1,0 0 1,0 0-1,0 1 1,1-1-1,-1 0 1,0 0-1,0 0 1,0 0-1,0 1 1,1-1-1,-1 0 1,0 0-1,0 1 1,0-1-1,0 0 1,0 0-1,0 1 1,0-1-1,0 0 1,0 0-1,0 1 1,0-1-1,0 0 1,0 1-1,3 8 2,-1-1 1,-1 1-1,0 0 0,0 1 0,-1 11 1,1 2 8,1 35 14,-7 75 0,1-100 19,-1 0-1,-1-1 1,-19 59 0,22-84-19,0-1 0,0 1-1,0-1 1,-8 11 0,10-15-12,-1 1 0,0-1 0,-1 0 0,1 0-1,0 0 1,-1 0 0,1 0 0,-1 0 0,1 0 0,-1-1 0,0 0 0,-4 2 0,7-2-9,-1-1 1,0 0-1,1 0 1,-1 0-1,1 0 0,-1 0 1,1 1-1,-1-1 1,1 0-1,-1 0 0,0 0 1,1 0-1,-1-1 1,1 1-1,-1 0 0,1 0 1,-1 0-1,1 0 1,-1-1-1,0 1 0,1 0 1,-1 0-1,1-1 1,0 1-1,-1 0 0,1-1 1,-1 1-1,1 0 1,-1-1-1,1 1 0,0-1 1,-1 1-1,1-1 1,0 1-1,0-1 0,-1 1 1,1-1-1,0 1 1,0-1-1,0 1 0,-1-1 1,1 0-1,0 0 1,0-2 12,-1 0 0,1-1 1,0 1-1,0-1 1,1 1-1,0-5 0,4-9-39,0 0-1,1 0 0,1 1 1,14-26-1,0 0-177,-19 38 177,-1 1-234,0 1 1,0 0-1,0 0 0,0 0 1,0 0-1,0 0 1,0 0-1,1 0 0,-1 0 1,1 0-1,-1 1 1,1-1-1,0 0 1,-1 1-1,1 0 0,2-2 1,-3 3-291,0 0 1,0 0-1,0 1 1,1-1-1,-1 0 0,0 1 1,0-1-1,-1 1 1,1-1-1,0 1 1,0-1-1,0 1 0,0 0 1,0-1-1,0 1 1,-1 0-1,1 0 0,0-1 1,0 3-1,16 13-8745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4:59.3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11808,'23'0'5343,"-10"14"-2079,-9-11-2240,1-3 0,0 5-576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5:0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602 9 5632,'-2'-8'5465,"4"24"-2493,-2 12-2033,-2-1 1,-1 1-1,-1-1 0,-2 0 0,-10 32 1,7-33-610,-1 0 0,-1-2 0,-2 1 1,0-1-1,-1-1 0,-2-1 0,0 0 0,-36 36 1,44-50-232,0 0 1,-1-1 0,0 0-1,0-1 1,-1 0 0,0 0 0,0-1-1,0-1 1,-1 1 0,-19 4-1,22-7-37,1-1-1,-1 0 0,0 0 1,0-1-1,0 0 0,0 0 0,1-1 1,-1 0-1,0-1 0,0 1 1,1-1-1,-1-1 0,1 0 0,0 0 1,0 0-1,-9-6 0,-3-3-78,1-1 1,1-1-1,0-1 0,1 0 0,1-1 1,-23-31-1,36 45 5,0-1 0,0 0 0,1 0 0,-1 0 0,1 0 1,0 0-1,0 0 0,-1-5 0,2 8 17,0-1 0,0 0 0,0 0 1,-1 0-1,1 1 0,0-1 0,1 0 1,-1 0-1,0 0 0,0 1 0,0-1 0,0 0 1,1 0-1,-1 0 0,0 1 0,0-1 0,1 0 1,-1 1-1,1-1 0,-1 0 0,1 1 1,-1-1-1,1 0 0,-1 1 0,1-1 0,0 1 1,-1-1-1,1 1 0,0-1 0,-1 1 0,1 0 1,0-1-1,-1 1 0,1 0 0,0 0 1,0-1-1,0 1 0,-1 0 0,1 0 0,1 0 1,11 0 41,0 0 0,0 1 0,0 1 0,0 0 0,-1 1 0,19 6 0,-8-3 24,31 9 322,-2 2 0,63 29 1,-85-31-260,0 1 0,-1 1 0,-1 2 0,50 43 0,-71-56-57,-1 0-626,0 0 0,1-1 1,-1 0-1,10 5 0,-13-8-1025,1-1 0,0 1 0,0-1 0,0 0 0,-1 0 0,9 1 0,5-2-5620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5:05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 4896,'-5'-9'8197,"3"18"-4922,4 6-2622,-1-10-155,5 73 2026,-4 86 0,-3-94-2260,4 60 266,-1-3-3956,0-139-7331,5-13 7376,2 1-48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5:0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 6560,'-2'-1'160,"1"0"0,0 1 0,0-1 0,0 1 0,-1-1 0,1 1 0,0 0 0,0 0 0,-1-1 0,1 1 0,0 0 0,-1 0 0,1 0 0,0 0 0,-1 1 0,1-1 0,0 0 0,0 0 0,-1 1 0,1-1 0,0 1 0,-3 1 3253,6-2-2836,0 0 1,0 1-1,0 0 1,-1-1-1,1 1 1,0 0-1,3 2 1,4 1 226,19 6 1370,54 10 1,-54-15-1872,0-2 0,30-1 0,-25-2-448,-8 1-669,1-1-1,-1-1 1,33-6 0,-32-2-2307,-23 8 2235,0 0-1,-1-1 0,1 1 1,-1-1-1,1 0 1,-1 0-1,3-3 1,5-6-4906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5:0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1 5984,'0'4'5175,"3"12"-1813,-1-5-2588,-1 0-1,0 15 1,-2-11-383,0 1 1,-2-1-1,0 0 0,0-1 0,-2 1 1,1-1-1,-2 1 0,0-2 0,-1 1 1,-12 18-1,-23 24 192,-2-1 0,-84 78 0,119-124-500,-1-1-1,1-1 0,-1 1 1,-14 6-1,20-12-94,1 0 0,-1 0 0,0-1 0,1 0 0,-1 1 0,0-1 0,0-1 0,0 1 0,0-1 0,0 1 0,0-1 0,0 0 0,0-1 0,0 1 0,1-1 0,-9-1 0,5-1-66,1 0-1,-1-1 1,1 0-1,-1 0 1,1 0-1,0-1 1,1 1-1,-1-1 1,-8-11-1,9 11 0,1 0 0,0-1 0,1 1 0,-1-1 0,1 0 1,0 0-1,0 0 0,1-1 0,0 1 0,-3-13 0,5 14 84,0 1 0,1 0 0,-1 0 0,1-1 0,-1 1 1,2 0-1,-1 0 0,0 0 0,1 0 0,-1 0 0,1 0 0,0 1 0,0-1 0,5-5 0,-4 5 74,0 1-1,0-1 0,0 0 0,1 1 0,-1 0 1,1 0-1,0 0 0,0 0 0,0 1 1,0-1-1,0 1 0,8-3 0,-3 3 125,1 1-1,-1 0 1,0 0-1,1 1 0,-1 0 1,17 2-1,58 15 553,-58-11-575,1 0 6,0 2 0,-1 1 0,1 1 1,-2 1-1,1 1 0,26 18 0,-36-19-357,0 1 0,-1 0 0,25 26 0,-30-26-580,0 1 0,-1-1 0,0 1-1,-1 1 1,8 17 0,-7-8-2438,-4-2-3877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5:0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27 129 1728,'-26'-3'15258,"26"4"-15065,0 0 1,1 1-1,-1-1 0,0 1 1,1-1-1,0 0 0,-1 1 0,1-1 1,0 0-1,0 0 0,0 0 1,0 0-1,0 1 0,0-1 0,0 0 1,0-1-1,0 1 0,0 0 0,0 0 1,1 0-1,-1-1 0,0 1 1,1 0-1,-1-1 0,0 0 0,1 1 1,-1-1-1,3 1 0,5 1 29,1-1-1,0 1 0,9-1 1,261-1 1346,-59-10-1443,51-1-62,0 20 261,-258-7-235,0-1 0,0-1 1,25-3-1,-39 3-80,1 0-1,-1 0 1,1 0 0,-1 0 0,0 0 0,1 0-1,-1 0 1,1 0 0,-1 0 0,0 0-1,1 0 1,-1 0 0,0-1 0,1 1 0,-1 0-1,0 0 1,1 0 0,-1-1 0,0 1-1,1 0 1,-1 0 0,0-1 0,1 1 0,-1 0-1,0-1 1,0 1 0,0 0 0,1-1-1,-1 1 1,0 0 0,0-1 0,0 1 0,0-1-1,0 1 1,0 0 0,0-1 0,0 1-1,1-1 1,-1 1 0,-1 0 0,1-1 0,0 1-1,0 0 1,0-1 0,0 1 0,0-1-1,0 1 1,-1-1 0,-14-19 487,7 11-873,4 4 348,-1 0 1,1 1-1,-1-1 0,0 1 1,0 0-1,-1 1 0,-7-5 0,-45-18-21,29 13 69,-11-3-243,40 16 216,-1 0 1,1 0-1,0 0 1,0 0-1,0 0 1,0 0-1,-1-1 1,1 1-1,0 0 0,0 0 1,0 0-1,0 0 1,0 0-1,0 0 1,-1 0-1,1-1 1,0 1-1,0 0 1,0 0-1,0 0 0,0 0 1,0-1-1,0 1 1,0 0-1,0 0 1,0 0-1,0 0 1,-1-1-1,1 1 1,0 0-1,0 0 0,0 0 1,0 0-1,0-1 1,1 1-1,-1 0 1,0 0-1,0-1 1,7-2-139,12 0 21,4 4 111,0 1 0,0 0 1,0 2-1,26 8 0,88 35 621,-105-35-399,-24-9-144,1 1-1,-1 0 0,1 1 1,-1 0-1,-1 0 1,1 1-1,-1 0 0,13 12 1,-20-17-62,1 0 1,0 0-1,0 0 1,0 1-1,-1-1 1,1 0-1,0 0 1,-1 0-1,1 1 0,-1-1 1,0 0-1,1 1 1,-1-1-1,0 0 1,0 1-1,0-1 1,0 0-1,0 1 1,0-1-1,0 1 1,0-1-1,-1 0 0,1 0 1,0 1-1,-1-1 1,1 0-1,-1 1 1,0-1-1,1 0 1,-1 0-1,0 0 1,0 0-1,0 0 1,-1 2-1,-4 4-598,-1-1 0,0 1 0,0-1 0,-9 5 0,3-1-1598,-6 9-434,13-11-325,0 1-1,0 0 0,-7 17 1,0-1-1431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5:0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11 7232,'0'0'110,"0"0"1,-1-1 0,1 1-1,0 0 1,0 0 0,0-1-1,0 1 1,0 0 0,0 0-1,-1 0 1,1 0 0,0-1-1,0 1 1,0 0 0,0 0-1,-1 0 1,1 0 0,0-1-1,0 1 1,-1 0 0,1 0-1,0 0 1,0 0 0,0 0-1,-1 0 1,1 0 0,0 0-1,0 0 1,-1 0-1,1 0 1,0 0 0,0 0-1,-1 0 1,1 0 0,1 9 3540,1 0-3618,8 47 2230,5 25-141,-4 0 0,2 82 0,-13-95-1559,9 75-1,-6-64 980,-11-118-1494,-2 0 0,-20-49 0,14 57 55,11 23-58,1 0 1,-7-18 0,-2-13 22,-11-35 272,22 64-273,0-1 0,0 0 0,1 0 0,1 0 0,0-13 0,2 7-27,0 0-1,1 1 1,1-1-1,1 1 1,0-1-1,12-24 1,-12 31-28,0 0 1,1 1-1,0-1 1,1 1-1,0 0 1,0 1-1,1 0 1,0 0-1,0 1 1,1 0-1,11-7 1,-17 12-15,1 0 0,-1 0 0,1 0 0,0 1 0,-1-1 0,1 1 0,0 0 0,0 1 0,0-1 0,0 0 0,0 1 1,0 0-1,0 0 0,0 0 0,0 1 0,-1-1 0,1 1 0,5 1 0,-4 0 3,0 1 0,0-1-1,0 1 1,0 0 0,-1 0 0,1 0-1,-1 1 1,0-1 0,0 1 0,0 0 0,-1 0-1,6 9 1,0 0 67,-1 1 0,-1 0 0,0 0 0,-1 0 0,-1 1 0,0-1 0,-1 2 0,-1-1 0,0 0 0,-1 1 0,0 25 0,-2-23 5,-1 1-1,-1 0 1,-1 0-1,-1-1 1,0 0-1,-2 1 1,0-2-1,0 1 1,-13 22-1,18-39-100,0 0 0,1 1 0,-1-1-1,1 1 1,-1-1 0,1 1 0,0 0-1,-1-1 1,1 1 0,0-1 0,0 1-1,0 0 1,0-1 0,0 1 0,1-1-1,-1 1 1,0-1 0,1 1 0,-1 0-1,1-1 1,0 1 0,-1-1 0,1 0-1,0 1 1,0-1 0,1 2 0,3 3-5,1-1 1,-1 1 0,1-1 0,9 6 0,11 10-63,-20-14 134,0 0-1,0 0 1,-1 0 0,0 0 0,7 15 0,-11-19-22,1 1 1,-1 0-1,0 0 1,0 0-1,0 0 1,0 0 0,-1 0-1,0 0 1,1 1-1,-2-1 1,1 0-1,0 0 1,-1 0-1,-2 8 1,1-6 39,0 0 1,0 1-1,-1-1 1,0 0-1,0 0 1,-1-1-1,0 1 1,0-1 0,0 0-1,0 0 1,-7 6-1,6-8-49,1 0-1,-1 0 1,0 0 0,1 0-1,-1-1 1,0 0 0,-1 0-1,1 0 1,0-1 0,0 1-1,-1-1 1,1-1 0,-1 1-1,-6-1 1,9 0-35,-14 1-677,0-1 0,1-1 0,-1-1 0,0 0 1,-31-9-1,38 6-1814,10 4 2424,0 1 0,0 0 0,0 0-1,0 0 1,-1 0 0,1 0-1,0 0 1,0-1 0,0 1 0,0 0-1,0 0 1,0 0 0,0 0-1,0 0 1,0-1 0,0 1 0,0 0-1,0 0 1,0 0 0,0 0 0,0 0-1,0-1 1,0 1 0,0 0-1,0 0 1,0 0 0,0 0 0,0 0-1,0-1 1,0 1 0,1 0-1,-1 0 1,0 0 0,16-9-6133,-4 3 4017,-3 0 56,28-15-2396,-2 8 1953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5:0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3 136 6816,'-2'3'1894,"6"-1"-221,17 0 1031,24-1 283,-10-3-1955,1-2-1,-2-1 0,1-2 1,45-15-1,-70 18-821,0 0-1,18-11 0,-25 14-163,-1 0 0,0 0-1,0 0 1,0-1 0,0 1-1,0-1 1,0 0 0,-1 1-1,1-1 1,-1 0 0,1 0-1,-1 0 1,1 0 0,-1 0-1,0 0 1,0-1 0,0 1-1,0 0 1,0-5 0,-1 6-36,0-1 0,-1 1 0,1-1 0,-1 0 0,1 1 0,-1 0 0,1-1 0,-1 1 1,0-1-1,0 1 0,0 0 0,0 0 0,0-1 0,0 1 0,0 0 0,0 0 0,-1 0 0,1 0 1,0 0-1,-1 0 0,1 1 0,0-1 0,-1 0 0,1 1 0,-1-1 0,1 1 0,-4-1 0,-4-1 60,0 0-1,0 0 0,-15 0 1,7 1 50,0 0 0,0 2 0,0 0 1,0 0-1,0 2 0,0 0 1,1 1-1,-31 11 0,44-13-26,1-1 1,-1 0-1,1 1 0,-1-1 0,1 1 0,0 0 1,-1 0-1,1 0 0,0 0 0,0 0 0,0 0 1,0 1-1,1-1 0,-3 4 0,4-4-43,-1 0-1,0 0 0,1 0 1,-1 0-1,1 1 1,0-1-1,0 0 1,0 0-1,0 0 0,0 0 1,0 1-1,1-1 1,-1 0-1,1 0 0,-1 0 1,1 0-1,0 0 1,0 0-1,1 3 1,6 7 113,1 0 0,0 0 1,0-1-1,1-1 0,0 0 1,18 13-1,-8-5 56,-4-4-183,83 69 479,-86-74-694,0 0-1,1-1 0,-1-1 0,2 0 0,-1-1 0,18 5 0,-27-9-273,1-1-1,-1 0 0,1 0 0,0-1 0,-1 0 1,1 0-1,0 0 0,5-2 0,-6 1-218,-1 0-1,0 0 1,0 0-1,0-1 1,0 1-1,0-1 1,0 0-1,0-1 1,0 1-1,-1-1 1,5-3 0,22-29-3548,1 2-1978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5:1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12 5728,'-3'-9'10277,"-2"22"-8085,1-2-1881,1 0 1,0 1-1,1 0 1,0-1-1,1 1 1,0 0-1,1 0 0,0 0 1,3 17-1,-2-28-264,-1 1 0,0 0 0,1-1 0,-1 1 0,1 0-1,0-1 1,-1 1 0,1-1 0,0 1 0,0-1 0,0 1-1,0-1 1,0 0 0,1 0 0,-1 1 0,0-1 0,1 0-1,-1 0 1,0 0 0,1 0 0,-1-1 0,1 1 0,-1 0-1,1-1 1,0 1 0,-1-1 0,1 1 0,0-1 0,-1 0 0,1 1-1,0-1 1,-1 0 0,1 0 0,2-1 0,1 1 40,-1 0 0,0-1 0,1 0-1,-1 0 1,0 0 0,1-1 0,-1 1 0,0-1 0,0 0 0,0 0 0,6-5 0,-9 6-66,0 0 0,0 0 0,-1 0-1,1 0 1,-1-1 0,1 1 0,-1 0 0,1 0 0,-1 0 0,0-1 0,0 1-1,0 0 1,1-1 0,-1 1 0,0 0 0,-1 0 0,1-1 0,0-1-1,-1-3-32,5-11 204,-2 4-300,-1 11 132,0 0-1,-1 0 1,0 0 0,1 0-1,-1 0 1,0 0 0,0 0-1,0 0 1,0 0 0,0 0-1,-1-3 1,0 1-9,-1 0 0,1 0 0,-1 0 0,0 0 0,0 1-1,-1-1 1,1 0 0,-1 1 0,1 0 0,-1-1 0,0 1 0,-1 0 0,1 1 0,0-1 0,-1 0 0,1 1 0,-1 0 0,0 0 0,0 0 0,-5-2-1,4 3-53,0-1 0,0 1-1,-1-1 1,1 2-1,0-1 1,0 0-1,-1 1 1,1 0-1,0 0 1,-1 1-1,1 0 1,0 0-1,0 0 1,0 0 0,0 1-1,-8 3 1,13-5-101,-1 1 0,0-1 0,1 1 0,-1 0 0,1-1 0,-1 1 0,1 0 0,-1 0 0,1-1 0,-1 1 0,1 0 0,0 0 0,0 0 0,-1 0 0,1-1 0,0 1 0,0 0 0,0 0 0,0 0 0,0 0 0,0 0 0,0 0 0,0-1 0,0 1 0,0 0 0,1 0 1,-1 1-1,1 1-595,0 0 0,0 0 1,0 0-1,0 0 1,0 0-1,3 4 1,1 0-733,0-1 0,1 0 1,0 0-1,0 0 0,0-1 1,10 7-1,9 3-1514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0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562 428 1824,'0'-3'9152,"-13"-9"-6342,-5-15-1589,14 21-920,0-1 0,-1 1 0,0 0 0,0 0 0,0 0 0,-9-7 0,9 10-207,-1-1-1,1 1 0,-1 1 1,0-1-1,0 1 1,0 0-1,0 0 1,0 1-1,-1 0 1,1 0-1,0 0 0,-1 1 1,1 0-1,0 0 1,-1 0-1,1 1 1,0 0-1,0 1 0,-12 3 1,4 0-55,0 0 0,0 1 0,1 1 0,0 0 0,0 1 0,1 0 0,-16 14 0,8-4 70,2 1-1,0 1 0,-29 42 1,-31 71 391,66-111-263,-13 38 0,21-49-143,1 0-1,0 1 0,1-1 1,0 1-1,-1 18 0,4-24-34,0 0 0,0 0-1,0 0 1,1 1-1,0-1 1,0 0 0,0-1-1,1 1 1,0 0-1,5 7 1,2 2 153,1-1 0,19 20-1,-23-26-151,0-1 0,1-1-1,0 1 1,0-1 0,0-1-1,1 1 1,0-1 0,0-1 0,1 0-1,-1 0 1,1-1 0,0 0-1,0-1 1,0 0 0,0 0-1,0-1 1,0 0 0,0-1-1,0 0 1,1-1 0,-1 0-1,0-1 1,0 0 0,0 0 0,14-6-1,186-79 244,-108 41-264,70-29-231,-146 61 50,6-3 220,-31 17-74,0-1 0,0 1 1,0-1-1,0 1 1,0-1-1,0 0 1,0 0-1,-1 1 0,1-1 1,0 0-1,0 0 1,-1 0-1,1 0 0,-1 0 1,1 0-1,-1 0 1,1 0-1,-1 0 1,1-2-1,0-1 7,0 0 0,-1 0 0,1 0 0,-1-8 1,-1 4-18,1 7-3,0 0-1,0 1 1,0-1-1,-1 0 0,1 0 1,0 1-1,-1-1 1,1 0-1,0 0 1,-1 1-1,1-1 0,-1 0 1,1 1-1,-1-1 1,0 1-1,1-1 1,-1 0-1,0 0 1,-7 2-296,6 0 242,-3 1-27,0-1-1,0 1 1,0 1 0,0-1-1,1 1 1,-1 0-1,-7 6 1,-27 28 38,28-26 86,8-7-26,-1 0 0,1 1 0,0-1 0,0 1 0,0 0 0,1-1 0,0 1 1,0 1-1,0-1 0,0 0 0,1 0 0,0 1 0,0-1 0,0 1 0,1-1 1,0 0-1,0 1 0,0-1 0,1 1 0,-1-1 0,1 1 0,1-1 0,-1 0 1,1 1-1,2 4 0,-2-5 39,0 1-1,1-1 1,0 0 0,0 0 0,0 0-1,0-1 1,1 1 0,0-1 0,0 1-1,0-1 1,0-1 0,1 1 0,-1-1-1,1 1 1,0-1 0,0-1 0,0 1-1,1-1 1,-1 1 0,0-2 0,1 1-1,0-1 1,9 2 0,-8-3-7,0 1-1,1-2 1,-1 1-1,0-1 1,0 0-1,0-1 1,0 1 0,0-1-1,0-1 1,0 1-1,0-1 1,-1-1 0,8-4-1,-6 3-30,-1-1-1,-1 0 1,1 0-1,-1-1 1,0 0 0,0 0-1,-1 0 1,0-1-1,8-15 1,-11 19-7,0 0 0,-1 0 0,1 0 0,-1-1 0,0 1 0,-1 0 0,1 0 0,-1-1 0,0 1 0,0 0 0,0-1 0,0 1 1,-1 0-1,0-1 0,0 1 0,0 0 0,0 0 0,-1 0 0,0 0 0,0 0 0,0 0 0,0 0 0,0 1 0,-1-1 0,1 1 0,-6-6 0,2 4-23,1-1 1,-1 1-1,0 0 0,0 1 0,0-1 1,0 1-1,-1 1 0,0-1 0,0 1 1,0 0-1,0 1 0,0 0 0,-1 0 1,-10-1-1,12 2 23,-41 0-526,43 1 526,0 0 0,1 1 0,-1 0 0,0 0 1,0 0-1,0 0 0,0 0 0,1 1 0,-6 2 0,9-3 6,-1-1 0,1 0 1,0 0-1,-1 1 1,1-1-1,-1 0 1,1 0-1,0 1 1,-1-1-1,1 0 0,-1 1 1,1-1-1,0 0 1,0 1-1,-1-1 1,1 1-1,0-1 0,0 1 1,-1-1-1,1 0 1,0 1-1,0-1 1,0 1-1,0-1 1,0 1-1,0-1 0,0 1 1,0-1-1,0 1 1,0-1-1,0 1 1,0-1-1,0 1 0,1 1 5,0-1 0,0 0 0,-1 0-1,1 0 1,0 0 0,0 0-1,0 0 1,1 0 0,-1 0 0,0 0-1,2 1 1,5 2 45,0-1 0,16 6 0,-5-4 44,0 0 1,0-2-1,1 0 1,-1-1-1,1-1 1,0-1-1,26-3 1,-21-1 21,-1 0 1,0-1 0,0-2-1,-1 0 1,33-16 0,-41 16-101,-1 0 1,1 0-1,0 1 1,30-7 0,-43 12-102,-1 1 80,-1 0 0,1 0 0,-1-1 0,0 1 0,1 0 0,-1 0 0,1 0 0,-1 0 0,0 0 0,1 0 0,-1 0 0,1 0 0,-1 0 0,1 0 0,-1 0 0,0 0 0,1 0 0,-1 0 0,1 0 0,-1 0 0,1 1 0,-1-1 0,0 0 0,1 0 0,-1 0 0,0 1 0,1-1 0,-1 0 0,0 0 0,1 1 0,-1-1 0,0 0 0,1 1 0,-1-1 0,0 0 0,0 1 0,0-1 0,1 1 0,-1-1-1,0 0 1,0 1 0,0-1 0,0 1 0,0-1 0,0 0 0,1 1 0,-1-1 0,0 1 0,0-1 0,0 1 0,-1-1 0,1 1 0,0-1 0,0 0 0,0 1 0,-1 11-38,0-1-1,-1 0 1,-3 14-1,-4 16 290,8-27-197,-1-4-28,0 0 0,2 1-1,-1-1 1,1 0 0,3 21 0,-3-31-18,0 1 1,0 0 0,0 0-1,1 0 1,-1-1 0,0 1-1,0 0 1,1 0 0,-1-1 0,0 1-1,1 0 1,-1-1 0,1 1-1,-1 0 1,1-1 0,-1 1-1,1-1 1,-1 1 0,1-1 0,-1 1-1,1-1 1,0 1 0,-1-1-1,1 0 1,0 1 0,0-1-1,-1 0 1,1 1 0,0-1 0,0 0-1,-1 0 1,1 0 0,0 0-1,0 0 1,0 0 0,-1 0 0,1 0-1,1 0 1,3-1 47,-1-1 0,1 1 0,-1-1 0,1 0-1,5-4 1,-6 4-42,86-56 185,-20 11-180,-34 24-11,19-10-577,-54 33 552,0 1 0,-1-1-1,1 1 1,0 0 0,-1-1-1,1 1 1,0 0 0,-1 0-1,1 0 1,-1 0 0,1-1-1,-1 1 1,1 0 0,-1 0-1,1 2 1,7 19 30,-6-15-36,4 13 5,14 33-1,-17-47 30,-1-1 0,1 1 0,1-1-1,-1 0 1,1 0 0,0-1 0,0 1 0,0-1 0,1 0 0,8 7 0,-8-8-1,-3-2-6,-1 1 1,1-1-1,-1 0 1,1 0-1,0 0 1,-1 0 0,1 0-1,0-1 1,0 1-1,0 0 1,-1-1 0,1 1-1,0-1 1,0 0-1,0 0 1,0 0-1,0 0 1,0 0 0,0 0-1,0 0 1,0 0-1,0-1 1,0 1 0,3-2-1,1-1 21,-1-1-1,1 0 0,-1 1 1,0-2-1,1 1 0,5-8 1,24-30 43,-34 40-67,27-34-21,-15 19-66,0 0-1,18-33 1,69-180-418,-51 89 127,-39 106 220,11-69-1,-19 88 107,0 0 0,-2 0 0,0 0 0,0 0 0,-2 1 0,0-1 0,0 0 0,-2 0 0,0 1 0,-8-20 0,12 34 32,0 0 1,-1-1-1,1 1 0,-1 0 0,1 0 0,-1 0 1,1 0-1,-1 0 0,0 0 0,0 1 0,1-1 0,-1 0 1,0 0-1,0 0 0,0 1 0,0-1 0,0 0 1,0 1-1,0-1 0,0 1 0,-2-1 0,2 1 8,0 0 0,0 0 0,-1 0 0,1 0 0,0 0 0,0 1 0,0-1 0,0 0 0,-1 1 0,1-1 0,0 1 0,0-1 0,0 1 0,0 0 0,0-1 0,0 1 0,0 1 0,-5 3-10,1 1 1,0-1-1,1 1 1,0 0-1,-4 7 1,-4 8 48,2 1 1,1 0-1,0 0 1,2 1-1,-9 42 0,-5 118 708,19-158-674,-1 11-6,2-1 1,1 1 0,2 0-1,2-1 1,11 51-1,-13-79-55,0 0-1,1 0 0,-1-1 1,2 1-1,-1-1 1,1 1-1,0-1 1,0-1-1,6 8 1,-6-9 27,0 0 1,0-1 0,0 1 0,0-1 0,1 0 0,-1 0-1,1 0 1,0-1 0,0 1 0,0-1 0,0 0 0,0-1-1,6 2 1,5-1 26,0-1 0,0 0 0,-1-1 0,1 0 0,21-5 0,76-19 114,-87 17-137,-11 2-34,0-1 0,0 0 0,15-9 0,2-1-112,-21 8 30,-15 22-296,2-6 388,1 0 1,0 1 0,0-1 0,1 1 0,0-1 0,1 0 0,2 16 0,-2-21-10,0 1 1,0-1-1,0 1 0,1-1 1,-1 0-1,1 1 1,0-1-1,0 0 1,3 3-1,-4-4 13,0-1 1,1 1-1,-1-1 0,1 0 1,-1 0-1,1 0 0,0 0 1,0 0-1,-1 0 0,1 0 1,0-1-1,0 1 0,0 0 1,0-1-1,0 0 0,-1 1 1,1-1-1,3 0 0,-2-1 7,0 0 0,0 0-1,0 0 1,0-1 0,0 1-1,0-1 1,-1 0 0,1 0 0,0 0-1,-1 0 1,0 0 0,1 0-1,2-5 1,-2 3-49,0 0 0,0 0 0,0-1 0,-1 1 0,1-1 0,-1 0 0,0 1 0,-1-1 0,1 0 1,-1 0-1,0 0 0,0-1 0,0 1 0,-1 0 0,0 0 0,0 0 0,-2-10 0,1 3-98,-1 0 1,-1 0 0,0 0-1,-1 0 1,-9-18-1,11 26 38,0 1 1,-1 0-1,0 0 0,1 0 0,-1 0 0,-1 0 1,1 1-1,0 0 0,-5-3 0,7 4 86,0 0-1,0 1 0,0-1 1,0 1-1,-1-1 1,1 1-1,0 0 0,0-1 1,0 1-1,-1 0 1,1 0-1,0 0 0,0 0 1,-1 0-1,1 0 1,0 0-1,0 0 0,0 1 1,-1-1-1,1 0 0,0 1 1,0-1-1,0 1 1,0-1-1,0 1 0,0 0 1,0-1-1,0 1 1,0 0-1,0 0 0,0 0 1,0 0-1,-1 1 1,2-1 1,0 0 1,-1 1-1,1-1 1,0 0-1,0 1 1,0-1-1,0 0 1,0 1-1,0-1 1,0 0-1,1 0 1,-1 1-1,0-1 1,1 0 0,-1 1-1,1-1 1,-1 0-1,1 0 1,0 0-1,-1 0 1,1 0-1,0 0 1,0 0-1,0 0 1,0 0-1,0 0 1,0 0-1,0 0 1,1 0 0,3 1 69,0-2 1,1 1 0,-1 0 0,0-1 0,0 0 0,0 0-1,0-1 1,0 1 0,9-3 0,2-2 28,26-11 0,-6 2 136,-1 4-88,1 1-1,-1 2 1,42-3-1,-75 10-126,1-1 0,0 1 0,0 0-1,-1 0 1,1 0 0,0 0 0,-1 1-1,1-1 1,0 1 0,-1 0-1,1-1 1,0 1 0,-1 1 0,1-1-1,-1 0 1,0 0 0,1 1 0,-1-1-1,0 1 1,0 0 0,0 0-1,2 3 1,-2-3-11,0 1 0,-1 0 0,0 0 0,1 0 0,-1 0 0,0 0 0,-1 0 0,1 0 0,-1 0 0,1 0 0,-1 0 0,0 0 0,0 0 0,0 1 0,0-1 0,-1 0 0,1 0 0,-3 5-1,2-1 16,-2-1 0,1 0 0,0 0 0,-1 0 0,0 0 0,-1 0 0,1-1 0,-1 1 0,0-1 0,-1 0 0,-6 6 0,-11 14 205,17-18 48,11-14 7,1 0-277,0 0 1,0 1-1,1 0 0,0 1 1,10-7-1,-11 8-35,5-3-28,0 1 1,0 1-1,1 0 0,0 1 1,0 0-1,18-2 0,-28 5 59,1 1-1,-1 0 0,0 0 0,0 1 0,1-1 0,-1 1 1,0 0-1,0-1 0,0 1 0,0 1 0,0-1 0,0 0 1,0 1-1,0-1 0,0 1 0,0 0 0,-1 0 0,1 0 1,-1 0-1,0 1 0,0-1 0,1 1 0,-1-1 0,-1 1 1,1 0-1,0 0 0,-1 0 0,1-1 0,-1 2 0,0-1 0,0 0 1,0 0-1,-1 0 0,1 0 0,-1 1 0,1 5 0,-1-9 6,0 0 0,0 0-1,0 0 1,0 0-1,0 0 1,0 0 0,0 1-1,0-1 1,0 0-1,0 0 1,0 0-1,0 0 1,0 0 0,0 0-1,0 1 1,0-1-1,0 0 1,0 0 0,1 0-1,-1 0 1,0 0-1,0 0 1,0 0 0,0 0-1,0 1 1,0-1-1,0 0 1,1 0-1,-1 0 1,0 0 0,0 0-1,0 0 1,0 0-1,0 0 1,0 0 0,1 0-1,-1 0 1,0 0-1,8-2 94,13-8-184,-13 5 52,11-7 78,-17 10-67,-1 1 1,1-1-1,-1 1 0,1 0 1,-1 0-1,1 0 0,0 0 1,0 0-1,-1 0 0,1 0 1,0 1-1,0-1 0,0 1 1,0-1-1,0 1 0,0 0 1,0 0-1,0 0 0,3 0 0,-3 1 21,-1 0 1,1-1-1,-1 1 0,1 1 0,-1-1 0,0 0 0,1 0 0,-1 0 0,0 1 0,0-1 0,0 1 0,0-1 0,0 1 0,0-1 0,0 1 0,-1 0 0,1-1 0,-1 1 0,1 0 0,-1-1 0,1 1 0,-1 0 0,0 0 0,0-1 0,0 4 0,0-3-9,0 0-1,1 0 1,-1 1 0,1-1-1,-1 0 1,1 0 0,0-1-1,1 4 1,-1-3 7,0 0 1,0 0-1,0 1 1,0-1-1,0 0 1,-1 0-1,1 1 1,-1 3-1,0-4 21,0 0 1,0 1-1,0-1 0,0 0 0,1 1 1,-1-1-1,1 0 0,-1 1 1,1-1-1,0 0 0,0 0 0,0 0 1,0 0-1,2 3 0,-1-4 5,1 0 1,-1 0-1,1 0 1,-1 0-1,1 0 0,-1 0 1,1-1-1,3 1 0,-4-1-25,-1 0 0,0 0 0,0 0 0,1 0-1,-1 0 1,0 0 0,1-1 0,-1 1 0,0 0-1,0-1 1,1 1 0,-1-1 0,0 1 0,0-1-1,0 0 1,0 1 0,1-1 0,-1 0 0,0 0-1,1-1 1,5-5 13,0 0 0,1 1-1,0-1 1,1 2 0,15-9 0,17-13 17,-23 14 47,-1-2 0,-1 0 0,0-1 0,-1-1 0,-1 0 0,21-34 0,-19 23-95,-1 0 0,-1-1-1,-2-1 1,11-37 0,42-217-169,-63 262 166,0 1-1,-2-1 1,0 0 0,-1 1-1,-7-36 1,8 57 12,0-1-1,0 0 1,0 1 0,0-1-1,0 0 1,-1 1 0,1-1-1,0 0 1,0 1-1,-1-1 1,1 1 0,0-1-1,-1 1 1,1-1 0,0 1-1,-2-2 1,2 2-2,0 0 1,0 0-1,-1 0 0,1 0 1,0 0-1,0 0 0,-1 0 1,1 1-1,0-1 0,0 0 1,0 0-1,-1 0 0,1 0 1,0 0-1,0 0 0,0 1 1,-1-1-1,1 0 0,0 0 1,0 0-1,0 0 1,0 1-1,-1-1 0,1 0 1,0 0-1,0 0 0,0 1 1,0-1-1,-10 24-326,3 7 269,0 0 0,-3 56 1,7-60 72,2-14 17,-17 217 217,17-184-191,2 0 1,2 0-1,9 48 0,-11-89-31,0-2-1,-1-1 0,0 1 0,1-1 0,-1 1 0,1-1-1,0 0 1,-1 1 0,1-1 0,0 0 0,1 0 0,-1 1 0,0-1 0,1 0 0,-1 0 0,4 3 0,-4-5-22,-1 0 1,0 1-1,1-1 1,-1 0-1,0 0 1,1 0-1,-1 0 1,1 0-1,-1 1 1,1-1 0,-1 0-1,0 0 1,1 0-1,-1 0 1,1 0-1,-1-1 1,0 1-1,1 0 1,-1 0-1,1 0 1,-1 0-1,0 0 1,1 0-1,-1-1 1,1 1-1,9-11-383,4-19-559,-13 28 870,2-9-126,0 1-1,2-13 0,-3 14 147,0 1-1,0-1 1,0 0-1,6-9 1,-8 18 45,0-1 1,1 1-1,-1-1 1,1 1-1,-1-1 0,1 1 1,-1-1-1,1 1 1,-1 0-1,1-1 0,-1 1 1,1 0-1,-1 0 1,1-1-1,0 1 0,-1 0 1,1 0-1,0 0 1,-1 0-1,1-1 1,-1 1-1,1 0 0,0 0 1,-1 0-1,1 1 1,0-1-1,-1 0 0,1 0 1,0 0-1,-1 0 1,1 1-1,-1-1 0,1 0 1,0 0-1,-1 1 1,1-1-1,-1 1 1,1-1-1,0 1 0,27 21 175,-21-16-108,105 87 1684,-109-91-1776,0 1-1,0-1 0,1 0 0,-1 0 0,1 0 0,0 0 0,-1-1 0,1 1 0,0-1 0,0 0 0,0 0 0,0 0 0,0-1 0,0 1 0,6-1 0,12-4-3512,0-6-3837,-9 2 3346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5:1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35 8384,'-5'2'449,"1"0"0,-1 1 0,1 0 0,0 0 0,-1 0 1,1 0-1,0 0 0,1 1 0,-1 0 0,1 0 0,-1 0 0,1 0 0,-4 8 1,2-3 400,-3 4 106,0 0 1,1 1 0,1-1 0,-7 20-1,12-28-836,0-1-1,0 0 1,1 0-1,-1 1 1,1-1-1,0 0 1,0 1 0,0-1-1,1 0 1,0 1-1,0-1 1,0 0-1,0 0 1,0 0-1,1 0 1,0 0-1,0 0 1,0 0-1,0 0 1,3 3-1,-4-6-81,0 0 0,0 1-1,0-1 1,0 0-1,0 0 1,0 0 0,0 0-1,0 0 1,1-1-1,-1 1 1,0 0 0,0 0-1,1-1 1,-1 1-1,0-1 1,1 1 0,-1-1-1,1 0 1,-1 1 0,1-1-1,-1 0 1,1 0-1,-1 0 1,1 0 0,-1 0-1,0 0 1,1-1-1,-1 1 1,1 0 0,-1-1-1,1 1 1,-1-1 0,0 0-1,1 1 1,-1-1-1,2-1 1,2-2 31,0 0 1,-1 0-1,1 0 0,-1-1 1,1 1-1,-2-1 1,5-6-1,-2 2 105,0 0 1,-1 0-1,8-19 1,-12 24-122,0 0 1,0 0 0,0 0 0,0-1 0,-1 1-1,0 0 1,0-1 0,0 1 0,0 0 0,-1 0 0,1-1-1,-3-4 1,1 0-355,-1 0-1,-1 0 0,1 0 1,-1 0-1,-1 1 0,0 0 1,0 0-1,-7-8 1,-15-19-3875,16 27 2346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5:1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69 208 3552,'-19'-4'1389,"15"4"-117,1-1 0,-1 0-1,0 0 1,1-1 0,-1 1-1,1-1 1,0 0 0,-1 1-1,-4-6 1,7 7-941,1 0 1,-1-1-1,1 1 0,0 0 0,-1 0 0,1-1 1,-1 1-1,1 0 0,-1 0 0,1 0 1,-1 0-1,1 0 0,-1-1 0,0 1 0,1 0 1,-1 0-1,0 0 0,12 2 1040,14-1-1214,30 6 0,14 1 73,134-17 182,-114 3-322,316 1 185,-250 6-150,-38-7 179,-72-2 10,-45 9-302,1-1 0,0 0 0,-1 0-1,1 0 1,0 0 0,-1 0 0,1 0 0,0 0 0,-1-1-1,1 1 1,0 0 0,-1 0 0,1 0 0,0-1 0,-1 1-1,1 0 1,0-1 0,-1 1 0,1 0 0,-1-1-1,1 1 1,-1-1 0,2 0 0,-2 0-2,0 0 1,0 1-1,0-1 1,0 1-1,0-1 1,0 0-1,0 1 1,0-1-1,-1 0 0,1 1 1,0-1-1,0 1 1,-1-1-1,1 0 1,0 1-1,0-1 1,-1 1-1,1-1 1,-1 1-1,0-1 1,-2-3-7,0 0 0,-1 1 0,0-1 0,0 1 0,-6-4 0,-97-53-452,93 53 464,1-2 0,0 0 0,-15-13 0,28 22-27,-1 0 0,1-1 0,-1 1-1,1 0 1,0 0 0,-1-1 0,1 1 0,0 0 0,0 0-1,-1-1 1,1 1 0,0 0 0,0-1 0,-1 1 0,1-1-1,0 1 1,0 0 0,0-1 0,0 1 0,-1-1-1,1 1 1,0 0 0,0-1 0,0 1 0,0-1 0,0 1-1,0-1 1,0 1 0,0 0 0,0-1 0,1 0-1,0 1 1,-1-1-1,1 1 0,-1-1 1,1 1-1,0 0 1,-1-1-1,1 1 0,-1 0 1,1-1-1,0 1 1,0 0-1,-1 0 0,1 0 1,1 0-1,3-1 15,-1 1 0,1 0 0,0 0 0,6 1 0,151 38 66,-24-4 77,-101-23-62,59 25 1,-91-35-73,0 1 1,0 0 0,0 0-1,0 0 1,-1 0 0,7 7-1,-10-9-3,0 0-1,0 0 1,0 0-1,0 0 1,0 0-1,-1 0 1,1 1-1,0-1 1,-1 0-1,1 1 1,-1-1-1,0 0 1,1 1-1,-1-1 1,0 1-1,0-1 1,0 0-1,0 1 1,0-1-1,0 1 1,0-1-1,0 1 1,-1-1-1,1 0 1,0 1-1,-1-1 1,1 0-1,-1 1 1,0-1-1,0 1 1,-1 2-6,-1-1 0,0 0 0,1 1 0,-1-1 0,0-1 0,0 1 0,0 0 0,-1-1 0,-5 4 0,-36 15-505,31-14 233,-123 49-3209,44-22-4031,89-32 6855,2-2 3,0 1-1,0 0 0,0-1 1,-1 1-1,1 0 0,0 0 0,0 1 1,0-1-1,1 0 0,-1 1 1,0-1-1,0 1 0,1 0 0,-1-1 1,1 1-1,-2 2 0,-3 8-2153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5:1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65 4800,'0'-4'558,"1"0"0,0 0 1,0 0-1,1 1 0,-1-1 0,1 1 0,-1-1 1,1 1-1,0-1 0,1 1 0,-1 0 1,0 0-1,5-4 0,7-5 6173,-14 13-6662,2 10 1192,-1 17-770,-1 10 21,-1-1-1,-3 1 0,-8 40 0,9-64-397,-1 0-1,0-1 1,-1 1 0,0-1-1,-1 0 1,0 0-1,-1-1 1,-1 0-1,0 0 1,-1 0 0,-14 14-1,11-14-103,-2-2-1,1 1 1,-1-1-1,-1-1 1,1-1 0,-2 0-1,1-1 1,-1 0-1,0-2 1,0 1-1,-1-2 1,0 0-1,1-2 1,-1 1-1,0-2 1,-1 0 0,1-1-1,-20-3 1,30 2-93,0-1 1,0 1-1,0-1 1,0-1-1,1 1 1,-1-1-1,1 0 1,-9-6-1,12 7 34,1 0 0,-1 0 0,1 0-1,0 0 1,0-1 0,-1 1 0,1 0 0,1-1-1,-1 0 1,0 1 0,1-1 0,-1 0-1,1 0 1,0 0 0,0 0 0,0 0 0,0 0-1,1 0 1,-1 0 0,0-5 0,2 6 43,-1 0 1,0 1 0,1-1-1,-1 0 1,1 1-1,-1-1 1,1 1 0,0-1-1,0 1 1,-1-1 0,1 1-1,0 0 1,0-1-1,0 1 1,1 0 0,-1 0-1,0 0 1,0 0 0,1 0-1,-1 0 1,1 0 0,-1 0-1,1 1 1,-1-1-1,1 0 1,-1 1 0,3-1-1,5-2 68,0 1-1,0 0 1,15 0 0,10 1 208,-1 2 1,0 1-1,-1 2 1,1 1-1,0 2 0,49 17 1,-60-17 35,-1 2 0,0 0 0,0 1-1,31 21 1,-38-21-152,-1 1-1,1 0 0,-2 1 1,1 0-1,-2 1 0,18 24 1,-1 5-3034,4-52-18517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5:1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12 7296,'-4'-3'851,"3"2"-707,1 0 0,-1 1-1,1-1 1,-1 0 0,0 1 0,1-1 0,-1 1-1,0-1 1,0 1 0,1-1 0,-1 1 0,0 0-1,0-1 1,0 1 0,1 0 0,-5 1 2992,-4 22 1418,3 16-2248,3-17-1241,-18 111 2209,-16 143-661,33-203-2676,4-41-2407,-4-22-1638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5:1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10 102 10208,'-9'-13'3313,"9"13"-3231,0 0-1,0-1 0,0 1 0,0 0 0,0-1 1,0 1-1,0 0 0,0-1 0,0 1 1,0 0-1,0-1 0,0 1 0,0 0 0,1-1 1,-1 1-1,0 0 0,0-1 0,0 1 0,0 0 1,1-1-1,-1 1 0,0 0 0,1-1 0,1 0 214,0-1-1,1 1 0,-1 0 0,1 0 1,-1 0-1,1 0 0,4 0 0,7-3 1316,-13 4-1525,45-16 2752,80-15 1,-42 20-2129,151 1 1,-160 14-727,-8 0-1954,-23-6-3124,-30 1 2428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23:55:1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 4 7296,'-1'-4'3111,"3"10"-777,1 3-1541,-1 1 0,0-1 0,0 0 0,-1 1 0,0 0 0,-1 14 0,-8 60 1448,8-79-2081,-2 13 308,-2 0 0,1 0 1,-2-1-1,0 0 0,-11 24 1,10-30-293,0 0 1,-1 0 0,0-1-1,0 0 1,-1 0 0,-1-1-1,0 0 1,-15 13 0,0-4-86,0 0 1,-1-2 0,-1-1 0,-41 19 0,55-29-192,0-1 0,-1 0 0,1 0 0,-1-2 0,1 1 1,-1-1-1,0-1 0,0-1 0,0 1 0,1-2 0,-1 0 1,0 0-1,-14-4 0,23 3-26,-1 0 1,0 0-1,0 0 1,1 0-1,-1-1 0,1 0 1,-1 0-1,1 0 1,0 0-1,1-1 1,-1 1-1,0-1 0,1 0 1,0 0-1,-4-6 1,6 7 96,-1-1 0,0 1 0,1 0 0,-1-1 1,1 1-1,0-1 0,0 1 0,1-1 0,-1 0 1,1 1-1,0-1 0,0 0 0,0 1 0,0-1 1,0 0-1,1 1 0,0-1 0,0 1 0,0-1 0,0 1 1,0-1-1,3-3 0,-2 4 104,0-1-1,0 1 1,0 0 0,1 1-1,-1-1 1,1 0-1,0 1 1,0-1 0,0 1-1,0 0 1,0 0 0,0 0-1,0 0 1,1 1 0,-1-1-1,1 1 1,-1 0-1,8-1 1,0 0 159,1 1 0,-1 1 0,0 0 0,0 1-1,14 1 1,3 3 179,-1 1 1,1 2-1,-1 0 0,-1 2 0,0 0 0,0 2 0,-1 1 1,44 31-1,-30-15-231,-1 2 0,-2 1 0,-1 2 0,41 51 0,9 24-1852,-30-36-5646,-52-68 5219,0-1-1,0 0 1,1 0-1,-1 0 1,1-1-1,6 5 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1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1 2976,'0'0'118,"0"0"0,1 0-1,-1 0 1,0 0 0,0 0 0,1 0 0,-1 0-1,0 0 1,0 0 0,1 1 0,-1-1 0,0 0-1,0 0 1,1 0 0,-1 0 0,0 1 0,0-1-1,0 0 1,1 0 0,-1 0 0,0 1 0,0-1-1,0 0 1,0 0 0,1 1 0,-1-1 0,0 0-1,0 1 1,0-1 0,0 1 0,0 13 1212,-6 16-572,5-27-488,-10 31 943,-30 64 0,14-38-572,-3 19-101,-11 25-8,31-82-360,-41 85 631,39-84-404,-1-1-1,-24 31 1,34-50-348,1 0 1,-1 0 0,0-1 0,0 1 0,0 0 0,-1-1 0,1 0 0,0 0 0,-1 0 0,0 0 0,1 0 0,-1-1-1,0 0 1,0 0 0,0 0 0,0 0 0,0 0 0,0-1 0,0 1 0,0-1 0,0-1 0,0 1 0,0 0 0,0-1-1,0 0 1,1 0 0,-1 0 0,0 0 0,0-1 0,0 1 0,1-1 0,-1 0 0,1 0 0,-1 0 0,1-1 0,0 1-1,0-1 1,0 0 0,0 0 0,1 0 0,-1 0 0,1 0 0,0 0 0,-1-1 0,2 1 0,-1-1 0,0 0 0,-1-4-1,1 0-98,0 1-1,1-1 0,0 1 0,0-1 0,1 0 0,-1 1 0,3-12 1,0 0-197,7-30 1,-5 38 58,0-1 0,0 1 0,1-1 0,1 1-1,0 1 1,13-19 0,-15 24 98,-1 0 0,1 1-1,0-1 1,0 1 0,0 0-1,7-5 1,-9 7 86,0 1 0,-1 0-1,1 0 1,0 0 0,1 0 0,-1 0 0,0 1 0,0-1-1,0 1 1,0-1 0,0 1 0,1 0 0,-1 0 0,0 0-1,0 0 1,1 0 0,-1 0 0,0 0 0,5 2 0,-1 1 19,1-1 0,-1 2 0,0-1 0,1 1 0,-1 0 0,-1 0 0,9 8 0,35 40 318,-33-33-150,31 37 338,52 54 248,-82-98-265,-15-11 53,4-7-3611,6 0 961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1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50 5632,'-2'-1'288,"2"1"-219,0 0 0,0 0 1,-1 0-1,1 0 1,0 0-1,0 0 1,0 0-1,-1 0 1,1 0-1,0 0 1,0 0-1,-1 0 1,1 0-1,0 0 1,0 0-1,-1 0 1,1 0-1,0 0 0,0 0 1,-1 1-1,1-1 1,0 0-1,0 0 1,0 0-1,-1 0 1,1 0-1,0 0 1,0 1-1,0-1 1,0 0-1,-1 0 1,1 0-1,0 1 0,0-1 1,0 0-1,0 0 1,0 1-1,0-1 1,0 0-1,-1 1 1,2-1 117,0 0 1,0 0 0,0 0-1,0 0 1,0 0 0,0 0-1,0 0 1,0 0 0,0 0-1,0 0 1,0-1 0,0 1-1,0 0 1,-1-1 0,2 1-1,2-2 640,21-4 705,36-14 0,5-1-1151,-63 20-414,-1 1 0,1-1 0,0 1 0,-1 0 0,1 0 1,0 0-1,-1 0 0,1 0 0,-1 1 0,6 0 0,-6 0-767,1 0 0,-1 0 0,1 0 0,-1 1 0,0-1 0,0 1 0,3 1 0,8 8-2816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1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12 3904,'1'-11'2668,"1"17"-1235,0 20-302,-3 2-193,-9 41 1,4-26-523,-8 61 747,-31 114-1,43-210-993,0-1-1,-1 1 0,0 0 1,-1-1-1,0 0 1,-8 13-1,10-17-60,0-1 1,0 1-1,0-1 1,0 1-1,0-1 1,0 0-1,-1 0 0,1 0 1,-1 0-1,1 0 1,-1-1-1,0 1 1,0-1-1,-4 2 0,5-2-62,0-1-1,0 1 1,0-1-1,0 0 1,0 1-1,0-1 0,0 0 1,1 0-1,-1-1 1,0 1-1,0 0 1,0-1-1,0 1 0,0-1 1,0 1-1,1-1 1,-1 0-1,0 0 1,1 0-1,-1 0 0,0 0 1,1 0-1,-1 0 1,-2-3-1,0-1-1,0 0-1,0 0 1,0 0-1,1 0 0,-1-1 1,-2-6-1,1-1-89,0 0 0,0 0 0,1 0 0,1 0 0,-3-24-1,5 27-140,0 0 0,1 0 0,1 0-1,-1 0 1,2 0 0,-1 0-1,1 0 1,4-10 0,-5 17 141,0 1 0,0-1 0,0 1 0,0-1-1,1 1 1,-1-1 0,1 1 0,0 0 0,-1 0 0,1 0 0,0 0 0,0 0 0,1 0 0,-1 1 0,0-1 0,0 1-1,1-1 1,-1 1 0,4-1 0,-4 1 69,0 1 0,1-1 0,-1 1 0,1 0 0,-1-1 0,0 1 0,1 1-1,-1-1 1,0 0 0,1 1 0,-1-1 0,0 1 0,1-1 0,-1 1 0,0 0 0,0 0 0,0 0 0,1 0 0,-1 1-1,-1-1 1,1 1 0,3 2 0,7 8 212,-1 1 0,0 1 0,16 25 0,6 8 126,14 14 233,26 33 343,-61-76-530,3 3-1381,-15-20 797,0-1 0,1 0-1,-1 1 1,0-1 0,1 0 0,-1 0 0,0 1-1,1-1 1,-1 0 0,0 0 0,1 1 0,-1-1 0,0 0-1,1 0 1,-1 0 0,1 0 0,-1 1 0,1-1 0,-1 0-1,0 0 1,1 0 0,-1 0 0,1 0 0,-1 0-1,1 0 1,-1 0 0,0-1 0,1 1 0,-1 0 0,1 0-1,-1 0 1,1 0 0,-1 0 0,0-1 0,1 1 0,-1 0-1,0 0 1,1-1 0,9-7-3268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1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1299 2144,'-18'7'699,"18"-7"-669,0 0 1,0 0-1,0 0 1,0 0-1,-1 0 1,1 0-1,0 0 1,0 0-1,0 0 1,0 0-1,0 0 1,-1 0-1,1 0 1,0 0-1,0 0 1,0 0-1,0-1 1,0 1-1,0 0 1,-1 0-1,1 0 1,0 0-1,0 0 1,0 0-1,0 0 1,0 0-1,0-1 1,0 1-1,0 0 1,0 0-1,0 0 1,0 0 0,-1 0-1,1-1 1,0 1-1,0 0 1,0 0-1,0 0 1,0 0-1,0 0 1,0-1-1,0 1 1,0-2 619,1 5-127,-1-2-383,1-1 0,0 1 1,0-1-1,0 1 0,0-1 0,0 1 1,-1-1-1,1 0 0,0 0 0,0 1 0,0-1 1,0 0-1,0 0 0,0 0 0,2 0 1,-1 0 319,1 0-301,0 0 1,0 0 0,-1 0-1,1 0 1,0-1 0,-1 1-1,1-1 1,0 0 0,-1 0-1,1 0 1,-1 0 0,1 0 0,-1 0-1,0-1 1,0 1 0,1-1-1,-1 0 1,0 0 0,0 1-1,0-1 1,1-3 0,5-5 152,-1 0 0,0 0 0,7-14 0,-12 19-236,10-18 354,-1-1 0,11-36 1,9-52 267,-16 53-506,8-34 206,12-40-252,-34 131-163,-1 1 0,0 0-1,1 0 1,0 0 0,-1-1 0,1 1-1,0 0 1,-1 0 0,1 0-1,1-1 1,-2 2 13,1 0 0,-1 0 0,0-1 0,1 1 0,-1 0 0,1 0 0,-1 0 0,0 0 0,1 0 0,-1 0 0,1 0 0,-1 0 0,1 0 0,-1 0 0,0 0 0,1 0 0,-1 0 0,1 0 0,-1 0 1,1 0-1,-1 0 0,0 0 0,1 1 0,-1-1 0,1 0 0,-1 0 0,0 0 0,1 1 0,-1-1 0,0 0 0,1 1 0,-1-1 0,0 0 0,0 1 0,1-1 0,-1 0 0,0 1 0,4 3 13,-1 1 1,0 0-1,0 0 0,0 0 1,0 0-1,-1 0 0,3 11 1,9 42-2,-10-35-6,17 97-57,-13-71 180,-4-20-7,-1 0 0,-1 0 0,-1 0 0,-2 0 0,-1 0 0,-1 0 0,-10 41 0,12-67-50,0 1 0,0-1 1,-1 1-1,1-1 1,-1 1-1,0-1 1,0 0-1,0 1 1,0-1-1,-1 0 1,1-1-1,-1 1 1,0 0-1,-5 4 1,5-6-17,1 0-1,0 0 1,0 0-1,-1 0 1,1 0 0,0-1-1,-1 1 1,1-1 0,-1 1-1,1-1 1,-1 0 0,1 0-1,-1 0 1,1 0-1,-1-1 1,1 1 0,-1-1-1,1 1 1,-1-1 0,1 0-1,0 0 1,0 0-1,-5-2 1,-1-2 8,1-1 0,-1 1 1,1-1-1,1 0 0,-11-13 0,12 14-134,1 0-1,0 0 1,1-1-1,-1 0 1,1 0-1,0 0 1,0 0-1,-2-12 1,4 17 46,1 0 0,0 0 0,0 0 0,-1 0 0,1 0 0,0 0 0,0 0 0,0 0 0,0 0 0,1 0 0,-1 0 0,0 0 0,0 0 0,0 0 1,1 0-1,-1 0 0,1 0 0,-1 0 0,1-1 0,0 2 3,0-1 1,-1 0-1,1 1 1,0-1-1,0 1 1,-1 0-1,1-1 1,0 1-1,0 0 1,0-1-1,0 1 1,-1 0-1,1 0 0,0-1 1,0 1-1,0 0 1,1 0-1,3 1-32,-1-1 1,1 1-1,-1 0 0,0 0 0,1 1 0,-1-1 0,4 3 0,15 7 206,0-1 0,0 0 1,1-2-1,44 9 0,-58-16-63,-1 0-1,0 0 1,0-1 0,0 0-1,1-1 1,-1 0 0,0 0-1,0-1 1,0 0 0,0-1-1,-1 0 1,1 0 0,-1-1-1,1 0 1,-1-1 0,12-8-1,-8 3-9,0 0-1,-1-1 1,0 0-1,0-1 1,-2 0-1,1-1 1,9-18-1,46-104 54,-9 15-136,-53 115-29,-1 1 1,1-1 0,1 1-1,-1-1 1,1 1 0,0 0-1,0 0 1,8-6 0,-11 9 19,1 0 0,0 0 1,0 0-1,0 0 0,0 0 1,1 0-1,-1 1 0,0-1 1,0 1-1,0-1 1,1 1-1,-1 0 0,0 0 1,0 0-1,1 0 0,-1 0 1,0 1-1,0-1 0,0 1 1,1-1-1,-1 1 0,0 0 1,0 0-1,3 1 0,15 11 8,-1 1-1,0 1 0,27 27 0,-22-20 236,-14-16 246,-11-12 217,-10-12-146,7 15-548,1 0 1,-1 0-1,1 0 0,-1 1 1,0-1-1,0 1 0,0 0 1,-1 0-1,1 0 0,0 1 1,-1 0-1,1-1 0,-1 2 1,1-1-1,-1 0 0,1 1 1,-1 0-1,0 0 0,1 0 1,-1 1-1,1-1 1,-1 1-1,1 0 0,-8 3 1,4-1-20,0 0 1,0 1 0,0-1 0,0 2 0,0-1 0,1 1 0,0 0 0,0 1 0,0-1 0,1 2 0,-1-1-1,-5 8 1,4-2-50,1-1-1,0 1 0,1 0 0,0 1 0,1 0 0,0 0 1,-4 22-1,7-27 66,1 0 0,0 0 1,0 1-1,1-1 0,0 0 1,0 0-1,1 0 0,0 0 1,1 0-1,0 0 0,0 0 1,0 0-1,1 0 0,4 7 1,-1-5 0,0 0 1,0-1-1,1 0 1,0 0-1,0 0 0,13 11 1,-16-17 34,-1-1-1,0 1 1,1-1 0,-1 0 0,1 0-1,0 0 1,0 0 0,0-1 0,0 1 0,0-1-1,0 0 1,0 0 0,0-1 0,1 1-1,-1-1 1,0 0 0,0 0 0,1 0 0,-1-1-1,6-1 1,7-3 68,-1-2 0,21-10 0,-2 1-111,1-1 94,-2-1 0,0-1 0,-1-3 1,37-30-1,113-113-179,-174 156 96,8-6-71,3-5-17,42-32 0,-60 51 67,1-1 1,-1 1-1,0-1 1,1 1-1,-1 0 1,1 0-1,-1 0 1,1 0-1,0 0 1,-1 1-1,1-1 0,4 1 1,-4 0 12,-1 0 0,0 1-1,0-1 1,0 1 0,0 0 0,0 0 0,0-1 0,0 1 0,0 1-1,-1-1 1,1 0 0,0 0 0,0 1 0,-1-1 0,1 1 0,-1-1 0,3 4-1,1 2 8,0 0-1,0 0 1,0 0-1,-1 0 0,4 11 1,-6-14 31,-1 0-1,0 0 1,0 0 0,0 0-1,0 0 1,-1 0 0,0 1 0,1-1-1,-2 0 1,1 0 0,0 0 0,-1 0-1,-1 6 1,2-10-15,0 0 1,0 1-1,0-1 1,-1 1-1,1-1 0,0 0 1,0 1-1,0-1 1,-1 0-1,1 1 0,0-1 1,0 0-1,-1 1 1,1-1-1,0 0 0,-1 0 1,1 1-1,0-1 1,-1 0-1,1 0 0,0 1 1,-1-1-1,1 0 1,-1 0-1,1 0 0,0 0 1,-1 0-1,1 0 1,-1 0-1,0 0 0,0 0 21,-1 0 0,1 0 0,-1-1 0,1 1 0,-1-1-1,1 1 1,0-1 0,-1 1 0,0-2 0,-27-20 273,23 17-294,-1-1 1,0 1 0,0 0-1,-1 1 1,-12-7-1,10 7-13,7 2-17,-1 0-1,0 0 0,0 0 1,0 1-1,0 0 0,0-1 1,0 2-1,0-1 0,0 0 1,0 1-1,-1 0 0,1 0 1,0 0-1,0 0 0,-1 1 1,1-1-1,0 1 0,0 0 1,0 1-1,0-1 0,0 1 1,0 0-1,-6 4 0,4-1-16,0 0 0,0 0 0,1 1 0,0 0 0,0 0 0,1 0-1,-1 0 1,1 1 0,1 0 0,-5 9 0,2 1-43,0-1 0,1 2 0,-5 24 0,9-34 71,0 0 1,1 0 0,0-1-1,0 1 1,1 0 0,0 0 0,0-1-1,1 1 1,0-1 0,0 1-1,1-1 1,0 0 0,0 0-1,5 9 1,-6-13 26,0 1-1,1-1 1,-1 0 0,1 0-1,-1 0 1,1-1 0,0 1 0,0-1-1,0 1 1,0-1 0,1 0-1,-1 0 1,0 0 0,1-1-1,0 1 1,-1-1 0,1 0-1,0 0 1,0 0 0,-1 0-1,1-1 1,0 1 0,0-1 0,0 0-1,0-1 1,0 1 0,0 0-1,-1-1 1,7-2 0,-6 2 20,0-1 1,1 0-1,-1 0 0,0 0 1,0-1-1,-1 0 1,1 0-1,0 0 1,-1 0-1,0 0 1,4-5-1,0-1 49,0 0 1,-1 0-1,8-18 0,-7 11-75,-1-1-1,0 1 0,3-21 1,8-56 82,-9 42-59,-5 33-195,-1-1 0,1-29-1,-4 47-91,-1 7 122,-1 13 0,0 32-9,1 1 0,8 67 0,-3-105 103,0-1 0,1 1 1,0-1-1,1 0 0,12 23 0,-16-35 51,-1 0-1,1 1 1,0-1-1,0 0 1,-1 0-1,1 0 0,0 1 1,0-1-1,0 0 1,0 0-1,0 0 1,0 0-1,1-1 0,-1 1 1,0 0-1,0 0 1,1-1-1,-1 1 1,0-1-1,1 1 0,-1-1 1,0 0-1,1 1 1,-1-1-1,1 0 1,-1 0-1,1 0 0,-1 0 1,0 0-1,1 0 1,2-1-1,-1 0 20,0 0-1,1-1 1,-1 1-1,0-1 0,0 0 1,0 0-1,0 0 1,0 0-1,0 0 1,-1-1-1,1 1 1,3-6-1,17-26 49,-1-1 1,18-39-1,-8 14-28,79-162 72,-91 175-130,-2 0-1,-2-1 0,10-55 1,56-252-121,-80 348 124,0-2-250,1-1-1,0-20 1,-4 24-111,-2 6 196,-3 10 6,1 2 120,0 1 0,0 0-1,1 0 1,1 0 0,-3 18 0,-3 14-11,-13 40 4,-24 115-228,37-148 238,-6 99-1,19 5 144,-1-127-72,2 1 0,0-1-1,12 35 1,-14-55 9,1 0 1,0 0-1,0 0 1,7 9-1,-10-16-22,0 0 0,0 0-1,1 0 1,-1 0 0,1-1 0,-1 1-1,1-1 1,0 1 0,-1-1 0,1 1-1,0-1 1,0 0 0,0 0 0,0 0-1,0 0 1,0 0 0,1 0 0,-1-1-1,0 1 1,0-1 0,0 0 0,1 1-1,2-1 1,-2-1-8,0 1-1,-1-1 1,1 0 0,0 0-1,-1 0 1,1 0 0,-1 0-1,1-1 1,-1 1 0,1-1-1,-1 1 1,0-1 0,0 0-1,2-2 1,3-4 14,-2 1-1,10-14 1,-13 17-20,27-47 39,-2-1 0,-2-1 0,-2-1 0,-3-1 1,19-86-1,-11 5 37,10-159-1,-29 225-113,3-67-235,-14 116-31,-1 14-14,2 7 297,1 0 0,0 0 0,0 1 0,-1-1 0,1 0 0,0 0 0,0 0 0,0 0 0,-1 0 0,1 0 0,0 1 0,0-1 0,0 0 0,-1 0 0,1 0 0,0 0 0,0 1 0,0-1 0,0 0 0,0 0 0,0 1 0,-1-1 0,1 0 0,0 0 0,0 1 0,0-1 0,0 0 0,0 0 0,0 0 0,0 1 0,-7 22-110,0 0-1,-5 42 0,2 51-6,4-41 103,-6 120-159,9-105 301,5 94-150,1-59 41,-2-103 41,1 0-1,0 0 0,1-1 0,2 1 0,10 30 0,-15-50-25,1 1-1,0-1 1,0 1 0,0-1-1,0 0 1,1 0 0,-1 1-1,0-1 1,1 0-1,0 0 1,-1 0 0,1-1-1,0 1 1,0 0 0,0-1-1,0 1 1,0-1 0,1 1-1,-1-1 1,0 0-1,1 0 1,-1 0 0,0 0-1,1-1 1,-1 1 0,1-1-1,0 1 1,-1-1 0,1 0-1,-1 0 1,1 0-1,-1 0 1,1-1 0,3 0-1,9-4 44,0-1 0,-1-1 0,0 0 0,0-1-1,-1 0 1,0-1 0,22-20 0,-15 10 25,-1-1 1,-1 0-1,29-42 0,-38 48-3,-1 0-1,0-1 1,-1 0 0,10-29-1,-15 38-80,0-1 0,-1 0 0,0 1 0,0-1 0,0 0 0,-1 0 0,0 0 0,0 0 0,-1 0 0,0 0 0,0 1 0,-1-1 0,1 0 0,-5-8 0,5 13-23,-1-1 0,1 1-1,-1 0 1,0-1 0,0 1 0,0 0 0,0 0-1,0 0 1,-1 0 0,1 1 0,-1-1 0,1 1-1,-1-1 1,1 1 0,-1 0 0,0 0 0,0 0-1,0 0 1,-4 0 0,0 0-50,1 0 0,0 0 0,0 1 0,-1 0 0,1 0 0,0 1 0,-11 1 0,12 0 39,-1 0 0,1 1 1,0-1-1,-1 1 0,1 0 0,0 0 0,1 0 1,-1 1-1,1 0 0,-1 0 0,1 0 0,0 0 1,1 1-1,-1-1 0,1 1 0,0 0 0,0 0 1,0 0-1,-2 7 0,0 1-9,0 0 0,1 1 0,1 0 0,0 0-1,1 0 1,-1 22 0,2-20 40,1 0-1,1-1 1,1 1-1,0-1 1,1 0 0,0 1-1,2-1 1,6 17-1,-7-24 17,-1-1-1,1 0 0,0 0 0,1-1 1,-1 1-1,1-1 0,1 0 0,-1 0 1,1-1-1,0 0 0,0 0 0,1 0 1,-1-1-1,1 1 0,0-2 1,0 1-1,13 4 0,-12-6 32,1 1-1,-1-1 1,0-1-1,1 0 1,-1 0-1,0 0 1,1-1-1,-1-1 1,9 0-1,-10-1-10,-1 1 0,0-1 0,0 0 0,0 0 1,0-1-1,0 1 0,-1-1 0,1-1 0,-1 1 0,0-1 0,0 0 0,8-8 0,0-2 55,-1-1 1,-1 0-1,0-1 1,-1 0-1,16-34 1,-11 12-43,19-69 1,-30 90-76,0 0 1,-2 0 0,0 0 0,0-1 0,-2-17-1,0 35 13,0 0-1,0 0 1,0 0 0,0 0-1,0-1 1,0 1-1,0 0 1,0 0-1,0 0 1,0 0 0,0 0-1,0 0 1,0-1-1,0 1 1,0 0-1,0 0 1,0 0-1,0 0 1,0 0 0,0 0-1,0 0 1,0 0-1,0-1 1,0 1-1,0 0 1,1 0 0,-1 0-1,0 0 1,0 0-1,0 0 1,0 0-1,0 0 1,0 0-1,0 0 1,0 0 0,1 0-1,-1 0 1,0 0-1,0 0 1,0 0-1,0 0 1,0 0 0,0 0-1,0 0 1,1 0-1,-1 0 1,0 0-1,0 0 1,0 0-1,0 0 1,0 0 0,0 0-1,0 0 1,1 0-1,-1 0 1,0 0-1,0 0 1,10 8-227,-8-5 217,0-1 0,0 1 0,0 0 0,0 0 0,0 0 0,-1 0 0,3 5 0,0 13 18,-2 1 1,0-1 0,-1 28-1,-1-48 2,-1 30-41,3-1 1,4 32-1,1-7 42,-5-38 47,0-1-1,0 0 1,1 0 0,1 0 0,8 19 0,-12-34-25,0-1-1,1 1 1,-1-1 0,0 1 0,1 0 0,-1-1 0,0 1 0,1-1 0,-1 1 0,1-1 0,-1 1-1,1-1 1,-1 0 0,1 1 0,-1-1 0,1 1 0,-1-1 0,1 0 0,0 1 0,-1-1 0,1 0 0,0 0-1,-1 0 1,1 0 0,0 1 0,1-1 0,-1-1 1,0 1-1,0 0 0,1-1 1,-1 1-1,0 0 0,0-1 1,0 1-1,0-1 0,0 0 1,0 1-1,2-3 0,3-2 18,-1 0 0,0 0 0,7-10 0,-10 12-26,17-24 68,20-38-1,7-10-12,-39 65-136,1 0 0,1 0-1,-1 0 1,18-13 0,-24 21 36,0 0 1,0 1-1,0-1 0,1 1 0,-1 0 1,0 0-1,1 0 0,-1 0 0,1 0 1,-1 0-1,1 1 0,4-1 0,-5 1 29,-1 0-1,1 0 0,0 0 0,-1 1 0,1-1 0,-1 1 1,1-1-1,0 1 0,-1-1 0,1 1 0,-1 0 1,0 0-1,1 0 0,-1 0 0,0 0 0,1 0 0,-1 0 1,0 0-1,0 1 0,0-1 0,1 2 0,2 4 20,0-1-1,-1 1 0,0 0 1,0 0-1,-1 0 0,1 0 1,-2 0-1,2 8 0,4 64 65,-5-51-53,-1 53 146,-2-49 231,2-32-394,-1 0 0,0 1 0,0-1 0,0 0 0,0 0 0,0 0 0,0 0 0,1 0 0,-1 1 0,0-1 0,0 0 0,0 0 0,0 0 0,0 0 0,1 0 0,-1 0-1,0 0 1,0 0 0,0 0 0,1 0 0,-1 0 0,0 0 0,0 0 0,0 0 0,1 0 0,-1 0 0,0 0 0,0 0 0,0 0 0,0 0 0,1 0 0,-1 0 0,0 0 0,0 0 0,0 0 0,1 0-1,-1 0 1,0 0 0,0 0 0,0-1 0,0 1 0,0 0 0,1 0 0,-1 0 0,12-8 170,0-2-160,-1-1-1,1 0 1,16-23 0,24-42-66,-10 14 87,-14 21-135,-13 17-17,1 1 0,2 1 0,25-26 0,-42 47 102,0 0 0,0 0 1,0 0-1,0 0 1,0 1-1,0-1 1,0 0-1,0 1 0,0-1 1,0 1-1,0-1 1,0 1-1,1 0 1,-1-1-1,0 1 0,0 0 1,2 0-1,-2 0 0,-1 0 0,1 0 0,0 1 0,-1-1 0,1 0 0,-1 1 0,1-1-1,0 0 1,-1 1 0,1-1 0,-1 1 0,1-1 0,-1 1 0,1-1 0,-1 1 0,1-1-1,-1 1 1,0-1 0,1 1 0,-1 0 0,1 0 0,0 4-21,1 0 0,-1 0 1,0 0-1,-1 1 0,1-1 0,-1 8 0,-9 103 178,2-46-102,5-50-59,1-4 121,0-1 0,2 25 1,-1-39-100,-1 0 1,1 0 0,0 0-1,1-1 1,-1 1 0,0 0-1,0 0 1,0 0-1,0 0 1,1 0 0,-1 0-1,0-1 1,1 1 0,-1 0-1,1 0 1,-1 0 0,1-1-1,-1 1 1,1 0 0,0-1-1,-1 1 1,1 0 0,0-1-1,-1 1 1,1-1-1,0 1 1,0-1 0,0 1-1,-1-1 1,1 0 0,0 1-1,0-1 1,0 0 0,0 0-1,0 0 1,0 0 0,-1 0-1,1 0 1,0 0 0,0 0-1,0 0 1,0 0-1,0 0 1,0 0 0,0 0-1,-1-1 1,1 1 0,0 0-1,0-1 1,1 0 0,4-2 18,0 0 1,-1-1 0,1 1 0,-1-1 0,6-6-1,152-115 12,-137 107-9,326-227 122,-309 218-70,-39 24-187,-6 5 44,-23 16-38,10-4 66,1 1-1,1 1 1,0 0 0,-11 20 0,-36 73-16,46-82-42,-15 46 0,25-62 104,1 1 0,1 0 0,-1-1 0,2 1 0,-1 0 0,2 0 0,0 13 0,0-22-4,1-1 1,-1 1-1,1-1 1,0 1 0,-1-1-1,1 0 1,0 1-1,0-1 1,0 0-1,1 0 1,-1 0 0,1 0-1,-1 0 1,1 0-1,-1 0 1,1 0-1,2 1 1,-3-2-3,1 0 0,-1-1 0,1 1 0,-1 0 0,1-1 0,-1 1 0,1-1 0,-1 1 1,1-1-1,-1 0 0,1 0 0,-1 0 0,1 0 0,-1 0 0,1 0 0,0 0 0,-1 0 0,1-1 0,-1 1 0,1 0 0,-1-1 0,1 0 0,-1 1 0,1-1 0,-1 0 0,0 1 0,1-1 1,-1 0-1,1-2 0,4-3 8,0-1 0,0 1 0,-1-1 0,0-1 0,-1 1 0,0-1 0,0 0 0,3-10 0,-5 14-20,15-34-34,-3-1 0,18-76 1,-27 101-122,-5 14 149,0 0 1,0 0 0,0 0 0,0 1 0,0-1 0,0 0 0,1 0 0,-1 0-1,0 0 1,0 1 0,0-1 0,0 0 0,0 0 0,0 0 0,1 0 0,-1 0-1,0 0 1,0 1 0,0-1 0,0 0 0,0 0 0,1 0 0,-1 0 0,0 0-1,0 0 1,0 0 0,0 0 0,1 0 0,-1 0 0,0 0 0,0 0 0,0 0-1,1 0 1,-1 0 0,0 0 0,0 0 0,0 0 0,0 0 0,1 0 0,-1 0-1,0 0 1,0 0 0,0 0 0,0 0 0,1 0 0,-1-1 0,0 1 0,0 0-1,0 0 1,0 0 0,0 0 0,1 0 0,-1 0 0,0-1 0,0 1 0,0 0-1,0 0 1,0 0 0,0 0 0,0-1 0,6 27-154,-1 0-1,1 35 1,0-4 101,-2-27 55,18 205 10,-21-196 13,1 155 181,-4-137-102,-13 79 0,13-125-44,0-1-1,0 0 1,-2 0 0,1 0 0,-7 12 0,7-17-32,1-1 0,-1 0-1,0 0 1,0 0 0,0 0 0,-1 0-1,1-1 1,-1 1 0,0-1 0,0 0-1,0 0 1,0-1 0,-7 3 0,2-1 28,0-1 0,0-1 0,0 0 0,-1 0 1,1-1-1,0 0 0,-1-1 0,0 0 0,-16-2 1,-1-2-12,-1-1 1,-27-9 0,39 9-34,0 0 1,1 0 0,-1-2 0,-25-15 0,34 18-8,0-1 1,1-1-1,-1 1 1,1-1-1,1 0 1,-1 0-1,1-1 1,0 1-1,1-1 0,-1 0 1,-5-15-1,5 10-9,2-1 0,-1 1 0,1-1-1,1 0 1,1 0 0,0 0 0,0 0 0,1 0-1,3-19 1,-2 22-6,2 0-1,-1 0 0,2 0 1,-1 0-1,1 0 0,1 1 1,-1 0-1,2 0 0,-1 0 1,1 0-1,1 1 0,-1 0 1,1 1-1,12-11 0,9-4-51,1 0-1,56-31 1,-59 38 142,28-13-287,-22 12-1375,0-3-3520,-32 19 4964,0 0 0,1 0 0,-1 0 0,0 0 0,1 0 0,-1 0 0,0 0 0,0 0 0,1-1 0,-1 1 0,0 0 0,1 0 0,-1 0 0,0-1 0,0 1 0,1 0 0,-1 0 0,0 0 0,0-1 0,0 1 0,1 0 0,-1-1 0,0 1-1,0 0 1,0 0 0,0-1 0,0 1 0,0 0 0,0-1 0,1 1 0,-1 0 0,0-1 0,0 1 0,0 0 0,0-1 0,0 1 0,0 0 0,-1-1 0,1 1 0,0 0 0,0 0 0,0-1 0,0 1 0,0 0 0,0-1 0,0 1 0,-1 0-1,1 0 1,0-1 0,-1 1 0,-4-5-2937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3:4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10 532 3968,'-1'0'39,"1"0"66,-1 0 0,1 0 0,0 0 0,-1 0-1,1 1 1,0-1 0,-1 0 0,1 0-1,-1 0 1,1 0 0,0 1 0,-1-1 0,1 0-1,0 0 1,-1 0 0,1 1 0,0-1-1,0 0 1,-1 1 0,1-1 0,0 0 0,0 1-1,-1-1 1,1 0 0,0 1 0,0-1 0,0 0-1,0 1 1,0-1 0,0 1 0,-1-1-1,1 0 1,0 1 0,1 2 2684,5 5 2153,-2-9-4729,0 1-1,1-1 1,-1 0 0,0 0 0,0 0 0,0-1-1,0 1 1,0-1 0,0 0 0,0 0 0,6-5-1,4-4 5,19-19 0,-24 21-74,13-13-132,-2-1 0,0 0-1,-2-2 1,16-26 0,53-111 45,-39 69-86,-46 88 66,0 1 0,0-1 0,0 0 0,-1 0 0,2-8 0,1-6-97,-1 12-157,-4 12 38,-6 16 13,-2 3 172,1 0 0,0 1 1,2-1-1,1 1 0,-3 41 1,6-51 74,1 1 1,1 0-1,0 0 1,1 0-1,1-1 0,1 1 1,0-1-1,0 1 1,2-1-1,0 0 1,12 25-1,-15-36-8,1-1 0,-1 1 0,1 0 0,0-1 0,0 0 0,0 1 0,0-1 0,1 0 0,-1-1 0,1 1 0,0-1 0,7 4 0,-9-5-19,1 0 0,-1 0 0,1 0 0,-1 0 0,1-1 0,0 0 0,-1 1 0,1-1 0,0 0 0,-1 0 0,1 0 0,0 0 0,-1-1 0,1 1 0,0-1 0,-1 0 0,1 0 0,-1 0 0,1 0 0,-1 0 0,0 0 0,1 0 0,2-3 0,1-2 70,0 1 0,0-1 0,-1 0 0,0 0 1,6-9-1,20-39-29,-19 32-79,27-49 67,-15 25-102,1 2-1,2 1 1,37-44-1,-53 74-40,21-22-117,-30 33 145,1-1 0,0 1 0,0 0-1,0 0 1,0 0 0,0 0 0,1 1 0,-1-1 0,7-1-1,-9 3 31,1 0 0,-1 0-1,0 0 1,0 0 0,0 0-1,0 1 1,0-1-1,0 0 1,0 1 0,0-1-1,0 1 1,0-1 0,-1 1-1,1-1 1,0 1-1,0-1 1,0 1 0,0 0-1,-1 0 1,1-1 0,0 1-1,-1 0 1,1 0 0,-1 0-1,1 0 1,-1 0-1,1 0 1,0 1 0,1 2-27,0 0 0,-1 1 0,1-1 0,-1 1 0,1 6 0,1 34-39,-1 0-1,-9 81 1,5-106 113,0-1 0,-1 1 0,-1-1-1,-1 0 1,-1 0 0,-1-1 0,0 1 0,-14 23 0,19-38 16,-1 0 1,0 0 0,0 0 0,0-1 0,0 0-1,0 1 1,-1-1 0,1 0 0,-1-1 0,0 1-1,0-1 1,0 1 0,0-1 0,0 0 0,-9 2-1,8-3-20,0 0 1,0-1-1,-1 1 0,1-1 0,0 0 0,0-1 0,0 1 0,0-1 0,0 0 0,0 0 0,0-1 0,1 1 0,-1-1 0,-6-3 0,4 1-48,0 0 0,1 0 1,0-1-1,0 1 0,0-2 0,0 1 1,1 0-1,0-1 0,0 0 0,-8-13 1,12 19 1,1-1-1,-1 1 1,1-1 0,0 1 0,-1-1 0,1 1 0,-1-1 0,1 0 0,0 1 0,0-1 0,-1 0 0,1 1-1,0-1 1,0 0 0,0 0 0,0 1 0,0-1 0,0 0 0,0 1 0,0-1 0,0 0 0,0 0 0,0 1 0,0-1-1,0 0 1,1-1 0,0 2 1,0-1-1,-1 1 0,1-1 1,0 1-1,0-1 0,0 1 0,0 0 1,0-1-1,-1 1 0,1 0 1,0 0-1,0-1 0,0 1 1,0 0-1,0 0 0,2 0 1,4 1 11,1-1 1,0 2-1,11 2 1,199 55-39,-178-47 10,-21-6 150,0-1 0,29 5 1,-43-10-83,1 1 1,-1-1 0,0 0 0,1 0 0,-1-1 0,0 1 0,1-1-1,-1-1 1,0 1 0,0-1 0,0 1 0,0-2 0,8-3 0,-7 1-786,0 1-1,0-1 1,-1-1 0,0 1 0,0-1 0,6-9 0,-1 1-2829,13-25 1,-10 13 1391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1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1248,'-1'0'16654,"1"12"-10385,-1 38-9456,0-32 5034,-7 170-1275,-3 43-317,-22-38 681,18-117-779,13-70-137,-1 14 53,-13 37 0,16-57-56,0 0 0,0 0 0,0 0 0,0 1 0,0-1 0,0 0 0,0 0 0,0 0 0,0 0 0,0 1 0,0-1 1,0 0-1,0 0 0,-1 0 0,1 0 0,0 0 0,0 1 0,0-1 0,0 0 0,0 0 0,-1 0 0,1 0 0,0 0 0,0 0 1,0 0-1,0 0 0,0 0 0,-1 1 0,1-1 0,0 0 0,0 0 0,0 0 0,-1 0 0,1 0 0,0 0 0,0 0 0,0 0 1,0 0-1,-1 0 0,1 0 0,0 0 0,0-1 0,0 1 0,0 0 0,-1 0 0,1 0 0,0 0 0,0 0 0,0 0 0,0 0 1,0 0-1,-1 0 0,1-1 0,0 1 0,0 0 0,0 0 0,0 0 0,0-1 0,-9-16 486,7 11-454,0 1 1,1 0-1,-1-1 0,1 0 0,1 1 0,-1-1 0,1-5 1,2 4-26,-1 0 1,2 0 0,-1 0 0,1 1-1,0-1 1,0 1 0,0 0 0,1 0-1,0 0 1,1 0 0,-1 1 0,1-1 0,0 1-1,0 0 1,1 1 0,8-6 0,8-6 5,2 2 1,-1 1 0,28-11-1,-43 20-60,1 1 0,0 0 0,0 0 0,0 1 0,0 0-1,0 1 1,0-1 0,0 2 0,16 0 0,-21 0 26,0 1 1,1 0-1,-1 0 1,0 0-1,0 0 0,0 1 1,0-1-1,0 1 1,0 0-1,0 0 0,0 1 1,-1-1-1,1 1 1,-1 0-1,0 0 1,0 0-1,0 0 0,0 0 1,0 1-1,-1-1 1,0 1-1,3 4 1,-3-3 38,1 1 1,-1-1-1,-1 0 1,1 1-1,-1-1 1,0 1-1,0-1 1,-1 1 0,0 0-1,0-1 1,0 1-1,0-1 1,-1 1-1,0 0 1,0-1-1,-1 1 1,1-1 0,-1 0-1,0 0 1,-5 9-1,7-14-35,-5 10 30,0 1 0,-11 14 0,13-21-5,0-1 1,0 1-1,-1-1 0,1 0 0,-1 0 0,0 0 0,0 0 0,0-1 0,-6 3 0,1-1-3,0-1 0,0 0 0,-1-1-1,1 0 1,0-1 0,-1 0 0,1 0-1,-1-1 1,-16-1 0,8-2-14,0 1-1,1-2 1,0 0 0,-21-9-1,37 13-22,0-1 0,-1 1 0,1-1 0,0 1 0,0-1 0,0 1 0,0-1 1,0 0-1,0 0 0,0 0 0,-1-1 0,3-3-12,8 2 105,1 2-114,0 0-1,0 1 0,16 1 0,21 0 19,-39-2 18,139-12 13,-108 7 101,67-18-1,36-14 72,92-32-39,-214 62-119,36-15 17,-49 20-38,0-1 0,-1 0 0,1 0 0,-1 0 0,8-8-1,-11 8-226,-11 7 186,-13 10-82,-23 19 211,-29 26-66,65-50-52,0 0 1,0 0-1,1 1 1,0 0-1,0 0 1,-5 12-1,8-14 54,1 0 0,0 1-1,1-1 1,-1 1 0,1-1-1,-1 10 1,3-15-20,0-1 0,-1 1 1,1 0-1,0-1 0,0 1 0,0 0 0,0 0 1,1-1-1,-1 1 0,0 0 0,1-1 0,-1 1 1,1 0-1,-1-1 0,1 1 0,0-1 1,0 1-1,0-1 0,-1 1 0,2-1 0,-1 0 1,0 1-1,0-1 0,0 0 0,0 0 0,1 0 1,-1 0-1,1 0 0,-1 0 0,1 0 0,-1 0 1,1-1-1,2 2 0,0-2 15,-1 1 0,1-1 0,-1 0 0,1 0 0,0 0 0,-1-1 0,1 1 0,0-1 0,-1 0 0,1 0 0,-1 0 0,1-1 0,-1 1 0,0-1 0,0 1 0,0-1 0,1 0 0,-2-1 0,5-2 0,2-3-12,1-1 0,-2 0 0,1-1 0,8-13 0,2-4 16,-2-1-1,24-56 1,-38 79-21,-1 1-47,-1 0 1,1 0-1,-1 0 1,0 0-1,0 0 1,1-6-1,-2 8-94,0 4 112,0-1-1,0 1 1,0-1 0,0 1-1,0-1 1,0 1-1,0-1 1,1 1 0,-1 0-1,0-1 1,1 0-1,-1 1 1,2 1 0,-1-1 0,4 14 24,0 0 0,13 24 0,-14-34 38,0 1 1,0-1 0,0 1 0,1-1-1,0-1 1,0 1 0,0-1-1,8 6 1,-11-10-21,0 0 0,0 0 1,1 0-1,-1-1 0,0 1 0,0-1 0,1 1 0,-1-1 1,0 0-1,1 0 0,-1 0 0,0 0 0,0 0 0,1-1 1,-1 1-1,0-1 0,1 1 0,2-2 0,6-2 19,0-1 1,15-8-1,-4 0-40,-1 0 1,0 0 0,-1-2-1,-1-1 1,0-1 0,-1 0-1,30-37 1,-46 51-4,-1 0-1,1 0 1,-1 0 0,1-1-1,-1 1 1,0 0 0,0-1-1,-1 1 1,2-6 0,-2-35-42,0 28 43,1 15-6,-1 1 0,1-1-1,-1 1 1,1-1 0,-1 1-1,1 0 1,-1-1 0,1 1-1,-1 0 1,1-1 0,0 1 0,-1 0-1,1 0 1,0-1 0,-1 1-1,1 0 1,0 0 0,-1 0 0,2 0-1,18-1-124,-5 5 106,1 0-1,-1 1 0,0 1 1,28 14-1,-35-15 15,-1 0 1,0 0-1,0 1 0,0-1 1,0 1-1,-1 1 1,0-1-1,-1 1 0,1 0 1,7 14-1,-7-8 8,-1 0-1,0 0 1,5 24 0,-8-33 8,-1 0 1,1 0 0,0 0 0,1 0-1,-1 0 1,1 0 0,3 3-1,6 10 5,-6-7-2,-5-8-4,0 0-1,0 0 1,0 0 0,0-1 0,0 1 0,0 0 0,0-1 0,1 1 0,-1-1-1,1 1 1,-1-1 0,1 0 0,0 1 0,-1-1 0,1 0 0,2 1-1,11 5 123,-13-5-94,1-1 1,-1 0-1,0 1 0,1-1 1,-1 0-1,5 0 0,-4 0-23,0-1 0,0 1 0,0-1 0,0 0 1,0-1-1,0 1 0,0 0 0,0-1 0,0 0 0,0 1 0,0-1 0,4-2 0,1-2 7,0 1 1,13-11-1,2-1 49,-10 6-78,0 0 0,18-18 0,-17 15 85,18-14 1,-27 23-85,0 0 1,0 0 0,-1 0-1,1-1 1,-1 0 0,0 1-1,5-9 1,-8 11-6,0 0 0,-1 0 0,1 0-1,-1 0 1,1 0 0,-1 0 0,0-1 0,0 1-1,0-3 1,0 4 72,17 7-386,-15-5 344,-1 0 0,1 0 0,0 0 0,0 0 0,0-1 0,0 1 0,0-1 0,3 1 0,0-1 13,-2 0-46,0 0-1,0 0 1,0 1 0,0-1 0,0 1-1,0 0 1,0 0 0,5 2 0,-5-2 14,0 0-1,0 1 1,-1-1 0,1 1 0,0 0 0,-1-1-1,1 1 1,-1 0 0,0 1 0,0-1 0,1 0-1,-1 1 1,-1-1 0,1 1 0,0-1 0,-1 1 0,1 0-1,-1 0 1,0 0 0,0 0 0,1 3 0,0 6-29,0 0 0,0 0 1,-1 0-1,-1 14 1,0-23 9,0 3 48,0 1-1,0-1 1,1 1-1,0-1 0,1 1 1,2 7-1,-4-12-12,1-1 1,-1 1-1,1-1 1,0 0-1,0 1 1,-1-1-1,1 1 1,0-1-1,0 0 0,0 0 1,1 0-1,-1 1 1,0-1-1,0 0 1,0 0-1,1-1 1,-1 1-1,1 0 1,-1 0-1,1-1 0,-1 1 1,1-1-1,-1 1 1,1-1-1,-1 0 1,1 1-1,-1-1 1,1 0-1,0 0 0,-1 0 1,1 0-1,1-1 1,10-1 46,-1-2-1,1 1 1,-1-2 0,0 1 0,16-10-1,-3 0-47,29-23-1,-36 24-54,-1 0 0,-1-2 0,20-20 0,-36 34 35,14-13 22,-14 14-16,0 0-1,0 0 0,0 1 1,0-1-1,0 0 1,0 0-1,0 0 1,0 0-1,0 1 0,0-1 1,0 0-1,0 0 1,0 0-1,0 1 1,0-1-1,0 0 1,0 0-1,0 0 0,0 1 1,1-1-1,-1 0 1,0 0-1,0 0 1,0 0-1,0 0 0,0 1 1,0-1-1,1 0 1,-1 0-1,0 0 1,0 0-1,0 0 1,1 0-1,-1 0 0,0 0 1,0 0-1,0 0 1,0 1-1,1-1 1,-1 0-1,0 0 0,0 0 1,0 0-1,1 0 1,-1 0-1,0-1 1,0 1-1,0 0 1,1 0-1,-1 0 0,0 0 1,0 0-1,0 0 1,1 0-1,-1 0 1,0 0-1,0 0 0,0-1 1,0 1-1,0 0 1,1 0-1,-1 0 1,0 0-1,0 0 1,0-1-1,0 1 0,0 0 1,0 0-1,1-1 1,-1 11 4,0-1-1,1 0 1,1 0 0,0 0 0,0-1 0,0 1-1,1 0 1,1-1 0,6 13 0,-3-6 33,-6-12-8,0-1 0,1 1 0,-1 0 1,1-1-1,-1 1 0,1-1 0,0 1 1,0-1-1,0 0 0,0 0 0,0 0 1,1 0-1,3 3 0,-3-4-3,-1 1 0,1-1 1,-1 1-1,1-1 0,0 0 0,-1 0 0,1 0 0,0-1 0,0 1 1,-1-1-1,1 1 0,0-1 0,0 0 0,0 0 0,0 0 1,0-1-1,-1 1 0,1 0 0,0-1 0,0 0 0,3-1 0,63-25 48,67-37 0,-128 59-66,0 1 1,0-2 0,0 1 0,-1-1-1,0 0 1,7-8 0,-11 11-12,-1 0 1,1 0 0,-1 0 0,0-1-1,0 1 1,0 0 0,0-1 0,-1 1-1,0-1 1,1 0 0,-1 1 0,-1-1-1,1 0 1,0 0 0,-1 0 0,0 1-1,0-7 1,0 9 2,0-1 0,0 1 0,-1-1-1,1 1 1,0-1 0,-1 1 0,1 0 0,-1-1-1,0 1 1,1 0 0,-1 0 0,0-1 0,0 1-1,0 0 1,0 0 0,0 0 0,0 0 0,0 0 0,0 0-1,0 0 1,0 0 0,0 1 0,-1-1 0,1 0-1,0 1 1,-1-1 0,1 1 0,0-1 0,-1 1-1,1 0 1,-1-1 0,1 1 0,-1 0 0,1 0-1,0 0 1,-1 0 0,1 0 0,-1 1 0,1-1 0,-3 1-1,-2 0-35,1 1 0,-1-1 0,1 1 0,-1 1 0,1-1 0,0 1 0,0 0 0,-10 6-1,12-6 50,0 0 0,0 0 0,-1 0 0,2 0-1,-1 1 1,0-1 0,1 1 0,0-1-1,-1 1 1,2 0 0,-1 0 0,0 0-1,1 0 1,-1 0 0,1 1 0,1-1-1,-1 0 1,0 0 0,1 1 0,0-1 0,0 0-1,0 1 1,1-1 0,-1 0 0,1 1-1,0-1 1,0 0 0,1 0 0,-1 0-1,1 0 1,0 0 0,0 0 0,0 0-1,1-1 1,-1 1 0,4 3 0,1 1 50,1-1 1,0 0-1,0 0 0,0-1 1,1 0-1,0-1 1,18 9-1,-21-11-3,1-1 0,0 0 0,0 0 0,0 0 0,1-1 0,-1 0 0,0 0 1,1-1-1,-1 1 0,0-2 0,15-1 0,-7-2-15,-1 0 1,1-1 0,-1-1-1,0 0 1,0-1 0,25-17-1,-16 7 13,-2 0-1,39-40 0,-35 34-183,-23 22 123,0-1-1,0 0 1,0 1 0,0-1 0,1 1 0,-1 0 0,0 0 0,1 0 0,4-1-1,-6 2 0,0 1-1,1 0 0,-1-1 0,0 1 0,1 0 1,-1 0-1,0 0 0,0 0 0,0 0 0,0 0 1,0 0-1,0 0 0,1 2 0,1 0 7,15 18 186,-11-12-114,1-1 0,-1 1 1,2-2-1,11 10 0,3-3 31,0-1-1,1-1 1,1-1-1,-1-1 1,2-1-1,43 9 1,44-2-1927,-92-14 100,-18-2 993,-1 1 0,0-1 0,1 1-1,-1-1 1,0 1 0,1 0-1,-1 0 1,0 0 0,0 0-1,0 0 1,0 1 0,0-1-1,0 0 1,0 1 0,2 2 0,-9 8-6603,-4-6 2278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1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92 8544,'-58'-48'3872,"45"44"-3360,3-4-416,10 5-160,-13-6-192,13 6 160,0-5-4736,10-1 2624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2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40 373 8320,'-40'-37'3744,"67"26"-3232,13 2-800,5 9 64,54-20 1440,9 1-672,50-16 256,-5 6-480,13-10 224,-23 2-320,6-6 96,-24 6-192,6 6-6048,-18 6 3232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5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64 1568,'-1'-1'792,"1"1"-660,0-1 1,0 1-1,0 0 0,0 0 0,-1 0 0,1 0 0,0-1 0,0 1 0,0 0 0,0 0 0,0 0 0,0 0 0,0-1 0,0 1 0,0 0 1,0 0-1,0 0 0,2-6 4477,-2 6-4567,-1 0 0,1 0 1,0 0-1,0 0 0,0 0 0,0 0 1,0 0-1,0 0 28,-1 0 1,1-1-1,-1 1 1,1 0-1,0-1 0,-1 1 1,1 0-1,0-1 1,-1 1-1,1 0 0,0-1 1,0 1-1,-1-1 1,1 1-1,0-1 0,0 1 1,0 0-1,-1-2 1,-6-9 660,2 7-689,0 0-1,-1 1 0,1-1 0,-1 1 1,1 1-1,-1-1 0,0 1 1,0 0-1,0 0 0,0 0 0,-1 1 1,1 0-1,0 0 0,-1 1 1,1 0-1,0 0 0,-1 0 0,1 1 1,0 0-1,-1 0 0,1 1 1,0 0-1,0 0 0,0 0 0,0 0 1,-5 4-1,2 0-31,1-1 0,0 1 0,1 1 0,-1 0 0,1 0 0,0 0 0,1 1 1,0-1-1,0 2 0,1-1 0,0 1 0,0-1 0,1 1 0,0 1 0,0-1 0,1 0 0,-2 12 0,0 3-25,0-1-1,-2 42 0,7-54 92,0-1-1,0 0 1,1 0 0,1 0-1,-1 0 1,2 0 0,-1 0-1,1-1 1,6 13 0,-3-9 152,1 0 1,0-1 0,1 1 0,16 18 0,-20-27-186,0 0 1,-1-1 0,1 0-1,0 0 1,0 0 0,1-1-1,-1 1 1,1-1 0,-1 0 0,1 0-1,0-1 1,-1 1 0,1-1-1,0 0 1,0 0 0,0-1-1,8 0 1,-2 1 44,1-2-1,-1 0 0,0 0 1,1-1-1,-1 0 0,0-1 1,0 0-1,0-1 1,0 0-1,-1-1 0,0 0 1,11-7-1,-3-2 16,0 0-1,0-2 1,-1 0-1,-1-1 1,19-25 0,61-103 321,-31 46-435,-57 86 99,-2 4-214,0 0 0,1 0-1,11-11 1,-16 18 104,-1 1-1,1-1 1,0 1 0,-1 0-1,1-1 1,0 1-1,0 0 1,0 0 0,0 0-1,0 1 1,0-1-1,0 0 1,0 1 0,0 0-1,0-1 1,1 1 0,-1 0-1,0 0 1,0 0-1,0 0 1,0 0 0,0 1-1,3 0 1,2 1 14,1 1 0,-1 0 0,0 1 0,-1 0 0,1 0 0,-1 0 0,1 1 0,-1 0 0,6 7 0,-1 0 100,-1 0 0,0 1 0,11 20 0,-18-31 376,-3-8 207,-5-12-37,4 14-630,0 0-1,0 0 1,-1 0 0,0 0-1,1 1 1,-1-1-1,-1 0 1,1 1 0,0 0-1,-1 0 1,0-1 0,0 1-1,-6-5 1,6 7-30,0-1-1,0 1 1,0 0 0,0 0 0,0 0-1,-1 0 1,1 0 0,0 1 0,0-1-1,-1 1 1,1 0 0,0 0 0,-1 0-1,1 1 1,0-1 0,-5 2 0,3-1-17,1 1 1,-1 0 0,1 0 0,0 0-1,0 1 1,0-1 0,0 1-1,0 0 1,0 0 0,1 1 0,-5 4-1,-4 7 9,0 1-1,0 0 1,2 1-1,0 0 1,1 0-1,0 1 1,2 0-1,0 1 1,1 0-1,-6 32 0,12-44 66,-1 0-1,1-1 1,0 1-1,0 0 1,1-1-1,0 1 1,0-1-1,1 1 1,0-1-1,0 1 0,0-1 1,6 10-1,-7-13-2,1-1 1,-1 1-1,1-1 0,0 0 0,0 0 0,0 1 1,0-1-1,0-1 0,0 1 0,0 0 0,1 0 0,-1-1 1,1 1-1,-1-1 0,1 0 0,0 0 0,-1 0 0,1 0 1,0 0-1,0-1 0,0 1 0,0-1 0,0 0 0,-1 0 1,1 0-1,0 0 0,0 0 0,0-1 0,0 1 1,4-2-1,-3 0-4,1 0 0,-1 0 0,1 0 1,-1-1-1,0 1 0,0-1 0,0 0 0,0 0 1,-1-1-1,1 1 0,-1-1 0,0 0 0,3-4 1,5-9 91,17-32 0,-22 37-78,4-11-2,-8 17-80,1 1 1,-1-1-1,1 1 0,0-1 1,0 1-1,1 0 0,7-8 1,-11 12 31,0 1 0,1 0 0,-1-1 0,0 1 0,1 0 1,-1-1-1,0 1 0,1 0 0,-1 0 0,1-1 0,-1 1 0,0 0 1,1 0-1,-1 0 0,1 0 0,-1-1 0,1 1 0,-1 0 0,1 0 1,-1 0-1,0 0 0,1 0 0,-1 0 0,1 0 0,-1 0 0,1 0 1,-1 1-1,1-1 0,-1 0 0,1 0 0,-1 0 0,0 0 0,1 1 1,-1-1-1,1 0 0,-1 0 0,0 1 0,1-1 0,-1 0 0,0 1 1,1-1-1,-1 0 0,0 1 0,0-1 0,1 1 0,-1-1 0,9 25-49,-7-17-76,9 31-91,-7-24 377,1 0 0,9 24-1,-13-39-143,-1 0-1,0 0 1,0 1-1,0-1 1,0 0 0,0 0-1,0 0 1,0 1-1,0-1 1,0 0-1,0 0 1,0 0-1,1 1 1,-1-1-1,0 0 1,0 0-1,0 0 1,0 0-1,0 1 1,1-1-1,-1 0 1,0 0-1,0 0 1,0 0-1,1 0 1,-1 0-1,0 0 1,0 1-1,1-1 1,-1 0-1,0 0 1,0 0-1,0 0 1,1 0 0,-1 0-1,0 0 1,0 0-1,1 0 1,-1 0-1,0 0 1,0-1-1,0 1 1,1 0-1,-1 0 1,0 0-1,0 0 1,1 0-1,9-14 374,-9 13-378,39-69 272,-21 36-245,1 0-1,34-42 1,-50 71-80,0 1 0,0 0 1,0 0-1,1 1 0,7-6 0,-12 9 41,1-1 0,0 1 0,-1 0 0,1-1-1,0 1 1,-1-1 0,1 1 0,0 0-1,-1 0 1,1-1 0,0 1 0,0 0-1,-1 0 1,1 0 0,0 0 0,0 0 0,-1 0-1,1 0 1,0 0 0,0 0 0,-1 0-1,1 1 1,0-1 0,0 0 0,-1 0 0,1 1-1,0-1 1,-1 0 0,1 1 0,0-1-1,-1 1 1,1-1 0,0 1 0,-1-1-1,1 1 1,-1-1 0,1 1 0,-1 0 0,0-1-1,1 1 1,-1-1 0,1 1 0,-1 0-1,0 0 1,0-1 0,1 1 0,-1 0 0,0 0-1,0 1 1,1 8 21,0 1 0,0 0-1,-1-1 1,-1 1 0,-2 17 0,0 3 54,-3 30 178,6-60-231,0-1 0,0 0 0,0 0 0,0 0 0,0 0 0,0 1 0,0-1 0,0 0 0,0 0 0,0 0 0,0 0 0,1 1 0,-1-1 0,0 0 0,0 0 0,0 0 0,0 0 0,0 1 0,0-1 0,1 0 0,-1 0 0,0 0 0,0 0 0,0 0 0,0 0 0,1 0 0,-1 0 0,0 0 0,0 0 0,0 1 0,1-1 0,-1 0 0,0 0 0,0 0 0,0 0 0,0 0 0,1 0 0,-1 0 0,0 0 0,0-1 0,0 1 0,1 0 0,-1 0 0,0 0 0,0 0 0,0 0 0,0 0 0,1 0 0,-1 0 0,0 0 0,0 0 0,0-1 0,0 1 0,0 0 0,1 0-1,-1 0 1,0 0 0,0 0 0,0-1 0,19-14 313,19-25-250,-13 11-23,-19 19-118,1 1 1,1 1-1,-1-1 1,2 1 0,-1 0-1,1 1 1,0 0-1,12-7 1,-20 14 58,0-1-1,0 1 1,0 0 0,1-1 0,-1 1 0,0 0-1,0 0 1,0 0 0,0 0 0,1 0 0,-1 0-1,0 0 1,0 0 0,0 0 0,0 1 0,0-1-1,0 0 1,1 1 0,-1-1 0,0 1 0,0-1-1,0 1 1,0 0 0,0-1 0,0 1 0,-1 0-1,1 0 1,0 0 0,0-1 0,0 1 0,-1 0 0,1 0-1,0 0 1,-1 0 0,1 0 0,0 2 0,2 4-43,1 1 0,-1 0 1,4 16-1,-7-23 31,9 31-128,25 88 206,-26-97 170,1-1-1,1 0 0,14 23 0,-22-41-132,1 0 0,-1-1 1,1 1-1,0-1 0,0 1 0,5 3 0,-7-6-73,1 0 1,-1 0-1,0-1 0,0 1 0,0-1 0,0 1 0,0-1 0,0 1 0,1-1 0,-1 0 0,0 1 0,0-1 0,1 0 0,-1 0 0,0 0 0,1 0 0,-1 0 0,0 0 0,0 0 0,1-1 0,-1 1 0,0 0 0,0-1 1,0 1-1,2-2 0,1-1-162,-1 0 0,1 0 1,-1 0-1,0 0 0,0-1 1,-1 0-1,1 1 0,-1-1 1,0 0-1,3-6 1,-1 1-1124,9-11-543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52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104 822 2816,'-2'-5'478,"1"0"1,0 1-1,0-1 0,0 0 1,1 0-1,0 0 0,0-8 1,1 9-61,-1 0 1,0 0 0,0-1-1,0 1 1,-1 0-1,1 0 1,-1 0 0,0 0-1,-1 0 1,-2-7 0,4 11-401,0-1 1,-1 1-1,1-1 1,-1 0-1,1 1 1,-1-1-1,1 1 1,-1-1-1,1 1 1,-1-1-1,1 1 1,-1 0 0,0-1-1,1 1 1,-1 0-1,0-1 1,1 1-1,-1 0 1,0 0-1,1 0 1,-1 0-1,0 0 1,1-1-1,-1 1 1,0 0-1,0 1 1,1-1-1,-1 0 1,0 0 0,1 0-1,-1 0 1,0 0-1,0 1 1,1-1-1,-1 0 1,1 1-1,-1-1 1,0 0-1,1 1 1,-1-1-1,1 1 1,-1-1-1,0 1 1,-3 3-13,1-1 1,-1 1-1,1-1 0,0 1 1,-4 6-1,1 1 59,0 0 0,1 0 0,1 1 0,0 0 0,0 0 0,1 0 0,1 0-1,0 1 1,0-1 0,1 1 0,1-1 0,0 1 0,1 0 0,0-1 0,1 0 0,5 17 0,-6-25 11,1 0 0,0 0 0,0 0 1,0 0-1,1 0 0,-1-1 0,1 1 0,0-1 0,0 0 1,0 0-1,0 0 0,1 0 0,-1 0 0,1-1 0,0 1 1,0-1-1,0 0 0,0 0 0,0 0 0,0-1 0,0 0 1,8 2-1,1-1 109,-1 0 1,0 0-1,1-2 1,-1 1-1,1-2 1,24-3 0,-31 3-111,1 0 0,0-1 1,-1 0-1,1-1 0,-1 1 1,0-1-1,0 0 0,0-1 1,0 1-1,-1-1 0,8-6 1,-9 6-34,-1 0 0,1 0 0,-1 0 0,0 0 0,0-1 1,0 1-1,-1-1 0,0 0 0,1 1 0,-2-1 0,1 0 0,0 0 1,-1-1-1,0 1 0,0-7 0,0 4-3,-1 0 0,0 0-1,-1 0 1,1-1 0,-2 1 0,1 0 0,-1 0-1,0 1 1,-1-1 0,0 0 0,0 1-1,0-1 1,-1 1 0,-1 0 0,-5-8 0,6 10-65,-2-1 0,1 1 0,0 0 0,-1 0 0,0 1 0,0-1 0,-1 1 1,1 1-1,-1-1 0,1 1 0,-1 0 0,0 1 0,-1-1 0,1 1 0,0 1 1,0 0-1,-9-1 0,-41 3-236,68-9 497,131-46 261,-89 35-469,62-13 0,-56 17-102,-53 13 59,0 1 0,0-1 0,0 1 0,0 1 0,0-1 0,0 1 0,0 0 0,0 1 0,11 1 0,-15-1 19,0 0 0,1 0 0,-1 0 0,0 0 0,0 0 0,1 0 0,-1 1 0,0-1 0,0 1 0,-1-1 0,1 1 0,0 0 0,0-1-1,-1 1 1,1 0 0,-1 0 0,0 1 0,1-1 0,-1 0 0,0 0 0,0 1 0,-1-1 0,1 0 0,0 1 0,-1-1 0,1 4 0,1 19 75,-1 0 1,-2 0 0,-3 25 0,2-19-26,0-14 106,0 0 0,-8 25-1,8-34-85,0 9 119,3-17-181,-1 0 0,0 0 0,0 0 0,0 0 0,0 0 0,0 1 0,0-1 0,0 0 0,0 0 0,0 0 0,0 0 0,0 0 0,0 0 0,0 1-1,0-1 1,1 0 0,-1 0 0,0 0 0,0 0 0,0 0 0,0 0 0,0 0 0,0 0 0,1 0 0,-1 0 0,0 0 0,0 0 0,0 0 0,0 0 0,0 0 0,0 0 0,1 0 0,-1 0 0,0 0 0,0 0 0,0 0 0,0 0 0,0 0 0,1 0-1,-1 0 1,0 0 0,0 0 0,0 0 0,0 0 0,0 0 0,0 0 0,1 0 0,-1 0 0,0 0 0,0 0 0,0-1 0,0 1 0,0 0 0,0 0 0,0 0 0,7-5 90,3-11 62,-2 0 1,12-28-1,-12 25-136,1-1-45,2 1-1,0 0 1,1 1 0,1 0 0,0 1-1,21-20 1,-32 34-17,1 0 0,0 1-1,0 0 1,0 0 0,0 0 0,5-3 0,-7 5 25,-1 0 1,1-1-1,-1 1 1,1 0-1,0 0 0,-1 0 1,1-1-1,0 1 1,-1 0-1,1 0 1,0 0-1,-1 0 1,1 0-1,0 0 0,-1 0 1,1 1-1,0-1 1,-1 0-1,1 0 1,-1 0-1,1 1 1,0-1-1,-1 0 0,1 0 1,-1 1-1,1-1 1,0 1-1,-1-1 1,1 1-1,-1-1 1,0 0-1,1 1 0,-1 0 1,1-1-1,-1 1 1,0-1-1,1 1 1,-1-1-1,0 1 1,0 0-1,1-1 0,-1 1 1,0 1-1,2 8-12,-1-1-1,0 1 0,0 0 0,-1 0 0,-2 19 1,0 8 57,2-14-12,1-1 0,1 1 0,1 0 1,1 0-1,10 30 0,-13-50-2,0 1 1,0-1-1,0 0 1,1 1-1,0-1 1,-1 0-1,1 0 1,0 0-1,1 0 1,-1 0-1,0 0 1,1-1-1,0 1 1,0-1-1,-1 0 1,1 0-1,0 0 1,1 0-1,-1 0 1,0-1-1,1 1 1,-1-1-1,0 0 1,1 0-1,0 0 1,-1 0-1,1-1 1,-1 0-1,1 1 1,0-1-1,3-1 1,79 1-1,-84-4-8,-1 2-70,-1 4-11,0-1 244,4-1-199,-1 0 48,1-1 0,-1 1 0,1-1-1,0 1 1,-1-1 0,0 0 0,1 0 0,-1-1 0,0 1 0,1-1 0,-1 0 0,0 0-1,4-3 1,9-7 42,-1-2 0,-1 1 0,24-30 0,-17 13 2,23-41 0,-10 13 57,74-140 125,-88 156-136,-2-1-1,23-84 0,-24 59-280,10-91 1,-25 141 56,-3-32-1,1 49 99,0 0-1,0 0 0,0 0 0,0 0 1,0 0-1,0 0 0,0 0 0,0 0 0,-1 0 1,1 0-1,0 0 0,-1 0 0,1 0 1,-1 0-1,1 0 0,-1 0 0,1 0 1,-1 0-1,0 1 0,1-1 0,-1 0 0,0 0 1,0 1-1,0-1 0,-1-1 0,1 2 1,0 0 0,-1 0 0,1 1 0,0-1 0,0 0 0,0 0 0,0 1 0,0-1 0,-1 0 0,1 1 0,0-1 0,0 1 0,0-1 0,0 1-1,0 0 1,0 0 0,0-1 0,0 1 0,1 0 0,-1 0 0,-1 1 0,-7 9-42,0 0 0,1 0 1,0 1-1,1 0 0,-7 16 0,-24 69-173,18-45 124,-42 134 26,54-153 78,1 1-1,2 0 1,-2 59-1,7-42 7,1 0 0,3 0 0,12 58 0,-14-104 15,1 9 125,10 26 0,-12-37-100,0 0 1,0-1-1,0 1 1,1-1-1,-1 1 0,1-1 1,-1 0-1,1 1 1,0-1-1,0 0 0,0 0 1,0 0-1,0-1 0,1 1 1,-1 0-1,4 1 1,-5-3-28,1 0 0,-1 0 1,1 0-1,-1 0 0,0 0 1,1 0-1,-1 0 0,0 0 1,1-1-1,-1 1 0,0-1 1,1 1-1,-1-1 0,0 0 0,0 1 1,1-1-1,-1 0 0,0 0 1,0 0-1,0 1 0,0-1 1,0 0-1,0-1 0,-1 1 1,2-2-1,5-6 39,-1 0 1,6-12-1,-7 12-27,45-82 274,-22 39-445,43-62 1,-70 113 116,0-1 0,0 1 1,0 0-1,1 0 1,-1-1-1,0 1 1,1 0-1,1-1 0,-2 2 17,-1 0-1,0 0 0,1-1 1,-1 1-1,0 0 0,1 0 1,-1 0-1,0 0 0,1 0 1,-1 0-1,0 0 0,1 0 0,-1 0 1,0 0-1,1 0 0,-1 0 1,0 0-1,1 1 0,-1-1 1,0 0-1,1 0 0,-1 0 1,0 0-1,0 0 0,1 1 1,-1-1-1,0 0 0,0 0 1,1 1-1,-1-1 0,0 0 1,0 0-1,1 1 0,-1-1 0,0 0 1,0 0-1,0 1 0,0-1 1,0 0-1,0 1 0,1-1 1,-1 0-1,0 1 0,0-1 1,0 0-1,0 1 0,3 17-46,-1 0 0,-1-1 0,0 1 0,-2 23-1,1 35 90,1-67 5,0 1 1,0-1-1,1 0 1,0-1-1,1 1 0,4 10 1,-6-17-5,0 0 1,0 0 0,0 0-1,0-1 1,0 1 0,0 0-1,1 0 1,-1 0 0,1-1-1,-1 1 1,1-1 0,0 1-1,0-1 1,-1 0 0,4 2-1,-3-3-7,0 1-1,0-1 1,0 0-1,-1 1 1,1-1-1,0 0 1,0 0-1,0 0 1,-1-1-1,1 1 0,0 0 1,0-1-1,-1 1 1,1-1-1,0 0 1,-1 1-1,1-1 1,0 0-1,2-2 1,9-7 31,-1 0 1,-1 0-1,0-2 1,19-23-1,0 0-92,2-1 23,18-21-234,-49 57 228,0-1-1,0 0 1,0 0 0,0 0-1,0 1 1,0-1-1,0 0 1,0 1 0,0-1-1,1 1 1,-1-1-1,0 1 1,0 0-1,1-1 1,-1 1 0,0 0-1,0 0 1,1 0-1,-1 0 1,3 0 0,-3 1 2,0-1 1,0 1-1,0-1 1,0 1-1,0 0 1,0 0-1,0-1 1,0 1-1,-1 0 1,1 0 0,0 0-1,0 0 1,-1 0-1,1 0 1,0 0-1,-1 0 1,1 1-1,-1-1 1,1 0-1,-1 0 1,0 0-1,0 0 1,1 1 0,-1-1-1,0 2 1,5 66-64,-2-1 0,-11 122 0,1-121 158,-3 0 1,-20 76-1,28-136-13,-1 1-1,0-1 1,0 1-1,-1-1 1,0 0 0,-9 14-1,11-21-35,1 0 0,-1 0-1,1 0 1,-1 0 0,0 0-1,0 0 1,0 0 0,0-1-1,0 1 1,-1-1-1,1 1 1,-4 1 0,4-3-8,0 1 1,0-1-1,0 0 1,-1 0-1,1 0 1,0 0-1,0 0 1,0 0-1,-1-1 0,1 1 1,0-1-1,0 1 1,0-1-1,0 0 1,0 0-1,0 0 1,-3-2-1,-4-3 14,0-1 0,0 0 0,1 0 0,0 0 1,0-1-1,1-1 0,-11-15 0,3 2-7,1-2 1,-11-25-1,22 43-52,0 0 0,1 0-1,0-1 1,0 1 0,0 0 0,1-1 0,0 1 0,0-10 0,1 13 8,0 0 0,1 0 0,-1 0 0,1 0 1,0 0-1,0 0 0,0 0 0,0 1 0,0-1 0,0 0 1,1 0-1,-1 1 0,1-1 0,0 1 0,0 0 1,0-1-1,0 1 0,0 0 0,5-3 0,4-2-7,-1 1-1,1 0 0,0 1 0,1 0 1,-1 1-1,20-4 0,-1 1 49,46-3 0,36 6-151,-44 4-4253,-21-1 1572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3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3 139 4736,'-1'-10'561,"0"8"-418,1 0-1,0 0 1,0 0-1,0 0 0,0 0 1,0 0-1,1-1 1,-1 1-1,0 0 0,2-3 1,2-10 103,0 0 1245,1-1-1,0 0 0,13-25 1,-17 42-1174,0 4-173,0 6 3,-2 60 580,7 150 508,10-9-490,12 96-141,-16-245-339,-7-39 239,-1 0-1,2 42 1,-10-72 30,-6-35-290,-5-53 0,14 85-215,-20-192 174,8 57-251,-6 42 242,9 57-308,9 37 107,0 0 0,1 0 0,0 0 0,0 0 0,0 0 0,1 0 0,2-7 0,17-56-43,-19 71 49,4-16-37,2 0-1,0 1 1,1-1-1,1 2 1,0-1 0,1 1-1,0 1 1,1-1-1,19-16 1,-25 25 11,1 1 1,-1 1-1,1-1 0,0 1 1,-1 0-1,2 0 0,-1 1 1,12-4-1,-16 6 20,1-1 0,-1 1 0,1 0 0,-1 0 1,1 0-1,0 0 0,-1 0 0,1 0 0,-1 1 0,0-1 0,1 1 0,-1 0 0,1 0 0,-1 0 0,0 0 0,1 0 1,-1 0-1,0 1 0,0-1 0,0 1 0,0-1 0,0 1 0,-1 0 0,1 0 0,0-1 0,2 5 0,3 5 36,-1 1-1,-1-1 1,1 1-1,-2 0 1,0 0-1,0 1 1,-1-1 0,-1 1-1,0 0 1,0-1-1,-2 1 1,1 0-1,-2 0 1,1 0-1,-2 0 1,0 0-1,0-1 1,-2 1-1,1-1 1,-1 0-1,-1 0 1,0 0-1,-1 0 1,0-1-1,-12 16 1,8-16 85,0 1-1,0-1 1,-1-1 0,-1 0 0,-17 11-1,29-21-115,-1 1 0,1-1 0,0 0 0,0 0 0,0 0 0,0 0 0,0 0 0,-1 0 0,1 1 0,0-1 0,0 0 0,0 0 0,0 0 0,0 0 0,0 1 0,0-1 0,-1 0 0,1 0 0,0 0 0,0 1 0,0-1 0,0 0 0,0 0 0,0 0 0,0 1 0,0-1 0,0 0 0,0 0 0,0 0-1,0 1 1,0-1 0,0 0 0,1 0 0,-1 0 0,0 0 0,0 1 0,0-1 0,8 9-63,21 9-18,-16-10 74,-1 1-22,0 2 1,-1-1-1,0 1 1,-1 1 0,-1 0-1,13 20 1,-1 4-26,18 43-1,-31-59 75,0-1-1,-2 2 0,0-1 1,-2 0-1,0 1 0,-1 0 1,0 33-1,-3-47-2,-1 1 0,0 0-1,0-1 1,0 1 0,-1-1 0,-4 11-1,5-14 28,-1 1-1,0-1 0,0 0 1,-1-1-1,1 1 0,-1 0 0,1-1 1,-1 1-1,-1-1 0,1 0 0,0 0 1,-6 4-1,2-3 6,0 0 1,0-1-1,0 0 1,0 0-1,-1-1 1,1 0-1,-1 0 1,0 0-1,1-1 0,-1 0 1,0-1-1,0 0 1,0 0-1,1-1 1,-1 1-1,0-2 0,0 1 1,-12-5-1,7 1-582,0-1 0,-23-13 0,36 19 474,0 0 0,0-1-1,0 1 1,0 0 0,0 0-1,0 0 1,0 0 0,0 0 0,0 0-1,0 0 1,0 0 0,-1 0 0,1 0-1,0 0 1,0 0 0,0 0-1,0-1 1,0 1 0,0 0 0,0 0-1,0 0 1,0 0 0,0 0 0,0 0-1,0 0 1,0 0 0,0-1-1,0 1 1,0 0 0,0 0 0,0 0-1,0 0 1,0 0 0,0 0 0,0 0-1,0 0 1,0 0 0,0-1-1,0 1 1,0 0 0,0 0 0,0 0-1,0 0 1,0 0 0,1 0 0,-1 0-62,0 0 62,0 0-1,0 0 1,0 0 0,0-1 0,0 1-1,0 0 1,0 0 0,0 0 0,1 0-1,-1 0 1,0 0 0,0 0-1,0 0 1,0 0 0,0 0 0,0 0-1,0 0 1,1 0 0,6-2-1448,-7 2 1443,13-1-3102,5 3 1062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3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135 258 5312,'-8'-6'828,"2"2"366,7 11 1296,0-7-2261,0 1-1,1 0 1,-1 0 0,0-1 0,0 1 0,0-1 0,0 1 0,1-1 0,-1 1-1,0-1 1,0 0 0,1 1 0,0-1 0,2 1-25,8 2 506,1 0 0,-1-1 0,0 0 0,1-1 1,24 0-1,-32-2-621,-1 1 0,1-1 0,-1 0 0,1 0 0,-1-1 0,1 1 0,-1-1 0,0 0 0,0 0 0,0 0 1,0-1-1,0 1 0,-1-1 0,1 0 0,-1 0 0,1-1 0,-1 1 0,0 0 0,5-8 0,-4 3-49,0 1 1,-1-1-1,0 0 1,0 0-1,-1 0 0,1 0 1,-2 0-1,1-1 1,-1 1-1,-1-1 0,1 1 1,-2-1-1,1 1 0,-1-1 1,0 1-1,-1 0 1,1 0-1,-2-1 0,1 1 1,-7-13-1,8 19-41,0-1 1,-1 1-1,1-1 1,0 1-1,-1 0 1,0 0-1,1 0 0,-1 0 1,0 0-1,0 0 1,0 0-1,0 0 1,0 1-1,-1-1 0,1 1 1,0 0-1,-1 0 1,1-1-1,-1 2 0,0-1 1,1 0-1,-4 0 1,0 0-15,0 1 1,1 0 0,-1 1 0,0-1-1,1 1 1,-1 0 0,1 1-1,-1-1 1,1 1 0,-6 3-1,-6 4 9,1 1 0,0 0 0,0 1 0,1 1-1,-17 18 1,14-13-14,-23 29 0,35-38 48,-1 1 0,1 0 0,1 1 0,0-1 0,-7 18 0,11-23 6,0 0 1,0-1-1,0 1 0,1 0 1,-1 0-1,1 0 0,0 0 0,0 0 1,0 0-1,0 0 0,1-1 1,0 1-1,0 0 0,0 0 1,2 4-1,-1-3 40,1 0 0,-1-1 0,1 0 0,0 1 0,1-1 1,-1 0-1,1-1 0,0 1 0,0-1 0,5 4 0,4 2 73,2-1 0,-1-1 1,1 0-1,0-1 0,0 0 0,20 4 1,-31-10-134,23 8 100,1-2-1,0 0 1,56 2 0,-24-8 11,117-15 1,-150 8-1945,-3 2 448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3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146 104 1568,'1'-1'112,"-1"0"-1,0 0 1,0 0 0,1 0 0,-1 0-1,0 1 1,1-1 0,-1 0 0,1 0-1,-1 0 1,1 0 0,0 1 0,-1-1-1,1 0 1,0 0 0,-1 1 0,1-1-1,0 1 1,0-1 0,0 1-1,1-1 1,5-6 2602,-7 7-2625,0-1-1,-1 1 1,1-1 0,0 1-1,0 0 1,0-1-1,0 1 1,0 0 0,0-1-1,-1 1 1,1 0-1,0-1 1,0 1 0,0 0-1,-1-1 1,1 1-1,0 0 1,0 0 0,-1-1-1,1 1 1,0 0-1,-1 0 1,1 0 0,0-1-1,-1 1 1,1 0-1,-1 0 1,0 0-56,1-1 0,-1 1 0,0 0 0,1 0 0,-1 0 0,0-1 0,1 1 0,-1 0 1,0 0-1,1 0 0,-1 0 0,0 1 0,1-1 0,-1 0 0,0 0 0,1 0 0,-1 0 0,0 1 0,1-1 0,-1 0 0,0 1 0,1-1 0,-1 0 0,1 1 0,-1-1 0,0 1 0,-5 3 131,-5 2 27,1-1 0,1 2 0,-1-1 0,1 2 0,0-1 0,1 1 0,-1 0 0,2 1 0,-1 0 0,1 0 0,0 0 0,1 1 0,0 0 0,1 1 0,-6 15 0,10-24-133,1 0 0,-1 1-1,1-1 1,-1 0 0,1 1 0,0-1 0,0 1-1,0-1 1,0 1 0,0-1 0,1 0 0,-1 1-1,1-1 1,-1 1 0,1-1 0,0 0 0,0 0-1,0 1 1,0-1 0,1 0 0,-1 0 0,0 0-1,1 0 1,-1 0 0,1-1 0,3 4 0,-2-3 30,1 1 1,0-1 0,-1 0-1,1 0 1,0-1 0,0 1-1,0-1 1,0 1 0,0-1-1,0-1 1,0 1 0,0 0-1,1-1 1,6 0 0,-3-1 17,-1 0 1,0-1 0,1 0-1,-1 0 1,0 0 0,0-1-1,0 0 1,0-1 0,-1 1-1,0-1 1,1 0 0,-1-1-1,5-5 1,8-8 308,-1-1-1,21-28 1,-36 44-379,4-5 134,-1-1 1,0 0-1,0 0 1,-1 0-1,0-1 1,7-19-1,-11 26-151,-1 1 0,1-1 0,-1 0 0,1 1-1,-1-1 1,0 0 0,0 1 0,0-1 0,0 0 0,-1 0 0,1 1 0,-1-1-1,1 0 1,-1 1 0,0-1 0,0 1 0,0-1 0,0 1 0,-1 0 0,1-1-1,-1 1 1,0 0 0,1 0 0,-1 0 0,0 0 0,0 0 0,0 0 0,0 0-1,-1 1 1,1-1 0,-5-1 0,1 0-31,1 0 0,-1 1 0,0 0-1,0 0 1,-1 1 0,1 0 0,-11-1 0,-47 3-74,26 0 141,37-1-131,0 0-1,0 0 1,0 0 0,0 0-1,1 1 1,-1-1 0,0 0-1,0 1 1,0-1 0,1 0-1,-1 1 1,0-1-1,0 1 1,1-1 0,-1 1-1,1-1 1,-1 1 0,0 0-1,1-1 1,-1 1 0,1 0-1,-1-1 1,1 1 0,0 0-1,-1 0 1,1-1 0,0 1-1,-1 0 1,1 0 0,0 0-1,0 0 1,0-1 0,0 1-1,0 0 1,0 0-1,0 0 1,0 0 0,0-1-1,0 3 1,1 2-714,-1 0-1,1 0 1,0 0-1,1 0 0,2 7 1,6 11-2474,3 5 1115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3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3328,'-1'0'137,"0"0"0,0 0-1,0 0 1,-1 0 0,1 1 0,0-1 0,0 0-1,0 1 1,0-1 0,0 1 0,0-1 0,0 1 0,0 0-1,0-1 1,0 1 0,-1 1 0,-12 17 1683,1 0-905,-46 51 2423,50-58-2863,1 0 1,1 0 0,0 1 0,-8 19 0,14-30-394,0 0 0,1 0-1,-1 0 1,1 0-1,-1 0 1,1 0 0,0 0-1,0 0 1,0 0 0,0 1-1,0-1 1,0 0 0,1 0-1,-1 0 1,1 0-1,0 0 1,-1 0 0,1 0-1,0 0 1,0 0 0,0 0-1,0-1 1,0 1 0,1 0-1,-1-1 1,1 1-1,-1 0 1,1-1 0,-1 0-1,3 2 1,-1-1 52,0 0 0,1 0 0,-1 0 1,1-1-1,0 0 0,-1 1 0,1-1 0,0 0 0,0-1 1,0 1-1,0-1 0,0 0 0,0 0 0,0 0 0,6-1 0,2-1 41,22-7 0,-31 7-122,1 1 0,-1-1 0,1 0 0,-1 0 0,1 0 0,-1 0 0,0 0 0,0-1 0,5-5 0,-5 5 31,-1 0 0,1 0 0,-1-1-1,0 1 1,0-1 0,0 0-1,0 0 1,-1 0 0,1 1 0,-1-2-1,1-7 1,-2 9-81,0 1 1,0-1-1,0 0 0,0 0 1,-1 1-1,1-1 1,-1 0-1,0 1 0,0-1 1,0 0-1,0 1 0,-1-1 1,1 1-1,0 0 1,-1-1-1,0 1 0,0 0 1,1 0-1,-5-3 0,2 2-125,0 0-1,-1 1 0,0-1 1,1 1-1,-1 0 0,0 0 1,0 1-1,0-1 0,0 1 1,-1 0-1,1 0 0,-7 1 1,-7 2-620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5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222 400 3328,'5'-9'8448,"-28"9"-6406,-28-5 1,45 4-2034,1 1 0,-1-1 0,1 1-1,-1 1 1,1-1 0,-1 1 0,1 0 0,-1 0 0,1 1 0,0-1 0,0 1 0,-1 0-1,1 1 1,0-1 0,1 1 0,-1 0 0,0 0 0,1 0 0,0 1 0,0 0 0,0 0-1,0 0 1,1 0 0,-1 0 0,1 1 0,0 0 0,0-1 0,1 1 0,-4 8 0,2 4-12,0 0 1,2 0-1,0 0 1,0 0-1,2 27 1,2-17-11,1 1 0,12 46 0,-12-62 120,0-1 0,1 1 0,1-1 0,-1 0 0,2 0 0,10 15 0,-13-22-49,-1 0 1,1-1-1,0 1 0,1-1 1,-1 0-1,0 0 0,1 0 0,0-1 1,0 1-1,0-1 0,0 0 1,0 0-1,0 0 0,0 0 1,1-1-1,-1 0 0,1 1 1,-1-2-1,1 1 0,5 0 0,3-2 65,-1 0 0,0-1-1,0 0 1,0-1 0,0-1-1,0 0 1,-1 0-1,0-1 1,0 0 0,20-13-1,5-7-56,54-50-1,-89 74-67,88-89 189,-11 10-481,-77 79 270,0 0-1,0 0 1,0 0-1,0 1 1,0-1-1,0 0 1,0 0 0,1 1-1,-1-1 1,0 1-1,2-1 1,-2 1 13,-1 0 0,1 0 1,-1 0-1,1 0 0,-1 0 1,1 0-1,-1 0 0,1 0 0,-1 0 1,1 0-1,-1 1 0,0-1 1,1 0-1,-1 0 0,1 0 0,-1 1 1,1-1-1,-1 0 0,0 1 1,1-1-1,0 1 0,0 1-15,1 1-1,0 0 0,-1 0 1,0 0-1,1 0 0,-1 0 1,1 5-1,0 1 44,10 32-110,-3-9 134,19 45 1,-24-69-4,0 1 0,1-1 1,0 0-1,0-1 0,0 1 1,1-1-1,0 0 0,1 0 1,14 11-1,-18-16-11,0 0 1,0 0-1,0 0 0,0 0 1,0 0-1,1-1 0,-1 0 1,0 1-1,1-1 0,-1-1 0,1 1 1,0 0-1,-1-1 0,1 0 1,-1 0-1,1 0 0,0 0 1,-1 0-1,1-1 0,0 0 1,-1 0-1,1 0 0,-1 0 0,6-3 1,1-2 14,0-1 1,-1 0-1,0-1 1,-1 0-1,0 0 1,13-17-1,-8 7 26,-1 0 0,17-33 0,-21 33-13,0 0-1,0-1 1,4-23-1,-10 36-46,-1-1-1,0 0 0,0 0 1,0 0-1,-1 0 1,0 0-1,0 0 1,-1 0-1,0 0 0,0 0 1,-1 0-1,-2-8 1,3 14-27,1 0 1,0 0 0,-1 0-1,1 0 1,-1 0-1,1 0 1,-1 0 0,1 0-1,-1 0 1,0 0-1,1 0 1,-1 0 0,0 1-1,0-1 1,0 0-1,0 1 1,0-1 0,0 0-1,1 1 1,-1-1-1,0 1 1,-1 0 0,1-1-1,0 1 1,-1-1-1,0 2 1,0-1 0,1 0 0,-1 1 0,0-1 0,1 1 0,-1-1-1,1 1 1,-1 0 0,1 0 0,0 0 0,-1-1 0,1 1 0,0 1 0,-3 1-1,-2 3-22,0 1 0,1 0 0,0 0 0,0 0 0,-3 9-1,0 0 16,1 0 0,1 1-1,1 0 1,-6 31 0,9-39 43,1 1 1,1-1 0,-1 1 0,1-1 0,1 1-1,0-1 1,0 1 0,1-1 0,0 0 0,6 14-1,-6-18 6,0 0-1,1-1 0,0 1 0,-1-1 0,2 0 0,-1 0 0,0 0 0,1 0 1,0 0-1,0-1 0,6 4 0,-3-2 10,0-1-1,1 0 1,-1-1 0,1 0-1,0 0 1,11 2-1,4-1 10,0-1-1,0-1 0,0-1 0,27-2 0,-29 0-5,0-1 0,0-1 0,0-1 0,0 0 0,0-2 0,-1 0 0,0-2 0,33-16 0,-44 19 5,44-26 88,-48 27-110,-1 1 1,1-1 0,-1 0 0,0 0-1,0 0 1,0-1 0,-1 1-1,5-7 1,-6 2 91,-8 12-93,-11 13-139,-12 20 81,0 2 1,-33 62-1,60-97 62,1-1 0,0 1 0,0 0 0,0-1 0,0 1 0,0 0 1,0 0-1,1 0 0,0 0 0,-1 0 0,1 0 0,1 3 0,-1-5 2,0 0 1,0 0-1,1 0 0,-1 1 0,1-1 0,-1 0 0,1 0 0,-1 0 1,1 0-1,0 0 0,0 0 0,-1 0 0,1 0 0,0 0 0,0 0 1,0 0-1,0 0 0,0-1 0,0 1 0,0 0 0,0-1 0,0 1 1,1-1-1,-1 1 0,0-1 0,0 1 0,0-1 0,1 0 0,-1 0 1,2 0-1,0 1-2,0-1 0,0-1 1,1 1-1,-1 0 1,0-1-1,0 0 1,0 0-1,0 0 0,0 0 1,0 0-1,0-1 1,0 1-1,0-1 0,0 0 1,-1 0-1,1 0 1,-1 0-1,1 0 0,2-4 1,4-4 24,0-1 0,-1 0 1,11-19-1,0-3-47,-1-1-1,-2-1 1,23-72 0,-35 97-492,-6 21 132,1 5 308,-6 32 32,4-29 31,1-1 1,-1 23-1,4-36-9,-1 0-1,0 1 0,1-1 1,0 0-1,0 0 1,1 1-1,-1-1 1,1 0-1,0 0 1,0-1-1,1 1 1,3 5-1,-4-8 14,-1 0 0,1 0 0,0 0 0,0 0 0,0-1 0,0 1 0,0-1-1,0 1 1,1-1 0,-1 0 0,0 0 0,1 0 0,-1 0 0,1 0 0,-1 0 0,1-1 0,-1 1 0,4-1 0,1 1 24,0-2 0,-1 1 1,1-1-1,-1 0 1,1 0-1,6-2 0,4-3 0,0-1-1,0 0 1,-1-1-1,0-1 1,0 0-1,-1-1 0,0-1 1,-1 0-1,0-1 1,-1-1-1,14-16 1,12-19 77,61-100 1,-90 133-82,13-23-13,-1-1 1,-2-1-1,-2-1 0,24-80 1,8-89-220,-48 198 67,-1-1-1,0-13 1,-1 29 30,-1 1 1,0-1-1,0 1 1,0-1-1,-2 5 1,-4 17 9,-15 179-53,12-144 32,-1 1 171,9 51 9,3-61-67,-1-20 1,2-1 0,6 32 0,-5-46 90,1-1 0,0 0 1,1 0-1,0 0 1,13 24-1,-17-37-72,0 0-1,1 0 0,-1-1 1,0 1-1,0 0 0,1-1 1,-1 1-1,1-1 1,-1 0-1,1 1 0,0-1 1,0 0-1,-1 0 0,1 0 1,0 0-1,0 0 0,0 0 1,0-1-1,0 1 1,3 0-1,-2-1 11,1 0 0,0 0 0,-1-1 0,1 1 0,-1-1 1,1 0-1,-1 0 0,1 0 0,-1 0 0,0 0 0,5-3 0,24-15 59,-1-1-1,0-1 0,49-47 0,-73 62-51,15-14 112,-2-1 0,29-39 1,-45 54-171,1 0 0,-1-1 0,-1 0 0,1 0 0,-1 0 0,0 0 0,-1-1 1,1 1-1,-2-1 0,1 0 0,0-8 0,-2 14 31,0-1 1,0 0-1,-1 0 1,1 1-1,-1-1 0,0 1 1,0-1-1,0 1 0,0-1 1,0 1-1,0-1 1,-1 1-1,1 0 0,-1-1 1,1 1-1,-1 0 1,0 0-1,0 0 0,0 1 1,-4-3-1,3 1-20,-1 1 1,0 0-1,0 0 0,0 0 0,-1 0 1,1 1-1,0 0 0,-1 0 0,1 0 1,-1 0-1,-7 1 0,6 0-39,1 0 1,0 1-1,-1 0 0,1 0 0,0 0 0,0 1 1,-1 0-1,1 0 0,1 0 0,-1 0 0,0 1 0,0 0 1,1 0-1,-6 5 0,4-3 31,1 1 0,-1 0 0,1 0 0,0 1 0,0 0 0,0-1 0,1 2 0,0-1 0,-3 10 0,3-7 12,1 0-1,0 1 1,1-1-1,0 0 1,0 1-1,1-1 1,1 1-1,0-1 1,0 1 0,1-1-1,3 18 1,-2-20 21,1 1 1,0-1 0,0 0 0,0 0 0,1 0 0,0 0-1,1-1 1,0 0 0,0 0 0,0 0 0,1 0 0,0-1 0,1 0-1,11 9 1,-5-6 70,-1-1-1,1-1 0,1 0 1,-1-1-1,1-1 0,0 0 1,1 0-1,-1-2 0,1 0 1,0 0-1,0-1 0,-1-1 1,1-1-1,0 0 0,20-3 1,-23 1-265,0-1 0,-1-1 0,1 0 0,-1 0 0,0-1 0,0-1 0,0 0 0,-1 0 0,0-1 1,14-12-1,-20 16-480,0-1 1,0 1-1,-1-1 1,1 0-1,-1 0 1,4-6-1,1-7-3664,-3 4 1747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5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22 143 8064,'-22'-20'3648,"57"17"-3168,-3-2 96,9 5-416,31-9 832,-1 6-544,42-9 32,-5 1-320,18-6-32,-9 6-64,-1-6 224,-21 5-160,4-4-5728,-14 9 3008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1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40 9632,'-60'-28'4384,"57"25"-3840,3-2-3008,3 5 1216,7-4-1888,3 4 1792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5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21 3552,'2'-6'983,"3"-8"4274,-8 14-5102,-1 1 0,1-1 0,-1 1 0,1 0 0,-1 0 0,1 1 1,0-1-1,-1 1 0,1 0 0,0-1 0,0 1 0,0 1 0,-2 1 0,-6 5 202,-17 21 0,17-16-211,1-1 0,0 2 0,-12 26 0,-17 48 209,35-78-309,-13 36 249,16-42-194,0 0 1,0 0-1,0 0 0,0 0 1,1 0-1,0 0 0,1 8 1,-1-12-42,0 0 1,1 0 0,-1 0 0,1 0 0,-1 1 0,1-1 0,0 0 0,-1 0 0,1 0 0,0 0 0,0 0 0,0 0 0,-1-1 0,1 1 0,0 0-1,0 0 1,0-1 0,1 1 0,-1 0 0,0-1 0,0 1 0,0-1 0,0 0 0,0 1 0,1-1 0,1 1 0,2-1 81,0 1-1,1 0 1,-1-1 0,0 0 0,7-1-1,-4-1-82,1 0-1,0 0 1,-1-1-1,1 0 1,-1 0-1,0-1 1,0 0-1,0-1 1,-1 0-1,12-9 1,6-8 106,33-37 0,-57 58-157,9-11 108,-6 7-148,0 0-1,0 0 1,0 1 0,9-8-1,-12 11 26,0 1 0,-1-1-1,1 1 1,0-1 0,0 1-1,-1 0 1,1-1 0,0 1 0,0 0-1,0 0 1,-1 0 0,1-1-1,0 1 1,0 0 0,0 0 0,0 0-1,-1 0 1,1 0 0,0 1-1,0-1 1,0 0 0,0 0-1,-1 0 1,1 1 0,0-1 0,0 0-1,-1 1 1,1-1 0,0 1-1,0-1 1,-1 1 0,1-1-1,-1 1 1,1-1 0,0 1 0,-1 0-1,1-1 1,-1 1 0,1 0-1,-1-1 1,1 2 0,26 49 366,-18-33-250,1-1 0,18 27 0,-24-39-42,0-1 1,0 1-1,0-1 1,1 0 0,-1 0-1,1-1 1,0 1-1,0-1 1,0 0-1,1-1 1,-1 1 0,1-1-1,6 2 1,11 4 54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0:5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3328,'0'-12'4997,"1"13"-4955,-1 0 0,0 0 0,1 0 0,-1 0 0,1 0 0,-1 0 0,1 0 0,-1-1 0,1 1 0,0 0 0,-1 0 0,1 0 0,0-1 0,0 1 0,1 1 0,16 11 805,-12-9-633,46 27 1778,-18-11-1312,-9-5-271,1-1 0,34 13 0,-53-25 300,2 1-207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1:0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1170 3968,'25'0'5429,"-15"-2"-5100,0 0-1,0 0 0,-1-2 1,1 1-1,-1-1 1,11-6-1,52-35 668,-62 38-830,23-15 12,-1-2 0,-2-1 0,-1-2-1,-1 0 1,39-50 0,-44 48-139,39-52 241,-53 67-157,-1 0 0,0 0 0,-1-1-1,7-17 1,-8 17-108,-5 14-21,0-1 0,0 0 0,0 0-1,0 0 1,0 0 0,0 0-1,-1 0 1,1 0 0,-1 0 0,1 0-1,-1-1 1,0 1 0,0 0-1,0 0 1,-1-4 0,1 6-7,0 0-1,0 0 1,0 0 0,0-1 0,0 1 0,0 0-1,0 0 1,0 0 0,0 0 0,0 0 0,0 0-1,-1 0 1,1 0 0,0 0 0,0 0 0,0 0-1,0 0 1,0 0 0,0-1 0,0 1 0,0 0-1,-1 0 1,1 0 0,0 0 0,0 0 0,0 0-1,0 0 1,0 0 0,0 0 0,0 0 0,-1 0-1,1 0 1,0 1 0,0-1 0,0 0 0,0 0-1,0 0 1,0 0 0,0 0 0,0 0 0,-1 0-1,-5 5-236,-8 12 52,7-6 184,1 0-1,-1 0 1,2 0-1,0 1 0,-5 16 1,-14 66 203,21-80-88,1-1 0,1 1 1,0 1-1,1-1 0,1 14 1,0-23 16,-1 0 1,1 1 0,0-1 0,0 0 0,1 0 0,0 0 0,-1 0 0,2 0 0,-1 0 0,1 0-1,-1-1 1,1 1 0,0-1 0,1 0 0,-1 0 0,5 4 0,-6-6-41,0-1 0,0 0 0,0 1 1,1-1-1,-1 0 0,0 0 0,1 0 0,-1 0 0,0-1 1,1 1-1,-1-1 0,1 1 0,-1-1 0,1 0 1,-1 0-1,4 0 0,-2-1-6,0 0 0,0 0 0,-1 0 0,1 0 0,0-1 0,-1 0 0,1 1-1,-1-1 1,5-4 0,3-4 44,0 0 0,0 0 0,-2-1 0,12-15 0,-20 24-99,37-48 196,45-56 38,-50 71-258,33-33 89,-64 67-95,-1 0-1,0-1 1,0 1 0,1 0 0,-1 0 0,1 0-1,-1 0 1,1 0 0,0 1 0,-1-1 0,1 0-1,0 1 1,-1-1 0,4 1 0,-4 0 6,-1 0 0,1 0 1,0 0-1,-1 0 0,1 0 1,0 1-1,-1-1 0,1 0 1,-1 1-1,1-1 0,-1 0 1,1 1-1,-1-1 0,1 1 1,-1-1-1,1 1 0,-1-1 1,1 1-1,-1-1 0,0 1 1,1-1-1,-1 1 0,0-1 1,0 1-1,1 0 0,-1 0 1,1 4 0,0 1 0,0-1-1,-1 0 1,1 1 0,-1-1 0,0 0 0,-2 8 0,-6 40 204,-20 64 0,1-3-77,27-113-88,-1 1 0,1 0-1,0-1 1,0 1-1,-1 0 1,1-1-1,1 1 1,-1 0 0,0-1-1,0 1 1,0 0-1,1-1 1,-1 1-1,1-1 1,-1 1 0,3 3-1,-3-5-16,0 0-1,1 1 1,-1-1 0,1 0-1,-1 1 1,1-1-1,-1 0 1,1 0 0,-1 1-1,0-1 1,1 0 0,-1 0-1,1 0 1,0 0 0,-1 0-1,1 1 1,-1-1-1,1 0 1,-1 0 0,1 0-1,0-1 1,1 1 14,0 0 0,-1-1 1,1 0-1,0 1 0,-1-1 0,1 0 1,0 0-1,-1 0 0,2-1 0,25-21 98,-1-1-1,-2-1 1,33-42-1,-14 16-109,-8 11-39,37-40-230,-72 78 231,1 1-1,-1-1 0,1 1 0,0 0 0,0-1 0,-1 1 1,1 0-1,0 0 0,0 0 0,4-1 0,-5 2 12,0 0-1,0 0 1,-1 0-1,1 0 1,0 0 0,0 0-1,-1 0 1,1 0-1,0 1 1,-1-1 0,1 0-1,0 1 1,-1-1-1,1 0 1,0 1 0,-1-1-1,1 1 1,0-1-1,-1 1 1,1-1-1,-1 1 1,1 0 0,-1-1-1,0 1 1,1-1-1,-1 1 1,0 0 0,1-1-1,-1 1 1,0 0-1,1 0 1,-1-1-1,0 2 1,4 14-38,0 1 1,-2 0-1,0-1 0,-1 1 0,-1 34 1,0 8 113,1-53-50,-1 3 63,1-1 0,0 1-1,3 14 1,-3-21-61,-1 0 1,1-1-1,0 1 1,-1 0-1,1-1 1,0 1-1,0-1 0,0 1 1,0-1-1,2 2 1,-2-2-12,0 0 1,0-1 0,-1 0 0,1 1-1,0-1 1,0 1 0,0-1-1,0 0 1,0 1 0,0-1-1,-1 0 1,1 0 0,0 0 0,0 0-1,0 0 1,0 0 0,0 0-1,0 0 1,0 0 0,0 0-1,1-1 1,1 0 22,0 0 0,0 0 0,0-1 0,0 1 0,0-1 0,0 0 0,0 0 0,0 0 0,-1 0 0,5-5 0,24-33 22,-19 22-10,43-54 168,109-111 0,-128 149-185,-2-2 1,47-62 0,-61 66-14,-1 0 1,-2 0 0,15-40 0,29-109-75,-51 141-163,8-57 0,-18 82-95,0 15 315,0 0 0,0-1-1,0 1 1,0 0 0,-1 0-1,1 0 1,0 0 0,0 0-1,0 0 1,0 0 0,0 0-1,0 0 1,0 0 0,0 0-1,0 0 1,0 0 0,0 0-1,-1 0 1,1-1 0,0 1-1,0 0 1,0 0 0,0 0-1,0 0 1,0 0 0,0 0-1,0 0 1,-1 0 0,1 0-1,0 0 1,0 0 0,0 0-1,0 1 1,0-1 0,0 0-1,0 0 1,0 0 0,0 0-1,-1 0 1,1 0 0,0 0-1,0 0 1,0 0 0,-7 9-137,-29 52-157,-32 73 0,-20 75 200,78-185 99,2 0-1,0 0 0,2 1 1,1 0-1,1 0 0,1 1 1,1-1-1,1 1 0,1-1 1,1 1-1,2-1 0,1 1 0,0-1 1,2 0-1,1-1 0,12 29 1,-14-41 41,1 0 0,0-1 1,1 0-1,0 0 0,1-1 0,15 16 1,-19-22 3,0 0 0,1-1 0,-1 1 0,1-1 0,0 0 0,0 0 0,8 3 0,-9-5-17,-1 0-1,0 0 0,0-1 1,1 1-1,-1-1 0,0 0 1,1 1-1,-1-2 0,1 1 1,-1 0-1,0-1 0,1 1 1,5-3-1,-2 0 2,1-1-1,0 0 1,-1 0 0,0-1-1,0 0 1,0 0 0,0-1-1,-1 1 1,0-2 0,0 1-1,-1 0 1,9-15 0,1-4 70,-1 0 1,15-39 0,-24 55-97,-2-1 0,1 0 0,-1 0 1,0 0-1,-1 0 0,0 0 0,-1-1 0,0-17 0,-1 26-17,0-1 1,-1 0-1,1 0 0,-1 1 0,0-1 0,0 0 0,0 1 0,0-1 1,-2-3-1,2 5 4,0 0-1,1 0 1,-1 1 0,1-1 0,-1 0 0,0 1-1,0-1 1,1 1 0,-1-1 0,0 1 0,0-1-1,0 1 1,0 0 0,0-1 0,1 1 0,-1 0-1,0 0 1,0-1 0,0 1 0,0 0 0,0 0-1,0 0 1,0 0 0,0 0 0,0 1 0,0-1 0,0 0-1,0 0 1,0 1 0,1-1 0,-1 0 0,-2 2-1,-2 0-44,0 1 0,0 0-1,1 0 1,-1 0 0,1 1-1,-1 0 1,1-1 0,0 2-1,0-1 1,1 0 0,-1 1 0,1 0-1,-3 5 1,-3 8 48,1 0 0,-8 28 0,14-39 6,-3 7-17,1 1 1,1-1-1,0 1 1,1-1 0,1 1-1,0 24 1,1-33 43,1 0-1,-1 0 1,1 0 0,1 0 0,-1 0 0,1 0-1,0 0 1,1 0 0,-1 0 0,1-1 0,0 1 0,0-1-1,1 0 1,0 0 0,-1 0 0,2-1 0,-1 1 0,7 4-1,-9-7-11,0 0 0,1-1-1,-1 0 1,0 0 0,0 1 0,1-1-1,-1-1 1,1 1 0,-1 0-1,1-1 1,-1 1 0,1-1 0,2 1-1,-1-2 3,0 1 0,-1-1-1,1 1 1,0-1 0,-1 0 0,1 0-1,-1-1 1,1 1 0,4-4 0,14-8 56,-1-1 1,35-30-1,32-39-5,-87 82-68,112-122 253,-46 46-186,-58 67-94,18-19-64,-26 27 91,1 0-1,-1 0 0,1 0 0,-1 0 0,0 0 0,0 0 0,0 0 0,0 0 0,0-1 0,0 1 1,0-4-1,-2 2-383,0 5 149,-2 9 67,-3 19 59,6 36-2,1-31 72,0-22 48,0 1 0,1 0 0,0 0-1,5 14 1,-5-18-31,1-1 56,-1 0 0,1-1 0,0 1 0,1-1 0,-1 0 0,1 0 0,6 7 0,-8-12-9,0 0 1,0 0 0,0 0 0,0 0 0,0 0 0,0-1 0,0 1 0,1-1 0,-1 1-1,4 1 1,-4-3-11,0 1 0,0-1 0,-1 0-1,1 0 1,0 1 0,-1-1 0,1 0 0,0 0-1,0-1 1,-1 1 0,1 0 0,0-1-1,-1 1 1,1-1 0,0 1 0,-1-1-1,1 0 1,1 0 0,5-4 53,-1 0-1,0-1 1,0 1 0,-1-1-1,0-1 1,7-7 0,30-46-12,-40 55-53,20-31 30,16-22 110,-15 25-165,24-28-84,-44 57 65,2-3-144,-6 7 179,0 0 0,0 0 0,1 0 0,-1-1 1,0 1-1,0 0 0,0 0 0,0 0 0,0 0 0,0 0 0,0 0 0,0 0 0,1 0 0,-1 0 0,0 0 0,0 0 0,0 0 0,0 0 0,0 0 1,0 0-1,0 0 0,1 0 0,-1 0 0,0 1 0,0-1 0,0 0 0,0 0 0,0 0 0,0 0 0,0 0 0,0 0 0,1 0 0,-1 0 1,0 0-1,0 0 0,0 0 0,0 0 0,0 1 0,0-1 0,0 0 0,0 0 0,0 0 0,0 0 0,0 0 0,0 0 0,0 0 0,0 0 1,0 1-1,0-1 0,0 0 0,0 0 0,0 0 0,0 0 0,0 0 0,0 0 0,0 0 0,0 1 0,0-1 0,0 0 0,0 0 0,0 0 1,0 0-1,0 0 0,0 0 0,0 0 0,0 0 0,-1 1 0,0 19-32,-1 1 0,-1-1 0,-1 1-1,-10 26 1,-5 30 42,8-19 338,11-54 92,2-7-174,6-18-74,2-4-101,0 5-99,1 1 1,1-1-1,24-29 0,-28 39-6,1 1 0,0 0 0,0 1 0,1 0 0,0 0 0,0 1 0,1 1 0,13-8 0,-20 13-26,-1-1 0,1 1 1,0 0-1,-1 0 0,1 1 0,0-1 0,0 1 0,0 0 0,4 0 0,-6 0 36,-1 0-1,0 0 1,0 0-1,1 1 1,-1-1-1,0 0 1,0 1-1,0-1 1,1 1-1,-1-1 1,0 1-1,0 0 1,0-1-1,0 1 1,0 0-1,0 0 1,0 0-1,-1 0 1,1 0-1,0 0 1,0 0-1,-1 0 1,1 0 0,0 0-1,-1 0 1,1 0-1,-1 0 1,1 0-1,-1 1 1,0-1-1,1 2 1,-1 8 17,0 0 1,-1 0 0,0 0 0,-5 20-1,3-20-29,-30 116 240,33-117 37,7-15-121,1-1-101,81-67 435,-63 49-502,2 1-1,0 2 1,56-33-1,-76 50 6,-4 1-10,0 1 0,1 0 0,-1 0 0,9-2 0,-12 4 31,-1 0 0,1-1 0,0 1 0,0 0 0,0 0 0,0 0 0,-1 0 0,1 0 0,0 0 0,0 0 0,0 0 0,-1 1 0,1-1 0,0 0 0,0 0 0,0 1 0,-1-1 0,1 0 0,0 1 0,0-1 0,-1 1 0,1-1 0,0 1 0,-1-1 0,1 1 0,-1 0 0,1-1 0,-1 1 0,1 0 0,-1-1 0,1 1 0,-1 0 0,1 1 0,0 2-7,0 0 1,-1 1-1,1-1 0,-1 0 0,0 0 0,0 0 0,0 1 0,-1-1 0,-1 7 0,-1 7-28,-2 168 1,4-185 60,1 1 1,0-1-1,0 0 1,0 0-1,0 1 1,1-1-1,-1 0 1,0 0-1,0 0 1,1 1-1,-1-1 1,1 0-1,-1 0 1,1 0-1,-1 0 1,1 0-1,0 0 1,-1 0-1,1 0 1,2 2-1,-3-3 1,1 0 0,0 0-1,0 0 1,0 0-1,0 0 1,0 0 0,-1 0-1,1 0 1,0 0-1,0 0 1,0 0 0,0-1-1,0 1 1,-1 0-1,1-1 1,0 1 0,0 0-1,0-1 1,-1 1-1,1-1 1,0 1 0,-1-1-1,1 0 1,0 1-1,-1-1 1,1 0-1,-1 1 1,1-2 0,8-9 6,0-1 0,7-13 0,6-8-26,-10 16 1,-7 12-3,-1 0 1,0 0-1,0-1 0,-1 0 1,4-8-1,-3 7-47,-3 6 30,0-1-1,0 1 1,0-1-1,0 0 0,0 1 1,0-1-1,-1 0 1,1 0-1,0-3 0,-1 5 19,0 0-1,0 0 1,0 0-1,0 0 0,1 1 1,-1-1-1,0 0 1,0 0-1,0 0 1,0 0-1,0 0 0,0 0 1,0 0-1,0 0 1,0 0-1,0 0 1,1 0-1,-1 0 0,0 0 1,0 0-1,0 0 1,0 0-1,0 0 1,0 0-1,0 0 0,1 0 1,-1 0-1,0 0 1,0 0-1,0 0 0,0 0 1,0 0-1,0 0 1,0 0-1,1 0 1,-1 0-1,0 0 0,0 0 1,0 0-1,0 0 1,0 0-1,0 0 1,0 0-1,0 0 0,0-1 1,0 1-1,1 0 1,9-7 18,12-14 337,-10 4-296,-5 9-34,-1 0-1,0 0 1,-1 0 0,0-1-1,0 0 1,-1 0 0,0-1-1,2-9 1,-5 17-33,-1 0 1,0 1-1,0-1 0,0 0 1,0 0-1,0 0 0,0 0 1,0 0-1,-1 0 0,1 1 1,-1-1-1,1 0 0,-1 0 0,0 1 1,1-1-1,-1 0 0,0 1 1,0-1-1,-1 1 0,0-3 1,1 4-2,0-1-1,0 0 1,0 0 0,0 1 0,0-1 0,-1 1 0,1-1-1,0 1 1,0-1 0,0 1 0,0 0 0,-1 0 0,1-1-1,0 1 1,0 0 0,-1 0 0,1 0 0,0 0 0,0 1-1,-1-1 1,1 0 0,0 0 0,0 1 0,-1-1 0,1 1-1,0-1 1,0 1 0,0-1 0,0 1 0,-2 1 0,-1 2-22,-1-1 0,1 2 0,-1-1 0,1 0 0,0 1 1,1 0-1,-1 0 0,1 0 0,0 0 0,0 1 0,1-1 1,0 1-1,0-1 0,0 1 0,0 0 0,1 0 0,-1 10 0,0 3 59,1-1-1,1 1 1,0 0-1,6 27 1,-6-41-7,1-1 0,0 0 1,0 1-1,0-1 1,1 0-1,0 0 1,-1 0-1,2 0 0,2 5 1,-4-8-16,1 1-1,-1 0 1,1-1 0,0 1-1,-1-1 1,1 1 0,0-1-1,0 0 1,0 0 0,0 0 0,0 0-1,0 0 1,0 0 0,0-1-1,0 1 1,0-1 0,1 1 0,-1-1-1,0 0 1,3 0 0,9-1 23,0-2 1,0 1 0,0-2 0,0 0 0,21-9-1,-7 3 41,67-25 50,177-90-1,-229 98-74,-40 24-45,0 1-1,0-1 0,0 0 0,0 0 1,0 0-1,0 0 0,-1-1 0,0 1 1,4-6-1,-6 8-1,0 1 1,0 0-1,0 0 0,-1 0 0,1 0 1,0 0-1,0-1 0,0 1 1,0 0-1,0 0 0,0 0 0,0 0 1,0 0-1,0 0 0,0-1 1,0 1-1,-1 0 0,1 0 1,0 0-1,0 0 0,0 0 0,0 0 1,0 0-1,0 0 0,-1 0 1,1 0-1,0 0 0,0 0 0,0 0 1,0 0-1,0 0 0,-1 0 1,1-1-1,0 2 0,0-1 1,0 0-1,0 0 0,0 0 0,-1 0 1,1 0-1,0 0 0,0 0 1,0 0-1,0 0 0,0 0 0,-1 0 1,1 0-1,0 0 0,0 0 1,0 1-1,-18 3-82,-20 10-2,19-5 47,0 2-1,1 0 0,0 1 1,-23 20-1,16-9-13,1 0 0,-24 31 0,41-46 54,1 1 0,0-1 0,1 1 0,0 0 0,-6 16 0,10-23 12,0 1-1,0-1 1,0 1-1,0-1 1,1 1-1,-1-1 1,1 1-1,0 0 1,0-1-1,0 1 1,0-1-1,0 1 1,0 0-1,1-1 1,-1 1-1,1-1 1,0 1-1,0-1 1,0 1-1,0-1 1,0 0-1,0 1 1,1-1-1,-1 0 0,1 0 1,-1 0-1,4 3 1,-2-3 7,-1-1 1,1 0-1,-1 0 1,1 0-1,0 0 1,-1 0-1,1 0 1,0-1-1,-1 1 1,1-1-1,0 0 1,0 0-1,-1 0 1,1 0-1,0 0 1,0-1-1,-1 1 1,1-1-1,0 0 1,-1 0-1,1 0 1,4-2-1,2-1 38,-1 0-1,1-1 0,-1 0 1,0-1-1,9-8 0,7-8-43,-2-1 0,0-2 0,26-38 1,42-85 8,-65 94-12,-1 0-1,30-107 1,-53 159-9,9-30-17,-1 0 0,-2-1 0,-1 0 0,3-53 0,-9 82-1,0 1-1,0 0 1,-1-1 0,1 1 0,-1 0-1,-1-6 1,1 8 9,1 1 0,0-1 0,-1 1 0,1-1 0,0 0 0,-1 1 0,1-1 0,-1 1 0,1-1 0,0 1 0,-1-1 0,0 1 0,1 0 0,-1-1 0,1 1 0,-1 0 0,1-1 0,-1 1 1,0 0-1,1 0 0,-1-1 0,0 1 0,1 0 0,-1 0 0,0 0 0,1 0 0,-1 0 0,0 0 0,1 0 0,-1 0 0,0 0 0,1 0 0,-1 0 0,0 1 0,1-1 0,-1 0 0,0 0 0,1 1 0,-1-1 0,0 1 0,-2 1-30,-1 0 1,1 0-1,1 0 1,-1 1-1,0-1 1,1 1-1,-1 0 1,1-1-1,0 1 1,-3 5 0,-19 37-174,20-36 170,-21 48 4,2 0 1,3 2 0,-17 87-1,32-123 70,1 1 0,2-1 0,0 1 0,1 0 0,2-1 0,0 1 0,2 0 0,0-1 0,2 1 0,13 39 0,-17-59 9,1 0-1,0 0 1,0 0-1,0 0 0,0 0 1,4 3-1,-5-6-19,0 0 1,0 0-1,0 0 0,0 0 1,0 0-1,0-1 0,0 1 1,1 0-1,-1-1 0,0 1 1,0 0-1,1-1 0,-1 0 1,0 1-1,1-1 0,-1 0 1,1 0-1,-1 0 0,0 0 1,1 0-1,-1 0 0,1 0 1,-1 0-1,3-1 0,5-3 34,0 0-1,-1 0 1,0-1-1,0 0 1,0 0-1,0-1 1,6-7-1,3-1-31,76-64 102,24-18-106,-80 67-622,-44 36 545,0 0 0,0 0 1,0 1-1,1 0 0,1 0 0,-8 14 0,4-4 99,0 0 0,-6 24 0,13-35 5,0 0 0,0 0 1,0 0-1,1 8 1,0-14-30,1 0 1,0 1 0,0-1 0,0 0 0,0 0-1,0 1 1,1-1 0,-1 0 0,0 1 0,0-1-1,1 0 1,-1 0 0,1 0 0,0 1 0,-1-1-1,1 0 1,0 0 0,-1 0 0,1 0 0,0 0 0,0 0-1,0 0 1,0 0 0,0 0 0,0-1 0,0 1-1,0 0 1,0-1 0,0 1 0,2 0 0,3 0 15,1 0 1,-1-1 0,1 1 0,-1-1 0,1 0 0,0-1 0,-1 0 0,1 0 0,-1 0-1,10-4 1,-4 2-1,31-10 2,-1-2 1,0-2 0,-1-1-1,-1-2 1,47-33-1,-78 48-9,1-1-29,1-1 0,-1 0 0,0-1 0,12-12 0,-22 20 1,0 0 0,0 0 1,0 0-1,0 0 0,-1 0 0,1 1 0,0-1 1,0 0-1,0 0 0,-1 0 0,1 0 1,0 0-1,0 0 0,0 0 0,-1 0 0,1 0 1,0 0-1,0 0 0,0 0 0,-1 0 1,1 0-1,0 0 0,0 0 0,0 0 0,-1 0 1,1 0-1,0 0 0,0 0 0,0 0 1,0 0-1,-1-1 0,1 1 0,0 0 0,0 0 1,0 0-1,0 0 0,-1 0 0,1-1 1,0 1-1,0 0 0,0 0 0,0 0 0,0 0 1,0-1-1,0 1 0,-1 0 0,1 0 1,0 0-1,0-1 0,0 1 0,0 0 0,0 0 1,0 0-1,0-1 0,0 1 0,0 0 1,0 0-1,0 0 0,0-1 0,0 1 1,0 0-1,0 0 0,1 0 0,-1-1 0,0 1 1,0 0-1,0 0 0,0 0 0,-17 11-30,1 0-1,0 2 1,1 0 0,0 1-1,1 1 1,0 0 0,2 0-1,-1 2 1,2-1-1,0 2 1,2-1 0,0 1-1,-11 31 1,18-44 62,1-1-1,0 1 1,0 0 0,1 0-1,-1 0 1,1 0 0,1 5-1,-1-9-17,0 0 1,0 0-1,0 0 0,0 0 0,1 0 0,-1-1 0,0 1 0,1 0 0,-1 0 0,0 0 0,1-1 0,-1 1 0,1 0 0,-1 0 0,1-1 0,0 1 1,-1 0-1,2 0 0,-1-1-4,0 1 0,0-1 0,0 0 0,0 0 0,0 0 0,0 1 0,0-1 1,0 0-1,0-1 0,0 1 0,0 0 0,0 0 0,0 0 0,0 0 0,0-1 1,-1 1-1,1 0 0,0-1 0,0 1 0,0-1 0,1 0 0,4-4 17,0 1-1,-1-1 0,0 0 0,0-1 1,0 0-1,0 1 0,-1-1 1,7-13-1,-4 8 3,15-22 11,17-28-23,11-22-148,-50 84 128,0-1 0,0 0 0,0 0 0,0 0 0,0 0 0,0 0 0,0 0 0,0 0 0,0 0 0,0 0 0,0 0 0,0 0 0,0 1 0,1-1 0,-1 0 0,0 0 0,0 0 1,0 0-1,0 0 0,0 0 0,0 0 0,0 0 0,0 0 0,0 0 0,1 0 0,-1 0 0,0 0 0,0 0 0,0 0 0,0 0 0,0 0 0,0 0 0,0 0 0,0 0 0,0 0 0,1 0 1,-1 0-1,0 0 0,0 0 0,0 0 0,0-1 0,0 1 0,0 0 0,0 0 0,0 0 0,0 0 0,-2 11-109,-6 11 8,-8 42 1,15-55 124,0 0 1,0 1 0,0-1 0,1 0-1,1 0 1,-1 0 0,4 15 0,-4-23-13,0 0 0,0 0 1,0-1-1,1 1 1,-1 0-1,0 0 1,1 0-1,-1 0 0,0-1 1,1 1-1,-1 0 1,1 0-1,-1-1 0,1 1 1,-1 0-1,1-1 1,0 1-1,-1 0 1,1-1-1,0 1 0,-1-1 1,1 1-1,0-1 1,0 0-1,-1 1 0,1-1 1,0 0-1,0 1 1,0-1-1,0 0 1,-1 0-1,1 0 0,0 0 1,0 0-1,0 0 1,0 0-1,0 0 0,0 0 1,-1 0-1,1 0 1,0-1-1,0 1 1,0 0-1,1-1 0,4-2 7,-1 0-1,1-1 0,-1 1 1,10-10-1,-9 8-13,75-58 87,115-101 18,-181 149-98,-1 0 0,-1-1 0,0-1 0,10-19 0,-2 0 55,15-41 1,31-104 36,-47 124-220,-14 40 65,1 0-7,-1-1-1,-1-1 1,0 1-1,-1-1 0,2-29 1,-6 48 59,0 0 0,0 0 0,0 0 0,0 0 0,1 0 0,-1 0 1,0-1-1,0 1 0,0 0 0,0 0 0,0 0 0,0 0 0,0 0 0,0 0 0,0-1 0,0 1 0,0 0 0,0 0 1,0 0-1,0 0 0,0 0 0,0 0 0,0 0 0,0-1 0,0 1 0,0 0 0,-1 0 0,1 0 0,0 0 0,0 0 1,0 0-1,0 0 0,0-1 0,0 1 0,0 0 0,0 0 0,0 0 0,0 0 0,-1 0 0,1 0 0,0 0 1,0 0-1,0 0 0,0 0 0,0 0 0,0 0 0,0 0 0,-1 0 0,1 0 0,0 0 0,0 0 0,0 0 0,0 0 1,-1 0-1,-5 8-121,-9 23-36,-8 22-26,-24 58 91,-38 136 0,78-219 115,2 1 0,0-1 1,2 1-1,2 51 0,2-57 30,1 1 0,1-1-1,1 0 1,1 0 0,2 0 0,11 29-1,-15-45-5,1 1 0,-1-1 0,2 0 0,-1 0 0,1-1 0,0 1 0,0-1 0,12 10 0,-15-14-26,1 0-1,-1 0 0,1-1 1,-1 1-1,1 0 0,0-1 0,0 0 1,0 0-1,0 0 0,0 0 1,0 0-1,0-1 0,0 1 0,0-1 1,0 0-1,0 0 0,0 0 1,0 0-1,0-1 0,0 1 0,0-1 1,0 0-1,0 1 0,0-1 1,5-3-1,0-1-1,1 0 0,-1-1 0,0-1 0,-1 1 0,1-1 0,-1-1 0,0 1 0,6-11 1,1 2 13,15-21 57,-1 0-1,-2-2 0,25-48 1,-49 83-90,0-1 0,0 1 0,0-1 1,-1 0-1,0 1 0,1-1 0,-2 0 1,1 0-1,0-6 0,-1 10-3,0 0 1,0-1-1,0 1 0,0 0 0,-1 0 0,1-1 1,0 1-1,0 0 0,-1 0 0,1-1 0,-1 1 1,1 0-1,-1 0 0,0 0 0,1 0 1,-1 0-1,0 0 0,0 0 0,0 0 0,-1-1 1,0 1-15,0 0 1,1 0-1,-1 0 1,0 0-1,0 1 1,0-1-1,1 1 1,-1 0-1,0-1 1,0 1-1,0 0 1,-3 0 0,0 1-20,-1-1 1,1 1 0,0 0-1,0 1 1,-1-1 0,1 1-1,0 0 1,-8 5 0,9-5 39,1 1 0,0 0 0,0 0 0,0 0-1,0 0 1,1 0 0,-1 1 0,1-1 0,0 1 0,0-1 0,0 1 0,0 0 0,0 0 0,1 0 0,0 0 0,0 0 0,0 0 0,1 1 0,-1-1 0,1 0 0,0 0 0,0 0 0,1 6 0,0 0 20,0 0-1,1-1 1,0 1 0,1 0-1,0-1 1,1 0-1,0 0 1,8 15 0,-6-15 12,0 0 1,1-1 0,0 0 0,0 0 0,1 0-1,0-1 1,0 0 0,1-1 0,-1 0 0,2 0-1,13 6 1,-14-8-9,-1-1 0,1 0-1,-1-1 1,1 0 0,0 0-1,0-1 1,0 0 0,0 0-1,0-1 1,0 0 0,0-1 0,0 0-1,18-4 1,-17 2-431,0-1 0,-1 0 0,1 0 1,-1-1-1,0 0 0,0 0 0,0-1 0,12-11 1,-16 13-149,0-1 1,0 0 0,-1-1 0,0 1 0,0-1 0,0 0 0,0 0 0,-1 0 0,0 0 0,0-1 0,-1 0 0,0 1 0,2-10 0,1-21-1862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1:0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5408,'-66'0'1728,"44"1"-1046,9 0-477,7-1 200,0 1-1,0 0 0,0 0 0,0 0 0,-9 4 0,12-3 1443,7 0-374,13 2 303,-14-4-1646,58 7 1153,86-1 0,-68-4-1108,-51-1-232,53 2-1420,-28 3-7415,-34-2 4871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1:0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21 4896,'-41'-10'1584,"27"10"-463,13 1-623,3-3 443,0 1-778,-1 0 0,1 1 0,0-1 0,0 0 0,0 1 0,-1 0-1,1-1 1,0 1 0,0 0 0,0 0 0,0 0 0,3 0 0,8 0 215,131-1 1497,-61 3-1457,31-2-77,316-4 619,-365 3-730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1:0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 5408,'-60'-8'2432,"57"8"-2112,6-4-256,7 4-96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1:1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1082 2976,'-21'0'2256,"16"6"592,5-6-2788,0 0-1,0 0 1,0 1 0,0-1 0,0 0-1,0 0 1,0 0 0,0 0 0,-1 0-1,1 1 1,0-1 0,0 0 0,0 0-1,0 0 1,0 0 0,-1 0 0,1 0 0,0 0-1,0 0 1,0 0 0,0 0 0,0 0-1,-1 0 1,1 0 0,0 1 0,0-1-1,0 0 1,-1 0 0,1 0 0,0-1-1,0 1 1,0 0 0,0 0 0,-1 0-1,1 0 1,0 0 0,0 0 0,0 0 0,-2-8 845,5-11-333,2 4-331,0 1 0,1-1 1,0 1-1,1 1 1,12-19-1,-3 10 0,0 1-1,26-26 1,-16 21 221,54-41-1,-41 38-246,-24 17-104,0 1-1,0 0 0,22-10 0,-32 19-84,-1 0 1,1 0-1,0 0 1,0 1-1,1 0 1,-1 0-1,0 0 1,7 0-1,-10 1-12,0 0-1,0 0 0,0 1 0,0-1 0,0 0 0,0 1 1,0 0-1,0-1 0,0 1 0,-1 0 0,1 0 1,0 0-1,0 0 0,-1 0 0,1 1 0,-1-1 1,1 0-1,-1 1 0,0-1 0,1 1 0,-1-1 0,0 1 1,0 0-1,0-1 0,1 4 0,0 0 14,-1 0 0,1 0 1,-1 0-1,0 0 0,0 1 0,-1-1 0,0 0 0,0 1 0,0-1 1,-2 9-1,-2 9 153,-8 25 0,8-33-146,-4 12 24,2 1-1,1-1 0,-3 51 1,7-75-8,1-1 0,0 1 0,0 0 0,1 0 0,-1-1 0,0 1 0,1 0 1,0 0-1,0-1 0,0 1 0,2 3 0,-3-5-26,0-1 0,1 0 1,-1 1-1,0-1 0,1 0 0,-1 1 1,1-1-1,-1 0 0,1 0 1,-1 1-1,0-1 0,1 0 0,-1 0 1,1 0-1,-1 0 0,1 1 0,-1-1 1,1 0-1,-1 0 0,1 0 0,-1 0 1,1 0-1,0-1 0,1 1 33,0-1-1,0 0 0,0 1 1,0-1-1,0 0 0,-1 0 1,1 0-1,3-3 0,17-15 196,0-2 0,20-23-1,36-50-72,-14 4-127,-2 3-259,-61 86 199,0 0 1,0-1-1,0 1 0,0 0 1,0-1-1,1 1 0,-1 0 1,0 0-1,1 0 0,-1 0 1,1 0-1,-1 1 0,1-1 1,-1 0-1,1 1 0,3-2 1,-4 3 6,0-1 0,0 0 0,1 0 0,-1 1 0,0-1 0,0 0 0,0 1 0,0-1 0,0 1 0,0-1 0,0 1-1,0 0 1,0 0 0,0-1 0,0 1 0,0 0 0,0 0 0,-1 0 0,1 0 0,0 0 0,0 0 0,-1 0 0,2 2 0,9 21 135,0 0 0,-1 0 1,-2 1-1,0 1 0,4 29 0,5 14 251,-16-65-326,0-1 0,0 1 1,1 0-1,-1-1 0,1 1 1,0-1-1,0 0 0,4 6 1,-6-9-28,1 1 1,0 0 0,-1-1 0,1 1 0,0-1 0,0 1 0,0-1 0,-1 1 0,1-1 0,0 0 0,0 1 0,0-1 0,0 0 0,0 0-1,0 0 1,1 1 0,0-2 12,-1 1 0,1 0-1,-1 0 1,1-1 0,-1 1-1,1-1 1,-1 0 0,1 1 0,-1-1-1,1 0 1,-1 0 0,3-2-1,98-84 650,-62 56-605,1 0-235,39-38 0,-78 67 133,0 0 0,0 0 0,0 0 0,0 0 0,1 1 0,2-3 0,-4 4 4,0 0-1,0 0 1,0-1-1,-1 1 1,1 0-1,0 0 1,0 0-1,0 0 1,0 0-1,0 0 1,-1 0-1,1 0 1,0 0-1,0 0 1,0 0-1,0 1 0,0-1 1,-1 0-1,1 0 1,0 1-1,0-1 1,-1 1-1,1-1 1,0 1-1,0-1 1,-1 1-1,2 0 1,1 3-19,1 0 0,-1 0 0,0 0 0,0 1 1,0 0-1,0-1 0,-1 1 0,0 0 0,0 0 0,3 8 1,-1 8 28,4 30 0,1 5-7,-8-50 10,3 11 88,8 22-1,-11-38-73,-1-1-1,0 0 1,0 1 0,0-1-1,1 0 1,-1 1 0,0-1-1,1 0 1,-1 1 0,0-1-1,1 0 1,-1 1 0,0-1-1,1 0 1,-1 0 0,0 0-1,1 1 1,-1-1 0,1 0-1,-1 0 1,0 0 0,1 0-1,-1 0 1,1 0 0,-1 0-1,0 1 1,1-1 0,-1-1 0,1 1-1,-1 0 1,1 0 0,-1 0-1,0 0 1,1 0 0,-1 0-1,1 0 1,-1 0 0,0-1-1,1 1 1,-1 0 0,1 0-1,-1-1 1,1 1 0,14-13 176,-14 12-163,11-12 34,-1-2 0,0 0 0,-1 0 0,12-25 0,-10 16-49,22-50 0,-10 18-208,-19 50-217,-4 14 241,-4 20 123,2-22-5,-5 40-61,3-33 107,1 1 0,0 0 0,1 0 0,1 0-1,0 0 1,1 0 0,3 15 0,-2-19 21,-1-6 30,0 0 1,0 0-1,0 0 0,0 0 0,3 4 0,-4-8-32,0 1-1,0-1 1,1 1 0,-1-1 0,0 1 0,1-1 0,-1 1 0,1-1 0,-1 0 0,0 1-1,1-1 1,-1 0 0,1 0 0,-1 1 0,1-1 0,-1 0 0,1 0 0,-1 1 0,1-1-1,-1 0 1,1 0 0,0 0 0,-1 0 0,1 0 0,-1 0 0,1 0 0,-1 0-1,1 0 1,-1 0 0,1 0 0,0-1 0,-1 1 0,1 0 0,-1 0 0,1 0 0,-1-1-1,1 1 1,-1 0 0,0-1 0,1 1 0,-1 0 0,1-1 0,-1 1 0,33-21 22,0 1 1,1 2 0,71-26-1,114-23 4,-167 52-40,4 5-84,-17 4 48,-35 5 84,0 0 0,-1-1 0,1 1 0,0-1 0,-1 1 0,6-5 0,-8 6-34,1-1 1,-1 0 0,-1 1-1,1-1 1,0 0 0,0 0-1,0 0 1,0 0 0,0 0-1,-1 0 1,1 0 0,0 0-1,-1 0 1,1 0 0,-1 0 0,1 0-1,-1 0 1,0-1 0,1 0-1,-1 1-12,0 1-1,0 0 1,0 0 0,-1-1-1,1 1 1,0 0-1,0 0 1,0-1 0,0 1-1,0 0 1,-1 0-1,1-1 1,0 1 0,0 0-1,0 0 1,-1 0-1,1-1 1,0 1 0,0 0-1,0 0 1,-1 0-1,1 0 1,0 0 0,-1-1-1,1 1 1,0 0-1,0 0 1,-1 0 0,1 0-1,0 0 1,-1 0-1,1 0 1,0 0 0,0 0-1,-1 0 1,1 0-1,-11 2-82,0 6 83,-6 2-91,1 0 1,0 1-1,0 1 1,2 1-1,-25 25 1,36-34 77,0 1 0,1-1 1,0 0-1,-1 1 0,1-1 1,1 1-1,-1 0 1,1 0-1,0-1 0,0 1 1,0 8-1,0-11 13,1 0 0,0 0 0,0 0 0,1 0 0,-1 0 0,0 0 0,1 0 0,-1 0 0,1 0 0,-1 0-1,1-1 1,0 1 0,0 0 0,0 0 0,0-1 0,0 1 0,0 0 0,1-1 0,-1 1 0,0-1 0,1 0 0,-1 0 0,1 1 0,0-1 0,-1 0 0,1 0 0,0 0 0,0 0-1,-1-1 1,1 1 0,2 0 0,0 0 11,0-1 1,-1 1-1,1-1 0,0 0 0,-1 0 1,1 0-1,0-1 0,-1 1 0,1-1 0,-1 0 1,1 0-1,-1 0 0,5-3 0,6-3 64,25-16 0,-32 18-86,53-32 21,68-48 166,-87 51-136,-2-2-1,59-71 1,-71 71 42,-1 0 1,-1-2-1,31-68 0,-50 95-74,62-139-83,-55 117 44,-2-1 1,13-56-1,-19 66 29,-2 14-23,-1 0 1,-1 0-1,2-11 1,-3 21 14,0 0 1,0 0-1,0-1 1,0 1-1,0 0 1,0-1 0,0 1-1,0 0 1,0-1-1,0 1 1,0 0-1,0-1 1,0 1-1,0 0 1,0-1-1,0 1 1,-1 0-1,1 0 1,0-1-1,0 1 1,0 0-1,0-1 1,-1 1-1,1 0 1,0 0-1,0 0 1,0-1-1,-1 1 1,1 0-1,0 0 1,-1-1-1,-7 7-210,-7 16-75,15-22 289,-28 45-175,15-25 143,0 1 0,2 0 0,0 1 1,-11 33-1,8-8 4,2 0 1,3 1 0,-6 74-1,14-96 22,1 1-1,0-1 0,2 0 1,2 0-1,0 0 1,2 0-1,0-1 1,14 34-1,-15-48 21,0 0-1,1 0 1,1 0 0,0 0 0,12 13-1,-14-18 34,1-1 0,-1 1 1,1-1-1,0-1 0,0 1 0,1-1 0,0 0 0,-1 0 0,1-1 0,9 3 0,-11-5-23,0 0 0,0 0 0,0-1 0,0 1-1,0-1 1,0 0 0,0-1 0,-1 1 0,1-1 0,0 0-1,0 0 1,0-1 0,4-1 0,2-2 41,0 0 0,0-1 0,0 0 1,11-9-1,-15 10-19,0 0-1,-1 0 1,0-1 0,0 0-1,0 0 1,-1 0 0,0-1-1,8-14 1,-9 14-43,-1 0 1,0 0-1,-1 0 0,0-1 1,0 1-1,0 0 1,0-16-1,-1 21-9,-1-1 1,0 0-1,-1 1 1,1-1-1,0 1 0,-1-1 1,1 1-1,-1-1 1,0 1-1,1-1 0,-2 1 1,1-1-1,0 1 1,0 0-1,-1 0 0,1-1 1,-1 1-1,1 0 0,-1 0 1,0 1-1,0-1 1,0 0-1,0 1 0,0-1 1,0 1-1,-5-3 1,6 4-1,-1-1 1,1 1 0,-1 0-1,1-1 1,-1 1 0,1 0 0,-1 0-1,1 0 1,-1 0 0,1 0-1,-1 0 1,1 0 0,-1 1 0,1-1-1,-1 1 1,1-1 0,-1 1 0,1-1-1,-1 1 1,1 0 0,0 0-1,-1-1 1,1 1 0,0 0 0,0 0-1,-2 2 1,-2 3-56,-1 0-1,1 0 1,-7 14-1,6-12 3,0 3-27,-1 0 0,2 0 1,0 1-1,0 0 0,-5 20 1,8-26 96,1-1 1,0 1-1,0-1 1,1 1 0,-1 0-1,1-1 1,0 1-1,1-1 1,0 1 0,0 0-1,0-1 1,0 0-1,1 1 1,0-1-1,2 6 1,-2-8 5,0-1 1,0 1-1,0 0 1,0-1-1,1 0 1,-1 0-1,1 1 1,-1-2-1,1 1 1,0 0-1,0 0 1,-1-1-1,1 1 1,0-1-1,1 0 1,-1 0-1,0 0 1,0-1-1,0 1 1,0-1-1,1 1 1,3-1-1,7-1 41,1 0 0,-1 0 0,25-7 0,-21 4 27,65-14-34,89-34 0,-161 48-33,-1 0 1,1-1-1,-1 0 1,0-1-1,0 0 1,0-1-1,-1 0 1,0 0-1,-1-1 1,9-9-1,-6 9-201,-6 8-61,-5 7 147,-12 33 81,8-29-9,1 0 1,0 0-1,0 0 0,1 1 1,0-1-1,1 1 1,1 20-1,0-30 51,0-1-1,0 1 1,1 0 0,-1 0 0,0-1 0,1 1-1,-1-1 1,1 1 0,0 0 0,-1-1-1,1 1 1,0-1 0,0 1 0,2 1-1,-2-2-4,0-1-1,0 1 1,0-1-1,0 1 1,0-1-1,0 0 1,0 1-1,1-1 1,-1 0-1,0 0 1,0 0-1,0 0 1,0 0-1,1 0 1,-1 0-1,0 0 1,0 0-1,0 0 1,0-1-1,0 1 1,0 0-1,0-1 1,0 1-1,2-2 1,5-3 21,1-1 1,-2 0-1,1 0 1,-1 0 0,0-1-1,0 0 1,8-13-1,-6 10-35,1-2 5,-3 2-80,1 1 0,15-13 1,-22 70-527,-1-36 583,1 0 1,0-1 0,0 1 0,4 16 0,-4-26 26,-1 1 0,1-1-1,0 1 1,0-1 0,0 0 0,0 1 0,0-1-1,1 0 1,-1 0 0,1 0 0,-1 0 0,1 0 0,0 0-1,-1 0 1,1-1 0,0 1 0,0-1 0,0 1 0,1-1-1,-1 0 1,0 1 0,0-1 0,1-1 0,-1 1-1,1 0 1,-1 0 0,4 0 0,-1-1 39,0 0-1,0-1 1,0 1 0,0-1 0,0 0-1,0 0 1,0-1 0,6-2 0,38-20 165,-36 17-175,11-5 31,86-49-49,-87 47-24,-2 0 0,37-33-1,51-62 39,-108 109-53,0-1 0,-1 0 1,1 0-1,0 1 1,0-1-1,-1 0 0,1 1 1,0-1-1,0 1 0,0-1 1,0 1-1,0-1 1,0 1-1,0 0 0,0-1 1,0 1-1,0 0 1,0 0-1,0 0 0,0 0 1,2 0-1,-2 0 2,-1 1 1,1-1-1,0 1 0,0-1 0,-1 1 1,1-1-1,0 1 0,-1 0 0,1-1 1,0 1-1,-1 0 0,1-1 0,-1 1 1,1 0-1,-1 0 0,1 0 0,-1-1 1,0 1-1,1 1 0,1 4-9,-1 1 0,0-1 0,0 0 0,0 1-1,-1 7 1,1 25 16,-1-8 81,-5 58 0,4-86-45,1 0 1,-1 0-1,1-1 0,-1 1 0,0 0 0,0-1 0,-1 1 0,1-1 0,0 1 1,-1-1-1,1 0 0,-5 5 0,5-6-1,0 0-1,-1 0 1,1 0 0,-1 0 0,1 0-1,-1 0 1,0-1 0,1 1 0,-1 0-1,0-1 1,1 0 0,-1 1 0,0-1-1,0 0 1,0 0 0,1 1 0,-1-2-1,0 1 1,0 0 0,1 0-1,-3-1 1,-19-5 158,1-1 0,-30-14-1,-9-3-367,54 22 262,-24-9-281,28 10 78,4 0-7,17 4-109,70 11 429,19 4 471,-80-11-447,1-1-1,0-1 0,0-2 1,51-1-1,15-11-2507,-93 9 2240,23-1-2577,-23 2 2152,0-1 0,0 0 0,0 0 0,0 1 0,0-1 0,0 1 0,0-1 1,0 1-1,0 0 0,0-1 0,0 1 0,1 1 0,7 13-3868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1:1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9 709 3072,'-1'0'35,"1"0"0,0 0 0,0 0 0,0 0 1,-1 0-1,1 0 0,0 0 0,0-1 0,-1 1 0,1 0 0,0 0 0,-1 0 0,1 1 1,0-1-1,0 0 0,-1 0 0,1 0 0,0 0 0,0 0 0,0 0 0,-1 0 1,1 0-1,0 0 0,-3 8 6951,22-12-4063,-4 0-2359,-1-1 0,1-1 1,-1 0-1,-1-1 1,18-12-1,-13 7-371,-1-1 1,-1-1-1,0 0 0,-1-1 1,-1-1-1,0 0 0,12-20 1,-24 33-169,-1 1-31,1 1 1,-1-1 0,0 0 0,0 1 0,0-1 0,-1 0-1,1 0 1,0 1 0,-1-1 0,2-4 0,-12 32-326,-1-1 375,9-23-57,1 1 0,-1 0 0,1 0 0,0-1 0,0 1 0,0 0 0,0 0 0,0 0 0,1 0 0,-1 0 0,1 4 0,-2 13-165,2-17 171,-1-1 0,1 0 1,0 1-1,-1-1 1,1 1-1,0-1 1,1 0-1,-1 1 0,0-1 1,1 1-1,-1-1 1,1 0-1,0 1 1,0-1-1,-1 0 1,2 0-1,-1 1 0,0-1 1,0 0-1,1 0 1,-1 0-1,1 0 1,2 1-1,-1 0 54,0-1-1,1 0 0,0 0 1,-1 0-1,1 0 0,0-1 1,0 1-1,0-1 1,0 0-1,0 0 0,0-1 1,1 1-1,-1-1 1,8 0-1,-7 0 30,0-1-1,0 1 1,0-1 0,1 0 0,-1 0-1,0-1 1,-1 0 0,1 1-1,0-2 1,0 1 0,-1 0-1,6-5 1,2-4 59,0 0 0,-1 0 1,-1-1-1,0-1 0,14-22 0,34-76 3,-33 60-90,150-277 182,-122 251-278,-52 73-164,-2 3-98,-4 10 37,0 13 187,-13 38-1,-1 3-55,3 5 153,-56 210 53,63-249 2,-49 133 89,44-127 129,-2-1-1,-31 49 1,44-78-248,0-1 0,0 1 0,-1-1 1,0 1-1,0-1 0,0 0 0,0-1 0,0 1 0,-1-1 0,0 0 0,1 0 0,-1 0 1,0-1-1,-1 1 0,1-1 0,0 0 0,-1-1 0,1 0 0,-1 1 0,1-2 1,-12 1-1,16 0-29,-1-1 1,1 0 0,-1 0 0,0-1 0,1 1-1,-1 0 1,1 0 0,-1-1 0,-2 0-1,1-5 118,8-7-61,1 4-44,1-1 0,1 1 0,0 0 0,0 1 0,0 0 0,1 0 0,0 1 0,1 0 0,12-6-1,6-4 34,2 2 0,32-11 0,52-10-120,-53 18 272,-53 15-321,55-15-358,-55 17-2497,0-1 0,15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1:1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 7296,'-13'-4'3328,"5"-4"-2912,8 3-64,3 10-288,7-5-320,3 0 160,5 3-2176,4 6 1248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5:39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 3328,'-1'-1'141,"1"1"-1,-1-1 1,1 1 0,-1-1-1,1 1 1,-1-1 0,1 1 0,-1-1-1,1 1 1,0-1 0,-1 0-1,1 1 1,0-1 0,0 0-1,-1 1 1,1-2 0,0 1 204,-1 0 1,1 0-1,0 0 1,-1-1 0,1 1-1,-1 0 1,0 0-1,1 0 1,-1 0-1,0 0 1,0-1-1,-2 0 238,6 4-195,-3-1 321,0 3-970,10 107 2155,-6-86-1644,32 230 1430,-30-195-1283,-3 78 0,-3-99 20,-3-27 249,3-12-766,-1 0 0,1 0-1,0 0 1,0 1 0,0-1-1,-1 0 1,1 0 0,0 0-1,0 0 1,-1 0-1,1 0 1,0 1 0,0-1-1,-1 0 1,1 0 0,0 0-1,-1 0 1,1 0 0,0 0-1,0 0 1,-1 0 0,1 0-1,0 0 1,-1 0 0,1 0-1,0 0 1,0 0-1,-1-1 1,1 1 0,0 0-1,0 0 1,-1 0 0,1 0-1,0 0 1,0-1 0,0 1-1,-1 0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1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23 374 4800,'-11'-2'741,"-1"0"2986,27 7 2381,-10-4-5792,0-1 0,1 1 1,-1-1-1,0 0 1,0 0-1,1-1 1,-1 1-1,0-1 1,0 0-1,0 0 1,0-1-1,0 0 1,0 0-1,0 0 1,-1 0-1,8-6 0,2 0 84,-2-1-1,1-1 0,-1 0 0,14-16 0,-12 12-205,0-2-1,-1 1 1,-1-2-1,0 1 1,-2-2-1,13-25 1,-12 18 150,31-80 693,-41 96-886,1-4-20,0 13-167,0 7-114,5 30 270,-4-18-89,8 28 0,4 6 197,10 27 90,-23-73-245,1 0 1,1 0 0,-1-1 0,1 1 0,0-1 0,1 0-1,-1 0 1,8 6 0,-12-11-52,1-1 0,-1 1-1,1 0 1,-1-1 0,1 0 0,0 1-1,-1-1 1,1 1 0,0-1-1,-1 0 1,1 0 0,0 1 0,0-1-1,-1 0 1,1 0 0,0 0-1,0 0 1,0 0 0,-1 0 0,1 0-1,0 0 1,0 0 0,-1 0 0,1 0-1,0 0 1,0-1 0,-1 1-1,2-1 1,0 0 10,0-1 0,0 1 0,0-1 0,0 1 1,0-1-1,2-3 0,0 2 41,77-90 475,-50 56-572,38-35 1,-16 30 237,-52 40-220,1 1 0,0 0-1,0 0 1,1 0 0,-1 0 0,0 0 0,0 0 0,1 0-1,-1 1 1,0-1 0,1 1 0,-1-1 0,0 1 0,1 0 0,-1 0-1,1 0 1,2 1 0,-2 0-16,1 0 0,0 0 0,-1 0 0,1 1 0,-1-1 0,0 1 0,1 0 0,-1 0 0,0 0 0,3 3-1,-1 0-5,0-1-1,0 1 0,-1 0 0,0 0 1,0 1-1,0-1 0,-1 1 0,1 0 0,-1 0 1,-1 0-1,5 13 0,-6-10 63,1 0 0,-1 0 0,-1 0 1,1 0-1,-2 0 0,1 0 0,-3 10 0,3-16-26,-1 0-1,0 1 1,0-1 0,0 0 0,0 0-1,0 0 1,-1 0 0,0 0-1,1 0 1,-1 0 0,0 0 0,0-1-1,-1 1 1,1-1 0,0 1 0,-1-1-1,0 0 1,1 0 0,-1 0-1,0 0 1,-6 2 0,3-2 34,0-1-1,0 1 1,0-2 0,0 1-1,0 0 1,-1-1 0,1 0 0,0-1-1,0 1 1,0-1 0,0 0-1,0-1 1,0 0 0,0 1 0,0-2-1,-11-5 1,17 8-44,-1-1-1,0 1 1,0-1 0,0 1 0,1-1-1,-1 0 1,0 1 0,1-1-1,-1 0 1,1 0 0,-1 1-1,1-1 1,-1 0 0,1 0-1,-1 0 1,1 0 0,0 0 0,-1 0-1,1 0 1,0 1 0,0-1-1,0 0 1,0 0 0,0 0-1,0-2 1,0 2-2,0 0 0,1 0 0,-1 0 0,1 0 0,-1 0 0,1 0 0,-1-1 0,1 1 0,0 1 0,0-1 0,-1 0 0,1 0 0,0 0 0,0 0 0,0 0 0,0 1 0,0-1 0,0 0 0,0 1 0,2-1 0,2-1 4,1 0 0,0 0 0,-1 1 0,1 0 0,10 0 0,-3 0 0,30-5-239,60-4-1632,-84 9 1261,-1 0 1,1 2-1,26 4 0,-29-1-3112,-1 1 1,0 0-1,18 10 1,-9-5-6,-2-1 298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5:4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69 3648,'-13'-7'767,"5"2"4919,54 8-2801,158-30 656,-39 4-2965,-120 18-397,1 2 0,0 1-1,88 11 1,-91 1 669,-27-4-1467,-16-6 460,1 0 0,-1 0 0,0 0 1,0 0-1,0 0 0,1 0 0,-1 0 0,0 0 1,0 0-1,1 1 0,-1-1 0,0 0 0,2 3-2382,-2-3 2383,0 0-1,0 1 0,-5 6-2534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5:4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44 4064,'-1'-1'273,"1"0"0,0 0 0,-1 0 0,1 0 0,-1 0 0,-1-4 3699,2 7-3880,0 0-1,1 0 0,-1 0 0,1 0 0,-1 0 0,1 0 1,0 0-1,0 0 0,1 1 0,4 12 453,10 38 523,4 16-75,-19-52-389,-1-15-521,0 0-1,0-1 1,0 1 0,0-1 0,0 1 0,1-1 0,-1 1 0,1-1 0,-1 1 0,2 1 0,-2-1 713,1-9-451,0 1 0,-1-1 0,0 1 0,0-1 0,-1 1 0,-2-12 0,1 5-225,-1-23-161,1-38-1,2 71 60,0 1 0,0-1 1,1 1-1,0-1 0,-1 1 0,1 0 0,0-1 1,0 1-1,0 0 0,1 0 0,-1 0 0,0-1 0,3-1 1,-3 2-14,0 1 1,0 0 0,0 0 0,0 0-1,0 1 1,0-1 0,0 0 0,0 0-1,1 1 1,-1-1 0,0 0 0,0 1-1,1-1 1,-1 1 0,0 0-1,1-1 1,-1 1 0,1 0 0,-1 0-1,0 0 1,1 0 0,-1 0 0,0 0-1,1 0 1,-1 1 0,0-1 0,2 1-1,4 2 34,0-1 0,1 1 0,-1-1 0,1-1 0,-1 1 0,1-1 0,7 0 0,-7 0 39,0 1-1,0-1 1,-1 2-1,1-1 1,-1 1-1,0 0 1,0 1-1,13 8 0,-19-12-57,-1 0-1,0 0 1,0 0-1,0 0 1,0 1-1,0-1 1,1 0-1,-1 0 1,0 0-1,0 0 1,0 0-1,0 0 1,1 0-1,-1 1 1,0-1-1,0 0 1,0 0-1,0 0 1,1 0-1,-1 0 0,0 0 1,0 0-1,0 0 1,1 0-1,-1 0 1,0 0-1,0 0 1,0 0-1,1 0 1,-1 0-1,0 0 1,0 0-1,0-1 1,1 1-1,-1 0 1,0 0-1,0 0 1,0 0-1,0 0 1,1 0-1,-1 0 1,0-1-1,0 1 1,0 0-1,0 0 0,0 0 1,0 0-1,1-1 1,-1 1-1,0 0 1,0 0-1,0 0 1,0-1-1,0 1 1,0 0-1,0 0 1,0 0-1,0-1 1,0 1-1,0 0 1,-3-4-2997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5:4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0 499 4480,'0'0'75,"0"0"0,1 0 0,-1 0 0,0 0 0,0 0-1,0 0 1,1 0 0,-1 0 0,0 0 0,0-1 0,0 1 0,0 0 0,0 0 0,1 0 0,-1 0 0,0 0 0,0-1 0,0 1 0,0 0 0,0 0 0,0 0-1,0-1 1,0 1 0,1 0 0,-1 0 0,0 0 0,0-1 0,0 1 0,0 0 0,0 0 0,0 0 0,0-1 0,0 1 0,0 0 0,0-1-19,0 1 0,0 0 0,0-1 1,0 1-1,0 0 0,0-1 0,0 1 1,0 0-1,0-1 0,0 1 0,0 0 1,1-1-1,-1 1 0,0 0 0,0-1 1,0 1-1,1 0 0,-1-1 0,0 1 1,0 0-1,1 0 0,-1-1 0,0 1 1,1 0-1,-1 0 0,4-2 290,0 1 0,0 0-1,0 0 1,0 0 0,0 0 0,0 1-1,0-1 1,0 1 0,0 0 0,0 1 0,7 0-1,2 1 273,0-1-1,24 0 1,-34-1-518,1 0 0,0-1 0,-1 1-1,1-1 1,0 0 0,-1 0 0,1 0 0,-1-1 0,1 1 0,-1-1 0,0 1-1,0-1 1,1 0 0,-1-1 0,2-1 0,0-1 20,-1 0-1,0-1 1,0 1 0,0-1 0,0 1-1,3-9 1,-6 10-82,0 0-1,0 0 1,0 0 0,0 1-1,0-1 1,-1 0 0,0 0-1,0 0 1,0 0 0,0 0-1,0 0 1,-3-7 0,3 9-53,-1 0 0,1 1 1,-1-1-1,0 0 0,0 1 1,0-1-1,0 1 0,0-1 1,0 1-1,0 0 0,-1-1 0,1 1 1,0 0-1,-1 0 0,1 0 1,-1 0-1,0 0 0,1 0 1,-1 0-1,1 1 0,-1-1 0,0 0 1,0 1-1,1-1 0,-1 1 1,0 0-1,-3 0 0,3-1 6,-1 1 0,1 0-1,-1 1 1,1-1 0,-1 0 0,1 1-1,-1-1 1,1 1 0,-1 0-1,1 0 1,0 0 0,-1 0 0,1 0-1,0 0 1,0 1 0,0-1-1,0 1 1,0-1 0,-3 4-1,1 2 14,0-1-1,0 1 1,1-1-1,0 1 0,0 0 1,1 0-1,0 1 1,0-1-1,1 0 0,-1 1 1,2-1-1,-1 1 1,1-1-1,0 1 0,1-1 1,0 1-1,3 13 1,1-1 119,1 0 0,1-1 0,1 1 0,0-2 0,15 25 0,-19-37-36,-1-1-1,1 1 0,0-1 0,0 1 0,1-1 0,0-1 0,0 1 0,5 4 0,-8-8-61,0 0 0,0 0-1,0 0 1,-1 0-1,1 0 1,0-1 0,0 1-1,0 0 1,0-1-1,0 1 1,0-1-1,0 0 1,0 0 0,1 0-1,-1 0 1,0 0-1,0 0 1,0-1 0,0 1-1,0-1 1,0 1-1,0-1 1,0 0 0,0 1-1,0-1 1,-1 0-1,1 0 1,3-3-1,1-2 66,1 0 0,-1 0 0,-1 0 0,1-1 0,4-8 0,23-40 221,-20 32-287,24-40 51,3 2-1,56-64 1,-84 110-39,-1 1-1,0-2 1,0 0 0,-2 0 0,0 0-1,7-21 1,-12 28-37,-1-1 0,0 0 1,-1 1-1,0-1 0,-1 0 0,0 0 1,0 0-1,-1 0 0,0 0 0,-1 0 1,0 0-1,-5-18 0,6 26-16,0 1 0,-1-1 0,1 1 0,-1 0-1,1-1 1,-1 1 0,1 0 0,-1 0 0,0-1 0,1 1 0,-1 0 0,0 0-1,0 0 1,0 0 0,0 0 0,0 0 0,0 0 0,0 0 0,0 0 0,0 0 0,-1 1-1,1-1 1,0 0 0,0 1 0,-1-1 0,1 1 0,0 0 0,-1-1 0,-1 1-1,0 0-21,0 1-1,0-1 0,0 1 0,0 0 0,0 0 0,1 0 0,-1 0 0,0 1 1,1-1-1,-1 1 0,1 0 0,-1-1 0,-2 5 0,-5 2 6,1 1 0,0 0-1,0 0 1,1 1 0,1 0 0,-1 1 0,2 0-1,-1 0 1,2 0 0,-1 1 0,-3 12-1,6-14 45,1 0 0,0 0 0,0 1-1,1-1 1,0 1 0,1-1-1,0 0 1,0 1 0,1-1-1,1 1 1,0-1 0,0 0-1,1 0 1,0 0 0,1 0 0,0-1-1,0 1 1,1-1 0,1 0-1,-1 0 1,11 11 0,-2-4 2,1-1-1,0 0 1,1-1 0,1-1 0,0 0 0,1-1 0,0-1 0,31 13-1,-41-21-359,5 3-1134,-2 1-3130,2 6 1103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5:52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88 710 2816,'-18'-7'8074,"18"9"-8032,1 0 0,0 0 0,0 0 0,0-1 0,1 1-1,-1 0 1,0-1 0,1 1 0,-1-1 0,1 1 0,-1-1-1,3 2 1,1 0 156,1 0 0,0 0 0,0-1 0,1 1 0,-1-1 0,1 0 0,-1-1 0,1 0 0,-1 0 0,1 0 0,0-1 0,-1 0 0,1 0 0,0-1 0,-1 0 0,12-2 0,-16 2-139,1 0 0,-1 0 1,0 0-1,0 0 1,0 0-1,0 0 1,0-1-1,-1 1 1,1-1-1,0 1 1,-1-1-1,1 0 0,-1 0 1,1 0-1,-1 1 1,0-1-1,1-3 1,0 2-3,-1 0 0,0 0 0,0-1 0,0 1 0,0 0 0,0 0 0,-1-1 0,1 1 0,-1-1 0,0 1 0,-1-6 0,1 5-30,-1 0 0,0 1-1,0-1 1,0 1 0,0-1-1,-1 1 1,1-1 0,-1 1-1,0 0 1,0 0 0,0 0-1,-5-5 1,6 6-38,-1 1 0,0-1 0,0 1 0,0 0 0,0 0 0,0 0 1,0 0-1,0 0 0,0 0 0,0 0 0,0 1 0,0-1 0,-1 1 0,1 0 0,0 0 0,0-1 1,-1 1-1,1 1 0,0-1 0,-1 0 0,1 1 0,-4 0 0,-3 2-23,-1 1-1,0 0 1,1 0 0,0 1-1,0 0 1,0 1-1,-8 6 1,3 0-35,0 0 1,1 1-1,-13 16 1,23-25 40,0 0 1,1-1-1,-1 1 1,1 0-1,0 0 1,0 0-1,-2 8 0,3-10 28,1 0 0,-1 0-1,1 0 1,0 0-1,0 0 1,0 0-1,0 0 1,0 0-1,1 0 1,-1 0 0,0 0-1,1 0 1,-1 0-1,1 0 1,0 0-1,0 0 1,0-1-1,0 1 1,2 3 0,4 3 2,0 1 0,1-1 0,0 0 0,0-1 0,0 0 0,1 0 0,13 6 0,-3-2 70,1 0 0,0-2 0,36 11 0,-48-17-22,0-1-1,0-1 1,1 1 0,-1-1-1,0-1 1,1 0-1,-1 0 1,0 0 0,1-1-1,-1 0 1,0-1-1,16-5 1,79-32 434,50-20-382,-115 42 0,-5 4-67,0-2-1,-1-1 1,56-40-1,-52 35-140,-32 15 124,-9 10 149,-11 7-11,-51 28-140,-98 50-267,153-81 197,-18 15 0,28-21 54,-1 0 1,1 0-1,-1 1 1,1 0 0,0-1-1,0 1 1,0 0-1,0 0 1,0 0-1,1 0 1,-1 0 0,0 4-1,2-5 4,-1-1-1,1 1 0,0-1 1,0 0-1,0 1 0,0-1 1,1 1-1,-1-1 1,0 1-1,0-1 0,1 0 1,-1 1-1,1-1 1,0 0-1,-1 1 0,1-1 1,0 0-1,-1 0 0,1 1 1,0-1-1,0 0 1,0 0-1,0 0 0,0 0 1,1 0-1,-1-1 1,0 1-1,0 0 0,0 0 1,1-1-1,-1 1 1,0-1-1,1 1 0,-1-1 1,1 1-1,-1-1 0,2 0 1,4 1 89,0 0 0,0 0-1,1-1 1,-1 0 0,0 0 0,10-2 0,-3 0 15,1 0 1,-1-1 0,0-1-1,0 0 1,-1-1 0,1-1-1,17-10 1,-23 12-83,0-2 1,0 1-1,0-1 0,-1 0 1,0-1-1,0 1 0,-1-1 0,0-1 1,0 1-1,-1-1 0,0 0 0,0-1 1,4-9-1,8-15-256,-12 25 209,-27 72-341,-3-7 278,-35 95 24,3 98 91,48-202 66,1-16-10,5-21 38,0 0 0,1 1-1,-1 22 1,5-22 209,-2-12-320,0 1-1,1-1 0,-1 0 1,0 0-1,0 0 1,0 1-1,0-1 1,1 0-1,-1 0 0,0 0 1,0 0-1,1 1 1,-1-1-1,0 0 1,0 0-1,1 0 0,-1 0 1,0 0-1,0 0 1,1 0-1,-1 0 1,0 0-1,0 0 0,1 0 1,-1 0-1,2 0 11,0-1-1,0 1 1,-1-1-1,1 0 1,0 0-1,-1 0 0,1 0 1,0 0-1,1-2 1,5-4 23,0-1 1,-1 1-1,1-1 0,-2-1 1,11-15-1,24-52 3,-29 51-59,154-329 297,-102 197-219,-45 96-163,-8 25-196,-10 35-54,0 5 156,1 11 131,-1 19 182,-16 52-238,0 8 232,14-82-90,0-6-56,1 0 0,-1 0 0,1 0-1,2 9 1,-2-4 94,1-4 342,0-7-392,-1 0 0,0 0 0,0 0 0,1 0 0,-1 0 0,0 0 0,1 0-1,-1 0 1,0 0 0,0 0 0,1 0 0,-1 0 0,0 0 0,1 0 0,-1 0 0,0 0 0,0-1 0,1 1 0,-1 0 0,0 0 0,0 0 0,1 0 0,-1-1 0,0 1-1,0 0 1,1-1 0,5-4 97,0-1 0,0 0-1,0-1 1,8-12 0,-2 3-53,143-217-10,-140 207-70,-6 11 24,-5 8-107,0 0-1,0 1 1,0-1-1,11-10 1,-14 16 92,-1 1-1,1 0 1,-1-1 0,1 1 0,-1 0-1,1-1 1,0 1 0,-1 0 0,1 0-1,0 0 1,-1 0 0,1 0 0,-1 0-1,1 0 1,0 0 0,-1 0-1,1 0 1,0 0 0,-1 0 0,1 0-1,0 0 1,-1 0 0,1 1 0,-1-1-1,1 0 1,0 1 0,-1-1 0,1 0-1,-1 1 1,1-1 0,-1 0-1,1 1 1,-1-1 0,1 1 0,17 21-180,-12-14 216,2 1 1,0 1-1,1-1 0,0-1 0,1 0 1,0 0-1,0-1 0,1 0 0,-1 0 1,2-2-1,-1 1 0,0-1 0,19 4 1,-22-8-17,0 0 1,0-1 0,0 0-1,0-1 1,0 1 0,0-2-1,0 1 1,-1-1 0,11-4-1,-11 4 39,0-2 0,0 1 0,-1-1 0,1 0 0,9-8 0,1-1 84,-17 13-130,0 0 1,1 0-1,-1 0 0,0-1 1,0 1-1,0 0 0,0 0 1,0 0-1,0 0 0,0 0 1,0-1-1,0 1 0,0 0 1,0 0-1,0 0 0,-1 0 1,1 0-1,0 0 0,0-1 0,0 1 1,0 0-1,0 0 0,0 0 1,0 0-1,0 0 0,0 0 1,0 0-1,0-1 0,0 1 1,-1 0-1,1 0 0,0 0 1,0 0-1,0 0 0,0 0 1,0 0-1,0 0 0,-1 0 1,1 0-1,0 0 0,0 0 1,0 0-1,0 0 0,0 0 1,0 0-1,-1 0 0,1 0 1,0 0-1,0 0 0,0 0 1,0 0-1,0 0 0,-1 0 1,1 0-1,0 0 0,0 0 0,0 0 1,0 0-1,0 0 0,0 0 1,0 0-1,-1 1 0,1-1 1,0 0-1,0 0 0,0 0 1,0 0-1,0 0 0,-7 6-41,1 0 1,0 1-1,1 0 0,-6 8 0,-10 12 19,-25 32-71,-7 6 63,45-57 63,5-5-45,-1 0 0,1 0 0,-1 1 0,1 0 1,0-1-1,1 1 0,-1 0 0,1 1 0,0-1 0,0 0 0,0 1 0,-1 4 0,3-9 18,-1 1 0,1 0-1,0-1 1,0 1 0,0 0 0,0-1 0,0 1-1,0-1 1,0 1 0,0 0 0,0-1-1,1 1 1,-1 0 0,0-1 0,0 1 0,1-1-1,-1 1 1,0 0 0,0-1 0,1 1-1,-1-1 1,1 1 0,-1-1 0,0 1 0,1-1-1,-1 0 1,1 1 0,-1-1 0,1 1 0,0-1-1,-1 0 1,1 0 0,-1 1 0,1-1-1,-1 0 1,1 0 0,0 0 0,-1 1 0,1-1-1,0 0 1,-1 0 0,1 0 0,0 0 0,-1 0-1,2-1 1,0 1 27,1 0-1,0-1 1,-1 1 0,1-1 0,0 0-1,-1 1 1,1-1 0,4-3-1,2-2-21,0 0 0,0-1 0,0 0 0,0 0 0,-1-1 0,-1 0-1,1 0 1,-1-1 0,10-16 0,6-24 119,-16 32-273,1 0-1,18-28 1,-23 44-15,-2 6 79,-2 6 30,-2 6-54,1 1-1,0 0 1,2 18 0,0-31 104,0 0 0,0 0-1,1 0 1,0 0 0,0 0-1,0 0 1,1-1 0,-1 1-1,1 0 1,0-1 0,1 1 0,-1-1-1,1 0 1,0 0 0,6 7-1,-6-9 20,-1 0-1,1-1 0,-1 1 1,1-1-1,-1 0 0,1 1 1,0-1-1,0-1 0,0 1 1,0 0-1,0-1 0,-1 1 1,1-1-1,0 0 0,0 0 1,0 0-1,0 0 0,5-2 1,5 0 20,-1-1 0,-1-1 0,13-5 1,3-2-5,-1-1 1,0-1-1,37-27 1,-46 28-16,-1-1 1,0-1 0,-2 0-1,1-1 1,-2 0 0,13-19-1,6-19 11,39-88 0,-68 134-26,17-37 45,25-78 0,-17 8-59,-25 93 36,0 0-1,-1 0 1,-2-33-1,0 34-76,0 17 29,0-1 1,0 1-1,0 0 1,0-1-1,-1 1 1,1 0-1,-1-1 1,0 1-1,0 0 1,0 0-1,0 0 0,-2-3 1,2 5 7,1 1 0,0-1 0,0 1 0,-1-1 0,1 1 0,-1-1 0,1 1 0,0 0 0,-1-1 0,1 1-1,-1 0 1,1-1 0,-1 1 0,1 0 0,-1 0 0,1 0 0,-1-1 0,1 1 0,-1 0 0,0 0 0,1 0 0,-1 0 0,1 0 0,-1 0 0,1 0 0,-1 0 0,1 0 0,-1 0 0,0 0 0,1 0-1,-1 1 1,1-1 0,-1 0 0,1 0 0,-1 0 0,1 1 0,-1-1 0,1 0 0,-1 1 0,1-1 0,0 0 0,-1 1 0,1-1 0,-1 2 0,-3 2-8,0 0-1,0 1 1,-5 8 0,5-7-8,-77 119-317,71-105 302,0 0-1,1 0 1,1 1-1,-9 37 1,10-23 10,1-1 1,3 1 0,0 0 0,2 0 0,6 48-1,-3-60 34,2 0 0,1 0-1,1 0 1,0-1 0,2 0-1,1 0 1,0-1 0,2 0-1,14 21 1,-22-37 25,0 0 1,1-1-1,0 0 0,0 1 0,0-1 1,0 0-1,1-1 0,0 1 0,0-1 1,0 0-1,0 0 0,8 3 1,-10-5 2,0 0 1,0 0 0,0-1 0,1 1 0,-1-1-1,0 0 1,0 0 0,0 0 0,1 0 0,-1-1-1,0 1 1,0-1 0,0 1 0,0-1 0,0 0 0,0-1-1,0 1 1,0 0 0,0-1 0,-1 0 0,1 1-1,0-1 1,3-4 0,2-2 7,0 0 1,-1-1-1,0 0 0,0 0 0,8-16 1,24-55-114,-29 56 85,6-19 4,-13 32-32,1-1 0,1 1 0,-1 0 0,11-16 0,-11 17-192,-4 11 139,5 8 37,-3-7 34,0 1 0,0 0 0,0-1 0,0 1 0,0 0 0,-1 1 0,1-1 0,-1 0 0,0 0 0,0 1-1,0-1 1,1 6 0,2 10 32,1 16-141,0-7 80,-2-1 0,-1 55 0,-2-63 236,-1-15-197,0 0 0,1 0 0,-1 0 0,-1-1 0,1 1 0,0 0 0,-1-1-1,0 1 1,0-1 0,0 1 0,0-1 0,0 0 0,-1 0 0,0 0 0,1 0 0,-1 0 0,0-1 0,0 0 0,-1 1 0,-6 3 0,3-1 117,5-4-104,0 0 1,0 1-1,0-1 1,0 0-1,0 0 1,0 0-1,0-1 1,-1 1-1,-3 1 1,-28 0 46,-7-1-416,69 8 274,33 3 176,0-3-1,0-3 0,79-2 1,-124-4-17,1-1 0,23-5 1,-11-1-3126,-10 1 998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5:5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6 1984,'3'1'7367,"-17"3"-6302,-5 4-866,1 1 0,-1 1 0,1 1 0,1 0 0,0 1 0,1 1 0,0 1 1,1 0-1,1 1 0,0 0 0,-21 32 0,31-41-147,0 0 0,1 0 1,0 1-1,0 0 0,1 0 0,-3 8 1,5-13 0,-1 0 1,1-1 0,0 1 0,0 0 0,-1 0 0,1 0 0,1-1 0,-1 1 0,0 0 0,0 0 0,1-1 0,-1 1 0,1 0 0,-1 0 0,1-1 0,0 1 0,0-1 0,-1 1-1,1 0 1,0-1 0,1 0 0,-1 1 0,0-1 0,0 0 0,0 1 0,1-1 0,-1 0 0,1 0 0,2 1 0,0 0 53,-1-1 0,1 1 0,-1-1 0,1 0 1,-1-1-1,1 1 0,0-1 0,-1 1 0,1-1 0,0 0 0,7-1 0,1-1 110,-1-1 0,17-5 0,-22 5-160,-1 1 1,1-1 0,-1 0-1,0-1 1,0 1 0,0-1-1,0 0 1,-1 0 0,1 0-1,-1-1 1,0 0-1,5-8 1,1-2 83,-2 0 1,15-33-1,-19 34-254,0 0 0,-1 0 0,0 0 0,1-18 0,-5 56 88,0-12 73,1-1 0,0 0-1,1 0 1,0 0 0,1 0-1,5 20 1,-3-20 62,-2-4 68,0 0 0,8 13 0,-9-18-125,-1-1-1,1 1 1,0-1 0,0 0 0,0 1 0,1-1 0,-1 0 0,0 0-1,0 0 1,1 0 0,-1 0 0,1 0 0,-1 0 0,1 0 0,-1-1 0,1 1-1,-1 0 1,4 0 0,-2-1 22,1 0 1,0 0-1,0 0 1,-1 0-1,1-1 0,0 1 1,-1-1-1,1 0 0,-1 0 1,1-1-1,-1 1 1,1-1-1,-1 1 0,0-1 1,5-3-1,2-3-24,-1 1-1,0-2 1,10-9-1,4-8-9,33-36 35,21-32-172,-77 94 90,1-1 0,-1 0 0,1 0 0,0 1 0,-1-1 0,1 0 0,0 0 0,-1 1 0,1-1 0,0 1-1,0-1 1,0 1 0,-1-1 0,1 1 0,0 0 0,0-1 0,0 1 0,0 0 0,0-1 0,0 1 0,0 0-1,1 0 1,-1 0-2,0 1 0,0-1 1,0 1-1,0-1 0,0 1 0,-1-1 0,1 1 0,0 0 0,0-1 0,-1 1 0,1 0 0,0 0 0,-1-1 0,1 1 0,-1 0 0,1 0 0,-1 0 0,1 0 0,-1 0 0,0 0 1,0 0-1,1-1 0,-1 3 0,2 10 34,0 0 0,-1-1 1,0 1-1,-1 0 0,-4 25 1,1 15 209,6-28 618,12-53-568,-9 16-301,0 0 1,13-16-1,-17 25 0,0 0 0,1 0 0,-1 1-1,1-1 1,0 1 0,0 0 0,0 0 0,0 0 0,0 0 0,0 0 0,0 1 0,1-1 0,-1 1 0,5-1 0,-7 2-4,0 0 0,0 0 1,0 0-1,0 0 0,0 0 1,0 0-1,0 0 0,0 0 1,0 1-1,0-1 0,0 0 1,0 1-1,0-1 1,0 1-1,0-1 0,-1 1 1,1-1-1,0 1 0,0 0 1,0 0-1,-1-1 0,1 1 1,0 0-1,-1 0 0,1 0 1,0 1-1,14 29-1,-8-16 10,38 61 250,-42-71-203,0 0-1,1 0 0,-1-1 0,1 1 0,0-1 0,0 0 1,1 0-1,-1 0 0,1-1 0,0 1 0,0-1 0,0 0 1,0-1-1,0 1 0,1-1 0,-1 0 0,1-1 0,0 1 1,0-1-1,-1 0 0,1 0 0,6-1 0,-11 0-622,1 0 255,-1 0-1,0 0 1,0 0 0,0 0 0,0 0-1,0 0 1,1 1 0,-1-1-1,0 0 1,0 1 0,0-1 0,2 1-1,6 16-10150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6:0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45 268 3552,'-5'0'3470,"11"8"-2337,-3-5-820,0 0 1,0 0-1,0 0 1,7 4-1,-7-5-144,-1-1-1,1 0 1,0 0-1,-1 0 1,1 0-1,0-1 1,-1 1-1,1-1 1,0 0-1,0 0 1,-1 0-1,1 0 1,0 0-1,0 0 1,0-1-1,4-1 1,-3 1-13,-1-1 0,1 0 1,-1 0-1,1 0 1,-1 0-1,0-1 0,0 1 1,0-1-1,0 0 0,4-5 1,-1 0-26,-1 0 0,0 0 1,0-1-1,0 1 1,-2-1-1,1 0 1,-1 0-1,0-1 0,1-10 1,-2 8-39,0 0 0,-1 0 1,-1 0-1,-1-22 0,0 27-113,-1 1-1,1-1 1,-1 1-1,0-1 1,-1 1-1,1 0 1,-1 0-1,-1 0 1,-6-10-1,10 15-7,-1-1-1,0 1 1,0 0-1,0 0 1,0 0 0,0 0-1,0 0 1,-1 0-1,1 0 1,0 1-1,0-1 1,-1 0 0,1 1-1,0-1 1,-1 0-1,1 1 1,-1 0-1,1-1 1,-1 1 0,1 0-1,-3 0 1,2 0-13,0 0 1,-1 1-1,1 0 0,0-1 1,0 1-1,-1 0 1,1 0-1,0 0 0,0 0 1,0 0-1,0 1 1,-2 1-1,-3 3 1,1 0 0,0 1 1,0 0-1,0 0 0,-8 14 0,2-1 179,2 0 0,0 0 0,0 1 1,2 1-1,-10 41 0,17-55-71,-1 1 0,2 0 0,-1-1 0,1 1 0,1 0 0,0-1 0,3 18 0,-2-20-23,0 0-1,1 1 0,-1-1 0,1 0 0,1 0 0,-1-1 1,1 1-1,0-1 0,0 0 0,1 0 0,7 7 0,-10-9 50,1 0-1,0-1 0,0 1 1,0-1-1,1 1 0,-1-1 1,0 0-1,1-1 0,0 1 1,-1 0-1,1-1 0,0 0 1,0 0-1,-1 0 0,1-1 1,0 1-1,6-1 0,-3-1-5,-1 0-1,1 0 0,-1-1 0,1 0 1,-1-1-1,1 1 0,-1-1 0,0 0 1,0-1-1,-1 1 0,10-9 1,4-5 16,32-36 0,-17 16-80,-10 13-46,-9 7 19,2 1 0,30-23-1,-45 38-7,-1-1-1,1 1 0,0 0 0,0 0 0,-1 1 0,1-1 0,0 0 0,0 0 0,0 1 0,0-1 1,0 1-1,-1 0 0,1 0 0,3-1 0,-4 2 12,0-1 0,1 1 0,-1-1 0,0 1 1,0-1-1,0 1 0,0-1 0,0 1 0,0 0 0,0 0 0,0-1 0,-1 1 0,1 0 0,0 0 0,0 0 1,-1 0-1,1 0 0,0 0 0,-1 0 0,1 0 0,-1 0 0,1 0 0,-1 1 0,1 1 0,2 10 92,-1 0 0,0 1-1,-1-1 1,0 1-1,-1-1 1,0 1-1,-5 23 1,0 29 578,5-66-651,1 0-1,-1 0 1,0 0-1,0 1 1,0-1 0,0 0-1,1 0 1,-1 0-1,0 0 1,0 0 0,1 0-1,-1 1 1,0-1-1,0 0 1,1 0 0,-1 0-1,0 0 1,0 0-1,1 0 1,-1 0 0,0 0-1,0 0 1,1 0-1,-1 0 1,0 0 0,0-1-1,1 1 1,-1 0-1,0 0 1,0 0 0,0 0-1,1 0 1,-1 0-1,0 0 1,0-1 0,0 1-1,1 0 1,-1 0-1,0 0 1,0-1 0,25-20 212,-2-1 0,30-36 1,-36 36-323,2 1 0,1 1 0,0 1 0,36-26 1,-54 44 75,-1 0 0,1 0 0,-1 0 0,1 0 0,-1 0 0,1 1 0,0-1 0,-1 0 0,1 1 0,0-1 0,0 1 0,-1 0 0,1-1 0,0 1 0,0 0 0,0 0 0,-1 0 0,1 0 0,0 1 0,0-1 0,-1 0 0,1 1 0,0-1 0,0 1 0,-1 0 0,1-1 0,-1 1 0,1 0 0,-1 0 0,1 0 0,-1 0 0,1 0 0,-1 1 0,0-1 0,1 0 0,-1 1 0,0-1 0,0 1 0,1 1 0,3 6-4,-1 0 1,0 1 0,0-1-1,-1 1 1,3 13-1,-6-22 20,3 12 2,1 0-1,0 0 0,1-1 1,12 24-1,-15-31 45,1-1-1,0 0 0,0 0 1,1 0-1,-1 0 0,1-1 1,0 1-1,0-1 0,0 0 1,0 0-1,1 0 1,-1 0-1,1-1 0,-1 0 1,1 0-1,5 1 0,-7-2-18,0-1 0,0 0 0,0 1 1,0-1-1,0 0 0,0-1 0,0 1 0,0-1 0,0 1 0,0-1 0,0 0 0,0 0 0,0 0 0,-1 0 0,1-1 0,0 1 0,-1-1 0,1 0 0,-1 1 0,4-4 0,4-5 67,-1 0-1,0 0 0,9-13 1,-15 19-75,8-11 28,-1 1 1,0-2-1,-2 0 0,9-19 1,-13 24-48,-1 1 0,0 0 0,0-1 0,-1 1 0,0-1 0,-1 0 0,0 1 0,-1-14 0,-1 20-22,1 1 0,-1 0 0,0 0 0,1 0 0,-1 0 0,-1 0 0,1 0 1,0 0-1,-1 0 0,-2-4 0,3 7 12,1-1 1,-1 0-1,1 1 0,-1-1 1,1 0-1,-1 1 0,0-1 0,0 1 1,1-1-1,-1 1 0,0-1 1,0 1-1,1 0 0,-1-1 1,0 1-1,0 0 0,0-1 1,1 1-1,-1 0 0,0 0 1,0 0-1,0 0 0,0 0 1,0 0-1,0 0 0,1 0 1,-1 0-1,0 0 0,0 1 1,0-1-1,0 0 0,0 1 1,1-1-1,-1 0 0,0 1 1,0-1-1,1 1 0,-1-1 1,0 1-1,1 0 0,-1-1 1,0 2-1,-4 3-17,0 0 0,1 1 0,0 0 0,0 0-1,0 0 1,0 1 0,1-1 0,0 1 0,1 0 0,0-1 0,-3 14 0,1 0-83,2 0 0,-1 40 0,3-53 100,0 0 1,1 0-1,0 0 1,1 0-1,-1 0 1,1 0-1,3 7 1,-3-10 11,-1-1 0,1 1 1,0 0-1,1-1 0,-1 1 1,1-1-1,-1 0 0,1 0 1,0 0-1,0 0 1,0-1-1,1 1 0,4 3 1,-5-5 32,1 0 0,-1 0 0,1 0 0,0 0 0,-1 0 0,1 0 0,0-1 0,-1 0 0,1 0 0,0 0 0,-1 0 1,1-1-1,3 0 0,3-1 101,0-1 1,-1 1 0,17-8 0,-2-3-31,1 0 0,-2-2 0,43-34 0,55-63-202,-99 91 98,37-30-350,-58 50 342,-1 1 1,1 0-1,-1-1 0,1 1 1,-1 0-1,1-1 1,-1 1-1,1 0 0,-1 0 1,1 0-1,-1-1 1,1 1-1,-1 0 0,1 0 1,-1 0-1,1 0 0,0 0 1,-1 0-1,1 0 1,-1 0-1,1 0 0,-1 0 1,1 0-1,-1 1 0,1-1 1,-1 0-1,1 0 1,0 0-1,-1 1 0,0-1 1,1 0-1,-1 1 0,1-1 1,-1 0-1,1 1 1,-1-1-1,0 1 0,1-1 1,-1 1-1,0-1 1,1 0-1,-1 1 0,0-1 1,0 1-1,1 0 0,-1-1 1,0 1-1,0-1 1,0 1-1,0 0 0,2 4-18,-1 1-1,1-1 0,0 10 0,1 67-135,-4-60 164,2 1 0,0-1 0,2 1 1,8 35-1,-11-56 15,1 1 0,0-1 0,0 1 1,0-1-1,0 1 0,0-1 0,1 0 0,-1 0 0,1 0 1,-1 0-1,1 0 0,0 0 0,0 0 0,0 0 1,0-1-1,0 1 0,0-1 0,0 1 0,1-1 0,-1 0 1,1 0-1,4 1 0,-3-1 17,0 0 0,1-1 0,-1 0 0,0 0 0,1 0 0,-1-1 0,0 1 0,0-1-1,1 0 1,-1 0 0,0-1 0,0 1 0,5-3 0,1-2-32,0-1 1,0 0-1,-1 0 0,15-14 0,3-3 71,5-1-44,56-46 258,-77 60-262,0 0 0,-1-1 0,-1 0 0,0 0 0,10-17 0,-17 26-25,0-1-1,-1 1 1,1 0-1,-1-1 0,0 1 1,0-1-1,0 1 1,0-1-1,0 0 1,-1-6-1,1 9-8,-1 1-1,0-1 1,0 0 0,0 1-1,0-1 1,0 0 0,0 0-1,0 1 1,0-1 0,0 0-1,-1 0 1,1 1 0,0-1-1,0 0 1,-1 1 0,1-1-1,0 0 1,-1 1 0,1-1-1,-1 0 1,1 1 0,-1-1-1,1 1 1,-1-1 0,1 1-1,-1-1 1,1 1 0,-1-1-1,0 1 1,1 0 0,-1-1-1,0 1 1,1 0 0,-1 0-1,0-1 1,1 1 0,-1 0-1,0 0 1,0 0 0,1 0-1,-1 0 1,0 0 0,0 0 0,1 0-1,-1 0 1,0 0 0,0 1-1,-3 0-27,1 0 1,-1 0-1,1 0 0,0 1 0,0-1 0,0 1 1,0 0-1,-4 3 0,-5 6-9,0 1-1,0 0 1,1 0 0,1 2 0,-14 21-1,11-12 8,0 2 0,-14 40 0,24-58 15,1 0-1,0 0 1,0 1 0,1-1 0,0 1-1,0-1 1,1 13 0,0-19 28,0 1 1,0 0-1,1 0 1,-1-1-1,1 1 1,-1 0-1,1 0 1,0-1-1,0 1 1,-1-1 0,1 1-1,0-1 1,0 1-1,1-1 1,0 2-1,0-2 15,0 1-1,-1-1 1,1 0-1,0-1 0,0 1 1,0 0-1,0 0 1,0-1-1,0 1 1,0-1-1,0 0 0,0 0 1,0 1-1,0-1 1,0 0-1,3-1 1,1 0 24,0 0 0,-1 0-1,1-1 1,-1 1 0,1-1 0,-1-1 0,0 1 0,0-1 0,0 0 0,0 0 0,0 0 0,-1 0 0,5-5 0,6-7-36,-1 0 1,15-22-1,-5 7-66,-9 6-265,-9 13 13,-4 11 134,-1 6 86,0 8-23,-1 7 14,-7 177-157,4-173 322,-1 0-1,-1 0 0,-1-1 0,-1 0 1,-20 44-1,24-62-41,0 0-1,-1 0 1,1 0 0,-1-1 0,0 0-1,-1 1 1,1-1 0,-1-1 0,0 1-1,-1-1 1,1 0 0,-1 0 0,1-1-1,-1 1 1,0-1 0,0 0 0,-1-1-1,1 0 1,-1 0 0,1 0 0,-1-1-1,1 0 1,-1 0 0,0 0 0,0-1-1,1 0 1,-1-1 0,-9-1 0,12 1-17,0 0 0,-1 0 1,1-1-1,1 1 0,-1-1 0,0 0 1,0-1-1,1 1 0,-1 0 1,1-1-1,-1 0 0,1 0 0,0 0 1,1 0-1,-1-1 0,0 1 1,1-1-1,0 1 0,-1-1 1,2 0-1,-1 0 0,0 0 0,1 0 1,0 0-1,-1 0 0,2 0 1,-1 0-1,0-1 0,1 1 1,0 0-1,0-1 0,0 1 0,1 0 1,-1 0-1,1-1 0,0 1 1,0 0-1,4-8 0,0 3-40,0 0-1,1 0 1,0 0-1,1 0 1,0 1-1,0 0 1,1 1-1,0 0 1,0 0-1,1 0 1,17-10-1,8 0 17,0 1 0,41-12 0,-42 16 27,0-1-1,41-23 0,-49 20-15,-2-1 0,0-2 1,-1 0-1,-1-1 0,0-2 0,32-44 0,-51 63-7,-1 2 2,0 0 1,-1 0-1,1 0 0,-1 0 0,1 0 1,0 0-1,0 1 0,0-1 1,-1 0-1,1 1 0,0-1 0,0 1 1,2-2-1,-3 2-6,0 0 0,0 0 0,1 1 0,-1-1 0,0 0 0,0 0 0,1 0 0,-1 0 0,0 0 0,0 1 0,0-1 0,0 0 0,1 0 0,-1 0 0,0 0 0,0 1 0,0-1 0,0 0 0,0 0 0,0 1 0,1-1 0,-1 0 0,0 0 0,0 0 0,0 1 0,0-1 0,0 0 0,0 0 0,0 1 0,0-1 0,1 12-18,0-9-13,5 83-7,-3-35 58,-3-49 33,0 0 1,1 1-1,-1-1 0,0 0 1,1 0-1,-1 0 0,1 1 1,0-1-1,0 0 0,0 0 1,2 3-1,-3-5-18,0 1 1,1-1-1,-1 0 1,0 0-1,1 1 0,-1-1 1,0 0-1,1 0 1,-1 0-1,0 1 0,1-1 1,-1 0-1,1 0 1,-1 0-1,0 0 0,1 0 1,-1 0-1,1 0 0,-1 0 1,1 0-1,0 0 1,12-7 185,-8 2-142,0 0 1,0-1 0,0 1-1,5-10 1,8-9-4,-18 23-71,0 1 0,1 0 0,-1-1 0,0 1 0,1-1 0,-1 1 0,0 0 0,1-1 0,-1 1 0,0 0 0,1-1 0,-1 1 0,1 0 0,-1 0 0,1-1 0,-1 1 0,1 0 0,-1 0 0,0 0 0,1 0 0,-1 0 0,1-1 0,-1 1 0,1 0 0,-1 0 0,1 0 1,-1 0-1,1 1 0,-1-1 0,1 0 0,0 0 0,0 1-4,0 0 0,0 0 0,-1-1-1,1 1 1,0 0 0,-1 0 0,1 0 0,-1 0 0,1 0 0,-1 0 0,1 0 0,-1 0 0,0 2 0,2 5-29,-1-1 0,0 1 0,0 9 0,-3 28-76,-15 75 0,8-58 186,1-8-5,-13 77 24,17-114-9,-1 0 1,0 0-1,-2-1 1,0 0 0,-13 23-1,17-35-35,1 1-1,-2-1 0,1 0 1,0 0-1,-6 4 1,8-7-26,-1 1 1,0-1-1,0 0 1,0 0-1,0 0 1,0 0-1,0 0 1,0 0-1,0 0 1,0-1-1,0 1 1,-1-1-1,1 0 1,-3 1-1,0-1 1,0-1 0,1 1 1,-1-1-1,1 0 0,0 0 0,-1-1 0,1 1 0,0-1 0,0 0 0,0 0 0,0 0 0,0-1 0,0 1 1,0-1-1,1 0 0,-1 0 0,1 0 0,0 0 0,0-1 0,0 1 0,1-1 0,-1 0 0,1 0 0,0 0 1,0 0-1,-2-6 0,1 0-4,0 1 0,0-1 0,1 0 0,0 0 0,0 0 0,2 0 0,-1-1 1,1 1-1,0 0 0,1 0 0,3-14 0,0 11-18,0 0-1,0 0 1,2 1 0,-1-1-1,2 1 1,0 0 0,0 1-1,1 0 1,0 0 0,1 0-1,0 1 1,1 0 0,0 1-1,1 0 1,0 1 0,0 0-1,0 1 1,1 0 0,0 1-1,1 0 1,17-5 0,46-11-115,-66 20 0,1 0 1,0 1-1,-1 0 0,1 0 1,12 2-1,0 3-264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6:0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8 877 2912,'-7'1'3595,"25"-3"-486,-4-2-2735,1-1 0,-2-1 0,1-1 1,-1 0-1,0 0 0,0-1 0,-1-1 1,0 0-1,12-13 0,9-11-136,46-58 0,-31 26-120,-3-1-1,46-89 0,-76 124 37,-1 0 0,-1 0 0,-2-2-1,-1 1 1,7-43 0,-13 56-30,0-33 1,-3 45-142,-2-1 0,1 1-1,-1 0 1,0 0 0,-1 0 0,1 0 0,-5-9 0,6 15 3,0 0 0,0 1-1,0-1 1,-1 1 0,1-1 0,0 1 0,0-1-1,-1 1 1,1-1 0,0 1 0,-1-1 0,1 1 0,-1-1-1,1 1 1,-1-1 0,1 1 0,-1 0 0,1-1-1,-1 1 1,1 0 0,-1 0 0,1-1 0,-1 1-1,0 0 1,1 0 0,-1 0 0,1 0 0,-1-1 0,0 1-1,1 0 1,-1 0 0,1 0 0,-1 0 0,0 1-1,1-1 1,-1 0 0,1 0 0,-1 0 0,0 0 0,1 1-1,-1-1 1,1 0 0,-1 0 0,1 1 0,-1-1-1,1 0 1,-1 1 0,1-1 0,-1 1 0,1-1 0,0 1-1,-1 0 1,-4 4-27,1-1-1,0 1 1,-6 10-1,10-15 48,-16 29-36,1 1 0,1 1 0,2 0 0,-9 35 1,11-30 101,1 1 0,2 0 0,2 0 0,1 1 0,1-1 0,3 1 0,7 72 0,-4-92 14,1-1 0,1 1 0,0-1 0,9 20 0,-9-26 73,0-1 1,1 1 0,1-1-1,-1 0 1,2-1-1,-1 1 1,11 9-1,-15-17-74,0 1-1,1 0 0,-1-1 1,0 0-1,1 0 1,-1 0-1,1 0 1,-1-1-1,1 1 1,0-1-1,0 0 0,0 0 1,0 0-1,0-1 1,0 1-1,0-1 1,0 0-1,0 0 1,0 0-1,0-1 0,0 1 1,0-1-1,6-2 1,-6 1-42,-1 1 1,1-1 0,-1 0-1,1 0 1,-1 0-1,0 0 1,0 0 0,0-1-1,0 0 1,0 1 0,-1-1-1,1 0 1,3-6-1,2-4 40,-1 0-1,7-18 0,-10 23-59,2-6 27,0 1 0,-1-1 1,0 0-1,-1 0 0,-1-1 0,2-16 1,-2 13-66,-2 0 0,0 0 0,-1 0 0,-5-35 0,5 52 9,0 0 1,0 0-1,0 0 1,-1 0-1,1 0 1,0 0-1,-1 0 0,1 0 1,-1 0-1,1 0 1,-1 0-1,1 0 1,-1 1-1,1-1 0,-1 0 1,0 0-1,0 1 1,1-1-1,-2 0 1,1 0-3,1 1 1,-1 0-1,0 0 1,1 0 0,-1 0-1,0 0 1,1 0-1,-1 0 1,1 0-1,-1 1 1,0-1 0,1 0-1,-1 0 1,1 0-1,-1 1 1,0-1-1,1 0 1,-1 1 0,1-1-1,-1 0 1,1 1-1,-1 0 1,-2 2-11,0 0 1,0 0 0,1 0-1,-1 1 1,1-1 0,0 1-1,-3 7 1,-6 22-47,1 1 0,2 0 0,1 1 0,-2 50 0,8-73 113,1-1 1,0 0 0,0 0-1,1 0 1,6 21 0,-7-29-14,1 0 0,-1-1 0,1 1 0,0-1 0,1 1 0,-1-1 1,0 1-1,1-1 0,-1 0 0,1 1 0,-1-1 0,1 0 0,0 0 0,0 0 0,0 0 1,0-1-1,1 1 0,-1-1 0,0 1 0,1-1 0,-1 0 0,1 0 0,-1 0 0,1 0 1,-1 0-1,1 0 0,0-1 0,0 1 0,4-1 0,4-1 92,0 0 0,0 0-1,0-2 1,-1 1 0,0-1 0,1-1 0,-1 0-1,0 0 1,0-1 0,-1 0 0,12-9 0,11-9 74,48-47 1,-78 68-201,31-31-7,-1-2-1,40-60 1,-20 26-464,-52 69 464,0 0-1,0 0 1,0 0 0,0 0 0,0-1-1,0 1 1,0 0 0,1 0-1,-1 0 1,0 0 0,0-1-1,0 1 1,0 0 0,0 0 0,0 0-1,1 0 1,-1 0 0,0 0-1,0 0 1,0-1 0,0 1-1,1 0 1,-1 0 0,0 0 0,0 0-1,0 0 1,0 0 0,1 0-1,-1 0 1,0 0 0,0 0-1,0 0 1,1 0 0,-1 0-1,0 0 1,0 0 0,0 0 0,0 0-1,1 0 1,-1 0 0,0 0-1,0 0 1,0 1 0,0-1-1,1 0 1,2 11-137,-4 20 4,1-29 129,-4 49-58,1-24 106,2 47-1,2-53-36,-1-2-39,6 31 0,-5-45 89,0-1 1,0 0 0,1 1 0,-1-1-1,1 0 1,0 0 0,0 1 0,1-2 0,-1 1-1,1 0 1,0 0 0,4 4 0,-7-8-21,1 1 1,0-1-1,-1 1 0,1 0 1,0-1-1,0 1 1,-1-1-1,1 0 1,0 1-1,0-1 0,0 0 1,0 1-1,0-1 1,0 0-1,0 0 1,-1 0-1,1 0 0,0 0 1,0 0-1,0 0 1,0 0-1,0 0 1,0 0-1,0 0 0,0-1 1,0 1-1,-1 0 1,1-1-1,0 1 1,0 0-1,0-1 1,0 1-1,-1-1 0,1 1 1,1-2-1,2-2 23,-1 0-1,0 0 1,1 0 0,-1-1-1,2-4 1,-4 8-52,9-18 20,-1 0-1,0 0 0,6-23 0,12-60-256,-21 78 102,-6 24 122,0-1 1,0 1-1,0 0 0,0 0 1,0 0-1,0 0 0,0 0 1,0 0-1,0-1 0,0 1 0,0 0 1,0 0-1,0 0 0,0 0 1,0 0-1,0-1 0,1 1 1,-1 0-1,0 0 0,0 0 1,0 0-1,0 0 0,0 0 1,0 0-1,0 0 0,0-1 1,0 1-1,0 0 0,1 0 1,-1 0-1,0 0 0,0 0 0,0 0 1,0 0-1,0 0 0,0 0 1,1 0-1,-1 0 0,0 0 1,0 0-1,0 0 0,0 0 1,0 0-1,0 0 0,1 0 1,3 6-192,1 10-38,0 5 214,1-1 1,2 1-1,-1-1 1,17 29-1,-22-47 43,-1 1 1,1-1-1,0 1 1,0-1-1,0 1 0,0-1 1,0 0-1,1 0 0,-1 0 1,0 0-1,1-1 1,-1 1-1,1-1 0,0 1 1,0-1-1,0 0 0,-1 0 1,1 0-1,0-1 1,0 1-1,0-1 0,0 1 1,5-1-1,-3 0 8,1-1 1,-1 1-1,0-1 1,1 0-1,-1-1 0,0 1 1,0-1-1,0 0 0,0-1 1,0 1-1,0-1 1,7-5-1,-1 0 13,-1 0 1,0-1 0,0 0-1,-1 0 1,0-1-1,-1 0 1,0-1-1,-1 0 1,0 0-1,0-1 1,-2 1-1,1-1 1,-1-1-1,-1 1 1,0-1-1,3-22 1,-6 27-89,0 1-1,-1-1 1,-1-14 0,1 21 39,0 0 0,0 1 0,0-1 0,0 0 0,0 1 1,0-1-1,0 0 0,0 1 0,0-1 0,0 0 0,-1 1 0,1-1 1,0 0-1,0 1 0,-1-1 0,1 1 0,-1-1 0,1 0 1,0 1-1,-1-1 0,1 1 0,-1-1 0,1 1 0,-1 0 0,1-1 1,-1 1-1,0-1 0,1 1 0,-1 0 0,1-1 0,-1 1 1,0 0-1,1 0 0,-1 0 0,0-1 0,1 1 0,-1 0 1,0 0-1,-1 0 0,0 1-14,0-1 1,1 1-1,-1 0 1,0 0 0,0 0-1,0 0 1,0 0-1,1 0 1,-1 0-1,1 0 1,-1 1-1,-1 1 1,-4 5-33,1-1 0,1 1 0,-1 0 0,2 0 1,-1 1-1,-5 12 0,-15 57-198,23-70 264,0 1 0,0 0 0,1 0 0,-1 14 0,2-19-1,0 0-1,0 0 1,1-1 0,0 1 0,0 0-1,0-1 1,0 1 0,0-1 0,0 1-1,1-1 1,0 0 0,0 1 0,0-1-1,2 3 1,2 0 12,0 0 0,1-1-1,-1 0 1,1 0 0,0 0 0,0-1 0,0 0-1,1 0 1,0-1 0,-1 0 0,1-1-1,0 1 1,1-1 0,9 1 0,-2-1 66,0-1 0,0-1 1,0 0-1,0 0 0,0-2 0,23-5 1,-26 4-57,-1-1 1,1-1 0,-1 0 0,0-1 0,-1 0 0,0-1 0,0 0-1,0-1 1,-1 0 0,0-1 0,0 0 0,-1 0 0,0-1 0,8-12-1,9-15 103,-2-2 0,32-69 0,-41 77-43,2-5-95,-1-1 0,-2 0 0,17-70 0,-29 98-6,-1 0-1,1 0 0,-2 0 1,1 0-1,-2-14 0,1 21-6,0 0-1,0 0 1,-1 0-1,1 0 1,-1 1-1,1-1 1,-1 0-1,0 0 1,1 0 0,-1 1-1,0-1 1,0 0-1,0 1 1,-1-1-1,1 1 1,-2-2-1,2 2-2,0 0-1,0 1 0,1 0 1,-1-1-1,0 1 0,0-1 0,0 1 1,0 0-1,-1 0 0,1 0 1,0 0-1,0-1 0,0 1 1,0 0-1,0 1 0,0-1 1,0 0-1,0 0 0,0 0 1,0 1-1,0-1 0,0 0 1,0 1-1,0-1 0,0 1 1,0-1-1,1 1 0,-1 0 1,-1 0-1,-2 3-24,0-1 0,0 1 0,0 0 0,1 1 1,-1-1-1,1 1 0,-3 4 0,0 1-1,0 1 33,-1 1-1,2 0 1,-1 0 0,2 0 0,0 1 0,-4 19 0,-8 80 25,15-93-18,-2 15 1,2 62 1,3-79 35,-1 0-1,2-1 1,0 1 0,1-1 0,11 28 0,-11-35-5,1 0-1,0 0 1,0 0-1,1-1 0,0 0 1,0 0-1,0-1 1,1 0-1,1 0 1,-1 0-1,1-1 1,0 0-1,1-1 0,-1 0 1,1 0-1,0 0 1,0-1-1,0-1 1,1 0-1,0 0 0,-1-1 1,1 0-1,0 0 1,0-1-1,15 0 1,-16-1-1008,2 0-505,0-1 0,16-1 0,-23 1 262,0 0 1,-1 0-1,1 0 0,-1 0 0,1-1 1,5-3-1,9-8-3772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6:0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89 572 3072,'-1'-3'475,"-2"-9"316,3 11-691,0 1 1,0 0-1,0-1 0,0 1 1,0-1-1,0 1 0,0 0 1,0-1-1,0 1 0,0 0 1,0-1-1,0 1 0,0 0 1,1 0-1,-1-1 0,0 1 1,0 0-1,0-1 0,0 1 1,1 0-1,-1 0 0,0-1 1,0 1-1,0 0 0,1 0 1,-1-1-1,0 1 0,1 0 1,0-1 256,0 0 0,0 0 0,0 0-1,0 0 1,0 0 0,0-1 0,0 1 0,0 0 0,0 0 0,-1-1 0,2-1 0,0-4 2108,-2 7-2437,0-1-1,0 1 1,0 0-1,0 0 0,0 0 1,-1 0-1,1 0 1,0 0-1,0 0 0,0 0 1,0 0-1,0 0 1,0 0-1,0 0 0,0 0 1,0 0-1,0 0 1,0 0-1,0 0 0,0 0 1,-1 0-1,1 0 0,0 0 1,0 0-1,0 0 1,0 0-1,0 0 0,0 0 1,0 0-1,0 0 1,0 0-1,0 0 0,0 0 1,-1 0-1,1 0 1,0 0-1,0 0 0,0 0 1,0 0-1,0 0 1,0 0-1,0 0 0,0 0 1,0 0-1,0 0 0,0 0 1,0 0-1,0 0 1,0 0-1,-1 0 0,1 1 1,0-1-1,0 0 1,0 0-1,0 0 0,0 0 1,0 0-1,0 0 1,0 0-1,0 0 0,0 0 1,0 1-1,-16 15 374,1 1 0,-18 24 1,29-35-411,0 0 1,0 1 0,0-1-1,1 1 1,0 0 0,0 0 0,1 1-1,0-1 1,0 0 0,1 1-1,-1 12 1,2-17 35,1 0 1,-1 0-1,1 0 0,0 0 0,0 0 1,0 0-1,0-1 0,0 1 1,1 0-1,-1-1 0,1 1 0,0-1 1,0 1-1,0-1 0,0 0 0,0 0 1,0 0-1,1 0 0,-1 0 0,1-1 1,-1 1-1,1-1 0,0 1 1,-1-1-1,6 2 0,-5-2 36,0 0 0,0 0 0,0 0 0,0 0 0,0-1 0,0 1 0,0-1 0,1 0 0,-1 0 0,0 0-1,0 0 1,0 0 0,0-1 0,0 0 0,1 1 0,-1-1 0,0 0 0,0 0 0,-1-1 0,1 1 0,0-1 0,0 1 0,-1-1 0,4-2 0,-3 0-12,-1 0 0,1 0 1,-1 0-1,1 0 0,-1 0 0,0-1 1,-1 1-1,1-1 0,-1 1 0,0-1 1,1-5-1,0-7 153,0-29 1,-2 30-134,-1 0-1,-5-26 1,5 37-64,0 0 0,0 0 1,-1 0-1,1 1 0,-1-1 0,0 0 0,-1 0 1,1 1-1,-1 0 0,0-1 0,-7-7 0,9 11-20,0 0 1,0 0-1,0 0 0,-1 0 0,1 0 0,0 0 0,0 1 0,-1-1 0,1 0 0,-1 1 0,1-1 0,0 1 1,-1-1-1,1 1 0,-1 0 0,1-1 0,-1 1 0,1 0 0,-1 0 0,0 0 0,1 0 0,-1 0 0,1 1 1,-1-1-1,1 0 0,-1 1 0,1-1 0,0 1 0,-1-1 0,1 1 0,-1 0 0,1 0 0,0-1 0,0 1 0,-1 0 1,1 0-1,-1 2 0,0-2-28,0 1 1,1-1-1,-1 1 1,0 0-1,1 0 1,-1-1 0,1 1-1,-2 4 1,3-5 47,-1 0-1,1 0 1,0-1 0,0 1 0,0 0 0,0 0 0,0 0 0,0-1 0,1 1 0,-1 0-1,0 0 1,0-1 0,0 1 0,1 0 0,-1 0 0,0-1 0,1 1 0,-1 0 0,1-1 0,-1 1-1,1 0 1,-1-1 0,1 1 0,-1-1 0,1 1 0,0-1 0,-1 1 0,1-1 0,0 0 0,-1 1-1,1-1 1,0 0 0,-1 1 0,2-1 0,1 1 0,1 0 0,-1 0 0,0 0-1,1-1 1,-1 1 0,1-1 0,-1 0 0,1 0 0,-1 0 0,0 0-1,1-1 1,-1 0 0,1 1 0,-1-1 0,0 0 0,0-1 0,1 1-1,-1-1 1,3-1 0,10-6 135,0-1 1,17-13-1,-33 23-141,46-38 518,78-83 0,-34 30-202,-68 71-229,0-1 0,-2-1 0,-1-1 0,-1 0 0,23-41 0,-12 10-403,-29 54 307,0 0 0,0 0 0,0 0 0,1 0 0,-1-1 0,0 1 0,0 0 0,0 0 0,0 0 0,0 0 0,0 0 0,0-1 0,0 1-1,0 0 1,1 0 0,-1 0 0,0 0 0,0 0 0,0 0 0,0 0 0,0 0 0,1 0 0,-1-1 0,0 1 0,0 0 0,0 0 0,0 0 0,1 0 0,-1 0-1,0 0 1,0 0 0,0 0 0,0 0 0,0 0 0,1 0 0,-1 0 0,0 0 0,0 0 0,0 0 0,0 1 0,1-1 0,-1 0 0,0 0 0,0 0 0,0 0-1,0 0 1,0 0 0,1 0 0,-1 0 0,0 0 0,0 1 0,0-1 0,0 0 0,5 14-198,0 21 58,-6 120 106,-3-82 41,3-30 15,-11 242-60,3-190 28,-21 97-1,25-166 225,-2-1 0,-16 40 1,21-60-130,0 0 0,-1 1-1,0-1 1,0-1 0,0 1 0,-4 5 0,6-9-51,-1 0-1,1 0 1,0 0-1,-1 0 0,1 0 1,0 0-1,-1 0 1,0 0-1,1-1 1,-1 1-1,1-1 0,-1 1 1,0-1-1,1 0 1,-1 1-1,0-1 1,1 0-1,-1 0 1,0 0-1,0 0 0,1 0 1,-1-1-1,0 1 1,1 0-1,-4-2 1,-1-1-1,0 0 0,0-1 0,0 1 0,1-1 0,-1 0 1,1-1-1,0 0 0,1 1 0,-1-1 0,1-1 0,0 1 1,-5-8-1,-3-6-22,1-1 0,-12-31 0,20 44-11,0 0 0,1 0 0,-1-1 1,2 1-1,-2-15 0,3 19-1,-1 1-1,2-1 1,-1 1-1,0-1 1,0 1-1,1-1 1,-1 1-1,1 0 0,0-1 1,0 1-1,0 0 1,0-1-1,0 1 1,0 0-1,1 0 1,-1 0-1,1 0 1,-1 0-1,1 0 1,0 0-1,3-2 1,2 0-5,1-1-1,0 1 1,0 1 0,1-1 0,-1 1 0,1 1 0,-1-1 0,1 2 0,0-1 0,0 1-1,14 0 1,11 2-104,56 7 0,-79-7 108,13 2-201,-2 0 318,28 1 0,-41-4-1396,1-1 0,-1 0 1,12-3-1,-4 1-1212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6:0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6400,'-1'-6'650,"2"-4"3298,2 15-3304,3 9 155,-1 0-1,0 1 0,-2 0 0,1 0 0,1 28 1,22 418 3014,-24-397-3643,2 61 1318,-5-124-1301,1-8-2598,2-1 723,-1 1 1,0-1-1,0 0 0,0 0 0,0-14 0,2-6-344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6:0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24 146 6048,'-21'-40'3370,"20"36"-2754,0 0-1,1 0 1,-1 0-1,1 0 1,0 0-1,0-1 1,1 1-1,-1 0 0,2-6 1,0 7-551,0 0 0,-1 0 0,1 0 0,0 0 0,0 1 1,0-1-1,1 1 0,-1-1 0,1 1 0,-1 0 0,1 0 0,0 0 0,0 0 1,-1 0-1,1 1 0,4-2 0,1 0-17,0 0 1,1 0-1,-1 1 0,1 0 1,10-1-1,0 2 54,1 1 0,0 0 0,-1 1 0,1 2 0,28 6 1,-35-6 15,1 1 0,-1 0 0,-1 1 0,1 0 0,-1 1 0,0 1 0,0 0 0,20 16 0,-29-20-53,1 0 1,-1 1-1,0-1 0,0 1 1,0 0-1,0 0 1,0 0-1,-1 0 0,0 0 1,0 1-1,0-1 0,-1 1 1,2 6-1,-2-5 1,0 1 0,-1-1 0,0 1-1,0-1 1,-1 1 0,0-1 0,0 0-1,0 1 1,-4 8 0,-5 9 98,-1 0-1,-1 0 1,-1-1-1,-21 27 1,14-20-54,17-25-99,0-1 1,0 1-1,1 0 0,0 0 0,-1 0 1,-1 9-1,4-12-9,-1 0-1,1 1 1,0-1 0,0 0-1,0 1 1,0-1 0,1 0-1,-1 0 1,0 0 0,1 1-1,0-1 1,-1 0-1,1 0 1,0 0 0,0 0-1,0 0 1,0 0 0,1 0-1,1 2 1,5 4-6,0-2-1,0 1 1,1-1-1,0 0 1,0-1-1,18 8 1,6 4-66,-15-6 83,4 1-66,31 24 0,-48-33 68,0 1 0,0 1 1,-1-1-1,0 1 0,0-1 1,0 1-1,0 0 0,-1 0 0,0 1 1,0-1-1,4 10 0,-7-14 15,1 1 0,-1-1 0,0 1 0,0-1 0,1 1 0,-1 0 0,0-1 0,0 1 0,-1-1 0,1 1 0,0 0 0,0-1-1,-1 1 1,1-1 0,-1 1 0,0-1 0,1 1 0,-1-1 0,0 1 0,0-1 0,0 0 0,0 1 0,0-1 0,0 0 0,0 0 0,0 0 0,0 0 0,-2 1-1,-3 2 61,1 0-1,-1-1 0,-1 0 0,1 0 0,-7 2 0,-45 13 249,-111 19 0,36-9 37,109-22-574,-49 11 887,27-13-4884,55-5-1443,5-4 2684,0 1 504,11-1 222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1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29 8384,'-55'-29'3808,"42"34"-3328,23-5-2400,7 0-160,28 0 1184,31 9-3456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6:0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4992,'8'5'3602,"-4"-1"-2851,0-1-1,0 0 0,0 0 1,5 3-1,-1-4-353,-1 1-1,1-1 0,-1 0 0,1-1 1,0 0-1,0 0 0,0 0 0,0-1 1,0-1-1,0 1 0,0-1 0,-1-1 1,1 1-1,0-1 0,8-4 0,-4 2-208,0-1-1,-1-1 0,0 0 1,0 0-1,0-1 1,-1-1-1,0 1 0,16-19 1,-22 22-174,-1-1 0,0 1-1,0-1 1,0 0 0,-1 0 0,1 0 0,-1-1 0,-1 1 0,1 0 0,-1-1 0,0 1 0,0-1-1,0 0 1,-1 1 0,0-1 0,0 0 0,-1-6 0,0 9-21,1 0 1,0 1-1,-1-1 1,0 1-1,0-1 1,1 1-1,-1-1 0,-1 1 1,1-1-1,0 1 1,-1 0-1,1 0 1,-1 0-1,0 0 1,1 0-1,-1 0 1,0 0-1,0 0 0,0 1 1,-1-1-1,1 1 1,0-1-1,0 1 1,-1 0-1,1 0 1,-1 0-1,1 0 0,-1 1 1,0-1-1,1 1 1,-1 0-1,1-1 1,-1 1-1,0 0 1,1 0-1,-1 1 0,0-1 1,-3 1-1,-1 1-23,-1-1 0,1 1-1,0 1 1,-1 0 0,1 0 0,0 0-1,1 1 1,-1 0 0,1 0-1,-1 0 1,1 1 0,0 0-1,-7 8 1,1 1 82,1 1 0,0 0-1,1 0 1,-12 25 0,20-36 19,-1 1 1,1 0-1,0 0 0,1 0 1,-1 0-1,1 1 1,0-1-1,0 0 0,0 0 1,1 1-1,0-1 0,0 1 1,0-1-1,1 0 0,-1 1 1,1-1-1,1 0 0,-1 0 1,1 0-1,0 0 0,0 0 1,0 0-1,1 0 0,0-1 1,0 1-1,0-1 0,0 0 1,1 1-1,-1-2 1,1 1-1,0 0 0,0-1 1,1 0-1,-1 0 0,1 0 1,5 2-1,5 2 74,0-2 0,1 0 0,-1 0 0,1-2 0,0 0 0,1-1-1,17 1 1,4-3 153,74-7 0,-85 3-505,0-1 1,41-13 0,-37 9-221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6:0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62 3648,'0'-3'125,"-1"-9"2883,1 12-2943,0 0-1,0 0 1,0 0-1,0 0 0,0 0 1,0-1-1,0 1 1,0 0-1,0 0 1,0 0-1,0 0 0,0 0 1,0-1-1,0 1 1,0 0-1,0 0 0,0 0 1,0 0-1,0 0 1,-1 0-1,1 0 1,0-1-1,0 1 0,0 0 1,0 0-1,0 0 1,0 0-1,0 0 1,-1 0-1,1 0 0,0 0 1,0 0-1,0 0 1,0 0-1,0 0 1,-1 0-1,1 0 0,0 0 1,0 0-1,0 0 1,0 0-1,0 0 0,0 0 1,-1 0-1,1 0 1,0 0-1,0 0 1,0 0-1,0 0 0,0 0 1,-1 0-1,1 0 1,0 0-1,0 0 1,0 0-1,-13 9 2555,6-1-2255,1 0-1,1 0 1,0 0 0,0 1 0,-7 17 0,10-21-278,0 1-1,0-1 1,1 1-1,-1 0 1,1-1 0,1 1-1,-1 0 1,1 0-1,0-1 1,0 1 0,2 8-1,-1-8 5,1 0 1,0-1-1,0 1 0,0 0 0,1-1 0,0 0 0,0 0 1,0 0-1,1 0 0,6 7 0,-7-9 3,0-1-1,-1 0 1,1 0 0,0 0-1,0 0 1,0 0 0,1-1-1,-1 1 1,0-1-1,1 0 1,-1 0 0,0 0-1,1 0 1,-1-1 0,1 0-1,0 1 1,-1-1-1,7-1 1,1 0 108,1-1-1,-1-1 1,1 0 0,-1 0-1,0-1 1,0 0-1,17-10 1,-23 11-149,1-1 0,-1 1 0,0-1 0,-1 0 0,1 0 0,-1-1 0,1 0 0,-1 1 0,-1-1 0,1 0 0,-1-1 0,0 1 0,0-1 0,0 1 0,3-12 0,-5 12-11,0 0 1,-1-1-1,1 1 0,-1 0 0,0 0 0,0-1 0,-1 1 0,0 0 0,0 0 1,0 0-1,0-1 0,-1 1 0,0 1 0,-4-10 0,3 8-60,-1 0 0,1 1-1,-1-1 1,0 1 0,0 0 0,-1 0 0,1 1-1,-1-1 1,0 1 0,-11-7 0,10 8 26,0 1 0,1-1 1,-1 1-1,0 0 0,0 0 0,-1 1 1,1 0-1,0 0 0,0 0 1,-1 1-1,1 0 0,0 0 0,-1 1 1,1 0-1,-12 3 0,14-3-122,1 0 0,-1 0 0,0 1-1,1 0 1,-1-1 0,1 1 0,-1 1-1,1-1 1,0 0 0,0 1 0,0 0-1,1 0 1,-1-1 0,0 2 0,1-1-1,0 0 1,0 0 0,0 1 0,0-1-1,0 1 1,1 0 0,0-1 0,-1 1-1,1 0 1,0 4 0,0-2-999,1-1 1,0 1-1,0 0 0,1 7 1,3 11-1148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6:0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3648,'-7'3'1142,"6"-2"-860,0-1 0,0 1 1,-1 0-1,1-1 0,0 1 0,-1-1 0,1 0 0,0 1 0,-1-1 0,-1 0 0,1 1 65,0 1 1,0-1-1,0 1 0,0 0 1,1-1-1,-1 1 0,0 0 1,1 0-1,-3 4 0,-2 1 249,5-6-482,-9 10 639,0 1 0,1-1 0,1 1 0,-8 16 1,14-24-665,0 0-1,0 0 1,1 0 0,0 0 0,0 0 0,0 1 0,0-1 0,1 0 0,0 1 0,-1-1 0,2 0 0,-1 1 0,0-1 0,1 0 0,0 1 0,0-1 0,0 0 0,1 0 0,1 4 0,-2-6-17,0 0 0,0 0 0,0 0 1,0 0-1,1 0 0,-1 0 0,1 0 0,-1 0 0,1-1 1,-1 1-1,1-1 0,0 1 0,0-1 0,0 0 0,0 0 1,0 0-1,0 0 0,0 0 0,0 0 0,1 0 1,-1-1-1,0 1 0,0-1 0,1 1 0,-1-1 0,0 0 1,1 0-1,-1 0 0,0-1 0,5 0 0,0-1 60,0 0-1,1 0 0,-1-1 0,-1 0 0,1 0 1,0-1-1,-1 1 0,9-8 0,-14 10-120,6-4 132,0 0 1,0-1 0,-1 0-1,0-1 1,6-6-1,-10 11-120,-1 0 0,0 0 0,0 1-1,0-1 1,0 0 0,0 0-1,-1 0 1,1 0 0,0 0 0,-1 0-1,0 0 1,1 0 0,-1 0-1,0 0 1,0-1 0,0 1-1,0 0 1,-1 0 0,1 0 0,-1 0-1,1 0 1,-1 0 0,1 0-1,-1 0 1,0 0 0,0 0 0,0 1-1,-2-3 1,1 1-28,-1-1-1,0 1 1,0 0 0,0 0-1,0 0 1,0 1-1,-1-1 1,1 1 0,-1 0-1,0 0 1,1 0 0,-1 0-1,0 1 1,0-1-1,0 1 1,-5-1 0,2 1-400,1 1 0,0-1 0,0 1 1,0 0-1,0 1 0,0-1 0,0 1 0,0 0 1,0 1-1,-10 3 0,-8 7-1749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6:1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81 2720,'0'0'61,"0"-1"0,0 1 1,0 0-1,-1-1 0,1 1 0,0 0 1,0-1-1,0 1 0,0 0 0,0-1 1,0 1-1,0 0 0,0-1 1,0 1-1,0 0 0,0 0 0,0-1 1,0 1-1,0 0 0,0-1 0,1 1 1,-1 0-1,0-1 0,0 1 0,0 0 1,0-1-1,1 1 0,-1 0 0,0 0 1,0-1-1,1 1 0,-1 0 0,0 0 1,0 0-1,1-1 0,-1 1 0,0 0 1,0 0-1,1 0 0,-1 0 0,1-1 1,7-8 1658,-8 8-1496,1-1 1,0 1-1,0 0 1,0-1-1,0 1 0,0 0 1,0-1-1,0 1 0,0 0 1,0 0-1,0 0 0,2-1 1,-1 0 108,-1 1 1,1 0-1,-1 0 0,0 0 1,1-1-1,-1 1 0,0-1 1,0 1-1,0-1 0,0 0 1,0 1-1,0-1 1,0-2-1,4-6 979,-3 8-461,-3 4 228,-5 1-183,3-1-736,1 2-79,0-3-59,1 0-1,0 0 0,0 0 0,1 0 1,-1 1-1,0-1 0,0 0 0,1 1 1,-1-1-1,0 0 0,1 1 1,0-1-1,-1 1 0,1 2 0,1 1 817,1-5-4,3-3-570,-3 2-192,0-1 0,0 0-1,0 0 1,-1 0 0,1 0 0,-1 0-1,1 0 1,-1 0 0,0 0-1,0-1 1,0 1 0,0 0-1,0-1 1,0 1 0,-1-1 0,1 1-1,-1-4 1,0 34 157,0-28 395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6:22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464 117 1472,'11'-9'2539,"-10"9"-2396,0 0 0,0-1 1,-1 1-1,1 0 0,0-1 1,0 1-1,0-1 0,-1 1 1,1-1-1,0 0 1,-1 1-1,1-1 0,0 0 1,-1 1-1,1-1 0,-1 0 1,1 0-1,-1 0 0,0 1 1,1-1-1,-1 0 0,0 0 1,1 0-1,-1 0 1,0 0-1,0 0 0,0 0 1,0 0-1,0 1 0,0-1 1,0 0-1,0 0 0,0 0 1,-1 0-1,1 0 1,0 0-1,0 0 0,-1 0 1,1 1-1,-1-1 0,0-2 1,-3-2 17,-1 0 0,1 0 1,-1 1-1,0-1 1,-1 1-1,1 0 1,-1 1-1,1-1 0,-1 1 1,0 0-1,0 0 1,-10-2-1,-3-1 34,0 1-1,-38-5 1,50 10-146,-1-1 0,1 1 0,-1 1-1,0 0 1,1 0 0,-1 0 0,1 1-1,0 0 1,-1 0 0,1 1 0,-11 5 0,-3 4 54,0 2 1,-24 18 0,11-7-131,20-15 62,1 0 0,-14 14 0,23-20-23,0 1 1,0-1 0,1 0 0,0 1-1,0 0 1,0 0 0,0 0 0,1 0-1,0 0 1,-2 8 0,3-12 5,1 1 0,0-1 0,0 1 0,-1 0 0,1-1 0,0 1 0,1 0 0,-1-1 0,0 1 0,0 0 0,1-1 0,-1 1 1,1-1-1,-1 1 0,1-1 0,0 1 0,0 1 0,1 0 31,0-1 1,1 1-1,-1-1 0,0 1 1,1-1-1,-1 0 0,1 0 1,3 2-1,6 2 142,1 0-1,-1-1 0,19 6 1,-21-8-127,4 1 55,-1-1 1,28 2 0,-29-4-108,1 1 1,-1 0-1,0 1 0,21 7 1,-26-7 36,0 1 1,-1-1-1,1 2 0,-1-1 1,0 1-1,0 0 1,-1 0-1,1 0 0,-1 1 1,-1 0-1,1 0 0,-1 0 1,0 1-1,0-1 1,0 1-1,-1 0 0,-1 0 1,1 0-1,-1 1 0,0-1 1,0 1-1,-1-1 1,0 1-1,-1-1 0,1 1 1,-2 13-1,0-11 29,0 1 0,-1-1-1,0 0 1,-1 0 0,0 0-1,0 0 1,-1 0 0,0 0 0,-1-1-1,0 0 1,-1 0 0,0 0-1,-11 12 1,-1 0 209,10-11-178,-1-1 1,-10 9-1,16-15-92,0-1 1,-1 1-1,1-1 0,-1 0 1,1 0-1,-1-1 0,1 1 1,-1-1-1,0 0 0,-7 2 0,8-3 6,1 1 0,-1-1-1,0 1 1,1-1-1,-1 0 1,0 0 0,0 0-1,1-1 1,-1 1-1,0-1 1,0 1-1,1-1 1,-1 0 0,1 0-1,-1 0 1,-2-2-1,5 3-25,-1 0 0,1-1-1,0 1 1,-1 0-1,1 0 1,-1-1-1,1 1 1,-1 0 0,1 0-1,0 0 1,-1 0-1,1-1 1,-1 1-1,1 0 1,-1 0 0,1 0-1,-1 0 1,1 0-1,-1 0 1,1 0-1,-1 0 1,1 0 0,0 1-1,-1-1 1,1 0-1,-1 0 1,1 0-1,-1 0 1,1 1 0,0-1-1,-1 0 1,1 1-1,0-1 1,-1 0-1,1 0 1,0 1 0,-1-1-1,1 1 1,0-1-1,-1 0 1,1 2-1,1 0-79,0-2 75,-1 0-1,1 0 1,-1 0 0,1 0 0,0 1-1,-1-1 1,1 0 0,-1 0-1,1 1 1,-1-1 0,1 0 0,-1 1-1,1-1 1,-1 1 0,0-1 0,2 1-1,-2 0 180,19-2 70,0-1 0,31-7 0,-29 4-159,23-7 116,-2-2-1,82-38 0,-88 33-171,-1-1-1,50-38 0,-75 50-21,14-10 59,-1-1-1,35-39 0,32-49 109,-90 107-171,13-16 20,13-18-243,-26 34 220,0 0 1,0 0-1,0 0 0,-1 0 1,1 0-1,0 0 0,0 0 1,0 0-1,0 0 0,0 0 1,0 0-1,0 0 0,0 0 1,-1 0-1,1 0 0,0 0 1,0 0-1,0 0 0,0 0 1,0 0-1,0 0 0,0 0 1,0 0-1,-1 0 0,1 0 1,0 0-1,0 0 0,0 0 1,0 0-1,0-1 0,0 1 1,0 0-1,0 0 0,0 0 1,0 0-1,0 0 0,0 0 1,0 0-1,-1 0 0,1 0 1,0-1-1,0 1 0,0 0 1,0 0-1,0 0 0,0 0 1,0 0-1,0 0 0,0 0 1,0-1-1,0 1 0,0 0 1,0 0-1,0 0 0,0 0 1,1 0-1,-1 0 0,-9 15-19,2 0-1,0 1 0,1 1 0,0-1 0,-5 29 0,-6 90-96,15-124 103,2 1-1,0 0 1,0-1-1,3 13 1,-3-21 44,1 1-1,0 0 1,0-1 0,0 0-1,0 1 1,0-1 0,1 1 0,0-1-1,-1 0 1,1 0 0,1 0-1,-1 0 1,0 0 0,1-1-1,-1 1 1,1-1 0,4 3-1,-7-4-2,1-1 0,0 1 0,0-1 0,0 1-1,0-1 1,0 0 0,0 0 0,0 1 0,0-1 0,0 0-1,0 0 1,0 0 0,0 0 0,0 0 0,0 0-1,0 0 1,0 0 0,0-1 0,0 1 0,1-1-1,1 0 18,-1 0-1,0 0 1,1-1 0,-1 1-1,0-1 1,0 1-1,3-5 1,3-3 49,-1 0 0,12-19 1,-14 20-73,1-1 10,32-52 63,74-87 0,-106 141-104,0 0-59,0 0 0,1 0 0,0 1 1,0 0-1,13-9 0,-20 15 64,1 0 0,-1-1 0,1 1 0,-1 0 0,1-1 0,-1 1 0,1 0 1,-1 0-1,1 0 0,0 0 0,-1 0 0,1-1 0,-1 1 0,1 0 0,0 0 0,-1 0 0,1 1 0,-1-1 0,1 0 0,-1 0 0,1 0 0,0 0 1,-1 0-1,1 1 0,0-1 0,0 1-2,0 0 0,-1 0 0,1 0 1,-1-1-1,1 1 0,-1 0 0,1 0 1,-1 0-1,1 0 0,-1 0 0,0 0 0,0 0 1,1 2-1,0 5-17,-1-1-1,0 1 1,-1 10 0,1-12 23,-2 19 78,1 3-3,-10 53 0,10-74-40,-4 13 105,1 0 0,-2 33 0,6-53-120,0 0-1,0 0 1,0 0 0,0 1 0,0-1 0,0 0 0,0 0 0,0 0-1,0 0 1,0 1 0,0-1 0,0 0 0,0 0 0,0 0 0,0 1 0,0-1-1,1 0 1,-1 0 0,0 0 0,0 0 0,0 1 0,0-1 0,0 0 0,0 0-1,0 0 1,1 0 0,-1 0 0,0 1 0,0-1 0,0 0 0,0 0-1,1 0 1,5-3 258,11-15-152,-12 12-91,102-122 64,-88 108-146,1 0-1,1 2 0,45-32 1,-63 49 23,-1-1 1,1 1-1,0 0 1,-1 0-1,1 0 1,0 0-1,3-1 1,-5 2 21,0 0-1,-1 0 1,1 0 0,0 0 0,-1 0 0,1 0 0,0 0 0,-1 0 0,1 0 0,0 0 0,-1 1 0,1-1 0,0 0-1,-1 0 1,1 1 0,0-1 0,-1 0 0,1 1 0,-1-1 0,1 0 0,-1 1 0,1-1 0,-1 1 0,1-1 0,-1 1 0,1-1-1,-1 1 1,0 0 0,1-1 0,-1 1 0,0-1 0,1 1 0,-1 0 0,0-1 0,0 1 0,0 1 0,5 30 11,-3-1-1,-2 63 1,-1-40 14,1-44-7,0 0 0,0 0-1,1 0 1,0 0 0,1-1 0,0 1 0,0 0-1,1 0 1,4 9 0,-6-19 1,-1 1-1,1-1 1,-1 1 0,1 0-1,-1-1 1,1 1 0,-1-1-1,1 1 1,-1-1 0,1 0-1,0 1 1,-1-1 0,1 0-1,0 1 1,-1-1 0,1 0-1,0 0 1,0 1 0,-1-1-1,1 0 1,0 0-1,0 0 1,-1 0 0,1 0-1,0 0 1,0 0 0,-1 0-1,1-1 1,0 1 0,-1 0-1,1 0 1,0-1 0,0 1-1,-1 0 1,2-1 0,1-1 34,-1 1-1,1-1 1,-1 0 0,1 1 0,-1-1 0,1 0 0,-1-1 0,2-1 0,13-20 148,24-46 0,1-2-354,-30 52 104,-9 14 52,1 1 1,-1-1 0,1 1 0,0 0 0,1 0 0,-1 0-1,7-5 1,-4 6-17,-1-1 0,2 1 0,-1 0 0,0 0 0,1 1 0,-1 0 0,17-4 0,-9 4-42,1 1 0,-1 0 0,22 1 0,-16 1 258,-20 0-113,-11-5 134,5 2-205,-1 0 1,0 0 0,0 0 0,0 1-1,-1 0 1,1 0 0,0 1 0,-1 0 0,-7-1-1,10 2-46,-1 0-1,1 0 1,-1 0-1,1 1 0,0-1 1,-1 1-1,1 0 1,0 0-1,-1 1 0,1-1 1,0 1-1,0 0 0,0 0 1,-6 5-1,4-1 12,0-1 0,0 2 1,1-1-1,0 1 0,0 0 0,1 0 0,0 0 0,0 0 0,0 1 0,1-1 0,0 1 0,1 0 0,-3 16 0,2-6 22,0 0 0,2 0 0,0 1 0,1-1-1,4 25 1,-3-37-1,0 0 0,0 0 0,1 0 0,0 0 0,0 0 0,1 0 0,0-1 0,0 1 0,0-1 0,0 0 0,7 7 0,-7-8 20,0-1-1,0 0 1,0 0-1,0-1 1,1 1 0,-1-1-1,1 1 1,0-1-1,0 0 1,0-1-1,-1 1 1,2-1-1,-1 1 1,0-1 0,0-1-1,0 1 1,8 0-1,-9-1-11,132-5 217,-119 3-181,1-1-1,0 0 1,-1-1 0,0-1 0,0-1-1,16-7 1,-15 4-19,0 0-1,-1-1 1,30-24 0,-38 27 10,0-1 0,0-1 0,-1 1 1,0-1-1,-1 0 0,0 0 0,0-1 1,5-13-1,-6 9-26,-1 1 0,0-1 1,-1 0-1,-1 0 0,0-1 0,0 1 0,-2 0 1,0-1-1,0 1 0,-3-15 0,3 28-20,0-1 1,0 1-1,-1 0 0,1 0 0,0 0 0,0 0 0,0-1 0,-1 1 1,1 0-1,-1 0 0,1 0 0,-1 0 0,1 0 0,-1 0 0,0 0 1,1 0-1,-1 0 0,0 0 0,0 0 0,1 1 0,-1-1 0,0 0 0,0 0 1,0 1-1,0-1 0,0 1 0,0-1 0,0 1 0,-1-1 0,1 1 1,0 0-1,0-1 0,0 1 0,0 0 0,0 0 0,-2 0 0,0 0-5,0 0-1,0 1 1,1-1-1,-1 1 0,0 0 1,1 0-1,-1 0 0,1 0 1,-1 0-1,1 1 1,-1-1-1,1 1 0,-3 2 1,-3 3 8,2 1 1,-1 0 0,1-1 0,0 2-1,1-1 1,0 1 0,-8 18 0,7-10 17,0 1 1,1-1-1,-4 27 1,8-37-1,0 1 0,1 0 0,0-1 1,0 1-1,1 0 0,-1-1 1,2 1-1,-1-1 0,1 1 0,0-1 1,1 0-1,0 0 0,0 0 0,6 10 1,-3-8 45,1 0 0,0-1 0,0 1 0,0-2 0,1 1 0,0-1 0,1 0 0,-1-1 0,17 9 0,-20-13-25,0 0 1,0 0-1,0 0 0,0 0 0,0-1 1,0 0-1,0 0 0,0-1 0,1 1 1,-1-1-1,0 0 0,0-1 0,1 1 1,-1-1-1,0 0 0,0 0 0,0-1 1,0 1-1,0-1 0,5-3 0,5-3 81,-1 0 0,0-1 0,0 0 0,24-23 0,-37 31-117,17-15-3490,0 0 0,21-27 0,-26 27 258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6:22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64 6976,'-27'-20'3168,"27"12"2432,10 8-5472,-6 0-64,9 0-32,5-9 320,0 6-161,14-9-4670,4 1 2431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7:38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10 134 3808,'3'-15'8972,"-3"27"-7155,2 9-1353,1 0 0,0 0 0,8 24 0,3 22 64,5 69 188,11 67-14,-27-182-202,0 1 0,-1 27-1,-10-60 125,4 4-567,0 0-1,0 0 1,0 0-1,1 0 1,1-1-1,-1 1 1,-1-9 0,-7-53 55,9 46-94,-11-88 76,-5 15-170,-4-37 131,21 124-69,1 0 0,0 0 0,1 0 0,0 1 0,0-1 0,1 0 0,0 1 0,0-1 0,1 1 0,0-1 0,0 1 0,10-15 0,-7 14-26,0-1-1,1 1 1,1 0-1,-1 1 1,1-1-1,1 2 1,0-1-1,0 1 1,12-8-1,-18 14 26,-1 0 0,1-1 0,0 1 1,-1 0-1,1 0 0,0 0 0,0 1 0,-1-1 0,1 1 0,0 0 0,0-1 0,0 1 0,0 0 0,-1 1 0,1-1 0,3 1 0,-2 0-2,0 1 0,0-1 0,0 1-1,-1 0 1,1 0 0,-1 0 0,0 0 0,1 0 0,-1 1 0,5 4-1,-4-2 19,0 0-1,0 0 1,0 0-1,-1 0 0,0 1 1,0-1-1,0 1 0,0 0 1,-1 0-1,0 0 1,0 0-1,-1 0 0,0 0 1,1 10-1,-3-2 20,0-1-1,-1 0 1,0 1 0,-1-1-1,-1 0 1,-6 15 0,-4 6 241,-20 32 1,31-60-201,-1 0-1,-1 0 1,1-1-1,-1 1 1,-10 8-1,2-1 228,62-35-320,-38 18 15,-1 0 0,2 1-1,-1 0 1,0 0 0,0 1 0,1 1 0,0 0 0,-1 0-1,17 2 1,-21 0 1,-1-1 0,0 1 0,0 1 0,0-1 0,0 1 1,0 0-1,0 0 0,-1 1 0,1-1 0,-1 1 0,1 1 0,-1-1 0,0 1 0,0 0 0,-1 0 0,1 0 0,-1 1 0,0 0 0,5 6 0,-6-5 28,1 1 0,-1-1 0,-1 1-1,1 0 1,-1 0 0,0 0 0,-1 0 0,0 0-1,0 0 1,0 0 0,-1 0 0,0 1-1,0-1 1,-1 0 0,0 0 0,0 0 0,-1 1-1,-5 12 1,4-12 45,0 0 1,-1 0-1,0 0 1,0-1-1,-1 0 0,0 0 1,-1 0-1,1-1 0,-1 1 1,0-1-1,-1 0 0,0-1 1,0 0-1,0 0 0,-15 7 1,14-8 14,0-1 1,0 0-1,-1 0 0,1-1 1,-1 0-1,0-1 1,1 0-1,-13 1 1,9-3-42,1 0 1,-1-1 0,0 0 0,1-1 0,-22-8-1,-4-7-1407,36 18 1249,1 0-1,0 0 1,-1 0-1,1-1 0,0 1 1,0 0-1,-1 0 1,1 0-1,0 0 0,-1 0 1,1 0-1,0 0 1,0 0-1,-1 0 1,1 0-1,0 0 0,-1 0 1,1 0-1,0 0 1,-1 0-1,1 0 0,0 0 1,0 0-1,-1 1 1,1-1-1,0 0 1,-1 0-1,1 0 0,0 0 1,0 1-1,0-1 1,-1 0-1,1 0 0,0 0 1,0 1-1,0-1 1,-1 0-1,1 1 0,-1 6-2303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7:39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32 193 3488,'-4'0'309,"-2"3"4486,5-2-4566,1-1 0,0 0 1,0 1-1,0-1 0,0 1 1,0-1-1,0 1 0,0-1 1,0 1-1,0-1 0,0 1 1,1-1-1,-1 0 0,0 1 1,0-1-1,0 1 0,0-1 1,1 0-1,-1 1 0,2 2-98,0-1-1,0 0 1,1 1-1,-1-1 1,0 0-1,1 0 0,-1 0 1,1-1-1,0 1 1,0-1-1,0 0 1,-1 1-1,1-1 1,0 0-1,0-1 1,1 1-1,-1 0 1,0-1-1,0 0 0,0 0 1,0 0-1,0 0 1,1 0-1,-1-1 1,0 1-1,0-1 1,0 0-1,0 0 1,0 0-1,0 0 0,0 0 1,-1-1-1,1 1 1,0-1-1,-1 0 1,1 0-1,-1 0 1,4-3-1,2-5 58,0 1 0,0-2-1,-1 1 1,0-1 0,0 0 0,4-12-1,-9 17-161,1 1 0,-1-1 0,-1 0 0,1 1 0,-1-1 0,0 0-1,0 0 1,-1 0 0,0 0 0,0 0 0,0 1 0,-1-1 0,0 0-1,0 0 1,-2-7 0,2 11-27,1 1 0,-1-1 0,0 1 0,1-1 0,-1 1 0,0 0 0,0 0-1,0-1 1,0 1 0,0 0 0,0 0 0,0 0 0,-1 0 0,1 0 0,0 0 0,-1 0 0,1 1 0,0-1 0,-1 0 0,1 1 0,-1-1-1,1 1 1,-1-1 0,1 1 0,-1 0 0,1 0 0,-1 0 0,0 0 0,1 0 0,-1 0 0,1 0 0,-3 1 0,0-1-19,1 1 0,-1 0 1,0 1-1,1-1 0,0 1 0,-1-1 1,1 1-1,0 0 0,-1 0 0,1 0 1,-5 6-1,-4 6 52,0 2-1,1-1 1,1 2-1,0-1 1,1 1 0,1 1-1,0-1 1,2 2-1,0-1 1,1 1 0,1-1-1,-3 27 1,6-37 75,1 0 0,0-1 0,1 1 0,-1 0 0,2-1 0,-1 1 1,1-1-1,0 1 0,0-1 0,1 0 0,0 0 0,0 0 0,1 0 0,0 0 0,5 6 1,-5-9-23,-1 0 0,1 0 0,0 0 1,1 0-1,-1 0 0,1-1 0,-1 0 0,1 0 1,0 0-1,0-1 0,1 1 0,-1-1 1,0 0-1,1-1 0,-1 0 0,1 1 1,0-2-1,-1 1 0,1-1 0,9 0 1,2-2 60,1-1 0,-1-1 0,0 0 0,29-13 1,-18 7-110,12-3 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7:42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15 2912,'-13'0'1739,"-5"2"6149,0 5-6203,11-3-1595,1 0 1,0 0 0,0 1-1,1 0 1,-1 0 0,1 0-1,0 1 1,1-1 0,-1 1-1,1 1 1,1-1 0,-1 0-1,1 1 1,0 0 0,0 0-1,1 0 1,-2 8 0,3-12-49,1 0 0,0-1 0,0 1 0,0 0 1,0 0-1,0 0 0,1-1 0,-1 1 0,1 0 1,0 0-1,0-1 0,0 1 0,0 0 1,0-1-1,1 1 0,-1-1 0,1 0 0,0 0 1,-1 1-1,1-1 0,0 0 0,0 0 1,0 0-1,1-1 0,-1 1 0,0-1 0,1 1 1,-1-1-1,1 0 0,-1 1 0,6 0 1,1 1 51,0-1 0,0 0 0,0 0 0,0-1 0,1 0 0,-1-1 0,0 0 0,14-1 0,-14-1 9,0 0-1,0 0 1,0-1 0,-1 1 0,1-2-1,-1 0 1,0 0 0,0 0 0,0-1-1,-1 0 1,0 0 0,1-1 0,5-7-1,-8 9 21,-1-1 0,0 0 0,0 0 0,-1 0 0,0 0 0,1 0 0,-2-1 0,1 1 0,-1-1 0,0 0 0,0 0 0,0 0 0,-1 0 0,0 0 0,0 0 0,-1 0 0,1 0 0,-1-1 0,-2-8 0,2 13-111,0 1 0,0-1-1,-1 0 1,1 1 0,-1-1 0,1 1-1,-1-1 1,1 1 0,-1-1-1,0 1 1,0-1 0,0 1 0,0 0-1,0-1 1,0 1 0,0 0-1,-1 0 1,1 0 0,0 0-1,0 0 1,-1 0 0,1 0 0,-1 0-1,1 1 1,-1-1 0,1 0-1,-1 1 1,0 0 0,1-1-1,-1 1 1,1 0 0,-1 0 0,0-1-1,1 1 1,-1 1 0,0-1-1,-3 1 1,-5 0-19,0 2 0,0 0 1,0 0-1,-16 8 0,-3 1 72,1 1 1,0 2-1,-47 33 0,75-48-156,0 0 0,0 1 1,0-1-1,0 0 0,0 0 0,-1 0 0,1 0 0,0 0 0,0 0 0,0 1 0,0-1 0,0 0 0,0 0 0,0 0 0,0 0 1,0 1-1,0-1 0,0 0 0,0 0 0,0 0 0,0 0 0,0 0 0,0 1 0,0-1 0,0 0 0,0 0 0,1 0 0,-1 0 1,0 0-1,0 0 0,0 1 0,0-1 0,0 0 0,0 0 0,0 0 0,0 0 0,1 0 0,7 7-2955,15 7-1538,-19-12 3915,18 10-1496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7:42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 3328,'-8'6'922,"-1"1"0,-12 6 0,-6 5 1570,0 1-581,9-7-549,-20 19 0,36-29-1251,0 0 0,0 1 0,0-1 1,0 0-1,1 1 0,-3 3 0,3-5-78,1-1-1,0 1 1,-1 0 0,1-1-1,0 1 1,0 0-1,0-1 1,0 1 0,0 0-1,0-1 1,0 1 0,0 0-1,0-1 1,0 1-1,0 0 1,0-1 0,0 1-1,1 0 1,-1-1 0,0 1-1,0-1 1,1 1-1,-1 0 1,0-1 0,1 1-1,-1-1 1,1 1 0,-1-1-1,1 1 1,-1-1-1,1 1 1,-1-1 0,1 0-1,0 1 1,5 3 205,1-1 0,-1-1 0,0 1 0,1-1 1,-1-1-1,1 1 0,0-1 0,-1 0 0,1 0 0,12-1 1,-9 0 34,1-1 0,-1 0 1,0-1-1,0 0 0,0 0 1,15-6-1,-20 6-126,-1-1 0,1 1-1,-1-1 1,1 0 0,-1 0 0,0-1 0,0 1-1,6-8 1,-9 9-106,0 1 0,1 0 0,-1-1 0,0 1 0,-1-1 0,1 1 0,0-1 0,0 1 0,-1-1 0,1 1 0,-1-1 0,1 0 0,-1 1 0,0-1 0,1 0 0,-1 0 0,0 1 0,0-1 0,0 0 0,-1 1 0,1-1 0,0 0 0,-1 1 0,1-1 0,-1 0 0,1 1 0,-1-1 0,0 1 0,0-1 0,-1-2 0,0 1-30,-1 1 0,1-1 0,-1 1 0,0-1-1,0 1 1,0 0 0,0 0 0,0 0 0,0 0 0,0 1 0,-1-1 0,1 1 0,-1 0 0,1 0 0,-1 0-1,1 1 1,-1-1 0,1 1 0,-1 0 0,0 0 0,1 0 0,-1 0 0,1 1 0,-8 1 0,2 0-458,0 1 0,0 0 0,1 1 0,-1 0 0,1 0 0,0 1 0,0 0 1,-14 11-1,4 0-1623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1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29 980 4160,'-9'-2'653,"-1"-1"-66,0 2 3271,34 12 324,-20-10-3870,1 0 1,-1 0-1,0-1 1,0 1-1,0-1 1,0 0-1,1-1 1,-1 1 0,0-1-1,0 0 1,0 1-1,7-4 1,-6 2 8,1-1 0,-1 0 0,1 0 1,-1-1-1,0 1 0,-1-1 0,10-9 1,-4 1 1,0-1-1,0 0 1,-2-1 0,1 0 0,11-29 0,40-120 970,-33 86-970,-9 31-139,-3 6 364,10-42 0,-24 79-541,-1 1 1,1 0-1,0-1 0,0 1 1,0 0-1,0-1 1,0 1-1,1 0 0,-1 0 1,0 0-1,1 0 1,3-3-1,0 22-194,0-2 202,0 0-1,-1 1 1,-1-1-1,-1 1 1,0 0-1,-1 22 1,-1-32 13,-4 127 585,2-117-555,0 0 0,-1 0-1,-1-1 1,0 1 0,-2-1-1,-7 17 1,13-30-41,-1-1 0,0 1 1,1 0-1,-1-1 0,0 1 0,0-1 1,0 1-1,0-1 0,-1 0 1,1 1-1,0-1 0,0 0 0,-1 0 1,1 0-1,-1 0 0,1 0 0,-1 0 1,1 0-1,-1-1 0,0 1 1,1-1-1,-1 1 0,0-1 0,0 1 1,1-1-1,-1 0 0,0 0 0,0 0 1,1 0-1,-1 0 0,0 0 1,0 0-1,0-1 0,1 1 0,-1-1 1,0 1-1,-2-2 0,-5-3-32,0 0 1,1-1-1,-1 0 0,1 0 1,-10-10-1,11 9-68,0 1 70,-11-9 15,17 14-12,0 0-1,0 0 0,1 0 1,-1 0-1,0 0 0,1 0 1,-1 0-1,0-1 0,1 1 1,-1 0-1,1 0 0,0 0 1,-1 0-1,1-3 1,0 4 6,0 0 1,0-1 0,0 1 0,0-1-1,0 1 1,1 0 0,-1-1 0,0 1 0,0 0-1,0-1 1,1 1 0,-1 0 0,0 0-1,1-1 1,-1 1 0,0 0 0,0 0 0,1-1-1,-1 1 1,0 0 0,1 0 0,-1 0 0,1 0-1,-1 0 1,0-1 0,1 1 0,-1 0-1,0 0 1,1 0 0,-1 0 0,1 0 0,-1 0-1,0 0 1,1 0 0,0 0 0,20 2-195,-13 0 149,12-1 64,0 0 0,0-1 0,31-5 0,-39 3 83,1-1 0,-1 0 0,0-1 0,0-1 0,0 0 0,20-12 1,-11 5 2,152-87 300,-131 78-423,1 1 1,59-17-1,-95 35 37,-2 0-22,1 0-1,-1 1 1,0 0 0,1 0 0,-1 0-1,10 0 1,-14 2 9,1-1-1,-1 0 1,0 1 0,1-1 0,-1 0-1,1 1 1,-1 0 0,0-1 0,1 1-1,-1 0 1,0 0 0,0 0-1,0 0 1,1 0 0,-1 0 0,0 0-1,0 0 1,-1 0 0,1 0 0,0 1-1,0-1 1,0 0 0,-1 1-1,1-1 1,-1 0 0,1 1 0,-1-1-1,0 1 1,1 2 0,0 3 17,0 0 0,0 0-1,-1 1 1,0-1 0,0 0 0,-2 10 0,-12 44 163,7-29 32,1-11-124,4-13-30,0 0 0,1-1 0,-2 13 0,13-28 143,8-14 130,-4 5-281,0 1-1,1 1 0,26-22 1,-14 16-102,-16 12 58,1 0 0,13-8 0,-21 15-30,0 0 0,1 0 0,0 0 0,-1 0 0,1 1 0,0 0 0,0 0 0,-1 0 0,11 0 0,-14 1 9,1 0 0,-1 0 0,0 0 0,0 0-1,1 0 1,-1 0 0,0 1 0,0-1 0,1 1-1,-1-1 1,0 1 0,0-1 0,0 1 0,0-1-1,0 1 1,1 0 0,-1 0 0,-1 0-1,1-1 1,0 1 0,0 0 0,0 0 0,0 0-1,-1 0 1,1 1 0,0 0 0,1 2 19,-1 1-1,1 0 1,-1-1 0,0 1 0,0 8 0,1 5 134,-2-18-124,0 1 0,0-1 1,1 0-1,-1 0 0,0 1 0,0-1 0,0 0 0,0 0 0,0 0 0,0 1 1,0-1-1,0 0 0,1 0 0,-1 0 0,0 0 0,0 1 0,0-1 0,0 0 1,1 0-1,-1 0 0,0 0 0,0 0 0,0 0 0,0 0 0,1 1 0,-1-1 1,0 0-1,0 0 0,1 0 0,-1 0 0,0 0 0,0 0 0,0 0 0,1 0 0,10-4 229,13-13-153,-18 13-33,82-54-50,-76 51-70,-1 2 1,1-1-1,0 1 0,1 1 1,-1 0-1,15-2 0,-22 6 54,0 0-1,0-1 0,0 2 1,0-1-1,0 1 1,0-1-1,0 1 1,-1 1-1,1-1 0,0 1 1,-1-1-1,1 1 1,-1 1-1,1-1 1,-1 1-1,0-1 0,0 1 1,0 1-1,-1-1 1,1 0-1,-1 1 1,0 0-1,1-1 0,-2 1 1,1 1-1,0-1 1,-1 0-1,0 1 1,0-1-1,1 6 0,0-2 12,0 0 19,0 0 0,1 0-1,0 0 1,6 9 0,-9-15 1,0 0 0,1 0 0,-1 0 0,1 0-1,0-1 1,0 1 0,0-1 0,0 1 0,0-1 0,0 0 0,0 0-1,0 0 1,0 0 0,0 0 0,1 0 0,-1 0 0,0-1 0,1 1-1,-1-1 1,5 0 0,1 0 0,1-1 1,-1-1-1,0 1 0,1-1 1,-1-1-1,0 1 0,-1-1 1,9-5-1,7-4 8,30-21 0,-17 8 15,43-29-73,-79 54 18,0 0 0,0 0 0,-1 0-1,1 0 1,0-1 0,0 1 0,0 0 0,0 0 0,0 0-1,0 0 1,0 0 0,0 0 0,0 0 0,0 0 0,0 0 0,0 0-1,0 0 1,0 0 0,0 0 0,0 0 0,0 0 0,0 0-1,0 0 1,0 0 0,0 0 0,0 0 0,-7 4-81,-3 8 29,0 0 0,1 1 0,1 0 0,-12 23 0,16-26 78,0 0 0,0 0 0,1 0 0,1 0 1,-1 0-1,2 1 0,-2 19 0,3-28 14,0 0 0,0 0 0,0 0 0,1 0 0,-1 0 0,0 0 0,1 0 0,-1 0 0,2 4 0,-1-6-17,-1 0 0,1 0 0,-1 0 0,1 0 0,-1 0 0,1 0 0,-1 0 0,1 0 0,-1-1 0,0 1 0,1 0 0,-1 0 1,1 0-1,-1-1 0,0 1 0,1 0 0,-1-1 0,0 1 0,1 0 0,-1-1 0,1 1 0,-1-1 1,13-12 26,22-29-1,-7 7-23,35-36-55,-63 71 28,0-1 1,0 1 0,1 0 0,-1-1-1,0 1 1,0 0 0,1-1-1,-1 1 1,1 0 0,-1-1 0,0 1-1,1 0 1,-1-1 0,1 1-1,-1 0 1,0 0 0,1 0-1,-1-1 1,1 1 0,-1 0 0,1 0-1,-1 0 1,1 0 0,-1 0-1,1 0 1,-1 0 0,1 0 0,-1 0-1,1 0 1,-1 0 0,0 0-1,1 0 1,-1 1 0,1-1 0,-1 0-1,1 0 1,-1 0 0,1 1-1,-1-1 1,0 0 0,1 1-1,0-1 1,0 3 14,1-1 0,-1 1 1,0-1-1,0 1 0,0 0 0,1 3 0,4 10-146,-5-13 149,1 0-1,0 0 0,-1 0 0,1 0 0,0 0 0,1-1 0,-1 1 0,0-1 0,1 1 0,0-1 0,-1 0 0,1 0 0,0 0 1,0 0-1,0 0 0,0-1 0,0 0 0,1 1 0,-1-1 0,0 0 0,1-1 0,-1 1 0,1 0 0,-1-1 0,0 0 1,1 0-1,-1 0 0,1 0 0,-1-1 0,1 1 0,-1-1 0,5-1 0,13-5 30,-1 0 1,0-1-1,0-1 0,-1-1 0,23-16 0,-22 12-27,0-1-1,29-28 1,-40 33 23,-1 0 1,1 0-1,-2-1 0,0 0 1,0 0-1,9-21 0,4-20-19,-2-1 0,-3-1-1,14-86 1,-24 104-170,1-44 1,-6 79 149,0 1-1,0-1 1,0 1 0,0-1 0,0 1 0,0-1 0,0 1-1,0 0 1,0-1 0,0 1 0,0-1 0,0 1 0,0-1 0,0 1-1,-1-1 1,1 1 0,0 0 0,0-1 0,0 1 0,-1-1-1,1 1 1,0 0 0,0-1 0,-1 1 0,0-1 0,1 2-6,-1-1 1,0 1 0,1 0 0,-1-1-1,1 1 1,-1 0 0,1-1-1,-1 1 1,1 0 0,0 0 0,-1 0-1,1-1 1,0 1 0,-1 0-1,1 2 1,-33 149-87,22-88 141,-13 72 341,20-104-217,2 0 1,1 43-1,2-56-147,1 0-1,7 28 0,-8-42-51,0 0 0,1 0 0,0 0 0,0 0 0,0 0 0,1 0 0,-1 0 0,1-1 0,0 1 0,1-1 0,-1 0 0,1 0 0,6 5 0,-8-8-160,-1 0 0,1 0 0,0 0 0,0 0 1,0 0-1,0-1 0,1 1 0,-1-1 0,0 1 0,0-1 0,0 0 0,0 0 0,0 0 0,1 0 1,-1 0-1,0-1 0,2 0 0,6-1-1949,0-1 0,15-7 0,-7 3-1555,37-15-1335,7-15-1476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7:50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0 409 2976,'5'0'11976,"-5"1"-11940,0-1 0,1 0 0,-1 0 0,0 0-1,1 0 1,-1 0 0,0 0 0,1 0 0,-1-1-1,0 1 1,1 0 0,-1 0 0,0 0-1,1 0 1,-1 0 0,0 0 0,1-1 0,-1 1-1,0 0 1,0 0 0,1-1 0,-1 1 0,5-7 184,0 1 0,-1-1 1,0 0-1,-1 0 1,0-1-1,3-7 0,1-2-56,68-168 375,-37 106-253,-33 71-260,1-1 0,-1 2 0,1-1 1,1 1-1,-1 0 0,12-9 0,-18 15-35,1 0 0,0 1 0,0-1-1,-1 1 1,1-1 0,0 1 0,0-1 0,0 1-1,0 0 1,0-1 0,-1 1 0,1 0 0,0 0-1,0 0 1,0 0 0,0 0 0,0-1 0,0 2 0,0-1-1,1 0 1,-1 0-8,-1 1-1,1-1 0,0 1 0,0-1 1,-1 1-1,1 0 0,0-1 1,-1 1-1,1 0 0,-1-1 1,1 1-1,-1 0 0,1 0 1,-1 0-1,1-1 0,-1 1 1,0 0-1,1 0 0,-1 0 1,0 0-1,0 0 0,0 0 1,0 0-1,0 1 0,1 21 56,-1-1-1,0 0 1,-2 1-1,-7 30 1,0 8-2,7-42-45,-6 73 450,11-66 359,-1-29-651,-1 0 0,0 0 0,1 0 0,-1 0 1,1 1-1,0-1 0,0 0 0,3-2 0,2-5 19,25-41 123,-16 24-298,24-29 0,-32 47-16,44-50-172,-47 54 138,0 0 0,0 1 0,1-1 0,0 1 0,0 0 0,0 1 0,1-1 0,9-2 0,-15 5 50,0 1 0,0 0-1,0-1 1,0 1 0,0 0 0,0 0-1,0 0 1,1 0 0,-1 0-1,0 0 1,0 1 0,0-1-1,0 0 1,0 0 0,0 1-1,0-1 1,0 1 0,0-1 0,0 1-1,0-1 1,0 1 0,0 0-1,0-1 1,-1 1 0,1 0-1,0 0 1,0 0 0,-1-1-1,1 1 1,0 0 0,-1 0 0,1 0-1,-1 0 1,1 0 0,-1 0-1,1 2 1,1 5 39,1 0 0,-2 0 0,1 0 0,0 9 0,0-1 89,6 3 567,24-39-251,-22 9-374,7-6-243,-16 14 169,-1 32-362,1 15 269,-8 65 0,6-101 198,1 0 1,0-1-1,1 10 1,0-12 407,0-26-407,1 0 0,1 0-1,1 0 1,1 1 0,1 0 0,0 0 0,2 0 0,11-21-1,-19 40-96,3-5-62,0 0 0,0 0 1,0 1-1,1-1 0,-1 1 1,1 0-1,9-9 0,-12 14 55,-1 0 0,1 0 0,-1-1 0,1 1 0,0 0 0,-1 0 0,1 0 0,0 0 0,-1-1 0,1 1-1,0 0 1,-1 0 0,1 0 0,0 1 0,0-1 0,-1 0 0,1 0 0,0 0 0,-1 0 0,1 1 0,-1-1 0,1 0 0,0 0-1,-1 1 1,1-1 0,-1 1 0,1-1 0,-1 1 0,1-1 0,-1 0 0,1 1 0,-1 0 0,1-1 0,0 2 0,13 24-115,-10-19 37,12 26 68,17 29 268,-20-39-234,-8-15 120,0 1 0,0-1-1,8 9 1,-3-9-1066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7:50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37 6464,'-63'-25'2944,"36"22"-2560,19-2-64,3 5-256,0-4-224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7:52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9 903 2976,'-8'3'8624,"10"-10"-4912,9-3-2650,-3 2-546,-1-3-258,0 0 0,-1-1 0,-1 0-1,1 0 1,5-21 0,3-5-109,34-69-64,-44 94-326,-4 12-15,0 4 60,0 2 148,0 35-18,1 60 160,1-82 44,0 1 1,1-1-1,8 26 0,-11-42-100,1 0-1,0 1 0,-1-1 1,1 0-1,0 0 0,1 0 1,-1 0-1,0 0 0,0-1 1,1 1-1,-1 0 0,1 0 1,2 1-1,-2-2-2,-1 0-1,1 0 1,0-1 0,-1 1-1,1-1 1,0 1 0,-1-1-1,1 0 1,0 0 0,-1 0-1,1 0 1,0 0 0,0 0-1,-1 0 1,1 0 0,0-1-1,-1 1 1,1-1 0,2 0-1,4-2 54,0-1-1,-1 0 1,1 0-1,-1 0 1,1-1-1,9-9 1,37-39 260,-32 31-285,-18 18-46,57-57 183,80-102-1,-127 142-194,-1 0 1,-1-1-1,-1-1 0,-1 0 0,14-46 0,17-125 39,-37 167-83,-1 0-1,-1-1 1,-1 1-1,-6-48 1,1 65-272,4 10 301,0 0 0,0 0 0,0 0 0,-1 0 0,1 0 0,0 0 0,0 0 0,0 0 0,-1 0 0,1 0 0,0 0 0,0 0-1,0 0 1,-1 0 0,1 0 0,0 0 0,0 0 0,0 0 0,-1 0 0,1 0 0,0 0 0,0 0 0,0 0 0,-1 0 0,1 0 0,0 0 0,0 1 0,0-1 0,-1 0 0,0 1-19,-1 1 0,1-1 1,0 1-1,0 0 0,0-1 0,0 1 1,0 0-1,0-1 0,0 1 0,-1 2 1,-13 42-106,1 1 0,2 0 0,-6 62 0,13-70 181,3 0-1,1 0 0,2 0 0,9 64 1,-7-87 17,1 0 1,0-1 0,1 1-1,0-1 1,2 0 0,-1-1-1,12 18 1,-17-31-26,-1 0-1,1 1 1,0-1-1,0 0 1,0 0-1,0 0 1,0 0-1,0 0 1,0 0 0,0 0-1,0 0 1,0-1-1,0 1 1,0 0-1,1-1 1,-1 1-1,0-1 1,0 1 0,1-1-1,-1 1 1,1-1-1,-1 0 1,0 0-1,1 0 1,-1 0-1,0 0 1,1 0 0,-1 0-1,1 0 1,-1 0-1,0-1 1,1 1-1,-1-1 1,0 1-1,1-1 1,-1 1 0,0-1-1,0 0 1,0 1-1,0-1 1,0 0-1,2-2 1,5-3 117,-1-2 0,0 1 0,0-1 0,9-14 0,-9 13-183,74-92-64,-79 98 71,1 0 0,-1 0 0,1 0 0,0 1 0,6-4 0,1-2-47,-10 8 56,0 0 0,0-1 0,1 1-1,-1 0 1,0 0 0,0 0 0,0 0-1,0-1 1,1 1 0,-1 0 0,0 0-1,0 0 1,0 0 0,0 0 0,1 0-1,-1 0 1,0 0 0,0 0 0,1 0-1,-1 0 1,0-1 0,0 1 0,0 0 0,1 0-1,-1 1 1,0-1 0,0 0 0,1 0-1,-1 0 1,0 0 0,0 0 0,0 0-1,1 0 1,-1 0 0,0 0 0,0 0-1,0 0 1,0 1 0,1-1 0,-1 0-1,0 0 1,2 13-203,-6 20 143,-73 203 138,50-161 154,21-57-121,4-11-18,1-1 0,-2 0 1,1 0-1,-1 0 0,0 0 1,0 0-1,0 0 0,-1-1 0,-7 9 1,5-11 254,6-9-129,6-10-164,-6 16-57,3-6-4,0 0 0,1 1 0,0 0 0,0 0 1,0 0-1,0 0 0,1 1 0,6-6 0,44-30 16,-50 37 15,30-18 29,0 2 0,44-16 1,-46 21-353,1-2 1,51-33 0,-82 48-266,0-1 1,0 0-1,-1 0 0,1 0 0,0-1 0,-1 1 0,0-1 1,1 1-1,-1-1 0,0 0 0,0 1 0,0-1 0,-1 0 0,2-4 1,-3 6 336,0 0 0,0 0 0,-1 0 1,1 1-1,0-1 0,-1 0 1,1 0-1,0 0 0,-1 0 0,1 1 1,-1-1-1,1 0 0,-1 0 1,0 1-1,1-1 0,-1 0 1,0 1-1,1-1 0,-1 1 0,0-1 1,0 1-1,0-1 0,1 1 1,-1 0-1,0-1 0,0 1 0,0 0 1,-1-1-1,0 1-578,-17-5-2225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7:52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60 6560,'-13'-15'2976,"26"24"-2592,-4-9 224,-1 0-416,15-5 608,4 1-416,14-4-64,-1 0-192,13-4 64,-3 9-128,0-6 192,-5 9-160,-9-5 192,-1 10-192,-16-5-2848,-6 4 1504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7:52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21 5408,'-23'-4'2432,"28"4"-2112,3 0-384,7 0-32,16-8-1856,4 0 1056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7:55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318 571 3232,'-1'-2'389,"1"0"1,-1 0-1,0 0 1,1 0-1,-1 0 1,0 0 0,0 0-1,0 0 1,0 0-1,-1 0 1,1 1-1,0-1 1,-1 0-1,1 1 1,-1-1-1,0 1 1,1 0-1,-4-2 1,3 2-252,-1 1-1,0-1 1,1 1 0,-1-1 0,0 1-1,1 0 1,-1 0 0,0 1 0,1-1-1,-1 0 1,0 1 0,1 0 0,-1-1-1,1 1 1,-4 2 0,-100 40 1603,88-34-1622,0 1 1,1 0-1,-28 22 1,41-28-94,-1 0 0,1 0 0,0 0 0,0 1 0,1-1 0,-1 1 0,1 0 0,0 0 1,-2 7-1,4-10 8,0 0 1,0 0-1,1 0 1,-1 0-1,1 0 1,0 1-1,-1-1 1,1 0-1,0 0 0,0 1 1,0-1-1,1 0 1,-1 0-1,1 0 1,-1 0-1,1 1 1,0-1-1,-1 0 1,1 0-1,0 0 1,0 0-1,1 0 1,-1-1-1,0 1 1,1 0-1,-1 0 1,3 2-1,0-2 32,-1 1 0,1-1 0,0 0-1,0 0 1,0 0 0,0-1 0,0 1 0,0-1-1,0 0 1,0 0 0,0 0 0,1-1 0,-1 0-1,0 1 1,1-1 0,-1-1 0,0 1 0,0-1-1,1 0 1,-1 1 0,7-4 0,-2 1 32,1-1 0,-1 1 0,0-2 0,0 1 0,-1-1 0,1-1 1,-1 0-1,11-10 0,-10 6 25,0 0 1,-1 0 0,0-1-1,-1 0 1,-1 0 0,1-1-1,-2 0 1,0 0-1,0-1 1,3-13 0,-6 19-390,-3 16-158,0-2 452,-6 56-168,3 110-1,1-4-15,0-124 232,-1 8 48,-15 85 1,18-132 5,-1 0 0,1 0 0,-1-1 0,-1 1 0,1 0 0,-5 7 0,6-13-90,1 1 1,-1 0-1,1 0 1,-1-1-1,0 1 0,0 0 1,1-1-1,-1 1 1,0-1-1,0 1 1,0-1-1,1 1 1,-1-1-1,0 1 1,0-1-1,0 0 1,0 1-1,0-1 1,-2 0-1,2 0-14,-1 0-1,1-1 1,-1 1 0,1-1-1,-1 1 1,1-1 0,-1 0-1,1 1 1,0-1 0,-1 0-1,1 0 1,0 0-1,0 0 1,-1 0 0,1 0-1,-1-3 1,-1 1-10,0-1 0,1 0 0,0-1-1,0 1 1,0 0 0,0-1 0,1 1 0,0-1 0,-1 1 0,2-1-1,-1 1 1,1-1 0,-1 0 0,1 1 0,0-1 0,1 0 0,1-8-1,2-9-18,1 0-1,11-28 1,-15 47 5,18-55-21,2 1-1,51-94 1,-58 125-5,1 0 1,2 1-1,1 1 1,38-41-1,-29 40-30,100-86 71,-113 100-20,-13 9-18,0 1 0,0 0 0,0 0 0,0 0 0,0 0-1,0 0 1,0 1 0,0-1 0,0 0 0,1 1 0,-1-1 0,0 0-1,3 0 1,-4 4-1,0 0 0,1 0 0,-1 0 0,1 0 0,0 0 0,3 6 0,2 13-16,-4-11 46,0 1-1,0-1 1,1 0-1,0 0 0,1 0 1,0-1-1,1 1 1,10 16-1,-13-23 30,1 0 0,0-1 1,-1 1-1,1-1 0,1 0 0,-1 0 1,0 0-1,1 0 0,0-1 0,-1 1 1,1-1-1,0 0 0,0 0 0,0-1 0,1 1 1,-1-1-1,0 0 0,1 0 0,-1 0 1,0 0-1,1-1 0,-1 0 0,1 0 1,-1 0-1,6-1 0,4-2 28,1 0 1,-1-1-1,1-1 1,24-12-1,52-33 158,-79 43-213,-4 2-55,0 0 0,-1 0 0,0-1 0,0 0 0,0 0 0,6-8 0,-19 24-8,0-1 0,1 1-1,0 0 1,0 1 0,1-1-1,1 1 1,0 0 0,0 0-1,1 0 1,0 13 0,2-19 59,0 1 1,0-1 0,1 0-1,0 0 1,0 1-1,1-1 1,-1 0 0,5 8-1,-5-11 11,0 0 0,0-1 0,0 1 0,0-1 1,0 1-1,0-1 0,0 0 0,0 1 0,1-1 0,-1 0 0,1 0 0,-1 0 0,1 0 0,-1 0 0,1 0 0,0 0 0,-1-1 1,1 1-1,0 0 0,-1-1 0,1 1 0,0-1 0,0 0 0,0 0 0,-1 0 0,1 0 0,0 0 0,2 0 0,1-1 35,0-1 0,0 1-1,0-1 1,-1 0 0,1 0-1,-1 0 1,1-1-1,-1 0 1,0 0 0,0 0-1,4-4 1,6-6 125,18-25 1,-24 29-139,-1 1-7,0 0 1,0 0 0,-1-1 0,0 0 0,7-14 0,-12 20-33,0 1-1,0 0 1,0-1-1,0 1 1,-1-1 0,1 1-1,-1 0 1,0-1-1,1 1 1,-1-1-1,0 1 1,-1-1 0,1 1-1,0-1 1,-1 1-1,1-1 1,-1 1 0,0 0-1,0-1 1,0 1-1,0 0 1,0 0 0,-1-1-1,1 1 1,-2-2-1,1 2-32,-1 0-1,1 1 1,0-1-1,-1 1 0,1-1 1,-1 1-1,1 0 1,-1 0-1,0 0 0,1 0 1,-6-1-1,3 1-10,0 0 0,0 0 0,0 1 0,0 0 1,-9 1-1,9 0 53,0 0 1,0 0 0,0 1-1,1 0 1,-1 0 0,-5 4-1,-15 6-7,24-12-5,1 0 0,-1 0-1,0 0 1,1 0 0,-1 1 0,1-1 0,-1 0 0,1 0 0,-1 1-1,1-1 1,0 0 0,-1 0 0,1 1 0,-1-1 0,1 0-1,-1 1 1,1-1 0,0 1 0,-1-1 0,1 1 0,0-1-1,0 1 1,-1-1 0,1 0 0,0 1 0,0 0 0,0-1-1,-1 1 1,1-1 0,0 1 0,1 0 6,-1-1 0,0 1 0,1-1 0,-1 1 0,1-1 0,-1 0-1,1 1 1,-1-1 0,1 0 0,0 1 0,-1-1 0,1 0 0,-1 0 0,1 0 0,0 1 0,-1-1 0,1 0 0,-1 0 0,1 0 0,0 0-1,-1 0 1,1 0 0,0 0 0,-1 0 0,1-1 0,-1 1 0,2 0 0,212-39 264,-56 6-470,-157 33 198,0 0-1,-1 0 1,1-1 0,0 1 0,0 0 0,0 0-1,-1 0 1,1 0 0,0 0 0,0 0-1,0 1 1,-1-1 0,1 0 0,0 0-1,0 1 1,-1-1 0,1 0 0,0 1-1,0-1 1,-1 0 0,1 1 0,0-1-1,-1 1 1,2 1 0,-1-1-3,-1 0 0,1 0 1,-1 0-1,1 1 0,-1-1 0,1 0 0,-1 1 1,0-1-1,0 0 0,0 1 0,0-1 0,0 0 1,0 3-1,-1 3-4,0 1 0,-1-1 1,0 0-1,-3 10 0,3-9 26,0-1 1,0 1-1,1 0 0,0 0 0,1 1 0,0-1 0,0 0 0,1 0 0,0 0 0,0 0 0,1 0 0,0 0 1,4 10-1,-4-14 17,-1-1 1,1 0-1,0 0 1,0 0 0,0-1-1,0 1 1,0 0-1,1-1 1,-1 0-1,1 1 1,0-1 0,0 0-1,-1 0 1,7 3-1,-7-4 13,1 0-1,-1-1 1,0 1-1,1 0 1,-1-1-1,1 1 0,-1-1 1,1 0-1,-1 0 1,1 0-1,-1 0 1,1 0-1,-1 0 0,1-1 1,-1 1-1,1-1 1,-1 0-1,0 0 1,1 1-1,-1-2 0,3 0 1,14-13 1,0 0 1,0-1 0,-1-1-1,22-27 1,36-34 19,-74 76-97,0 1 0,0-1 0,0 1 0,0 0 0,0-1 0,0 1 0,4-1 0,-6 2 25,1 0-1,-1 0 0,0-1 1,1 1-1,-1 0 0,0 0 1,1 0-1,-1 0 0,0 0 1,1 0-1,-1 0 0,0 1 1,1-1-1,-1 0 0,0 0 1,0 0-1,1 0 1,-1 0-1,0 0 0,1 1 1,-1-1-1,1 0 0,-1 1 3,0-1 0,1 1 0,-1 0 0,0-1 0,1 1 0,-1 0 0,0-1 0,0 1 0,0 0 0,0-1 0,1 1 0,-1 0 0,0-1 0,0 1 0,0 0 0,-1 12 24,-1-1-1,0 0 1,-7 23 0,-1 8 88,-4 25 389,42-101 453,-16 19-985,1 0 0,0 0 0,1 1 0,0 1 0,1 0 0,1 1 0,0 1 0,0 0 0,1 2 0,0-1 0,23-6 0,-33 13 19,-1 0 0,1 0-1,0 1 1,10-1 0,-16 2 9,0-1 1,1 1-1,-1 0 1,0 0-1,0 0 1,0 0-1,0 1 1,0-1-1,0 0 1,0 0-1,0 1 1,0-1-1,1 0 0,-1 1 1,0-1-1,-1 1 1,1 0-1,0-1 1,0 1-1,0 0 1,0-1-1,0 1 1,-1 0-1,1 0 1,0 0-1,-1 0 0,1-1 1,0 1-1,-1 0 1,1 0-1,-1 0 1,0 1-1,1-1 1,-1 0-1,1 1 1,-1 10 32,0 0 0,-1 0 0,0 0 0,-1 0 0,0-1 0,-7 21 1,9-32-15,0 0 0,0 0 0,0 1 0,0-1 0,0 0 0,1 0 0,-1 1 0,0-1 0,0 0 0,0 0 0,0 0 0,0 1 0,1-1 0,-1 0 0,0 0 0,0 0 0,0 1 0,1-1 0,-1 0 0,0 0 0,0 0 0,1 0 0,-1 0 0,0 0 0,0 0 0,1 1 0,-1-1 0,0 0 0,0 0 1,1 0-1,-1 0 0,0 0 0,0 0 0,1 0 0,-1 0 0,0 0 0,0 0 0,1-1 0,22 0 114,23-7-131,191-59-47,-233 66 19,6-3 11,1 2-1,-1-1 0,19-1 1,-17 6-63,-11-2 177,2-5-134,-3 5 46,0 0 0,0 0 0,0 0 0,0 1 1,0-1-1,0 0 0,0 0 0,0 0 0,0 0 0,0 0 0,0 0 0,0 0 0,0 0 0,0 0 0,0 0 0,0 0 1,0 0-1,0 0 0,0 0 0,0 0 0,0 0 0,0 1 0,0-1 0,0 0 0,0 0 0,0 0 0,0 0 0,0 0 1,0 0-1,0 0 0,0 0 0,0 0 0,1 0 0,-1 0 0,0 0 0,0 0 0,0 0 0,0 0 0,0 0 1,0 0-1,0 0 0,0 0 0,0 0 0,0 0 0,0 0 0,0 0 0,0 0 0,0 0 0,0 0 0,1 0 0,-1 0 1,0 0-1,0 0 0,0 0 0,0 0 0,0 0 0,0 0 0,0 0 0,0 0 0,0 0 0,0-1 0,0 1 0,0 0 1,0 1-42,0-6-29,0 2 21,0 6-6,0-3 116,-1 1-81,0 0 1,-1 0 0,1 0-1,0 0 1,0 0-1,0 0 1,0 0 0,0 0-1,-1 2 1,-5 6-71,2-4 74,0 0 1,1 0-1,0 1 0,0 0 0,0-1 0,1 1 1,0 0-1,0 0 0,-2 8 0,-1 7-11,0-1-1,-1 22 0,5-33 30,2 0-1,0 1 1,0-1 0,0 0-1,1 0 1,0 0-1,4 10 1,-2-4 4,-3-12 17,1 0 0,0 0 1,-1 0-1,1 0 0,1 0 1,-1 0-1,0 0 0,1 0 1,2 4-1,-4-7-20,0 0 0,0 0-1,1 0 1,-1 1 0,0-1 0,0 0 0,1 0 0,-1 0 0,0 0-1,1 0 1,-1 1 0,0-1 0,1 0 0,-1 0 0,0 0 0,1 0-1,-1 0 1,0 0 0,1 0 0,-1 0 0,0 0 0,1 0 0,-1 0-1,0 0 1,0-1 0,1 1 0,-1 0 0,0 0 0,1 0 0,-1 0-1,1-1 1,11-9 71,6-16-5,16-38 258,34-62-271,-49 93 0,-1-1-1,-2-2 0,22-66 1,14-112-48,-47 191-5,21-136 23,-23 134-74,-1 17 37,-2 7-10,0 0 1,1 0-1,-1 0 0,0-1 0,1 1 0,-1 0 1,0 0-1,0 0 0,0 0 0,0 0 0,0 0 0,0 0 1,-1 0-1,1 0 0,0 0 0,0 0 0,-1 0 0,1 0 1,0 0-1,-1 0 0,1 0 0,-1 0 0,0 0 1,1 0-1,-1 1 0,0-1 0,-1-1 0,2 2 12,0 0-1,0 0 1,0-1-1,-1 1 1,1 0 0,0 0-1,0 0 1,0 0-1,-1 0 1,1 0-1,0 0 1,0 0-1,0 0 1,-1 0-1,1 0 1,0 0 0,0 0-1,-1 0 1,1 0-1,0 0 1,0 0-1,-1 0 1,1 0-1,0 0 1,0 0 0,0 0-1,-1 0 1,1 0-1,0 0 1,0 0-1,0 1 1,-1-1-1,1 0 1,0 0 0,0 0-1,0 0 1,0 1-1,-1-1 1,1 0-1,0 0 1,0 0-1,0 1 1,-6 6-61,1 0 1,0 0-1,1 0 0,0 1 1,-6 14-1,-5 19-12,1 1 0,-9 48 0,-5 94 145,26-163-45,1 0 0,1 1 0,1-1 1,0 1-1,2-1 0,0 0 0,9 26 0,-9-38 0,0-1 0,1 1 1,0 0-1,0-1 0,1 0 0,1 0 0,-1 0 1,7 6-1,-6-8-27,-1-2 1,0 1-1,1 0 1,0-1-1,0 0 1,0-1-1,1 1 1,-1-1-1,1-1 1,0 1-1,11 2 1,-11-3-589,0-1 0,0 0 0,0-1 1,0 0-1,1 0 0,-1 0 0,0-1 0,8-1 1,21-4-2453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7:58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16 992 3552,'-1'1'136,"0"0"0,-1-1 1,1 1-1,0 0 0,0 0 1,0 0-1,0 0 0,0 0 1,0 0-1,0 0 0,0 0 0,0 1 1,-1 4 2949,10-15-248,2-1-2369,203-181 2891,-178 164-3290,-2-2 1,-1-2-1,-1-1 0,28-38 1,-30 29 9,-1-2 0,-2-1 0,-2-1 0,29-77 0,-44 99-42,24-78 291,-31 91-294,0 0-1,-1 0 0,0 0 1,0 0-1,-1-1 1,0 1-1,-1 0 1,-2-13-1,3 22-41,0 0 0,0 0 0,-1-1 0,1 1 1,0 0-1,-1 0 0,1 0 0,-1 0 0,1 0 0,-1-1 0,1 1 0,-1 0 0,0 0 0,1 0 0,-1 1 0,0-1 1,0 0-1,0 0 0,0 0 0,0 1 0,0-1 0,0 0 0,0 1 0,0-1 0,0 1 0,-2-1 0,1 1-14,0 0 0,0 0-1,0 0 1,0 0 0,0 1 0,0-1-1,0 1 1,1-1 0,-1 1-1,0 0 1,0 0 0,1 0-1,-1 0 1,-2 2 0,-4 3-21,1 0 0,-1 1 0,2 0 1,-1 0-1,-7 11 0,-4 14 51,1 1 0,2 0 0,1 0-1,1 2 1,-7 38 0,10-36 39,1 0-1,-6 76 1,14-100 10,1 1 1,0-1-1,1 1 0,1-1 1,0 0-1,1 0 0,0 1 1,1-2-1,0 1 0,1 0 1,13 22-1,-18-33-47,13 18 210,21 27 1,-29-42-78,-1 0 1,1 0-1,0 0 1,1-1-1,-1 1 0,1-1 1,0-1-1,0 1 1,10 4-1,-11-7-64,-1 0-1,0 0 0,1-1 0,-1 1 0,0-1 0,1 0 1,-1 0-1,0-1 0,1 1 0,-1-1 0,0 0 0,1 0 1,-1-1-1,0 1 0,0-1 0,0 0 0,0 0 0,0 0 1,-1 0-1,1-1 0,3-2 0,1-2-19,1-1-1,-1 1 1,-1-1 0,1 0-1,-1-1 1,-1 0-1,8-12 1,-11 15-51,0-1 1,0 1-1,0 0 0,-1-1 1,0 0-1,0 1 0,0-1 1,-1 0-1,0 0 0,-1 0 1,1 0-1,-1 0 0,-1 0 1,1 1-1,-3-12 0,3 18-20,0 0-1,0-1 1,0 1 0,0 0-1,0-1 1,0 1-1,0 0 1,-1-1-1,1 1 1,0 0-1,0-1 1,0 1-1,0 0 1,-1-1-1,1 1 1,0 0 0,0-1-1,0 1 1,-1 0-1,1 0 1,0 0-1,-1-1 1,1 1-1,0 0 1,-1 0-1,1-1 1,-7 7-171,-2 16 87,-1 13-83,7-26 171,0 0 1,1-1-1,0 1 1,1 0 0,-1 0-1,2 0 1,-1 10-1,3 0 146,0-1-1,7 26 0,-8-37-72,2-1 1,-1 1-1,1-1 0,0 0 0,0 0 1,1 0-1,0 0 0,0-1 0,9 11 1,-11-15-33,-1 1 0,1-1 0,-1 0 0,1 0-1,-1 1 1,1-1 0,0 0 0,0 0 0,0-1 0,0 1 0,0 0 0,-1 0 0,1-1 0,0 0 0,0 1 0,0-1 0,1 0 0,-1 0 0,0 0 0,0 0 0,0 0 0,0 0 0,0-1 0,0 1 0,0-1 0,0 1-1,0-1 1,-1 0 0,5-2 0,33-19 214,0-2 0,38-32 0,-4 3 6,-57 42-260,0 0 1,-1-1 0,0-1-1,-1 0 1,0-1 0,11-16-1,-26 37-329,-2 2 298,1 0 1,0 1-1,1-1 1,0 1-1,0 11 1,4-4 34,9 33-1,-10-44 47,0-1 0,0 1-1,0-1 1,1 1-1,0-1 1,0 0 0,1 0-1,-1 0 1,7 6 0,-9-10-23,0-1 1,0 1 0,0-1-1,0 1 1,0-1 0,0 1 0,0-1-1,0 1 1,0-1 0,0 0-1,0 0 1,0 0 0,0 1 0,0-1-1,0 0 1,0 0 0,0-1-1,0 1 1,0 0 0,0 0 0,0 0-1,0-1 1,0 1 0,0 0-1,0-1 1,0 1 0,0-1 0,0 1-1,0-1 1,0 0 0,0 1-1,1-2 1,3-3 70,0 0 0,0 0 0,7-9 0,-11 12-46,12-17-4,0-1 0,-1 0 0,-2 0 0,0-1 0,-1-1 0,-1 1 0,7-30 0,-11 39-191,-1 1 0,2 0-1,6-12 1,-11 23 144,0 0 0,0-1-1,0 1 1,0 0 0,0 0 0,0 0 0,0 0-1,0-1 1,0 1 0,0 0 0,0 0 0,0 0-1,1 0 1,-1-1 0,0 1 0,0 0 0,0 0-1,0 0 1,0 0 0,0 0 0,1 0 0,-1-1-1,0 1 1,0 0 0,0 0 0,0 0 0,1 0-1,-1 0 1,0 0 0,0 0 0,0 0 0,0 0-1,1 0 1,-1 0 0,0 0 0,0 0 0,0 0-1,1 0 1,-1 0 0,0 0 0,0 0 0,0 0-1,0 0 1,1 0 0,-1 0 0,0 0 0,0 0-1,0 1 1,0-1 0,1 0 0,-1 0 0,0 0-1,0 0 1,0 0 0,0 0 0,0 1 0,0-1-1,0 0 1,1 0 0,-1 0 0,0 0 0,0 1-1,0-1 1,0 0 0,0 0 0,0 0 0,0 0-1,0 1 1,5 14-98,-5-14 74,2 6 29,1 1-1,-1-1 1,1 0 0,1 0-1,-1 0 1,1 0 0,0 0-1,1-1 1,0 0-1,0 0 1,0 0 0,1-1-1,-1 1 1,1-1-1,1-1 1,-1 1 0,1-1-1,-1 0 1,1 0-1,0-1 1,1 0 0,-1-1-1,0 1 1,1-1-1,0-1 1,10 2 0,-5-2 97,0-1 1,0-1-1,0 0 1,0-1-1,0 0 1,0-1-1,0 0 1,20-9-1,-26 9-75,0 0 1,0-1-1,0 0 0,-1 0 0,1-1 0,-1 0 0,0 0 0,0 0 1,-1-1-1,0 1 0,0-2 0,0 1 0,-1 0 0,0-1 0,6-11 1,-9 14-30,1 0 0,-1 0 0,0 0 1,-1 0-1,1 0 0,-1 0 0,0 0 1,0-8-1,0 11 1,0-1 1,0 1-1,-1-1 0,1 1 1,0 0-1,-1-1 1,1 1-1,0 0 0,-1-1 1,0 1-1,1 0 0,-1-1 1,0 1-1,0 0 1,0 0-1,1 0 0,-1 0 1,0 0-1,-1 0 0,1 0 1,0 0-1,0 0 1,0 1-1,0-1 0,-1 0 1,1 1-1,0-1 1,-1 1-1,-2-1 0,0 0-40,0 1 0,0 0-1,0 1 1,0-1 0,0 1 0,0-1-1,0 1 1,0 0 0,0 1 0,0-1-1,0 1 1,1 0 0,-1-1 0,1 2-1,-5 2 1,-7 6-61,1 1-1,-15 16 1,11-11 129,12-12-40,0 1 0,1 0 0,0 0 0,0 1 0,1-1 0,0 1 0,0 0-1,0 0 1,1 1 0,-2 7 0,4-12 23,0 1-1,0-1 1,0 0 0,1 1-1,0-1 1,0 1-1,0-1 1,0 0 0,0 1-1,1-1 1,-1 1-1,1-1 1,0 0 0,0 1-1,0-1 1,0 0 0,1 0-1,-1 0 1,1 0-1,0 0 1,0 0 0,0-1-1,0 1 1,1 0-1,-1-1 1,4 3 0,1 0 35,0 0-1,1-1 1,0 0 0,-1 0 0,1-1 0,0 0 0,1-1 0,-1 1 0,0-1 0,1-1 0,-1 0 0,1 0-1,13-1 1,-3-1 48,0 0-1,-1-1 0,1-1 1,0-1-1,21-8 0,-22 6 13,1-2-1,20-10 1,-30 12-68,0 1 0,0-1 0,-1 0 0,0-1 0,0 0 0,9-10 0,-3-2-18,0-1-1,-2 0 1,0 0 0,14-37-1,28-93 32,-49 135-30,89-299-68,-91 303 28,0-1 0,-1 1 0,0-1 0,-1 1 0,0-23 0,-1 32 7,0 1 0,0-1 0,0 1 0,-1 0 0,1-1 1,0 1-1,-1 0 0,1-1 0,-1 1 0,0 0 0,-1-3 0,2 4 6,-1 0 0,1 0 0,-1-1 0,1 1 0,-1 0-1,1 0 1,-1-1 0,1 1 0,-1 0 0,1 0 0,-1 0 0,0 0 0,1 0 0,-1 0 0,1 0 0,-1 0 0,1 0 0,-1 0 0,0 0 0,1 0 0,-1 0 0,1 0 0,-1 1 0,1-1 0,-1 0-1,1 0 1,-1 1 0,1-1 0,-1 0 0,1 1 0,-1-1 0,1 0 0,0 1 0,-1-1 0,1 1 0,-1 0 0,-4 3-43,1 1 0,0 0 0,0 0 1,0 0-1,1 0 0,-1 1 0,1-1 0,1 1 0,-1 0 0,-2 10 1,-3 11-5,-5 33 1,-13 133 72,22-140 64,4 93 1,2-125-52,1-1 1,1 0-1,1 1 0,14 37 1,-14-45 38,1 0 0,0-1 0,1 0 0,0 0 0,1-1-1,1 0 1,0 0 0,13 12 0,-18-19-482,1 0 0,0 0 0,0-1 0,0 0 0,0 1 0,1-1 0,-1-1 0,1 1 0,0-1 0,5 1 0,29 6-2384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02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217 591 2240,'3'-5'8158,"-5"6"-7660,1 0-334,-1 1 1,1-1-1,-1 0 0,1 0 1,-1 0-1,1-1 1,-1 1-1,0 0 1,0-1-1,1 1 1,-1-1-1,0 1 0,0-1 1,0 0-1,1 0 1,-1 0-1,-3 0 1,-28 0 555,33 0-714,-1 0 0,1 0 0,-1 0 0,1 0 0,0 0 0,-1 0 0,1 0 0,-1 1 0,1-1 0,-1 0 0,1 0 0,0 0 1,-1 1-1,1-1 0,-1 0 0,1 0 0,0 1 0,-1-1 0,1 0 0,0 1 0,-1-1 0,1 0 0,0 1 0,0-1 1,-1 0-1,1 1 0,0-1 0,0 1 0,0-1 0,0 1 0,-1-1 0,1 1 0,0-1-8,0 1 0,0-1 0,0 1 0,0-1 0,0 0 0,-1 1 0,1-1 0,0 1 0,0-1 0,-1 0 0,1 1 0,0-1 0,0 0 0,-1 0 0,1 1 0,0-1 0,-1 0 0,1 1 0,-1-1 0,-33 18 599,31-16-568,-1 0 0,1 1 0,-1 0 0,1 0 0,0 0 0,-3 3 0,-6 6 13,5-6-37,0 0 0,0 0 0,1 1-1,-1 0 1,-8 14 0,13-16-6,0-1-1,0 0 1,0 1 0,1-1-1,-1 1 1,1 0 0,0-1 0,1 1-1,-1 0 1,1 0 0,0 0-1,0-1 1,1 8 0,0-8 51,0 0-1,0 0 1,0 0 0,0 0 0,1 0-1,-1-1 1,1 1 0,0 0 0,0-1-1,0 1 1,1-1 0,-1 0 0,5 5-1,-6-7-5,1 0 0,-1 1 1,1-1-1,0 0 0,-1 0 0,1 0 0,0 0 0,0-1 0,0 1 0,-1 0 1,1-1-1,0 1 0,0-1 0,0 0 0,0 1 0,0-1 0,0 0 0,0 0 0,0 0 1,0-1-1,0 1 0,0 0 0,0-1 0,0 1 0,-1-1 0,1 0 0,0 1 0,0-1 1,0 0-1,1-2 0,14-9 138,-1-2 0,-1 0 0,0-1 1,-1 0-1,15-22 0,-13 17-155,4-5 27,-2-2 0,0 0 0,-2-1 1,-1 0-1,18-48 0,28-120 38,-53 159-30,-1-1 1,-3-1-1,1-47 0,-5 71-11,-4-26 0,4 37-47,-1-1 1,-1 0 0,1 0 0,-1 0-1,1 1 1,-1-1 0,0 1 0,-5-7-1,6 10-19,0 0-1,1 0 0,-1 0 0,0 0 0,0 0 1,0 0-1,-1 0 0,1 1 0,0-1 0,0 0 1,0 1-1,-1-1 0,1 1 0,0-1 0,0 1 0,-1 0 1,1-1-1,0 1 0,-1 0 0,1 0 0,-1 0 1,1 0-1,0 0 0,-1 0 0,1 1 0,0-1 1,-1 0-1,1 1 0,0-1 0,0 1 0,-2 0 1,-1 1-24,0 0 1,0 0-1,1 1 1,-1-1-1,1 1 1,0 0-1,0 0 1,0 0-1,-4 4 1,0 4-15,1 0 1,0 0 0,0 0 0,1 1-1,0 0 1,-5 23 0,-12 83 60,15-75 19,-1 6 7,1-1 0,3 2 1,2-1-1,6 71 0,-2-103-21,1 0 0,9 29 0,-9-36 0,1-1 0,0 1-1,0-1 1,1 0-1,0 0 1,7 8 0,-7-13 25,-1 1 1,1-1-1,-1 0 1,2 0-1,-1-1 1,0 1-1,0-1 0,1 0 1,0-1-1,0 1 1,-1-1-1,1 0 1,1-1-1,-1 1 1,0-1-1,7 0 1,6 0 69,-1-1 0,1 0 0,0-1 0,19-5 0,-14 2 21,-1-1 1,0-2-1,0 0 0,33-16 0,-40 15-51,0 0 1,-1-2-1,0 1 1,0-2-1,-1 0 1,21-22-1,-31 28-68,0 0-1,0 0 1,-1-1-1,0 0 1,0 0-1,0 0 1,-1 0-1,4-11 1,-5 14-19,0 1 0,-1-1 0,1 0-1,-1 1 1,0-1 0,1 0 0,-1 0 0,0 1 0,-1-1 0,1 0-1,0 1 1,-1-1 0,0 0 0,1 1 0,-1-1 0,0 1 0,0-1 0,0 1-1,-1-1 1,1 1 0,-1 0 0,1 0 0,-3-3 0,3 5-1,0-1 0,0 1-1,0-1 1,0 1 0,0-1 0,0 1 0,0-1 0,0 1 0,0 0 0,0 0 0,0-1 0,0 1 0,0 0-1,0 0 1,0 0 0,-1 0 0,1 0 0,0 1 0,0-1 0,0 0 0,0 0 0,0 1 0,0-1 0,0 1-1,0-1 1,0 1 0,-1 0 0,-4 2-53,1 1-1,0 0 1,-6 6 0,7-7 55,0 1 8,-7 6 5,0 0 0,0 0 0,2 1 0,-1 1 0,-9 14 0,18-23-3,-1 0 0,0 0-1,1 1 1,-1-1 0,1 0-1,0 1 1,0 0-1,1-1 1,-1 1 0,1-1-1,-1 1 1,1 0 0,0-1-1,1 1 1,-1 0 0,1-1-1,-1 1 1,1-1-1,0 1 1,0-1 0,1 1-1,-1-1 1,1 0 0,0 1-1,0-1 1,3 4-1,1 2 35,0-2 0,1 1 0,0-1 0,8 7 0,-12-12-1,0 0-1,0 0 1,0 0 0,0 0-1,0 0 1,1-1-1,-1 1 1,0-1 0,1 0-1,-1 0 1,1 0-1,-1 0 1,1-1-1,7 1 1,-3-2 41,0 0 0,0-1 1,0 0-1,-1 0 0,1-1 0,0 0 1,8-5-1,49-33 32,-17 10-90,64-29 152,-93 51-234,0 1 0,1 1 0,0 1 1,23-4-1,-36 9 13,0 1 1,0 0 0,0 0 0,0 0-1,0 1 1,0 0 0,-1 1 0,1-1-1,8 4 1,1 1 107,0 1 1,24 15-1,-155-73 1255,102 45-1370,0 0 1,-1 1-1,0 1 0,0 1 1,0 0-1,-17-2 0,26 5 16,-1 0 0,0 0 1,1 0-1,-1 0 0,0 1 0,1 0 0,-1 1 0,1-1 0,0 1 0,-1 0 0,1 0 0,0 0 0,0 1 1,0 0-1,1 0 0,-1 0 0,1 1 0,-7 6 0,7-6 28,0 1 0,0-1 0,0 1 0,1 0 0,-1 0 0,-2 8 0,5-10 3,0 0 0,0 0 0,0 0 1,0 0-1,1 0 0,0 0 0,-1 0 0,1 0 0,1 0 0,-1 0 0,0 0 0,1 0 0,-1 0 1,3 6-1,-1-2 31,0-1 0,1 0 0,0 1 0,0-1 0,1-1 1,0 1-1,0 0 0,0-1 0,1 0 0,-1 0 0,1 0 0,9 7 1,-7-8 18,1 1 1,-1-1 0,1-1-1,-1 0 1,1 0 0,0 0-1,0-1 1,1 0 0,9 1 0,1-1 8,-1-2 1,1 0 0,-1-1 0,1-1 0,-1-1 0,1 0 0,-1-1-1,29-12 1,-15 4-102,26-9 165,64-33 0,-72 29-149,-28 15 45,28-17 0,-50 27-7,1 0 0,-1 0 1,0 0-1,0 0 1,0 0-1,0 0 0,0-1 1,0 1-1,0 0 0,0 0 1,0 0-1,0 0 1,1 0-1,-1 0 0,0 0 1,0 0-1,0 0 1,0 0-1,0 0 0,0 0 1,0-1-1,0 1 0,0 0 1,0 0-1,0 0 1,0 0-1,0 0 0,0 0 1,0 0-1,0 0 1,0-1-1,0 1 0,0 0 1,0 0-1,0 0 0,0 0 1,0 0-1,0 0 1,0 0-1,0 0 0,0-1 1,0 1-1,0 0 1,0 0-1,0 0 0,0 0 1,0 0-1,0 0 0,-1 0 1,1 0-1,0 0 1,-8-3-59,6 2 45,1 1 0,-1 0-1,0-1 1,0 1-1,0 0 1,0 0-1,1 1 1,-4-1 0,-36 23-10,28-17-4,0 1 0,1 0 0,-1 1 0,1 1-1,1 0 1,0 0 0,-17 19 0,21-20 23,0 0 0,1 1 0,0-1 0,0 2 0,1-1 0,0 1 0,1-1 0,0 1 0,1 1 0,0-1 0,-3 16 0,5-17 36,1-1-1,-1 0 1,2 16-1,-1-21-9,1-1-1,-1 1 1,1 0-1,-1-1 1,1 1-1,0 0 1,0-1-1,0 1 1,1-1-1,-1 1 1,0-1 0,1 0-1,0 0 1,-1 1-1,4 1 1,-5-3-11,1-1 0,-1 0 0,1 1 0,0-1 0,-1 1 0,1-1 0,0 0 0,-1 0 0,1 1 0,0-1 0,0 0 0,-1 0 0,1 0 0,0 0 0,0 0 0,-1 0 1,1 0-1,0 0 0,0 0 0,-1 0 0,1 0 0,0-1 0,0 1 0,1-1 23,1 0 1,-1 0 0,0-1-1,0 1 1,0 0-1,-1-1 1,4-2-1,3-5 96,0-1-1,9-13 1,-12 14-99,21-30 149,28-57 1,-33 48-272,-16 33-92,14-24 0,-19 39 175,1 0 0,-1-1-1,0 1 1,0 0-1,0 0 1,0-1 0,0 1-1,0 0 1,0-1-1,1 1 1,-1 0 0,0-1-1,0 1 1,0 0-1,0 0 1,0-1 0,-1 1-1,1 0 1,0-1 0,0 1-1,0 0 1,0-1-1,0 1 1,0 0 0,0 0-1,-1 0 1,1 0-1,0 0 1,0 0 0,0-1-1,0 1 1,0 0-1,0 0 1,-1 0 0,1 0-1,0 0 1,0 0-1,0 0 1,0 0 0,0 0-1,-1 0 1,1 0-1,0 1 1,0-1 0,0 0-1,0 0 1,0 0-1,0 0 1,-1 0 0,1 0-1,0 0 1,0 0-1,0 0 1,0 0 0,0 0-1,0 1 1,0-1-1,0 0 1,0 0 0,-1 0-1,1 0 1,0 0-1,0 0 1,0 0 0,0 1-1,0-1 1,0 0-1,0 0 1,0 0 0,0 0-1,0 0 1,0 1-1,0-1 1,0 0 0,-2 7-33,-1-1 1,1 1 0,1 0-1,0 0 1,-1 0 0,2 0-1,-1 0 1,1 0-1,0 0 1,2 7 0,-1-8 59,-1-1 0,2 0 1,-1 0-1,1 0 0,-1 0 1,1 0-1,1 0 0,-1-1 1,1 1-1,0-1 0,0 1 1,0-1-1,0 0 0,6 5 1,-8-8-10,1 0 0,-1 0 1,1 0-1,-1 0 0,1 0 0,0 0 1,0 0-1,-1-1 0,1 1 1,0-1-1,0 1 0,0-1 1,0 0-1,0 1 0,0-1 1,0 0-1,-1 0 0,1-1 0,0 1 1,0 0-1,0-1 0,2 0 1,3-1 34,1-1 0,-1-1 0,0 1 0,7-6 1,3-1 70,38-18 75,97-66 0,-67 33-368,-84 61 153,-1-1 1,1 0 0,0 1 0,0-1 0,-1 1 0,1-1 0,0 1 0,0 0 0,0-1-1,0 1 1,0 0 0,0-1 0,0 1 0,-1 0 0,1 0 0,0 0 0,0 0-1,0 0 1,2 0 0,-3 1 6,1-1 0,0 0 0,-1 1-1,1 0 1,-1-1 0,1 1 0,-1-1-1,1 1 1,-1-1 0,1 1 0,-1 0 0,0-1-1,1 1 1,-1 0 0,0 0 0,0-1 0,0 1-1,1 0 1,-1 0 0,0-1 0,0 1-1,0 0 1,0 0 0,0-1 0,0 3 0,-7 81-232,0 2 325,8-50 90,1 0 0,9 42 0,-11-77-143,0 0 0,0 0-1,0 0 1,0 0-1,1 0 1,-1 0 0,0-1-1,1 1 1,-1 0 0,0 0-1,1 0 1,-1 0-1,1-1 1,0 1 0,-1 0-1,1 0 1,-1-1 0,1 1-1,1 1 1,-1-2-11,-1 0 1,1 0-1,0 0 1,-1 0-1,1 0 0,0 0 1,-1 0-1,1 0 1,-1 0-1,1-1 1,0 1-1,-1 0 0,1 0 1,-1 0-1,1-1 1,0 1-1,-1 0 1,1-1-1,-1 1 1,1 0-1,-1-1 0,1 0 1,3-3 41,0 0 1,0 0-1,-1-1 1,0 1-1,5-8 1,27-60 268,-23 44-394,1 2-1,22-33 0,-25 46-358,-10 22-90,-2 15 443,-5 65 73,-33 162 1,32-215 10,-21 53 1,23-74 44,-1 0 0,-1 0 0,0 0 0,-1-1 0,-18 23 1,24-34-7,-1 1 1,0-1-1,1 0 1,-1 0-1,0 0 1,-1 0 0,1-1-1,-1 1 1,1-1-1,-1 0 1,1-1-1,-1 1 1,0-1-1,-7 1 1,10-2-37,0 1 1,-1-1-1,1 0 1,-1 0-1,1 0 0,0-1 1,-1 1-1,1-1 1,-1 1-1,1-1 0,0 0 1,0 0-1,-1 0 1,1 0-1,0 0 0,0 0 1,0-1-1,0 1 0,0-1 1,1 1-1,-1-1 1,0 0-1,1 1 0,-1-1 1,1 0-1,-1 0 1,1 0-1,0-1 0,0 1 1,-2-4-1,3 3-19,-1-1 1,0 1-1,1 0 0,-1-1 0,1 1 0,0 0 1,0-1-1,0 1 0,1 0 0,-1-1 0,1 1 0,0 0 1,1-5-1,2-2 11,0 1-1,9-17 1,3 2 4,1 0 1,24-26-1,-16 20-104,82-92 28,-30 45 90,40-42 54,128-104 149,-239 218-267,-1 0-1,1 1 1,1-1 0,11-6-1,-16 10 30,-1 1 0,0-1 0,0 1 0,1-1-1,-1 1 1,0 0 0,1-1 0,-1 1-1,0 0 1,1 0 0,-1 0 0,0 0-1,1 0 1,-1 0 0,1 0 0,-1 0-1,0 1 1,1-1 0,-1 0 0,0 1 0,1-1-1,-1 1 1,0 0 0,0-1 0,0 1-1,0 0 1,1 0 0,-1-1 0,0 1-1,0 0 1,0 0 0,-1 0 0,1 1-1,1 0 1,0 2 4,0 1-1,0 0 1,0-1 0,-1 1-1,1 0 1,-1 0-1,0 0 1,-1-1-1,1 1 1,-1 0 0,0 0-1,0 0 1,-1 0-1,0 0 1,1 0 0,-4 9-1,-2 6 35,-1 0 0,-15 29 0,20-45-20,0 2 24,-2 0 0,1 0 0,-1-1 0,1 1 0,-1-1 1,-1 0-1,-8 9 0,10-12 3,0 1 0,-1-1 1,1 0-1,0 0 0,-1-1 0,1 1 1,-1-1-1,1 1 0,-1-1 1,0 0-1,1 0 0,-1-1 0,0 1 1,0-1-1,-7 0 0,1-2-2,-1 0-1,1 0 1,-1-1-1,1 0 0,0-1 1,0 0-1,1 0 1,-1-1-1,1-1 1,0 0-1,0 0 1,1 0-1,0-1 0,-13-14 1,20 20-34,0 0-1,1 0 1,-1 1-1,0-1 1,1 0 0,-1 0-1,0 0 1,1 0-1,0 0 1,-1 0 0,1 0-1,-1 0 1,1 0-1,0 0 1,0 0 0,-1-2-1,1 2-2,1 1 0,-1-1-1,0 0 1,0 1 0,1-1-1,-1 0 1,0 1 0,1-1 0,-1 0-1,0 1 1,1-1 0,-1 1-1,1-1 1,-1 1 0,1-1-1,-1 1 1,1-1 0,-1 1-1,2-1 1,2-1-14,0 0 0,0 1 1,0-1-1,1 1 0,-1 0 0,9-1 0,45-3 83,99 4-1,-65 3-5,17-2-1735,-82 0 720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06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222 450 2912,'2'0'155,"39"-16"3176,-39 15-2897,1 0 0,-1 0 0,0 0 0,0 0 0,0-1 0,0 1 0,0-1 0,0 1 0,0-1 0,0 0 0,-1 0 0,1 0 0,1-2 0,-3 4-378,0 0 0,0 0 0,0-1 0,1 1 0,-1 0 0,0-1 0,0 1 0,0 0 0,0-1 0,0 1 0,0 0 0,0-1 0,0 1 0,0 0 0,0-1 0,0 1 0,0 0 0,0-1 0,0 1 0,0 0 0,0-1 0,-1 1 0,1 0 0,0-1 0,0 1 0,0 0 0,0-1 0,-1 1 0,1 0 0,0 0 0,0-1 0,-1 1 0,1 0 0,0 0 0,0 0 0,-1-1 0,0 1 0,0-1 44,-1 1-1,0-1 0,1 1 0,-1 0 1,0 0-1,1-1 0,-1 1 1,-2 0-1,-2 1-17,0-1 1,0 1 0,0 0-1,-7 3 1,-9 6 122,-27 17 1,17-9-116,18-11-67,2 1 0,-1 0 0,1 1-1,0 0 1,1 1 0,-18 20 0,25-26 9,1 1 0,-1-1 1,1 1-1,1 0 0,-1 0 0,1 0 0,0 1 1,-3 10-1,4-12 17,1 0 1,0 0-1,-1 0 0,1 1 1,1-1-1,-1 0 1,1 0-1,-1 0 0,1 0 1,0 0-1,1 0 1,-1 0-1,3 6 0,-3-9 6,0 1 0,0 0 0,0-1 0,0 1-1,0 0 1,1-1 0,-1 1 0,0-1-1,1 0 1,-1 1 0,1-1 0,0 0 0,-1 0-1,1 0 1,0 0 0,-1 0 0,5 1-1,-3-2 17,0 1 0,0-1 0,-1 0 0,1 0-1,0 0 1,0 0 0,0 0 0,0-1 0,0 1-1,-1-1 1,4-1 0,2-1 49,0 0 0,-1-1 0,0 0 0,0 0-1,0 0 1,0-1 0,10-10 0,-9 7-57,0-2 1,0 1-1,-1-1 0,0 0 1,6-13-1,23-57-34,-16 34-49,-14 25 25,-2 6-303,-3 29-102,-1-3 346,0 1 1,1 0-1,3 14 1,-3-21 59,0-1-1,1 1 1,0-1 0,-1 0 0,2 0 0,-1 0 0,0 0 0,1 0-1,0 0 1,-1-1 0,7 6 0,2 2 44,1-1-1,18 13 1,-24-19-6,1 0 1,0 0 0,0-1 0,0 0-1,0-1 1,1 0 0,8 2 0,5-1 104,0 0 0,-1-2 1,1-1-1,0 0 0,0-2 1,-1 0-1,1-1 0,-1-1 1,1-1-1,34-14 0,-31 8-162,0 0 0,-1-2-1,0-1 1,-1-1 0,0 0-1,-1-2 1,23-24 0,-35 32-90,13-13 8,-21 21 61,0 0 1,0 0-1,1 0 0,-1 0 0,1 0 0,-1 1 0,1-1 0,-1 0 0,1 1 0,0-1 0,-1 1 1,1-1-1,1 1 0,-2 0 26,0 0 1,0 1-1,0-1 1,0 1 0,0-1-1,0 1 1,0-1-1,0 1 1,0-1 0,0 1-1,0 0 1,-1-1-1,1 1 1,0 0-1,-1 0 1,2 1 0,12 18-118,-10-14 104,3 3 18,-6-7 12,1-1 1,0 1-1,-1 0 1,0 0-1,1 0 1,-1 0-1,0 0 1,0 0-1,0 0 1,1 4-1,-2-6 66,-10 0 184,0-2 1,-17-4 0,-6 0-309,22 5-19,0 1-1,1 0 0,-1 0 1,0 1-1,0 1 0,1-1 1,-15 6-1,20-6 43,0 1-1,0 0 1,0 1 0,0-1-1,0 1 1,1 0-1,-1 0 1,1 0 0,0 1-1,0 0 1,0-1 0,1 1-1,-1 1 1,1-1 0,0 0-1,-4 7 1,6-7 22,0-1 0,0 0 0,0 1 0,0-1 0,0 0 1,1 1-1,-1-1 0,1 1 0,0-1 0,0 1 0,1-1 0,-1 1 0,1-1 0,-1 1 0,1-1 0,0 0 0,3 7 1,0-1 53,1 0 1,0-1 0,0 0 0,1 0 0,8 9 0,-12-14-30,0-1 0,0 0 0,0 0 0,1 0 0,-1 0 0,1 0 0,-1-1 1,1 1-1,0-1 0,-1 0 0,1 1 0,0-1 0,0-1 0,0 1 0,0 0 1,0-1-1,0 1 0,0-1 0,0 0 0,1 0 0,-1 0 0,0 0 0,0-1 0,0 1 1,0-1-1,3-1 0,8-3 55,-1-1 1,0 0-1,0-1 1,17-12-1,6-2 1,34-14-40,97-34 1,-133 58-114,0 0 0,0 2 0,46-5 0,-65 13 21,1 1 1,-1 1 0,1 0 0,-1 1 0,29 7-1,-38-7 65,27 5 412,-33-8-410,0 0 0,0 0 0,0 1 0,-1-1-1,1 0 1,0 0 0,0 1 0,-1-1 0,1 0 0,-1 1-1,1-1 1,-1 0 0,1 1 0,-1-1 0,1 1 0,-1-1-1,1 0 1,-1 1 0,0 0 0,1-1 0,-1 1-1,-1-1 1,-9-3-51,-1 1 1,1 0-1,-1 1 0,0 0 0,0 1 0,0 0 0,0 1 0,-18 2 0,13 0-20,-1 1 0,1 0 0,0 2 0,0 0 0,-21 10 0,34-14 40,0 1 1,0 0-1,1 0 0,-1 0 0,1 1 0,0-1 0,-1 1 0,1 0 0,-3 3 0,5-5 14,1 0-1,-1 1 0,0-1 1,0 1-1,1-1 0,-1 0 1,0 1-1,1 0 0,0-1 1,-1 1-1,1-1 1,0 1-1,0 0 0,0-1 1,0 1-1,0-1 0,0 1 1,0 0-1,0-1 0,1 1 1,-1-1-1,1 1 0,-1-1 1,1 1-1,1 2 0,1 1 33,0 0 0,1 0 0,0 0 0,0 0 0,0 0-1,0-1 1,1 0 0,0 0 0,0 0 0,5 3 0,7 3 24,-1-1-1,20 7 1,-28-13-16,0 0 0,1 0-1,0-1 1,-1 0-1,1-1 1,0 0 0,0 0-1,-1-1 1,1 0-1,0-1 1,0 1 0,12-4-1,6-4 69,0 0-1,44-22 0,-71 30-101,44-19-3,82-40 227,-99 45-187,0-1-1,38-30 1,-60 41-60,0 0 0,-1 0 0,1 0 0,-1-1 1,1 1-1,-2-1 0,1 0 0,0 0 0,-1 0 0,5-10 1,-8 15 17,0 0 0,0-1 0,0 1 0,0 0 0,0 0 0,0 0 0,0 0 0,0 0 0,0 0 1,0 0-1,0-1 0,0 1 0,0 0 0,0 0 0,1 0 0,-1 0 0,-1 0 0,1 0 0,0-1 0,0 1 1,0 0-1,0 0 0,0 0 0,0 0 0,0 0 0,0 0 0,0-1 0,0 1 0,0 0 0,0 0 0,0 0 1,0 0-1,0 0 0,0 0 0,0 0 0,-1 0 0,1 0 0,0-1 0,0 1 0,0 0 0,0 0 1,0 0-1,0 0 0,0 0 0,-1 0 0,1 0 0,0 0 0,0 0 0,0 0 0,0 0 0,0 0 0,0 0 1,-1 0-1,1 0 0,0 0 0,0 0 0,0 0 0,0 0 0,-12 5-173,-15 14-50,20-14 183,0 1 1,1 0-1,-1 0 0,1 0 0,1 1 1,-1 0-1,1 0 0,0 1 0,-6 14 1,10-20 48,1 0 0,-1 0-1,1 0 1,0 0 0,0 0 0,0-1 0,0 1 0,0 0 0,0 0 0,1 0 0,-1 0 0,0 0 0,1 0 0,0 0-1,-1 0 1,1 0 0,0-1 0,0 1 0,0 0 0,0-1 0,1 1 0,-1-1 0,0 1 0,3 1 0,-1 1 37,0-1 0,1 0 0,0 0 0,0-1 0,0 1 0,0-1 0,0 0 0,0 0 1,6 2-1,-2-3 11,-1 1 0,0-1 0,0-1 0,1 0 0,-1 0-1,0 0 1,1-1 0,-1 0 0,0 0 0,13-4 0,-8 1-11,0 0-1,-1-1 1,0-1 0,0 1-1,17-13 1,-25 16-37,-1-1 1,1 1-1,-1 0 1,0-1-1,0 0 1,0 1-1,0-1 1,-1 0-1,1 0 1,-1 0-1,1 0 1,-1 0-1,0 0 0,0-4 1,0 6-13,-1-1 0,0 0 0,1 0 0,-1 1 1,0-1-1,0 0 0,0 1 0,0-1 0,-1 0 0,1 1 0,0-1 0,-1 0 0,1 1 1,-1-1-1,0 1 0,1-1 0,-1 0 0,0 1 0,0 0 0,0-1 0,0 1 1,0 0-1,0-1 0,-1 1 0,1 0 0,0 0 0,-1 0 0,-2-2 0,-6-2-13,0 1 0,0 0 0,-1 1 0,1 0 0,-1 1-1,0 0 1,0 0 0,-19 0 0,24 2 10,-2 0 55,11 0 60,21-2 38,52-11-75,-55 9-98,0 0 1,0 1 0,0 1 0,0 0 0,32 4 0,-51-2 15,1 0-1,-1 1 1,0-1-1,1 1 1,-1 0-1,0 0 1,0 0-1,1 0 1,-1 0 0,0 0-1,0 1 1,0-1-1,0 1 1,-1-1-1,1 1 1,0 0-1,-1 0 1,3 3 0,0 2-8,0 0 1,-1 0 0,0 0-1,3 11 1,-5-12 45,1 0 1,0-1-1,0 1 0,1-1 0,-1 1 1,1-1-1,6 7 0,-7-9 1,0-1 0,-1 0 0,2 0-1,-1 0 1,0 0 0,0 0 0,1-1-1,-1 1 1,1-1 0,-1 0 0,1 1-1,0-1 1,-1 0 0,1-1 0,0 1-1,0 0 1,0-1 0,0 1-1,0-1 1,-1 0 0,1 0 0,0 0-1,0-1 1,5 0 0,51-9 46,0-2 1,0-3-1,-1-2 1,87-40-1,-117 45-83,-1-1-1,48-31 1,-59 35-255,-14 11 108,-7 5 36,-9 10 114,-1-2 0,0 1 0,-1-2 0,-1 0 0,-22 13 0,30-21 11,-33 25-6,39-28 6,0-1 0,0 1 1,0 0-1,1 0 0,-1 0 0,1 1 0,0-1 0,0 0 0,0 1 1,-1 3-1,2-5 7,1-1 0,-1 0 0,1 0 0,0 0 1,0 1-1,-1-1 0,1 0 0,0 0 0,0 1 1,0-1-1,0 0 0,1 0 0,-1 1 0,0-1 1,0 0-1,1 0 0,-1 0 0,1 1 0,-1-1 1,1 0-1,0 0 0,-1 0 0,1 0 0,0 0 1,0 0-1,-1 0 0,1 0 0,0 0 0,0-1 1,0 1-1,0 0 0,0-1 0,0 1 0,1 0 1,-1-1-1,0 1 0,0-1 0,0 0 0,0 1 1,1-1-1,1 0 0,3 1 31,-1 0-1,1 0 1,0-1 0,-1 0 0,1 0-1,0-1 1,10-1 0,-8 0-4,-1-1 1,1 1 0,-1-1-1,0-1 1,0 1 0,0-1 0,0 0-1,-1-1 1,11-9 0,-8 5-21,-1 0 0,0 0-1,-1-1 1,0 0 0,10-19 0,-3 0 19,-2-1 0,-2 0 0,14-62 0,-15 53-53,-2 0 1,4-78-1,-11 111-41,-1-1-1,1 1 1,-1-1-1,0 1 1,0 0-1,-3-8 1,4 13 48,-1 1 1,1-1 0,0 0-1,0 0 1,-1 0-1,1 0 1,-1 0-1,1 0 1,-1 1-1,1-1 1,-1 0-1,0 0 1,1 1-1,-1-1 1,0 0-1,1 1 1,-1-1 0,0 1-1,0-1 1,-1 0-1,1 1 2,1 0 0,-1 0-1,0 0 1,1 0 0,-1 0-1,0 1 1,1-1 0,-1 0 0,0 0-1,1 0 1,-1 1 0,1-1 0,-1 0-1,0 1 1,1-1 0,-1 1-1,1-1 1,-1 1 0,1-1 0,0 1-1,-2 0 1,-1 4-32,0-1-1,0 1 1,0 0 0,1 0-1,-3 8 1,-5 21-53,-8 49-1,16-71 97,-1 10-2,0 0 0,1 0-1,1 0 1,4 40-1,-1-46 4,1 0 0,1 0 0,0-1 0,1 0 0,0 1 0,1-2 0,11 20 0,-15-30 24,0 0-1,1 0 1,-1 0 0,1-1 0,0 1 0,0 0 0,1-1 0,-1 0 0,1 0 0,-1 0 0,1 0 0,0-1 0,0 1 0,0-1-1,1 0 1,-1 0 0,1-1 0,-1 1 0,1-1 0,6 1 0,2-1 58,1-1 1,-1-1-1,0 0 0,1-1 1,-1 0-1,25-8 0,77-36 84,-36 13-306,-76 32 123,-1 0-17,0 0-1,0 1 0,-1-1 1,1 1-1,0-1 0,0 1 1,0 0-1,0-1 0,2 1 1,-4 1 23,1-1 0,0 0 0,-1 1 0,1-1 0,-1 0 0,1 1 0,-1-1 0,1 1 0,-1-1 1,0 1-1,1-1 0,-1 1 0,0-1 0,1 1 0,-1-1 0,0 1 0,1 0 0,-1-1 0,0 1 0,0-1 0,0 1 1,0 0-1,0-1 0,0 1 0,0 0 0,0-1 0,0 1 0,0 0 0,0-1 0,0 2 0,0 84 104,0-85-74,-1 0-1,1 0 0,0 0 1,0 0-1,0 0 0,0 0 1,0 0-1,1 0 0,-1 0 1,0 0-1,0 0 0,1 0 1,-1 0-1,0 0 1,1 0-1,-1 0 0,1 0 1,-1 0-1,1 0 0,0-1 1,-1 1-1,1 0 0,0 0 1,0-1-1,-1 1 0,1 0 1,0-1-1,0 1 0,0-1 1,0 1-1,0-1 1,0 0-1,0 1 0,0-1 1,0 0-1,0 1 0,0-1 1,0 0-1,0 0 0,0 0 1,0 0-1,0 0 0,0 0 1,0 0-1,1-1 0,5-1 39,0 1-1,0-2 0,0 1 1,-1-1-1,7-4 0,-12 7-58,18-11 15,25-18 1,-29 19-88,0 0-1,26-13 1,-41 22 61,1 1 0,0-1 1,-1 1-1,1 0 1,0-1-1,0 1 1,-1 0-1,1 0 1,0 0-1,0-1 0,0 1 1,-1 0-1,1 0 1,0 0-1,0 0 1,0 0-1,-1 0 1,1 1-1,0-1 0,0 0 1,-1 0-1,1 0 1,0 1-1,0-1 1,-1 0-1,1 1 1,0-1-1,1 2 1,-2-1-2,0 0 0,1 0 0,-1 0 1,1 0-1,-1 0 0,0 0 1,0 0-1,0 0 0,1 0 1,-1 0-1,0 0 0,0 0 1,-1 0-1,1 0 0,0 0 1,0 0-1,0 0 0,-1 0 1,1 0-1,-1 2 0,-2 4-32,-14 36 198,17-42-142,-1-1-1,1 0 0,0 0 1,0 1-1,0-1 1,-1 0-1,1 1 1,0-1-1,0 0 0,0 1 1,0-1-1,0 0 1,0 1-1,-1-1 0,1 0 1,0 1-1,0-1 1,0 0-1,0 1 0,0-1 1,1 0-1,-1 1 1,0-1-1,0 0 0,0 1 1,8-1 163,11-10-45,13-17-118,-23 19-22,0 0 1,0 1 0,1 0-1,0 0 1,0 1 0,0 1 0,12-5-1,-21 9-6,0 1-1,0 0 1,0-1-1,0 1 1,0 0 0,0 0-1,0 0 1,-1 0-1,1 0 1,0 0-1,0 0 1,0 0-1,0 0 1,0 0 0,0 0-1,0 1 1,0-1-1,0 0 1,0 1-1,-1-1 1,2 1-1,0 1-1,-1-1-1,0 0 0,0 1 0,0-1 0,0 1 0,0-1 0,0 1 0,1 2 0,-2-3 18,1 1 0,-1-1 0,1 0 0,0 1 0,0-1 0,-1 0 0,1 1 0,0-1 0,0 0 0,0 0 0,1 0 0,-1 0 0,0 0 0,0 0 0,0 0 0,1 0 0,1 0 0,7 1 58,-1-1 0,1 0-1,0 0 1,-1-1 0,1 0 0,0-1 0,-1 0 0,13-4 0,-8 3-46,26-4-35,0-2-1,-1-2 1,0-2-1,64-28 1,-48 10-14,-53 30-66,-5 4-9,-7 8-25,-9 4 35,-33 21 0,-6 5-78,16-10 286,41-31-96,0-1 1,0 1-1,0 0 0,1 0 0,-1-1 0,0 1 1,0 0-1,0 0 0,0 0 0,1 0 0,-1 0 0,0 0 1,1 0-1,-1 0 0,0 2 0,1-3-5,0 1 0,0-1-1,1 1 1,-1-1 0,0 0 0,0 1-1,0-1 1,0 0 0,0 1 0,0-1-1,1 1 1,-1-1 0,0 0-1,0 1 1,1-1 0,-1 0 0,0 0-1,0 1 1,1-1 0,-1 0 0,0 0-1,1 1 1,-1-1 0,0 0 0,1 0-1,-1 0 1,1 0 0,0 1 0,2 0 10,0-1 0,0 1 1,0 0-1,0-1 0,1 0 0,-1 0 1,0 0-1,0 0 0,4-1 1,20-5 82,53-19 1,-79 25-105,0-1 0,0 1 0,0-1 0,0 1 0,1 0 0,-1-1 0,0 1 0,0 0 0,0 0 0,0 0 0,1 0 0,-1 0 0,0 0 0,0 0 0,0 1 0,0-1 0,1 0 0,0 1 0,-1 0-6,0-1 0,0 1 0,0 0 0,-1-1 0,1 1 0,0 0 0,-1 0 0,1 0 0,-1 0 0,1-1 0,-1 1 0,1 0-1,-1 0 1,1 0 0,-1 0 0,0 0 0,1 1 0,-1 5-22,1 0 0,-1 0 0,0 0-1,0-1 1,-2 9 0,1-11 69,-2 18-42,-1 1 1,-9 26 0,7-30-7,-16 55 14,-35 80 0,38-111 33,-3-1 0,-1 0 0,-30 39 0,44-68 38,-1-1 0,0-1 0,-24 22 0,31-30-38,0-1-1,-1 1 0,1-1 1,-1 1-1,0-1 0,0 0 1,0 0-1,0-1 0,0 1 1,0-1-1,-8 2 0,9-3-4,1 0 0,-1 0 0,1 0 0,-1 0 0,1 0 0,-1-1 0,1 1 0,-1-1 0,1 1 0,0-1-1,-1 0 1,1 0 0,0 0 0,0-1 0,0 1 0,-1 0 0,1-1 0,0 1 0,1-1 0,-1 0 0,0 1 0,0-1 0,1 0 0,-1 0 0,1 0-1,0-1 1,-2-3 0,0 2-24,2 0 0,-1 0 0,0-1 0,1 1 0,0 0 0,0-1 0,0 1 0,1-1 0,-1 1 0,1-1 0,0 1 0,0-1 1,1 1-1,1-9 0,1 6-31,-1 0 0,2 0 1,-1 0-1,1 0 0,0 1 1,0-1-1,1 1 0,0 0 0,0 0 1,1 1-1,-1 0 0,1 0 1,0 0-1,1 0 0,-1 1 1,1 0-1,9-4 0,3-1-478,1 1 0,28-7-1,12 0-3299,-27 6-155,-25 8 3007,-7 1 489,1-1 1,-1 1 0,1 0-1,0-1 1,-1 1 0,1-1-1,-1 0 1,1 1 0,-1-1-1,0 0 1,1 0-1,-1 0 1,0 0 0,2-1-1,1-6-2731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06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24 7040,'-19'-24'3200,"14"24"-2752,0 0-704,5 9 64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1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11 851 3552,'-10'-2'2188,"15"1"2127,16-3-1250,-11-1-2437,-1-1 1,1 0 0,-1-1-1,-1 0 1,1 0 0,11-14-1,6-4 97,31-26 178,49-48-97,-86 79-766,-2-2-1,0 0 0,18-30 0,-12 10 66,-2-2-1,-2 0 1,-1-1 0,21-83-1,-28 87-57,-8 29 3,0-1-1,-1 0 1,0 0-1,0 0 0,-2-1 1,0 1-1,0-16 1,-1 28-23,-1-1 1,1 0-1,0 1 1,0-1 0,-1 1-1,1-1 1,-1 1-1,0-1 1,1 1-1,-1-1 1,0 1 0,0 0-1,0-1 1,0 1-1,-2-2 1,3 2-24,-1 1 1,0-1-1,0 1 0,0-1 1,0 1-1,0 0 1,0-1-1,0 1 0,0 0 1,0 0-1,0 0 1,0-1-1,0 1 0,0 0 1,0 0-1,0 1 1,0-1-1,0 0 0,-1 0 1,-2 2 18,0-1 1,1 1-1,-1 0 1,0 0-1,1 0 1,0 1-1,-1-1 0,1 1 1,0-1-1,0 1 1,-5 7-1,-4 6 96,0 2-1,2 0 1,-15 31-1,-19 62 282,37-90-340,-15 39 401,-26 123 0,45-168-376,1 0 1,1 1-1,1-1 0,0 0 0,0 0 0,2 1 1,0-1-1,1 0 0,5 17 0,-6-25-227,1-1-1,-1 1 1,1-1 0,0 0 0,1 0-1,0 0 1,0-1 0,0 1-1,0-1 1,1 0 0,0 0-1,0 0 1,0-1 0,1 0-1,-1 0 1,1 0 0,0-1 0,0 0-1,0 0 1,1 0 0,-1-1-1,9 2 1,-2-2-1002,-1 0 0,1-1 0,-1-1 0,1 0 0,0 0 0,-1-2 0,20-3 0,48-10-3186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07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28 878 5056,'-18'0'1642,"8"2"4170,13-7-5245,70-100 3761,4-4-3547,65-135 3,16 24-85,-76 112-33,-23 32-116,-52 65-553,-8 9-128,-7 8-50,1 0 139,1 1 1,0 0-1,0 0 1,-9 16-1,-6 14 36,2 0-1,-23 65 1,-19 88 132,54-170-45,2 1 1,0 0 0,1 0 0,1 0 0,-1 33-1,4-51-42,0 0-1,0 0 1,0 0-1,1 0 1,-1 0-1,1 0 1,0 0-1,0 0 1,0 0-1,0 0 1,0-1-1,1 1 1,-1 0-1,1-1 1,0 1-1,0-1 1,0 0-1,0 1 1,0-1-1,0 0 1,0 0-1,1-1 1,-1 1-1,1 0 0,0-1 1,-1 1-1,1-1 1,0 0-1,0 0 1,0 0-1,-1 0 1,1-1-1,0 1 1,0-1-1,0 0 1,4 0-1,5 0 27,-1 0-1,0-1 1,1-1 0,-1 0-1,0-1 1,0 0-1,0 0 1,14-8-1,-1 0-67,0-2-1,31-22 1,-41 25 4,-1-1 1,0 0-1,-1-1 0,0 0 1,-1-1-1,0 0 0,15-25 1,-5 4-119,-14 25-100,-9 19-15,0-7 224,-7 17-23,1 1 0,1 0-1,1 0 1,-4 24 0,9-40 72,0 1-1,1 0 1,-1-1 0,1 1-1,0 0 1,1-1 0,0 1-1,0 0 1,0-1 0,0 1-1,1-1 1,0 0 0,0 1-1,0-1 1,1 0 0,0 0 0,0 0-1,0-1 1,1 1 0,-1-1-1,9 8 1,-11-11-19,-1 0 0,1-1 0,0 1 0,0 0 0,-1 0 0,1-1 0,0 1 0,0-1 0,0 1 0,0-1 0,0 1 0,0-1 0,0 1 0,0-1 0,0 0 0,0 0 0,0 0 1,0 1-1,0-1 0,0 0 0,0 0 0,0 0 0,0 0 0,0-1 0,0 1 0,0 0 0,0 0 0,0-1 0,0 1 0,0 0 0,0-1 0,0 1 0,0-1 0,0 0 0,0 1 0,0-1 0,0 0 0,0 0 0,1-2-1,0 1-1,-1-1 1,1 1-1,-1-1 1,0 0-1,0 0 1,0 1-1,0-1 1,-1 0-1,1 0 1,-1 0 0,1 0-1,-1-5 1,0-1-26,-1-1 1,0 1-1,-1 0 1,0 0-1,0-1 1,-1 1 0,0 1-1,-1-1 1,0 0-1,0 1 1,-6-9-1,7 13-41,0-1 1,0 1-1,-1 0 0,1 0 0,-1 0 0,0 0 0,0 1 0,0 0 0,0 0 0,-1 0 0,1 0 0,-1 0 0,0 1 0,0 0 0,0 0 0,0 1 0,0-1 0,0 1 0,0 0 0,-10-1 0,14 2 41,-1 0 0,1 0 0,0 0 0,0 0 1,0 1-1,0-1 0,-1 0 0,1 0 0,0 1 0,0-1 0,0 0 0,0 1 0,0-1 1,0 1-1,0 0 0,0-1 0,-1 2 0,1-1 8,1 0 1,-1-1-1,1 1 1,0 0-1,-1 0 1,1-1-1,0 1 1,-1 0-1,1 0 1,0 0-1,0-1 0,0 1 1,0 0-1,0 0 1,0 0-1,0 0 1,0-1-1,1 3 1,-1 0 9,1 0 0,0 0 1,1-1-1,-1 1 1,1 0-1,-1 0 1,1-1-1,0 1 0,0-1 1,0 1-1,3 2 1,6 4 38,1-1 0,1 1 1,0-2-1,0 0 0,0 0 1,1-1-1,0-1 0,15 4 1,4-1 85,1-1 0,47 3 0,-54-8-138,-1-2 0,28-2 1,-41 0-111,1 1 1,-1-2-1,1 0 1,-1-1-1,21-8 1,-32 11-138,0 1 0,0-1 1,0 0-1,0 0 0,0 0 0,-1 0 0,1 0 1,0 0-1,-1-1 0,1 1 0,-1 0 0,1-1 1,-1 1-1,0-1 0,0 0 0,1 1 0,-1-1 1,0 0-1,-1 0 0,2-2 0,-2 3 36,0-1 1,0 1-1,0 0 0,0-1 0,0 1 1,0 0-1,-1-1 0,1 1 0,-1 0 1,1 0-1,-1-1 0,1 1 0,-2-1 1,0-2-369,-1 0-1,0 0 1,0 0 0,-5-4 0,-31-24-3421,-3 2 1355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08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16 7296,'-45'-12'3328,"40"12"-2912,13 0 1760,7 0-1280,15-3 1535,7 3-1375,49 0 96,-1 3-704,28 2-128,-10 2-192,5-7 128,-14 5-160,-1-5-256,-6 0 96,-11 0-5759,-13 8 3167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11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2144,'5'-16'656,"3"-4"2189,-6 5 4806,0 22-6014,0 21-686,-2-8-766,15 254 1704,-3-49-1208,-9-179-579,7 64 292,-6-85-199,1 38 0,-5-62-857,-4-13-5876,3 7 4965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12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32 167 5568,'-22'-9'1786,"21"9"-1710,1-1-1,-1 1 0,1 0 0,-1 0 0,1-1 1,-1 1-1,1 0 0,-1-1 0,1 1 1,-1-1-1,1 1 0,0-1 0,-1 1 0,1 0 1,0-1-1,-1 1 0,1-1 0,0 0 0,0 1 1,-1-1-1,1 1 0,0-1 0,0 1 0,0-1 1,0 1-1,0-1 0,0 0 0,0 1 0,0-1 1,0 1-1,0-1 0,0 0 0,0 1 1,0-1-1,0 1 0,0-1 0,1 1 0,-1-1 1,0 0-1,0 1 0,1-1 0,-1 1 0,0 0 1,1-1-1,-1 1 0,1-1 0,-1 1 0,1-1 1,8-7 936,0 0-372,1-1 0,1 1 1,17-10-1,1 1-181,2 2 0,0 1 0,38-11 0,-60 22-430,0 0 0,1 1-1,-1 1 1,1 0 0,-1 0 0,0 0-1,1 1 1,-1 1 0,1 0 0,-1 0 0,1 1-1,-1 0 1,0 0 0,0 1 0,0 1-1,13 6 1,-18-8 16,0 1-1,1 0 1,-2 0 0,1 0-1,0 0 1,-1 1-1,1-1 1,-1 1 0,4 5-1,-6-6-8,0-1-1,0 0 0,0 0 1,0 0-1,0 1 1,0-1-1,0 0 0,-1 1 1,0-1-1,1 1 0,-1-1 1,0 1-1,0-1 1,0 1-1,0-1 0,-1 0 1,1 1-1,-1-1 1,1 1-1,-2 2 0,-5 8 92,0 0 0,0-1-1,-10 14 1,-5 5 6,12-15-36,-4 8-44,-18 36 0,31-58-40,0 0 1,1 1-1,-1-1 0,1 0 0,-1 0 1,1 0-1,0 1 0,0-1 1,0 0-1,0 0 0,1 1 0,-1-1 1,0 0-1,1 0 0,0 0 0,-1 0 1,1 0-1,0 0 0,0 0 1,0 0-1,1 0 0,-1 0 0,0 0 1,3 2-1,2 2 30,-1 0 1,1-1-1,0 0 0,1-1 1,10 7-1,80 41-55,38 24-200,-66-27 206,-60-42 30,0 1 0,-1 0 0,0 1 1,0 0-1,6 10 0,-12-17 12,-1 1-1,1-1 1,-1 1 0,1 0 0,-1 0 0,0 0 0,0 0 0,-1 0 0,1 0-1,-1 0 1,1 0 0,-1 0 0,0 0 0,0 0 0,0 0 0,0 0-1,-1 0 1,0 0 0,1 0 0,-1 0 0,0 0 0,0 0 0,0 0 0,-1 0-1,1-1 1,-1 1 0,1 0 0,-1-1 0,0 1 0,-4 3 0,-2 2 68,0-1 0,-1 0 1,1 0-1,-2-1 0,1 0 1,-1 0-1,-14 5 0,-7 2 157,-1-2-1,-52 11 0,-71 5 47,124-25-211,27-2-465,-1-1 0,0 2-1,0-1 1,0 1 0,0-1-1,0 1 1,-7 3 0,8-3-2805,3 2 967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12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14 159 5824,'5'-7'1523,"-3"10"228,-2-2-1633,1 0-1,-1-1 1,0 1 0,0-1 0,1 1 0,-1 0-1,0-1 1,1 1 0,-1-1 0,1 1 0,-1-1 0,1 1-1,-1-1 1,1 1 0,-1-1 0,1 1 0,-1-1 0,1 0-1,-1 1 1,1-1 0,0 0 0,0 1 0,55 4 4246,-18-2-3614,-33-3-619,0 1-1,1-1 1,-1 0-1,0 0 1,1-1-1,-1 1 1,0-1-1,0 0 1,0-1-1,0 1 1,0-1-1,0 0 1,7-4-1,-10 4-98,1 1 0,-1-1-1,-1 1 1,1-1 0,0 0-1,0 0 1,-1 0 0,1 0 0,-1 0-1,1 0 1,-1 0 0,0 0-1,0-1 1,0 1 0,0-1 0,0 1-1,-1 0 1,1-1 0,-1 1-1,1-1 1,-1 1 0,0-1-1,0 1 1,0-1 0,-1 1 0,1-1-1,0 1 1,-2-4 0,0 0-28,0 0 0,0 1 0,0 0 0,-1-1 0,0 1 0,0 0 0,0 0 0,-1 1 0,0-1 0,0 1 0,0 0 0,0-1 1,-1 2-1,1-1 0,-1 1 0,0-1 0,0 1 0,0 1 0,-1-1 0,-7-2 0,10 5-19,0-1 0,0 1 0,0 0 0,0 0 0,1 1 0,-1-1 0,0 0 0,0 1 0,0 0 0,1 0 0,-1 0 0,0 0 0,1 0 0,-1 0 0,1 1 0,-1-1-1,1 1 1,0 0 0,-3 2 0,-4 4 39,1-1-1,1 2 0,-9 11 0,10-12 79,0 0 0,1 0 0,1 0 0,-1 1 0,1 0 0,1 0 0,-1 0 0,-2 15 0,5-20-20,1 0 0,-1 0 0,1 0 0,0 0 0,0 0 0,0 0 0,0 0 0,1 0 0,0 0 0,0 0 0,0 0 1,0 0-1,0-1 0,1 1 0,0 0 0,0-1 0,0 1 0,0-1 0,0 1 0,1-1 0,-1 0 0,6 5 0,0-2 22,0-1-1,0 1 0,0-1 0,0 0 0,1-1 0,0 0 1,0-1-1,0 1 0,0-2 0,1 1 0,18 1 0,2-2 1,0-1-1,44-5 1,-61 3-106,-5 0-1157,-1 0 0,16-5 0,2-2-4873,-2 1 2395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13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11 5984,'0'-1'219,"0"1"0,-1-1 1,1 0-1,0 1 0,-1-1 1,1 0-1,-1 1 1,1-1-1,-1 1 0,1-1 1,-1 1-1,1-1 0,-1 1 1,1-1-1,-1 1 0,0 0 1,1-1-1,-2 1 0,1 0-84,0 0-1,0 1 1,0-1-1,0 1 1,1-1-1,-1 1 1,0 0-1,0-1 1,0 1-1,1 0 1,-1 0 0,0-1-1,1 1 1,-1 0-1,0 1 1,-6 8 182,1 0 1,0 1 0,1 0 0,0 0 0,0 0 0,1 1 0,1 0-1,0-1 1,-2 23 0,4-27-211,1-1-1,1 1 0,-1 0 1,1-1-1,0 1 0,0-1 1,1 0-1,0 1 0,0-1 1,1 0-1,4 9 1,-5-11-7,1 0 1,0 0 0,0 0 0,0 0 0,1 0 0,-1-1 0,1 1 0,0-1 0,0 0-1,0 0 1,0-1 0,0 1 0,1-1 0,-1 0 0,8 3 0,-9-5-21,0 1 1,0-1-1,0 1 0,0-1 1,0 0-1,0 0 0,0 0 1,0 0-1,-1-1 1,1 1-1,0-1 0,0 0 1,0 0-1,0 0 1,0 0-1,-1 0 0,1 0 1,-1-1-1,1 0 1,-1 1-1,1-1 0,-1 0 1,0 0-1,4-5 0,2-2 160,-1 0-1,-1-1 0,0 0 0,10-21 0,-11 20-115,-1 1-1,-1-1 1,0 0 0,-1 0-1,0-1 1,0 1-1,-1 0 1,0-1 0,-1 1-1,-3-22 1,3 31-128,-1 1 0,1-1 0,-1 0 1,1 1-1,-1-1 0,0 1 0,0-1 0,1 1 0,-1-1 0,0 1 0,0 0 1,0-1-1,-1 1 0,1 0 0,0 0 0,0-1 0,-1 1 0,1 0 0,-1 1 1,1-1-1,-1 0 0,1 0 0,-1 1 0,1-1 0,-1 0 0,0 1 1,1 0-1,-1-1 0,0 1 0,1 0 0,-1 0 0,0 0 0,0 0 0,-2 1 1,-1-1-7,0 1 1,0 0-1,1 1 1,-1-1-1,1 1 1,-1 0-1,1 0 1,-1 0-1,1 1 0,-6 4 1,-2 3-3,0 0 1,1 2-1,-16 19 1,24-27-69,0 0 0,0 0 0,0 1-1,0-1 1,1 1 0,0 0 0,0 0 0,0 0 0,1 0 0,0 0 0,0 0-1,0 0 1,0 0 0,1 9 0,0-10-529,1 0-1,0 0 1,0 1-1,1-1 1,-1 0-1,1 0 1,0 0-1,0 0 1,0 0-1,0-1 1,4 5-1,4 4-2285,23 19 0,-24-23 2280,-1 1 1,1-1-1,11 17 1,-19-23 658,0 0-1,1 0 1,-1 1 0,0-1-1,-1 0 1,1 1 0,0-1 0,-1 1-1,1-1 1,-1 1 0,0-1 0,1 1-1,-1-1 1,-1 1 0,1-1-1,0 1 1,-1 2 0,-2 3 500,1 0 0,-1-1 1,-1 0-1,-4 8 0,4-8 80,1-1 0,0 1 0,0 0 0,0 0 0,-1 8 0,3-12-471,1-1 0,0 1 0,0 0 0,0-1 0,0 1 0,0-1 0,0 1 1,1 0-1,0-1 0,-1 1 0,1-1 0,0 1 0,0-1 0,0 0 1,0 1-1,1-1 0,-1 0 0,1 0 0,1 2 0,0-1 43,0 0 0,-1-1-1,1 0 1,0 1 0,0-1-1,0 0 1,1-1 0,-1 1-1,0-1 1,1 1 0,-1-1-1,1 0 1,-1 0 0,1 0-1,0-1 1,-1 0 0,7 1-1,-6-1-8,1 0 0,0-1 0,-1 1 0,1-1 0,0 0 0,-1 0 0,1 0-1,-1-1 1,0 0 0,1 0 0,-1 0 0,0 0 0,7-6 0,8-12 442,-10 13-453,-6 4-65,1 0 1,-1 0-1,1-1 1,-1 1-1,0-1 1,0 0-1,0 0 1,-1 0-1,4-7 1,-5 7-109,0 0 0,0 0 0,-1 0 0,0 0 0,1-1 0,-1 1 0,-1 0 0,1 0 0,-1 0 0,1 0 0,-1 0 0,0 0 0,-1 0 0,1 0 0,-1 0 0,1 1 0,-1-1 0,0 1 0,-1-1 0,1 1 0,-1 0 0,-4-5 0,6 6-108,0 1-1,0 0 1,-1-1-1,1 1 1,-1 0 0,1 0-1,-1 0 1,1 0-1,-1 1 1,1-1 0,-1 0-1,0 1 1,1-1-1,-1 1 1,0-1 0,1 1-1,-1 0 1,0 0-1,0 0 1,1 0 0,-1 0-1,0 0 1,0 0-1,0 0 1,1 1 0,-1-1-1,0 1 1,1-1-1,-1 1 1,0 0 0,1 0-1,-1 0 1,-1 1 0,-2 1-769,1 0 1,0 0 0,0 1 0,1-1-1,-1 1 1,1 0 0,0 0 0,0 0-1,0 0 1,-2 6 0,-7 21-2940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14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10 361 5312,'-1'-3'626,"0"-1"0,0 1 0,1 0 0,-1 0 0,1 0 0,0-1 0,-1-4 0,1 8-436,0 0 1,0 0-1,0-1 1,0 1 0,0 0-1,0-1 1,0 1-1,0 0 1,0 0-1,0-1 1,0 1 0,0 0-1,-1 0 1,0-2 1143,1 2-1144,0 0 1,-1-1-1,1 1 1,0 0 0,0 0-1,-1 0 1,1 0-1,-1 0 1,1 0-161,0 0-1,1 0 1,-1 0 0,0 0 0,0 0-1,0 0 1,0 0 0,0-1-1,0 1 1,0 0 0,0 0 0,0 0-1,0 0 1,0 0 0,0 0 0,1 0-1,-1 0 1,0 0 0,0 0-1,0 0 1,0 0 0,0 0 0,0 0-1,0 0 1,0 0 0,0 0-1,0 0 1,0-1 0,0 1 0,0 0-1,0 0 1,0 0 0,0 0 0,0 0-1,0 0 1,0 0 0,0 0-1,0 0 1,0 0 0,0 0 0,0-1-1,0 1 1,0 0 0,0 0 0,0 0-1,0 0 1,0 0 0,0 0-1,0 0 1,0 0 0,0 0 0,0 0-1,0 0 1,0 0 0,0-1-1,0 1 1,0 0 0,-1 0 0,1 0-1,0 0 1,1 0 78,-1 0-1,0-1 1,0 1 0,0 0-1,1-1 1,-1 1 0,0 0-1,0-1 1,0 1 0,0 0-1,1-1 1,-1 1 0,0 0-1,0-1 1,0 1 0,0-1-1,0 1 1,0 0 0,0-1-1,0 1 1,0 0 0,0-1-1,-1 0-84,1 1 0,0 0-1,0 0 1,0-1 0,0 1-1,0 0 1,0 0 0,0-1-1,0 1 1,0 0 0,0-1-1,0 1 1,0 0 0,0-1-1,0 1 1,0 0-1,0 0 1,1-1 0,-1 1-1,0 0 1,0 0 0,0-1-1,0 1 1,0 0 0,1 0-1,-1-1 1,0 1 0,0 0-1,0 0 1,1 0 0,-1 0-1,0-1 1,0 1 0,1 0-1,-1 0 1,0 0 0,0 0-1,1 0 1,-1 0 0,0 0-1,1 0 1,-1-1 0,0 1-1,0 0 1,1 0 0,-1 0-1,23 15 229,-15-11-171,0-1 0,0 0 0,0 0 0,1-1 0,-1 0 0,13 1 0,53 1 207,-37-3-227,72 1 172,121-13 0,7-33-30,-127 20-116,-98 22-95,1 0 95,0-1 0,-1 0 0,1 0-1,-1-2 1,18-7 0,-30 11-73,0 1 1,1-1-1,-1 1 0,0-1 0,1 1 0,-1-1 0,0 1 0,0-1 0,0 0 1,1 1-1,-1-1 0,0 1 0,0-1 0,0 0 0,0 1 0,0-1 0,0 1 1,0-1-1,0 0 0,-1 1 0,1-1 0,0 1 0,0-1 0,0 1 1,-1-1-1,1 0 0,0 1 0,0-1 0,-1 1 0,1-1 0,-1 0 0,-14-21 179,12 18-201,-16-20-21,-1 1 1,-1 1-1,0 1 0,-2 1 0,-1 1 1,-33-21-1,47 30 52,10 9-30,0 1 1,0 0-1,0-1 0,0 1 1,0 0-1,0 0 0,0-1 1,0 1-1,0 0 1,0-1-1,0 1 0,0 0 1,0 0-1,0-1 1,0 1-1,0 0 0,0-1 1,1 1-1,-1 0 0,0 0 1,0 0-1,0-1 1,1 1-1,-1 0 0,0 0 1,0-1-1,0 1 1,1 0-1,-1 0 0,0 0 1,0 0-1,1 0 0,-1-1 1,0 1-1,1 0 1,-1 0-1,0 0 0,0 0 1,1 0-1,-1 0 1,0 0-1,1 0 0,-1 0 1,0 0-1,0 0 1,1 0-1,7-1-28,1 1 0,-1 0-1,0 0 1,0 1 0,0-1 0,1 2 0,-1-1 0,8 4 0,61 23 40,-77-28-3,14 6 4,-2 0 0,1 0 0,-1 2 0,0-1 0,0 2 0,-1-1 0,16 17 0,-22-20-14,-1 0 0,1 0 0,-1 1 0,0 0 0,0 0 0,-1 0 0,0 0 0,0 0 0,-1 1 0,1-1 0,-1 1 0,-1 0 0,1 0 0,-1 0-1,0-1 1,-1 1 0,0 9 0,-1-4-1,0-1-1,-1 0 1,-1 0-1,0 1 1,0-1-1,-1-1 1,-1 1-1,0-1 1,0 1-1,-7 9 1,2-6-1088,-22 24 1,-19 10-5195,24-23 2895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15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46 232 4320,'-8'-3'43,"4"2"678,0-1 1,0 1 0,1-1 0,-1 0 0,-4-3 0,7 4-513,0 1 0,0-1 1,0 0-1,1 0 0,-1 1 1,0-1-1,1 0 1,-1 0-1,1 0 0,-1 0 1,1 0-1,-1 0 0,1 0 1,0 0-1,-1 0 0,1 0 1,0 0-1,0 0 0,0 0 1,0 0-1,0 0 0,0 0 1,0 0-1,0 0 1,0 0-1,1-2 0,0-2 102,1 1-1,0-1 0,0 1 1,0-1-1,1 1 0,-1 0 1,1 0-1,0 0 0,0 0 1,1 0-1,6-6 0,5-2 185,30-18-1,-33 23-343,12-8-52,0 2 0,37-15 1,-47 22-119,1 1 0,-1 1 0,1 1 0,-1 0 0,1 1 0,20-1 0,-28 3-16,-1 0 0,0 1 0,0 0-1,0 0 1,0 1 0,0-1-1,0 1 1,0 1 0,0-1 0,0 1-1,-1 0 1,9 6 0,-11-6 39,1 0 0,-1 0 0,0 0 0,1 0 0,-1 1 1,-1-1-1,1 1 0,-1 0 0,1 0 0,-1 0 0,0 0 0,0 0 1,-1 0-1,1 1 0,-1-1 0,0 1 0,1 7 0,-2 5-2,0-1-1,-1 0 1,0 1-1,-2-1 1,0 0-1,-10 31 1,-3-5 89,-24 48-1,19-49 22,-1 0-1,-50 65 0,54-83-2,-2 0 0,-1-2 0,0 0-1,-2-2 1,-32 22 0,-49 35 616,89-65 113,27-12-31,1-1-804,108-16 1229,186-5 0,-284 25-1124,-18-1-79,-1-1 0,1 1 0,-1-1 0,1 0 0,-1 0 0,1 0 0,-1-1 0,1 0 0,-1 0 0,7-2 0,-10 3-165,-1 0 105,0 0 0,0 0 0,0 0 0,0-1 0,0 1 0,0 0 0,0 0 0,0 0 0,0 0 0,1 0 0,-1 0 0,0 0 0,0 0 0,0 0 0,0-1 0,0 1 0,0 0 0,0 0 0,1 0 0,-1 0 0,0 0 0,0 0 0,0 0 0,0 0 0,0 0 0,1 0 0,-1 0 0,0 0 0,0 0 0,0 0 0,0 0 0,0 0 0,1 0 0,-1 0 0,0 0 0,0 0 0,0 0 0,0 0 0,0 1 0,0-1 0,1 0 0,-1 0 0,0 0 0,0 0 0,0 0 0,0 0 0,0 0 0,0 0 0,0 0 0,0 1 0,0-1 0,1 0 0,-1 0 0,0 0 0,0 0 0,0 0 0,0 0 0,0 1 0,0-1 0,0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16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508 15 4160,'8'-11'2342,"-8"11"-2265,1-1-1,-1 1 1,0 0 0,0 0 0,0 0 0,0-1 0,1 1 0,-1 0 0,0 0 0,0 0 0,1 0-1,-1 0 1,0-1 0,0 1 0,1 0 0,-1 0 0,0 0 0,0 0 0,1 0 0,-1 0 0,0 0-1,0 0 1,1 0 0,-1 0 0,0 0 0,0 0 0,1 0 0,-1 0 0,0 0 0,0 0-1,1 0 1,-1 1 0,2 0 1897,-1 3 522,0 0-2207,-1 0 0,0 0 0,0-1 0,0 1 0,0 0 0,0 0 0,-1-1 0,0 1 0,-1 4 0,-1 7 229,-3 21 168,-3-1 1,-21 56 0,14-43-225,7-19-225,-2 0 0,-1-1-1,-1-1 1,-30 45-1,35-60-132,-1-1-1,0 1 1,-1-2-1,0 1 1,-1-2-1,0 1 1,-1-1-1,0-1 1,0 0-1,-1-1 0,0 0 1,-16 5-1,12-6 28,0-1 0,-1 0 0,-19 2 1,29-6-69,0 0 1,1-1 0,-1 0 0,0 0 0,0-1 0,1 0-1,-1 0 1,0-1 0,-13-4 0,19 5-56,0 0 0,0 1-1,1-1 1,-1 0 0,0 0 0,0 0 0,1 0-1,-1 0 1,1-1 0,-1 1 0,1 0 0,0-1-1,0 1 1,-1-1 0,1 1 0,0-1 0,0 0-1,0 0 1,1 1 0,-1-1 0,0 0 0,1 0-1,-1 0 1,1 0 0,-1 1 0,1-1 0,0 0-1,0 0 1,0 0 0,0 0 0,0 0 0,0 0-1,1 0 1,-1 0 0,1 0 0,1-3-1,0 0-15,0 0 0,0 1-1,1-1 1,0 1-1,0-1 1,0 1 0,1 0-1,-1 0 1,1 1-1,0-1 1,0 1-1,0 0 1,6-4 0,-2 4 30,0-1 1,1 1-1,-1 0 1,0 0-1,1 1 1,0 1-1,0-1 1,-1 1 0,1 1-1,0-1 1,0 2-1,0-1 1,0 1-1,-1 0 1,1 1-1,0 0 1,-1 1-1,1-1 1,-1 2 0,0-1-1,8 6 1,19 13 454,-1 2 0,59 54 0,-54-43-346,1-1 477,-38-32-1477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17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 3808,'-4'-8'9882,"9"26"-8866,0 0 0,-1 0 0,2 28 0,0 361 1591,-6-302-1838,0-105-837,0 0 0,0 0 0,0 0 0,0 0 0,0 1 0,0-1 0,0 0 0,0 0-1,0 0 1,0 0 0,-1 0 0,1 0 0,0 0 0,0 0 0,0 0 0,0 1 0,-2-1-1634,2 0 1634,0 0 0,0 0 0,0 0 0,0 0 0,0 0 0,0 0 0,0 0 0,0 0 0,-1 0 0,1 0 0,0 0-341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2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46 364 3968,'-3'0'782,"0"-1"-1,0 1 1,1-1 0,-1 1 0,0 0-1,1 0 1,-1 0 0,-5 1-1,-7 0 8141,33 4-6826,-14-5-1974,0 0 1,0-1 0,-1 0-1,1 0 1,0 0 0,-1 0 0,1 0-1,-1-1 1,1 1 0,-1-1-1,6-4 1,4-4 208,18-18-1,-2 2-47,53-31-140,-61 44-52,0-1 1,-1-1 0,-1 0-1,0-2 1,21-24 0,-35 35-97,0-1 1,0 1-1,0-2 1,-1 1-1,-1 0 0,1-1 1,-1 1-1,0-1 1,-1 0-1,0 0 1,0 0-1,0-1 0,-1-10 1,-10 34 164,5-10-151,1-1 0,0 1 0,0 0 1,1 0-1,-1 0 0,-2 8 0,3 1 137,0 1-115,0 0-1,0 0 1,2 1-1,1 26 1,1-29 32,-2-6-42,1-1 0,0 1 0,0 0 0,1-1 0,-1 1 0,1-1 0,1 1 0,0-1-1,-1 0 1,2 0 0,6 10 0,7 6 256,19 21-141,-32-39-79,0 0 0,0 0 0,1-1 0,0 1 0,0-1 0,0 0 1,7 3-1,-8-4 12,-3-1 150,-1-1-215,0 0 1,1 0 0,-1 0 0,0-1 0,0 1-1,0 0 1,1 0 0,-1 0 0,0 0 0,0 0-1,1 0 1,-1 0 0,0 0 0,0 0 0,0 1-1,1-1 1,-1 0 0,0 0 0,0 0 0,0 0-1,1 0 1,-1 0 0,0 0 0,0 0 0,0 1-1,0-1 1,1 0 0,-1 0 0,0 0 0,0 0-1,0 1 1,0-1 0,0 0 0,0 0 0,1 0-1,-1 0 1,0 1 0,-6 7-41,-15 5-25,17-11 57,-1 0-1,1-1 1,-1 0 0,1 0 0,-1 0 0,0-1 0,1 0-1,-1 0 1,-8-1 0,-6-1 201,-20-6 0,1 0-123,-17 0 22,-69 1 0,114 7-96,0 0-1,0 1 0,0 0 0,0 1 0,-17 5 0,27-7-4,0 0-1,-1 1 1,1-1-1,-1 0 1,1 1-1,0-1 1,-1 1-1,1-1 1,0 1-1,-1-1 1,1 1-1,0-1 1,0 1-1,-1-1 1,1 1-1,0-1 1,0 1-1,0-1 1,0 1 0,0-1-1,0 1 1,0-1-1,0 1 1,0-1-1,0 1 1,0 0-1,0-1 1,0 1-1,0-1 1,1 1-1,-1-1 1,0 1-1,0-1 1,1 1-1,9 20 181,-9-19-142,5 6 23,0 0-1,0 0 1,1-1-1,0 1 1,1-1-1,-1-1 1,1 0-1,1 0 1,-1 0-1,1-1 1,0 0-1,0-1 1,0 0-1,1 0 1,-1-1-1,1 0 1,0-1-1,0 0 1,0-1-1,0 0 1,15 0-1,-3-2-25,1-2-1,-1 0 1,0-2-1,-1 0 1,1-1 0,-1-1-1,0-1 1,-1-1-1,0-1 1,0-1-1,-1 0 1,-1-2-1,0 0 1,22-20-1,-16 9-29,-10 12 0,14-18 0,-3 3 12,-15 16-14,0 1-1,-1-1 1,-1 0 0,12-20-1,-13 10 112,-7 19-115,1 0 1,-1 0-1,1 0 0,0 0 1,0 0-1,0 0 1,1-2-1,-1 2 15,0 1-1,-1-1 1,1 0 0,0 1-1,-1-1 1,1 0-1,-1 1 1,0-1 0,0 0-1,1 0 1,-1-1-1,0 0 1,0 1 0,0 0 0,0-1 0,1 1 0,-1 0 0,1-1-1,0 1 1,0 0 0,1-3 0,-2-1-9,-1 3-60,-1 9-72,-2 11-60,1 8 285,-1 2-150,1 0 1,2 0-1,2 32 1,0-46 93,0 3 5,5 22-1,-5-34-30,0 0 0,0 0 0,0-1 0,1 1 0,-1-1-1,1 1 1,0-1 0,0 1 0,0-1 0,0 0 0,5 4-1,-6-6 3,0 0 0,0 0 0,1 0 0,-1 0-1,1-1 1,-1 1 0,1-1 0,-1 1-1,1-1 1,-1 1 0,1-1 0,0 0 0,-1 1-1,1-1 1,-1 0 0,1 0 0,0 0-1,-1-1 1,1 1 0,-1 0 0,1-1-1,0 1 1,1-1 0,4-2 46,1 0 0,-1-1 1,10-6-1,-13 8-43,88-60 131,0-1-203,-55 41 28,33-20-141,-55 32 207,0 0 1,1 2 0,19-9-1,-34 17-46,0-1-1,0 1 1,0 0-1,0-1 1,0 1-1,0 0 1,-1 0-1,1 0 1,0 0-1,0 0 1,0 0-1,0 0 1,0 0-1,0 0 1,0 1-1,0-1 1,0 0-1,0 1 1,0-1-1,0 0 1,-1 1-1,1-1 1,0 1-1,0-1 1,0 1-1,-1 0 1,1-1-1,0 1 1,-1 0-1,1-1 1,-1 1-1,1 0 1,-1 0-1,1 0 1,-1 0-1,1-1 1,-1 1-1,0 0 1,1 0-1,-1 0 1,0 0-1,0 1 1,2 6 25,-1-1-1,0 0 1,0 1 0,-1 8-1,0-15-16,0 93 58,2-80 66,-2-14-117,0 0 0,0 1 0,0-1 0,1 0 0,-1 0 0,0 0 0,0 0 0,0 1 0,0-1 0,1 0 0,-1 0 0,0 0 0,0 0 0,0 0 0,0 1 0,1-1 0,-1 0 0,0 0 0,0 0 0,1 0 0,-1 0 0,0 0 0,0 0 0,1 0 0,-1 0 0,0 0 0,0 0 0,1 0 0,1-1 26,0 0 0,0 0 0,0 0 1,0 0-1,0 0 0,-1 0 1,1-1-1,2-1 0,1-1-45,53-49 181,-46 40-206,0 1 0,1 1 0,0 0 0,1 0-1,1 1 1,17-8 0,-31 17 29,1 0 1,0 1-1,-1-1 1,1 1-1,-1-1 1,1 1-1,0 0 0,-1-1 1,1 1-1,2 0 1,-4 0 3,1 1 1,-1-1 0,1 0 0,0 0-1,-1 0 1,1 0 0,-1 1-1,1-1 1,-1 0 0,1 1 0,-1-1-1,1 0 1,-1 1 0,1-1-1,-1 0 1,1 1 0,-1-1-1,0 1 1,1 0 0,0 1-10,0-1 1,-1 1 0,1 0-1,-1 0 1,0 0-1,1 0 1,-1 0-1,0-1 1,0 1-1,0 0 1,0 0-1,-1 0 1,1 0 0,-1 2-1,-2 9 59,-1 0-1,-1 0 1,-10 20-1,7-18-32,-8 26 0,11-7-2,5-29 24,-1 0 0,1 0-1,-1 0 1,0 0-1,-3 6 1,4-8-46,-1 0 1,1-1 0,0 1-1,0 0 1,0-1 0,0 1-1,1 4 1,-1-5 12,1-1 0,-1 0 1,0 0-1,0 0 0,1 0 0,-1 1 0,0-1 1,1 0-1,-1 0 0,1 0 0,0 0 0,-1 0 1,1 0-1,0 0 0,-1 0 0,1 0 0,0 0 1,0-1-1,0 1 0,0 0 0,0 0 1,1 0-1,2 0 10,0 0 0,0-1-1,-1 0 1,1 1 0,0-1 0,0 0 0,0-1 0,-1 1 0,1-1 0,0 0 0,0 0 0,6-2-1,1-2 27,-1-1-1,1 0 0,9-8 1,41-26 157,40-29-236,-82 56 29,29-17 0,-12 9-33,-2 0 157,-33 21-131,6-3 53,0 1 0,0 0 0,9 0 0,-5-3-220,-10 4 192,0 0-1,1 0 0,-1 1 0,0-1 1,1 0-1,-1 1 0,0-1 1,1 1-1,-1-1 0,1 1 1,-1 0-1,1-1 0,-1 1 1,0 0-1,1 0 0,-1 0 1,1 0-1,-1 1 0,1-1 0,-1 0 1,3 1-1,-3-1-12,0-1-1,1 1 1,-1 0-1,0-1 1,0 0 0,0 1-1,1-1 1,-1 0-1,0 1 1,0-1-1,1-1 1,11-6 0,-11 7-4,0 0-1,0 0 1,0 0 0,0 0 0,0 0-1,0 0 1,0-1 0,2-1-1,2-2-14,-5 4 23,0 1 0,0-1 0,0 1 0,1-1 0,-1 1 0,0-1 0,0 1 0,0 0 0,0 0 0,0-1 0,0 1 0,1 0-1,-1 0 1,0 0 0,0 0 0,0 0 0,0 1 0,1-1 0,-1 0 0,0 0 0,0 1 0,0-1 0,0 1 0,0-1 0,0 1 0,0-1 0,1 2 0,16 7-125,-18-9 127,0 0 1,0 0-1,0 0 1,1 1-1,-1-1 1,0 0-1,0 0 1,0 0-1,0 1 1,0-1-1,1 0 1,-1 0-1,0 1 1,0-1-1,0 0 1,0 0 0,0 1-1,0-1 1,0 0-1,0 0 1,0 1-1,0-1 1,0 0-1,0 0 1,0 1-1,0-1 1,0 0-1,0 0 1,0 1-1,0-1 1,0 0-1,-1 0 1,1 1-1,0-1 1,0 0-1,0 0 1,0 0-1,0 1 1,-1-1-1,1 0 1,0 0-1,0 0 1,0 0 0,-1 1-1,1-1 1,0 0-1,-7 5 98,-2-1-126,1 0 1,-1-1-1,1-1 0,-1 1 0,0-1 0,0-1 0,-15 1 0,2 1 74,2 0-35,-4 1-13,-1 0-1,-42 14 1,66-18 6,-1 1 0,1-1 1,-1 1-1,1 0 0,-1 0 1,1-1-1,0 1 0,-1 0 1,1 0-1,0 0 0,0 0 1,0 0-1,0 1 0,0-1 0,0 0 1,0 0-1,0 1 0,0-1 1,0 1-1,1-1 0,-2 3 1,2-2-7,0 0 0,0 0 0,0 0-1,0 1 1,0-1 0,0 0 0,0 0 0,1 1 0,-1-1 0,1 0 0,0 0 0,0 0 0,1 3 0,3 4-2,0 0 0,1-1 0,0 0 0,1 0 0,11 11 0,-4-6 37,1 0 0,0 0 0,26 15 0,-35-25 0,0 0 0,-1 0 0,1 0 0,1-1 0,-1 1 0,0-2 0,0 1 0,1-1 0,-1 0 0,1 0 0,0 0 0,-1-1 0,1 0 0,9-2 0,9-5 22,-1-1 0,0-1 0,-1-1 1,39-23-1,12-5 59,-23 15-241,114-57 256,-158 76-116,0-1 0,-1 1 0,1-1 0,-1 0 0,0-1-1,0 1 1,-1-1 0,9-13 0,-12 17-20,-1-1 0,1 1-1,-1-1 1,0 0-1,0 0 1,0 1-1,0-1 1,0 0 0,-1 0-1,1 0 1,-1 0-1,0 0 1,0 0 0,0 0-1,0 0 1,0 0-1,-1 0 1,0 0-1,1 0 1,-1 0 0,0 0-1,0 1 1,0-1-1,-1 0 1,1 1 0,-1-1-1,-2-3 1,1 3-10,0-1 1,-1 1 0,1 0 0,-1 0 0,0 0-1,1 0 1,-2 1 0,1-1 0,0 1-1,0 0 1,-1 1 0,1-1 0,0 1 0,-1-1-1,0 1 1,1 1 0,-1-1 0,0 1-1,1 0 1,-1 0 0,0 0 0,0 0 0,1 1-1,-1 0 1,0 0 0,1 0 0,-1 1-1,-7 3 1,8-4 31,1 1 0,-1 0 0,1-1-1,0 1 1,-1 1 0,1-1 0,0 0 0,0 1-1,1 0 1,-1-1 0,1 1 0,-1 0-1,1 0 1,0 1 0,0-1 0,0 0 0,0 1-1,1-1 1,-1 1 0,1 0 0,0-1 0,0 1-1,0 0 1,1 0 0,-1-1 0,1 1 0,0 0-1,0 0 1,0 0 0,1 0 0,-1-1-1,1 1 1,0 0 0,0 0 0,0-1 0,3 5-1,1 2 40,0 0-1,1-1 0,0 1 0,1-1 1,0-1-1,1 1 0,15 13 1,3 0 81,38 24 1,-43-32 12,1 0 1,1-1-1,43 18 0,-58-28-377,0-1 0,0 0 0,0-1 0,0 1 0,0-2 0,0 1 0,9-1 0,-12-1-401,1 1-1,-1-1 0,1 0 0,-1-1 1,0 1-1,1-1 0,-1-1 1,0 1-1,0 0 0,-1-1 0,8-5 1,-9 5-528,1 0-1,-1 0 1,0-1 0,0 0 0,-1 1 0,1-1 0,-1 0 0,1 0 0,-1 0 0,-1-1 0,1 1 0,0 0 0,-1-1 0,1-5-1,2-6-2242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17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36 6304,'-18'-13'7637,"24"13"-6579,-1 0 0,0-1 0,1 0 1,5-2-1,13-3-163,17 1 399,67 0 0,-50 3-879,142 2 858,-145 1-4487,1-1-5325,-38 0 4849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18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266 140 8544,'-1'0'301,"0"-1"0,-1 1 0,1-1 0,0 1 0,-1 0 0,1 0 0,-1-1 1,1 1-1,0 0 0,-1 0 0,1 0 0,-1 1 0,1-1 0,0 0 0,-1 0 0,1 1 0,0-1 1,-1 1-1,-1 0 0,-1 2-15,1-1 0,0 1 0,-1 0 0,1 0 0,-3 5 1,-8 7 123,8-10-287,-27 27 920,-56 68 0,80-87-949,0-1 0,1 1 0,1 1 0,0-1 0,1 1 0,1 0 0,0 1-1,0-1 1,2 1 0,-3 16 0,5-14-2,0 1 0,1 0 0,1-1 0,1 1 0,0-1 0,1 0 0,1 1 1,1-1-1,0-1 0,11 23 0,-11-27 0,1-1 0,0 0 0,0-1 0,1 0 0,1 0 0,0 0 0,0-1 0,1 0 0,0 0 0,1-1 0,0-1 0,0 1 0,0-2 1,1 1-1,18 7 0,-22-12-42,0 0 1,1 0 0,-1 0-1,0-1 1,1 0 0,-1 0-1,1-1 1,-1 0 0,1 0-1,-1-1 1,1 0 0,-1 0-1,1-1 1,-1 0 0,0 0-1,0-1 1,0 0 0,0 0-1,0 0 1,-1-1 0,10-7-1,18-15 246,55-51 0,26-41 42,-77 77-190,-21 25-84,-1-2 0,0 0 0,-2-1 0,0-1 0,-1 0 0,12-26 0,-19 32-20,-1-1 1,-1 1 0,0-1 0,0 0 0,-2 0 0,0-1 0,-1 1-1,0 0 1,-1-1 0,-1 1 0,-5-30 0,4 34-56,0 1 1,-1 0-1,-1 0 0,1 0 1,-2 0-1,1 1 0,-1 0 1,-1 0-1,1 0 0,-2 0 1,1 1-1,-1 0 0,0 0 1,-1 1-1,0 0 1,0 0-1,0 1 0,-11-6 1,12 8-27,-1 1-1,0-1 1,1 2 0,-1-1 0,0 1 0,0 0 0,-1 1 0,1 0 0,0 0 0,-15 2 0,11 0 18,1 0 1,-1 1-1,1 1 0,0 0 0,0 0 0,0 1 1,-14 7-1,13-4-60,0 0 0,0 0 0,0 1 0,1 1 0,0 0 0,0 1 0,1 0 0,1 0 0,0 1 0,0 0 0,1 1 0,0 0 0,-8 17 0,12-19-1041,0 1 0,1-1 0,0 1 0,1 0 0,0 0 0,1 0 0,-1 18 0,4 3-1237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18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 6464,'-2'-1'343,"2"1"-238,-1 0 0,1 0 1,0 0-1,-1 0 0,1 0 0,-1 0 0,1-1 0,0 1 0,-1 0 0,1 0 0,0 0 0,0 0 1,-1-1-1,1 1 0,0 0 0,-1 0 0,1-1 0,0 1 0,0 0 0,0 0 0,-1-1 0,1 1 0,0 0 1,0-1-1,0 1 0,-1 0 0,1 0 0,0-1 0,0 1 0,0-1 0,0 1 0,4 11 6831,13 17-4855,-1-2-1173,79 141 2248,-78-142-2910,1 0-1,1-1 1,1 0 0,30 25-1,36 23 566,-85-71-883,1 0 0,-1 0 1,1 0-1,-1-1 0,1 1 0,-1 0 0,1 0 1,0-1-1,-1 1 0,1-1 0,0 0 0,2 1 1,10 2-575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22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20 3136,'-15'-20'4789,"18"20"-4329,-1 1 0,1-1 0,0 0 0,0 1 0,-1 0 0,1-1 1,0 1-1,-1 0 0,1 0 0,-1 1 0,4 1 0,-2 0-227,0 0 0,-1 0 0,0 0 1,0 0-1,0 0 0,4 6 0,0 3 40,0 0-1,-1 1 0,7 18 1,-13-30-223,14 35 872,12 51 0,-22-69-638,-1-1 1,-1 1 0,0 0 0,-2-1-1,-1 23 1,1-35-200,-1-1-1,0 1 1,0-1 0,0 1 0,-1-1-1,0 1 1,0-1 0,0 0-1,0 1 1,-1-1 0,1 0 0,-4 3-1,1-1 7,-1 0-1,0-1 0,0 0 1,0 0-1,-1 0 1,-10 5-1,-1-1 9,-1-1 0,0-1 0,-1 0 0,-31 6 0,37-11-866,-1 1-1,-17-1 1,26-2-655,0 0 0,0 0 0,1-1-1,-10-2 1,8 0-1532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23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26 3136,'-2'-2'474,"0"-1"-1,-1 0 1,1 1-1,-1-1 1,1 1 0,-1 0-1,-5-3 1,6 4-234,0 0 0,0 1-1,0-1 1,0 1 0,-1 0 0,1-1 0,0 1 0,0 0-1,0 0 1,0 1 0,0-1 0,0 0 0,0 1 0,-4 0-1,-2 2 124,1 0-1,0 0 1,0 1 0,0 0-1,0 0 1,1 0-1,0 1 1,0 0 0,-9 10-1,-5 7 804,-21 29 0,32-39-793,-4 6 68,-18 21 407,3 0 1,-41 76-1,63-102-790,0 0-1,1 1 1,0 0-1,1-1 1,1 1-1,0 1 1,1-1-1,0 0 1,1 1 0,1-1-1,0 0 1,1 1-1,5 26 1,-4-33-15,0-1 1,1 1 0,0 0 0,0-1 0,1 0-1,0 0 1,0 0 0,0 0 0,1 0 0,0-1-1,0 0 1,1 0 0,0 0 0,0-1 0,0 0-1,1 0 1,-1-1 0,10 5 0,-6-5-4,0 0 1,1-1 0,-1 0 0,1-1-1,-1 0 1,1-1 0,21 0 0,-7-2 42,0-1 0,32-6 1,-21 0-1,-1-1 0,0-2 0,-1-1 0,0-2 0,0-1 0,48-31 0,-63 34-4,-2-1-1,0-1 1,22-23 0,-30 28-25,-1 0 0,0-1 0,0 0 0,-1-1 0,0 0 0,5-11 0,-7 12-3,-1 1-1,0-1 0,0 0 0,-1 0 0,0-1 1,-1 1-1,0 0 0,0-1 0,-1 0 1,-1 1-1,-1-18 0,1 16-38,-2 0 0,1 1 0,-1-1 0,-1 1 1,0-1-1,-1 1 0,0 0 0,-1 0 0,0 1 0,-8-13 0,9 17-26,-1 1 0,0-1-1,-1 1 1,1 1 0,-1-1-1,0 1 1,0 0 0,0 0 0,-1 0-1,1 1 1,-1 0 0,0 1-1,0-1 1,0 1 0,0 1-1,0-1 1,0 1 0,-14 0 0,9 0-123,0 1 1,-1 1 0,1 0 0,0 1-1,0 0 1,0 1 0,0 0-1,1 1 1,-1 0 0,-16 9 0,22-10-701,0 1 1,-1 0-1,2 1 1,-1-1-1,0 1 1,1 0-1,0 1 1,0-1-1,0 1 1,1 0-1,0 0 1,-7 13-1,1 13-2389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23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 6464,'-18'-2'2090,"17"2"-2066,1 0-1,0 0 0,0 0 1,0 0-1,0 0 0,0 0 0,0 0 1,0 0-1,0 0 0,-1 0 0,1 0 1,0 0-1,0 0 0,0 0 1,0 0-1,0 0 0,0 0 0,0 1 1,0-1-1,0 0 0,0 0 0,0 0 1,0 0-1,0 0 0,-1 0 1,1 0-1,0 0 0,0 0 0,0 1 1,0-1-1,0 0 0,0 0 0,0 0 1,0 0-1,0 0 0,0 0 1,0 0-1,0 1 0,0-1 0,0 0 1,0 0-1,0 0 0,1 0 0,-1 0 1,0 0-1,0 0 0,0 0 1,0 0-1,0 1 0,0-1 0,0 0 1,0 0-1,0 0 0,0 0 0,0 0 1,0 0-1,0 0 0,1 0 1,-1 0-1,0 0 0,0 0 0,0 0 1,6 7 1741,3-3-1001,-1 1 0,0 0 1,0 0-1,-1 1 0,0 0 0,0 1 0,0-1 0,10 14 0,0 3-91,22 38 1,50 118 406,-49-93-731,-23-49-97,-11-22-556,1-1-1,10 17 1,-8-22-3701,0-5 1056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24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13 6304,'-13'-9'1701,"13"6"-324,9 4 1411,26 4 2301,20-6-2207,-19 0-1909,251 1 984,-260-4-2762,-23 13-4310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24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7648,'0'0'3456,"32"6"-3008,-11-1 2240,2-2-1568,22 2 735,-5 2-1087,2-2-288,-2 3-320,-4-1 32,-4 1-128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26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204 163 3392,'-5'-33'12668,"6"32"-12632,-8-17 843,7 17-854,0 0-1,0-1 0,0 1 0,-1 0 0,1 0 0,0 0 0,0 0 1,-1 0-1,1 0 0,0 0 0,-1-1 0,1 1 0,-1 0 0,0 0 1,1 1-1,-1-1 0,0 0 0,1 0 0,-1 0 0,0 0 1,0 0-1,0 1 0,0-1 0,0 0 0,0 1 0,0-1 0,0 1 1,0-1-1,0 1 0,0 0 0,0-1 0,0 1 0,0 0 0,-1 0 1,1 0-1,0-1 0,0 1 0,0 1 0,0-1 0,-1 0 0,1 0 1,0 0-1,0 0 0,0 1 0,0-1 0,0 1 0,0-1 0,0 1 1,0-1-1,0 1 0,0-1 0,0 1 0,0 0 0,-1 1 0,-9 9 147,1 0-1,0 1 0,1 0 1,0 1-1,-12 23 0,-25 71 728,39-88-743,1 0 0,1 1-1,0-1 1,-1 24 0,5-35-77,1 0 1,0 0 0,0 0 0,1 0-1,0 0 1,0 0 0,1 0 0,0 0 0,0 0-1,1 0 1,0-1 0,7 13 0,-8-17-21,0 1 1,1-1-1,0 0 1,-1 0 0,1 0-1,0 0 1,1-1-1,-1 1 1,0-1 0,1 0-1,-1 0 1,1 0-1,0 0 1,-1-1 0,1 1-1,0-1 1,0 0-1,0 0 1,0 0 0,8 0-1,2-1 83,-1-1 0,1 0 0,0-1 1,23-6-1,0-1 168,-1-3 0,0-1 1,0-2-1,47-26 0,-68 32-232,0-1-1,0 0 1,-1-1-1,-1-1 1,0 0-1,0-1 0,-1 0 1,-1-1-1,18-27 1,-24 30-33,1 1 0,-1-1 0,0 0 0,-1 0 0,-1-1 0,4-19 0,-6 23-34,0-1 1,0 0 0,-1 1-1,-1-1 1,1 0-1,-1 1 1,-1-1 0,0 0-1,-5-14 1,5 17-7,-1-1-1,0 1 1,-1 0 0,0 0 0,1 0 0,-2 1-1,1-1 1,-1 1 0,0 0 0,-8-6-1,4 4 1,0 1 0,0 1 0,-1-1 0,1 1 0,-1 1-1,-14-5 1,9 5-28,-1 0 0,1 1 1,-1 1-1,0 0 0,0 1 0,0 1 0,0 0 0,0 1 0,-20 4 0,25-2-46,0-1 0,0 2 0,0 0 0,0 0 0,1 1 0,0 0 0,0 0 0,-16 13 0,21-13-292,0-1-1,0 1 1,1-1 0,0 1 0,0 1 0,0-1 0,-4 8-1,6-8-347,0 0 0,-1 1 0,2-1 0,-1 1 0,1 0 0,0-1 0,0 1-1,0 0 1,1 6 0,2 20-2244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26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6816,'0'11'2181,"0"1"0,1-1 1,1 0-1,3 18 0,-1-10-1099,-1 0-1,-1 1 1,0-1 0,-2 27-1,-1-23-628,3-42-6191,5 3 2965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2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180 109 12288,'-116'-65'5567,"79"65"-4831,24-4-960,8 1-32,-3-5-448,8 0 384,0-4-2495,3 4 1535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26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4736,'0'-1'235,"0"1"-161,0-1 0,0 1 0,0 0 0,-1-1-1,1 1 1,0 0 0,0 0 0,0-1 0,0 1-1,0 0 1,0-1 0,0 1 0,0 0 0,0-1 0,0 1-1,0 0 1,1-1 0,-1 1 0,0 0 0,0 0 0,0-1-1,0 1 1,0 0 0,0-1 0,1 1 0,-1 0-1,0 0 1,0-1 0,0 1 0,1 0 0,-1 0 0,0 0-1,0-1 1,1 1 0,-1 0 0,0 0 0,1 0 0,-1 0-1,0 0 1,0 0 0,1-1 0,-1 1 0,0 0 0,1 0-1,-1 0 1,0 0 0,1 0 0,-1 0 0,0 0-1,1 0 1,-1 0 0,0 1 0,1-1 0,-1 0 0,0 0-1,0 0 1,1 0 0,0 1 174,0 0 1,-1 0-1,1 0 0,0 0 0,-1 0 1,1 0-1,-1 0 0,1 0 0,-1 0 1,1 0-1,-1 0 0,0 1 0,0-1 1,1 0-1,-1 0 0,0 0 0,0 0 1,0 3-1,1 4 331,4 36 1297,-1 1 1,-3 48-1,-11 92 281,2-106-1776,3-43-259,2 0 0,1 0 1,2 0-1,5 42 0,-5-77-253,0 0-1,0 0 1,0 0-1,0 0 1,1-1-1,-1 1 1,0 0-1,1 0 1,-1 0-1,0 0 1,1 0-1,-1 0 1,1-1-1,-1 1 1,1 0-1,0 0 1,-1-1-1,1 1 1,0 0-1,-1-1 1,1 1-1,1 0 1,-1-1-149,0 0 0,0 0 0,0 0 0,0 0 0,-1 0 0,1 0 0,0 0 0,0 0 0,0-1 0,0 1 0,0 0 0,0 0 0,-1-1 0,1 1 0,0-1 0,0 1 0,0-1 0,-1 1 0,1-1 1,0 1-1,1-2 0,11-10-2376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27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 6976,'0'0'56,"0"0"-1,0 0 1,0 0 0,0-1-1,0 1 1,0 0 0,0 0 0,0 0-1,-1 0 1,1 0 0,0 0-1,0 0 1,0 0 0,0 0 0,0 0-1,0 0 1,0 0 0,0 0 0,-1-1-1,1 1 1,0 0 0,0 0-1,0 0 1,0 0 0,0 0 0,0 0-1,-1 0 1,1 0 0,0 0-1,0 0 1,0 0 0,0 1 0,0-1-1,0 0 1,0 0 0,0 0 0,-1 0-1,1 0 1,0 0 0,0 0-1,0 0 1,0 0 0,0 0 0,0 0-1,0 0 1,0 0 0,0 1-1,-1-1 1,1 0 0,0 0 0,0 0-1,0 0 1,0 0 0,0 0 0,0 0-1,0 1 1,0-1 0,0 0-1,0 0 1,-1 13 2330,3 19 472,-2-30-2619,2 36 1672,-4 50 1,-1-15-770,-6 182 992,6-87-1219,4-97-5041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27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45 7136,'-11'-9'2309,"10"9"-2294,1 0 1,0 0-1,0-1 1,0 1-1,0 0 1,0 0-1,0 0 1,0 0-1,0 0 1,0 0-1,0 0 0,0 0 1,0 0-1,0 0 1,0 0-1,0 0 1,0 0-1,-1 0 1,1-1-1,0 1 0,0 0 1,0 0-1,0 0 1,0 0-1,0 0 1,0 0-1,0 0 1,0 0-1,0 0 0,-1 0 1,1 0-1,0 0 1,0 0-1,0 0 1,0 0-1,0 0 1,0 0-1,0 0 1,0 0-1,0 1 0,0-1 1,-1 0-1,1 0 1,0 0-1,0 0 1,0 0-1,0 0 1,0 0-1,0 0 0,0 0 1,0 0-1,0 0 1,0 0-1,0 0 1,0 0-1,0 1 1,0-1-1,-3 4 420,0 1 1,0 0-1,1 0 0,0 0 1,0 0-1,0 1 0,1-1 0,0 0 1,0 1-1,0 6 0,-4 12 542,1-2-311,-6 22 628,2 1 0,-2 52-1,9-81-1025,2-1 0,0 1-1,1 0 1,3 14 0,-3-20-125,1-1 0,0 0 0,1 0-1,0-1 1,0 1 0,1-1 0,8 12 0,-11-17-102,1 0 0,-1-1 0,1 1 0,-1-1 0,1 0 0,0 0 0,0 0 0,0 0 1,0 0-1,1-1 0,-1 1 0,0-1 0,0 0 0,1 0 0,-1 0 0,1-1 0,-1 1 0,1-1 0,-1 0 0,1 0 0,0 0 0,-1 0 0,1-1 0,-1 1 0,1-1 0,-1 0 0,0 0 0,1 0 0,-1 0 0,0-1 0,0 1 0,0-1 0,0 0 0,0 0 0,0 0 0,0-1 0,0 1 0,2-4 0,3-3-21,-1-1 0,0 1 0,0-2 0,-1 1 0,-1-1 0,1 0 0,-2 0 0,0 0 0,0-1 0,-1 0 0,2-15 0,0-8 2,-2 0-1,-2-1 0,-3-39 1,1 63-47,-1-15-50,-6-27-1,7 48 26,-1 0 1,0-1-1,0 1 0,0 0 1,-1 0-1,0 0 1,0 0-1,0 1 0,-7-9 1,9 12 30,-1 0 0,0 0 0,0 1 0,0-1 0,0 0 0,0 1 1,-1-1-1,1 1 0,0 0 0,-1 0 0,1 0 0,-1 0 0,1 0 0,-1 1 1,0-1-1,1 1 0,-4-1 0,2 1-17,0 0 0,-1 1 0,1-1 0,-1 1 0,1 0 0,0 0 0,0 1 0,-1-1 0,-5 4 0,-2 2-696,1 0 0,0 1-1,0 0 1,0 1 0,-15 17-1,2 2-4088,9 3 1483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28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20 3232,'-10'-11'7408,"10"20"-5051,-23 123 2575,-36 172-2616,19-139-1111,40-153-684,1-10 10,-1-8-287,3-56-102,4 0-1,15-71 1,-4 37-28,9-28-103,-5 28 164,-19 81-78,1-7 134,-2 16-283,-1 5-240,8 17 270,-1 0-1,0 1 0,6 23 1,11 57 223,-4-17 19,-13-49-140,-2-10 70,0 0 1,1 0-1,1-1 1,17 32-1,-24-51-127,-1-1 1,0 1-1,0-1 0,1 1 1,-1 0-1,0-1 0,1 1 1,-1-1-1,1 1 0,-1-1 1,1 0-1,-1 1 0,1-1 1,-1 1-1,1-1 0,-1 0 1,1 1-1,-1-1 0,1 0 1,-1 0-1,1 1 0,0-1 1,-1 0-1,1 0 0,0 0 1,-1 0-1,1 0 0,0 0 1,-1 0-1,1 0 0,-1 0 1,1 0-1,0 0 0,-1 0 1,1-1-1,1 1 0,-1-2 19,1 1 0,-1 0 0,1-1 0,-1 1 0,1-1 0,-1 1-1,0-1 1,0 0 0,0 0 0,0 0 0,0 1 0,0-3 0,6-17 37,-1 0 0,4-32 0,-4 20-44,42-187 157,-30 140-955,-11 104 209,4 27-1,13 138 1035,-7-54-251,-13-79-66,-3-39 157,0-1 1,1 1 0,8 29 0,-9-37-662,7-14-4609,-1 1 2291,0 1-1,1-1 1,11-3-1,-6 3-718,14-5-632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29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100 189 5152,'-1'1'102,"0"-1"0,1 0-1,-1 0 1,0 0 0,0 1 0,0-1 0,1 1 0,-1-1 0,0 0 0,0 1 0,1-1-1,-1 1 1,0 0 0,1-1 0,-1 1 0,0-1 0,1 1 0,-1 0 0,1-1-1,-1 1 1,1 0 0,0 0 0,-1 0 0,1-1 0,0 1 0,-1 0 0,1 0 0,0 1-1,0-1 22,0-1 0,0 1-1,0-1 1,0 1 0,0-1-1,0 1 1,0-1 0,0 1-1,0-1 1,0 1 0,1-1-1,-1 1 1,0-1-1,0 1 1,1-1 0,-1 1-1,0-1 1,1 1 0,-1-1-1,0 0 1,1 1 0,-1-1-1,1 1 1,13 7 1252,-10-5-504,3 1-184,1 1 1,-1-2-1,1 1 1,0-1-1,0 0 1,0-1-1,0 0 1,0 0-1,16 1 1,-21-3-608,0 0 0,0 0 0,0 0 0,0 0 0,1-1 0,-1 1 0,0-1 0,0 0 0,0 0 0,-1 0 0,1-1-1,0 1 1,0-1 0,-1 1 0,1-1 0,0 0 0,-1 0 0,0 0 0,0 0 0,1 0 0,-1-1 0,0 1 0,-1-1 0,1 1 0,0-1 0,-1 0 0,1 0 0,-1 0 0,0 1 0,1-5 0,1-3-19,0-1 1,-1 0-1,0 1 0,-1-1 1,0 0-1,-1 0 0,-2-21 1,2 27-62,-1 0 1,0 0-1,0 1 1,0-1-1,-1 0 1,1 1-1,-1-1 1,0 0 0,-1 1-1,1 0 1,-1 0-1,0 0 1,0 0-1,0 0 1,0 0-1,-1 1 1,0 0-1,0-1 1,-6-3-1,6 5-14,0 0 0,0 1 0,0-1 0,0 1-1,-1 0 1,1 0 0,0 1 0,-1-1 0,1 1-1,0 0 1,-1 0 0,1 0 0,0 1 0,-1 0-1,1-1 1,0 1 0,0 1 0,0-1 0,-7 4 0,0 0 42,1 0 0,0 1 1,1 1-1,-1 0 0,1 0 1,-9 9-1,11-9 80,1 0 1,0 0-1,0 1 1,0-1-1,1 1 1,0 1-1,1-1 1,0 0-1,-5 14 1,8-17-42,0 0 1,0 0-1,0 0 1,0 1-1,1-1 1,-1 0-1,2 0 1,-1 0 0,0 1-1,1-1 1,0 0-1,0 0 1,1 0-1,-1 0 1,1 0-1,0 0 1,0-1-1,5 9 1,0-5 48,-1 0-1,1 0 1,1-1 0,-1 0-1,1 0 1,0 0 0,1-1-1,0-1 1,-1 1 0,2-1-1,16 6 1,-2-2-7,1-2 0,0 0 0,39 4 0,-54-10-296,0-1 1,0 0 0,0 0-1,0-1 1,15-3-1,14-2-5611,-18 6 3024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29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 6976,'-9'-9'3184,"21"24"276,3 5-1416,-5-5-1349,-1 0 0,-1 0 0,0 1 1,-1 0-1,6 22 0,18 88 987,-26-105-1381,4 19 12,68 267 1939,-39-210-1560,-28-73-210,-10-24-441,0 1 0,1 0 0,-1-1 0,0 1 0,1 0 0,-1-1 0,1 1 0,-1-1 0,1 1 0,-1-1 0,1 1 0,-1-1 0,1 1 0,-1-1 0,1 0 0,0 1 0,-1-1 0,1 0 1,-1 1-1,1-1 0,0 0 0,0 0 0,-1 1 0,1-1 0,0 0 0,-1 0 0,1 0 0,0 0 0,0 0 0,-1 0 0,1 0 0,0 0 0,-1-1 0,1 1 0,0 0 0,-1 0 0,1-1 0,0 1 0,-1 0 1,1-1-1,0 1 0,-1 0 0,1-1 0,-1 1 0,2-2 0,1 0-13,0 0-1,0-1 1,0 0 0,0 0 0,-1 0 0,1 0 0,-1 0-1,2-4 1,29-63 260,7-45-71,-13 34-226,1 6-729,4 2 1,65-110-1,-86 167-1796,1-1 0,15-14 1,-23 26 1515,23-24-3285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39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66 1728,'0'-5'43,"0"4"98,0 0 1,0 0-1,0 0 1,0 0-1,0 0 1,0 0-1,0 0 1,0 0 0,0 0-1,0 0 1,1 0-1,-1 0 1,0 0-1,1 0 1,-1 0-1,1 0 1,-1 0 0,1 1-1,0-1 1,-1 0-1,1 0 1,0 0-1,0 0 1,1-1 361,-1-1 0,0 1 0,0 0 0,0-1 0,-1 1 0,1-1 1,0 1-1,-1-1 0,0 1 0,1-1 0,-1-3 0,2 1 1624,0 6-902,-1 5 2047,-15 349 2754,5-192-5290,9-121-592,1-15-202,-1-26-25,0 1 1,0-1 0,0 0-1,0 1 1,0-1 0,0 0 0,0 1-1,-1-1 1,1 0 0,0 0-1,-2 2 1,2-3-16,0 1-1,0-1 1,0 0-1,-1 0 0,1 0 1,0 0-1,0 0 1,0 0-1,-1 0 1,1 0-1,0 0 1,0 0-1,0 0 1,-1 0-1,1 0 1,0 0-1,0 0 1,0-1-1,-1 1 1,1 0-1,0 0 0,0 0 1,0 0-1,-1 0 1,1 0-1,0 0 1,0-1-1,0 1 1,0 0-1,0 0 1,-1 0-1,1 0 1,0 0-1,0-1 1,0 1-1,0 0 1,0 0-1,0 0 1,0-1-1,-3-3-1061,1 0 0,1 0 0,-1 0 1,0 0-1,0-6 0,0-10-1645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39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9 221 7968,'-7'-3'2861,"6"10"1737,1-2-996,0-5-3484,0 1 0,0-1 0,0 0 0,0 1 1,1-1-1,-1 0 0,0 1 0,0-1 0,0 0 0,1 1 1,-1-1-1,0 0 0,1 0 0,-1 1 0,0-1 0,0 0 1,1 0-1,-1 1 0,1-1 0,-1 0 0,0 0 0,1 0 0,-1 0 1,0 0-1,1 0 0,-1 0 0,1 1 0,12 0 743,-11 0-422,4-1-204,-1 0 0,1-1 1,0 1-1,-1-1 0,0 0 1,1 0-1,-1-1 0,9-3 1,42-22 534,-45 21-565,289-135 941,-190 105-1014,-62 22-370,-46 13 86,-1 0 0,0 1 0,1-1 0,-1 1 0,1 0 0,-1 0 0,1-1 0,0 1 0,2 0 0,-4 5-2329,-5 5-702,-2 2-796,1 0 1324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40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1 6304,'0'0'2032,"2"1"-1238,-1-1-572,0 1 0,-1 0 0,1 0 0,0-1 0,-1 1 0,1 0 0,0 0 0,-1 0 0,1 0-1,-1 0 1,1 0 0,-1 0 0,0 0 0,1 0 0,-1 0 0,0 0 0,0 0 0,0 0 0,0 0 0,0 2-1,-1 30 2398,0-23-2117,-24 194 4695,11-106-3775,-20 87-226,34-183-1192,-39 159 266,-18 98 63,49-224-199,5-25-34,1 0 0,0 0-1,-1 14 1,25-98-676,-12 33 459,29-73 0,-30 95 101,0 1 0,0 0 0,2 0 0,1 1-1,24-30 1,-35 46 19,1-1-1,-1 1 0,0 0 1,1-1-1,-1 1 0,1 0 1,0 0-1,-1 0 0,1 0 1,0 0-1,0 0 0,1 0 0,-2 1 15,0 0 0,0 0 0,0 0-1,0 0 1,0 0 0,0 1-1,0-1 1,0 0 0,0 0 0,0 1-1,0-1 1,0 1 0,0-1-1,0 1 1,-1-1 0,1 1 0,0-1-1,0 1 1,0 0 0,-1 0-1,1-1 1,-1 1 0,1 0 0,0 1-1,3 3 88,-1 0 0,0 0 0,-1 0 0,1 0 0,-1 1 0,0-1 0,2 9 0,6 43 206,-7-31-76,27 208 539,-28-218-386,-2-15-1091,0-3-373,0-23-3592,3-2 1359,13-72-7855,-4 66 8115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41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20 5728,'-24'10'8411,"25"-9"-8296,5 7 2217,11 7-481,-9-11-1425,0-1 1,1-1 0,-1 1 0,0-1-1,1-1 1,0 1 0,10-1-1,-4-1-67,0 0 0,1-1-1,18-3 1,-27 2-257,1 0 0,-1 0 1,1 0-1,6-4 0,-12 5-83,-1 1 0,0-1 0,0 0 0,0 1 1,0-1-1,0 0 0,0 0 0,0 0 0,0 0 0,0 0 0,0 0 0,0 0 0,0-2 0,0 3-13,-1-1-1,0 0 0,0 0 0,0 1 0,0-1 0,0 0 0,0 1 0,0-1 1,0 0-1,0 0 0,0 1 0,0-1 0,-1 0 0,1 1 0,0-1 1,0 0-1,-1 1 0,1-1 0,-1 0 0,1 1 0,0-1 0,-1 1 0,1-1 1,-1 1-1,1-1 0,-2 0 0,0-1-38,-1 0 1,0 0-1,1 1 1,-1-1-1,0 1 1,0-1-1,0 1 1,0 0-1,0 0 1,-6 0-1,-30-3-185,31 4 227,0 0 0,-1 1 0,1 0 0,0 0 0,0 1 0,0 0-1,-15 7 1,19-8 59,0 2-1,0-1 0,0 0 1,1 1-1,-1 0 0,1-1 1,-1 2-1,1-1 0,0 0 1,0 0-1,1 1 0,-1 0 1,1-1-1,0 1 0,0 0 1,-3 8-1,1 0 110,1 1 1,0 1-1,1-1 1,0 0-1,1 1 1,1-1-1,0 1 1,1-1-1,2 15 1,0-9 55,2 0 0,0 0 0,0 0 0,2-1 0,15 30 0,-16-38-82,-1-1 0,15 18 0,-18-24-103,1 0-1,0 0 1,1 0-1,-1 0 1,1 0-1,-1 0 1,1-1-1,0 0 1,0 0 0,5 2-1,-4-2 4,0-1 0,0-1 1,0 1-1,0-1 0,0 0 0,0 0 0,0 0 0,0 0 1,0-1-1,0 0 0,0 0 0,0-1 0,0 1 0,0-1 0,0 0 1,-1-1-1,1 1 0,-1-1 0,6-4 0,5-4 4,-1-1 0,0-1 0,22-25 0,180-227 137,-213 261-186,0 0-1,0-1 1,1 1 0,0 0 0,0 1 0,0-1 0,0 1 0,1 0 0,8-6-1,-12 9-1,-1 0-1,0 0 1,1 0-1,-1 0 1,0 0-1,0 0 1,1 1-1,-1-1 1,0 0-1,0 0 1,1 0-1,-1 0 1,0 0-1,0 0 1,1 1-1,-1-1 1,0 0-1,0 0 1,0 0-1,1 1 1,-1-1-1,0 0 1,0 0-1,0 0 1,0 1-1,1-1 1,-1 0-1,0 1 1,0-1-1,0 0 1,0 0-1,0 1 1,0-1-1,0 0 1,0 0-1,0 1 1,0-1-1,0 0 1,0 1-1,0-1 1,0 0-1,0 0 1,0 1-1,0-1 1,-1 15-60,-12 49 3,7-39 154,2 0 0,-4 45 0,8-70-96,0 0 0,0 0-1,1 0 1,-1 0-1,0 0 1,0 0 0,0 0-1,0 0 1,0 0-1,0 0 1,0 0-1,1 0 1,-1 0 0,0 0-1,0 0 1,0 0-1,0 0 1,0 0 0,0 0-1,1 0 1,-1 0-1,0 0 1,0 0 0,0 0-1,0 0 1,0 0-1,0 0 1,0 0-1,1 0 1,-1 0 0,0 0-1,0 0 1,0 0-1,0 1 1,0-1 0,0 0-1,0 0 1,0 0-1,0 0 1,1 0 0,-1 0-1,0 0 1,0 0-1,0 1 1,0-1 0,0 0-1,5-10 15,1-10-24,2-7-85,14-32 0,-19 53 77,1-1-1,-1 1 1,1 0 0,0 0 0,0 0 0,1 0-1,0 1 1,0 0 0,0 0 0,6-4-1,-10 8 25,1 0 0,-1 0 0,1 0 0,0 1 0,-1-1 0,1 1 0,-1-1 0,1 1 0,0 0 0,-1-1 0,1 1 0,0 0 0,-1 0 0,1 0 0,0 0-1,-1 1 1,1-1 0,0 0 0,-1 1 0,1-1 0,0 1 0,-1-1 0,1 1 0,-1 0 0,1 0 0,-1 0 0,0 0 0,1 0 0,-1 0 0,0 0 0,0 0 0,1 0-1,0 2 1,2 2 57,1 1 0,-1-1 0,0 1 0,-1 0 0,1 0 0,4 12 0,7 23 243,-9-21-251,1 0 1,1 0-1,1-1 0,1 0 0,16 23 0,-24-39-52,0 0 1,0-1-1,1 0 0,-1 1 0,0-1 0,1 0 0,0 0 0,-1 0 0,1-1 0,4 3 0,-6-4-21,1 1-1,-1-1 1,1 0 0,-1 0-1,1 1 1,-1-1-1,1 0 1,-1 0-1,1-1 1,-1 1-1,1 0 1,-1 0-1,0-1 1,1 1-1,-1-1 1,1 1-1,-1-1 1,0 0-1,1 0 1,-1 1-1,0-1 1,0 0-1,0 0 1,0 0 0,2-2-1,9-9-1634,0-1 0,19-29 0,13-34-10138,-26 46 7013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1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785 157 1664,'0'-3'456,"3"-6"3493,-4-6 2403,0 10-5868,0 0 1,-1 1-1,0-1 1,0 1-1,-1 0 1,1-1-1,-1 1 1,0 0-1,0 1 1,0-1-1,-1 0 1,-7-5-1,3 2-170,0 0 0,0 0 0,-1 1 0,0 1-1,0-1 1,-1 1 0,1 1 0,-1 0-1,0 0 1,-1 1 0,-16-3 0,-6 2 55,1 2 1,-56 4 0,65 0-222,-106 15 508,114-14-599,0 1-1,0 0 1,1 1-1,-1 1 1,1 0-1,-16 10 1,19-9-37,2-2-7,1 0 1,0 0-1,0 1 1,0 0-1,1 0 1,-1 1-1,2 0 1,-1 0-1,-8 14 1,4-1 84,0 0 0,2 0 0,1 1 1,0 1-1,-5 29 0,-15 113 124,27-152-196,-10 98 158,10-94-145,1 0 0,1 0 0,1 0 0,7 30 0,-8-40 9,1-1 0,0 1 0,1-1 0,-1 0 1,1 1-1,0-1 0,0-1 0,1 1 0,-1 0 1,1-1-1,8 7 0,-6-5-16,1-2 1,0 1-1,0-1 0,0 0 0,0 0 1,1-1-1,11 4 0,3-2-31,0-1 0,0-1 0,0-1 0,1 0 0,24-3 0,5-1-7,-2-2-1,1-3 1,-1-1 0,57-18-1,-104 25-31,0 0 1,0 0-1,0-1 0,0 1 0,0 0 1,0-1-1,0 0 0,0 0 0,-1 0 1,5-4-1,-6 5 16,0-1 1,0 1-1,0-1 0,0 1 1,0-1-1,0 0 0,-1 0 1,1 1-1,-1-1 1,1 0-1,-1 0 0,0 0 1,1 0-1,-1 0 1,0 1-1,0-1 0,0 0 1,-1 0-1,1 0 0,-1-3 1,0 1 13,-1-1 1,1 1-1,-1 0 0,0 0 1,0 0-1,-1 0 1,1 0-1,-1 0 0,1 1 1,-1-1-1,0 1 0,-1 0 1,1-1-1,-1 2 1,1-1-1,-1 0 0,-4-2 1,-8-3-34,1 1 0,-2 0 1,-18-5-1,5 2 112,30 10-68,-1 0 0,1 0 0,-1 0 0,1 0 0,-1 0 0,1-1 0,-1 1 1,1 0-1,-1 0 0,1-1 0,-1 1 0,1 0 0,-1-1 0,1 1 0,-1 0 1,1-1-1,0 1 0,-1-1 0,1 1 0,0-1 0,-1 1 0,1-1 1,0 0 15,0 1 0,0 0 0,1-1 1,-1 1-1,0 0 0,1-1 1,-1 1-1,0 0 0,0-1 1,1 1-1,-1 0 0,1 0 1,-1-1-1,0 1 0,1 0 1,-1 0-1,1 0 0,-1-1 1,0 1-1,2 0 0,29-7 511,-30 7-545,51-8 203,-2 0 411,84-4 0,-73 4-130,-59 8-442,12 0 186,143-6-246,0 0-56,-108 6 105,1-3 0,93-17 0,-126 14-7,-14 5-32,0 0-1,-1 0 1,1 0-1,0 1 1,0-1 0,4 0-1,-17-7 88,8 8-72,0 0 1,-1 0-1,1 0 0,0 0 0,0 0 1,0 0-1,0 1 0,-1-1 0,1 1 1,0-1-1,0 1 0,0 0 0,0 0 0,-2 1 1,-28 19-6,22-14 14,-100 73 20,98-72 12,0 0 0,-17 18 0,26-23-48,0 0 0,1 0 0,0-1 0,-1 2 1,1-1-1,0 0 0,0 0 0,1 1 0,-1-1 1,1 1-1,0-1 0,0 1 0,0 0 0,0-1 1,0 6-1,1-7 15,1 1 0,-1-1 0,1 0 0,0 1 0,-1-1 0,1 0 0,0 0 0,1 0 0,-1 0 0,0 0 0,0 0 0,1 0 0,-1 0 0,1-1-1,0 1 1,-1 0 0,1-1 0,0 0 0,0 1 0,4 1 0,1 1 22,0 0-1,0-1 1,1 0-1,12 4 0,-13-5 2,0-1 0,0 0-1,0 0 1,0 0 0,0-1-1,0 0 1,0-1 0,0 0-1,-1 0 1,13-3 0,-15 3-44,0-1 0,1 0 0,-1 0 0,0 0 0,0 0 0,0-1 0,0 0 0,0 1 0,-1-1 0,1-1 0,-1 1 0,0-1 1,0 1-1,0-1 0,0 0 0,3-7 0,-2 3-30,-1-1-1,0 0 1,-1 1 0,1-1 0,-2 0 0,1 0-1,-2 0 1,1-1 0,-1-8 0,0 11 29,1 8-58,1 11-79,-1-7 164,1 5 26,1-1 1,1 0 0,-1 0-1,9 14 1,0 1 23,-10-20-31,0 0 1,0-1-1,0 1 1,1 0-1,-1-1 0,1 1 1,0-1-1,0 0 0,1 0 1,-1 0-1,1 0 0,-1-1 1,1 1-1,0-1 0,0 0 1,0 0-1,0 0 0,0-1 1,0 0-1,1 1 0,-1-2 1,0 1-1,1 0 0,-1-1 1,1 0-1,7 0 0,8-2 65,0-1 1,0 0-1,-1-2 0,30-10 0,-38 11-67,25-9 41,0-3 0,-1 0-1,52-36 1,-2 2-271,-83 49 202,0 0 0,0 0-1,0 0 1,0 1 0,0-1-1,0 0 1,0 1 0,1 0-1,-1-1 1,0 1 0,0 0 0,0 0-1,0 0 1,0 0 0,1 0-1,-1 1 1,0-1 0,3 2-1,-3-1 12,-1-1 0,0 1 0,0 0 0,1 0-1,-1 0 1,0 0 0,0 0 0,0 0 0,0 0 0,0 0-1,0 0 1,0 1 0,0-1 0,0 0 0,-1 1-1,1-1 1,-1 0 0,1 1 0,-1-1 0,1 1-1,-1-1 1,0 1 0,0-1 0,1 1 0,-2 2-1,2 7 73,-2 0-1,0-1 0,0 1 1,-4 14-1,3-19-34,0 0 1,0-1-1,-1 1 0,0-1 1,0 0-1,0 0 0,0 0 1,-8 9-1,-4 6-95,15-19 117,1-3-54,0 1 0,0-1 0,1 1 0,-1 0 0,0-1 0,1 1 0,-1 0 0,3-1 0,12-10-65,0 0 0,14-15-1,-19 15 21,1 2 0,0 0 0,1 0 0,20-12 0,-32 22 31,0-1 0,0 1 0,0-1 0,0 1 0,-1 0 0,1-1 0,0 1 0,0 0 0,0 0 0,0 0 0,0 0 0,0-1 0,0 1 0,0 0 0,0 0 0,-1 1 0,1-1 0,0 0 0,0 0 0,0 0 0,0 1 0,0-1 0,0 0 0,0 1 0,-1-1 0,1 1 0,0-1 0,0 1 0,-1-1 0,1 1 0,1 1 0,-1 0-8,1 0 1,-1 0-1,0 1 1,0-1-1,0 0 0,0 1 1,0-1-1,-1 1 0,1-1 1,0 5-1,-1-2 35,0 0 0,0 0 0,0-1-1,-1 1 1,1 0 0,-3 5 0,-1 19 425,5-32-503,0 1 1,0-1-1,0 0 0,1 0 0,-1 1 0,1-1 1,-1 1-1,1 0 0,0-1 0,3-2 0,40-33-222,-42 35 267,1 1 1,-1 0-1,1-1 0,-1 1 0,1 1 0,0-1 1,0 1-1,0-1 0,0 1 0,0 0 1,0 1-1,0-1 0,0 1 0,1-1 0,-1 1 1,0 1-1,0-1 0,0 0 0,0 1 1,0 0-1,0 0 0,0 0 0,0 1 0,0-1 1,0 1-1,0 0 0,-1 0 0,1 0 1,-1 0-1,1 1 0,-1 0 0,0-1 0,0 1 1,0 0-1,3 5 0,8 16 40,-10-16 40,0-1-1,0 0 1,1 0-1,9 10 1,-12-15-50,0 0 0,0 0 0,0-1 0,1 1 0,-1-1 0,0 0 0,1 0 0,-1 0 0,0 0 0,1 0 0,-1 0 0,1 0 0,0-1 0,-1 1 1,1-1-1,-1 0 0,1 0 0,0 0 0,3 0 0,12-3-55,1 0 0,-1-2 1,35-12-1,48-31-280,-59 20 251,-33 21 22,0 0-1,1 1 0,17-9 1,-26 15-81,-1 16 11,-10 22 111,8-30 38,-1 1 1,1-1 0,1 0-1,-2 16 1,3-18-26,0 1 10,0 0 0,0 0 0,1-1 0,1 9 1,-2-14-22,0 0 1,0-1 0,0 1-1,1 0 1,-1 0 0,0 0 0,0-1-1,1 1 1,-1 0 0,1 0-1,-1-1 1,0 1 0,1 0-1,0-1 1,-1 1 0,1 0-1,-1-1 1,1 1 0,0-1-1,-1 1 1,1-1 0,0 1 0,-1-1-1,1 0 1,0 1 0,0-1-1,-1 0 1,1 0 0,0 1-1,0-1 1,0 0 0,0 0-1,-1 0 1,1 0 0,0 0 0,0 0-1,0 0 1,-1 0 0,1-1-1,0 1 1,0 0 0,0 0-1,0-1 1,2 0-34,1-1 0,-1 1 0,-1-1 1,1 0-1,0 1 0,0-1 0,-1-1 0,1 1 0,-1 0 0,1-1 0,-1 1 0,0-1 1,0 0-1,0 1 0,-1-1 0,1 0 0,0 0 0,-1 0 0,0-1 0,0 1 0,0 0 0,0 0 1,-1-1-1,1-4 0,0 4-9,-1 0 0,0 0 1,0 0-1,-1 0 0,1 0 1,-1 0-1,0 0 0,0 0 1,0 0-1,-1 0 0,1 0 1,-1 1-1,0-1 0,0 1 1,0-1-1,-1 1 1,1 0-1,-1-1 0,-4-2 1,-1-2 27,6 6 42,0 0 0,1 0 0,-1 1 0,0-1 1,0 0-1,0 1 0,0 0 0,-1-1 0,1 1 0,0 0 0,0 0 0,-1 0 0,1 1 1,0-1-1,-6 0 0,26 8 408,-14-6-367,0-1 0,0 1-1,0-1 1,0 0 0,0-1-1,0 1 1,0-1 0,0 1 0,0-1-1,-1 0 1,1-1 0,0 1 0,0-1-1,4-2 1,12-4 175,193-76 187,-193 76-478,-8 3 84,0 1 0,0-1 0,14-2 0,-8 4 135,-13 1-186,-1 1 0,1 0 0,0 0 0,0 1 0,6-1 0,-10 1 17,1 1 1,-1-1 0,0 0 0,1 1-1,-1-1 1,1 0 0,-1 1-1,0-1 1,0 1 0,1 0 0,-1-1-1,0 1 1,0 0 0,0 0-1,0 0 1,0 0 0,0 0 0,0 0-1,0 0 1,0 0 0,0 0-1,0 3 1,4 4 12,-1 0 0,-1 1-1,0-1 1,0 1 0,-1 0 0,3 16-1,-3-11 59,1 0-1,7 18 0,-6-18-58,0 1 1,3 17-1,-3-4-40,1 23 11,-5-49 23,0-1 1,0 0-1,0 0 0,0 0 1,0 0-1,1 0 0,-1 0 1,0 0-1,0 0 0,1 0 1,-1 0-1,1 0 0,-1 0 1,1 0-1,1 2 0,-2-3-6,0 0-1,0 0 1,0 0-1,0 0 1,1 0-1,-1 0 1,0 0-1,0 1 1,0-1-1,1 0 1,-1 0-1,0 0 1,0 0-1,0 0 1,1 0-1,-1 0 1,0 0-1,0 0 1,0 0-1,1 0 1,-1 0-1,0-1 1,0 1-1,0 0 1,1 0-1,-1 0 1,0 0-1,0 0 1,0 0-1,7-10 26,2-6-121,-1-1 1,-1 0-1,0 0 1,-2-1-1,5-23 0,-9 39 89,-1-1-1,1 1 0,-1-1 1,1 1-1,0-1 0,0 1 0,0 0 1,1-1-1,-1 1 0,1 0 1,-1 0-1,1 0 0,-1 0 0,1 0 1,0 0-1,0 0 0,3-2 1,-4 4-2,0 0-1,0-1 1,-1 1 0,1 0 0,0 0 0,0-1 0,-1 1 0,1 0 0,0 0 0,0 0 0,-1 0 0,1 0 0,0 0 0,0 0 0,0 0 0,-1 0 0,1 0 0,0 0 0,0 1 0,-1-1 0,2 1 0,-1 0 4,1-1-1,-1 1 1,0 0-1,0 1 1,0-1-1,-1 0 1,1 0-1,0 0 1,0 0-1,0 1 1,-1-1-1,1 0 1,-1 1-1,1-1 1,-1 0-1,1 2 1,2 7 51,1 0 0,6 13 0,0-1-30,-9-19-32,1 2 49,0-1-1,1 1 1,-1 0 0,5 5 0,-6-9-20,-1 0-1,1 0 1,0-1 0,-1 1 0,1 0-1,0 0 1,0-1 0,0 1 0,0 0 0,0-1-1,0 1 1,0-1 0,0 1 0,0-1-1,0 0 1,0 1 0,0-1 0,0 0-1,0 0 1,1 0 0,-1 0 0,0 0-1,0 0 1,0 0 0,0 0 0,1-1-1,0 1-13,-1-1-1,0-1 1,0 1-1,1 0 1,-1 0-1,0 0 1,0-1-1,0 1 0,0 0 1,-1-1-1,1 1 1,0-1-1,-1 1 1,2-3-1,0-2-12,5-7-105,-1 0 0,-1-1 0,7-22 0,0-2-166,-6 19 187,2-6 10,17-33 0,-22 51 84,0 1-1,0 1 1,1-1-1,0 0 1,0 1-1,1 0 1,-1 0-1,1 0 1,0 0 0,11-7-1,-12 11 5,0-1 0,0 0 0,1 1 0,-1 0 0,0 0-1,1 0 1,-1 1 0,0-1 0,1 1 0,-1 0 0,7 1 0,8 1 65,24 6 1,-29-5-43,41 10-121,-22-5 508,65 7 1,-87-15-730,-1 0 1,1 0-1,-1 0 1,1-2-1,-1 1 1,0-1-1,1-1 1,-1 0-1,0 0 1,14-8-1,-24 11 295,21-11-6695,1 1 0,25-9 0,-19 11 2193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47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6 778 3392,'-1'1'147,"1"0"0,-1-1 0,1 1 0,-1 0 0,1 0 0,-1-1 0,1 1 0,0 0 0,-1 0 0,1 0 0,0 0 0,0 0 0,-1 0 0,1-1 0,0 1 0,0 0 0,0 0 0,0 0 0,0 0 0,1 0 0,-1 0 0,0 0 0,0 0 0,0-1 0,1 1 0,-1 0 0,0 0 0,1 0 0,-1-1 0,1 1 0,0 1 0,0-1 541,13 1 1786,-11-2-2235,0-1 1,0 1-1,1-1 0,-1 1 0,0-1 0,0 0 0,0 0 0,0 0 0,-1-1 0,1 1 1,0-1-1,0 0 0,4-3 0,1-3 197,0 0 0,11-14 0,-14 16-302,28-33 291,166-216 605,-186 234-1015,-1-1-1,-1-1 0,-1 1 0,10-33 0,17-96 81,-31 121-53,6-44 214,-9 59-286,-2 12 3,0 0-1,-1-1 1,1 1 0,-1-1-1,1 1 1,-1-1 0,0 1-1,0-1 1,-2-4-1,-2 12 122,4-4-97,0 0 1,0 0-1,0 0 1,0 0-1,0 0 1,0 0 0,0 0-1,0 0 1,0 0-1,0 0 1,0 0-1,0 0 1,0 0 0,0 0-1,0 0 1,0 0-1,0 0 1,0 0-1,0 0 1,0 0-1,-1 0 1,1 0 0,0 0-1,0 0 1,0 0-1,0 0 1,0 0-1,0 0 1,0 0-1,0 0 1,0 0 0,0 0-1,0 0 1,0 0-1,0 0 1,-2 2-32,0 0-1,1 1 1,-1-1 0,1 1 0,-1-1 0,1 1 0,0 0-1,0-1 1,0 1 0,-1 5 0,-3 34-152,4-30 140,-18 143 174,11-77-186,0-13 57,2 101 1,7-118 96,0-15 110,7 60-1,-6-86-130,5 25 444,-7-31-476,0 0-1,1 0 1,-1 0-1,0 0 1,1-1-1,-1 1 1,0 0 0,1 0-1,-1 0 1,1 0-1,0-1 1,-1 1 0,1 0-1,0-1 1,-1 1-1,1-1 1,0 1 0,0 0-1,-1-1 1,1 0-1,0 1 1,0-1-1,0 1 1,0-1 0,0 0-1,1 1 1,-1-2-14,-1 1-1,1 0 1,0 0 0,-1 0 0,1-1 0,-1 1 0,1 0-1,0-1 1,-1 1 0,1-1 0,-1 1 0,1-1 0,-1 1-1,1-1 1,-1 1 0,1-1 0,-1 1 0,0-1 0,1 1-1,-1-1 1,1-1 0,7-19 229,-5 14-169,14-41 176,32-74 30,-12 35-476,-33 73-36,-3 12-122,-1 11 269,0-9 72,0 82-72,1-77 53,-1 0-1,1-1 1,0 1-1,2 7 1,-2-11 62,-1 1-1,0-1 1,1 1 0,0-1 0,-1 0 0,1 1 0,0-1 0,-1 0 0,1 0-1,0 0 1,0 1 0,0-1 0,0 0 0,0 0 0,0 0 0,0-1-1,2 2 1,-1-2-8,-1 1-1,0-1 0,0 0 0,0 0 1,1-1-1,-1 1 0,0 0 0,0 0 1,0-1-1,1 1 0,-1-1 0,0 1 1,0-1-1,0 1 0,0-1 0,0 1 1,0-1-1,0 0 0,1-1 0,19-19 203,-16 14-189,103-124 51,-108 131-115,1 0 0,-1-1 1,0 1-1,0 0 0,0-1 0,1 1 1,-1 0-1,0 0 0,0-1 0,1 1 0,-1 0 1,0 0-1,1-1 0,-1 1 0,0 0 0,1 0 1,-1 0-1,0 0 0,1 0 0,-1-1 1,1 1-1,-1 0 0,0 0 0,1 0 0,-1 0 1,1 0-1,-1 0 0,0 0 0,1 0 1,-1 0-1,0 1 0,1-1 0,-1 0 0,1 0 1,-1 0-1,0 0 0,1 0 0,-1 1 0,0-1 1,1 0-1,-1 0 0,0 1 0,0-1 1,1 0-1,-1 1 0,10 18-259,-8-13 268,3 7 33,1 1-17,0 0-1,0-1 1,11 16-1,-15-26 26,0 0-1,0-1 1,0 1-1,0-1 1,0 1-1,1-1 1,-1 0-1,1 0 1,0 0-1,-1 0 1,1 0-1,0-1 1,0 0-1,0 1 1,0-1-1,0 0 1,0 0-1,1 0 1,-1-1-1,5 1 1,-5-1 28,0-1 1,0 1-1,0-1 0,0 1 1,0-1-1,0 0 0,0 0 1,0-1-1,-1 1 0,5-3 1,26-21 5,-19 14 69,-3 1-115,-1 0-1,0 0 0,10-14 0,11-10-121,-29 28-537,-2 6 475,2 2 219,4 3-22,0-1-1,0 1 1,0-1-1,0 0 1,1 0-1,13 4 1,-20-8-33,1 1 0,-1-1 0,0 0 0,0 0-1,0 0 1,1 1 0,-1-1 0,0 0 0,0 0 0,0 0 0,1 1 0,-1-1-1,0 0 1,0 0 0,0 1 0,0-1 0,0 0 0,0 1 0,1-1 0,-1 0 0,0 0-1,0 1 1,0-1 0,0 0 0,0 1 0,0-1 0,0 0 0,0 1 0,0-1-1,-1 0 1,1 0 0,0 1 0,0-1 0,0 0 0,0 0 0,0 1 0,0-1 0,-1 0-1,1 0 1,0 1 0,0-1 0,0 0 0,-1 0 0,1 1 0,0-1 0,0 0-1,-16 21-210,1-1 216,12-14-15,0 0-1,0 1 1,1 0-1,0 0 1,0-1-1,1 1 1,0 0-1,0 0 1,0 0-1,1 1 1,0-1 0,0 0-1,1 0 1,0 0-1,0 0 1,1 0-1,0-1 1,5 14-1,-6-19 28,-1-1-1,1 1 0,-1 0 0,1 0 1,-1 0-1,1 0 0,0 0 1,-1-1-1,1 1 0,0 0 0,0 0 1,0-1-1,0 1 0,0-1 0,-1 1 1,1-1-1,0 1 0,0-1 1,0 0-1,0 1 0,0-1 0,0 0 1,1 0-1,-1 0 0,0 0 1,0 1-1,0-2 0,0 1 0,0 0 1,0 0-1,0 0 0,0 0 0,0-1 1,1 1-1,1-1 5,-1-1 1,0 1-1,1 0 1,-1-1-1,0 1 1,0-1-1,0 0 1,0 1-1,0-1 1,0 0-1,-1 0 1,1 0-1,1-3 1,8-13 141,-1-1-1,11-29 1,-18 39-134,-1 1-1,0 0 1,0-1 0,0 0 0,-1 1-1,-1-1 1,1 0 0,-3-16 0,2 24-48,0-1 1,-1 1-1,1 0 0,-1-1 1,1 1-1,-1-1 1,0 1-1,0 0 1,1-1-1,-1 1 1,0 0-1,0 0 0,0 0 1,0-1-1,-1 1 1,1 0-1,0 1 1,0-1-1,-1 0 1,1 0-1,0 0 0,-1 1 1,1-1-1,-1 1 1,1-1-1,-2 1 1,0-1-10,0 0-1,-1 1 1,1-1 0,0 1 0,0 0 0,0 0 0,-1 0 0,1 1-1,0-1 1,0 1 0,-5 1 0,-3 2-134,6-2 124,0-1 0,1 1 0,-1 0 0,0 1-1,-5 3 1,61 5 205,-28-9-70,0-1 0,0-1 1,34-4-1,67-17 24,-89 15-207,-28 4-1144,-1 0-1,0-1 1,11-5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47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18 234 5472,'-18'-9'1760,"18"9"-1744,0 0 0,1 0 0,-1 0 0,0 0 0,0 0 1,0 0-1,0 0 0,0 0 0,0-1 0,1 1 0,-1 0 0,0 0 0,0 0 1,0 0-1,0 0 0,0 0 0,0 0 0,0 0 0,0 0 0,0 0 0,1 0 1,-1 0-1,0-1 0,0 1 0,0 0 0,0 0 0,0 0 0,0 0 0,0 0 1,0 0-1,0 0 0,0 0 0,0-1 0,0 1 0,0 0 0,0 0 0,0 0 1,0 0-1,0 0 0,0 0 0,0-1 0,0 1 0,0 0 0,0 0 0,0 0 1,0 0-1,0 0 0,0 0 0,0 0 0,0 0 0,0-1 0,0 1 0,-1 0 1,1 0-1,0 0 0,0 0 0,0 0 0,0 0 0,0 0 0,0 0 0,0 0 1,0 0-1,0 0 0,-1 0 0,1-1 0,0 1 0,1 0 152,1-1 43,1 0 0,0 0 0,-1 1 0,1-1 0,0 1-1,0-1 1,4 1 0,6-1 256,174-20 4228,96-29-2462,37-17-1528,-169 36-1624,-1-1-4061,-91 20 1636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54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42 2912,'0'-2'308,"0"0"0,0 0 0,0 1 0,0-1 0,0 0 0,0 1 0,1-1 0,-1 0 0,1 1 0,-1-1 0,1 0 0,0 1 0,-1-1 0,1 1 0,0-1 0,0 1 0,0-1 0,0 1 0,3-2 0,-3-5 2108,-2 17-139,1 3-2288,-1 1-1,-1-1 1,0 1 0,-1-1 0,-7 21 0,-28 56 1060,16-41-671,5-10-104,-63 153 769,76-180-921,0 0 0,0-1 0,-1 0 0,-1 0 0,0 0 0,-13 17-1,18-26-92,0-1-1,0 1 0,1 0 0,-1-1 0,0 1 0,0-1 0,0 1 0,0-1 0,0 1 0,0-1 0,0 1 0,0-1 1,0 0-1,0 0 0,0 0 0,0 1 0,0-1 0,0 0 0,0 0 0,0 0 0,0 0 0,0-1 0,0 1 0,0 0 0,0 0 1,0-1-1,0 1 0,0 0 0,0-1 0,1 1 0,-1-1 0,0 1 0,0-1 0,0 0 0,0 1 0,1-1 0,-1 0 0,-1-1 1,-2-2 74,1 0 0,-1 0 1,1-1-1,-1 0 0,2 0 1,-4-5-1,-10-24-86,2 0 1,1-1-1,-16-71 0,29 105-37,0 0 1,-1 1-1,1-1 0,0 0 0,0 0 0,0 0 0,0 0 0,0 1 0,0-1 0,0 0 0,0 0 0,0 0 0,0 1 0,1-1 0,-1 0 1,0 0-1,1 0 0,-1 1 0,0-1 0,1 0 0,-1 1 0,1-1 0,0-1 0,0 2-8,0 0 0,-1-1 1,1 1-1,0 0 0,0-1 0,0 1 0,0 0 1,0 0-1,-1 0 0,1 0 0,0 0 0,0 0 0,0 0 1,0 0-1,0 0 0,0 0 0,1 1 0,2 0-34,1 1 0,-1 0 0,0 0-1,0 0 1,0 0 0,0 0-1,3 4 1,51 53 396,-39-38-45,22 19 0,-38-38-263,36 32 383,2-2 0,59 36 0,-95-65-265,-1-1-1,0 0 0,1 0 1,6 2-1,-10-4-222,1 1 0,-1-1 0,0 0-1,0 0 1,1 0 0,-1 0 0,0 0 0,1 0-1,-1 0 1,0 0 0,1 0 0,-1 0 0,0-1-1,0 1 1,1-1 0,-1 1 0,0-1 0,0 1-1,0-1 1,0 0 0,0 1 0,0-1 0,2-1-1,5-12-3770,0 2 1109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54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12 5408,'0'-10'1728,"0"8"-1046,0 10 1116,-5 56 2401,-12 31-2627,13-75-1178,-11 38 113,10-43-307,1 1-1,0-1 0,2 1 1,-3 24-1,5-38-275,2 25-1760,-2-26 1258,0 1-1,1-1 1,-1 0 0,1 1-1,-1-1 1,1 0-1,-1 0 1,1 1-1,1 1 1,6 5-2291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55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 2816,'0'1'284,"-1"1"-1,1 0 1,0 0 0,0 0-1,-1 0 1,1-1 0,-1 1 0,1 0-1,-1 0 1,0-1 0,0 1-1,0 0 1,0-1 0,0 1-1,0-1 1,0 1 0,-1-1 0,-1 2-1,-2 1 238,-1 0 0,0 0 0,-12 5 0,15-8-436,-1 1 1,0 0 0,1-1 0,-1 1 0,1 0 0,0 1 0,0-1 0,0 1 0,0-1 0,0 1 0,0 0 0,1 0-1,-1 0 1,-2 5 0,5-7-68,0-1-1,-1 1 0,1 0 1,0 0-1,0 0 0,0 0 0,0 0 1,0 0-1,0 0 0,0 0 1,0 0-1,0 0 0,1 0 1,-1 0-1,0 0 0,1 0 1,-1 0-1,0-1 0,1 1 1,-1 0-1,1 0 0,0 0 0,-1-1 1,1 1-1,-1 0 0,2 0 1,23 18 121,-15-13-52,2 3 143,-1 0 0,0 1 0,-1 0 1,10 13-1,-14-17-20,-1 1 0,0 1-1,0-1 1,-1 1 0,0-1 0,0 1 0,-1 0 0,3 12 0,-5-15-95,0 0 1,0 0-1,-1 0 1,0 0 0,0 1-1,0-1 1,-1 0 0,0 0-1,0 0 1,0 0-1,-3 8 1,1-6 29,-1 0 1,0 0-1,0 0 0,0-1 1,-1 1-1,1-1 1,-7 6-1,1-3 4,1 0 0,-1-1 1,-1 0-1,0-1 0,0 0 0,0-1 0,-1 0 1,-24 9-1,29-13-138,-1 0-1,1 0 1,-1-1 0,0 0 0,1-1-1,-1 1 1,-13-2 0,-7-6-2369,27 7 1899,0-1 0,-1 1 0,1 0 0,0-1 0,0 0 0,0 1 0,0-1 0,0 0 0,0 1 0,0-1 1,0 0-1,0 0 0,0 0 0,0 0 0,1 0 0,-1 0 0,0 0 0,0-1 0,-1-7-3786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56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8 3808,'-1'0'255,"1"-1"0,-1 0 0,0 1 0,1-1 0,-1 1 0,0-1 0,1 0 1,-1 1-1,0-1 0,0 1 0,0 0 0,1-1 0,-1 1 0,0 0 0,-1-1 0,-9 8 2705,-4 3-3079,5-2 336,0-1-1,1 2 1,-1-1 0,2 1-1,-1 0 1,1 1-1,1 0 1,-1 1 0,2-1-1,0 1 1,-7 16-1,5-7 8,0 1 0,2 0-1,0 0 1,1 0 0,-3 41 0,8-58-89,0 1 0,0 0 0,0 0 0,0 0 0,1 0 0,0-1 0,0 1 0,0 0 0,2 4 0,-2-8-80,-1 0 0,1-1 0,-1 1 0,0 0 0,1-1 0,-1 1 0,1 0 0,0-1 0,-1 1 0,1 0 0,-1-1 0,1 1 0,0-1 0,0 1 0,-1-1 0,1 0 0,0 1 0,0-1 0,-1 0 0,1 1 0,0-1 0,1 0 0,-1 0-4,1 0 0,0-1-1,-1 1 1,1 0 0,0-1 0,-1 1 0,1-1 0,-1 0 0,1 1 0,-1-1-1,0 0 1,1 0 0,-1 0 0,0 0 0,3-3 0,8-9 202,0-1 0,-1 0 0,19-31 1,-3 4-137,-4 6-197,-17 23-27,2 1-1,0 0 0,0 0 0,13-12 1,-21 23 95,1-1 1,-1 1-1,1 0 0,-1-1 1,0 1-1,1 0 1,-1 0-1,1-1 1,-1 1-1,1 0 0,-1 0 1,1 0-1,-1 0 1,1-1-1,-1 1 1,1 0-1,-1 0 0,1 0 1,-1 0-1,1 0 1,-1 0-1,1 0 1,-1 1-1,1-1 0,-1 0 1,0 0-1,1 0 1,-1 0-1,1 1 0,-1-1 1,1 0-1,-1 0 1,1 1-1,-1-1 1,0 0-1,1 1 0,-1-1 1,0 0-1,1 1 1,-1-1-1,0 1 1,1-1-1,-1 1 0,13 25 4,-9-16-34,4 5 29,1-1 1,0 0 0,1 0-1,1-1 1,14 15 0,-16-19 72,0-1 1,0-1-1,1 0 0,0 0 1,0-1-1,1 0 0,0-1 1,12 5-1,-19-8-14,0-1 0,0 0 0,0 0 0,1-1 0,-1 1 0,0-1 0,0 1 0,0-1 0,0-1 0,0 1 0,0-1 0,1 1 0,-1-1 0,0 0 0,5-3 1,-4 2 10,-1-1 0,1 1 0,-1-1 1,1 0-1,-1-1 0,0 1 0,0-1 1,0 0-1,-1 0 0,5-7 1,0-2 21,-1 0 1,0 0 0,-1 0 0,-1-1 0,0 0 0,-1 0 0,5-27-1,-9 38-78,0-1-1,1 1 0,-1-1 0,0 1 0,-1-1 0,0-6 0,1 9-7,-1-1 0,1 1-1,-1 0 1,1-1 0,-1 1-1,0 0 1,1-1-1,-1 1 1,0 0 0,0 0-1,0 0 1,0-1 0,0 1-1,0 0 1,0 0 0,0 1-1,-1-1 1,0-1 0,-10-7-167,12 9 174,0 0 1,0 0-1,0-1 1,0 1-1,-1 0 1,1 0-1,0 0 1,0-1-1,0 1 1,0 0-1,0 0 1,0 0-1,0-1 1,0 1-1,0 0 1,0 0-1,0 0 1,1-1-1,-1 1 1,0 0-1,0 0 1,0 0-1,0-1 1,0 1-1,0 0 1,0 0-1,0 0 1,1 0-1,-1-1 1,0 1-1,0 0 1,17-7 150,-14 6-176,31-9 25,67-13 0,-34 10-208,-62 12 196,-1 1 0,1-1 0,0 1 0,-1 0 1,1 1-1,0-1 0,-1 1 0,1 0 0,0 0 1,-1 0-1,0 1 0,1-1 0,4 4 0,-8-4 17,0 0 0,0 1 0,0-1 0,0 0-1,-1 1 1,1-1 0,0 1 0,-1-1 0,1 1 0,-1-1-1,0 1 1,0 0 0,1-1 0,-1 1 0,0-1-1,0 1 1,-1 0 0,1 2 0,0 2 10,0 112 844,1-129-5867,8 3 2891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57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32 5408,'-18'-20'2432,"14"11"-2112,-1 6-448,10 6 0,-1 1 32,6 9 96,3-1-1632,8 3 896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57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4 6304,'-2'-1'555,"-2"-2"2180,2 25-900,-6 30-205,-16 57 1,5-26-887,-43 303 1304,60-270-1417,4-62-238,-2-47-260,0 1 1,1-1-1,0 0 0,0 0 1,0 0-1,4 7 0,-5-14-159,0 1-1,0-1 0,0 0 0,0 0 0,0 0 0,0 0 1,0 0-1,0 1 0,0-1 0,0 0 0,0 0 0,0 0 1,0 0-1,0 0 0,0 0 0,0 1 0,0-1 1,0 0-1,0 0 0,0 0 0,0 0 0,1 0 0,-1 0 1,0 0-1,0 1 0,0-1 0,0 0 0,0 0 0,0 0 1,0 0-1,1 0 0,-1 0 0,0 0 0,0 0 0,0 0 1,0 0-1,0 0 0,0 0 0,1 0 0,-1 0 0,0 0 1,0 0-1,0 0 0,0 0 0,0 0 0,1 0 1,-1 0-1,0 0 0,5-8-2703,3-16-3311,-3 4 2863</inkml:trace>
  <inkml:trace contextRef="#ctx0" brushRef="#br0" timeOffset="1">27 555 7040,'-23'-11'3200,"19"2"-2752,4 6 1056,9 0-896,-1-11 128,10 8-448,1-11-128,4 9-96,3-12-128,6 8 32,0-16 576,-6 11-288,6-9-1440,-1 1 640,9-15-2912,0 9 1920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57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2 4896,'-1'-1'1351,"-1"3"-450,-6 11 16,-8 19 639,-59 191 2702,37-101-3343,5-27-110,-23 76 203,54-165-903,0-1-1,0 1 0,1-1 1,0 1-1,1 0 0,-1 0 1,1-1-1,0 10 0,1-14-53,-1 0 1,0-1-1,0 1 0,0 0 1,1 0-1,-1 0 0,0-1 1,1 1-1,-1 0 0,1-1 1,-1 1-1,1 0 0,-1-1 1,1 1-1,-1 0 0,1-1 0,-1 1 1,1-1-1,0 1 0,0-1 1,-1 1-1,1-1 0,0 0 1,0 1-1,-1-1 0,1 0 1,0 1-1,0-1 0,0 0 1,-1 0-1,1 0 0,0 0 1,0 0-1,1 0 0,2-1 42,0 1-1,0-1 1,0 0 0,0-1-1,6-1 1,-7 1-18,84-41 201,-1 0-590,-84 41 276,1 1-1,0 0 0,0 0 0,0 1 0,0-1 1,0 1-1,0-1 0,0 1 0,0 0 0,0 0 1,0 0-1,0 0 0,0 1 0,0-1 1,-1 1-1,6 1 0,-5 0 37,0 0 0,0-1 1,-1 1-1,1 0 0,-1 1 0,1-1 0,-1 0 1,0 1-1,0-1 0,0 1 0,0-1 1,-1 1-1,1 0 0,-1 0 0,2 4 0,0 2 109,-1 0 0,0 0-1,0 0 1,-1 0 0,0 0-1,-1 0 1,0 1 0,-2 14-1,1-11-148,1 1-1,0 0 0,3 15 1,-3-26-130,1 2-1439,-3 7-5827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59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19 3392,'6'-11'390,"0"3"6383,-5 25-2816,-2 5-3490,-5 25 1,1-6-150,-1 90 438,-4 29 290,-4 83 80,11-209-942,2-28-68,1 0 0,-1 1 0,1-1 0,0 0 0,1 10 0,0-14-70,-1 0 0,0 0 0,0-1 0,0 1 0,0 0 0,0 0 0,0 0 0,0 0 0,-1 2 0,1-4-114,0 0-1,0 0 1,0 1 0,0-1 0,0 0-1,-1 0 1,1 1 0,0-1 0,0 0-1,0 0 1,0 1 0,0-1 0,0 0-1,-1 0 1,1 1 0,0-1 0,0 0-1,0 0 1,0 0 0,-1 0 0,1 1-1,0-1 1,0 0 0,-1 0 0,1 0-1,0 0 1,0 0 0,-1 0-1,1 1 1,0-1 0,0 0 0,-1 0-1,1 0 1,0 0 0,0 0 0,-1 0-1,1 0 1,0 0 0,0 0 0,-1 0-1,1 0 1,0-1 0,0 1 0,-1 0-1,1 0 1,0 0 0,0 0 0,-1 0-1,1 0 1,0 0 0,0-1 0,-1 1 0,0-3-1820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2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3648,'-23'0'13066,"15"6"-9989,8-6-2960,-1 0-1,1 1 0,-1-1 0,1 0 0,-1 1 0,1-1 1,0 0-1,-1 1 0,1-1 0,-1 0 0,1 1 0,0-1 1,0 1-1,-1-1 0,1 1 0,0-1 0,-1 1 1,1-1-1,0 1 0,0-1 0,0 1 0,0-1 0,-1 2 1,2-2-21,-1 1 0,0-1 0,0 1 0,1-1 0,-1 1 1,0-1-1,1 1 0,-1-1 0,1 1 0,-1-1 1,0 0-1,1 1 0,-1-1 0,1 0 0,-1 1 0,1-1 1,-1 0-1,2 1 0,3 1 111,0-1 1,0 1-1,11 1 1,15-1-33,0 0 0,0-2 0,42-6 1,-19 2-157,200-7 18,-205 10 62,77 6-1,-118-4-93,0 0 1,0 0-1,0 1 0,0 0 1,10 5-1,-16-7-5,0 1 0,0 0 1,0 0-1,0 0 0,0 0 0,-1 0 0,1 1 1,0-1-1,-1 0 0,1 1 0,-1-1 1,0 1-1,1 0 0,-1-1 0,0 1 0,0 0 1,0 0-1,0 0 0,0 0 0,0 0 0,-1 0 1,1 0-1,-1 0 0,1 0 0,-1 3 1,-1 8 35,0 0 1,-1-1 0,0 1 0,-7 22 0,-23 47 74,28-70-86,-3 3-9,-2 8 28,-1 0 0,-1 0 0,-19 28 0,14-31-22,0 1 0,-1-2 1,-1-1-1,-25 21 1,12-15-22,-1-1 1,-46 25 0,50-33 14,-122 71 108,114-63-2,2 1 0,-35 32 1,7 0-17,51-53 219,8-3-155,7-2 7,81-22 606,1 0-686,345-51-21,-368 66-3,-35 7 27,-21 2-102,0-1-1,0 1 1,-1-1 0,1-1-1,6-1 1,-6 3-1297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8:59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21 4160,'-3'-2'422,"-22"-9"891,25 10-1123,-1 1 1,0-1-1,0 1 0,0-1 0,0 1 0,0 0 0,0 0 0,0-1 0,0 1 0,1 0 0,-1 0 0,0 0 1,0 0-1,0 0 0,0 0 0,0 0 0,-1 1 0,2-1 22,0 1 0,0-1-1,1 1 1,-1-1 0,0 1 0,1-1 0,-1 0-1,1 1 1,-1-1 0,0 1 0,1-1 0,-1 0-1,1 0 1,-1 1 0,1-1 0,-1 0 0,1 0-1,-1 0 1,1 1 0,-1-1 0,1 0 0,0 0-1,-1 0 1,2 0 0,25 5 770,27 0 649,66-4-1,59-12-442,47 0-672,12 16 12,-222-5-413,1 0 0,-1 1-1,26 5 1,-34-4-601,-3 0-2757,-10 7-1380,-5 4-1494,-1 5 1984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00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51 3328,'-1'-11'1720,"1"8"-628,1 5-86,5 20 269,9 136 2267,-5-49-1841,-10-98-1394,0-9-156,0 0 0,0 0 1,0 0-1,0 0 0,1 0 0,-1 0 0,0 0 0,1 0 0,0-1 0,-1 1 0,1 0 0,1 2 1,-2-4-134,0 0 0,0 0 1,1 0-1,-1 0 1,0 0-1,0 0 1,0 0-1,0 0 1,0 0-1,0 0 1,0 0-1,0 0 1,0 0-1,1 0 1,-1 0-1,0 0 0,0 0 1,0 0-1,0 0 1,0 0-1,0 0 1,0 0-1,0 0 1,0 0-1,1 0 1,-1 0-1,0 0 1,0 0-1,0 0 1,0 0-1,0 0 1,0 0-1,0 0 0,0 0 1,0-1-1,0 1 1,0 0-1,0 0 1,0 0-1,0 0 1,0 0-1,1 0 1,-1 0-1,0 0 1,0 0-1,0-1 1,0 1-1,0 0 0,0 0 1,0 0-1,0 0 1,0 0-1,0 0 1,0-40 1378,1-2-1305,1 1 0,2-1-1,1 1 1,15-52 0,-18 88-100,-1 1 0,1 0 0,0-1 0,0 1 0,0 0 0,0 0 0,1 0 0,-1 0 0,1 1 1,6-7-1,-7 9 17,0-1 1,0 1 0,0 0 0,0 0 0,0-1 0,0 2-1,0-1 1,0 0 0,1 0 0,-1 0 0,0 1-1,1 0 1,-1-1 0,0 1 0,1 0 0,-1 0 0,0 0-1,1 0 1,-1 1 0,0-1 0,1 1 0,3 0-1,4 3 151,0 0 0,0 0 0,-1 1 0,1 0 0,-1 1 0,17 13 1414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01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7 442 3136,'-1'1'112,"1"0"-1,-1 0 1,0 0 0,1 0-1,-1 0 1,1 0 0,-1 0-1,1 0 1,-1 0 0,1 0-1,0 1 1,0-1 0,0 0-1,-1 0 1,1 0 0,0 0 0,0 1-1,1-1 1,-1 0 0,0 0-1,0 0 1,0 0 0,1 0-1,-1 1 1,1-1 0,-1 0-1,1 0 1,-1 0 0,1 0-1,0 0 1,-1 0 0,1-1-1,0 1 1,0 0 0,-1 0 0,1 0-1,0-1 1,1 2 0,0-1 113,0 1 0,-1-1 0,1 0 0,-1 0 0,1 0 1,0 0-1,0 0 0,0 0 0,0-1 0,-1 1 0,1 0 1,0-1-1,0 0 0,0 1 0,0-1 0,0 0 0,0 0 1,0 0-1,0 0 0,0-1 0,0 1 0,0 0 0,4-2 1,-2-1-8,1 0 0,-1 0 0,0 0 0,-1 0 1,1-1-1,0 0 0,-1 0 0,0 0 1,0 0-1,0 0 0,-1-1 0,1 1 0,-1-1 1,0 0-1,0 0 0,1-7 0,-1 7-203,-1 0 0,0 0-1,0 0 1,0 0-1,-1 0 1,0-1 0,0 1-1,0 0 1,-1 0 0,0 0-1,0 0 1,0 0 0,0 0-1,-1 0 1,0 0 0,0 1-1,-3-6 1,5 9-22,-1 1 0,0-1 0,0 0 0,1 0 0,-1 1 1,0-1-1,0 1 0,0-1 0,0 1 0,0-1 0,1 1 0,-1-1 0,0 1 1,0 0-1,0 0 0,0-1 0,0 1 0,0 0 0,0 0 0,0 0 0,0 0 1,0 0-1,0 0 0,0 1 0,0-1 0,0 0 0,0 0 0,0 1 0,0-1 1,0 0-1,0 1 0,-2 0 0,0 1-4,-1 0 0,1 0 0,-1 1 0,1-1 0,0 1 0,0 0 0,-3 2 0,2 2 16,-1-1 0,1 0 0,1 1-1,-1 0 1,1 0 0,0 0 0,1 0 0,0 1-1,0-1 1,-2 14 0,3-11 58,0 0-1,1 0 1,0 0 0,1 0 0,0-1-1,0 1 1,6 18 0,-4-17 151,1 0-1,0-1 1,1 1 0,0-1-1,1 0 1,12 17 0,-15-25-154,-1 1 0,0-1 1,1 1-1,-1-1 0,1 0 1,0 0-1,-1 0 0,1 0 0,0 0 1,0-1-1,0 0 0,1 1 1,-1-1-1,0 0 0,0 0 0,1-1 1,-1 1-1,0-1 0,1 1 0,-1-1 1,1 0-1,-1-1 0,0 1 1,1 0-1,-1-1 0,1 0 0,3-1 1,1-1-8,0-1 0,0 1 1,-1-2-1,1 1 0,12-10 1,29-31 200,-44 40-220,146-156 493,-124 126-408,0-1 1,41-76-1,-59 96-122,-1 0-1,-1 0 1,-1-1 0,-1 0-1,0 0 1,-1-1 0,3-28-1,-6 43-28,-1-1 0,0 0 0,0 0 0,0 0 0,0 1 0,-1-1 0,0 0 0,0 0 0,-2-6 0,3 9 21,0 1-1,0-1 1,-1 1-1,1-1 1,0 1-1,-1-1 1,1 1-1,0 0 1,-1-1-1,1 1 1,0-1-1,-1 1 1,1 0-1,-1-1 1,1 1-1,0 0 0,-1 0 1,1-1-1,-1 1 1,1 0-1,-1 0 1,1 0-1,-1 0 1,1-1-1,-1 1 1,0 0-1,1 0 1,-1 0-1,1 0 1,-1 0-1,1 0 1,-1 0-1,1 1 1,-1-1-1,1 0 1,-1 0-1,1 0 1,-2 1-1,-19 14-269,17-12 227,-9 9-48,0 0-1,1 1 0,0 1 1,1 0-1,0 0 0,1 1 1,1 1-1,0-1 0,-8 24 0,9-18 148,1 0-1,1 0 1,1 1-1,1 0 0,1 0 1,1 0-1,1 29 0,2-37 11,0-1-1,1 0 1,0 0-1,1 0 1,1-1-1,0 1 1,0-1-1,1 1 1,12 19-1,-11-23 32,1 1 0,-1-1-1,1-1 1,1 1 0,0-1-1,0 0 1,1-1 0,-1 0 0,2 0-1,-1-1 1,17 8 0,-20-11-135,0-1 1,0 0-1,1-1 1,-1 0 0,0 0-1,0 0 1,1 0-1,-1-1 1,1 0 0,-1-1-1,0 1 1,12-4-1,11-1-751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02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21 4224,'0'-1'90,"0"1"0,0-1 0,-1 1 0,1-1 0,0 1 0,0-1-1,0 1 1,-1-1 0,1 1 0,0-1 0,-1 1 0,1 0 0,0-1 0,-1 1 0,1 0 0,-1-1 0,1 1 0,0 0 0,-1-1 0,1 1 0,-1 0 0,1 0 0,-1-1 0,1 1-1,-1 0 1,0 0 0,1 0-56,-1 0-1,1 0 0,0 0 1,0 0-1,0 0 0,0 0 1,-1 0-1,1 0 0,0 0 1,0 0-1,0 0 0,0 0 1,0 0-1,-1 0 0,1 0 1,0 0-1,0 0 0,0 0 0,0 0 1,0-1-1,-1 1 0,1 0 1,0 0-1,0 0 0,0 0 1,0 0-1,0 0 0,0 0 1,-1-1-1,1 1 0,0 0 1,0 0-1,0 0 0,0 0 1,0 0-1,0-1 0,0 1 1,0 0-1,0 0 0,0 0 1,0 0-1,0-1 0,0 1 1,0 0-1,0 0 0,0 0 1,0 0-1,0 0 0,0-1 0,0 1 1,0 0-1,0 0 0,0 0 1,0 0-1,0-1 0,0 1 1,1 0-1,0-4 3582,-1 4-3573,0 1-1,0-1 0,0 0 0,0 1 1,0-1-1,0 0 0,0 1 0,0-1 0,0 0 1,1 1-1,-1-1 0,0 0 0,0 1 0,0-1 1,0 0-1,0 0 0,0 1 0,1-1 0,-1 0 1,0 0-1,0 1 0,1-1 0,-1 0 0,0 0 1,0 1-1,1-1 0,-1 0 0,2 2 87,0-1 0,0 1 0,0-1 0,0 0 0,0 0 0,0 0 0,0 0 0,1 0 0,-1 0 0,0-1 0,3 1 0,28 3 684,-26-4-589,148 3 1079,21 2-674,-50 9 28,-102-14-263,-7 0-22,-14 0-1671,-28 10-7929,7-3 6659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03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69 6400,'0'-1'76,"-1"1"0,1 0-1,0 0 1,-1-1 0,1 1 0,0 0 0,-1-1 0,1 1 0,0 0-1,0-1 1,-1 1 0,1 0 0,0-1 0,0 1 0,0-1 0,-1 1 0,1 0-1,0-1 1,0 1 0,0-1 0,0 1 0,0-1 0,0 1 0,0-1 0,0 1-1,0-1 1,0 1 0,0 0 0,0-1 0,0 1 0,0-1 0,1 1-1,-1-1 1,0 1 0,0 0 0,0-1 0,1 1 0,-1-1 0,0 1 0,0 0-1,1-1 1,-1 1 0,0 0 0,1 0 0,-1-1 0,0 1 0,1 0 0,-1 0-1,1-1 1,-1 1 0,0 0 0,1 0 0,-1 0 0,1 0 0,-1-1-1,1 1 1,-1 0 0,1 0 0,-1 0 0,0 0 0,2 0 0,133-30 4814,-89 22-4445,0 3-1,-1 1 0,1 2 1,1 3-1,76 10 1,-115-10-544,0 1 1,0 0 0,0 1-1,8 3 1,14 12-6423,-18-10 3961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03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29 5408,'-16'-21'1728,"16"21"-1702,0 0 0,0-1 1,0 1-1,0 0 0,-1-1 0,1 1 1,0 0-1,0 0 0,0 0 0,-1-1 1,1 1-1,0 0 0,0 0 0,-1 0 1,1-1-1,0 1 0,-1 0 0,1 0 1,0 0-1,0 0 0,-1 0 0,1 0 1,0 0-1,-1 0 0,0-1 0,-4 0 47,3 1 33,0-1 1,0 1-1,0 0 1,0 0-1,0-1 1,0 1-1,0 0 1,0 1-1,0-1 1,0 0-1,0 1 1,0-1 0,0 1-1,0-1 1,0 1-1,0 0 1,0 0-1,0 0 1,1 0-1,-4 2 1,-16 14 158,1 1 1,0 1 0,1 1 0,2 0 0,-18 25-1,17-16 4,1-1 1,-21 50-1,33-65-159,0 1 0,0-1 0,2 1 0,-1 0 0,2 1 0,0-1 0,1 0 0,0 25 0,2-32-36,0-1 0,0 0 0,1 0 1,0 0-1,0 0 0,0 0 0,1 0 1,0 0-1,0-1 0,7 11 0,-3-8 50,0 0 0,0-1 0,1 1 0,0-2 0,0 1 0,10 5-1,4 1 272,1-2 0,0 0 0,0-2 0,42 12 0,-49-17-169,1 0 1,-1-1-1,1-1 0,0-1 0,-1 0 1,1-1-1,0-1 0,0-1 0,19-4 1,-22 3-92,-1-1 1,1 0 0,-1-2 0,-1 1 0,1-1 0,-1-1 0,0 0 0,0-1 0,-1 0 0,0-1-1,13-14 1,-17 15-71,0-1-1,0 0 1,-1 0-1,0-1 0,-1 1 1,0-1-1,-1-1 1,0 1-1,0-1 0,-1 1 1,-1-1-1,1 0 1,-1-13-1,0 8-43,-2 0-1,0 1 1,-1-1 0,0 0 0,-1 0-1,-1 1 1,0-1 0,-11-26-1,11 34-10,-1 0-1,0 0 1,0 1-1,-1-1 0,-8-9 1,11 14-16,-1 0-1,0 0 1,0 0 0,0 1 0,0-1-1,0 1 1,0 0 0,-1 0 0,1 0-1,-1 0 1,0 0 0,1 1 0,-1 0-1,-8-2 1,7 2-25,-1 1-1,0 0 1,0 0 0,0 0 0,0 1 0,1 0-1,-1 0 1,0 1 0,1-1 0,-1 1-1,1 0 1,-1 1 0,1-1 0,0 1-1,0 0 1,0 0 0,1 1 0,-1-1-1,1 1 1,-8 8 0,7-5-528,-1 0-1,1 0 1,1 1 0,-1 0 0,1 0 0,1 0-1,-1 0 1,1 0 0,1 1 0,0-1 0,0 1-1,0-1 1,1 13 0,0-10-736,1 0 0,0 0 0,1 0 0,3 16 0,8 7-1387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03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 6816,'-7'-2'2526,"12"5"-983,12 9-194,-9-4-835,-1 0 0,1 0 0,-1 1 0,-1 0 0,0 1 0,8 14 0,25 67 1300,-24-53-1509,45 124 15,-58-159-1152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04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287 327 1984,'1'-20'1760,"-1"10"329,0 0 0,-2-16-1,-14-43 760,13 56-2684,-1 1-1,0 0 1,0 0-1,-1 0 1,-1 0-1,0 1 1,0 0-1,-1 0 0,-13-15 1,15 21-194,0 0 0,0-1 0,-1 2 0,0-1 0,0 1-1,0 0 1,0 0 0,-1 0 0,0 1 0,1 0 0,-1 0 0,0 1 0,0 0 0,-1 0 0,1 1 0,0 0 0,-14 0 0,18 1 1,0 0 0,0 0 0,0 0 0,0 1 1,0 0-1,0-1 0,0 1 0,1 0 1,-1 0-1,0 1 0,0-1 0,1 0 1,-1 1-1,1 0 0,0 0 0,-1 0 1,1 0-1,0 0 0,-3 3 0,3-1-285,-1-1 0,1 1-1,0 0 1,0 0 0,1-1-1,-1 1 1,1 1 0,0-1-1,0 0 1,0 0 0,1 0-1,-1 1 1,1 4 0,2 22-1814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06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27 114 3328,'-4'-1'272,"3"0"-127,0 1 1,0-1-1,0 1 0,0 0 0,1-1 0,-1 1 0,0 0 0,0 0 0,0 0 0,-13 8 11223,17-13-10513,-2 3-819,1-1 0,-1 1 0,1 0 0,0 0 0,0 0 1,0 0-1,0 0 0,0 0 0,0 0 0,0 1 0,0-1 0,1 1 0,-1-1 0,1 1 0,-1 0 0,1 0 0,2-1 0,8-1 153,0 0-1,17-2 0,-21 3-170,64-5 64,80 1 1,-39 3-19,-73 3-89,-30 1 155,0-1 1,0 0 0,-1 0 0,1-2 0,0 1 0,13-5 0,-21 5-203,-1 0 0,0-1 1,1 1-1,-1-1 0,0 0 0,0 1 0,0-1 0,0 0 0,0-1 1,0 1-1,-1 0 0,1 0 0,-1-1 0,1 1 0,-1-1 1,1-3-1,2 0-1150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06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32 5312,'-20'-5'1418,"15"4"-526,12 3-232,1-1 165,0 0 0,0-1 0,15-1-1,-3 1 181,81 0 1558,120-15-1,-183 11-2336,-25 4-371,-1-1 1,16-4-1,-10 2-207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3:4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73 120 6656,'-54'-27'3008,"40"11"-2624,9 4 288,5 7-448,0-10 128,5 7-224,9-12-192,4 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2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65 3552,'-22'3'17290,"29"-7"-13103,-7 4-4235,7-4 534,10-4-423,-8 7 2,1 0 0,-1 0 1,0 1-1,13 1 0,6 1 126,132-9 833,-61 1-720,16-6-8,-33 2-85,-67 10-152,-13 0-70,0 0 1,0 0-1,0 0 0,0 0 0,0 0 1,0-1-1,0 1 0,0-1 1,0 1-1,3-3 0,-4 3-362,-14 0-6096,2 0 2790,7 0 2447,1 0 0,-1 0 0,0 0 0,0 0-1,1-1 1,-5 0 0,-9-9-3669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10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92 2144,'0'-1'110,"0"1"0,0 0 1,-1-1-1,1 1 0,0-1 1,0 1-1,0 0 0,0-1 0,1 1 1,-1-1-1,0 1 0,0 0 0,0-1 1,0 1-1,0 0 0,0-1 1,0 1-1,1 0 0,-1-1 0,0 1 1,0 0-1,1-1 0,-1 1 0,0 0 1,1-1-1,3-5 1620,-3 5-1642,-1 1 0,0-1 1,1 0-1,-1 0 0,0 1 0,0-1 0,0 0 0,1 0 0,-1 1 1,0-1-1,0 0 0,0 0 0,0 0 0,0 1 0,0-1 1,-1 0-1,1 0 0,0 1 0,0-1 0,-1 0 0,1 0 0,0 1 1,-1-1-1,1 0 0,0 1 0,-1-1 0,0 0 0,0 0-21,0 0-1,0 0 1,0 1-1,0-1 0,-1 1 1,1-1-1,0 1 1,0 0-1,0-1 1,-1 1-1,1 0 0,0 0 1,0 0-1,-1 0 1,1 0-1,0 0 1,-2 0-1,-4 1 22,1 1-1,0 0 1,0 0-1,0 0 1,0 1 0,0 0-1,0 0 1,1 0-1,-1 1 1,1 0 0,0 0-1,-6 6 1,-1 3 163,0 0 0,0 1 1,-12 20-1,14-16-146,0 0 1,1 0-1,0 1 1,-5 21-1,-19 83 352,33-121-449,-4 15 179,1 1 1,1 0-1,0 0 1,1 0-1,2 0 0,3 30 1,-3-43-129,0-1-1,0 1 1,1-1 0,-1 0-1,1 1 1,0-1 0,1 0-1,-1 0 1,1-1 0,-1 1-1,1 0 1,0-1 0,1 0-1,-1 0 1,0 0 0,5 3-1,-2-2 52,0 0-1,0-1 0,1 1 1,-1-2-1,1 1 0,0-1 1,-1 1-1,1-2 0,11 2 0,8-1 150,1-1-1,-1-1 0,0-2 0,31-5 1,-18-1 103,0-1 1,39-15-1,-58 17-232,-1-1-1,1-1 0,28-18 1,-39 21-80,0-1-1,0 0 1,0-1 0,-1 0-1,0 0 1,-1-1 0,0 0 0,9-14-1,-7 8 21,-2-1 0,1 0 0,-2 0 0,0 0-1,-1-1 1,-1 0 0,0 0 0,-1 0 0,-1 0 0,-1-25-1,-3 19 13,-1-1 1,-1 0-1,-1 1 0,-13-36 0,16 52-75,-1 1-1,0 0 1,0 0 0,-1 0-1,0 0 1,0 1 0,0-1-1,-1 1 1,0 0 0,0 0-1,0 1 1,-8-6 0,5 5-13,0 1 1,-1-1-1,0 1 1,1 1-1,-2 0 1,1 0 0,0 0-1,-10 0 1,0 1-27,0 0 0,-1 2 0,1 0 0,0 2 0,0 0-1,0 1 1,1 0 0,-24 9 0,30-8 29,0 1 0,0 0 0,1 1 0,0 0 0,0 1-1,-15 11 1,20-13-31,0 0-1,1 0 0,-1 1 1,1 0-1,0 0 1,1 0-1,-1 1 0,1-1 1,1 1-1,-1 0 1,-2 10-1,4-13-349,1 0 0,0 0 0,1 1 0,-1 7 0,4 16-1035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32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 4896,'-9'-4'14255,"9"24"-11481,0-19-2692,0 0 0,0 0-1,0-1 1,0 1 0,0 0 0,0 0 0,0 0 0,0 0 0,0-1 0,1 1 0,-1 0 0,0 0 0,1-1 0,0 2-1,13 0 2344,-14 0-2489,0 13-1208,0-7-3349,0-5 2375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33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5824,'0'0'57,"0"0"1,0 0-1,0 0 1,0 0 0,0 0-1,0 0 1,0 0-1,0-1 1,0 1-1,0 0 1,0 0-1,0 0 1,0 0-1,0 0 1,0 0-1,0 0 1,-1-1 0,1 1-1,0 0 1,0 0-1,1 0 1,-1 0-1,0 0 1,0 0-1,0 0 1,0-1-1,0 1 1,0 0-1,0 0 1,0 0 0,0 0-1,0 0 1,0 0-1,0 0 1,0 0-1,0-1 1,0 1-1,0 0 1,1 0-1,-1 0 1,0 0 0,0 0-1,0 0 1,0 0-1,0 0 1,0 0-1,0 0 1,0 0-1,1 0 1,-1 0-1,0 0 1,0 0-1,0 0 1,0 0 0,0 0-1,0 0 1,0 0-1,1 0 1,-1 0-1,0 0 1,0 0-1,0 0 1,0 0-1,0 0 1,7 10 3657,6 17-445,-6-3-2409,-1 1 0,-2 0 0,0 0-1,0 32 1,-2-27-387,4 132 772,-4-57-812,-1-63-466,3 36 75,-4-41-1520,11-48-7899,-3 6 7227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33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7040,'0'69'10246,"2"6"-6741,1 80-1443,-3-95-1543,-5 148 332,5-186-721,2 30-1,1-1-6254,-3-47 3928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34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95 8544,'0'0'710,"0"0"-634,-1 0 1,1 0-1,0 0 0,0 0 1,-1 0-1,1 0 0,0 0 1,0 0-1,0 0 0,-1 0 1,1 0-1,0 0 0,0 0 1,-1 0-1,1 0 0,0 0 1,0 0-1,0 0 0,-1 0 1,1 0-1,0 1 0,0-1 1,0 0-1,-1 0 0,1 0 1,0 0-1,0 0 0,0 1 1,0-1-1,0 0 0,-1 0 1,1 0-1,0 1 0,0-1 1,0 0-1,0 0 0,0 0 1,0 1-1,0-1 0,0 0 1,-19 27 2784,-28 53 1,42-68-2506,-1-1 0,2 1 0,0 0 0,0 1 0,1-1 0,0 1 0,1-1 0,0 16 0,2-24-288,1 0 0,0 0 0,-1 0 0,1 0 0,1 0 0,-1 0 0,0 0 0,1-1 0,0 1 0,0 0 0,0-1 0,0 1 0,1-1 0,0 0 0,-1 0 0,1 0 0,0 0 0,7 4 0,-4-2 106,1 0-1,0-1 1,0 0-1,0-1 1,0 1-1,1-1 1,-1-1-1,17 4 1,-18-5-101,1-1 0,-1 0 0,1 0 1,-1-1-1,1 1 0,0-2 0,-1 1 1,0-1-1,1 1 0,-1-2 0,0 1 1,0-1-1,0 0 0,0 0 1,-1-1-1,1 1 0,-1-1 0,8-8 1,-7 4-70,0-1 1,0 0 0,-1 0 0,0-1-1,-1 0 1,0 0 0,0 0-1,3-15 1,-1 3 20,-1-1 0,-2 0 0,3-34-1,-6 43-94,0 1 0,-1-1-1,-1 1 1,0 0-1,-1-1 1,0 1 0,-6-15-1,8 25 29,0 0 0,-1 0 0,1 0-1,-1 1 1,1-1 0,-1 1 0,0-1 0,0 1 0,0-1-1,0 1 1,0 0 0,0 0 0,-1 0 0,1 0-1,-1 1 1,0-1 0,1 1 0,-1-1 0,0 1-1,-5-2 1,3 3-15,0-1 0,0 1 0,0-1 0,0 1 0,0 1 0,0-1 0,0 1 0,0 0 1,0 0-1,0 0 0,0 1 0,-6 3 0,-3 1-582,0 1 1,1 0-1,0 1 1,0 1-1,0 0 1,-10 12-1,-3 7-1249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35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147 239 5408,'-15'-13'1728,"15"13"-1572,-1-1 1,1 1-1,0 0 0,-1-1 1,1 1-1,0 0 0,0-1 1,-1 1-1,1 0 0,0-1 1,0 1-1,0-1 0,-1 1 1,1-1-1,0 1 1,0-1-1,0 1 0,0-1 1,1 7 2514,-2 8-1405,0 0 0,-6 21 0,3-15-413,-39 155 2718,4-26-2502,31-111-928,0-7 224,1 1-1,2 0 1,0 33 0,6-57-96,2-11 28,6-20 151,-6 15-406,7-20-43,79-249 188,-35 34-267,-5 68 115,-31 120 117,-18 53-142,1 0-1,-1 0 1,1-1 0,0 2-1,0-1 1,0 0 0,0 0 0,0 0-1,0 0 1,3-2 0,-4 4-6,0 0 0,0 0 0,0 0 0,1 0 0,-1 0 0,0 0 0,0 0 1,0-1-1,1 1 0,-1 0 0,0 0 0,0 0 0,1 0 0,-1 0 0,0 0 0,0 0 0,0 0 0,1 1 1,-1-1-1,0 0 0,0 0 0,1 0 0,-1 0 0,0 0 0,0 0 0,0 0 0,1 0 0,-1 1 1,0-1-1,0 0 0,0 0 0,0 0 0,1 0 0,-1 1 0,8 16 109,12 66 266,12 95 0,-30-161-332,7 44 107,14 78 353,-23-137-472,1 0 0,0 1 0,-1-1-1,1 0 1,0 0 0,0 0 0,1 0 0,-1 0-1,2 3 1,-2-4-23,-1-1 1,0 0-1,1 0 0,-1 1 0,0-1 0,1 0 1,-1 0-1,0 1 0,1-1 0,-1 0 0,0 0 1,1 0-1,-1 0 0,1 1 0,-1-1 0,1 0 1,-1 0-1,0 0 0,1 0 0,-1 0 0,1 0 0,0 0 1,0-1 7,-1 1 1,1-1 0,0 1 0,0 0-1,-1-1 1,1 0 0,0 1 0,-1-1-1,1 1 1,-1-1 0,1 0 0,-1 1-1,1-1 1,-1 0 0,1 0 0,-1 0-1,6-12-49,-2 1 0,0-1-1,4-15 1,24-159-1048,-1 1 720,-29 177 284,-1 4 20,0 1 1,0-1-1,0 0 1,0 0-1,1 1 1,0-1-1,0 1 1,0 0-1,0 0 0,4-6 1,-5 11 59,0 1 0,-1-1 0,1 0 0,-1 0 1,1 1-1,-1-1 0,0 0 0,0 1 0,1-1 0,-1 0 1,0 1-1,0 1 0,0-1 7,8 203 770,-8-126-416,18 130 0,-16-192-427,2 5-238,0-7-2755,-4-15 3039,0 0-98,0 0-1,0 1 1,0-1 0,0 0 0,0 0-1,1 0 1,-1 1 0,0-1 0,0 0 0,0 0-1,0 0 1,0 0 0,0 1 0,0-1-1,0 0 1,0 0 0,1 0 0,-1 0-1,0 1 1,0-1 0,0 0 0,0 0-1,0 0 1,1 0 0,-1 0 0,0 0-1,0 0 1,0 1 0,1-1 0,-1 0 0,0 0-1,0 0 1,0 0 0,1 0 0,-1 0-1,0 0 1,0 0 0,0 0 0,1 0-1,-1 0 1,0 0 0,0 0 0,0 0-1,1 0 1,-1-1 0,0 1 0,0 0-1,0 0 1,0 0 0,1 0 0,-1 0-1,0 0 1,0 0 0,0-1 0,0 1 0,1 0-1,-1 0 1,0 0 0,9-4-2726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35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93 6560,'-8'0'9130,"27"-2"-6717,6 0-1583,-18 0-567,0 0 0,0 0 0,0-1 0,0 0 0,0 0 0,7-5 0,-12 7-208,0 0-1,1-1 1,-1 1-1,0-1 1,-1 0-1,1 1 1,0-1-1,0 0 1,-1 0-1,1 0 1,-1 0 0,0 0-1,1-1 1,-1 1-1,0 0 1,0-1-1,-1 1 1,1 0-1,0-1 1,0-4-1,-1 6-47,0 0 0,0 0-1,0 1 1,0-1 0,0 0-1,0 0 1,0 1-1,-1-1 1,1 0 0,0 0-1,0 1 1,0-1 0,-1 0-1,1 1 1,-1-1-1,1 0 1,0 1 0,-1-1-1,1 1 1,-1-1 0,1 0-1,-1 1 1,1-1 0,-1 1-1,0 0 1,1-1-1,-2 0 1,1 1-3,-1 0 0,1-1 0,-1 1-1,1 0 1,-1 0 0,1 0 0,-1 0 0,1 0 0,-1 0-1,1 1 1,0-1 0,-3 1 0,-3 2 105,0 0-1,0 0 1,1 0-1,-9 6 1,8-4 178,-1 1 1,1 0-1,0 0 1,1 1 0,-1 0-1,1 0 1,1 0-1,-1 1 1,1 0-1,-7 15 1,12-21-215,-1 0 1,0 0 0,1 0 0,-1 0-1,1 0 1,0 1 0,-1-1 0,1 0-1,0 0 1,1 0 0,-1 1-1,0-1 1,1 0 0,-1 0 0,1 0-1,-1 0 1,3 4 0,-2-4 1,1 1 1,0 0-1,0-1 1,0 1-1,0-1 1,1 0-1,-1 1 1,1-1-1,-1 0 1,6 2-1,2 1 87,0 0-1,1-1 0,0 0 0,-1-1 1,19 3-1,-15-3-447,1-2 0,-1 1 0,0-2 0,1 0 0,-1-1 0,1-1 0,27-6 0,-38 8-590,1-1 1,0-1-1,0 1 0,0-1 1,-1 0-1,1 0 1,0 0-1,-1 0 0,0-1 1,5-3-1,4-6-2078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35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4 121 9568,'-3'-2'5289,"4"3"-5086,-1-1 1,1 1-1,0 0 1,-1 0-1,1 0 1,-1-1-1,1 1 1,-1 0-1,1 0 0,-1 0 1,1 0-1,-1 0 1,0 0-1,1 2 1,24 242 6801,-1-5-5402,-17-194-1356,-4-19-26,1 0 1,11 34 0,-11-48 5,1 0 1,1 0 0,9 15 0,-15-27 124,14-10 310,-7 5-546,-2 1-99,0-1 0,0 1 0,0-1-1,0 0 1,0-1 0,-1 1 0,5-7-1,-5 7 2,3-5 27,0-1 0,0 1 0,6-14 0,58-138-306,-10 19 244,96-178-1481,-148 301 308,8-27 0,-6 2-5737,-7 35 4176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48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11 880 2976,'-10'9'3968,"20"-14"1034,-4 1-4676,1 0 0,-1 0 0,0-1 0,6-5 0,4-4 50,0 0-185,0-1 1,-2-1 0,0-1 0,0 0 0,20-35-1,-10 15 120,-21 32-252,146-202 1146,-129 181-1023,-12 15-131,0 1-1,0 0 0,20-18 1,-27 28-50,-1 0 0,0-1 0,1 1 0,-1 0-1,1-1 1,-1 1 0,1 0 0,-1-1 0,1 1 0,-1 0 0,1 0 0,-1 0 0,1-1 0,-1 1 0,1 0 0,-1 0 0,1 0 0,-1 0-1,1 0 1,-1 0 0,1 0 0,-1 0 0,1 0 0,-1 0 0,1 0 0,-1 1 0,1-1 0,-1 0 0,1 0 0,-1 0 0,1 1-1,-1-1 1,1 0 0,-1 0 0,1 1 0,-1-1 0,0 1 0,1-1 0,-1 0 0,1 1 0,-1-1 0,0 1 0,0-1 0,1 1 0,-1-1-1,0 0 1,0 1 0,1-1 0,-1 1 0,0 0 0,0-1 0,0 1 0,0 0 0,1 4 29,0-1 1,0 1-1,0 0 1,-1 8-1,-1 7-1,-2 1-1,0-1 0,-1 0 0,-11 34 0,7-29-25,-8 26 371,-36 76-1,48-115-90,4-12-261,0 0 1,0 0 0,0 0-1,0 0 1,0 0-1,0 0 1,0 0-1,1 0 1,-1 0 0,0 0-1,0 0 1,0 0-1,0 0 1,0 0-1,1 0 1,-1 0-1,0 0 1,0 0 0,0 0-1,0 0 1,0 0-1,0 0 1,1 0-1,-1 0 1,0 0-1,0 0 1,0 0 0,0 0-1,0 0 1,0 0-1,0 1 1,1-1-1,-1 0 1,0 0 0,0 0-1,0 0 1,0 0-1,0 0 1,0 0-1,0 0 1,0 1-1,0-1 1,0 0 0,0 0-1,0 0 1,0 0-1,0 0 1,0 0-1,0 1 1,0-1-1,0 0 1,104-84 585,45-71-603,-97 98-5,-41 46-48,0 0 0,20-15 0,-30 25 43,0 0 0,0 1-1,0-1 1,0 1-1,0-1 1,0 1-1,0-1 1,0 1-1,0 0 1,0-1 0,0 1-1,0 0 1,0 0-1,0 0 1,0-1-1,0 1 1,2 1 0,-3-1 0,1 0 1,0 0-1,-1 1 1,1-1-1,0 0 0,-1 1 1,1-1-1,-1 1 1,1-1-1,-1 1 1,1-1-1,-1 1 1,1-1-1,-1 1 1,1-1-1,-1 1 1,0 0-1,1-1 1,-1 2-1,2 3-13,-1 0-1,1 1 0,-1-1 1,-1 0-1,1 8 0,-1-9 15,1 17-5,0-1 0,-2 1 0,0-1 0,-2 0 0,0 0 0,-9 29-1,2-16 152,-7 41-1,17-72-125,0-1-1,0 0 1,0 0 0,0 0 0,0 0-1,0 1 1,0-1 0,0 0-1,0 0 1,1 0 0,-1 0 0,0 1-1,1 0 1,0-1 10,-1-1 0,0 1 0,1-1-1,-1 1 1,0-1 0,1 0 0,-1 1 0,1-1-1,-1 0 1,1 1 0,-1-1 0,1 0 0,-1 1-1,1-1 1,-1 0 0,1 0 0,-1 0 0,1 0 0,0 1-1,0-1 1,1 0 11,0-1-1,0 1 0,0 0 1,0-1-1,0 1 0,0-1 1,0 0-1,0 0 0,0 0 1,-1 0-1,1 0 1,0 0-1,0 0 0,-1 0 1,2-2-1,8-8-45,0 0 1,-2 0-1,17-25 0,20-44 136,-30 48-226,29-39-1,-35 61 14,-10 10 80,1 0-1,-1 0 1,0 0 0,0 0 0,1 0 0,-1-1 0,0 1-1,0 0 1,1 0 0,-1 0 0,0 0 0,1 0-1,-1 0 1,0 0 0,1 0 0,-1 0 0,0 0 0,0 0-1,1 1 1,-1-1 0,0 0 0,0 0 0,1 0-1,-1 0 1,1 1-3,0 0 0,-1 0-1,1 0 1,-1 0 0,1 0 0,-1 0-1,0 0 1,1 0 0,-1 0-1,0 0 1,0 0 0,0 0 0,1 0-1,-1 0 1,0 0 0,-1 0 0,1 0-1,0 0 1,0 1 0,-5 84 7,3-29-87,2-48 39,-1 35-78,1-41 163,0 0 0,0 0 1,1 0-1,0 0 0,-1 0 0,1 0 1,0 0-1,1 0 0,-1 0 1,0 0-1,3 3 0,-3-5-19,-1-1 0,1 0 0,-1 1 0,1-1 0,-1 1-1,1-1 1,-1 0 0,1 0 0,-1 1 0,1-1 0,-1 0 0,1 0-1,-1 0 1,1 1 0,0-1 0,-1 0 0,1 0 0,-1 0 0,1 0-1,-1 0 1,2 0 0,16-6 233,15-16 59,-30 20-280,28-24 68,0-1 0,-2-1 0,46-59 0,28-46-182,-102 132 75,12-14 51,-13 15-42,0 0 0,0 1-1,0-1 1,0 0 0,0 0 0,0 0-1,0 1 1,0-1 0,0 0-1,0 0 1,0 0 0,0 1-1,0-1 1,0 0 0,0 0-1,1 0 1,-1 1 0,0-1 0,0 0-1,0 0 1,0 0 0,0 0-1,0 0 1,0 1 0,1-1-1,-1 0 1,0 0 0,0 0-1,0 0 1,0 0 0,1 0-1,-1 1 1,0-1 0,0 0 0,0 0-1,0 0 1,1 0 0,-1 0-1,0 0 1,0 0 0,0 0-1,1 0 1,-1 0 0,0 0-1,0 0 1,0 0 0,1 0 0,-1 0-1,0 0 1,0 0 0,0 0-1,1 0 1,-1-1 0,0 1-1,0 0 1,0 0 0,0 0-1,1 0 1,-1 0 0,0 0-1,0-1 1,0 1 0,0 0 0,0 0-1,0 0 1,1 0 0,-1-1-1,-1 14-86,-1 0-1,0 0 1,-4 14-1,-3 22 22,7-35 65,-1 4 2,1 1 1,1 0-1,1-1 1,3 30-1,-2-43 16,0-1 0,0 1 0,0-1-1,1 1 1,-1-1 0,1 0-1,0 0 1,0 0 0,1 0 0,0 0-1,-1 0 1,1-1 0,5 5 0,-6-6 5,0 0 0,0-1 0,1 1 0,0-1 0,-1 1 0,1-1 0,-1 0 0,1 0 0,0 0 0,0-1 0,0 1 0,0 0 0,-1-1 0,1 0 0,0 0 0,0 0 0,0 0 0,0 0 0,0-1 0,0 1 0,0-1 0,3-1 0,5-2 13,0 0 0,0-1 0,0 0 0,0-1 0,-1-1 0,0 1 0,16-15 0,58-66-13,-40 40 165,98-89-366,-142 135 180,18-19 136,-18 20-130,1 0-1,-1-1 1,1 1 0,-1-1 0,0 1 0,1-1 0,-1 0-1,0 1 1,0-1 0,1 1 0,-1-1 0,0 1 0,0-1-1,0 0 1,0 1 0,0-1 0,1 1 0,-1-1 0,0 0-1,-1 1 1,1-1 0,0 0 0,0 1 0,0-1 0,0 1-1,0-1 1,-1 0 0,1 1 0,0-1 0,0 1 0,-1-1 0,0 0-1,1 1-7,-1 0-1,0-1 0,0 1 1,1 0-1,-1 0 1,0 0-1,1 1 0,-1-1 1,0 0-1,1 0 1,-1 0-1,0 0 0,1 1 1,-1-1-1,0 0 1,1 0-1,-1 1 0,1-1 1,-1 1-1,0-1 1,1 1-1,-1-1 0,1 0 1,-1 2-1,-1-1-18,-7 7-57,-1 0-1,2 1 1,-1 0-1,-11 16 0,-24 43-34,36-56 104,-2 4-43,1 1 0,1 0 1,0 0-1,1 1 0,1 0 1,0 0-1,-2 20 0,7-36 54,1 0 0,0 0 0,0 0 0,0 0 1,0 0-1,0 0 0,0 0 0,0-1 0,1 1 0,-1 0 0,1 0 0,-1 0 0,1 0 0,0-1 0,0 1 0,0 0 0,0-1 0,0 1 0,0 0 0,0-1 0,0 1 0,1-1 0,-1 0 0,1 1 0,-1-1 0,1 0 0,1 1 0,0-1 21,0 0 0,-1 0 0,1 0 0,0 0-1,0-1 1,0 1 0,0-1 0,0 0 0,0 0 0,0 0-1,0 0 1,0 0 0,0-1 0,0 0 0,-1 1-1,7-3 1,-2 0 28,0-1-1,-1 0 1,1 0-1,0 0 1,-1-1-1,0 0 0,0 0 1,-1 0-1,1-1 1,-1 0-1,0 0 1,-1-1-1,0 1 1,5-10-1,5-11 19,-2-1 1,11-38-1,-20 57-65,3-9-25,0 1 1,-1-1 0,-1 0-1,2-29 1,-6 46 13,1 1 0,-1-1 0,0 0-1,0 1 1,0-1 0,0 1 0,0-1 0,0 0 0,0 1 0,0-1-1,0 1 1,-1-1 0,1 1 0,0-1 0,0 0 0,0 1 0,-1-1 0,1 1-1,0-1 1,-1 1 0,1-1 0,0 1 0,-1-1 0,0 1-2,1 1 1,-1-1 0,1 0 0,-1 0-1,1 1 1,-1-1 0,1 1-1,-1-1 1,1 0 0,0 1-1,-1-1 1,1 1 0,-1-1-1,1 1 1,0-1 0,0 1-1,-1 0 1,-15 34-204,-86 271 74,46-62 45,22-85 247,25-131 113,9-27-254,0-1 1,-1 1-1,1-1 0,0 1 0,-1 0 1,1-1-1,0 1 0,-1-1 1,1 1-1,-1-1 0,1 1 0,-1-1 1,1 1-1,-1-1 0,1 0 1,-1 1-1,0-1 0,1 0 0,-1 1 1,1-1-1,-1 0 0,0 0 1,1 1-1,-1-1 0,0 0 0,1 0 1,-1 0-1,0 0 0,0 0 1,0 0-5,1 0 0,0 0 0,-1-1 1,1 1-1,-1 0 0,1 0 0,0 0 1,-1-1-1,1 1 0,0 0 1,-1 0-1,1-1 0,0 1 0,-1 0 1,1-1-1,0 1 0,0 0 0,-1-1 1,1 0-1,-4-6 30,0 0 0,0 0 0,1-1 0,0 1-1,1-1 1,-3-12 0,-7-53-151,11 66 110,-1-11-54,1-1-1,1 0 0,1 1 0,1-1 0,6-30 1,-7 45 29,0 0 0,0 0 1,0 1-1,1-1 0,0 0 1,0 1-1,0-1 0,0 1 1,0-1-1,1 1 0,-1 0 1,1 0-1,0 0 1,0 0-1,0 1 0,1-1 1,-1 1-1,0 0 0,8-4 1,4 0 59,0 1 1,0 0-1,30-4 0,-26 5 28,20-6 0,-6-2-75,-2-1 1,58-32-1,-74 35 27,0 0 0,0-1 0,-1 0 0,-1-1 1,0-1-1,-1 0 0,16-21 0,-4-3 47,29-60 1,10-43 29,-33 70-139,-3-2 0,19-79 1,-40 130-105,-5 20 14,-3 10 23,-59 266 19,33-160 57,12-50 74,-22 107 745,39-171-491,2-4-97,6-10-27,10-19-174,-2-2-20,-10 18 43,2-1 0,0 1-1,19-25 1,-28 41-26,1-1 0,-1 0 0,1 1 0,-1-1-1,1 1 1,0-1 0,-1 1 0,1-1 0,-1 1-1,1-1 1,0 1 0,0 0 0,-1-1 0,1 1-1,0 0 1,0-1 0,-1 1 0,2 0 0,-1 0 5,-1 0 0,1 0 0,-1 1 0,1-1 1,-1 0-1,1 0 0,-1 0 0,1 1 1,-1-1-1,1 0 0,-1 1 0,0-1 0,1 0 1,-1 1-1,0-1 0,1 1 0,-1-1 1,0 0-1,1 1 0,-1 0 0,2 4-15,0 0 0,-1-1 0,1 1 1,0 8-1,-1-8 37,2 15-39,-2-12 39,0-1-1,0 1 1,1-1-1,0 0 0,0 1 1,1-1-1,0 0 0,6 11 1,-9-18-6,1 1 0,-1-1 0,1 1 1,-1-1-1,0 1 0,1-1 0,-1 0 1,1 1-1,0-1 0,-1 0 0,1 1 1,-1-1-1,1 0 0,-1 0 0,1 1 1,0-1-1,-1 0 0,1 0 0,0 0 1,-1 0-1,1 0 0,-1 0 0,1 0 1,0 0-1,-1 0 0,1 0 0,0 0 1,-1 0-1,1-1 0,-1 1 0,1 0 1,0 0-1,-1-1 0,1 1 0,-1 0 1,1-1-1,16-17 147,-15 16-112,91-130 391,3-2-477,75-86 263,-152 189-169,-14 22-65,-12 20-223,-14 19 135,13-20 65,1 1 0,1-1 0,-1 1 0,-6 19 0,4-4 48,2 0 0,0 0 0,2 1 0,1 0 0,-1 33 0,5 4 0,7 71 0,-4-117-25,0 0 1,2 0 0,6 17 0,-3-7-2047,-8-27 1787,1 0-1,-1 0 1,0 0-1,1 0 1,-1 0 0,1 0-1,-1 0 1,1 0-1,-1 0 1,1-1-1,0 1 1,-1 0-1,1 0 1,0 0-1,0-1 1,0 1-1,1 0 1,3-2-2690,-3-9 1034,-2-3-171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48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1002 221 8064,'-18'-13'5408,"28"18"-4928,8-5 224,4 3-416,19 2-256,4 2-32,18 1 288,-1 1-192,-2-1 352,-7 4-256,-8-4-1024,-9 3 448,-9-7-3680,-4 4 2272</inkml:trace>
  <inkml:trace contextRef="#ctx0" brushRef="#br0" timeOffset="1">50 20 7456,'-49'-3'3392,"54"3"-2944,8-5-576,3 5-32,21-7-1152,8 2 736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4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48 6560,'-5'-7'1465,"-5"-12"-477,6 5 9758,14 18-9002,-2-1-1357,1-1-1,0 0 1,-1 0-1,1-1 1,0 0-1,0 0 1,10-2-1,6-1-34,31-7 0,-56 9-350,29-5-98,1 1 0,31 1 0,-59 3-203,-6 48-19530,3-31 16992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51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234 766 2816,'0'-3'6384,"-1"-3"-2944,0 4-3276,-1 0 0,1 0 0,-1 0 0,1 0 0,-1 1 0,0-1 0,1 0 0,-1 1 0,0-1 0,0 1 0,0 0 0,0 0 0,-1 0 0,1 0 0,0 0 0,0 0 0,0 1 0,-1-1 0,1 1 0,0-1 0,-1 1 0,1 0 0,-4 0-1,0 0-109,0 0 0,-1 1-1,1 0 1,0 0-1,0 1 1,0-1-1,0 1 1,0 1-1,0-1 1,0 1-1,1 0 1,-6 4-1,3-1-28,2-1 1,-1 1-1,1 1 1,0-1-1,0 1 0,0 0 1,1 0-1,-4 9 1,2-5-11,1 2 0,1-1 0,0 1-1,1-1 1,1 1 0,0 0 0,0 0 0,1 1 0,1-1 0,0 1 0,2 20 0,0-24 67,0 1-1,1-1 0,0 0 0,1 0 1,0 0-1,1-1 0,0 1 0,1-1 1,-1 0-1,2 0 0,-1-1 0,1 1 1,1-1-1,-1 0 0,1-1 1,11 10-1,-13-14-19,-1 0 0,1 0 0,-1 0 1,1-1-1,0 0 0,0 0 0,0 0 0,0 0 1,1-1-1,-1 0 0,0 0 0,6 0 0,-1-1 18,0 0 0,0 0-1,0-1 1,0-1-1,0 0 1,9-3 0,4-3 22,-1 0 0,1-2 0,-2-1 1,32-20-1,-15 4-31,-2-1 0,-1-1-1,36-39 1,82-110 142,-138 156-201,6-5-323,-21 47-19,0 20 259,2 0-1,7 43 1,-4-56 121,0 0-1,2 0 0,15 35 1,-21-60-22,-1 0-1,1-1 1,0 1 0,0 0 0,0-1 0,0 1 0,0 0 0,1-1-1,-1 0 1,0 1 0,1-1 0,-1 0 0,1 0 0,-1 0 0,1 1-1,-1-2 1,1 1 0,0 0 0,0 0 0,-1 0 0,4 0 0,-2-1 0,-1 0 1,1 0-1,0 0 1,0 0-1,-1-1 1,1 1-1,0-1 1,0 0-1,-1 0 1,1 0-1,-1 0 1,6-3-1,3-3 14,1-1 1,-1-1-1,-1 0 0,14-15 0,1-2 67,-1-1 0,-2-1 0,-1 0 0,-1-2 0,-1-1 0,16-38 0,-34 66-117,1 0 0,-1 0-1,0 0 1,0 0 0,0 0 0,0-1 0,0 1-1,-1 0 1,1-1 0,-1 1 0,0 0 0,-1-7-1,1 9-1,0 0-1,0 0 1,0 0-1,-1 0 1,1 0-1,0 0 1,0 0-1,-1 0 1,1 0-1,-1 0 1,1 0-1,-1 0 1,1 0-1,-1 0 1,0 1-1,1-1 1,-1 0-1,0 0 1,0 1-1,0-1 0,1 0 1,-1 1-1,0-1 1,0 1-1,0-1 1,0 1-1,0-1 1,0 1-1,0 0 1,0 0-1,0-1 1,-2 1-1,-1 0-11,1 0-1,-1 1 1,1-1-1,-1 1 1,1 0-1,0-1 1,-1 2-1,-3 0 1,-2 3 17,0 0 0,0 0 0,1 1 0,0 0 0,0 0 0,0 1 1,1 0-1,0 0 0,0 1 0,0-1 0,1 2 0,1-1 0,0 1 0,0 0 0,-5 11 0,4-6-14,1 0 0,0 1-1,1-1 1,1 1 0,0 0-1,1 0 1,0 0 0,2 0-1,1 24 1,-1-34 36,1 1 1,0-1-1,0 1 1,1-1-1,0 0 1,0 0-1,0 1 1,0-1-1,1-1 1,0 1-1,0 0 1,0-1-1,1 1 1,-1-1-1,1 0 1,0 0-1,0-1 1,1 1-1,-1-1 1,1 0-1,-1 0 1,1 0-1,0-1 1,9 4 0,0-1 51,1-1 1,0-1 0,-1 0 0,1-1 0,0 0 0,0-2 0,27-1 0,-23 0-30,0-1 0,-1-1-1,0 0 1,1-2 0,-1 0 0,-1-1-1,1-1 1,30-16 0,10-14-32,100-82 1,-110 79 27,-31 28 16,0-2-1,-2 0 1,0 0-1,0-2 1,15-21-1,-29 36-50,-1 0 0,1 1-1,0-1 1,-1 0 0,1 0-1,-1 0 1,0 0 0,1-1 0,-1 1-1,0 0 1,1 0 0,-1 0-1,0 0 1,0 0 0,0 0-1,0-1 1,0 0 0,0 1-4,-1 1 0,1-1 0,0 1 0,-1-1 0,1 1 0,0-1 0,-1 1 0,1-1 0,-1 1 0,1 0 0,-1-1 0,1 1 0,-1 0 0,1-1-1,-1 1 1,1 0 0,-1 0 0,1-1 0,-1 1 0,1 0 0,-1 0 0,1 0 0,-2 0 0,-1 0-1,-1 0 1,1 0-1,0 0 0,0 0 0,-1 1 1,1-1-1,0 1 0,0 0 0,0 0 1,-6 3-1,0 2 16,0 0 0,0 1 1,1 0-1,0 0 0,0 1 1,0 0-1,-9 12 0,2 2-74,-25 45-1,32-53 47,1 0-1,1 1 1,1 0-1,0 0 1,1 1-1,0-1 1,1 1-1,1 0 1,1 0-1,0 22 1,1-36 52,0 1-1,1 0 1,-1-1-1,1 1 1,0-1-1,-1 1 1,1-1-1,0 1 1,1-1-1,-1 0 1,0 1-1,3 1 1,-4-3-20,1 0 0,0 0 0,0 0 0,0 0 0,0-1 0,0 1 1,1 0-1,-1-1 0,0 1 0,0-1 0,0 1 0,1-1 0,-1 1 0,0-1 0,0 0 0,1 0 0,-1 0 0,0 0 0,0 0 0,1 0 1,-1 0-1,0 0 0,1 0 0,-1-1 0,2 0 0,1 0 9,0-1 0,0 0 0,0 0 0,0 0 1,0 0-1,0-1 0,-1 0 0,1 1 0,3-6 0,26-31 65,-23 27-63,151-209 267,-104 140-263,-47 63-143,-7 10-44,-7 9-59,-8 10-27,5-3 226,2 1 0,-1-1 0,1 1 0,0 0 0,1 1 0,0-1 0,1 1 0,0 0 0,0 0 0,1 0 0,0 0 0,1 0 0,0 0 0,1 0 0,0 1 0,0-1 0,1 0 0,1 0 0,-1 0 0,7 20 0,-6-25 39,1-1-1,-1 1 1,1-1 0,0 0-1,0 1 1,0-1 0,1-1-1,-1 1 1,1 0 0,0-1-1,0 0 1,0 0 0,0 0-1,1 0 1,-1-1 0,1 1-1,0-1 1,0-1 0,-1 1-1,1 0 1,0-1 0,0 0-1,1-1 1,-1 1 0,0-1-1,0 0 1,0 0 0,0 0-1,0-1 1,1 1 0,7-4-1,-3 0 15,-1 0-1,0-1 1,0 0-1,0-1 1,0 0-1,-1 0 1,0-1-1,0 0 1,9-11-1,10-13 14,22-35 0,-38 49-45,138-207-48,-114 158 32,45-121 1,13-95 324,-83 236-437,-10 43 100,0 0 0,0 0 0,0 0 0,0 0 0,0 0 0,0 0 0,-1 0 0,0 0 1,1 0-1,-1 0 0,0 0 0,-2-3 0,2 5 6,1 0 0,-1 0 0,0 0 0,0-1 0,1 2 0,-1-1 0,0 0 0,0 0 0,0 0 0,0 0 0,0 0 0,0 1 0,0-1 0,-1 1 0,1-1 0,0 0 0,0 1 0,0 0 1,-1-1-1,1 1 0,0 0 0,0 0 0,-1 0 0,1-1 0,0 1 0,0 1 0,-1-1 0,1 0 0,0 0 0,-1 0 0,1 1 0,0-1 0,0 0 0,-3 2 0,-1 1-31,0-1 1,0 1-1,1 0 0,-1 1 0,1-1 1,-6 6-1,3-2 21,0 0 0,1 1 0,0 0 1,1 0-1,-9 16 0,-14 46-70,22-55 94,-19 59 29,-24 122 1,41-151-16,2 1-1,2-1 1,2 1 0,4 53-1,-1-87 35,1 0 0,0 0 0,1 0-1,4 13 1,-5-19-16,0-1 0,1 0 1,0 0-1,-1 0 0,2 0 0,-1 0 0,0 0 0,1-1 0,0 0 0,8 7 0,-9-9-9,0 0-1,1 0 0,-1-1 1,1 1-1,-1-1 0,1 0 1,0 0-1,-1 0 1,1 0-1,0 0 0,0-1 1,0 0-1,0 0 0,-1 0 1,1 0-1,0-1 1,5-1-1,6-1 60,1-1 1,25-12-1,111-53 268,-135 59-315,-1 0 0,0-1 0,0 0 0,-1-1 0,-1-1 0,0 0 0,-1-1 0,0-1 0,-1 0 0,13-22 0,-23 34-47,0-1 0,0 0 1,-1-1-1,1 1 1,1-5-1,-3 8 8,0 1 0,0-1-1,1 0 1,-1 1-1,0-1 1,0 0 0,0 0-1,0 1 1,0-1 0,0 0-1,0 0 1,0 1 0,0-1-1,0 0 1,0 0-1,0 1 1,-1-1 0,1 0-1,0 1 1,-1-1 0,1 0-1,0 1 1,-1-1 0,1 0-1,-1 1 1,1-1-1,-1 1 1,1-1 0,-1 1-1,1-1 1,-1 1 0,0-1-1,1 1 1,-1-1-1,0 1 1,1 0 0,-1-1-1,0 1 1,1 0 0,-2 0-1,-3-1-17,1 1 1,0 0-1,-1 0 0,1 0 0,-1 1 1,1 0-1,0 0 0,0 0 0,-1 0 1,-7 4-1,-2 2-23,-23 15 0,30-17 64,1-2-29,0 1-1,1 0 1,-1 0-1,-8 10 1,13-12 10,-1-1 0,1 1 0,0 0 0,0 0 0,0 0 0,0-1 1,0 1-1,0 0 0,0 0 0,1 0 0,-1 0 0,1 0 0,0 1 0,-1-1 1,1 0-1,0 0 0,0 0 0,0 0 0,0 0 0,1 3 0,1 1 41,1 1-1,-1 0 0,1-1 1,1 0-1,-1 1 1,1-1-1,0-1 0,0 1 1,1-1-1,9 10 1,3 0 15,0-1 0,21 14 0,-28-21-28,1-1 1,0 1-1,0-2 0,1 0 1,20 7-1,-27-11 0,0 1 1,1-1-1,-1-1 0,0 1 0,1-1 0,-1 0 0,1-1 0,-1 1 1,1-1-1,-1 0 0,0 0 0,1 0 0,-1-1 0,0 0 0,8-4 1,60-40-4085,-71 45 3845,31-20-3360,-32 20 3159,0 0-1,0 0 1,0 0-1,0 0 1,0 0-1,0 0 1,0 0-1,0 0 1,0 0 0,-1-1-1,1 1 1,0 0-1,-1 0 1,1-1-1,-1 1 1,1 0-1,-1-1 1,0 1-1,1-1 1,-1 1-1,0 0 1,0-3-1,-1 0-2954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51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116 140 6720,'-27'-9'848,"-31"-10"1322,53 18-1936,3 1-71,0 0 0,1 0 1,-1 0-1,0-1 0,0 1 0,1-1 0,-1 0 0,0 1 0,1-1 0,-1 0 0,1 0 0,-1 0 1,-1-2-1,5 1 1165,5-1-744,0 1 1,0 0-1,12-1 1,-9 1-321,358-45 3486,3 19-3516,-341 26-233,100-5-762,-45 5-2708,-52 3-1272,-2 3 1445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52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441 18 2304,'0'-2'8936,"-10"-3"-5846,-17-4-2146,7 8-733,-1 1 0,0 0-1,1 2 1,-1 0 0,1 2-1,0 0 1,0 1-1,0 1 1,-37 17 0,46-18-184,0 2 0,1-1 0,0 2 0,0-1 0,1 1 0,0 1 0,0 0 0,1 0 0,0 0-1,1 1 1,0 0 0,1 1 0,-8 16 0,7-14 22,2 1 0,0 0 1,1 1-1,0-1 0,1 1 0,0-1 0,1 1 0,1 0 0,1 0 0,1 22 0,0-33 14,-1 0 0,1 0 0,0 0 0,0 0 0,0 0 0,1 0 0,-1 0 0,1 0 0,0-1 0,0 1 0,0-1 0,1 1 0,-1-1 0,1 0 0,0 0 0,-1 0 0,2 0 0,-1 0 0,0-1 0,0 0 0,1 1 0,-1-1 0,1 0 0,0-1 0,0 1 0,0-1 0,-1 1 0,1-1 0,7 0 0,-6 0 20,1 0 1,0-1-1,0 0 0,-1 0 0,1-1 0,0 0 1,-1 0-1,1 0 0,-1 0 0,1-1 0,-1 0 1,0 0-1,1-1 0,-1 1 0,0-1 0,-1 0 1,1-1-1,0 1 0,-1-1 0,8-8 0,0-5-32,0-1 1,-1-1-1,0 0 0,-2 0 0,7-22 0,-11 30-48,21-62 19,7-15 62,-33 87-87,0 0 0,0 1 1,1-1-1,-1 0 0,0 1 0,1-1 0,-1 1 0,1-1 0,-1 1 0,1-1 0,-1 1 0,1-1 1,-1 1-1,1-1 0,-1 1 0,2-1 0,-1 1 0,-1 0 0,1 0 0,-1 0 0,0 0 0,1 0 0,-1 0 0,1 0 0,-1 0 0,1 0 0,-1 0 0,0 0 0,1 0 0,-1 1 1,1-1-1,-1 0 0,0 0 0,1 0 0,-1 1 0,0-1 0,1 1 0,2 2-8,0 0 1,0 0 0,-1 1-1,4 7 1,-3-7 24,37 65 301,-7-10-25,63 83 1,-93-137-286,1-1 0,0 0-1,0 0 1,7 5 0,-11-8-211,1-1 0,0 1 0,0 0 0,0-1 0,0 1 0,0-1 0,0 1 1,0-1-1,0 1 0,0-1 0,0 0 0,0 1 0,0-1 0,1 0 0,-1 0 0,0 0 0,0 0 0,0 0 0,0 0 0,0 0 0,0 0 0,0-1 0,0 1 0,0 0 0,1-1 0,-1 1 0,0-1 0,0 1 0,1-2 0,0-2-2145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54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141 305 3808,'-7'-7'1280,"7"7"-1125,0 0-1,0-1 1,0 1 0,0-1 0,0 1 0,0 0 0,1-1 0,-1 1 0,0-1 0,0 1 0,1 0-1,-1-1 1,0 1 0,1 0 0,-1 0 0,0-1 0,4-1 2833,3 24-433,-6-7-1930,-1 1 1,0-1 0,-1 0 0,-1 1-1,-3 14 1,0 5 46,-8 75 421,2 114 1,8-32-454,-1-201-2683,-29-219-2746,5 85 5224,-10-69 2532,35 181-2458,1 0 0,1 0 0,2 0-1,9-59 1,-9 82-452,0 0-1,1 0 1,1 1 0,-1-1-1,1 0 1,0 1-1,1 0 1,0 0-1,0 0 1,0 0-1,1 1 1,0-1-1,0 1 1,1 0-1,0 1 1,0 0-1,0-1 1,1 2 0,11-8-1,-5 6-6,-1 1-1,1 0 0,0 0 1,1 2-1,-1 0 1,1 0-1,-1 1 1,1 1-1,0 0 1,0 1-1,-1 0 1,1 1-1,0 1 1,-1 0-1,1 1 1,-1 0-1,21 9 1,-28-10-14,-1 1 0,0 0 1,1 0-1,-1 0 0,-1 1 0,1-1 1,0 1-1,-1 0 0,0 1 1,0-1-1,0 1 0,0 0 1,-1 0-1,5 8 0,-5-6 4,-1 0 0,0 0-1,0 0 1,0 1 0,-1-1-1,0 0 1,0 1 0,-1-1-1,0 1 1,-1 11 0,-2-3-1,0 0 1,-1 0-1,-1 0 1,0 0-1,-1-1 1,-1 0-1,0 0 1,-2-1-1,-17 26 1,5-16 82,-43 39 0,39-40-108,-30 35 0,53-55-15,-1 0 1,1 0-1,0 0 1,0 1-1,0-1 0,1 0 1,-1 1-1,1 0 1,-1-1-1,0 8 1,2-8 0,-1 0 0,2 0 0,-1 0 0,0 0 0,1 0 0,-1 0 0,1 0 0,0 0 0,0 0 0,0 0 0,0-1 0,1 1 0,2 4 0,10 13 35,0-2-1,2 0 1,0 0-1,28 23 1,12 11 155,-48-44-165,19 19-91,-2 1-1,0 1 1,29 47 0,-53-74 89,1 1 0,-1-1 0,0 0 0,0 0 1,0 1-1,0-1 0,-1 1 0,1-1 0,-1 1 0,1-1 0,-1 1 0,0-1 0,0 1 1,0-1-1,0 1 0,0-1 0,-1 1 0,1-1 0,-1 1 0,1-1 0,-1 1 0,0-1 1,0 0-1,0 1 0,-1-1 0,1 0 0,0 0 0,-1 0 0,1 0 0,-1 0 0,0 0 1,0 0-1,0-1 0,0 1 0,0-1 0,0 1 0,0-1 0,0 0 0,-1 0 0,1 1 0,0-2 1,-1 1-1,1 0 0,-3 0 0,-70 16 178,-101 9 0,162-24-171,-16 1-133,1-1 0,-47-4 0,74 2-280,0 0 1,0 0 0,0-1 0,0 1 0,0-1 0,0 1 0,0-1 0,0 0 0,0 0 0,-3-2-1,5 3 248,-1 0 0,0-1-947,1 1 947,0 0 0,0-1-1,0 1 1,0 0 0,0 0 0,0 0-1,0-1 1,0 1 0,0 0 0,0 0-1,0 0 1,0-1 0,0 1 0,0 0 0,0 0-1,0 0 1,0-1 0,0 1 0,0 0-1,0 0 1,0 0 0,0-1 0,1 1-1,-1 0 1,0 0 0,13-8-3902,11 1 938,12-6-1498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54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32 261 4992,'-4'0'1793,"4"0"-1757,0 0 1,0 0-1,1 0 1,-1 0 0,0 0-1,0 0 1,0 0 0,1 0-1,-1 0 1,0 0-1,0 0 1,0 1 0,1-1-1,-1 0 1,0 0-1,0 0 1,0 0 0,0 0-1,0 1 1,1-1 0,-1 0-1,0 0 1,0 0-1,0 1 1,0-1 0,0 0-1,0 0 1,0 0 0,0 1-1,0-1 1,1 1 349,1-1 0,-1 1-1,0-1 1,0 1 0,0-1 0,0 0 0,1 1 0,-1-1 0,0 0 0,0 0 0,1 0-1,-1 0 1,2 0 0,2 0-19,-1-1-1,1 0 0,-1 0 0,1 0 1,-1 0-1,0-1 0,0 1 0,0-1 1,0 0-1,0-1 0,0 1 1,4-4-1,7-6 312,20-21 1,-31 29-553,6-6 41,52-56 538,-56 59-624,-1 0 0,1-1 0,-1 0 0,-1 0 0,0-1 0,0 1 0,4-12 0,-8 19-88,0 0-1,1-1 1,-1 1-1,0-1 1,0 1-1,0 0 1,0-1-1,0 1 0,0-1 1,0 1-1,0 0 1,0-1-1,-1 1 1,1-1-1,-1 1 1,1 0-1,-1 0 1,1-1-1,-1 1 1,0 0-1,0 0 0,0 0 1,1 0-1,-1 0 1,0 0-1,0 0 1,-1 0-1,1 0 1,0 0-1,0 0 1,0 1-1,0-1 1,-1 0-1,1 1 0,0-1 1,-1 1-1,1-1 1,0 1-1,-4 0 1,-1-2-41,-1 1 1,1 1-1,-1-1 0,0 1 1,1 0-1,-14 2 1,12 0 118,0 0 1,0 0-1,0 0 1,0 1-1,0 0 1,1 1-1,0 0 1,-1 0-1,1 0 1,1 1-1,-1 0 1,1 1-1,0-1 1,0 1-1,0 0 1,1 1-1,0-1 1,0 1-1,0 0 1,1 0-1,-5 13 1,1-1 106,0-1 1,2 1-1,0 1 1,1-1-1,-2 22 1,6-28-35,0-1 1,1 0 0,0 0-1,1 1 1,0-1 0,1 0-1,1 0 1,0 0 0,7 19-1,-8-26-117,0-1 0,1 1 0,0 0 1,-1-1-1,2 1 0,-1-1 0,0 0 0,1 0 0,0-1 0,0 1 0,0-1 0,1 0 0,-1 0 0,1 0 0,-1 0 0,1-1 0,0 0 1,0 0-1,0 0 0,0 0 0,0-1 0,1 0 0,8 1 0,6-1-67,-1-1 0,1-1 0,-1 0 1,1-1-1,22-6 0,-27 4-536,0 0-1,1 0 1,-2-2 0,1 0-1,14-8 1,-19 9-425,-1-1 1,0-1 0,0 1-1,0-1 1,-1-1 0,0 0-1,13-16 1,11-27-2573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55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268 154 6720,'-3'-1'241,"-1"-1"1,1 1-1,0 0 0,-1 0 1,0 0-1,1 1 1,-1-1-1,1 1 0,-1 0 1,0 0-1,-4 0 0,1 2 49,0-1 0,0 1-1,0 0 1,0 1 0,-8 4-1,-5 2 264,0 2 0,1 1 0,-19 13-1,31-19-424,0-1 0,1 1 0,-1 0-1,1 1 1,0 0 0,0 0-1,1 0 1,0 1 0,1-1 0,-7 15-1,10-20-87,0 0 0,1 0 0,0-1 0,-1 1 0,1 0-1,0 0 1,0 0 0,0 0 0,0-1 0,0 1 0,0 0 0,0 0-1,1 0 1,-1-1 0,1 1 0,-1 0 0,1 0 0,0-1 0,0 1 0,0 0-1,0-1 1,0 1 0,0-1 0,0 1 0,0-1 0,0 0 0,1 0-1,-1 1 1,1-1 0,-1 0 0,3 1 0,4 3 125,0-1 0,0-1 0,1 1 1,-1-1-1,14 2 0,1 1 74,0-2 1,0-1-1,1 0 1,0-2-1,-1-1 1,1-1-1,0-1 0,-1 0 1,26-8-1,-40 7-149,-1 0-1,1-1 0,-1 0 0,0 0 1,0-1-1,0 0 0,0 0 0,-1-1 1,0 0-1,-1 0 0,1-1 0,-1 0 0,0 0 1,-1-1-1,1 1 0,-2-1 0,1 0 1,-1-1-1,4-8 0,-4 5-34,0 1-1,-1-1 1,0 1-1,0-1 1,-1 0-1,-1 0 1,0-1-1,-1 1 1,0 0-1,-1 0 1,0 0-1,-1 0 1,0 0-1,-4-12 1,4 20-57,1 1 0,-1-1 1,1 0-1,-1 1 0,0-1 1,-1 1-1,1 0 0,-1-1 0,1 1 1,-1 0-1,0 1 0,0-1 0,0 0 1,0 1-1,-6-3 0,5 2-16,-1 1-1,0 1 1,0-1-1,0 1 0,0-1 1,0 1-1,0 1 1,0-1-1,0 1 1,0 0-1,-5 0 1,1 1-19,0 1 1,0-1 0,1 2 0,-1-1 0,1 1-1,-1 0 1,1 1 0,0 0 0,0 0 0,1 0-1,-1 1 1,1 1 0,-11 9 0,15-11-246,-1 0 1,1 0 0,0 0 0,0 1 0,1-1-1,0 1 1,-1-1 0,1 1 0,1 0-1,-1 0 1,1 0 0,0 0 0,0 0 0,0 0-1,1 0 1,0 0 0,0 0 0,0 0 0,0 0-1,2 6 1,0-1-511,1-1-1,0 1 1,0-1 0,1 1-1,0-1 1,1-1 0,-1 1-1,2 0 1,8 10 0,11 10-1443,-1-1-778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09:55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424 66 4320,'-6'0'384,"1"1"0,-1 0 1,1 0-1,0 0 0,-8 3 0,-13 4 1081,-29 4 722,17-5-941,1 2 0,-46 17 1,73-21-1100,-1-1 0,1 1 0,0 1 1,0 0-1,0 1 0,1-1 0,0 2 1,0-1-1,1 1 0,0 1 1,1 0-1,-7 9 0,11-14-80,1-1 1,0 1-1,0 0 0,0-1 1,1 1-1,-1 0 0,1 0 0,0 1 1,0-1-1,0 0 0,1 0 0,-1 0 1,1 0-1,0 1 0,0-1 1,2 7-1,-1-7 3,0-1 0,0 1 0,1-1 0,-1 1 0,1-1 0,0 0 0,0 0 0,0 0 0,1 0 0,-1 0 0,1 0 0,0 0 0,-1-1 1,1 1-1,0-1 0,1 0 0,-1 0 0,6 3 0,1-1 50,0 0 0,1-1-1,-1 0 1,1-1 0,-1 0 0,1 0 0,0-1 0,0 0 0,-1-1-1,1-1 1,14-1 0,-12 0-12,0-1 0,0 0 0,0 0 0,-1-1 0,1-1 0,-1 0 0,0-1 0,20-13 0,-12 6 236,-1-2-1,19-19 1,-30 25-232,-1 1 1,0-1 0,0 0-1,-1 0 1,0-1-1,7-16 1,-8 14-28,0 0 0,-1 0 1,-1-1-1,3-19 0,-5 25-104,-1 1 1,1 0-1,-1-1 0,-1 1 1,1 0-1,-1-1 1,-1 1-1,1 0 0,-1 0 1,0 0-1,-3-8 1,4 12-21,0 0 0,0 0 0,-1 1 0,1-1 0,0 0 0,-1 1 0,1-1 0,-1 0 0,1 1 0,-1 0 0,0-1 0,1 1 0,-1 0 0,0 0 1,0 0-1,-4-1 0,3 1-74,-1 0 0,1 1 0,-1-1 0,1 1 0,-1 0 0,1 0 0,-1 0 0,1 0 0,-6 2 0,-3 1-829,1 0 1,-1 1 0,1 1 0,0 0-1,-12 7 1,15-7 114,1 0 1,-1 0-1,-8 9 0,-24 28-5663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01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23 409 3392,'-15'5'1088,"15"-5"-1040,-1 0 1,1 0-1,0 1 0,-1-1 1,1 0-1,0 1 0,-1-1 1,1 0-1,0 1 0,0-1 1,-1 0-1,1 1 0,0-1 1,0 1-1,0-1 1,0 0-1,-1 1 0,1-1 1,0 1-1,0-1 0,0 1 1,0 0-1,-2 5 1320,2-6-1327,0 0 0,0 0 0,0 0-1,0 0 1,-1 0 0,1 0 0,0 0 0,0 1 0,0-1 0,0 0 0,0 0 0,0 0 0,0 0 0,0 0 0,0 0 0,0 0 0,0 0-1,0 0 1,0 1 0,0-1 0,0 0 0,0 0 0,0 0 0,0 0 0,0 0 0,0 0 0,0 0 0,0 0 0,0 1 0,0-1-1,0 0 1,0 0 0,1 0 0,-1 0 0,0 0 0,0 0 0,0 0 0,0 0 0,0 0 0,0 0 0,0 0 0,0 1 0,0-1 0,0 0-1,1 0 1,7 5 2310,-6-5-2087,0 1 1,0 0 0,0-1-1,0 1 1,0-1 0,0 1-1,0-1 1,0 0 0,4 0 0,0-2-68,1 1-1,-1-1 1,0-1 0,0 1 0,0-1 0,0 0 0,-1 0 0,1-1 0,-1 0 0,0 0 0,0 0 0,0 0 0,0-1 0,-1 0 0,0 0 0,5-6 0,5-11-24,-2 0 1,20-43-1,-16 29-4,68-134 647,-77 156-738,-4 10-28,-1-1 1,0 1-1,0 0 1,-1-1 0,1 0-1,-1 1 1,0-1-1,1-7 1,-4 13-62,1 0 0,0 0-1,0 0 1,0 0 0,-1 0 0,1 0 0,0 0-1,0 0 1,0 2 0,-5 10-31,0 0-1,2 0 1,-6 22 0,0 2-24,4-15 72,1 1 0,0 0 0,2 0 0,1 0 0,0 0 0,2 0 0,1 0 0,4 25 0,-5-43 32,2 0 1,-1 1-1,0-1 0,1 0 1,0 0-1,0 0 1,6 8-1,-7-11-10,0 0-1,0 0 1,1-1 0,-1 1-1,0-1 1,1 1 0,0-1-1,-1 1 1,1-1-1,0 0 1,-1 0 0,1 0-1,0 0 1,0 0 0,0 0-1,0-1 1,0 1 0,0-1-1,0 1 1,0-1-1,0 0 1,0 1 0,3-1-1,1-1 66,0-1 0,1 1-1,-1-1 1,0 0 0,-1 0-1,1-1 1,0 0 0,-1 0-1,1 0 1,7-7 0,6-5 79,23-25 1,-32 30-194,76-87-60,-21 21 82,-59 69-49,-1 1-40,0 0 0,0 1 0,1 0-1,12-9 1,-18 13 81,1 1 0,0-1 0,0 1 0,-1-1 0,1 1 0,0 0 1,0 0-1,0-1 0,0 1 0,-1 0 0,1 0 0,0 0 0,0 0 0,0 0 0,0 0 0,0 0 0,-1 0 0,1 0 0,0 0 0,0 1 0,1-1 1,-1 1 9,0 0 0,0 0 0,0 0 0,0 0 0,-1 0 1,1 0-1,0 0 0,0 0 0,-1 1 0,1-1 1,0 0-1,-1 0 0,1 1 0,-1-1 0,0 0 0,1 1 1,-1-1-1,0 2 0,2 16 51,0 0 1,-1 0-1,-4 31 0,2-25 51,1 28 0,0-40 118,1 3-5,0-16 32,3-8 195,5-23-256,26-72 22,-29 89-248,1-1 1,0 1 0,1 0 0,18-22-1,-25 35 27,-1 0 0,1 0 0,0 0 0,-1 0 0,1 1 0,0-1 0,-1 0 0,1 1 0,0-1 0,0 1 0,0-1 0,0 1 0,0-1 0,0 1 0,0-1 0,0 1 0,0 0 0,0 0 0,0-1 0,0 1 0,0 0 0,0 0 0,0 0 0,0 0 0,0 0 0,0 0 0,0 1 0,0-1 0,0 0 0,0 0 0,0 1 0,0-1 0,0 1 0,-1-1 0,1 1 0,0-1 0,0 1 0,0-1 0,0 1 0,-1 0 0,1-1 0,0 1 0,0 0 0,0 1 0,4 4-19,0 1 0,-1-1 0,0 1 0,5 10 0,-9-16 27,31 79 198,-16-40 3,-12-32-308,14 42-2751,-12-19-4214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02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52 6240,'-62'-40'2816,"39"34"-2464,15 1 960,16 10-1952,15 1 736,4 8-32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06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186 590 2560,'26'-17'2955,"-25"16"-2524,0 0 1,1 0-1,-1 0 1,0 0 0,0 0-1,0 0 1,1-1-1,-1 1 1,-1 0 0,1-1-1,0 1 1,0-1-1,0-1 1,-1 3-364,0-1-1,0 1 1,-1 0-1,1 0 1,0-1-1,-1 1 1,1 0-1,0 0 1,-1 0-1,1 0 1,0-1-1,-1 1 1,1 0-1,-1 0 1,1 0-1,0 0 1,-1 0 0,1 0-1,-1 0 1,1 0-1,0 0 1,-1 0-1,1 0 1,-1 0-1,1 0 1,0 0-1,-1 1 1,1-1-1,-13 3 546,3 1-501,1 1 1,-1 0 0,1 1-1,0 0 1,1 1 0,-1 0-1,-7 8 1,5-3-38,0 0 0,1 0 0,0 1 1,1 0-1,-14 29 0,13-21 27,1-1 0,1 2 0,-8 34 0,14-46 61,0-1 0,0 18 1,2-24-96,0 0 0,0 0 0,0 0 0,1 0 0,-1 0 0,1 0 0,0 0 0,0 0 0,0 0 0,0 0 0,2 4 0,-2-7-27,-1 1-1,1 0 1,0-1-1,-1 1 1,1-1-1,0 1 1,0 0-1,-1-1 1,1 0-1,0 1 1,0-1-1,0 1 1,-1-1-1,1 0 1,0 0-1,0 0 1,0 1-1,0-1 1,0 0-1,0 0 1,0 0-1,-1 0 1,1 0-1,0 0 1,0-1-1,0 1 1,0 0-1,0 0 1,0-1-1,-1 1 1,2-1-1,2-1 48,-1 1-1,1-1 1,-1 0 0,0-1-1,0 1 1,5-5-1,4-7 25,-1-1 0,0-1 0,11-21-1,-19 33-110,14-30-39,-1-1 0,16-50-1,-25 67-139,-7 18 166,0-1 1,0 1-1,0-1 0,0 1 0,0 0 0,0-1 1,1 1-1,-1-1 0,0 1 0,0-1 1,1 1-1,-1 0 0,0-1 0,1 1 1,-1 0-1,0-1 0,1 1 0,-1 0 0,1-1 1,4 6-173,2 17 39,-7-21 149,5 24 118,12 34 0,-14-51-86,0-1 0,0 0 1,0 0-1,1-1 1,0 1-1,0-1 1,1 0-1,0 0 1,7 8-1,-7-11 21,-1 1-1,1-1 1,-1 0 0,1 0-1,0-1 1,0 1-1,0-1 1,1 0 0,-1-1-1,0 1 1,1-1 0,-1 0-1,9 0 1,-6-1-9,0 0 0,0-1 0,0 0 0,-1 0 0,1-1 0,0 0 0,-1-1 0,12-4 0,3-5 9,0-1-1,0-1 1,-2-1 0,35-30 0,121-135 210,-151 153-224,-25 26-40,1 0 0,0 0 0,0 0 0,-1 0-1,1 0 1,-1-1 0,1 1 0,-1 0 0,1 0 0,-1 0 0,0 0 0,1-2 0,-1 3-5,0-1-1,0 1 1,0 0-1,0 0 1,0 0-1,0 0 1,0 0-1,0 0 0,0 0 1,0-1-1,0 1 1,0 0-1,0 0 1,0 0-1,0 0 1,-1 0-1,1 0 1,0 0-1,0 0 1,0-1-1,0 1 1,0 0-1,0 0 1,0 0-1,0 0 1,0 0-1,0 0 1,0 0-1,-1 0 1,1 0-1,0 0 1,0 0-1,0 0 1,0 0-1,0 0 1,0 0-1,0 0 1,0 0-1,-1-1 1,1 1-1,0 0 1,0 0-1,0 1 1,-10 5-214,0 5 170,0 1 0,1 0 0,1 0 0,0 1 0,-11 23 0,7-14 12,-35 72 132,41-78-118,-1 0 1,2 0-1,1 1 1,-4 19-1,8-31 30,-1 0-1,1 0 0,0 0 0,1 0 1,-1 0-1,1 0 0,2 8 0,-3-12 1,0 0 0,1 0-1,-1 0 1,1 1-1,-1-1 1,1 0 0,-1 0-1,1 0 1,-1 0-1,1 0 1,0 0 0,-1 0-1,1-1 1,0 1-1,0 0 1,0 0-1,0-1 1,0 1 0,0 0-1,0-1 1,0 1-1,0-1 1,0 1 0,0-1-1,0 1 1,0-1-1,1 0 1,-1 0-1,0 0 1,0 1 0,0-1-1,0 0 1,1 0-1,-1-1 1,0 1 0,0 0-1,0 0 1,2-1-1,3-2 24,-1 1-1,1-1 1,-1 0-1,0 0 1,0 0-1,0-1 0,0 0 1,5-6-1,37-43 201,-34 37-192,64-86 130,-33 41-150,67-95 357,-96 131-372,-1-1-1,-1 0 0,-2 0 1,13-42-1,-17 45-22,-2 1-1,0-1 1,-1 0 0,-2 0-1,0 0 1,-2-1 0,-2-31-1,1 50-21,0 0 0,0 0 0,0 0 0,-3-7 0,4 11 26,0 0 0,-1 1 0,1-1 0,0 0 0,-1 1 0,1-1 0,0 0 0,-1 1 0,1-1 0,-1 1 0,1-1 0,-1 1 0,1-1-1,-1 1 1,1-1 0,-1 1 0,1 0 0,-1-1 0,0 1 0,1 0 0,-1-1 0,0 1 0,1 0 0,-1 0 0,0-1 0,1 1 0,-1 0 0,0 0 0,0 0 0,1 0 0,-1 0 0,0 0 0,1 0 0,-1 0 0,0 1 0,0-1 0,1 0 0,-1 0 0,0 0 0,1 1 0,-1-1 0,0 0 0,0 1 0,-4 3-43,0 0-1,0 0 1,0 1-1,0-1 1,1 1-1,-8 10 1,-22 37-131,31-46 161,-26 43-20,2 1-1,2 1 0,-19 59 0,36-85 44,0 1 0,2 0 1,1 1-1,1 0 0,1-1 0,2 1 0,1 0 0,4 44 0,-2-57 27,1 0-1,0 0 1,7 18-1,-7-26-4,-1 0 0,1-1 0,0 1 0,0-1 1,0 0-1,1 0 0,0 0 0,0-1 0,0 0 0,8 7 0,-6-7 22,0 0 0,0 0 0,1-1 0,-1 0-1,1 0 1,0-1 0,0 0 0,0 0 0,0-1 0,12 2 0,-9-2-8,-1-1 1,1 0-1,-1-1 1,0 0 0,0-1-1,1 1 1,-1-2-1,9-2 1,-1-3 1,0 1 1,-1-2-1,0 0 1,0-1-1,-1-1 0,0 0 1,-1-1-1,0-1 1,-1 0-1,14-18 0,-9 9-104,84-106 90,-93 116-21,-2 3-16,-1 0 0,9-19 0,-15 24-129,-5 7 24,-8 9-66,2 4 151,0 0-1,1 1 1,1 0-1,-11 27 1,9-20 31,-33 82 23,37-86-13,1 0 0,0 1 0,-2 28 0,7-47 2,1-1 0,0 1 0,0 0 0,0 0 1,0 0-1,0 0 0,0 0 0,1 0 0,-1 0 1,1 0-1,-1-1 0,1 1 0,0 0 0,1 2 1,-1-3 7,-1-1 0,1 1 1,-1-1-1,1 1 0,0-1 1,-1 1-1,1-1 0,0 1 1,0-1-1,-1 0 0,1 0 1,0 1-1,0-1 0,0 0 1,-1 0-1,1 0 0,0 0 1,0 0-1,0 0 0,0 0 1,-1 0-1,1 0 0,0 0 1,0 0-1,0 0 0,-1-1 1,1 1-1,0 0 0,0-1 1,-1 1-1,1 0 0,0-1 1,0 0-1,4-2 24,-1 0 0,1 0-1,-1-1 1,0 1 0,0-1 0,-1 0-1,1 0 1,-1-1 0,3-5 0,27-48 57,-18 29-41,168-279 393,-174 293-445,0 0 0,-2-1 1,0 0-1,-1-1 0,0 1 1,-1-1-1,3-27 0,5-82 62,-13 103-136,0 0 0,-2 0 0,-6-37 1,7 56 65,0 1-32,1 0-1,-1 0 0,0 0 0,0 0 0,0 0 1,-2-3-1,3 6 26,-1 0 0,1-1 0,0 1 1,-1-1-1,1 1 0,0 0 0,-1-1 1,1 1-1,-1 0 0,1-1 0,-1 1 0,1 0 1,-1 0-1,1 0 0,-1-1 0,1 1 1,-1 0-1,1 0 0,-1 0 0,1 0 0,-1 0 1,1 0-1,-1 0 0,1 0 0,-1 0 1,0 0-1,1 0 0,-1 0 0,1 1 0,-1-1 1,1 0-1,-1 0 0,1 0 0,0 1 1,-1-1-1,1 0 0,-1 1 0,1-1 0,-1 0 1,1 1-1,0-1 0,-1 0 0,1 1 1,0-1-1,-1 1 0,-6 7-42,0-1 0,0 1-1,1 1 1,0-1 0,-9 18 0,-20 53-126,34-78 178,-13 34-1,1 1-1,2 1 1,2 0-1,1 1 1,1-1-1,3 2 0,1-1 1,1 0-1,3 0 1,1 1-1,13 74 1,-12-100 15,1 0 1,0 1-1,8 18 1,-10-28 41,0 0 0,0 0 1,1 0-1,-1 0 0,1 0 0,0-1 1,0 1-1,0-1 0,1 0 0,-1 0 1,1 0-1,-1 0 0,1-1 0,4 3 1,-5-4-17,-1-1 1,0 1-1,1-1 1,-1 1-1,1-1 1,-1 0-1,1 0 1,-1 0-1,1 0 1,-1 0-1,1-1 1,-1 1-1,0-1 1,1 1-1,-1-1 1,0 0-1,1 0 1,-1 0-1,0 0 1,0-1-1,0 1 1,4-3-1,3-4 33,0 0 1,0-1-1,10-12 0,-14 15-73,173-209-158,-159 188-192,-17 27 142,-1 6 94,0 8 15,-2 33 62,0-12 41,1 1 1,7 39-1,-6-66 22,1 0 1,1 0-1,0 0 1,4 10-1,-5-16 0,-1 0 0,1 0 0,-1 0 0,1 0-1,0 0 1,0-1 0,0 1 0,1-1 0,-1 1 0,1-1 0,-1 0-1,1 0 1,0 0 0,4 2 0,-5-3-14,1-1-1,-1 1 1,0-1 0,0 0-1,1 0 1,-1 0 0,0 0 0,1 0-1,-1 0 1,0-1 0,0 1-1,1-1 1,-1 0 0,0 0-1,0 1 1,0-1 0,0-1 0,0 1-1,0 0 1,0 0 0,3-4-1,3-1 46,-1 0 0,0-1-1,11-15 1,42-67 52,-58 81-102,3-12-133,-5 18 172,1 1-37,0 0 0,-1 0 1,1 0-1,-1 0 0,0 0 1,1 0-1,-1 0 0,0 0 0,0 0 1,0 0-1,1 0 0,-1-2 1,0-1 2,1 1 1,-1-1 0,1 1 0,0-1 0,1 1 0,-1 0-1,1-1 1,1-2 0,7-17-44,4-7 294,30-53 0,3-1-111,-19 23-159,-1-2 0,33-124 0,-58 177-75,1-1 0,-2 1 0,1-15 0,-4 15-214,2 10 289,-1 0 0,1 0 1,0 0-1,0 0 1,0 0-1,-1 0 0,1 0 1,0 0-1,0 0 1,-1 0-1,1 0 0,0 0 1,0 0-1,0 0 0,-1 0 1,1 0-1,0 0 1,0 0-1,0 1 0,-1-1 1,1 0-1,0 0 1,0 0-1,0 0 0,0 0 1,-1 0-1,1 1 1,0-1-1,-12 17-254,-18 42 193,3 2 0,2 2 0,3 0-1,3 1 1,-14 87 0,23-93 54,-3 91 0,12-135 105,1 0 1,1-1-1,0 1 0,1 0 1,0-1-1,1 1 0,5 15 1,-7-28-65,-1 1 0,0-1 0,1 0 1,-1 1-1,1-1 0,-1 0 0,1 0 1,-1 0-1,1 0 0,0 0 0,0 0 1,-1 0-1,1 0 0,0 0 0,0 0 1,0 0-1,0 0 0,0 0 0,1-1 0,-1 1 1,0 0-1,0-1 0,0 1 0,0-1 1,1 0-1,-1 1 0,0-1 0,1 0 1,-1 0-1,0 1 0,1-1 0,-1 0 1,0 0-1,0-1 0,1 1 0,-1 0 1,0 0-1,1-1 0,-1 1 0,0 0 1,0-1-1,1 0 0,-1 1 0,1-2 1,12-6 34,0-1 1,-1-1-1,0 0 0,-1-1 1,0 0-1,10-13 1,2-1-20,-2 3-101,-1-1-32,1 2 0,1 1 1,29-20-1,-51 39 75,1 0-1,0 0 1,0 0-1,-1 0 1,1 0-1,0 1 1,0-1 0,0 1-1,0-1 1,0 1-1,4-1 1,-5 1 10,0 1-1,0-1 1,0 0-1,0 0 1,0 1-1,0-1 1,0 0 0,-1 1-1,1-1 1,0 1-1,0-1 1,0 1-1,0 0 1,-1-1 0,1 1-1,0 0 1,0-1-1,-1 1 1,1 0-1,-1 0 1,1 0 0,-1-1-1,1 1 1,0 2-1,1 4-16,0 0 0,0 0-1,-1 0 1,0 1-1,0-1 1,-1 1 0,0-1-1,0 1 1,-1 7 0,0-1 60,2 26-1,-1-36-5,1 0-1,-1-1 1,1 1-1,0 0 1,0 0-1,1-1 0,-1 1 1,1-1-1,0 1 1,0-1-1,3 4 1,-4-6-24,0 1-1,0-1 1,0 0 0,0 0 0,1 0 0,-1 0 0,0-1 0,0 1 0,1 0 0,-1 0 0,0-1 0,1 1 0,-1-1 0,1 1-1,-1-1 1,1 0 0,-1 1 0,1-1 0,-1 0 0,1 0 0,-1 0 0,1 0 0,-1 0 0,1-1 0,-1 1 0,1 0 0,-1-1 0,1 1-1,-1-1 1,0 1 0,1-1 0,-1 0 0,0 0 0,2-1 0,4-3 22,0 0-1,0 0 1,-1-1-1,10-11 1,-13 14-27,2-3 0,59-67 80,-56 62-77,0 0 0,-1-1 0,0 1 1,-1-1-1,6-14 0,-9 16-73,-4 7-129,-1 6 112,-4 6 18,-6 16-20,1 0 1,-13 45 0,21-59 69,1 0 1,0 1-1,0-1 0,1 1 0,1 0 1,0 0-1,0-1 0,5 24 0,-5-32 37,1-1 0,0 1 0,0 0 0,0 0 0,1-1-1,-1 1 1,0-1 0,1 1 0,0-1 0,0 0 0,2 3 0,-3-4 2,0 0 1,0-1 0,0 1 0,0 0 0,0 0-1,0-1 1,0 1 0,0-1 0,1 1 0,-1-1-1,0 1 1,0-1 0,1 0 0,-1 0 0,0 0-1,0 0 1,1 1 0,-1-2 0,0 1 0,0 0-1,1 0 1,-1 0 0,0 0 0,0-1 0,1 1 0,-1-1-1,0 1 1,2-2 0,2-1-5,-1 0 0,1-1 0,-1 0 1,1 0-1,-1 0 0,0 0 0,-1-1 0,1 0 0,-1 1 1,6-12-1,1-4 75,10-31 0,-15 37-87,-1 0 0,-1 0 0,0 0 0,-1-1 0,0 1 0,-1-1-1,-1 1 1,0-1 0,-1 0 0,-1 1 0,-6-27 0,8 38-16,-1 1-1,0 0 1,0-1-1,0 1 1,0 0 0,0-1-1,-1 1 1,1 0 0,0 0-1,-1 0 1,0 0 0,1 0-1,-1 1 1,0-1 0,0 0-1,0 1 1,0-1 0,0 1-1,-1 0 1,1 0-1,0 0 1,0 0 0,-1 0-1,1 0 1,-1 1 0,-2-1-1,-1 0-10,0 1 0,0 0 0,1 0 0,-1 1 0,0-1-1,0 1 1,1 1 0,-1-1 0,-10 5 0,106-37 251,-34 16-186,116-18 0,-151 31-154,1 0 1,44 3 0,-62-1 108,-1 0 0,1 1 0,-1 0 0,1-1 0,5 3 0,-8-2 2,-1-1 1,1 0-1,0 1 0,0-1 1,0 1-1,-1-1 1,1 1-1,0-1 1,-1 1-1,1-1 0,0 1 1,-1 0-1,1 0 1,-1-1-1,1 1 1,-1 0-1,1 0 0,-1-1 1,1 1-1,-1 0 1,0 0-1,1 0 0,-1 0 1,0-1-1,0 1 1,0 0-1,0 0 1,0 2-1,-1 2 12,-1 0 0,0 1-1,0-1 1,0 0 0,-4 5 0,0 2-3,-99 165 359,110-194 213,1 7-559,0 0-1,1 0 1,15-14 0,-6 4-29,-11 15-31,1-1-1,-1 1 1,1-1 0,0 2-1,0-1 1,0 1-1,1-1 1,0 2 0,13-7-1,-17 9 24,0 0 0,0 0 0,1 1-1,-1-1 1,0 1 0,0-1 0,0 1 0,1 0-1,-1 0 1,0 0 0,0 1 0,1-1 0,-1 1-1,0 0 1,0 0 0,0 0 0,0 0-1,0 0 1,0 1 0,0-1 0,-1 1 0,1 0-1,0 0 1,-1 0 0,1 0 0,2 3 0,2 4 19,0 1 0,0-1 0,-1 1 0,0 0 0,-1 0 0,4 12 0,0 2-53,10 42 0,-16-38-1980,-3-21 565,0-1 0,0 0 0,0 0 0,-3 10 0,3-15 1236,-1-1-1,1 1 1,0-1-1,0 1 1,-1-1-1,1 0 1,0 1-1,0-1 1,-1 1-1,1-1 1,-1 0-1,1 1 1,0-1-1,-1 0 1,1 0-1,-1 1 1,1-1-1,-1 0 1,-9 4-2593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4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61 6816,'-10'-2'2137,"10"2"-2097,0 0-1,0 0 1,0-1-1,0 1 1,0 0-1,0 0 1,0 0-1,0-1 1,0 1-1,0 0 0,0 0 1,0 0-1,0-1 1,0 1-1,0 0 1,0 0-1,0 0 1,0 0-1,0-1 1,0 1-1,1 0 1,-1 0-1,0 0 1,0 0-1,0-1 0,0 1 1,0 0-1,0 0 1,1 0-1,-1 0 1,0 0-1,0 0 1,0-1-1,1 1 1,-1 0-1,0 0 1,0 0-1,0 0 0,0 0 1,1 0-1,-1 0 1,0 0-1,2 0 362,-1-1-1,1 1 0,0 0 1,-1-1-1,1 1 0,-1 0 0,1 0 1,0 0-1,-1 0 0,1 1 1,1-1-1,1 1 492,41 2 2797,-25-3-2395,23 4 0,-30-2-1271,0-1 1,0 0-1,0-1 0,0-1 0,1 0 0,17-4 0,4-6-2834,-2-3-3382,-16 4 2721,12-11-2165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06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60 6144,'-40'-27'2784,"27"22"-2432,5 2 1568,3-5-1248,10 4-384,-2-4-544,2 3 128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06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126 291 7232,'-19'-16'2314,"19"16"-2299,0 0 0,0 0 0,0 0 0,-1 0-1,1 0 1,0 0 0,0 0 0,0 0 0,0 0-1,0 0 1,0-1 0,-1 1 0,1 0 0,0 0-1,0 0 1,0 0 0,0 0 0,0 0-1,0 0 1,0 0 0,0 0 0,0 0 0,-1 0-1,1-1 1,0 1 0,0 0 0,0 0 0,0 0-1,0 0 1,0 0 0,0 0 0,0 0 0,0-1-1,0 1 1,0 0 0,0 0 0,0 0 0,0 0-1,0 0 1,0 0 0,0 0 0,0-1 0,0 1-1,0 0 1,0 0 0,0 0 0,0 0 0,0 0-1,0 0 1,0-1 0,0 1 0,0 0 0,1 0-1,-1 0 1,0 0 0,0 0 0,0 0 0,0 0-1,0 0 1,0 0 0,0-1 0,5-3 318,1 1 0,-1-1 1,1 1-1,-1 0 1,1 0-1,0 1 0,0 0 1,0 0-1,10-2 1,10-1 170,29 0 0,-35 3-340,4 0-34,181-7 348,-154 10-555,65 4 363,-90-3-912,0 2 0,35 9 0,-59-13 296,0 1 1,0-1-1,-1 1 0,1 0 1,0 0-1,0 0 0,-1 0 1,1 0-1,0 0 0,-1 1 1,1-1-1,-1 0 0,0 1 1,1-1-1,0 3 0,7 7-2256</inkml:trace>
  <inkml:trace contextRef="#ctx0" brushRef="#br0" timeOffset="1">8 32 7712,'-8'-16'3520,"16"7"-3072,-3 6-224,4 3-224,6-3 0,1 3 0,13 0-2400,2 3 1312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08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0 711 4224,'0'3'5104,"6"-2"-3014,-4-1-1893,1 1 0,-1-1 0,1 0 0,-1 1 0,1-1-1,0 0 1,-1-1 0,1 1 0,-1 0 0,1-1 0,0 1-1,-1-1 1,1 0 0,-1 0 0,0 0 0,1 0 0,-1 0 0,0-1-1,0 1 1,1-1 0,1-2 0,3-2 35,-1-1 1,0-1-1,0 1 1,7-14-1,39-65 316,-20 30-405,3 2 0,56-69-1,-44 73-147,46-56 500,-85 95-372,0 0 0,-1-1 0,0 1-1,-1-2 1,0 1 0,-1-1 0,6-24-1,-10 33-97,0 1-1,-1-1 0,1 0 0,-1 1 0,0-1 0,0 0 0,-1 1 0,1-1 1,-2-4-1,2 7-24,-1 0 1,1 0-1,0 0 1,-1 1-1,1-1 1,-1 0-1,1 0 1,-1 1-1,1-1 1,-1 0-1,0 1 1,1-1-1,-1 1 1,0-1-1,1 1 1,-1-1-1,-1 0 1,1 1-11,-1-1 1,1 1-1,0 0 0,0 0 1,-1 0-1,1 0 0,0 0 1,-1 0-1,1 0 0,0 0 1,0 0-1,-1 1 0,1-1 1,0 1-1,-2 0 0,-6 4-50,0 0-1,0 0 1,1 1-1,0 0 0,0 0 1,-9 10-1,3-1 51,0 1 1,-13 19-1,15-16 3,1 0-1,0 0 1,2 1 0,0 1 0,1 0-1,1 0 1,-4 25 0,5-15 66,2-1 1,1 1 0,2 0-1,3 47 1,-1-63 4,1 0 0,0 0-1,2 0 1,7 25 0,-9-35-25,0-1 0,-1 1-1,2-1 1,-1 0 0,0 0-1,1 0 1,0-1 0,0 1 0,0 0-1,0-1 1,0 0 0,1 0-1,0 0 1,-1 0 0,1-1 0,0 1-1,1-1 1,-1 0 0,8 3-1,-2-3 32,1 0-1,-1-1 0,1 0 0,0 0 1,-1-2-1,1 1 0,-1-1 0,1 0 1,-1-1-1,1-1 0,-1 0 0,13-5 0,-3 0-1,-1-1 0,0-1 0,0 0 0,-1-2-1,19-15 1,-23 16-10,-1-2 0,0 1 0,16-23 0,27-45 220,-41 57-212,-5 5-89,-10 17 13,0 1 0,1-1-1,-1 1 1,0-1 0,1 0 0,-1 1 0,0-1 0,0 0-1,0 1 1,0-1 0,0 0 0,1 1 0,-1-1 0,0 0-1,0 1 1,-1-1 0,1 0 0,0 1 0,0-1 0,0 0-1,0 1 1,-1-1 0,1 1 0,-1-2 0,-2 3-150,-1 4 101,0-1 1,0 1-1,1-1 0,-1 1 1,1 0-1,0 0 1,0 1-1,1-1 1,-1 1-1,-2 11 0,0 3 43,-4 39-1,8-49 40,0 0 0,1-1 0,0 1 0,1 0 0,0-1 0,1 1-1,0 0 1,0-1 0,1 0 0,0 0 0,0 0 0,1 0 0,1 0-1,-1 0 1,1-1 0,1 0 0,0 0 0,0-1 0,0 1-1,11 8 1,-15-15 22,0 1-1,0-1 0,1 1 0,-1-1 0,1 0 1,-1 0-1,1 0 0,-1 0 0,1 0 0,0 0 1,-1-1-1,4 1 0,-5-1-14,1 0 0,-1 0-1,1 0 1,-1 0 0,1 0 0,-1 0-1,1-1 1,-1 1 0,0 0 0,1-1 0,-1 1-1,1-1 1,-1 1 0,0-1 0,1 0 0,-1 0-1,0 1 1,0-1 0,0 0 0,0 0 0,0 0-1,0 0 1,0-1 0,0 1 0,1-1 0,1-5 10,-1 1 0,1 0 1,-1-1-1,-1 0 0,1 1 1,-1-1-1,0 0 0,-1 0 1,0-10-1,-1-6-2,-6-33 1,4 40-69,0 0 1,0 0 0,-2 1-1,0 0 1,-12-27 0,15 39 8,0 0 0,0 1 0,1-1 1,-1 1-1,-1 0 0,1 0 1,-2-3-1,3 5 14,0 0 0,1-1 0,-1 1 1,1-1-1,-1 1 0,0 0 0,1-1 0,-1 1 0,0 0 1,1 0-1,-1 0 0,0-1 0,1 1 0,-1 0 1,0 0-1,0 0 0,1 0 0,-1 0 0,0 0 0,1 0 1,-1 1-1,0-1 0,0 0 0,1 0 0,-1 0 1,0 1-1,1-1 0,-1 0 0,1 1 0,-1-1 0,-1 2 1,2-2 6,-1 1 0,0 0 0,1 0 0,-1 0 0,1 0 0,-1 0 0,1 0 0,0 0 0,-1 0 0,1 0 0,0 0 0,0 0 0,-1 0 0,1 0 0,0 0 0,0 0 0,0 0 0,0 0 0,1 0 0,-1 0 0,0 0 0,0 0 0,1 2 1,1 1 27,-1 0 0,1-1 0,-1 1 1,1 0-1,4 4 0,-3-3-2,1-1-1,0 0 0,0 0 0,0-1 1,0 1-1,1-1 0,0 0 0,-1 0 1,1-1-1,0 1 0,0-1 1,0 0-1,1 0 0,-1-1 0,0 1 1,1-1-1,10 0 0,-5 0-242,0-1 0,-1-1 0,1 1 0,0-2 0,-1 0 0,1 0 0,-1-1 0,15-5 0,-3-1-1085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08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44 6560,'-8'-4'2976,"53"16"-2592,-11-12 768,3 3-704,53-11 480,4 5-576,28-9-32,-6 7-192,10-7 480,-18 9-352,9-5-5504,-23 4 2816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09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102 123 3072,'-41'0'1365,"33"-1"-1255,-29 1 1179,22 1 5232,42 3-5408,1-1-1,0-2 1,0 0-1,47-7 1,113-25 221,-111 16-898,33-6-248,252-34-1203,-258 52-4472,0 5 1455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10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86 131 3136,'-33'0'1029,"32"0"-990,-1-1 0,1 1 0,-1 0 0,1 0 0,0 0 0,-1 1 0,1-1 1,-1 0-1,1 1 0,0-1 0,-1 0 0,1 1 0,0-1 0,0 1 0,-2 1 0,-2 0 190,-3 1 581,-9 6 5417,23-8-3931,15 3-1232,-9-2-478,1 0-1,20 0 1,-31-2-551,120-5 1844,129-23 47,418-44-380,80 19-1210,-97 51-1760,-488 15-1080,-13 13-4474,-27 5 1901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13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31 2496,'1'-1'146,"-1"0"1,1 1-1,-1-1 0,0 0 1,0 1-1,1-1 0,-1 0 1,0 1-1,0-1 0,0 0 1,0 1-1,0-1 0,0 0 1,0 0-1,0 1 0,0-1 1,0 0-1,0 1 0,0-2 1,-2 1 168,1 0-1,0 1 1,0-1 0,0 0-1,-1 1 1,1-1 0,0 0 0,-1 1-1,1 0 1,-2-1 0,-4-1-48,0 0-98,-1 1 1,0-1-1,0 2 1,0-1-1,0 1 1,0 0 0,0 1-1,1-1 1,-1 2-1,0-1 1,0 1-1,1 0 1,-1 1-1,1 0 1,-11 5-1,2 1-97,1 0-1,0 1 1,0 0-1,1 1 1,-22 24-1,31-30-37,0 1-1,0 0 1,1 0 0,0 0-1,0 0 1,1 1 0,0 0-1,0 0 1,-4 14 0,7-18-3,-1 0 0,0 0 1,1 0-1,0 0 0,-1 0 1,1 0-1,0 1 1,1-1-1,-1 0 0,1 0 1,-1 0-1,1 0 0,0 0 1,0 0-1,0 0 0,1 0 1,-1 0-1,0 0 0,1-1 1,0 1-1,0 0 0,0-1 1,0 0-1,0 1 1,4 2-1,5 2 13,0 1 0,1-2 0,-1 0 1,1 0-1,15 4 0,66 16 51,-65-20-126,0 2 0,41 17 0,-38-7 724,-30-17-619,0-1-1,0 1 1,0-1 0,0 1-1,0 0 1,0-1 0,-1 1 0,1 0-1,0 0 1,0 0 0,-1-1-1,1 1 1,-1 0 0,1 0 0,-1 0-1,1 0 1,-1 0 0,0 0-1,1 0 1,-1 0 0,0 0 0,0 0-1,0 0 1,0 0 0,0 1-1,0-1 1,0 1 0,-1 0 0,0 0 1,0 0-1,-1-1 1,1 1-1,0 0 1,-1-1-1,1 0 1,-1 1-1,0-1 1,1 0-1,-1 0 1,-3 2-1,-24 10 296,21-10-263,-32 12 222,0-1 1,0-2-1,-70 10 0,92-19-381,5-1-45,-27 1 1,35-4-333,5 1 402,0 0 1,0 0-1,0 0 1,-1 0-1,1 0 1,0 0 0,0 0-1,0 0 1,0 0-1,0 0 1,0-1-1,0 1 1,0 0 0,0 0-1,0 0 1,0 0-1,0 0 1,0 0-1,0 0 1,0 0 0,0 0-1,0 0 1,0 0-1,0 0 1,0 0-1,0-1 1,0 1 0,0 0-1,0 0 1,0 0-1,0 0 1,0 0-1,0 0 1,0 0-1,0 0 1,0 0 0,0 0-1,0 0 1,0 0-1,1 0 1,-1 0-1,0 0 1,0 0 0,0-1-1,0 1 1,0 0-1,0 0 1,0 0-1,0 0 1,0 0 0,0 0-1,0 0 1,0 0-1,0 0 1,0 0-1,1 0 1,-1 0-1,8-1-1124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16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420 849 3712,'-4'-1'956,"1"0"1,-1 0-1,1 0 0,-1 0 1,1 0-1,-6-4 0,-9-3 440,13 7-1148,0 0 0,-1 1 0,1-1 0,-1 1 0,1 0 0,-1 1 0,-7 1 0,-34 9 910,33-6-914,0 1 1,0 0 0,1 1-1,0 0 1,-15 13 0,-55 48 289,55-43-435,21-19-64,0 1-1,0 0 1,0 0 0,1 0 0,0 1 0,1 0-1,-7 12 1,10-17-3,1 1-1,0-1 0,-1 0 0,2 0 1,-1 1-1,0-1 0,1 0 1,-1 1-1,1-1 0,0 1 0,0-1 1,0 0-1,1 1 0,-1-1 1,1 1-1,0-1 0,0 0 0,0 0 1,0 1-1,0-1 0,1 0 1,0 0-1,3 5 0,0-3 14,-1 0 0,1 0 0,0 0 0,1-1 0,-1 1 0,1-1 0,0-1 0,0 1 0,0-1 0,0 0 1,1-1-1,-1 1 0,1-1 0,-1 0 0,1-1 0,0 0 0,0 0 0,9 0 0,5-1 61,-1 0 0,1-1 1,-1-2-1,0 0 0,22-6 0,12-7-18,-2-3-1,58-27 0,-75 27-50,0 0 1,-1-2-1,33-28 0,85-82 58,-146 126-94,8-8-92,24-16 0,-34 26 72,0 0 0,0 1 0,1-1 0,-1 1 1,1 0-1,0 0 0,0 1 0,0 0 0,-1-1 1,11 0-1,-10 3-15,0 0 0,0-1 1,0 2-1,0-1 0,0 1 1,-1-1-1,1 1 0,0 0 1,-1 1-1,0-1 0,7 6 1,6 5 15,19 19 0,-33-30 31,27 25 446,-29-26-321,-3-2-37,0 0-1,0 0 1,0-1-1,1 1 0,-1 0 1,0-1-1,0 1 1,1-1-1,-2-2 0,-1 0 27,-6-5-76,0 1 0,0 0-1,-22-12 1,29 19-68,0-1 0,0 1 1,-1-1-1,1 1 0,0 0 0,0 1 1,0-1-1,-1 0 0,1 1 0,0 0 0,-1 0 1,1 0-1,0 0 0,-1 0 0,1 1 1,0 0-1,-1-1 0,1 1 0,0 0 0,-6 3 1,1 1-3,1 0 0,0 1 0,0-1 0,1 2 0,-1-1 0,1 0 0,1 1 0,-1 0 0,1 1 1,-6 10-1,-2 7-101,-19 53 0,28-65 139,0-1 0,1 1 0,0 0 0,-1 17 0,3-26 13,1-1-1,0 1 0,0 0 1,0 0-1,0 0 1,1 0-1,-1-1 1,1 1-1,0 0 1,0 0-1,1-1 1,-1 1-1,1-1 1,-1 1-1,1-1 1,0 0-1,1 0 1,4 6-1,-6-8-10,0 0 1,0 0-1,1 0 1,-1 0-1,0 0 0,1 0 1,-1-1-1,1 1 0,-1-1 1,1 1-1,-1-1 1,1 1-1,-1-1 0,1 0 1,-1 0-1,1 1 0,0-1 1,-1-1-1,1 1 1,-1 0-1,1 0 0,0 0 1,-1-1-1,1 1 0,-1-1 1,1 1-1,-1-1 1,0 0-1,1 0 0,-1 1 1,3-3-1,1-2 45,0 1-1,0-1 1,0 0-1,-1 0 1,8-11-1,5-12-3,-1-2-1,-2 0 0,-1 0 1,11-39-1,-14 42-144,0-6-87,-8 30-21,-1 10-1,0 13-23,-1-3 83,-1 1 24,2 1 0,3 22 0,-3-35 108,0 0 0,1-1 1,-1 1-1,1 0 0,1-1 0,-1 1 1,1-1-1,0 0 0,0 0 1,0 0-1,6 6 0,-4-6 54,0 1 0,1-1 0,0 0 0,0-1 0,0 1 1,8 3-1,-10-6-27,1 0 0,-1 0 0,1-1 0,-1 1 0,1-1 1,0 0-1,0-1 0,-1 1 0,1-1 0,9 0 0,-3-1 12,0-1-1,0 0 1,-1 0-1,1-1 0,0 0 1,-1-1-1,0 0 1,0-1-1,0 0 0,-1-1 1,1 0-1,-1 0 1,-1-1-1,12-11 0,9-12-23,-2-2-1,42-64 0,-37 48 34,-7 12 56,26-52 0,-29 44-120,-2-1 0,-2-1 0,15-60 0,-4-16-368,-28 109 237,-1 13 143,0-1 1,0 1-1,0 0 1,0 0-1,0 0 1,0 0-1,0 0 0,0 0 1,0 0-1,0 0 1,0 0-1,-1 0 1,1 0-1,0 0 1,0 0-1,0 0 1,0 0-1,0 0 0,0-1 1,0 1-1,0 0 1,0 0-1,0 0 1,0 0-1,0 0 1,0 0-1,0 0 0,0 0 1,-1 0-1,1 0 1,0 0-1,0 0 1,0 0-1,0 0 1,0 0-1,0 0 0,0 0 1,0 0-1,0 0 1,0 0-1,0 0 1,0 0-1,-1 0 1,1 0-1,0 0 0,0 1 1,0-1-1,0 0 1,0 0-1,0 0 1,0 0-1,0 0 1,0 0-1,0 0 1,0 0-1,0 0 0,0 0 1,0 0-1,0 0 1,0 0-1,0 0 1,0 0-1,0 1 1,0-1-1,-13 22-295,-15 45-91,-32 119 1,48-129 405,2 1 0,2 0 0,3 0 0,3 60 0,2-115-2,0 6 37,0 0 0,0 0 0,0 0 0,1-1 0,1 1 0,-1 0 1,1 0-1,1-1 0,0 1 0,4 9 0,-6-17-29,0 1 0,-1-1-1,1 0 1,0 0 0,0 0 0,0 1 0,0-1 0,0 0-1,0 0 1,0 0 0,0 0 0,0-1 0,1 1-1,-1 0 1,2 0 0,-2 0-2,1-1 0,-1 0 0,0 0 0,1 0 0,-1 0 0,0 0 0,1 0 0,-1-1 0,0 1 0,1 0 0,-1-1 0,0 1 0,1-1 0,-1 1 0,0-1 0,0 0 0,0 1 0,1-1 0,-1 0 0,0 0 0,1-1 0,14-14 24,-1 0-1,0-2 0,23-36 0,-16 23-13,62-79 10,-16 22-5,-14 12 18,-40 57-42,25-37-1,-11 5-43,40-105-1,6-64-64,-63 187 47,-1 4-53,-2 0 0,6-33 0,-14 61 83,1 1 0,-1-1 0,0 0-1,0 0 1,0 0 0,0 0 0,0 1 0,0-1-1,0 0 1,0 0 0,0 0 0,0 1 0,-1-1-1,1 0 1,0 0 0,-1 0 0,1 1 9,0-1 1,-1 1-1,1 0 0,0 0 1,0 0-1,-1 0 1,1 0-1,0 0 1,-1 0-1,1 0 0,0 0 1,0 0-1,-1 0 1,1 0-1,0 0 1,0 0-1,-1 1 0,1-1 1,0 0-1,0 0 1,-1 0-1,1 0 1,0 0-1,0 1 0,-1-1 1,1 0-1,0 0 1,0 0-1,-1 1 1,-2 2-31,0 0 0,0 1 0,1-1 0,-5 7 0,-14 32-82,2 1-1,-20 68 1,28-76 140,-52 176-33,56-180 9,2 0 1,1 1 0,1-1 0,3 60-1,3-61 54,9 45 1,-10-66-12,1 1 0,0-1 1,0 1-1,1-1 1,0 0-1,1-1 0,0 1 1,10 12-1,-14-19-13,1 0 1,-1 0-1,1 0 0,0 0 0,0-1 1,-1 1-1,1-1 0,0 1 1,0-1-1,1 0 0,-1 0 0,0 0 1,0 0-1,1 0 0,-1 0 1,0 0-1,1-1 0,-1 1 0,1-1 1,-1 0-1,1 0 0,-1 0 1,0 0-1,1 0 0,-1 0 0,1-1 1,2 0-1,1-2 22,-1 0 0,1 0-1,0 0 1,-1-1 0,0 0 0,0 0 0,0-1-1,0 1 1,6-9 0,3-5 38,16-27 1,-22 31 36,-1-1 1,12-29-1,-15 31-77,-1 6-61,-1 0 0,0 0 0,-1 0 0,1-13 0,-1 17-5,-1 1-1,0-1 0,0 0 1,0 0-1,-1 0 0,1 0 1,-1 1-1,1-1 1,-1 0-1,0 1 0,0-1 1,0 0-1,-1 1 0,-2-5 1,3 6 8,1 1 1,-1-1 0,0 1-1,1-1 1,-1 1 0,0-1-1,0 1 1,0 0 0,1 0-1,-1-1 1,0 1 0,0 0-1,0 0 1,0 0 0,1 0-1,-1 0 1,0 0 0,0 0-1,0 0 1,0 0 0,0 1-1,1-1 1,-1 0 0,0 0-1,0 1 1,0-1 0,0 1-1,-20 13-290,17-11 291,1 2 1,0-1 0,0 0 0,0 0 0,1 1-1,-1 0 1,1 0 0,0-1 0,0 1-1,1 0 1,0 0 0,0 1 0,0-1-1,0 6 1,-1 6-16,2 0-1,0-1 0,2 19 1,-1-27 57,1 1 1,-1-1-1,1 0 1,0 1-1,1-1 1,0 0-1,0-1 1,1 1-1,0-1 1,1 1-1,-1-1 1,10 10-1,-13-15-11,1-1 1,0 1-1,-1-1 0,1 0 1,0 0-1,0 0 0,0 0 1,0 0-1,0 0 0,0 0 1,0 0-1,0-1 0,1 1 1,-1-1-1,0 0 0,0 0 1,0 0-1,1 0 0,-1 0 1,0 0-1,0 0 0,1-1 1,-1 1-1,2-2 0,6-1 38,-1 0 0,-1-1 0,1-1 0,10-6-1,129-93 149,-37 23 66,-97 70-235,0 0 0,-1 0 1,14-16-1,-27 26-42,1 1 0,0-1-1,-1 1 1,1-1 0,-1 1 0,1-1 0,-1 0-1,0 1 1,1-1 0,-1 0 0,0 1 0,1-1-1,-1 0 1,0 0 0,0 1 0,0-1 0,1 0-1,-1 0 1,0 1 0,0-1 0,0 0 0,0 0-1,-1 0 1,1-1 0,0 2 0,0 0 1,0 0 0,-1-1-1,1 1 1,0 0-1,0 0 1,0 0-1,-1 0 1,1-1-1,0 1 1,0 0 0,-1 0-1,1 0 1,0 0-1,0 0 1,-1 0-1,1 0 1,0 0-1,-1 0 1,1 0 0,0 0-1,0 0 1,-1 0-1,1 0 1,-1 0-1,-11 5-128,7-1 122,0 1-1,0 0 1,0-1-1,1 2 1,-1-1 0,1 0-1,1 1 1,-1 0-1,1 0 1,0 0-1,0 0 1,1 0-1,0 1 1,-2 8-1,0 0 42,2 0-1,0 1 0,0 0 1,2-1-1,1 20 0,0-26-24,0 0-1,1-1 1,0 1-1,0 0 0,1-1 1,0 0-1,1 0 1,6 12-1,-8-16 26,0-1 0,0 0 0,1 1 0,-1-1 0,1 0 0,-1-1 0,1 1 0,0 0 0,0-1 0,0 1 0,0-1 0,1 0 0,-1 0 0,1-1 0,-1 1 0,1 0 0,0-1 0,-1 0 0,1 0 0,0 0 0,7 0 0,-5-1 9,1-1 1,0 0-1,0 0 0,-1-1 0,1 0 0,-1 0 1,1 0-1,-1-1 0,0 0 0,0 0 0,0-1 0,8-6 1,6-6 14,0-2 0,16-19 0,-20 21-55,11-11-61,40-44 191,-64 67-171,1 0 1,-1 0 0,1 0-1,0 1 1,0 0 0,0 0-1,7-5 1,-11 8 41,1 0 0,-1 0 0,0 0 0,1 0 0,-1 0 1,0 0-1,0 0 0,1 0 0,-1 0 0,0 0 0,1 0 0,-1 0 0,0 0 0,0 0 0,1 0 0,-1 0 1,0 0-1,0 0 0,1 0 0,-1 0 0,0 0 0,1 0 0,-1 1 0,0-1 0,0 0 0,0 0 1,1 0-1,-1 0 0,0 1 0,0-1 0,0 0 0,1 0 0,-1 1 0,0-1 0,0 0 0,0 0 1,0 1-1,0-1 0,1 0 0,-1 0 0,0 1 0,2 16-35,-4 18 40,-2-1-1,-14 62 0,3-25 202,13-62 645,8-24-430,3-5-402,2-1-1,0 2 1,1 0 0,2 0-1,-1 1 1,2 1 0,0 0-1,2 1 1,-1 0 0,2 2-1,20-14 1,-32 24-58,-1 0 0,1 1 0,1-1-1,-1 1 1,0 1 0,1-1 0,0 1 0,-1 0 0,1 1 0,0 0 0,12-1 0,-18 2 28,1 0 1,-1 0 0,0 0 0,1 0 0,-1 0 0,0 1-1,1-1 1,-1 0 0,0 1 0,1-1 0,-1 1-1,0-1 1,0 1 0,0 0 0,0 0 0,1-1 0,-1 1-1,0 0 1,1 2 0,-1-1 0,1 0 0,-1 0 1,-1 0-1,1-1 0,0 2 0,0-1 0,-1 0 1,1 0-1,-1 0 0,1 0 0,-1 3 0,0 3-5,0 1 0,-1-1-1,0 0 1,-1 0 0,-2 11-1,-23 95 260,27-113-234,-2 17 120,6-13-32,6-7 86,57-39 129,-45 27-298,-6 3 4,29-17-32,-42 27-15,0-1 0,0 1 0,0 0 1,0 0-1,0 0 0,0 0 0,1 0 0,-1 1 0,0 0 0,1-1 0,-1 1 0,4 1 1,-5-1 22,0 1 0,0-1 0,-1 1 0,1 0 0,0 0 1,-1 0-1,1 0 0,0 0 0,-1 0 0,1 0 0,-1 0 0,0 1 1,1-1-1,-1 0 0,0 1 0,0-1 0,0 1 0,0 0 1,0-1-1,0 1 0,-1 0 0,1 0 0,0-1 0,-1 1 1,0 0-1,1 0 0,-1 0 0,0 3 0,1 6-39,-1 0 0,0 0 0,-4 18 1,3-21 41,1 6 60,0 1-1,1 0 0,3 16 0,-4-28-42,0-1 8,0-1-1,1 0 0,-1 1 1,0-1-1,1 0 0,-1 1 0,0-1 1,1 0-1,0 0 0,-1 1 1,1-1-1,0 0 0,0 0 1,-1 0-1,1 0 0,0 0 1,0 0-1,0 0 0,0 0 0,1 0 1,1 1-1,-1-1-8,0-1 0,0 1 0,0 0 0,1-1 1,-1 0-1,0 0 0,0 1 0,0-1 0,1-1 0,-1 1 0,0 0 0,4-1 0,1-1 0,0 0 0,0-1 0,0 0 0,0 0 0,-1 0 0,1-1 0,7-5 0,202-177 22,-199 170-6,-1 0 1,20-29 0,-35 44-28,0-1 0,0 0 1,0 1-1,-1-1 0,1 0 1,0 0-1,-1 0 0,1 0 1,-1 1-1,1-1 0,-1-4 0,0 6-5,0-1-1,0 0 1,0 1-1,0-1 0,0 1 1,-1-1-1,1 1 0,0-1 1,0 1-1,-1-1 0,1 1 1,0-1-1,-1 1 0,1 0 1,0-1-1,-1 1 0,1-1 1,0 1-1,-1 0 0,1-1 1,-1 1-1,1 0 0,-1 0 1,1-1-1,-1 1 0,1 0 1,-1 0-1,1 0 0,-1 0 1,1-1-1,-1 1 0,0 0 1,1 0-1,-1 0 0,1 0 1,-1 0-1,1 0 0,-1 1 1,1-1-1,-1 0 0,1 0 1,-1 0-1,1 0 0,-1 1 1,0-1-1,-5 2-24,1 0 0,-1 1-1,0-1 1,1 1 0,0 0 0,0 0 0,0 1 0,0 0 0,0 0-1,-5 5 1,0 0 6,-2 3 0,0 0-1,0 0 1,1 2-1,1-1 1,-13 21 0,19-26 20,-1 0 1,1 0 0,1 0-1,0 1 1,0-1 0,0 1 0,1 0-1,1 0 1,-1 0 0,2 0 0,-1 0-1,1 11 1,1-17 20,-1-1 0,0 1 0,1 0 0,0 0-1,0-1 1,-1 1 0,1-1 0,1 1 0,-1-1 0,0 1 0,1-1 0,-1 1 0,1-1 0,0 0 0,3 3-1,-4-4 2,1 0-1,-1 0 0,1 0 0,0 0 0,-1-1 0,1 1 0,-1 0 0,1-1 0,0 0 0,0 1 0,-1-1 0,1 0 0,0 0 0,-1 0 0,1 0 0,0 0 0,0 0 0,-1-1 0,1 1 1,0 0-1,-1-1 0,1 0 0,0 1 0,-1-1 0,1 0 0,-1 0 0,2-1 0,8-4 25,0-2 1,-1 0-1,0 0 0,12-14 1,35-43-20,-49 56-75,34-44-256,-59 91-81,-21 24 345,-3-2 0,-3-1-1,-102 104 1,130-148 120,-2 0-1,-30 20 1,40-30 7,0 0-1,0-1 1,-1 0 0,1-1 0,-1 0 0,0 0-1,0-1 1,-18 3 0,24-5-63,0 0 0,1 0 0,-1 0 1,1 0-1,-1-1 0,0 1 0,1-1 0,-1 1 0,-3-3 0,5 3-17,1-1-1,-1 1 1,0 0 0,1-1-1,-1 1 1,1-1-1,-1 1 1,1-1-1,-1 1 1,1-1-1,-1 1 1,1-1-1,0 0 1,-1 1-1,1-1 1,0 1 0,-1-1-1,1 0 1,0 1-1,0-1 1,0 0-1,-1 0 1,1 1-1,0-1 1,0 0-1,0 1 1,0-1-1,0 0 1,1 1 0,-1-1-1,0 0 1,0 0-1,0 1 1,1-1-1,-1 0 1,0 1-1,1-1 1,-1 1-1,0-1 1,1 0-1,0 0 1,6-9-556,2 0 0,-1 0 0,1 1 0,1 0 1,0 1-1,17-13 0,4-2-2966,-8 5-875,-1 5 1409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16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20 576,'-23'-8'256,"5"-4"-224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17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6880,'26'-5'3136,"97"10"-2720,-51-5 1248,-6 0-992,74-8 160,-6 0-512,42-9-128,-15 10-128,11-9 224,-20 4-160,1-5-3552,-26 6 1856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4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37 7136,'2'-8'9477,"-2"8"-9284,19-12 3264,-11 9-3001,0 0 1,0 0 0,15-4 0,-20 7-398,1 0-1,-1-1 1,0 1-1,0 0 1,1 1-1,-1-1 1,0 0-1,0 1 1,0 0-1,1 0 1,-1 0 0,0 0-1,0 0 1,0 1-1,4 2 1,-4-1-42,1 0-1,-1 0 1,1 1 0,-1 0-1,0-1 1,0 1 0,-1 0 0,1 1-1,3 8 1,-1-2 39,-1 1-1,-1 0 1,1 0-1,-2 0 1,2 18-1,0 62 316,-4-61-259,-1-1 0,-1 0 0,-2 0 0,-1 0 0,-1-1 0,-2 0 0,-14 37 0,13-46-52,0-1 0,-1 0-1,-1-1 1,0 0 0,-2-1 0,0 0 0,-1-1 0,-21 20 0,9-13 156,-29 19 0,55-42-19,14 0 475,15-1 78,49-10 0,-20 3-490,-46 7-253,13-3-245,-1 1-1,1 2 1,-1 1 0,50 5 0,-70-4-179,-1 0 1,1 0-1,0 0 1,0 1-1,0 0 1,-1-1-1,6 5 0,-5-4-367,-1 1 0,-1 0-1,1-1 1,0 1-1,-1 0 1,1 0-1,-1 0 1,0 1-1,0-1 1,0 0-1,-1 1 1,3 7 0,5 19-6656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18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27 4800,'-4'-20'1370,"4"13"2998,1 13-4194,0 1 0,0-1-1,-1 0 1,0 1 0,0-1-1,-1 0 1,-1 9-1,0 9 166,-7 32 685,-15 58 0,20-97-805,-64 227 1989,33-101-1544,20-72 288,12-61 509,7-22-1008,6-6-388,0 0-1,1 1 1,1 0-1,1 1 0,0 0 1,17-14-1,-19 19-128,1 1-1,0 1 1,1 0 0,0 1 0,0 0-1,1 1 1,0 0 0,26-8-1,-33 13 18,0 1 1,1-1-1,-1 1 0,1 1 0,-1 0 0,16 1 0,-21-1 39,1 0 1,-1 1-1,0-1 0,0 1 1,0 0-1,1 0 1,-1 0-1,0 0 0,0 0 1,0 0-1,3 3 1,-4-3 6,0 1 0,0-1 1,0 0-1,0 1 0,0-1 1,0 0-1,-1 1 1,1-1-1,-1 1 0,1-1 1,-1 1-1,1-1 1,-1 1-1,0 0 0,0-1 1,0 1-1,0-1 1,0 1-1,0 2 0,-2 8 18,0 0-1,-1-1 1,-1 1-1,-8 21 0,-27 44 206,30-61-172,-7 14 101,-2 0 0,-22 28 0,35-51-100,0-1 0,-1 0-1,1 0 1,-1 0 0,-1-1 0,1 1-1,-1-2 1,0 1 0,0-1 0,0 0-1,0 0 1,-1-1 0,0 0 0,-9 2-1,15-4-36,0-1 0,-1 0-1,1 1 1,0-1 0,0 0-1,-1 0 1,1-1 0,0 1 0,0 0-1,0-1 1,-1 1 0,1-1-1,0 0 1,0 0 0,0 0-1,0 0 1,0 0 0,0 0-1,1 0 1,-1 0 0,0-1-1,0 1 1,1-1 0,-1 0-1,1 1 1,0-1 0,-1 0-1,1 0 1,0 0 0,0 0 0,0 0-1,0 0 1,0 0 0,0-4-1,-1 1-22,1 0 1,0 0-1,1 1 0,-1-1 0,1 0 0,0 0 1,0 0-1,1 0 0,0 0 0,-1 0 0,1 1 0,1-1 1,-1 0-1,4-8 0,-3 10-10,0 0 0,-1 1 1,1-1-1,0 0 0,0 1 0,0-1 1,1 1-1,-1-1 0,1 1 0,-1 0 1,1 0-1,0 0 0,-1 1 0,1-1 1,0 1-1,0-1 0,1 1 0,-1 0 0,0 0 1,0 0-1,0 1 0,1-1 0,-1 1 1,0 0-1,1 0 0,3 0 0,3 1 32,-1 0-1,0 0 1,17 5-1,-18-4 2,0 0 0,1 0 0,-1-1 0,0 0 0,11 0 0,-4-3 30,1 0 1,-1-1-1,-1-1 1,30-11-1,52-29 139,61-41 289,-53 28-523,-68 41-89,-34 15 122,0 0-1,0 1 1,1-1-1,-1 0 0,0 1 1,0 0-1,1 0 1,-1-1-1,0 1 1,0 1-1,1-1 0,-1 0 1,0 1-1,0-1 1,3 1-1,-4 0 12,0 1 0,1-1 0,-1 0 0,0 0 0,0 1 0,0-1 0,0 0 0,0 1 0,0-1-1,-1 1 1,1 0 0,0-1 0,-1 1 0,1-1 0,-1 1 0,1 0 0,-1 0 0,0-1 0,0 3 0,1 42 16,-1-32-16,-9 175 359,12-172 59,-3-17-401,0 0 1,0 0-1,0 0 0,0 0 0,0 0 0,0 0 1,0 0-1,1 0 0,-1 1 0,0-1 0,0 0 1,0 0-1,0 0 0,0 0 0,0 0 0,1 0 1,-1 0-1,0 0 0,0 0 0,0 0 0,0 0 1,0 0-1,0 0 0,1 0 0,-1 0 0,0 0 1,0 0-1,0 0 0,0 0 0,0 0 0,1 0 1,-1 0-1,0 0 0,0 0 0,0 0 0,0 0 1,0 0-1,0 0 0,1-1 0,-1 1 0,0 0 1,0 0-1,0 0 0,0 0 0,0 0 0,0 0 1,0-1-1,3-2 133,0-1 0,-1 0 0,0 1 0,3-7 0,10-21-91,0 2 0,2 0 0,39-50 0,-53 75-104,0 1-1,0 0 0,0 1 0,0-1 1,7-4-1,-9 6 44,0 1 1,-1 0-1,1-1 0,0 1 0,-1 0 1,1-1-1,0 1 0,0 0 0,-1 0 1,1 0-1,0-1 0,0 1 1,-1 0-1,1 0 0,0 0 0,0 0 1,-1 0-1,1 1 0,0-1 1,0 0-1,-1 0 0,1 0 0,0 1 1,-1-1-1,1 0 0,0 1 0,-1-1 1,1 1-1,0-1 0,-1 0 1,1 1-1,-1 0 0,1-1 0,-1 1 1,1-1-1,-1 1 0,1-1 1,-1 1-1,0 0 0,1-1 0,-1 2 1,4 7 8,-2-1 1,1 1 0,-1-1-1,-1 1 1,1 0 0,-2 0 0,1-1-1,-1 11 1,-10 76 30,-8 9 44,-4-1-1,-60 166 1,69-234 29,-1 0 0,-2-1 0,-36 58 0,46-84-22,0 0-1,-11 13 1,14-18-45,0-1-1,-1 1 1,1-1 0,0 0 0,-1 0 0,0 0-1,1 0 1,-8 2 0,7-3-11,1 0 0,-1 0 1,1-1-1,-1 1 0,0-1 0,1 0 1,-1 0-1,0 0 0,1-1 0,-1 1 1,0-1-1,1 0 0,-1 0 0,1 0 1,0 0-1,-1-1 0,1 0 0,0 1 1,0-1-1,0 0 0,0 0 0,0-1 1,0 1-1,0-1 0,1 1 0,-1-1 1,-2-4-1,-3-4-10,1 0 0,0-1 0,0 0 0,1 0 1,1 0-1,-5-16 0,7 18-1,0 0 0,1 0 0,0 1 0,1-1 0,0 0 0,1 0 0,0-1 0,2-15 0,-1 19-18,1 0 0,-1 0 0,1 0 0,1 0 0,-1 0 0,1 1 0,0-1 0,1 1 0,-1 0 0,1 0 0,1 0 0,9-10 0,10-6-16,2 1-1,0 1 1,44-25 0,95-41-11,-162 85 30,79-35 30,121-34-1,-188 65-143,0 1 1,30-4 0,-40 8-288,0 0 0,0 0 0,0 0 0,0 1 0,7 1 1,-9-1-207,0-1 0,-1 1 1,1 0-1,0 1 0,-1-1 1,1 0-1,-1 1 0,0-1 1,1 1-1,2 3 1,2 7-5469,-3 1 2022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22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369 517 1568,'0'0'501,"13"-11"3451,-13 9-3781,0 0-1,-1 0 1,1 0 0,-1 0 0,1 0-1,-1 0 1,0 0 0,0 1-1,0-1 1,0 0 0,0 0-1,0 1 1,0-1 0,-1 1-1,1-1 1,-1 1 0,1 0-1,-1-1 1,1 1 0,-1 0-1,0 0 1,0 0 0,1 0-1,-1 0 1,0 1 0,-3-2-1,-5-1-27,1 0 0,0 1 0,-1 1 0,-13-2 0,8 2 46,-1 1 0,0 0 0,1 2 0,-1-1 0,1 2 0,0 0 0,-1 1 0,1 1 0,1 0 1,-23 11-1,31-12-153,0 0 1,0 0 0,0 0 0,1 1 0,0 0 0,0 1 0,0-1-1,0 1 1,1 0 0,0 0 0,0 0 0,1 0 0,0 1-1,-4 8 1,2 0 18,1-1-1,0 2 1,1-1-1,1 0 1,-1 22 0,2-22 8,1 0 1,1 0-1,0 0 1,1 0-1,1 0 0,0 0 1,6 16-1,-6-23-9,1 1 0,0-2-1,0 1 1,0 0 0,1-1-1,0 0 1,1 0-1,0-1 1,0 1 0,0-1-1,0 0 1,1-1 0,14 9-1,0-2 72,1-2 0,0 0-1,1-1 1,0-1 0,1-1-1,24 3 1,-20-5 22,1-2 1,-1-1 0,1-1-1,53-5 1,-67 1-76,1 0 0,-1-1-1,0-1 1,0 0 0,0-1 0,-1-1 0,0 0 0,0-1 0,0-1-1,-1 0 1,-1 0 0,1-1 0,-2-1 0,1 0 0,-2-1 0,1 0-1,-2-1 1,9-13 0,-5-2 135,-12 28-201,-1-1-1,0 0 1,1 1-1,-1-1 1,0 1-1,0-1 1,0 0-1,0 1 1,1-1-1,-1 1 1,0-1-1,0 0 1,0 1-1,0-1 0,0 0 1,-1 1-1,1-1 1,0 1-1,0-1 1,0 0-1,0 1 1,-1-1-1,1 1 1,0-1-1,-1 1 1,1-1-1,0 1 1,-1-1-1,1 1 1,-1-1-1,1 1 1,0-1-1,-1 1 1,1 0-1,-1-1 1,0 1-1,1 0 1,-1-1-1,1 1 1,-2-1-1,1 2-10,-1-1 0,1 0 0,0 0 0,-1 0 0,1 1 0,0-1 0,-1 1 0,1-1-1,0 1 1,-1 0 0,1-1 0,0 1 0,0 0 0,0 0 0,0 0 0,0 0 0,0 0 0,0 0 0,0 0 0,0 0 0,-1 2 0,-17 28 5,17-28 15,-8 14 14,-1 3-47,0 0 0,1 1 0,-12 37 0,21-54 31,1 0 0,-1 0 0,0 0 0,1 0 0,0 0 0,0 0 0,0 1 0,0-1 0,1 0 0,0 0 0,0 0 0,0 0 0,0 0 0,3 6 0,-3-8 22,1 0-1,-1 0 1,0-1-1,0 1 1,1 0-1,-1-1 1,1 1-1,0-1 1,-1 1-1,1-1 1,0 0-1,0 0 0,-1 0 1,1 0-1,0 0 1,0 0-1,0-1 1,1 1-1,-1-1 1,0 1-1,0-1 1,0 0-1,0 1 1,0-1-1,0 0 1,1-1-1,-1 1 1,3-1-1,2 0 30,0-1 0,-1 1 0,0-1-1,1 0 1,-1-1 0,0 0 0,0 0 0,0 0 0,-1-1-1,11-7 1,-14 8-41,1 1 0,-1-1 0,1 0 0,-1 0 0,0 0 0,0 0 0,0-1 0,-1 1 0,1 0 0,-1-1 0,0 1 0,0-1-1,0 0 1,0 1 0,0-1 0,-1 0 0,0 1 0,0-1 0,0 0 0,-1-5 0,0 2-32,0-1 0,-1 1 1,1 0-1,-2 0 0,1 0 0,-1 0 1,-7-12-1,8 15 5,-1 0 0,0 0-1,0 0 1,0 1 0,0-1 0,0 1 0,-1 0 0,0 0 0,1 0 0,-1 1-1,0-1 1,0 1 0,-7-3 0,9 5-14,1-1 0,-1 1 1,0-1-1,1 1 0,-1 0 0,1 0 0,-1-1 1,0 1-1,1 0 0,-1 1 0,0-1 0,1 0 1,-1 0-1,1 1 0,-1-1 0,1 1 0,-1-1 1,1 1-1,-3 1 0,1 0-11,0 0-1,1 0 1,-1 1-1,0-1 1,1 1-1,0-1 1,-4 6-1,6-8 32,0 0 0,-1 0-1,1 1 1,0-1 0,0 0 0,0 1 0,-1-1-1,1 0 1,0 0 0,0 1 0,0-1 0,0 0-1,0 1 1,0-1 0,0 0 0,0 1-1,-1-1 1,1 0 0,0 1 0,0-1 0,0 0-1,1 1 1,-1-1 0,0 0 0,0 1 0,0-1-1,0 0 1,0 1 0,0-1 0,0 0 0,0 0-1,1 1 1,-1-1 0,0 0 0,0 1-1,0-1 1,1 0 0,-1 0 0,0 0 0,0 1-1,1-1 1,-1 0 0,0 0 0,1 0 0,-1 1-1,0-1 1,0 0 0,1 0 0,-1 0-1,0 0 1,1 0 0,-1 0 0,0 0 0,1 0-1,-1 0 1,0 0 0,1 0 0,0 0 0,23 0 117,-23 0-131,16-2 43,0-1-1,-1-1 1,1 0-1,24-10 1,62-33 104,-103 47-135,70-38 162,-1-3 0,89-70 0,-132 92-450,-25 25 282,0 1 1,0 0-1,0 0 1,-1 0-1,0 0 0,0 0 1,-1 0-1,0-1 1,-3 12-1,2-5 14,-5 30 110,-2 7-7,-5 98 1,14-142-23,0 1 0,0 0 0,4 11 0,-4-17-70,0 0 1,0 1 0,1-1-1,-1 0 1,0 0-1,1 0 1,-1 0 0,1 0-1,-1 0 1,1 0-1,0 0 1,-1 0 0,1 0-1,0 0 1,0 0-1,0 0 1,-1 0 0,1-1-1,0 1 1,0 0 0,0-1-1,0 1 1,0-1-1,1 1 1,-1-1 0,0 1-1,0-1 1,0 0-1,1 1 1,0-1 3,0-1 0,0 1 0,0-1 0,0 1-1,0-1 1,-1 1 0,1-1 0,0 0 0,0 0 0,-1 0 0,1 0 0,-1 0 0,1-1 0,-1 1-1,2-2 1,20-24 194,-18 20-155,36-52 119,58-111-1,-87 148-285,-11 20 73,0 0-1,0 0 1,0 0 0,1 1-1,-1-1 1,0 1-1,1-1 1,2-2 0,-4 4 28,0 0 0,0 0 0,0 0 0,0 0 0,1 0 0,-1 0 0,0 0 0,0 0 0,0 0 0,0 0 0,0 0 0,0 0 0,1 0 0,-1 0 1,0 0-1,0 0 0,0 0 0,0 0 0,0 0 0,0 0 0,0 0 0,1 0 0,-1 0 0,0 0 0,0 0 0,0 0 0,0 0 0,0 0 0,0 0 1,0 0-1,1 0 0,-1 0 0,0 1 0,0-1 0,0 0 0,0 0 0,0 0 0,0 0 0,0 0 0,0 0 0,0 0 0,0 0 0,0 1 0,0-1 0,1 13-87,-19 87-153,-4 45 163,21-138 93,1-1 0,0 1 0,0-1 0,1 1 0,0-1 0,0 0 0,4 11 0,-5-15 3,1 1 0,0-1 0,1 0 0,-1 1 0,0-1 0,1 0 0,-1 0 0,1 0 0,0 0 0,-1 0 0,1 0 0,0-1 0,0 1 1,0 0-1,0-1 0,1 0 0,-1 1 0,0-1 0,1 0 0,-1 0 0,5 1 0,1-1 18,1 0 1,-1-1 0,0 1-1,0-2 1,0 1 0,0-1-1,0 0 1,0-1 0,0 0-1,0 0 1,13-6 0,-3 0 10,0-1 0,-1-1 1,26-18-1,-22 11-23,1-1 1,-2-1-1,29-36 1,41-67 111,41-95 0,-86 128-103,-3-1 0,53-170 1,-92 250-66,0 3-16,-1 0 0,-1 0 0,1 0 0,-1 0-1,0-15 1,-1 22 42,0-1-1,0 1 1,0 0-1,0-1 1,1 1-1,-1-1 1,0 1-1,0 0 1,-1-1-1,1 1 1,0 0-1,0-1 1,0 1 0,0-1-1,0 1 1,0 0-1,0-1 1,-1 1-1,1 0 1,0-1-1,0 1 1,0 0-1,-1 0 1,1-1-1,0 1 1,-1 0-1,1-1 1,0 1-1,0 0 1,-1 0-1,1 0 1,0-1-1,-1 1 1,1 0-1,0 0 1,-1 0-1,1 0 1,-1 0-1,1 0 1,0 0-1,-1 0 1,1 0 0,0 0-1,-1 0 1,1 0-1,-1 0 1,1 0-1,0 0 1,-1 0-1,1 0 1,0 0-1,-1 0 1,1 1-1,0-1 1,-1 0-1,1 0 1,0 0-1,-1 1 1,1-1-1,0 0 1,0 0-1,-1 1 1,1-1-1,-3 3-13,0 0-1,0-1 0,1 1 1,-5 6-1,-8 15-54,1 1 0,-18 47 0,19-41 51,-74 207-7,75-196 12,3 0 0,1 0-1,-4 81 1,12-104 0,-1 4 81,4 43-1,-3-60-39,1-1 0,0 1 0,1-1 0,-1 1 0,1-1 1,0 0-1,0 0 0,0 0 0,1 0 0,0 0 0,0 0 0,0-1 1,5 6-1,-6-8-8,0-1 1,0 0 0,1 1 0,-1-1 0,0 0-1,0 0 1,0 0 0,1 0 0,-1 0 0,1-1-1,-1 1 1,1-1 0,-1 1 0,0-1 0,1 0 0,-1 0-1,1 0 1,-1 0 0,1-1 0,-1 1 0,1-1-1,-1 1 1,1-1 0,-1 0 0,4-2 0,5-2 24,0-1 1,0 0-1,18-15 1,111-94 184,-52 40-314,-74 64 3,-2 0-11,-19 24 132,-20 26-246,3 2 0,-29 61 0,44-83 214,1 0 1,-9 34-1,15-47 6,0-1 0,1 2-1,0-1 1,1 0 0,-1 0-1,1 0 1,0 0 0,1 0-1,0 0 1,-1 0 0,2 1-1,-1-2 1,4 11 0,-3-13 14,0 0 0,0 0 1,0 0-1,0 0 1,0 0-1,0-1 1,1 1-1,-1-1 0,1 1 1,0-1-1,0 0 1,-1 0-1,8 3 0,-5-3 7,0 0-1,0 0 1,0-1-1,0 0 1,0 0-1,1 0 1,-1-1-1,9 0 0,-4 0 12,0-1-1,0-1 0,-1 0 1,1 0-1,-1-1 0,1 0 1,-1-1-1,0 0 0,15-9 1,-12 4 1,0 0 1,-1 0 0,0-1-1,0-1 1,-2 0 0,1 0 0,-1-1-1,-1 0 1,14-26 0,-17 27-33,0 0 0,0 0-1,-1-1 1,-1 0 0,0 0 0,0 0 0,-1 0 0,-1 0 0,0-1 0,0 1 0,-2 0 0,-1-14 0,2 23-20,-1-1 1,0 1-1,0 0 1,0 0-1,0 0 1,0 0 0,0 0-1,-1 0 1,1 1-1,-1-1 1,0 0 0,0 1-1,0-1 1,0 1-1,-1 0 1,1-1-1,-1 1 1,1 0 0,-1 1-1,0-1 1,1 0-1,-1 1 1,0-1-1,0 1 1,0 0 0,0 0-1,-1 0 1,1 1-1,0-1 1,-5 1-1,-2-1-9,-1 1-1,1 0 0,0 1 1,0 0-1,0 1 0,0 0 1,0 1-1,-12 4 0,11-3 26,1 0-1,0 1 0,-18 10 1,35-18 53,1 0 0,-1 1 0,1 0 0,12-2 0,2-1-32,124-44-33,-91 29-105,80-19 0,-122 37 83,0 0-1,22-1 1,-30 3 31,0 0-1,0 1 1,-1-1 0,1 1 0,0 0 0,-1 0-1,1 0 1,0 1 0,-1 0 0,0 0 0,5 2-1,-7-2 3,0-1-1,0 1 0,-1 0 0,1 0 0,-1 0 1,0 0-1,1-1 0,-1 2 0,0-1 0,0 0 1,0 0-1,0 0 0,-1 0 0,1 1 0,-1-1 1,1 0-1,-1 1 0,0-1 0,0 0 1,0 1-1,0-1 0,-1 5 0,0 5 28,-2 1 0,1-1 1,-6 13-1,-7 20 137,-2-1 0,-2-1 1,-46 78-1,58-112 180,7-9-340,0 0 0,0 0-1,0 0 1,0 0 0,0 0 0,0 0 0,0 0 0,0 0-1,0 0 1,0 0 0,0 0 0,0-1 0,0 1-1,0 0 1,0 0 0,0 0 0,0 0 0,0 0-1,0 0 1,0 0 0,0 0 0,0 0 0,0 0-1,0 0 1,0 0 0,0 0 0,0 0 0,0 0 0,-1 0-1,1 0 1,0 0 0,0 0 0,0 0 0,0 0-1,0 0 1,0 0 0,0 0 0,0 0 0,0 0-1,0 0 1,0 0 0,0 0 0,0 0 0,0 0-1,0 0 1,0 0 0,0 0 0,0 0 0,0 0-1,0 0 1,0 0 0,0 0 0,0 0 0,-1 0 0,1 0-1,9-21 145,7-7-142,1 1 1,1 1 0,1 0-1,30-31 1,-38 46-33,0 1-1,0 0 1,1 0-1,0 1 1,1 0 0,0 1-1,1 1 1,-1 0-1,1 1 1,1 0-1,18-4 1,-31 9 9,0 1 0,0 0 1,0-1-1,0 1 0,0 0 1,0 0-1,0 0 0,1 0 0,-1 1 1,0-1-1,0 1 0,0-1 0,0 1 1,0 0-1,0-1 0,0 1 0,0 0 1,0 0-1,-1 1 0,1-1 1,0 0-1,2 3 0,-2-1 11,0-1-1,0 0 1,-1 1 0,1 0-1,-1-1 1,0 1-1,0 0 1,0 0 0,0 0-1,0-1 1,-1 1-1,1 0 1,-1 0 0,0 5-1,0 2 5,-1 0-1,0 0 0,-1-1 0,0 1 1,-1 0-1,0-1 0,0 0 0,-7 12 1,-5 8 60,-23 31 0,22-36-2,7-10-16,-6 7 183,12-14-2,3-5 97,3-4-306,-1 1 1,1 0 0,-1-1-1,0 0 1,1 0 0,-1 1-1,0-1 1,0 0 0,0-1-1,1-1 1,8-9-15,1 1-8,50-55 109,54-66-218,-113 131 99,5-8-69,1 1 1,21-16 0,-28 23 71,1 0 0,0 1 1,0-1-1,0 1 0,0 0 1,0-1-1,4 0 0,-5 2 8,-1 0 1,1 0-1,-1 0 0,1 0 0,-1 0 1,1 0-1,-1 0 0,0 0 0,1 0 1,-1 1-1,1-1 0,-1 1 1,1-1-1,-1 1 0,0-1 0,3 2 1,-2 0-9,-1 0 0,1-1 0,0 1 0,-1 0 0,1 0 1,-1 0-1,1 0 0,-1 0 0,0 0 0,0 0 1,0 1-1,0-1 0,0 0 0,0 3 0,5 37 11,-3-24 40,5 47 54,6 33 110,-14-94-160,1 0-1,0 0 1,0 0 0,1 0 0,-1 0 0,1-1 0,0 1 0,0-1 0,0 1 0,0-1 0,0 0 0,5 5 0,-5-6-4,0-1 1,1 1-1,-1-1 1,0 1-1,1-1 0,-1 0 1,0 0-1,1 0 1,-1-1-1,1 1 0,0 0 1,-1-1-1,1 0 1,-1 0-1,1 0 0,0 0 1,-1 0-1,1 0 1,0 0-1,-1-1 0,3 0 1,11-4-367,25-10 0,15-9-4195,-54 23 4295,39-17-2857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22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344 118 2080,'1'-23'685,"-1"10"207,0-1-1,-1-13 1,1 26-881,-1-2 314,1 0 0,0 0 0,-1 0-1,0 0 1,0-1 0,0 1 0,0 0-1,0 1 1,0-1 0,-3-4 0,4 7-301,0 0 0,-1 0 0,1 0 0,0-1 0,0 1 0,-1 0 1,1 0-1,0 0 0,0 0 0,-1-1 0,1 1 0,0 0 0,0 0 0,-1 0 1,1 0-1,0 0 0,-1 0 0,1 0 0,0 0 0,-1 0 0,1 0 0,0 0 0,0 0 1,-1 0-1,1 0 0,0 0 0,-1 0 0,1 0 0,0 0 0,0 1 0,-1-1 1,1 0-1,0 0 0,0 0 0,-1 0 0,1 1 0,-8 7 123,8-7-109,-11 15 220,-12 22 0,-6 12 149,17-31-140,-28 39 549,3 2 0,-41 91-1,58-101-507,2 1 0,3 1 0,-10 54 0,23-91-153,0-1 1,1 1-1,1 21 0,0-31-74,0 0 0,1-1 0,0 1 0,0-1-1,0 0 1,0 1 0,1-1 0,-1 0 0,1 0 0,0 0 0,0 0 0,1 0 0,-1 0 0,7 7 0,-6-9 10,1 1 0,-1-1 0,1 1 0,0-1 0,0 0 0,-1 0 0,1-1 0,0 1 0,1-1 0,-1 0 0,0 0 0,0 0 0,0-1 0,1 1 1,4-1-1,1 0 22,0-1 1,0-1 0,-1 1-1,1-1 1,14-6-1,-11 3-68,0 0 0,-1-2 0,0 0 0,0 0 0,0-1 0,-1 0 0,0-1-1,0 0 1,-1-1 0,-1 0 0,10-13 0,-4 3-9,0-2 1,-2 0-1,0-1 1,-2 0-1,10-27 1,-4-6-10,-8 22-193,-9 32 131,1 1 0,-1-1 0,0 1 0,0 0 0,0-1 0,0 1 0,0-1 0,0 1 0,0 0 0,0-1 0,-1 1 0,1-2 0,0 3 30,0 0 0,0 0 0,0 0 0,0 0 0,0 0 0,0 0 0,0-1 0,0 1 0,-1 0 0,1 0 0,0 0 0,0 0 0,0 0 0,0 0 0,0 0 0,0 0 0,0 0 0,0 0 0,0 0 0,0 0 0,0 0 0,0-1 0,0 1 0,0 0 0,0 0 0,-1 0 0,1 0 0,0 0 0,0 0 0,0 0 0,0 0 0,0 0 1,0 0-1,0 0 0,0 0 0,0 0 0,-1 0 0,1 0 0,0 0 0,0 0 0,0 0 0,0 0 0,0 0 0,0 0 0,0 0 0,0 0 0,0 0 0,0 1 0,0-1 0,-1 0 0,-3 10-33,4-6 80,-1-1 0,1 1 1,0-1-1,0 1 0,0 0 0,0-1 0,0 1 0,1-1 0,0 1 0,0 0 0,0-1 0,0 0 0,0 1 0,1-1 0,-1 0 0,1 1 0,0-1 0,0 0 0,0 0 0,0-1 0,1 1 0,-1 0 0,1-1 0,0 1 0,0-1 0,0 0 0,0 0 0,0 0 0,0 0 0,0-1 0,1 1 0,-1-1 0,0 0 0,1 0 0,-1 0 1,1 0-1,0-1 0,-1 0 0,1 1 0,-1-1 0,8-1 0,38-5 121,-1-3 0,63-19 1,-27 6-62,-19 9-60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27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1013 4160,'-22'5'1333,"17"-2"-270,10-4-222,-5 1-796,9-3 376,0-1 1,0 1 0,-1-2 0,0 1 0,0-1 0,11-8-1,148-143 2369,-111 101-2053,3 2 1,104-72 0,-108 87-391,-29 18-42,1 2 1,43-22 0,-70 39-309,0 1 1,0 0-1,1 0 1,-1 0-1,0 0 1,0 0-1,0 0 1,0 0-1,0 0 1,0 0 0,0 0-1,0 0 1,0 0-1,0 0 1,0 0-1,1 0 1,-1 0-1,0 0 1,0 0-1,0 0 1,0 0-1,0 0 1,0 0-1,0 0 1,0 0-1,0 0 1,0 0-1,0 0 1,0 0-1,1 0 1,-1 0-1,0 0 1,0 0-1,0 1 1,0-1-1,0 0 1,0 0-1,0 0 1,0 0 0,0 0-1,0 0 1,0 0-1,0 0 1,0 0-1,0 0 1,0 0-1,0 0 1,0 0-1,0 1 1,0-1-1,0 0 1,0 0-1,0 0 1,0 0-1,0 0 1,0 0-1,0 0 1,0 0-1,0 0 1,0 0-1,0 0 1,0 1-1,0-1 1,0 0-1,0 0 1,0 0 0,0 0-1,0 0 0,-3 6-22,-12 14 19,5-8 35,1 0-1,1 0 1,0 1 0,-10 24 0,8-13-11,2 1-1,1 0 0,-4 27 1,9-39 45,0 0 1,1 0-1,1 0 0,0 0 1,1 0-1,0 0 0,1-1 1,4 17-1,-4-23 9,1 0 0,-1 0 0,1-1 0,0 0-1,0 1 1,1-1 0,-1 0 0,1-1 0,0 1 0,0-1 0,1 1-1,0-1 1,-1-1 0,1 1 0,0-1 0,1 0 0,-1 0 0,1 0-1,-1 0 1,1-1 0,0 0 0,6 1 0,-2-1 27,1 0 0,-1-1 0,1 0 1,-1 0-1,1-1 0,0 0 0,-1-1 0,1-1 0,-1 0 0,1 0 1,18-7-1,-14 3-45,-1 0 0,0-2-1,0 0 1,0 0 0,-1-1 0,0-1 0,-1 0 0,22-24 0,-11 8 54,-1-2-1,-1-1 1,-1-1 0,30-63 0,-47 86-91,0 0 1,-1 1 0,0-1 0,0 0 0,0-12-1,-1 18-27,-1 0 0,0-1-1,1 1 1,-1 0-1,0 0 1,0-1-1,0 1 1,0 0 0,0 0-1,0-1 1,0 1-1,-1 0 1,1 0-1,0 0 1,-1-1 0,1 1-1,-1 0 1,1 0-1,-1 0 1,1 0-1,-2-2 1,1 3-3,1 0 0,0-1 1,-1 1-1,1 0 0,-1-1 0,1 1 1,0 0-1,-1 0 0,1-1 0,-1 1 1,1 0-1,-1 0 0,1 0 0,-1 0 1,1-1-1,-1 1 0,1 0 0,-1 0 0,1 0 1,-1 0-1,1 0 0,-1 1 0,0-1 1,-15 7-118,-9 12 123,19-12-13,0 0 0,1 1 0,0-1 0,-4 9 0,3-5-24,-2 4 49,1 0-1,1 0 1,1 1-1,0 0 1,1 0-1,1 0 1,0 1-1,1-1 1,1 1 0,0 0-1,2-1 1,3 27-1,-3-35 25,1 1-1,0-1 1,0 1 0,1-1-1,0 0 1,6 11 0,-7-16 8,0 0 1,0 0-1,0 0 1,0 0-1,1 0 0,-1 0 1,1 0-1,0-1 1,0 0-1,0 1 1,0-1-1,0 0 0,0-1 1,1 1-1,-1 0 1,1-1-1,6 2 1,2-1 21,0-1 1,0 0 0,0-1 0,1-1-1,-1 0 1,0 0 0,0-1 0,0-1-1,0 0 1,-1-1 0,15-6 0,11-6 40,-1-2 1,34-23-1,-25 12-25,-1-2 0,-1-2-1,-2-2 1,-2-1 0,-1-2-1,57-75 1,-77 87-48,-2 0 1,-1-1-1,22-53 1,17-91 22,-46 140-91,-2-1-1,0 0 1,1-55 0,-7 85 21,0 1 1,0-1 0,0 1 0,0-1 0,-1 1-1,1-1 1,0 1 0,-1-1 0,1 1 0,-2-3-1,2 4 11,0-1 0,0 1-1,-1 0 1,1 0-1,0 0 1,0-1 0,0 1-1,-1 0 1,1 0-1,0 0 1,0 0-1,0 0 1,-1 0 0,1-1-1,0 1 1,0 0-1,-1 0 1,1 0 0,0 0-1,-1 0 1,1 0-1,0 0 1,0 0 0,-1 0-1,1 0 1,0 0-1,0 0 1,-1 0 0,1 0-1,0 1 1,0-1-1,-1 0 1,1 0-1,0 0 1,0 0 0,-1 1-1,-1 1-27,0 0 0,-1 0-1,1 0 1,0 1-1,0-1 1,1 1 0,-1 0-1,1-1 1,-1 1-1,-1 5 1,-45 149-207,44-140 205,-19 74-17,-18 160 0,37-194 135,2 0-1,7 73 0,-4-121-1,4 29 130,-4-36-169,-1 1-1,1-1 1,0 0-1,0 0 1,0 0 0,0 0-1,0 0 1,0 0 0,0 0-1,0-1 1,1 1-1,-1 0 1,4 2 0,-5-4-23,1 1 0,-1-1 0,1 0 0,-1 0-1,0 1 1,1-1 0,-1 0 0,1 0 0,-1 0 0,1 0 0,-1 0 0,1 0 0,-1 0 0,1 0 0,-1 0 0,1 0 0,-1 0 0,1 0 0,-1 0 0,1 0 0,-1 0 0,1 0 0,-1-1 0,1 1 0,-1 0 0,1 0 0,-1-1 0,1 1 0,0-1 0,0 0 26,1-1 0,0 0 0,-1 0 1,1 0-1,-1 0 0,3-4 0,0-2-15,0-1 1,4-13-1,-2 2-3,-1-1 0,-2 0 1,0 0-1,-1 0 0,-1 0 1,0 0-1,-4-27 0,1 40-55,0-1 0,-1 2 0,0-1 0,0 0 0,-6-10 0,9 18 27,0 0 0,0 0 0,0-1 0,-1 1 0,1 0 0,0 0 0,0 0 0,0 0 0,0 0 0,0 0 0,0 0 0,0 0 0,0-1 0,0 1 0,0 0 0,0 0 0,-1 0 0,1 0 0,0 0 0,0-1 0,0 1 0,0 0 0,0 0 0,0 0 0,0 0 0,0 0 0,0-1 0,0 1 0,1 0 0,-1 0 0,0 0 0,0 0 0,0 0 0,0 0 0,0-1 0,0 1 0,0 0 0,0 0 0,0 0 0,0 0 0,0 0 0,0 0 0,1 0 0,-1 0 0,0-1-1,8 1-157,1 1 120,-9-1 112,10 11-218,-7-7 186,1 1-41,-1-3 75,-5-5 385,-5-17-490,6 17 25,0-1-1,0 0 1,-1 1-1,1-1 1,-4-6-1,2 5-85,-9-16-140,12 21 226,0 0 0,0 0-1,0-1 1,0 1 0,0 0-1,0 0 1,-1-1-1,1 1 1,0 0 0,0 0-1,0-1 1,-1 1-1,1 0 1,0 0 0,0 0-1,-1 0 1,1-1-1,0 1 1,0 0 0,-1 0-1,1 0 1,0 0-1,-1 0 1,1 0 0,0 0-1,-1 0 1,1 0-1,0 0 1,0 0 0,-1 0-1,1 0 1,0 0-1,-1 0 1,1 0 0,0 0-1,0 0 1,-1 0 0,1 0-1,0 0 1,-1 1-1,1-1 1,0 0 0,0 0-1,-1 0 1,1 0-1,0 1 1,0-1 0,0 0-1,-1 0 1,1 1-1,0-1 1,0 0 0,0 0-1,0 1 1,-1-1-1,1 0 1,0 1 0,-7 16-128,1 0 0,1 0 1,1 0-1,-5 34 1,5-24 56,-52 338-288,46-292 447,-13 63 477,22-132-91,2-12-157,4-14-153,16-59 36,12-106 0,-21 109-173,3-8-167,35-116 0,-40 171 132,2 0-1,0 1 1,2 1-1,2 0 1,0 1-1,2 1 1,21-26-1,-33 46-39,0 0 0,1 0 0,10-7 0,-15 12 30,1 0 1,0 0 0,0 1-1,0-1 1,0 1 0,0 0-1,0 0 1,0 0 0,0 0-1,0 0 1,0 1 0,1-1-1,2 1 1,-3 0 7,-1 1 1,1-1-1,-1 1 1,0 0-1,1-1 1,-1 1-1,0 0 1,0 0-1,0 1 1,1-1-1,-1 0 1,0 1-1,-1-1 1,1 1-1,0 0 1,0-1-1,-1 1 1,1 0-1,-1 0 1,1 0-1,-1 0 1,1 3 0,2 2-21,0 1 1,-1-1-1,0 1 1,-1 0-1,3 12 1,-4-11 52,0 0-1,0 0 1,-1 0-1,-1 1 1,1-1-1,-1 0 1,-3 11-1,-2 1 69,-15 38 0,3-20 85,-2-1 0,-48 70 0,63-100-121,0-1-1,-1-1 1,1 1 0,-1-1-1,-1 0 1,-9 7-1,15-12-25,-1 0-1,0 1 0,0-1 1,0 0-1,0 0 0,0-1 1,0 1-1,-1 0 0,1-1 1,0 1-1,0-1 0,0 1 1,-1-1-1,1 0 0,0 0 1,-1 0-1,1-1 0,0 1 1,0 0-1,0-1 0,-1 1 1,1-1-1,0 0 1,0 0-1,0 0 0,0 0 1,0 0-1,-3-3 0,1 1 15,1-1 0,-1 0 0,1 1 0,0-1 0,0-1 0,1 1 0,-1 0 0,1-1 0,0 1 0,0-1-1,-2-8 1,1 2-71,1 0-1,0 0 0,0-1 1,1-14-1,1 23 19,0 1 0,0 0 1,0-1-1,0 1 0,0 0 1,1 0-1,-1-1 0,1 1 0,0 0 1,0 0-1,0 0 0,0 0 1,0 0-1,0 0 0,2-3 0,-1 4 10,-1 0-1,1 0 1,-1 0 0,1 0-1,-1 0 1,1 1-1,-1-1 1,1 1-1,0-1 1,-1 1-1,1 0 1,0-1-1,-1 1 1,1 0-1,0 0 1,-1 0-1,1 0 1,0 0-1,0 1 1,-1-1 0,1 0-1,2 2 1,70 23-32,1 1-222,92 10 337,-154-34-23,0-1 0,0 0 0,0-1 0,1-1 0,-1 0 0,0-1 0,15-4 0,-11 1-11,1 0 0,-2-2 0,1 0 0,26-16 0,7-8 110,-1-2-1,54-48 0,-4-23-127,-88 92-198,-71 87-763,46-56 961,0 0 0,0 1 0,2 0 0,1 1 0,0 0 1,-12 37-1,21-53 25,1-1 0,-1 0 0,1 1 0,0-1 0,0 1 0,0-1 0,0 1 0,1 0 0,0-1 0,0 1 0,0-1 0,0 1 0,1 0 0,0-1 0,2 9 0,-2-12-40,-1 0 0,0-1 0,1 1 0,-1 0 1,0-1-1,1 1 0,-1-1 0,1 1 0,-1-1 1,1 1-1,-1-1 0,1 1 0,-1-1 0,1 1 1,0-1-1,-1 1 0,1-1 0,0 0 0,-1 0 1,1 1-1,0-1 0,-1 0 0,2 0 0,0 0 15,-1 0-1,1 0 0,0 0 1,0 0-1,-1 0 1,1-1-1,0 1 0,0-1 1,2 0-1,6-4 94,-1 0 0,17-12 1,-14 9-80,47-25 132,91-38 0,-105 51-163,-36 16-29,-5 2-4,1 0-1,-1-1 0,1 2 0,0-1 0,0 1 0,0-1 0,0 1 0,-1 1 0,1-1 0,6 0 1,-11 1 19,1 1 0,-1-1-1,1 0 1,0 0 0,-1 0 0,1 0 0,-1 0 0,1 0 0,-1 1 0,1-1 0,-1 0 0,1 0 0,-1 1 0,1-1 0,-1 0 0,1 1 0,-1-1 0,0 1 0,1-1 0,-1 0 0,0 1 0,1-1 0,-1 1 0,0-1 0,1 1 0,-1-1 0,0 1 0,0-1 0,0 1 0,0-1 0,1 1-1,-1 0 1,0-1 0,0 1 0,0 0 0,-5 22-241,2-15 212,-20 90-258,21-84 360,0 0-1,1 0 1,0 0-1,1 0 1,2 15 0,-1-25-45,-1-1 1,1 1 0,0-1 0,0 0-1,0 0 1,0 1 0,1-1 0,-1 0-1,1 0 1,0 0 0,4 4-1,-5-6-10,0 0 0,0 0 0,0 0 0,1 0-1,-1 0 1,0 0 0,1 0 0,-1-1 0,1 1 0,-1-1-1,0 1 1,1-1 0,0 1 0,-1-1 0,1 0-1,-1 0 1,1 0 0,-1 0 0,1 0 0,-1 0-1,1 0 1,0 0 0,-1-1 0,1 1 0,-1-1-1,3 0 1,4-3 30,-1-1-1,1 1 0,-1-1 0,0-1 0,0 1 1,-1-1-1,0 0 0,0-1 0,9-11 1,8-8-11,-12 13-27,96-94 62,-100 101-55,25-20-21,-1-2-1,50-57 1,-39 29 96,-2-2 0,-3-2 1,-2-2-1,48-120 0,-79 173-197,0-1 0,3-19 1,-7 29 105,0 0 1,0-1 0,0 1 0,0 0 0,0 0 0,0-1-1,1 1 1,-1 0 0,0 0 0,0-1 0,0 1 0,0 0 0,0-1-1,0 1 1,0 0 0,0 0 0,0-1 0,0 1 0,0 0-1,0-1 1,-1 1 0,1 0 0,0 0 0,0-1 0,0 1-1,0 0 1,0 0 0,-1-1 0,1 1 0,0 0 0,0 0 0,0-1-1,-1 1 1,1 0 0,0 0 0,0 0 0,0 0 0,-1-1-1,1 1 1,0 0 0,-1 0 0,1 0 0,0 0 0,0 0-1,-1 0 1,0 0-7,-1 1-1,1-1 1,-1 1-1,1 0 1,0 0 0,0-1-1,-1 1 1,1 0-1,0 0 1,0 0-1,0 0 1,-1 2-1,-14 16-137,1 1 0,1 1 0,-18 32 0,-29 74-90,56-116 239,-14 30-3,2 0 1,-20 78-1,33-105 34,2 0 1,0 0-1,0 0 1,1 0-1,1 0 0,1 0 1,-1 0-1,2 0 0,0 0 1,1 0-1,1 0 1,9 25-1,-11-35-6,0 1 1,1-1-1,-1 1 0,1-1 1,0 0-1,1 0 0,-1 0 1,1-1-1,-1 1 0,1-1 1,0 0-1,0 0 0,1 0 1,-1 0-1,0-1 1,1 0-1,0 0 0,-1 0 1,1 0-1,7 1 0,-2-3 8,1 1 1,-1-2-1,1 1 0,-1-1 0,0-1 1,1 0-1,-1 0 0,0-1 0,0-1 0,0 1 1,-1-2-1,1 1 0,-1-1 0,14-10 1,36-26 107,107-97 1,-165 137-146,18-15-145,-19 15 130,1 1 1,0-1-1,0 1 0,0-1 1,-1 1-1,1-1 0,0 1 1,0-1-1,0 1 0,0 0 1,0-1-1,0 1 0,0 0 1,0 0-1,0 0 1,0 0-1,0 0 0,0 0 1,2 0-1,-3 1 16,0 0 0,1 0 1,-1 0-1,0-1 0,0 1 1,0 0-1,1 0 0,-1 0 0,0 0 1,0 0-1,0-1 0,0 1 1,-1 0-1,1 0 0,0 0 0,-1 1 1,1-1-10,-4 18-99,-1 0 0,-14 32 0,0-1 168,11-24 24,-1 0 0,-1-1 0,-1 0-1,-20 33 1,30-57-62,1 0 0,-1 0 0,0 0 0,1 0 0,-1 0 0,0 0 0,0 0 0,0 0 0,0-1 0,0 1 0,0 0 0,0-1 0,0 1 0,0 0 0,0-1-1,0 1 1,0-1 0,-2 1 0,2-1-6,0 0-1,0-1 0,0 1 0,1 0 1,-1 0-1,0 0 0,0-1 0,0 1 1,0 0-1,0-1 0,0 1 0,1-1 1,-1 1-1,0-1 0,0 1 0,1-1 1,-1 1-1,0-2 0,-3-2 17,2 1 0,-1-1 1,0 0-1,1-1 0,0 1 0,0 0 0,-2-7 0,0-2 49,1 0-1,0 0 1,-1-22 0,-1-8-192,5 13-123,0 30 239,1 0 0,-1 0 1,0 0-1,0 0 0,0 0 1,0 0-1,0 0 1,0 0-1,0 0 0,0-1 1,0 1-1,0 0 0,0 0 1,1 0-1,-1 0 0,0 0 1,0 0-1,0 0 1,0 0-1,0 0 0,0 0 1,0 0-1,0 0 0,1 0 1,-1 0-1,0 0 1,0 0-1,0 0 0,0 0 1,0 0-1,0 0 0,0 0 1,0 0-1,1 0 0,-1 0 1,0 0-1,0 0 1,0 0-1,0 0 0,0 1 1,0-1-1,0 0 0,0 0 1,0 0-1,0 0 1,1 0-1,-1 0 0,0 0 1,0 0-1,0 0 1,10 6-15,0 0 1,0-1-1,0-1 1,1 0 0,0 0-1,0-1 1,0 0 0,0-1-1,0 0 1,0-1 0,1 0-1,18-2 1,25-4 72,-1-2-1,0-2 1,0-3 0,-1-3 0,64-25 0,-97 31-49,-1 0 1,0-1-1,0-1 0,-1-1 1,0-1-1,-1 0 1,-1-2-1,20-20 1,-35 33-33,1 1 0,-1 0 0,1 0 0,0-1 1,-1 1-1,1 0 0,0 0 0,3-1 0,0 3-222,-6 8 8,-7 9 136,-29 83-113,34-91 251,1 1-1,0-1 1,0 1 0,1-1 0,0 1-1,1 0 1,2 19 0,-1-27-24,-1-1 0,0 1 0,1-1 1,0 1-1,0-1 0,0 1 0,0-1 0,0 0 1,0 1-1,0-1 0,1 0 0,2 3 1,-3-4-2,0 0-1,1 0 1,-1 0 0,0-1 0,0 1 0,1 0 0,-1-1 0,1 1 0,-1-1 0,0 0-1,1 1 1,-1-1 0,1 0 0,-1 0 0,0 0 0,1 0 0,-1 0 0,1 0 0,-1 0-1,1-1 1,-1 1 0,0-1 0,1 1 0,2-2 0,8-3 34,-1-1-1,22-14 1,8-5 153,171-65 10,-81 38-146,-98 42-28,-4 1-593,-46 17 293,7-4 261,1 1-1,-1 0 0,1 1 1,-14 10-1,14-7-17,0-1-1,1 1 0,0 1 1,1-1-1,-9 15 0,13-21 26,1 1 0,0 0 0,0 0 0,1-1 0,-1 1 0,1 0 0,0 0 0,0 0 0,0 1 0,0-1 0,1 0 0,-1 0 0,1 0-1,0 1 1,1-1 0,-1 0 0,1 0 0,2 8 0,-2-10 11,-1-1 0,1 1 0,0-1 0,0 1-1,1-1 1,-1 1 0,0-1 0,0 0 0,1 0 0,-1 0 0,0 1-1,1-2 1,-1 1 0,1 0 0,-1 0 0,1 0 0,0-1-1,-1 1 1,1 0 0,2-1 0,1 1 37,0 0-1,1 0 1,0-1 0,8 0-1,-5-1-14,0 0 0,-1-1 0,1 0-1,-1 0 1,1-1 0,8-3 0,43-26 39,-51 27-40,0 0 0,0-1 0,-1 0 0,0 0 0,0 0 0,-1-1 0,0-1 0,0 1 0,0-1 0,-1 0 0,-1-1 0,1 1 0,4-12 0,-9 19-36,0-1-1,-1 0 0,1 1 0,-1-1 1,1 0-1,-1 0 0,1 0 1,-1 1-1,0-1 0,0 0 1,0 0-1,0 0 0,0 1 0,-1-1 1,1 0-1,-1-3 0,0 4-17,0-1 0,0 1 0,0-1-1,0 1 1,-1 0 0,1-1 0,0 1-1,-1 0 1,1 0 0,0 0 0,-1 0-1,0 0 1,1 0 0,-1 0 0,1 1-1,-1-1 1,0 0 0,-2 1 0,-12-5-5,0 1 1,-25-3 0,25 6 18,2 0-27,0 0 0,0 1 0,0 1 0,-27 4 0,56-8 105,25-1-1,-20 3 56,30-6-1,119-24-176,-143 28-77,0 2 1,0 0-1,1 2 0,41 6 1,-60-5 120,0-1 1,0 1 0,0 1 0,0 0 0,7 3 0,-14-5 3,1-1 0,-1 1 0,1 0 0,-1 0 0,0 0 0,0-1 0,1 1 0,-1 0 0,0 1 0,0-1 0,0 0 0,0 0 0,0 0 0,-1 1 0,1-1 0,0 0 0,0 1 0,-1-1 0,1 1 0,-1-1 0,1 0 0,-1 1 1,0-1-1,0 1 0,1 0 0,-1-1 0,0 1 0,0-1 0,-1 1 0,1-1 0,0 1 0,0-1 0,-1 1 0,0 1 0,-2 4 138,0 0 1,-1 0-1,-6 9 0,10-16-126,-1 0 0,1 0 0,0 1 0,0-1-1,0 0 1,0 0 0,0 0 0,0 0 0,-1 0-1,1 1 1,0-1 0,0 0 0,0 0 0,0 0 0,0 1-1,0-1 1,0 0 0,0 0 0,0 0 0,0 0-1,0 1 1,0-1 0,0 0 0,0 0 0,0 0 0,0 1-1,0-1 1,0 0 0,0 0 0,0 0 0,0 0-1,0 1 1,0-1 0,1 0 0,-1 0 0,0 0 0,0 0-1,0 0 1,0 1 0,0-1 0,0 0 0,1 0-1,-1 0 1,0 0 0,0 0 0,13 1 261,23-8-81,-30 6-160,203-36 177,-199 36-248,0 0-1,0 1 1,1 0 0,-1 1-1,0 0 1,0 1-1,0 0 1,0 0 0,15 6-1,-14-3 14,0 1 1,-1 0-1,0 0 0,0 1 0,-1 0 0,1 1 1,-2 0-1,9 10 0,-6-2-1811,-10-14 1279,-1 0 1,0-1 0,1 1 0,-1 0 0,0 0-1,0 0 1,0 0 0,0 0 0,0 0 0,0 0-1,0 0 1,-1 0 0,1 0 0,-1-1 0,0 1-1,1 0 1,-1 0 0,0-1 0,-2 4 0,-8 15-2690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0:27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77 8064,'-72'-51'3648,"36"37"-3168,22 11-352,11 3-160,3-3 384,3-2-192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02.8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14 822 2656,'-5'2'7015,"13"-5"-5523,-6 3-1393,-1 0 0,1-1 0,0 1-1,0-1 1,-1 0 0,1 0 0,0 1 0,2-3 0,21-19 342,-2 0 0,-1-2 0,-1 0-1,-1-1 1,18-30 0,0-14-336,32-81-1,18-80 134,-72 186-285,-11 32 56,9-31 279,-13 39-283,0 1 0,0-1 0,-1 1 0,0-1 0,1 0 0,-1 1 0,0-1 0,-1 0 0,0-5 0,0 9-19,1 0 1,0 0-1,-1 0 1,1 0-1,0 0 1,-1 0-1,1 0 1,0 0-1,-1 0 1,1 0-1,0 0 1,-1 0-1,1 0 0,0 0 1,0 0-1,-1 1 1,1-1-1,0 0 1,-1 0-1,1 0 1,0 0-1,0 1 1,-1-1-1,1 0 1,0 0-1,0 1 1,-1-1-1,1 0 1,0 0-1,0 1 0,0-1 1,0 0-1,-1 1 1,-12 15-12,6-5-2,0 0 0,1 0 1,-6 15-1,-85 241 261,52-136-191,-47 179 80,51-139 312,-45 163 2655,94-366-1986,0 1-1063,5-21-26,2 2-1,26-61 1,-20 69-15,2 2 0,53-72 0,76-61 0,-2 23-400,-150 149 394,1 1 1,-1-1-1,1 1 0,-1-1 0,1 1 0,-1 0 0,1-1 0,-1 1 0,1 0 0,0-1 0,-1 1 0,1 0 0,-1 0 1,1-1-1,0 1 0,-1 0 0,1 0 0,-1 0 0,1 0 0,0 0 0,-1 0 0,1 0 0,0 0 0,-1 0 0,1 0 0,1 1 1,-1-1-6,0 1 1,0 0 0,0-1 0,0 1-1,0 0 1,0 0 0,0 0-1,0 0 1,-1 0 0,1 0 0,0 0-1,1 2 1,0 2-20,1 1 0,-1-1-1,-1 0 1,1 1 0,1 11 0,17 90 51,-16-89 42,0 1-1,1-1 1,10 23 0,-14-38-49,0-1-1,1 1 1,-1 0 0,1-1 0,-1 1 0,1-1 0,0 1 0,0-1 0,0 0-1,0 0 1,1 0 0,-1 0 0,1 0 0,-1 0 0,1-1 0,-1 1-1,1-1 1,0 0 0,0 0 0,0 0 0,0 0 0,0 0 0,0-1 0,0 1-1,0-1 1,0 0 0,0 0 0,0 0 0,0 0 0,0 0 0,3-2-1,10-1 97,0-1-1,-1-1 0,1 0 1,23-14-1,-28 14-75,120-47 159,-86 36-156,0-3 0,-1-1 0,52-32 0,-83 43-46,-5 5 54,-1 0 0,-1-1 0,1 0 0,-1 0 1,0 0-1,0-1 0,8-9 0,-15 14 32,-4 2-48,-12 8-74,-18 13-181,-17 11 6,-25 18 126,69-45 96,1 0 0,0 0 0,0 1 0,1 0-1,0 1 1,0-1 0,-6 12 0,11-16 3,-1-1 1,1 1-1,0-1 1,0 1-1,0-1 0,0 1 1,1 0-1,-1-1 0,1 1 1,-1 0-1,1 0 1,0-1-1,0 1 0,0 0 1,1 0-1,-1-1 0,1 1 1,-1 0-1,1-1 1,0 1-1,0-1 0,2 6 1,-1-6 12,0 0 0,0 0 0,0 0 1,0 0-1,0 0 0,0 0 1,0-1-1,1 1 0,-1-1 0,1 0 1,-1 1-1,1-1 0,-1 0 1,1 0-1,0-1 0,-1 1 0,1-1 1,0 1-1,0-1 0,-1 0 0,1 0 1,4 0-1,4-1 71,-1-1 0,0 0 1,1 0-1,-1-1 0,0 0 0,-1-1 0,16-8 0,-11 5-13,-1-1 0,0-1 0,0 0 0,16-17 0,-24 21-64,1-1 0,-2 0 0,1 0 0,-1 0 0,0-1-1,0 0 1,-1 1 0,0-1 0,0 0 0,0-1 0,-1 1 0,0 0-1,-1-1 1,0 1 0,0-1 0,0 0 0,-2-13 0,1 21-26,1-1 1,-1 1 0,0-1 0,-1 1 0,1-1 0,0 1-1,0-1 1,0 1 0,0 0 0,0-1 0,0 1 0,0-1-1,-1 1 1,1-1 0,0 1 0,0-1 0,-1 1 0,1 0-1,0-1 1,-1 1 0,1 0 0,0-1 0,-1 1-1,1 0 1,-1-1 0,1 1 0,0 0 0,-1 0 0,0-1-1,0 1-6,0 0-1,0 1 0,1-1 0,-1 0 0,0 0 0,0 1 0,1-1 0,-1 1 0,0-1 1,1 0-1,-1 1 0,0-1 0,1 1 0,-1 0 0,0 0 0,-20 27-151,19-24 165,1 0 0,-1 0 0,1-1-1,0 1 1,0 0 0,0 0-1,0 0 1,1 0 0,0 0 0,-1 0-1,2 0 1,-1 0 0,0 0-1,1 0 1,0 0 0,0 0 0,0 0-1,3 7 1,1 1 73,1 0 0,0 0 0,1 0 0,11 12 0,-17-22-44,0 0 0,0-1 0,1 0-1,-1 1 1,1-1 0,-1 0 0,1 1-1,-1-1 1,1 0 0,0 0 0,0 0-1,-1-1 1,1 1 0,0 0 0,0-1-1,0 1 1,0-1 0,0 1 0,0-1 0,0 0-1,0 0 1,0 0 0,0 0 0,0 0-1,0-1 1,0 1 0,-1 0 0,4-2-1,5-2 33,-1 1 0,-1-2 0,1 1 0,13-10-1,-4 2 93,28-15-25,-1-1-1,76-66 1,-117 92-127,2-4 45,0 0-1,0 0 0,0 0 1,0 0-1,5-9 0,-11 15-43,0-1 0,0 1 0,1-1 0,-1 1 0,0 0 0,0-1 0,1 1 0,-1-1-1,0 1 1,0-1 0,0 1 0,0 0 0,0-1 0,0 1 0,0-1 0,0 1 0,0-1 0,0 1-1,0-1 1,0 1 0,0-1 0,0 1 0,0-1 0,0 1 0,0 0 0,-1-1 0,1 1 0,0-1 0,0 1-1,0 0 1,-1-1 0,1 1 0,0-1 0,-1 1 0,1 0 0,0-1 0,-1 1 0,1 0 0,0 0-1,-1-1 1,1 1 0,-1 0 0,1 0 0,-1 0 0,1-1 0,-1 1 0,-1 0-19,1 0 1,-1-1-1,1 1 1,-1 0-1,1 0 1,-1 0-1,1 0 1,-1 0-1,1 1 1,-1-1-1,1 0 1,0 1-1,-1-1 1,-1 2-1,-7 4-19,0 1 0,0 0-1,1 1 1,0 0-1,1 1 1,0 0 0,-9 12-1,3-3-9,9-13 39,1 0 0,0 1 0,1-1 0,-1 1 0,1 0 0,1 0 0,-1 0 0,1 0 0,-3 9 0,5-13 20,0 0 0,-1 0 0,1 0 0,0 1 0,0-1 0,0 0 0,0 0 0,0 0 0,1 1 1,-1-1-1,1 0 0,-1 0 0,1 0 0,0 0 0,0 0 0,0 0 0,0 0 0,0 0 0,0 0 0,1 0 0,-1-1 1,1 1-1,-1 0 0,1-1 0,-1 1 0,1-1 0,0 0 0,0 0 0,0 1 0,4 0 0,-3 0 27,1-1 0,-1 0 0,1 1 0,0-2 0,0 1 0,-1 0 0,1-1 0,0 0 0,0 0 0,0 0 0,0 0 0,0 0 0,-1-1 0,1 0 0,0 0 0,0 0 0,-1 0 0,1-1 0,-1 1 0,1-1 0,-1 0 0,0 0-1,5-3 1,0-1-1,-1-1 0,1 0 0,-2 0 0,1 0-1,-1-1 1,0 1 0,0-2 0,5-10 0,-8 12-14,0 0 0,-1-1 0,0 1 1,0-1-1,0 0 0,0-9 0,0-28-977,-2 45 932,0 128-237,-4 325 139,-5-321 45,7-111 160,-1-1 0,-2 0 0,0 0 0,-10 27 0,13-43-21,0 0 0,0 0 1,0-1-1,0 1 0,0 0 1,-1-1-1,0 1 0,0-1 1,0 0-1,-4 3 0,5-4-31,-1 0-1,1-1 1,-1 1-1,0-1 1,0 0-1,1 0 1,-1 0 0,0 0-1,0-1 1,0 1-1,0-1 1,0 0-1,0 0 1,0 0-1,-5 0 1,2-1-12,0 0 0,0-1 0,0 1 0,0-1 0,1 0 0,-1-1-1,0 1 1,1-1 0,0 0 0,0 0 0,0-1 0,0 0 0,0 0 0,1 0 0,-1 0 0,1-1 0,-6-9 0,5 8-20,1-1 0,0 0-1,1 0 1,0 0 0,0 0 0,0-1 0,1 1 0,0-1 0,1 0 0,-1 1 0,1-1-1,1 0 1,0-12 0,3-6 11,1 1 0,0 0-1,2 0 1,1 0 0,1 0 0,2 1-1,18-36 1,-13 34-29,1 0 0,2 1 0,0 1-1,1 0 1,1 2 0,24-20 0,-10 12-21,64-42-1,-76 58 26,1 2 1,1 0-1,0 1 0,33-10 0,-45 18-38,0 0 1,0 0 0,0 1-1,17 0 1,-27 2 46,0 0 1,0 0 0,1 1 0,-1-1-1,0 1 1,0-1 0,0 1 0,1 0-1,-1 0 1,0 0 0,0 0 0,0 0-1,0 0 1,-1 1 0,1-1 0,0 1-1,0-1 1,-1 1 0,1-1 0,-1 1-1,1 0 1,-1 0 0,0 0 0,0 0-1,0 0 1,0 0 0,0 0 0,1 3 0,-1 1 15,1 0 1,-1-1 0,0 1 0,-1 0 0,1 0 0,-1 0 0,0 0 0,-1-1 0,-1 11 0,-3 1 374,5-14 104,4-10-52,-2 2-344,6-12-17,-5 10-79,1-1 0,-1 1 0,2-1 1,-1 1-1,1 1 0,0-1 0,0 0 1,7-5-1,-3 5-65,1 0 1,-1 0-1,1 1 0,16-7 1,-21 11 43,0 0 1,0 0 0,1 0 0,-1 1 0,0 0 0,0 0 0,1 0-1,-1 1 1,1 0 0,-1 0 0,0 0 0,7 1 0,-8 1 16,0 0 1,0 0 0,0 1 0,0-1 0,0 1 0,0 0 0,-1 0-1,1 0 1,-1 0 0,0 1 0,0-1 0,0 1 0,3 5 0,-3-3 197,-2-5 28,3-4 1,-2 2-182,18-17 134,-8 8-148,0-1 0,20-12 0,-28 21-51,0 0 0,0 0 1,0 0-1,0 0 0,0 1 0,0-1 1,0 1-1,1 0 0,-1 1 1,0-1-1,1 1 0,-1 0 1,0 0-1,6 0 0,-7 1-1,0 0 0,0 0 0,0 0 0,0 0 0,0 1 0,-1-1-1,1 1 1,0-1 0,4 5 0,22 21-168,-14-11 91,-6-7 126,1-1 1,-1 0 0,1-1 0,1 0 0,11 6-1,-16-10 26,1 0 1,0-1-1,0 0 0,0 0 0,0 0 0,0-1 0,1 0 0,-1-1 0,0 1 0,9-2 0,9-3 22,0-1 0,-1-1 0,1-1 0,44-19 1,-63 23-67,9-3 54,0-1 0,27-17 0,-37 21-50,-1-1 1,1 1-1,-1-1 0,1 0 0,-1 0 1,0 0-1,-1-1 0,1 1 0,-1-1 0,0 0 1,3-5-1,-5 8-7,-1 0 1,1 0-1,-1 0 1,1 0-1,-1 0 1,0 0-1,1 0 1,-1 0-1,0 0 1,-1 0-1,1 0 0,0-1 1,0 1-1,-2-2 1,2 3-7,0 0 1,-1 0 0,1 0-1,-1 0 1,1 0-1,-1 0 1,0 1 0,1-1-1,-1 0 1,0 1-1,0-1 1,1 0 0,-1 1-1,0-1 1,0 1-1,0-1 1,0 1 0,0-1-1,1 1 1,-1 0-1,0-1 1,0 1-1,0 0 1,0 0 0,0 0-1,0 0 1,0 0-1,0 0 1,0 0 0,-2 0-1,-3 1-26,0 1 1,0 0-1,1 0 0,-1 0 0,0 1 0,1-1 0,-1 1 1,1 1-1,0-1 0,0 1 0,0 0 0,1 0 0,-1 0 1,1 1-1,-4 5 0,2-3 4,0 1 0,1 0-1,0 0 1,0 0 0,1 1 0,0-1 0,0 1-1,1 0 1,-2 13 0,4-19 46,0 1 0,1-1 1,-1 0-1,1 1 0,0 0 0,0-1 0,0 1 0,1-1 1,0 0-1,-1 1 0,1-1 0,0 1 0,0-1 1,1 0-1,-1 0 0,1 1 0,-1-1 0,1 0 1,0 0-1,0-1 0,1 1 0,-1 0 0,0-1 0,1 1 1,0-1-1,-1 0 0,1 0 0,0 0 0,0 0 1,0-1-1,1 1 0,-1-1 0,0 0 0,0 1 1,1-2-1,-1 1 0,1 0 0,-1-1 0,1 1 0,-1-1 1,1 0-1,-1 0 0,1 0 0,-1-1 0,6-1 1,24-6 155,0-2 1,42-19 0,-21 8-234,15-6-31,33-12-1,-94 37 126,-1 0-106,1-1 0,0 1 0,-1 1 0,12-1 1,-18 1 65,0 1-1,0 0 1,0 0 0,0 0 0,0 0 0,0 0 0,1 1-1,-1-1 1,0 0 0,0 0 0,0 1 0,0-1 0,0 0-1,0 1 1,-1-1 0,1 1 0,0-1 0,0 1 0,0 0 0,0-1-1,0 1 1,-1 0 0,1 0 0,0-1 0,-1 1 0,1 0-1,-1 0 1,1 0 0,-1 0 0,1 0 0,-1 0 0,1 0 0,-1 0-1,0 0 1,0 0 0,1 0 0,-1 0 0,0 0 0,0 0-1,0 2 1,-1 3 37,1 0-1,-1 0 0,-1 1 0,-2 8 1,2-9 13,0 0 0,1 0 0,0 0 0,-1 10 0,2-16-37,0 0 0,0 0 0,0 0 0,0 0 0,0 0 0,0 0 0,0 1 0,0-1 0,0 0 0,0 0 0,0 0 0,0 0 0,0 0 0,0 0 0,0 0 0,1 1 0,-1-1 0,0 0 0,0 0 0,0 0 0,0 0 0,0 0 0,0 0 0,0 0 0,0 0 0,0 0 0,0 0 0,1 1 0,-1-1 0,0 0 0,0 0 0,0 0 0,0 0 0,0 0 0,0 0 0,0 0 0,0 0 0,1 0 0,-1 0 0,0 0 0,0 0 0,0 0 0,0 0 0,0 0 0,0 0 0,1 0 0,-1 0 0,0 0 0,0 0 0,0 0 0,0 0 0,0 0 0,0 0 0,0-1 0,0 1 0,1 0 0,-1 0 0,0 0 0,0 0 0,0 0 0,0 0 0,0 0 1,0 0-1,0 0 0,0 0 0,0-1 0,12-10 202,10-19-126,-19 25-103,0 1-1,0 0 1,0 0 0,0 0-1,1 0 1,0 1 0,0-1-1,6-3 1,-9 6 5,0 0 1,1 0 0,-1 0-1,1 1 1,0-1-1,-1 0 1,1 1-1,0-1 1,-1 1 0,1-1-1,0 1 1,0 0-1,0 0 1,-1 0-1,1 0 1,0 0 0,0 0-1,-1 0 1,1 1-1,0-1 1,0 0-1,-1 1 1,1 0 0,0-1-1,-1 1 1,1 0-1,2 1 1,3 5-14,-1-1-1,1 1 1,-1 0 0,8 12 0,-7-10 35,-1 0-1,13 11 1,-16-17-1,0 0 0,1 0-1,-1-1 1,1 0 0,0 0-1,-1 0 1,1 0 0,0 0 0,0-1-1,5 2 1,-1-2 38,-1 0 0,1-1 0,-1 0 0,1 0 0,-1 0 0,1-1 1,-1 0-1,1-1 0,10-3 0,7-3 41,30-15 0,-33 14-40,-10 4-31,1-1 1,-1 0 0,0-1 0,0 0 0,0 0 0,9-10 0,-6 2-4,-2 0 0,0-1 0,-1 0 0,0-1 1,-2-1-1,14-27 0,-8 7 10,-2 0-1,-1-1 1,10-57 0,9-72 34,-25 116-64,0-68 1,-7 119 10,0-3-50,0-1 0,0 1 0,0-1 0,-1 0 1,-1-8-1,1 13 43,1 0 0,0 0 0,0-1 0,0 1 0,0 0 0,0 0 0,0-1 0,0 1 0,0 0 0,0 0 0,-1-1 0,1 1 0,0 0 0,0 0 0,0 0 0,0 0 0,-1-1 0,1 1 0,0 0 0,0 0 0,-1 0 0,1 0 0,0 0 0,0 0 0,0 0 0,-1-1 0,1 1 0,0 0 0,0 0 0,-1 0 0,1 0 0,0 0 0,0 0 0,-1 0 0,1 0 0,0 0 0,0 0 0,-1 0 0,1 1 0,0-1 0,0 0 0,-1 0 0,1 0 0,0 0 0,0 0 0,-1 0 0,1 0 0,0 1 0,0-1 0,-9 11-214,4 2 173,0-1 0,1 1 0,-4 25 0,5-28 48,-1 17 25,0 0-1,1 51 0,2-32-17,6 152-27,-1-163 107,1-1 1,2 1 0,19 56 0,-25-86-51,1 0-1,1 0 1,-1-1-1,1 1 1,-1-1-1,1 0 1,0 0 0,1 0-1,6 7 1,-8-10-5,0 1 0,0 0-1,0-1 1,1 0 0,-1 1 0,1-1 0,-1 0 0,1 0-1,-1 0 1,1-1 0,-1 1 0,1-1 0,0 1 0,-1-1 0,1 0-1,0 0 1,-1 0 0,1 0 0,0-1 0,3 0 0,3-2 56,1 0 1,-1-1 0,0 0-1,0 0 1,0-1 0,0-1-1,-1 1 1,13-12 0,22-14-247,-41 29 121,0 1 0,0 0 0,0 0 0,-1 0 1,1 1-1,1-1 0,-1 0 0,0 1 0,0 0 1,0-1-1,0 1 0,0 0 0,0 0 0,4 0 1,-5 1 23,0-1 1,1 0 0,-1 1 0,0-1 0,0 1-1,0-1 1,1 1 0,-1 0 0,0 0 0,0-1-1,0 1 1,0 0 0,0 0 0,0 0-1,0 0 1,-1 0 0,1 0 0,0 1 0,-1-1-1,1 0 1,0 0 0,-1 0 0,0 1 0,1-1-1,0 3 1,0 1 13,-1 1 0,1-1 1,-1 1-1,0-1 0,0 1 0,0-1 0,-3 11 0,-12 39 31,9-35-94,5-17 94,0 0-1,0 0 1,0 0 0,0 0 0,-1-1-1,1 1 1,-1 0 0,0-1-1,0 1 1,0-1 0,0 1 0,0-1-1,0 0 1,0 0 0,-1 0 0,1 0-1,-1-1 1,0 1 0,1-1-1,-1 1 1,0-1 0,0 0 0,0 0-1,0 0 1,0 0 0,0-1 0,0 1-1,0-1 1,0 0 0,0 0-1,0 0 1,-1 0 0,1-1 0,0 1-1,0-1 1,0 0 0,0 1-1,-5-4 1,4 3-22,1 0 0,0-1-1,0 1 1,0-1 0,0 0 0,0 0-1,0 0 1,0-1 0,0 1-1,1 0 1,-1-1 0,1 0 0,0 1-1,0-1 1,0 0 0,-2-5 0,4 7-10,0 1 1,0-1 0,0 0 0,0 1 0,0-1 0,0 1 0,0-1 0,0 1 0,0-1-1,0 1 1,1-1 0,-1 0 0,0 1 0,0-1 0,1 1 0,-1-1 0,0 1 0,1 0 0,-1-1-1,1 1 1,-1-1 0,0 1 0,1 0 0,-1-1 0,1 1 0,-1 0 0,1-1 0,-1 1-1,1 0 1,-1 0 0,1-1 0,0 1 0,-1 0 0,2 0 0,20-5-20,-20 5 7,30-4 96,1 3 0,44 2 0,-14 1-27,27-1-40,148-6-66,-198-3-1913,-22 2-1327,-7-3-3326,-7 8 3767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03.1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14 268 10464,'-13'-8'4736,"49"-7"-4096,-4 4 1407,8 2-1247,28-16 640,-2 2-832,42-13-256,0 4-224,14-5 160,-4 17-160,-20-3-256,-17 7 64,0 4-7327,-14 12 4063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07.1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9 275 1248,'-9'8'2789,"55"-22"-1372,1 3 0,82-11 0,101 6-1557,-103 9 493,475-10 1040,-541 16-1223,816-2 701,-803 3-830,611 1 455,66 2 186,594-32-138,42-58-53,-292 8-54,130 98-133,-853 20-376,444 105 0,-708-118 296,205 80 0,-306-102-220,10 2 62,-1 2 0,18 10-1,-30-16-28,0 1-1,-1-1 1,1 1-1,-1 0 0,0 0 1,0 0-1,0 0 0,0 0 1,0 1-1,-1-1 0,1 1 1,-1 0-1,0 0 1,2 6-1,0 10 47,-1-1 0,-1 0 1,0 1-1,-3 24 0,1-23-40,-2 44 95,-3 0 1,-3 0 0,-3-1-1,-20 69 1,14-43 41,10-48-259,-12 124-99,3-21 591,-6-21-333,20-99-113,1 0 0,4 46 0,1 0 334,-4-58-234,0-6 0,0 0 0,0 0 0,-1 0 0,1 0 1,-3 8-1,1-8-152,2-6 183,0 0-1,0 0 1,-1 0-1,1 0 0,0 0 1,-1 0-1,1-1 0,-1 1 1,1 0-1,-1 0 0,0 2 1,0-3-65,0 0-1,1 0 1,-1 0 0,1 0 0,-1 0-1,0 1 1,1-1 0,-1 0-1,0 0 1,1-1 0,-1 1 0,1 0-1,-1 0 1,0 0 0,1 0 0,-1 0-1,1-1 1,-1 1 0,1 0 0,-1 0-1,1-1 1,-1 1 0,1-1 0,-1 1-1,1 0 1,-2-2 0,-10-8-4,0-1 0,0 0 0,1-1 0,1-1 0,-14-19 0,-7-10-6,-32-22 207,18 21-327,9 0-121,31 38-591,11 13 519,12 8 358,63 56 26,-68-58 4,0 0 0,-1 1 0,18 29 1,22 44 18,-34-52 166,-5-13 42,-12-22-240,0-1-67,-1 0 0,1 0-1,-1 0 1,1 0-1,-1 0 1,1 0-1,-1 0 1,1 0 0,-1 0-1,1 0 1,-1 0-1,1 0 1,-1 0-1,1-1 1,-1 1-1,1 0 1,5-8 127,0 0 0,9-9 0,7-9-9,-6 6-163,0 1 0,1 0 1,38-30-1,-50 45-15,1 0-1,1 1 1,-1-1 0,0 1-1,13-4 1,-12 5 142,1-1-1,0 0 1,10-7-1,-18 9-89,0 1-1,0 0 1,0 0 0,1 0-1,-1 0 1,0 0-1,0 0 1,0 0 0,0 0-1,0 0 1,0-1-1,0 1 1,0 0 0,0 0-1,0 0 1,0 0 0,1 0-1,-1 0 1,0-1-1,0 1 1,0 0 0,0 0-1,0 0 1,0 0 0,0 0-1,0-1 1,0 1-1,0 0 1,0 0 0,0 0-1,0 0 1,-1 0 0,1-1-1,0 1 1,0 0-1,0 0 1,0 0 0,0 0-1,0 0 1,0 0-1,0 0 1,0-1 0,0 1-1,0 0 1,-1 0 0,1 0-1,0 0 1,0 0-1,0 0 1,0 0 0,0 0-1,0 0 1,-1 0 0,1 0-1,0 0 1,0-1-1,-10-1 56,-9 1 16,-22-4 0,-5 0 35,4 1 47,12 2-199,-59 2-1,84 0-51,-4 1-703,1 0 0,-1-1 0,1 0 1,-16-2-1,24 2 691,0 0 1,0 0 0,0 0 0,-1 0-1,1 0 1,0-1 0,0 1-1,0 0 1,0 0 0,0 0-1,0 0 1,1-8-4523,3 3 3119,5-16-4017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18.0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21 1664,'0'0'40,"0"0"1,-1 0 0,1-1-1,0 1 1,0 0-1,0 0 1,0-1-1,-1 1 1,1 0-1,0 0 1,0-1-1,0 1 1,0 0-1,0 0 1,0-1-1,0 1 1,0 0-1,0-1 1,0 1 0,0 0-1,0 0 1,0-1-1,0 1 1,0 0-1,0-1 1,0 1-1,0 0 1,0 0-1,0-1 1,0 1-1,1 0 1,-1 0-1,0-1 1,0 1-1,9-8 2290,-5 4-500,-3 12 1825,0 41-1971,2-15-1017,-1 1-1,-4 48 1,-7 93 885,8-120-1087,1-34-255,-3 31 0,-2-26 42,-10 31 0,0 2 172,14-56-396,1-2 18,0-1 1,0 1 0,0 0 0,-1 0-1,1 0 1,-1 0 0,0-1-1,1 1 1,-1 0 0,0-1-1,0 1 1,0 0 0,0-1-1,0 1 1,-1-1 0,-1 2-1,0-14 240,-1 0 0,1 0 0,1 0 0,-1-14 0,4 8-326,1 1 1,1 0-1,0 0 1,1 0-1,12-28 1,-16 42 30,5-11-137,0 1 0,1 0 0,9-15 0,-12 23 88,-1 0 1,1 0 0,0 1-1,-1 0 1,2-1-1,-1 1 1,0 0 0,1 0-1,-1 1 1,1-1 0,0 1-1,0 0 1,0 0-1,4-2 1,-7 4 51,0 0 0,0 0 1,-1 0-1,1 0 0,0 0 0,-1 0 0,1 0 0,0 0 1,-1 0-1,1 0 0,0 0 0,-1 0 0,1 0 1,0 1-1,-1-1 0,1 0 0,0 1 0,-1-1 0,1 0 1,-1 1-1,1-1 0,-1 1 0,2 0 0,-1 1 27,1-1 0,-1 1 0,0 0 0,0 0 0,1 0-1,-1 0 1,1 4 0,1 3 92,-1 1 0,2 14 0,-3-24-116,4 40 165,2 51 1,-7-86-140,0 0 1,0-1-1,1 1 1,0 0-1,-1 0 0,2-1 1,-1 1-1,0-1 1,1 1-1,0-1 0,0 1 1,4 5-1,-5-10-1,-1 1-1,1-1 1,0 0 0,-1 1-1,1-1 1,0 0 0,-1 0-1,1 0 1,0 1 0,-1-1-1,1 0 1,0 0 0,-1 0-1,1 0 1,0 0 0,-1 0-1,1 0 1,0-1 0,-1 1-1,1 0 1,0 0 0,-1 0-1,1-1 1,-1 1 0,1 0-1,0-1 1,-1 1-1,1 0 1,-1-1 0,1 1-1,-1-1 1,1 0 0,24-20 173,-20 17-140,27-24-10,0 1-1,57-34 1,17-7-35,-99 64-7,3-1 73,-1-1 1,0 0 0,16-13 0,-42 32-319,10-8 218,-1 0 0,1 1 1,0 0-1,1 1 0,-1-1 0,1 1 1,-7 11-1,9-11 12,1 1-1,0-1 1,0 0 0,0 1 0,1 0 0,-2 15 0,4-18 27,-1 0 0,1 0 0,1 0 0,-1 0 0,0 1 1,1-1-1,0 0 0,1-1 0,-1 1 0,1 0 0,0 0 1,2 4-1,-4-8-1,0-1 0,1 1 0,-1-1 1,0 1-1,0-1 0,1 1 1,-1-1-1,0 1 0,1-1 0,-1 0 1,1 1-1,-1-1 0,0 1 0,1-1 1,-1 0-1,1 1 0,-1-1 0,1 0 1,-1 0-1,1 1 0,-1-1 0,1 0 1,0 0-1,-1 0 0,1 0 0,-1 0 1,1 0-1,-1 0 0,1 0 0,-1 0 1,1 0-1,0 0 0,-1 0 1,1 0-1,-1 0 0,1 0 0,-1-1 1,1 1-1,-1 0 0,1 0 0,-1-1 1,1 1-1,-1 0 0,1-1 0,0 0 1,1 0 71,0-1 0,-1 0 0,1 0 0,0 0 0,-1 0 0,1-1 0,1-2 0,1-5 43,2-1-74,0 0 0,-2-1 0,1 0 0,-2 0-1,5-24 1,0 1-316,-8 33 80,10 11-230,3 7 235,14 22 0,-15-20 192,22 36 31,-22-33 39,21 28 0,-25-37-47,11 12 153,-18-22-169,0-1 1,0 0 0,1 1-1,-1-1 1,0 0 0,1 0-1,0 0 1,-1 0 0,1 0-1,-1 0 1,1-1 0,2 2-1,-3-2-8,0-1-1,0 1 0,0 0 1,0 0-1,0-1 0,0 1 1,0 0-1,0-1 0,0 1 1,0-1-1,0 1 0,-1-1 1,1 0-1,0 1 0,0-1 1,-1 0-1,1 1 0,0-1 1,-1 0-1,1 0 0,-1 0 1,1 0-1,-1 0 0,1-1 1,12-27 176,-10 23-159,5-17 98,11-46 1,-5 15-206,-6 19-213,-3 68 401,-3-27-96,-1 1 0,0 0 1,0 9-1,-1-9-7,0 3-6,0 1 0,1-1 0,2 15 0,-3-25 3,0 0 0,0 1 0,0-1 0,0 0 0,0 0 0,0 0 0,0 0 0,0 0 0,1 1 0,-1-1 0,0 0 0,0 0 0,0 0 0,0 0 0,0 0 0,0 1 0,0-1 0,0 0 0,0 0 0,0 0 0,1 0 0,-1 0 0,0 0 0,0 0 0,0 1 0,0-1 0,0 0 0,0 0 0,1 0 0,-1 0 0,0 0 0,0 0 0,0 0 0,0 0 0,0 0 0,1 0 0,3-4 142,1-7 30,50-137 104,-53 140-280,-1 5-38,0 1 1,0-1-1,0 0 1,0 0-1,0 1 1,1-1-1,2-3 1,-4 6 24,0 0 1,1-1-1,-1 1 1,0 0-1,1-1 1,-1 1-1,0 0 1,1 0-1,-1 0 1,1-1-1,-1 1 1,0 0-1,1 0 1,-1 0-1,1 0 1,-1 0-1,1 0 1,-1 0-1,1 0 1,-1 0-1,1 0 1,0 0-7,0 0 0,0 1 0,0-1 0,1 1 0,-1-1 1,0 1-1,0 0 0,0-1 0,-1 1 0,1 0 0,2 1 1,5 5 26,1 0 1,0-1 0,0 0 0,0 0 0,18 6-1,9 6-12,-29-14 30,1 0 0,0-1 0,0-1 0,0 1 0,0-1 0,0-1 0,1 1 0,-1-1 0,12 0 1,-15-1-16,0 0 1,0-1-1,1 1 1,-1-1 0,0 0-1,0 0 1,0 0-1,0-1 1,-1 0-1,1 0 1,0 0 0,-1 0-1,1-1 1,-1 0-1,0 0 1,5-4 0,-6 4 25,0 0 0,-1 0 0,1 0 0,-1-1 0,0 1 0,0-1 1,0 0-1,0 1 0,-1-1 0,2-5 0,-3 7-31,1-1 0,-1 1 0,0-1 0,0 0 0,0 1 0,0-1 0,0 1 0,-1-1 0,1 1 0,-1-1 0,1 1 0,-1-1 0,0 1-1,0-1 1,0 1 0,0 0 0,-3-3 0,3 3-21,0 1 0,0-1 0,-1 1 0,1 0 0,-1-1 0,1 1 0,-1 0 0,0 0-1,1 0 1,-1 0 0,0 0 0,0 0 0,0 1 0,0-1 0,1 0 0,-1 1 0,0 0 0,0-1 0,0 1-1,0 0 1,0 0 0,0 0 0,0 0 0,0 1 0,0-1 0,0 0 0,0 1 0,0-1 0,0 1-1,0 0 1,0 0 0,1 0 0,-1 0 0,-2 1 0,2-1 11,0 0 0,0 1 0,1-1 0,-1 0 0,0 0 0,1 1 0,-1-1 1,1 1-1,-1-1 0,1 1 0,0 0 0,-1-1 0,1 1 0,0 0 0,0 0 0,1 0 0,-1 0 0,0 0 0,1 0 0,-1 0 0,1 0 0,-1 0 0,1 0 0,0 0 1,0 1-1,0-1 0,0 0 0,0 0 0,1 0 0,-1 0 0,2 4 0,1-1 9,1 1 0,0-1 0,0 0 0,1 0 0,0-1 0,-1 1 0,1-1 0,1 0 0,7 5 0,-3-2 13,-3-2 22,0 0 0,1-1 0,0 0 0,0-1 0,0 1 0,0-1 0,0-1 0,0 0 0,1 0 0,-1-1 0,1 0-1,0 0 1,-1-1 0,1 0 0,0 0 0,-1-1 0,1 0 0,-1-1 0,10-2 0,-5 0 15,1 0-304,-1-1 0,15-7 0,-23 10-470,-1 0 0,0-1 0,0 0 0,0 0 0,6-6 0,-6 5 225,-1 1-575,0 1 0,-1-1 0,0 0 0,1 0 0,-1 1-1,0-1 1,-1-1 0,1 1 0,0 0 0,-1 0-1,2-7 1,-1-20-2779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19.4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17 2496,'0'0'21,"-1"0"0,1 0 0,0 0 0,0 0 0,0 0 0,0 0 0,-1 0 1,1 0-1,0 0 0,0 0 0,0 0 0,0 0 0,0 0 0,-1-1 0,1 1 0,0 0 0,0 0 0,0 0 0,0 0 1,0 0-1,0 0 0,-1-1 0,1 1 0,0 0 0,0 0 0,0 0 0,0 0 0,0 0 0,0-1 0,0 1 0,0 0 0,0 0 1,0 0-1,0 0 0,0-1 0,0 1 0,0 0 0,0 0 0,0 0 0,0 0 0,0-1 0,0 1 0,0 0 0,0 0 0,0 0 1,0 0-1,0-1 0,0 1 0,0 0 0,0 0 0,1 0 0,-1 0 0,0 0 0,0 0 0,0-1 0,0 1 0,0 0 1,0 0-1,1 0 0,-1 0 0,0 0 0,0 0 0,0 0 0,0 0 0,0 0 0,1 0 0,-1-1 0,0 1 0,0 0 0,-4 0 4105,3 0-3861,-1 0 614,5-5 1047,-3 5-1880,0 0 0,0 0 0,0 0 0,0 0 1,0 0-1,0-1 0,0 1 0,0 0 0,1 0 1,-1 0-1,0 0 0,0 0 0,0-1 0,0 1 1,0 0-1,0 0 0,0 0 0,0 0 0,1 0 1,-1 0-1,0 0 0,0-1 0,0 1 0,0 0 1,0 0-1,1 0 0,-1 0 0,0 0 1,0 0-1,0 0 0,0 0 0,0 0 0,1 0 1,-1 0-1,0 0 0,0 0 0,0 0 0,0 0 1,1 0-1,-1 0 0,0 0 0,0 0 0,0 0 1,22 16 1222,-16-11-1103,-3-3-74,0 0 0,0 0 0,0 0-1,-1 1 1,1-1 0,-1 1 0,4 5 0,9 14 162,-11-16-150,1 1 0,-1-1 0,-1 1 0,5 10 0,6 30 293,-4-11-1970,-1-13-2931,0 1 1272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5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135 116 3712,'-1'-1'158,"0"-1"1,0 0-1,0 0 1,0 0-1,1 0 1,-1 1-1,0-1 1,1 0-1,0-1 1,-1 1-1,1 0 1,0 0-1,0-3 0,-5-20 4970,2 17-2535,1 13 108,2 43-1612,1 0 0,3 0 0,18 87 1,-8-74-424,7 69 1,-21-87 597,-14-78-990,8 17-657,-2 1 0,-13-24 0,-10-13-43,-31-76-1,55 114 496,2-1 1,-4-18-1,3 9-69,3 14-16,1 0 0,0 0 0,0 0 0,2-1 0,0-21 0,1 31 33,0 0 0,0 0 1,0-1-1,0 2 0,0-1 0,1 0 1,-1 0-1,1 0 0,0 1 0,0-1 1,0 1-1,0-1 0,0 1 0,0 0 1,1 0-1,-1 0 0,1 0 0,0 0 1,4-2-1,1 0-11,0-1 1,1 2-1,0-1 1,0 1-1,11-2 1,0 1 0,1 1 1,-1 1-1,1 1 1,24 2-1,-39-1-3,1 1 1,-1 0-1,1 0 0,-1 1 0,0 0 0,1 0 0,-1 0 1,0 1-1,-1 0 0,1 0 0,0 0 0,-1 1 0,0 0 0,1 0 1,-2 0-1,1 1 0,0-1 0,-1 1 0,0 0 0,5 8 1,-5-6 30,-1 0 0,0 0 1,0 1-1,0-1 0,-1 1 1,0 0-1,0-1 0,-1 1 1,0 0-1,-1 0 0,1 0 1,-1 0-1,-1 0 0,0 0 1,0 0-1,-3 10 0,1-7-15,-1 0 0,0-1 0,-1 0 0,0 0 0,0 0 0,-1 0 0,-1-1-1,1 0 1,-2 0 0,-13 13 0,-2-2 42,-2 0 0,-43 26 1,46-30 182,36-12-138,194 45-38,-197-46-93,0 1 0,17 9 0,-25-11 68,0-1 0,-1 1 0,1 0 1,0 0-1,-1-1 0,0 2 1,1-1-1,-1 0 0,0 0 1,0 1-1,0-1 0,-1 1 0,1 0 1,1 3-1,-2-4-1,-1 0-1,0-1 1,0 1 0,0 0 0,0 0-1,0 0 1,0 0 0,-1 0 0,1 0-1,0-1 1,-1 1 0,0 0 0,1 0-1,-1-1 1,0 1 0,0 0 0,0-1-1,-1 3 1,-24 26 130,26-29-166,-6 4 23,1-1 0,-1 1 1,0-1-1,0 0 0,0 0 1,-1-1-1,1 0 0,-1 0 1,-9 2-1,-9 2-111,-32 4-1,48-9 33,-37 5-407,19-3-910,-1 0 0,1 2 0,0 1 0,-32 13 0,54-17 372,0-1 0,1 1 0,-1 0 0,-7 5 0,-4 12-2387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21.9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14 883 1664,'-1'-1'49,"0"1"0,1 0 1,-1 0-1,0 0 0,0 1 1,0-1-1,0 0 0,0 0 0,1 0 1,-1 1-1,0-1 0,0 0 0,0 1 1,0-1-1,1 1 0,1 5 5491,2-5-5308,0 0 0,-1 0 0,1-1 0,0 1 0,0-1 0,0 1 0,0-1 0,0 0 0,-1 0 0,6-1 0,0-3 74,0 1 1,-1-1-1,0 0 1,1-1-1,-2 0 1,1 0 0,0 0-1,9-12 1,3-4 205,19-32 0,-22 30-210,12-19 106,30-63 0,-45 79-368,-1 0 0,-1-1 0,14-57 0,-13 33 234,-3-1 0,-2 0 0,-2 0 0,-4-101 0,-3 129-164,3 17-125,-2 0-1,1 1 0,-1-1 1,0 1-1,-4-13 0,5 19-18,-1 0-1,1 0 0,0 1 0,-1-1 0,1 0 0,0 1 0,-1-1 0,1 1 0,0-1 0,-1 0 0,1 1 0,0-1 0,0 1 0,-1-1 0,1 1 0,0-1 0,0 1 0,-6 22 46,1 0 0,1 1-1,1-1 1,1 29 0,-2 2 218,1-18-89,-6 150 376,9-168-448,2 0 0,0 1 0,1-1 0,0-1 0,2 1 1,0-1-1,1 1 0,8 16 0,-12-30 17,0 0 0,0-1 0,1 1 0,-1-1 1,1 1-1,-1-1 0,1 0 0,0 0 0,1 0 0,4 4 0,-7-6-56,1-1 0,0 1 0,-1-1 0,1 1 0,-1-1 0,1 1 0,0-1 1,-1 0-1,1 0 0,-1 0 0,1 0 0,0 0 0,-1 0 0,1 0 0,0-1 0,-1 1 0,1 0 0,0-1 0,-1 1 0,1-1 0,-1 0 1,1 0-1,-1 0 0,0 1 0,1-1 0,-1 0 0,0-1 0,0 1 0,2-1 0,7-8 90,0 1 0,0-2 0,-1 1-1,0-1 1,-1 0 0,12-24 0,-14 25-234,-4 8 116,-1-1 0,1 1 0,-1-1 0,0 0 0,0 1 0,0-1 0,0 0-1,1-4 1,-11 35-481,8-24 463,0-1 1,0 1-1,1-1 0,-1 1 0,1-1 0,0 1 0,0 0 0,0-1 0,1 1 0,-1-1 0,1 1 0,0-1 0,0 1 0,0-1 0,0 1 0,3 4 0,2 1 37,-1 0 0,2-1-1,-1 1 1,14 12 0,-18-19 12,1 0 0,-1-1-1,0 1 1,1-1 0,-1 1 0,1-1 0,-1 0 0,1 0 0,0 0 0,-1 0 0,1 0 0,0-1-1,0 1 1,0-1 0,0 0 0,-1 1 0,1-1 0,0-1 0,0 1 0,0 0 0,0-1 0,-1 1-1,4-2 1,-2 1 21,-1-1 1,1 1-1,-1-1 0,1 1 0,-1-1 0,0 0 0,0-1 0,0 1 0,0 0 0,0-1 0,-1 1 0,1-1 0,-1 0 0,1 0 1,2-5-1,-4 5-30,0 0 0,0 0 1,0 0-1,0 1 0,0-1 0,-1 0 1,1 0-1,-1 0 0,0 0 1,0 0-1,0 0 0,0 0 1,-1 0-1,1 0 0,-1 0 0,0 0 1,0 0-1,0 0 0,0 1 1,-2-5-1,0 2-43,0-1 1,-1 0-1,0 1 1,0 0-1,0-1 1,0 2-1,-1-1 1,0 0-1,0 1 0,0 0 1,-7-3-1,12 6 10,-1 1 0,1 0 0,0 0 0,-1-1 0,1 1 0,0 0 0,-1 0 0,1 0 0,0 0 0,-1 0 0,1 0 0,-1 0 0,1 0 1,0-1-1,-1 1 0,1 1 0,-1-1 0,1 0 0,0 0 0,-1 0 0,1 0 0,0 0 0,-1 0 0,0 0 0,-5 2-130,4-2 33,13-1-69,-7 0 146,0 1 0,1 0-1,-1 0 1,0 0-1,0 0 1,8 2-1,9 1 10,162 2 362,-150-7-833,-31 1 152,0 1 0,-1 0 0,1-1 0,0 0 0,0 1 0,0-1 0,0 0 0,-1 0-1,1 0 1,0 0 0,-1 0 0,1-1 0,1-1 0,-3 3 183,0 0 0,1-1 0,-1 1 0,0-1 0,0 1 0,0 0 0,0-1 0,0 1 0,0-1 0,0 1 0,0 0 0,0-1 0,0 1 0,0-1 0,0 1 0,0-1 0,0 1-1,0 0 1,0-1 0,0 1 0,0-1 0,0 1 0,-1 0 0,1-1 0,0 1 0,0 0 0,-1-1 0,1 1 0,0 0 0,0-1 0,-1 1 0,1 0 0,0-1 0,-1 1 0,1 0 0,0 0 0,-1-1 0,0 1 0,-2-3-1228,-7-9-1847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22.3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50 115 6816,'-45'-7'3072,"40"7"-2656,10 0 544,9 0-608,12-5 1248,6 5-864,13-8 256,-1 5-576,11-14-160,-2 2-160,2 2-96,-2 1 32,11-3-1664,4 2 896,3 6-5632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23.6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19 4576,'-14'-19'6346,"15"28"-5792,-1-1 0,1 0-1,3 10 1,3 27 95,2 272 2204,-18-88-1637,6-207-935,-1-1 0,-12 40 0,12-50 50,4-11-310,0-1 0,0 1 1,0 0-1,0-1 0,0 1 1,0 0-1,-1 0 0,1-1 1,0 1-1,0 0 0,0 0 1,0 0-1,-1-1 0,1 1 1,0 0-1,0 0 1,-1 0-1,1-1 0,0 1 1,0 0-1,-1 0 0,1 0 1,0 0-1,0 0 0,-1 0 1,1 0-1,0 0 0,0 0 1,-1 0-1,1 0 0,0 0 1,-1 0-1,1 0 0,0 0 1,0 0-1,-1 0 0,1 0 1,0 0-1,-1 0 0,1 0 1,0 0-1,0 0 0,-1 0 1,1 1-1,0-1 0,0 0 1,-1 0-1,1 0 0,0 1 1,0-1-1,0 0 0,0 0 1,-1 0-1,1 1 0,0-1 1,0 0-1,0 0 0,0 1 1,0-1-1,-1 0 0,1 0 1,0 1-1,0-1 0,0 0 1,0 1-1,0-1 0,0 0 1,0 1-1,-1-3 19,0 0 0,0 0 0,0 0 0,0-1 0,0 1 0,1 0 0,-2-4 0,2 2-35,0-1 1,1 1 0,-1-1-1,1 1 1,0-1 0,0 1-1,0 0 1,0 0 0,1 0-1,0-1 1,0 1 0,0 1-1,0-1 1,0 0 0,6-6-1,-4 7-45,5-7-62,0 1-1,1 0 0,0 1 0,17-10 1,-24 16 71,1 0 1,0 0 0,0 1-1,0-1 1,0 1-1,0 0 1,0 0 0,0 1-1,0-1 1,0 1 0,0 0-1,1 0 1,-1 0 0,0 1-1,0 0 1,0-1-1,0 1 1,7 3 0,-6-2 20,0 1 1,1-1-1,-1 1 0,0 0 1,0 0-1,-1 1 1,7 5-1,-9-7 30,0 0 0,0 1 0,0-1 0,0 0 0,0 1-1,-1-1 1,1 1 0,-1-1 0,0 1 0,0 0 0,0 0 0,0-1 0,0 1-1,-1 0 1,1 0 0,-1 3 0,0 3 84,0 0-1,-1-1 1,0 1 0,0-1-1,-1 1 1,-1-1 0,1 1-1,-5 8 1,5-14-75,1 0 0,-1 0 0,1 0 0,-1-1 1,0 1-1,0-1 0,0 1 0,-1-1 0,1 0 0,0 1 0,-1-1 1,0-1-1,1 1 0,-1 0 0,0-1 0,0 1 0,0-1 1,0 0-1,0 0 0,0 0 0,0 0 0,-1-1 0,1 1 0,0-1 1,-4 0-1,-1 0 28,0-1 1,0-1-1,0 0 1,0 0 0,0-1-1,0 1 1,1-2-1,-1 1 1,-13-10 0,11 3-269,10 10 207,0 0 1,0 0 0,0-1 0,0 1 0,-1 0 0,1 0 0,0 0 0,0-1 0,0 1 0,0 0-1,0 0 1,0 0 0,0-1 0,1 1 0,-1 0 0,0 0 0,0 0 0,0 0 0,0-1 0,0 1-1,0 0 1,0 0 0,0 0 0,0-1 0,0 1 0,1 0 0,-1 0 0,0 0 0,0 0 0,0-1-1,9-1-99,-2 1 59,0 1 1,-1-1-1,1 1 1,-1 1-1,1 0 1,-1-1-1,1 2 1,6 1-1,14 3 41,9 1 3,-22-4 0,-1-1 0,28 2 0,-27-4 64,0-1-1,0 0 0,0-1 1,-1-1-1,20-5 0,-25 5-30,0 0-1,-1 0 0,0-1 1,1 0-1,-2 0 1,1-1-1,0 1 0,-1-2 1,0 1-1,10-11 0,-15 14-28,1 0-1,-1 0 1,0 0-1,0 0 1,0 0-1,0 0 1,0 0-1,0-1 0,-1 1 1,1 0-1,-1-1 1,0 1-1,1 0 1,-1-1-1,0 1 1,0 0-1,-1-1 1,1 1-1,0 0 0,-1-1 1,1 1-1,-1 0 1,0 0-1,0 0 1,0-1-1,0 1 1,0 0-1,0 0 1,-1 0-1,1 1 0,-1-1 1,1 0-1,-1 0 1,0 1-1,1-1 1,-1 1-1,0-1 1,0 1-1,0 0 1,0 0-1,0 0 0,-1 0 1,1 0-1,0 0 1,0 1-1,-1-1 1,1 1-1,0 0 1,0-1-1,-1 1 1,1 0-1,-1 0 1,-3 1-1,4 0-23,0-1-1,0 0 1,0 1 0,0-1-1,0 1 1,0 0-1,0 0 1,0 0 0,0 0-1,0 0 1,1 0 0,-1 0-1,1 1 1,-1-1 0,1 1-1,-1-1 1,1 1-1,0-1 1,-1 1 0,1 0-1,0 0 1,0 0 0,0-1-1,1 1 1,-1 0 0,-1 3-1,2 0 15,-1-1-1,0 0 1,1 0-1,0 1 1,0-1-1,0 0 0,1 0 1,-1 0-1,1 1 1,0-1-1,0 0 1,2 5-1,0-5 34,-1 0 0,1 0-1,0 0 1,0 0 0,0 0-1,0 0 1,1-1 0,0 0 0,-1 0-1,1 0 1,0 0 0,1 0-1,-1-1 1,0 1 0,1-1-1,-1-1 1,1 1 0,8 2 0,2-1 25,-1 0 0,0-1 1,1-1-1,-1 0 0,19-1 1,-14-2-316,32-6 1,19-10-3773,-38 9 803,7-2 667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26.2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2 847 2720,'-1'1'1167,"1"-1"-1137,0 0 0,0 0 0,0 0 0,0 0 0,0 0 0,0 0 0,0 0 0,0 0 0,0 0 0,0 0 0,6 3 989,12 1 1697,-6-2-261,-11-2-2339,1 0 0,-1 1 0,1-1 1,-1 0-1,1 0 0,-1 0 0,1 0 0,0 0 1,-1 0-1,3-1 0,7-3 414,-1 0 0,0-1 0,0 0 0,16-11 1,37-33 273,-8 6-451,-29 24-266,0-1 0,-2-1 0,0 0-1,-2-2 1,-1-1 0,29-41 0,-35 42 6,-1-1 1,-1-1-1,-1 0 0,-1-1 1,-1 0-1,-2-1 0,10-49 0,-12 41 101,1-52 0,-7 74-77,0-1 0,-1 1 0,0 0 0,-1 0 0,-1 0-1,0 0 1,-6-15 0,7 24-115,0 1 0,0-1 0,0 1-1,0 0 1,0 0 0,-1 0 0,-3-4 0,5 6-27,0 0 0,-1-1 0,1 1 0,-1 0 0,0 0 0,1 0 0,-1 0 0,0 0 0,0 0 1,1 1-1,-1-1 0,0 1 0,0-1 0,0 1 0,-2-1 0,2 2-1,-1 0 0,1 0 1,0 0-1,-1 0 0,1 0 0,0 1 0,0-1 0,0 1 0,0-1 0,0 1 1,0 0-1,-2 3 0,1-2 26,-4 5 47,1 0 0,-1 0 0,2 1 0,-1 0 0,1 0 0,1 0-1,-8 20 1,-15 71 210,27-98-249,-11 58 309,-5 106 1,15-152-283,1-1 0,1 0 0,0 1 0,1-1-1,0 0 1,1 0 0,0 0 0,2 0 0,9 21 0,-11-27 16,0-1 0,1 0 0,0 0 0,0 0 1,1-1-1,0 1 0,-1-1 0,2 0 0,-1-1 0,1 1 0,-1-1 0,1 0 0,1 0 0,-1-1 0,0 0 0,1 0 0,-1 0 0,1-1 0,11 3 0,-11-5 16,0 0 1,0 0-1,0 0 0,0-1 0,-1 0 0,1 0 0,0-1 0,7-2 0,-3 1-15,-3 1-13,-1-1 0,0 0-1,1 0 1,-1 0-1,-1-1 1,1 0 0,0-1-1,-1 0 1,0 0 0,8-8-1,-6 5-5,-1-1 0,0 0 0,0 0 0,-1-1 0,-1 0 0,8-16 0,-12 23-67,5-10 99,-5 9-77,-4 5-119,0 3 76,0 1 0,0 0 1,1-1-1,0 1 0,0 0 0,0 0 0,0 0 0,1 0 0,-2 11 0,3-11 48,-1 1-1,1-1 1,0 0 0,1 1-1,-1-1 1,1 0 0,0 0 0,1 0-1,1 6 1,-2-8 5,0 0 1,0 0-1,1-1 1,-1 1-1,1-1 1,-1 1-1,1-1 0,0 0 1,0 0-1,0 0 1,0 0-1,0 0 1,0 0-1,1 0 0,-1-1 1,1 1-1,4 1 1,-4-2 32,-1 0 0,1 0 0,0 0 0,0-1 0,-1 0 0,1 1 0,0-1 0,0 0 0,0 0 0,0-1 0,0 1 0,-1 0 0,1-1 1,0 0-1,0 0 0,-1 0 0,1 0 0,0 0 0,-1 0 0,1-1 0,-1 1 0,0-1 0,1 0 0,-1 0 0,0 1 0,0-1 0,0-1 0,0 1 0,0 0 0,-1 0 0,1-1 1,-1 1-1,1-1 0,-1 1 0,0-1 0,0 0 0,0 1 0,-1-1 0,1 0 0,0 0 0,-1 0 0,0 0 0,0 1 0,0-1 0,0 0 0,0 0 0,0 0 0,-1 0 1,0 1-1,-1-6 0,-4-7-4,0 0 1,-1 1-1,-13-20 1,17 29-63,0 1-1,-1-1 1,1 1 0,-1 0-1,0 0 1,0 1 0,0-1-1,0 1 1,-1 0 0,1 0 0,-1 0-1,0 1 1,-10-4 0,14 6 18,1 0 0,-1-1 0,0 1 0,1 0 1,-1 0-1,0 0 0,1 0 0,-1 0 0,0 0 1,1 0-1,-1 0 0,0 0 0,1 0 0,-1 1 1,0-1-1,1 0 0,-1 0 0,0 1 0,1-1 1,-1 0-1,1 1 0,-1-1 0,0 1 0,0 0 0,0 0 9,0 1-1,0-1 0,0 0 0,1 1 0,-1-1 0,0 1 0,1-1 0,-1 1 0,1-1 1,-1 3-1,1 2-24,-1-1 0,1 1 0,0-1 1,0 1-1,2 8 0,-1-12 32,0 0 1,0 0-1,0-1 1,0 1-1,0 0 0,1-1 1,-1 1-1,1 0 1,-1-1-1,1 0 0,-1 1 1,1-1-1,0 0 0,0 0 1,-1 0-1,1 0 1,0 0-1,2 1 0,1 0 2,0-1-1,0 1 0,0-1 0,0 1 0,0-1 0,9 0 0,14-2 34,0-1 0,-1-2 0,1 0 0,42-14 0,-16 0 191,64-30-1,-104 41-279,24-18 0,-14 9 122,-38 73-56,1-26-56,9-21 154,0 0 0,-5 18 1,8-23-62,-1 8-44,-1 0-1,0 23 0,3-35 2,0-1-1,0 1 0,0-1 0,0 1 1,0-1-1,0 1 0,0-1 0,0 1 1,0-1-1,0 0 0,1 1 1,-1-1-1,0 1 0,0-1 0,1 1 1,-1-1-1,0 0 0,1 1 0,-1-1 1,0 0-1,1 1 0,-1-1 1,0 0-1,1 1 0,-1-1 0,1 0 1,-1 0-1,1 0 0,-1 1 0,0-1 1,1 0-1,-1 0 0,1 0 0,-1 0 1,1 0-1,-1 0 0,1 0 1,-1 0-1,1 0 0,-1 0 0,1 0 1,22-5 461,-19 3-530,-1 1 78,0 0 1,-1 0 0,1-1-1,0 1 1,-1-1 0,1 0 0,-1 0-1,1 0 1,-1 0 0,0 0-1,0 0 1,3-4 0,20-35 122,-10 14-81,4 2-403,-10 33 214,5 19 129,-11-20-3,0-1 0,1 0 0,4 7 0,-1-4-81,-5-6 105,1 1 1,-1-1 0,1 0-1,0-1 1,-1 1 0,1 0-1,6 3 1,-8-6-9,0 1-1,0-1 1,-1 0 0,1 0 0,0 0-1,0 1 1,0-1 0,0 0-1,0 0 1,-1 0 0,1 0 0,0-1-1,0 1 1,0 0 0,0 0-1,-1 0 1,1-1 0,0 1 0,0 0-1,-1-1 1,1 1 0,0-1 0,0 1-1,-1-1 1,1 1 0,0-1-1,0-1 1,14-16 67,-9 9-11,-1-1-1,0 0 1,0 0-1,-1 0 1,0 0-1,-1-1 1,2-11-1,-2 1-177,0-1-1,-1-33 1,-2 54 17,5 13 27,-1-3 38,0 1 0,1-1 0,0 0 0,0 0 0,1 0 0,1 0 0,12 13 0,-13-16 42,0-1 0,0 0 0,1 0 0,-1 0 0,1-1-1,0 1 1,0-2 0,1 1 0,-1-1 0,14 4 0,-11-6 19,0 0 0,0 0 0,0-1 0,0 0 0,0-1 0,0 0 0,0-1 0,0 0 0,0 0 0,16-7 0,-23 8-1,-1 0 0,1 0 0,-1-1 0,1 1 0,-1 0 0,0-1 0,1 0 0,-1 1-1,0-1 1,0 0 0,0 0 0,0 0 0,2-4 0,-3 4-18,-1 0-1,1-1 1,0 1 0,0 0 0,-1 0-1,0-1 1,1 1 0,-1 0-1,0-1 1,0 1 0,0 0-1,0-1 1,-1 1 0,1 0 0,0 0-1,-2-5 1,-1-1 12,0 0-1,0 0 1,-1 1 0,0-1-1,0 1 1,-1 0 0,0 0 0,-7-7-1,9 11-28,1 1-1,-1-1 1,1 1-1,-1 0 0,0 0 1,0 0-1,0 1 1,0-1-1,-1 1 1,-3-2-1,5 2-17,-1 1 0,1 0 0,0-1 0,-1 1 0,1 0 0,-1 0-1,1 1 1,0-1 0,-1 0 0,1 1 0,0-1 0,-1 1 0,1 0 0,0 0 0,0 0 0,-4 2 0,1 0-10,0 1 1,0 0-1,0 0 0,0 1 1,1-1-1,-1 1 1,1 0-1,0 0 1,1 1-1,-1-1 1,1 1-1,-3 6 1,3-4 33,0 0 1,1 0 0,-1 0 0,1 0 0,1 1 0,0-1 0,0 0 0,0 1 0,2 8 0,-1-12-5,1-1 1,0 1-1,0 0 1,0-1-1,1 1 0,-1-1 1,1 1-1,0-1 1,0 0-1,1 0 1,-1 0-1,1 0 0,0 0 1,0-1-1,1 1 1,-1-1-1,1 0 1,6 5-1,-5-4 34,1-1-1,0 0 1,-1 0-1,1-1 1,0 0 0,0 0-1,0 0 1,0 0 0,1-1-1,-1 0 1,0-1-1,1 1 1,10-2 0,-4 0 0,0-2 0,0 1 0,0-2 0,0 0 0,0 0 0,21-12 0,67-46-27,-86 52-8,-11 7-2,0 1 0,1-1 0,-1 1 0,1 0 0,0 0 0,0 0 0,-1 0 0,1 1 0,0 0 1,0 0-1,9 0 0,-10 1 45,0 0 1,-1 1 0,1-1-1,-1 1 1,1 0 0,-1 0-1,1 1 1,-1-1 0,1 1 0,-1-1-1,0 1 1,0 0 0,0 0-1,0 0 1,0 1 0,-1-1-1,3 4 1,6 5-29,-5-4 57,1 1 0,1-1 0,-1 0 0,10 6 0,-14-12-102,0 1-1,0 0 1,0-1 0,1 1-1,-1-1 1,0 0-1,1 0 1,-1-1 0,0 1-1,1-1 1,-1 1 0,1-1-1,-1 0 1,1-1 0,-1 1-1,6-1 1,7-3-3290,23-9-1,-17 5 52,18-4 37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28.8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9 869 3072,'0'0'52,"-1"0"1,1 1 0,0-1-1,-1 0 1,1 0-1,-1 0 1,1 0-1,0 0 1,-1 1-1,1-1 1,0 0-1,-1 0 1,1 1 0,0-1-1,-1 0 1,1 0-1,0 1 1,0-1-1,-1 0 1,1 1-1,0-1 1,0 1-1,0-1 1,-1 0 0,1 1-1,0-1 1,0 0-1,0 1 1,0-1-1,0 1 1,0-1-1,0 0 1,0 2 0,0-1 1088,0 0-887,0-1 0,0 1-1,0-1 1,1 1 0,-1 0 0,0-1 0,0 1 0,1-1 0,-1 1-1,0-1 1,1 1 0,-1-1 0,1 1 0,0 0 0,1-1-19,1 1 1,-1-1-1,1 1 1,-1-1-1,1 0 0,-1 0 1,1 0-1,-1 0 1,1-1-1,-1 1 1,1-1-1,-1 0 1,1 1-1,-1-1 1,3-2-1,5-1 150,-1-2 0,12-8 0,-5 3 5,2 0-120,80-54 807,-78 49-927,0 0 0,30-33 0,-30 24-95,0-1 0,-2 0 0,-1-2 0,18-39 0,43-127 902,-57 125-652,-19 60-278,-1 0 1,0 0-1,0 0 0,-1-1 1,-1-14-1,1 24-39,0-1 0,0 1 0,0-1 0,0 0 1,0 1-1,-1-1 0,1 0 0,0 1 0,0-1 0,0 1 0,-1-1 0,1 0 0,0 1 0,-1-1 0,1 1 1,-1-1-1,1 1 0,-1-1 0,0 0 0,1 1-5,-1 0 0,1 0 0,-1 0 0,1 0 0,0 1 1,-1-1-1,1 0 0,-1 0 0,1 0 0,-1 0 0,1 0 0,0 1 0,-1-1 0,1 0 1,-1 0-1,1 1 0,0-1 0,-1 0 0,1 0 0,0 1 0,-1-1 0,1 0 0,0 1 1,0-1-1,-1 1 0,1-1 0,0 0 0,0 1 0,0-1 0,-1 1 0,1 0 0,-3 5-61,0 2 0,0-1 0,1 0 0,0 0-1,-2 16 1,-5 38 226,2 0 1,2 1-1,4-1 0,7 76 0,-4-118-32,1 0 0,1 0 0,7 22 0,-8-33 5,0 1 1,1-1-1,0 1 1,0-1 0,1 0-1,0-1 1,1 1-1,11 12 1,-16-19-77,0 0 1,0 0-1,0 0 0,1 0 1,-1 0-1,0-1 1,0 1-1,1 0 0,-1-1 1,0 1-1,1-1 1,-1 1-1,1-1 0,-1 0 1,1 0-1,-1 1 1,0-1-1,1 0 1,-1 0-1,1-1 0,-1 1 1,1 0-1,-1 0 1,1-1-1,-1 1 0,0-1 1,1 1-1,-1-1 1,0 1-1,1-1 0,0-1 1,2-1 4,0 0-1,0 0 1,-1 0 0,1-1-1,-1 1 1,0-1 0,5-7-1,2-7-23,0-1 0,-1 0 0,10-28 0,13-62 102,-26 87-72,65-205-56,5-17 59,-75 242-77,9-36 3,-10 35-4,1 1-1,-1-1 1,0 0 0,0 1-1,0-1 1,0 0 0,0 1 0,0-1-1,-1 1 1,0-4 0,-9 25-344,-3 13 431,2 1 0,1 0 0,-9 55 0,3 2 110,-16 106 273,-2 9-136,34-202-232,-1 0-1,1 0 1,0 0 0,0 1-1,0-1 1,0 0 0,1 5-1,-1-8-73,0 0-1,0 0 0,0 0 1,1 0-1,-1-1 0,0 1 1,0 0-1,0 0 0,0 0 1,0 0-1,0 0 1,0 0-1,0 0 0,0 0 1,0 0-1,0 0 0,0 0 1,0 0-1,1 0 0,-1 0 1,0-1-1,0 1 0,0 0 1,0 0-1,0 0 0,0 0 1,0 0-1,0 0 0,1 0 1,-1 0-1,0 0 1,0 0-1,0 0 0,0 0 1,0 0-1,0 0 0,0 1 1,0-1-1,0 0 0,1 0 1,-1 0-1,0 0 0,0 0 1,0 0-1,0 0 0,0 0 1,0 0-1,0 0 1,0 0-1,0 0 0,0 0 1,0 0-1,0 0 0,0 1 1,1-1-1,-1 0 0,0 0 1,0 0-1,0 0 0,0 0 14,54-108-177,-54 107 154,1-1 1,-1 1-1,1 0 0,-1 0 0,1 0 0,0 0 0,0 0 0,0 0 0,0 1 0,0-1 0,-1 0 1,1 0-1,1 1 0,-1-1 0,2-1 0,-2 2-3,-1 0 0,1 0 0,0 0 0,0 0 0,0 0 0,0 0 0,0 0-1,0 0 1,0 1 0,-1-1 0,1 0 0,0 1 0,0-1 0,0 0 0,-1 1 0,1-1 0,0 1 0,0-1 0,-1 1 0,1-1 0,0 1-1,-1 0 1,2 0 0,6 8-102,-1 0 1,9 13-1,-13-16 119,1 0 0,0 0-1,1-1 1,-1 1 0,1-1 0,0 0 0,1-1 0,-1 1 0,1-1-1,9 6 1,-2-4 10,1-1 0,0 0 0,0-1 0,0 0 0,0-1 0,0-1 0,1 0 0,-1-1 0,1-1-1,0 0 1,20-3 0,-22 1-7,-1-1 1,1 0-1,0 0 0,-1-2 0,0 1 0,0-1 1,0-1-1,0 0 0,-1-1 0,0 0 0,0-1 0,16-16 1,-18 15 48,-1 1 0,0-2 1,8-12-1,0 2 21,-14 19-82,-2 2-14,-9 11-59,-9 12 77,1 0 1,1 1-1,1 1 1,-12 30-1,16-19 10,10-34 16,0-1-1,1 1 1,-1 0 0,1 0 0,0 0 0,0 0-1,0-1 1,0 1 0,1 0 0,0 3 0,-1-6-27,1 1 1,-1-1 0,1 1 0,-1-1 0,0 0-1,1 1 1,-1-1 0,1 0 0,-1 0-1,1 1 1,-1-1 0,1 0 0,-1 0 0,1 0-1,0 0 1,-1 0 0,1 1 0,-1-1 0,1 0-1,-1 0 1,1 0 0,-1 0 0,1-1 0,-1 1-1,1 0 1,0 0 0,-1 0 0,1 0-1,0-1 1,15-6 223,-11 4-200,0-1 1,0 0 0,0-1 0,-1 1-1,0-1 1,0 0 0,0 0-1,0 0 1,2-6 0,5-10-2,8-23 1,-15 35-4,-1-1-36,-1 2-166,0 13 28,2 41 125,-4-36 22,1 0 0,0 1 1,0-1-1,1 0 0,7 19 0,-2-5 155,-6-23-152,-1-1 1,0 0 0,0 0 0,1 0 0,-1 1 0,0-1 0,1 0 0,-1 0 0,0 0 0,1 0 0,-1 0 0,0 0 0,1 0 0,-1 0 0,1 0-1,-1 0 1,0 0 0,1 0 0,-1 0 0,0 0 0,1 0 0,-1 0 0,0 0 0,1 0 0,-1 0 0,0-1 0,1 1 0,-1 0 0,1 0-1,10-7 15,-10 6 1,71-47 383,-13 8-350,-55 38-60,52-30-188,-50 29 179,-1 1 0,1-1 0,0 1-1,1 1 1,-1-1 0,0 1 0,12-1-1,-16 2 25,0 0-1,0 1 1,0-1-1,0 0 1,0 1-1,0 0 1,0-1-1,0 1 1,0 0-1,0 0 1,-1 0-1,1 0 1,0 0-1,-1 0 1,1 1-1,-1-1 1,1 0-1,-1 1 1,0 0 0,0-1-1,1 1 1,-1 0-1,0-1 1,0 1-1,0 2 1,0-1 4,1 0 1,-1 0 0,0 0 0,-1 0 0,1 0-1,-1 0 1,1 0 0,-1 1 0,0-1 0,0 0 0,0 0-1,0 0 1,-1 0 0,-1 6 0,1-6-19,0 1 0,0 0 0,0 0 0,1 0 1,-1 0-1,1 5 0,0-8 220,3-1-186,-1-1 0,0 0 0,1 0 0,-1 0 0,0 0 0,0 0 0,1 0 0,1-3 0,1 1 13,52-35 225,-40 25-312,38-20 0,-49 30 47,0 0 0,0 1 0,1-1 0,-1 1 0,1 1 0,-1 0 0,1-1 0,0 2 0,-1-1 0,12 1 0,-6 3-6,0-1 1,0 1-1,0 1 1,22 9 0,-8-2 149,-23-10-140,1 1 7,1 0 0,0 0 0,0-1 1,0 1-1,0-1 0,0 0 0,0-1 1,0 1-1,0-1 0,0 0 0,9-1 1,18-7-491,7 0-2924,-3 4-5440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29.2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23 108 7136,'-23'-14'3232,"28"14"-2816,0 0 1632,3 0-1216,16-5 1856,2 5-1537,27-9 353,11 3-896,9-11-224,-2 0-224,-4-6-192,-4 6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47.0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292 586 1568,'3'-2'617,"0"1"1,0-1-1,1 0 0,-1 1 1,0-1-1,1 1 0,5-1 3179,-21 2-303,4 1-3021,0 0 0,0 0-1,0 0 1,0 1 0,0 1-1,0-1 1,0 1 0,1 1-1,-13 6 1,4 0-236,0 1-1,0 1 0,-14 14 1,17-14-115,1 2-1,1-1 1,0 1 0,1 1 0,1 0 0,0 0-1,-7 19 1,4-8 84,3 1 0,0 0 0,-9 49 0,17-66-142,0-1 0,0 1 1,1 0-1,0-1 0,3 19 0,-3-25-18,1 1 0,0-1-1,0 0 1,0 0 0,1 0 0,-1 1 0,1-1 0,-1 0 0,4 3 0,-4-5-14,0 0 1,0 1-1,1-1 0,-1 0 1,1 1-1,0-1 0,-1 0 1,1 0-1,0 0 0,-1-1 1,1 1-1,0 0 1,0-1-1,0 1 0,0-1 1,0 0-1,2 1 0,3-1 9,-1 0 0,1-1 0,0 0 1,-1 0-1,1-1 0,-1 0 0,0 0 0,1 0 0,-1-1 0,0 1 0,0-2 0,0 1 0,-1-1 0,8-5 0,0-2 6,0-1 1,0 0-1,-1-1 0,14-18 0,9-17 1,-3-2 0,-1-1 0,-3-1 0,29-75 0,-48 102-95,-2-1-1,9-53 1,-3-51 22,-10 72-15,-2 0 1,-14-110-1,11 158 37,0 0 0,0 1 0,-1 0-1,-4-11 1,6 18-3,0-1-1,0 1 0,-1 0 0,1-1 0,-1 1 0,0 0 1,1 0-1,-5-3 0,5 4 0,0 0 1,0 1-1,0-1 1,0 0-1,0 1 0,-1-1 1,1 1-1,0-1 1,0 1-1,-1 0 1,1-1-1,0 1 0,0 0 1,-1 0-1,1 0 1,0 0-1,-1 0 1,-1 1-1,0 0 0,-1 0 0,2 1 0,-1 0 0,0-1 0,0 1 0,0 0 0,1 0 0,-1 1 0,1-1 0,0 0 0,0 1 0,0 0 0,0-1 0,0 1 0,0 0 0,1 0 0,-2 4 0,-7 13 16,2 1-1,0 0 1,1 0-1,1 1 1,-4 34 0,-4 116 479,14-139-340,1 1 1,2-1-1,11 52 0,36 93 112,0-45-2,-41-114-145,1 0 0,1 0 0,0-1-1,24 29 1,-31-42-87,1-1-1,0 1 1,0-1 0,0 0-1,0 0 1,1 0 0,-1-1-1,1 0 1,0 0-1,10 4 1,-12-6-15,0 0 0,0-1 0,0 1 0,-1-1 0,1 1 0,0-1-1,0 0 1,0-1 0,0 1 0,0-1 0,-1 0 0,1 1 0,0-2 0,0 1 0,-1 0 0,1-1 0,-1 0 0,1 1 0,3-4 0,1-2-4,-1 1 0,0-1 0,0 0 0,-1 0 0,1-1 0,-2 0 0,1 0 0,-1-1 0,0 1 0,-1-1 0,0 0 0,-1-1 0,1 1 0,-2 0 0,1-1 0,-2 0 0,1 1 0,-1-1 0,0 0 0,-1 0 0,0 0 0,-3-12 0,2 11-4,0 3 1,0-1 0,-4-14 1,4 21-8,0 0 0,0 0 0,0-1 0,0 1 0,0 0 0,-1 0 0,1 0 0,0 0 0,-1 0 0,0 1 0,1-1 0,-1 0 0,0 1 0,-2-3 0,3 4-6,0-1 0,0 1 0,0-1 0,0 1-1,0 0 1,0-1 0,0 1 0,0 0 0,0 0-1,0 0 1,0-1 0,0 1 0,0 0 0,0 0-1,0 1 1,0-1 0,0 0 0,0 0 0,1 0 0,-1 1-1,0-1 1,0 0 0,0 1 0,0-1 0,0 1-1,0-1 1,0 1 0,1-1 0,-1 1 0,0 0 0,0-1-1,1 1 1,-1 0 0,0 1 0,-3 2 7,1 1-1,-1 1 1,2-1 0,-5 9-1,6-12-1,-3 7-6,1 0 1,1 0-1,-1 0 1,1 0-1,-1 13 1,1 49 92,2-70-80,0 10 8,1 0 1,0 0-1,1 0 0,0-1 0,0 1 1,8 17-1,-8-23-5,0 1 0,1-1-1,0 1 1,0-1 0,0 0 0,1 0-1,0-1 1,0 1 0,0-1 0,0 0-1,1 0 1,0 0 0,8 5 0,-2-4 38,0 0 0,0-1 1,0 0-1,0-1 1,0-1-1,1 0 0,-1 0 1,1-1-1,0 0 0,-1-1 1,1 0-1,0-1 1,-1-1-1,18-4 0,-12 2 10,0-1-1,0-1 0,-1 0 0,1-2 0,-2 0 0,1 0 0,-1-2 0,25-20 1,-14 6-64,-2-2 1,-1-1 0,-1 0 0,24-42-1,2 1 15,-36 49-12,-11 16 8,1-1-1,0 1 1,0 0 0,0-1 0,1 1-1,-1 0 1,1 1 0,-1-1-1,1 0 1,5-3 0,-7 6-22,0 0 0,0-1-1,0 1 1,0 0 0,0 0 0,0 0 0,-1 0 0,1 0-1,0 0 1,0 0 0,0 1 0,0-1 0,0 0 0,0 0-1,0 1 1,0-1 0,-1 1 0,1-1 0,0 0 0,0 1-1,1 1 1,16 14-35,-17-14 85,70 78 180,-86-96 37,0 1 0,-26-18 1,39 31-270,-1 0 1,0 0-1,1 1 1,-1-1-1,0 1 1,0 0-1,0 0 1,0 0 0,0 0-1,0 0 1,0 1-1,0-1 1,-1 1-1,1 0 1,0 0 0,0 0-1,0 0 1,0 1-1,-1-1 1,1 1-1,0 0 1,0 0 0,0 0-1,0 0 1,1 1-1,-1-1 1,0 1-1,0 0 1,1-1 0,-1 1-1,1 0 1,-4 4-1,-1 2-5,1 0 0,-1 0-1,2 1 1,-1 0 0,1 0 0,1 0-1,0 0 1,0 1 0,0 0-1,1 0 1,1 0 0,0 0-1,0 0 1,0 13 0,2-12 30,0 0 0,1 0 0,0 0 0,0-1-1,1 1 1,1 0 0,-1-1 0,2 1 0,0-1 0,0 0 0,1 0 0,0 0 0,9 12 0,-8-13 39,1 0 0,1 0 0,12 12 1,-16-18-13,0 0 0,0 0 0,1 0 0,-1-1 0,1 1 0,-1-1 0,1 0 0,0-1 0,0 1 0,8 1 0,2-2 10,0 1 0,0-2 1,0 0-1,29-5 0,59-15 5,-99 19-37,31-8-80,0-1 0,0-1 1,43-22-1,-62 25-10,-1-1-1,0 0 0,0-1 1,-1 0-1,0-1 1,-1-1-1,0 0 0,21-27 1,-24 25 100,-1 0 0,0-1 0,-1 0 0,0 0 0,10-32 0,-17 43-5,0 0 0,-1 0 1,1 0-1,-1 0 0,1 0 0,-2-4 1,1 6-16,0 1 0,0-1 1,0 0-1,0 1 0,-1-1 1,1 0-1,-1 1 0,1-1 0,-1 1 1,0-1-1,0 1 0,1-1 1,-1 1-1,0 0 0,0-1 1,-2-1-1,3 3 2,-1 0 1,0-1-1,1 1 0,-1 0 1,1-1-1,-1 1 1,0 0-1,1 0 0,-1 0 1,1 0-1,-1-1 1,0 1-1,1 0 0,-1 0 1,0 0-1,1 0 1,-1 0-1,0 0 0,1 1 1,-1-1-1,1 0 1,-1 0-1,0 0 0,1 1 1,-1-1-1,1 0 1,-2 1-1,-15 14 7,10-9-8,-19 20 63,1 1-1,1 1 1,2 1-1,0 1 1,-22 45 0,38-66-28,1 0 0,1 1 0,-7 19 0,10-27-20,1 1 1,-1 0 0,1 1-1,-1-1 1,1 0-1,0 0 1,0 0 0,0 0-1,1 0 1,-1 0 0,1 0-1,-1 0 1,1 0-1,0 0 1,0 0 0,1-1-1,-1 1 1,2 3 0,1-1 23,0-1 1,0 0-1,0 1 1,1-2-1,0 1 1,-1 0-1,1-1 1,1 0-1,-1 0 1,0 0 0,1-1-1,-1 0 1,1 0-1,0 0 1,0-1-1,0 1 1,0-1-1,10 0 1,-11-1-24,0 0 0,0 0 0,-1 0 1,1-1-1,0 1 0,0-1 0,-1 0 0,1-1 1,-1 1-1,1-1 0,-1 0 0,1 0 0,-1 0 0,0-1 1,0 1-1,0-1 0,-1 0 0,1 0 0,0 0 1,-1-1-1,0 1 0,0-1 0,0 0 0,3-5 1,-2-1-78,0 0 0,0-1-1,-1 0 1,0 0 0,-1 0 0,2-15 0,-1-66 43,-3-8-107,0 99 124,0 0 0,0 0 0,0 0 0,0 0 0,0 1-1,0-1 1,0 0 0,0 0 0,-1 1 0,1-1 0,0 0 0,-1 0-1,1 1 1,-1-1 0,1 0 0,0 1 0,-1-1 0,0 0 0,-4 2-80,3 8-15,1 7 73,2 0 0,0-1 0,1 1 0,5 19-1,-4-18 142,0 1-47,0 0-1,2 0 1,0-1 0,1 1 0,1-1 0,9 16 0,-15-30-57,1 0 0,0 0 0,0-1 0,0 1 0,0-1 1,0 0-1,0 0 0,1 1 0,-1-1 0,1-1 1,-1 1-1,1 0 0,0-1 0,0 1 0,0-1 0,0 0 1,0 0-1,6 1 0,-4-1 37,-1-1 1,1-1-1,-1 1 1,1-1-1,-1 0 1,1 0-1,-1 0 1,1 0-1,-1-1 1,0 0-1,0 0 1,7-4-1,0-1-55,-1 0 0,0 0-1,-1 0 1,1-1 0,-1-1 0,-1 0-1,0 0 1,0 0 0,-1-1-1,10-18 1,35-68 108,21-36-31,-45 88-182,-28 44 109,0-1 0,1 1 0,-1 0 1,0-1-1,1 1 0,-1 0 0,0-1 0,1 1 1,-1 0-1,0-1 0,1 1 0,-1 0 0,1 0 1,-1 0-1,1-1 0,-1 1 0,1 0 0,-1 0 1,1 0-1,0 0 0,4 6-28,-1 17 50,-4-22-12,2 80 149,1 15 120,-1-79-214,0 1 0,0 0-1,2-1 1,9 28 0,-13-44-56,1 0 1,-1 1-1,0-1 0,1 0 0,-1 0 1,1 0-1,-1 0 0,1 0 0,0 0 1,-1 0-1,1-1 0,0 1 0,0 0 1,-1 0-1,1 0 0,0-1 0,0 1 1,0 0-1,0-1 0,0 1 0,0-1 1,0 1-1,0-1 0,0 0 0,0 1 1,0-1-1,0 0 0,0 0 0,1 0 1,-1 1-1,0-1 0,0 0 0,0-1 1,0 1-1,0 0 0,0 0 0,1 0 0,-1-1 1,0 1-1,0 0 0,0-1 0,0 1 1,0-1-1,0 0 0,0 1 0,1-2 1,3-2 23,0 0 1,0 0-1,0-1 0,-1 0 1,1 0-1,4-8 1,4-8-33,-1-1 0,12-28 0,11-21-147,-33 67 133,0 1 0,0 0 0,0 0 0,1 0 0,0 0 0,-1 0 0,5-3 0,-7 6 14,0 0 0,0 0 0,1 0-1,-1-1 1,0 1 0,1 0 0,-1 0 0,0 0 0,1 0-1,-1-1 1,0 1 0,1 0 0,-1 0 0,0 0 0,1 0-1,-1 0 1,0 0 0,1 0 0,-1 0 0,0 0 0,1 0-1,-1 0 1,0 0 0,1 0 0,-1 0 0,0 0 0,1 1 0,-1-1-1,0 0 1,1 0 0,-1 0 0,0 0 0,0 1 0,1-1-1,-1 0 1,0 0 0,0 1 0,1-1 0,-1 0 0,0 0-1,0 1 1,0-1 0,1 0 0,-1 1 0,0-1 0,0 0-1,0 1 1,0-1 0,0 0 0,0 1 0,5 22-17,-4-18 20,2 28-11,-1 1-1,-2 0 0,-1 0 1,-2-1-1,-12 65 0,-1-34 24,-3-1-1,-28 65 0,37-104-19,0-1 0,-2-1 0,-1 0-1,-1-1 1,-30 37 0,35-48-38,1-1 0,-2 0 0,1-1 0,-1 0 0,-1 0 1,1-1-1,-1-1 0,-1 0 0,1 0 0,-1-1 0,0 0 0,0-1 0,-21 4 1,29-7 22,1-1 1,-1 0 0,0 1 0,0-1 0,1-1-1,-1 1 1,0 0 0,0-1 0,1 0 0,-1 0-1,1 0 1,-1 0 0,1-1 0,-1 0 0,-4-3 0,4 3 7,0-1 1,0-1-1,1 1 1,0-1-1,-1 1 1,1-1-1,1 0 1,-1 0-1,0 0 1,1-1-1,-2-4 1,1 2-5,0-1 0,1 0 0,0 0 0,1 1 1,-1-1-1,1-1 0,1 1 0,0 0 0,0 0 1,0 0-1,1 0 0,0 0 0,1 0 0,3-12 1,-1 11 39,1 0 0,0 0 1,0 1-1,0 0 0,1 0 1,1 0-1,-1 1 0,1-1 1,0 2-1,1-1 0,-1 1 1,1 0-1,1 1 0,-1 0 1,14-6-1,11-4-81,1 3 1,65-17-1,94-10-2854,-122 29-3394,0 4 0,79 2 0,-94 7 3347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33.1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4 348 2080,'-4'-43'1253,"4"40"-921,0 0 0,0 0-1,1 0 1,-1-1 0,1 1-1,0 0 1,0 0 0,0 0-1,3-5 1,2-8 1695,-4 12 71,1 10-1327,0 8-136,19 112 1641,-10-60-913,6 92 0,-14-64-709,3 131 644,-6-211-956,0-13-287,-1 0 0,0 0 0,0 1 0,0-1 0,1 0 0,-1 0 0,0 0 0,0 0 0,-1 0 0,1 0 0,0 0 0,0 0 0,0 0 0,-1 0 0,0 2 0,1-3-43,0 0 0,0 0 0,0 0 0,0 0 0,0 1 0,0-1 0,0 0 0,-1 0 0,1 0 1,0 0-1,0 0 0,0 0 0,0 0 0,0 0 0,-1 0 0,1 0 0,0 0 0,0 1 0,0-1 0,0 0 0,-1 0 1,1 0-1,0 0 0,0 0 0,0 0 0,0 0 0,-1-1 0,1 1 0,0 0 0,0 0 0,0 0 0,0 0 0,0 0 0,-1 0 1,1 0-1,0 0 0,0 0 0,0 0 0,0 0 0,0-1 0,0 1 0,-1 0 0,1 0 0,0 0 0,0 0 0,0 0 1,0 0-1,0-1 0,0 1 0,0 0 0,-6-14 273,-34-164 62,11 36-490,27 122 109,0 0 0,2 1 0,0-1 0,1 0 0,6-28 0,38-108-75,-32 116 138,-11 36-38,0-1 0,-1 1 1,2 0-1,-1 0 0,0 0 0,1 0 1,6-7-1,-9 10 11,1 0 0,0 0 0,0 0 0,0 0-1,0 0 1,0 0 0,0 1 0,1-1 0,-1 0 0,0 1 0,0-1 0,1 1 0,-1-1 0,0 1 0,1-1 0,-1 1-1,0 0 1,1 0 0,-1 0 0,0 0 0,1 0 0,-1 0 0,0 0 0,1 0 0,-1 0 0,0 1 0,1-1 0,-1 1 0,0-1-1,2 2 1,3 1-8,-1 0 0,0 1 0,-1 0-1,1 0 1,-1 1 0,0-1 0,5 7-1,23 39 55,-15-24 82,-5-6 94,0-1 1,10 27-1,-18-36-173,0 1 1,-1-1 0,0 0 0,0 1-1,-2 0 1,2 20 0,-3-28-32,0 0 0,0 0 0,0 0 0,-1 0 1,1 0-1,-1 0 0,0 0 0,0 0 0,0 0 0,0 0 0,0 0 0,-1-1 0,1 1 0,-1-1 1,1 1-1,-1-1 0,0 1 0,0-1 0,-1 0 0,1 0 0,0 0 0,-1 0 0,1 0 0,-1-1 1,1 1-1,-1-1 0,-5 2 0,1 0 17,-1-1 0,0-1 0,0 1 0,0-1 0,0 0 0,0-1 0,-1 0 0,-14-2 0,4-4-34,18 5-20,0 1 1,0-1-1,-1 0 0,1 1 0,0-1 1,-1 1-1,1 0 0,0-1 0,-1 1 1,1 0-1,0 0 0,-1 0 1,1 0-1,-1 0 0,1 0 0,0 0 1,-1 1-1,-1-1 0,31 0-484,15-4 456,98-15-113,-79 7 215,107-26 98,-148 32-117,0-2-1,-1 0 1,0-1-1,0-1 1,32-22 0,-39 22 4,-5 5-23,-1-1 0,1 1-1,10-13 1,-16 16-27,-1 0 1,1 1-1,-1-1 0,1 1 0,0-1 1,-1 1-1,1 0 0,0 0 1,0 0-1,0 0 0,4-2 0,-5 3 3,0 0 0,0 0 0,0 0-1,0 0 1,0 0 0,0 0 0,0 0-1,0 1 1,0-1 0,0 0 0,0 0-1,0 1 1,0-1 0,0 1-1,0-1 1,0 1 0,0-1 0,-1 1-1,1 0 1,0-1 0,0 1 0,-1 0-1,1-1 1,0 1 0,-1 0 0,1 0-1,0 2 1,9 13 25,10 24 0,3 6 143,-22-44-78,-2-3 1,-1 0 1,1 0-1,0 0 1,-1 0-1,1-1 0,0 1 1,0 0-1,0 0 1,-2-3-1,-15-21-3,11 15-107,0-1 1,-2 1 0,1 0 0,-1 0-1,-1 1 1,-10-8 0,19 16 9,-1 0 0,0 0 0,0 0 0,0 0 0,0 0 1,0 1-1,0-1 0,0 1 0,0-1 0,0 1 0,0 0 0,0 0 0,0 0 0,-1 0 1,1 0-1,0 0 0,0 1 0,0-1 0,0 1 0,0-1 0,0 1 0,0 0 0,0 0 1,0 0-1,0 0 0,1 0 0,-1 0 0,0 1 0,-1 1 0,-5 3-19,1 1 0,0 0 0,0 1 1,-9 14-1,12-17 12,0 1 1,1 0-1,0 0 1,0 0-1,1 0 1,0 0 0,0 1-1,0-1 1,1 1-1,0-1 1,0 1-1,0 0 1,1-1 0,0 1-1,2 12 1,-1-14 35,0 0-1,0-1 1,1 1 0,0-1 0,0 1 0,0-1 0,0 0 0,0 1 0,1-1 0,0 0 0,0-1 0,0 1 0,0 0-1,1-1 1,-1 0 0,1 0 0,0 0 0,0 0 0,0 0 0,0-1 0,0 0 0,8 3 0,-8-4 15,-1 0 1,0-1-1,0 1 1,1-1-1,-1 0 1,1 0 0,-1 0-1,0 0 1,1 0-1,-1-1 1,0 0-1,1 1 1,-1-1 0,0-1-1,0 1 1,0 0-1,0-1 1,0 1-1,0-1 1,0 0-1,0 0 1,-1 0 0,1-1-1,-1 1 1,4-4-1,1-3 8,-1 1-1,0-1 1,0 0-1,-1 0 1,0-1-1,-1 1 1,0-1-1,0 0 1,1-11-1,0 0 49,-2 0 1,-1 0-1,0-32 0,-2 49-130,0 1-1,-1 0 1,1 0-1,-1 0 1,-1-5-1,2 6 19,0 2 21,0 1-1,0-1 1,-1 0 0,1 0 0,0 0-1,0 0 1,0 0 0,0 0-1,0 0 1,0 0 0,0 0 0,0 0-1,0 1 1,0-1 0,0 0-1,-1 0 1,1 0 0,0 0 0,0 0-1,0 0 1,0 0 0,0 0-1,0 0 1,0 0 0,0 0 0,-1 0-1,1 0 1,0 0 0,0 0-1,0 0 1,0 0 0,0 0 0,0 0-1,0 0 1,0 0 0,-1 0 0,1 0-1,0 0 1,0 0 0,0 0-1,0-1 1,0 1 0,0 0 0,0 0-1,0 0 1,0 0 0,-1 0-1,-1 11-71,2 0 29,0-1 0,0 1 0,1 0 0,0-1 0,1 1 0,0-1 0,0 0 0,1 1 0,1-1 0,0-1 0,0 1 0,6 9 0,-7-14 58,0-1-1,0 1 0,0-1 1,1 0-1,0 0 0,-1 0 1,2 0-1,-1-1 0,0 1 1,1-1-1,-1 0 0,1 0 1,0-1-1,0 0 0,0 0 1,0 0-1,0 0 0,0-1 1,1 1-1,-1-1 0,1-1 1,-1 1-1,0-1 0,1 0 1,-1 0-1,1-1 0,5-1 1,-1 0 47,0 0 1,0-1 0,0-1-1,0 0 1,-1 0 0,0-1-1,0 0 1,0-1 0,-1 0 0,15-12-1,-2-5-3,-2 0 0,0-1 0,-1-1 0,-2 0 0,-1-1 0,0-1 0,11-32 0,-12 31-9,-11 22-75,1 0-1,-2 0 1,1 0 0,2-8 0,-5 13 13,0 1 0,0-1 0,0 1 1,1-1-1,-1 1 0,0-1 1,0 1-1,0-1 0,0 1 0,1 0 1,-1-1-1,0 1 0,0-1 1,1 1-1,-1-1 0,0 1 0,1 0 1,-1-1-1,0 1 0,1 0 0,0-1 1,-1 1 8,1 0 1,-1 0 0,0 0-1,1 0 1,-1 1-1,0-1 1,1 0 0,-1 0-1,0 0 1,1 0-1,-1 1 1,0-1 0,1 0-1,-1 0 1,0 1-1,0-1 1,1 0 0,-1 1-1,0-1 1,0 0-1,1 1 1,11 25 4,-11-22 14,15 37-104,41 94 20,-49-118 69,2 0 0,0 0-1,0-1 1,2 0-1,18 19 1,-28-33 17,0 0-1,1 0 1,-1 0 0,0 0-1,1 0 1,-1 0 0,1-1-1,0 1 1,0-1 0,-1 0-1,1 0 1,0 0 0,0 0-1,0 0 1,0-1 0,0 1 0,0-1-1,0 0 1,0 0 0,4 0-1,-3-1 14,1 0-1,-2-1 0,1 1 0,0-1 1,0 0-1,0 0 0,-1 0 0,1 0 1,-1-1-1,0 1 0,0-1 0,1 0 1,-2 0-1,5-4 0,-3 1 4,1 0-1,-1 0 0,-1 0 1,1 0-1,-1 0 0,0-1 0,-1 0 1,1 1-1,-1-1 0,-1 0 1,1 0-1,-1 0 0,0-1 1,-1 1-1,0-13 0,-1 9-24,-1-1-1,0 0 1,-1 0 0,0 1-1,-1-1 1,0 1-1,-1 0 1,-10-16 0,15 26-13,-1 0 0,1 0 0,-1 0 0,1 0 1,-1 0-1,0 0 0,0 0 0,1 0 1,-1 0-1,0 0 0,0 1 0,0-1 0,0 0 1,0 1-1,0-1 0,0 1 0,0-1 1,0 1-1,-2-1 0,2 1-1,0 0 0,0 0 0,0 0 0,0 0 0,0 1 1,0-1-1,0 0 0,0 0 0,0 1 0,0-1 0,0 1 0,0-1 0,0 1 0,1-1 0,-1 1 0,0 0 0,-1 0 1,-1 3-33,-1 0 0,1 0 0,0 0 1,1 0-1,-1 0 0,1 1 0,-3 6 1,1 3 31,1-1 1,0 1 0,1 0 0,0 0 0,1 0 0,2 26 0,-1-31 14,1-1 0,1 1 0,-1-1 0,1 0 0,1 0 1,0 0-1,0 0 0,0 0 0,1 0 0,0-1 0,0 0 1,1 0-1,8 10 0,-9-13 7,0 0 0,0 0 0,1 0 0,-1-1 0,1 1 0,0-1 0,0 0 0,0-1 0,0 1 0,1-1 0,-1 0 1,1 0-1,-1-1 0,1 0 0,0 0 0,0 0 0,-1 0 0,1-1 0,0 0 0,10-1 0,9-3-8,0 0 1,-1-2-1,0-1 1,0 0-1,24-13 1,10-9 240,49-21-138,-107 49-106,1 1 0,0 0 1,-1-1-1,1 1 1,-1 0-1,1-1 0,0 1 1,-1 0-1,1 0 1,0 0-1,-1 0 0,1 0 1,0 0-1,0 0 1,-1 0-1,1 0 0,0 0 1,-1 0-1,1 0 1,0 0-1,-1 0 0,1 1 1,0-1-1,-1 0 1,1 0-1,-1 1 0,1-1 1,0 1-1,0 0 0,0 0-7,-1 1 0,1-1 0,-1 1 0,0 0 0,1-1 0,-1 1 0,0-1 0,0 1 0,0 0 0,0-1-1,0 1 1,-1 2 0,-1 5 26,0-1 0,0 1 0,-1-1 0,0 0 0,-1 0 0,-4 9 0,2-7 163,1 1-1,-5 16 1,10-27-178,0 0 0,0 0 0,0-1 0,0 1 0,0 0 0,0 0 0,0 0 0,0 0 0,0 0 0,0 0 0,0 0-1,0 0 1,0 0 0,0 0 0,1 0 0,-1 0 0,0 0 0,0 0 0,0 0 0,0 0 0,0 0 0,0 0 0,0 0 0,0 0 0,0 0 0,0 0 0,0 0 0,0 0-1,0 0 1,0 0 0,0 0 0,1 0 0,-1 0 0,0 0 0,0 0 0,0 0 0,0 0 0,0 0 0,0 0 0,0 0 0,0 0 0,0 0 0,0 0 0,0 0-1,0 0 1,0 0 0,0 0 0,0 0 0,0 0 0,0 0 0,0 0 0,0 0 0,1 1 0,-1-1 0,0 0 0,0 0 0,0 0 0,0 0 0,0 0 0,0 0 0,0 0-1,0 0 1,0 0 0,0 0 0,0 0 0,0 0 0,0 0 0,0 1 0,8-7 42,9-9-120,59-69 132,-64 71-33,15-14-7,-26 26-37,0 0 1,0 0-1,1 0 1,-1 0 0,1 0-1,-1 0 1,1 0-1,-1 1 1,1-1 0,-1 1-1,1-1 1,0 1-1,-1-1 1,1 1 0,0 0-1,2 0 1,-3 0 12,0 1 0,0-1 0,0 0 0,0 1 0,0-1 0,0 1 0,0 0 0,0-1 0,0 1 0,0 0 0,-1-1 0,1 1 1,0 0-1,0 0 0,-1 0 0,1 0 0,-1 0 0,1 0 0,-1 0 0,1 0 0,-1 0 0,1 1 0,7 28 135,-7-22-173,3 7 18,-3-8 34,0 0 1,1 0-1,0 0 0,0 0 1,0-1-1,1 1 0,0-1 1,5 8-1,-6-11 13,1 0 1,-1 0-1,1 0 0,-1 0 1,1-1-1,0 1 1,5 2-1,-7-4-8,1 0 0,0-1-1,0 1 1,0-1 0,0 0 0,0 1-1,0-1 1,0 0 0,0 0 0,-1 0-1,1-1 1,0 1 0,0 0 0,0-1-1,0 1 1,0-1 0,3-1 0,11-6 16,0-1 0,0 0 0,-1-1 0,-1-1 1,26-24-1,-30 26-23,-1-2 1,0 1-1,-1-1 1,0 0-1,0-1 1,-1 0-1,-1 0 1,8-20-1,1-12 41,11-52 0,-17 63-14,16-53 174,9-39 214,-19 61-1286,-13 103 818,11 64 1,-7-61 162,2 13-19,15 92 149,-15-111-206,1 0 1,14 35 0,14 13-229,-36-82-37,-1 0 0,1 0 0,0 0 0,-1 0 0,1 0 0,-1 0 0,1 4 0,-27-36-20202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33.4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87 7872,'-26'-16'2560,"26"15"-2476,0 1 1,-1 0-1,1 0 1,0-1-1,0 1 1,0 0-1,0-1 1,-1 1-1,1 0 1,0 0-1,0-1 1,0 1-1,0 0 1,0-1-1,0 1 1,0 0-1,0-1 1,0 1-1,0 0 1,0-1-1,0 1 1,0 0-1,0-1 1,0 1-1,1 0 1,-1-1 0,0 1-1,0 0 1,0-1-1,0 1 1,0 0-1,1 0 1,-1-1-1,0 1 1,0 0-1,1 0 1,-1-1-1,0 1 1,0 0-1,1 0 1,-1 0-1,0 0 1,1-1-1,-1 1 1,0 0-1,1 0 397,5-4 2,-1 0 1,0 0 0,1 0 0,-1 1 0,1 0-1,0 0 1,0 1 0,10-3 0,55-11 148,-25 10-609,1 2 0,78 4 0,-8 11-837,-91-6-841,0 0-1,35 14 0,38 16-6562,-45-19 4730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36.4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13 256 3072,'-3'-1'345,"3"1"-287,-1 0 0,1 0 0,-1 0 0,1 0 0,-1-1 0,1 1 1,0 0-1,-1 0 0,1 0 0,-1 0 0,1-1 0,-1 1 0,1 0 0,0-1 0,-1 1 0,1 0 0,-1-1 1,1 1-1,0 0 0,-1-1 0,1 1 0,0 0 0,0-1 0,-1-1 1189,2 2-191,35-5 3131,-18 4-3587,-1 0 0,1-2 0,0-1 0,-1 0 0,1-1 0,-1 0 0,21-11 0,-28 11-429,1-1 0,-1 0 1,0 0-1,0-1 0,-1 0 0,0-1 1,14-15-1,-20 20-121,-1 0 0,1-1 0,-1 1 0,0 0 0,0-1 0,0 1 0,0-1 0,-1 0 0,1 1 0,-1-1 0,0 0 0,0 0 0,-1 0 0,1 0 0,-1 0 0,1 0 0,-1 0 0,-1 0 0,1 0 0,-1 0 0,1 0 0,-1 1 0,0-1 0,0 0 0,-1 0 0,-2-6 0,3 9-53,1 0-1,-1 0 1,1 0 0,-1-1 0,0 1-1,0 0 1,0 0 0,1 0 0,-1 0-1,0 0 1,0 0 0,-1 1 0,1-1-1,0 0 1,0 0 0,0 1 0,0-1-1,-1 1 1,1-1 0,0 1 0,0-1-1,-3 1 1,2 0-11,0 0-1,-1 0 1,1 1-1,1-1 1,-1 1-1,0-1 1,0 1-1,0 0 1,0 0-1,0 0 1,1 0-1,-1 0 1,-2 2-1,-5 5 26,0 1 0,1-1-1,1 1 1,-8 11 0,14-19 5,-1 2-4,-40 59 433,36-52-316,0 0 0,1 1 1,0 0-1,-4 14 1,8-20-86,0-1 1,0 0 0,0 1 0,0-1-1,1 0 1,0 1 0,0-1-1,0 1 1,1-1 0,-1 1 0,1-1-1,0 0 1,0 1 0,1-1-1,-1 0 1,1 0 0,0 0 0,0 0-1,0 0 1,1 0 0,-1-1 0,1 1-1,0-1 1,0 0 0,6 6-1,-4-6 41,0 1 0,-1-1 1,1 0-1,0-1 0,1 1 0,8 2 0,-12-4-38,1-1 0,0 1 0,-1-1 0,1 0 1,-1 0-1,1 0 0,0 0 0,-1 0 0,1-1 0,0 1 1,-1-1-1,1 0 0,-1 0 0,1 0 0,-1 0 0,4-2 1,8-6 9,-1-1 1,-1 0-1,1 0 1,13-16 0,18-17-5,-9 16 6,60-37-1,-91 62-58,0-1 1,1 1-1,0-1 0,-1 2 0,1-1 0,0 0 0,0 1 0,0 0 0,7-1 1,-10 2 11,0 0 1,0 0-1,-1 1 1,1-1-1,0 0 1,-1 1-1,1 0 1,0-1-1,-1 1 1,1 0-1,-1 0 1,1-1-1,-1 1 1,1 0-1,-1 1 1,0-1-1,0 0 1,1 0-1,-1 1 1,0-1-1,0 0 1,0 1-1,0-1 1,0 1 0,-1-1-1,1 1 1,0 0-1,-1-1 1,1 1-1,0 3 1,-1 0 35,1 0 1,0-1 0,-1 1 0,0 0 0,0 0 0,-1 0 0,1 0 0,-1 0-1,-2 7 1,-2 4 160,-9 22 0,10-29-108,3-7-7,2-3 7,13-24 201,-1 9-312,1 0 0,1 2 0,19-16 0,-29 25-3,1 1 1,0 0 0,0 0-1,0 1 1,1 0-1,-1 0 1,1 0 0,0 1-1,0 0 1,-1 0-1,1 1 1,1 0 0,6 0-1,-11 1-1,1 1 0,-1-1 0,1 1 0,-1 0 0,1 0 0,-1 0 0,0 1 0,0-1 0,0 1 0,0 0 0,0 0 1,0 0-1,3 2 0,5 6 109,17 19 0,-15-15-63,0 2 0,14 20 0,-26-34-20,0 0 1,0 0-1,1 0 1,-1 0-1,1 0 0,-1 0 1,1-1-1,0 1 1,-1 0-1,1-1 0,0 0 1,0 1-1,0-1 1,0 0-1,0 0 0,0 0 1,1 0-1,-1-1 1,0 1-1,0 0 0,1-1 1,-1 0-1,3 1 1,-2-2 2,-1 1 1,1-1 0,-1 1 0,1-1 0,-1 0-1,1 0 1,-1 0 0,0 0 0,1 0 0,-1 0-1,0-1 1,0 1 0,0-1 0,0 1-1,0-1 1,0 0 0,-1 0 0,1 0 0,0 0-1,1-3 1,2-4-4,1 0 0,-2-1-1,1 0 1,-1 0 0,-1 0-1,0 0 1,0-1 0,-1 1-1,1-16 1,-2 10 20,-1 0 0,0 0 0,-2 0 0,0 1 0,-6-25 1,8 38-40,-1 0 0,1 1 1,-1-1-1,0 0 1,1 1-1,-1-1 1,0 1-1,0-1 0,0 1 1,0-1-1,0 1 1,-2-2-1,3 3-1,-1 0 0,1-1 0,-1 1 0,1 0 0,-1 0-1,1-1 1,-1 1 0,0 0 0,1 0 0,-1 0 0,1 0 0,-1 0 0,1 0-1,-1 0 1,1 0 0,-1 0 0,1 0 0,-1 0 0,0 0 0,1 1 0,-1-1-1,1 0 1,-1 0 0,1 0 0,-1 1 0,1-1 0,0 0 0,-1 1 0,1-1-1,-1 0 1,1 1 0,0-1 0,-1 1 0,1-1 0,0 1 0,-1-1 0,1 0-1,0 1 1,-1-1 0,1 1 0,0 0 0,-5 8-27,1 0-1,0 0 1,1 0 0,-5 19 0,0 1 83,6-22-58,1-1-1,-1 1 1,1 0-1,0 0 1,1 0 0,-1 0-1,1 0 1,1 0 0,0 0-1,0 0 1,0 0 0,0-1-1,1 1 1,0 0 0,1-1-1,6 13 1,-7-16 6,1 3 11,1 0 1,-1 0 0,1 0 0,0-1-1,8 8 1,-10-11 7,1 0 0,-1-1 1,0 0-1,1 1 0,-1-1 0,1 0 0,0 0 0,-1 0 0,1 0 1,0-1-1,0 1 0,-1-1 0,1 1 0,0-1 0,0 0 0,0 0 0,3-1 1,7-1 21,1 0 0,-1-1 0,0-1 0,0 0 0,0-1 0,21-11 0,70-46 119,-99 58-161,77-55 96,-72 51-112,0 0-1,19-10 1,-28 36-102,-1-11 123,0-1 0,0-1 0,0 0 0,0 0 0,1 0 0,0 0 0,0 1 0,0-1 0,0 0 0,3 5 0,1 0 8,1 0-1,0 0 1,0 0-1,11 11 1,-13-16-2,1-1 0,-1 0 0,1 0 1,-1-1-1,1 1 0,0-1 1,0 0-1,1 0 0,-1-1 1,10 3-1,-11-3 23,1-1-1,-1 0 1,1-1 0,-1 1 0,1-1-1,0 0 1,-1 0 0,1-1 0,-1 1 0,1-1-1,8-2 1,-7 1 3,1-1 0,0 0 0,-1-1 0,0 1 0,0-1 0,11-9 0,0-4 13,0 0 1,-1-1-1,21-31 1,-27 34-40,4-5 44,-1-2 0,19-43 0,-31 65-51,-1-1 1,1 0 0,-1 1 0,0-1-1,1 0 1,-1 0 0,0 0 0,0 1-1,0-1 1,1 0 0,-1 0 0,0 0-1,0 1 1,0-1 0,0 0 0,0 0-1,0 0 1,-1 0 0,1 1 0,0-1-1,0 0 1,-1 0 0,1 1 0,-1-2 0,1 1-3,0 1 0,-1 0 1,1 0-1,0 0 1,-1 0-1,1 0 1,0 0-1,0 0 1,-1 0-1,1 0 1,0 0-1,-1 0 1,1 0-1,0 0 1,0 0-1,-1 0 0,1 0 1,0 0-1,-1 0 1,1 0-1,0 1 1,0-1-1,-1 0 1,1 0-1,-11 10-34,0 7-11,1 1 0,1-1 0,0 1 0,-8 27 0,0-3-176,13-30 209,0 0 1,0 0-1,1 0 0,0 0 1,1 1-1,1-1 0,0 1 1,1-1-1,0 1 0,1-1 1,3 21-1,-3-30 42,0-1 1,-1 0 0,1 1-1,0-1 1,1 0-1,-1 0 1,0 1 0,1-1-1,-1 0 1,3 2-1,-4-4-16,1 1 0,-1-1 0,1 1 0,-1-1 0,1 0 0,-1 1 0,1-1 0,-1 0 0,1 1 0,0-1 0,-1 0-1,1 0 1,0 1 0,-1-1 0,1 0 0,0 0 0,-1 0 0,1 0 0,0 0 0,-1 0 0,1 0 0,0 0 0,-1 0 0,1 0 0,0 0 0,-1 0-1,1-1 1,0 1 0,-1 0 0,1 0 0,-1-1 0,1 1 0,0 0 0,-1-1 0,1 1 0,-1-1 0,1 1 0,-1-1 0,1 1 0,-1-1 0,1 0 0,4-5 57,-1 1 1,0-1 0,-1 0 0,0 0 0,1 0 0,-2 0 0,1-1 0,2-8 0,-3 2-61,0 1-1,0-1 1,-1-22-1,1-3 43,-1 23-36,-1-1-1,-2-22 1,1 16-169,1 21-20,0 13 84,-13 156-331,-1 8 620,-3 21 26,14-172-196,1-1 72,-1-2 1,-8 26 0,9-42-66,0 1 0,0-1 0,-1 1 0,0-1 0,-1 0 1,1 0-1,-1 0 0,0-1 0,-1 1 0,1-1 0,-8 6 1,10-9-33,-1 0 1,1-1 0,-1 1 0,1-1 0,-1 0 0,0 1 0,0-1-1,0-1 1,0 1 0,0 0 0,0-1 0,0 1 0,0-1 0,0 0-1,0 0 1,0 0 0,0 0 0,0-1 0,0 1 0,0-1 0,0 0-1,0 0 1,-4-2 0,3 2-9,1-1 0,-1 0 0,0 0 0,1 0-1,0 0 1,-1-1 0,1 1 0,0-1 0,0 0 0,1 0 0,-1 0 0,1 0-1,-1 0 1,1-1 0,0 1 0,-3-8 0,2-2-22,1 0 1,1 0-1,-1 0 1,2 0-1,0 0 1,3-19-1,-3 23 32,4-16-14,0 1 0,2-1 0,0 1 0,2 1 0,19-43 0,-19 50-7,0 1-1,20-27 1,-14 23-95,-7 10 90,0-1 1,1 2-1,0-1 0,1 1 0,0 0 1,0 1-1,1 0 0,0 1 0,0 0 1,15-7-1,9-1 28,69-18 1,-85 27 19,16-6 106,54-24 0,-81 30-111,0 1 0,-1-1 0,1-1-1,-1 1 1,-1-1 0,1 0 0,-1 0 0,0-1 0,0 1-1,5-11 1,-3 5 46,-4 7-43,0 1 0,0-1 0,0 0-1,-1 0 1,0 0 0,0 0 0,0 0 0,-1 0 0,1-1 0,0-6-1,-1 1-150,1 15 70,2 18 25,1 88 106,-3-71-24,-3-31-33,1 1-1,0-1 1,1 0 0,0 0 0,0 0 0,1-1 0,0 1-1,0 0 1,6 13 0,-7-20 3,1-1 18,0-1-1,0 1 0,0-1 1,0 0-1,0 0 0,0 0 1,0 0-1,0 0 0,0 0 1,-1-1-1,1 1 0,0 0 1,-1-1-1,1 1 0,-1-1 1,0 0-1,1 1 0,0-3 0,20-36-42,-20 37 11,4-11 35,0 0-99,1 1 1,15-23-1,-21 35 49,-1 0-1,1 1 1,0-1-1,0 0 1,-1 0-1,1 0 1,0 0-1,0 1 1,0-1-1,0 0 1,0 1-1,0-1 1,0 0 0,0 1-1,1 0 1,-1-1-1,0 1 1,0 0-1,0-1 1,0 1-1,1 0 1,0 0-1,-1 0 10,0 1-1,1-1 1,-1 1 0,0-1-1,0 1 1,0-1 0,0 1-1,0 0 1,0-1-1,0 1 1,0 0 0,0 0-1,0 0 1,-1 0 0,1 0-1,0 0 1,0 0-1,-1 0 1,1 0 0,-1 0-1,1 2 1,8 19-5,-1 0-1,-1 0 1,-2 1 0,0 0 0,-1 0-1,1 41 1,-11 141 135,6-196-110,-1 4 9,-2 24 122,-12 66 1,13-94-126,0 1 0,-1 0 0,0-1-1,-1 0 1,0 0 0,-1 0 0,1 0-1,-2-1 1,1 0 0,-1 0 0,-13 14-1,14-19-10,1 0 0,-1 0 0,0 0 0,1-1 0,-1 1 0,0-1 0,-1 0-1,1 0 1,0-1 0,-1 0 0,1 0 0,0 0 0,-1 0 0,-9-1-1,-3-1 5,1-1-1,-1 0 0,-21-6 0,27 5-29,1 0 0,0-1 0,0 0 0,0-1-1,1 0 1,-1-1 0,-16-12 0,23 15 13,1 1 1,0-1-1,0 0 0,0 0 1,0 0-1,1 0 0,-1 0 1,1-1-1,0 1 0,0-1 1,0 0-1,0 1 0,0-1 1,1 0-1,0 0 0,0 0 1,0 0-1,0 0 0,1 0 0,0-1 1,-1 1-1,1 0 0,1 0 1,-1 0-1,2-5 0,0 1-18,1 0-1,0 1 1,1 0-1,0-1 1,0 1-1,0 1 1,1-1-1,0 1 1,0 0-1,8-8 1,8-6-41,35-24 0,67-33 44,-86 55 13,-15 10-1254,0 0 1,0 1-1,1 1 0,26-7 0,-39 14 608,0 1-1,0 0 1,0 1-1,1 0 1,-1 0-1,1 1 1,-1 0-1,0 1 1,1 0-1,-1 1 1,0 0-1,15 5 1,-9 0-1008,1 1 1,-1 1 0,0 0 0,20 17-1,15 13-1925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5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 3136,'-27'2'8533,"0"3"-3378,13-1-3486,-25 12 0,16-5-1364,0 2 0,-27 20 0,42-28-189,1 2 0,0-1 0,0 1 0,0 0 0,1 0 0,0 0 0,1 1 0,0 0 0,0 0 0,-7 18 0,7-13-13,0 0-1,2 0 0,0 0 1,0 1-1,1 0 1,1-1-1,0 15 1,1-25-10,0 0 0,0 1 1,0-1-1,1 0 1,-1 0-1,3 6 0,-3-8-74,0 0 0,1-1-1,-1 1 1,0-1 0,1 1-1,-1 0 1,1-1 0,-1 1-1,1-1 1,-1 0-1,1 1 1,-1-1 0,1 1-1,0-1 1,-1 0 0,1 1-1,-1-1 1,1 0 0,0 0-1,-1 0 1,1 1 0,0-1-1,0 0 1,-1 0 0,1 0-1,0 0 1,-1 0 0,1 0-1,0 0 1,-1 0 0,1-1-1,0 1 1,-1 0 0,1 0-1,0 0 1,-1-1 0,1 1-1,0-1 1,8-4 83,0 0 0,-1 0 1,0-1-1,0 0 0,0 0 0,-1-1 0,7-8 1,5-3 12,38-34 206,82-84-322,-123 118-37,-9 9 12,0 1-1,12-11 1,-18 19 16,-1 0-1,1 0 1,-1 0 0,1 0-1,-1 0 1,0 0 0,1 1 0,-1-1-1,1 0 1,-1 0 0,0 0-1,1 1 1,-1-1 0,0 0 0,1 1-1,-1-1 1,0 0 0,1 1-1,-1-1 1,0 0 0,1 1-1,-1-1 1,0 0 0,0 1 0,0-1 0,6 11 111,-1-1-1,-1 1 0,0-1 0,3 13 1,-4-12-27,36 138 636,-12-39-732,-25-104-103,-1 0 1,0 1-1,0-1 0,0 9 0,-10-40-7187,8 19 5863,0-1-1,0 0 1,0 0-1,1-12 1,4-5-1287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38.1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66 3072,'-1'-1'172,"0"0"-1,-1 0 1,2 0 0,-1 0-1,0 0 1,0 0 0,0 0 0,0-1-1,1 1 1,-1 0 0,0 0-1,1-1 1,-1 1 0,1 0-1,0-1 1,-1 1 0,1 0 0,0-1-1,0 1 1,0-1 0,0 1-1,0 0 1,0-1 0,0 1-1,0 0 1,1-1 0,-1 1 0,0-1-1,1 1 1,-1 0 0,1 0-1,0-1 1,-1 1 0,1 0-1,0 0 1,0 0 0,0 0 0,0 0-1,0 0 1,1-2 0,0 2 192,-1 0 1,0-1 0,1 1-1,-1 0 1,1 0-1,-1 0 1,1 0 0,-1 0-1,1 0 1,0 1-1,-1-1 1,1 1 0,0-1-1,-1 1 1,4-1 0,-3 1-225,-1 1 1,1-1-1,-1 1 1,1-1-1,-1 1 1,0 0-1,1-1 1,-1 1 0,0 0-1,0 0 1,0 0-1,1 0 1,-1 0-1,0 0 1,0 0 0,0 0-1,-1 1 1,1-1-1,1 3 1,2 2 80,-1 1 1,-1 0-1,1 0 0,-1 0 1,-1 0-1,1 1 1,0 9-1,-2-16-195,22 199 1648,6 41-420,-10-133-641,-18-105-588,1-1 1,0 1-1,-1 0 0,1 0 0,0-1 0,0 1 0,0 0 1,3 3-1,-3-5-10,-1-1 0,1 1 0,0 0 0,-1-1 0,1 1 1,-1-1-1,1 1 0,0-1 0,-1 0 0,1 1 0,0-1 0,0 0 1,-1 1-1,1-1 0,0 0 0,0 0 0,0 0 0,-1 0 0,1 0 1,0 0-1,0 0 0,0 0 0,-1 0 0,1 0 0,0 0 0,0 0 1,-1 0-1,1-1 0,0 1 0,0 0 0,-1-1 0,1 1 0,1-1 1,10-7 26,0-1 0,0 0 0,-1-1 0,0 0 0,15-19 0,7-6-108,-31 33 67,4-5-47,1 1 0,0-1 0,0 1 0,0 1-1,1-1 1,0 1 0,15-7 0,-21 12 44,1-1 0,-1 1-1,1 0 1,-1-1 0,1 1 0,0 0-1,-1 1 1,1-1 0,-1 0 0,1 1-1,-1-1 1,1 1 0,-1 0 0,1 0-1,-1 0 1,0 0 0,1 0 0,-1 1-1,0-1 1,0 1 0,0-1 0,0 1-1,3 3 1,1 2-16,1 0-1,-1 0 0,-1 1 1,0 0-1,5 9 1,-7-11 72,-1 0 1,0 0-1,0 0 0,0 1 1,-1-1-1,0 1 1,0-1-1,-1 1 0,0-1 1,0 1-1,0 0 0,-1-1 1,0 1-1,-3 9 1,3-12 1,0 0 1,-1 0-1,1 0 1,-1 0-1,0 0 1,-1 0-1,1-1 1,-1 1-1,1-1 1,-5 4-1,5-5-23,0 0 1,-1 0-1,1 0 0,-1-1 0,0 1 0,1-1 0,-1 1 1,0-1-1,0 0 0,0 0 0,0-1 0,0 1 0,0-1 1,0 1-1,-5-1 0,-12-1 23,1-1-1,-28-6 1,-1-1 22,38 7-86,0 0-1,-13-5 1,-6-1-569,132 26 315,-86-15 403,28 1 1,-18-2-67,-15-2-41,0 0 0,0-1 0,0 0 0,0-1 0,0 0 1,-1-1-1,1-1 0,-1 0 0,14-6 0,3-3 89,1-2-1,30-23 1,-41 26-121,-2-2 0,1 0 0,16-20-1,40-52 252,-45 52-273,-28 33 5,1 0-1,0 0 1,0 0 0,0 0 0,0 0 0,1 0-1,-1 0 1,0 0 0,0 0 0,2 0 0,3 3-61,-2 9 58,-2 14 26,-2 41 0,-1-41 72,4 44-1,-1-54 41,6 24 0,-6-35-89,-1 0 0,1 0 0,-1 0 0,1 0 0,0 0 0,1 0 0,-1 0 1,1-1-1,0 1 0,3 3 0,-4-6-11,0 1 1,0-1-1,0 0 0,0 0 1,0 0-1,0 0 0,0 0 1,0 0-1,0-1 1,1 1-1,-1-1 0,0 1 1,0-1-1,1 0 1,-1 0-1,0 0 0,0 0 1,1 0-1,-1-1 0,0 1 1,0-1-1,1 1 1,-1-1-1,0 0 0,0 0 1,3-2-1,3-1 19,-1 0 0,0-1-1,0 1 1,-1-2 0,0 1-1,8-8 1,-1-3-19,0-1 1,-2 0-1,16-28 1,16-25-220,-42 69 188,-1-1 1,1 1 0,0 0-1,-1 0 1,1 1 0,0-1-1,0 0 1,0 0 0,0 0-1,0 1 1,0-1 0,0 0-1,0 1 1,0-1 0,0 1-1,1-1 1,-1 1 0,2-1-1,-2 1 8,0 0 1,0 1-1,0-1 0,0 1 0,0-1 0,-1 0 0,1 1 0,0-1 0,0 1 0,-1 0 0,1-1 1,0 1-1,-1 0 0,1-1 0,0 1 0,-1 0 0,1 0 0,-1-1 0,0 1 0,1 0 0,-1 0 0,1 0 1,-1 0-1,0-1 0,1 3 0,2 9 50,-1 0 0,0 0 0,2 22 0,-2-3-134,3 26 53,-3 78 1,-14 53 89,-6-56 49,13-109-47,-1-1 0,-1 1 0,-15 32-1,19-49-36,0 0 0,-1 0 0,1 0 0,-1 0-1,0-1 1,-1 1 0,1-1 0,-1 0-1,0-1 1,0 1 0,-1-1 0,1 0-1,-1 0 1,0-1 0,0 0 0,0 0-1,0 0 1,-1-1 0,1 0 0,-1 0-1,0 0 1,1-1 0,-1 0 0,0 0 0,0-1-1,0 0 1,-13-2 0,8 1-22,0-1 1,1-1 0,-1 0 0,1 0-1,-1-1 1,1-1 0,0 0-1,1 0 1,-1-1 0,1-1-1,0 0 1,0 0 0,1-1-1,0 0 1,-13-16 0,10 10-17,1-1 1,1 0-1,0-1 1,1 0-1,1 0 0,0-1 1,2 0-1,0 0 1,-7-32-1,12 42 14,0 0 0,0 0-1,1 0 1,0 0 0,0 0 0,0 0-1,1 0 1,0 0 0,1 0 0,0 0-1,0 0 1,0 0 0,1 1 0,0-1-1,0 1 1,0 0 0,1 0 0,0 0-1,1 0 1,-1 1 0,1-1 0,10-8-1,5 1-3,1 1 0,0 1-1,0 0 1,37-11 0,-38 14 6,19-6-262,0 1 1,1 2-1,78-10 0,-113 20-473,-1 1 0,1 1 0,-1-1 0,1 1 0,0-1-1,-1 1 1,1 1 0,-1-1 0,0 1 0,7 2-1,6 5-4128,20 14-1,2 1 1416,10 1-331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38.9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246 139 4224,'-3'-2'477,"1"-1"1,0 0 0,0 1-1,1-1 1,-1 0-1,0 0 1,1 0-1,0 0 1,0 0-1,-1-4 1,1 5-157,0 0 0,0 0-1,0 0 1,0 0 0,0 0-1,0 0 1,-1 0 0,1 0 0,-1 1-1,1-1 1,-1 0 0,0 1 0,1-1-1,-1 1 1,0 0 0,0 0 0,0 0-1,0 0 1,0 0 0,0 0 0,0 0-1,-1 0 1,1 1 0,0-1-1,0 1 1,-1 0 0,1 0 0,0 0-1,0 0 1,-5 0 0,1 1-68,-1 0 0,1 0 0,0 0 0,0 1 1,0 0-1,0 0 0,0 1 0,0-1 0,-10 8 0,9-5-148,1 1-1,0 0 0,-1 0 0,2 0 1,-1 1-1,1 0 0,0 0 0,0 0 0,1 1 1,0 0-1,1-1 0,-1 1 0,-3 15 1,1 6-25,0 0 0,-2 48 0,8-73-84,-2 26 95,3 54 0,0-71-60,1-1 0,0 0 1,0 0-1,2 0 0,-1 0 1,1 0-1,7 12 0,-7-17-5,0-1-1,1 0 1,0 0 0,0-1-1,0 1 1,1-1-1,-1 0 1,1 0-1,1-1 1,-1 0-1,0 0 1,1 0 0,0-1-1,10 4 1,4 0 39,0-1 1,1-1-1,33 3 1,-25-4-18,0-3 0,-1 0 0,1-2 0,0-1 0,-1-1 0,40-10 0,-46 7 4,-1-1 1,1-1 0,-2-1 0,1-1-1,-1-1 1,-1 0 0,0-2-1,28-22 1,-37 25-8,0-1 0,-1 0 0,0 0-1,0-1 1,-1-1 0,-1 1 0,0-1 0,-1-1-1,0 0 1,-1 0 0,-1 0 0,0 0 0,-1-1-1,2-15 1,-4 18-16,0 0-1,-2 0 1,1 0 0,-1 0-1,-1-1 1,0 1 0,-1 0-1,0 1 1,-1-1 0,0 0-1,-1 1 1,-1-1-1,1 1 1,-2 0 0,1 0-1,-2 1 1,1 0 0,-10-11-1,7 12-81,0 0 0,0 1-1,-1 0 1,0 0 0,-1 1-1,1 1 1,-1 0 0,-1 0-1,1 1 1,-1 0 0,0 1-1,-18-4 1,-9 1-210,0 1 0,-65-1 0,-19 10-7,102 0 68,0 0 0,0 1 0,-35 11 0,53-14 2,1 0 1,0 0-1,-1 0 0,1 0 0,0 1 1,0-1-1,-1 1 0,1-1 0,-3 4 1,4-4 56,1 0 1,-1 0 0,1 0-1,-1 0 1,1 0 0,-1 0-1,1 0 1,0-1-1,-1 1 1,1 0 0,0 0-1,0 1 1,0-1 0,0 0-1,0 0 1,0 0-1,0 0 1,0 0 0,0 0-1,0 0 1,1 0 0,-1 0-1,0 0 1,1 0 0,-1 0-1,1-1 1,0 2-1,1 2-361,1 0 0,0 0 0,0 0-1,0-1 1,0 1 0,1-1-1,-1 0 1,1 0 0,4 2-1,39 21-3226,-27-17 2762,37 22-3719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39.3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9 7456,'-1'-1'346,"-4"-4"1729,10 3-331,1 13 1130,-5-9-2361,38 101 6253,7 57-3959,-32-97-2695,7 76 0,-18-106-302,3 50-4346,-6-80 3854,1 16-3215,-1-18 3700,0-1 0,0 1 0,0 0 0,0-1 0,1 1 0,-1-1 0,0 1 0,0 0 0,1-1 0,-1 1 0,0-1 0,1 1 0,-1-1 1,1 1-1,-1-1 0,1 1 0,-1-1 0,0 0 0,1 1 0,0-1 0,-1 0 0,1 1 0,0-1 0,0 1-306,0-1 0,0 0 0,0 0 0,0 0 0,0-1-1,0 1 1,0 0 0,0 0 0,0 0 0,-1-1 0,3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40.9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250 208 3648,'6'-7'789,"0"0"0,-1 0 0,1-1 0,-2 0 0,1 0 0,4-12 1,-8 17-452,0 0 1,0 0 0,-1 0-1,1 0 1,-1 0 0,1-1 0,-1 1-1,0 0 1,0 0 0,0-1 0,-1 1-1,1 0 1,-1 0 0,0 0-1,0 0 1,0 0 0,0 0 0,0 0-1,-1 0 1,1 0 0,-4-3-1,0-1 51,-1 0-1,0 1 0,0 0 0,-1 0 1,1 0-1,-2 1 0,1 0 0,-11-6 1,15 9-342,-1 1 0,1-1 0,-1 1 0,0-1 1,0 1-1,1 0 0,-1 0 0,0 1 0,0-1 1,0 1-1,0 0 0,0 0 0,0 0 0,0 0 1,0 1-1,0 0 0,0-1 0,0 2 0,0-1 1,-5 3-1,3 0-46,0 0 0,0 0 0,0 0 0,1 1 1,0 0-1,0 0 0,0 0 0,1 1 0,0 0 1,0-1-1,0 2 0,-3 7 0,-2 7 45,0 2-1,-6 30 1,7-25 36,3-13 13,1 1-1,1 0 0,1 0 1,0 0-1,1 0 0,0 0 1,2 0-1,0 0 1,0 1-1,2-1 0,0-1 1,6 20-1,9 9 121,24 46-1,-13-31 125,-14-25-42,-2 0 0,10 36-1,-18-51-200,-2-1-1,1 2 0,-2-1 0,-1 0 0,-1 30 0,0-42-60,-1-1-1,0 0 0,-1 0 0,1 0 1,-1 0-1,-5 11 0,5-14-219,0 0 1,0 0-1,0 1 0,0-2 0,0 1 1,0 0-1,-1 0 0,0-1 0,1 1 1,-1-1-1,0 0 0,0 0 0,-4 2 1,6-3-47,0-1 0,0 0 1,1 1-1,-1-1 0,0 0 0,0 0 1,1 0-1,-1 0 0,0 0 1,0 0-1,1 0 0,-1 0 0,0 0 1,0 0-1,0 0 0,1 0 1,-1 0-1,0-1 0,0 1 0,1 0 1,-1-1-1,0 1 0,1 0 1,-2-1-1,1 0-242,0-1 1,0 1 0,0 0-1,0 0 1,0-1-1,0 1 1,0 0 0,0-1-1,1 1 1,-1-1-1,0 1 1,0-3 0,-4-19-5208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41.2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52 7968,'-15'-2'2565,"34"-3"4404,18-3-4733,173-18 1400,108 16-3235,-308 10-806,-1 1 0,0 0-1,17 4 1,-24-4-934,-2 16-10644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41.7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9 7232,'-3'2'339,"1"-1"0,-1 0 0,1 1 0,0-1 0,0 1 0,0 0 0,0 0 0,0 0 0,0 0 0,0 0 0,-2 4 0,-1 2 884,2 0 1,-6 13-1,3-1-318,2 0-1,0 1 1,1-1-1,-1 41 1,4-52-691,0 1 1,0-1 0,1 0 0,0 0-1,4 13 1,-4-19-149,0 0-1,0 0 0,0 0 1,0 0-1,0-1 1,1 1-1,-1 0 1,1-1-1,0 1 1,0-1-1,0 1 0,0-1 1,0 0-1,1 0 1,-1 0-1,1 0 1,-1 0-1,1 0 1,4 1-1,-5-2-24,-1-1 1,1 1-1,-1-1 0,1 0 0,-1 0 1,1 0-1,0 0 0,-1 0 1,1 0-1,-1 0 0,1 0 1,-1-1-1,1 1 0,-1 0 0,4-2 1,-2 0 20,1 0 0,-1 0 0,0 0 0,0 0 1,0-1-1,4-3 0,0-2 29,0-1 1,0 1-1,9-17 0,-8 11 50,0-1 1,-1 0-1,-1 0 0,8-29 0,-12 36-82,0-1-1,-1 1 1,0-1-1,-1 0 1,0 1-1,0-1 1,-1 1-1,0-1 1,0 0-1,-1 1 1,-3-10-1,4 16-84,0-1 0,0 0 0,0 1 0,-1-1 0,1 1 0,-1 0 0,1-1 0,-1 1 0,0 0 0,0 0 0,0 0 0,0 0 0,0 0 0,-1 0 0,1 1 0,0-1 0,-1 1 1,1 0-1,-6-3 0,4 3-24,1 1 1,-1-1 0,1 1 0,-1-1 0,0 1-1,1 0 1,-1 0 0,0 1 0,1-1 0,-1 1 0,1 0-1,-1 0 1,1 0 0,-1 0 0,-3 2 0,-23 15-705,28-16 358,-1-1-1,1 1 1,0-1 0,1 1-1,-1 0 1,0 0 0,0 0 0,1 0-1,-1 0 1,1 0 0,-2 5-1,3-6 85,-1 0 0,1 0 0,0 0 0,0 0-1,0 0 1,0 0 0,1 0 0,-1 0 0,0 0-1,0 0 1,1-1 0,-1 1 0,0 0 0,1 0-1,-1 0 1,1 0 0,-1-1 0,1 1 0,-1 0-1,1 0 1,0-1 0,-1 1 0,1 0 0,0-1-1,-1 1 1,1-1 0,0 1 0,0-1 0,0 1-1,1 0 1,2 1-870,1 0 0,-1-1 0,0 1 0,10 1 0,11 2-509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42.0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1 177 7648,'1'7'467,"0"-1"0,1 1 0,1-1 0,-1 0 0,1 1-1,0-1 1,0-1 0,5 7 0,-5-6 172,0-1 1,0 1-1,-1-1 0,1 1 0,-1 0 0,0 0 0,1 8 1,-2-8-17,1 1 0,0-1 0,0 0 0,6 12 0,-8-19-525,1 1-1,-1-1 0,1 1 0,-1 0 1,0-1-1,1 1 0,-1-1 0,0 1 1,0-1-1,1 1 0,-1-1 0,0 1 1,0-1-1,0 1 0,1-1 0,-1 0 1,1-14 283,0 1 1,-1-1 0,-1 1 0,-3-27 0,-2-26 61,6 57-361,0 0 0,1 0 1,0 0-1,1 0 0,5-17 0,-6 23-51,1 0-1,0 0 1,0 0-1,0 0 1,0 0-1,1 0 1,0 0-1,-1 1 1,1 0-1,1-1 1,-1 1-1,0 0 1,1 0-1,0 1 0,6-4 1,-1 1 31,1 1 1,-1 1-1,1 0 0,0 0 1,0 1-1,0 1 0,11-2 1,-3 2-35,1 1 1,0 1 0,18 3-1,-23-1-321,0 0 0,-1 1-1,0 0 1,14 7 0,-22-9-978,0 1 0,-1-1 1,1 1-1,0 0 0,-1 1 1,0-1-1,0 1 1,0 0-1,0 0 0,-1 0 1,5 7-1,10 13-3790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43.6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1209 4224,'-11'11'1365,"15"3"6059,-1-15-7226,-1 1 0,0 0-1,1-1 1,-1 1 0,0-1 0,0 0 0,0 0-1,1 0 1,-1 0 0,0 0 0,0 0-1,0 0 1,-1-1 0,1 1 0,0-1 0,0 1-1,-1-1 1,1 0 0,1-3 0,4-4 128,-1-1 1,8-20-1,-11 24-200,18-38 227,2 0 0,2 1 0,2 1 0,34-40 0,7 5-187,-30 36-174,-1-3 1,46-71 0,7-68 162,-52 97 37,-4 5 416,-37 122-752,-34 117 45,8-44 433,24-88-71,0 1 0,-1 45 0,6-57-182,1 0 0,0 0-1,1 1 1,1-1 0,1-1 0,6 20-1,-5-21-39,1 1 0,11 19-1,-15-29-7,0 0 1,1 0-1,0-1 0,-1 1 1,1-1-1,1 0 0,-1 1 0,0-2 1,1 1-1,-1 0 0,1-1 1,7 4-1,-9-5-8,1-1-1,-1 1 1,1-1 0,-1 0-1,0 1 1,1-2 0,-1 1-1,1 0 1,-1 0 0,1-1-1,-1 1 1,0-1-1,1 0 1,-1 1 0,0-1-1,1 0 1,-1-1 0,0 1-1,0 0 1,0-1 0,0 1-1,3-4 1,2-1 43,-1 0 0,0-1 0,0 0 0,8-14 0,6-9 109,-2-1 0,0-1 0,-3-1 0,22-64 0,33-277-29,-68 362-157,7-55 51,0-82 1,-6 106-25,-2 34-22,-2 29-5,-20 157 313,-60 326 560,56-358-443,-16 74-228,39-211-100,0-1 0,1 0 1,0 11-1,1-47-178,1 1 1,2-1-1,1 1 1,1 0-1,1 0 0,11-27 1,-13 44 48,1 0 0,0 0 0,1 1 0,1 0-1,-1 0 1,1 1 0,1-1 0,0 2 0,0-1 0,1 1 0,0 0 0,0 1 0,1 0 0,0 0 0,0 1 0,17-7 0,-22 12 15,0 0 0,0 0 0,-1 0 0,1 0 0,0 1 0,0 0 0,0 0 0,0 0 0,0 0 0,-1 1 0,9 2 0,4 2-85,30 13 0,-37-14 100,50 27 176,-45-22-18,1 0-1,0-2 1,29 11 0,-39-17-124,-1 0 0,1 0-1,-1 0 1,1 0 0,-1-1-1,1 0 1,0 0 0,-1-1 0,1 1-1,-1-1 1,1-1 0,-1 1-1,0-1 1,1 0 0,-1 0-1,6-3 1,-8 3-7,0 0 0,0 0-1,0-1 1,-1 1 0,1-1-1,-1 1 1,1-1 0,-1 0 0,0 0-1,0 0 1,0 0 0,-1-1 0,1 1-1,-1 0 1,0-1 0,1 1-1,0-6 1,-1 3-4,0 1-1,-1-1 1,1 0-1,-1 0 1,0 0 0,0 0-1,-1 0 1,0 0-1,-3-10 1,4 15-21,0-1-1,0 1 1,-1 0 0,1-1 0,-1 1-1,1 0 1,-1 0 0,1 0 0,-1 0-1,0-1 1,0 1 0,1 0 0,-1 0 0,0 0-1,0 1 1,0-1 0,0 0 0,0 0-1,0 0 1,0 1 0,-1-1 0,1 1-1,0-1 1,0 1 0,0-1 0,-1 1-1,1-1 1,0 1 0,-1 0 0,1 0 0,0 0-1,-1 0 1,1 0 0,-2 0 0,2 1 5,-1-1 0,1 1 1,0-1-1,0 1 1,0 0-1,0 0 1,-1-1-1,1 1 0,0 0 1,1 0-1,-1 0 1,0 0-1,0 0 0,0 0 1,0 0-1,1 1 1,-1-1-1,1 0 1,-1 0-1,1 1 0,-1-1 1,1 0-1,0 1 1,0-1-1,-1 0 1,1 1-1,0-1 0,0 0 1,0 1-1,0-1 1,1 0-1,-1 2 1,2 5 26,0-1 1,0 0-1,1 0 1,0 0-1,0 0 1,0-1-1,1 1 1,0-1-1,6 8 1,0-2 30,1 0 1,0-1-1,15 13 0,-18-19-418,0 0-1,0 0 0,0 0 1,1-1-1,-1 0 1,1-1-1,0 0 0,0 0 1,12 1-1,-6-2-658,0 0 0,0-1-1,1 0 1,28-4-1,-41 3 151,0 0 0,1-1 1,-1 0-1,0 1 0,0-1 0,0 0 0,0-1 0,0 1 0,0 0 0,-1-1 0,5-3 0,-1 1-3868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44.0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19 172 9632,'-18'-3'3584,"28"3"-2784,6-5-256,-1 5 928,17-4-929,21-4 705,42-9-736,8-6-192,-3 0-192,-2-5-384,10 3 128,5 5-3487,3 8 2015,-13 9-5504,-22 3 4000,4 0 1088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50.6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1005 3232,'-7'9'1135,"7"-8"-1107,0-1 0,0 0 0,0 1 1,1-1-1,-1 0 0,0 1 0,0-1 0,0 0 1,0 0-1,0 1 0,0-1 0,0 0 1,1 0-1,-1 1 0,0-1 0,0 0 1,0 0-1,1 1 0,3 1 3559,-3-1-3317,1-1 0,-1 1 0,1-1 0,-1 1 0,1-1 0,-1 0-1,1 0 1,-1 0 0,4 0 0,-2 0-76,-1 0 0,1 0 0,0-1 0,0 1 0,0-1 0,-1 0 0,1 0 0,0 0 0,-1 0 0,1-1 0,-1 1-1,0-1 1,1 1 0,-1-1 0,0 0 0,3-2 0,2-4 86,0-1-1,12-18 0,-7 9-73,-8 13-144,153-195 1161,-131 172-1070,79-93 644,-91 103-666,-2 0 1,0-1-1,-1-1 1,-1 1 0,10-27-1,-11 17 74,0-1 0,-2 0-1,-1 0 1,-2-1 0,-1 1 0,-1-1 0,-2 0-1,0 0 1,-9-49 0,8 72-122,-1 0 1,1 1-1,-1-1 1,-1 0-1,1 1 0,-2-1 1,1 1-1,-1 0 1,0 0-1,-5-6 0,9 12-90,0 1 0,-1-1 0,1 1-1,-1-1 1,1 1 0,-1-1 0,1 1-1,-1-1 1,1 1 0,-1 0 0,1-1-1,-1 1 1,1 0 0,-1 0-1,0-1 1,1 1 0,-1 0 0,1 0-1,-1 0 1,0 0 0,1 0 0,-1 0-1,0 0 1,1 0 0,-1 0 0,0 0-1,1 0 1,-1 0 0,1 0 0,-1 1-1,0-1 1,1 0 0,-1 0 0,1 1-1,-1-1 1,1 0 0,-1 1 0,1-1-1,-1 1 1,0 0 0,-2 2-39,0 1 1,1-1-1,-1 1 1,1 0-1,-3 5 1,0 4 26,-1 0 0,2 1-1,0-1 1,-3 18 0,-6 60 161,7-42 105,0-1-45,1 1 0,2-1 0,3 1 0,1 0 0,3-1-1,11 53 1,-11-83-130,1-1-1,10 25 1,-12-35-38,1 1 1,0 0-1,0-1 1,1 0-1,0 0 1,0-1-1,9 9 1,-12-13-15,-1 0-1,1-1 1,0 1 0,0-1 0,1 0-1,-1 1 1,0-1 0,0 0 0,1 0-1,-1-1 1,0 1 0,1 0 0,-1-1-1,1 1 1,-1-1 0,1 0 0,-1 0-1,0 0 1,1 0 0,-1 0 0,1-1-1,-1 1 1,1-1 0,-1 1 0,0-1-1,1 0 1,-1 0 0,0 0 0,1 0-1,-1-1 1,0 1 0,0 0 0,2-3-1,6-4 61,-1-1 1,1-1-1,-2 1 0,15-22 0,60-75 59,-74 89-561,-8 16 161,-1 3 37,0 19 242,2 1 1,0-1-1,1 0 0,1 0 0,1 0 1,8 20-1,-13-39 11,1-1 0,-1 1 0,1 0 0,0-1 0,-1 0 0,1 1 0,0-1 0,0 1 0,0-1 0,0 0 0,1 0 0,-1 0 0,0 0 0,0 0 0,1 0 0,-1 0 0,0 0 0,1 0 0,-1 0 0,1-1 0,-1 1 0,3 0 0,-2-1-4,-1 0-1,1 0 1,-1 0-1,1 0 1,-1 0-1,1-1 1,-1 1-1,1 0 1,-1-1-1,1 1 1,-1-1-1,1 0 1,-1 1-1,0-1 1,0 0-1,1 0 1,-1 0-1,0 0 1,0 0-1,0 0 1,0 0-1,0 0 1,0-1-1,1-1 1,-1 0-16,0 1 1,0 0-1,0-1 0,-1 1 1,1-1-1,-1 1 0,1-1 1,-1 1-1,0-1 0,0 1 1,0-1-1,0 1 0,-1-1 1,1 1-1,-1-1 0,0-2 1,-2-3-53,1 0 1,-1 0 0,-5-10-1,1 8-40,1 0 0,-1 1 0,-1 0-1,-13-13 1,21 21 75,-1 1 0,1 0-1,-1 0 1,1 0 0,0-1 0,0 1-1,-1 0 1,1 0 0,0-1-1,-1 1 1,1 0 0,0-1-1,0 1 1,0 0 0,-1-1 0,1 1-1,0 0 1,0-1 0,0 1-1,0-1 1,0 1 0,0 0 0,0-1-1,0 0 1,9 1-111,2 0 216,161-10-56,-153 9-77,-9 0 1,95-9-2030,-36 1-2528,-66 8 4234,0 1-189,0 0 1,0-1-1,0 0 1,0 1-1,0-1 1,0 0-1,-1-1 1,1 1-1,4-3 1,2-4-4221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5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0 564 6464,'12'12'6254,"-10"-10"-5908,0 0 0,-1 1 0,1-1 0,-1 0 0,0 1 0,0-1 0,0 0 0,0 1 0,0-1 0,-1 1 0,1 0 0,0 4-1,4 27 2418,-5-33-2416,5-5 687,0-4-801,0 0-208,0 1 0,1 0-1,0 0 1,8-8 0,-13 15-5,0-1 1,-1 0-1,1 0 1,0 0 0,0 1-1,0-1 1,0 0-1,0 1 1,0-1-1,1 1 1,-1-1-1,0 1 1,0-1 0,0 1-1,0 0 1,1 0-1,-1 0 1,0 0-1,0 0 1,0 0-1,1 0 1,-1 0 0,0 0-1,0 0 1,0 1-1,1-1 1,-1 0-1,0 1 1,0-1-1,0 1 1,0-1 0,0 1-1,0 0 1,0-1-1,0 1 1,0 0-1,0 0 1,0 0-1,1 1 1,2 5 131,0-1 0,0 1 0,0 0 0,0 1 0,-1-1 0,-1 0 1,1 1-1,-1 0 0,1 8 0,8 25 263,-10-40-444,-1 0 1,0 0-1,0 0 0,1 0 1,-1 0-1,0-1 1,1 1-1,-1 0 0,1 0 1,-1 0-1,1-1 1,0 1-1,-1 0 0,1-1 1,0 1-1,-1 0 1,1-1-1,0 1 0,0-1 1,0 1-1,-1-1 0,1 1 1,0-1-1,0 0 1,0 1-1,0-1 0,0 0 1,0 0-1,0 0 1,0 0-1,0 0 0,-1 0 1,1 0-1,0 0 1,0 0-1,0 0 0,2-1 1,2-1-633,0 0 0,0-1 0,0 1 0,0-1 0,6-5 0,2-1-366,30-15-4765,60-25 0,-30 16 3025,7-7 5342,-56 27 6108,-25 18-8090,1-1 0,-1 0 1,0 0-1,0 1 0,-1 3 0,-5 19 173,6-15-570,1 0 0,0 0 0,1 1 0,0-1-1,1-1 1,0 1 0,1 0 0,0 0 0,1-1 0,7 17 0,-11-27-155,1 0 0,-1 0 1,1 0-1,-1 0 0,1 0 1,0 0-1,-1 0 0,1 0 1,0 0-1,0 0 0,0-1 1,-1 1-1,1 0 0,0 0 0,0-1 1,0 1-1,0-1 0,0 1 1,2 0-1,-2-1-10,0 0-1,0 0 1,0 0-1,0-1 1,0 1 0,0 0-1,-1-1 1,1 1-1,0 0 1,0-1-1,0 1 1,0-1 0,-1 1-1,1-1 1,0 0-1,-1 1 1,1-1-1,0 0 1,-1 1 0,1-1-1,-1 0 1,1 0-1,-1 0 1,1 0-1,-1 0 1,7-14-34,-1 0 0,-1 0 0,0 0 0,-1-1 0,-1 0 0,2-17 0,4-67-405,-4-132 0,-5 164 376,0 10 450,-13-107 1,12 163-163,1 7-67,-2 18 77,1-2-54,-4 80 460,4 0 0,16 123 0,15-79-491,-28-135-170,1 4-360,2 0 0,-1 0 0,2 0 0,11 21 1,-16-34 184,-1 0 1,0-1 0,1 1-1,-1 0 1,1-1 0,-1 1-1,1 0 1,-1-1 0,1 1-1,-1-1 1,1 1 0,0-1 0,-1 1-1,1-1 1,0 1 0,-1-1-1,1 0 1,0 1 0,-1-1-1,1 0 1,0 0 0,0 1-1,0-1 1,-1 0 0,1 0-1,0 0 1,0 0 0,-1 0 0,2 0-1,1-1-562,0 0-1,-1 0 1,1-1 0,0 1-1,-1 0 1,5-4-1,-2 2 253,32-21-7232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51.0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32 8736,'-13'-3'3232,"18"3"-2528,3 0-192,6 0 864,12 0-864,24-3 224,22 3-448,14-5-32,-1 1-161,-9 4-1182,-3-5 575,-1 2-3168,9 3 2048,4-8-3808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1:58.3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280 19 3232,'0'0'46,"0"-1"0,0 1 1,-1-1-1,1 1 0,0-1 1,0 1-1,0 0 0,1-1 0,-1 1 1,0-1-1,0 1 0,0-1 1,0 1-1,0-1 0,0 1 1,1 0-1,-1-1 0,0 1 0,0-1 1,17-8 14413,-14 69-12497,-10 2-1329,-19 82 1,24-136-576,-10 45 226,-3 0 0,-2-1 1,-29 57-1,7-19-84,3 2 0,-32 130 0,65-210-175,-1 3 302,-9 25 0,13-39-319,0-1-1,0 0 1,0 0-1,0 0 1,0 0-1,0 0 1,0 0-1,0 0 1,0 0-1,0 1 1,0-1-1,0 0 1,0 0-1,0 0 1,0 0-1,0 0 1,-1 0-1,1 0 1,0 0-1,0 0 1,0 0-1,0 0 1,0 0-1,0 1 1,0-1-1,0 0 1,0 0-1,-1 0 1,1 0-1,0 0 1,0 0 0,0 0-1,0 0 1,0 0-1,0 0 1,0 0-1,0 0 1,0 0-1,-1 0 1,1 0-1,0 0 1,0 0-1,0 0 1,0 0-1,0 0 1,0 0-1,0-1 1,0 1-1,-1 0 1,-3-6 75,0-13-183,4 0 36,1-1 1,0 1-1,2 1 1,0-1 0,2 0-1,9-27 1,-9 33 21,1 1 1,0-1-1,1 1 0,1 0 1,0 1-1,0 0 1,1 0-1,0 1 1,20-16-1,-3 6 81,0 1 0,2 1 0,56-27 0,-82 44-30,0 0-1,0 0 0,0 1 0,0-1 0,1 0 1,-1 1-1,0-1 0,1 1 0,-1 0 1,0 0-1,1 0 0,-1 0 0,0 0 1,1 0-1,-1 1 0,0-1 0,0 1 1,4 1-1,-4-1 6,0 0 0,0 1 0,1 0-1,-1-1 1,0 1 0,0 0 0,-1 0 0,1 0 0,0 0 0,-1 1 0,1-1 0,-1 0 0,2 4 0,2 7 54,-1 0 1,0 0 0,-1 1 0,3 25 0,-5-32-52,5 42 71,19 119 25,-24-165-101,-1-1 0,0 0 0,1-1 0,0 1 0,-1 0 0,1 0 0,0 0 0,0 0 0,0 0 0,0-1 0,0 1 0,0 0 0,1-1 0,-1 1 0,1-1 0,1 2 0,-2-2-3,0-1 0,-1 0 0,1 1 0,0-1 0,0 0 0,-1 0 1,1 0-1,0 0 0,-1 1 0,1-1 0,0 0 0,0 0 0,0 0 0,-1-1 1,1 1-1,0 0 0,0 0 0,0-1 0,1 1 1,0-1 0,-1 0 0,1 0 0,0 0 0,-1-1 0,1 1 0,-1 0 0,1 0 0,1-3 0,69-91 85,-51 73-61,2 1 0,0 0 0,47-30 0,86-41-143,-119 72 97,-14 7 169,-1-1 0,28-22 1,-40 27-77,-10 9-84,0 0 1,0 0-1,0 0 1,0 0-1,0 0 1,0 0-1,-1 0 1,1 0 0,0 0-1,0 0 1,0 0-1,0 0 1,0 0-1,0 0 1,0 1-1,0-1 1,0 0-1,0 0 1,0 0 0,0 0-1,0 0 1,0 0-1,0 0 1,0 0-1,0 0 1,0 0-1,-1 0 1,1 0-1,0 0 1,0 0 0,0 0-1,0 0 1,0-1-1,0 1 1,0 0-1,0 0 1,0 0-1,0 0 1,0 0-1,0 0 1,0 0 0,0 0-1,0 0 1,0 0-1,0 0 1,0 0-1,0 0 1,0 0-1,0 0 1,0 0-1,-1 0 1,1 0 0,0 0-1,0 0 1,0 0-1,0-1 1,-21 14-116,-6 4 205,1 1-1,-31 28 0,46-35-52,0 1 0,1-1 0,0 2 0,1-1 0,0 1 0,-12 26 0,13-21-12,1 0 0,1 0-1,0 1 1,1 0 0,1 0 0,-1 21 0,5-35-11,0-1-1,0 0 1,0 1 0,1-1-1,0 0 1,0 0 0,0 1 0,0-1-1,1 0 1,-1 0 0,1 0-1,3 4 1,-4-6 5,0-1 0,0 0 0,0 1-1,0-1 1,0 0 0,0 0 0,0 1 0,1-1 0,-1 0-1,0 0 1,1 0 0,-1-1 0,1 1 0,-1 0 0,1-1-1,-1 1 1,1 0 0,-1-1 0,1 0 0,0 1 0,-1-1-1,1 0 1,0 0 0,-1 0 0,1 0 0,0 0 0,-1 0-1,1-1 1,-1 1 0,1 0 0,0-1 0,-1 1 0,1-1-1,2-1 1,2-2 16,1 0 0,-1 0 0,0-1 0,0 0 0,-1 0 0,1 0-1,-1-1 1,0 0 0,4-7 0,7-11-126,12-27 0,-17 31 35,75-128-341,-81 138 372,-4 7 16,0 1 0,1 0 1,-1-1-1,0 1 0,1 0 0,3-3 0,-5 4 12,0 1-1,0 0 0,0 0 1,0 0-1,0 0 1,1 0-1,-1 0 0,0 0 1,0 0-1,0 0 0,0 0 1,0 0-1,0 0 1,1 0-1,-1 0 0,0 0 1,0 0-1,0 0 1,0 0-1,0 0 0,0 0 1,1 1-1,-1-1 0,0 0 1,0 0-1,0 0 1,0 0-1,0 0 0,0 0 1,0 0-1,1 0 1,-1 0-1,0 1 0,0-1 1,0 0-1,0 0 0,0 0 1,0 0-1,0 0 1,0 0-1,0 1 0,4 13 92,0 18-3,4 27 152,31 117-1,-37-169-200,1 0-1,0 1 0,0-1 0,0 0 0,1-1 0,6 9 0,-9-14-24,0 0 0,-1 0 0,1 0 0,0 0 0,0 0 0,0 0 0,1 0 0,-1-1 0,0 1 0,0 0 0,0 0 0,1-1-1,-1 1 1,0-1 0,0 1 0,1-1 0,-1 0 0,1 1 0,-1-1 0,0 0 0,1 0 0,-1 0 0,1 0 0,-1 0 0,0 0 0,1 0 0,-1-1 0,0 1 0,1 0 0,-1-1-1,0 1 1,1-1 0,-1 0 0,0 1 0,0-1 0,1 0 0,-1 0 0,0 0 0,0 0 0,0 0 0,1-1 0,10-11 53,-1 0-1,0-1 1,-1 0 0,9-17 0,22-29 35,-24 39-132,2 1 0,0 1-1,0 0 1,2 2 0,40-27-1,-58 42 16,0 0 0,-1 1 0,1-1-1,0 1 1,0 0 0,0 0 0,0 0-1,1 0 1,-1 1 0,0-1 0,0 1-1,6 0 1,-7 0 11,-1 0-1,1 1 1,-1-1-1,1 1 1,-1-1-1,0 1 1,1 0-1,-1-1 1,0 1-1,1 0 1,-1 0-1,0 0 1,0 0-1,0 0 1,0 0-1,0 1 1,0-1-1,0 0 1,0 0-1,0 1 1,-1-1-1,1 1 1,0-1-1,-1 0 1,1 1 0,-1-1-1,0 1 1,1-1-1,-1 1 1,0 2-1,2 15 41,-1 0 0,-1 0 0,-3 32 0,-13 57 124,4-59-131,-1-1-1,-3 0 0,-37 80 1,-36 85 183,74-174-42,12-34-142,1-6-12,-1-10-26,1-11-70,1 0 0,4-40 0,11-48-50,-5 49 31,2-19 19,27-101-1,-30 151 40,2 1-1,1 0 1,1 1-1,2 0 1,0 1-1,32-43 0,-28 47-79,35-36-1,-47 53 97,-1 1 0,2 0 0,-1 0 0,0 1 1,1 0-1,0 0 0,0 0 0,0 1 0,0 0 0,1 1 0,10-3 0,-15 4 32,-1 1-1,1-1 1,-1 1-1,1 0 1,-1 0-1,1 0 1,0 0-1,-1 0 1,1 1-1,-1-1 1,1 1-1,-1 0 1,1 0-1,-1-1 1,1 2-1,-1-1 1,0 0-1,1 0 0,-1 1 1,0-1-1,0 1 1,0 0-1,0 0 1,-1-1-1,1 1 1,0 0-1,-1 1 1,1-1-1,-1 0 1,0 0-1,2 3 1,-1 1 26,0 1 1,-1-1 0,1 0 0,-1 0-1,0 1 1,-1-1 0,0 1 0,0-1-1,0 1 1,-1-1 0,-2 11-1,-2 5 46,-1-1 0,-1 0 0,-1 0 0,-18 32 0,25-52-90,0 0 0,1 1 0,-1-1 0,0 0 0,0 0 0,0 0 0,0 0 0,0 0 0,0 0 0,0 0 0,0 0 0,0 0 0,0 0 0,-1-1 0,1 1 0,-2 0 0,3 0-2,-1-1 1,1 0-1,0 0 1,-1 0-1,1 0 0,0 0 1,-1 0-1,1-1 1,0 1-1,-1 0 1,1 0-1,0 0 0,-1 0 1,1 0-1,0 0 1,-1-1-1,1 1 0,0 0 1,0 0-1,-1 0 1,1-1-1,0 1 1,0 0-1,-1-1 0,-3-13-376,4 10 318,0 0-1,0 0 1,0-1-1,1 1 1,0 0-1,0 0 1,0 0-1,0 0 0,1 0 1,0 0-1,-1 0 1,2 1-1,-1-1 1,0 0-1,1 1 0,-1 0 1,1 0-1,0-1 1,0 2-1,0-1 1,0 0-1,1 1 1,-1-1-1,1 1 0,6-3 1,-8 4 63,0 0 0,0 1 0,0-1 0,0 1 0,0 0 0,0-1 0,0 1 0,0 0 0,0 0 0,0 0 0,0 0 0,0 1 0,0-1 0,-1 1 0,1-1 0,0 1 0,0-1 0,0 1 0,0 0 0,0 0 0,-1 0 0,1 0 0,0 0 0,-1 0 0,1 1 0,-1-1 0,0 1 0,2 1 0,1 2-10,0 0 0,0 1-1,-1-1 1,0 1 0,0-1-1,0 1 1,3 12 0,5 20 140,-1 1 0,-3 0 0,-1 1 0,-1-1 0,-3 1 0,-1 0 0,-2 0 0,-2 0 0,-1-1 0,-2 1 0,-2-1 0,-15 42 0,23-78-101,-1 0 0,-1-1-1,1 1 1,0-1-1,0 1 1,-1-1 0,0 1-1,1-1 1,-4 3-1,4-4-26,1-1-1,-1 0 1,1 1-1,-1-1 0,1 0 1,-1 1-1,0-1 0,1 0 1,-1 0-1,0 0 0,1 1 1,-1-1-1,0 0 1,1 0-1,-1 0 0,0 0 1,1 0-1,-1 0 0,0 0 1,1 0-1,-1-1 0,0 1 1,1 0-1,-1 0 1,1-1-1,-1 1 0,0 0 1,1-1-1,-1 1 0,1 0 1,-1-1-1,1 1 0,-1-1 1,1 1-1,-1-1 1,1 1-1,0-1 0,-1 1 1,1-1-1,-1 1 0,1-1 1,0 0-1,-1 0 0,-1-3-1,0-1 0,0 1-1,0-1 1,0 0-1,1 0 1,-1 0-1,1 1 1,0-1-1,1 0 1,-1 0-1,1 0 1,1-8-1,1-7-17,8-35-1,-7 38-2,14-69 22,22-96-168,-29 147 147,1 0 0,2 0 0,18-35 1,-23 57 6,0-1 1,1 1 0,0 0 0,1 1 0,0 0 0,1 1 0,1 0 0,-1 0 0,2 2 0,13-10 0,-20 15 36,1 0 1,0 0-1,0 1 0,1 0 0,-1 0 1,1 0-1,-1 1 0,1 1 1,0-1-1,0 1 0,0 0 0,0 1 1,0 0-1,0 0 0,0 1 1,0 0-1,-1 0 0,1 1 0,0 0 1,-1 0-1,12 5 0,-16-5 12,1 0 1,-1-1-1,0 2 0,0-1 1,1 0-1,-1 1 0,-1-1 1,1 1-1,0 0 0,-1 0 1,1 0-1,-1 0 0,0 0 1,0 1-1,0-1 0,-1 1 1,1-1-1,-1 1 0,0 0 1,0 0-1,0-1 0,0 1 1,-1 0-1,1 0 0,-1 0 1,0 0-1,0 0 0,-1-1 1,1 1-1,-1 0 0,-1 5 1,-2 8 55,-1 0 1,-1 0 0,0-1-1,-1 0 1,-13 21-1,15-28-73,0 0 0,-1-1 0,-1 0 0,1 0 0,-1-1 0,0 0 0,-1 0 0,0-1 0,0 1 0,-15 7 0,18-11-55,0-1 0,0 0 0,0-1 0,0 1 0,0-1 0,0 0 0,-1-1 0,1 1 0,0-1 0,0 0 0,-1 0 0,1-1 0,0 1 0,0-1 0,0 0 0,0-1 0,-1 1 0,2-1 0,-1 0 0,-5-3 0,2 1-7,1-1-1,0 1 0,1-1 0,-1-1 1,1 1-1,0-1 0,0 0 0,1-1 1,0 1-1,0-1 0,1 0 0,-5-9 0,5 9-113,3 7 130,0-1 1,1 0-1,-1 0 1,0 0-1,1 0 1,0 0-1,-1 0 1,1 0-1,-1-1 1,1-1-1,10 7-46,25 17 57,-27-15 38,1-1 1,-1 0-1,1 0 0,14 5 1,7-2 118,1-1 0,0-1 0,0-1 0,1-2-1,-1-1 1,1-1 0,47-6 0,-66 3-103,1 0 0,-1-1 0,0-1 0,0 0 0,0 0 0,14-8 0,-6 0 123,-1 0-1,31-24 1,-42 28-128,0 1 0,-1-2 0,0 1 1,0-1-1,-1 0 0,0 0 0,-1-1 0,0 0 0,-1 0 1,8-20-1,-12 25-51,0 0 1,-1 0-1,1 0 0,-1 0 1,0 0-1,-1 0 1,1 0-1,-1 0 1,0 0-1,0 0 0,0 0 1,-1 0-1,0 1 1,0-1-1,0 1 1,-1-1-1,1 1 0,-1 0 1,0 0-1,0 0 1,0 0-1,-6-4 0,8 7 17,0 0-1,0 1 1,0-1-1,0 1 1,0-1-1,0 1 0,0-1 1,0 1-1,0 0 1,0 0-1,0-1 1,-1 1-1,1 0 0,0 0 1,0 0-1,0 0 1,0 0-1,0 0 1,-2 1-1,0 0 7,1 0 0,0 0 0,-1 0 0,1 0 0,0 0 0,-1 1 0,1-1 0,-2 3 0,-1 1-18,0-1 1,1 1 0,0 0-1,0 0 1,0 1 0,-4 7-1,4-3 34,0 0 0,0 1 1,1-1-1,1 1 0,-1 0 0,2 0 0,0 0 0,0 0 1,1 0-1,1 15 0,1-5 69,2 0 0,0 0 0,1-1 0,11 29 0,-15-46-48,0 0 0,1 0 0,-1 0 0,1 0 0,0-1 0,-1 1 0,1-1 0,0 1 0,0-1 0,1 0 1,4 4-1,-6-5-21,0 0-1,0-1 1,0 1 0,0-1 0,1 1 0,-1-1 0,0 0 0,0 0 0,0 1 0,1-1 0,-1 0 0,0 0 0,0 0-1,0 0 1,1 0 0,-1 0 0,0-1 0,0 1 0,0 0 0,1-1 0,-1 1 0,0 0 0,0-1 0,0 0-1,0 1 1,0-1 0,0 1 0,0-1 0,0 0 0,0 0 0,0 0 0,1-2 0,14-15 21,-1-1 1,12-22 0,-16 24-35,1 1 0,0 0 0,1 0 0,16-14 0,-13 16-3,0 1 0,1 1 0,1 1 1,0 0-1,21-8 0,-37 18 2,-1 0 0,0 1 0,0 0 0,0-1 0,0 1 0,0-1 0,0 1 0,1 0 0,-1 0 0,0 0 0,0 0 0,0 0 0,0 0 0,1 0 0,-1 0 0,0 0 0,0 1 0,0-1 0,0 0 0,1 1 1,-1-1-1,1 1 0,-1 0 4,0 0 0,0 0 0,0 1 1,0-1-1,0 0 0,0 0 0,-1 0 0,1 1 1,0-1-1,-1 0 0,1 1 0,-1-1 1,0 1-1,1-1 0,-1 3 0,1 3 28,-1 1-1,0 0 0,0 0 1,-1-1-1,-2 11 0,-2 7 171,3-16-174,0 0 0,0 0 0,0 15 1,3-27-20,1-1 1,-1 1 0,1 0-1,0 0 1,3-3 0,-3 4-4,11-13-53,0 0 0,1 1 0,1 1 0,29-21 0,-36 28 64,1 1-1,0 0 0,0 0 1,0 0-1,1 1 1,-1 0-1,1 1 1,0 0-1,0 1 1,0 0-1,0 1 0,1 0 1,-1 0-1,0 1 1,1 0-1,-1 1 1,0 0-1,1 1 1,-1 0-1,0 1 0,0 0 1,-1 0-1,19 10 1,27 17 89,-24-13-570,0-1 0,45 16 0,114 42-12847,-120-46 8202,0-7-971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2:01.0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21 3712,'-9'0'2813,"16"1"2507,9 0-812,-9-1-5587,104-14 2642,114 5-807,-179 11-720,-1 2 0,89 19 0,325 65 1025,-403-80-602,-1 4-1,105 35 1,-155-45-373,0 0 0,-1 0 0,1 1 0,0 0 0,-1 0 0,1 0 0,-1 0 0,7 8 0,-2 0 119,16 22 0,1 3 14,-15-22-119,12 21 0,-18-25-56,2-1 1,-1 0-1,1 0 1,0 0 0,1 0-1,9 7 1,1-2 58,2-1 1,-1-1-1,27 12 1,66 23 425,14 7-550,40 34-43,-138-74 118,0-2 0,1 0 0,1-2 0,43 10 0,125 12 197,-153-26-212,98 14 155,289 38-361,-170-17 693,93 9-49,-265-43-387,188 7 209,-177-20-169,-91 5-111,45-6 163,-8-6-460,-41 12 278,-1-1-1,1 1 0,-1-1 0,1 0 1,-1 0-1,0 0 0,0-1 1,0 0-1,0 0 0,0 0 1,6-6-1,-4 3 13,0-1 1,-1-1-1,0 1 0,0-1 1,-1 0-1,6-10 0,0-6-42,-1-1 0,0 0 0,10-51 0,26-150-125,-37 170 151,4-22 83,-12 55-344,-1 15 242,0 7-25,-2 1-279,1 1 314,-1-1 1,1 1 0,-1 0-1,1 0 1,-1 0 0,1 0-1,-1 0 1,1 0 0,0 0-1,-1 0 1,1 1 0,0-1-1,0 0 1,-1 3 0,-12 10 278,-18 10-118,0 1 0,2 2 0,-45 52 0,73-77-107,0 0-1,1 0 1,-1-1-1,0 1 1,0-1-1,0 1 1,0-1 0,0 1-1,-3 0 1,4-23 252,2 10-306,1 0 0,0 0-1,1 0 1,0 0 0,1 0 0,0 1 0,6-11 0,-7 15 54,2-3-34,-1 1 1,1 0-1,1 0 1,0 0-1,9-9 1,37-32 35,-43 41-24,-4 3 2,1 0 1,0 0-1,0 1 1,12-6-1,-16 9-14,-1 0-1,1 0 0,-1 1 0,1-1 1,0 1-1,-1-1 0,1 1 1,0 0-1,-1-1 0,1 1 0,0 0 1,-1 0-1,1 0 0,0 1 1,-1-1-1,1 0 0,0 1 0,-1-1 1,1 1-1,0-1 0,-1 1 0,1 0 1,-1-1-1,1 1 0,-1 0 1,2 2-1,54 55 31,-21-20 289,-11-13-156,23 32 1,-47-56 26,-26 5 406,-100 4 225,-71 7-952,178-15-2364,-27 0 0,34-1-3176,17 6 1686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2:17.0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2284 1472,'0'-8'5882,"0"23"-4953,-1-6-629,1 0 0,0 0-1,1-1 1,0 1 0,3 11 0,-4-18-267,1 0 1,0 0 0,0 0-1,-1 0 1,1 0 0,1 0-1,-1 0 1,0-1 0,0 1-1,1 0 1,-1-1-1,1 1 1,-1-1 0,1 0-1,0 1 1,-1-1 0,1 0-1,0 0 1,0 0 0,0 0-1,0-1 1,0 1-1,0 0 1,0-1 0,0 1-1,0-1 1,4 0 0,5 0 21,0 0 0,0-1 0,-1 0 0,1-1 1,0 0-1,10-4 0,63-26 28,-47 17-9,-15 6 343,43-24 493,-65 33-883,0 0 1,1-1-1,-1 1 1,0 0-1,0 0 1,0-1-1,0 1 1,0 0-1,0 0 1,0-1-1,0 1 1,0 0-1,0 0 0,0-1 1,0 1-1,-9-5 501,-18 1-96,26 3-421,-21 1 70,0 0 1,0 2 0,0 0 0,-25 6 0,-32 4-91,75-12 3,1 0 1,-1 0-1,0 0 1,0 0-1,0 0 1,0-1 0,0 0-1,0 0 1,1 0-1,-1 0 1,0-1 0,1 1-1,-1-1 1,1 0-1,-1 0 1,1 0 0,0-1-1,0 1 1,-5-5-1,6 3-12,-1 1-1,1-1 1,-1 1-1,1-1 0,0 0 1,1 0-1,-1 0 1,1 0-1,-1 0 1,1 0-1,0-1 0,1 1 1,-1 0-1,1 0 1,0-1-1,0 1 0,1-7 1,0-1-25,0-1-1,1 1 1,0 0 0,2-1-1,-1 1 1,1 1 0,10-20-1,-14 31 40,0 0 0,0-1-1,0 1 1,0 0-1,0 0 1,0 0 0,0 0-1,0 0 1,0 0 0,0-1-1,1 1 1,-1 0-1,0 0 1,0 0 0,0 0-1,0 0 1,0 0 0,0 0-1,0 0 1,1 0-1,-1 0 1,0-1 0,0 1-1,0 0 1,0 0 0,0 0-1,1 0 1,-1 0 0,0 0-1,0 0 1,0 0-1,0 0 1,0 0 0,1 0-1,-1 0 1,0 0 0,0 0-1,0 1 1,0-1-1,1 0 1,3 6-40,1 14 59,-1 55 215,1-22-170,-5-35-134,2 0 1,0 0-1,7 23 0,-6-33 98,0 1-1,0-1 1,1 1 0,0-1-1,0 0 1,1-1 0,12 15-1,-14-19-20,0 1-1,0-1 0,1 0 0,-1 0 0,1-1 1,0 1-1,0-1 0,0 0 0,0 0 1,0 0-1,0 0 0,1-1 0,-1 1 0,0-1 1,1 0-1,-1-1 0,8 1 0,110-1 292,-127 8-70,2-4-199,1 0 0,-1 0 1,0-1-1,0 1 1,-1-1-1,1 0 0,-1 0 1,1 0-1,-1 0 1,0 0-1,0-1 0,0 0 1,-1 0-1,1 0 1,0 0-1,-6 1 0,-7 1 34,-1-1-1,-34 3 0,18-3-94,22-2-19,10-2 16,1 1-1,-1 0 1,1 0 0,-1 0-1,1 0 1,-1 0 0,1 1-1,-1-1 1,1 0 0,0 1-1,-1-1 1,1 1 0,-1-1-1,-1 2 1,15 3-817,-7-3 816,1 0 0,-1-1 0,1 0 0,9 0 0,-9 0 33,0 0 0,-1 0-1,1 0 1,-1 0 0,6 3 0,-6-2 0,1-1 1,-1 1 0,0-1 0,10 1-1,-15-2 35,1 0 1,-1 0-1,0 0 0,1 0 0,-1 0 0,1 0 0,-1 0 0,0 0 0,1 0 0,-1 0 1,0 0-1,1 0 0,-1 0 0,0 0 0,1 0 0,-1 0 0,0 1 0,0-1 1,1 0-1,-1 0 0,0 0 0,1 1 0,-1-1 0,0 0 0,0 0 0,1 1 1,-1-1-1,-4 8 132,-13 5 87,13-11-214,0 1 1,-1-2-1,1 1 0,0 0 1,-1-1-1,1 0 0,-1 0 1,-6 1-1,-39-1-196,34-1 53,25 1-971,-7-1 1022,0 1 0,-1-1-1,3 2 1,27 14 1137,-23-25-913,-4-1-150,2-11-25,-6 21 13,0-1-1,0 1 1,0 0-1,1 0 1,-2-1-1,1 1 1,0 0 0,0 0-1,0 0 1,0-1-1,0 1 1,0 0-1,0 0 1,0-1-1,0 1 1,0 0-1,0 0 1,0 0 0,-1 0-1,1-1 1,0 1-1,0 0 1,0 0-1,0 0 1,-1 0-1,1-1 1,0 1-1,0 0 1,0 0 0,0 0-1,-1 0 1,1 0-1,0 0 1,0 0-1,-1 0 1,-9 2 60,-7 10-196,16-10 143,-22 22-82,21-23 66,1 1-1,-1-1 0,1 0 0,-1 1 1,1-1-1,-1 0 0,0 0 0,0 0 0,1-1 1,-1 1-1,0 0 0,-3 0 0,3-1 21,-3 1-90,3 11-91,2-11 158,0-1 0,0 1-1,0-1 1,0 1 0,1-1 0,-1 1 0,0-1-1,0 1 1,1-1 0,-1 1 0,0-1 0,1 1-1,-1-1 1,0 0 0,1 1 0,-1-1 0,1 0 0,-1 1-1,1-1 1,-1 0 0,0 1 0,1-1 0,-1 0-1,1 0 1,-1 0 0,1 0 0,0 1 0,-1-1 0,1 0-1,-1 0 1,1 0 0,-1 0 0,1 0 0,-1 0-1,2-1 1,-1 1 57,14 8 939,-29-539-571,3 422-434,-5-145-140,7 107 85,-1 1 114,9 90-106,-1 35 50,1 1 0,2-1 1,0 1-1,6-36 0,21-57-49,8-23 96,-33 118-14,5-18 88,4-62 0,-8 49-73,0-25 184,-4 31-84,-4-115-378,2 16 177,3 77 56,-1 47 5,1-1 60,-1 0 0,-1 1-1,-1-1 1,-1 0 0,-5-21 0,3 23 46,5 13-84,-1 0 0,-1 0 0,1 0 0,0 1 0,-1-1 0,0 0 0,0 1 0,-3-6 0,-6-7-36,10 13 10,0 1 0,-1-1-1,1 1 1,-1 0 0,0-1-1,0 1 1,0 0 0,-3-2 0,4 3 16,0 0 1,-1 0 0,1 0-1,0-1 1,0 1 0,0 0 0,0 0-1,0-1 1,0 1 0,-1-3-1,-7-8 114,5 8-150,0 0 0,0 0 0,1-1-1,-4-5 1,-7-8 6,10 10 49,1 2-642,2 17-95,9 122 516,-3 189 879,3-195-282,-7-109-381,4 25-1,0-12 4,7 27 58,-9-23-139,17 227 161,-3-112 5,-7-80-220,3 1 101,1 8 24,26 279 282,-21-217-345,-11-90 54,4 13 148,-7-41 40,-1 1 0,3 44 1,-7-56-193,-1 1 0,0-1 0,-1 1 0,-4 17 0,0-7-56,2-4 35,-13 32-1,4 2 39,2-14-60,9-29 1,-1 0 0,0-1-1,0 1 1,-1-1 0,-7 14-1,1-2-75,8-17 118,0 1 1,-1-1-1,1 0 0,-5 7 1,6-10-8,0-1 0,1 1 0,-1 0 0,1-1 1,0 1-1,-1 0 0,1 0 0,0 0 0,-1-1 1,1 1-1,0 0 0,0 2 0,0 12-477,0 32 794,0-45-271,-1 2-326,-1 2 403,2-2-69,-1 0 0,0-1 0,0 1 0,0-1 0,-1 0 0,-2 5 0,3-8 2,2 7-396,-1-6 356,0 0-1,0 0 1,0 1 0,0-1 0,0 0-1,0 0 1,0 0 0,0 0 0,0 0 0,-1 0-1,1 0 1,0 0 0,-1 0 0,1 0 0,-1 0-1,1 0 1,-3 3 389,3-3-365,0 6 240,-7 4-842,7-10 571,-1-1 0,0 1 1,1-1-1,-1 1 1,1-1-1,0 1 0,-1 0 1,1-1-1,-1 1 1,1 0-1,0 0 1,0-1-1,-1 1 0,1 1 1,0-1 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2:19.7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92 1 1888,'7'1'11079,"-2"9"-11940,-4-7 941,1 0 0,-1 1 0,0-1 0,-1 1 0,1-1 0,-1 1-1,1-1 1,-1 1 0,0-1 0,0 1 0,-2 6 0,1 6 103,2 91 839,-2 121-252,-2-192-633,-1-1 0,-2 0 1,-16 55-1,21-82-149,-1-1 1,1 0-1,0 10 0,1-10 64,-1-1-1,0 0 0,0 0 1,0 0-1,-3 8 0,2-8-3,1 0-1,-1 0 0,1 0 1,0 11-1,-1 3 52,-1 16 50,2-24-81,0 0 0,-3 16-1,1-13-66,1 0-1,0 0 1,2 19-1,-2 11 89,-7 157 268,8-72-207,2-72 137,-6 43-265,1 262 90,4-188 624,-5-118-614,6-44 21,-1-6-152,0 1-1,0-1 1,-1 0-1,0 0 0,-2 8 1,2-10-13,0 0 0,1 0 0,-1 0 0,1 0 1,1 6-1,-2 18-45,-1-15 58,2-1 0,-1 1-1,4 21 1,-1 8-130,8 60 214,-9-93-51,0 0-1,1 0 0,4 15 1,-2-7-161,-3-13 98,-1-4 36,0 0-1,0 1 1,0-1-1,1 0 1,-1 0-1,0 1 1,1-1-1,-1 0 0,1 0 1,-1 0-1,1 0 1,1 2-1,-1-1 95,0-1-93,0 0 1,0 0-1,0 0 1,0 1-1,0-1 1,-1 1-1,1-1 1,0 0-1,-1 1 1,1-1-1,-1 1 0,0-1 1,1 4-1,7 21 728,-8-17-716,0-8-10,0-1-4,0 1 1,0-1-1,0 0 0,0 0 1,1 0-1,-1 1 0,0-1 1,0 0-1,0 0 0,-1 0 1,1 1-1,0-1 0,0 0 1,0 0-1,0 0 0,0 1 1,0-1-1,0 0 0,0 0 1,0 0-1,0 0 0,0 1 1,-1-1-1,1 0 0,0 0 1,0 0-1,0 0 0,0 0 0,0 1 1,-1-1-1,1 0 0,0 0 1,0 0-1,0 0 0,0 0 1,-1 0-1,1 0 0,0 0 1,0 0-1,0 0 0,-1 0 1,0-8-379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2:23.6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 24 1152,'-36'-3'9872,"32"3"-9968,12 0 21,12 0 18,0 0-1,0-1 1,28-7 0,14-3-2871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2:22.3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217 62 2080,'41'-59'9329,"-40"56"-9074,-11 17 641,-2 8-423,4-7-281,1 0-1,0 0 0,1 1 1,0-1-1,1 1 1,-3 19-1,-14 211 705,30-32-400,-1-112-379,0-49 185,-4-37-194,2 23 0,4 34 155,0 1-68,6 125 72,-3-114-1,-6-50 126,-4-26-356,-1 0-1,1 0 1,-1 0 0,-1 0 0,0 0-1,0 0 1,-2 12 0,-8 8 166,8-19-180,-1 0-1,1-1 1,-2 1-1,-4 8 1,-3 9 36,-43 164 86,33-78-667,14-79 579,4-17 21,-1-1 0,-1 1-1,-9 22 1,8-23-50,0 0-1,-4 23 1,5-18-102,2-6 81,1 0 0,1 0 1,0 0-1,3 25 0,-1-3-26,2 40 52,-1-39 141,-4 61 0,-4-63-137,-15 53-1,13-61 113,5-17-166,-2 11-35,-1-1 1,-16 36-1,21-54 71,0 0-1,0 0 0,0 0 1,1 0-1,-1 0 1,1 1-1,-1-1 0,1 0 1,1 5-1,-1 1-164,0-8 133,0 0 0,0 0 0,0 0-1,0 0 1,0 0 0,0-1 0,1 1 0,-1 0 0,0 0 0,1 0 0,-1 0 0,0 0 0,1 0 0,-1-1 0,1 1 0,-1 0-1,1 0 1,-1-1 0,1 1 0,0 0 0,0-1 0,-1 1 0,1 0 0,0-1 0,0 1 0,1 0 0,1 0-4,-1-1 0,1 1 0,0 0 1,0-1-1,0 0 0,4 1 0,1-1-181,3 1 170,0 0 0,1-1 0,-1 0 0,12-2 0,17-1 8,-35 3 17,-1 0 0,0-1 0,1 0 0,-1 0 0,0-1 0,0 1 0,11-4 758,-32 13-680,-6-3 59,20-5-137,1 0 0,-1 1-1,1-1 1,-1 1-1,1-1 1,0 1-1,-1 0 1,1 0 0,0 0-1,0 0 1,-4 2-1,5-2-32,0 0 0,-1 0 0,1 0 0,-1 0 0,0 0 0,1-1 0,-1 1 0,1-1 0,-4 1 0,-8 4-51,6-1-203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2:24.5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64 1 1248,'-5'3'2816,"-5"-3"-1600,1 5-864,1-5 32,-2 0-224,2 0-224,-5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2:34.6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209 12 2496,'0'0'5104,"-8"-8"-1766,-16 7-586,19 0-2473,0 0 0,0 1-1,0 0 1,0 0 0,1 0 0,-1 1-1,0 0 1,0 0 0,-8 2 0,6 0-143,1-1 1,-1 1 0,1-1-1,0 2 1,0-1 0,-10 8-1,10-5-88,1 0-1,-1 1 1,1-1-1,0 1 1,1 0-1,-1 0 1,1 0-1,1 1 1,-1 0-1,2 0 1,-1-1-1,-2 13 1,2-4 5,0 0 1,2 0-1,-1 0 1,2 1-1,2 21 1,-1-28 31,1 1 0,0-1 0,0 0 0,5 10 0,-6-16-47,0-1-1,1 0 0,-1 1 1,1-1-1,0 0 1,0 0-1,0 0 1,0 0-1,1-1 0,-1 1 1,1 0-1,0-1 1,-1 0-1,5 3 0,-5-4-2,0 0-1,-1-1 0,1 1 0,0-1 0,-1 1 0,1-1 0,0 0 0,-1 1 1,1-1-1,0 0 0,0 0 0,-1 0 0,1 0 0,0-1 0,0 1 0,-1 0 1,1-1-1,0 1 0,-1-1 0,1 0 0,0 1 0,-1-1 0,1 0 0,-1 0 1,1 0-1,-1 0 0,2-2 0,2-2 48,0 0 1,-1-1-1,0 0 0,0 1 1,4-8-1,-7 12-76,3-8 62,0 1-1,0-1 0,-1 0 0,0 0 1,-1 0-1,0-1 0,1-11 0,1-67 360,-4 87-426,0-4-92,0 2 72,0 1 1,1 0-1,-1-1 0,-1 1 1,1-1-1,0 1 0,-1 0 1,1 0-1,-1-1 0,1 1 1,-1 0-1,0 0 0,0 0 1,0-1-1,0 1 0,-1 0 1,-2-3-1,4 67 158,5 163 618,-5-189-528,-2-1 1,-6 38-1,8-71-202,0 1 0,-1-1 0,1 0-1,-1 1 1,0-1 0,0 0 0,0 1 0,0-1 0,0 0-1,0 0 1,-1 0 0,1 0 0,-1 0 0,1 0 0,-1 0 0,0-1-1,0 1 1,1 0 0,-1-1 0,-4 2 0,4-2-18,0 0 0,-1-1 1,1 1-1,0-1 0,-1 0 1,1 1-1,-1-1 0,1 0 0,0-1 1,-1 1-1,1 0 0,-1-1 0,1 1 1,0-1-1,-1 0 0,1 1 1,0-1-1,0 0 0,0-1 0,0 1 1,-2-2-1,2 2-5,-1-1-17,1 0 1,-1 1-1,1-1 1,-1 1-1,0-1 1,0 1 0,0 0-1,0 0 1,0 0-1,-4 0 1,7 1 11,-1 0 1,1 1 0,-1-1 0,1 0-1,-1 0 1,1 0 0,-1 0 0,1 1 0,-1-1-1,1 0 1,-1 0 0,1 0 0,-1 0-1,1 0 1,-1 0 0,1 0 0,-1 0-1,1-1 1,-1 1 0,1 0 0,0 0 0,-1 0-1,1 0 1,-1-1 0,1 1 0,-1 0-1,1 0 1,0-1 0,-1 1 0,1 0-1,0-1 1,-1 1 0,1-1 0,0 1-1,-1 0 1,1-1 0,0 1 0,0-1 0,-1 1-1,1-1 1,0 1 0,0 0 0,0-1-1,0 1 1,-1-1 0,1-1-1,0 1 1,0 0-1,0 0 1,0 0-1,0 0 1,0 0-1,0 0 1,0 0-1,1 0 1,-1 0-1,0 0 1,0 0-1,1 0 0,-1 1 1,1-1-1,-1 0 1,1 0-1,-1 0 1,2-1-1,16-12 33,14-12 80,-25 20-83,-1 0 0,0-1 1,0 0-1,0 0 0,-1 0 0,0-1 0,-1 0 0,1 0 0,-2 0 0,6-16 0,-9 23-47,1-1 0,-1 1 0,0-1-1,1 1 1,0 0 0,-1-1 0,1 1 0,0-1 0,-1 1-1,1 0 1,0 0 0,0-1 0,0 1 0,0 0-1,0 0 1,1-1 0,-1 2 9,-1 0 1,0 0-1,0 0 0,1 0 1,-1-1-1,0 1 1,0 0-1,1 0 0,-1 0 1,0 0-1,0 0 1,1 0-1,-1 0 0,0 0 1,1 0-1,-1 0 0,0 0 1,0 0-1,1 0 1,-1 0-1,0 1 0,0-1 1,1 0-1,-1 0 1,0 0-1,0 0 0,1 0 1,-1 0-1,0 1 0,0-1 1,0 0-1,1 0 1,-1 1-1,7 11-204,-1 14-641,-8-17-927,2-1 479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2:35.3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0 4992,'-1'0'125,"1"1"-1,-1-1 1,1 0 0,0 0 0,-1 0 0,1 0-1,0 0 1,-1 0 0,1 1 0,0-1-1,-1 0 1,1 0 0,0 1 0,0-1 0,-1 0-1,1 0 1,0 1 0,0-1 0,-1 0-1,1 1 1,0-1 0,0 0 0,0 1 0,-1-1-1,1 0 1,0 1 0,0-1 0,0 0 0,0 1-1,0-1 1,0 1 0,0-1 0,0 0-1,0 1 1,0-1 0,0 1 0,0-1 0,0 0-1,0 1 1,0-1 0,1 0 0,-1 1-1,7 24 2408,-3-11-1624,-1 10-31,-1 0 0,-1 1 0,-2 25 0,0-2 15,1 103 974,0-151-1852,0 0 1,0 0-1,0 0 0,0 1 0,0-1 0,0 0 0,0 0 0,0 0 0,0 0 0,0 1 0,0-1 0,0 0 0,0 0 0,0 0 0,0 1 1,0-1-1,0 0 0,0 0 0,0 0 0,0 0 0,0 1 0,1-1 0,-1 0 0,0 0 0,0 0 0,0 0 0,0 0 0,0 1 1,1-1-1,-1 0 0,0 0 0,0 0 0,0 0 0,1 0 0,4-3 215,5-9 36,1-9-331,12-34 1,-2 5-76,-11 29 201,1 0 0,1 1 1,1 0-1,1 1 0,1 0 0,31-31 0,-44 49-35,-1 0 0,0-1-1,1 1 1,-1 0-1,1 0 1,-1 0 0,1 0-1,0 0 1,-1 1 0,1-1-1,0 0 1,-1 1-1,1-1 1,0 1 0,0 0-1,0 0 1,2-1 0,-2 2 27,0-1 1,0 1 0,0-1 0,0 1-1,0 0 1,0 0 0,-1 0 0,1 0-1,0 0 1,-1 0 0,1 0-1,-1 1 1,1-1 0,-1 1 0,0-1-1,1 1 1,-1-1 0,1 3 0,6 9 68,-1 1 0,-1-1 0,0 2 1,-1-1-1,0 0 0,-1 1 0,3 20 1,-2-9-69,13 35 1,-10-29-974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7:5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57 2656,'-33'-4'2023,"11"4"3372,20-1-4763,1 1-1,-1 0 1,0 0-1,0-1 0,1 1 1,-1 0-1,0-1 1,-2-1-1,3 2-552,1 0 1,0 0-1,0 0 0,0 0 0,0-1 1,-1 1-1,1 0 0,0 0 1,0 0-1,0 0 0,0 0 0,0 0 1,0-1-1,-1 1 0,1 0 1,0 0-1,0 0 0,0 0 1,0-1-1,0 1 0,0 0 0,0 0 1,0 0-1,0 0 0,0-1 1,0 1-1,0 0 0,0 0 0,0 0 1,0-1-1,8-5 569,17-3-81,0 1 0,34-6 0,-47 12-501,0 1 0,0-1 0,0 2 0,0 0 0,0 0 1,0 1-1,15 3 0,-25-3-38,1-1 0,-1 1 0,0 0 0,1 0-1,-1 0 1,0 0 0,0 0 0,1 0 0,-1 0 0,0 1 0,0-1 0,0 1 0,-1 0 0,1-1 0,0 1 0,-1 0 0,1 0 0,-1 0 0,1 0 0,-1 1 0,0-1 0,1 3 0,-1-2 33,0 0 1,-1 1 0,0-1-1,1 0 1,-1 1-1,0-1 1,-1 0 0,1 1-1,0-1 1,-1 0 0,0 0-1,0 1 1,0-1-1,0 0 1,-1 0 0,-1 4-1,0-2-9,-1 1-1,0 0 1,0-1-1,-1 1 1,1-1 0,-1 0-1,-6 4 1,-42 29 395,4-4-128,48-34-328,0 1 0,1-1 1,-1 1-1,0 0 0,1-1 0,-1 1 1,0 0-1,1 0 0,-1-1 0,1 1 1,-1 0-1,1 0 0,0 0 0,-1 0 0,1 0 1,0 0 6,0-1 0,0 1 0,0-1 0,0 1 0,0-1 0,0 0 0,0 1 0,0-1 0,0 1 0,1-1 0,-1 0 1,0 1-1,0-1 0,0 1 0,1-1 0,-1 0 0,0 1 0,0-1 0,1 0 0,-1 0 0,0 1 0,1-1 0,-1 0 0,4 2 12,-1 0 1,0-1-1,1 1 0,-1-1 0,8 1 0,-4 0 20,2 1-12,8 2 8,27 11-1,-38-13-25,-1 0 0,0-1 0,0 2 0,0-1 0,-1 1 0,1-1 0,-1 1 0,0 0 0,4 6 0,4 7-18,-1 1-1,-1 0 1,-1 1 0,0 0-1,-2 0 1,0 1-1,-1-1 1,-1 2-1,-1-1 1,1 21 0,-3-27 59,-1-1 0,-1 0 1,-1 1-1,1-1 1,-2 0-1,0 1 1,-1-1-1,-8 25 0,9-32-15,-1-1 0,0 1 0,0-1-1,0 1 1,0-1 0,-1 0 0,0 0-1,0-1 1,0 1 0,-1-1-1,0 0 1,0 0 0,0 0 0,0-1-1,0 1 1,-1-1 0,1-1-1,-1 1 1,0-1 0,0 0 0,-8 2-1,-9 1 59,0-2-1,0 0 1,1-1-1,-1-1 1,-32-3 0,38 0-88,5 1 32,0 0 1,0-1 0,0 0 0,0-1-1,0 0 1,-20-9 0,31 12-36,0 0-1,0-1 1,0 1 0,0-1-1,0 0 1,0 1 0,0-1 0,1 0-1,-1 1 1,0-1 0,0 0-1,0 0 1,1 0 0,-1 0-1,1 0 1,-1 0 0,0 0 0,1 0-1,0 0 1,-1 0 0,1 0-1,0 0 1,-1 0 0,1 0-1,0 0 1,0 0 0,0 0 0,0-1-1,0 1 1,0 0 0,0 0-1,0 0 1,1-2 0,0 1 9,1-1-1,-1 0 1,1 1 0,-1 0 0,1-1 0,0 1 0,0 0 0,0 0-1,0 0 1,0 0 0,0 0 0,4-1 0,5-3-9,1 0 1,0 1-1,1 0 1,-1 1 0,1 0-1,22-2 1,-20 2 8,8-1-42,0 1-1,1 1 1,0 2 0,-1 0-1,1 1 1,41 6 0,-55-5-981,8 2-364,-4 1-6316,-5-1 1691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2:35.7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180 24 5312,'1'0'157,"-1"-1"1,1 0 0,-1 1-1,0-1 1,1 0-1,-1 1 1,0-1-1,1 0 1,-1 1 0,0-1-1,0 0 1,0 0-1,0 1 1,1-1 0,-1 0-1,0 0 1,0 0-1,-1 1 1,1-1-1,0 0 1,0 0 0,0 0-1,-1 0 104,1 1-1,-1-1 1,1 1-1,-1-1 0,0 1 1,1-1-1,-1 1 1,1 0-1,-1-1 1,0 1-1,1 0 1,-1-1-1,0 1 0,1 0 1,-1 0-1,0 0 1,1-1-1,-2 1 1,-21 2 4151,11 1-4256,5 0 94,0 1 1,0 0 0,1 1-1,-1-1 1,1 1-1,0 0 1,0 1-1,0 0 1,1-1 0,0 2-1,0-1 1,-3 7-1,-1 3-19,0 0 0,2 1-1,0 0 1,-5 18-1,9-26-110,1 0-1,0 1 1,0-1-1,1 0 1,1 18-1,0-21-87,0-1 0,1 0-1,0 0 1,0 0 0,0 0 0,1 0 0,0 0 0,0 0-1,0-1 1,0 1 0,6 7 0,-6-10-93,-1 0 0,1-1-1,0 1 1,0 0 0,0-1 0,0 0 0,0 1 0,0-1 0,0 0-1,0 0 1,0 0 0,0 0 0,1-1 0,-1 1 0,0-1-1,1 1 1,-1-1 0,0 0 0,1 0 0,-1 0 0,0 0 0,1 0-1,-1 0 1,0-1 0,1 1 0,-1-1 0,0 0 0,1 1-1,2-3 1,3 0-1013,0-1 0,0-1 0,0 0-1,0 0 1,-1 0 0,9-9 0,-2 1-2393,16-21 0,-8 9 625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2:36.1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0 5408,'-2'0'1515,"0"5"-291,1 17 597,4 29 1016,3-5-1035,3 52 1724,6 129 68,-2-48-3407,-9-61-3222,-4-114 2794,2 18-2748,7-10-2442,4-4 1357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2:38.9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1 767 2496,'-1'0'336,"1"1"0,0-1 0,0 1 0,1-1 0,-1 1 0,0-1 0,0 1-1,0-1 1,4 6 4704,-3-5-4705,0-1-113,0 0-1,0 1 0,0-1 0,-1 0 0,1 0 0,0 0 0,0 0 0,0 0 0,0 0 0,0 0 0,0 0 1,1 0-1,1-1 45,1 0 0,-1 0 0,0 0 0,0 0 1,0-1-1,0 1 0,3-4 0,5-4-117,-1-2-1,0 1 1,-1-1-1,0-1 1,-1 1-1,12-24 1,-7 14-26,160-261-134,-159 259-52,0-1-1,-2-1 1,0 1-1,10-37 1,-19 51 70,0 1 0,-1-1 0,0 0 1,-1 0-1,0 0 0,0 0 1,-1 0-1,-1 0 0,1 0 1,-2 0-1,1 0 0,-1 0 1,-1 0-1,-7-17 0,9 24 27,-1 0-1,1 0 0,-1 1 1,0-1-1,0 1 1,0-1-1,0 1 1,0 0-1,0 0 0,-1 0 1,1 0-1,-1 0 1,0 1-1,1-1 0,-6-1 1,6 2-36,0 0 1,0 1 0,0-1-1,-1 1 1,1 0-1,0 0 1,0 0-1,0 0 1,-1 0-1,1 0 1,0 0-1,0 1 1,0-1 0,0 1-1,-1 0 1,1-1-1,0 1 1,0 0-1,0 0 1,1 0-1,-1 1 1,-2 0-1,-3 5 19,0 0 0,0 0 0,1 0 0,0 1 0,0-1 0,-7 13 0,5-5 125,1 1 0,-11 29-1,10-15 203,1 0-1,2 0 0,-4 60 0,11 93 332,1-143-378,7 45 0,-7-68-203,1 0 0,1-1 0,0 1 0,1-1 0,11 21 0,5 9 236,-21-44-180,13-8-1356,-8 2 1280,-5 3-66,1 0-1,-1 0 0,0 0 1,1 0-1,-1 0 0,1 1 0,-1-1 1,1 0-1,0 1 0,-1-1 1,1 1-1,0-1 0,3 1 0,36 0-26,70-9-1,-97 7 78,-1-1-1,0 0 1,0-1 0,-1 0 0,1-1 0,-1 0 0,0-1-1,0-1 1,13-10 0,-20 13-49,0 0 0,-1 0 0,0-1 0,1 1 0,-2-1-1,1 0 1,-1-1 0,0 1 0,0 0 0,0-1 0,-1 0 0,0 0 0,0 1 0,2-8 0,-3 7-40,0 1 0,-1-1 0,1 1 0,-1-1 0,0 0-1,0 1 1,-1-1 0,0 1 0,0-1 0,0 1 0,-1 0 0,1-1 0,-1 1 0,0 0 0,-6-8 0,8 11 14,-1 0 0,0 1-1,0 0 1,0-1-1,-1 1 1,1 0 0,0-1-1,-1 1 1,1 0-1,0 0 1,-1 0-1,1 0 1,-1 0 0,1 1-1,-1-1 1,0 0-1,1 1 1,-1-1 0,0 1-1,0 0 1,1-1-1,-1 1 1,0 0 0,0 0-1,1 0 1,-1 0-1,0 1 1,0-1-1,1 0 1,-1 1 0,0-1-1,1 1 1,-1-1-1,0 1 1,-1 1 0,-3 1 0,0 1 1,0 0 0,1 0-1,-1 0 1,1 1 0,0 0-1,-8 9 1,7-6 56,1 0-1,-1 0 1,1 0-1,0 1 1,1-1 0,0 1-1,1 0 1,-1 1-1,-2 12 1,5-16-8,1 0 0,-1 0 0,1 0 0,0 0 0,0 0 0,1 0-1,0 0 1,0 0 0,0 0 0,1-1 0,-1 1 0,2 0 0,-1-1 0,0 1 0,1-1 0,4 6 0,-3-6 35,0 1 1,1-1 0,0 1 0,0-1 0,0-1-1,0 1 1,1-1 0,8 5 0,-11-7-25,1 0 1,-1 0 0,0-1 0,1 1 0,-1-1 0,1 0-1,0 0 1,-1-1 0,1 1 0,0 0 0,-1-1-1,1 0 1,0 0 0,0 0 0,-1-1 0,8-1-1,0-3-125,0 0-1,0-1 0,0 0 0,-1-1 0,0 0 0,0-1 1,15-15-1,-7 7-668,-16 13 691,-1 1 0,1-1 0,-1 0-1,1 0 1,-1 0 0,0 0 0,0 0 0,0-1-1,0 1 1,0-5 0,0 2 151,7-18-114,-6 21 50,-1 0 0,1 0 0,-1 0 0,0-1 0,0 1 0,-1-1-1,1-5 1,1-3 59,-2 12-82,0-1 0,0 1 0,0-1 0,0 1 0,0 0 0,0-1 0,0 1 0,1 0 0,-1-1 0,0 1 0,0 0 0,0-1 0,1 1 0,-1 0 0,0-1 0,0 1 0,1 0 0,-1 0 1,0-1-1,0 1 0,1 0 0,-1 0 0,0 0 0,1-1 0,-1 1 0,0 0 0,1 0 0,0 0 0,3 12 236,-2-2-136,-1 2 52,1-1-1,1 0 0,0 0 0,8 18 0,4 13 280,-12-31-307,1-1 1,6 14 0,-7-17-52,1 0 0,0 0 0,0 0 0,0 0-1,1-1 1,0 0 0,0 0 0,0-1-1,10 9 1,-13-14-61,-1 1-1,1 0 0,-1-1 1,1 1-1,-1-1 0,1 1 1,-1-1-1,1 0 0,-1 0 1,1 0-1,-1 0 0,1 0 1,-1 0-1,1 0 0,-1 0 0,1-1 1,-1 1-1,1-1 0,-1 1 1,1-1-1,-1 1 0,1-1 1,-1 0-1,0 0 0,0 1 1,1-1-1,0-2 0,3 0-87,-1-1 0,0 0 0,-1 0 1,1 0-1,-1-1 0,4-5 0,8-14-114,-2 0 0,0-2 0,-2 1 1,-1-1-1,9-33 0,-18 28 181,-1 31-75,0 2-240,2 3 407,1 1 0,-1-1 0,1 0 0,0 0 0,1 0 0,6 7 1,7 12 107,-11-16-156,0 0 0,1 0 0,0-1 0,0 1 0,1-2 0,-1 1 0,17 9 0,-17-11 17,0-1 1,0-1-1,0 1 1,1-1-1,-1-1 1,1 1-1,-1-1 1,1-1-1,0 1 1,12 0-1,-17-3-49,-1 1-1,1 0 0,0-1 0,0 0 1,-1 1-1,1-1 0,0 0 1,-1 0-1,1-1 0,-1 1 1,1 0-1,-1-1 0,4-3 1,13-6-26,-18 10 23,0 0 1,0 0 0,1 0 0,-1 0-1,0 0 1,0 0 0,0 0-1,0 0 1,0 0 0,0-1 0,-1 1-1,1 0 1,0-1 0,0 1 0,-1 0-1,1-1 1,0-2 0,3-27 117,-3 14-116,-1 8-49,0 1 0,-1-1-1,0 0 1,-1 1 0,0-1 0,0 1 0,0 0-1,-1 0 1,-6-12 0,8 18 17,-1-1 0,1 0 0,-1 1 1,1-1-1,-1 1 0,0 0 0,1 0 0,-1-1 0,-4-2 0,5 5 13,0-1 0,0 1 1,0-1-1,0 1 0,0 0 0,0-1 0,0 1 0,0 0 0,0 0 0,0 0 0,0 0 0,0 0 0,0 0 0,0 0 0,0 0 0,0 0 0,0 0 0,0 0 0,0 1 0,0-1 0,0 0 0,0 1 0,0-1 0,0 1 0,0-1 0,0 1 0,0 0 0,-1 1 0,-4 3 68,0 0-1,1 0 1,-1 1-1,1 0 0,1 0 1,-1 0-1,1 0 1,0 1-1,1 0 0,-1 0 1,-3 10-1,6-12 2,-1 0 0,1 0 0,0 0 0,0 0 0,0 0-1,1 1 1,-1-1 0,1 0 0,1 0 0,-1 1 0,1-1 0,0 0 0,0 0-1,0 0 1,1 0 0,0 0 0,3 7 0,-1-5-12,1 0 0,0-1 0,0 0-1,0 0 1,1 0 0,0 0 0,0-1 0,0 0 0,14 8 0,-14-10-8,-1 0 1,0-1-1,1 1 1,0-1-1,-1-1 1,1 1-1,0-1 1,0 0-1,0 0 1,0-1-1,0 0 1,0 0 0,0 0-1,6-2 1,7-2 14,1-1 1,-2 0-1,1-2 0,-1 0 1,0-1-1,0-1 1,-1-1-1,0 0 1,25-22-1,-22 15-170,-2-1 0,0 0 0,-1-2-1,-1 0 1,-1-1 0,25-44 0,-15 14-123,-1-1 0,21-71 0,-42 111 190,-1 1 0,0-1-1,0 0 1,-1 0 0,-1 0-1,0 0 1,0 0 0,-1 0-1,-6-23 1,6 27 25,-2 1 1,1-1-1,-1 1 0,0 0 1,0 0-1,-1 0 1,0 0-1,0 1 0,0-1 1,-1 1-1,0 0 0,0 0 1,-1 1-1,0 0 1,0 0-1,-7-5 0,11 9 34,-1-1 0,1 1 0,-1 0 0,1 0 0,-1 1 0,1-1 0,-1 0 0,1 1 0,-1 0 0,0-1 0,1 1 0,-1 0 0,0 0 0,1 1 0,-4 0 0,1 0 13,1 0 0,0 0 0,-1 1 0,1 0 0,0 0 1,0 0-1,0 1 0,-5 3 0,2 0 106,0 0 1,0 1-1,1 0 0,0 0 1,0 1-1,0-1 0,1 1 0,-5 11 1,4-5 111,1 1 0,0-1 0,1 1 0,1 0 0,1 0 0,0 0 0,0 1 0,2 17 0,1-5 38,1 1 1,2-1-1,9 36 0,-9-46-184,2-1 0,0 0 0,1 0 0,0-1 0,1 0 0,1 0 0,1-1 0,0 0 0,1 0 0,20 19 0,-20-23-238,1-2 0,-1 1 0,2-1 0,-1-1 0,20 10 0,-19-13-548,-1 1 1,1-2-1,1 0 0,-1 0 1,1-1-1,16 1 1,33-2-2337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14.5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189 21 1568,'0'-1'113,"0"0"0,0 0 0,0 1-1,1-1 1,-1 0 0,0 0 0,1 1 0,-1-1 0,1 0 0,-1 1 0,0-1 0,1 1-1,0-1 1,-1 0 0,1 1 0,-1-1 0,1 1 0,0-1 0,-1 1 0,1 0 0,0-1-1,-1 1 1,1 0 0,0-1 0,0 1 0,-1 0 0,1 0 0,0 0 0,0 0 0,-1-1-1,1 1 1,0 0 0,0 0 0,0 1 0,0-1 0,13-5 4521,-13 5-3354,1 2 475,2 6-868,1-1 0,-1 1 0,0 0 0,-1 1 0,3 8-1,-5-12-668,0 0-1,0 0 1,0 0-1,-1 0 0,0 0 1,0 1-1,-1-1 1,1 0-1,-1 0 1,0 0-1,-2 5 0,-2 6 66,-1 0 0,-1 0 0,-15 26 0,16-34-436,1 1 0,-1-1 0,0-1 0,-1 1 0,1-1 0,-2-1 0,1 1 0,-10 5 0,13-9-243,-1 0 1,0-1-1,0 0 1,0 0-1,0 0 0,0 0 1,0-1-1,-1 0 1,1 0-1,0-1 0,-1 1 1,1-1-1,-1 0 1,1-1-1,0 1 1,-11-3-1,-28-8-5417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17.3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202 265 3488,'3'-1'1252,"-6"0"1201,2 1-2146,0 0-1,0 0 1,0 0 0,0 0 0,0 0 0,0 0-1,0 0 1,1 0 0,-1 1 0,0-1-1,0 0 1,0 0 0,-1 1 0,-6 4 560,-14 9 1463,-27 21 0,42-29-2139,0 1 0,0 0 0,1 0 0,0 0 0,0 0 0,1 1 0,-6 11 0,0 2 95,2 0 0,-13 40 0,19-48-199,0 0 0,1 1 0,0-1 0,1 1 0,0 0 0,2 15 0,0-26-59,-1 1-1,1-1 0,0 0 1,0 0-1,0 0 1,1 0-1,-1 0 1,1 0-1,0 0 1,0-1-1,-1 1 1,2 0-1,-1-1 1,0 0-1,0 1 1,1-1-1,0 0 1,-1 0-1,1 0 0,0-1 1,0 1-1,4 1 1,-5-2-11,0 0 1,1 0-1,-1-1 0,0 1 1,0-1-1,0 1 0,0-1 1,1 0-1,-1 0 0,0 0 1,0 0-1,0 0 0,1-1 1,-1 1-1,0-1 0,0 1 1,0-1-1,0 0 0,0 0 1,0 0-1,0 0 0,0 0 1,0 0-1,0 0 0,0-1 1,-1 1-1,1-1 0,-1 1 1,1-1-1,-1 0 0,1 0 1,-1 1-1,2-5 0,1-3-31,0-1 0,0 0 0,-1 1 0,0-1 0,-1 0-1,0 0 1,-1-1 0,1-12 0,-2 4 16,-1 1 1,-1 0 0,-7-34-1,7 42 29,1 0-1,0 1 1,0-15 0,2 17 167,2 8 5,3 11 4,25 133 1019,-8-34-335,-22-108-857,0-1 1,-1 1-1,1-1 1,1 0-1,-1 0 0,0 1 1,0-1-1,1 0 1,-1 0-1,4 3 1,-4-5-21,-1 0 0,1 0 0,-1 0 1,1 0-1,-1 0 0,0 0 0,1 0 1,-1 0-1,1 0 0,-1 0 1,1 0-1,-1 0 0,1 0 0,-1-1 1,0 1-1,1 0 0,-1 0 0,1-1 1,-1 1-1,0 0 0,1 0 1,-1-1-1,0 1 0,0-1 0,1 1 1,-1-1 14,6-6-14,0 0 0,-1-1 0,0 1 0,0-1 0,-1-1 0,0 1 0,6-18 0,-6 15 19,15-35-80,2 0 0,43-68 0,-63 113 48,0-1-1,0 0 1,1 1 0,-1-1 0,0 0 0,1 1 0,-1 0 0,1-1 0,-1 1 0,1 0 0,0 0 0,3-2 0,-5 3 0,1 0-1,-1 0 1,1 0 0,-1-1-1,1 1 1,-1 0 0,0 0 0,1 0-1,-1 1 1,1-1 0,-1 0-1,1 0 1,-1 0 0,1 0 0,-1 0-1,1 0 1,-1 1 0,0-1-1,1 0 1,-1 0 0,1 1 0,0 0 3,0 0 0,0 0 1,0 0-1,-1 1 1,1-1-1,0 0 1,-1 0-1,1 1 0,-1-1 1,1 2-1,3 14 194,-1 0 0,-1 0 0,-1 0 0,0 1 0,-3 18 0,2 0-49,-4 55 160,4-90-289,5-6 22,36-48-277,4-5 39,-38 51 165,0 0-1,0 1 0,0 0 0,0 0 0,15-8 0,-20 13 24,0 0 0,0 0 0,0 0 0,0 0 0,0 0 0,0 0 0,0 1-1,1-1 1,-1 1 0,0 0 0,0 0 0,0-1 0,1 2 0,-1-1 0,0 0 0,0 0 0,0 1-1,5 0 1,-5 1 15,1-1 0,-1 0 0,0 1 0,1 0 0,-1-1-1,0 1 1,0 0 0,0 0 0,0 0 0,0 1 0,-1-1 0,4 5-1,0 4 139,0 0 0,0 1 0,-1 0 0,-1 0 0,3 17 0,-2-9-64,2 1-1,11 29 1,-17-49-77,1 0 0,-1 0-1,0 0 1,1 0 0,-1 0 0,1 0-1,0 0 1,-1 0 0,1 0 0,0-1-1,-1 1 1,1 0 0,0 0 0,0-1-1,-1 1 1,1-1 0,0 1-1,0 0 1,0-1 0,0 0 0,0 1-1,2 0 1,-2-1-19,1 0-1,-1 0 1,1-1-1,-1 1 1,1 0-1,-1 0 1,0-1 0,1 1-1,-1-1 1,1 0-1,-1 1 1,0-1-1,0 0 1,2-1-1,4-3-53,-1-1 0,0 1 0,0-1 0,6-9 0,-3 4 30,-1 0-1,0-1 1,-1 1 0,10-24-1,36-79-113,-25 58 294,-28 55-132,1-1 0,0 1 0,-1-1 0,1 1 0,-1-1 0,1 1 1,-1-1-1,0 0 0,1 1 0,-1-1 0,0-2 0,0 4-10,0 0 0,0 0 1,0 0-1,-1 0 0,1 0 0,0 0 0,0 0 0,0 0 0,0 0 0,0 0 0,0 0 0,0 0 0,0 0 0,0 0 0,0 0 0,0-1 0,0 1 0,0 0 0,0 0 0,-1 0 0,1 0 0,0 0 0,0 0 0,0 0 0,0 0 0,0 0 0,0 0 0,0 0 0,0 0 1,0 0-1,0 0 0,0 0 0,-1 0 0,1 0 0,0 1 0,0-1 0,0 0 0,0 0 0,0 0 0,0 0 0,0 0 0,0 0 0,0 0 0,0 0 0,0 0 0,0 0 0,0 0 0,0 0 0,0 0 0,0 0 0,0 0 0,-1 0 0,1 0 0,0 1 0,0-1 0,0 0 1,0 0-1,-6 12-103,-15 37-120,-32 81 507,44-105-282,2 1 0,0 1 0,-3 31 0,10-52 3,-1-1 1,1 1-1,0 0 0,1 0 1,1 8-1,-2-13 2,0 0 0,0 0 0,1 0 0,-1 0 0,0 0 1,1 0-1,-1 0 0,1 0 0,-1 0 0,1 0 0,-1 0 0,1 0 0,0 0 1,-1 0-1,1 0 0,0 0 0,0 0 0,0-1 0,0 1 0,0 0 0,0-1 0,-1 1 1,2-1-1,-1 1 0,0-1 0,0 1 0,0-1 0,0 0 0,0 0 0,0 1 1,0-1-1,0 0 0,1 0 0,-1 0 0,1 0 0,3-1-3,-1-1 0,1 1 1,-1-1-1,1 1 0,-1-1 0,0-1 0,1 1 0,-1-1 0,0 1 1,-1-1-1,1 0 0,0-1 0,-1 1 0,0-1 0,0 1 0,4-6 1,1-3 40,0-1 0,-1 0 0,12-27 0,6-27-228,-4-1 0,22-117 0,-33 119-20,2-132 0,-12 193 192,1 3 2,-1-1-1,0 1 1,-1-1-1,1 1 1,0-1 0,-1 0-1,1 1 1,-2-4-1,2 6 12,0-1-1,0 1 0,0 0 0,-1 0 1,1 0-1,0 0 0,0 0 1,0 0-1,0-1 0,0 1 1,0 0-1,0 0 0,0 0 0,0 0 1,-1 0-1,1 0 0,0 0 1,0-1-1,0 1 0,0 0 1,0 0-1,0 0 0,-1 0 0,1 0 1,0 0-1,0 0 0,0 0 1,0 0-1,-1 0 0,1 0 1,0 0-1,0 0 0,0 0 0,0 0 1,0 0-1,-1 0 0,1 0 1,0 0-1,0 0 0,0 0 1,0 0-1,0 0 0,-1 0 0,1 1 1,0-1-1,0 0 0,0 0 1,0 0-1,-7 10 204,-3 13 390,2 4-323,0 1 0,2 1 1,2-1-1,-3 41 0,6-16-414,9 78 0,-6-104-575,2 0 0,1 0-1,11 35 1,-13-55-202,0 1-1,0 0 1,1-1-1,-1 1 1,2-1-1,-1 0 1,1 0 0,0-1-1,1 1 1,-1-1-1,1 0 1,1-1 0,-1 0-1,14 9 1,15 1-5401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18.3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1 2816,'-6'-1'1149,"-11"8"9254,20 3-9811,-1 0 1,0 0-1,-1 0 1,0 1-1,0-1 1,-1 17-1,-1-14-185,-5 215 2311,0-155-1912,-18 82 1,19-132-606,-3 16 162,-15 46 1,19-68-199,4-16 48,1-1-127,20-1-16,-1-2 1,36-8 0,6-1-97,-43 10-4,107-9 530,-33 12-351,-77 2-250,-15-3 76,1 1 0,-1-1 0,0 0 0,0 1 1,0-1-1,0 0 0,0 0 0,0 0 1,0 0-1,0 0 0,0 0 0,1 0 0,-1 0 1,0-1-1,0 1 0,1-1 0,-1 1-892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18.7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35 103 6144,'-27'-10'1978,"26"10"-1794,1 0 0,0 0 0,-1 0 0,1 0-1,0 0 1,-1 0 0,1 0 0,0 0-1,-1 0 1,1 0 0,0-1 0,0 1 0,-1 0-1,1 0 1,0 0 0,-1-1 0,1 1-1,0 0 1,0 0 0,0-1 0,-1 1 0,1 0-1,0 0 1,0-1 0,0 1 0,0 0 0,-1-1-1,8-5 2328,14-1-56,66-12-600,53-14 658,-118 27-3514,0 1 1,1 0-1,0 2 1,26-1-1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19.1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42 142 8640,'-13'-4'1155,"10"4"-815,0-1-1,0 0 1,0 0 0,0 0-1,1 0 1,-1-1-1,-5-2 913,22 3 2555,103-26 3227,-51 10-5774,105-33-314,-141 40-954,28-4-860,-29 8-1757,-28 6 2264,0-1 1,1 1-1,-1 0 1,0-1-1,0 1 1,1 0-1,-1 0 1,0 0-1,1 0 1,-1 0-1,0 0 1,0 1-1,1-1 1,-1 0-1,0 1 1,0-1-1,0 1 1,0-1-1,1 1 1,-1-1-1,2 3 1,-1 0-695,1 0-1,-1 0 1,0 0 0,0 0 0,0 1 0,2 5 0,10 21-3334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22.3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52 3712,'1'-1'808,"0"0"-1,0 0 1,1 0 0,-1 0 0,0 0 0,1 1-1,-1-1 1,1 0 0,-1 1 0,3-1 0,32-2 725,-17 2-582,44-6 480,52-4-910,16 1-660,-85 6-799,-15 0-3974,-23 1 587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22.7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4 141 4736,'0'0'110,"0"0"0,0 0-1,-1 0 1,1 0 0,0 0 0,0 0 0,0 0 0,0 0 0,-1 0 0,1 0-1,0 0 1,0 1 0,0-1 0,0 0 110,0 0-110,-1 0-1,1 0 1,0 0 0,0 1 0,0-1 0,0 0 0,0 0 0,0 0 0,0 0-1,0 1 1,0-1 0,0 0 0,0 0 0,0 0 0,0 0 0,0 1 0,0-1-1,0 0 1,0 0 0,0 0 0,0 1 0,0-1 0,0 0 0,0 0-1,0 0 1,0 0 0,0 1 0,0-1 0,0 0 0,0 0 0,1 0 0,10-1 2970,23-12-95,-31 12-2548,97-45 2019,-60 27-2429,76-26 1,-98 39-330,-7 2-445,1 0 1,20-2-1,-30 5 274,1 1-1,0 0 1,-1 0 0,1 0 0,0 0-1,0 0 1,-1 0 0,1 1 0,0-1-1,-1 1 1,1 0 0,0 0 0,-1 0-1,1 0 1,-1 0 0,0 1 0,3 1-1,8 8-3840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0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23 1472,'12'-22'17432,"-14"26"-14957,-2 16-2790,4-17 962,-4 17-295,2 1 0,0 0 0,3 29-1,9 61 226,-8-89-421,-3 31 0,1-21 71,-5-19-219,5-13-1,0-1 0,0 1 0,0 0 0,0 0 0,0 0 0,0 0 0,0 0 1,-1 0-1,1 0 0,0-1 0,0 1 0,0 0 0,0 0 0,0 0 0,0 0 0,0 0 0,0 0 0,0 0 0,-1 0 0,1 0 0,0 0 0,0 0 0,0-1 0,0 1 0,0 0 1,0 0-1,0 0 0,-1 0 0,1 0 0,0 0 0,0 0 0,0 0 0,0 0 0,0 0 0,0 0 0,-1 0 0,1 0 0,0 0 0,0 1 0,0-1 0,0 0 0,0 0 0,0 0 1,0 0-1,-1 0 0,1 0 0,0 0 0,0 0 0,0 0 0,0 0 0,0-6-56,1 0 0,0-1 0,1 1 0,-1 0 0,1 0 0,0 0 0,1 0 0,0 0 0,0 0 0,6-9 0,-2 5-55,1-1-1,1 1 1,0 0-1,12-11 1,-15 16 65,0 1 0,0-1 0,1 1 0,-1 0 0,1 1 1,0 0-1,0 0 0,0 0 0,0 1 0,0 0 0,15-2 1,-17 3 45,1 1 0,-1 0 0,1 0 0,-1 1 1,0-1-1,1 1 0,-1 1 0,0-1 1,0 1-1,0-1 0,0 1 0,0 1 0,0-1 1,0 1-1,-1 0 0,1 0 0,5 5 1,-5-4 67,-1 1 1,0-1 0,0 1 0,-1-1 0,0 1 0,1 0-1,-1 1 1,-1-1 0,1 1 0,-1-1 0,0 1-1,0-1 1,-1 1 0,0 0 0,0 0 0,0 0 0,0 0-1,-1 0 1,0 0 0,-2 9 0,1-9-1,0 1 1,0-1-1,-1 0 0,0 1 1,-1-1-1,1 0 0,-1 0 1,0-1-1,0 1 0,-1-1 1,0 1-1,0-1 0,0 0 1,-1 0-1,1-1 0,-1 0 1,0 1-1,-9 4 1,3-3-98,0-1 0,0 0 1,0-1-1,0 0 1,-1-1-1,1 0 0,-1-1 1,0 0-1,0-1 1,-23-1-1,24 0-533,-1-2-1,1 1 0,0-1 1,-20-7-1,23 6-550,0 0-1,0 0 0,0-1 0,1-1 1,0 1-1,-12-11 0,9 4-4631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23.1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69 7456,'3'-5'2784,"12"5"-2176,7-7-160,-4 2 1952,9-3-1408,9 1 512,9-1-897,0-1-415,0 1-160,-5 0-256,-4 4 128,-4 4-1023,-6 0 639,-2 0-2976,-8 9 1920,-1-6-4128,-2 2 3200,-13-10 1088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23.7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220 62 5472,'-3'-1'341,"0"1"-1,0 0 1,0 0 0,0 0 0,0 0-1,0 0 1,0 0 0,0 1 0,0 0-1,0 0 1,0 0 0,0 0 0,0 0-1,1 0 1,-1 1 0,0-1 0,1 1 0,-5 3-1,-5 5 872,1 0-1,0 0 0,-13 18 1,15-16-811,1-1 0,0 2 0,1-1 0,1 1 0,0 0 0,-7 23 0,-1 24 814,-12 98 1,25-154-1177,-1 16 210,0 1 0,2 28 0,0-41-120,1 1 1,0-1 0,1 0 0,0 1-1,0-1 1,1 0 0,0 0 0,6 12-1,-6-16-79,0 0-1,0 0 1,0 0-1,1-1 1,-1 1-1,1-1 1,0 0-1,0 0 0,0 0 1,0-1-1,1 1 1,-1-1-1,1 0 1,-1-1-1,1 1 1,0-1-1,0 1 1,7 0-1,1-1-47,0 0 0,0-1 0,0 0 1,0-1-1,-1 0 0,15-4 0,-11 1-39,-1 0-1,0 0 1,-1-2 0,1 0-1,-1 0 1,0-1 0,0-1-1,-1-1 1,0 0 0,-1 0-1,0-1 1,0-1 0,-1 0-1,-1 0 1,0-1 0,0-1-1,-1 1 1,-1-2 0,10-20-1,-5 6-105,-1-2 0,-2 1 0,11-56 1,-17 66 130,-2-1 1,0 0 0,-2 1 0,0-1 0,-1 0-1,-1 1 1,-5-26 0,5 39 15,1 0 1,-1 1-1,0 0 0,-1-1 1,1 1-1,-1 0 1,0 0-1,-1 0 0,1 0 1,-1 1-1,-4-5 0,2 3-12,-1 1 0,1 0 0,-1 0 0,0 0 0,-1 1 0,-14-6 0,3 3-52,-1 1-1,1 1 0,-1 1 0,0 1 1,-33-2-1,35 5-335,1 0 1,-1 1-1,1 1 0,0 0 0,-1 1 1,1 1-1,1 1 0,-1 1 0,-16 7 1,30-12-86,0 1 1,0 0 0,0 0-1,0 0 1,0 0-1,1 1 1,-1-1 0,1 1-1,-3 2 1,4-4 239,0 1 0,1-1 0,-1 0 0,1 0 0,-1 0 0,1 1 0,-1-1 0,1 0 0,0 1 0,0-1 0,-1 0 0,1 1 0,0-1 0,0 0 0,1 1 0,-1-1 0,0 0 0,0 1 0,0-1 0,1 0 0,-1 1 0,1-1 0,-1 0 0,1 0 0,0 1 0,-1-1 0,2 1 0,22 25-4020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24.1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14 13056,'-27'-5'4831,"31"13"961,-8 1-3872,4-1-448,27-21-12255,-4-7 1503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40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190 105 4224,'-4'-44'16527,"5"46"-16483,0-1-1,-1 1 1,1-1-1,-1 1 0,1-1 1,-1 1-1,0 0 1,0-1-1,1 1 0,-1-1 1,0 1-1,0 0 1,-1-1-1,1 1 0,-1 2 1,-9 27 492,7-27-489,2 0-1,-1 1 1,0-1 0,1 1-1,0 0 1,-1 7 0,2-11 182,0 13-1061,0-14 852,0 0 0,0 1 1,0-1-1,0 0 0,0 0 0,0 0 1,0 0-1,0 1 0,0-1 0,0 0 1,0 0-1,0 0 0,0 0 0,0 1 0,0-1 1,0 0-1,0 0 0,0 0 0,0 0 1,0 1-1,0-1 0,0 0 0,0 0 1,-1 0-1,1 0 0,0 0 0,0 1 0,0-1 1,0 0-1,0 0 0,0 0 0,-1 0 1,1 0-1,0 0 0,-5-3 760,-1 0-524,6 3-43,-1 0-201,1 0-1,0 0 0,-1 0 1,1 0-1,0 0 0,0 0 0,-1 0 1,1 0-1,0 0 0,-1 0 1,1 0-1,0 0 0,0 0 1,-1 0-1,1-1 0,0 1 1,-1 0-1,1 0 0,0 0 1,0 0-1,-1-1 0,1 1 0,0 0 1,0 0-1,0 0 0,-1-1 1,1 1-1,0 0 0,0 0 1,0-1-1,0 1 0,-1-1 1,1-2-225,-1 0 0,0-1-1,-1 1 1,1 0 0,0 0 0,-1 0 0,0 0 0,1 0 0,-1 0 0,-5-4 0,3 0-489,-16-17-2701,0 1 0,-26-22 0,44 44 3287,-30-29-5750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45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49 2304,'0'-2'108,"0"1"-1,1-1 1,-1 1 0,1-1-1,0 1 1,-1 0 0,1-1 0,0 1-1,0 0 1,0 0 0,0-1-1,0 1 1,0 0 0,0 0-1,0 0 1,1 0 0,-1 0 0,0 1-1,3-3 1,2-1 1028,-5 4-846,0-1 0,0 0 0,0 1-1,0-1 1,-1 0 0,1 0 0,0 0-1,0 0 1,-1 0 0,1 0 0,-1 0-1,1 0 1,-1 0 0,1 0 0,-1 0-1,0 0 1,0-3 2481,0 4-2704,-3 15 564,-3 29 481,-13 47 1,5-32-608,-3 30 74,-22 89 293,4-46-109,23-75-577,6-42-944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46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18 207 5408,'-13'-16'1728,"12"15"-1684,1 0 0,-1 1 0,1-1 1,0 1-1,-1-1 0,1 1 0,0-1 0,-1 0 1,1 1-1,0-1 0,0 0 0,0 1 0,-1-1 1,1 0-1,0 0 0,0 1 0,0-1 0,0 0 0,0 1 1,1-1-1,-1 0 0,0 1 0,0-2 0,1 0 229,-1 1-98,0 1-1,0-1 1,0 1-1,0-1 0,0 0 1,0 1-1,0-1 1,1 1-1,-1-1 1,0 0-1,0 1 1,1-1-1,-1 1 1,0-1-1,1 1 1,-1-1-1,1 1 1,-1-1-1,0 1 1,1 0-1,-1-1 1,1 1-1,-1 0 0,1-1 1,-1 1-1,1 0 1,0-1-1,-1 1 1,1 0-1,0 0 1,22-3 1357,-12 3-649,11-4-165,0-2 1,0 0-1,-1-1 0,31-14 1,7-3-167,169-47-243,-212 66-711,0 2 0,1 0 0,-1 1 0,18 0-1,-24 3-759,-7 8-6427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47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1 5472,'1'1'194,"-1"0"0,0 0 0,1-1 0,-1 1 1,0 0-1,0 0 0,1 0 0,-1 0 0,0 0 0,0 0 0,0 0 1,0 0-1,0 0 0,-1 0 0,1 0 0,0 0 0,0-1 0,-1 1 1,1 0-1,0 0 0,-1 0 0,0 1 0,-4 14 1698,-47 226 4562,35-178-5593,-46 110 0,49-143-712,1 1 0,2 0 1,1 1-1,-7 46 0,17-79-121,0 1 0,0-1 0,-1 0 0,1 1 0,0-1 0,0 1 1,0-1-1,0 1 0,0-1 0,0 1 0,0-1 0,0 0 0,0 1 0,0-1 0,0 1 0,0-1 0,1 1 0,-1-1 0,0 0 0,0 1 0,0-1 0,1 1 0,-1-1 0,9-4 509,1-2-376,17-10-49,34-26 0,-37 25-125,47-27-1,-22 13-114,-48 31 131,-1-1 0,0 1-1,0 0 1,1 0-1,-1 0 1,0 0 0,1 0-1,-1 0 1,0 0 0,1 0-1,-1 0 1,0 0-1,1 0 1,-1 0 0,0 0-1,0 0 1,1 0-1,-1 0 1,0 0 0,1 0-1,-1 0 1,0 0 0,1 1-1,-1-1 1,0 0-1,0 0 1,1 0 0,-1 0-1,0 1 1,0-1 0,0 0-1,1 0 1,-1 1-1,0-1 1,0 0 0,0 0-1,0 1 1,1-1-1,-1 0 1,0 1 0,3 16 112,-2-9-76,2 12 100,-1 2 1,-2 35 0,-1-38-112,1 0 0,1 0 0,1 0 1,4 21-1,-4-28-51,-2-10 85,0-1-1,1 0 1,-1 0-1,0 1 1,0-1-1,1 0 0,-1 0 1,1 1-1,-1-1 1,1 0-1,1 2 1,3-4 340,6-9-213,7-14-2,21-35 0,-24 36-278,29-32 0,-44 54 84,1 1 1,-1-1-1,0 1 0,1-1 0,-1 1 0,1 0 1,-1-1-1,1 1 0,-1-1 0,1 1 0,-1 0 1,1 0-1,-1-1 0,1 1 0,-1 0 0,1 0 1,0 0-1,-1-1 0,1 1 0,-1 0 0,1 0 1,0 0-1,-1 0 0,1 0 0,-1 0 0,1 0 1,0 0-1,-1 1 0,1-1 0,-1 0 0,1 0 1,-1 0-1,1 1 0,0-1 0,-1 0 0,1 1 1,-1-1-1,1 0 0,-1 1 0,0-1 0,1 0 1,-1 1-1,1-1 0,-1 1 0,0-1 0,1 1 1,-1-1-1,0 1 0,1 0 0,-1 0 0,4 5 31,-1 1-1,0-1 1,3 12-1,-2-7 28,-1-4-18,0 0 0,1 0 0,0 0 0,0 0 1,1 0-1,7 8 0,-11-13-14,1 0 1,0 0-1,0 0 0,0 0 0,1-1 1,-1 1-1,0 0 0,1-1 0,-1 0 1,1 1-1,-1-1 0,1 0 0,0 0 1,-1 0-1,1-1 0,0 1 0,0-1 1,0 0-1,-1 1 0,1-1 0,5-1 1,-1-1 35,-1 1 0,0-2 0,-1 1 0,1-1 0,0 0 0,-1 0 0,8-6 0,36-32 155,-26 20-55,-6 6-61,0-2 0,26-33 0,21-41-266,-58 82 126,-5 8 39,-1 0 0,0 1 0,1-1 0,-1 1 0,0-1 0,1 1 0,-1-1 0,1 1 0,-1-1 0,1 1 0,-1-1 0,1 1 0,-1 0 0,1-1 0,0 1 0,-1 0 0,1 0-1,0-1 1,-1 1 1,1 0-1,-1 0 0,0 1 1,1-1-1,-1 0 0,0 0 0,0 0 1,1 0-1,-1 1 0,0-1 0,0 0 1,1 0-1,-1 0 0,0 1 0,0-1 1,0 0-1,1 0 0,-1 1 0,0-1 1,0 0-1,0 1 0,0-1 0,0 0 1,0 1-1,1-1 0,2 31-278,-2-22 260,1 28 60,-2 1-1,-1 0 0,-2 0 0,-1-1 1,-2 0-1,-18 60 0,22-91 50,1-1-1,-1 0 1,0 0-1,-1 0 1,1 0 0,-1 0-1,0-1 1,-5 8-1,7-11-65,0 0 0,1-1-1,-1 1 1,0 0 0,0 0-1,1-1 1,-1 1 0,0 0-1,0-1 1,0 1 0,0-1 0,0 1-1,0-1 1,0 1 0,0-1-1,0 0 1,0 1 0,0-1-1,0 0 1,0 0 0,0 0 0,-1 0-1,1 0 1,0 0 0,0 0-1,-1 0 1,0-1-11,0 0 0,1 0 0,-1 0 0,0 0-1,1-1 1,-1 1 0,1 0 0,0-1 0,-1 1 0,1-1 0,0 1 0,0-1 0,-2-2 0,0-2-3,0-1 0,0 0 0,0 0 0,1 0 0,0 0 0,-2-11 0,4 13-10,-1 1 0,1 0 0,1-1 0,-1 1 0,1 0 0,0-1 0,0 1 0,0 0 1,0-1-1,1 1 0,-1 0 0,4-5 0,-2 4 6,1-1-1,0 1 1,0 0-1,1 0 1,0 1-1,-1-1 1,9-5 0,6-2-271,0 1 1,1 1 0,37-14 0,-35 15-372,-18 7 86,-1 1 0,1 0 0,-1 0 0,1 0 0,-1 0 0,8 0 0,-9 1 118,-1 0 0,1 0-1,-1 1 1,1-1 0,-1 0-1,1 1 1,-1-1 0,1 0 0,-1 1-1,1 0 1,-1-1 0,0 1 0,1 0-1,-1 0 1,0 0 0,0 0 0,2 2-1,6 8-2451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47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80 7712,'-59'-36'3520,"27"24"-3072,24 4 736,-1 8-736,4-8-672,10-1 96,9 3-2112,4 6 1248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53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334 636 3552,'-3'3'7455,"-5"-2"-4794,-11-1-3402,13-1 1291,-26 6-11,17-4-369,0 1 1,0 0 0,0 1-1,1 0 1,-1 1 0,1 1-1,0 0 1,0 1 0,0 1-1,1 0 1,0 0 0,0 2-1,1-1 1,0 2-1,-20 20 1,30-28-139,-1 1-1,1 0 1,0 0-1,-1 0 1,1 0-1,1 1 1,-1-1-1,0 1 1,1-1-1,0 1 0,0-1 1,0 1-1,0-1 1,0 1-1,1 0 1,0 0-1,-1-1 1,2 1-1,-1 0 1,0 0-1,1-1 1,-1 1-1,1 0 1,0-1-1,0 1 1,1-1-1,-1 1 1,1-1-1,0 1 1,2 3-1,-3-6 4,0 1 0,1 0 0,-1-1 0,0 1 0,1-1 0,-1 1 0,1-1 0,0 0 0,-1 0 0,1 0 0,0 0 0,0 0 0,-1 0 0,1 0 0,0 0 0,0-1 0,0 1 0,0-1 0,0 0 0,0 1 0,3-1 0,-2 0 35,1 0 1,0 0 0,0-1-1,0 1 1,-1-1 0,1 0-1,0 0 1,-1 0-1,1 0 1,4-3 0,4-3 50,-1 0 0,0-1 0,-1 0 0,0-1 0,0 0 0,9-13-1,-5 5 12,0-1 0,19-36 0,-30 48-154,0 0 0,-1-1-1,1 1 1,-2-1 0,1 0 0,-1 1-1,0-1 1,0 0 0,0 0-1,-1-7 1,-2 7-27,-2 13-23,-2 14 22,6-15 66,1 1-1,-1-1 0,1 0 0,1 1 0,-1-1 0,1 0 0,-1 0 0,1 0 1,1 0-1,-1 0 0,1-1 0,0 1 0,0-1 0,0 0 0,1 1 1,-1-1-1,6 4 0,-5-5 35,1 1 0,0 0 1,-1-1-1,1 0 0,1 0 1,-1-1-1,0 1 0,1-1 1,-1 0-1,1-1 0,0 1 0,-1-1 1,1 0-1,0-1 0,11 1 1,0-3 50,-1 0 0,1-1 0,0-1 0,-1-1 0,27-10 1,75-44 17,-39 18 51,66-39-96,-113 64 35,-20 10-89,-10 5-18,-4 3-5,-39 24-174,-69 58-1,93-69 157,1 1 0,0 1 0,1 0 1,1 2-1,0-1 0,-11 23 0,20-31 40,0 0 0,-5 18 0,9-24 22,0 0 1,0 0-1,1 1 0,-1-1 0,1 0 0,-1 0 1,1 1-1,1-1 0,0 7 0,-1-10-28,0-1 0,0 1 0,1 0 0,-1 0-1,0-1 1,0 1 0,1 0 0,-1-1 0,0 1-1,1-1 1,-1 1 0,0 0 0,1-1 0,-1 1-1,1-1 1,-1 1 0,1-1 0,-1 1-1,1-1 1,0 0 0,-1 1 0,1-1 0,0 0-1,-1 1 1,1-1 0,0 0 0,-1 0 0,1 1-1,0-1 1,-1 0 0,1 0 0,0 0 0,-1 0-1,1 0 1,0 0 0,0 0 0,-1 0 0,1 0-1,0-1 1,-1 1 0,1 0 0,1-1 0,3-1 74,-1 0 0,1-1 0,-1 1 0,8-7 0,-9 7-59,79-63 349,-25 18-98,-43 37-255,0-1 0,-1-1 0,0 1 0,-1-2 0,0 0 0,-1 0 0,16-27 0,-10 6 25,-1 0 0,-1-1 0,-3-1 0,10-41 0,-14 42-57,-1-1 1,-2 1-1,-2-1 0,-1 0 1,-2 0-1,-5-40 1,5 70-26,-1 0 0,-1-1 0,1 1 0,-1 0 0,-4-10 0,5 14 7,0 0 0,0 0 0,0 0 0,-1 0-1,1 1 1,0-1 0,-1 0 0,1 1 0,-1-1 0,0 0-1,1 1 1,-1 0 0,0-1 0,0 1 0,0 0 0,0 0 0,0 0-1,0 0 1,0 1 0,-4-2 0,2 2 7,1 0-1,-1-1 1,0 2-1,1-1 1,-1 0 0,0 1-1,1 0 1,-1 0-1,0 0 1,1 0 0,0 0-1,-1 1 1,1-1 0,0 1-1,0 0 1,-1 0-1,2 1 1,-1-1 0,0 0-1,0 1 1,1 0-1,-1-1 1,1 1 0,-3 5-1,-4 6-32,1 0-1,0 1 1,1 0 0,-5 17-1,-3 8 5,3 0 0,-8 43-1,16-61 51,1 1 0,1 0 0,1-1 0,1 1 0,4 31 0,-3-44 11,1 0 0,1 1 1,0-1-1,0 0 0,1-1 0,4 11 1,-5-15-1,0 0 1,1 0-1,-1 0 1,1 0 0,0 0-1,0-1 1,1 1 0,-1-1-1,1 0 1,0-1-1,8 6 1,-4-5 51,0 0-1,0 0 1,1 0 0,-1-1-1,0-1 1,1 0 0,0 0 0,0-1-1,-1 0 1,18-1 0,-13-1-32,-1-1 1,1-1 0,0 0 0,-1 0-1,0-2 1,24-10 0,-5-2-20,0-2 0,-1-2 0,-1-1 0,49-46 1,-63 53-5,53-50 117,-56 52-109,-1-1-1,-1 0 1,11-17 0,-156 243-765,120-188 715,0-1 0,2 2 0,-15 39 0,25-59 59,1 0 0,0 0 0,0 0 0,0 0 0,0 11 0,1-15-16,0-1 1,0 1-1,0 0 0,0 0 1,0-1-1,0 1 0,0 0 1,0-1-1,0 1 0,1 0 1,-1 0-1,0-1 0,0 1 1,1 0-1,-1-1 0,0 1 1,1-1-1,-1 1 1,1-1-1,-1 1 0,1 0 1,-1-1-1,1 0 0,0 1 1,-1-1-1,1 1 0,-1-1 1,1 0-1,0 1 0,-1-1 1,1 0-1,0 0 0,-1 1 1,1-1-1,0 0 0,0 0 1,-1 0-1,1 0 0,0 0 1,0 0-1,-1 0 0,1 0 1,0 0-1,-1 0 1,1-1-1,0 1 0,-1 0 1,1 0-1,0-1 0,-1 1 1,2-1-1,7-4 89,0 0 1,0 0-1,-1-1 1,0 0-1,0 0 1,10-13-1,8-3-40,-15 11-42,1 0 0,-1-1 1,-1 0-1,0-1 1,15-25-1,-8 8-1,20-51 0,-20 38-38,-1-1 1,-3 0 0,-1-1 0,6-49-1,-16 80 31,-2-1 1,1 0-1,-1 0 0,-1 0 0,-1 0 0,0 1 0,-1-1 0,-1 1 0,-9-27 1,11 38-23,1-1 0,-1 1 0,0 0 0,0 0 0,0 0 0,-1 0 1,1 0-1,-1 0 0,1 0 0,-1 1 0,0-1 0,0 1 0,-6-4 0,6 5-21,1 0-1,-1 1 0,1-1 1,-1 0-1,1 1 0,-1-1 0,1 1 1,-1 0-1,0 0 0,1 0 0,-1 0 1,1 0-1,-1 0 0,1 1 0,-1 0 1,1-1-1,-1 1 0,1 0 0,-1 0 1,-3 3-1,0-1-5,1 1 0,0 0 0,0 1 0,0-1 0,0 1 0,1 0 0,0 0 0,0 1 0,0-1 0,1 1 0,0 0 0,0 0 0,0 0 0,-2 10 0,-2 5 30,2 1-1,-6 43 1,7-27 57,2 0 0,4 71 0,1-83 34,1-1 0,1 1-1,1-1 1,1 0 0,12 26-1,-16-43-40,1 0-1,1 0 1,-1 0-1,1 0 1,1-1-1,0 0 1,0 0-1,0 0 0,9 6 1,-11-9 11,0-1 0,0 0-1,1-1 1,0 1 0,-1-1 0,1 0 0,0 0-1,0 0 1,0 0 0,0-1 0,1 0 0,-1 0-1,0-1 1,1 1 0,-1-1 0,10-1 0,-5-1 1,1-1 0,0 0 0,-1 0 1,0-1-1,0 0 0,0-1 0,0 0 1,-1-1-1,0 0 0,0 0 0,-1-1 0,1 0 1,9-11-1,-4 2-61,0 0 0,-1-1 1,-1-1-1,-1 0 0,18-38 0,17-35-776,-43 96 708,-1 1 0,0-1 0,3 11 0,-1 9 81,0-1 0,-2 0-1,-1 1 1,-1 0 0,0-1 0,-2 1-1,-1-1 1,-10 39 0,11-54 26,-1-1 0,0 1 1,0-1-1,-5 11 0,6-17 18,1 1-1,-1 0 1,0-1-1,0 1 1,0-1-1,0 1 1,0-1-1,0 0 1,-1 0-1,1 0 1,-1 0 0,0 0-1,1-1 1,-1 1-1,0-1 1,-4 2-1,-6-2 21,0 0-1,-1-1 1,1-1-1,-1 0 1,1 0 0,-15-5-1,1-4-20,27 10-45,-1 0-1,1 0 0,0 0 1,0 0-1,-1 0 0,1 0 1,0 0-1,0 0 0,0-1 1,-1 1-1,1 0 0,0 0 1,0 0-1,0 0 0,-1 0 1,1 0-1,0-1 0,0 1 1,0 0-1,0 0 1,-1 0-1,1-1 0,0 1 1,0 0-1,0 0 0,0 0 1,0-1-1,0 1 0,0 0 1,0 0-1,-1 0 0,1-1 1,0 1-1,0 0 0,0 0 1,0-1-1,0 1 0,0 0 1,0 0-1,0-1 1,1 1-1,-1 0 0,0 0 1,0 0-1,0-1 0,0 1 1,0 0-1,0 0 0,0 0 1,0-1-1,1 1 0,-1 0 1,0 0-1,0 0 0,0 0 1,0-1-1,1 1 0,-1 0 1,0 0-1,0 0 1,0 0-1,1 0 0,-1 0 1,0-1-1,0 1 0,1 0 1,-1 0-1,0 0 0,1 0 1,16-6 163,3 4-28,0 0 0,0 1 0,34 3-1,-3 0 5,-50-2-158,29 0-464,0 0 0,-1-3 0,35-5 0,-27 1-7568,-20 7-170,0 3 2965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55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21 2496,'13'-4'5248,"-19"-2"-1382,3 4-3657,1 1 1,-1 0-1,1 0 0,-1 0 0,0 0 0,1 0 0,-1 0 0,0 0 1,1 1-1,-1 0 0,0-1 0,0 1 0,0 0 0,1 0 0,-1 1 1,0-1-1,0 0 0,-4 3 0,-6-1 184,0 2-1,-20 8 1,-81 47 967,105-53-1293,0-1-1,0 1 1,1 1-1,0 0 1,0 0-1,1 0 1,-8 11 0,13-15-37,0 0 0,0 0-1,1 0 1,-1 0 0,1 0 0,-1 0 0,1 0 0,0 0 0,0 1 0,1-1 0,-1 5 0,1-6 4,0 0 0,0 1 0,0-1 0,1 0 0,-1 0 0,1 0-1,0 0 1,-1 0 0,1 1 0,0-1 0,0-1 0,1 1 0,-1 0 0,0 0 0,0 0-1,1 0 1,-1-1 0,4 3 0,-1-1 56,0 0-1,0 0 1,0-1-1,1 0 1,-1 1 0,1-2-1,-1 1 1,1 0-1,0-1 1,0 0-1,0 0 1,-1-1 0,1 1-1,0-1 1,0 0-1,0 0 1,0-1-1,0 1 1,5-3 0,2 1 55,0-1 1,-1-1-1,1 0 1,-1-1 0,0 0-1,15-10 1,-20 11-102,0 0 0,0 0 0,-1 0 0,0-1 0,0 0 0,0 0 0,0-1 0,6-9 0,-9 11-41,0 0 0,0-1 1,0 1-1,0 0 0,-1-1 1,0 1-1,0-1 0,0 0 1,-1 1-1,1-1 0,-1 0 1,0 1-1,-1-9 0,0 8-13,1 0-1,-1 0 0,-1 0 1,1 0-1,-1 1 0,0-1 1,-2-5-1,11 29 118,0-9 29,1 0 1,-1-1-1,2-1 1,-1 1-1,1-1 1,0 0 0,1-1-1,0 0 1,0-1-1,0 0 1,1-1-1,13 6 1,-14-8-189,0 0-1,0 0 1,0-1 0,0 0-1,1-1 1,12 1-1,-15-2-468,0-1 0,0 0 1,0 0-1,0 0 0,0-1 0,0 0 0,-1-1 0,12-5 0,18-13-5820,2-3 1893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0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33 5472,'-2'-1'224,"1"1"1,-1 0 0,0-1-1,1 1 1,-1 0 0,0 0-1,1 0 1,-1 0 0,0 0-1,-1 1 1,-14-4 8906,17 3-9048,0-1 1,-1 1 0,1 0-1,0 0 1,0 0 0,0 0 0,0 0-1,0-1 1,0 1 0,0 0 0,-1 0-1,1 0 1,0 0 0,0-1-1,0 1 1,0 0 0,0 0 0,0 0-1,0 0 1,0-1 0,0 1-1,0 0 1,0 0 0,0 0 0,0-1-1,0 1 1,0 0 0,0 0 0,0 0-1,0 0 1,1-1 0,-1 1-1,0 0 1,0 0 0,0 0 0,0 0-1,0-1 1,0 1 0,0 0-1,1 0 1,-1 0 0,0 0 0,0 0-1,0 0 1,0 0 0,1-1-1,-1 1 1,0 0 0,0 0 0,1 0-1,4-2 120,0 0 0,1 1 0,-1-1-1,1 1 1,-1 0 0,11 0 0,4-1-33,57-4 195,87 4 1,-102 2-276,-4 4-3343,-57 9-5984,-6-2 5365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3:58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14 480 4800,'-14'11'4256,"20"-16"-957,-3 2-2860,0 0 0,0 0 0,-1 0 0,1 0 1,-1-1-1,4-6 0,48-70 1918,43-110-711,-41 77-1073,-29 56-312,-25 57-355,-1 6 81,0 8 29,0 15-19,5 42 0,-4-56 27,1-1 0,1 0 0,0 0 1,1 0-1,6 13 0,-7-21 19,0 1 0,0-1-1,0 0 1,1 0 0,0-1 0,1 1 0,-1-1-1,1 0 1,0-1 0,0 1 0,0-1 0,1-1-1,-1 1 1,9 2 0,-5-2 86,0 0 1,0-1-1,0 0 1,0-1-1,1-1 0,-1 1 1,1-2-1,0 1 1,14-2-1,-11-1-59,-1-1 0,1 0 1,-1 0-1,1-2 0,23-10 0,-30 12-41,0-1-1,1-1 1,-1 1-1,0-1 1,-1 0-1,1-1 0,-1 1 1,0-1-1,-1-1 1,1 1-1,3-8 1,-6 10-37,-1 0 0,0-1 1,-1 1-1,1-1 1,-1 0-1,0 1 0,0-1 1,-1 0-1,1 0 0,-1 0 1,0 1-1,0-1 1,-1 0-1,1 0 0,-1 0 1,0 1-1,0-1 0,-1 0 1,1 1-1,-3-5 1,3 8-3,1 1 0,0-1 0,-1 0 1,1 1-1,0-1 0,-1 1 1,1-1-1,-1 1 0,1-1 0,-1 1 1,1-1-1,-1 1 0,1 0 0,-1-1 1,0 1-1,1 0 0,-1-1 1,0 1-1,1 0 0,-1 0 0,0-1 1,1 1-1,-1 0 0,0 0 0,0 0 1,-1 0-9,1 1 0,-1-1 1,1 0-1,-1 1 0,1-1 0,-1 1 0,1 0 1,-1-1-1,1 1 0,-3 2 0,-1 1-27,0 0-1,0 0 0,0 1 0,-5 7 0,6-7 42,0 0 0,1 1-1,-1 0 1,1-1 0,0 1-1,1 1 1,-1-1-1,1 0 1,0 1 0,1-1-1,-1 9 1,1-10 9,1-1-1,0 1 1,1 0 0,-1 0-1,1 0 1,0 0 0,0 0-1,0 0 1,1-1-1,0 1 1,0 0 0,0-1-1,0 0 1,1 1 0,-1-1-1,5 4 1,-1-1 74,1 0 1,1 0-1,-1-1 1,1 0-1,0-1 1,0 1-1,1-2 1,-1 1-1,11 3 1,-15-7-29,0 0 1,0 0-1,0-1 1,0 1-1,0-1 1,0 0-1,0 0 1,0 0-1,0-1 1,0 0-1,0 1 1,0-1-1,0-1 1,0 1-1,0 0 1,-1-1-1,1 0 1,6-4-1,-1 0 14,0-1-1,-1 1 1,1-2-1,-1 1 0,12-16 1,8-17-8,-2-1 0,34-70-1,-48 87-98,3-6 3,-6 12-64,13-22 0,-22 40 99,0-1-1,0 1 1,1 0 0,-1 0 0,0-1 0,0 1 0,0 0 0,0-1 0,1 1 0,-1 0 0,0 0-1,0 0 1,1-1 0,-1 1 0,0 0 0,0 0 0,1 0 0,-1-1 0,0 1 0,1 0 0,-1 0 0,0 0-1,1 0 1,-1 0 0,0 0 0,1 0 0,-1 0 0,0 0 0,1 0 0,-1 0 0,0 0 0,1 0 0,6 9-63,-1 18-115,-4-5 209,-1-1 0,-1 0 0,0 0 0,-2 0 0,-1 0 0,0 0 0,-2 0 0,0 0 0,-1-1 0,-1 0 0,-1 0 1,-18 32-1,24-48 16,-1-1 0,1 0 1,0 1-1,-1-1 1,1 0-1,-1-1 1,0 1-1,0 0 0,0-1 1,-1 0-1,-4 3 1,6-4-33,0 0 0,1-1 0,-1 1 0,0-1 0,0 1 0,0-1 0,0 0 1,0 0-1,1 0 0,-1 0 0,0 0 0,0 0 0,0 0 0,0-1 0,0 1 1,1-1-1,-1 1 0,0-1 0,0 0 0,1 1 0,-1-1 0,0 0 0,1 0 1,-1 0-1,1-1 0,-2-1 0,-10-11-25,12 14 9,1-1 1,0 1-1,-1-1 1,1 1-1,-1-1 1,1 1-1,0-1 1,-1 1 0,1-1-1,0 0 1,0 1-1,0-1 1,-1 0-1,1 1 1,0-1 0,0 1-1,0-1 1,0 0-1,0 1 1,0-1-1,0 0 1,0 1-1,0-1 1,1 0 0,-1 1-1,0-1 1,1 0-1,2-2-32,1 0 0,-1 0 0,1 0 0,0 0 0,0 1 0,9-4 0,28-10-18,6 1 148,53-7 0,-47 11-61,86-12-229,-75 13 85,-62 10 107,0-1 1,0 1-1,0 0 1,1 0-1,-1 0 1,0 0-1,0 0 1,4 1-1,-5-1 4,-1 1 0,0-1 0,1 0 0,-1 0 0,0 1 0,1-1 1,-1 0-1,0 1 0,1-1 0,-1 1 0,0-1 0,0 0 0,1 1 0,-1-1 0,0 1 0,0-1 0,0 1 0,0-1 0,0 0 0,1 1 0,-1-1 0,0 1 0,0-1 0,0 1 0,0-1 0,0 1 0,0-1 0,-1 1 0,1-1 0,0 0 0,0 1 0,0-1 0,0 1 0,0-1 0,-1 1 0,1-1 0,0 0 0,0 1 0,-1 0 0,-30 50-143,29-47 162,0 1 1,1 0-1,0 0 0,-1 0 1,2 0-1,-1 0 0,0 0 1,1 8-1,0-11-7,1-1-1,-1 1 1,0 0-1,1-1 1,-1 1-1,1 0 1,-1-1-1,1 1 1,0-1-1,0 1 1,0-1-1,0 0 1,0 1-1,0-1 1,0 0-1,0 0 1,0 1-1,1-1 0,-1 0 1,1 0-1,-1-1 1,0 1-1,1 0 1,-1 0-1,1-1 1,0 1-1,-1-1 1,1 1-1,2 0 1,0-1 26,0 0 0,-1 0-1,1 0 1,0 0 0,0-1 0,-1 0 0,1 1-1,-1-1 1,1-1 0,-1 1 0,1 0 0,-1-1-1,1 0 1,-1 1 0,0-1 0,0-1 0,0 1-1,4-4 1,-3 3-13,-1-1 1,1 0-1,0 0 0,-1 0 0,0 0 0,0 0 0,0-1 0,0 1 1,-1-1-1,0 0 0,0 0 0,2-8 0,-3 9-22,0 1-1,-1 0 0,0 0 1,0-1-1,0 1 1,0 0-1,-1-1 0,1 1 1,-1 0-1,0 0 1,0 0-1,-2-6 0,2 7-20,0 0-1,0 1 1,0-1-1,0 1 1,-1 0-1,1-1 1,0 1-1,-1 0 1,1 0-1,-1 0 1,1 0-1,-1 0 1,1 0-1,-1 0 1,0 0-1,1 1 1,-1-1-1,0 0 1,0 1-1,0 0 1,1-1-1,-1 1 1,0 0-1,-2 0 1,-57 11-93,60-13 122,6 0 3,9-3 1,1 0-14,0 0 0,-1-2 0,15-8 0,-11 6 0,22-9 0,-32 15-16,1-1 0,0 2 0,-1-1 0,1 1 0,0 1 0,1-1 0,-1 2 0,0-1 0,0 1 0,0 1 0,14 1 0,-21-1 18,0-1 1,-1 0-1,1 1 0,0-1 0,0 1 1,0 0-1,-1 0 0,1-1 0,0 1 1,-1 0-1,1 0 0,-1 1 0,1-1 0,-1 0 1,1 0-1,-1 1 0,0-1 0,0 1 1,1-1-1,-1 1 0,0 0 0,-1-1 1,1 1-1,0 0 0,0 0 0,-1-1 0,1 1 1,-1 0-1,0 0 0,1 0 0,-1 0 1,0 0-1,0 3 0,-1 4 17,-1-1 1,0 0-1,0 0 0,-1 1 0,-6 13 1,7-19-20,-1 12 142,3-15-134,0 0 0,0 1 0,0-1 0,0 0 0,0 0 0,0 0 0,1 0 0,-1 0 0,0 0 0,0 0 0,0 0 0,0 0 0,1 1 0,-1-1 0,0 0 0,0 0 0,0 0 0,0 0 0,1 0 1,-1 0-1,0 0 0,0 0 0,0 0 0,1 0 0,-1 0 0,0-1 0,0 1 0,0 0 0,0 0 0,1 0 0,-1 0 0,0 0 0,0 0 0,0 0 0,0 0 0,0 0 0,1 0 0,-1-1 1,0 1-1,0 0 0,25-21 656,-18 14-594,66-50-345,-65 51 256,-1 2 0,1-1-1,1 1 1,-1 0 0,0 0-1,1 1 1,0 1 0,10-3 0,-17 5 4,-1 0 1,0 0-1,1-1 1,-1 1 0,1 0-1,-1 1 1,1-1 0,-1 0-1,1 0 1,-1 1 0,0-1-1,1 1 1,-1-1 0,1 1-1,-1-1 1,0 1 0,0 0-1,1 0 1,-1 0 0,0-1-1,0 1 1,0 0 0,0 1-1,0-1 1,0 0 0,0 0-1,0 0 1,0 2 0,2 4-20,0-1 1,-1 1 0,0 0 0,-1-1 0,2 9-1,5 18 196,-6-29-150,0 0 0,0-1 0,1 1 0,0-1-1,-1 0 1,1 0 0,0 0 0,1 0 0,-1 0-1,0-1 1,1 1 0,0-1 0,3 2 0,-1-1 52,0 0 1,-1-1-1,1 0 1,0 0 0,0 0-1,0-1 1,0 0-1,10 0 1,-5-1 6,0-1 0,0-1 0,-1 0-1,1 0 1,0-1 0,-1-1 0,0 0 0,0 0 0,12-7 0,12-9-181,38-30 0,-58 39 112,-13 11-4,109-87 121,-102 78-117,-8 9-5,0 0 0,0 0 0,0 0 0,-1 0 0,1 0 0,0 0 0,0 0 0,0 0 0,0 0 0,0 0 0,0 0 0,0 0 0,0 0 0,0 0 0,-1 0 0,1 0 0,0 0 0,0 0 0,0 0 0,0 0 0,0 0 0,0 0 0,0 0 0,0 0-1,0 0 1,-1 0 0,1 0 0,0 0 0,0 0 0,0 0 0,0 0 0,0 0 0,0 0 0,0 0 0,0-1 0,0 1 0,0 0 0,0 0 0,0 0 0,0 0 0,0 0 0,0 0 0,0 0 0,0 0 0,0 0 0,0-1 0,0 1 0,0 0 0,0 0 0,0 0 0,0 0 0,-16 8-75,0 2-1,1-1 1,1 2-1,-18 15 1,-48 57-69,71-73 121,2-2 63,0 0-1,-11 17 1,16-23-12,1 1-1,-1 0 1,1 0-1,-1 1 1,1-1-1,0 0 1,0 0-1,0 0 1,1 1-1,-1-1 1,1 0-1,0 1 1,0 3-1,0-6-15,0-1 0,0 1 0,0 0 0,0-1 0,0 1-1,0-1 1,0 1 0,1-1 0,-1 1 0,0-1 0,0 1 0,0-1-1,1 1 1,-1 0 0,0-1 0,1 0 0,-1 1 0,0-1 0,1 1-1,-1-1 1,0 1 0,1-1 0,-1 0 0,1 1 0,-1-1 0,1 0-1,-1 0 1,1 1 0,-1-1 0,1 0 0,-1 0 0,1 0 0,0 1-1,-1-1 1,1 0 0,-1 0 0,1 0 0,-1 0 0,1 0 0,0 0-1,-1 0 1,1 0 0,-1-1 0,1 1 0,-1 0 0,1 0 0,-1 0 0,1-1-1,-1 1 1,1 0 0,-1 0 0,1-1 0,0 0 0,4-2 43,-1 0 1,0 0-1,0 0 1,5-5 0,5-8-23,-1 0 1,15-25 0,-15 22-69,23-27-1,-20 25-200,-16 21 231,0 0 1,0 0 0,0 0 0,0 0-1,0 0 1,1 0 0,-1 0 0,0 0-1,0 0 1,0 0 0,0 0 0,0 0-1,1 0 1,-1 0 0,0 0 0,0 0-1,0 0 1,0 0 0,1 0 0,-1 0-1,0 0 1,0 0 0,0 0 0,0 0-1,0 0 1,1 0 0,-1 0 0,0 0-1,0 0 1,0 0 0,0 1 0,0-1-1,0 0 1,0 0 0,1 0 0,-1 0-1,0 0 1,0 0 0,0 1 0,0-1-1,0 0 1,0 0 0,0 0 0,0 0-1,0 0 1,0 1 0,0-1 0,0 0-1,0 0 1,0 0 0,0 0 0,0 1 0,2 11 7,-1 0 0,-1 0 0,-1 24 0,0-7 10,1-27 8,0 1 0,1-1-1,-1 1 1,1-1 0,0 0-1,-1 1 1,1-1 0,0 0-1,0 0 1,0 1 0,1-1 0,-1 0-1,1 0 1,-1 0 0,1 0-1,-1-1 1,1 1 0,0 0-1,0-1 1,0 1 0,2 0 0,1-1 15,0-1 0,0-1 1,0 1-1,0-1 0,-1 0 1,1 0-1,0 0 0,0 0 1,8-5-1,-8 4-4,62-26 125,72-41 0,-57 27-206,-81 41 55,3-1-34,0 0 0,0 0 0,0 1 1,0-1-1,6 0 0,-10 2 22,1 0 0,0 0-1,-1 0 1,1 0 0,0 0 0,0 0 0,-1 0-1,1 0 1,0 0 0,-1 0 0,1 0 0,0 1 0,-1-1-1,1 0 1,-1 1 0,1-1 0,0 0 0,-1 1 0,1-1-1,-1 1 1,1-1 0,-1 1 0,1-1 0,-1 1-1,1-1 1,-1 1 0,0-1 0,1 1 0,-1-1 0,0 1-1,1 0 1,-1-1 0,0 1 0,0 0 0,0-1 0,1 1-1,-1 0 1,0 0 0,0 0 0,0 3 13,1 0 1,-1-1-1,0 1 0,0 0 1,-1 0-1,1 0 1,-1-1-1,0 1 0,0 0 1,0 0-1,-2 4 1,-2 2 59,-1 0 1,-9 14 0,7-12-104,-3 5 270,9-12-1,7-9-57,4-4-79,0 0-1,13-8 0,14-11-143,-26 18-28,-2 1 88,1 0-1,13-9 1,-21 16-28,1 0 0,0 0 0,-1 0 0,1 0 0,0 0 0,0 0 0,0 0 0,0 1 0,0-1 0,-1 1 0,1-1 0,0 1 0,0 0 0,0 0 0,0 0 0,0 0 0,0 0 0,0 0 0,0 0 0,4 2 0,-4-1 10,-1 0 0,1 0 0,-1 0 0,1 0 0,-1 1-1,1-1 1,-1 0 0,1 1 0,-1 0 0,0-1 0,0 1 0,0-1 0,0 1 0,0 0-1,0 0 1,-1 0 0,2 2 0,0 4 41,0 1 0,1 14-1,-1-5-133,-1-18 118,-1 1 1,0 0-1,0-1 1,1 1-1,-1 0 1,1-1-1,-1 1 1,1-1-1,-1 1 1,1 0-1,-1-1 1,1 1-1,0-1 1,-1 0-1,1 1 1,-1-1-1,1 1 1,0-1-1,0 0 1,-1 0-1,1 1 1,0-1-1,-1 0 1,1 0-1,0 0 1,0 0-1,0 0 1,-1 0-1,1 0 1,0 0-1,0 0 1,-1 0-1,2-1 1,31-6 187,-28 5-205,147-50 96,50-21-176,-188 68 13,-4 1 11,-1 1-1,1 0 0,10-1 0,-20 4 53,0 0-1,1 0 0,-1 0 0,0 0 0,0 0 0,0 0 0,1 0 0,-1 0 0,0 0 0,0 0 0,0 0 0,1 0 0,-1 0 0,0 0 0,0 0 0,0 1 0,1-1 0,-1 0 0,0 0 0,0 0 1,0 0-1,0 0 0,0 0 0,1 0 0,-1 1 0,0-1 0,0 0 0,0 0 0,0 0 0,0 0 0,0 1 0,0-1 0,1 0 0,-1 0 0,0 0 0,0 1 0,0-1 0,0 0 0,0 0 1,0 0-1,0 0 0,0 1 0,0-1 0,0 0 0,-4 15-51,-12 16 100,-5-6-29,16-20-28,0 1 0,0 0-1,0 0 1,1 0 0,0 1 0,1 0-1,-5 10 1,7-16 18,1 1 0,0 0 0,0 0 0,0 0 1,0-1-1,0 1 0,0 0 0,0 0 0,1 0 0,-1-1 0,1 1 0,-1 0 0,1 0 0,-1-1 0,1 1 0,0 0 0,0-1 1,0 1-1,0-1 0,0 0 0,0 1 0,1-1 0,-1 0 0,0 1 0,3 1 0,0 0 20,0 0-1,0-1 1,0 1-1,1-1 0,-1 0 1,0 0-1,1 0 1,5 1-1,0-1 26,0-1 0,0 0 0,0-1-1,0 0 1,0-1 0,0 0 0,0 0 0,0-1 0,0-1-1,-1 1 1,1-2 0,-1 1 0,0-1 0,10-6 0,-6 3-41,-1-1 0,0 0 1,0-1-1,-1 0 1,0-1-1,-1 0 0,0-1 1,17-23-1,-10 5-28,-16 28 13,-1 0 0,1 0 0,0 0 0,-1 0 0,0 0 0,1 0-1,-1 0 1,0 0 0,1 0 0,-1 0 0,0 0 0,0 0 0,0 0 0,0 0 0,0 0 0,0 0 0,0 0 0,0 0 0,0 0 0,-1 0 0,1 0 0,0 0 0,-1 0 0,1 0 0,-1-1 0,0 1 0,1 1-1,-1 0 0,0 0 1,1 0-1,-1 0 1,1 0-1,-1-1 0,0 1 1,1 0-1,-1 0 1,1 0-1,-1 1 0,0-1 1,1 0-1,-1 0 1,1 0-1,-1 0 0,1 0 1,-1 1-1,0-1 1,1 0-1,-1 1 0,-14 8-54,11-7 45,-1 3 32,0 0 0,0 0 0,1 0-1,0 0 1,0 1 0,0 0 0,0 0 0,1 0 0,-3 6 0,2-3 49,3-7-30,0-1 0,0 1 1,0-1-1,0 1 0,0-1 0,1 1 1,-1 0-1,1 0 0,-1-1 1,1 1-1,0 0 0,0 0 0,0-1 1,0 1-1,0 0 0,0 0 0,0-1 1,0 1-1,1 0 0,-1 0 1,1-1-1,-1 1 0,1 0 0,0-1 1,0 1-1,-1-1 0,1 1 0,0-1 1,0 1-1,1-1 0,-1 0 1,0 1-1,0-1 0,1 0 0,-1 0 1,0 0-1,1 0 0,-1 0 0,1 0 1,0-1-1,-1 1 0,1 0 0,3 0 1,3 2 13,1-1 0,-1 0 1,1-1-1,-1 0 0,1 0 1,11-1-1,55-6 16,-48 3-113,71-7-340,19-3-3805,-74 12 2145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4:01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13 700 5472,'-11'-10'1760,"11"9"-1670,-1 0 1,1 1 0,0-1-1,0 0 1,0 1 0,-1-1-1,1 0 1,0 0 0,0 0-1,0 1 1,0-1 0,1 0-1,-1 0 1,0 1 0,0-1-1,0 0 1,1 0 0,-1 1-1,1-2 1,-1 1 1002,-1 151 8262,1 133-7286,0-246-1617,-1-28-285,0 0-1,1 0 1,0 0 0,1 0 0,0-1 0,1 1 0,3 13 0,-5-22-158,0 0 0,0 0 0,0 0 0,0 0 0,0 0 1,0 0-1,0 0 0,0 0 0,0 0 0,0 0 1,0 0-1,0 0 0,0 0 0,0 0 0,0 0 0,0 0 1,0 0-1,0 0 0,1-1 0,-1 1 0,0 0 0,0 0 1,0 0-1,0 0 0,0 0 0,0 0 0,0 0 0,0 0 1,0 0-1,0 0 0,0 0 0,0 1 0,0-1 0,0 0 1,0 0-1,0 0 0,0 0 0,0 0 0,0 0 0,0 0 1,1 0-1,-1 0 0,0 0 0,0 0 0,0 0 1,0 0-1,0 0 0,0 0 0,0 0 0,0 0 0,0 0 1,0 0-1,0 0 0,0 0 0,0 0 0,0 0 0,0 0 1,0 0-1,0 0 0,0 1 0,0-1 0,0 0 0,0 0 1,0 0-1,1-7 367,0-15-63,9-231-62,-6 217-266,2 0 0,2 0 1,18-52-1,-20 70 11,1 0 1,1 1-1,1 0 1,0 1-1,1 0 1,1 0-1,0 1 0,1 1 1,1 0-1,0 0 1,22-16-1,-28 25-18,1 0 0,-1 1 0,1 0-1,0 0 1,0 1 0,1 0 0,-1 0 0,0 1-1,1 0 1,0 0 0,-1 1 0,1 1-1,13-1 1,-16 2 15,-1-1 0,1 1 0,-1 0 0,1 1 0,-1-1 0,0 1-1,1 0 1,-1 0 0,0 1 0,0-1 0,-1 1 0,1 0 0,-1 1 0,1-1 0,-1 1-1,0 0 1,0 0 0,0 0 0,-1 0 0,0 1 0,0 0 0,3 5 0,-2-3 29,-1 0 1,-1 0 0,1 1 0,-1-1-1,-1 1 1,1-1 0,-1 1 0,-1 0-1,1 0 1,-1-1 0,-1 1 0,0 8-1,-1-4 20,-1-1 0,1 0-1,-2 0 1,1 0 0,-2 0 0,1-1-1,-10 15 1,10-19 1,0 0 0,-1 0 1,0 0-1,0-1 0,0 1 0,-1-1 1,1-1-1,-1 1 0,-1-1 0,1 0 1,0 0-1,-1-1 0,0 0 0,0 0 1,0 0-1,0-1 0,0 0 0,-1-1 1,1 0-1,-8 1 0,5-2-18,0 1 0,-1-2 0,1 0-1,0 0 1,0-1 0,0 0 0,0-1-1,0 0 1,1 0 0,-1-1 0,1 0 0,0-1-1,0 0 1,-11-8 0,19 12-61,-1-1 1,0 1-1,1 0 1,-1-1-1,1 1 1,0-1-1,-1 1 1,1-1-1,0 0 1,0 1-1,0-1 1,0 0-1,-1-3 1,2 4 28,0 1 0,0-1 0,0 1 0,0 0 0,0-1 0,0 1 0,0-1 0,0 1 0,0-1 0,0 1 0,1 0 0,-1-1 0,0 1 0,0-1 0,0 1 0,1 0 0,-1-1 0,0 1 0,0 0 0,1-1 0,-1 1 0,0 0 0,0-1 0,1 1 0,0 0 0,0-1-13,1 0 0,-1 1 0,1-1-1,-1 1 1,1-1 0,-1 1 0,1 0-1,0-1 1,-1 1 0,4 0 0,24 3-5,0 0 0,0 2 1,41 12-1,-36-8 22,-2-1 154,0-1 0,63 4-1,-83-11-106,0 0 0,0 0-1,0-2 1,0 0 0,0 0-1,0-1 1,-1 0 0,1-1-1,-1 0 1,0-1 0,12-7-1,87-58 232,-95 60-272,-8 4 24,0 1 0,0-1 0,-1 0 0,0 0 0,0 0 0,0-1 1,-1 0-1,0 0 0,7-14 0,-10 19-30,-1 0-1,0-1 0,0 1 1,0 0-1,0-1 1,-1 1-1,1-1 0,-1 1 1,1-1-1,-1 0 1,0 1-1,0-1 0,0 1 1,-1-1-1,1 0 1,0 1-1,-1-1 0,0 1 1,1-1-1,-1 1 1,0 0-1,0-1 0,-1 1 1,1 0-1,0 0 1,-1-1-1,1 1 1,-1 0-1,0 1 0,0-1 1,0 0-1,0 0 1,0 1-1,0-1 0,0 1 1,-4-2-1,4 1-19,-1 1 0,0 0 0,0 0 0,0 0-1,0 0 1,0 0 0,-1 0 0,1 1 0,0-1 0,0 1-1,0 0 1,0 0 0,-1 0 0,1 1 0,0-1 0,0 1-1,0 0 1,0 0 0,0 0 0,0 0 0,0 0 0,0 1-1,0-1 1,0 1 0,1 0 0,-1-1 0,-3 4 0,-4 5-6,0 0 1,0 0 0,1 1 0,-14 21 0,19-25 47,0 1 1,0-1-1,0 1 0,1 0 1,0-1-1,0 2 0,1-1 1,0 0-1,0 0 0,1 1 1,0 10-1,1-16-1,0 0 1,0 1-1,0-1 0,1 0 0,-1 0 1,1 0-1,0 0 0,0 0 1,0 0-1,1 0 0,-1 0 0,1 0 1,-1 0-1,1-1 0,0 1 0,0-1 1,0 1-1,0-1 0,1 0 0,-1 0 1,1 0-1,-1 0 0,1 0 1,0 0-1,0-1 0,-1 0 0,1 1 1,0-1-1,0 0 0,0 0 0,1-1 1,-1 1-1,4 0 0,5 0 30,0 0 1,0-1-1,0 0 0,0-1 0,14-2 0,64-17 146,-52 11-143,-30 7-39,47-10 5,0-3 0,68-28 1,-72 19 83,60-38 0,-77 34-223,-31 27 54,-6 6-59,-10 11-52,-8 4 175,-1-2 1,-26 16-1,-30 26 26,69-51 3,-42 39 70,47-43-78,1-1 0,-1 1 0,1-1-1,0 1 1,0 0 0,0 0 0,1 1-1,-1-1 1,-1 8 0,4-12-2,-1 0 0,1 0 0,0 0-1,0 1 1,0-1 0,0 0 0,0 0 0,0 0 0,0 0 0,0 0 0,0 1 0,1-1 0,-1 0 0,0 0 0,1 0-1,0 1 1,-1-1 0,1-1-1,-1 1 1,1-1-1,-1 1 1,1-1-1,-1 1 0,1-1 1,-1 0-1,1 1 1,0-1-1,-1 0 1,1 1-1,0-1 0,-1 0 1,1 0-1,0 0 1,-1 0-1,1 0 1,1 1-1,1-2 17,0 1-1,0 0 1,0-1 0,0 0 0,0 1-1,0-1 1,0 0 0,0-1-1,-1 1 1,6-3 0,11-11-1,0 0 0,-1-1 1,32-37-1,-17 17-103,-4 3 64,-17 19-24,18-17 0,-30 31 29,0 0 0,0 0 0,0 0-1,0 0 1,1 0 0,-1 0 0,0 0 0,0 0 0,0 0-1,0 0 1,0 0 0,0 0 0,0-1 0,0 1 0,0 0-1,0 0 1,1 0 0,-1 0 0,0 0 0,0 0 0,0 0-1,0 0 1,0 0 0,0 0 0,0 0 0,0 0 0,1 0-1,-1 0 1,0 0 0,0 0 0,0 0 0,0 0-1,0 0 1,0 0 0,0 0 0,0 0 0,0 0 0,1 1-1,-1-1 1,0 0 0,0 0 0,0 0 0,0 0 0,0 0-1,0 0 1,0 0 0,0 0 0,0 0 0,0 0 0,0 0-1,0 1 1,1 8-91,-4 21 51,1-13-43,1-5 69,-1 10 68,1 0-1,0 1 1,2-1-1,4 31 1,-4-51-13,-1 0 0,1 1-1,0-1 1,0 0 0,0 1 0,0-1 0,0 0 0,3 3 0,-4-4-28,0-1-1,1 1 1,-1-1 0,0 0 0,1 1 0,-1-1 0,1 0-1,-1 1 1,1-1 0,-1 0 0,1 0 0,-1 1-1,1-1 1,-1 0 0,1 0 0,-1 0 0,1 0 0,0 0-1,-1 0 1,1 0 0,-1 0 0,1 0 0,-1 0-1,1 0 1,-1 0 0,1 0 0,0 0 0,-1 0 0,1 0-1,-1-1 1,1 1 0,-1 0 0,1 0 0,-1-1-1,1 1 1,-1 0 0,0-1 0,1 1 0,-1-1 0,1 1-1,-1 0 1,0-1 0,1 0 0,23-26 159,-11 11-59,1 1 0,17-14 1,39-25-128,33-29 89,-89 69-82,0-1 0,-2 0 1,0-1-1,18-31 0,28-74-95,17-93 220,-56 154-159,-14 47 12,3-9-18,-1 0 0,-1 0-1,-1 0 1,-1-1-1,1-27 1,-7 39-139,1 11 183,1 0-1,0 0 0,0-1 1,0 1-1,-1 0 0,1 0 1,0 0-1,0 0 0,0 0 1,-1 0-1,1 0 0,0 0 0,0 0 1,-1-1-1,1 1 0,0 0 1,0 0-1,-1 0 0,1 0 1,0 1-1,0-1 0,-1 0 1,1 0-1,0 0 0,0 0 1,-1 0-1,1 0 0,-2 1-16,0 1 0,0-1-1,0 1 1,1-1 0,-1 1 0,1-1-1,-1 1 1,1 0 0,0 0-1,-2 3 1,-7 12-59,1 1-1,-12 31 0,-32 140 161,38-130-26,-11 37 20,-39 173 472,58-235-527,4-23 124,0 1 0,1-1 0,0 18 0,1-29-132,1 0 1,0 1-1,0-1 0,0 0 1,0 0-1,0 1 1,0-1-1,0 0 1,0 0-1,0 1 0,0-1 1,0 0-1,1 0 1,-1 1-1,0-1 1,0 0-1,0 0 0,0 1 1,0-1-1,0 0 1,1 0-1,-1 0 1,0 1-1,0-1 0,0 0 1,0 0-1,1 0 1,-1 0-1,0 1 1,0-1-1,0 0 0,1 0 1,-1 0-1,0 0 1,0 0-1,1 0 1,10-4 181,15-19-90,-20 18-121,20-18 59,21-21-145,101-71 0,-145 113 91,1 0-1,-1 0 1,1 0-1,7-2 1,-10 4 11,-1 0-1,1 0 1,-1 0 0,1-1 0,-1 1-1,1 0 1,-1 0 0,1 0-1,-1 0 1,1 0 0,-1 0 0,1 0-1,-1 0 1,1 0 0,-1 0-1,1 0 1,-1 0 0,1 0-1,-1 1 1,1-1 0,-1 0 0,1 0-1,-1 0 1,0 1 0,1-1-1,-1 0 1,1 1 0,-1-1 0,0 0-1,1 1 1,-1-1 0,0 0-1,1 1 1,-1-1 0,0 1 0,1-1-1,-1 1 1,0-1 0,0 1-1,0-1 1,0 1 0,1-1-1,-1 1 1,0-1 0,0 1 0,0-1-1,0 1 1,0 0 0,0 2 1,-1 0 0,1 1 0,-1-1 0,1 0 0,-1 0 0,0 0 0,0 0 0,0 0 0,-1 0 0,1 0 0,-1 0 0,0 0 0,-2 3 0,-3 2 94,0 0-1,-15 12 0,10-9-77,5-6-2,6-4-10,0-1 0,1 1-1,-1-1 1,0 1 0,1-1-1,-1 1 1,1 0 0,-1-1-1,0 1 1,1-1 0,0 1-1,-1 0 1,0 1 0,1-1 9,0-1 0,0 1 0,1 0 0,-1 0 1,0 0-1,0 0 0,0-1 0,1 1 1,-1 0-1,0 0 0,1 0 0,-1-1 1,1 1-1,-1 0 0,1-1 0,-1 1 1,1 0-1,0 0 0,7 7 91,0 0-1,0 0 1,1 0 0,0-2-1,1 1 1,-1-1-1,1 0 1,0-1 0,0 0-1,1-1 1,20 6-1,-16-6-305,0-1-1,0-1 0,19 1 1,-17-3-1469,-1 0 0,30-6 0,-22 3-757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4:02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9 158 3072,'-8'-7'10842,"24"8"-7882,4 1-2176,-1-1 1,0 0-1,39-4 0,-18 0-444,289-20 850,256 10 399,-238 6-444,-334 6-1079,451-51 843,-456 51-880,100-16 324,-22 3-124,102-4 0,-108 15 102,1 4-1,109 15 1,-140-8-42,22 4-260,135 7-1,-193-20-110,27-4-1,-6-1-3145,-28 4 1928,21-3-1660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4:03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66 3072,'-2'-2'222,"1"0"0,-1 1 0,1-1 1,-1 0-1,1 0 0,0 0 0,0 0 0,-1 0 1,0-3-1,2 3 119,-1 0 1,0 1-1,0-1 1,0 0-1,1 1 1,-2-1-1,1 1 1,0 0-1,0-1 1,0 1-1,-1 0 1,-2-3-1,2 3 137,-1-1 0,1 0 1,-1 1-1,1 0 0,-1 0 0,0 0 0,1 0 1,-1 0-1,0 0 0,0 1 0,0-1 1,1 1-1,-1 0 0,-6 0 0,-3-1 1618,11 1-1005,3 3-662,0-1-509,3 1 221,-1 0 1,1-1-1,0 0 0,0 0 1,0 0-1,0 0 0,0-1 0,0 1 1,9 0-1,1 1 35,48 11 255,0-2-1,80 4 0,226-10 959,0-39-906,13-17-2323,-377 49 556,1 1 0,0 0-1,-1 0 1,9 1 0,0 3-1825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4:07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1057 2976,'-1'1'6225,"9"-2"-2938,-1-2-3861,0 0 935,0-1 0,-1-1 0,1 1 0,-1-1 0,0 0 0,5-6 0,33-41 780,-33 38-873,133-150 1428,-57 69-1109,-65 67-381,-1 0 1,-1-1 0,-1-1-1,23-50 1,36-131 424,-48 99-367,-9 31 42,-19 72-296,2-3-30,0 0 0,-2 0 0,1-1 0,0-22 0,-13 47-130,0 10 219,1 1 0,1 0 1,2 0-1,0 1 0,-3 29 0,5-31-14,-42 298 1049,45-302-989,-1 2 103,1 40-1,1-54-131,1-1-1,-1 1 1,1-1 0,1 1-1,-1-1 1,1 0 0,0 0-1,0 0 1,0 0 0,1 0-1,0 0 1,4 5 0,-5-8-45,-1 0 1,1-1 0,0 0-1,-1 1 1,1-1-1,0 0 1,0 0 0,0 0-1,0 0 1,0 0 0,1 0-1,-1-1 1,0 1-1,0-1 1,0 1 0,1-1-1,-1 0 1,0 0 0,0 0-1,1 0 1,-1 0 0,3-1-1,6-2 38,-1 1 0,0-1 0,15-7 1,-23 9-85,149-74 171,-126 62-161,-1 0 0,40-30 0,-41 27-110,-21 16 80,-4 1-6,-11 8-64,-8 5 58,0 2 0,-30 28-1,45-38 47,1 1 0,-1 0 0,1-1 0,1 2 0,-1-1 0,1 0 0,-6 17 0,9-22-3,0 1-1,0-1 0,0 1 0,0-1 0,1 1 1,-1 0-1,1-1 0,0 1 0,0 0 1,0-1-1,0 1 0,0 0 0,1-1 1,-1 1-1,1 0 0,0-1 0,0 1 1,0-1-1,0 1 0,0-1 0,0 0 1,1 1-1,-1-1 0,1 0 0,-1 0 1,1 0-1,0 0 0,4 3 0,-3-2 43,1-1-1,0 0 1,0 0 0,0 0-1,1 0 1,-1-1 0,0 0-1,1 1 1,-1-2-1,1 1 1,4 0 0,-6-1-13,1 0 1,-1 0-1,0 0 1,0 0-1,0-1 1,0 1-1,0-1 1,-1 0-1,1 0 1,0 0-1,0 0 1,0-1-1,-1 1 1,1-1-1,-1 1 1,1-1-1,3-4 1,-3 4-21,-1-1-1,0 0 1,0 0 0,0 0 0,0 0 0,0 0-1,-1 0 1,1 0 0,-1-1 0,0 1-1,1-7 1,-1 8-11,-1 0-1,0-1 0,0 1 1,0 0-1,-1 0 0,1 0 1,0 0-1,-1-1 0,1 1 1,-1 0-1,0 0 0,0 0 1,0 0-1,0 0 0,0 0 1,0 1-1,0-1 0,-1 0 1,1 0-1,-1 1 0,-2-3 1,-3-1-60,0 0 0,-1 0 1,0 1-1,0 0 1,0 1-1,0 0 1,-12-3-1,-7-3-33,42 12 127,-1 0 0,0-1 0,1-1-1,22 0 1,-2 0 77,8 1-173,80-7-1,-117 4-509,0 1 1,0-2 0,-1 1-1,1-1 1,6-2-1,-11 3 283,0 1-1,0 0 0,-1 0 0,1-1 1,0 1-1,0 0 0,-1-1 0,1 1 1,-1-1-1,1 1 0,0-1 1,-1 1-1,1-1 0,-1 1 0,1-1 1,-1 0-1,1 1 0,-1-1 0,0 1 1,1-1-1,-1 0 0,0 0 1,1 1-1,-1-1 0,0 0 0,0 0 1,0 1-1,0-1 0,0 0 0,1 0 1,-2 1-1,1-1 0,0 0 1,0 0-1,0 0 0,0 1 0,0-1 1,-1 0-1,1 1 0,0-1 1,0 0-1,-1 0 0,1 1 0,-1-1 1,1 0-1,-1 1 0,0-2 0,-9-9-3036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4:07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28 113 8960,'-28'0'4064,"41"-5"-3520,11 2 1664,2 0-1313,24-11 641,8 3-928,19-9-192,-6 3-256,29-6-128,-6 6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4:09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27 997 3136,'-2'1'516,"0"0"0,0 0 0,-1 0 0,1 1 0,0-1 0,0 0 0,0 1 0,1-1 0,-1 1 0,0 0 0,-2 3 0,4-5-471,0 0 0,0 0 0,0 1 0,0-1 1,0 0-1,0 0 0,0 0 0,0 0 0,0 1 1,0-1-1,0 0 0,0 0 0,1 0 0,-1 0 0,0 0 1,0 1-1,0-1 0,0 0 0,0 0 0,1 0 1,-1 0-1,0 0 0,0 0 0,0 0 0,0 0 0,1 1 1,-1-1-1,0 0 0,0 0 0,0 0 0,0 0 0,1 0 1,-1 0-1,0 0 0,0 0 0,0 0 0,1 0 1,-1 0-1,0 0 0,0 0 0,0 0 0,0-1 0,1 1 1,7-2 1246,3-6-562,0 0 0,-1 0 1,0-1-1,0 0 1,11-14-1,-4 4-350,171-205 1067,-19-13-1086,-141 198-262,-2-1-1,-2-2 1,28-68 0,-43 84-209,-9 24 93,0 1 0,1 0 0,-1 0 0,0-1 0,0 1 0,0 0 0,0 0 0,0-1 0,0 1 0,0 0 0,0 0 0,0-1 0,-1 1 0,1 0 0,0 0 0,-1 0 0,0-2 0,1 3 13,-1 0-1,1-1 1,0 1 0,0 0 0,0 0 0,-1 0 0,1 0 0,0 0 0,0 0-1,0 0 1,-1-1 0,1 1 0,0 0 0,0 0 0,-1 0 0,1 0 0,0 0-1,0 0 1,-1 0 0,1 0 0,0 0 0,0 0 0,-1 0 0,1 1 0,0-1-1,0 0 1,0 0 0,-1 0 0,1 0 0,0 0 0,-5 2-6,0 1 0,1-1 0,-1 1 0,1-1-1,0 1 1,0 1 0,0-1 0,0 0 0,-6 9 0,-3 4-63,-13 23 0,24-35 74,-33 55 178,3 1 0,3 2-1,3 1 1,2 1 0,-16 70-1,36-122-65,2 0 0,0 1 0,0-1 0,0 25 0,2-35-63,0 1-1,0-1 1,0 1 0,1-1-1,-1 0 1,1 1 0,-1-1-1,1 1 1,0-1 0,0 0-1,0 1 1,0-1 0,0 0 0,1 0-1,-1 0 1,1 0 0,-1 0-1,1 0 1,0-1 0,0 1-1,0 0 1,0-1 0,0 1-1,0-1 1,0 0 0,0 0 0,0 0-1,1 0 1,-1 0 0,0 0-1,5 0 1,0 0 26,1-1-1,-1 0 1,1 0-1,-1 0 1,0-1-1,1 0 1,-1-1-1,0 0 1,8-3 0,8-4 79,30-16 1,-39 18-123,-1-2 0,-1 1 0,1-2 0,-1 0-1,-1 0 1,0-1 0,16-20 0,-3-2 36,32-56-1,9-33 81,63-167 0,-128 288-147,34-95 74,-31 87-90,-1-1 0,0 1 1,-1-1-1,0 0 0,0 1 1,-1-1-1,-2-18 0,2 28 13,0 0-1,0-1 0,0 1 0,0 0 1,0-1-1,0 1 0,0 0 1,0-1-1,0 1 0,-1 0 0,1-1 1,0 1-1,0 0 0,0-1 1,0 1-1,-1 0 0,1 0 0,0-1 1,0 1-1,0 0 0,-1 0 1,1-1-1,0 1 0,0 0 0,-1 0 1,1 0-1,0-1 0,-1 1 1,1 0-1,0 0 0,-1 0 0,1 0 1,0 0-1,-1 0 0,0 0-3,0 0-1,0 0 1,1 1 0,-1-1-1,0 1 1,0-1-1,0 0 1,1 1-1,-1 0 1,0-1 0,1 1-1,-2 0 1,-16 23-51,7-2 6,0 1 1,1 0 0,-11 45-1,-40 232 686,52-243-520,-35 160 332,26-141 112,18-75-545,0-1-1,-1 0 0,1 1 1,0-1-1,0 1 1,0-1-1,0 0 1,0 1-1,0-1 0,0 1 1,0-1-1,0 0 1,0 1-1,0-1 0,0 1 1,0-1-1,1 0 1,-1 1-1,0-1 0,0 1 1,0-1-1,1 1 1,5-4 401,10-15-113,-6 2-299,0 0 1,10-25-1,-11 22-149,17-28 0,-25 47 127,-1-1 0,1 0 0,-1 0 0,1 0 0,0 1 1,-1-1-1,1 0 0,0 1 0,-1-1 0,1 0 0,0 1 1,0-1-1,-1 1 0,1-1 0,0 1 0,0 0 0,0-1 1,0 1-1,1-1 0,-1 2 8,0-1 0,0 0-1,-1 0 1,1 0 0,0 1 0,-1-1-1,1 0 1,0 0 0,-1 1 0,1-1 0,-1 1-1,1-1 1,0 1 0,-1-1 0,1 1-1,-1-1 1,1 1 0,-1-1 0,1 2 0,2 3-23,0 1 0,0-1 0,-1 1 0,3 9 0,-4-11 17,1 4 35,1-1-1,0 0 1,0 0-1,1 0 1,-1 0-1,1-1 1,1 1 0,8 9-1,-10-13 40,-1-1 1,1 1-1,0-1 0,0 0 1,0 0-1,1 0 0,-1-1 1,0 1-1,1-1 0,-1 1 1,1-1-1,-1 0 0,1-1 1,-1 1-1,1 0 0,0-1 1,-1 0-1,1 0 0,5-1 1,-2 0-16,0 0 1,0 0 0,0-1 0,-1 0 0,1 0 0,-1 0 0,1-1 0,-1 0 0,0-1 0,0 1 0,0-1-1,-1 0 1,1-1 0,4-5 0,-5 6-33,-1-1 1,-1 0-1,1 0 0,-1-1 0,0 1 0,0-1 0,0 1 1,-1-1-1,0 0 0,0 0 0,0 0 0,-1 0 0,0-1 0,0 1 1,-1-11-1,0 10-9,0 0-1,-1 0 1,1 0 0,-4-9-1,4 14-13,-1 1 0,1-1 0,-1 0-1,1 1 1,-1-1 0,0 1 0,0-1-1,0 1 1,0-1 0,0 1-1,0-1 1,0 1 0,0 0 0,0 0-1,-1-1 1,1 1 0,-1 0 0,1 0-1,0 0 1,-1 1 0,-2-2 0,3 2-3,0 0 1,0 0-1,0 0 1,-1 0-1,1 0 1,0 0-1,0 1 1,0-1-1,0 0 1,0 1-1,0-1 1,0 0-1,0 1 1,0 0-1,0-1 1,0 1-1,0-1 1,1 1 0,-1 0-1,0 0 1,0 0-1,0-1 1,1 1-1,-1 0 1,1 0-1,-1 0 1,0 1-1,-2 4 13,0-1-1,0 1 0,-2 8 1,4-11-3,0 0 0,0 1 0,1-1 0,-1 0 0,1 0 0,0 1 0,0-1 0,0 0 0,0 0 0,0 1 0,1-1 0,0 0 0,0 0 0,-1 0 0,3 4 0,-1-2 7,1-1-1,0 1 1,0 0 0,0-1 0,1 0-1,-1 1 1,1-1 0,6 4 0,0 1 17,2-1 0,-1-1 0,1 0 0,1 0 0,-1-1 0,20 6 0,-28-11-33,78 24 118,-70-23-160,-1 0 0,1 0 0,0-1 0,-1-1 0,16 0 1,-13-1-227,-9 1-437,1-1 0,-1 1-1,11-3 1,-15 2 156,1 1 0,0-1 0,-1 0 0,1 0 0,0 1 0,-1-1 0,1 0 0,-1-1 0,2 0-1,5-4-1819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4:10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8 228 8320,'-8'-8'3744,"16"8"-3232,6-8 1248,4-1-1056,40-11 831,10 0-863,27-11-160,-5 8-320,13-11 0,-4 8-96,13-2-2239,-9 8 1151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4:13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8 333 4480,'-5'3'645,"2"-2"452,5-4-306,-2 3-692,0 0 0,0 0 0,0 0 0,0 0 0,0 1 0,0-1 0,0 0 0,0 0 0,0 0 0,0 0 0,0 1 0,0-1 0,0 0 0,0 0 0,0 0 0,0 1 0,0-1 0,0 0 0,0 0 0,0 0 0,0 0 0,0 1 0,0-1 0,0 0 0,0 0 0,0 0 0,1 0-1,-1 0 1,0 1 0,0-1 0,0 0 0,0 0 0,0 0 0,1 0 0,-1 0 0,0 0 0,0 0 0,0 0 0,0 1 0,1-1 0,12 3 2005,18-2-330,-24-2-1567,1-1 0,0 0 0,-1-1 0,1 1 0,-1-1 0,0-1 0,0 0 0,0 0 0,0 0 0,-1-1 0,0 0 0,0 0 0,0 0 0,0-1 0,7-10 0,-6 8-146,-1-1 0,0 0 1,-1 0-1,1 0 0,-2-1 1,0 1-1,0-1 0,0 0 1,-1 0-1,-1-1 0,2-14 1,-3 13-47,-1-1 0,0 1 0,-1 0 0,-3-12 0,3 19-21,0 1-1,0-1 1,0 1 0,-1-1 0,1 1 0,-1 0 0,0 0 0,-1 0 0,1 0 0,-1 0-1,1 0 1,-1 0 0,-6-5 0,8 9-8,0-1 0,0 0 0,0 1-1,0-1 1,-1 0 0,1 1 0,0-1 0,0 1 0,0 0 0,-1-1-1,1 1 1,0 0 0,-1 0 0,1 0 0,0 0 0,-1 0 0,1 0-1,0 0 1,0 1 0,-1-1 0,1 0 0,0 1 0,0-1-1,-1 1 1,1-1 0,0 1 0,0-1 0,0 1 0,0 0 0,0 0-1,0 0 1,0-1 0,0 1 0,0 0 0,-1 2 0,-3 2-15,1 1 1,-1 0 0,1 0 0,-6 12-1,-10 22 652,-27 82-1,39-98-258,2 1-1,1 0 0,1 0 0,-2 49 1,6-67-249,1-1 1,-1 1 0,2 0-1,-1 0 1,0-1-1,4 8 1,-4-11-55,0 0 1,0 0-1,1-1 0,-1 1 0,1 0 1,-1-1-1,1 1 0,0-1 0,0 0 1,0 1-1,1-1 0,-1 0 0,0 0 1,1-1-1,-1 1 0,4 1 0,-4-2-33,-1-1 0,1 1 0,0-1 0,-1 0-1,1 0 1,0 0 0,-1 0 0,1 0 0,0 0 0,0 0-1,-1 0 1,1-1 0,0 1 0,-1 0 0,1-1-1,-1 0 1,1 1 0,2-3 0,4-1 68,-1-1-1,10-9 1,-10 9 0,115-86 84,43-35-82,-158 119-95,26-20 114,-31 26-133,0-1-1,0 1 1,1 0 0,-1 0 0,0 0 0,0 0 0,1 0-1,-1 1 1,1-1 0,-1 1 0,0-1 0,1 1-1,-1 0 1,4 0 0,-6 0 14,1 0 1,0 0-1,-1 1 0,1-1 0,0 0 1,-1 0-1,1 1 0,-1-1 1,1 0-1,0 1 0,-1-1 0,1 1 1,-1-1-1,1 1 0,-1-1 1,1 1-1,-1-1 0,1 1 1,-1-1-1,0 1 0,1 0 0,-1-1 1,0 1-1,1 0 0,-1-1 1,0 2-1,1 1 6,-1 0 0,0 0 1,1 0-1,-1 0 0,-1-1 0,1 1 1,-1 4-1,0 1 14,-1 0 1,-1 0-1,1 0 1,-6 10-1,-19 30 99,-7 12 97,34-59-203,0-1 0,-1 1 0,1-1 0,0 1 0,-1 0 0,1-1 0,0 1 0,0 0 0,0-1 0,0 1 0,-1 0 0,1-1 0,0 1 1,0 0-1,0 0 0,0-1 0,1 1 0,-1 1 0,0-2 1,1 1-1,-1-1 1,0 0 0,0 0-1,1 0 1,-1 1 0,0-1-1,1 0 1,-1 0 0,0 0-1,1 0 1,-1 0 0,1 0 0,-1 0-1,0 1 1,1-1 0,-1 0-1,0 0 1,1 0 0,-1 0-1,1-1 1,-1 1 0,0 0 0,1 0-1,26-11 418,-25 10-422,26-15 63,0-1 1,0-1-1,-2-2 0,-1 0 0,36-38 1,-52 48-131,1 0 0,0 1 0,1 0 1,16-10-1,-26 18 50,-1 1 1,1-1-1,0 1 1,0 0-1,-1-1 0,1 1 1,0 0-1,0 0 1,0 0-1,0-1 1,-1 1-1,1 0 1,0 0-1,0 0 0,0 0 1,0 0-1,0 1 1,-1-1-1,1 0 1,0 0-1,0 0 0,0 1 1,0-1-1,0 1 1,0 0-9,1 0 1,-1 0-1,0 0 1,0 1-1,0-1 1,0 0-1,0 1 1,0-1 0,0 1-1,0-1 1,1 3-1,0 3-4,1 1 0,-1 0-1,-1-1 1,2 10 0,-2-4 54,0-3-24,0-1-1,0 0 1,1 0 0,0 0 0,5 13 0,-6-20 23,0 0 0,0 0-1,0 0 1,0 0 0,1 0 0,-1-1 0,1 1 0,-1 0 0,1-1 0,-1 1 0,1-1 0,0 0 0,0 1 0,0-1 0,0 0 0,0 0 0,0 0 0,0 0-1,0-1 1,0 1 0,0-1 0,0 1 0,0-1 0,1 1 0,-1-1 0,0 0 0,0 0 0,4-1 0,18-3 47,1-1 0,-1-1 0,-1-1 0,40-17 0,-49 18-73,8-3 72,0-1 1,-1-2 0,-1 0 0,33-25 0,-50 35-78,0-1 0,0 1 1,0-1-1,0 0 0,-1 0 0,1 0 1,-1 0-1,0 0 0,0 0 0,0-1 1,0 1-1,0-1 0,-1 1 0,0-1 1,0 0-1,0 1 0,0-1 0,0 0 1,-1 0-1,1-7 0,-1 10-9,0 0 1,-1 1-1,1-1 0,0 0 0,0 1 0,0-1 0,-1 0 1,1 1-1,0-1 0,-1 1 0,1-1 0,0 1 0,-1-1 1,1 1-1,-1-1 0,1 1 0,-1-1 0,1 1 0,-1-1 1,1 1-1,-1-1 0,1 1 0,-2-1 0,1 1-7,-1-1 1,0 1-1,1 0 0,-1-1 0,1 1 0,-1 0 1,0 0-1,1 0 0,-4 1 0,-2 0-26,-1 1-1,0 0 1,-8 3-1,12-4 34,-7 3-100,0 1 0,0 0 0,1 1 1,0 0-1,0 1 0,-13 10 0,17-12 87,-8 7 65,0 1-1,0 0 1,-18 25 0,31-37-32,0 1 1,-1-1 0,1 1 0,0 0 0,0-1 0,0 1 0,0 0 0,1 0 0,-1 0 0,0-1-1,1 1 1,-1 0 0,1 0 0,0 0 0,0 0 0,-1 0 0,1 0 0,0 0 0,1 0-1,-1 0 1,0 0 0,2 4 0,-1-4-7,0 0 1,0 0-1,1 0 0,-1 0 0,1-1 1,-1 1-1,1 0 0,0-1 0,-1 1 1,1-1-1,0 1 0,0-1 0,0 0 1,0 0-1,0 0 0,1 0 0,-1 0 1,4 1-1,6 0 35,1 1 1,0-2-1,-1 0 1,1 0-1,0-1 1,22-3-1,-3-2 136,48-13 0,-62 13-183,0-1 0,-1-1 0,0 0 0,0-1 0,-1-1 0,19-13 1,-13 3 92,-1 0 0,-1-2 1,-1 0-1,21-32 1,-25 31-72,11-14-73,-26 36 51,1 0 0,-1-1 1,0 1-1,0 0 0,0 0 0,0 0 1,0 0-1,0-1 0,0 1 0,1 0 0,-1 0 1,0 0-1,0 0 0,0-1 0,0 1 1,1 0-1,-1 0 0,0 0 0,0 0 1,0 0-1,1 0 0,-1 0 0,0 0 1,0 0-1,0 0 0,1 0 0,-1 0 0,0 0 1,0 0-1,1 0 0,-1 0 0,0 0 1,0 0-1,0 0 0,1 0 0,-1 0 1,0 0-1,0 0 0,0 0 0,1 0 1,-1 0-1,0 0 0,1 1 0,1 11-201,-4 22 49,2-31 163,-1 22 11,2 27 0,0-11-51,-1-35 44,0 0 0,1-1-1,-1 1 1,1 0 0,1-1-1,-1 1 1,1-1 0,0 1 0,0-1-1,0 0 1,5 7 0,-5-9 7,1 1 0,-1-1 0,1 0 0,0 0 0,0 0-1,1-1 1,-1 1 0,0-1 0,1 1 0,0-1 0,-1 0 0,1 0 0,0-1 0,0 1 0,0-1 0,4 1 0,6 0 81,-1 0 0,0-1 1,1-1-1,-1 0 0,24-3 1,-7-2 62,42-13 0,-49 12-165,-1-2 0,-1-1 0,1-1 0,-2 0 0,25-17 0,-30 17 28,-1-1 0,-1 0-1,0-1 1,-1 0 0,0-1 0,-1 0 0,16-25-1,-25 35-31,0-1-1,0 1 0,0-1 1,-1 0-1,1 1 0,1-9 1,-3 12 5,0 0 0,0-1 0,0 1 0,0 0 0,0 0-1,1 0 1,-1-1 0,0 1 0,0 0 0,0 0 0,0 0 0,0-1 0,0 1 0,0 0 0,0 0 0,0-1 0,0 1 0,0 0 0,0 0 0,0 0 0,0-1 0,0 1-1,0 0 1,0 0 0,0 0 0,0-1 0,-1 1 0,1 0 0,0 0 0,0 0 0,0-1 0,0 1 0,0 0 0,-1 0 0,1 0 0,0 0 0,0-1 0,0 1 0,0 0-1,-1 0 1,1 0 0,0 0 0,0 0 0,0 0 0,-1 0 0,1 0 0,0 0 0,0-1 0,-1 1 0,1 0 0,0 0 0,-1 0 0,-16 9-218,-62 52 31,38-27 166,19-18-43,2 0-9,-32 31 1,50-46 76,1 1 0,-1-1 1,1 1-1,0-1 1,0 1-1,0 0 1,0-1-1,0 1 1,0 0-1,0 0 0,0 0 1,1 0-1,-1 0 1,1 0-1,-1 0 1,1 0-1,0 0 0,0 2 1,0-2 4,1 0 0,-1-1 0,1 1 0,-1 0 1,1-1-1,0 1 0,0-1 0,0 1 0,0-1 0,0 1 0,0-1 1,0 0-1,0 0 0,1 1 0,-1-1 0,3 2 0,2 0 18,-1 0 0,1 0 0,0 0-1,0-1 1,1 0 0,-1 0 0,0-1-1,1 1 1,10 0 0,-7-2 1,-3 1 14,0 0 0,-1-1 1,1 0-1,-1 0 0,1-1 0,-1 0 0,1 0 0,-1 0 1,0-1-1,8-2 0,-8 0 9,1 0 1,-1-1-1,1 1 1,-1-1-1,-1-1 1,1 1-1,-1-1 1,0 0-1,0 0 1,0 0-1,5-11 1,-4 4-52,1-1 0,-2 0 0,0 0 0,-1 0 0,4-17 0,-6 19-263,-3 17-66,-5 23 29,-33 221-100,25-140 512,-32 122-1,38-205-22,-1 0 1,-19 37-1,22-49-20,-2-1 1,0-1-1,0 0 1,-1 0-1,0 0 1,-13 11-1,18-20-32,-1 1 0,1-1 0,-1 0 0,0 0 0,0-1 1,0 1-1,0-1 0,0 0 0,0-1 0,-1 1 0,1-1 0,-1 0 0,1 0 0,-1-1 0,-6 0 0,-4 0 20,0-2 0,0 0-1,-27-8 1,36 8-48,0 0-1,0-1 1,1 0-1,-1-1 1,1 1-1,-1-1 1,1 0-1,1-1 1,-1 1 0,0-1-1,1-1 1,0 1-1,0-1 1,1 0-1,0 0 1,0 0-1,-7-13 1,4 4-27,1-1 0,0 0 0,1 0 1,1-1-1,0 0 0,-2-24 0,6 35 15,0 1 1,0-1-1,0 1 1,0-1-1,1 1 0,0 0 1,0-1-1,1 1 0,-1 0 1,1 0-1,5-9 0,-3 7 4,0 0-1,1 0 1,0 1-1,0 0 1,1 0-1,0 0 1,8-5-1,6-4-5,1 2 1,1 1-1,1 0 1,25-9-1,19-10 74,-2-3 0,-1-3 0,-2-2 0,-2-3 0,-1-3 0,-3-3 0,63-66 0,-76 71-576,-49 82 368,4-31 151,-2 6-16,-3 29 0,7-38 22,0 1 0,0-1 0,0 1-1,1-1 1,-1 0 0,1 1 0,1-1 0,-1 0 0,3 6-1,-3-9 10,0 0 0,1 0 0,-1 0 0,0 0 0,1-1 0,-1 1 0,1 0 0,0-1 0,0 1 0,-1-1 0,1 1 0,0-1 0,0 0 0,0 0 0,0 1-1,1-2 1,-1 1 0,0 0 0,0 0 0,1-1 0,-1 1 0,0-1 0,1 0 0,-1 0 0,0 0 0,5 0 0,5-1 62,0-1 0,0 0 0,22-7-1,-12 2-47,-1-2 0,0 0-1,-1-2 1,0 0-1,0-1 1,-1-1-1,-1-1 1,21-20-1,-36 32-80,0-1 0,-1 1 0,1 0 0,0 0 0,4-2 0,-7 4 38,1-1 0,-1 1 1,1 0-1,-1 0 0,1-1 1,0 1-1,-1 0 0,1 0 1,-1 0-1,1 0 0,-1 0 0,1 0 1,-1 0-1,1 0 0,-1 0 1,1 0-1,0 0 0,-1 0 1,1 0-1,-1 1 0,1-1 1,-1 0-1,1 0 0,-1 0 0,1 1 1,-1-1-1,1 0 0,-1 1 1,0-1-1,1 0 0,-1 1 1,1-1-1,-1 1 0,0-1 0,1 1 1,-1-1-1,0 1 0,0-1 1,1 1-1,-1-1 0,0 1 1,0-1-1,0 1 0,1 4-9,0 0-1,-1 0 1,1 0 0,-1 0-1,-1 1 1,1-1-1,-1 0 1,0 0 0,0-1-1,0 1 1,-3 7 0,-1 4-12,-80 284-9,66-246 59,-2-1 1,-2 0 0,-44 69-1,57-107 51,0 0 0,-1 0-1,-1-1 1,-24 22 0,28-29 0,0-1 0,-1 0 0,1 0 0,-1-1 0,0 0 0,-1-1 0,1 0 0,-1 0 0,-15 3 0,22-6-65,0-1 0,0 1-1,0-1 1,0 0 0,0 0 0,0 0 0,0 0 0,0 0 0,0-1 0,0 1-1,0-1 1,0 0 0,1 1 0,-1-2 0,0 1 0,0 0 0,1 0 0,-1-1-1,1 0 1,-1 1 0,1-1 0,0 0 0,-1 0 0,1 0 0,0-1 0,0 1-1,1 0 1,-4-5 0,2 0-9,0 1 0,0-1-1,0 0 1,1 0 0,0 0 0,1 0-1,-1-1 1,1 1 0,1 0 0,-1-1-1,2-7 1,-1 5 14,1 0-1,0 0 1,1 1 0,0-1-1,0 0 1,1 1 0,0-1-1,1 1 1,0 0 0,1 0-1,-1 0 1,2 1 0,-1 0-1,1 0 1,12-12 0,-3 6-8,2 1 1,0 1-1,0 0 1,1 1 0,34-14-1,103-34-1,-140 54-44,109-35-608,-116 38-238,0 0 0,0 1 0,1 0-1,10 0 1,15 4-5696,-10 5 2668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4:17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1170 4480,'-22'-7'1445,"22"7"-1417,-1 0 0,1 0 0,0 0 0,0 0 0,0 0 0,0 0 0,0 0-1,-1 0 1,1 0 0,0 0 0,0 0 0,0 0 0,0 0 0,-1 0 0,1 0 0,0 0 0,0 0 0,0 0-1,0 1 1,-1-1 0,1 0 0,0 0 0,0 0 0,0 0 0,0 0 0,0 0 0,0 0 0,0 0 0,-1 1 0,1-1-1,0 0 1,0 0 0,0 0 0,0 0 0,0 0 0,0 1 0,0-1 0,0 0 0,0 0 0,0 0 0,0 0-1,0 1 1,0-1 0,0 0 0,0 0 0,0 0 0,0 0 0,0 1 0,0-1 0,0 0 0,0 0 0,0 0 0,0 0-1,0 1 1,0-1 0,0 0 0,1 0 0,3 10 2337,0-7-1910,0-1 1,0 1-1,0-1 1,0 0-1,1 0 1,-1 0-1,1-1 0,-1 1 1,1-1-1,0 0 1,0 0-1,-1-1 1,1 0-1,6 0 1,3 0 488,-1-1 0,1-1 0,24-6 0,-28 5-703,0-1 1,0 0-1,0-1 1,0 0-1,-1 0 0,1-1 1,-1 0-1,-1-1 1,1 0-1,-1 0 1,-1-1-1,1 0 1,9-14-1,5-11 109,-1-1 0,23-52-1,-40 77-298,20-40 207,58-114 428,-57 118-513,49-65 0,-68 102-125,-2 2-18,0 0-1,1 1 1,0 0 0,0 0 0,8-6-1,-12 10-46,0 0 0,0 0 0,0 1 0,1-1-1,-1 0 1,0 1 0,0 0 0,1-1 0,-1 1 0,0 0 0,1-1-1,-1 1 1,1 0 0,-1 0 0,0 0 0,1 0 0,-1 0-1,0 1 1,1-1 0,-1 0 0,0 1 0,1-1 0,-1 1-1,0-1 1,0 1 0,1-1 0,-1 1 0,0 0 0,0 0-1,0 0 1,0-1 0,0 1 0,2 2 0,-1 0-4,0 0 0,1 1 0,-1-1 0,0 1 0,-1-1 0,1 1 0,-1-1 0,1 1 0,-1 0 0,0 0 0,0 0-1,-1 0 1,1 0 0,-1 6 0,0 9 18,-4 34 0,2-38-6,-3 22 25,-1-1-1,-1 0 0,-19 52 0,16-63 50,0 0-1,-2 0 1,-1-1-1,-1 0 1,-24 31-1,30-46-6,0 1 0,0-2 0,-1 1 0,0-1 0,-1 0 0,1-1 0,-16 9 0,22-14-46,0 0 0,0-1 0,0 0 0,0 1 0,-1-1-1,1 0 1,0-1 0,-1 1 0,1 0 0,-1-1 0,1 0 0,0 0 0,-1 0-1,1 0 1,-1-1 0,1 1 0,0-1 0,-1 0 0,1 0 0,0 0-1,-1 0 1,1 0 0,0-1 0,0 0 0,0 0 0,1 1 0,-1-2 0,0 1-1,1 0 1,-4-4 0,4 4-13,-19-22-58,20 22 50,0 0 0,-1 1 1,1-1-1,0 0 0,1 0 0,-1 0 1,0 0-1,0 0 0,1 0 0,-1 0 1,1-4-1,0 6 0,0-1 0,0 1-1,0-1 1,0 1 0,1 0 0,-1-1 0,0 1 0,0 0 0,1-1-1,-1 1 1,0 0 0,0-1 0,1 1 0,-1 0 0,0-1 0,1 1-1,-1 0 1,1 0 0,-1 0 0,0-1 0,1 1 0,-1 0-1,1 0 1,-1 0 0,0 0 0,1 0 0,-1 0 0,1 0 0,-1 0-1,1 0 1,-1 0 0,0 0 0,1 0 0,-1 0 0,1 0 0,-1 0-1,1 0 1,-1 0 0,1 1 0,26 6-104,-14-4 117,19 1 32,-1-1 0,1-2-1,55-5 1,-44 1-43,46 3-1,-79 1-5,-1 0 0,0 0-1,0 1 1,0 0 0,15 7 0,-20-8 14,-1 0 0,0 1 0,1 0 0,-1 0 0,0 0 1,0 0-1,0 1 0,0-1 0,-1 1 0,1 0 0,-1 0 1,1 0-1,-1 0 0,0 0 0,0 0 0,0 0 0,1 6 1,0 4-26,0 1 1,-1-1-1,-1 0 1,0 0 0,-1 1-1,-1-1 1,-3 25 0,2-19 18,-7 61 150,-4 0 0,-3-1 0,-4-1 0,-30 78 0,48-149-61,-9 15 504,10-23-296,1-6-178,5-18-46,62-227 151,-10 84-249,-29 87 71,-7 21-21,51-145-2,14 13-318,-79 179 240,1 0 0,0 0 1,15-17-1,-20 27 42,0 0 1,0 0 0,0 0-1,1 0 1,-1 1 0,1-1-1,4-1 1,-6 3 9,0 0 0,0 1 0,0-1 1,0 0-1,0 1 0,0 0 0,1-1 0,-1 1 0,0 0 1,0 0-1,0 0 0,0 0 0,1 1 0,3 0 0,-5 0 4,1-1-1,0 1 0,-1 0 0,1 0 1,-1 0-1,1 0 0,-1 0 0,0 0 1,1 0-1,-1 0 0,0 0 0,0 1 1,1-1-1,-1 0 0,1 3 0,10 24-47,-11-25 47,2 11-6,0-1-1,0 0 1,-1 1-1,-1 0 1,0-1-1,-1 1 1,-1 0-1,0-1 1,-5 26-1,1-19 47,-1 1-1,0-1 0,-2-1 0,0 1 1,-19 32-1,22-45 17,0 0 1,0 0-1,-1 0 0,0-1 1,0 0-1,-10 8 0,13-12-34,1 0 0,-1 0 0,1 0 0,-1-1 0,0 1 0,0-1 0,1 0 0,-1 0 0,0 0-1,0 0 1,0 0 0,0-1 0,-1 1 0,1-1 0,0 0 0,0 0 0,0 0 0,0 0 0,0-1 0,-5 0-1,6 0-19,1 1-1,-1-1 0,1 0 0,-1 1 0,1-1 0,-1 0 1,1 0-1,0 0 0,0 0 0,-1 0 0,1 0 0,0 0 0,0 0 1,0 0-1,0-1 0,0 1 0,1 0 0,-1-1 0,0 1 1,0-1-1,1 1 0,-1-1 0,1 1 0,0-1 0,-1-2 0,1 3 1,0 0 0,0 0 0,0 0 0,1 0 0,-1-1 0,0 1 0,1 0 0,-1 0 0,1 0 0,-1 0 0,1 0-1,-1 0 1,1 0 0,-1 1 0,1-1 0,0 0 0,0 0 0,0 0 0,-1 1 0,1-1 0,0 0 0,0 1 0,0-1-1,0 1 1,0-1 0,0 1 0,0-1 0,0 1 0,0 0 0,0-1 0,1 1 0,-1 0 0,0 0 0,1 0-1,97-5-148,15-3-37,27-16 446,-114 17-186,1 0-1,-2-2 0,27-13 1,-38 14-56,0-1 0,-1 0 0,0-1 0,0 0 1,-1-1-1,-1-1 0,13-14 0,-16 16 24,0-2-1,-1 1 1,0-1-1,-1 0 1,-1 0-1,0-1 1,0 0-1,-1 0 1,3-14-1,-5 14-84,2-5 11,2-26 0,-6 40 22,-1 0-1,0 0 0,0 0 1,0 0-1,0 0 0,-1 0 1,1 0-1,-1 0 1,0 0-1,-1 0 0,1 0 1,-3-5-1,3 7-4,0 1 0,0 0-1,0-1 1,0 1 0,0 0 0,0 0 0,-1 0-1,1 0 1,0 0 0,0 0 0,-1 1-1,1-1 1,-1 0 0,1 1 0,0-1 0,-1 0-1,1 1 1,-1 0 0,1-1 0,-1 1 0,0 0-1,1 0 1,-1 0 0,1 0 0,-1 0-1,1 0 1,-1 1 0,1-1 0,-1 0 0,1 1-1,-1-1 1,1 1 0,-1-1 0,1 1-1,-3 2 1,-2 0 4,0 1 1,0 1-1,0-1 0,1 1 1,-1 0-1,-4 6 0,-3 5 21,2 1 0,0 0 0,1 1 1,1 0-1,0 0 0,1 1 0,1 0 0,-5 26 0,11-38 16,-1 0-1,2 0 1,-1 0 0,1 0-1,0 0 1,1 1-1,-1-1 1,1 0 0,1 0-1,0 0 1,0 0-1,0-1 1,0 1 0,1 0-1,1-1 1,-1 0-1,1 1 1,0-1 0,7 7-1,-7-8 1,0 0 0,0-1-1,1 1 1,0-1 0,0-1 0,0 1 0,0-1-1,1 0 1,0 0 0,-1 0 0,1-1 0,0 0-1,0 0 1,0 0 0,0-1 0,1 0-1,-1 0 1,0 0 0,0-1 0,1 0 0,-1 0-1,11-3 1,21-7 42,0-2 0,50-23 0,-69 27-68,63-30 14,143-89-1,-201 114-58,-18 10 31,0 0 1,0-1-1,-1 1 0,1-1 1,-1 0-1,0 0 1,5-6-1,3-2-94,-13 15 110,-10 6 12,-96 76-206,53-45 162,-83 83-1,131-118 44,0 1 0,1 0 0,0 0 0,-1 0 0,2 1 0,-6 12 0,8-17-2,0-1 1,0 1-1,1 0 1,0-1-1,-1 1 1,1 0-1,0-1 1,-1 1-1,1 0 0,0 0 1,0-1-1,1 1 1,-1 0-1,0 0 1,0-1-1,1 1 0,-1 0 1,1-1-1,0 1 1,-1 0-1,1-1 1,0 1-1,0-1 1,0 1-1,0-1 0,0 0 1,0 1-1,1-1 1,-1 0-1,0 0 1,1 0-1,-1 0 0,1 0 1,-1 0-1,3 1 1,6 1 59,0 0 1,1 0 0,-1-1-1,0-1 1,0 1 0,1-2-1,14 0 1,-5 0-16,1-1 0,-1-1 0,31-7 0,-39 5-54,0 1 1,-1-1-1,1-1 1,-1 0-1,0 0 1,0-2 0,13-8-1,-2-3 14,-1 0 0,-1-2 0,0 0-1,22-31 1,103-148 200,6-16-181,-123 169-113,-2-1-1,36-91 0,-44 85 47,20-90 1,-36 134-17,0-1 0,-1 1 1,0-1-1,-1 1 0,-1-13 1,1 21 31,0-1 0,0 0 0,0 1 0,-1-1 1,1 1-1,0-1 0,-1 1 0,1-1 0,-1 1 0,0-1 0,0 1 1,-1-3-1,1 4 10,1-1 1,-1 1-1,0 0 1,1-1-1,-1 1 1,0 0-1,0 0 1,1 0-1,-1-1 1,0 1-1,0 0 1,1 0-1,-1 0 1,0 0-1,0 0 1,1 0-1,-1 0 1,0 1-1,0-1 1,1 0-1,-1 0 1,0 1-1,1-1 1,-1 0-1,0 1 1,1-1-1,-1 0 0,1 1 1,-1-1-1,0 1 1,0 0-1,-6 5-32,-1 1 0,1 0 0,1 0 0,-1 0 0,-8 14 0,-26 45-14,36-57 52,-35 60-2,-37 66-11,59-95 26,1 1 0,3 0 0,1 1 0,2 1 0,2 0 0,-7 84-1,14-102 58,4 48-1,-2-65-39,1-1 1,0 1 0,1-1 0,-1 0-1,2 0 1,-1 0 0,1 0 0,0 0-1,0-1 1,9 13 0,-9-15-12,1-1 1,-1 1-1,1-1 1,0 0 0,0-1-1,0 1 1,1 0-1,-1-1 1,1 0-1,-1 0 1,1-1-1,0 1 1,0-1 0,-1 0-1,1 0 1,0-1-1,0 1 1,6-1-1,0 0-4,0-1 0,0 0 0,0-1 0,-1 0 0,1 0 0,0-1 0,12-6 0,-8 2 1,-1-1-1,1 0 1,-1-1-1,-1-1 1,1 0-1,-2-1 1,1 0-1,13-18 1,4-7 83,41-68-1,-17 2-36,-53 99-79,0 0 0,0 0 0,0 0 0,-1 0 0,1 0 0,-1 0 0,0-4 0,0 7 17,0-1 0,0 1-1,0 0 1,0 0 0,0 0-1,0 0 1,1 0 0,-1 0 0,0 0-1,0 0 1,0 0 0,0-1 0,0 1-1,0 0 1,0 0 0,0 0-1,1 0 1,-1 0 0,0 0 0,0 0-1,0 0 1,0 0 0,0 0 0,0 0-1,0 0 1,1 0 0,-1 0 0,0 0-1,0 0 1,0 0 0,0 0-1,0 0 1,0 0 0,0 0 0,1 0-1,-1 0 1,0 0 0,0 0 0,0 0-1,0 0 1,0 1 0,0-1-1,0 0 1,0 0 0,1 0 0,-1 0-1,0 0 1,0 0 0,0 0 0,0 0-1,0 0 1,0 1 0,0-1-6,1 0 1,-1 1 0,1-1 0,-1 1-1,0-1 1,1 1 0,-1-1-1,0 0 1,1 1 0,-1-1 0,0 1-1,0 0 1,0-1 0,1 1 0,-1-1-1,0 1 1,0-1 0,0 2-1,-1 59-64,0-16 96,1 0-1,3-1 0,9 57 0,-11-98-1,-1-1 0,1 1-1,0-1 1,-1 1 0,1 0-1,0-1 1,1 1 0,-1-1-1,0 0 1,1 1 0,-1-1-1,1 0 1,0 0 0,0 0-1,3 3 1,-4-4-17,0-1-1,0 0 1,0 0-1,0 1 0,0-1 1,0 0-1,0 0 1,0 0-1,0 0 1,0 0-1,0 0 1,0 0-1,0 0 1,0 0-1,0-1 1,0 1-1,0 0 1,0-1-1,-1 1 1,1-1-1,2 0 1,20-14 58,57-58 59,-40 35-88,98-101-54,-131 125-110,-8 13 15,-4 9 43,-5 14 80,0 0-1,1 0 1,2 0-1,0 1 1,1 1-1,2-1 1,0 1-1,-1 45 1,5-64 22,0 0 0,1 0 1,-1 0-1,1 1 0,0-1 1,1 0-1,-1 0 0,1 0 1,0 0-1,0-1 0,5 8 1,-6-10-10,0-1 0,1 1 1,-1 0-1,1-1 0,0 1 0,-1-1 1,1 1-1,0-1 0,0 0 0,0 0 1,0 0-1,0 0 0,0 0 0,0 0 1,0 0-1,1-1 0,-1 1 1,0-1-1,0 0 0,1 1 0,-1-1 1,0 0-1,0 0 0,1-1 0,-1 1 1,0 0-1,0-1 0,0 1 0,4-2 1,5-3 8,1 1 1,0-2-1,-1 1 0,0-2 1,0 1-1,-1-1 1,0-1-1,0 0 1,0-1-1,-1 0 0,9-11 1,7-13-43,-1-2-1,21-39 1,-12 17 4,-22 43-120,-9 11 82,0 0 0,0 0 0,0 0 0,0 0-1,-1-1 1,3-3 0,-3 4-70,0 8 44,-1 10 2,-32 266 423,32-281-342,0 0 0,0 0 0,0 0 0,0 0 1,-1 1-1,1-1 0,0 0 0,0 0 0,0 0 1,0 0-1,0 1 0,0-1 0,0 0 0,0 0 0,0 0 1,0 1-1,0-1 0,0 0 0,0 0 0,0 0 1,0 1-1,0-1 0,0 0 0,0 0 0,0 0 0,0 1 1,0-1-1,1 0 0,-1 0 0,0 0 0,0 1 0,0-1 1,0 0-1,0 0 0,0 0 0,1 0 0,-1 0 1,0 1-1,0-1 0,0 0 0,0 0 0,1 0 0,-1 0 1,0 0-1,0 0 0,0 0 0,1 0 0,-1 0 1,0 0-1,11-9 199,12-22-143,-10 11-56,2-6-63,1 1 0,29-34-1,-44 58 36,1-1 0,-1 1 0,0 0 0,0 0 0,0 0 0,1 0 0,-1 0 0,1 1 0,-1-1 0,0 0 0,1 1 0,2-2 0,-3 2 9,-1 0 0,1 0 0,0 0 0,-1 0 0,1 1 0,0-1-1,-1 0 1,1 0 0,0 0 0,-1 1 0,1-1 0,-1 0 0,1 0 0,-1 1 0,1-1-1,-1 1 1,1-1 0,-1 0 0,1 1 0,-1-1 0,1 1 0,-1-1 0,1 1 0,-1 0-1,0-1 1,0 1 0,1-1 0,-1 1 0,0 0 0,0-1 0,1 1 0,-1-1 0,0 2-1,1 2 5,0 1 0,0-1 0,-1 0 0,0 1 0,1-1 0,-2 1 0,0 8 0,-9 33 136,3-13-190,6-28 40,-2 12 210,-2 28 0,8-45 101,5-5-206,7-9-64,33-40 85,-33 37-115,0-1 0,1 2 0,20-17 0,-32 30-6,0 0-1,0 1 1,0-1 0,1 1 0,-1-1 0,1 1 0,0 1 0,7-3 0,-9 4-5,0-1 0,1 1 0,-1 0 0,0 0 0,1 0 0,-1 1 0,0-1 0,0 1 0,1-1 1,-1 1-1,0 0 0,0 1 0,0-1 0,4 3 0,28 18-206,-23-14 268,1-1 0,22 11 0,-12-9 55,-1 1 0,25 15 1,-41-21-124,1 0 0,-1 1 0,0 0 0,0 1 0,0-1 1,0 1-1,-1 0 0,0 0 0,-1 1 0,8 12 0,-11-17 33,0 1 0,0 0-1,0 0 1,0 0-1,-1 0 1,1 0-1,-1-1 1,0 1-1,0 0 1,0 0 0,0 0-1,-1 3 1,1-4-11,0-1 1,0 1-1,-1-1 1,1 1 0,0-1-1,-1 1 1,0-1-1,1 0 1,-1 1 0,0-1-1,0 0 1,1 0 0,-1 1-1,0-1 1,0 0-1,0 0 1,0 0 0,-1 0-1,1 0 1,-2 1-1,-1 1 234,6-8-3,0 3-255,-1 0 1,1 0-1,-1 0 0,1 0 0,0 0 1,3-3-1,2-2 33,15-19 82,-16 18-87,0 1 1,1-1-1,0 1 1,14-11 0,-18 20-55,-1 0 0,1 0 1,-1 0-1,0 1 0,1-1 1,-1 1-1,3 5 0,11 23-70,-13-24 157,0 0 1,1 0-1,0 0 0,7 9 1,-9-14-76,-1-1 1,1 1-1,0 0 1,0-1 0,0 1-1,0-1 1,0 0-1,0 1 1,0-1-1,1 0 1,-1 0-1,0 0 1,0-1 0,1 1-1,-1-1 1,1 1-1,-1-1 1,5 0-1,17-4-2647,-22 4 1573,1-1 1,-1-1-1,0 1 1,1 0-1,-1-1 1,4-3-1,2 1-1728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3:4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6 2144,'3'-6'8698,"-16"7"-7343,2-1-871,1 1 1,-1 0-1,1 1 1,0 0-1,-15 5 1,2 2-99,-28 15 1,44-21-372,1 1 1,0 0-1,0 1 0,0-1 1,1 1-1,-1 0 0,1 1 0,0-1 1,1 1-1,-1 0 0,1 1 1,0-1-1,1 0 0,-1 1 1,2 0-1,-1 0 0,0 0 1,-1 10-1,2-9 23,1 0-1,0 0 0,0 0 1,1 1-1,0-1 1,1 0-1,-1 0 1,1 0-1,1 0 1,0 0-1,0 0 1,0 0-1,1 0 0,0-1 1,1 1-1,5 8 1,-5-10 51,0-1 0,0 0 0,0 0 0,1 0 0,-1-1 0,1 0 0,0 1 0,0-2 0,9 6 0,-12-8-34,1 0 1,-1 0-1,1 0 0,-1 0 0,1 0 1,-1-1-1,1 1 0,0-1 1,-1 1-1,1-1 0,0 0 0,-1 0 1,1 0-1,0-1 0,-1 1 0,1-1 1,-1 1-1,1-1 0,-1 0 0,1 0 1,-1 0-1,1 0 0,-1-1 0,5-2 1,-2-1-9,1-1-1,-1 1 1,0-1 0,0 0 0,0-1-1,-1 1 1,0-1 0,6-13 0,-9 17-36,3-7 56,0 0 1,0 0 0,4-17 0,-3 5-3,0-2 27,-1 0 0,-1 0 0,-1-30 0,3 27-39,-5 27-56,0 0 1,0-1-1,0 1 0,0 0 1,0 0-1,0 0 0,0 0 1,0 0-1,0 0 0,-1 0 1,1 0-1,0 0 0,0 0 1,0 0-1,0 0 0,0 0 1,0 0-1,0 0 1,0 0-1,0 0 0,-1 0 1,1 0-1,0 0 0,0 0 1,0 0-1,0 0 0,0 0 1,0 0-1,0 0 0,0 0 1,-1 0-1,1 0 0,0 0 1,0 0-1,0 0 0,0 0 1,0 0-1,0 0 0,0 0 1,0 0-1,0 0 0,0 1 1,0-1-1,-1 0 0,1 0 1,0 0-1,0 0 0,0 0 1,0 0-1,0 0 0,0 0 1,0 0-1,0 1 0,0-1 1,0 0-1,-4 6-19,7 30 188,-3-12-126,2 0 1,0 1 0,7 28-1,-6-39 84,1 0 0,1 0 0,0-1 0,1 1-1,0-1 1,15 20 0,-21-31-88,1-1 0,0 1 1,0-1-1,0 0 0,0 0 0,0 1 0,0-1 1,0 0-1,0 0 0,0 0 0,1 0 1,-1 0-1,0 0 0,1-1 0,-1 1 0,1 0 1,-1-1-1,1 1 0,-1-1 0,1 1 0,-1-1 1,1 0-1,-1 1 0,1-1 0,0 0 0,-1 0 1,1 0-1,-1-1 0,1 1 0,-1 0 1,1 0-1,0-1 0,-1 1 0,1-1 0,-1 0 1,0 1-1,3-2 0,3-3 85,-1 0 0,1-1 0,-1 1 0,0-1 0,9-12 0,-6 7-138,33-39 157,-16 19-172,44-43-1,-35 40 149,-27 25-158,0 1 1,1 0 0,0 0 0,0 0 0,0 2 0,1-1 0,14-7 0,-22 14 40,-1-1 1,0 1-1,1-1 1,-1 1-1,0-1 1,1 1-1,-1 0 1,1 0-1,-1 0 1,0 0 0,1 0-1,-1 0 1,1 0-1,-1 0 1,0 1-1,1-1 1,-1 1-1,0-1 1,1 1-1,-1-1 1,0 1 0,0-1-1,1 1 1,-1 0-1,0 0 1,0 0-1,0 0 1,0 0-1,0 0 1,0 0-1,0 0 1,-1 0-1,1 0 1,0 0 0,0 1-1,-1-1 1,1 0-1,0 2 1,1 4-12,1 0-1,-1 1 1,0-1 0,-1 0 0,2 14 0,-3 6-37,-3 43 0,1-44 258,2 47 0,3-57 181,-3-16-375,0 0-1,0 1 1,0-1 0,0 0-1,0 0 1,0 1 0,0-1 0,0 0-1,0 0 1,0 0 0,0 1 0,1-1-1,-1 0 1,0 0 0,0 0-1,0 0 1,0 1 0,0-1 0,1 0-1,-1 0 1,0 0 0,0 0-1,0 0 1,1 0 0,-1 0 0,0 0-1,0 1 1,0-1 0,1 0 0,1-1 36,-1 0 1,1-1-1,-1 1 1,1 0-1,-1 0 1,1-1 0,-1 1-1,0-1 1,0 1-1,0-1 1,2-2 0,62-101 333,-45 70-480,1 1 0,27-32 1,-47 64 66,1 0 1,0 0-1,0 0 0,0 0 1,0 0-1,0 1 0,0-1 1,0 1-1,1 0 1,2-2-1,-4 3 16,0-1 1,0 1-1,0 0 1,0 0 0,0 0-1,0 0 1,0 0-1,0 0 1,0 0-1,0 1 1,0-1-1,-1 0 1,1 1-1,0-1 1,0 0-1,0 1 1,0-1-1,-1 1 1,1-1-1,0 1 1,0-1-1,-1 1 1,1 0 0,0-1-1,-1 1 1,1 0-1,-1 0 1,1-1-1,-1 1 1,1 0-1,-1 0 1,1 1-1,5 11 16,-1 0 1,-1 0-1,0 1 0,3 16 0,3 13 66,-4-23-1,-3-6-12,10 23 0,-11-34-18,-1 0 1,1 0-1,0 0 0,-1 0 0,1 0 1,0 0-1,1-1 0,-1 1 0,0-1 1,1 0-1,0 1 0,3 2 0,-4-5-2,0 1 0,-1 0 0,1-1 0,0 1 0,0-1-1,0 0 1,-1 0 0,1 1 0,0-1 0,0 0 0,0 0-1,-1-1 1,1 1 0,0 0 0,0-1 0,-1 1 0,1-1 0,0 1-1,0-1 1,1-1 0,4-1 33,0-1 0,-1-1-1,8-5 1,-14 10-72,7-6-665,0 0 1,-1 0-1,0-1 0,8-11 1,5-3-1372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03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32 104 5152,'-2'0'142,"0"0"155,-1 0 1,0 0 0,0 0 0,0 0-1,1 1 1,-1-1 0,0 1-1,-5 2 4785,33-5 235,13-6-3247,-9 1-1175,176-28 1575,9-1-6476,-186 30 668,-8 2-3361,28-3 1,-22 4 4666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4:17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57 7968,'-15'5'3616,"83"-5"-3136,-23-5 1632,-1 5-1248,59-8 1055,5 5-1087,45-9-256,-3 7-352,34-3-384,-18 8 96,5-7-2175,-33 7 1215,-1-8-7008,-21 3 4416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4:18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347 626 3232,'1'-4'843,"0"1"0,1-1 0,-1 0 0,-1 1 0,1-1 0,0 0 0,-1 0 0,0 0 0,0 0 0,0 1 0,0-1 1,-2-6-1,2 9-737,-1 0 0,1 0 0,-1 1-1,1-1 1,-1 0 0,1 0 0,-1 1 0,1-1 0,-1 1 0,0-1 0,1 0 0,-1 1 0,0-1 0,0 1 0,1-1 0,-1 1 0,0 0 0,0-1 0,0 1 0,0 0 0,1-1 0,-1 1 0,0 0 0,0 0 0,0 0 0,-1 0 0,-25 0 1022,24 0-958,-16 2 200,1 1 0,-1 1-1,1 0 1,-1 2-1,-22 9 1,13-2-114,0 0 1,-38 27-1,62-37-187,-1 0 0,1 0 1,0 1-1,0 0 0,0 0 0,0 0 0,1 0 0,-1 0 1,-2 7-1,5-10-45,1 0 1,-1 1-1,1-1 1,-1 0-1,1 0 1,0 1-1,-1-1 1,1 0-1,0 0 0,0 1 1,0-1-1,0 0 1,0 1-1,0-1 1,1 0-1,-1 0 1,0 1-1,1 0 1,0 0 19,0 0 1,0-1-1,0 1 1,1-1 0,-1 0-1,0 1 1,1-1-1,-1 0 1,1 0-1,0 0 1,-1 0 0,1 0-1,0 0 1,-1 0-1,1 0 1,2 0 0,5 2 68,1-1 1,-1 0-1,1 0 0,-1-1 1,1 0-1,0-1 1,0 0-1,-1 0 1,1-1-1,0-1 0,-1 1 1,1-1-1,11-5 1,-12 4-100,-1 0 1,0 0-1,-1-1 0,1 0 1,-1-1-1,1 1 1,-1-1-1,-1-1 0,1 1 1,-1-1-1,0-1 1,0 1-1,-1-1 0,0 0 1,5-8-1,-8 11-18,0 0-1,-1 0 0,1 0 1,-1 0-1,0 0 1,0-1-1,-1 1 0,1-7 1,-4-36 54,-1 0-11,6 14 213,12-51 1,-14 82-246,8-32 107,2 0-1,1 1 1,1 0-1,2 0 0,2 2 1,0 0-1,2 0 1,2 2-1,0 0 1,33-34-1,-51 61-125,0 0 0,1-1 0,-1 1-1,0 0 1,1 1 0,3-3 0,-6 3 9,1 1-1,-1 0 1,0 0 0,0 0 0,1 0 0,-1 0 0,0 0-1,1 0 1,-1 0 0,0-1 0,1 1 0,-1 0 0,0 0-1,1 1 1,-1-1 0,0 0 0,1 0 0,-1 0 0,0 0-1,1 0 1,-1 0 0,0 0 0,0 0 0,1 1 0,-1-1-1,1 0 1,-1 1-3,1 0-1,-1-1 1,0 1 0,1 0-1,-1 0 1,0 0 0,1 0-1,-1 0 1,0-1-1,0 1 1,0 0 0,0 0-1,0 0 1,0 2 0,-1 26-56,-2 1 0,0 0 1,-10 31-1,1 0 95,-99 418 466,91-415-337,-4-1 1,-1-1-1,-4-1 0,-2-1 0,-52 73 0,81-130-158,-46 58 331,43-56-268,-1 0 1,1 0 0,-1 0 0,0 0 0,0-1 0,0 0 0,0-1 0,-8 4-1,13-7-43,-1 1 0,1 0 0,0-1 0,-1 1 0,0-1 0,1 0 0,-1 1 0,1-1 0,-1 0 0,1 0 0,-1 0 0,1 0 0,-1 0 0,0 0 0,1-1 0,-1 1 0,1 0 0,-1-1 0,1 1 0,-1-1 0,1 0 0,0 1 0,-1-1 0,1 0 0,0 0 0,-1 0 0,1 0 0,0 0 0,-2-2 0,1-1 0,0-1-1,0 0 0,0 0 0,1 0 0,0 0 1,0 0-1,0 0 0,0 0 0,1 0 0,0 0 1,0 0-1,1-7 0,1-7-46,8-36 0,-5 39 30,0 1 0,0 0 0,1 0 0,1 0 0,1 1 0,0 0 0,1 1 0,0 0 0,1 0 0,0 1 0,1 0 0,22-17 0,-15 14 6,2 2 1,-1 0 0,2 1-1,0 1 1,0 1 0,1 1-1,0 1 1,24-5 0,24-4-359,118-13 1,-77 25-5831,-79 8 3508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4:20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579 136 2240,'16'-29'2293,"-14"25"-1422,1 0-1,-1-1 0,1 1 0,-1 0 0,-1-1 0,1 1 1,-1-1-1,1 0 0,-1 0 0,-1 1 0,2-9 1,-2 12-662,0 1 0,0-1 1,0 0-1,0 0 0,-1 0 1,1 0-1,0 1 1,0-1-1,0 0 0,-1 0 1,1 1-1,0-1 0,-1 0 1,1 0-1,0 1 1,-1-1-1,1 0 0,-1 1 1,1-1-1,-2 0 0,1 0-143,1 1 0,-1 0-1,1 0 1,-1 0-1,0 0 1,1 0 0,-1 0-1,1 0 1,-1 0-1,0 0 1,1 1-1,-1-1 1,1 0 0,-1 0-1,0 0 1,1 1-1,-1-1 1,1 0 0,-1 1-1,1-1 1,-1 0-1,1 1 1,-1-1 0,1 1-1,0-1 1,-1 1-1,1-1 1,0 1 0,-1-1-1,1 1 1,-1 0-1,-6 11 294,1-1 0,0 1 0,0 0 0,-5 18 0,10-27-330,-77 232 1102,67-202-892,-2 0-1,0-1 1,-27 46 0,33-68-121,-1-1 1,1 1 0,-2-1 0,1-1-1,-1 1 1,0-1 0,-1-1 0,0 0 0,0 0-1,-21 9 1,25-13-83,0-1-1,1 1 1,-1-1-1,-1-1 1,1 1-1,0-1 1,0 0-1,0-1 1,-1 1-1,1-1 1,0-1-1,-1 1 1,1-1-1,-10-2 1,8 0 0,0 0 0,0 0 0,1-1 0,-1 1 0,1-2 0,0 1 0,0-1 1,1 0-1,-1-1 0,-5-6 0,2 1-7,0-1-1,1 1 1,0-2 0,1 0 0,1 0-1,0 0 1,1-1 0,0 1 0,1-2-1,0 1 1,-4-30 0,7 19-6,1 0 1,1-1-1,1 1 1,5-30-1,-4 44-18,0 0-1,1 0 0,0 0 1,1 0-1,1 1 1,-1 0-1,2-1 0,-1 2 1,8-11-1,-7 13 37,0-1 1,0 1-1,1 0 0,0 1 0,0 0 0,1 0 1,-1 0-1,1 1 0,0 0 0,1 1 1,11-6-1,5 2 125,1 1 1,0 1 0,27-2-1,78-3 336,-26 10-244,138 17-1,-71-3-223,-114-9-325,83 2 615,-70-8-2345,-2-7-3340,-69 9 5355,33-5-5299,-11 2-2605,-21 3 7635,0 0 1,0 0-1,0 0 0,0 0 1,-1 0-1,1 0 0,0-1 1,0 1-1,0 0 0,0 0 1,-1-1-1,1 1 0,0-1 1,0 1-1,-1-1 1,1 1-1,0-1 0,-1 1 1,2-2-1,-1 0-115,0-1 0,0 1 0,-1-1 0,1 1 0,0-1 0,-1 1 0,1-5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14:21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252 165 3328,'-1'-1'130,"1"1"0,0 0 0,-1-1-1,1 1 1,0 0 0,0-1 0,-1 1 0,1-1 0,0 1 0,0 0-1,0-1 1,-1 1 0,1-1 0,0 1 0,0-1 0,0 1 0,0-1 0,0 1-1,0-1 1,0 1 0,0 0 0,0-1 0,0 1 0,0-1 0,0 1 0,0-1-1,0 1 1,1-1 0,-1 1 0,0-1 0,0 1 0,0 0 0,1-1-1,-1 1 1,0 0 0,1-1 0,0 0 140,-1 1-1,1 0 1,-1-1-1,1 1 1,-1-1 0,0 1-1,1-1 1,-1 0-1,1 1 1,-1-1-1,0 1 1,1-1 0,-1 0-1,0 1 1,0-1-1,1 1 1,-1-1-1,0 0 1,0 0 0,0 1-1,0-1 1,0 0-1,0 1 1,0-1-1,0-1 1,-1 1-76,1 1-1,-1-1 1,0 0-1,1 0 1,-1 1 0,0-1-1,1 0 1,-1 1-1,0-1 1,0 1-1,1-1 1,-1 1 0,0 0-1,0-1 1,0 1-1,-1-1 1,-3 0 161,-1-1 0,1 1 0,-1 0-1,-10 0 1,4 2-90,0 0 0,0 0-1,0 1 1,0 0-1,0 1 1,0 1 0,1 0-1,-12 5 1,17-6-169,0 0 1,0 0-1,0 1 1,0 0-1,1 0 1,0 0-1,0 1 1,0 0-1,0 0 1,1 0-1,0 0 1,0 1-1,0-1 1,1 1-1,-6 11 1,8-13 57,0-1 1,1 1 0,-1-1-1,0 1 1,1 5 0,1-9-94,0 0 0,-1 0 1,1 0-1,0 0 0,0 0 1,0 0-1,0 0 0,-1 0 1,1 0-1,0-1 0,0 1 1,0 0-1,-1-1 0,1 1 1,1-1-1,13-8 104,0-1-1,0 0 1,-1-1 0,13-14 0,-3 4-34,-23 21-124,0-1 1,-1 0 0,1 0 0,0 1-1,-1-1 1,1 0 0,0 0 0,-1 0-1,1 1 1,-1-1 0,1-2 0,-1 3 0,0 0 0,0-1-1,0 1 1,0 0 0,0 0 0,0-1 0,0 1 0,0 0 0,0-1 0,0 1-1,0 0 1,0 0 0,0-1 0,0 1 0,0 0 0,0 0 0,0-1 0,0 1-1,-1 0 1,1 0 0,0-1 0,0 1 0,0 0 0,-1 0 0,1 0 0,0 0-1,-1-1 1,0 1 7,0-1 1,0 1-1,0-1 0,-1 1 0,1 0 0,0 0 0,0-1 0,-1 1 0,1 0 0,0 0 1,-1 0-1,1 0 0,0 1 0,0-1 0,-1 0 0,0 1 0,-3 0 79,0 1 1,0 0-1,1 0 0,-1 0 0,1 0 0,-1 1 1,1 0-1,-7 6 0,10-8 114,2-2 123,34-15-54,-28 12-729,1 1 1,-1-1-1,1 0 1,-1 0-1,10-8 1,-5 3-2188,8-7-6924,-17 12 8525,0-1 1,0 1 0,0-1-1,-1 1 1,4-11 0,13-48-4115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40:53.6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116 215 832,'-5'-9'2875,"4"10"-2750,0-1 0,0 1 0,0-1 0,0 1 0,0-1 0,0 0 0,0 1 0,1-1 0,-1 0 0,0 0 0,0 0 0,0 0 0,0 0 0,0 0 0,0 0 0,0 0 0,-2-1 0,-1 0 122,1 1-1,-1-1 0,0 1 1,-7-1-1,-8-7 565,-8 11-289,27-3-319,-2 3-288,0-1-1,0 1 1,0-1 0,0 1-1,-2 5 1,-1 32-134,5-26 180,0-1-1,1 1 1,0-1-1,1 1 0,0-1 1,6 15-1,-7-23 40,1 0-1,0 0 0,0-1 1,1 1-1,-1 0 1,1-1-1,0 0 0,6 7 1,-8-11 26,1 1-1,0-1 1,-1 0 0,1 1 0,0-1-1,-1 0 1,1 0 0,0 0 0,-1 0 0,1 0-1,0-1 1,-1 1 0,1 0 0,-1-1-1,1 1 1,0-1 0,2-1 0,-1-1 6,0 1 0,0-1 0,0 0 1,-1 0-1,1 0 0,-1 0 0,1-1 0,-1 1 1,0-1-1,0 1 0,-1-1 0,3-6 0,1-7 203,5-27 0,-7 33-211,-2 6-21,0 3 9,-1-1-1,1 1 0,-1-1 0,1 1 0,-1-1 0,0 1 0,0-1 0,0 1 0,0-1 0,0 1 1,0-1-1,-1 1 0,0-1 0,1 1 0,-3-5 0,-2-6 140,5 12-157,-1 0-1,1 0 0,0 0 0,0 1 0,-1-1 0,1 0 0,-1 0 0,1 0 0,-1 0 0,1 1 1,-1-1-1,1 0 0,-1 0 0,-1 0 0,15 48-1076,-5-11 1123,5 58 0,-11-75-29,2 19 69,-3 0 0,-3 47 0,2-78 25,-1-1 0,0 1 0,0 0 0,-1-1 0,0 1 0,0-1 1,0 1-1,-1-1 0,-4 7 0,6-12-88,1-1 0,-1 1 0,1 0 0,-1-1 0,0 1 0,1-1 0,-1 0 0,0 1 0,1-1 0,-1 1 0,0-1 0,1 0 0,-1 0 0,0 1 0,0-1 0,0 0 1,1 0-1,-1 0 0,0 0 0,0 0 0,1 0 0,-1 0 0,0 0 0,0 0 0,0-1 0,1 1 0,-1 0 0,0 0 0,1-1 0,-1 1 0,0 0 0,0-1 0,1 1 0,-1 0 0,1-1 0,-1 1 0,-1-2 1,-1 0 12,0-1 1,0 0 0,1 1 0,-1-1 0,1 0 0,-4-6 0,-5-11 79,1-1 1,1 0 0,-12-45-1,18 52-381,1 0 0,0 0 1,1 0-1,1-16 0,0 30 262,0-1 1,0 1-1,0-1 1,0 1-1,0-1 1,0 1-1,0-1 1,0 1-1,1 0 0,-1-1 1,0 1-1,0-1 1,0 1-1,1 0 1,-1-1-1,0 1 1,1 0-1,-1-1 1,0 1-1,1 0 1,-1-1-1,0 1 1,1 0-1,-1 0 1,0-1-1,1 1 1,14-2-220,-10 2 222,0 0-1,-1 1 0,1 0 1,6 2-1,74 17-121,-37-1 107,-39-15 110,0 0-1,0 0 1,0-1 0,1 0-1,-1-1 1,1 0-1,17 1 1,-27-3-72,1 0 1,-1 0-1,1-1 0,-1 1 0,0 0 1,1 0-1,-1 0 0,1 0 0,-1-1 1,1 1-1,-1 0 0,0-1 0,1 1 0,-1 0 1,0-1-1,1 1 0,-1 0 0,0-1 1,1 1-1,-1-1 0,0 1 0,0 0 1,1-1-1,-1 1 0,0-1 0,0 1 1,0-1-1,0 1 0,0-1 0,0 1 1,0-1-1,0 0 0,1-19 144,-1 16-70,-1-20 154,0 8-320,1 1 1,3-21-1,-3 32 33,1 1 0,-1-1 0,1 1 0,0-1 0,0 1 0,1-1 0,-1 1 0,1 0 0,-1 0 0,1-1 0,0 1 0,1 1 1,-1-1-1,0 0 0,4-3 0,30-31 191,-34 35-169,0 0 1,1-1-1,-1 1 0,1 0 1,0 0-1,-1 1 0,1-1 0,0 1 1,0-1-1,0 1 0,0 0 1,5-1-1,-6 2-97,-1 0 53,2 2 62,0-1 0,0 1 0,-1 0 0,1 0 0,0 0 0,-1 1 0,0-1 0,1 1 0,-1-1 0,0 1 0,0-1 0,-1 1 0,1 0 0,-1 0 0,1 0 0,1 5 0,2 6 40,-1 1 0,3 19-1,-5-26 22,11 52 315,-14-74-62,1 0 0,3-25 0,1-22 240,-4 48-820,3-22 1,-2 32 223,-1 0-1,1 0 1,-1 0-1,1 0 1,0 0-1,0 0 1,0 1-1,1-1 1,-1 0-1,1 1 1,-1-1-1,1 1 1,3-4-1,-5 6 36,1-1-1,0 1 1,-1-1 0,1 1-1,-1 0 1,1 0-1,0-1 1,-1 1-1,1 0 1,-1 0-1,1 0 1,0-1 0,-1 1-1,1 0 1,0 0-1,-1 0 1,1 0-1,0 0 1,-1 0-1,1 1 1,0-1 0,-1 0-1,1 0 1,0 0-1,-1 1 1,1-1-1,-1 0 1,1 1-1,0-1 1,-1 0 0,1 1-1,-1-1 1,1 1-1,-1-1 1,1 2-1,3 2 3,-1 0-1,1 0 0,4 9 1,-3-5 9,1 4 49,-1-1-1,0 1 1,6 22 0,-2-6-254,-7-23 201,-2-3-6,1 0-1,0 0 1,0 1 0,-1-1-1,1-1 1,1 1-1,-1 0 1,0 0-1,0 0 1,1 0-1,-1-1 1,4 3-1,4 5 101,12 7 232,-19-16-286,11-8 100,4-11 45,-2 1-430,-15 18 290,1-1-1,-1 0 0,1 1 0,-1-1 0,1 0 1,-1 1-1,0-1 0,1 0 0,-1 1 0,0-1 1,0 0-1,0 0 0,0 1 0,0-1 0,1 0 1,-1 0-1,0 1 0,-1-1 0,1 0 0,0 0 1,0 1-1,0-1 0,0 0 0,-1 0 0,1 1 1,0-1-1,0 0 0,-1 1 0,1-1 0,-1 0 1,1 1-1,-1-2 0,-4-10-144,5 12 99,0 0 0,0-1 0,0 1 0,0 0 0,0 0 0,0 0-1,0 0 1,0 0 0,0-1 0,0 1 0,0 0 0,0 0 0,0 0 0,0 0 0,0 0 0,0-1 0,0 1 0,0 0 0,0 0 0,0 0-1,0 0 1,0 0 0,0 0 0,0-1 0,0 1 0,-1 0 0,1 0 0,0 0 0,0 0 0,0 0 0,0 0 0,0 0 0,0 0 0,-1 0-1,1 0 1,0-1 0,0 1 0,0 0 0,0 0 0,0 0 0,0 0 0,-1 0 0,1 0 0,0 0 0,0 0 0,0 0 0,0 0 0,0 0-1,-1 0 1,1 0 0,0 0 0,0 1 0,0-1 0,0 0 0,-1 0 0,1 0-15,0 0 1,-1 1-1,1-1 0,-1 0 1,1 1-1,0-1 1,-1 1-1,1-1 0,0 0 1,-1 1-1,1-1 1,0 1-1,-1-1 0,1 1 1,0-1-1,0 1 1,0-1-1,0 2 0,-3 21-192,1 1-1,1-1 0,4 40 1,-2-59 216,-1 0 0,1-1-1,0 1 1,0-1 0,0 1 0,1-1 0,-1 1 0,1-1 0,0 0 0,0 0 0,0 0 0,3 4 0,-4-7 8,-1 1 0,1 0 0,0 0 1,0 0-1,0-1 0,0 1 0,0-1 0,0 1 0,0-1 0,0 1 1,0-1-1,0 1 0,0-1 0,1 0 0,-1 0 0,0 0 1,0 1-1,0-1 0,0 0 0,0 0 0,1-1 0,-1 1 1,0 0-1,0 0 0,0 0 0,0-1 0,0 1 0,0-1 1,0 1-1,0-1 0,0 1 0,0-1 0,0 1 0,0-1 1,0 0-1,0 0 0,0 0 0,0 1 0,-1-1 0,1 0 0,0-1 1,4-4 58,0 0 0,-1-1 0,0 1-1,0-1 1,-1 0 0,0 0 0,0 0 0,0 0 0,-1 0 0,0-1 0,1-9 0,0-10 204,-1-49-1,-2 62-259,-1-8 53,-1 1 1,-1 0 0,-1 0-1,-1 0 1,-1 0-1,0 1 1,-2 0-1,-16-32 1,17 39-178,-14-18 0,21 31 91,0-1 1,0 1-1,-1 0 0,1 0 0,0-1 0,0 1 1,0 0-1,0 0 0,-1-1 0,1 1 0,0 0 1,0 0-1,-1 0 0,1-1 0,0 1 0,0 0 1,-1 0-1,1 0 0,0 0 0,0 0 0,-1 0 1,1 0-1,0-1 0,-1 1 0,1 0 0,0 0 1,0 0-1,-1 0 0,1 0 0,0 0 0,-1 0 1,1 0-1,0 1 0,-1-1 0,1 0 0,0 0 1,0 0-1,-1 0 0,1 0 0,-8 13-524,0 19-32,7-15 518,1 1 0,0 0-1,6 28 1,0 12 5,6 94 183,-7-117-102,1 0-1,15 45 1,-18-71 9,0 1 0,0-1 0,1 0 0,1 0 0,-1 0 0,1-1 0,1 1 1,0-1-1,8 9 0,-13-16-129,1 0 0,-1 0 0,0-1 1,1 1-1,-1 0 0,1-1 1,-1 1-1,1-1 0,-1 1 0,1-1 1,-1 0-1,1 1 0,-1-1 1,1 0-1,0 0 0,-1 0 0,1 0 1,-1-1-1,1 1 0,0 0 0,-1-1 1,1 1-1,-1-1 0,1 1 1,-1-1-1,0 0 0,1 0 0,1-1 1,16-13-3481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40:56.1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51 2400,'0'0'779,"6"7"106,-5-5-854,0 0 0,1 0 0,-1 0 0,1 0 0,0 0 0,-1-1 0,4 4 0,11 11 100,-4 5-52,-1-1 1,-1 1 0,12 38-1,14 69 834,-35-123-558,0 0-1,0 1 0,-1-1 0,0 9 0,-13-39 1299,-21-100-1166,28 100-222,0 1-387,1 0-1,2 0 0,-2-45 1,5 66 96,0 0 0,1 1 0,-1-1 0,1 1 0,0-1 0,-1 0 0,1 1 0,0-1 0,0 1 0,1 0 0,-1-1 0,0 1 0,1 0 0,0 0 0,-1 0 0,1 0 0,0 0 0,0 0 0,0 1 0,0-1 0,0 1 0,1-1 0,-1 1 0,0 0 0,1-1 0,-1 1 0,1 1 0,-1-1 0,1 0 0,-1 1 0,1-1 0,0 1 0,-1 0 0,1-1 0,-1 1 0,1 1 0,0-1 0,-1 0 0,5 2 0,0 0 16,-1 0 0,0 1 0,1 0 1,-1 0-1,-1 0 0,1 1 0,8 6 1,-12-8 39,0 0 0,-1-1 0,1 1 0,0 0 0,-1 0 1,1 0-1,-1 0 0,0 0 0,0 0 0,1 1 0,-2-1 0,1 0 1,0 1-1,0-1 0,-1 0 0,1 1 0,-1-1 0,0 1 0,1-1 1,-1 1-1,-1-1 0,1 1 0,-1 4 0,0-5 51,0 1 0,0-1 0,0 0 0,0 0 0,-1 0 0,1 0 0,-1 0 0,1 0 0,-1 0 0,-3 2 0,-21 16 603,21-16-568,1-2-113,1 0-1,-1-1 1,0 1 0,1-1 0,-1 0 0,0 0 0,0 0 0,0 0 0,0-1-1,0 0 1,0 0 0,-4 0 0,8 0-120,19 5-1211,-8-1 1233,-4-2 69,0 0-1,-1 0 1,1 1 0,-1 0 0,1 0-1,-1 1 1,0 0 0,0 0-1,-1 0 1,10 10 0,-9-8 174,-1 1 1,0-1-1,-1 1 0,1 0 1,-1 1-1,0-1 1,-1 1-1,5 15 1,-7-19-94,-1-1 0,1 1 0,-1 0 0,1-1 0,-1 1 0,0-1 0,-1 1 0,1-1 0,-1 1 0,1-1 0,-1 1 0,0-1 0,0 1 0,-1-1 0,1 0 0,-1 0 0,0 1 0,1-1 0,-1 0 0,-1 0 0,1-1 0,0 1 0,-4 3 0,-10 7 233,-28 17 0,42-29-287,1 0 1,-1 0-1,0 0 1,0 0-1,1 0 1,-1 0-1,0-1 1,0 1-1,0-1 1,0 1-1,0-1 1,0 0-1,0 1 1,0-1-1,0 0 1,-1-1-1,1 1 0,0 0 1,-3-1-1,3 0-396,-1-1-1,1 1 0,-1-1 1,1 1-1,0-1 0,0 0 0,-1 0 1,1 0-1,0 0 0,1 0 1,-1 0-1,-2-5 0,-2 0-3289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40:57.2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11 107 1248,'10'0'3893,"-5"2"-3709,1 0-1,0-1 1,0 0 0,-1 0-1,1-1 1,0 1 0,0-1-1,0 0 1,0-1 0,0 0-1,-1 0 1,1 0 0,0 0-1,-1-1 1,8-3 0,-12 5-141,1-1 0,0 0 0,-1 0 0,1 1 0,-1-1 0,1 0 1,-1 0-1,1 0 0,-1 0 0,0-1 0,1 1 0,-1 0 0,0-1 0,0 1 0,0 0 1,0-1-1,0 0 0,0 1 0,-1-1 0,1 1 0,0-1 0,-1 0 0,1 1 0,-1-1 1,0 0-1,1 0 0,-1 1 0,0-1 0,0 0 0,0 0 0,-1 0 0,1 1 0,0-1 0,0 0 1,-2-2-1,0 0-33,1 0 0,-1 1 1,0 0-1,-1-1 0,1 1 1,-1 0-1,1 0 0,-1 0 1,0 1-1,0-1 0,0 1 1,0-1-1,-1 1 0,1 0 1,-6-2-1,6 3-34,0 1 1,1 0-1,-1-1 1,0 1-1,0 0 1,1 1-1,-1-1 0,0 1 1,1-1-1,-1 1 1,1 0-1,-1-1 1,1 1-1,-1 1 1,1-1-1,-1 0 0,1 1 1,-2 1-1,-10 4 77,12-6-27,0 1 0,0-1 0,0 1 0,0-1-1,1 1 1,-1-1 0,1 1 0,-1 0 0,1 0 0,-1 0-1,1 0 1,0 0 0,0 0 0,0 0 0,-1 4 0,0 0-71,1-1 0,-1 1 0,1-1 0,0 1 0,1 9 0,0-11 23,0 1 0,1-1 0,0 1-1,0-1 1,3 7 0,-2-7 27,-1 1 1,0 0-1,1 0 0,-2-1 1,2 9-1,-2-10 22,0 1 0,1 0 0,-1-1 0,1 1 0,0 0 0,0-1-1,0 1 1,1-1 0,2 6 0,-3-8-2,0 1-1,-1-1 1,1 1-1,0-1 1,1 0-1,-1 1 0,0-1 1,0 0-1,1 0 1,-1 0-1,0 0 1,1 0-1,-1 0 1,1 0-1,-1 0 1,1-1-1,0 1 1,-1-1-1,1 1 1,0-1-1,-1 0 1,4 1-1,126 2 733,-130-3-733,0 0 0,0 0 0,0-1 0,0 1 0,-1 0-1,1-1 1,0 1 0,0-1 0,0 1 0,0-1 0,0 1-1,-1-1 1,1 0 0,1-1 0,-2 2-190,0 0 0,1 0 0,-1-1 0,0 1 0,1 0 0,-1-1 0,0 1 0,0 0 0,1-1 0,-1 1 0,0-1 0,0 1 0,0 0 0,1-1 0,-1 1-1,0-1 1,0 1 0,0 0 0,0-1 0,0 1 0,0-1 0,0 1 0,0-1 0,0 1 0,0-1 0,0 1 0,0 0 0,0-1 0,0 1 0,-1-1 0,-7-6-3295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40:58.3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96 128 3328,'0'-1'119,"-1"1"-1,1-1 1,-1 0 0,1 1 0,-1-1 0,1 0-1,0 1 1,-1-1 0,1 0 0,0 1 0,0-1-1,-1 0 1,1 0 0,0 1 0,0-1 0,0 0-1,0 0 1,0 1 0,0-1 0,0-1-1,1 1-3,-1 0 0,0 0 0,0 1 0,0-1 0,0 0 0,0 1-1,0-1 1,0 0 0,-1 0 0,1 1 0,0-1 0,0 0 0,-1 1-1,1-1 1,0 0 0,-1 1 0,1-1 0,0 0 0,-1 1 0,0-2-1,-3-1 473,3 2-544,1 0 0,-1 0 0,0 1 0,0-1 0,1 0-1,-1 1 1,0-1 0,0 1 0,0-1 0,0 1 0,0-1-1,0 1 1,0-1 0,0 1 0,0 0 0,0 0 0,0-1 0,0 1-1,0 0 1,0 0 0,0 0 0,0 0 0,0 0 0,0 0-1,0 1 1,0-1 0,-1 1 0,-1 0-32,1 1 1,0-1-1,0 1 1,0 0-1,1 0 1,-1 0-1,0 0 1,1 0-1,-1 0 0,1 0 1,-2 4-1,0-1 6,1 1-1,-1-1 0,1 1 0,-1 5 1,0 0-42,1 1 0,0-1 1,1 0-1,0 1 0,1-1 1,0 0-1,2 15 0,-1-24 46,0 0 0,0 0-1,0 0 1,0 0 0,0 0 0,1 0-1,-1 0 1,0-1 0,1 1-1,-1 0 1,1-1 0,0 0 0,0 1-1,-1-1 1,1 0 0,0 0-1,0 0 1,0 0 0,0 0-1,0 0 1,1 0 0,-1-1 0,0 1-1,0-1 1,0 0 0,1 1-1,-1-1 1,0 0 0,0 0 0,0-1-1,1 1 1,-1 0 0,4-2-1,-2 0-4,-1 0 0,1-1-1,-1 0 1,1 0 0,-1 0-1,0 0 1,0 0 0,-1 0-1,1-1 1,3-5 0,1-4 175,11-24 0,-15 26-90,0 0 0,-1 0-1,0 0 1,-1 0 0,-1 0 0,0-1 0,-1-14-1,0-3 246,1 25-329,0 1 0,0 0 0,-1 0 0,1 0 0,-1-1 1,0 1-1,0 0 0,0 0 0,0 0 0,0 0 0,-1 0 0,0 1 0,-2-6 0,3 7-18,0 0 0,0 0-1,0 1 1,-1-1 0,1 0 0,0 0-1,0 0 1,0 1 0,-1-1 0,1 0-1,0 1 1,0-1 0,-1 1-1,1 0 1,-1-1 0,1 1 0,0 0-1,-1 0 1,1 0 0,-1 0 0,1 0-1,0 0 1,-1 0 0,1 1-1,-1-1 1,1 0 0,0 1 0,-1-1-1,1 1 1,0 0 0,0-1 0,-2 2-1,-2 1-31,0 1 0,0-1 0,1 1 0,0 0 0,0 0 1,0 0-1,0 1 0,1-1 0,-1 1 0,1 0 0,-4 8 0,-1 5-382,1 0 1,-5 21 0,5-19-513,6-15 495,0-1 0,0 1 0,0 0 0,1-1 0,-1 6 0,1 6-1909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40:59.3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46 2816,'0'0'104,"0"1"0,-1-1 0,1 1 0,0-1 0,-1 0 0,1 1-1,-1-1 1,1 0 0,0 0 0,-1 1 0,1-1 0,-1 0 0,1 0 0,-1 0 0,1 0 0,-1 1 0,1-1 0,-1 0 0,1 0 0,-1 0 0,1 0 0,0 0 0,-1 0-1,0 0 1,-20 0 2262,17 0-2248,3 0 250,-7 0 987,-3-1-926,10 1-428,1 0 1,-1 0-1,1 0 1,-1 0-1,1 0 1,-1 1 0,1-1-1,0 0 1,-1 0-1,1 0 1,-1 1-1,1-1 1,-1 0-1,1 1 1,0-1-1,-1 0 1,1 1-1,0-1 1,-1 0-1,1 1 1,0-1-1,-1 1 1,1-1-1,0 0 1,0 1 0,-1-1-1,1 1 1,0-1-1,0 1 1,0-1-1,0 1 1,0-1-1,0 1 1,0-1-1,0 1 1,0 0-1,0 3 3,1-1 0,-1 1 0,1 0 0,0-1 0,0 1 0,0 0 0,1-1 0,-1 0 0,1 1 0,0-1 0,0 0 0,0 0 0,0 0 0,1 0 0,-1 0 0,1 0 0,0-1 0,0 1 0,0-1-1,0 0 1,0 0 0,0 0 0,1 0 0,-1-1 0,0 1 0,1-1 0,0 0 0,-1 0 0,1 0 0,7 1 0,-10-2 51,0-1-1,0 1 1,0 0-1,0-1 1,0 1-1,0 0 1,0-1-1,0 1 1,0-1 0,-1 1-1,1-1 1,0 0-1,0 1 1,0-1-1,-1 0 1,1 1-1,0-1 1,-1 0-1,1 0 1,-1 0 0,1 0-1,-1 0 1,1-1-1,0 1 28,0-1-1,-1 1 1,1-1-1,-1 0 0,1 0 1,-1 1-1,0-1 1,1 0-1,-1 0 1,0 1-1,0-1 1,-1-3-1,0-3-34,-2 0 0,1 0 0,-1 1 0,0-1 0,0 1 1,-1 0-1,0 0 0,0 0 0,-1 1 0,0-1 0,-7-6 0,12 12-81,-1 0 0,0 1 0,0-1 0,0 0 0,1 1 0,-1-1 0,0 0 0,0 1 0,0-1 0,0 1 0,0-1 0,0 1 0,0 0 0,0 0 0,0-1 0,0 1 0,0 0 0,0 0 0,-1 0 0,1 0-1,0 0 1,0 0 0,0 0 0,0 0 0,0 1 0,0-1 0,0 0 0,0 1 0,0-1 0,0 1 0,0-1 0,0 1 0,0-1 0,0 1 0,1-1 0,-1 1 0,0 0 0,0 0 0,1-1 0,-1 1 0,0 0 0,0 1 0,-3 4-895,0 1 0,1-1 0,0 0 1,-5 15-1,6-14-302,-3 5-1873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41:00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86 1 4320,'-1'0'121,"-1"0"-1,1 0 1,0 1 0,0-1-1,0 1 1,0-1 0,0 1-1,0-1 1,0 1 0,0 0-1,0 0 1,0-1 0,0 1-1,1 0 1,-1 0 0,0 0-1,0 0 1,1 0 0,-1 0-1,1 0 1,-1 1 0,-13 29-460,12-25 583,-9 27-77,1 0 0,2 1 1,1 0-1,-2 42 0,5 137-145,5-180 48,9 47 0,-7-64-43,1 0-1,1 0 1,0 0-1,12 24 0,-15-35-54,1-1-1,0 1 1,0-1-1,0 0 1,0 0-1,0 0 0,1 0 1,0-1-1,0 0 1,0 1-1,0-1 1,0-1-1,10 6 0,32 7-1629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0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202 189 5888,'-9'-1'1137,"1"0"1,-1-1-1,0 0 1,1 0-1,-1-1 1,1 0-1,-10-6 0,17 8-841,-1 0-1,0 0 1,0-1-1,1 1 1,-1 0-1,1-1 1,-1 1-1,1-1 0,0 1 1,0-1-1,-1 0 1,1 0-1,0 1 1,0-1-1,1 0 1,-1 0-1,0 0 0,0-4 1,1 4-269,0-1 0,0 0 0,0 1 1,0-1-1,1 1 0,-1 0 0,1-1 0,0 1 0,0-1 1,0 1-1,0 0 0,1-3 0,2-2 82,1 0 1,0 1-1,0 0 0,0 0 0,1 0 1,0 0-1,0 1 0,0 0 0,1 0 1,0 1-1,12-6 0,-10 5-23,0 1 0,0 1 0,0 0 0,0 0 0,0 1 0,1 0 0,-1 1 0,1 0 0,14 0 0,-19 1-59,-1 1 0,1 0 1,-1-1-1,1 2 1,0-1-1,-1 0 1,0 1-1,1 0 0,-1 0 1,0 0-1,0 1 1,5 3-1,-3-1 4,-1 0-1,0 0 1,0 1 0,-1-1-1,1 1 1,-1 0-1,5 10 1,-3-3 104,0 1 0,-1 0-1,-1 0 1,0 0 0,-1 0 0,0 1 0,0 19 0,-2-22-93,0 0 0,-1 0 1,-1 0-1,0-1 0,0 1 1,-2 0-1,1-1 0,-1 1 1,-1-1-1,0 0 0,-1 0 1,0 0-1,0-1 0,-1 1 1,-1-1-1,-12 14 1,-31 32 377,-84 70 0,60-59-444,48-43-13,8-8 159,-19 21 1,35-34-61,-13 12 10,15-14-48,0-1-1,-1 1 1,1-1 0,-1 1 0,1-1 0,-1 0 0,1 1 0,-1-1 0,1 0 0,-1 1 0,1-1 0,-1 0 0,1 0 0,-1 1 0,0-1 0,1 0 0,-1 0 0,1 0 0,-1 0 0,0 0 0,1 0 0,-1 0 0,0 0 0,1 0 0,-2 0 0,2-1 33,1-1 0,-1 1-1,1 0 1,-1 0 0,1 0 0,-1 0 0,1 0 0,0 1 0,-1-1 0,1 0 0,0 0-1,0 0 1,0 0 0,1-1 0,10-7 101,-1 1 0,1 0-1,1 0 1,0 1 0,0 1-1,0 0 1,0 1 0,25-6 0,11 0 81,57-5 0,-80 13-164,-15 1-183,0 1-1,0 0 1,0 1-1,0 0 1,0 1-1,0 0 0,0 1 1,0 0-1,0 1 1,0 0-1,-1 1 1,1 0-1,11 6 0,-19-7-451,0-1 0,0 0 1,0 1-1,0-1 0,0 1 0,-1 0 0,1 0 0,-1 0 0,1 0 0,-1 1 0,0-1 0,-1 1 0,1-1 0,-1 1 0,1 0 0,1 6 0,6 24-7269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41:00.5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 4384,'0'0'29,"0"0"0,0 0 0,0 0 0,0 0 1,0 0-1,0 0 0,0 0 0,0 0 0,0 0 0,0 0 1,0 0-1,0 0 0,0 0 0,0 1 0,1-1 0,-1 0 1,0 0-1,0 0 0,0 0 0,0 0 0,0 0 0,0 0 0,0 0 1,0 0-1,0 0 0,0 1 0,0-1 0,0 0 0,0 0 1,0 0-1,0 0 0,0 0 0,0 0 0,0 0 0,-1 0 1,1 0-1,0 0 0,0 0 0,0 1 0,0-1 0,0 0 0,0 0 1,0 0-1,0 0 0,0 0 0,0 0 0,0 0 0,0 0 1,0 0-1,0 0 0,0 0 0,-1 0 0,1 0 0,0 0 0,0 0 1,0 0-1,0 0 0,0 0 0,0 0 0,0 0 0,0 0 1,0 0-1,0 0 0,0 0 0,-1 0 0,1 0 0,0 0 1,10 9 227,21 8-455,10 2 493,0 2 0,-1 1-1,72 55 1,-85-53-129,0 1-1,-2 1 1,-1 1-1,32 47 1,-44-57-30,-2 1 1,0-1-1,-2 2 0,0-1 1,0 1-1,-2 0 1,0 1-1,-2-1 1,5 39-1,-8-33-178,-1-1 0,-1 1 0,-2-1 0,0 1 0,-1-1 0,-2 0 0,-9 28 0,11-41-659,-1 0 0,0-1-1,-8 14 1,10-20 464,1 0 0,-1 0 0,0-1 0,0 1 0,-1-1 0,1 0-1,-1 0 1,0 0 0,0-1 0,-6 4 0,4-3-164,0-1 0,-1 0 1,0 0-1,1-1 0,-9 1 1,15-2 388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12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46 2816,'0'-2'342,"1"0"0,-1 0 0,0 0 0,1 0 0,-1 0 0,1 0 0,0 0 0,-1 0 0,1 0 0,0 0 0,0 1 0,0-1 0,1 0 0,1-2 0,-2 4-258,-1 0 0,1-1 0,-1 1-1,0 0 1,1-1 0,-1 1 0,0 0 0,1-1-1,-1 1 1,0 0 0,0-1 0,1 1-1,-1 0 1,0-1 0,0 1 0,0-1-1,0 1 1,1-1 0,-1 1 0,0 0-1,0-1 1,0 1 0,0-1 0,0 1-1,0-1 1,0 1 0,0-1 0,-1 0 0,1-2 564,-2 34 1218,-10 44 1,-50 159 163,20-84-1415,35-126-579,-51 174 787,57-195-740,0 1 0,0-1-1,-1 1 1,0-1 0,-3 5 0,5-8-96,-1 1 1,1-1-1,0 0 0,-1 1 0,1-1 0,-1 0 1,1 1-1,-1-1 0,1 0 0,-1 0 1,1 1-1,-1-1 0,0 0 0,1 0 0,-1 0 1,1 0-1,-1 0 0,0 0 0,1 0 1,-1 0-1,1 0 0,-1 0 0,1 0 0,-1 0 1,0 0-1,1 0 0,-1-1 0,1 1 1,-1 0-1,1 0 0,-1-1 0,1 1 0,-1 0 1,1-1-1,-1 1 0,0-2-250,-1 1-1,1 0 0,0-1 1,0 1-1,0-1 1,0 1-1,0-1 1,1 1-1,-1-1 0,0 0 1,1 1-1,-1-1 1,1 0-1,0 0 1,-1 1-1,1-1 0,0 0 1,0-2-1,3-32-4706,5 12 2410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13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44 312 4640,'-23'-10'1504,"22"10"-1205,0 0 0,0-1 0,-1 1 0,1 0 0,-1 0 1,1 0-1,0 0 0,-1 0 0,1 0 0,0 0 0,-5 2 2102,15-5-1746,101-40 2652,-2-12-1843,-66 32-1019,14-7 150,-5 1-379,0 3 0,90-32 0,-127 54-184,14-5-44,0 1-1,42-5 0,-59 11 444,-3 2-1634,-9 7-2441,-2 3 114,2 2 1237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1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0 4992,'-1'2'220,"-1"-1"0,1 1 0,-1 0 1,1-1-1,-1 1 0,1 0 0,0 0 0,0 0 0,0 0 1,0 0-1,1 0 0,-1 0 0,0 0 0,1 0 1,-1 1-1,1-1 0,0 4 0,-3 10 633,-68 195 3532,55-170-3906,-89 189 1217,6-16-1211,86-182-447,-53 151 708,65-178-595,1-4-105,0 0 1,0 0-1,0-1 0,0 1 0,0 0 1,0 0-1,-1-1 0,1 1 1,0 0-1,0 0 0,-1-1 1,1 1-1,-1 0 0,1-1 0,0 1 1,-1-1-1,1 1 0,-1 0 1,0-1-1,1 1 0,-1-1 0,0 1 1,0-4 502,2-7-481,1-1-1,0 1 1,1 0-1,0 0 1,1 0-1,0 1 1,0-1 0,9-13-1,3-4-63,27-35 1,-36 53-55,0 1 0,1 0 1,0 0-1,0 1 0,1 0 0,-1 0 0,17-8 1,-24 14 33,8-3-99,-1-1-1,1 2 1,0-1 0,9-2 0,-16 6 95,0-1 0,0 1 0,0 0 0,0 0 0,0-1 0,0 1 1,0 0-1,0 1 0,0-1 0,0 0 0,0 0 0,0 1 0,-1 0 0,1-1 0,0 1 0,0 0 1,0 0-1,-1 0 0,1 0 0,0 0 0,-1 0 0,1 0 0,-1 0 0,1 1 0,1 2 0,0 0 51,0 1-1,0 0 1,-1 0-1,0 0 1,0 0-1,0 0 0,0 0 1,-1 0-1,0 1 1,1 5-1,-1 10 108,0 28 0,-2-25-45,5 135 217,-4-155-250,0 0 1,0 0 0,1 0-1,0 0 1,0 0 0,1 4-1,-1-6-237,0 0-1,-1-1 0,1 1 1,0-1-1,0 1 0,0-1 1,0 0-1,0 1 0,0-1 1,0 0-1,0 0 0,1 1 1,-1-1-1,0 0 0,1 0 1,-1-1-1,3 3 0,10 0-1661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1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31 220 4576,'0'-5'335,"0"4"-85,-1 0 1,1 0-1,0 0 1,0 0-1,0 0 1,0 0-1,1 0 1,-1 0-1,0 0 0,0 0 1,1 0-1,-1 0 1,0 0-1,1 0 1,-1 0-1,1 0 1,-1 0-1,1 0 1,0 0-1,-1 0 1,1 1-1,1-2 1,22-25 2416,-9 9-1772,-8 9-573,0 1 0,-1-1 0,0 0 0,-1 0 0,0-1 0,0 0 0,3-14 0,-7 21-285,0-1 1,-1 0-1,0 0 0,0 1 0,0-1 1,0 0-1,-1-5 0,1 8-45,0 0 0,0 0 0,-1 0 0,1 0 0,0 0 0,0 0 0,-1 0 0,1 0 0,0 0-1,-1 0 1,1 0 0,-1 1 0,1-1 0,-1 0 0,1 0 0,-1 0 0,0 1 0,1-1 0,-1 0 0,0 1 0,0-1 0,1 1 0,-1-1 0,0 1 0,0-1 0,0 1 0,0-1 0,0 1-1,1 0 1,-1-1 0,0 1 0,0 0 0,0 0 0,-1 0 0,-2 1 5,1 0-1,0 0 0,-1 0 1,1 0-1,0 1 1,0-1-1,0 1 1,0 0-1,0 0 1,0 0-1,1 0 0,-1 1 1,1-1-1,0 1 1,-1 0-1,1-1 1,0 1-1,0 0 1,-1 4-1,-5 8 165,2-1-1,-10 30 1,11-29 65,1 1-1,1 0 1,0 0 0,1 0 0,0 0 0,2 18 0,0-27-105,1 0 0,-1-1 0,1 1 0,1 0 0,0 0-1,-1-1 1,2 1 0,-1-1 0,1 1 0,0-1 0,1 0 0,-1 0 0,1-1 0,0 1 0,1-1 0,8 10 0,-9-13-62,-1 1 0,1-1 0,0 0 0,0 0 0,0 0 0,0-1 0,0 1 0,0-1 0,0 0 0,0 0 0,0-1 0,1 1 1,-1-1-1,0 0 0,0 0 0,1 0 0,6-2 0,7-1-54,-1-1-1,32-13 1,-35 11-1351,0 0-1,26-17 1,2-7-4838,-10 6 2232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1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91 148 3072,'-11'-9'976,"10"9"-965,1 0 0,0 0-1,0-1 1,0 1 0,0 0 0,0 0 0,0 0-1,-1 0 1,1 0 0,0 0 0,0 0 0,0 0-1,0-1 1,0 1 0,0 0 0,0 0 0,0 0 0,0 0-1,0 0 1,0-1 0,0 1 0,0 0 0,-1 0-1,1 0 1,0 0 0,0 0 0,0-1 0,0 1 0,0 0-1,1 0 1,-1 0 0,0 0 0,0 0 0,0-1-1,0 1 1,0-4 29,0 3 151,0 0-1,1-1 0,-1 1 0,0 0 1,0-1-1,1 1 0,-1 0 1,1 0-1,-1-1 0,1 1 0,-1 0 1,1 0-1,1-2 0,-5 11 3868,0 17-3253,1-5-212,-17 150 1668,6 139-879,15-188-1055,2-34 1047,-10-104 151,-15-132-672,8 4-784,6 49 70,5 61-147,0 1-1,4-42 0,0 55-35,1 1-1,1-1 1,1 1-1,1 1 1,8-21-1,-7 23-24,1 1 0,0-1-1,1 2 1,19-27 0,-23 37 31,-1 0 1,1 0-1,0 1 0,0-1 1,0 1-1,1 1 1,7-5-1,-9 6 36,0 0 1,0 1-1,0-1 1,0 1-1,0 0 1,0 0-1,1 1 1,-1-1-1,0 1 1,1 0-1,-1 0 1,6 1-1,-1 1-16,1 0 0,-1 0 0,0 1 0,0 0 0,0 1 0,-1 0-1,1 0 1,-1 1 0,0 0 0,11 9 0,-14-10 51,0 1 1,0 0 0,0 0-1,0 0 1,-1 1-1,0-1 1,0 1-1,-1 0 1,1 0 0,-1 1-1,-1-1 1,1 1-1,-1-1 1,2 13-1,-3-12 10,-1-1-1,0 1 1,-1-1-1,0 0 0,0 1 1,0-1-1,-1 0 1,0 0-1,0 0 0,0 0 1,-1 0-1,0-1 0,0 1 1,0-1-1,-6 8 1,-9 9 80,0-2 1,-24 24-1,39-42-110,-28 30 96,20-20-35,0 0 1,-1 0-1,-1-1 0,-15 10 0,28-21-74,0 0 0,0 0 1,0 0-1,0 0 0,1 0 0,-1 0 1,0 0-1,0 0 0,0 0 0,0 0 1,0 0-1,0 0 0,0 0 1,0 0-1,0 0 0,0 0 0,0 1 1,0-1-1,0 0 0,0 0 1,0 0-1,0 0 0,1 0 0,-1 0 1,0 0-1,0 0 0,0 0 0,0 0 1,0 0-1,0 0 0,0 0 1,0 1-1,0-1 0,0 0 0,0 0 1,0 0-1,0 0 0,0 0 0,0 0 1,0 0-1,0 0 0,0 0 1,0 0-1,0 0 0,0 0 0,0 0 1,-1 1-1,1-1 0,0 0 1,0 0-1,0 0 0,0 0 0,0 0 1,0 0-1,0 0 0,0 0 0,0 0 1,0 0-1,0 0 0,0 0 1,0 0-1,0 0 0,7 0 52,5-2-72,0 0-1,0 1 1,0 0 0,1 1-1,-1 0 1,0 0-1,0 2 1,0 0 0,0 0-1,22 7 1,-26-5 5,0-1 0,0 1 0,-1 0 0,1 0 0,-1 1 0,0 0 0,0 1 0,-1-1-1,1 1 1,-1 0 0,0 1 0,-1 0 0,0 0 0,0 0 0,0 0 0,3 10 0,-5-10 34,0 0 1,-1 1-1,0 0 1,0 0-1,0 0 1,-1 0-1,-1 0 1,1 0-1,-1 0 1,-1 0-1,1 0 1,-2 0-1,1-1 1,-1 1-1,0 0 0,0 0 1,-1-1-1,0 1 1,-7 10-1,3-6 20,0 0-1,-1 0 0,-1-1 1,0 0-1,0 0 0,-1-1 0,0-1 1,-1 0-1,0 0 0,-18 10 1,14-10 20,0-1 1,0 0-1,-1-2 1,0 1-1,-19 3 1,23-7-23,2 0-16,-1-1 1,0 0-1,-17 1 1,20-4 25,1 1 0,-1-1 0,1 0 0,-1-1 0,-7-2 0,13 3-130,1 0 0,0 0 0,-1 0 0,1-1-1,0 1 1,-1 0 0,1-1 0,0 1 0,0-1-1,0 1 1,0-1 0,0 1 0,0-1 0,0-3-1,0 4-153,1 0 0,-1 0 0,1 0 0,0 0 0,-1 0 0,1 0 0,0 0 0,0 0 0,0 0 0,-1 0 0,1 0 0,0 0-1,1 0 1,-1 0 0,0 0 0,0 0 0,0 0 0,1 0 0,-1 0 0,0 0 0,1 0 0,-1 0 0,1 0 0,0-1 0,1-1-1207,1 0 1,0 0 0,0 0 0,0 1 0,4-4-1,-5 5 863,14-11-2539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1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5 152 3072,'0'0'31,"-1"0"-1,1 0 1,0 0 0,0 0 0,0 0 0,-1 0-1,1 1 1,0-1 0,0 0 0,0 0 0,0 0-1,0 0 1,-1 0 0,1 0 0,0 0 0,0 0-1,0 0 1,0 1 0,0-1 0,0 0 0,-1 0-1,1 0 1,0 0 0,0 0 0,0 1 0,0-1-1,0 0 1,0 0 0,0 0 0,0 0 0,0 1-1,0-1 1,0 0 0,0 0 0,0 0-1,0 0 1,0 1 0,0-1 0,0 0 0,0 0-1,0 0 1,0 0 0,0 1 0,0-1 0,0 0-1,0 0 1,0 0 0,0 0 0,0 0 0,0 1-1,1-1 1,-1 0 0,0 0 0,0 0 0,0 0-1,0 0 1,0 0 0,1 1 0,14 9 2484,-8-7-1779,-1-1-1,0 1 1,14 2-1,-15-4-466,0-1 0,1 0 0,-1 0 0,0 0 0,0-1 0,0 0 0,0 0-1,0 0 1,0-1 0,0 1 0,0-1 0,0 0 0,-1-1 0,1 1 0,-1-1 0,5-3-1,-6 3-153,1 0 0,-1 0 0,0-1 0,0 1-1,-1-1 1,1 1 0,-1-1 0,0 0-1,0 0 1,0 0 0,0 0 0,-1 0-1,1-1 1,-1 1 0,0 0 0,-1-1 0,1 1-1,-1-8 1,0 7-79,0-1 1,-1 1-1,0-1 0,0 1 0,-1-1 0,0 1 1,0 0-1,-4-8 0,5 11-42,0 0 0,0 1-1,0-1 1,0 1 0,0-1-1,-1 1 1,1-1 0,-1 1-1,1 0 1,-1 0 0,1 0-1,-3-2 1,2 3-3,1-1 1,0 1-1,0 0 1,-1 0-1,1-1 1,0 1-1,-1 0 1,1 0-1,0 0 0,0 0 1,-1 0-1,1 1 1,0-1-1,-1 0 1,1 1-1,0-1 0,0 1 1,0-1-1,-1 1 1,0 1-1,-5 2 12,1 0-1,0 1 1,1 0-1,-1 1 1,1-1 0,0 1-1,0 0 1,1 0-1,0 1 1,0-1-1,0 1 1,1 0 0,0 0-1,-3 11 1,3-7 59,0 0 0,0 1 1,2-1-1,-1 1 0,1-1 0,1 1 1,0-1-1,1 1 0,2 11 0,0-13 66,0 1-1,1-1 1,1-1-1,0 1 0,0-1 1,1 0-1,0 0 1,8 10-1,-10-15-29,0 0 1,0 0-1,0-1 0,0 1 1,0-1-1,1 0 0,-1 0 1,1 0-1,0-1 0,0 1 1,0-1-1,0-1 0,0 1 1,1-1-1,-1 1 0,1-2 0,10 2 1,-9-2-175,0 0 0,1-1 0,-1 0 1,0 0-1,0-1 0,0 1 0,0-2 0,0 1 0,0-1 1,0 0-1,-1 0 0,12-8 0,-7 2-3838,1 4 1066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1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98 159 5056,'-4'-6'1065,"0"1"1,0 0 0,0 1-1,-8-8 1,11 11-1008,0 1-1,1-1 1,-1 1 0,0-1 0,1 1 0,-1-1 0,0 1 0,0-1 0,0 1 0,1 0 0,-1-1-1,0 1 1,0 0 0,0 0 0,0 0 0,0 0 0,0-1 0,0 1 0,1 0 0,-1 1 0,0-1 0,0 0-1,0 0 1,0 0 0,0 1 0,0-1 0,1 0 0,-1 1 0,0-1 0,0 0 0,0 1 0,1-1-1,-1 1 1,0-1 0,1 1 0,-1 0 0,0-1 0,1 1 0,-1 0 0,1 0 0,-2 1 0,1-1-37,1 1 1,-1 0-1,0-1 0,0 1 1,1 0-1,-1 0 1,1 0-1,0-1 1,-1 1-1,1 0 1,0 0-1,0 0 1,0 0-1,0 0 0,1-1 1,-1 1-1,0 0 1,1 0-1,-1 0 1,1-1-1,0 1 1,0 0-1,-1-1 0,1 1 1,0 0-1,0-1 1,1 1-1,1 1 1,0 1 26,0-1 0,0 0 0,0 0 0,1 0 1,-1 0-1,1-1 0,0 1 0,0-1 0,0 0 0,8 3 1,-5-3 104,1 0 0,-1-1 1,0 0-1,1 0 0,-1-1 1,1 0-1,-1 0 0,1-1 1,-1 0-1,0 0 0,1-1 1,-1 0-1,0 0 0,0-1 1,0 1-1,0-2 0,9-5 1,-9 5 34,0-1 1,-1 0-1,0 0 1,0-1-1,0 0 0,0 0 1,-1 0-1,0-1 1,0 1-1,-1-1 1,0 0-1,0-1 1,-1 1-1,0-1 1,4-12-1,-6 17-115,-1-1 0,1 1 0,-1-1 0,1 1 0,-1-1 0,0 1 0,0-1 0,-1 1 0,1-1 0,-1 1 0,1 0 0,-4-7 0,3 8-60,0 0-1,0 0 1,0 0-1,0 0 0,-1 0 1,1 1-1,-1-1 1,1 0-1,-1 1 1,0-1-1,0 1 1,0 0-1,0-1 1,0 1-1,0 0 1,0 0-1,0 1 1,0-1-1,0 0 1,-5 0-1,-1 0-6,0 0 0,-1 1 0,1 0 0,0 0 1,-1 1-1,1 0 0,-14 3 0,-58 22 158,25-2-255,49-21 92,0 1 0,0-1-1,1 1 1,-1 0 0,1 0 0,-9 10 0,13-13 7,0 0-1,1 0 0,-1 0 1,0 0-1,1 0 1,-1 0-1,1 0 1,-1 0-1,1 1 1,-1-1-1,1 0 1,0 0-1,-1 0 1,1 1-1,0-1 1,0 0-1,0 0 1,0 0-1,0 1 1,0-1-1,1 2 1,0-1-96,-1 0 1,1 0-1,0-1 1,0 1-1,1 0 1,-1 0-1,0-1 1,0 1-1,1-1 1,-1 1-1,3 1 1,5 3-1108,0 0 1,0 0-1,18 7 0,-22-11 497,22 10-1350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1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32 4384,'-17'13'1291,"1"0"0,0 1 1,-26 30-1,8-7 210,10-10-634,23-25-767,-1 0 1,1-1-1,0 1 0,0 0 0,0 0 0,0 0 0,0 0 0,0 0 0,1 0 0,-1 0 0,1 0 0,-1 0 0,1 1 0,0 1 0,0-2-39,0-1 1,1 0-1,-1 0 0,1 0 0,-1 0 1,1 0-1,-1 0 0,1 0 0,0 0 1,-1 0-1,1 0 0,0 0 0,0 0 0,0 0 1,0 0-1,0-1 0,0 1 0,0 0 1,0-1-1,0 1 0,0 0 0,0-1 0,0 0 1,0 1-1,0-1 0,1 0 0,-1 1 1,0-1-1,0 0 0,0 0 0,1 0 1,-1 0-1,0 0 0,2-1 0,1 1 121,0-1-1,1 1 1,-1-1-1,0 0 0,0-1 1,0 1-1,0-1 1,7-3-1,-6 1-71,0 1 0,0-1-1,-1 0 1,1 0 0,-1 0 0,0-1-1,0 1 1,0-1 0,-1 0-1,0 0 1,0 0 0,0-1 0,0 1-1,-1-1 1,0 0 0,0 1 0,-1-1-1,1 0 1,-1 0 0,0 0 0,-1 0-1,0 0 1,0 0 0,0-1-1,0 1 1,-1 0 0,0 0 0,-1 1-1,1-1 1,-1 0 0,0 0 0,-5-9-1,5 12-104,1 1 0,-1-1-1,0 1 1,0 0 0,0 0-1,0 0 1,0 0 0,0 0-1,0 0 1,-1 0 0,1 1-1,-1-1 1,0 1 0,1-1-1,-6-1 1,3 2-14,1 1 0,-1-1 1,1 1-1,-1-1 0,0 1 0,1 0 0,-1 1 0,1-1 1,-7 2-1,-2 2-379,1 0 1,-1 1 0,1 0-1,0 1 1,1 0-1,-15 11 1,20-13-520,1 0-1,-1 1 0,1 0 1,-9 11-1,11-12-285,0 0-1,0 1 0,0 0 0,-2 5 1,0 10-2071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2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1211 3552,'0'0'60,"0"0"0,-1 0 0,1 0 0,0 0 0,0 0 1,0 0-1,-1 0 0,1 0 0,0 0 0,0 0 0,0 0 0,-1 0 0,1 0 0,0-1 1,0 1-1,0 0 0,0 0 0,-1 0 0,1 0 0,0 0 0,0-1 0,0 1 0,0 0 0,0 0 1,0 0-1,-1-1 0,1 1 0,0 0 0,0 0 0,0 0 0,0-1 0,0-1 519,0 4-159,1-2-221,1 0-1,-1 0 1,0 0-1,1 0 0,-1 0 1,0 0-1,1 0 0,-1-1 1,0 1-1,1-1 0,-1 1 1,1-1-1,-1 0 7,12-4 159,0 0 0,0-2 0,0 1 0,-1-2 0,0 1 0,0-2 0,-1 0-1,0 0 1,-1-1 0,0 0 0,-1 0 0,13-19 0,63-98 550,-50 73-655,50-86 230,-57 92-364,66-132 152,-77 136-113,19-78-1,-30 101-133,44-215 253,-46 203-377,1-39 1,-5 72 87,0-1 0,0 1 0,0 0 0,0 0 0,0 0 0,0 0 0,-1 0 0,1 0 0,0 0 0,0 0 0,0 0 0,0 0 0,0 0 0,0-1 0,0 1 0,0 0 0,0 0 0,0 0 0,0 0 0,0 0 0,-1 0 0,1 0 0,0 0 0,0 0 0,0 0 0,0 0 0,0 0 0,0 0 0,0 0 0,0 0 0,0 0 0,-1 0 0,1 0 0,0 0 0,0 0 0,0 0 0,0 0 0,0 0 0,0 0 0,0 0 0,0 0 0,0 0 0,0 1-1,-1-1 1,1 0 0,0 0 0,0 0 0,0 0 0,0 0 0,0 0 0,0 0 0,0 0 0,0 0 0,0 0 0,0 0 0,0 0 0,0 1 0,0-1 0,0 0 0,0 0 0,0 0 0,0 0 0,0 0 0,0 0 0,0 0 0,-5 6-63,4-5 50,-3 5-32,0 0 0,0 0 0,1 0 1,0 1-1,-4 12 0,-9 39-77,12-41 65,-6 24 40,-39 176-114,41-173 133,3-18 6,1-1 0,1 0 0,2 1-1,0 28 1,22 90 8,-14-104 76,-3-22 104,1 1-1,0-1 0,1 0 1,2 0-1,14 27 0,-22-44-144,1 0 0,-1-1 1,1 1-1,-1 0 0,0-1 0,1 1 0,-1 0 0,1-1 0,-1 1 0,1 0 1,0-1-1,-1 1 0,1-1 0,-1 1 0,1-1 0,0 1 0,0-1 0,-1 0 1,1 1-1,0-1 0,0 0 0,-1 1 0,1-1 0,0 0 0,0 0 0,1 0 1,0 0 10,-1-1 1,0 1 0,1-1 0,-1 1 0,0-1 0,1 0 0,-1 1 0,0-1 0,0 0-1,0 0 1,0 0 0,0 0 0,0 0 0,1-1 0,4-5 88,-2 0-1,1 0 1,-1-1-1,6-11 1,5-20 178,-4 12-103,17-34-1,-8 24-110,-12 19-188,1 1 0,1 1 0,15-22-1,-20 34-110,-3 4-22,-5 9-156,0 3 269,1 9 79,-1 32 1,2-16 26,0-21 53,1 1 0,0 0 1,2 0-1,0-1 0,1 1 0,6 22 0,-9-38-46,1 0-1,-1 0 0,0 0 1,1 0-1,-1 0 0,1 0 1,-1 0-1,1 0 1,-1 0-1,1 0 0,0-1 1,-1 1-1,1 0 0,0 0 1,0 0-1,0-1 0,0 1 1,-1-1-1,1 1 0,0-1 1,2 2-1,-1-2 24,-1 0 0,1 0-1,0 1 1,-1-1 0,1 0 0,-1-1-1,1 1 1,0 0 0,-1 0 0,1-1-1,-1 1 1,1-1 0,1 0 0,2-1 27,0-1 0,0 0 1,0 0-1,0 0 0,-1-1 0,1 0 1,5-6-1,1-2-27,-6 7-28,-1 1 0,0-2 0,0 1 0,0 0 0,4-9 0,2-5 117,-4 8-175,-1 0 0,6-16-1,-9 16-37,1 8 189,2-1-117,1-2 59,-1 1-1,9-13 0,10-10 110,-3 10-44,-1-2-1,-1-1 1,19-26-1,-27 32-89,-1-1-1,-1 0 0,0-1 0,-1 0 1,9-32-1,9-58-44,-16 61-12,20-139-173,-25 151 33,-5 17-192,0 17 366,0 0 0,0 0 0,0 0-1,0 0 1,0 0 0,0 0 0,0 0-1,0 0 1,0 0 0,0 0 0,0 0-1,0 0 1,0 1 0,0-1 0,0 0-1,0 0 1,0 0 0,0 0 0,0 0 0,0 0-1,0 0 1,0 0 0,0 0 0,0 0-1,0 0 1,0 0 0,0 0 0,-1 0-1,1 0 1,0 0 0,0 0 0,0 0-1,0 0 1,0 0 0,0 0 0,0 0-1,0 0 1,0 0 0,0 0 0,0 0-1,0 0 1,0 0 0,0 0 0,0 0-1,0 0 1,0 0 0,0 0 0,0 0-1,-1 0 1,1 0 0,0 0 0,0 0 0,0 0-1,0 0 1,0 0 0,0 0 0,0 0-1,0 0 1,0 0 0,0 0 0,0 0-1,0 0 1,-3 13-202,-46 200-149,32-155 290,-40 92 0,-114 237-108,69-152 324,59-152 151,-1 1 207,43-79-495,-4 6 271,5-11-278,0 0 0,0 0 1,0 0-1,0 0 0,0 0 0,0 0 0,0 0 1,0 0-1,0 0 0,0 0 0,0 0 0,0 0 1,0 0-1,0 0 0,0 0 0,0 0 0,0-1 1,-1 1-1,1 0 0,0 0 0,0 0 0,0 0 1,0 0-1,0 0 0,0 0 0,0 0 0,0 0 1,0 0-1,0 0 0,0 0 0,0 0 0,0 0 1,-1 0-1,1 1 0,0-1 0,0 0 0,1-3 25,0 1-1,-1 0 1,1-1-1,0 1 0,0 0 1,1 0-1,-1 0 1,0 0-1,1 0 0,-1 0 1,1 0-1,-1 1 1,1-1-1,3-2 0,32-24-83,-34 25 44,92-59 135,-56 38-193,-1-1-1,-2-2 1,38-36-1,-42 31 187,-2-2 0,-1 0 0,46-73 0,-50 65-35,24-42 86,-42 70-131,-1-1-1,0 1 1,-1-1-1,4-16 1,-7 3-163,-2 26 107,0 1 0,0-1 1,0 1-1,-1-1 0,1 1 1,0-1-1,-1 1 1,1-1-1,-1 1 0,1-1 1,-1 1-1,0 0 0,0-1 1,1 1-1,-3-2 0,2 2-5,1 1 1,-1 0-1,1 0 0,-1 0 0,0-1 0,1 1 0,-1 0 0,0 0 1,1 0-1,-1 0 0,0 0 0,1 0 0,-1 0 0,0 0 0,1 0 1,-1 0-1,1 1 0,-1-1 0,0 0 0,1 0 0,-1 1 0,1-1 1,-1 0-1,0 1 0,-15 11-71,14-9 91,-1-1-1,1 1 1,0 0 0,0 0 0,1 0-1,-1 0 1,1 0 0,-1 0 0,1 0-1,0 1 1,0-1 0,0 0 0,1 1-1,-1-1 1,1 0 0,0 1 0,0-1-1,0 1 1,0-1 0,0 1-1,1-1 1,0 0 0,0 1 0,0-1-1,0 0 1,0 0 0,0 0 0,1 0-1,0 0 1,-1 0 0,1 0 0,0 0-1,1 0 1,-1-1 0,0 1 0,1-1-1,2 3 1,7 2 144,0-1 0,0 0 0,0 0 0,1-1 0,0 0-1,-1-2 1,2 1 0,-1-1 0,0-1 0,27 1 0,-23-3-207,1-1-1,-1 0 1,19-5 0,-19 3-1035,-1-2-1,1 0 1,16-8-1,-29 12 31,0-1-1,0 0 0,0 0 1,0-1-1,-1 1 0,6-5 1,0 2-2019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0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5 1888,'0'0'103,"0"-1"0,-1 1 0,1-1 0,0 1 0,0 0 0,-1-1 0,1 1 0,0 0 0,-1-1 0,1 1-1,-10 4 8529,4 7-3005,-3-5-6066,3-4 852,-225 96 4376,217-91-4692,0 1 0,0 1-1,1 0 1,0 1 0,1 0 0,0 1 0,-14 17 0,21-22-53,0 0 1,1 0-1,-1 1 0,2 0 1,-1-1-1,1 1 0,0 1 0,0-1 1,1 0-1,0 1 0,0-1 1,1 1-1,0 0 0,0-1 0,1 1 1,0 0-1,1 9 0,0-14-19,-1 0-1,1 0 1,0-1 0,-1 1-1,1 0 1,0 0-1,1-1 1,-1 1-1,0-1 1,1 1 0,0-1-1,-1 1 1,1-1-1,0 0 1,0 0 0,0 0-1,1 0 1,-1 0-1,0 0 1,1-1-1,-1 1 1,1-1 0,0 0-1,-1 0 1,1 0-1,0 0 1,0 0-1,-1 0 1,1-1 0,0 1-1,0-1 1,0 0-1,0 0 1,0 0 0,0 0-1,0-1 1,3 0-1,2-1 2,1 0 0,0-1-1,0 0 1,-1 0 0,0-1 0,0 0-1,0-1 1,0 0 0,0 0-1,-1-1 1,10-10 0,9-9-189,35-48 0,-42 49 78,-9 11 55,0 1 0,0-1 0,-2-1 0,12-22 0,-14 22 56,-4 12-19,-1-1-1,1 1 0,-1-1 1,0 1-1,0-1 1,0 0-1,0 0 1,0 0-1,-1 1 1,1-1-1,-1 0 1,0 0-1,0 0 0,0-5 1,0 8-5,0 1 1,0-1-1,0 0 1,0 0-1,0 0 0,-1 1 1,1-1-1,0 0 1,0 0-1,0 0 1,0 1-1,0-1 0,-1 0 1,1 0-1,0 0 1,0 0-1,0 0 0,0 1 1,-1-1-1,1 0 1,0 0-1,0 0 1,0 0-1,-1 0 0,1 0 1,0 0-1,0 0 1,0 0-1,-1 0 0,1 0 1,0 0-1,0 0 1,-1 0-1,1 0 1,0 0-1,0 0 0,0 0 1,-1 0-1,1 0 1,0 0-1,0 0 0,0 0 1,-1 0-1,1 0 1,0-1-1,0 1 1,0 0-1,-1 0 0,1 0 1,0 0-1,0-1 1,0 1-1,0 0 0,0 0 1,-1 0-1,1 0 1,0-1-1,0 1 1,0 0-1,0 0 0,0 0 1,0-1-1,0 1 1,0 0-1,0 0 1,0-1-1,0 1 0,0 0 1,0 0-1,-8 18 193,7-15-178,-4 11 91,2-6-51,0 0 0,0 1 0,1-1 0,0 1 0,-1 11 0,2 6 59,1 1-1,2-1 1,0 0 0,2 0-1,11 44 1,-13-65-57,-1 0 0,1 0 0,0 0 0,0 0 0,0-1-1,5 7 1,-7-10-40,1 0 0,0-1 0,-1 1-1,1 0 1,0 0 0,0-1 0,-1 1 0,1 0-1,0-1 1,0 1 0,0-1 0,0 1-1,0-1 1,0 0 0,-1 1 0,1-1 0,0 0-1,0 0 1,0 1 0,0-1 0,0 0-1,0 0 1,0 0 0,0 0 0,0 0-1,0-1 1,0 1 0,0 0 0,0 0 0,0-1-1,0 1 1,0 0 0,0-1 0,0 1-1,0-1 1,0 1 0,0-1 0,1-1 0,4-3 31,1-2 1,-1 1 0,0-1-1,-1 1 1,0-1 0,8-15 0,8-9-20,-3 9-12,0 1-1,2 0 1,0 2-1,26-20 1,97-60 34,-100 70-154,-36 25 98,-3 0 4,1 2-1,-1-1 1,1 0 0,-1 1 0,1 0-1,6-2 1,-1 4 11,-8 2-9,1 1 0,-1 0-1,0-1 1,1 1 0,-1 0 0,0 0 0,-1 0 0,1 0 0,0 0-1,-1 0 1,2 5 0,4 8 19,94 144 505,-69-113-375,-27-38-125,1-1-1,0-1 1,0 1 0,1-1 0,8 8-1,-13-14-13,0 1-1,-1-1 0,1 0 0,0 0 0,0 0 0,-1 0 1,1 0-1,0 0 0,0-1 0,0 1 0,0 0 0,0-1 1,0 0-1,0 1 0,0-1 0,0 0 0,0 0 0,1 0 1,-1-1-1,0 1 0,0 0 0,0-1 0,0 1 0,0-1 1,0 0-1,0 1 0,-1-1 0,1 0 0,0 0 0,0-1 1,2-1-1,7-7 16,0-1 0,-1-1 0,-1 0 0,15-22 0,-8 11-24,-1 1-77,0 0-1,15-33 0,-26 47 26,0-1-1,-1 1 0,-1-1 0,1 0 0,-1 0 0,-1 0 0,0 0 0,0 0 0,0 0 0,-2-15 0,0 21 17,1-1 0,-1 1 0,0-1 0,0 1-1,0 0 1,-1-1 0,1 1 0,-1 0 0,0 0 0,0 0 0,0 0-1,0 0 1,-3-2 0,5 4 29,-1 1 0,0-1 0,0 1 0,1-1 0,-1 1-1,0 0 1,0-1 0,1 1 0,-1 0 0,0 0 0,0-1 0,0 1 0,0 0 0,1 0-1,-1 0 1,0 0 0,0 0 0,0 0 0,0 0 0,0 1 0,1-1 0,-1 0 0,0 0-1,0 1 1,0-1 0,1 0 0,-1 1 0,0-1 0,0 1 0,1-1 0,-1 1 0,1-1-1,-1 1 1,-1 1 0,-2 2 34,0 0-1,0 0 0,-6 8 0,6-5 39,0 0-1,0 0 1,0 1-1,1-1 0,0 1 1,1 0-1,-1-1 0,1 1 1,-1 13-1,1 5 229,2 42 0,0-58-250,1 14 87,0 1-1,2-1 1,1 1-1,1-1 0,0 0 1,18 43-1,-19-58-101,0 1 0,1-1 0,0 0 0,1-1 0,0 1 0,0-1 0,1-1 0,0 1 0,0-1 0,1 0 0,0 0 0,0-1 0,1 0 0,-1-1 0,1 0 0,1 0 0,-1-1 0,1 0 0,11 3 0,-11-4-179,1-1 1,0 0-1,0-1 0,-1 0 0,1 0 1,0-1-1,0-1 0,0 0 0,0 0 1,0-1-1,0 0 0,11-5 0,-12 3-374,-1 0-1,1-1 1,-1 0-1,0 0 1,-1-1-1,1 0 0,-1-1 1,8-8-1,10-14-2124,-2-1 0,0-1 0,-3-1 0,0-1 0,16-37 0,13-38-2046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2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33 6304,'-46'-20'2848,"38"16"-2464,8-1-64,8 5-256,7-3-160,1 3 32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2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14 678 2560,'-13'-4'7317,"13"4"-7291,0 0 0,0 0-1,0 0 1,0 0 0,0 0 0,0 0 0,0 0-1,0 0 1,0-1 0,0 1 0,0 0-1,0 0 1,0 0 0,0 0 0,0 0 0,0 0-1,0 0 1,0 0 0,0-1 0,0 1 0,0 0-1,0 0 1,0 0 0,0 0 0,0 0-1,0 0 1,0 0 0,0 0 0,0 0 0,0 0-1,1-1 1,-1 1 0,0 0 0,0 0-1,0 0 1,0 0 0,0 0 0,0 0 0,0 0-1,0 0 1,0 0 0,0 0 0,1 0 0,-1 0-1,0 0 1,0 0 0,0 0 0,0 0-1,0 0 1,0 0 0,0 0 0,0 0 0,1 0-1,-1 0 1,0 0 0,0 0 0,0 0 0,7-3 403,1 0 72,1-2 0,-1 1 0,14-11 0,-2 2 2,-8 4-282,-1 0 0,1 0 0,-2-1 0,18-19 0,30-50-89,-45 56-109,-1 1 0,-1-1 0,13-39 0,15-72 92,-30 97-151,-6 26 8,4-14 57,-1 1 0,-1-1 0,-1 0 0,1-27 0,-5 51-40,0-1-1,0 1 0,0-1 1,0 1-1,-1 0 1,1-1-1,0 1 0,-1 0 1,1-1-1,-1-1 1,1 3 4,0 0 1,-1 0 0,1 0-1,0-1 1,0 1 0,0 0 0,0 0-1,-1 0 1,1 0 0,0 0 0,0 0-1,0-1 1,0 1 0,-1 0 0,1 0-1,0 0 1,0 0 0,-1 0-1,1 0 1,0 0 0,0 0 0,0 0-1,-1 0 1,1 0 0,0 0 0,0 0-1,0 0 1,-1 0 0,1 0 0,0 0-1,0 0 1,-1 0 0,1 0 0,0 1-1,0-1 1,0 0 0,-2 2-32,0-1-1,0 1 1,0 0 0,0 0 0,1 0 0,-1 0-1,1 0 1,0 0 0,-2 4 0,-6 17 45,0 1 0,2 1 1,1-1-1,-5 42 0,6-35 26,-2 15 5,1-1-1,2 1 0,3-1 1,6 72-1,-1-92 194,0-1 1,2 0-1,1 0 1,19 43-1,-23-61-149,14 24 481,-16-29-515,-1 1 0,1-1 0,0 0 1,0-1-1,0 1 0,0 0 1,0 0-1,-1 0 0,2 0 0,-1-1 1,0 1-1,0 0 0,0-1 0,0 1 1,0-1-1,0 1 0,1-1 0,-1 0 1,0 1-1,0-1 0,1 0 0,1 0 1,0-1 85,1 0-1,0 0 1,-1 0 0,1 0 0,-1-1-1,1 1 1,-1-1 0,0 0 0,5-4 0,27-25 362,-15 12-352,23-20 72,-16 15-268,31-23 0,-49 39-13,-9 8 43,1-1 0,-1 0 1,1 1-1,0-1 1,-1 0-1,1 1 0,0-1 1,-1 1-1,1-1 1,0 1-1,0-1 1,0 1-1,1-1 0,-2 1 12,0 0-1,1 1 0,-1-1 1,0 0-1,1 0 1,-1 1-1,0-1 0,0 0 1,1 0-1,-1 1 0,0-1 1,0 0-1,1 1 1,-1-1-1,0 0 0,0 0 1,0 1-1,0-1 0,1 1 1,-1-1-1,0 0 0,0 1 1,0-1-1,0 0 1,0 1-1,0-1 0,0 1 1,0 13-72,0-13 72,0 26 60,1 41 102,0-59-79,0-1-1,1-1 0,-1 1 1,2 0-1,-1 0 1,6 10-1,-8-17-40,0 0 1,1-1-1,-1 1 0,1-1 0,-1 1 0,1 0 0,-1-1 0,1 1 0,0-1 0,-1 1 0,1-1 0,0 1 0,-1-1 0,1 0 0,0 1 0,-1-1 1,1 0-1,0 1 0,0-1 0,0 0 0,-1 0 0,1 0 0,0 0 0,0 0 0,0 0 0,-1 0 0,1 0 0,0 0 0,0 0 0,-1 0 0,1 0 1,0-1-1,0 1 0,0 0 0,-1-1 0,1 1 0,0 0 0,-1-1 0,1 1 0,0-1 0,0 0 0,6-4 147,0 0 0,0-1 0,7-7 0,-1 1-82,-4 4-53,26-21-59,1 2 0,1 1 0,47-23 0,-81 47-31,0 1-1,0 0 1,1 0-1,-1 0 1,0 0-1,0 0 1,0 1-1,1-1 1,4 1-1,-7 0 38,0 0 1,0 0-1,0 1 0,0-1 1,0 0-1,0 0 0,0 1 1,0-1-1,-1 1 0,1-1 0,0 1 1,0-1-1,0 1 0,0-1 1,0 1-1,-1 0 0,1-1 1,0 1-1,-1 0 0,1 0 1,0 0-1,-1-1 0,1 1 1,-1 0-1,0 0 0,1 0 0,-1 0 1,0 0-1,1 0 0,-1 0 1,0 0-1,0 2 0,1 5 60,-1 0 0,0 1 0,0-1 1,-1 1-1,0-1 0,-2 10 0,0-11 869,6-9-603,20-23-18,-14 17-333,-1 0-99,0 1 0,14-10 1,-22 17 118,0 0 1,0 0 0,1-1 0,-1 1 0,0 0 0,1 0 0,-1 0-1,0 0 1,0 0 0,1 0 0,-1 0 0,0 0 0,1 0-1,-1 0 1,0 0 0,0 0 0,1 0 0,-1 0 0,0 0-1,0 0 1,1 0 0,-1 1 0,0-1 0,1 0 0,-1 0 0,0 0-1,0 0 1,0 0 0,1 1 0,-1-1 0,0 0 0,7 12-87,1 14 103,-7 13 83,-1-38-1,21-22 1062,-6 5-1106,-9 9-80,0 0 1,0 1 0,1 0 0,0 0-1,0 1 1,0 0 0,1 0 0,0 0 0,10-4-1,-16 8 11,0 1 0,0-1-1,0 1 1,0 0 0,0-1 0,0 1-1,0 0 1,0 0 0,0 0 0,0 0-1,0 1 1,1-1 0,-1 0 0,0 1-1,0 0 1,0-1 0,-1 1 0,1 0-1,0 0 1,0 0 0,2 2-1,1 1 1,-1 0-1,0 1 1,0 0-1,0 0 1,5 8-1,6 8 92,-14-20-60,1 1 0,0 0 0,0-1 0,0 1 0,0-1 0,0 0 0,0 0 0,1 1 0,-1-1 0,0-1 0,1 1 0,3 1 0,33 3 90,-37-5-81,11 1 78,1-1 0,-1-1 0,0-1 0,0 1 0,0-2 0,0 0 0,0-1 0,15-6 0,-17 6-19,-1-1-1,0 0 1,-1-1-1,16-12 1,-20 14-50,-1 0 0,1-1 1,-1 0-1,0 0 0,0 0 0,0 0 1,-1 0-1,0-1 0,4-9 1,-2 4-39,-1-1 0,-1 1 0,0-1 1,-1 1-1,0-1 0,1-18 0,-3 30 5,0-1 1,0 0-1,0 1 0,0-1 0,0 0 1,0 1-1,0-1 0,0 0 0,0 1 1,0-1-1,0 0 0,0 1 0,-1-1 0,1 0 1,0 1-1,0-1 0,-1 0 0,1 1 1,0-1-1,-1 1 0,1-1 0,-1 1 1,1-1-1,-1 1 0,1-1 0,-1 0 0,0 1-11,0 0 0,0 0-1,1 1 1,-1-1 0,0 0 0,0 0-1,1 1 1,-1-1 0,0 0-1,1 1 1,-1-1 0,0 0-1,1 1 1,-1-1 0,1 1-1,-1-1 1,0 1 0,0 0-1,-3 4-51,0 0 0,0 0 0,0 0 0,-4 9 0,6-8 50,-1-1-1,1 1 0,0 0 1,0 0-1,1 1 0,0-1 0,0 0 1,0 7-1,1-9 34,1 0-1,-1 1 1,1-1-1,0 0 1,0 0-1,0 0 1,0 0-1,1 0 1,0 0-1,0 0 1,0 0-1,4 5 1,8 10 120,1-1 0,27 27 0,-40-44-290,0 1 1,0 0-1,1 0 1,-1-1-1,0 1 1,1-1-1,-1 0 1,1 1-1,-1-1 0,1 0 1,-1-1-1,1 1 1,0 0-1,3 0 1,-3-1-1027,0 0 1,-1-1-1,1 1 1,-1 0-1,1-1 1,-1 0-1,1 1 1,-1-1-1,3-1 1,4 0-2669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2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85 5632,'-58'-5'2560,"45"10"-2208,13-10 288,3 5-416,7-9-160,8 6-64,9-13 128,-1 4-64,1-11-2272,-4 6 1184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2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40 371 6304,'-40'-4'2848,"49"-12"-2464,9 4 416,8 4-512,38-21 800,7 6-608,37-20 544,-5 3-576,37-8-256,-9 8-96,8 0-32,-14 12-32,-4 3 416,-13 10-256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2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69 2976,'6'-30'1926,"-5"25"-1205,0 0 0,0 1 0,0-1 0,3-6-1,-3 3 2072,-1 13-1040,-6 24-877,-13 114 272,6-43-408,6-46-157,-2 63 0,10-83-418,-1-10 136,-3 41-1,2-39 397,2-15-728,1-9-2099,2-9-994,4 1 987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2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21 4640,'-2'-9'595,"-2"-3"3075,1 13-1805,-1 8-779,-1 13-236,3-12-485,-1 0 1,-6 15-1,2-7-33,1 0 0,-6 38 0,10-49-336,1 4 339,1-11-308,0 1 0,0 0 0,0 0 0,0 0 1,0 0-1,0-1 0,0 1 0,0 0 0,0 0 0,-1 0 0,1-1 0,0 1 0,-1 0 0,1 0 0,0-1 0,-2 2 0,-1-4 1014,2-1-653,1 4-287,0-1-74,-3 0-38,2-5-637,1 5 420,0 0 0,0-1 0,0 1 0,-14-6-10227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2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33 1728,'0'-2'156,"0"1"1,0 0-1,1 0 1,-1-1-1,0 1 1,1 0-1,-1 0 1,1 0-1,0 0 1,-1 0-1,1 0 1,1-2-1,-2 3-70,0 0-1,0 0 1,1 0 0,-1-1-1,0 1 1,0 0 0,1 0-1,-1-1 1,0 1 0,0 0-1,0 0 1,1-1 0,-1 1-1,0 0 1,0-1 0,0 1-1,0 0 1,0-1 0,0 1 0,0 0-1,1-1 1,-1 1 0,0 0-1,0-1 1,0 1 0,0 0-1,-1-1 1,1 1 0,0 0-1,0-1 1,0 1 0,0 0-1,0-1 1,0 1 0,0 0-1,-1-1 1,1 1 0,0 0-1,0-1 1,0 1 0,-1 0-1,1 0 1,0-1 0,0 1-1,-1 0 1,1 0 0,0 0-1,-1 0 1,1-1 0,0 1-1,0 0 1,-1 0 0,1 0-1,0 0 1,-1 0 0,-1-1 3,1 1 1,-1 0 0,1-1-1,-1 1 1,1 0-1,-1 0 1,1 0-1,-1 1 1,1-1 0,-1 0-1,1 0 1,-1 1-1,1-1 1,-1 1 0,1-1-1,0 1 1,-1 0-1,1-1 1,0 1 0,-2 1-1,-26 24 445,21-19-288,-21 20 407,2 1 1,1 1-1,1 1 0,1 1 1,-24 42-1,45-67-572,0 0 0,0 1 0,0-1 0,1 0 0,0 1 0,0 0 0,1-1 0,0 1 0,0 0 0,1-1 0,-1 1 0,1 0 0,1 0 0,0 0 0,2 11 0,-3-17-35,1 1 0,-1 0-1,1-1 1,0 1 0,0-1 0,-1 1 0,1-1 0,0 0 0,0 1-1,1-1 1,-1 0 0,0 1 0,0-1 0,0 0 0,1 0 0,-1 0-1,3 1 1,-1-1 31,-1 0-1,1 0 1,0 0-1,0-1 1,0 1 0,-1-1-1,1 1 1,0-1-1,5-1 1,4 0 158,-1-1 0,1 0 0,22-8 0,-26 7-201,29-11 369,56-29 0,-66 30-297,-13 6-66,-1 0 0,0-1 0,0-1 0,-1 0 0,0 0-1,0-1 1,10-13 0,-18 19-8,0 0 0,-1 0 0,0-1-1,0 1 1,0-1 0,-1 0 0,0 1 0,1-1 0,-2 0-1,1 0 1,-1-1 0,1 1 0,-1 0 0,-1-1-1,1 1 1,-1 0 0,0-1 0,0 1 0,0 0-1,-1-1 1,0 1 0,0 0 0,-2-6 0,1 7-22,1 0 0,-1 1 1,0-1-1,0 0 0,0 1 1,0-1-1,-1 1 1,1 0-1,-1 0 0,0 0 1,0 0-1,0 1 0,-1-1 1,-4-2-1,3 2-16,-1 0 0,1 1 0,-1 0 1,0 0-1,0 0 0,0 1 0,0-1 0,-11 1 0,1 1-18,-1 0-1,0 2 1,1 0-1,0 0 1,-1 2-1,-17 5 0,18-3-65,-1 1-1,0 0 0,1 1 1,-17 11-1,24-12-2188,8-3 568,7-2-1632,6-2 1210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2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34 4224,'-10'-4'1376,"7"3"-971,1 0 0,0 0-1,-1 1 1,1-1-1,0 1 1,-1-1-1,-2 1 1,18-3 6762,20-3-5924,3-2-478,-30 6-724,-1 1 1,1-1 0,-1 1 0,1 1 0,0-1 0,-1 1 0,1-1 0,7 2 0,19 0 548,-7-1-1759,-8 4-7537,-9 0 5906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2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 6240,'0'-14'7360,"1"16"-6784,0 2-407,0 0 0,0 0 0,-1 0 0,1 1 0,-1-1 0,0 0 0,-1 7 0,-5 33 435,3-29-416,-5 40 281,2-1 0,1 107 0,6-64 705,-1-97-1201,0 0-1,0 0 1,0 0 0,0 0 0,0 0-1,0-1 1,0 1 0,0 0 0,0 0 0,0 0-1,0 0 1,0 0 0,0 0 0,0 0 0,0 0-1,1 0 1,-1 0 0,0 0 0,0 0-1,0 0 1,0 0 0,0 0 0,0 0 0,0 0-1,0 0 1,0 0 0,0 0 0,0 0-1,0 0 1,0 0 0,1 0 0,-1 0 0,0 0-1,0 0 1,0 0 0,0 0 0,0 0 0,0 0-1,0 0 1,0 0 0,0 0 0,0 0-1,0 0 1,0 0 0,0 0 0,0 0 0,0 0-1,0 0 1,1 0 0,-1 0 0,0 0 0,0 1-1,0-1 1,0 0 0,0 0 0,0 0-1,0 0 1,0 0 0,0 0 0,0 0 0,0 0-1,6-8-2804,-4 5 1645,10-10-1255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2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11 4576,'0'-1'202,"0"1"-1,0 0 1,1-1 0,-1 1 0,0 0-1,0-1 1,0 1 0,0-1 0,0 1-1,0 0 1,0-1 0,0 1 0,0 0-1,0-1 1,0 1 0,0-1 0,0 1-1,0 0 1,0-1 0,0 1 0,-1 0-1,1-1 1,0 1 0,0 0-1,0-1 1,-1 1 0,-8 1 1603,-18 16-1428,24-16-102,-4 5-32,-10 5 140,0 1-1,1 0 1,1 2-1,1 0 1,-19 21-1,24-22-288,1-1 0,0 2 1,1-1-1,0 1 0,1 0 0,1 1 0,0-1 0,-3 20 0,6-25-7,0 1-1,1-1 1,0 1-1,1 0 1,0 0-1,1-1 0,0 1 1,0 0-1,1-1 1,0 1-1,1-1 1,0 0-1,0 0 1,8 13-1,-8-17 8,0-1 1,1 1-1,-1-1 0,1 0 1,0 0-1,1-1 0,-1 1 1,0-1-1,1 0 0,0 0 1,0 0-1,0-1 0,0 1 1,0-1-1,1-1 0,-1 1 1,0-1-1,11 2 0,-11-3-35,0 1 1,0-1-1,0 0 0,-1 0 0,1 0 0,0-1 0,0 0 0,0 0 1,0 0-1,0-1 0,-1 1 0,1-1 0,-1 0 0,1 0 0,-1-1 1,0 1-1,0-1 0,0 0 0,0 0 0,0-1 0,4-4 0,-5 4-44,-1 0 0,0 0 0,0 0 0,0-1 0,-1 1 0,0 0 0,1-1 0,-1 1 0,-1 0 0,1-1 0,-1 1 0,1-1 0,-1 1 0,-1-1 0,1 0 0,-1 1 0,1 0 0,-4-9 0,4 10-24,-1 0 0,0 0 0,0 1 0,0-1 0,-1 0-1,1 0 1,-1 1 0,1-1 0,-1 0 0,0 1 0,0 0 0,0-1 0,0 1 0,0 0 0,-1 0 0,1 0 0,-1 1 0,1-1-1,-1 0 1,1 1 0,-1 0 0,0 0 0,0-1 0,0 2 0,0-1 0,0 0 0,0 1 0,-4-1 0,0 1-86,1 1 0,-1 0 0,1 0 1,-1 1-1,1 0 0,0 0 0,0 0 0,-1 1 1,2 0-1,-1 0 0,0 1 0,1-1 0,-1 1 1,-5 6-1,3-3-632,0 1 0,1-1 1,1 1-1,-1 1 0,1-1 0,1 1 1,-1 0-1,-4 12 0,-2 18-1347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0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1077 5728,'-4'3'303,"1"0"0,0 0 0,0 0 0,0 1-1,0-1 1,0 1 0,1 0 0,-1 0 0,1 0 0,0 0 0,0 0 0,1 0 0,-1 1 0,1-1 0,0 1 0,0-1 0,1 0-1,-1 1 1,1 9 1622,8-15 1162,-7 0-2931,0 1 0,1-1 0,-1 0 0,0 0 0,0 1 0,0-1 0,0 0 0,0 0 0,0 0 0,0-1 0,0 1 0,0 0 0,0 0 0,-1 0 0,2-3 0,7-22 498,-7 19-374,6-22 61,14-46 707,50-120 0,-71 193-1037,13-28 258,1 1 1,1 0-1,28-38 0,-30 50-175,-9 10-14,0-1-1,1 2 1,0-1 0,0 1 0,11-9-1,-15 14-69,-1-1 0,1 1 0,0 1 0,0-1 0,-1 0 0,1 0 0,0 1-1,0-1 1,0 1 0,0-1 0,0 1 0,0 0 0,0 0 0,0 0 0,0 0 0,0 0 0,0 0-1,0 1 1,0-1 0,0 1 0,0-1 0,0 1 0,0 0 0,-1 0 0,1-1 0,0 1 0,0 1-1,-1-1 1,4 2 0,0 2 13,0 0-1,0 1 0,0-1 1,0 1-1,-1 0 0,0 0 1,0 0-1,-1 1 1,1-1-1,-1 1 0,-1 0 1,1 0-1,-1 0 0,-1 0 1,1 1-1,-1-1 1,0 10-1,0 10 115,-2 0-1,0-1 1,-8 39 0,6-44 4,-2-1 1,0 1-1,-1-1 1,-10 24 0,13-37-124,-1 0 1,1 0-1,-1 0 1,-1-1-1,1 1 1,-1-1 0,0 0-1,0-1 1,-1 1-1,0-1 1,0 0-1,0 0 1,-1-1 0,-10 6-1,12-8-65,1-1 0,-1 1 0,0-1 0,0 0 0,0-1 0,0 1 0,0-1-1,0 0 1,0 0 0,0-1 0,0 1 0,0-1 0,0 0 0,0-1 0,1 1 0,-1-1 0,0 0 0,-4-2-1,0-1-17,0 0 0,1 0-1,0-1 1,0 0 0,1 0 0,0-1-1,0 0 1,-8-10 0,6 7-19,7 9 47,1-1 0,0 1 0,-1 0 0,1-1 0,0 1 0,0-1 0,0 0 0,0 1 0,-1-3 0,2 3 22,0 1-1,0 0 0,0 0 1,0-1-1,0 1 1,0 0-1,1-1 0,-1 1 1,0 0-1,0 0 0,0-1 1,0 1-1,1 0 1,-1 0-1,0 0 0,0-1 1,0 1-1,1 0 1,-1 0-1,0 0 0,0 0 1,1-1-1,-1 1 0,0 0 1,0 0-1,1 0 1,-1 0-1,0 0 0,0 0 1,1 0-1,-1 0 0,0 0 1,1 0-1,-1 0 1,0 0-1,0 0 0,1 0 1,-1 0-1,0 0 1,1 0-1,16 1-51,-16-1 49,43 5 293,1-2 0,-1-3 0,0-1 0,0-2 0,0-2 0,44-11 0,-65 9-182,-1 0-1,1-2 1,-2 0 0,1-2-1,-1 0 1,-1-2-1,0 0 1,-1-1 0,-1-1-1,30-31 1,-8 6 49,-8 6-136,48-38 1,-79 71-8,-1 1 1,0 0 0,0-1 0,1 1 0,-1 0 0,0 0-1,0-1 1,1 1 0,-1 0 0,0 0 0,1 0-1,-1-1 1,0 1 0,1 0 0,-1 0 0,1 0 0,-1 0-1,0 0 1,1 0 0,-1 0 0,0 0 0,1 0 0,-1 0-1,1 0 1,-1 0 0,0 0 0,1 0 0,-1 0 0,0 0-1,1 0 1,-1 0 0,0 0 0,1 1 0,0-1 0,1 5 54,-1 0-26,0 0 1,0 0-1,0 0 1,-1 0-1,1 1 1,-1-1-1,0 0 1,-1 0-1,1 0 1,-1 0-1,-3 10 1,0 11 188,-24 129 335,11-74-442,14-62-47,4-12 13,-1-7-74,0 1 0,0-1 0,0 0 0,0 0 0,0 0-1,0 0 1,0 0 0,0 0 0,0 0 0,0 0 0,0 0 0,1 0 0,-1 0 0,0 0 0,0 0 0,0 0 0,0 0-1,0 0 1,0 0 0,0 0 0,0 0 0,0 0 0,0 0 0,0 0 0,0 0 0,1 0 0,-1 0 0,0 0 0,0 0-1,0 0 1,0 0 0,0 0 0,0 0 0,0 0 0,0 0 0,0 0 0,0 0 0,0 0 0,0 0 0,0 0 0,0 0-1,1-1 1,-1 1 0,0 0 0,0 0 0,0 0 0,0 0 0,0 0 0,0 0 0,0 0 0,0 0 0,0 0 0,0 0-1,0 0 1,0 0 0,0 0 0,0-1 0,0 1 0,0 0 0,0 0 0,23-43 26,-1-1-190,-11 28 159,0 0-1,2 1 0,-1 0 0,2 1 0,0 1 1,0 0-1,1 0 0,1 2 0,0 0 0,1 1 1,0 0-1,0 2 0,22-9 0,-35 16-9,0 0 0,0 0 0,0 0 1,-1 0-1,1 1 0,0-1 0,0 1 0,0 0 0,0 0 0,0 1 0,0-1 0,0 1 1,4 1-1,-5-1 10,-1 0 0,1 0 0,0 1 0,-1-1 0,1 1 0,-1 0 0,1-1 0,-1 1 0,0 0 0,0 1 0,0-1 0,0 0 0,0 1 0,0-1 0,-1 1 0,1-1-1,1 5 1,1 3 49,-1 1-1,0-1 0,0 0 0,-1 1 0,1 15 0,-1 57 240,-2-68-249,0-9-11,0 12 40,0-18-65,0 0 1,0 0-1,0 0 1,0 0-1,0-1 1,1 1 0,-1 0-1,0 0 1,0 0-1,0 0 1,0 0-1,0 0 1,1 0-1,-1 0 1,0 0 0,0 0-1,0 0 1,0-1-1,0 1 1,1 0-1,-1 0 1,0 0-1,0 0 1,0 0 0,0 0-1,1 0 1,-1 0-1,0 0 1,0 1-1,0-1 1,0 0-1,0 0 1,1 0 0,-1 0-1,0 0 1,0 0-1,0 0 1,0 0-1,0 0 1,1 0-1,-1 1 1,0-1 0,0 0-1,0 0 1,0 0-1,0 0 1,0 0-1,0 0 1,0 1-1,0-1 1,0 0 0,1 0-1,-1 0 1,0 0-1,0 0 1,0 1-1,0-1 1,0 0-1,0 0 1,0 0 0,0 0-1,0 1 1,0-1-1,0 0 1,0 0-1,-1 0 1,1 0-1,0 1 1,0-1-1,5-6-36,-1 0 0,0-1 0,-1 1 0,0-1-1,0 0 1,0 0 0,0 0 0,1-8-1,4-11-42,9-13-137,1 0 0,27-39 1,-29 51 89,-15 25 128,0 0 0,1 0 1,-1 0-1,1 0 0,-1 0 1,1 1-1,0-1 0,-1 0 0,1 1 1,2-2-1,-3 3 2,-1 0 1,0-1-1,1 1 0,-1 0 1,0 0-1,1 0 0,-1 0 1,1 0-1,-1 0 0,0 0 1,1 0-1,-1 0 0,1 0 1,-1 0-1,0 0 0,1 0 0,-1 0 1,0 0-1,1 0 0,-1 0 1,0 1-1,1-1 0,-1 0 1,1 0-1,0 1 1,-1 0 1,1 0-1,0-1 0,-1 1 1,1 0-1,-1 0 0,1 0 1,-1 0-1,0 0 0,1 0 1,-1 0-1,0 0 0,1 1 1,3 24 177,-1-1 0,0 40 0,2 16 89,1-19 0,-6-61-266,0 0 0,0-1 1,0 1-1,0 0 0,0-1 0,0 1 0,0 0 0,1-1 0,-1 1 0,0 0 1,0-1-1,1 1 0,-1-1 0,0 1 0,1-1 0,-1 1 0,0-1 1,1 1-1,-1-1 0,1 1 0,-1-1 0,1 1 0,-1-1 0,1 0 0,-1 1 1,1-1-1,-1 0 0,1 1 0,0-1 0,-1 0 0,1 0 0,0 0 1,-1 1-1,1-1 0,-1 0 0,1 0 0,0 0 0,-1 0 0,1 0 1,0 0-1,0-1 0,2 0-15,0 0 0,-1 0 0,1 0 0,-1-1-1,0 1 1,1-1 0,-1 0 0,4-3 0,102-108-978,-75 84 790,0 0 0,2 2 0,1 2-1,60-32 1,-70 44-118,-26 27 667,-4 6-211,-1 0 1,-1 0-1,-11 24 0,-8 25 195,16-36-240,1 0 0,-6 48 0,14-78-84,0-1 0,-1 0 0,1 0 0,0 0 0,1 0 0,-1 0 0,0 0 0,1 0 0,-1 0 0,1 0 0,-1 0 0,1 0 0,0 0 0,2 4 0,-2-5 3,0-1 0,0 1 0,0 0 1,0-1-1,0 1 0,0-1 0,0 1 0,0-1 0,0 1 0,0-1 1,0 0-1,0 0 0,1 0 0,-1 1 0,0-1 0,0 0 0,0 0 1,0 0-1,1-1 0,-1 1 0,0 0 0,0 0 0,0-1 0,0 1 1,0 0-1,0-1 0,1 1 0,0-2 0,39-17-23,-38 17-19,1 0 0,-1 0 0,1 0 0,-1-1 0,0 1 0,0-1 0,0 0 0,5-6 0,-7 6 22,-2 4-48,3 12-38,-2-12 96,0 0-1,0 0 1,0 0-1,1 0 1,-1 0-1,1 0 1,-1 0-1,0 0 1,1 0-1,0 0 1,-1 0-1,1 0 1,-1 0-1,1-1 1,0 1-1,0 0 1,0 0-1,-1-1 1,1 1-1,0-1 1,0 1-1,0-1 1,0 1-1,0-1 1,0 1-1,0-1 1,0 0-1,0 1 1,0-1-1,0 0 1,0 0-1,0 0 1,0 0-1,0 0 1,0 0-1,0 0 1,1 0-1,-1-1 1,1 0-1,1 0 18,0 0 0,0-1 0,0 1 0,0-1 0,-1 0 0,1 0 0,-1 0 0,1 0 0,2-4 0,-2 2-7,0 0 1,0-1-1,-1 0 0,1 0 0,-1 0 1,0 0-1,-1 0 0,1 0 0,0-6 1,5-50 35,-6 57-26,0-14-39,0-1-1,-1 0 0,-1 1 0,0-1 0,-2 1 1,0-1-1,-1 1 0,-9-24 0,9 29-127,0 1 116,5 21 77,19 72 105,-5-24-24,39 131 369,-53-182-459,2 0 0,-1-1 0,0 1 1,1-1-1,0 1 0,7 8 0,-9-13-29,0 0 1,-1 0-1,1 0 0,0-1 1,0 1-1,0 0 1,0-1-1,0 1 0,0 0 1,0-1-1,0 1 0,0-1 1,0 0-1,0 1 1,0-1-1,0 0 0,3 0 1,-3 0 0,1 0 0,-1 0 0,0-1 0,1 1 0,-1-1 0,1 1 0,-1-1 0,0 0 1,1 0-1,-1 1 0,0-1 0,0 0 0,0 0 0,0 0 0,0 0 0,0 0 0,2-3 0,8-11 35,0-2 0,-1 1 0,14-34 0,0 1-106,40-52-509,7-14 76,-46 62 391,-3-1 0,-2-1 0,-3 0 0,-2-2 0,-3 0 0,7-73 0,-17 113 53,4-51-159,-6 61 194,0-1 0,0 1 1,-1 0-1,0-1 1,0 1-1,-4-11 0,5 17 15,-1 0-1,1 1 1,0-1-1,0 0 0,-1 1 1,1-1-1,0 0 0,-1 1 1,1-1-1,0 0 0,-1 1 1,1-1-1,-1 1 0,1-1 1,-1 1-1,0-1 0,1 1 1,-1 0-1,1-1 0,-1 1 1,0 0-1,1-1 0,-1 1 1,0 0-1,1 0 0,-1 0 1,0-1-1,1 1 0,-1 0 1,0 0-1,0 0 0,1 0 1,-1 0-1,0 0 0,1 0 1,-1 1-1,0-1 0,1 0 1,-1 0-1,0 1 0,0-1 1,-2 2-10,0-1 0,1 1 0,-1 0 0,1 0 0,0 0 0,0 0 0,0 0 0,0 0-1,-3 4 1,-8 16-31,2 0-1,0 0 0,-9 29 0,17-43 29,-23 64 17,2 0-1,-25 137 0,43-169 43,2-1-1,1 1 0,3 0 0,0 0 1,3-1-1,1 1 0,12 48 0,-12-76-29,0 1 0,0-1 0,1 0-1,0-1 1,1 1 0,0-1-1,1 0 1,1 0 0,9 11 0,-13-18-15,-1 0-1,1-1 1,0 1 0,1-1 0,-1 0 0,0 1 0,1-2 0,0 1 0,0-1 0,0 1-1,0-1 1,0-1 0,0 1 0,0-1 0,1 0 0,-1 0 0,0 0 0,1-1 0,-1 0 0,1 0-1,-1 0 1,0-1 0,11-2 0,-5-1-57,0 0 0,0 0 1,0-1-1,-1-1 0,1 0 0,-1 0 0,-1-1 0,0 0 0,0-1 1,0 0-1,-1 0 0,10-13 0,7-12-187,-1-2 0,21-40 0,-42 70 206,44-84-93,-4-1 0,-3-3 0,-5-1-1,-4-1 1,33-168 0,-63 256 105,1-4 110,1 1 0,-2 0 0,0 0-1,0-1 1,-1 1 0,0 0 0,0-1 0,-5-19-1,5 29-73,0 0 0,0 0 0,-1 0 0,1 0-1,-1 0 1,1 0 0,-1 0 0,1 0-1,-1 0 1,1 0 0,-1 0 0,0 1-1,0-1 1,1 0 0,-1 0 0,0 1-1,0-1 1,0 0 0,0 1 0,0-1-1,0 1 1,-2-1 0,2 1-14,0 0 1,0 0 0,0 0-1,0 0 1,0 0-1,0 0 1,0 1-1,0-1 1,0 0 0,0 1-1,0-1 1,0 1-1,0-1 1,0 1-1,0 0 1,0-1 0,0 1-1,1 0 1,-1 0-1,0-1 1,0 1-1,1 0 1,-1 0 0,0 1-1,-5 8 9,1 0 0,-1 1-1,2-1 1,0 1 0,-5 20-1,2-11 18,-14 55 340,3 0-1,-16 146 0,30-165-234,3 1 0,2-1 1,2 1-1,19 96 0,-20-138-345,2-1 1,0 0-1,1 0 0,0 0 0,1-1 0,8 14 0,-11-22-285,1 0 1,0-1-1,-1 1 1,2-1-1,-1 0 1,0 0-1,8 6 1,-7-8-277,0 1 0,-1-1 0,1 1 0,0-2 0,0 1 0,0 0 0,0-1 0,0 0 0,9 1 0,0-2-883,0 0 0,18-2 1,30-9-4920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3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14 6464,'0'0'116,"0"-1"0,0 1-1,0-1 1,0 1 0,0-1 0,0 1 0,0-1 0,0 1 0,-1-1 0,1 1-1,0-1 1,0 1 0,0-1 0,-1 1 0,1-1 0,0 1 0,0 0-1,-1-1 1,1 1 0,0-1 0,-1 1 0,1 0 0,0-1 0,-1 1 0,1 0-1,-1-1 1,1 1 0,-1 0 0,1 0 0,-1-1 0,1 1 0,0 0 0,-1 0-1,1 0 1,-1 0 0,0 0 0,1 0 0,-1-1 0,1 1 0,-1 0 0,1 1-1,-1-1 1,1 0 0,-1 0 0,1 0 0,-1 0 0,1 0 0,-1 0 0,1 1-1,-1-1 1,-5 2 119,1 0-1,0 1 0,-9 5 1,8-5 27,-23 14 610,-38 28 0,67-45-871,-3 2 60,1 0 0,-1 0 0,1 0 0,-1 1 0,-2 3 0,5-5-40,-1 0 0,1-1-1,-1 1 1,1 0 0,0-1-1,-1 1 1,1 0 0,0 0-1,0-1 1,-1 1 0,1 0 0,0 0-1,0-1 1,0 1 0,0 0-1,0 0 1,0 0 0,0-1-1,1 1 1,-1 0 0,0 0-1,0-1 1,0 1 0,1 0-1,-1 0 1,0-1 0,1 1-1,-1 0 1,1-1 0,-1 1-1,2 1 1,5 4 124,0 0 1,14 9-1,2 1-64,-8-5-44,-9-7-21,-1-1 0,0 1 0,0 0 1,-1 1-1,5 4 0,-8-8-5,-1 0 0,1 0 0,0 0 0,-1 0 1,1 0-1,0 0 0,0 0 0,0 0 0,0-1 0,0 1 1,0 0-1,2 0 0,-6 0 569,-2 6-455,0-1 1,0 1-1,0-1 0,0 0 0,-1-1 0,0 1 0,-1-1 1,-9 6-1,3-3-83,1-2 1,-1 1-1,-1-2 0,-13 5 1,4-7-813,15-2-1970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3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24 3072,'5'-24'5482,"-6"49"-3194,-5 21-639,4-27-1357,0 0-1,-7 20 0,-13 56 669,20-88-20,2-4-1286,12-20-11405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3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3488,'-9'-8'1792,"13"8"-1824,6 5 32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3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3904,'-26'45'2965,"18"-32"-2367,0 0 0,-1 0 0,0-1 0,-1 0 0,0-1 1,-14 12-1,22-20-444,-1-1-38,1 1-1,0-1 0,0 1 0,0-1 1,0 1-1,0 0 0,1 0 1,-3 5-1,4-7-74,0 0-1,-1 0 1,1 0 0,0 0-1,0 1 1,0-1 0,0 0 0,0 0-1,0 0 1,0 1 0,0-1-1,1 0 1,-1 0 0,0 0 0,1 0-1,-1 0 1,1 1 0,-1-1-1,1 0 1,0 0 0,-1 0-1,1 0 1,0-1 0,0 1 0,1 2-1,5 2 204,0 0 0,0 0 0,15 7 0,8 5 642,-22-12-657,-2-1 106,0 0 0,1 1 0,7 7 0,-14-12-282,1 0 1,-1 1-1,1-1 1,-1 1-1,1-1 1,-1 1 0,1-1-1,-1 1 1,0-1-1,1 1 1,-1-1-1,0 1 1,1-1-1,-1 1 1,0 0-1,0-1 1,1 1-1,-1-1 1,0 1-1,0 0 1,0-1-1,0 1 1,0 0-1,0-1 1,0 1 0,0 0-1,0-1 1,0 1-1,0 0 1,-1-1-1,1 1 1,0-1-1,0 1 1,-1 0-1,1-1 1,0 1-1,-1-1 1,1 1-1,0-1 1,-1 1-1,1-1 1,-1 1-1,1-1 1,-1 1-1,1-1 1,-1 0 0,0 1-1,-3 1 33,-1 1 0,1-1-1,-1-1 1,1 1 0,-1-1 0,1 1 0,-1-1-1,-6 0 1,-40 0-920,8 0-4256,23 3 877,4 6 1376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3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19 781 2400,'-19'3'1397,"24"-3"-358,-1 0 1,1-1-1,-1 0 0,0 0 0,1 0 0,6-3 1,10-6-699,0-1 0,-1-1 1,-1 0-1,0-2 0,0 0 1,-2-1-1,21-22 0,2-13-304,55-94-1,-91 138-29,88-151 58,-69 112 332,27-74 0,-46 110-333,-1 0 0,-1 0 0,1 0 0,-2-1 0,1 1 0,-1-1 0,-1 0 0,0 1 0,0-1 0,-2-12 0,2 21-73,0 1-1,0-1 1,0 1 0,0-1-1,0 1 1,0-1 0,0 1 0,-1-1-1,1 1 1,0-1 0,0 1-1,0-1 1,-1 1 0,1-1-1,0 1 1,0-1 0,-1 1 0,1-1-1,0 1 1,-1 0 0,1-1-1,-1 1 1,1 0 0,0-1 0,-1 1-1,1 0 1,-1-1 0,1 1-1,-1 0 1,0-1 0,0 2 4,0-1 1,0 0-1,0 1 1,0-1 0,0 0-1,0 1 1,1-1-1,-1 1 1,0 0 0,0-1-1,0 1 1,1-1-1,-1 1 1,-1 1-1,-4 5 5,1 1-1,-7 10 0,12-18 1,-6 11-44,-6 9 70,0 0 0,2 1 0,1 0-1,-8 24 1,-26 139 191,38-150-183,1 1 0,2 0-1,2 52 1,2-69 93,1 0 0,0 0-1,1 0 1,7 19 0,-8-28-14,1 0 0,0-1 0,0 0 0,0 1 1,1-1-1,1-1 0,0 1 0,0-1 0,11 11 0,-15-16-16,1 0-1,0 0 1,0 0 0,0 0-1,0-1 1,0 1-1,0-1 1,0 0 0,1 0-1,-1 0 1,0 0 0,1-1-1,-1 1 1,0-1-1,6 0 1,-3 0 6,0-1 0,0 0 0,0 0-1,0-1 1,0 1 0,-1-2 0,1 1 0,6-3-1,2-4-9,0 0 0,-1 0 0,0-1 0,0-1 0,17-18 0,-21 19-63,0 0-1,8-14 0,-15 21-34,1-1-1,-1 0 1,0 0-1,-1 0 1,1 0-1,-1 0 0,1 0 1,-1 0-1,-1-1 1,2-7-1,-2 11 1,0 0-1,0 0 1,0 0 0,0 1 0,0-1-1,0 0 1,0 0 0,0 0-1,-1 1 1,1-1 0,0 0-1,0 0 1,-1 1 0,1-1-1,0 0 1,-1 1 0,1-1-1,-1 0 1,1 1 0,-1-1 0,1 0-1,-1 1 1,0-1 0,0 0-1,0 1-5,0 0 0,0-1 0,0 1 0,0 0 0,0 0 0,0 0 0,0 0 0,0 0 0,0 0 0,0 0 0,0 0 0,0 1 0,0-1 0,0 0 0,0 1 0,-1-1 0,-3 3-30,0-1 1,0 1 0,1 0-1,-1 0 1,1 0 0,-5 5-1,2 0 1,-1 0 0,2 1 0,-10 15 0,13-20 49,0 1 0,1 0 0,0 0 0,0 0 1,0 0-1,0 0 0,1 0 0,0 0 0,-1 9 0,2-12-2,0 0 0,0 0 0,1 0 0,-1 0 0,0 0 0,1 0 0,-1 0 0,1 0 0,0-1 0,0 1 0,-1 0 0,1 0 0,0-1 0,1 1 0,-1 0 0,0-1 0,0 1 0,1-1 0,-1 0 0,1 1 1,-1-1-1,1 0 0,-1 0 0,1 0 0,0 0 0,0 0 0,3 1 0,-1-1 59,0 0-1,1 0 1,-1 0 0,0 0 0,1-1 0,-1 0 0,1 0-1,-1 0 1,1 0 0,-1-1 0,6-1 0,-4 1 8,0 0 0,1-1 0,-1 0 0,0 0 1,0-1-1,0 1 0,0-1 0,0-1 0,-1 1 1,10-8-1,-12 7-50,0 1 1,0-1-1,0 0 1,0-1 0,-1 1-1,1 0 1,-1-1-1,2-5 1,-3 8-26,-1-1 0,1 1 0,-1 0 0,0 0 0,1-1-1,-1 1 1,0 0 0,0-1 0,-1 1 0,1 0 0,0 0 0,-1-1 0,1 1 0,-1 0 0,0 0 0,1 0-1,-1 0 1,0 0 0,-1 0 0,1 0 0,-2-2 0,1 1-15,0 1-1,-1 0 1,1 0-1,-1 0 1,0 0-1,1 0 1,-1 0-1,0 1 1,0-1-1,-4 0 1,7 2 17,0 0 0,0 0 0,0 0 0,-1 0 1,1 0-1,0 0 0,0 0 0,0 0 0,-1 0 1,1 0-1,0 0 0,0 0 0,0 0 0,-1 0 0,1 0 1,0 0-1,0-1 0,0 1 0,0 0 0,-1 0 1,1 0-1,0 0 0,0 0 0,0-1 0,0 1 1,0 0-1,0 0 0,-1 0 0,1 0 0,0-1 0,0 1 1,0 0-1,0 0 0,0 0 0,0 0 0,0-1 1,0 1-1,0 0 0,0 0 0,0 0 0,0-1 0,0 1 1,0 0-1,0 0 0,0 0 0,0-1 0,0 1 1,0 0-1,0 0 0,0 0 0,0-1 0,0 1 1,1 0-1,-1 0 0,0 0 0,0 0 0,0-1 0,0 1 1,13-6 86,-9 4-54,23-10-21,0 1 0,1 2 1,46-10-1,-54 15-26,26-2-1,-39 5 45,1 1-1,-1 0 1,0 0-1,1 1 1,-1 0-1,12 3 1,-16-3-26,0 1 1,-1-1-1,1 1 0,-1-1 1,1 1-1,-1 0 1,0 0-1,0 0 1,0 0-1,0 0 1,0 0-1,0 1 1,0-1-1,-1 1 0,1-1 1,-1 1-1,0 0 1,0-1-1,0 1 1,0 0-1,0 0 1,-1 0-1,1-1 0,-1 1 1,1 3-1,-1 3 50,0 0-1,0 0 1,0-1-1,-1 1 0,0 0 1,-5 16-1,5-22-20,0-1-1,0 0 1,1 1-1,0-1 1,-1 1-1,1 0 0,0-1 1,0 1-1,0-1 1,1 6-1,0-7 309,3-2-230,-1-2 0,1 1 0,-1 0 0,0-1 0,1 1 0,-1-1 0,0 0 0,3-4 0,5-5-99,0 1 0,15-10 1,-4 3-236,-21 16 202,1 1 0,0-1 0,0 1-1,0 0 1,-1-1 0,1 1 0,0 0-1,1 0 1,-1 0 0,0 1 0,0-1-1,0 0 1,5 0 0,-6 2 9,0-1 0,0 0 0,0 1 0,1-1 0,-1 0 0,0 1 0,0-1 0,0 1 0,0 0 0,0-1 0,0 1 0,0 0 0,-1 0 0,1 0 0,0-1 0,0 1 0,0 0 0,-1 0 0,1 0 0,0 0 0,-1 0 0,1 0 0,-1 1 0,0-1 0,1 0 0,-1 0 0,0 0 0,1 0 0,-1 2 0,2 8-28,0 1 0,-1-1 0,0 21 0,-1-17 88,3 27-1,-3-42-29,0 1-1,1 0 1,-1 0-1,0 0 0,0 0 1,1 0-1,-1 0 1,0 0-1,1-1 0,-1 1 1,1 0-1,-1 0 1,1 0-1,-1-1 1,1 1-1,0 0 0,-1-1 1,1 1-1,0 0 1,0-1-1,-1 1 0,1-1 1,0 0-1,0 1 1,0-1-1,0 1 1,0-1-1,-1 0 0,1 0 1,0 0-1,0 1 1,0-1-1,2 0 0,1-1 77,1 1 0,0-1 0,0 0 0,0 0 0,6-3 0,-6 3-133,111-44 298,-57 21-254,-17 7-22,55-31 0,-91 44 16,0 1 0,-1-1 0,0 0 0,1 0 0,-1 0 0,-1-1 0,1 1 0,7-12 0,-12 16-3,1 0 0,-1 0 0,0 0-1,0 0 1,0-1 0,0 1 0,0 0 0,0 0 0,0 0-1,0 0 1,0 0 0,1-1 0,-1 1 0,0 0-1,0 0 1,0 0 0,0 0 0,0-1 0,0 1-1,0 0 1,0 0 0,0 0 0,0-1 0,0 1-1,-1 0 1,1 0 0,0 0 0,0 0 0,0 0-1,0-1 1,0 1 0,0 0 0,0 0 0,0 0-1,0 0 1,0 0 0,-1-1 0,1 1 0,0 0 0,0 0-1,0 0 1,-10-1-156,-11 5 15,4 3 119,0 1 1,0 1-1,1 0 1,-25 20-1,29-20-12,1-1 9,0 0 0,1 1 1,-13 14-1,20-20 16,0 1 0,0 0 0,0 1 0,0-1 0,0 0 0,1 1 0,0-1 0,0 1 0,0 0 0,1 0 0,-1 0 0,0 5 0,2-8 21,0 0 0,0 1 0,0-1 0,0 0-1,1 0 1,-1 1 0,1-1 0,-1 0 0,1 0 0,0 0 0,-1 0-1,1 0 1,0 0 0,1 0 0,-1 0 0,0 0 0,0 0-1,1 0 1,-1-1 0,1 1 0,0-1 0,-1 1 0,1-1 0,0 1-1,0-1 1,0 0 0,0 0 0,4 1 0,-3 0 18,0-1 0,0 0 0,0-1 0,1 1 1,-1 0-1,0-1 0,1 0 0,-1 0 0,0 0 0,1 0 1,-1 0-1,0-1 0,0 0 0,1 1 0,-1-1 1,0 0-1,0-1 0,0 1 0,3-2 0,1-2-16,-1 0 0,1-1 0,-1 0 0,0 0 0,0 0 0,-1-1 0,0 1 0,0-1 0,-1-1 0,0 1 0,0-1 0,0 1 0,-1-1 0,0 0 0,-1 0 0,0-1 0,2-11 0,-4 18-92,1-5-302,-1 9 141,-7 33-18,-5 11 163,2 1 1,-4 58-1,7-49 93,-15 60 0,-9-16 160,25-81-103,-2-1 0,-1 0 0,-13 21 0,15-29 7,0-1 1,-1 0 0,0 0 0,-1-1 0,1 0 0,-2 0 0,1-1 0,-1-1 0,0 1-1,0-2 1,-17 8 0,24-12-52,0 0-1,1-1 1,-1 1-1,0 0 0,0-1 1,0 0-1,0 1 1,0-1-1,0 0 0,1-1 1,-1 1-1,0 0 1,0-1-1,0 0 1,0 1-1,1-1 0,-1 0 1,0-1-1,1 1 1,-5-3-1,3 1 3,1 0 1,0 0-1,0 0 1,0 0-1,0-1 0,0 1 1,1-1-1,-1 0 0,1 0 1,0 0-1,0 0 1,0 0-1,-1-5 0,1-3-16,-1 1 0,2-1 0,0 0 0,0 0 0,1 0 0,0 1 0,1-1 0,1 0 0,0 0 0,0 1 0,1-1 0,0 1 0,1 0 0,1 0-1,0 0 1,0 1 0,1-1 0,12-15 0,0 7-28,1 0 0,1 2-1,1 0 1,0 1 0,1 1 0,32-16-1,9 0 28,79-26 0,-116 47 34,0-1 1,-1-2 0,39-25-1,-50 29-21,-1-1-1,0-1 0,-1 0 1,0 0-1,-1-2 0,0 1 1,13-22-1,-20 27-2,0 1-1,-1-1 1,0 0-1,4-13 1,-6 16-20,0 1 1,-1 0-1,1 0 0,-1-1 0,0 1 1,0 0-1,0 0 0,0-1 0,0 1 1,-1 0-1,0 0 0,1-1 0,-3-2 1,3 6 8,0-1 1,0 1 0,0 0 0,0 0 0,-1 0-1,1 0 1,0-1 0,0 1 0,0 0 0,0 0-1,-1 0 1,1 0 0,0 0 0,0 0 0,0-1 0,-1 1-1,1 0 1,0 0 0,0 0 0,0 0 0,-1 0-1,1 0 1,0 0 0,0 0 0,-1 0 0,1 0-1,0 0 1,0 0 0,0 0 0,-1 0 0,1 0 0,0 1-1,0-1 1,-1 0 0,1 0 0,0 0 0,0 0-1,0 0 1,0 0 0,-1 1 0,1-1 0,0 0-1,0 0 1,0 0 0,0 0 0,-1 1 0,1-1-1,-10 11-99,10-11 94,-7 11-34,0-1 0,1 1 1,0 0-1,1 0 0,0 1 1,1 0-1,1 0 1,-3 13-1,5-20 35,0 0 0,0 1 0,1-1-1,0 0 1,0 1 0,0-1 0,1 0 0,0 1 0,3 8 0,-4-12 27,0-1 0,1 0 0,0 1 0,-1-1 0,1 0 0,0 1 0,-1-1 1,1 0-1,0 0 0,0 0 0,0 0 0,0 0 0,0 0 0,0 0 0,1 0 0,-1 0 1,0 0-1,0-1 0,1 1 0,-1 0 0,0-1 0,1 1 0,-1-1 0,1 0 1,-1 1-1,0-1 0,1 0 0,-1 0 0,1 0 0,-1 0 0,1 0 0,-1 0 0,1 0 1,-1 0-1,1-1 0,-1 1 0,0-1 0,1 1 0,1-2 0,28-11 138,-1-1-1,36-24 1,-1 0-140,-35 22-55,-10 4-39,1 2-1,0 0 1,24-8-1,-40 17 53,-1 0-1,1 0 0,-1 0 0,1 1 1,-1 0-1,1 0 0,0 0 0,-1 0 1,1 1-1,-1-1 0,1 1 0,8 3 1,-3 1 33,0 0 1,0 1-1,16 11 0,-13-8 22,1 0 94,22 10 1,-31-16-52,1-1 0,-1 0 1,1 0-1,-1 0 0,1-1 1,0 0-1,10 1 0,-14-2-98,0 0 0,0 0 0,0-1 0,0 1 0,0 0 0,0-1 0,0 0 0,0 1 0,-1-1 0,1 0 0,3-2 0,8-1-276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4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6 727 3648,'0'0'78,"0"0"0,0 0-1,-1 0 1,1 0 0,0 0 0,-1 0 0,1 0 0,0 0-1,0 0 1,0 1 0,-1-1 0,1 0 0,0 0 0,0 0-1,-1 1 1,1-1 0,0 0 0,0 0 0,0 0 0,0 1-1,-1-1 1,1 0 0,0 0 0,0 1 0,0-1 0,0 0-1,0 0 1,0 1 0,0-1 0,0 0 0,0 0 0,0 1-1,0-1 1,0 0 0,0 1 0,0-1 0,0 0 0,0 0 0,0 1-1,0-1 1,0 0 0,0 0 0,0 1 0,1-1 0,-1 0-1,0 0 1,0 1 0,0-1 0,0 0 0,1 0 0,-1 0-1,0 1 1,0-1 0,1 0 0,0 1 92,0-1 0,0 1 0,0-1 0,0 0 0,0 0 0,0 1 0,0-1 0,0 0 0,0 0 0,0 0 0,0 0 1,0 0-1,0 0 0,2-1 0,18-5 407,-1-1-1,1 0 1,-2-2 0,1-1 0,31-20 0,-29 14-517,-1-1 1,0 0-1,-2-1 1,0-2-1,-1 1 1,26-38-1,79-146 280,-93 149-52,-6 11 46,-1-1 0,20-57 0,-40 92-740,-4 11 88,-6 21 157,-20 65 189,-18 110 1,33-141 26,2-9 46,0-3 54,-5 53 0,14-90-31,1 0 1,0-1-1,1 1 1,1 10 0,-1-16-27,-1 0-1,1 0 1,0 1 0,0-1 0,-1 0 0,1-1 0,1 1 0,1 3 0,-3-4-37,1 0 1,0-1 0,-1 1 0,1-1 0,0 1-1,-1-1 1,1 1 0,0-1 0,0 1 0,-1-1 0,1 0-1,0 1 1,0-1 0,0 0 0,0 0 0,0 1-1,-1-1 1,1 0 0,0 0 0,0 0 0,1-1-1,0 1-3,0 0-1,0-1 0,0 0 1,0 1-1,0-1 0,0 0 1,0 0-1,-1 0 0,1 0 1,0 0-1,-1-1 0,1 1 1,2-3-1,18-25 152,-20 27-186,142-244 496,-17 27-489,-31 65-40,-95 152-17,0 0 0,0 0 1,0 1-1,0-1 0,0 0 1,-1 0-1,1 0 0,-1 0 1,1 0-1,-1-2 0,-12 14-394,-2 5 352,0 1-1,1 0 1,1 2 0,-16 26-1,-7 36 100,-39 124-1,58-155-18,2-7 50,-35 92 742,48-133-763,1 0 1,0-1-1,-1 1 1,1 0-1,0-1 1,0 1-1,-1 0 0,1-1 1,0 1-1,0 0 1,0-1-1,0 1 1,0 0-1,0 1 1,4-2 520,4-5-199,68-69-40,25-21-500,-98 93 149,-1 0-1,1 0 1,0 0-1,-1 0 1,1 1-1,0-1 1,0 1-1,5-2 1,-7 3 15,0 0 1,0 0-1,0 0 1,0 0 0,0 0-1,0 0 1,0 1 0,0-1-1,0 0 1,0 1 0,0-1-1,0 0 1,0 1-1,0-1 1,0 1 0,0 0-1,0-1 1,-1 1 0,1-1-1,0 1 1,0 0 0,-1 0-1,1 0 1,-1-1 0,1 1-1,-1 0 1,1 0-1,-1 0 1,1 2 0,5 9-63,-1 0 0,-1 1 0,5 23 0,-6-24 84,-1 0 0,2-1 0,0 1 0,0-1 0,10 17 0,-12-25 31,0 0-1,0 0 1,1-1 0,-1 1 0,1-1 0,0 0 0,0 1 0,0-1 0,0-1-1,0 1 1,0 0 0,1-1 0,-1 1 0,0-1 0,1 0 0,-1 0 0,1-1 0,0 1-1,-1-1 1,1 1 0,-1-1 0,7-1 0,2 0 57,0 0 0,0-1 1,0-1-1,0 0 0,16-6 1,-15 3-75,0 0 0,0 0 1,-1-2-1,15-10 0,42-40 37,-46 37-85,-17 17 20,-1-1 0,0 0 0,0 0 0,-1 0 0,1-1 0,-1 0 0,0 1 0,3-10 0,5-5-100,-12 20 105,0 0 1,0 0-1,0 0 1,0 0-1,0 0 1,0 0-1,0 0 1,0 0-1,1 0 1,-1 0-1,0-1 0,0 1 1,0 0-1,0 0 1,0 0-1,0 0 1,0 0-1,-1 0 1,1 0-1,0 0 1,0 0-1,0 0 1,0 0-1,0-1 1,0 1-1,0 0 1,0 0-1,0 0 1,0 0-1,0 0 1,0 0-1,0 0 1,0 0-1,0 0 1,0 0-1,0 0 1,0 0-1,0 0 1,-1 0-1,1 0 1,0 0-1,0 0 0,0 0 1,0 0-1,0 0 1,0 0-1,0 0 1,0 0-1,0 0 1,0 0-1,0 0 1,0 0-1,-1 0 1,1 0-1,0 0 1,0 0-1,0 0 1,0 0-1,0 0 1,0 0-1,0 0 1,-2 1-18,0 0 1,0 0 0,1 0-1,-1 0 1,0 1 0,1-1 0,-1 1-1,1-1 1,0 1 0,-2 2-1,-12 18-15,-13 18-32,18-27-6,1 1 0,-11 21 0,8-11 58,5-10-26,0 0 1,0 1-1,-4 19 1,10-30 75,0-1 0,0 1 0,0-1-1,1 1 1,0 0 0,0-1 0,0 1 0,0-1 0,0 1 0,1 0 0,-1-1 0,1 1 0,0-1 0,0 1-1,1-1 1,-1 0 0,1 1 0,-1-1 0,5 5 0,-6-7-14,0-1-1,1 0 1,-1 1 0,1-1 0,-1 0-1,0 1 1,1-1 0,-1 0-1,1 1 1,-1-1 0,1 0 0,-1 0-1,1 0 1,-1 1 0,1-1-1,-1 0 1,1 0 0,-1 0 0,1 0-1,-1 0 1,1 0 0,-1 0-1,1 0 1,-1 0 0,1 0 0,0-1-1,1 1 28,0-1 0,0 0 0,0 0 0,-1 0 0,1 0 0,-1 0 0,4-3 0,1-1 43,0-2 1,-1 1-1,6-8 1,2-4-99,-1 0 0,-1-1 1,-1-1-1,-1 1 0,0-1 1,-2-1-1,10-41 0,-17 48-165,-2 11 34,-1 9-32,0 3 50,-1 6 57,-1 1 0,2-1-1,-2 17 1,4-20 42,0-9 16,1 1 0,-1-1 1,1 0-1,0 1 1,0-1-1,0 0 0,0 1 1,1-1-1,0 0 0,-1 1 1,1-1-1,2 4 1,-2-6 28,-1-1 0,1 1 1,-1-1-1,1 1 0,-1-1 1,1 0-1,0 1 0,-1-1 0,1 0 1,0 0-1,-1 1 0,1-1 1,0 0-1,-1 0 0,1 0 1,0 0-1,0 0 0,-1 0 1,1 0-1,0 0 0,-1 0 1,1 0-1,0-1 0,-1 1 0,1 0 1,0 0-1,-1-1 0,1 1 1,0 0-1,0-1 0,27-13 432,-26 13-462,230-120 260,-223 117-329,-1 0 0,1 0-1,0 1 1,0 1 0,1 0 0,17-2 0,-25 4 61,0 0 0,1 0 1,-1 0-1,1 0 0,-1 0 0,1 1 1,-1-1-1,1 1 0,-1 0 1,0-1-1,1 1 0,-1 0 1,0 1-1,0-1 0,0 0 1,0 1-1,0-1 0,0 1 1,0-1-1,0 1 0,0 0 0,-1 0 1,1 0-1,-1 0 0,0 0 1,1 0-1,-1 0 0,0 1 1,0-1-1,1 3 0,-1 3 30,1 0 1,-1-1-1,0 1 0,-1 0 0,1 0 0,-2 0 0,0 10 1,-1 14 459,2-32-460,0 0-1,0 0 1,0 0-1,1 0 1,-1 0 0,0 1-1,0-1 1,0 0-1,1 0 1,-1 0-1,0 0 1,0 0-1,0 0 1,1 0-1,-1 0 1,0 0-1,0 0 1,0 0 0,1 0-1,-1 0 1,0 0-1,0 0 1,0 0-1,1 0 1,-1 0-1,0 0 1,0 0-1,0 0 1,1 0-1,-1 0 1,0 0 0,0-1-1,0 1 1,0 0-1,1 0 1,-1 0-1,0 0 1,0-1-1,12-5 115,-2-1-97,-1-1 0,0 0-1,0-1 1,-1 0 0,10-13-1,14-16-162,-20 24 59,14-14-29,-24 26 75,0 0 0,0 1 0,0-1 0,0 1 0,0 0 0,0-1 0,0 1 0,0 0 0,0 0 1,1 0-1,3 0 0,-4 1 9,0 0 0,0 0 0,0 1 0,0-1 1,-1 1-1,1-1 0,0 1 0,0 0 1,0 0-1,-1 0 0,1 0 0,0 0 0,-1 0 1,1 0-1,-1 1 0,1-1 0,-1 0 1,1 2-1,4 4-2,0 0 0,7 12 0,-8-10 43,1 0 0,0-1-1,0 0 1,1 0 0,0-1-1,0 0 1,1 0 0,0 0-1,0-1 1,1 0 0,12 6-1,-12-8 41,-1 0-1,1-1 1,0-1-1,0 1 0,0-1 1,0-1-1,0 0 1,0 0-1,1 0 0,8-2 1,8-1 9,29-4-2931,-31 2 1127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4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50 240 4576,'-41'-20'2048,"33"3"-1760,8 5 1312,8 4-928,15-12 768,9 0-800,21-3 352,2 3-576,16-5 128,1 5-320,32 0 0,-1 5-128,19 2 448,-9 10-320,3-1-2208,-13 8 1088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4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6 867 3552,'-6'3'902,"8"-3"499,12-7 1976,131-106 2111,-26 22-4836,-92 68-569,-2 0 0,31-38 0,-8-4 288,-3-2-1,-2-2 1,50-112-1,-83 150-215,-9 23-175,-5 16-205,-23 80-90,-21 117 0,40-167 198,-2 10 178,0-3-6,-5 53 0,14-91 19,1-1 1,0 1-1,1-1 1,-1 0-1,1 1 1,2 6-1,-3-11-25,0-1 0,1 0-1,-1 0 1,0 0 0,1 0-1,-1 0 1,1 0 0,-1 0 0,1 0-1,0 0 1,-1 0 0,1 0-1,0 0 1,-1 0 0,1 0-1,0-1 1,0 1 0,0 0-1,0-1 1,0 1 0,0 0 0,0-1-1,0 1 1,0-1 0,0 0-1,0 1 1,0-1 0,1 0-1,-1 0 1,0 1 0,0-1 0,0 0-1,0 0 1,0 0 0,1-1-1,-1 1 1,0 0 0,0 0-1,2-1 1,0 0 23,0-1 0,0 1 0,-1-1 0,1 0 1,-1 1-1,1-1 0,-1 0 0,1 0 0,-1-1 0,0 1 0,2-4 0,5-3 71,38-45-15,-3-2-1,44-73 1,-12 18-100,22-15 2,-53 70 115,56-87 0,-97 136-167,-3 6 7,0 0-1,0 0 0,-1 0 1,1 0-1,0 0 1,-1 0-1,1 0 0,-1 0 1,1 0-1,-1-1 1,0 1-1,1 0 0,-1-2 1,-8 8-337,-25 37 288,2 1 1,-31 60 0,-41 99 104,21-37 140,29-57 373,36-78 396,15-25-493,6-9-93,8-11-12,70-88-229,-75 93-220,1 1 0,0 0-1,1 0 1,14-11 0,-22 20 86,0-1 1,-1 1-1,1-1 0,-1 1 0,1 0 0,0-1 0,-1 1 0,1 0 0,0-1 1,-1 1-1,1 0 0,0 0 0,0 0 0,-1 0 0,1 0 0,0 0 0,0 0 1,-1 0-1,1 0 0,0 0 0,-1 0 0,1 0 0,0 0 0,0 1 0,-1-1 1,1 0-1,0 1 0,-1-1 0,1 0 0,0 1 0,-1-1 0,1 1 0,-1-1 1,1 1-1,-1-1 0,1 1 0,0 0 0,1 3-48,1-1 0,-1 1 0,0-1 0,0 1-1,2 6 1,-3-5 40,6 13-37,0-1-1,1 1 0,1-1 0,12 18 0,-18-30 101,0-1 0,0 0 0,1 0 0,-1-1 0,1 1 0,0-1 0,0 0-1,0 0 1,1 0 0,-1 0 0,1-1 0,0 1 0,-1-1 0,1-1 0,0 1 0,0-1-1,0 1 1,1-1 0,-1-1 0,8 1 0,-5-1 13,-1-1 0,0 0 0,0-1-1,0 1 1,0-2 0,0 1 0,-1-1 0,1 1 0,0-2-1,-1 1 1,0-1 0,0 0 0,0 0 0,-1-1 0,1 0 0,-1 0-1,0 0 1,6-8 0,-2 2-47,-1-1 0,-1 0-1,1 0 1,-2 0 0,0-1 0,0 0-1,-1-1 1,4-19 0,-5 20 23,-3 10-38,0 0 0,0 0 0,-1 0 0,1 0 0,-1 0 0,1 0 0,-1 0 0,0 0 0,0 0 0,0 0 0,0 0 0,-1 0 0,-1-5 0,2 8-5,0-1 1,0 1 0,-1 0 0,1-1-1,0 1 1,0 0 0,-1-1 0,1 1-1,0 0 1,-1 0 0,1 0 0,0-1-1,-1 1 1,1 0 0,-1 0 0,1 0-1,0 0 1,-1 0 0,1 0 0,-1 0-1,1-1 1,0 1 0,-1 0 0,1 1-1,-1-1 1,1 0 0,0 0 0,-1 0-1,1 0 1,-1 0 0,1 0 0,0 0-1,-1 1 1,1-1 0,-1 0 0,1 0-1,0 0 1,-1 1 0,1-1 0,0 0-1,-1 1 1,-12 12-237,9-4 160,-1 0-1,2 1 1,-1-1-1,-3 20 1,5-21 81,1-1-1,0 0 1,1 1 0,0-1 0,0 1 0,0-1-1,3 14 1,-2-17 16,0-1 0,0 1 0,1-1 0,-1 1 0,1-1 0,-1 1-1,1-1 1,0 0 0,0 0 0,1 0 0,-1 0 0,1 0 0,-1-1 0,1 1 0,0-1 0,0 1 0,4 2 0,3-1 61,-1 1 1,1-2 0,0 1-1,0-1 1,0-1 0,0 1-1,0-2 1,0 0 0,1 0-1,-1-1 1,15-1 0,-5-1-907,-1-1 1,1-1 0,-1 0-1,0-2 1,18-7 0,-34 12 365,-1 0-1,1 0 1,-1 0 0,1-1 0,-1 1-1,0 0 1,0-1 0,1 1 0,-1-1-1,0 0 1,0 0 0,-1 0-1,1 0 1,3-5 0,5-10-2561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4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3 168 6656,'-3'0'3008,"51"-5"-2624,2 2 768,5 0-704,35-14-32,8 6-256,28-14 96,0 5-160,14-4 544,-14 5-384,-5-6-3040,-23 10 1472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4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0 723 3328,'0'1'68,"0"-1"1,0 0-1,0 0 1,0 0-1,0 1 1,1-1-1,-1 0 1,0 0-1,0 0 0,0 1 1,0-1-1,0 0 1,0 0-1,0 0 1,1 0-1,-1 1 1,0-1-1,0 0 1,0 0-1,0 0 0,1 0 1,-1 0-1,0 0 1,0 0-1,0 1 1,1-1-1,-1 0 1,0 0-1,0 0 0,0 0 1,1 0-1,-1 0 1,0 0-1,0 0 1,0 0-1,1 0 1,-1 0-1,0 0 1,0 0-1,0 0 0,1-1 1,-1 1-1,0 0 1,0 0-1,0 0 1,1 0-1,-1 0 1,13-6 2201,-9 4-1960,36-16 1562,51-32-1,-56 27-1687,-1-2 1,-2-1-1,40-39 0,-29 19 80,-2-2 0,-1-1 0,41-71 0,-21 13 127,-50 85-310,0 0 0,-2 0 0,7-26 0,-15 46-112,1 0-1,-1 0 1,0 0 0,0 0-1,0 0 1,0 0 0,-1-5 0,1 7 23,0 0 0,0-1 1,0 1-1,0 0 0,0-1 1,0 1-1,0 0 0,-1 0 1,1-1-1,0 1 0,0 0 1,0 0-1,-1-1 0,1 1 1,0 0-1,0 0 0,-1-1 1,1 1-1,0 0 0,0 0 1,-1 0-1,1 0 0,0-1 1,-1 1-1,1 0 0,0 0 1,0 0-1,-1 0 0,1 0 1,0 0-1,-1 0 0,1 0 1,0 0-1,-1 0 0,1 0 1,0 0-1,-1 0 0,1 0 1,0 0-1,-1 0 0,1 1 1,0-1-1,-1 0 0,1 0 1,0 0-1,0 0 0,-1 1 1,1-1-1,0 0 0,0 0 1,-1 0-1,1 1 0,0-1 1,-1 1-1,-6 4-17,1 1 1,-1 1-1,1-1 0,0 1 1,0 0-1,1 1 1,-7 11-1,1 3 19,-14 34 1,-34 135 42,52-164 91,2 1 0,-3 34 0,8-47-25,-1 0 0,2-1 0,0 1 0,1 0 0,0-1-1,5 17 1,-5-26 45,0 1 0,0-1 0,1 0-1,-1 0 1,1 0 0,0-1 0,1 1-1,-1-1 1,1 1 0,5 3 0,-8-6-44,1 0 1,0-1-1,1 1 0,-1-1 1,0 1-1,0-1 1,1 0-1,-1 0 0,1 0 1,-1 0-1,1 0 0,-1 0 1,1-1-1,0 1 1,-1-1-1,1 0 0,0 0 1,-1 0-1,1 0 1,-1 0-1,1-1 0,4 0 1,0-2-25,0 0 0,0-1 0,0 0 0,-1 0 0,0 0 0,0-1 0,0 0 0,0 0 0,7-9 1,-5 4-56,0 1 1,0-2-1,-2 1 1,1-1 0,5-12-1,-6 9-54,5-11-166,-12 32-212,-4 41 73,1-35 341,2-1 1,-1 1-1,1 0 0,1 0 1,0 0-1,1 0 0,2 20 1,-1-33 26,-1 0-1,0 1 1,0-1 0,0 0 0,0 0 0,1 0 0,-1 1-1,0-1 1,0 0 0,1 0 0,-1 0 0,0 0 0,0 1 0,1-1-1,-1 0 1,0 0 0,0 0 0,1 0 0,-1 0 0,0 0-1,0 0 1,1 0 0,-1 0 0,0 0 0,1 0 0,-1 0 0,0 0-1,0 0 1,1 0 0,-1 0 0,0 0 0,0 0 0,1 0-1,-1-1 1,0 1 0,0 0 0,1 0 0,-1 0 0,0 0 0,0 0-1,0-1 1,1 1 0,-1 0 0,19-13 137,-10 7-34,110-78 42,-79 55-177,-29 21-34,0 0-1,1 1 0,0 0 0,0 1 1,1 0-1,21-6 0,-34 12 30,1-1 0,0 1 0,-1 0 0,1 0-1,0 0 1,0 0 0,0 0 0,-1 0 0,1 0 0,0 0 0,0 0-1,-1 0 1,1 0 0,0 0 0,0 1 0,-1-1 0,1 0 0,0 0 0,-1 1-1,1-1 1,0 1 0,-1-1 0,1 0 0,0 1 0,-1-1 0,1 1 0,-1-1-1,1 1 1,-1 0 0,1-1 0,-1 1 0,0 0 0,1-1 0,-1 1 0,0 0-1,1-1 1,-1 1 0,0 0 0,0 0 0,1-1 0,-1 1 0,0 0 0,0 0-1,0-1 1,0 1 0,0 0 0,0 0 0,0-1 0,-1 2 0,1 3-29,-1 0 0,0 1 0,0-1 1,-1 0-1,1 0 0,-4 5 0,-2 5 181,-2 0-1,0 0 1,0-1-1,-1-1 1,-13 14-1,30-31 33,0 0 0,0 0 1,10-3-1,9-6-245,-2 1 39,1 1 0,0 2-1,34-10 1,-57 19 8,-1-1-1,0 1 1,1 0 0,-1-1 0,1 1-1,-1 0 1,1 0 0,-1 0 0,0 0-1,1 0 1,-1 0 0,1 1 0,-1-1-1,0 0 1,1 1 0,-1-1 0,0 1-1,1-1 1,-1 1 0,0-1 0,0 1-1,1 0 1,-1 0 0,0 0 0,1 1-1,-1 0 17,1 0 0,-1 0 0,0 0 0,0 0 0,0 0 0,-1 0 0,1 1 0,0-1 0,-1 0-1,1 1 1,-1-1 0,0 0 0,0 5 0,0 9 28,0-15 69,6-7 277,11-4-296,0-1 0,-1-1-1,0 0 1,15-16 0,-30 27-98,-1 0 1,1 0-1,0 1 1,0-1-1,0 0 1,0 0-1,0 1 0,0-1 1,0 1-1,0-1 1,0 1-1,0 0 0,0-1 1,2 1-1,-2 0 10,-1 0-1,1 0 0,-1 0 1,1 0-1,-1 0 0,0 1 1,1-1-1,-1 0 1,0 0-1,1 0 0,-1 1 1,1-1-1,-1 0 0,0 1 1,0-1-1,1 0 0,-1 1 1,0-1-1,1 0 0,-1 1 1,0-1-1,0 0 0,0 1 1,1-1-1,-1 1 0,0-1 1,1 6-37,0-1 0,0 0-1,-1 1 1,1-1 0,-2 6 0,1-7 64,-3 25-66,2-25 41,0 1 0,0-1 1,1 0-1,0 1 0,0-1 0,1 7 0,-1 12-50,0-21 79,0 1 0,0-1 0,0 1 0,0-1 0,0 0 0,0 1 0,1 2 0,3 2 50,-4-6-51,1 0 1,0 1 0,0-1 0,1 0 0,-1 0 0,0 0-1,0 0 1,1 0 0,-1 0 0,0 0 0,1 0 0,-1-1-1,1 1 1,-1 0 0,1-1 0,-1 1 0,1-1-1,-1 0 1,1 0 0,0 1 0,-1-1 0,1 0 0,0 0-1,-1 0 1,1-1 0,-1 1 0,1 0 0,-1-1-1,1 1 1,0-1 0,-1 1 0,2-2 0,5-1 91,0-1 0,0 0 1,-1 0-1,10-8 0,16-10 19,27-21-112,-54 38 6,0-1 0,-1 1 0,1-1-1,-1 0 1,0-1 0,7-12 0,-11 17-28,0 0 1,0 0-1,0 0 0,-1 0 0,1 0 1,-1 0-1,1-1 0,-1 1 1,0 0-1,0 0 0,0 0 1,0 0-1,0-1 0,-1 1 0,1 0 1,-1 0-1,0-3 0,0 4-6,1 0-1,-1 0 0,1 0 0,-1 0 0,1 1 0,-1-1 0,0 0 0,1 0 0,-1 1 1,0-1-1,0 0 0,1 1 0,-1-1 0,0 1 0,0-1 0,0 1 0,0-1 1,0 1-1,0 0 0,0-1 0,0 1 0,1 0 0,-1 0 0,0 0 0,0 0 0,0 0 1,0 0-1,0 0 0,0 0 0,0 0 0,0 0 0,0 0 0,0 1 0,0-1 1,0 0-1,0 1 0,-2 0 0,-4 2-51,1 1 0,-1 0 0,0 1 0,1-1 0,0 1 0,0 0 0,1 1 0,-1-1 0,1 1 0,-4 7 0,6-10 55,1 0 1,0 0-1,0 0 0,0 0 0,0 1 1,1-1-1,-1 1 0,1-1 0,0 1 1,0-1-1,0 1 0,1 0 0,-1 0 1,1-1-1,0 1 0,0 0 0,0 0 0,1-1 1,-1 1-1,1 0 0,0 0 0,1 4 1,0-5 30,0 0 1,0 0 0,0 0-1,0-1 1,1 1 0,-1 0-1,1-1 1,0 0 0,-1 0-1,1 1 1,0-2 0,0 1-1,0 0 1,1-1-1,-1 1 1,5 1 0,2-1 78,0 1-1,-1-1 1,1-1 0,13 1 0,-6-2 5,-1 0 0,1-1 0,20-5 1,19-6-2585,-24 6 908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08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15552,'-32'5'5759,"24"3"-4479,-2 7 192,6-7-1408,0-3-224,-1-1 64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4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 4896,'-9'-8'2208,"18"1"-1920,-4 2-128,3 5-160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4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27 302 5888,'-27'-9'2688,"36"-7"-2336,4 4 512,10 0-544,40-16 928,19 0-704,34-12 224,-3 8-448,40-7-192,-10 7-64,15-1 480,-19 13-288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4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9 720 2496,'0'1'70,"-1"-1"0,1 0 0,-1 0 0,1 0 0,-1 0 0,1 1 0,-1-1 0,1 0 0,0 0 0,-1 1 0,1-1 0,-1 0 0,1 1 0,0-1 0,-1 1 0,1-1 0,0 0 0,-1 1 0,1-1 0,0 1 0,0 0 95,0-1-1,0 0 1,0 1 0,0-1-1,0 0 1,0 1 0,0-1-1,0 0 1,1 0 0,-1 1-1,0-1 1,0 0 0,0 1-1,0-1 1,1 0 0,-1 0-1,0 0 1,0 1 0,1-1-1,-1 0 1,0 0 0,0 0-1,1 1 1,1 0 359,0 0 1,0 0-1,0-1 1,0 1-1,0 0 1,0-1-1,0 1 0,1-1 1,1 0-1,7 0-1,-1-2 0,0 1-1,0-2 1,1 1-1,-2-1 1,19-8 0,54-31 229,-55 27-579,-1-1-1,0-2 1,-1 0 0,36-35 0,-20 11 88,-41 42-269,0-1 0,0 1 0,0 0 0,0 0 0,0 0 0,1-1 0,-1 1 0,0 0 0,0 0 0,0 0 0,0 0 0,0-1 0,1 1 0,-1 0-1,0 0 1,0 0 0,0 0 0,1 0 0,-1 0 0,0 0 0,0-1 0,0 1 0,1 0 0,-1 0 0,0 0 0,0 0 0,1 0 0,-1 0 0,0 0 0,0 0 0,0 0 0,1 0 0,-1 0 0,0 0 0,0 0 0,1 1 0,-1-1-1,0 0 1,0 0 0,-1 11-263,-10 18 8,11-27 266,-14 26 23,10-20-57,0 0 0,1 0 1,0 1-1,0-1 0,0 0 0,1 1 1,0 0-1,0 14 0,2-21 66,0-1-1,0 0 1,0 0-1,0 1 1,0-1-1,0 0 1,0 0-1,1 0 1,-1 1-1,0-1 1,1 0-1,-1 0 1,1 0-1,0 0 1,-1 0-1,1 0 1,0 0-1,-1 0 1,1 0-1,0 0 1,0 0 0,0 0-1,2 1 1,-1-2 16,0 1 0,0 0 1,0-1-1,0 1 0,0-1 1,0 1-1,1-1 0,-1 0 1,0 0-1,0 0 0,0 0 1,3-1-1,5-1 104,0-1 0,0 0 1,-1 0-1,13-7 0,-12 5-95,-1-1 1,0 0-1,0 0 0,-1-1 0,1 0 0,8-11 1,40-52 158,-55 67-204,95-135 95,-19 25-76,-41 62 121,48-88-1,-80 130-140,1-3-2,9-23 0,-14 32-39,0 1 0,0-1 0,-1 0 0,1 0 0,-1 0 0,0 1 0,1-1 0,-1 0 0,-1 0 0,1 0 0,0 0-1,-1 1 1,1-1 0,-2-4 0,1 7 12,1-1-1,-1 0 0,1 1 1,-1-1-1,1 0 0,-1 1 0,0-1 1,1 1-1,-1-1 0,0 1 0,0-1 1,1 1-1,-1-1 0,0 1 1,0 0-1,0 0 0,0-1 0,0 1 1,1 0-1,-1 0 0,0 0 1,0 0-1,0 0 0,0 0 0,0 0 1,0 0-1,1 0 0,-1 0 1,0 1-1,0-1 0,0 0 0,0 1 1,1-1-1,-3 1 0,-3 2-10,-1 0-1,-11 8 1,16-10 42,-3 3-57,-1 0 1,1 0-1,0 1 1,0 0-1,1 0 0,0 0 1,0 0-1,-6 10 1,3-1-27,0-1 0,-8 23 1,7-10 85,1 0 0,1 1-1,1 0 1,2 0 0,0 0 0,2 0 0,1 1 0,1-1 0,1 0 0,10 43 0,-10-60 36,1 1 0,0-1 0,0 0 1,1 1-1,0-2 0,1 1 1,1 0-1,-1-1 0,1 0 0,1 0 1,-1-1-1,2 0 0,-1 0 0,1 0 1,0-1-1,0 0 0,1-1 0,0 0 1,1 0-1,-1-1 0,1 0 0,0-1 1,0 0-1,19 4 0,-7-2 160,1-2 0,31 2 0,-45-6-265,-1 0-1,1 0 0,0-1 1,-1 0-1,1-1 0,0 0 1,-1 0-1,0-1 0,13-5 1,-20 7-102,5-2-708,0 1 0,0-1 0,0-1-1,-1 1 1,0-1 0,1 0 0,-2 0 0,9-9 0,1-5-1556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4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7232,'-5'0'3264,"37"0"-2848,-1 0 992,6 0-864,26 0 192,0 5-416,9-1-128,-6-1-128,-3 2 224,-8-2-160,-5-3 160,-5 5-160,-14-5-480,-4 0 160,-9-5-3488,0 5 1984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4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20 5984,'-73'-19'2688,"60"22"-2336,23-3 32,3 0-288,24 0 256,3 0-224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51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2 832 3136,'0'1'53,"-1"-1"0,1 1-1,0-1 1,0 1 0,0-1 0,0 0 0,0 1-1,0-1 1,0 1 0,0-1 0,0 1 0,0-1 0,0 1-1,0-1 1,0 1 0,0-1 0,0 0 0,0 1-1,0-1 1,1 1 0,-1-1 0,0 1 0,0-1 0,1 0-1,-1 1 1,0-1 0,0 0 0,1 1 0,0 0-1,0-1 153,0 1-1,1 0 0,-1 0 1,1-1-1,-1 1 0,1 0 1,-1-1-1,1 0 0,1 1 1,3 0 498,0-1 1,0 1 0,11-2-1,-13 1-481,1-1-1,0 0 1,-1 0-1,1-1 1,-1 1 0,1-1-1,-1 0 1,0 0-1,5-4 1,-1 0 159,0 0 1,13-15-1,-10 9-208,-1 0-1,-1 0 1,-1-1-1,15-27 1,19-58 190,-38 86-314,115-339 1604,-115 338-1582,-1 0-1,0 0 1,-1 0-1,0 0 1,-1 0-1,0-1 1,-1 1-1,-3-20 1,3 32-67,0 1 0,0-1 0,0 0 0,0 0 0,0 1 0,-1-1 0,1 0 1,0 1-1,0-1 0,-1 0 0,1 1 0,0-1 0,-1 0 0,1 1 0,-1-1 0,1 1 0,-1-1 1,1 0-1,-1 1 0,1-1 0,-1 1 0,0-1 0,0 1-10,0 0-1,1 0 1,-1 0-1,0 0 1,1 0 0,-1 0-1,0 0 1,1 0 0,-1 0-1,0 0 1,1 1-1,-1-1 1,0 0 0,1 0-1,-1 1 1,0-1 0,1 0-1,-1 1 1,0 0-1,-2 1-16,0 1-1,0 0 0,0 0 0,1 0 0,-1 0 0,1 0 1,-3 5-1,-5 12 28,1 1 0,1 0 1,1 0-1,1 1 0,1 0 0,-4 33 1,1 137-254,8-181 282,-1 23-7,9 68 1,-6-92 7,0-1 0,0 1-1,1-1 1,0 1 0,1-1 0,0 0-1,0-1 1,1 1 0,0-1-1,0 1 1,11 11 0,-12-17 12,-1 0 0,1 0 1,0-1-1,0 1 0,0-1 1,0 0-1,0 0 0,0 0 1,0-1-1,1 1 0,-1-1 0,1 0 1,-1-1-1,1 1 0,-1-1 1,8 0-1,7-1 186,1 0-1,29-7 1,-27 4-226,13-4-18,-1-1 1,0-2-1,-1-1 1,0-2-1,59-34 0,-47 19 124,-41 26-30,1-1 0,-1 1 0,-1-1 0,1 0 0,0 0 0,-1 0 0,5-9 0,-7 13-78,-1-1-1,0 0 0,0 1 0,1-1 1,-1 0-1,0 1 0,0-1 0,0 0 1,0 0-1,0 1 0,0-1 0,0 0 1,0 0-1,0 1 0,0-1 0,0 0 1,0 1-1,-1-1 0,1 0 1,0 1-1,0-1 0,-1 0 0,1 1 1,-1-1-1,1 0 0,0 1 0,-1-1 1,1 1-1,-1-1 0,1 1 0,-1-1 1,0 1-1,1-1 0,-1 1 0,1 0 1,-1-1-1,0 1 0,1 0 0,-1-1 1,0 1-1,0 0 0,1 0 0,-1 0 1,0 0-1,1 0 0,-1-1 0,0 1 1,0 1-1,1-1 0,-1 0 0,0 0 1,0 0-1,1 0 0,-1 0 0,0 1 1,1-1-1,-1 0 0,-1 1 0,-10 5-19,0 1 0,0 0-1,0 0 1,1 2 0,-20 17-1,-1 0 62,10-8-106,1 1-1,1 0 1,-23 29 0,41-45 54,0 0 0,0 0 0,0 0 0,1 0 1,-1 0-1,1 0 0,0 1 0,0-1 0,-1 6 0,2-8 17,0 0 0,0 0 1,0 0-1,0 0 0,0 0 0,0 0 0,0 0 0,0 0 0,0 0 0,0 0 0,0 0 0,1 0 0,-1-1 0,0 1 0,1 0 0,-1 0 0,1 0 0,-1 0 0,1 0 0,-1 0 0,1-1 0,-1 1 0,1 0 1,0 0-1,0-1 0,-1 1 0,1-1 0,0 1 0,0 0 0,0-1 0,0 0 0,-1 1 0,1-1 0,0 1 0,2-1 0,4 1 87,0 0 0,0-1 1,0 0-1,0 0 0,0-1 0,0 0 0,0 0 1,-1-1-1,1 0 0,0 0 0,-1 0 0,12-7 0,-7 3-68,1 0 0,-1-1-1,-1 0 1,1-1-1,17-18 1,-27 25-21,24-23 22,-23 22-56,-1 1 0,1 0 0,0-1 0,0 1 0,-1 0 0,1 0 0,0 0 1,0 0-1,0 1 0,0-1 0,1 0 0,2 0 0,-3 2-13,0 0 0,1 0 0,-1 1 0,0-1 0,0 0 1,-1 1-1,1-1 0,0 1 0,0 0 0,-1 0 0,1-1 0,-1 1 0,3 4 0,1 0-29,7 9 68,-8-10 53,-1 0 1,1-1-1,0 1 1,9 7-1,-11-11-37,-1 0 0,1-1 0,0 1 0,-1 0 0,1 0 0,0-1 0,-1 1 0,1-1 0,0 1 0,-1-1 0,1 0 0,0 1 0,0-1 0,0 0 0,-1 0 0,1-1 0,0 1 0,0 0 0,-1 0-1,1-1 1,3 0 0,4-4 72,1 1-1,0-1 0,-1 0 1,0-1-1,15-12 0,-5 0 70,22-23 0,-22 17-76,0-1 1,26-42-1,20-56 90,-53 100-128,19-41-55,-2 0 0,-3-2 0,24-92 0,-50 158 12,11-51 51,-10 47-75,-1-1 1,0 0-1,1 1 0,-1-1 1,-1 0-1,1 1 0,-3-10 1,3 14 19,0 0-1,0 0 1,0 0 0,0 0 0,0-1 0,0 1-1,0 0 1,0 0 0,0 0 0,0 0 0,0 0 0,0 0-1,0 0 1,-1-1 0,1 1 0,0 0 0,0 0-1,0 0 1,0 0 0,0 0 0,0 0 0,0 0 0,-1 0-1,1 0 1,0 0 0,0 0 0,0 0 0,0 0 0,0 0-1,-1 0 1,1 0 0,0 0 0,0 0 0,0 0-1,0 0 1,0 0 0,0 0 0,-1 0 0,1 0 0,0 0-1,0 0 1,0 0 0,0 0 0,0 0 0,0 0 0,-1 0-1,1 1 1,0-1 0,0 0 0,0 0 0,0 0-1,0 0 1,0 0 0,0 0 0,0 0 0,0 1 0,0-1-1,0 0 1,0 0 0,-1 0 0,1 0 0,0 0-1,-7 12-97,5-8 73,-12 19-30,2 1 0,0 0 0,1 1 0,-12 43 0,11-18 68,-11 79 0,18-84 97,-4 19-77,3 0-1,3 77 1,3-36 419,0-104-431,1 0 1,-1 0-1,1-1 0,-1 1 1,1 0-1,-1-1 1,1 1-1,-1 0 1,1-1-1,-1 1 0,1 0 1,0-1-1,-1 1 1,1-1-1,0 1 1,0-1-1,-1 0 0,3 1 1,15 6 93,-8-5-77,-1 0 0,1-1-1,0-1 1,0 1 0,-1-2 0,1 1-1,0-1 1,0-1 0,-1 0-1,1 0 1,-1-1 0,0 0 0,0 0-1,0-1 1,0-1 0,0 1-1,-1-1 1,0-1 0,0 0 0,0 0-1,-1 0 1,0-1 0,0 0-1,-1 0 1,0-1 0,0 0 0,6-11-1,-1 3 46,-9 14-68,-1-1 0,1 1 0,0-1-1,-1 0 1,1 1 0,-1-1 0,0 0-1,0 0 1,0 0 0,0 0 0,-1 0-1,1-6 1,1 4-120,0 1 266,-7 5-179,6-2-68,-1 1 92,0 0 1,0 0-1,0-1 0,1 1 0,-1 0 1,0-1-1,0 1 0,0 0 1,0 0-1,0-1 0,0 1 0,1 0 1,-1-1-1,0 1 0,0 0 1,0-1-1,0 1 0,0 0 0,0 0 1,0-1-1,0 1 0,0 0 1,-1-1-1,1 1 0,0 0 0,0-1 1,0 1-1,0 0 0,0 0 1,0-1-1,-1 1 0,1 0 0,0 0 1,0-1-1,0 1 0,-1 0 1,1-1-1,0 1 0,0 0-1,0 0 1,0 0 0,0 0-1,0 0 1,0-1 0,0 1 0,-1 0-1,1 0 1,0 0 0,0 0 0,0 0-1,0 0 1,0-1 0,0 1 0,0 0-1,0 0 1,0 0 0,0 0-1,-1 0 1,1 0 0,0 0 0,0 0-1,0 0 1,0 0 0,0-1 0,-1 1-1,1 0 1,0 0 0,0 0-1,0 0 1,0 0 0,0 0 0,-1 0-1,1 0 1,0 0 0,0 0 0,0 0-1,0 0 1,0 0 0,0 0-1,-1 0 1,1 0 0,0 1 0,0-1-1,0 0 1,0 0 0,0 0 0,-1 0-1,1 0 1,0 0 0,0 0-1,0 0 1,0 0 0,0 1 0,0-1-1,0 0 1,0 0 0,0 0 0,-1 0-1,1 0 1,0 0 0,0 1-1,0-1 1,0 0 0,0 0 0,-4-6 83,-2 7-2814,-7 1-7854,8-2 7773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5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60 2560,'0'-9'540,"0"7"-332,-1 0 0,1 0 1,0 0-1,0 0 0,0 0 0,0 0 1,0 0-1,1 1 0,-1-1 0,1 0 1,-1 0-1,1 0 0,-1 0 0,1 1 1,1-3-1,0 1 633,11-11 1597,-7 13-1524,-6 1-887,0 0-1,1 1 0,-1-1 0,0 0 0,0 1 0,1-1 0,-1 1 0,0-1 0,0 0 0,0 1 0,0-1 0,0 1 0,1-1 0,-1 0 0,0 1 0,0-1 0,0 1 0,0-1 0,-1 2 0,0 12 421,0 0 0,-2 1 0,-4 16 0,1-6-101,-41 147 686,14-59-246,-38 100 425,43-136-587,26-58-484,2-18-55,0 1 0,1 0 0,-1 0 1,-1 0-1,1-1 0,0 1 0,0 0 1,-1-1-1,1 1 0,-1 0 0,1-1 1,-2 3-1,3-11 400,1 0 0,0 0 1,0 0-1,6-11 0,4-3-428,1 1 1,0 0-1,23-24 0,55-52-141,-55 59 147,-29 29-54,44-40-181,-45 43 124,1-1-1,0 1 1,1 0 0,0 1-1,14-7 1,-21 11 43,0 0 1,0-1-1,1 1 1,-1-1-1,0 1 0,0 0 1,0 0-1,0 0 1,0 0-1,1-1 0,-1 2 1,0-1-1,0 0 1,0 0-1,0 0 0,1 0 1,-1 1-1,0-1 1,0 1-1,0-1 0,0 1 1,0-1-1,0 1 1,1 0-1,-1 1 3,1-1 1,-1 1-1,0-1 0,0 1 1,0 0-1,0-1 0,0 1 0,-1 0 1,1 0-1,0 0 0,-1 0 1,1 0-1,-1 1 0,1 6 30,0 0 0,-1 1 0,0-1-1,-3 17 1,1-19 17,0-1 0,0 0 1,0 1-1,-1-1 0,0-1 0,0 1 1,0 0-1,-1-1 0,0 1 0,0-1 0,0 0 1,-1 0-1,0-1 0,0 0 0,0 1 1,0-2-1,0 1 0,-1 0 0,0-1 0,0 0 1,0-1-1,-9 4 0,-26 11-109,37-14 16,4-3 43,0 0 0,-1 0 0,1 1 0,0-1 0,0 0 0,0 0 0,0 0 0,0 1-1,0-1 1,0 0 0,0 0 0,0 0 0,0 1 0,0-1 0,0 0 0,0 0 0,0 0 0,0 1 0,0-1 0,0 0 0,0 0 0,1 0 0,-1 1-1,0-1 1,0 0 0,0 0 0,0 0 0,0 0 0,0 1 0,1-1 0,-1 0 0,0 0 0,0 0 0,0 0 0,0 0 0,1 1 0,-1-1 0,0 0 0,0 0-1,0 0 1,1 0 0,-1 0 0,0 0 0,12 8-126,-10-7 128,83 49-179,-79-46 243,0-1-1,0 0 1,0 0-1,0-1 1,0 1-1,1-1 1,-1-1-1,1 1 1,-1-1-1,8 0 1,-9-1 9,0 0 1,0 0-1,0-1 0,-1 1 1,1-1-1,0 0 1,-1-1-1,1 1 1,-1-1-1,1 0 1,-1 0-1,0-1 1,0 1-1,5-4 1,1-2 21,1 0 0,-2 0 0,1-1-1,-1 0 1,0-1 0,-1 0 0,0-1 0,12-19 0,-14 16-76,0 0 0,-1-1 1,-1 1-1,0-1 1,-1 0-1,0 0 0,-1 0 1,-1-1-1,0 1 1,-1 0-1,-1 0 1,-3-17-1,4 28-22,-1 1-1,0-1 1,0 1 0,0-1 0,0 1-1,-1-1 1,1 1 0,-1 0-1,0-1 1,0 1 0,0 0 0,0 0-1,0 1 1,-1-1 0,0 0 0,-4-3-1,6 6-2,0 0-1,0-1 1,0 1-1,0 0 1,0 0-1,0 0 0,0 0 1,1 0-1,-1 0 1,0 1-1,0-1 1,0 0-1,0 0 1,0 1-1,0-1 1,0 0-1,0 1 0,1-1 1,-1 1-1,0-1 1,0 1-1,0-1 1,1 1-1,-1 0 1,0-1-1,1 1 1,-1 0-1,1 0 0,-2 1 1,1-1-14,-5 8-12,0-1 1,0 1-1,1 0 1,0 0-1,1 1 1,0-1-1,0 1 1,-3 15-1,3-6-30,0 1 0,2-1 0,0 32 0,2-45 58,0 0 0,0 0-1,1 0 1,0 1 0,0-1-1,1 0 1,0 0 0,0-1-1,6 12 1,-7-14 22,1 0-1,0-1 1,0 1 0,0-1-1,0 1 1,1-1 0,-1 0-1,1 0 1,-1 0 0,1 0-1,0 0 1,0 0 0,0-1-1,0 0 1,0 1 0,0-1-1,0 0 1,0 0 0,0-1-1,6 1 1,-3 0 52,1-1 1,0 0-1,-1-1 0,1 0 0,-1 0 1,1 0-1,-1 0 0,1-1 1,-1 0-1,11-6 0,-2 0 83,1-1 0,23-19-1,-15 7-123,-2-1-1,0-1 0,-1 0 1,30-46-1,-39 53-40,-3 2 4,-8 12-12,0 0 0,0 0-1,0 0 1,0 0 0,1 1-1,-1-1 1,1 0-1,0 0 1,-1 1 0,1-1-1,0 1 1,3-2 0,-5 3 21,0 0 1,0 0-1,0 0 1,0 0 0,0 0-1,1 0 1,-1 0-1,0 0 1,0 0-1,0 0 1,0 0 0,0 0-1,1 0 1,-1 0-1,0 0 1,0 0 0,0 0-1,0 0 1,0 0-1,0 1 1,1-1 0,-1 0-1,0 0 1,0 0-1,0 0 1,0 0-1,0 0 1,0 0 0,0 0-1,0 1 1,0-1-1,0 0 1,1 0 0,-1 0-1,0 0 1,0 0-1,0 1 1,0-1-1,0 0 1,0 0 0,0 0-1,0 0 1,0 0-1,0 1 1,0-1 0,0 0-1,0 0 1,0 0-1,0 0 2,-1 10-1,0-1 0,-1 0 1,0 0-1,0 1 0,-1-2 0,0 1 0,0 0 0,-1 0 0,-6 9 0,-7 11 8,-24 30 0,40-58-6,-8 11 105,-1-1 1,-19 18 0,29-29-103,0 0 0,0 0 0,-1 0 0,1 0 0,0 1 0,0-1 0,0 0 0,0 0 0,0 0 1,-1 0-1,1 0 0,0 1 0,0-1 0,0 0 0,0 0 0,0 0 0,0 0 0,0 1 0,0-1 1,0 0-1,0 0 0,-1 0 0,1 0 0,0 1 0,0-1 0,0 0 0,0 0 0,0 0 0,0 1 1,0-1-1,1 0 0,-1 0 0,0 0 0,0 1 0,0-1 0,7 3 19,14-2-138,-19-1 102,21 0-28,10 1 129,0-2-1,-1-1 1,43-8 0,-38 4-1037,2 0-5185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5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5056,'32'0'2304,"66"-3"-2016,-38-6 1696,-7 1-1152,60-23 448,-5 2-768,31-14 32,-9 3-288,9-5 256,-12 14-288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5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10 864 1984,'-1'2'194,"-1"1"0,1-1 1,0 1-1,0-1 0,0 1 1,0-1-1,1 1 0,-1 0 0,1-1 1,-1 1-1,1 0 0,0 0 1,0 3 1540,2-6-732,0-1-787,1 0-1,-1 0 1,0 0 0,0 0 0,1 0 0,-1-1-1,0 1 1,0-1 0,0 1 0,-1-1 0,1 0 0,0 0-1,-1 0 1,2-2 0,23-24 984,84-88 944,-85 92-1948,66-69 248,-46 36-282,-3-2-1,35-64 1,-8-8-53,15-25 156,-78 143-146,1-1 0,4-17 0,2-3-263,-15 38-105,-26 69-190,-22 175 430,23-91 71,4-31 52,20-105-86,2-1-1,0 1 0,2-1 1,3 24-1,-3-36 13,-1-1 76,2 1 0,-1-1 1,1 0-1,3 10 0,-5-16-81,1 0 0,-1 0 0,0 0 0,1 0 0,-1-1 0,1 1 0,-1 0 0,1 0 0,-1-1 0,1 1 0,0 0 0,-1-1 0,1 1 0,0 0 0,-1-1 0,1 1 0,0-1-1,0 0 1,0 1 0,-1-1 0,1 1 0,0-1 0,0 0 0,0 0 0,0 1 0,0-1 0,0 0 0,0 0 0,0 0 0,-1 0 0,1 0 0,0 0 0,0 0 0,0-1 0,0 1 0,0 0 0,0 0 0,0-1 0,-1 1 0,1 0 0,0-1 0,0 1 0,1-2 0,4-2 91,0-1 1,-1-1 0,1 1-1,-1-1 1,0 0 0,0 0 0,0 0-1,6-14 1,-7 12-78,80-124-166,-80 128-142,-4 9 118,1 3 125,1 14-240,-2-15 301,1 1 0,0-1-1,0 0 1,4 13 0,-2-7 77,1-2 527,-4-11-625,1 0 0,-1 0 0,0 0 0,1 1 0,-1-1 0,1 0 0,-1 0 0,0 0 0,1 0 0,-1 0 0,1 0 0,-1 0 0,1 0 0,-1 0 0,0 0 0,1-1 0,-1 1 0,1 0 0,-1 0 0,0 0 0,1 0 0,-1-1 0,0 1 0,1 0-1,-1 0 1,0-1 0,1 1 0,-1-1 0,12-7 197,-1-1-1,13-14 1,-12 12-152,26-30-89,13-11-205,-50 52 212,-1-1 0,1 0 1,0 1-1,-1-1 1,1 1-1,-1-1 0,1 1 1,0-1-1,-1 1 0,1-1 1,0 1-1,0-1 1,-1 1-1,1 0 0,0 0 1,0-1-1,0 1 1,-1 0-1,1 0 0,0 0 1,0 0-1,0 0 0,-1 0 1,1 0-1,0 0 1,0 0-1,0 1 0,0-1 1,-1 0-1,1 0 0,0 1 1,0-1-1,-1 0 1,1 1-1,0-1 0,0 1 1,1 1 4,-1 0 1,1 0-1,-1 0 1,0 0-1,0 0 1,0 1-1,0-1 1,0 0-1,-1 0 1,2 4-1,1 4-34,0 0-1,1-1 0,0 1 1,1-1-1,0 0 0,7 11 1,-10-18 78,-1 0 0,1-1 0,0 1 0,0 0 0,0-1 0,0 1 0,0-1 1,1 1-1,-1-1 0,0 0 0,1 0 0,-1 0 0,0 0 0,1-1 0,-1 1 0,1-1 0,0 1 0,-1-1 1,1 0-1,-1 0 0,4 0 0,4-1 125,1 0 1,-1-1-1,19-5 1,-14 3-104,-1-2 1,0 0-1,-1 0 1,1-1-1,-1-1 0,-1 0 1,20-17-1,-8 4-130,-1-2 0,31-39-1,-54 62 67,0 0 0,0 0 1,0-1-1,0 1 0,1 0 0,-1 0 0,0-1 0,0 1 0,0 0 0,0 0 0,0-1 0,1 1 0,-1 0 0,0 0 0,0 0 0,0-1 0,1 1 0,-1 0 0,0 0 0,0 0 0,1 0 0,-1 0 0,0 0 0,0-1 0,1 1 1,-1 0-1,0 0 0,0 0 0,1 0 0,-1 0 0,0 0 0,1 0 0,-1 0 0,0 0 0,0 0 0,1 0 0,-1 0 0,0 0 0,1 1 0,3 11-345,-3-7 343,2 41-40,-3-39 34,0 1 0,1-1 1,0 1-1,0 0 0,0-1 1,5 12-1,-3-12 46,1 0 1,-1 0-1,1-1 1,6 7-1,-9-11-10,0-1 0,1 1-1,-1-1 1,1 1 0,0-1 0,-1 0 0,1 0-1,3 2 1,-4-3 13,-1 0 1,1 1-1,0-1 0,0 0 1,0 0-1,0 0 0,-1 0 0,1 0 1,0 0-1,0 0 0,0 0 0,0 0 1,-1 0-1,1 0 0,0 0 0,0-1 1,0 1-1,0 0 0,-1-1 0,2 0 1,1 0-1,-1-1 0,1 1 0,-1-1 0,0 1 0,1-1 1,-1 0-1,0 0 0,0 0 0,0-1 0,-1 1 0,1 0 0,0-1 1,-1 1-1,0-1 0,1 1 0,-1-1 0,0 1 0,-1-1 1,1 0-1,0 0 0,0-5 0,0-2 48,1-22 56,-2 30-135,0 0 1,0 0-1,0 1 0,-1-1 1,1 0-1,-1 0 0,1 0 1,-1 0-1,0 1 0,0-1 1,0 0-1,0 1 0,-2-4 1,0 2-6,0 0 1,0-1-1,0 1 1,0 0-1,-1 1 1,1-1 0,-1 1-1,0-1 1,0 1-1,0 0 1,-5-1-1,8 2-17,0 1-1,-1-1 1,1 1-1,0-1 1,0 1-1,0-1 1,0 1-1,0-1 1,0 0-1,-1-1 1,-7-3-152,9 5 174,0 0 0,-1 0 0,1 0 0,0 0 0,-1 0 0,1 0-1,-1 0 1,1 0 0,0 0 0,-1 0 0,1 0 0,0 0 0,-1-1 0,1 1 0,0 0 0,-1 0 0,1 0 0,0-1 0,-1 1-1,1 0 1,0 0 0,0-1 0,-1 1 0,1 0 0,0-1 0,0 1 0,0 0 0,-1-1 0,1 1 0,0 0 0,0-1 0,0 1-1,0-1 1,0-1-70,-1 0-93,-4 0 459,3-2-410,-6 3 204,0-1 30,7 1-117,1 1 1,-1 0 0,1 0 0,-1-1 0,1 1 0,-1 0-1,1 0 1,-1 0 0,1 0 0,-1 0 0,1 0-1,-1 0 1,0 0 0,1 0 0,-1 0 0,1 0-1,-1 0 1,0 0 0,-1 1-28,0-1-1,0 0 1,0 0 0,0 0-1,0 0 1,0 0 0,-3-1-1,-6 0-310,12 3 239,4 3 113,2 0-26,0-1 0,0 0 0,0-1 1,0 1-1,1-2 0,0 1 0,-1-1 1,1 0-1,0 0 0,8 0 0,10-1 135,46-2 0,-45 0-71,7-1-73,0-1 0,1-2 0,-2-2-1,1-1 1,-1-1 0,0-2 0,-1-1 0,54-29-1,-84 40-384,1 0-1,-1 0 1,0-1-1,1 0 1,-1 1-1,0-1 1,0 0-1,0 0 1,0 0 0,-1 0-1,1 0 1,0-1-1,-1 1 1,0 0-1,1-1 1,-1 1-1,0-1 1,0 0-1,-1 1 1,2-4-1,-2-7-1978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0:5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17 320 5888,'-17'-15'2688,"39"3"-2336,10-1 416,4 1-480,49-11 800,10-2-608,39-15 192,-3 9-384,30-9 160,-16 12-224,-5-1 480,-19 9-384,-5 0-4288,-13 9 2144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1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24 887 5888,'-23'0'6464,"25"0"-4747,6 0-1157,0-1 0,1 0 0,-1-1 0,0 0 0,0 0-1,11-5 1,3-3 142,22-13-1,-23 10-448,-2 0-1,0-1 0,0-1 0,-2-1 0,0-1 0,21-25 0,75-120 366,-94 133-505,139-232 1006,-138 226-947,5-17 77,-19 39-15,0-1-1,1 2 1,10-16 0,-17 35 182,-10 33-608,-3 15 208,0 43 48,-13 79 130,16-125-56,-24 72-1,-107 223 802,112-285-768,-3-1-1,-2-1 1,-60 77 0,92-134-117,0-1 0,-1 1 0,0 0 0,0-1 0,0 1 0,0-1 0,-6 4 0,9-6-46,0 0-1,-1 0 0,1 0 1,0 1-1,0-1 1,-1 0-1,1 0 1,-1 0-1,1 0 0,0 0 1,-1 0-1,1 0 1,0 0-1,-1 0 1,1 0-1,0 0 0,-1 0 1,1 0-1,0 0 1,-1 0-1,1 0 0,0-1 1,-1 1-1,1 0 1,0 0-1,-1 0 1,1 0-1,0-1 0,0 1 1,-1-1-1,0 0 2,1 0-1,0 0 1,-1 0-1,1 0 0,0-1 1,0 1-1,0 0 1,0 0-1,0-1 1,0 1-1,0 0 1,0 0-1,0 0 0,1-2 1,4-17-2,1 0 0,1 0 0,1 1 0,1 0 0,0 0 0,1 1 1,1 0-1,26-31 0,-4 12 8,52-46 1,45-25-207,-113 95 213,1-1 0,1 2 0,0 0 0,0 2-1,1 0 1,1 1 0,0 1 0,27-7 0,4 3-22,1 2 0,-1 3 0,58-1 0,-65 9 13,48-2 57,-79 0-61,0 0 0,0-2 0,0 1 0,18-7 0,-31 9-11,-1-1-1,1 1 1,0 0 0,0 0-1,-1-1 1,1 1 0,0 0-1,-1-1 1,1 1 0,0-1-1,-1 1 1,1-1 0,0 1-1,-1-1 1,1 0 0,-1 1-1,1-1 1,-1 0 0,0 1-1,1-1 1,-1 0 0,1 1-1,-1-1 1,0 0 0,0 0-1,0 1 1,1-1 0,-1 0-1,0 0 1,0 0 0,0 1-1,0-1 1,0 0 0,0 0-1,0 0 1,-1 1 0,1-1-1,0 0 1,0 0 0,-1 1-1,1-2 1,-1 0-16,0 0 0,0 0 0,-1 1 1,1-1-1,0 1 0,0-1 0,-1 1 0,1-1 0,-1 1 0,1 0 1,-1 0-1,0 0 0,1-1 0,-1 2 0,-3-3 0,1 3-20,1-1 0,-1 0 0,0 1 0,0 0 0,1 0 0,-1 0 0,0 0 0,0 0 0,0 1 0,1 0 0,-1 0 0,0 0 0,-6 3 0,-3 2 2,0 1 0,-15 10-1,14-9 60,-6 5 35,-6 2 69,-37 29 0,57-39-114,1 0-1,-1 0 1,1 1 0,0-1-1,0 1 1,0 1-1,1-1 1,0 0 0,0 1-1,1 0 1,-4 10 0,6-14 4,0 0 1,1 0-1,-1 0 1,1 0-1,0 0 1,0 0 0,0 0-1,0 0 1,1 0-1,-1 0 1,1 0-1,0 0 1,0 0 0,0-1-1,0 1 1,2 4-1,-2-5 8,0-1-1,0 1 0,0-1 1,1 1-1,-1-1 0,0 1 0,1-1 1,-1 0-1,1 0 0,-1 0 1,1 0-1,0 0 0,-1 0 0,1 0 1,0 0-1,0-1 0,0 1 1,-1-1-1,1 1 0,0-1 0,0 0 1,0 0-1,0 0 0,0 0 1,0 0-1,3-1 0,7-1 49,-1-1-1,1-1 0,-1 0 1,0 0-1,0-1 1,14-9-1,58-43 64,-76 52-139,3-4-33,19-20 1,-24 23-9,0 1 1,1-1-1,0 1 1,0-1-1,0 2 1,0-1-1,1 1 1,0 0-1,7-4 0,-13 8 40,0 1-1,0-1 0,0 0 0,0 0 1,0 1-1,0-1 0,0 0 0,0 1 1,0-1-1,-1 1 0,1-1 0,0 1 1,0 0-1,0-1 0,-1 1 0,1 0 1,0-1-1,-1 1 0,1 0 0,-1 0 1,1 0-1,-1 0 0,1 1 0,0-1-3,12 19-145,-6-8 189,0-1 0,0 0 0,15 14 0,-19-21-20,0-1 1,1 0 0,0-1-1,0 1 1,-1-1-1,2 1 1,-1-1 0,0 0-1,0-1 1,0 1-1,1-1 1,-1 0 0,1 0-1,5 1 1,8-2 24,1-1 1,-1 0-1,1-1 1,31-8-1,-21 4-24,15-4-30,0-2 1,-1-1-1,-1-3 1,0-1 0,52-30-1,-87 43-34,-2 1 43,1-1-1,-1 1 0,1 1 0,0-1 0,0 1 0,0 0 0,0 0 0,12-2 0,-25 17-298,5-9 276,-5 6 8,0 0 1,0 0-1,-1-1 1,-9 10-1,6-8 47,-16 23-1,23-28 23,0 0 0,1 0-1,-1 0 1,1 0-1,-3 12 1,5-15-42,1-1 0,-1 1 0,1 0 0,0 0 0,0 0 0,0 0 0,0 0 1,0 0-1,1 0 0,-1 0 0,1 0 0,0 0 0,0 0 0,0 0 0,2 4 0,0-1 17,0 0-1,1-1 1,0 1-1,0-1 1,0 0-1,0 0 1,1-1 0,-1 1-1,1-1 1,9 6-1,-10-8-16,0 0-1,0-1 1,0 1-1,0-1 1,0 0-1,0 0 1,1 0-1,-1-1 1,0 1-1,0-1 1,1 0-1,-1 0 1,0-1-1,0 1 1,1-1-1,-1 0 1,5-2-1,68-26 32,-17 4 66,15 1-105,99-20 0,-148 38-16,43-16 0,-52 17 182,-15 5-145,11 0-42,-6-2 33,0-1 1,-1 1-1,1-1 1,0-1-1,9-5 0,-10 4-15,0-1-1,0 1 1,0-1-1,-1 0 1,0 0-1,0 0 0,-1-1 1,1 0-1,-1 0 1,-1 0-1,1 0 0,1-9 1,4-11-58,-3 0-1,5-30 1,-7 38 30,3-20-30,35-217-563,-16-1 658,-21 204-204,-6 37 163,1 16 7,0-1-1,0 1 0,0 0 0,0 0 1,0 0-1,0 0 0,0 0 1,0 0-1,0 0 0,0 0 1,-1 0-1,1 0 0,0 0 1,0 0-1,0 0 0,0 0 0,0 0 1,0 0-1,0 0 0,0 0 1,0 0-1,0-1 0,0 1 1,0 0-1,0 0 0,0 0 1,-1 0-1,1 0 0,0 0 0,0 0 1,0 0-1,0 0 0,0 0 1,0 0-1,0 1 0,0-1 1,0 0-1,0 0 0,0 0 1,0 0-1,0 0 0,-1 0 0,1 0 1,0 0-1,0 0 0,0 0 1,0 0-1,0 0 0,0 0 1,0 0-1,0 0 0,0 0 1,0 0-1,-5 10-110,-5 26 30,-12 73 0,5 42 313,13-105-121,2-24-69,-13 148 362,14-123-237,5 75-1,-4-120-155,2 17 77,9 34-1,-11-49-71,1-1-1,0 1 1,0-1-1,1 0 0,-1 1 1,1-1-1,0 0 1,-1 0-1,1 0 0,1 0 1,-1 0-1,0-1 1,1 1-1,-1-1 0,1 1 1,5 3-1,-4-5 2,-1 0-1,0 0 0,1 0 1,-1 0-1,0-1 1,1 1-1,-1-1 1,1 0-1,-1 0 0,7-1 1,35-9-180,-37 7 92,60-15-117,110-34-8,-168 48 135,2 1 0,-1 0 0,0 0 1,20-1-1,-30 5 34,-1 1 0,0 0 1,1-1-1,-1 1 0,0 0 1,0-1-1,0 1 0,0 0 1,0-1-1,-1 4 0,-1 1 38,0-1-1,0 1 0,0 0 1,-1-1-1,-3 6 0,-7 16 195,10-18-108,0 0 1,-3 16-1,6-22-67,0 0 1,-1-1-1,1 1 0,0 0 1,0-1-1,1 1 0,-1 0 1,0-1-1,1 1 0,0 0 0,-1-1 1,1 1-1,0-1 0,2 3 1,-3-4-16,1 0 0,0-1 0,-1 1 0,1 0 0,0-1 1,0 1-1,0-1 0,-1 1 0,1-1 0,0 1 0,0-1 0,0 1 1,0-1-1,0 0 0,0 0 0,0 1 0,0-1 0,0 0 0,0 0 1,0 0-1,0 0 0,0 0 0,0 0 0,2-1 0,26-8-26,-20 6 17,-2 0-40,-1 0-1,0 0 0,1-1 1,-1 0-1,-1 0 1,1 0-1,-1-1 1,1 1-1,-1-2 1,-1 1-1,1 0 1,-1-1-1,5-7 1,-6 9-17,-1 0 1,0 0-1,1 0 1,-1-1 0,-1 1-1,1 0 1,-1-1 0,0 0-1,0 1 1,0-1-1,0 0 1,-1 1 0,0-1-1,0 0 1,0 1 0,-1-1-1,1 0 1,-1 1 0,0-1-1,-3-7 1,2 10 40,1-1 0,-1 1 1,0-1-1,0 1 0,0 0 1,0 0-1,-1-1 0,1 2 1,0-1-1,-1 0 0,0 0 1,1 1-1,-1-1 0,-3 0 1,-10-7 42,15 9-145,8-6 330,-3 4-175,1 0 0,0 0 0,0 0 0,0 0 0,0 1 0,0 0 0,1 0 0,-1 1 0,0-1 0,1 1 0,-1 0 0,0 0 0,7 2 0,9 1 174,40 12-1,64 30 436,-39-14-211,71 18-167,-121-41-226,1 0-1,52 3 0,-70-9-26,0 0-1,22 7 0,-20-3-808,29 2 1,18-5-4287,-44-3-1393,-3 0-5608,-32 0 8609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1:5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79 3392,'6'-16'10458,"-6"15"-10436,1 1 0,-1-1-1,0 0 1,1 0 0,-1 0 0,0 0-1,1 1 1,-1-1 0,0 0-1,0 0 1,0 0 0,0 0 0,0 0-1,0 0 1,0 1 0,0-1-1,0 0 1,0 0 0,-1 0 0,1 0-1,0 0 1,0 0 0,-1 1-1,1-1 1,-1 0 0,1 0 0,-1 1-1,1-1 1,-1 0 0,1 1 0,-1-1-1,0 0 1,1 1 0,-1-1-1,0 1 1,1-1 0,-1 1 0,0-1-1,0 1 1,0 0 0,1-1-1,-1 1 1,0 0 0,0 0 0,0-1-1,-1 1 1,1 0-40,-1 0 1,1 0-1,0 0 0,0 0 1,-1 0-1,1 0 0,0 1 1,0-1-1,0 0 0,-1 1 1,1-1-1,0 1 0,0-1 0,0 1 1,0-1-1,0 1 0,0 0 1,0 0-1,0-1 0,0 1 1,0 0-1,0 0 0,0 0 1,1 0-1,-1 0 0,0 0 1,1 0-1,-1 0 0,1 1 1,-1-1-1,1 0 0,-1 2 1,-2 7-39,3-9 89,0-1 0,-1 1 1,1 0-1,0-1 1,0 1-1,-1 0 0,1-1 1,0 1-1,0-1 1,0 1-1,0 0 0,0-1 1,0 1-1,0 0 0,0-1 1,0 1-1,0 0 1,1-1-1,-1 1 0,0 1 1,1-2 659,7-6 416,-7 6-1069,0-1 0,0 0-1,1 0 1,-1 0-1,0 0 1,0 0-1,0 0 1,-1 0 0,1 0-1,0-1 1,0 1-1,-1 0 1,1 0-1,0-1 1,-1 1-1,0-1 1,1 1 0,-1 0-1,0-1 1,1 1-1,-1-3 1,0-1-27,0 0 1,0-1 0,-1 1-1,-1-8 1,2 13-16,0-1 0,0 1 0,0-1 0,-1 1 1,1-1-1,0 1 0,0-1 0,-1 1 0,1-1 0,0 1 0,-1-1 0,1 1 0,0-1 0,-1 1 0,1 0 1,-1-1-1,1 1 0,-1 0 0,1-1 0,-1 1 0,1 0 0,-1 0 0,1 0 0,-1-1 0,1 1 0,-1 0 1,1 0-1,-1 0 0,1 0 0,-1 0 0,0 0 0,1 0 0,-1 0 0,1 0 0,-1 0 0,0 0 0,0 0 5,1 1 0,-1-1 0,1 0 0,-1 0 0,1 0-1,0 0 1,-1 0 0,1 0 0,-1 1 0,1-1 0,-1 0 0,1 0-1,0 1 1,-1-1 0,1 0 0,-1 1 0,1-1 0,0 0-1,-1 1 1,1-1 0,0 1 0,0-1 0,-1 0 0,1 1 0,0-1-1,0 1 1,0-1 0,0 1 0,-1-1 0,1 1 0,0-1-1,0 1 1,0-1 0,0 1 0,0-1 0,0 1 0,0 0-1,2 2 297,-1 1 0,0-1-1,0 1 1,-1-1 0,1 8 501,13-27 666,-15 20-1940,-3 19 221,4-5-4241,5-2 1652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1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332 665 2496,'-1'0'98,"1"0"0,-1 0 0,0-1 0,1 1 0,-1-1 0,1 1 0,-1 0 0,1-1 0,0 1 0,-1-1 0,1 1 0,-1-1 0,1 1 0,0-1 0,-1 0 0,1 1 0,0-1 1,0 1-1,-1-1 0,1 0 0,0 1 0,0-1 0,0 0 0,0 1 0,0-1 0,0 1 0,0-1 0,0 0 0,0 1 0,0-2 0,0 1 63,0 0 0,1 1 0,-1-1 0,0 0 0,0 0 0,0 0 0,0 0 0,-1 1 0,1-1 0,0 0 1,0 0-1,0 1 0,-1-1 0,1 0 0,0 0 0,-1 1 0,1-1 0,-1 0 0,1 1 0,-2-2 0,1 1-53,0-1-1,-1 1 1,0 0 0,1 0-1,-1 1 1,0-1 0,1 0-1,-1 1 1,0-1 0,0 1-1,1-1 1,-1 1 0,0 0-1,0-1 1,0 1 0,0 0-1,-2 1 1,-36 4 509,23-1-316,0 1 1,0 0 0,1 1 0,0 1-1,-22 13 1,26-14-200,1 1-1,1 1 1,-1 0 0,1 1 0,1 0-1,0 0 1,-16 20 0,22-24-66,0 1 0,-1 0 0,2-1 0,-1 1 0,1 0 0,0 0 0,0 1 0,0-1 0,1 0 0,0 1 0,0-1 0,1 0 0,0 1 0,0-1 0,0 1 0,1-1 0,0 0 0,0 1 0,1-1 0,2 8 0,-1-7 15,1 1 1,0 0 0,0-1 0,0 0-1,1 0 1,0 0 0,0-1 0,0 1-1,1-1 1,0-1 0,1 1 0,-1-1-1,1 0 1,0 0 0,8 3 0,-5-3 65,1 0 1,-1 0 0,1-2 0,0 1-1,0-1 1,13 1 0,-16-3-53,0-1-1,0 0 1,0 0 0,0-1 0,0 0-1,0 0 1,0-1 0,0 0 0,11-4-1,1-3 38,0-1-1,-1 0 0,0-1 0,24-20 0,65-62 191,-77 64-263,6-7 94,-36 35-117,1 0-12,-1 0 0,0 0 0,0 0 1,0 0-1,0 0 0,0-1 0,0 1 1,0 0-1,-1-1 0,1 1 0,0 0 1,-1-1-1,1-1 0,0 3 1,-1-1-1,0 1 1,0 0-1,0 0 1,0 0-1,0 0 1,0 0-1,0 0 1,0 0-1,0-1 1,0 1-1,0 0 1,0 0-1,0 0 1,0 0-1,0 0 1,0-1-1,0 1 1,0 0-1,0 0 1,0 0-1,0 0 1,0 0-1,0 0 1,0 0-1,-1-1 1,1 1-1,0 0 1,0 0-1,0 0 1,0 0-1,0 0 1,0 0-1,0 0 1,0 0-1,0 0 1,-1-1-1,1 1 1,0 0-1,0 0 1,0 0-1,0 0 1,0 0-1,0 0 1,-1 0-1,1 0 1,-9 2-203,-11 9 7,12-4 196,1 1 0,0 0-1,0 1 1,1 0 0,0 0-1,0 0 1,1 0 0,0 1-1,1 0 1,0 0 0,1 0-1,0 1 1,-2 12 0,4-19 23,1 1 0,0-1 1,0 1-1,0-1 1,0 1-1,1-1 0,0 1 1,0-1-1,0 0 0,0 1 1,3 4-1,-3-6 23,0-1 0,1 1 0,-1-1 0,1 0-1,-1 1 1,1-1 0,0 0 0,0 0 0,0 0 0,0 0 0,0-1 0,0 1 0,0-1 0,1 1-1,-1-1 1,1 0 0,-1 1 0,6 0 0,-2-1 31,1 0 0,-1-1 0,1 1 0,-1-1 0,1-1 0,-1 1-1,1-1 1,-1 0 0,0-1 0,1 1 0,-1-1 0,0-1 0,11-5 0,5-4 62,0-1 0,24-20 1,-38 27-110,4-3 69,-2 0 0,1 0 0,13-18 0,-19 22-67,-1-1 1,0 1-1,0-1 1,0 0-1,-1-1 1,0 1 0,-1 0-1,5-14 1,-7 18-21,1-1 1,-1 1-1,0 0 1,0-1 0,0 1-1,0 0 1,0-1-1,0 1 1,0 0-1,-1 0 1,1-1 0,-1 1-1,0 0 1,0 0-1,0 0 1,0-1-1,0 1 1,-2-3 0,0 2-14,1 1 0,-1-1 0,1 1 0,-1 0 0,0 0 0,0 0 0,0 0 1,0 1-1,0-1 0,-1 1 0,-4-2 0,-1 1-22,-1-1-1,1 2 1,-1-1-1,0 2 1,1-1-1,-1 1 1,-19 3-1,12-1-126,-31 7 109,43-8 33,1 1 1,-1-1 0,0 1 0,1 0 0,0 0 0,-1 1 0,-4 3-1,9-6 15,0 0-1,0 0 1,0 1-1,0-1 0,0 0 1,0 0-1,0 0 1,0 0-1,0 0 0,0 1 1,0-1-1,0 0 1,0 0-1,0 0 0,0 0 1,0 0-1,0 1 1,0-1-1,0 0 0,0 0 1,0 0-1,0 0 1,1 0-1,-1 0 0,0 0 1,0 1-1,0-1 1,0 0-1,0 0 1,0 0-1,0 0 0,1 0 1,-1 0-1,0 0 1,0 0-1,0 0 0,0 0 1,0 0-1,1 0 1,-1 0-1,0 0 0,0 0 1,0 0-1,1 0 1,-1 0 14,16-1 102,-1 0-1,28-8 1,-19 4-92,286-64 219,-300 67-279,0-1 0,0 1 0,0 1-1,1 0 1,-1 1 0,19 1-1,-28-1 36,0 0-1,0 0 0,0 0 1,0 1-1,0-1 0,0 1 0,-1-1 1,1 0-1,0 1 0,0 0 1,0-1-1,0 1 0,-1-1 0,1 1 1,0 0-1,0 0 0,-1-1 1,1 1-1,-1 0 0,1 0 0,-1 0 1,1 1-1,0 0 18,0 0 0,-1 1 0,0-1 0,1 0 1,-1 0-1,0 1 0,0-1 0,0 0 0,-1 4 0,-1 5 77,0 0 1,-1 0-1,-6 12 0,8-20-88,-18 53 170,-9 23 510,26-78-248,2-6-226,2-10-49,1 9-142,0 0-1,0 0 0,1 0 0,0 0 1,0 1-1,0-1 0,0 1 0,8-6 0,0-3 23,2 0-91,-1-1 0,2 2 0,0 0 0,26-17 0,-38 28 12,0 1 0,0-1-1,0 1 1,0 0 0,0 0 0,0 0-1,1 0 1,4 0 0,-7 0 28,-1 1 0,1 0 0,0 0 0,0 0 0,0 0-1,-1 0 1,1 0 0,0 1 0,0-1 0,-1 0 0,1 0 0,0 0 0,0 1 0,-1-1 0,1 0 0,0 1 0,-1-1 0,1 1 0,-1-1 0,1 1 0,0-1 0,-1 1 0,1-1 0,-1 1 0,1 0 0,-1-1 0,1 1 0,-1 0 0,0-1-1,1 1 1,-1 0 0,0-1 0,0 1 0,1 0 0,-1 0 0,0-1 0,0 1 0,0 0 0,0 0 0,0-1 0,0 3 0,-1 3 32,0 1-1,0-1 1,-1 0 0,0 1 0,0-1-1,-4 9 1,-8 22-49,5-4 142,8-33-111,1 0 1,0 1-1,0-1 1,0 0-1,0 0 1,0 0-1,-1 1 1,1-1-1,0 0 1,0 0-1,0 0 1,0 1-1,0-1 0,0 0 1,0 0-1,0 0 1,0 1-1,0-1 1,0 0-1,0 0 1,0 1-1,0-1 1,0 0-1,0 0 1,0 1-1,0-1 1,0 0-1,0 0 1,0 1-1,0-1 1,0 0-1,0 0 1,0 0-1,1 1 1,-1-1-1,0 0 1,0 0-1,0 0 1,0 0-1,0 1 1,1-1-1,-1 0 1,0 0-1,1 0 37,0 0 0,0-1 0,0 1 0,0-1 0,0 1-1,-1-1 1,1 1 0,0-1 0,0 1 0,-1-1 0,1 0 0,0 1 0,0-2 0,26-25 10,1 2 0,2 0 1,0 3-1,66-39 1,-89 57-122,1 0 0,0 1 0,0-1 0,1 1 0,-1 1 0,10-2 0,-15 3 53,-1 1 0,1 0 0,-1 0 0,1-1-1,0 2 1,-1-1 0,1 0 0,-1 1 0,1-1 0,-1 1 0,1-1 0,-1 1 0,1 0-1,-1 0 1,0 1 0,0-1 0,1 0 0,-1 1 0,0-1 0,0 1 0,0 0 0,0-1 0,-1 1-1,3 3 1,-2-2 4,0 0-1,0 1 0,0 0 1,0-1-1,0 1 0,-1 0 1,0 0-1,0 0 0,0 0 1,0 0-1,-1 0 0,1 5 1,-1-8 22,0-1 1,0 1 0,0-1 0,0 1 0,0-1 0,0 1-1,0-1 1,0 1 0,0-1 0,0 1 0,0-1 0,1 1-1,-1-1 1,0 1 0,0-1 0,1 1 0,-1-1 0,0 1-1,0-1 1,1 0 0,-1 1 0,1-1 0,-1 1 0,0-1-1,1 0 1,-1 0 0,1 1 0,-1-1 0,1 0 0,-1 0-1,0 1 1,1-1 0,-1 0 0,1 0 0,-1 0 0,1 0-1,0 0 1,-1 0 0,1 0 0,-1 0 0,1 0-1,-1 0 1,1 0 0,-1 0 0,1 0 0,-1 0 0,1 0-1,-1-1 1,1 1 0,-1 0 0,0 0 0,2-1 0,3-1 71,0-1 0,1 0 0,6-5 0,-8 6-50,17-14 34,0 0-1,34-35 1,-24 18-452,-31 33 374,0-1 0,0 1-1,0 0 1,1 0 0,-1 0 0,0-1 0,0 1 0,1 0 0,-1 0-1,0 0 1,0 0 0,1 0 0,-1-1 0,0 1 0,1 0-1,-1 0 1,0 0 0,0 0 0,1 0 0,-1 0 0,0 0 0,1 0-1,-1 0 1,0 0 0,1 0 0,-1 0 0,0 0 0,0 0-1,1 0 1,-1 0 0,0 1 0,1-1 0,-1 0 0,0 0 0,0 0-1,1 0 1,-1 1 0,6 13-168,-3 17-5,-6 18 203,-8 50 0,-1 4 15,9-43-18,-20 216 137,19-241-82,3-18 553,-6 30 0,7-47-618,0 0-1,0-1 1,0 1-1,0 0 1,0 0 0,0 0-1,0 0 1,-1 0-1,1 0 1,0 0-1,0 0 1,0 0-1,0 0 1,0 0 0,0 0-1,0 0 1,0 0-1,0 0 1,0 0-1,0 0 1,0 0-1,0 0 1,0 0 0,0 0-1,0 0 1,0 0-1,0 0 1,-1 0-1,1 1 1,0-1-1,0 0 1,0 0 0,0 0-1,0 0 1,0 0-1,0 0 1,0 0-1,0 0 1,0 0-1,0 0 1,0 0-1,0 0 1,0 0 0,0 0-1,0 0 1,0 0-1,0 0 1,0 0-1,0 0 1,0 0-1,0 0 1,0 1 0,0-1-1,0 0 1,0 0-1,-2-7 150,1-1-105,1 1-1,0-1 1,1-15 0,3-45 47,11-105-164,-5 114 35,3 1 1,39-113 0,-46 159-9,0 0 0,0 0 0,1 0 0,11-13-1,-14 21-5,0-1-1,0 1 1,0-1-1,0 1 1,1 0 0,0 1-1,0-1 1,0 1-1,0 0 1,0 0-1,10-3 1,-14 6 35,0-1 1,1 1 0,-1-1 0,1 1 0,-1 0 0,1-1-1,-1 1 1,1 0 0,-1 0 0,1 0 0,-1 0 0,1 1-1,-1-1 1,1 0 0,-1 1 0,1-1 0,-1 1-1,0-1 1,1 1 0,-1 0 0,0-1 0,1 1 0,-1 0-1,0 0 1,0 0 0,0 0 0,0 0 0,0 0 0,0 0-1,0 0 1,0 1 0,0-1 0,0 0 0,-1 1 0,2 1-1,-1 0 5,0 1 0,0 0 1,0 0-1,0 0 0,-1 0 0,0-1 0,0 1 0,0 0 0,0 0 0,0 0 0,-1 0 0,-1 6 0,-3 5 45,-1 0 1,0 0 0,-1 0-1,0-1 1,-2 0-1,1 0 1,-2-1-1,1 0 1,-24 22-1,29-32-13,1 0 0,-1 0-1,0 0 1,0-1 0,0 0-1,0 0 1,0 0 0,0 0-1,-1-1 1,1 0 0,-8 2-1,12-3-22,0 0-1,0 0 1,-1 0-1,1 0 1,0 0 0,-1 0-1,1-1 1,0 1-1,0 0 1,-1 0-1,1 0 1,0 0-1,-1 0 1,1 0 0,0-1-1,0 1 1,0 0-1,-1 0 1,1 0-1,0-1 1,0 1-1,0 0 1,-1 0 0,1-1-1,0 1 1,0 0-1,0 0 1,0-1-1,0 1 1,0 0-1,-1-1 1,1 1 0,0 0-1,0 0 1,0-1-1,0 1 1,0 0-1,0-1 1,0 1-1,0 0 1,0-1 0,1 1-1,-1 0 1,0 0-1,0-1 1,0 1-1,0 0 1,0-1-1,8-13-86,0 7 23,0 0 1,0 0-1,0 1 1,1 0-1,0 0 1,0 1-1,16-6 1,73-22 210,-92 31-141,16-4-82,0 1-1,0 1 1,1 1-1,26-1 1,-46 4 61,0 0 0,-1 0 0,1 0 0,0 1 1,-1-1-1,1 1 0,0-1 0,-1 1 1,1 0-1,-1 0 0,1 0 0,-1 1 0,0-1 1,1 0-1,-1 1 0,3 3 0,0 0-7,-1 0 0,0 0 0,-1 1 0,1 0 0,3 7 1,-2-3 41,1 0-28,1-1 1,0 1-1,0-1 1,1-1-1,1 1 1,-1-1-1,1-1 1,11 8-1,-19-14 25,0 0-1,1 0 1,-1 0 0,0 0-1,1 0 1,-1-1-1,1 1 1,-1 0 0,1-1-1,-1 1 1,1-1 0,0 1-1,-1-1 1,1 0 0,-1 0-1,1 0 1,0 0 0,-1 0-1,1 0 1,0 0 0,-1 0-1,1-1 1,-1 1 0,1-1-1,0 1 1,-1-1-1,1 1 1,-1-1 0,1 0-1,-1 0 1,0 0 0,1 0-1,-1 0 1,0 0 0,0 0-1,0 0 1,0-1 0,2-1-1,1-3 15,0-1 0,0 1-1,-1-1 1,0 0 0,0 0-1,-1 0 1,1-1 0,-1 1-1,-1-1 1,0 1 0,1-8-1,-3 9-42,1 0-1,-1 1 1,0-1-1,-1 0 0,1 1 1,-1 0-1,0-1 1,-1 1-1,1 0 1,-1 0-1,0 0 0,0 0 1,0 1-1,-1-1 1,0 1-1,0 0 1,0 0-1,0 0 0,0 1 1,-1-1-1,0 1 1,0 0-1,0 0 1,0 1-1,0 0 0,0 0 1,-11-3-1,0 1-48,1 1-1,-1 0 0,0 1 1,-22 0-1,31 2 37,0 1-1,0 0 0,1 0 0,-1 0 1,0 0-1,1 1 0,-1 0 0,1 1 1,0-1-1,-1 1 0,1 1 0,-9 6 1,15-10 20,-1 0 1,1 0-1,-1 1 0,1-1 1,0 0-1,-1 1 1,1-1-1,0 0 1,-1 1-1,1-1 1,0 0-1,0 1 0,-1-1 1,1 1-1,0-1 1,0 0-1,0 1 1,0-1-1,0 1 1,-1-1-1,1 1 1,0-1-1,0 1 0,0-1 1,0 1-1,0-1 1,0 1-1,0-1 1,0 0-1,1 1 1,-1 0-1,1 0-1,-1 0-1,1 0 1,0 0 0,0 0-1,0 0 1,0 0 0,0 0-1,0 0 1,0-1 0,0 1-1,1 1 1,4 0 8,0 1 0,-1-1 0,12 4 0,-2-3 33,0-1 1,1-1-1,-1 0 0,0-1 0,0 0 1,0-2-1,0 1 0,0-2 0,0 0 0,0-1 1,25-10-1,-6-1-3,-1-1-1,-1-1 1,52-39 0,-25 19-2,-29 19-164,-29 17 118,1 0 0,-1 0 0,0 1 0,1-1 0,-1 0 0,1 0 0,-1 1 0,0-1 0,1 1 0,-1-1 0,1 1 0,0 0 0,2-1 0,-4 2 5,1-1 0,-1 0 0,0 0-1,0 0 1,0 0 0,1 0 0,-1 1 0,0-1 0,0 0 0,0 0 0,1 0 0,-1 1 0,0-1 0,0 0 0,0 0 0,0 1 0,0-1 0,0 0 0,0 0 0,0 1 0,1-1 0,-1 0-1,0 0 1,0 1 0,0-1 0,0 0 0,0 1 0,-3 14-75,-9 18 13,5-14 69,1 1-1,-7 33 1,12-48 7,1 0 0,-1 1 1,1-1-1,0 0 0,0 1 1,1-1-1,-1 0 1,1 1-1,0-1 0,1 0 1,0 0-1,-1 0 0,1 0 1,1 0-1,3 5 1,-5-8 23,0 0 0,0 0 1,1-1-1,-1 1 0,1-1 1,-1 1-1,1-1 1,0 0-1,-1 0 0,1 0 1,0 0-1,0 0 0,0 0 1,0 0-1,0 0 1,3 0-1,-2-1 2,1 1 0,-1-1 0,0 0 0,0 0 0,1-1 0,-1 1-1,0-1 1,0 1 0,6-3 0,5-3 60,-1-1-1,0 0 0,23-17 0,-19 13 15,13-8-2,-10 7-107,0-1 1,-1-1-1,-1 0 0,26-27 0,-36 32 15,17-18-39,-23 25 2,-1 1 0,1 0 0,-1-1 0,1 1-1,0 0 1,-1 0 0,1 0 0,0 0-1,0 0 1,0 0 0,0 1 0,0-1-1,4 0 1,-6 1 16,1 0 0,0 0 0,-1 0 0,1 1 0,0-1-1,-1 0 1,1 0 0,0 1 0,-1-1 0,1 0 0,0 0 0,-1 1-1,1-1 1,-1 1 0,1-1 0,-1 1 0,1-1 0,-1 1 0,1-1-1,-1 1 1,0-1 0,1 1 0,-1-1 0,0 1 0,1 0 0,-1-1-1,0 1 1,1 1 0,2 20-189,-2-18 188,-1 13 30,0-1 1,-1 1 0,-3 20-1,1-16 19,0 22-1,7-16 382,3-32-224,-1-1 0,1 0-1,-1-1 1,6-8 0,8-8-98,18-18-17,44-42-303,-76 77 167,0 1 0,0 0-1,0 1 1,1-1 0,0 1-1,0 1 1,0-1 0,0 1-1,1 0 1,9-2 0,-16 5 47,0 0 0,0 0 1,1 0-1,-1 0 0,0 0 0,0 0 1,0 0-1,0 0 0,0 1 1,0-1-1,0 0 0,0 1 0,1-1 1,-1 1-1,0-1 0,-1 1 0,1-1 1,0 1-1,0 0 0,0-1 0,0 1 1,0 0-1,-1 0 0,1 0 0,0 0 1,-1 0-1,1 0 0,0 0 0,-1 0 1,1 0-1,-1 0 0,0 0 1,1 0-1,-1 0 0,0 0 0,0 2 1,1 0-8,-1 0 0,0-1 0,0 1 0,0 0 1,0 0-1,0 0 0,-1-1 0,1 1 0,-1 0 0,0 0 1,1-1-1,-2 1 0,-1 4 0,-6 5 31,-6 12 84,8-14 83,2-5 74,7-13 214,1 3-613,-2 7-136,-1-1 325,-9 19-464,-10 19 301,11-23 100,-8 20 1,8-15 21,7-20 30,1 0-1,-1 1 1,1-1-1,-1 0 0,1 0 1,-1 0-1,0 0 1,1 0-1,-1 0 0,0 0 1,0 0-1,0 0 0,-1 0 1,2-1-27,0 0 0,-1 0 0,1 0 0,0 0 0,0-1-1,0 1 1,0 0 0,0 0 0,0 0 0,-1 0 0,1-1 0,0 1 0,0 0 0,0 0 0,0 0 0,0-1 0,0 1 0,0 0 0,0 0-1,0-1 1,0 1 0,0 0 0,0 0 0,0 0 0,0-1 0,0 1 0,0 0 0,0 0 0,0 0 0,0-1 0,0 1 0,1 0-1,-1-1 1,5-15 125,8-14-15,-5 15-149,0 1 0,0 1 0,18-22 1,-21 30-12,0-1 0,1 0 1,0 1-1,0 0 0,0 1 1,0-1-1,1 1 0,0 0 1,12-5-1,-19 9 27,1-1 1,0 1 0,0 0-1,0-1 1,0 1-1,0 0 1,0 0-1,0 0 1,0-1 0,0 1-1,0 0 1,0 0-1,0 0 1,0 1-1,0-1 1,0 0 0,0 0-1,0 0 1,0 1-1,0-1 1,0 1-1,-1-1 1,1 0 0,0 1-1,1 0 1,-2 0-2,1 0 1,-1 0 0,1 0-1,-1 0 1,1 0 0,-1 0 0,0 0-1,0 0 1,1 1 0,-1-1-1,0 0 1,0 0 0,0 0-1,0 0 1,-1 0 0,1 0-1,0 0 1,0 0 0,-1 0-1,1 0 1,0 0 0,-1 2 0,-2 3 28,0 0 1,1 1-1,0-1 1,1 1-1,-1-1 1,1 1-1,1 0 1,-1 0 0,1-1-1,0 1 1,2 9-1,-2-15-4,0 0 0,1 0 0,-1-1 0,0 1 0,1 0 0,-1 0 0,1 0 0,-1 0 0,1-1 0,-1 1 0,1 0 0,0 0 0,-1-1 0,1 1 1,0-1-1,-1 1 0,1 0 0,0-1 0,0 1 0,0-1 0,0 0 0,0 1 0,-1-1 0,1 0 0,0 1 0,0-1 0,0 0 0,0 0 0,0 0 0,0 0 0,0 0 0,0 0 0,0 0 0,1 0 0,6-1 27,0 0-1,0-1 1,10-3 0,-5 2-4,69-20 59,91-38 1,-142 47-102,0-1 1,36-25 0,-49 30-21,-14 8-10,0 0 0,0-1 0,0 1 0,-1-1 0,5-3 0,-56 53-484,37-35 452,-33 35-27,39-41 81,1 0-1,0 0 0,0 1 1,1-1-1,-1 1 0,-3 11 1,6-12 43,-2 4-5,0-1 0,1 1 0,-2 12 0,4-21-14,0 1 1,-1-1 0,1 1-1,0-1 1,0 1-1,0-1 1,0 1 0,1-1-1,-1 1 1,0-1-1,1 1 1,-1-1 0,0 1-1,1-1 1,0 1 0,-1-1-1,1 0 1,0 0-1,0 1 1,0-1 0,0 0-1,0 0 1,0 0 0,0 0-1,0 0 1,0 0-1,1 0 1,-1 0 0,2 1-1,-1-2 17,0 0-1,0 0 0,0 0 1,0 0-1,0 0 0,0-1 1,0 1-1,0-1 0,0 1 1,-1-1-1,1 1 0,0-1 1,0 0-1,0 0 0,-1 0 1,1 0-1,-1 0 0,1-1 1,2-2-1,7-5 115,14-17 0,-21 21-109,12-14 9,-2 0-1,0-1 1,-1-1 0,-1 0-1,-1-1 1,-1 0 0,8-30-1,10-33-22,20-104 0,-10-45-48,-37 222-11,1 0-1,-2 0 1,0 0-1,0 0 0,-3-18 1,2 28 12,1 0 1,-1-1 0,1 1-1,-1 0 1,0 0-1,0 0 1,0-1 0,0 1-1,0 0 1,0 0-1,-3-2 1,3 3 14,1 1 0,-1-1 0,1 1 0,-1 0 0,1-1 0,-1 1 0,1 0-1,-1 0 1,0-1 0,1 1 0,-1 0 0,1 0 0,-1 0 0,0 0 0,1 0 0,-1 0 0,0 0 0,0 0 0,-1 0-6,1 1 1,-1-1-1,1 1 1,-1 0-1,1-1 1,0 1-1,-1 0 1,1 0-1,0 0 1,-2 1-1,-3 4-21,1-1 0,0 1 0,1 0-1,0 0 1,0 1 0,0 0 0,0-1 0,1 1-1,-4 13 1,-8 27 21,2 1 0,3 0 0,1 1 0,2 1 0,3-1 0,2 69 0,2-96 27,2-1 0,4 24 0,-5-38 14,1 0 1,0 0-1,0 0 0,1-1 0,0 1 1,0 0-1,0-1 0,1 0 0,8 11 1,-4-9-18,0-1 1,0 0-1,1-1 1,0 1-1,0-2 1,1 1-1,0-1 1,0-1-1,0 0 1,0 0-1,0-1 1,22 4-1,-10-3-944,0-2 0,0 0-1,1-1 1,-1-1 0,30-5-1,20-7-1873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1:0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326 616 2976,'5'-15'4789,"-18"24"-2618,1 3-1918,0 1 0,-18 27 0,-6 6 6,-28 17 196,22-23-131,27-26-244,-47 53 340,56-59-348,0 0 0,1 1-1,0-1 1,0 1 0,1 1 0,-7 17 0,10-24-32,1 0 0,-1 1 0,1-1 0,-1 0 0,1 1 0,0-1 0,1 0 0,-1 1 0,2 5 0,-2-7-7,0-1 0,1 0 0,-1 1-1,1-1 1,-1 1 0,1-1 0,0 0 0,0 1 0,-1-1 0,1 0 0,0 0-1,0 0 1,0 0 0,0 0 0,1 0 0,-1 0 0,0 0 0,0 0 0,1 0-1,-1 0 1,0-1 0,1 1 0,1 0 0,0-1 94,0 1 1,0-1-1,1 0 0,-1 0 1,0 0-1,1-1 0,-1 1 1,0-1-1,0 0 0,0 0 1,1 0-1,-1 0 0,0 0 1,0-1-1,5-3 0,1-1 52,-1 0 0,1 0-1,10-12 1,-9 8-201,-1-1 1,-1 1 0,0-1-1,0-1 1,-1 1 0,-1-1-1,0 0 1,-1-1 0,0 0-1,0 1 1,-2-1 0,0-1-1,0 1 1,-1 0 0,0-23 0,-1 48-69,1 0 1,0 0 0,1 0-1,0-1 1,0 1 0,1-1-1,10 19 1,-11-24 104,0 0 0,0 0-1,1-1 1,0 1 0,7 7 0,-9-11 17,1 0 0,-1 1 0,0-1 0,1-1 0,-1 1 1,1 0-1,0-1 0,-1 1 0,1-1 0,0 0 0,0 0 0,0 0 0,0 0 0,4 1 1,2-2 81,1-1 1,-1 1 0,0-1 0,0-1 0,0 1-1,-1-2 1,1 1 0,9-5 0,65-33 203,-80 39-310,21-13 56,-1-2 0,30-24 0,-37 27-32,17-14 58,-1-2 0,-1-1-1,-1-2 1,27-38-1,48-78 240,-81 108-184,37-79 0,-53 97-121,-1 1-1,0-2 1,-2 1 0,-1 0-1,0-1 1,0-46-1,-4 68-42,0 0 0,0-1 0,0 1 0,0 0-1,0 0 1,0 0 0,0-1 0,0 1-1,-1 0 1,1 0 0,0 0 0,-1 0-1,1 0 1,-1 0 0,0 0 0,1 0 0,-1 0-1,0-2 1,0 3 3,1 0 1,-1 0-1,0 0 0,1 0 0,-1-1 1,1 1-1,-1 0 0,1 0 0,-1 0 1,0 0-1,1 0 0,-1 0 0,1 0 1,-1 0-1,1 1 0,-1-1 0,1 0 1,-1 0-1,0 0 0,1 1 0,-1-1 1,1 0-1,-1 1 0,1-1 0,-1 1 1,-3 2-37,0 0 1,0 1-1,1-1 0,-1 1 1,1 0-1,-5 8 0,-20 33-113,15-24 101,0 0 0,1 0 0,1 1 0,1 0 0,-8 29 0,7-7 49,2 0 0,2 1 1,-2 49-1,8-65-4,1 1 1,2-1-1,1 1 1,1-1-1,15 56 0,-16-76 106,0 1-1,1-1 0,-1 0 0,2 0 1,-1-1-1,1 1 0,1-1 0,-1 0 0,1 0 1,1-1-1,10 10 0,-16-16-45,1 0-1,-1 0 0,0 0 1,1 0-1,-1 0 1,1 0-1,-1-1 1,1 1-1,-1-1 1,1 1-1,-1-1 1,1 0-1,-1 1 0,1-1 1,0 0-1,-1 0 1,1 0-1,-1 0 1,1-1-1,2 1 1,-1-1 0,0 0 1,-1-1-1,1 1 1,0 0-1,0-1 0,-1 0 1,1 0-1,-1 1 1,0-1-1,3-3 1,3-4 12,0-1 1,-1 0 0,0 0-1,6-13 1,3-7-6,-7 13-146,21-32 1,-18 39-143,-12 10 233,1 0 0,-1 0 0,0 0 0,1-1-1,-1 1 1,0 0 0,0 0 0,1 0 0,-1 0-1,0 0 1,1 0 0,-1 0 0,1 0 0,-1 0-1,0 0 1,1 0 0,-1 0 0,0 0 0,1 0-1,-1 0 1,0 1 0,0-1 0,1 0 0,-1 0-1,0 0 1,1 0 0,-1 1 0,0-1 0,0 0-1,1 0 1,-1 1 0,0-1 0,0 0 0,1 0-1,-1 1 1,0-1 0,0 0 0,0 1 0,0-1-1,0 0 1,1 0 0,-1 1 0,0-1 0,0 1-1,2 12-4,0 0 0,-1 0-1,0 0 1,-1 1-1,-1-1 1,-2 14-1,1-4 12,-31 344-80,10-186 479,17-137 338,3-69 469,5-15-1006,15-149 165,-8 135-361,3 0-1,19-53 1,24-40-249,-43 121 170,1 1 0,1 0 0,27-36 1,-37 56 20,0 0 1,0 0-1,1 1 1,-1-1-1,1 1 0,0 0 1,1 1-1,-1-1 1,11-4-1,-14 7 39,1 0-1,-1 0 0,1 0 0,-1 1 1,1-1-1,-1 1 0,1 0 0,-1 0 1,1 0-1,-1 0 0,1 0 1,-1 1-1,1-1 0,-1 1 0,1-1 1,-1 1-1,0 0 0,1 0 1,-1 0-1,0 0 0,1 0 0,-1 1 1,0-1-1,0 1 0,0-1 0,2 4 1,0-1 19,-1 0 0,0 0 0,0 1 0,0-1 1,-1 1-1,0-1 0,0 1 0,0 0 0,0 0 1,-1 0-1,1 0 0,-1 0 0,-1 0 0,1 7 1,0-5 22,-1 0 0,-1 0 0,1 0 1,-1 0-1,0 0 0,-1 0 0,0 0 1,0 0-1,0-1 0,-4 7 0,4-9 17,-1 0-1,1 0 1,-1 0-1,0 0 1,-1-1-1,1 1 1,-1-1-1,1 0 0,-1 0 1,0 0-1,0 0 1,0-1-1,-1 0 1,1 0-1,0 0 1,-8 2-1,0-1 29,-1 0 0,0-1 0,0-1 0,-25 1 0,38-2-99,1 0-223,17-1 249,-1-1 0,0-1 0,0 0 0,0-1 0,-1-1 0,1 0 0,-1-1 1,0-1-1,0-1 0,-1 0 0,18-13 0,-22 12 26,0 0 1,0 0-1,-1-1 1,0 0-1,16-23 1,34-63 164,-50 79-133,130-259-187,-119 231 95,-2 1 56,-1-1 0,-3 0 1,-1-1-1,11-70 0,-24 102-272,-3 20-20,-7 27 20,8-32 256,-39 124-189,-4 14 315,28-73-145,-35 172 71,27-139 468,10-50-346,13-38 3,-2-2-39,-13 35-260,15-41 107,0 0 0,0 0 1,0 1-1,1-1 0,-1 5 1,1-5-4,0-1 1,0 0-1,-1 0 1,1 0-1,0 0 1,-1 0-1,0 0 1,1 0-1,-1 0 1,0 0-1,0 0 1,0 0-1,0 0 1,-2 1-1,-7 15 120,9-16-73,0-1 0,1 1 0,-1-1 0,0 1 0,0-1 0,0 1 0,0-1 0,0 0-1,0 0 1,-2 2 0,6-7 136,-1 0 0,0 0 0,0 0 0,-1-1 0,3-5 0,5-17-160,36-60 87,-14 29-189,-27 48 53,1 0-34,0-1 0,1 1 0,0 0 0,1 0 0,0 0 1,13-14-1,-19 24 72,-1 0 1,0 0-1,0 0 0,0-1 1,1 1-1,-1 0 1,0 0-1,0 0 1,0 0-1,1-1 1,-1 1-1,0 0 1,0 0-1,1 0 1,-1 0-1,0 0 1,1 0-1,-1 0 0,0 0 1,0 0-1,1 0 1,-1 0-1,0 0 1,0 0-1,1 0 1,-1 0-1,0 0 1,0 0-1,1 0 1,-1 0-1,0 0 0,1 1 1,4 8 7,-2 20-35,-3-23-24,1 3 18,7 109-76,-7-112 127,-1 0 0,1-1 0,-1 1 0,1 0 0,1-1 0,-1 1 0,1-1 0,0 0 0,1 1 0,3 6 0,-5-11 1,-1-1-1,1 1 1,-1 0 0,0-1 0,1 0 0,0 1 0,-1-1 0,1 1-1,-1-1 1,1 1 0,-1-1 0,1 0 0,0 1 0,-1-1 0,1 0-1,0 0 1,-1 0 0,1 0 0,0 1 0,-1-1 0,1 0 0,0 0-1,0 0 1,-1 0 0,1 0 0,0 0 0,-1-1 0,1 1 0,0 0 0,0 0-1,23-13 256,-14 7-203,49-28 78,79-61 1,-104 69-135,-2-3-1,-1 0 1,42-51 0,-62 68 30,-9 10-69,0 0-1,0-1 1,0 1 0,0 0-1,0-1 1,0 1-1,0-1 1,-1 0 0,0 0-1,2-4 1,-11 15-108,-73 106-145,55-78 197,4-7 83,1 1-1,1 0 1,-25 52 0,44-78 16,-1 1 1,1-1 0,0 0 0,0 1-1,0-1 1,0 9 0,0-12-2,1 0-1,0-1 1,0 1-1,1 0 1,-1 0-1,0 0 1,0-1-1,0 1 1,0 0-1,1 0 1,-1-1-1,0 1 1,1 0-1,-1 0 1,0-1-1,1 1 1,-1 0-1,1-1 1,-1 1-1,1-1 1,0 1-1,-1 0 1,1-1-1,-1 1 1,1-1-1,0 0 1,0 1-1,-1-1 1,1 1-1,0-1 1,0 0 0,-1 0-1,1 0 1,0 1-1,0-1 1,0 0-1,-1 0 1,1 0-1,0 0 1,0 0-1,0 0 1,-1 0-1,1-1 1,1 1-1,5-2 26,0 0 0,-1 0 0,0-1-1,1 0 1,-1 0 0,0 0 0,0-1-1,-1 0 1,1 0 0,-1 0 0,0-1 0,0 0-1,0 0 1,5-7 0,5-8-9,-1-1 0,18-33 0,-21 30-39,-9 18-42,0 1 0,1-1 0,0 1 0,0 0 0,0 0 0,0 0 0,1 0 0,0 0 0,8-7 0,-12 12 43,0 0-1,1 0 0,-1 0 1,0 0-1,1 0 0,-1 0 1,0 0-1,1 0 0,-1 0 1,0 0-1,1 0 0,-1 0 1,1 0-1,-1 0 0,0 0 1,1 0-1,-1 0 0,0 0 1,0 1-1,1-1 0,-1 0 1,0 0-1,1 0 1,-1 1-1,0-1 0,0 0 1,1 0-1,-1 1 0,0-1 1,0 0-1,1 1 0,-1-1 1,0 0-1,0 0 0,0 1 1,0-1-1,0 1 0,0-1 1,1 0-1,-1 1 0,0-1 1,0 0-1,0 1 0,0-1 1,5 25-63,-3-16-10,5 27 10,-3-16 0,9 32 0,-10-46 71,-1 0-1,1 0 0,0 0 0,0 0 1,1-1-1,-1 1 0,1-1 0,0 0 1,7 6-1,-11-10 11,1-1-1,0 1 1,0-1-1,-1 1 1,1-1-1,0 1 1,0-1 0,0 0-1,0 1 1,-1-1-1,1 0 1,0 0-1,0 1 1,0-1 0,0 0-1,0 0 1,0 0-1,0 0 1,0 0 0,0 0-1,0-1 1,0 1-1,0 0 1,-1 0-1,1-1 1,0 1 0,0 0-1,0-1 1,0 1-1,-1-1 1,1 1-1,1-2 1,2-1 61,0-1 0,-1 1-1,1-1 1,5-8 0,3-7-69,-1-1-1,0 0 1,11-31-1,-10 21 106,2-3-21,36-77-75,-39 89-85,1 0-1,29-38 0,-40 58 56,-1 1 0,1-1 0,0 0 1,-1 0-1,1 0 0,0 1 0,0-1 0,-1 0 0,1 1 0,0-1 1,0 1-1,0-1 0,0 1 0,2-2 0,-3 3 9,0-1 0,1 0-1,-1 0 1,0 0 0,1 0-1,-1 0 1,0 1-1,0-1 1,1 0 0,-1 0-1,0 0 1,0 1 0,1-1-1,-1 0 1,0 0 0,0 1-1,0-1 1,0 0 0,1 0-1,-1 1 1,0-1 0,0 0-1,0 1 1,0-1-1,0 0 1,0 1 0,0-1-1,0 0 1,0 0 0,0 1-1,0-1 1,0 8-39,0 0 1,0 0-1,-3 7 1,2-6 119,-20 132-193,15-113 183,-2 0 1,-20 53-1,25-75 5,0 0 1,-1 0-1,1 0 0,-1-1 0,0 1 0,0-1 1,-5 5-1,7-8-59,1-1-1,0 0 1,0 0 0,0 0 0,-1-1 0,1 1-1,0 0 1,-1 0 0,1-1 0,0 1 0,-1 0-1,1-1 1,-1 0 0,1 1 0,-1-1 0,1 0 0,-1 0-1,0 0 1,1 0 0,-1 0 0,1 0 0,-1 0-1,1 0 1,-1-1 0,1 1 0,-1-1 0,1 1-1,-1-1 1,1 1 0,0-1 0,-1 0 0,1 0-1,0 0 1,-1 0 0,-1-1 0,3 1-15,-1 1 1,0-1-1,0 1 0,1-1 1,-1 0-1,0 1 1,1-1-1,-1 0 0,1 1 1,-1-1-1,1 0 0,-1 0 1,1 1-1,0-1 1,-1 0-1,1 0 0,0 0 1,-1 0-1,1 0 0,0 0 1,0 1-1,0-1 1,0 0-1,0 0 0,0 0 1,0 0-1,0 0 0,0 0 1,1 0-1,-1 0 1,0 1-1,1-2 0,0 1-5,0 0 0,0 0 0,0 0 0,0 0 0,0 0 0,0 0 0,0 0 0,1 1 0,-1-1 0,0 0 0,0 1 0,1-1 0,-1 1 0,0-1 0,1 1 0,-1 0 0,1 0 0,-1 0 0,1 0 0,1 0 0,16 1-25,25 4 0,5 1 217,-8-4 132,4 1-2222,0 0-5175,-42-2 6558,9-2-2347,-4-4-2424,-1 1 1563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1:0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0 976 2400,'3'-6'6614,"7"-5"-4328,1 0-1277,14-32-58,-1-1 1,25-70-1,13-26-712,6 28 110,-15 28-95,34-81 159,-76 141-279,-2 0 0,0-1 0,-2-1-1,-1 1 1,4-31 0,-8 42-36,-1 7-35,0 0-1,-1 0 0,0 0 1,0-9-1,0 15-63,0 1 0,0 0 0,0 0-1,0-1 1,0 1 0,0 0 0,0 0-1,0-1 1,0 1 0,0 0-1,0 0 1,0-1 0,0 1 0,-1 0-1,1 0 1,0-1 0,0 1-1,0 0 1,0 0 0,0-1 0,-1 1-1,1 0 1,0 0 0,0 0 0,0-1-1,-1 1 1,1 0 0,0 0-1,0 0 1,0 0 0,-1 0 0,1-1-1,0 1 1,0 0 0,-1 0-1,1 0 1,0 0 0,-1 0 0,1 0-1,0 0 1,0 0 0,-1 0 0,1 0-1,0 0 1,0 0 0,-1 0-1,1 0 1,0 0 0,0 1 0,-1-1-1,1 0 1,0 0 0,0 0-1,-1 0 1,1 0 0,0 0 0,0 1-1,0-1 1,-1 0 0,1 0 0,0 0-1,0 1 1,0-1 0,0 0-1,-1 0 1,1 1 0,0-1 0,0 0-1,-13 18-123,-11 29 32,1 1-1,2 1 1,-22 82 0,37-109 71,1 0-1,1 1 1,1-1 0,2 1 0,0 0-1,1 0 1,1-1 0,6 32 0,-5-40 45,1 0-1,1-1 1,0 1 0,1-1 0,0 0 0,1 0 0,1-1 0,0 0 0,0 0 0,2-1 0,-1 1 0,1-2 0,1 1 0,18 15 0,-23-22 15,0 0 1,0-1-1,1 1 1,-1-1-1,1 0 1,0-1-1,0 1 1,0-1-1,0 0 1,0-1 0,1 0-1,-1 0 1,0 0-1,1 0 1,-1-1-1,0 0 1,9-2-1,-8 1 23,-1-1 0,0 0-1,0-1 1,0 0 0,0 0 0,-1 0-1,1 0 1,5-6 0,1-1 29,-1 0-1,13-15 1,-6 3-21,-1-2 1,26-43-1,-36 52-28,0 1 1,7-28-1,-5 17 155,-9 24-193,0 1-1,1-1 1,-1 1-1,0-1 1,0 1-1,0-1 1,1 1-1,-1-1 1,0 1 0,0-1-1,0 0 1,0 1-1,0-1 1,0 1-1,0-1 1,0 0-1,0 1 1,0-1 0,0 1-1,0-1 1,-1 1-1,1-2 1,-1 2-8,1 0 1,-1 0-1,1 0 0,0 0 1,-1 0-1,1 0 1,-1 0-1,1 1 0,-1-1 1,1 0-1,-1 0 1,1 0-1,0 0 0,-1 1 1,1-1-1,-1 0 1,1 0-1,0 1 0,-1-1 1,0 1-1,-1 1-11,-1 1 0,0-1 0,0 1 1,1 0-1,-1 0 0,-1 4 0,-2 6-17,0 1 0,2 0 0,0 0 0,0 0 1,1 1-1,1-1 0,-1 16 0,3-23 44,0 1-1,0-1 0,1 1 1,0-1-1,0 0 1,1 1-1,-1-1 0,2 0 1,-1 0-1,1 0 1,0 0-1,1-1 1,-1 1-1,1-1 0,8 10 1,-9-14 40,-1 1 0,1 0 1,0-1-1,0 0 0,0 1 1,0-1-1,6 2 0,-8-3-26,0 0 1,0-1-1,1 0 0,-1 1 0,0-1 0,1 0 0,-1 1 0,0-1 0,1 0 0,-1 0 1,0 0-1,1 0 0,-1-1 0,0 1 0,1 0 0,-1 0 0,0-1 0,0 1 0,1-1 1,-1 1-1,0-1 0,0 0 0,2 0 0,0-2 23,0 0-1,0 0 1,-1 0 0,1-1-1,-1 1 1,0-1 0,0 1-1,0-1 1,0 0-1,0 0 1,-1 0 0,2-7-1,-1 1 41,0-1 0,0 1 0,-1-19 0,-1 10 13,-2-1 0,-1 1 1,0 0-1,-10-28 0,11 40-131,0 0 0,0 1 0,-1-1 0,0 1 0,-1 0 0,-5-9 0,7 12 10,0 1-1,1 0 1,-1 0-1,0 0 1,0 1 0,0-1-1,0 0 1,0 1-1,0-1 1,-1 1-1,1 0 1,0 0 0,-1 0-1,1 0 1,-1 0-1,0 0 1,1 1 0,-1-1-1,-3 0 1,6 1 10,0 0 1,-1 0 0,1 0 0,0 0-1,-1 0 1,1 0 0,0 0 0,0 0-1,-1 0 1,1 0 0,0 0 0,0 0-1,-1 0 1,1 0 0,0 1-1,0-1 1,-1 0 0,1 0 0,0 0-1,0 0 1,-1 0 0,1 1 0,0-1-1,0 0 1,0 0 0,-1 0 0,1 0-1,0 1 1,0-1 0,0 0-1,0 0 1,0 1 0,-1-1 0,1 0-1,0 0 1,0 1 0,0-1 0,0 0-1,0 1 1,6 11-113,15 10 289,-16-19-142,-1 0-1,2 0 0,-1-1 0,0 0 0,0 0 1,0 0-1,1-1 0,-1 0 0,1 0 0,6 0 1,10 0 52,27-2 0,-40 1-50,52-2-43,94-7 703,-135 6-813,1-1 0,-1 0 0,0-2 0,0 0 0,26-12 0,-42 16-362,0 0-1,0 0 1,-1-1 0,7-4-1,-9 6 92,0 0 0,0 0 0,0 0-1,0 0 1,0 0 0,-1 0 0,1 0 0,0-1-1,0 1 1,-1 0 0,1 0 0,-1-1 0,1 1-1,-1 0 1,0-1 0,1-2 0,-1-1-1987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1:0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4 115 7232,'-4'0'3264,"39"-3"-2848,-7 0 768,-1 3-736,26-14 256,7 3-416,38-9 32,2 3-192,16-9 416,-8 6-288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1:1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0 933 3392,'0'0'1088,"10"3"1834,-5-3-2591,1-1 0,-1 0 1,0 0-1,1 0 0,-1-1 0,0 1 0,0-1 0,0 0 0,0-1 0,5-3 0,7-4 257,21-19 0,-29 21-371,17-14 120,-1-2 0,-1-1 0,41-54 0,47-93 109,-42 60-53,-44 69-228,-2-1 0,-3-1 1,-1-1-1,16-56 0,-5-18 49,-23 85-129,-12 75-230,-4 26 333,-41 130 78,-24 58-212,55-205-21,-2-2 0,-2 0 1,-29 45-1,32-61-22,-96 145 101,82-130 250,-63 68 1,70-90-78,24-22-257,0-1-1,0 0 1,0 1 0,0-1-1,0 0 1,0 0 0,0 0 0,0 0-1,-1-1 1,1 1 0,0-1-1,-4 1 1,6-1-29,-1 0 0,1 0 0,0 0 0,-1 0 0,1 0 0,-1 0 1,1 0-1,-1 0 0,1 0 0,-1 0 0,1 0 0,0 0 0,-1-1 0,1 1 0,-1 0 0,1 0 0,0-1 0,-1 1 0,1 0 0,-1 0 0,1-1 0,0 1 0,0 0 1,-1-1-1,1 1 0,0-1 0,-1 1 0,1 0 0,0-1 0,0 1 0,0-1 0,0 1 0,-1 0 0,1-1 0,0 0 0,0-1-20,0 0 0,0 0 0,1 0 0,-1 0 0,0 0-1,1 1 1,-1-1 0,1 0 0,1-2 0,2-5-7,0 1 0,1 0 1,0 0-1,1 1 0,0-1 1,0 1-1,0 0 0,1 1 1,11-9-1,11-7-22,36-19-1,-48 30 23,-4 4 11,33-21 34,80-65-1,70-85-37,68-24-43,-137 113 112,-113 82-65,-13 7 19,-1 0 0,0 0 1,0-1-1,1 1 0,-1 0 1,0 0-1,0 0 1,1 0-1,-1 0 0,0-1 1,1 1-1,-1 0 0,0 0 1,0 0-1,1 0 0,-1 0 1,0 0-1,1 0 1,-1 0-1,0 0 0,1 0 1,-1 0-1,0 0 0,0 0 1,1 1-1,-1-1 0,0 0 1,1 0-1,-1 0 1,0 0-1,0 0 0,1 1 1,-1-1-1,0 0 0,0 0 1,0 0-1,1 1 0,-1-1 1,-12 25 205,-9 10-103,11-21-198,-11 24 1,13-20 31,1 0-1,0 0 1,1 1 0,-4 26 0,9-39 56,1-1-1,-1 1 1,1 0 0,1-1 0,-1 1 0,1 0 0,0-1-1,2 9 1,-1-10 8,-1-1-1,1 1 1,0-1-1,-1 0 1,1 0-1,1 0 1,-1 0-1,0 0 1,1-1 0,-1 1-1,1-1 1,0 1-1,0-1 1,5 3-1,-4-3 34,0 0 0,0 0 1,0 0-1,0-1 0,0 1 0,0-1 0,0 0 0,1 0 1,-1-1-1,1 1 0,-1-1 0,0 0 0,1 0 0,-1-1 1,0 1-1,1-1 0,-1 0 0,0 0 0,1 0 0,-1-1 1,0 1-1,0-1 0,0 0 0,0 0 0,-1-1 0,1 1 1,0-1-1,-1 0 0,0 1 0,0-2 0,6-6 0,-5 4 10,0 0-1,0 0 0,-1-1 0,1 1 0,-2-1 0,1 0 1,-1 0-1,0 0 0,0 0 0,-1-1 0,0 1 1,0 0-1,-1-1 0,0 1 0,0 0 0,-2-14 0,1 12-5,1 6-33,0 0 0,0 0 0,-1 1 0,1-1 0,-1 0 0,1 0 0,-1 0-1,0 0 1,0 0 0,0 1 0,-1-1 0,1 0 0,-1 1 0,1-1 0,-1 1-1,0-1 1,0 1 0,-3-3 0,2 3-17,-1-1-1,0 1 0,0 0 1,0 0-1,0 0 1,0 1-1,0 0 0,0-1 1,-8 0-1,0 1 0,0 1 0,-13 0 0,2 1-149,46-18-101,27-2 738,89-48 1,-107 49-332,1 1-1,37-12 1,15 1 361,-82 27-501,1 0 1,0 0-1,0 0 1,0 0-1,-1 0 1,1 1-1,0 0 1,0 0-1,0 0 1,0 1-1,4 0 1,-6-1 6,-1 1 1,1-1-1,0 1 1,0-1 0,0 1-1,-1 0 1,1 0 0,-1 0-1,1 0 1,-1 0-1,1 0 1,-1 0 0,1 1-1,-1-1 1,0 1 0,0-1-1,0 0 1,0 1-1,0 0 1,0-1 0,0 1-1,0 0 1,0-1-1,-1 1 1,1 3 0,1 7 32,-1 0 0,-1 0 0,0 0 1,-1 0-1,-2 14 0,-1 5-30,0 15-8,-3 44-14,7-77 13,1-1 1,0 1 0,0-1 0,2 1-1,3 14 1,-6-26 9,1 0 0,-1 0 0,0 0 0,0 0 0,1 0 0,-1 0 0,1 0 0,-1 0 0,1 0 0,-1-1 0,1 1 0,-1 0 0,1 0 0,0 0 0,-1-1 0,1 1 0,0 0 0,0-1 0,0 1 1,0 0-1,-1-1 0,1 1 0,0-1 0,0 0 0,0 1 0,0-1 0,0 0 0,0 1 0,0-1 0,0 0 0,0 0 0,0 0 0,1 0 0,-1 0 0,0 0 0,2-1 0,0 0 38,1 0 0,0-1 1,-1 0-1,1 1 0,0-2 0,-1 1 1,5-4-1,10-9-37,18-19 0,-10 8-54,23-23 117,-25 24-134,2 0-1,50-38 0,-55 49 44,-14 9 10,0 0 0,0 1 0,0-1 0,1 1 0,0 1-1,9-4 1,-16 7 0,0 0 0,-1-1 0,1 1 0,-1 0 0,1 0 0,0 0 0,-1 0 0,1 0 0,0 0 0,-1 1 0,1-1 0,-1 0 0,1 0 0,0 0 0,-1 1 0,1-1 0,-1 0 0,1 0 0,-1 1 0,1-1 0,-1 0 0,1 1 0,-1-1 0,1 1 0,-1-1 0,0 1 0,1-1 0,-1 1 0,1-1 0,-1 1 0,0-1 0,0 1 0,1-1 0,-1 2 0,1 0 0,0 1 0,-1 0 0,1-1 0,0 1 0,-1-1 0,0 6 0,-2 32 33,-3 0-1,-1-1 0,-12 46 1,5-31 504,13-47-175,5-16-192,8-23-41,-4 7-156,2 0 0,18-32-1,-21 44 11,-1 1 0,2 1 0,0 0-1,0 0 1,1 0 0,14-11 0,-23 21 5,0 0 0,1 0 0,-1 0 0,0 0 1,0 1-1,1-1 0,-1 0 0,1 1 0,-1-1 1,0 1-1,1-1 0,-1 1 0,1 0 0,-1 0 0,3-1 1,-3 2 5,-1-1 0,1 0 0,0 1 0,0-1 0,0 0 0,0 1 0,-1-1 0,1 1 0,0 0 0,0-1 0,-1 1-1,1 0 1,-1-1 0,1 1 0,0 0 0,-1-1 0,1 1 0,-1 0 0,0 0 0,1 0 0,-1 0 0,0-1 0,1 1 0,-1 0 0,0 0 0,0 0 0,0 1 0,2 5 9,-2 1 0,1-1 0,-1 0 0,0 0 0,0 1-1,-2 8 1,-12 46 360,8-34-362,-17 56 239,22-75-102,3-10 28,1-6-6,9-17-176,1 0-1,1 1 0,1 0 1,1 1-1,1 1 1,1 1-1,1 0 1,31-25-1,-43 40-7,-1 0 0,1 0 0,0 0 0,0 1 0,0 0 0,1 0 0,0 1 0,10-3 0,-14 5 8,-1 0 0,1 0 0,0 1 0,-1 0 0,1 0 0,0 0-1,-1 0 1,1 0 0,0 1 0,-1 0 0,1 0 0,-1 0 0,1 0-1,-1 0 1,1 0 0,-1 1 0,0 0 0,0 0 0,0 0 0,0 0-1,3 3 1,3 5 53,0 0 0,0 0-1,-1 1 1,-1 1 0,0-1-1,0 1 1,6 15 0,-6-11 57,0-1 1,2 0 0,19 26-1,-27-39-53,1-1-1,0 1 1,-1 0-1,1 0 1,0-1-1,0 1 1,0-1-1,0 0 1,0 1 0,1-1-1,-1 0 1,0 0-1,0 0 1,1-1-1,-1 1 1,1-1-1,-1 1 1,0-1-1,1 0 1,-1 0-1,1 0 1,-1 0-1,4 0 1,1-2-373,1-1 0,-1 1 1,1-1-1,-1 0 0,11-8 0,-10 7-794,11-5-682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1:1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167 150 5408,'0'-12'4165,"1"17"-2709,1 2-1173,0 1 0,-1-1 0,0 1 0,0 0 0,-1-1 0,0 1 0,-1 8 0,-10 55 1074,6-45-946,-3 21 208,-32 233 932,35-215-1353,0-30 42,3 1 0,2 48 0,1-79-104,0 0 1,-1 0-1,0 0 1,0 0-1,0 0 0,-1 1 1,1-1-1,-1 0 1,-1 0-1,1 0 1,-3 5-1,4-10-130,0 0 1,0 0-1,0 0 0,0 0 1,0 0-1,0 0 0,0 0 0,-1 0 1,1 0-1,0 0 0,0 0 1,0 0-1,0 0 0,0 0 1,0 0-1,0 0 0,-1 0 0,1 0 1,0 0-1,0 0 0,0 0 1,0 0-1,0 0 0,0 0 0,0 0 1,-1 0-1,1 0 0,0 0 1,0 0-1,0 0 0,0 0 1,0 0-1,0 0 0,0 0 0,0 0 1,0-1-1,-1 1 0,1 0 1,0 0-1,0 0 0,0 0 1,0 0-1,0 0 0,-6-9 89,-4-16 29,7 9-112,0 0-1,1 0 1,1 0-1,1 0 1,1-21-1,0-80-11,-1 3 0,2 90 4,0 0-1,11-43 1,42-105 172,-44 141-199,2 1-1,1 0 1,1 1-1,31-42 1,-42 65 32,1 1 0,0 0 1,0 0-1,0 1 0,1-1 0,-1 1 1,1 1-1,0-1 0,0 1 1,1 0-1,-1 0 0,1 0 1,13-2-1,-17 4-6,1 0 0,0 1 0,-1 0 0,1-1 0,0 2 0,0-1 0,-1 0 0,1 1 0,0-1 0,-1 1 0,1 0-1,-1 0 1,1 0 0,-1 1 0,1-1 0,-1 1 0,0 0 0,0 0 0,1 0 0,-2 0 0,1 1 0,0-1 0,0 1 0,-1 0 0,1 0 0,-1 0 0,2 4 0,1 1 46,-1 0 0,0 1-1,0-1 1,-1 1 0,0 0-1,-1 0 1,0 0 0,0 1 0,-1-1-1,0 0 1,-1 1 0,0-1 0,0 1-1,-1-1 1,0 0 0,-1 0 0,0 1-1,-4 10 1,1-7 12,0-1 1,0 0-1,-1 0 0,-1 0 0,0-1 1,-1 0-1,0-1 0,-1 0 1,0 0-1,0 0 0,-1-1 0,-14 10 1,4-6-45,12-8-14,0 0 0,-13 12 0,20-17-6,1 1 0,0 0 0,-1-1-1,1 1 1,-1-1 0,1 1-1,0-1 1,0 1 0,-1 0 0,1-1-1,0 1 1,0 0 0,0-1 0,0 1-1,0 0 1,0-1 0,0 1 0,0 0-1,0-1 1,0 1 0,0 0-1,0-1 1,0 1 0,0 0 0,1-1-1,-1 1 1,0 0 0,0-1 0,1 1-1,-1-1 1,1 1 0,-1-1 0,0 1-1,1-1 1,-1 1 0,1-1-1,0 1 1,23 18-35,-19-16 3,10 8 19,0 0 1,-1 1-1,-1 0 1,1 1-1,-2 1 1,0 0-1,-1 0 0,13 23 1,-16-24 32,-1 2 0,-1-1 0,0 1 0,-1 0 0,-1 0 0,0 0 1,-1 0-1,-1 1 0,0 0 0,-1 16 0,-1-19 9,0-1 0,-1 0 0,-1 1 0,-5 18 0,5-24 28,-1 0-1,0 0 1,0 0 0,0 0 0,-1 0-1,0-1 1,-1 1 0,-8 9-1,9-12-13,0 0 0,0 0 0,0 0 0,-1 0 0,1-1 0,-1 0 0,0 0 0,0 0 0,-1 0 0,1-1 0,-1 0 0,1 0 0,-1 0 0,1-1 0,-8 1 0,-35 2 55,0-2 0,0-2-1,-67-8 1,104 6-731,-1 0 1,0-1-1,1-1 0,-22-8 0,33 12 545,0 0-1,-1 0 1,1-1-1,0 1 1,-1 0 0,1 0-1,0 0 1,0 0-1,-1 0 1,1-1-1,0 1 1,0 0-1,0 0 1,-1 0-1,1-1 1,0 1-1,0 0 1,0 0-1,0-1 1,-1 1-1,1 0 1,0 0-1,0-1 1,0 1-1,0 0 1,0-1 0,0 1-1,0 0 1,0-1-1,0 1 1,0 0-1,0 0 1,0-1-1,0 1 1,0 0-1,0-1 1,0 1-1,0 0 1,0 0-1,0-1 1,1 1-1,-1 0 1,0 0-1,0-1 1,0 1-1,7-2-1667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1:1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95 254 4640,'0'0'1504,"6"6"3205,0-3-4359,-1-1-1,1 1 1,0-1 0,0 0 0,0-1-1,1 0 1,-1 0 0,0 0 0,0-1-1,1 0 1,-1 0 0,0 0 0,1-1-1,6-1 1,-1-1-56,0 1 1,-1-2-1,1 1 0,-1-2 1,0 0-1,17-9 0,-14 5-131,0 0 0,-1-1-1,-1 0 1,1-1 0,-2-1-1,1 0 1,12-17 0,-21 24-112,-1 0 0,1 0 0,-1 0 0,0-1 0,0 1 0,0 0 0,-1-1 0,0 0 0,0 1 0,1-11 0,-2 14-35,-1-1 0,1 1 0,0 0 0,0-1 0,-1 1 0,0-1 0,1 1 0,-1 0 0,0 0 0,0-1 0,0 1 0,0 0 0,-1 0 0,1 0 0,0 0-1,-1 0 1,0 0 0,1 1 0,-1-1 0,0 0 0,0 1 0,0 0 0,0-1 0,0 1 0,0 0 0,0 0 0,-1 0 0,-2-1 0,-6-1-18,0 1 0,0 0 0,0 0 0,0 1 0,0 1 0,0 0 0,0 0 1,0 1-1,0 1 0,0 0 0,1 0 0,-1 1 0,0 0 0,1 1 0,-18 9 0,14-6-6,0 2 0,0-1-1,0 2 1,1 0-1,1 0 1,0 1 0,0 1-1,1 0 1,0 0-1,-10 18 1,13-17 42,1 0 0,0 0 0,1 0 0,1 1 0,0 0 0,-5 24 0,9-31 15,0 0 0,0 1 0,1-1 0,0 0 1,0 0-1,3 13 0,-2-15-5,1-1 1,-1 1-1,1-1 0,-1 0 1,1 0-1,0 0 1,1 0-1,-1 0 0,1 0 1,0-1-1,5 6 1,1-2 76,-1 0 1,1 0-1,1-1 1,-1 0-1,1-1 1,0 0-1,1-1 1,-1 0-1,1-1 1,-1 0-1,1 0 1,15 1-1,1-1 5,0-2-1,0-1 0,52-5 0,-46 0-9,0-2 0,0-1 0,-1-1 1,48-21-1,-52 14-1312,-4 2-2824,-7 10 1737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1:1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58 4576,'0'-1'285,"-1"-1"1,0 1 0,0 0-1,0 0 1,0 0-1,0-1 1,0 1 0,0 0-1,0 1 1,0-1-1,-1 0 1,1 0 0,0 0-1,-1 1 1,1-1-1,0 1 1,-1-1-1,1 1 1,-1-1 0,-2 1-1,-1 0 20,1 0 0,-1 0 1,0 1-1,0-1 0,1 1 0,-6 2 0,-1 1-142,0 0-1,0 0 1,1 1-1,0 0 1,0 1 0,0 0-1,1 0 1,0 1 0,0 0-1,-10 11 1,14-12-99,-1 1 0,1-1-1,1 1 1,-1-1 0,1 1 0,0 1 0,1-1 0,-1 1 0,1-1-1,1 1 1,0 0 0,0 0 0,0 0 0,1 0 0,0 11 0,1-16-14,0 1 0,0 0 1,1-1-1,-1 1 0,1-1 1,0 1-1,0-1 0,1 0 1,-1 1-1,1-1 0,-1 0 1,1 0-1,0 0 1,0 0-1,0 0 0,1 0 1,-1-1-1,1 1 0,-1-1 1,1 1-1,0-1 0,0 0 1,0 0-1,0 0 0,0-1 1,1 1-1,-1-1 1,7 2-1,-2-1 50,-1 0-1,1-1 1,0 1 0,0-2 0,-1 1-1,1-1 1,0-1 0,0 1 0,0-1-1,0-1 1,-1 1 0,12-5 0,-4 0 13,1-2 1,-1 0 0,-1-1-1,1 0 1,-1-1 0,-1-1-1,0 0 1,-1-1 0,0-1-1,0 1 1,-2-2-1,15-21 1,-21 27-19,1-1 0,-1 0-1,-1 1 1,0-1 0,4-16-1,-6 21-62,-1 0-1,1-1 1,-1 1-1,0 0 0,0-1 1,-2-7-1,2 10-22,0 0 1,-1 0-1,0 0 1,1 0-1,-1 0 1,0 0-1,0 1 0,0-1 1,0 0-1,-1 1 1,1-1-1,0 0 0,-1 1 1,1-1-1,-3 0 1,-2-3 1,-1 2 1,0-1-1,0 1 1,0 0 0,-1 0-1,1 1 1,-1 0-1,1 0 1,-1 1 0,0 0-1,0 0 1,-10 1-1,1 1-35,-1 0-1,1 1 0,0 1 0,-27 8 0,40-10-67,0 1-1,-1-1 1,1 1-1,0 0 1,0 0-1,0 1 1,0-1-1,1 1 0,-6 4 1,8-5-123,0-1-1,0 0 1,0 1 0,0-1 0,0 1-1,0-1 1,0 1 0,0-1 0,1 1-1,-1 0 1,1-1 0,-1 1 0,1 0-1,0 0 1,-1-1 0,1 1 0,0 0-1,0 0 1,0-1 0,0 1 0,1 0-1,-1 0 1,0-1 0,1 1 0,-1 0-1,1-1 1,0 1 0,1 3 0,11 15-2831,4 4 1052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1:1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59 4736,'-13'2'578,"8"-1"-357,0 0 1,1 1-1,-1-1 1,1 1-1,0-1 0,-6 4 1,-6 3 398,0 1 0,0 0 0,-25 19 0,39-25-498,-67 56 1844,59-50-1645,0 1 1,1 1-1,0 0 1,-12 20 0,20-29-224,-1 1 1,1 0-1,0 0 1,0-1-1,0 1 0,0 0 1,1 0-1,-1 0 1,1 0-1,0 5 1,0-6-51,0-1-1,0 0 1,0 0 0,1 1 0,-1-1 0,0 0-1,1 0 1,-1 0 0,1 0 0,-1 0 0,1 0-1,0 0 1,-1 0 0,1 0 0,0 0 0,0 0-1,0 0 1,0 0 0,0 0 0,0-1 0,0 1-1,0 0 1,0-1 0,0 1 0,0-1-1,0 1 1,0-1 0,3 1 0,4 1 122,1-1 1,-1 0-1,1-1 1,0 0-1,-1 0 1,16-3-1,51-12 653,-70 13-775,10-2 102,-1 0 0,1-2 0,-1 0 0,0 0 0,0-1 0,-1-1 0,0-1 0,0 1 0,13-14 0,-20 17-59,-1-1 0,1 0-1,-1-1 1,0 1 0,0-1 0,-1 0 0,0 0-1,4-10 1,-6 12-40,-1 0 0,1-1 0,-1 1 0,0-1 0,0 0 1,-1 1-1,1-1 0,-1 0 0,0 1 0,-1-1 0,0 0 0,-2-9 0,2 11-48,0 0 0,-1-1 0,1 1 0,-1 1 0,0-1 1,0 0-1,0 0 0,-1 1 0,1-1 0,-1 1 0,0 0 0,0 0 0,0 0 0,0 0 0,0 0 0,-1 1 1,-6-4-1,4 3-21,0 1 0,0 0 0,0 0 0,0 1 1,0 0-1,0 0 0,0 0 0,0 1 0,-1 0 0,1 0 1,0 0-1,-7 2 0,0 0-350,-1 1 0,1 1-1,0 0 1,0 0 0,-18 10 0,20-8-1734,1 0-1,0 1 1,-17 14 0,13-5-938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1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 12544,'-54'-3'4639,"36"6"-3583,5 5-320,18 1-608,11-1-224,13 4 1504,11-1-736,4-2 416,15-1-608,35-8-288,33-8-128,-11-1-3232,-3-2 1728,-5-1-6207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2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1165 2976,'-4'2'403,"0"0"-1,1 1 1,-1 0 0,1 0-1,-1 0 1,1 0-1,0 0 1,0 1 0,0-1-1,1 1 1,-1 0 0,1 0-1,-1 6 1578,3-10-1935,0 1 0,0-1 0,0 0 0,0 0 0,0 0 0,0 0 0,0 0 0,0 0 0,0 0 0,0 0 0,0 0 0,0 0 0,0 0 1,0 0-1,0 0 0,0 0 0,0 0 0,0 1 0,0-1 270,0 0-270,9-6 1682,18-16-193,-14 11-1033,24-19 16,-1-2 0,-2-1 0,-1-2 1,37-50-1,42-81 262,-105 155-751,-6 7-29,1 1-1,1-1 0,-1 1 1,0 0-1,1-1 0,0 1 1,-1 0-1,1 0 0,0 1 1,1-1-1,-1 1 0,0-1 1,6-2-1,-8 5 1,-1 0 0,1 0 1,-1 0-1,1 0 0,-1 0 0,1 0 0,-1 0 0,1 0 1,-1 0-1,1 0 0,-1 0 0,1 0 0,0 0 1,-1 0-1,1 0 0,-1 1 0,1-1 0,-1 0 0,0 0 1,1 1-1,-1-1 0,1 0 0,-1 1 0,1-1 0,-1 0 1,1 1-1,0 1 7,0-1 1,0 1 0,0 0-1,0 0 1,0-1 0,-1 1-1,1 0 1,0 2 0,1 6 57,-1 0 0,1 13 0,-1-17-38,-1 16 106,0 1 1,-1-1-1,-5 28 0,-18 64 290,6-30-200,13-55 86,4-18 135,1-11-426,0 0 0,0 0 0,0 0-1,0 0 1,0 0 0,0 0 0,0 0 0,0-1 0,0 1 0,0 0 0,0 0 0,1 0 0,-1 0 0,0 0 0,0 0 0,0 0 0,0 0 0,0 0 0,0 0 0,0 0 0,0 0 0,0 0 0,0 0 0,0 0 0,0 0 0,0 0 0,0 0 0,0 0 0,0 1 0,0-1 0,0 0-1,1 0 1,-1 0 0,0 0 0,0 0 0,0 0 0,0 0 0,0 0 0,0 0 0,0 0 0,0 0 0,0 0 0,0 0 0,0 0 0,0 0 0,19-29 375,41-50-1,-23 33-342,65-77-124,-101 122 54,1-1-1,-1 1 1,1-1-1,-1 1 0,1 0 1,-1 0-1,1 0 1,0 0-1,0 0 1,-1 0-1,1 0 0,0 1 1,0-1-1,2 0 1,-3 1 6,0 0 1,0 1 0,0-1 0,-1 0 0,1 0 0,0 1 0,0-1 0,-1 0 0,1 1 0,0-1-1,0 0 1,-1 1 0,1-1 0,0 1 0,-1 0 0,1-1 0,-1 1 0,1-1 0,-1 1-1,1 0 1,-1 0 0,1-1 0,-1 1 0,0 0 0,1 0 0,-1-1 0,0 1 0,0 0-1,1 0 1,-1 0 0,0-1 0,0 2 0,1 5 14,0 0 1,0 0-1,-1-1 0,0 1 1,0 0-1,-2 10 0,-12 43-2,2-7-25,10-43 69,0 0 1,1 0-1,1 0 0,0 0 0,0 0 0,1 0 0,0 0 0,1 0 1,3 11-1,-5-19-16,0-1 1,1 0-1,-1 1 1,1-1-1,0 0 1,-1 1-1,1-1 1,0 0-1,0 0 1,-1 1-1,1-1 1,0 0-1,0 0 1,0 0-1,1 0 1,-1 0-1,0-1 1,0 1-1,0 0 1,1 0-1,-1-1 1,0 1-1,1-1 1,-1 1-1,1-1 1,-1 0 0,0 1-1,1-1 1,-1 0-1,1 0 1,-1 0-1,1 0 1,-1 0-1,3-1 1,6-2 89,0 1 0,0-2 0,0 0 0,-1 0 0,0 0 0,13-10 0,49-39-6,-47 32-81,-1-2-1,-1-1 1,31-42-1,-52 65-30,10-8-115,-4 6-34,-7 3 146,0 0 0,0 0 0,0 0 0,0 0 1,0 0-1,1 0 0,-1 0 0,0 0 0,0 0 0,0 0 1,0 0-1,0 0 0,0 0 0,0 0 0,0 0 1,1 0-1,-1 0 0,0 0 0,0 0 0,0 0 1,0 0-1,0 0 0,0 0 0,0 0 0,0 0 0,0 0 1,0 1-1,0-1 0,0 0 0,1 0 0,-1 0 1,0 0-1,0 0 0,0 0 0,0 0 0,0 0 0,0 0 1,0 1-1,0-1 0,0 0 0,0 0 0,0 0 1,0 0-1,0 0 0,-9 76-422,9 34 470,0-106-1,1 0-1,-1-1 1,1 1 0,-1 0-1,1-1 1,0 1 0,2 3-1,-3-6-21,0 0 0,1 0 0,-1 0-1,0-1 1,1 1 0,-1 0 0,1 0-1,-1-1 1,1 1 0,-1 0-1,1-1 1,0 1 0,-1-1 0,1 1-1,0-1 1,-1 1 0,1-1 0,0 1-1,0-1 1,-1 1 0,1-1-1,0 0 1,0 0 0,0 1 0,0-1-1,-1 0 1,1 0 0,0 0 0,0 0-1,0 0 1,0 0 0,0 0-1,-1 0 1,3-1 0,0 0 38,1-1 1,-1 1-1,0-1 0,0 0 1,0 0-1,0 0 0,0-1 1,0 1-1,-1-1 0,1 1 1,2-4-1,24-38 43,-14 19-75,10-12-45,-2 4 2,35-42-1,-55 71-25,0 1 5,-1 1 1,1-1 0,-1 0-1,1 1 1,0 0-1,5-3 1,-8 4 30,1 1-1,0 0 1,0-1 0,-1 1 0,1 0 0,0 0 0,0 0 0,0 0 0,-1 0 0,1 0-1,0 0 1,0 0 0,-1 0 0,1 0 0,0 0 0,0 0 0,-1 1 0,1-1 0,0 0-1,0 1 1,-1-1 0,1 0 0,0 1 0,-1-1 0,1 1 0,-1-1 0,1 1-1,0-1 1,-1 1 0,1-1 0,-1 1 0,1 0 0,-1-1 0,0 1 0,1 0 0,-1-1-1,1 2 1,2 6-81,1 0-1,-1 0 0,-1 0 1,3 10-1,-3-8 88,1 0 0,6 16 1,-7-23 24,-1 0 0,1-1 0,0 1 0,-1 0 0,1-1 0,1 1 0,-1-1 0,0 1 0,1-1 0,-1 0 0,1 0 0,4 3 0,-4-4 13,0 0-1,1 0 1,-1 1 0,1-2 0,-1 1-1,1 0 1,-1-1 0,1 0-1,-1 0 1,7 0 0,38-7 234,-32 4-205,19-4-44,0-2 0,-1-1 1,0-2-1,-1-1 0,-1-1 0,38-23 0,-48 22-46,28-23-1,12-8-134,-62 46 155,0 0 1,0 0-1,0-1 1,0 1-1,0 0 1,1 0-1,-1 0 1,0 0-1,0 0 1,0 0-1,0-1 0,0 1 1,1 0-1,-1 0 1,0 0-1,0 0 1,0 0-1,1 0 1,-1 0-1,0 0 1,0 0-1,0 0 1,1 0-1,-1 0 0,0 0 1,0 0-1,0 0 1,1 0-1,-1 0 1,0 0-1,0 0 1,0 0-1,0 0 1,1 0-1,-1 1 1,-2 7-43,-10 16 23,8-18-21,-34 60-61,21-40 126,-19 44-1,32-61-120,2-6 94,1-1 0,0 1 1,0 0-1,0-1 0,0 1 0,1 0 1,-2 4-1,2-6 13,1 0 0,-1 0 0,0 0 1,0 0-1,1 0 0,-1 0 0,0 0 0,1 0 1,-1 0-1,1 0 0,-1 0 0,1 0 0,0 0 0,-1-1 1,1 1-1,0 0 0,0-1 0,-1 1 0,1 0 1,0-1-1,0 1 0,0-1 0,0 1 0,0-1 1,0 1-1,1-1 0,0 1 10,0-1 1,0 1-1,-1-1 1,2 0-1,-1 1 0,0-1 1,0 0-1,0 0 1,0-1-1,0 1 0,0 0 1,0-1-1,2 0 1,28-11 105,-27 9-106,28-14 34,-1-1-1,-2-2 1,47-37 0,-51 35-29,-1-1 0,0-1 0,-2-1 0,0-1 1,29-46-1,-10 8-13,-3-1 0,60-141 0,-64 112-12,42-174 0,-73 250-83,-1-1-1,0-1 0,0-26 1,-3 46 77,0 0 0,0-1 1,0 1-1,0 0 0,0-1 1,0 1-1,0 0 1,0-1-1,0 1 0,0 0 1,0-1-1,0 1 1,0 0-1,0 0 0,0-1 1,-1 1-1,1 0 0,0-1 1,0 1-1,0 0 1,0 0-1,-1-1 0,1 1 1,0 0-1,0 0 1,0-1-1,-1 1 0,-5 4-179,-5 15-54,-67 168-226,35-82 301,26-59 166,1 0 0,3 1-1,1 0 1,3 1 0,1 0 0,3 0 0,2 0-1,5 78 1,0-105 32,0 1 0,2 0-1,1-1 1,0 0 0,2 0-1,0 0 1,18 35 0,-22-53-3,-1 1-1,0-1 1,1 0 0,0 1 0,0-1 0,0 0 0,0 0 0,0-1 0,0 1 0,1-1 0,0 0 0,-1 0 0,1 0 0,0 0 0,0 0-1,0-1 1,0 0 0,0 0 0,0 0 0,0 0 0,0-1 0,1 1 0,-1-1 0,0 0 0,0 0 0,1-1 0,-1 1 0,0-1 0,0 0-1,0 0 1,0-1 0,0 1 0,0-1 0,0 0 0,0 0 0,-1 0 0,5-3 0,5-5 19,0-1 1,-1 0-1,-1-1 0,0 0 1,0 0-1,-1-1 0,13-25 1,-12 19-15,-2-1 1,0 0 0,-1-1 0,-1 0-1,4-24 1,-10 39-57,0 1-1,0-1 1,-1 0-1,0 0 0,0 0 1,-1 0-1,1 1 1,-1-1-1,0 0 1,-1 0-1,-1-5 1,2 10 15,1 0 1,0 1-1,-1-1 1,1 0-1,0 0 1,-1 0-1,1 1 1,-1-1-1,1 0 1,-1 1-1,1-1 1,-1 0-1,0 1 1,1-1-1,-1 1 1,0-1 0,1 1-1,-1-1 1,0 1-1,0-1 1,0 1-1,1 0 1,-1 0-1,-1-1 1,0 1-3,1 0 1,0 0-1,0 1 0,-1-1 1,1 0-1,0 1 0,0-1 1,0 1-1,0-1 1,0 1-1,0 0 0,0-1 1,0 1-1,0 0 1,-1 1-1,-3 3-32,0 0 0,0 1 1,1 0-1,-7 11 0,-1 5 5,0 1 0,2 0-1,1 1 1,1 0 0,0 0-1,2 1 1,-4 32 0,10-55 46,-1 0 0,1 0 1,0 1-1,0-1 1,0 0-1,0 0 0,0 0 1,1 1-1,-1-1 1,1 0-1,-1 0 0,1 0 1,0 0-1,0 0 1,0 0-1,0 0 0,0 0 1,0 0-1,0 0 1,1 0-1,-1-1 0,1 1 1,-1-1-1,1 1 0,0-1 1,-1 1-1,1-1 1,0 0-1,0 0 0,0 0 1,0 0-1,0 0 1,0-1-1,0 1 0,1 0 1,-1-1-1,0 0 1,0 1-1,0-1 0,1 0 1,2 0-1,11-2 35,0 0 0,-1-1 0,0-1 0,23-8-1,-13 4 42,8-1-55,0-2 0,-1-2-1,-1-1 1,0-1 0,0-2 0,45-34-1,-38 19 11,51-56 0,-52 48-322,-51 101-172,-21 50 220,-2 6 522,36-116-274,1 1 0,0-1 0,-1 1 0,1-1 0,0 0 0,0 1 0,0-1 0,0 1 1,0-1-1,0 1 0,1 1 0,-1-3 0,0 1 1,1-1-1,-1 0 1,0 1-1,0-1 1,1 1-1,-1-1 0,0 0 1,1 1-1,-1-1 1,0 0-1,1 1 1,-1-1-1,0 0 1,1 0-1,-1 1 0,1-1 1,-1 0-1,0 0 1,1 0-1,-1 1 1,1-1-1,2 0 15,-1 0 0,0 0-1,0 0 1,0-1 0,0 1-1,0-1 1,0 1 0,0-1-1,0 0 1,0 1 0,0-1 0,2-2-1,0 1 2,0-1 0,0 0 0,0-1 0,0 1 0,0 0 1,-1-1-1,0 0 0,4-5 0,21-37 188,-16 24-131,39-86-106,-22 44-127,-28 62 122,0-1-55,0 0 0,1 0 0,0 0 0,-1 0 0,1 1 0,0-1 0,3-3 0,-4 7 58,-1-1-1,1 1 1,-1-1 0,1 1-1,-1 0 1,0-1 0,1 1-1,-1 0 1,0-1 0,0 1-1,0 0 1,1-1 0,-1 1-1,0 0 1,0-1 0,0 2-1,1 26-17,-2 33 0,0-33 15,2 40 0,0-59 35,1-1 1,-1 1 0,1-1-1,1 1 1,-1-1 0,1 0 0,1 0-1,7 14 1,-9-20 14,0 1 0,-1-1 1,1 0-1,1 1 0,-1-1 1,0 0-1,0 0 0,1 0 0,-1-1 1,1 1-1,0 0 0,-1-1 0,1 0 1,0 0-1,0 0 0,0 0 1,0 0-1,0 0 0,0-1 0,0 1 1,0-1-1,0 0 0,0 0 0,0 0 1,0 0-1,6-2 0,6-3 29,1 0-1,-1-1 1,0-1-1,0-1 1,-1 0-1,0 0 1,-1-2 0,1 1-1,-2-2 1,13-12-1,-2-2 60,-2 0 0,0-1 0,32-58 0,14-24-162,-65 104-4,1 1 1,-1-1-1,1 1 0,0 0 0,0 0 1,0 0-1,6-3 0,-9 6 37,1-1 0,0 1 0,-1-1 0,1 1 0,0 0 0,0-1 0,-1 1-1,1 0 1,0-1 0,0 1 0,0 0 0,-1 0 0,1 0 0,0 0 0,0 0 0,0 0 0,-1 0-1,1 0 1,0 0 0,0 0 0,0 1 0,-1-1 0,1 0 0,0 0 0,0 1 0,-1-1 0,1 1 0,0-1-1,-1 0 1,1 1 0,0-1 0,-1 1 0,1 0 0,-1-1 0,1 1 0,0-1 0,-1 1 0,0 0-1,1-1 1,-1 1 0,1 0 0,-1 0 0,0-1 0,1 3 0,3 11-30,0 0 1,-2 1 0,1 0-1,-2-1 1,1 25-1,-2-37 45,0 33 40,0 0 0,-3 0 0,-1 0 0,-1-1 0,-11 39 0,15-70-10,0 0 0,0 0 0,0 0 0,0 0-1,0-1 1,-1 1 0,1 0 0,-1-1 0,-3 5-1,4-6 5,-1 1 0,1-1-1,-1 0 1,0 0-1,1 0 1,-1-1 0,0 1-1,1 0 1,-1-1-1,0 1 1,0-1 0,0 1-1,0-1 1,1 0-1,-1 0 1,-4 0 0,1 0 9,0-1 0,0 0 1,1 0-1,-1 0 0,0-1 1,0 1-1,0-1 0,1 0 1,-1-1-1,1 1 0,0-1 1,-7-5-1,-1-2-10,1 0-1,-21-24 1,28 30-52,-14-19-76,17 22 81,0 0-1,0-1 0,0 1 0,1 0 0,-1-1 0,0 1 1,1 0-1,-1-1 0,1 1 0,-1-1 0,1 1 0,0-1 1,0 0-1,-1-1 0,2 3 9,-1-1-1,0 0 1,0 1 0,1-1-1,-1 1 1,1-1 0,-1 1-1,0 0 1,1-1 0,-1 1 0,1-1-1,-1 1 1,1 0 0,-1-1-1,1 1 1,0 0 0,-1-1-1,1 1 1,-1 0 0,1 0 0,-1 0-1,1 0 1,0 0 0,-1 0-1,1-1 1,0 1 0,-1 0-1,1 1 1,-1-1 0,1 0 0,0 0-1,-1 0 1,1 0 0,-1 0-1,2 1 1,28 9-129,-25-9 124,76 34 43,-42-17 120,46 14 0,-78-31-119,0 0 1,0 0-1,0-1 1,0 1 0,1-2-1,-1 1 1,0-1 0,0 0-1,0 0 1,0-1 0,-1 0-1,13-5 1,-17 6-2,-2 1-100,0 0-1,1 0 0,-1 0 1,0 0-1,1 0 1,-1 0-1,0 0 1,1-1-1,-1 1 0,0 0 1,1 0-1,-1 0 1,0-1-1,0 1 1,1 0-1,-1 0 0,0 0 1,0-1-1,1 1 1,-1 0-1,0-1 1,0 1-1,0 0 0,0-1 1,1 1-1,-1 0 1,0 0-1,0-1 1,1-1-403,3-4-953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2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24 378 5408,'-23'3'8277,"24"-2"-8023,0 0-1,0-1 1,0 1-1,0-1 1,0 1-1,0-1 1,1 1 0,-1-1-1,0 0 1,0 0-1,0 1 1,3-1 0,-2 0 305,11 1-17,-1 0 1,1-1-1,0 0 1,-1-1-1,1-1 1,0 0-1,-1-1 1,15-4-1,-6-1-274,0 0-1,0-1 0,34-21 1,-43 21-156,0-1 0,0 0 0,-1-1 0,0 0 0,-1 0 0,11-17 0,-19 25-112,6-8 77,-1 0 1,0-1 0,-1 0-1,9-23 1,13-55 162,-18 55-271,-7 19-129,-3 12 17,0 8-178,-5 17 312,2 1 0,1-1 0,1 0 0,0 1 0,5 33 1,-1-29 86,8 38 70,-9-58-7,0 1 0,0-1 0,0 0 0,1 0 0,0 0 0,0 0 0,7 8 0,-10-13-108,1 0 0,0-1 0,0 1 1,-1-1-1,1 1 0,0-1 0,0 0 0,0 1 0,-1-1 0,1 0 0,0 1 0,0-1 0,0 0 0,0 0 0,0 0 0,0 0 1,0 0-1,-1 0 0,1 0 0,0 0 0,0 0 0,0 0 0,0 0 0,0-1 0,0 1 0,0 0 0,-1-1 0,1 1 1,0-1-1,0 1 0,-1-1 0,2 0 0,4-3 138,1 0 0,10-10 1,37-40-112,55-69 0,-94 105 70,27-27-210,-42 45 75,0-1 1,1 1-1,-1 0 0,0-1 1,1 1-1,-1 0 0,0 0 0,1-1 1,-1 1-1,0 0 0,1 0 0,-1 0 1,1-1-1,-1 1 0,0 0 0,1 0 1,-1 0-1,1 0 0,-1 0 1,1 0-1,-1 0 0,0 0 0,1 0 1,-1 0-1,1 0 0,-1 0 0,1 0 1,0 1-1,0-1-5,-1 1 1,1 0-1,0-1 1,0 1-1,0 0 1,-1 0-1,1-1 0,0 1 1,-1 0-1,1 0 1,0 2-1,10 27-165,-11-29 165,6 21 8,-2 0-1,4 36 1,-8-49 26,1-1-1,-2 1 1,1-1-1,-1 1 1,-1-1 0,1 1-1,-1-1 1,-1 0 0,-6 16-1,8-22 0,0 0-1,0 0 0,-1-1 1,1 1-1,0 0 1,-1 0-1,1-1 1,-1 1-1,0-1 0,0 0 1,1 1-1,-1-1 1,0 0-1,0 0 1,0 0-1,0 0 0,0 0 1,0-1-1,-1 1 1,1-1-1,0 1 0,0-1 1,0 0-1,-1 0 1,1 0-1,0 0 1,0 0-1,0 0 0,-1 0 1,1-1-1,0 0 1,-3 0-1,0-1-12,1 1 0,0-1 0,-1 0 0,1 0 0,0-1 0,0 1 0,0-1 0,0 0 1,1 0-1,-1 0 0,1 0 0,0-1 0,0 0 0,-4-5 0,6 8-18,1 0 0,-1 0 0,0-1 0,1 1 0,-1 0 0,1-1 0,0 1 0,-1 0-1,1-1 1,0 1 0,0-1 0,0 1 0,0 0 0,0-1 0,0 1 0,0-1 0,0 1 0,1-1 0,-1 1 0,0 0 0,1-1 0,-1 1 0,1 0 0,0 0 0,-1-1 0,1 1 0,0 0 0,0 0 0,0 0 0,0 0 0,0 0 0,0 0 0,0 0 0,0 0-1,0 0 1,0 0 0,1 1 0,-1-1 0,2 0 0,3-3-36,1 1 0,0 1 0,1-1 0,-1 1 0,0 0 0,10-1 0,74-7-518,110 0-1,-189 11-920,1-1 0,21 5 1,-28-3 162,0-1 1,-1 1 0,1 0 0,0 0 0,-1 0-1,0 1 1,10 6 0,-6-1-1486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2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49 7968,'-31'-16'3616,"31"-1"-3136,0 14 128,8-6-1792,5 6 640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3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289 657 2720,'23'-18'2676,"-19"16"-2073,-1 0 0,0 0 0,0 0-1,0-1 1,0 1 0,4-6 0,-6 7-424,-1 1 0,1-1 0,-1 0 0,1 1 1,-1-1-1,1 0 0,-1 0 0,1 1 0,-1-1 0,0 0 1,1 0-1,-1 0 0,0 0 0,0 0 0,0 1 0,0-1 0,0 0 1,0 0-1,0 0 0,0 0 0,0-1 0,-1 1-37,1 0 0,-1 1 0,1-1 0,-1 1 1,1-1-1,-1 1 0,1-1 0,-1 1 0,0 0 0,1-1 0,-1 1 0,0 0 0,1-1 0,-1 1 0,0 0 0,0 0 0,1-1 0,-1 1 0,-1 0 0,-4 0 244,1 0 0,-1 0 0,1 0 0,-1 1 0,-7 1 0,1 2-154,-1 0 1,1 1-1,0 0 0,0 1 1,1 1-1,-1-1 0,2 2 1,-1 0-1,-14 13 0,1 2 141,1 2-1,-30 40 0,44-52-258,1-1 0,0 1-1,1 0 1,-10 25 0,15-33-73,0 0 0,1 0 0,-1 0 0,1 1 0,0-1 0,1 0 0,-1 1 0,1-1 0,0 0 0,0 1 0,1-1 0,0 0 0,0 1 0,0-1 0,0 0 0,1 0 0,2 5 0,-3-8-5,1 0 0,-1 0 0,0 0 0,1-1 1,0 1-1,-1 0 0,1-1 0,0 1 0,0-1 1,0 0-1,0 1 0,0-1 0,0 0 0,0 0 1,0-1-1,0 1 0,1 0 0,-1-1 0,0 1 1,0-1-1,1 0 0,-1 1 0,0-1 0,1 0 1,-1-1-1,0 1 0,1 0 0,2-1 0,5-2 46,1 1-1,-1-2 0,0 1 0,18-10 1,-17 7-92,-1-1 1,0 0 0,0 0 0,0-1 0,-1-1 0,0 0 0,0 0-1,-1 0 1,-1-1 0,0-1 0,8-13 0,-3 2-17,-1-1 0,-1-1 0,-1 0 0,9-38 0,-17 61 21,0-3-28,0 0 1,0 0-1,0 0 1,-1 0-1,1 0 1,-1 0-1,0-1 1,0 1-1,0 0 1,-1 0-1,-1-6 1,2 10 20,0 0 0,0 0-1,0 0 1,0-1 0,0 1 0,0 0 0,0 0-1,0 0 1,0 0 0,0 0 0,0-1 0,0 1 0,0 0-1,0 0 1,0 0 0,0 0 0,-1 0 0,1 0-1,0 0 1,0-1 0,0 1 0,0 0 0,0 0-1,0 0 1,0 0 0,-1 0 0,1 0 0,0 0 0,0 0-1,0 0 1,0 0 0,0 0 0,0 0 0,-1 0-1,1 0 1,0 0 0,0 0 0,0 0 0,0 0 0,0 0-1,-1 0 1,-4 5-213,-2 9 87,3-4 162,1 0 0,0 1 0,1-1 0,0 1 0,1 0 0,0-1-1,1 1 1,0 0 0,0 0 0,2 0 0,2 16 0,-1-15 94,1 1 0,0-1 0,0 0 0,1 0 0,0-1 0,1 0 0,1 0 0,0 0 0,11 14 0,-15-22-81,1 1 0,-1-1 0,1 1 1,-1-1-1,1 0 0,0-1 0,0 1 0,0-1 0,0 0 0,1 1 1,-1-2-1,1 1 0,-1-1 0,1 1 0,-1-1 0,1 0 1,0-1-1,0 1 0,6-1 0,-5-1 8,0 0 0,-1 0 1,1 0-1,0-1 0,-1 0 0,1 0 1,-1-1-1,0 1 0,1-1 0,-1 0 0,0 0 1,-1-1-1,1 0 0,-1 0 0,7-7 1,3-4 12,-1-2 1,-1 0 0,-1 0 0,0-1 0,14-33 0,-12 19 22,-2 0 0,13-58 1,-19 69-151,-2 0-1,0 0 1,0-23 0,-3 11-443,1 32 485,0 0 0,0 0 1,0 1-1,0-1 0,0 0 1,1 1-1,-1-1 0,0 1 1,0-1-1,1 1 0,-1 0 1,0 0-1,1-1 0,-1 1 1,2 0-1,26-2 32,-13 2 14,1 1 0,-1 0 0,0 1-1,0 1 1,22 6 0,-32-7-41,-1 0 1,0 0-1,0 0 1,0 0-1,0 1 0,-1 0 1,1 0-1,-1 0 0,0 1 1,1-1-1,-2 1 0,1 0 1,0 0-1,-1 1 0,0-1 1,0 1-1,0-1 1,0 1-1,3 10 0,-1 3 104,0 0-1,-2 1 1,2 28-1,-3 59 283,-2-75-280,0-25-74,1 1 1,0 0 0,0-1-1,0 1 1,1 0 0,0-1-1,0 0 1,0 1 0,1-1-1,6 9 1,-8-13 14,1 0 0,-1 0-1,1 0 1,0 0 0,0-1 0,-1 1 0,1-1 0,0 1 0,0-1 0,1 0-1,-1 0 1,0 0 0,0 0 0,1 0 0,-1 0 0,0 0 0,1-1-1,-1 1 1,1-1 0,-1 0 0,0 0 0,1 0 0,-1 0 0,1 0 0,4-1-1,6-2 60,0 1 0,0-2 0,18-7 0,-27 10-85,4-3 34,0 1-1,0-2 0,0 1 1,-1-1-1,1 0 1,-1-1-1,0 0 0,-1 0 1,1 0-1,8-13 1,-6 7-11,-1 0 0,0-1 1,-1 0-1,-1 0 0,10-27 1,-14 30-45,0 0 0,1-18 0,1-6 24,-4 28-34,1 1 1,0-1-1,1 1 0,-1-1 1,1 1-1,0 0 0,1-1 1,-1 1-1,1 0 1,0 0-1,0 1 0,1-1 1,3-4-1,4-7-68,-11 14 93,1 1 0,0-1 0,0 1 1,0-1-1,0 1 0,0-1 0,0 1 0,0-1 0,0 1 0,3-2 0,0 0 22,0 1 0,0-1 0,0 0 0,5-5 0,-5 5-102,-3 0 243,-1 6-129,-5-3-48,3 1 13,0 0 0,0-1 0,1 1 0,-1 0 0,0 0 0,1 0 0,-1 0 0,1 0 0,-1 1 0,1-1 0,-1 0 0,1 1 0,0-1 0,-1 1 0,1-1 0,0 1 0,0-1 0,-1 4 0,-2 1 0,-13 18-110,8-12 150,1 0 0,0 0 0,0 1 0,-5 14 0,12-26-32,-6 17-10,1 1 1,0-1 0,1 1-1,-4 29 1,9-42 20,0-1 0,0 0 1,0 1-1,1-1 0,-1 0 0,1 1 0,1-1 0,-1 0 0,3 7 1,-2-9 9,0 1 1,0-1 0,0 0-1,0 1 1,1-1 0,0 0-1,-1 0 1,1-1 0,0 1-1,0 0 1,0-1 0,1 0-1,-1 0 1,5 2 0,-5-3 7,0 1 1,0-1 0,0-1-1,1 1 1,-1 0 0,0-1 0,1 1-1,-1-1 1,1 0 0,-1 0 0,0-1-1,1 1 1,-1-1 0,0 1 0,1-1-1,-1 0 1,0-1 0,0 1 0,0 0-1,0-1 1,0 1 0,0-1 0,0 0-1,0 0 1,2-3 0,0 1-1,0-1-1,-1 1 1,0-1 0,0 0-1,0 0 1,0 0 0,-1-1 0,0 1-1,0-1 1,0 0 0,-1 0-1,4-11 1,-4 3-26,-1 0 0,0 0 1,0 0-1,-1 0 0,-1-1 0,-6-27 0,3 24-81,-1 0 0,0 0 0,-2 0 0,-15-31 0,15 37-104,-16-20 1,21 29 152,0 0 1,-1 0 0,1 0-1,-1 1 1,0-1-1,0 1 1,0-1 0,0 1-1,0 0 1,-1 0 0,-5-2-1,9 4 20,0 0 0,-1 0 0,1 0 0,0 0 0,-1 0 0,1 0 0,0 0 0,0 0 0,-1 0 0,1 0 0,0 0 0,-1 0 0,1 0 0,0 0 0,-1 0 0,1 0 0,0 0 0,0 0 0,-1 0 0,1 0 1,0 1-1,0-1 0,-1 0 0,1 0 0,0 0 0,0 0 0,-1 1 0,1-1 0,0 0 0,0 0 0,-1 1 0,1 10-86,9 10 136,-3-10-1,-3-5-8,1-1 0,0 1 1,0 0-1,0-1 0,1 0 0,-1 0 1,1 0-1,0-1 0,7 5 0,-4-4 4,1-1-1,-1 0 1,1 0-1,1 0 1,-1-1-1,0-1 0,1 1 1,0-2-1,-1 1 1,1-1-1,0-1 1,0 0-1,16-1 0,8-5 73,1-2 0,-1 0 0,38-17-1,93-52 401,-154 71-471,0-1 1,-1 0-1,1-1 0,10-10 1,-20 16-103,-6 6-36,-10 11-32,5 2 141,0 1-1,1 0 1,1 1-1,1 0 1,0 0-1,2 0 1,0 1 0,1 0-1,1 0 1,1 0-1,0 25 1,2-38-3,0 1 1,1-1 0,0 1 0,1-1-1,-1 0 1,1 1 0,1-1 0,-1 0-1,6 9 1,-7-13 25,1 0 1,0-1-1,0 1 1,-1 0-1,2-1 0,-1 1 1,0-1-1,1 0 1,-1 0-1,1 0 0,-1 0 1,1 0-1,0-1 0,0 1 1,0-1-1,0 0 1,0 1-1,0-1 0,0-1 1,0 1-1,0 0 1,1-1-1,3 1 0,-4-2-6,0 1-1,1-1 0,-1 1 0,-1-1 1,1 0-1,0 0 0,0 0 0,0 0 0,0-1 1,-1 1-1,1-1 0,-1 0 0,1 1 1,-1-1-1,3-3 0,2-2 12,0-1 1,0 0-1,5-10 1,65-114-38,-23 38 50,-43 75 20,-8 12-75,1 1-1,0 0 1,0 0-1,7-7 1,-9 14-82,-1 6 63,-1 9 26,-3 16 0,-8 78 9,-10 61 272,20-155-123,0-16-155,1 0 0,0 1 0,0-1 0,0 0 0,0 0 0,0 1 0,0-1 0,0 0 1,0 0-1,0 1 0,0-1 0,0 0 0,0 0 0,0 0 0,1 1 0,-1-1 0,0 0 0,0 0 0,0 1 0,0-1 1,0 0-1,0 0 0,1 0 0,-1 1 0,0-1 0,0 0 0,0 0 0,0 0 0,1 0 0,-1 1 0,0-1 0,0 0 1,0 0-1,1 0 0,-1 0 0,0 0 0,0 0 0,1 0 0,-1 0 0,0 0 0,0 0 0,1 0 0,-1 0 0,0 0 1,0 0-1,1 0 0,-1 0 0,0 0 0,0 0 0,0 0 0,1 0 0,-1 0 0,0 0 0,0 0 0,1 0 0,-1-1 1,0 1-1,0 0 0,0 0 0,1 0 0,-1 0 0,0 0 0,0-1 0,0 1 0,0 0 0,1-1 0,12-11 48,0-2-1,20-26 0,-7 7 19,-1 4-143,1 0-1,1 1 1,2 2-1,57-41 0,-85 66 71,1 0 0,-1 0-1,0 0 1,1 1-1,-1-1 1,1 1-1,-1-1 1,1 1 0,-1-1-1,1 1 1,-1 0-1,1 0 1,-1 0-1,1 0 1,0 0 0,1 0-1,-2 0-3,0 1 0,0-1 0,0 1 0,0-1-1,-1 1 1,1-1 0,0 1 0,-1 0 0,1-1 0,0 1 0,-1 0 0,1-1 0,-1 1-1,1 0 1,-1 0 0,1 0 0,-1 0 0,1-1 0,-1 1 0,0 0 0,0 0-1,1 0 1,-1 0 0,0 0 0,0 0 0,0 0 0,0 0 0,0 0 0,0 1-1,-1 4-21,1 0 0,-1 0 0,0 0 0,-1 0 0,1 0 0,-1 0 0,-3 5 0,-21 40 237,18-38-136,2-2-91,-1-1 0,-9 10 0,-5 8-20,-9 9 33,10-14 7,-20 29 127,39-51-121,0 0 1,0-1-1,0 1 1,1 0-1,-1 0 1,0 0-1,0-1 0,0 1 1,0 0-1,0-1 1,0 1-1,0-1 0,0 1 1,-1-1-1,1 0 1,0 1-1,-2-1 0,8-4 57,1-1 0,-1 0 0,7-9 0,60-86 39,-6 8-270,-57 81 134,3-5 20,1 0 0,0 1 0,30-26 0,-43 41 11,1-1 0,0 0 0,0 1 0,0-1 0,0 0 0,0 1 0,-1-1 0,1 1 0,0 0 0,0-1-1,0 1 1,0 0 0,0-1 0,0 1 0,0 0 0,1 0 0,-1 0 0,0 0 0,0 0 0,2 0 0,-3 1-2,1-1 1,0 1-1,0-1 0,0 1 1,-1 0-1,1-1 0,0 1 1,-1 0-1,1-1 0,0 1 0,-1 0 1,1 0-1,-1-1 0,1 1 1,-1 0-1,0 0 0,1 0 1,-1 1-1,2 6-20,0 0 0,-1 0 0,0 0 0,0 11 0,-1-10 17,1 29-12,0-15 2,0 0 0,6 25 1,4-13-6,-10-32 28,0-1 0,0 0-1,0 1 1,0-1 0,1 0 0,-1 0 0,1 0-1,0 0 1,-1 0 0,1 0 0,3 2 0,-4-3 6,0-1 0,0 0 0,0 1 0,1-1 0,-1 0 0,0 0 1,0 0-1,0 0 0,1 0 0,-1 0 0,0 0 0,0 0 0,0 0 0,1-1 0,-1 1 1,1-1-1,19-8 118,-11 1-140,1 1-1,-1-2 1,-1 0 0,1 0 0,7-11 0,40-57 18,-15 20 18,47-45-177,-13 17 158,-75 84-38,0-1 1,0 1-1,0 0 1,0-1-1,0 1 1,-1-1-1,1 0 0,1-2 1,-4-1-205,-9 5 105,8 1 109,0 0 0,0 1 0,0-1 1,0 0-1,0 1 0,0 0 0,0 0 0,0 0 0,1 0 0,-4 3 0,-21 26-88,21-23 91,-12 17 31,0 0 0,2 2 0,1 0 0,2 0 0,0 2 0,2-1 0,1 1 0,-9 48 0,17-70-6,1 0 0,0 1 0,0-1 0,1 0 0,0 1 0,1 9 0,-1-15 6,0-1 0,1 0 0,-1 1 0,0-1 1,0 0-1,1 1 0,-1-1 0,1 0 0,-1 1 0,1-1 1,0 0-1,-1 0 0,1 0 0,0 0 0,0 1 1,0-1-1,0 0 0,0 0 0,0-1 0,0 1 1,0 0-1,0 0 0,0 0 0,0-1 0,1 1 0,-1-1 1,0 1-1,1-1 0,-1 1 0,0-1 0,1 0 1,-1 1-1,0-1 0,1 0 0,-1 0 0,0 0 1,1 0-1,-1 0 0,2-1 0,4-1 9,1 0-1,-1 0 1,0-1 0,0 0-1,0 0 1,0-1 0,-1 0-1,12-8 1,-1-2 19,27-29 0,-6 1 58,43-65 0,-58 74-73,3-4-72,-2-1 0,-2-1 0,26-60 0,-36 67-62,-1 0-1,-1-1 0,-2 0 0,-2 0 0,4-42 0,-9 63 33,-1 0-1,0 0 1,0 0-1,-1 0 1,-4-17-1,5 27 64,0 1 0,-1-1 1,1 0-1,-1 0 0,1 0 0,-1 1 0,0-1 0,0 0 0,0 1 0,0-1 0,0 1 0,0-1 0,0 1 0,0-1 0,-1 1 0,1 0 0,0-1 0,-1 1 0,1 0 0,-1 0 0,0 0 0,1 0 0,-1 0 0,0 1 0,1-1 0,-1 1 0,0-1 0,0 1 0,0-1 0,1 1 0,-1 0 0,0 0 0,0 0 0,0 0 0,-2 0 0,-3 2-16,-1-1 1,1 1-1,0 1 0,-1 0 0,1 0 0,0 0 0,-9 6 0,-3 3 65,0 1 0,1 1 1,1 0-1,0 1 0,1 1 0,0 1 1,1 0-1,1 1 0,-17 29 0,24-34 23,0 1-1,1 0 1,1 0-1,0 1 0,1 0 1,1 0-1,0 0 1,1 0-1,0 0 1,2 0-1,-1 0 0,2 1 1,0-1-1,1 0 1,0 0-1,2 0 0,-1 0 1,2-1-1,0 1 1,12 23-1,-10-24-132,1 0-1,0-1 1,2 0-1,-1-1 1,1 1 0,1-2-1,0 0 1,1 0-1,0-1 1,0 0 0,1-1-1,0-1 1,1 0-1,0-1 1,0 0 0,1-1-1,0 0 1,0-2 0,27 6-1,-33-9-502,0 0-1,0-1 0,0 0 1,0-1-1,0 1 1,-1-2-1,1 1 0,0-1 1,12-5-1,29-8-2206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3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359 765 4992,'-3'-2'7852,"3"1"-7734,-13 1 2724,-18 3-1175,18 1-1340,0 1 1,1-1-1,-1 2 0,1 0 0,1 0 0,-1 1 0,1 1 0,0 0 0,1 0 0,0 1 0,0 0 0,-11 15 0,1 2 93,0 0-1,2 2 1,-28 56 0,44-80-386,-5 9 115,0 1 0,2 0 0,0 0 0,-5 19 0,6-16-12,2-6 11,-1 0 0,1 0 0,1 0 0,0 19 0,1-28-101,0 1 0,0-1 0,1 0 0,-1 0 0,1 1 1,0-1-1,-1 0 0,1 0 0,0 0 0,0 1 1,0-1-1,0 0 0,1 0 0,-1-1 0,1 1 0,-1 0 1,1 0-1,-1-1 0,1 1 0,0-1 0,0 1 1,0-1-1,0 0 0,0 0 0,0 0 0,0 0 0,0 0 1,3 0-1,-2 0-8,-1 0 0,1-1 0,0 0 1,-1 0-1,1 0 0,0 0 0,0 0 0,-1 0 0,1-1 0,0 1 1,-1-1-1,1 0 0,4-1 0,1-2 15,0 0 1,11-8-1,-15 9-40,13-9-29,0-1-1,-1-1 0,0-1 1,26-31-1,-14 8-76,27-44 1,-3-23 163,-48 97-37,-3 5-53,1 0 1,-1 0 0,0 0 0,0 0 0,0-1-1,0 1 1,-1 0 0,1-6 0,-1 9 10,0 0 0,0-1 0,0 1 0,0 0-1,0 0 1,0-1 0,0 1 0,0 0 0,0-1 0,0 1 0,0 0 0,0-1 0,0 1 0,0 0 0,0 0 0,-1-1 0,1 1-1,0 0 1,0 0 0,0-1 0,0 1 0,-1 0 0,1 0 0,0-1 0,0 1 0,0 0 0,-1 0 0,1 0 0,0 0 0,0-1-1,-1 1 1,1 0 0,0 0 0,-1 0 0,1 0 0,0 0 0,0 0 0,-1 0 0,0 0-4,0 0 0,0 0-1,0 1 1,0-1 0,0 0 0,0 1 0,0-1-1,0 1 1,0-1 0,0 1 0,0-1 0,-1 2 0,-4 5 17,0 0 0,1 1 0,-1 0 0,1 0 0,1 0 0,0 0 0,-6 16 0,5-12-6,-5 11 92,1 2 1,1-1 0,2 1-1,0 0 1,2 1 0,0-1-1,1 28 1,3-43 37,0 0 0,5 21 0,-5-28-97,1 1 0,0-1-1,0 1 1,1-1 0,-1 1 0,1-1 0,0 0-1,0 1 1,0-1 0,0 0 0,4 4 0,-5-6-15,1 0 0,-1 0 0,0 0 0,1 0 0,-1-1 0,1 1-1,-1 0 1,1-1 0,-1 1 0,1-1 0,-1 0 0,1 1 0,-1-1 0,1 0 0,0 0 0,-1 0 0,3 0 0,27-8 166,-23 6-110,2-2-36,-1 0 0,1 0-1,-1-1 1,0 0 0,0-1 0,-1 0-1,0 0 1,0-1 0,0 0 0,-1 0-1,0-1 1,8-11 0,7-13-89,35-65 0,-47 79-2,79-150-11,-89 168 62,0 0 0,0 0-1,0 0 1,1 0 0,-1 0 0,0 0-1,0 0 1,0 0 0,0 0 0,0 0-1,0 0 1,0 0 0,0 0 0,0 0-1,0 0 1,0 1 0,0-1 0,0 0-1,0 0 1,0 0 0,0 0-1,0 0 1,0 0 0,1 0 0,-1 0-1,0 0 1,0 0 0,0 0 0,0 0-1,0 0 1,0 0 0,0 0 0,0 0-1,0 0 1,0 0 0,0 0 0,0 0-1,0 0 1,0 0 0,1-1 0,-1 1-1,0 0 1,0 0 0,0 0 0,0 0-1,0 0 1,0 0 0,0 0 0,0 0-1,0 0 1,0 0 0,0 0 0,0 0-1,0 0 1,0 0 0,0 0 0,0 0-1,0 0 1,0 0 0,0-1 0,0 1-1,0 0 1,0 0 0,0 0-1,0 0 1,0 0 0,2 9-17,-2 15 122,0-22-95,-2 54 71,0-32-49,2 32 0,1-30-2,6 46 200,-6-64-197,0 0-1,1 1 0,0-1 1,1 0-1,0 0 1,4 8-1,-7-16-22,1 1 1,-1-1-1,0 1 0,0-1 0,1 1 0,-1-1 0,0 1 0,1-1 0,-1 0 0,1 1 0,-1-1 0,0 0 0,1 1 0,-1-1 0,1 0 0,-1 1 0,1-1 0,-1 0 0,1 0 0,-1 0 0,1 1 0,0-1 0,-1 0 1,1 0-1,-1 0 0,1 0 0,-1 0 0,1 0 0,-1 0 0,1 0 0,-1 0 0,1-1 0,0 1 0,-1 0 0,1 0 0,-1 0 0,1 0 0,-1-1 0,1 1 0,-1 0 0,1-1 0,-1 1 0,19-18 164,-18 16-151,6-9-22,0 1 0,-1-1 0,0-1 0,-1 1 0,0-1 0,4-17 0,1-3-40,4-5-62,-2-2 1,-2 0-1,6-43 0,-15 71 58,-1 0 0,0 1-1,-1-1 1,0 0 0,-1 1-1,0-1 1,-6-16 0,9 6-238,-1 22 368,2-1-99,1 0 0,-1 1 0,0-1 0,1 1 0,-1 0 0,0-1 0,3 3 0,9 2 73,-3-4-13,-8-1-37,-1 0 1,1 0-1,0 1 1,-1-1-1,1 1 1,0 0-1,-1 0 1,1 0 0,-1 0-1,1 0 1,3 2-1,-6-2 220,0 0-259,0 0 17,0 1-1,0-1 0,0 0 0,-1 0 0,1 1 0,-1-1 0,1 0 0,-1 0 0,1 0 0,-2 2 0,2-2 0,-5 12 14,2 0 0,0 1 0,0-1 0,0 18 0,-3 8 0,4-26 15,1 1 0,0-1 1,1 1-1,1-1 0,0 1 0,0-1 0,1 1 1,1-1-1,1 0 0,0 0 0,0 0 0,8 15 0,-11-26 0,0 1-1,1-1 0,-1 0 1,1 1-1,-1-1 0,1 0 0,0 0 1,-1 0-1,1 0 0,0-1 0,0 1 1,1 0-1,-1-1 0,0 0 0,0 1 1,1-1-1,-1 0 0,1 0 1,-1 0-1,1-1 0,-1 1 0,1-1 1,0 1-1,-1-1 0,1 0 0,0 0 1,-1 0-1,1 0 0,0 0 1,-1-1-1,1 1 0,-1-1 0,1 0 1,-1 1-1,1-1 0,3-2 0,5-5 33,0 1-1,0-1 0,-1-1 0,0 0 0,14-17 1,37-56-26,55-118-195,-114 197 161,1-3-4,0-1 0,-1 0 0,3-8 0,3-12-107,-7 26 119,4-10-11,-4 14-22,0-1-1,1 0 1,-1 1-1,1-1 1,-1 0 0,1 0-1,0 0 1,0 0-1,0 0 1,0 0 0,0-1-1,4 3 1,35 24 100,-36-26-30,-1 0 0,1 0 0,-1-1 0,1 0 0,0 0-1,0 0 1,-1 0 0,1-1 0,0 1 0,0-1 0,0-1 0,0 1 0,-1-1 0,1 0 0,6-1 0,6-4 34,1 0 0,27-14 0,-23 9-13,-8 5-32,1-1-1,-2-1 0,1 0 0,-1-1 1,0-1-1,-1 1 0,0-2 1,-1 0-1,17-21 0,-10 7-3,-2 0 0,20-40 0,18-59-31,9-76-152,-51 158 178,-8 26-76,-1 1 0,-1-1 0,0 1 0,-1-25 0,-1 39 56,0 1 1,0 0-1,0-1 1,0 1-1,0 0 1,0-1-1,0 1 1,0 0-1,0-1 1,0 1-1,-1 0 1,1-1-1,0 1 0,0 0 1,0-1-1,0 1 1,0 0-1,-1 0 1,1-1-1,0 1 1,0 0-1,-1-1 1,-4 3-123,-6 11-95,-1 10 221,1 0 0,1 1 1,-11 40-1,4-11 131,10-36-110,-147 368 158,63-175 502,83-183-394,7-34-137,2-9-79,3 8-67,-1 0 0,1 1 0,0 0 0,1 0 0,0 0 0,6-7 0,-3 4 0,-1 2-21,0 1 1,0 0-1,1 1 0,0-1 1,0 1-1,0 1 0,1 0 0,0 0 1,0 1-1,0 0 0,1 0 1,-1 1-1,1 0 0,0 1 0,0 0 1,17-1-1,-24 3 20,0 0-1,0 0 0,0 1 1,0-1-1,0 1 1,0-1-1,-1 1 1,1 0-1,0 0 0,0 0 1,-1 0-1,1 1 1,-1-1-1,1 1 1,-1 0-1,0-1 0,1 1 1,-1 0-1,0 0 1,0 1-1,0-1 1,-1 0-1,1 1 0,0-1 1,1 5-1,2 5 47,-2-1 0,1 0 0,-1 1 0,-1 0 0,1 12 0,3 13 62,-3-23-66,0-1 0,1 0 0,0 1 0,1-1-1,7 13 1,-11-25-32,0 0 0,-1 0-1,1 1 1,0-1 0,0 0-1,-1 0 1,1 0 0,0 0 0,0-1-1,0 1 1,0 0 0,0 0-1,1 0 1,-1-1 0,0 1-1,0-1 1,0 1 0,1-1-1,-1 1 1,0-1 0,1 0-1,-1 0 1,0 1 0,1-1-1,-1 0 1,0 0 0,1 0-1,-1-1 1,0 1 0,1 0 0,-1 0-1,0-1 1,0 1 0,1-1-1,-1 1 1,0-1 0,0 1-1,2-2 1,2-1 22,-1 0 0,1-1 0,0 0 0,-1 1 0,1-2 0,-1 1 0,3-5 0,138-183-36,-140 186-127,-2 7-9,-3 11-64,0-3 192,0 15-22,-1-5 70,1 1-1,1-1 0,1 1 0,0-1 0,9 30 1,-11-48-29,0 0 0,0 0 0,1 0 0,-1 0 0,0 0 1,1 0-1,-1 0 0,1 0 0,-1 0 0,1 0 0,0 0 0,-1 0 0,1-1 1,0 1-1,0 0 0,-1 0 0,1-1 0,0 1 0,0-1 0,0 1 0,0 0 1,0-1-1,0 0 0,0 1 0,0-1 0,0 0 0,0 1 0,0-1 1,0 0-1,0 0 0,0 0 0,1 0 0,1 0 0,1-1 17,0 0-1,-1-1 1,1 1 0,0-1-1,0 0 1,-1 0-1,5-2 1,69-49 172,79-70-1,-136 104-261,-1-1 0,0-1 0,-2 0-1,0-1 1,-1-1 0,-2-1-1,16-33 1,1-13-205,29-98 0,-50 136 198,52-190-364,-60 197 331,-2 24 96,0 0 1,1 0-1,-1 0 0,0 0 1,0 0-1,0 0 0,0 0 1,-1 0-1,1 0 0,0 0 1,0 0-1,-1 0 0,1 0 1,0 0-1,-1 0 0,1 0 1,-1 0-1,1 0 0,-1 0 1,-1-1-1,1 3-1,0-1 0,0 0 0,0 1 0,0-1 0,0 1 0,0 0 0,0-1 1,0 1-1,0 0 0,0-1 0,0 1 0,0 0 0,1 0 0,-1 0 0,0 0 0,-1 1 0,1 0-14,-6 7 10,1 0 0,0 1 0,1 0 0,0 0 0,0 0 0,1 1 0,-5 17 0,1-2 26,-84 297 337,86-294-256,1 0 0,2 0 0,-1 47 0,5-59-31,0 1 1,2-1-1,0 0 1,0 0-1,2 0 1,0 0 0,9 20-1,-9-26 4,0-1-1,0 1 1,1-1 0,0 0-1,13 14 1,-17-22-44,0 0 0,-1 0 0,1-1 0,1 1 0,-1 0 0,0-1 0,0 0 0,0 0 1,1 1-1,-1-1 0,0-1 0,1 1 0,-1 0 0,1 0 0,0-1 0,-1 0 0,1 1 0,-1-1 0,1 0 0,-1 0 0,1-1 0,0 1 0,-1 0 1,1-1-1,-1 0 0,1 1 0,-1-1 0,0 0 0,1 0 0,-1 0 0,4-3 0,17-12 26,0-2 0,-1 0 0,-1-1-1,21-26 1,-33 36-58,-2 2-27,0 0-1,-1-1 1,0 1 0,0-1-1,-1 0 1,7-14-1,-11 21 32,-1 1 0,0-1-1,1 0 1,-1 1 0,0-1-1,0 1 1,1-1-1,-1 0 1,0 1 0,0-1-1,0 0 1,0 1 0,0-1-1,0 0 1,0 1-1,0-1 1,0 1 0,0-1-1,0 0 1,-1 1 0,1-1-1,0 0 1,0 1-1,-1-1 1,1 1 0,0-1-1,-1 1 1,1-1 0,0 1-1,-1-1 1,1 1-1,-1-1 1,1 1 0,-1-1-1,1 1 1,-1 0 0,1-1-1,-1 1 1,0 0 0,1-1-1,-1 1 1,1 0-1,-1 0 1,0 0 0,1 0-1,-1-1 1,0 1 0,1 0-1,-1 0 1,1 0-1,-1 0 1,0 0 0,0 1-1,-2-1-12,0 0 0,0 0 0,0 1 0,0-1 0,0 1 0,0 0 0,1 0 0,-1 0 0,0 0 0,1 0 0,-5 3 0,0 2 63,0-1 0,1 1 0,-1 1 0,1 0 0,0 0 0,1 0 0,-1 0 0,-4 11 0,8-15-16,1 0 1,0 1-1,-1-1 0,2 0 0,-1 1 1,0-1-1,1 0 0,-1 1 1,1-1-1,0 1 0,0-1 1,1 1-1,-1-1 0,1 0 0,-1 1 1,1-1-1,0 1 0,0-1 1,1 0-1,-1 0 0,1 0 1,-1 0-1,1 0 0,0 0 0,4 4 1,-2-2-36,0 0 0,1 0 0,0-1 0,0 1 1,0-1-1,1 0 0,-1-1 0,1 1 0,0-1 1,0 0-1,0-1 0,1 0 0,-1 1 0,0-2 1,1 1-1,-1-1 0,1 0 0,0 0 0,8-1 1,5-1-1365,0 0 0,24-5 0,10-8-6225,-53 14 7196,1 0 0,-1-1 0,0 1 0,0-1 0,1 1 1,-1-1-1,0 1 0,0-1 0,0 0 0,0 1 0,0-1 1,0 0-1,0 0 0,0 0 0,0 0 0,0 0 0,0 0 1,0 0-1,-1 0 0,1 0 0,0 0 0,0-2 0,4-7-3336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34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89 12224,'-40'-32'5535,"30"24"-4831,5 4 1248,10 4-1216,5-8 128,3 0-512,9-4-1792,9 4 768,6-1-5311,-2 9 3327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3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242 426 2656,'-1'0'1051,"3"-2"-520,7-10 9928,-12 11-10049,1-1-1,0 1 1,0 1-1,-1-1 1,1 0 0,0 0-1,-1 1 1,-2-1-1,-3 1-126,0 1 0,0 0-1,0 0 1,0 0 0,0 1-1,1 0 1,-1 1 0,1-1-1,-1 2 1,1-1 0,0 1-1,-9 6 1,8-4-146,0 1-1,1-1 1,0 2-1,0-1 1,0 1-1,1 0 1,1 0-1,-1 1 1,-6 13-1,4-3 68,0 0-1,1 1 1,1-1-1,-7 37 1,11-44-46,1 0 1,0 1-1,1-1 1,0 1-1,1-1 1,0 1-1,1-1 1,0 1-1,5 13 1,-6-23-85,0 0-1,1 0 1,0 0 0,-1-1-1,1 1 1,0 0 0,0-1-1,1 1 1,-1-1 0,0 1-1,1-1 1,4 3 0,-6-4-65,0-1-1,0 1 1,1 0 0,-1-1 0,0 1 0,0-1 0,1 0 0,-1 1 0,0-1 0,1 0 0,-1 0-1,0 0 1,1 1 0,-1-2 0,1 1 0,-1 0 0,0 0 0,1 0 0,-1-1 0,0 1 0,0 0-1,1-1 1,-1 1 0,0-1 0,0 0 0,1 1 0,-1-1 0,0 0 0,0 0 0,0 0 0,0 0-1,0 0 1,0 0 0,1-2 0,4-6-16,1-1 1,-2 0-1,0 0 0,8-20 0,12-48 10,-24 72-4,8-24-4,4-36 0,-11 52 40,-1-1 0,0 1 0,-1-1 0,-3-26 0,2 36-48,0 4 9,1 1 0,0-1 0,0 1 0,0-1 0,-1 0 0,1 1 0,0-1 0,0 1 0,0-1 0,0 0 0,0 1-1,0-1 1,0 1 0,0-1 0,1 0 0,-1 1 0,0-1 0,0 1 0,0-1 0,1 1 0,-1-1 0,1 0 0,-1 7 158,-3 6-51,2 0-1,-1 0 0,2 1 0,0-1 1,2 23-1,16 62 346,-15-86-333,0-1 0,0 0 0,1 0 0,0 0 0,1 0 0,7 11 0,-10-18-82,0-1 0,0 1 0,0-1 0,0 1 0,0-1 0,0 0 0,1 0 0,-1 0 0,1 0 0,-1 0 0,1-1 0,0 1 0,0-1 0,0 1 0,0-1 0,0 0 0,0 0 0,0-1 0,0 1 0,0-1 1,0 1-1,0-1 0,0 0 0,1 0 0,4-1 0,0-1-3,-1 0 0,-1 0 0,1-1 0,0 0 0,-1 0 0,12-7 0,34-29 65,-47 35-86,192-171 67,-135 117-61,-50 47 8,-8 6-7,1 0-1,0 1 1,7-6-1,-12 10-12,0 0 0,1 0 0,-1 0-1,0 0 1,0 0 0,0-1 0,0 1 0,1 0-1,-1 0 1,0 0 0,0 0 0,0 0-1,1 0 1,-1 0 0,0 0 0,0 0-1,0 0 1,1 0 0,-1 0 0,0 0-1,0 0 1,1 0 0,-1 0 0,0 0 0,0 0-1,0 0 1,1 0 0,-1 0 0,0 1-1,0-1 1,0 0 0,0 0 0,1 0-1,-1 0 1,0 0 0,0 0 0,0 1-1,3 9 105,-4 14 112,1-23-202,-3 34 154,2-18-67,-5 22 0,-12 67-67,17-103-18,0 15 93,3-15-20,3-11 69,40-75 21,-38 71-194,0 0 1,0 0-1,1 0 1,1 1 0,0 0-1,13-11 1,-22 21 1,1 1 0,-1-1 0,1 1 0,-1-1 0,1 1 0,-1 0 0,1-1 0,-1 1 0,1 0 0,0-1 0,-1 1 0,1 0 0,0 0 0,-1-1 0,1 1 0,0 0 0,-1 0 0,1 0 0,0 0 0,-1 0 0,1 0 0,0 0 0,-1 0 0,1 0 0,0 1 0,0-1 6,0 1 0,0-1 0,0 1 1,-1 0-1,1-1 0,0 1 0,-1 0 0,1 0 0,-1 0 0,1-1 0,0 1 0,-1 0 0,0 0 0,1 2 1,1 2 25,0 1 0,-1 0 0,0 0 0,1 8 0,-2-4 60,6 48 39,-4-53-119,-1 1 1,0-1-1,1 1 0,0-1 1,0 0-1,1 0 0,0 1 0,3 4 1,-5-9-4,1 1 0,0-1-1,0 1 1,0-1 0,0 1 0,0-1 0,0 0 0,1 0 0,-1 0 0,0 0 0,0 0 0,1-1 0,-1 1-1,1-1 1,-1 0 0,0 1 0,1-1 0,-1 0 0,1 0 0,-1-1 0,0 1 0,1 0 0,2-2 0,10-1 3,-1-1-1,22-8 1,-27 9 19,35-16-78,0-2 0,53-35 0,-58 33 46,69-47-82,-29 18 5,-51 29-422,-24 20 150,-14 15 118,7-9 223,-12 15 46,1 1 0,1 0-1,0 1 1,-12 27 0,14-24-44,2 0 1,0 0 0,-6 31-1,14-48 25,-1 0-1,1 0 1,1 0 0,-1 0-1,1 0 1,0 1 0,1-1-1,-1 0 1,1 0 0,0 0-1,1 0 1,0 0 0,0 0-1,0 0 1,0 0 0,1-1-1,0 1 1,6 7 0,-9-12-2,1 0 1,0 0 0,0 0-1,0 0 1,0 0 0,0 0 0,0 0-1,0-1 1,0 1 0,0 0-1,1-1 1,-1 1 0,0 0-1,0-1 1,1 0 0,-1 1 0,0-1-1,0 0 1,1 0 0,-1 1-1,0-1 1,1 0 0,-1 0-1,0-1 1,1 1 0,-1 0-1,0 0 1,1-1 0,-1 1 0,0 0-1,0-1 1,1 1 0,0-2-1,2-1 24,0 1-1,0-1 0,0 0 0,-1-1 0,1 1 1,-1 0-1,0-1 0,3-4 0,3-6-43,-1 0 0,0-1 1,-1 0-1,-1 0 0,8-25 0,-5 11-36,1 1-31,13-38-308,20-97 0,-18 6 111,-21 124 220,-2 0-1,-4-62 1,2 93 58,-4-23 19,3 24-17,1 0 0,0 0 1,-1 0-1,1 0 0,-1 0 1,1 0-1,-1 0 0,0 0 1,1 0-1,-1 0 1,0 0-1,0 0 0,0 1 1,1-1-1,-1 0 0,-2-1 1,2 2-2,1 0 1,0 0-1,-1 0 0,1 0 1,0-1-1,-1 1 1,1 0-1,0 0 0,-1 0 1,1 0-1,-1 0 1,1 0-1,0 0 1,-1 0-1,1 0 0,0 0 1,-1 0-1,1 0 1,-1 1-1,1-1 0,0 0 1,-1 0-1,1 0 1,0 0-1,-1 1 0,1-1 1,0 0-1,0 0 1,-1 1-1,1-1 1,0 0-1,0 0 0,-1 1 1,-2 3 13,0 1 0,0-1 1,0 1-1,1 0 0,0-1 0,0 1 1,-3 10-1,-8 41 149,11-49-130,-7 39 174,-3 54 0,11-77-177,0 1 0,2 0 0,1-1 0,5 30-1,-5-45-205,1 1 0,-1 0 0,1-1 0,1 1 1,0-1-1,0 0 0,9 12 0,-11-16-203,1 0 0,0-1 0,0 1 0,1-1 0,-1 0 0,1 0 0,-1 0 0,1-1 0,0 1 0,0-1 0,0 0 1,1 0-1,-1 0 0,0-1 0,1 1 0,-1-1 0,6 1 0,-3-2-470,-1 1 0,1-2 0,-1 1-1,1-1 1,-1 1 0,0-2 0,1 1 0,7-3 0,0-2-1829,-1 0 0,19-11 0,13-7-1685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1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481 207 4224,'-3'-12'4692,"-11"-3"-3315,4 5-620,-33-44 1147,27 36-1621,-2 1 1,-31-24-1,43 36-268,-1 0 1,1 1-1,-1 0 1,0 1-1,0-1 1,0 1-1,-1 1 1,1-1-1,-1 1 1,0 1-1,1-1 0,-9 1 1,9 1-4,1 1 1,0 0-1,-1 0 0,1 1 1,0-1-1,0 2 1,0-1-1,0 0 0,1 1 1,-1 0-1,1 1 0,0-1 1,-1 1-1,2 0 0,-1 0 1,0 1-1,1-1 1,-5 7-1,-7 10 9,2-1 1,0 2-1,-11 25 0,22-41-16,-6 11-9,1 0 1,1 1-1,-6 19 0,11-30 54,0 1 0,1-1 0,0 1-1,0-1 1,0 1 0,1 0 0,1-1 0,-1 1 0,1 0 0,3 11 0,-3-16-15,0-1 1,1 1 0,0 0-1,-1 0 1,1-1 0,0 1 0,0-1-1,1 0 1,-1 1 0,0-1-1,1 0 1,0 0 0,4 2 0,6 4 151,20 8 0,-27-13-133,3 0-8,0-1 1,0 1 0,0-2 0,0 1 0,1-1-1,14 0 1,23 3-54,-20 1-14,-1-1-54,-1 1 0,31 11 1,-50-14 101,0 0 0,-1 0 0,1 1 0,0 0 0,-1 0 0,0 1 0,0-1 0,0 1 0,0 0 0,-1 1 0,1-1 0,-1 1 0,0 0 0,5 8 0,-7-9 19,-1 0 0,1 0 0,-1 0 0,0 1 0,0-1 1,0 0-1,-1 1 0,1-1 0,-1 1 0,0-1 1,0 0-1,-1 1 0,1-1 0,-2 5 0,-1 1 121,0 0-1,0 0 1,-1 0-1,-9 17 1,7-18-34,-1 0-1,0-1 1,0 1 0,-1-1-1,-11 8 1,5-3 25,8-7-103,-3 2 56,1 0-1,-1-1 1,0 0 0,-20 11-1,8-8-15,-1-1 0,0-1-1,-44 9 1,55-16-1,-1 0 0,-21-2 0,15 1-109,4-2 68,14 2-79,-1 0 1,1 0-1,-1-1 0,1 1 0,-1 0 1,1 0-1,-1 0 0,1 0 0,0-1 0,-1 1 1,1 0-1,-1 0 0,1-1 0,0 1 0,-1 0 1,1-1-1,0 1 0,-1 0 0,1-1 1,0 1-1,0 0 0,-1-1 0,1 0 0,19-10-5925,25-12 431,-17 11 3440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1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11 4224,'0'-1'74,"0"1"1,0-1 0,0 1-1,0-1 1,0 1 0,-1-1-1,1 1 1,0-1-1,0 1 1,-1 0 0,1-1-1,0 1 1,-1-1-1,1 1 1,0 0 0,-1-1-1,1 1 1,0 0-1,-1-1 1,1 1 0,-1 0-1,1 0 1,-1-1-1,1 1 1,-1 0 0,1 0-1,-1 0 1,1-1 0,-1 1-1,1 0 1,-1 0-1,1 0 1,-1 0 0,0 0-1,-1 2 153,1-1-1,-1 0 1,0 1 0,1-1-1,-1 1 1,1 0-1,0-1 1,-2 3 0,1-1-212,-7 10 249,0 0 0,1 0 0,1 0 0,0 1 0,1 0-1,1 0 1,0 0 0,1 1 0,0 0 0,1 0 0,1 0-1,0 0 1,1 0 0,1 0 0,0 1 0,4 18 0,-3-25-124,2 0 1,-1 0 0,1 0 0,0 0 0,7 12 0,-8-18-72,-1-1-1,1 1 1,0 0 0,0-1-1,0 1 1,0-1 0,0 1-1,1-1 1,-1 0 0,1 0-1,0 0 1,-1 0 0,1-1-1,0 1 1,0-1 0,0 1-1,0-1 1,0 0 0,4 1-1,-2-2 24,-1 1 1,1-1-1,-1 0 0,1 0 0,-1 0 0,1-1 1,-1 1-1,0-1 0,1 0 0,-1-1 0,0 1 1,1-1-1,-1 1 0,0-1 0,0-1 0,-1 1 1,1 0-1,0-1 0,-1 0 0,1 0 0,-1 0 0,5-6 1,-5 4 18,1 0-1,-1 0 1,0 0 0,0-1 0,-1 1 0,0-1 0,0 1 0,0-1-1,-1 0 1,1 0 0,-1 0 0,-1 0 0,1 0 0,-1 0 0,0 0 0,-1-8-1,-1 3-71,0 0-1,-1 0 1,0 1 0,0-1-1,-1 0 1,-1 1-1,0 0 1,-9-15-1,11 20-56,0 1-1,0 0 1,-1 0-1,1 0 1,-1 0-1,0 1 0,0-1 1,0 1-1,0 0 1,-1 0-1,1 1 1,-1-1-1,0 1 1,0 0-1,0 0 0,0 1 1,0-1-1,0 1 1,0 0-1,-10 0 1,13 1-67,0 0 0,-1 0 0,1 1 0,0-1 0,-1 1 0,1-1 1,0 1-1,0 0 0,0 0 0,0 0 0,-1 0 0,1 0 0,1 0 0,-1 1 1,0-1-1,0 1 0,-2 2 0,2-2-283,1 0 0,-1 1-1,0-1 1,1 0 0,0 1 0,0-1 0,0 1 0,0-1-1,0 1 1,0 0 0,0-1 0,1 1 0,0 0-1,-1 4 1,5 21-2026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1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1227 1728,'-1'3'154,"0"-1"0,0 1 0,-1 0 0,1 0-1,-1-1 1,-3 5 0,3-5 1604,6-4 1427,8-7-528,-5 1-2086,17-18 847,36-50 1,81-121-608,-72 110-661,53-70 119,-92 114-191,42-81 1,-49 76 4,19-56 0,-33 74-7,-1 0-1,-1-1 1,3-34 0,-8 56-56,-2 8-33,0 0 0,0 0 0,1 0-1,-1 0 1,0 0 0,0 0-1,0 0 1,0 1 0,0-1 0,-1 0-1,1 0 1,0 0 0,0 0-1,-1 0 1,0-1 0,1 1-73,-2 5-4,-24 128-155,18-80 218,5-37 28,-14 80 153,-7 132 0,25-99 332,0-107-304,1 0 1,1-1-1,1 1 0,7 20 0,-9-36-57,0 0-1,-1-1 0,2 1 0,-1-1 0,0 0 0,7 8 0,-8-11-90,-1 0-1,1 0 1,0-1 0,-1 1 0,1-1 0,0 1 0,0 0 0,0-1 0,0 1 0,-1-1 0,1 0-1,0 1 1,0-1 0,0 0 0,0 0 0,0 1 0,1-1 0,0 0 1,-1-1 1,0 1-1,0 0 1,0-1-1,1 1 1,-1-1-1,0 1 1,0-1-1,0 1 1,0-1-1,0 0 1,0 0-1,0 1 1,0-1-1,0 0 1,0 0-1,1-2 1,9-13 211,0-1 1,12-27 0,1 0-117,14-21-29,97-187 452,18-136-612,-99 222-502,-52 159 485,-2 5-220,-2 4 108,-3 9 46,-7 14 145,-114 433 498,112-397-337,-9 28 78,-34 179 543,42-170 142,21-128-385,2 1-1,20-51 0,-17 57-518,0 1 0,25-38 0,-28 48-94,2 0-1,-1 1 0,1 0 0,1 1 1,21-17-1,-30 26 45,0-1-1,0 1 1,0 0 0,0 0 0,1 0-1,-1 0 1,0 0 0,0 0 0,1 0-1,-1 1 1,1-1 0,-1 1-1,0-1 1,1 1 0,-1 0 0,1 0-1,-1 0 1,1 1 0,-1-1 0,0 1-1,1-1 1,-1 1 0,0 0 0,1-1-1,-1 1 1,0 0 0,0 1-1,0-1 1,0 0 0,0 1 0,2 1-1,5 5 13,-1 1-1,0 0 1,-1 0-1,0 1 0,7 13 1,3 2 115,-12-18-84,0-1 1,0 0-1,0 0 0,1 0 0,7 5 0,-11-10 11,-1 0-1,1 0 1,0 0 0,-1 0-1,1 0 1,0 0 0,0 0 0,0 0-1,0-1 1,0 1 0,0-1-1,0 1 1,0-1 0,0 0-1,0 0 1,0 0 0,0 0-1,0 0 1,0-1 0,0 1-1,0 0 1,0-1 0,0 0-1,4-1 1,3-4 19,0 0-1,0 0 1,0-1 0,-1 0-1,0-1 1,0 0 0,-1 0-1,0 0 1,-1-1 0,0 0-1,0-1 1,0 1 0,-2-1-1,1 0 1,-1 0 0,-1-1-1,1 1 1,-2-1 0,2-14-1,-2 16-88,-1 5-9,-1 0 0,1 0 1,-1 1-1,0-1 0,0 0 1,0 0-1,-2-7 0,1 12 17,1-1-1,-1 1 1,0-1-1,0 1 1,1-1 0,-1 1-1,0 0 1,1-1-1,-1 1 1,1 0-1,-1 0 1,1 0-1,-1-1 1,1 1-1,0 0 1,-1 0-1,1 0 1,0 1 0,-13 26 6,11-24 30,0 0 1,1 1-1,0-1 1,0 1 0,0-1-1,0 1 1,1-1 0,0 1-1,0 0 1,0-1-1,0 1 1,1-1 0,0 1-1,0 0 1,0-1-1,0 0 1,1 1 0,3 7-1,-1-6 42,0 1 0,1-1 0,-1 0 0,1 0 0,1-1 0,-1 0 0,1 0 0,0 0 0,0 0 0,13 7 0,-12-8 9,1 0 0,0-1 0,0 1-1,1-1 1,-1-1 0,1 0 0,-1 0 0,1-1 0,0 0 0,-1 0 0,1-1-1,0 0 1,0-1 0,-1 0 0,1 0 0,0-1 0,-1 0 0,13-4 0,-12 2-1115,0 0 0,0-1 1,-1 0-1,1 0 0,14-13 1,-9 0-3451,-5 1 1483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2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800 315 3072,'1'-6'1051,"-4"18"5993,-1-8-4065,-3-10-2192,-9-20 618,0-2 1,-14-32-1,-11-21-455,34 68-847,-1 0 1,-1 1 0,0 0 0,-11-10 0,14 17-43,1 0 0,-1 0 0,0 1 0,0 0 1,0 0-1,-1 0 0,1 1 0,-1 0 0,0 0 0,0 1 0,-7-2 0,3 2-19,0 0-1,0 1 0,1 1 1,-1 0-1,0 0 1,-19 3-1,3 3-2,1 1 0,0 2 1,0 0-1,1 1 0,-27 16 1,33-15 34,1 0 0,0 1 0,1 1 0,0 1 0,1 0 0,1 1 0,0 1 0,1 1 0,-14 21 0,15-18 8,0 1-1,2 0 0,1 1 0,0 0 1,2 0-1,0 1 0,2 0 0,-4 25 1,7-20-51,1 0 1,3 27-1,-1-17 67,0-23-22,1 0 1,0 0-1,0 0 1,2 0 0,0-1-1,0 1 1,2-1-1,0 0 1,0 0 0,9 15-1,-12-26-53,1 0 0,-1 0 0,1 0 0,0 0 0,0 0 0,0-1 0,0 1 0,0-1 0,0 0 0,1 0-1,-1 0 1,1-1 0,0 1 0,-1-1 0,1 0 0,0 0 0,0 0 0,0 0 0,5 0 0,9 0 21,-1-1 0,1 0 1,17-3-1,-28 2-8,36-5 49,-1-2-1,0-2 0,-1-1 0,41-18 1,-66 21-50,0 0 0,0 0 0,-1-2 0,22-17 1,-36 26-38,1 1 1,-1-1 0,0 0 0,0 0 0,0 0-1,0 0 1,0 0 0,0 0 0,0-1 0,0 1-1,0 0 1,0 0 0,-1-1 0,1 1 0,0 0-1,-1-1 1,1 1 0,-1-1 0,0 1 0,1-1-1,-1 1 1,0 0 0,0-1 0,0 1 0,0-1-1,0 1 1,0-1 0,0 1 0,-1-1 0,1 1 0,-1-1-1,1 1 1,-1-1 0,1 1 0,-1 0 0,0-1-1,1 1 1,-2-2 0,-1 0 0,0-1 1,-1 1-1,1 0 1,-1 0-1,1 0 1,-1 0-1,0 1 0,0-1 1,0 1-1,0 0 1,-7-2-1,-11-3 26,0 1 0,-1 1 0,0 1 0,0 1 0,-34-1 0,28 2 122,27 1-131,3 0 16,15 3 125,118 17 93,-54-4 279,-49-9-290,43 4 1,-57-9-218,0 0 0,1-1 0,-1-1 0,0-1 0,0 0 0,0-1 0,20-6 0,-17-3-533,-16 9-583,-1 0-1,0 0 1,0 0 0,0-1 0,4-6 0,0-2-2595,-1-1 0,7-17 1,-10 22 3463,15-43-5103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1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9 223 4736,'-8'-3'2144,"48"-5"-1856,-4-1 1664,9 9-1120,37-6 1344,-3-3-1248,21-11 192,-5 4-704,16-12-32,-11 8-224,8-4-32,-10 8-64,-4-4 32,-17 8-64,-9-8-5664,-15 9 3104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4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17 800 2720,'0'2'438,"-1"1"0,1-1 0,0 0 0,-1 0 0,0 0 1,1 0-1,-1 0 0,-2 4 0,-3 11 2451,3 11 243,3-26-2950,0-1 1,0 0-1,0 1 1,0-1 0,0 0-1,1 0 1,-1 1-1,0-1 1,1 0 0,-1 1-1,1-1 1,0 0-1,-1 0 1,1 0 0,0 0-1,-1 0 1,1 0-1,0 0 1,2 2 0,-2-3-42,0 0 1,0 0 0,0 0 0,1 0 0,-1 0 0,0-1 0,0 1 0,0 0 0,0 0 0,0-1 0,0 1 0,0-1 0,0 1 0,0-1 0,0 0 0,0 1 0,0-1 0,0 0 0,1-1 0,3-1 112,5-5-5,-1 0 0,0 0 0,0-1 0,-1 0 0,0 0 0,-1-1 0,0 0 1,6-13-1,18-23-246,-7 14 146,20-37 1,-31 52-12,-11 15-66,-1 0 0,1 0 0,0-1-1,0 1 1,-1 0 0,0-1 0,1 1 0,-1-1-1,0 1 1,0-1 0,0 1 0,0-6 0,-1 15-34,-1 0 1,0-1 0,-1 0 0,0 1-1,-3 8 1,2-7-8,0 0 0,-2 16 0,3-12 52,1 0-1,0 0 1,1 0 0,0 0-1,4 22 1,-4-31-58,1-1 0,0 1 0,0-1 0,0 0 1,0 1-1,0-1 0,0 0 0,1 1 0,-1-1 0,1 0 0,0 0 1,-1 0-1,1 0 0,3 2 0,-3-3-11,0 0 1,1 0 0,-1 0-1,1 0 1,-1 0-1,1 0 1,-1 0-1,1-1 1,0 0-1,-1 1 1,1-1-1,0 0 1,-1 0-1,1 0 1,0-1-1,4 0 1,4-2 95,-1-1-1,1 0 1,-1 0-1,12-8 1,3 0 14,-8 4-70,-3 3-37,-1-2 1,1 1-1,-1-2 1,0 0-1,-1 0 0,16-15 1,-8 3-3,-2 0 1,-1 0-1,-1-2 0,0 0 1,-2-1-1,0-1 0,15-37 1,43-160 154,-44 124-202,-21 74 68,6-37 0,-12 51 4,0 0 0,0-1 0,-1 1 0,-1-1 0,1 1 0,-4-16 0,4 24-40,0 1 1,0 0-1,0 0 0,0-1 0,0 1 0,0 0 0,-1 0 0,1-1 1,0 1-1,0 0 0,0 0 0,0-1 0,0 1 0,0 0 1,-1 0-1,1 0 0,0-1 0,0 1 0,0 0 0,-1 0 0,1 0 1,0 0-1,0-1 0,-1 1 0,1 0 0,0 0 0,0 0 1,-1 0-1,1 0 0,0 0 0,0 0 0,-1 0 0,1 0 1,0 0-1,0 0 0,-1 0 0,1 0 0,0 0 0,0 0 0,-1 0 1,1 0-1,0 0 0,0 0 0,-1 0 0,1 0 0,0 0 1,0 0-1,-1 1 0,1-1 0,0 0 0,0 0 0,-1 0 0,1 0 1,0 1-1,0-1 0,0 0 0,0 0 0,-1 1 0,-9 12-179,5-1 215,1 0 0,0 0 0,0 0 0,-1 17 1,-4 54 260,8-69-290,-4 61 136,5 82 0,2-123-34,2-1 0,1 1 0,2-1 1,20 62-1,-21-79-261,15 28 0,-21-44 91,0 0 0,0 1 0,0-1 0,1 0 1,-1 0-1,0 0 0,0 1 0,0-1 0,0 0 0,0 0 1,0 0-1,1 0 0,-1 0 0,0 1 0,0-1 0,0 0 0,1 0 1,-1 0-1,0 0 0,0 0 0,0 0 0,1 0 0,-1 0 1,0 1-1,0-1 0,0 0 0,1 0 0,-1 0 0,0 0 0,0 0 1,0 0-1,1 0 0,-1 0 0,0-1 0,0 1 0,1 0 0,-1 0 1,0 0-1,0 0 0,0 0 0,1 0 0,-1 0 0,0 0 1,0 0-1,0-1 0,0 1 0,1 0 0,-1 0 0,0 0 0,0 0 1,0-1-1,0 1 0,0 0 0,1-1 0,4-11-4352,-3-13-1541,-1-28 1,-1 36 4245,0-20-831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4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 5824,'-33'-3'1866,"22"4"-1130,9 0-514,0 0-1,-1 0 1,1 0 0,0 0-1,0 0 1,0 0-1,0 1 1,0-1-1,1 1 1,-3 2-1,3-4-102,1 1-1,-1 0 1,1 0 0,0 0-1,-1 0 1,1 0-1,0 0 1,-1 0-1,1 0 1,0 0-1,0 0 1,0-1 0,0 1-1,0 0 1,0 0-1,0 0 1,0 0-1,0 0 1,1 0-1,-1 0 1,0 0 0,1 0-1,-1 0 1,0 0-1,1 0 1,-1-1-1,1 1 1,0 0 0,-1 0-1,1 0 1,-1-1-1,1 1 1,0 0-1,1 0 1,7 7 520,0 0 0,1-1 1,-1-1-1,21 11 0,46 17 523,-68-31-1040,7 3-35,1 0 0,0-1 0,0-1 0,0 0 0,0-1 0,1-1 0,-1-1 0,19 0 0,-21-2-1086,1-1 0,27-6 0,-28 6-1019,-12 2 1260,0 0 1,0 0-1,-1 0 0,1-1 1,0 1-1,0 0 1,-1-1-1,1 0 1,0 1-1,-1-1 1,3-1-1,1-3-1860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4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46 7136,'-27'-9'3232,"32"9"-2816,-5-3 352,8 3-512,2-8-384,7 4 64,11-9-1856,4 10 1056,16-2-3552,2 5 2432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4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41 4224,'-1'-5'1186,"1"0"-1,-1 1 1,0-1 0,0 1 0,-3-9-1,3 13-995,0-1-1,0 1 0,0-1 0,1 1 0,-1-1 1,0 1-1,0 0 0,0-1 0,0 1 0,0 0 1,0 0-1,0-1 0,0 1 0,0 0 0,0 0 1,0 0-1,0 0 0,0 0 0,0 1 0,-2-1 1,-5 2 109,0 0 1,0 1-1,0 0 1,0 0 0,1 1-1,-1 0 1,1 0-1,-9 7 1,-9 4 107,-22 11-45,17-10-137,-38 26-1,67-41-222,0-1 1,0 1-1,1 0 0,-1-1 0,0 1 0,0 0 1,1-1-1,-1 1 0,0 0 0,1 0 1,-1 0-1,1 0 0,-1-1 0,1 1 0,-1 0 1,1 0-1,0 0 0,0 0 0,-1 2 1,1-2 0,0 0 0,1 0 0,-1-1 1,0 1-1,0 0 0,1 0 0,-1-1 1,1 1-1,-1 0 0,0 0 1,1-1-1,-1 1 0,1 0 0,0-1 1,-1 1-1,1-1 0,0 1 1,1 0-1,4 3 56,0-1 0,1 0 0,0 0 0,10 2 1,-9-3 60,4 2 9,12 4 372,43 20-1,-67-27-483,21 9 929,-1 2-1,24 17 1,-44-29-920,1 0 0,-1 0 0,0 0 1,0 1-1,0-1 0,0 0 1,0 0-1,0 0 0,1 0 1,-1 1-1,0-1 0,0 0 0,0 0 1,0 0-1,0 1 0,0-1 1,0 0-1,0 0 0,0 0 0,0 1 1,0-1-1,0 0 0,0 0 1,0 0-1,0 1 0,0-1 0,0 0 1,-1 0-1,1 0 0,0 0 1,0 1-1,0-1 0,0 0 1,0 0-1,0 0 0,0 0 0,-1 1 1,-8 7 311,-15 4-235,-5-5-421,1-1 0,-50 3 0,-14-7-8467,76 0 3489,9 5 1718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4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211 636 3904,'12'-40'6858,"-11"39"-6702,-1 0 0,1 1-1,-1-1 1,0 0 0,0 0 0,1 1-1,-1-1 1,0 0 0,0 0-1,0 1 1,0-1 0,0 0-1,0 0 1,0 0 0,0 1-1,0-1 1,0 0 0,0 0 0,0 1-1,-1-1 1,1 0 0,0 0-1,-1 1 1,1-1 0,0 0-1,-1 1 1,1-1 0,-1 0-1,1 1 1,-1-1 0,0 0-47,0 1 0,0-1 1,0 1-1,0 0 0,0-1 0,0 1 0,0 0 1,1 0-1,-1 0 0,0-1 0,0 1 0,0 0 1,0 0-1,0 1 0,0-1 0,0 0 0,0 0 1,0 0-1,0 1 0,0-1 0,0 0 1,-1 1-1,-9 6 191,0 0 0,1 1 0,0 0 0,-13 13 0,5-4-168,-4 3 38,1 1 1,-36 46 0,55-65-155,0 0 0,1 1 0,-1-1 0,1 1 0,0 0 0,0-1 0,0 1 0,0 0 0,0 0 0,0 0 1,1 0-1,0 0 0,-1 0 0,1-1 0,0 1 0,1 6 0,0-6 34,0-1 0,0 1-1,0-1 1,0 0 0,0 1 0,0-1 0,1 0-1,-1 0 1,1 1 0,-1-1 0,1-1 0,0 1-1,0 0 1,0 0 0,0-1 0,0 1 0,1-1-1,-1 1 1,3 0 0,1 1 60,1-1 0,-1 1 0,1-2 1,-1 1-1,1-1 0,0 0 0,0 0 0,-1 0 0,9-1 1,-11 0-64,0-1 1,-1 1 0,1-1 0,0 1 0,0-1 0,0 0-1,0 0 1,-1-1 0,1 1 0,0-1 0,-1 0 0,1 0-1,-1 0 1,0 0 0,0-1 0,0 1 0,4-5 0,-2 0 39,-1 0 0,0 0 0,0-1 1,0 1-1,-1-1 0,0 0 0,0 0 1,-1-1-1,2-15 0,-1-4-34,-1-42-1,-2 57-11,7 97 20,-4-56-26,18 238 657,-24 3 376,2-247-930,-2 0-1,-1 0 1,0 0 0,-14 36-1,17-55-107,1 0-1,-2 0 1,1 0-1,0-1 1,-1 1-1,1 0 1,-1-1-1,0 1 1,0-1 0,1 0-1,-2 0 1,-2 3-1,5-4-19,-1-1 0,0 1-1,0-1 1,0 1 0,0-1 0,0 0-1,0 1 1,0-1 0,0 0-1,0 1 1,0-1 0,0 0 0,0 0-1,0 0 1,0 0 0,0 0 0,0 0-1,0 0 1,0 0 0,0-1-1,0 1 1,0 0 0,0-1 0,0 1-1,0 0 1,0-1 0,0 1 0,1-1-1,-1 0 1,0 1 0,0-1-1,0 0 1,1 1 0,-1-1 0,-1-1-1,-1-3-13,0 1 0,0 0 0,0-1 0,0 1 0,-2-8-1,2 3-32,1 1 0,0-1 0,0 0 0,1 0 0,0 0 0,0 0 0,1 0 0,1-14 0,3-6-66,8-36 1,-5 36 29,2-1-1,1 1 1,27-54 0,-18 47 80,3 0 0,39-50 0,34-17 37,-46 54-40,36-37-117,-29 30 302,-1-2-1,46-67 1,-86 108-16,-12 14-150,-1-1-1,1 1 1,0 0-1,-1-1 1,0 0-1,2-4 1,2 54-274,2 147 459,-6-181-205,0 0 0,1 0 1,0 0-1,1 0 0,0 0 0,8 12 0,-10-19 11,1 0-1,-1 0 0,1 0 0,1 0 1,-1-1-1,1 1 0,0-1 1,0 0-1,0-1 0,0 1 0,1-1 1,-1 1-1,1-1 0,0 0 1,9 3-1,-11-5 2,0-1 1,1 1-1,-1-1 1,0 0-1,1 0 1,-1 0-1,0 0 0,1-1 1,-1 1-1,0-1 1,1 0-1,-1 0 1,5-2-1,4-3 57,0 0 0,11-8 0,0-2-1,0-1 0,20-20-1,-24 20-58,29-29-20,78-96 0,-117 130 46,-2 4-79,-15 18-116,-13 19 114,2 0 0,1 2 1,1 0-1,1 1 0,-20 61 1,34-86 51,-1 1 1,1 0 0,1 0-1,0 0 1,0 0 0,0 1-1,1-1 1,2 14-1,-2-18 13,2 1 0,-1-1 0,0 1 0,1-1 0,0 0 0,0 0 0,0 0 0,0 0-1,1 0 1,0 0 0,0-1 0,0 1 0,0-1 0,0 0 0,1 0 0,6 5-1,-6-5 14,1-1-1,0 1 0,0-1 1,0 0-1,0 0 0,1-1 1,-1 1-1,0-1 0,1-1 0,-1 1 1,0-1-1,11 0 0,-7 0 11,0-1-1,0-1 1,0 1-1,0-2 1,-1 1-1,17-8 1,-17 7-24,-1-1 1,0 0-1,0-1 1,-1 0-1,1 0 1,-1 0-1,0-1 1,0 0-1,-1 0 1,5-7-1,-6 8-18,-1-1-1,0 1 0,0-1 0,-1 0 0,1 0 0,-1 0 0,0 0 1,-1 0-1,0 0 0,0-1 0,0 1 0,0 0 0,-2-12 0,0 8-37,0 0-1,-1 0 0,-1 0 1,1 0-1,-2 0 0,1 1 1,-1 0-1,-1-1 0,0 1 1,0 1-1,-1-1 0,0 1 1,-11-12-1,8 11 5,0 1 0,0 0 1,-1 1-1,0 0 0,0 0 0,0 1 0,-1 0 0,0 1 1,-1 0-1,1 1 0,-17-4 0,19 6-32,1 0 1,0 1-1,-1 0 0,1 1 1,-1-1-1,1 2 0,-17 1 1,25-2 60,0 0 1,0 0-1,-1 0 0,1 0 1,0 0-1,0 0 1,0 0-1,0 0 1,-1 0-1,1 0 0,0 0 1,0 0-1,0 0 1,-1 0-1,1 1 0,0-1 1,0 0-1,0 0 1,0 0-1,-1 0 1,1 0-1,0 0 0,0 0 1,0 0-1,0 1 1,0-1-1,0 0 0,-1 0 1,1 0-1,0 0 1,0 0-1,0 1 1,0-1-1,0 0 0,0 0 1,0 0-1,0 1 1,0-1-1,0 0 0,0 0 1,0 0-1,0 0 1,0 1-1,0-1 1,0 0-1,0 0 0,0 0 1,0 1-1,0-1 1,0 0-1,0 0 0,0 0 1,0 0-1,0 1 1,0-1-1,0 0 1,1 0-1,-1 0 0,0 0 1,0 0-1,0 1 1,0-1-1,1 0 0,12 7-35,-5-5 42,1 0-1,-1-1 1,1 0-1,-1 0 1,1-1 0,9-1-1,53-8 73,-65 8-69,36-7 57,-1-1 0,0-3 0,-1-1 0,0-3 0,71-37 0,-91 42-28,0 1 0,28-9 1,-47 19-35,0-1 1,0 1-1,-1 0 0,1-1 1,0 1-1,0 0 0,0 0 1,-1-1-1,1 1 0,0 0 1,0 0-1,0 0 1,0 0-1,-1 0 0,1 0 1,0 1-1,0-1 0,0 0 1,0 0-1,-1 0 0,1 1 1,0-1-1,0 1 1,-1-1-1,1 0 0,0 1 1,-1-1-1,1 1 0,0-1 1,-1 1-1,1 0 0,-1-1 1,1 1-1,-1 0 1,1-1-1,-1 1 0,1 0 1,-1 0-1,0-1 0,1 2 1,0 3 5,-1 0 0,1-1 1,-1 1-1,0 0 1,-1 9-1,1-10 5,-18 177 295,14-138-202,1 1-1,4 50 1,0-89-96,-1-1 0,1 1 0,0 0 0,0-1 0,0 1 0,1-1-1,0 1 1,0-1 0,0 1 0,5 6 0,-6-10 14,0 1-1,1-1 0,-1 0 1,1 1-1,-1-1 1,1 0-1,-1 0 1,1 0-1,-1 0 1,1-1-1,0 1 0,0 0 1,-1-1-1,1 1 1,0-1-1,0 1 1,0-1-1,0 0 1,0 0-1,-1 0 0,1 0 1,0 0-1,0 0 1,0-1-1,0 1 1,0-1-1,-1 1 1,1-1-1,2-1 0,4-1 20,0-1-1,0 0 0,0-1 0,-1 0 1,0 0-1,8-8 0,0-1-18,20-24-1,7-18-28,65-119 0,-75 119-153,-27 45 104,1 1-143,-4 11 91,-2 7 22,-10 249-35,13-193 353,-3-57-197,1 0-1,0 0 0,1 0 1,0-1-1,0 1 0,6 12 0,-8-18-32,1-1 0,-1 1 0,1-1 0,-1 1 0,1-1 0,-1 1 0,1-1 0,-1 1 0,1-1 0,0 1 0,-1-1 0,1 0-1,0 1 1,-1-1 0,1 0 0,0 0 0,0 1 0,-1-1 0,1 0 0,0 0 0,0 0 0,-1 0 0,1 0 0,0 0 0,0 0 0,-1 0-1,1 0 1,0-1 0,0 1 0,24-9 144,-21 6-126,5-1 1,0-1-1,0 0 0,-1-1 0,0 0 0,0 0 0,7-8 0,39-48-80,-34 37 128,-7 9-25,-11 12-74,1 0 0,0 0 0,1 0 0,-1 0 0,1 1 0,0-1 0,-1 1 0,2 0 0,4-3 0,-8 6 20,-1 0 1,1 0-1,-1 0 1,1 0-1,-1 0 1,1 0 0,-1 0-1,0 0 1,1 0-1,-1 0 1,1 0-1,-1 0 1,1 1-1,-1-1 1,0 0 0,1 0-1,-1 1 1,1-1-1,-1 0 1,0 0-1,1 1 1,-1-1-1,0 0 1,0 1 0,1-1-1,-1 1 1,0-1-1,0 0 1,1 1-1,-1-1 1,0 1-1,0-1 1,0 0 0,0 1-1,0-1 1,0 1-1,1-1 1,-1 1-1,0-1 1,-1 1-1,6 27 1,-4-21 32,-1 2 8,1 0 0,-1 0 1,0 0-1,-1 0 0,0 0 1,-1-1-1,-3 14 0,-8 14 165,13-36-196,0 1 1,0-1-1,-1 1 1,1-1-1,0 1 1,-1-1-1,1 1 1,0-1-1,-1 1 1,1-1-1,-1 1 1,1-1-1,0 0 1,-1 1-1,1-1 1,-1 0-1,1 0 1,-1 1-1,0-1 0,1 0 1,-1 0-1,1 0 1,-1 0-1,1 1 1,-1-1-1,1 0 1,-1 0-1,0 0 1,0-1-1,0 2-5,0 0-1,0-1 0,0 1 0,0 0 0,0-1 1,1 1-1,-1 0 0,0 0 0,0-1 0,1 1 0,-1 0 1,1 0-1,-1 0 0,1 0 0,-1 0 0,1 0 1,-1 0-1,1 0 0,0 0 0,-1 2 0,-15 45-177,12-44 221,6-4 27,-1 0 7,-1-2-54,1-1 0,-1 1 0,0-1 0,1 1 0,0 0-1,0 0 1,0-1 0,2-2 0,3-9-17,62-146-379,-64 153 341,50-89 62,-47 85-27,-5 8-17,0 0 0,0 1 0,0-1 0,1 0 0,4-3 0,-7 5 11,0 1 0,1 0 1,-1-1-1,1 1 0,-1-1 0,1 1 0,-1 0 0,1 0 1,-1-1-1,1 1 0,0 0 0,-1 0 0,1-1 0,-1 1 1,1 0-1,0 0 0,-1 0 0,1 0 0,-1 0 0,1 0 1,0 0-1,-1 0 0,1 0 0,-1 0 0,1 1 0,-1-1 1,1 0-1,0 0 0,-1 0 0,1 1 0,-1-1 0,1 0 1,-1 1-1,1-1 0,-1 0 0,1 1 0,-1-1 0,1 1 1,-1-1-1,0 1 0,1 0 0,2 5-21,-1 0 1,1 0-1,-1 0 1,-1 0-1,1 0 0,-1 0 1,0 1-1,0-1 1,-1 9-1,3 17 21,1-3 11,-1-6-54,7 27 1,-8-44 68,0 0 1,0 0-1,0 0 0,1 0 1,0-1-1,0 1 1,1-1-1,-1 1 1,6 4-1,-7-8-8,0 0 0,0-1 1,0 1-1,1-1 0,-1 1 0,0-1 0,1 0 0,-1 0 1,1 0-1,0 0 0,-1 0 0,1-1 0,0 1 0,3 0 0,4-1 10,0 0 0,15-1-1,-20 1-23,11-2-23,1 0 0,0 0 0,-1-2 0,0 0-1,1-1 1,-1 0 0,-1-1 0,1-1 0,-1-1-1,17-11 1,-16 7 18,-1 0 0,1-2 0,-2 1 0,0-2 0,18-23-1,62-117-29,-94 154 37,2-3-13,15-28 45,-16 31-49,0-1 0,0 0 0,-1 1 0,1-1 0,-1 0 0,1 0 0,-1 0 0,1 0-1,-1 0 1,0 1 0,0-1 0,0-4 0,0 6 15,0 0 0,0 0-1,0 0 1,0 0-1,0 0 1,0 0-1,0 0 1,0 0-1,-1-1 1,1 1 0,0 0-1,0 0 1,0 0-1,0 0 1,0 0-1,0 0 1,0 0 0,0 0-1,0 0 1,0 0-1,0 0 1,0 0-1,0 0 1,0 0-1,0 0 1,0 0 0,0 0-1,-1 0 1,1 0-1,0 0 1,0 0-1,0 0 1,0 0 0,0 0-1,0 0 1,0 0-1,0 0 1,0 0-1,0 0 1,0 0-1,0 0 1,0 0 0,0 0-1,0 0 1,0 0-1,-1 0 1,1 0-1,0 0 1,0 0 0,0 0-1,0 0 1,0 1-1,0-1 1,0 0-1,0 0 1,0 0-1,0 0 1,0 0 0,0 0-1,0 0 1,0 0-1,0 0 1,0 0-1,0 0 1,0 0 0,0 0-1,0 0 1,0 0-1,0 1 1,-5 4-77,0 0 0,0 1 1,1 0-1,0 0 1,0 0-1,0 0 0,-3 8 1,-19 51 46,17-39-43,-14 30 35,-11 30 220,30-74-182,1 1 0,0-1 0,1 1 0,0-1 0,0 15 0,3-22 11,-1 0 0,0-1 0,1 1 0,0-1 0,0 1 0,1-1 1,-1 1-1,1-1 0,0 0 0,0 0 0,0 0 0,4 5 0,-5-8 9,0 1 0,0-1 0,1 0 0,-1 1 0,0-1 0,1 0-1,-1 0 1,1 0 0,-1 0 0,1 0 0,-1 0 0,1-1 0,-1 1 0,1 0 0,0-1 0,0 1-1,-1-1 1,1 0 0,0 0 0,0 1 0,-1-1 0,1 0 0,0 0 0,0-1 0,-1 1-1,1 0 1,0-1 0,0 1 0,-1-1 0,1 1 0,0-1 0,-1 0 0,1 0 0,-1 0 0,3-1-1,3-3 16,0 0 0,-1-1 0,0 0-1,0 0 1,0 0 0,0-1 0,-1 0 0,0 0-1,6-12 1,1-8 67,15-38 0,-17 38-46,18-50-54,22-100 0,-49 174-5,29-134-170,-25 101 148,0 1 0,-1-37-1,-4 58-25,0 1 0,-1-1-1,0 0 1,-1 0 0,-1 1-1,0-1 1,-7-19 0,9 32 39,1 0 0,-1-1 0,1 1 0,-1 0 0,1 0 1,-1 0-1,0 0 0,0 0 0,0 0 0,0 0 0,0 0 0,0 0 0,0 0 1,0 1-1,0-1 0,-1 0 0,1 0 2,0 1 1,0 0-1,1 0 0,-1 0 1,0 0-1,0 0 1,0 0-1,1 0 0,-1 0 1,0 0-1,0 0 0,0 0 1,1 1-1,-1-1 1,0 0-1,0 1 0,1-1 1,-1 0-1,-1 2 0,-1 0 4,0 1 0,0-1-1,0 1 1,1 0-1,-1 1 1,1-1 0,0 0-1,-3 6 1,-2 7 90,0-1 1,2 1-1,0 0 1,1 1-1,0-1 1,2 1-1,0 0 1,0 27-1,3-1 106,1 0 0,10 47 0,-8-69-137,1 0-1,0-1 0,1 0 0,2 0 1,0-1-1,1 1 0,1-2 0,0 1 1,17 20-1,-18-27-302,2-1 0,-1 0 0,1 0 0,1-1 0,19 13 0,-19-15-788,0-2-1,0 1 1,1-2-1,-1 1 0,1-2 1,23 6-1,-31-9 429,0 0 1,0-1-1,-1 1 0,1-1 0,0 0 0,5-1 0,-5 0-476,0 0 0,-1 0 1,1-1-1,-1 1 0,0-1 0,7-4 0,25-14-4117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5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1258 5984,'1'0'1859,"2"1"-838,-1 1 0,1-1 0,0 0 0,0 0-1,0-1 1,0 1 0,5 0 0,-2-1-688,0 0-1,0-1 1,0 0 0,0 0-1,0 0 1,0-1-1,0 0 1,0 0 0,-1 0-1,1-1 1,-1 1-1,1-1 1,-1-1 0,0 1-1,0-1 1,-1 0-1,1 0 1,-1 0-1,0-1 1,0 0 0,4-5-1,4-8 2,0-1-1,-2 0 0,16-39 0,16-64-76,-41 119-252,13-45 34,14-38 55,-23 72-43,1 0 0,1 1 1,0 0-1,9-12 0,-9 16 102,-4 2-146,2 1 0,-1 0 0,0 1-1,1-1 1,6-4 0,-10 9-8,-1 1-1,1-1 1,-1 1-1,1-1 1,-1 1 0,1 0-1,0-1 1,-1 1 0,1 0-1,0 0 1,-1 0-1,1-1 1,0 1 0,0 0-1,-1 0 1,1 0-1,0 0 1,-1 0 0,1 0-1,0 0 1,-1 0-1,1 1 1,1-1 0,-1 1 7,0 0 0,0 0-1,0 0 1,0 0 0,0 0 0,0 0 0,0 1 0,0-1 0,0 0 0,-1 0 0,1 1 0,-1-1 0,1 1 0,-1-1 0,1 0 0,-1 3 0,6 23 166,-1 0 1,1 38 0,-4 57 165,-2-114-320,-1 38 327,-2 0 0,-12 61 0,14-103-304,0 0 0,0-1 0,0 1 0,0 0 0,-1-1-1,-2 5 1,4-7-32,-1 0-1,1 0 1,-1-1-1,0 1 1,0 0-1,1 0 1,-1 0-1,0-1 1,0 1-1,0 0 1,0-1-1,0 1 0,0 0 1,0-1-1,0 1 1,0-1-1,0 0 1,0 1-1,0-1 1,0 0-1,0 0 1,0 0-1,-1 0 1,1 0-1,-2 0 0,-3-1-14,0-1-1,1 0 0,-1-1 1,0 1-1,1-1 0,0 0 1,-1-1-1,1 1 0,-8-9 1,-8-3 35,20 14-37,-13-10-293,8 5 21,6 6 273,0 0 1,0 0-1,0 0 1,0-1-1,0 1 1,0 0-1,0 0 1,0 0-1,0 0 0,0 0 1,0 0-1,0 0 1,0 0-1,0 0 1,0-1-1,0 1 1,0 0-1,0 0 1,0 0-1,0 0 0,1 0 1,-1 0-1,0 0 1,0 0-1,0 0 1,0 0-1,0 0 1,0-1-1,0 1 1,0 0-1,0 0 0,0 0 1,0 0-1,0 0 1,1 0-1,-1 0 1,0 0-1,0 0 1,0 0-1,0 0 1,0 0-1,0 0 0,0 0 1,0 0-1,0 0 1,1 0-1,-1 0 1,0 0-1,0 0 1,0 0-1,0 0 1,0 0-1,0 0 0,0 0 1,3 1-15,-1-1-1,0 0 1,0 1 0,1 0-1,-1-1 1,0 1 0,0 0-1,2 1 1,12 5-38,3-2 58,0 0-1,0-2 1,0 0-1,1-1 1,-1-1-1,23-2 1,-18-1 100,0-1 0,0-1 1,-1-1-1,1-1 0,-1-1 1,-1-1-1,25-12 0,-22 6-22,-1-1-1,-1-1 0,-1 0 1,0-2-1,31-33 1,-23 17 3,-2-1 1,-1-1 0,34-60-1,-46 67-47,-1 0-1,-2-1 1,-1-1-1,-1 0 1,10-55-1,-3-16-144,4-153 0,-21 238-19,-5-35 1,5 51 110,0 0 0,0 0 0,0-1 1,0 1-1,0 0 0,-1 0 0,1 0 0,0-1 1,-1 1-1,1 0 0,-1 0 0,0 0 0,1 0 0,-1 0 1,0 0-1,0 0 0,1 0 0,-1 0 0,0 0 1,-2-1-1,3 2 16,0 0 0,-1 0 1,1-1-1,0 1 0,0 0 0,0 0 0,-1 0 1,1 0-1,0 0 0,0 0 0,0 0 1,0 0-1,-1 0 0,1 0 0,0 0 0,0 0 1,0 0-1,-1 0 0,1 0 0,0 1 1,0-1-1,0 0 0,0 0 0,-1 0 1,1 0-1,0 0 0,0 0 0,0 0 0,0 1 1,-1-1-1,1 0 0,0 0 0,0 0 1,0 0-1,0 0 0,0 1 0,0-1 1,0 0-1,0 0 0,0 1 0,-3 3-16,0 1 0,1 0 0,0 0 0,0 0-1,0 0 1,1 1 0,0-1 0,-1 10 0,-46 267 49,24 9 246,24-289-275,-2 81 229,13 131 0,-7-173-109,-3-30-39,-1-1 0,2 1 0,-1 0 1,2-1-1,-1 0 0,5 11 0,-7-20-52,0 0-1,1 0 1,-1 0 0,1-1-1,-1 1 1,1 0-1,-1 0 1,1 0-1,-1-1 1,1 1-1,0 0 1,-1-1-1,1 1 1,0 0-1,0-1 1,-1 1-1,1-1 1,0 1-1,0-1 1,0 0-1,1 1 1,-1-1-3,0 0 0,0 0 0,0 0 0,0 0 0,0-1 1,-1 1-1,1 0 0,0-1 0,0 1 0,0 0 0,-1-1 0,1 1 1,0-1-1,-1 1 0,1-1 0,0 1 0,-1-1 0,2-1 0,2-3 48,-1 0 0,1 0 0,-1 0 0,5-11 0,0-6-66,0 0 0,6-24 0,0-6-38,30-71 3,-37 106-35,1-1 0,1 1 1,1 0-1,21-27 0,-26 39 49,0 0 0,0 0 0,0 1-1,0 0 1,1 0 0,0 1 0,-1-1 0,1 1-1,1 0 1,-1 1 0,0-1 0,1 1-1,-1 1 1,1-1 0,0 1 0,8 0-1,-3 0-4,0 1-1,1 1 1,-1 0-1,0 0 1,0 1-1,0 1 1,23 8-1,59 29 264,-91-39-114,-5-3-19,-7-5 53,-13-8-55,16 12-138,0 0 0,0 1 0,-1-1 0,1 1 1,0 0-1,-1 1 0,1 0 0,-1 0 0,0 0 0,1 1 1,-1 0-1,0 0 0,1 1 0,-1 0 0,1 0 0,-1 0 1,1 1-1,-1 0 0,1 0 0,0 0 0,0 1 0,0 0 1,0 1-1,1-1 0,-1 1 0,1 0 0,0 0 0,0 1 1,0-1-1,1 1 0,-6 7 0,0 2-8,1 1 0,0 0-1,1 0 1,1 1 0,0 0 0,-8 31-1,9-22 66,1 0 0,1 0 0,-1 51-1,5-69-10,1 1-1,-1-1 1,1 0-1,0 1 0,1-1 1,-1 0-1,2 0 0,4 11 1,-6-15 3,0-1 0,1 1 0,-1-1 0,1 0 0,-1 0 0,1 0 0,0 0 0,0 0 0,0 0 0,0 0 0,1-1 0,-1 1 0,0-1 0,1 1 1,-1-1-1,1 0 0,-1 0 0,1 0 0,0 0 0,-1-1 0,1 1 0,0-1 0,0 1 0,4-1 0,-2 0 8,-1-1 1,0 1-1,0-1 0,0 0 1,0 0-1,0 0 0,0-1 1,0 1-1,0-1 0,0 0 1,0 0-1,-1-1 0,6-3 1,-2-1-10,0 1 0,0-1 0,-1-1 1,10-12-1,0-5-5,-2 0-1,0-1 1,12-31 0,20-84-5,-28 75-1018,-17 79 936,0 1 0,1-1 0,0 0-1,7 22 1,23 51-1,-21-58 81,-6-16 14,0-1 1,0 0 0,10 15 0,-13-24-8,-1 0 1,1 1-1,0-1 1,0 0-1,0 0 1,0 0-1,0 0 1,0 0-1,0 0 0,1-1 1,-1 1-1,1-1 1,-1 0-1,1 1 1,-1-1-1,1 0 1,0-1-1,0 1 1,0 0-1,3 0 1,-3-2 1,-1 1 0,1-1 1,-1 0-1,1 0 0,-1 0 1,1 0-1,-1 0 0,0 0 0,1 0 1,-1-1-1,0 0 0,0 1 1,0-1-1,0 0 0,0 0 1,0 0-1,-1 0 0,3-4 0,5-7 36,14-28 0,-17 30-50,87-179 256,-70 141-203,5-16-90,38-127 0,-3-69-61,-58 242 82,1-8-27,-1 9-46,-1 0-1,-1 0 0,0 0 0,-2 0 1,0-34-1,-1 50 65,0 1 0,-1-1 0,1 1 0,0 0-1,-1 0 1,1-1 0,-1 1 0,1 0 0,-1-1 0,1 1 0,-1 0 0,0 0 0,-1-2 0,1 3 11,1 0 0,-1-1 0,1 1 1,-1 0-1,0 0 0,1-1 0,-1 1 0,0 0 0,1 0 1,-1 0-1,0 0 0,1 0 0,-1 0 0,0 0 0,1 0 1,-1 0-1,0 1 0,1-1 0,-1 0 0,0 0 0,1 0 1,-1 1-1,1-1 0,-1 0 0,0 1 0,1-1 0,-1 1 1,1-1-1,-1 1 0,1-1 0,-1 1 0,1-1 0,0 1 1,-1 0-1,-4 5-4,1 0 0,-1 0 0,1 0 1,1 1-1,-1 0 0,1 0 0,0-1 0,-3 15 0,-12 39 76,3 0-1,2 1 1,4 1-1,1-1 1,2 86-1,7-113-3,2 0 0,2 0 0,1 0 0,1-1 0,2 0-1,1 0 1,2-1 0,1 0 0,1-1 0,2-1 0,35 51 0,-47-75-19,0-1 1,0-1-1,1 1 1,-1-1-1,1 1 1,0-1-1,0-1 1,0 1-1,1-1 1,-1 0-1,9 4 1,-10-6-19,-1 0 1,0 0-1,1 0 0,-1-1 0,1 1 1,-1-1-1,1 0 0,-1 0 1,0 0-1,1-1 0,-1 1 1,1-1-1,-1 0 0,1 0 0,-1 0 1,0 0-1,0 0 0,0-1 1,1 1-1,-1-1 0,-1 0 0,1 0 1,3-3-1,6-7 35,0 0 1,-1 0-1,0-1 1,-1-1-1,-1 0 0,14-26 1,38-98-154,-58 130 64,2-5 20,-1 0 0,5-20 0,-8 29-35,-1-1 0,1 1 0,-1-1 0,0 1 0,0-1 0,0 0 0,0 1 1,-1-1-1,0 1 0,0-1 0,-1-3 0,1 7 36,1 0-1,0 1 1,-1-1 0,1 1 0,0-1 0,-1 1-1,1-1 1,0 1 0,-1-1 0,1 1-1,-1 0 1,1-1 0,-1 1 0,1 0 0,-1-1-1,1 1 1,-1 0 0,0 0 0,1-1 0,-1 1-1,1 0 1,-1 0 0,1 0 0,-1 0 0,0 0-1,1 0 1,-1 0 0,0 0 0,1 0 0,-1 0-1,1 0 1,-1 0 0,0 0 0,1 0 0,-1 1-1,0-1 1,-18 11-90,16-8 105,0 0-1,0 0 1,0 0 0,1 0 0,-1 1 0,1-1 0,0 1 0,0 0-1,0-1 1,1 1 0,-1 0 0,-1 7 0,1-3 28,0-1-1,1 2 1,0-1 0,1 0 0,0 12-1,2-3 32,0-1-1,2 1 0,0-1 1,1 0-1,0 0 0,2 0 0,8 17 1,-8-21-22,0 1 1,1-1-1,0-1 0,1 1 1,0-2-1,0 1 1,1-1-1,22 16 1,-30-24-182,1-1 1,-1 1 0,1-1-1,0 1 1,0-1 0,0 0 0,0 0-1,0-1 1,0 1 0,0-1-1,0 1 1,0-1 0,0 0-1,0 0 1,0 0 0,1-1-1,-1 1 1,0-1 0,0 1-1,5-3 1,-6 2-360,1-1 0,0 1 0,-1 0-1,1-1 1,-1 0 0,1 0 0,-1 0 0,0 0-1,0 0 1,0 0 0,0 0 0,0-1-1,0 1 1,-1 0 0,1-1 0,-1 0 0,0 1-1,0-1 1,0 0 0,1-4 0,0-1-993,-2 0 1,1 0-1,-1 0 1,-1-13 0,0 14 629,0-26-2266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5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45 9792,'-5'2'902,"-7"4"457,8-6 1564,4-1-2881,0 1 0,0 0 0,0 0 0,0-1 0,0 1 0,1 0 0,-1 0 0,0-1 0,0 1 0,0 0 0,1 0 0,-1 0 0,0-1 0,0 1 0,1 0 0,-1 0 0,0 0 0,0 0 1,1 0-1,-1 0 0,0-1 0,0 1 0,1 0 0,-1 0 0,0 0 0,1 0 0,-1 0 0,0 0 0,0 0 0,1 0 0,-1 0 0,0 0 0,1 0 0,-1 1 0,0-1 0,0 0 0,1 0 1,10 2 577,64-9 2265,147-7-1133,43-2-3189,-238 16 710,17-2-2203,-35 2 1016,-1-1 1,0-1-1,10-2 0,-5-1-736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5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4 120 10720,'-4'3'4864,"81"-3"-4256,-33-3 895,1-1-959,40-9-64,1 6-320,31-18-64,-1 6-32,5-10-3999,-13 6 2143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5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7 441 6816,'-6'1'3254,"14"1"-1290,18 2 82,3-6-920,1 0 1,-1-1-1,47-13 1,-60 12-952,0-1 1,-1-1-1,0 0 0,0-1 1,0-1-1,-1 0 0,0-1 1,-1 0-1,0-1 0,-1-1 1,1 0-1,-2 0 0,0-1 1,0-1-1,15-24 0,46-79 956,-69 111-1090,-1 0 1,0 1-1,0-1 1,0 0-1,0 0 1,-1 0-1,0-1 0,0 1 1,0 0-1,-1 0 1,0 0-1,0-8 0,0 10-34,-1 0-1,0 0 0,1 0 1,-1 0-1,0 1 0,-1-1 0,1 0 1,0 0-1,-1 1 0,0-1 0,1 1 1,-1-1-1,0 1 0,0 0 0,-1 0 1,1 0-1,0 0 0,-1 0 1,1 0-1,-1 1 0,1-1 0,-6-1 1,0 0-15,1 1 0,-1 0 0,0 0 1,0 0-1,0 1 0,0 1 1,0-1-1,0 1 0,0 1 0,0-1 1,0 1-1,0 1 0,0 0 1,1 0-1,-10 3 0,6 0-1,-1 0-1,1 0 1,0 1-1,1 0 1,0 0-1,0 2 1,0-1-1,1 1 0,-14 15 1,11-8 78,2 0 0,-1 1 0,2 0 0,0 1 0,1 0 0,1 0 0,0 1 0,1 0 0,1 0-1,1 0 1,1 1 0,0 0 0,0 30 0,4-41-2,-1 0 0,1 0 0,0 0-1,1 0 1,-1 0 0,2-1 0,-1 1-1,1-1 1,0 1 0,5 7 0,-5-10-9,0 0 0,1 0 0,-1-1 0,1 1 0,1-1 0,-1 0 0,0 0 0,1 0 0,0 0 0,0-1 0,0 0 0,0 0 0,1 0 0,7 2 1,-3-2 18,0 0 1,0-1 0,1 0 0,-1-1 0,1 0-1,-1-1 1,0 0 0,1-1 0,-1 0 0,1 0-1,-1-1 1,0-1 0,0 0 0,0 0 0,0-1-1,9-4 1,4-6-30,-1-1 0,0-1 0,-1-1 0,-1 0 0,19-22 0,37-46-5,-40 43 98,58-52 0,-74 75-75,-12 12-66,0 0-1,16-11 0,-24 17 5,1 1-1,-1 0 0,1-1 0,-1 1 0,0 0 0,1-1 0,-1 1 0,1 0 0,-1 0 0,1 0 0,0-1 0,-1 1 0,1 0 0,-1 0 0,1 0 0,-1 0 0,1 0 0,-1 0 0,1 0 0,-1 0 0,1 0 0,-1 0 0,1 1 0,-1-1 0,1 0 0,0 0 0,-1 0 0,0 1 0,1-1 0,0 1 0,0 0 7,0 0 0,-1 0 0,1 0 0,-1 0 0,1 0 1,-1 0-1,0 0 0,1 0 0,-1 0 0,0 1 1,0-1-1,1 0 0,-1 0 0,0 0 0,-1 2 0,1 16 61,-2-1 0,0 1 0,-9 29 0,-21 58 144,17-62-127,7-22 8,5-18-78,1 1 0,1 0 0,-1-1 0,1 1 0,0 0 0,0 0 0,-1 6 0,2-10-13,0-1-1,0 1 1,0-1 0,0 1 0,0-1-1,0 1 1,1-1 0,-1 0-1,0 1 1,0-1 0,0 1-1,0-1 1,1 1 0,-1-1-1,0 0 1,0 1 0,0-1-1,1 0 1,-1 1 0,0-1-1,1 0 1,-1 1 0,0-1-1,1 0 1,-1 0 0,1 1 0,-1-1-1,0 0 1,1 0 0,0 0 4,0 0 1,0 0-1,-1 0 1,1 0 0,0 0-1,0 0 1,-1 0-1,1 0 1,0-1 0,0 1-1,-1 0 1,1-1 0,0 1-1,-1 0 1,1-1-1,0 1 1,-1-1 0,1 1-1,-1-1 1,1 1 0,0-2-1,92-105 402,-81 94-399,12-16-84,2 1-1,2 2 1,36-28-1,-59 50 51,0 1 0,0 0-1,1 0 1,6-3 0,-10 6 15,-1-1 0,1 0 1,-1 1-1,1 0 0,-1-1 0,1 1 1,-1 0-1,1 0 0,-1 0 0,1 0 1,-1 0-1,1 0 0,0 0 0,-1 0 1,1 1-1,-1-1 0,1 1 0,-1-1 1,1 1-1,-1-1 0,0 1 1,3 2-1,0 1 20,-1 0 0,1 0 0,-1 0 0,0 1 0,0-1 0,-1 1 0,3 7-1,14 38-12,-19-49-2,17 61-31,-11-37 93,2 0 1,0-1-1,17 35 0,-23-55-34,-1-1 1,1 0-1,0 0 0,1 0 1,2 2-1,-4-4-11,0 0-1,0 0 1,0-1-1,0 1 1,0 0-1,0 0 1,0-1-1,0 1 1,0-1-1,0 1 1,1-1-1,-1 0 1,0 1-1,0-1 1,0 0-1,1 0 1,-1 0-1,0 0 1,3 0-1,2-1 7,0-1 1,0 0-1,-1 0 0,1 0 1,0-1-1,-1 0 0,0 0 1,1-1-1,-1 1 1,-1-1-1,1 0 0,0 0 1,-1-1-1,0 1 0,4-6 1,6-9 6,-1-1 1,15-32 0,-25 46-4,5-9 52,-1-1 0,0 0 0,4-20 0,-9 28-83,0-1 0,0 0 1,-1 0-1,-1 1 0,1-1 1,-1 0-1,-1 0 0,-1-10 0,1 17-28,1-1-1,-1 1 1,0 0-1,0-1 1,0 1 0,0 0-1,0-1 1,0 1-1,-1 0 1,-3-4-1,5 6 24,-1-1 0,0 0 0,1 1 0,-1-1 0,0 1 0,0-1 0,0 1 0,0-1 0,1 1 0,-1 0 1,0-1-1,0 1 0,0 0 0,0 0 0,0 0 0,0-1 0,0 1 0,0 0 0,0 0 0,0 0 0,0 1 0,1-1 0,-1 0 0,0 0 0,0 0 0,0 1 0,0-1 0,0 0 0,0 1 0,0-1 0,1 1 0,-1-1 0,-1 2 0,-2 1-9,0 1-1,0 0 1,1 0-1,-1 0 1,1 0-1,0 0 1,0 1-1,1-1 1,-1 1-1,-1 5 0,-19 55-140,22-59 159,-5 14-19,1 0-1,1 0 1,1 1 0,1-1-1,0 1 1,2-1 0,0 1-1,5 27 1,-4-44 33,-1-1 0,1 0 0,0 1 0,0-1 0,0 0 0,1 0 0,-1 0 0,1 0 0,-1 0 0,1 0 0,0 0-1,0 0 1,1-1 0,-1 1 0,0-1 0,1 0 0,0 0 0,-1 0 0,1 0 0,0 0 0,0 0 0,0-1 0,0 1 0,4 1 0,0-2 35,-1 1 0,1-1 1,0 0-1,-1-1 0,1 1 0,0-1 1,11-2-1,3-1 65,21-7 1,-40 9-108,18-5 28,0-1 0,-1-2 1,0 0-1,0 0 0,-1-2 0,0-1 1,-1 0-1,0-1 0,-1 0 0,20-23 1,12-17 52,67-98 0,-115 150-86,8-11-88,2 0-1,19-20 0,-29 32 83,0 0 0,0-1-1,1 1 1,-1 0 0,0 0 0,0 0 0,0-1 0,0 1 0,1 0 0,-1 0 0,0 0 0,0 0 0,0 0 0,1 0-1,-1-1 1,0 1 0,0 0 0,1 0 0,-1 0 0,0 0 0,0 0 0,1 0 0,-1 0 0,0 0 0,0 0 0,1 0-1,-1 0 1,0 0 0,0 0 0,1 0 0,-1 1 0,0-1 0,0 0 0,0 0 0,1 0 0,-1 0 0,0 0 0,0 0-1,1 0 1,-1 1 0,0-1 0,0 0 0,0 0 0,0 0 0,1 1 0,-1-1 0,0 0 0,0 0 0,0 0 0,0 1-1,0-1 1,0 0 0,0 0 0,0 1 0,0-1 0,0 0 0,0 0 0,0 1 0,1-1 0,-2 0 0,1 0 0,0 1-1,1 19-49,-1-17 37,-1 55 21,3 69-37,-1-110 67,1 0 0,1 0 1,1-1-1,0 1 0,9 21 0,-12-36-21,0 1 0,0-1 0,0 1 0,1-1-1,-1 0 1,1 1 0,0-1 0,0 0 0,-1 0 0,1 0 0,1 0-1,-1-1 1,0 1 0,0-1 0,1 1 0,-1-1 0,0 1 0,1-1-1,0 0 1,-1 0 0,1-1 0,0 1 0,-1 0 0,1-1 0,0 0-1,0 0 1,-1 1 0,1-2 0,0 1 0,0 0 0,-1 0 0,4-2 0,7-1 4,0-1 0,0 0 1,0-1-1,23-13 1,-35 18-20,30-18 3,-1 0-1,-1-2 1,-1-2-1,44-41 1,-27 16 12,65-86 1,-90 109-63,-12 14-17,0 0-1,11-20 1,-17 26 49,-1 4-7,-1-1 1,1 0 0,-1 1 0,1-1-1,-1 0 1,0 1 0,0-1 0,1 0 0,-1 0-1,0 1 1,0-1 0,0 0 0,1 0-1,-1 0 1,0 1 0,0-1 0,0 0-1,-1 0 1,1 1 0,0-2 0,0 2 20,0 0-1,0 0 1,0 0 0,0-1 0,0 1-1,0 0 1,0 0 0,0 0 0,0 0-1,-1 0 1,1 0 0,0 0 0,0 0-1,0 0 1,0 0 0,0 0 0,0 0-1,0 0 1,0 0 0,0 0 0,0 0-1,0 0 1,0 0 0,-1 0 0,1 0-1,0 0 1,0 0 0,0 0 0,0 0-1,0 0 1,0 0 0,0 0 0,0 0-1,0 0 1,0 0 0,-1 0 0,1 0 0,0 0-1,0 0 1,0 0 0,0 0 0,0 0-1,0 0 1,0 0 0,0 0 0,0 0-1,0 0 1,0 0 0,0 0 0,0 1-1,0-1 1,0 0 0,0 0 0,-1 0-1,1 0 1,0 0 0,0 0 0,0 0-1,0 0 1,-5 4-65,0 0-1,0 1 1,0-1 0,1 1-1,0 0 1,0 0 0,-6 9-1,-24 48-68,26-45 78,-11 20-50,-31 64 36,43-85 113,1 1 1,0-1-1,2 1 0,-5 24 1,9-37-24,0 1-1,-1 0 1,1-1 0,1 1 0,-1 0 0,1-1 0,0 1-1,0-1 1,0 1 0,0-1 0,3 5 0,-3-7-2,0 0 0,0 0 1,1 0-1,-1 0 1,0 0-1,1-1 0,-1 1 1,1 0-1,0-1 0,-1 0 1,1 1-1,0-1 0,0 0 1,0 0-1,0 0 1,0 0-1,0 0 0,0 0 1,0-1-1,1 1 0,-1-1 1,0 1-1,0-1 0,4 0 1,-1 0-1,-1 0 0,0 0 1,0-1-1,0 0 0,0 0 1,-1 0-1,1 0 0,0 0 1,0-1-1,0 0 0,-1 0 1,6-3-1,-4 1-4,-1 0 0,1 0 0,-1 0-1,0-1 1,0 0 0,-1 0 0,6-9 0,1-6 1,-1 0 0,-1-1 0,9-38 0,-8 25 26,14-51-399,-36 274 134,7-134 266,-14 100 155,10-92-123,-29 159 279,27-167-154,-38 102 0,44-141-138,-1-1 0,-1 0-1,0-1 1,0 0-1,-15 17 1,19-26-40,0-1 1,0 1-1,0-1 1,-1 0-1,1-1 0,-1 1 1,0-1-1,0 0 1,-1 0-1,1 0 1,-1-1-1,1 1 1,-1-2-1,0 1 0,0 0 1,0-1-1,-7 0 1,3 0-65,0-1 0,0-1 0,0 0 0,0 0 0,1-1 0,-15-4 0,18 4 5,0-1 0,-1 0 1,1 0-1,0 0 0,1 0 1,-1-1-1,1 0 0,-1 0 1,1-1-1,-8-8 0,4-1 12,0 0 0,1 0 0,1-1 0,0 0 0,-9-30 0,10 25-19,1-1 0,1 0 0,0-1 0,2 1 0,1 0 0,0-1 0,5-39 0,-3 54 32,0 0 1,0 0 0,1 1-1,1-1 1,-1 0 0,1 1-1,0-1 1,0 1 0,1 0-1,0 0 1,0 0 0,0 0-1,1 1 1,-1 0 0,2 0-1,6-6 1,1 2-9,0 0 1,1 2-1,0-1 0,0 2 0,0 0 1,22-6-1,111-24 86,-98 26 117,-1-2 1,91-36-1,-102 30-65,-1-2-1,-1-1 1,-1-2-1,-1-2 1,51-47 0,-30 16 169,-2-1 1,49-72 0,-19 14-48,-89 153-415,-54 237 693,60-268-509,0 0 0,0 1-1,2 10 1,-1-16 13,0 0 0,0 0-1,1-1 1,-1 1 0,1 0-1,-1-1 1,1 1 0,0 0-1,1 1 1,-2-2-3,0-1-1,1 1 1,-1-1 0,1 1-1,-1-1 1,1 1 0,-1-1-1,1 0 1,-1 1 0,1-1 0,0 0-1,-1 1 1,1-1 0,-1 0-1,1 0 1,0 1 0,-1-1-1,1 0 1,0 0 0,-1 0 0,1 0-1,0 0 1,-1 0 0,2 0-1,1-1 7,0 0-1,0 0 0,0 0 1,0 0-1,0 0 0,0-1 1,-1 1-1,1-1 0,0 0 1,-1 0-1,1 0 0,-1 0 1,0 0-1,0-1 0,0 1 1,3-4-1,4-7 106,15-29-1,-20 34-116,22-46-22,-13 26-28,32-51-1,-39 70-7,8-13-39,-14 22 85,1-1-1,-1 0 0,1 1 1,-1-1-1,1 1 0,-1-1 1,1 1-1,0-1 0,-1 1 1,1-1-1,-1 1 0,1 0 1,0-1-1,0 1 1,-1 0-1,1 0 0,0-1 1,0 1-1,-1 0 0,1 0 1,0 0-1,0 0 0,-1 0 1,1 0-1,1 0 0,-1 0 4,-1 1-1,1-1 0,0 0 0,-1 1 0,1-1 0,-1 0 1,1 1-1,0-1 0,-1 1 0,1-1 0,-1 1 1,1-1-1,-1 1 0,1 0 0,-1-1 0,0 1 0,1-1 1,-1 1-1,0 0 0,1-1 0,-1 1 0,0 1 1,2 19 0,-2-11-1,3 84-203,-12 120-1,-30 89 513,32-252-259,-3-2 0,-2 1 0,-27 68 0,31-100-33,0-1 0,-1 0 0,-1 0 0,-1-1 0,-13 15 0,15-21 8,0-1 1,0 0 0,-1 0-1,0-1 1,0-1-1,-1 0 1,0 0-1,-18 7 1,18-9-73,0-1-1,-1-1 0,1 0 1,-1-1-1,0 0 1,0 0-1,0-1 1,0-1-1,0 0 1,0-1-1,0 0 1,0-1-1,-19-5 1,21 4 33,0-1 1,0 0-1,1 0 1,-1-1 0,1 0-1,0-1 1,1 0-1,-1 0 1,1-1-1,1 0 1,-1 0 0,1-1-1,0 1 1,1-2-1,0 1 1,-7-14-1,7 11 49,2-1 0,-1 0 0,1 0 0,1 0 0,0 0 0,1-1 0,1 1 0,-1-1 0,2 1 0,0-1 0,0 1 0,5-22 0,-4 29-23,0 0 1,0 1-1,1-1 0,0 1 0,0-1 0,0 1 0,0 0 0,1 0 0,0 0 0,0 0 0,0 0 0,0 0 0,1 1 0,-1 0 0,5-4 0,2 1 14,0-1-1,0 2 0,1 0 0,21-8 0,5 1 115,69-11 0,-52 12-32,20-3-492,59-14 1653,-69 9-3476,-3-6-4315,-51 21 3581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26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3 334 4160,'-2'2'6445,"2"-2"-6344,2 11 2566,-2-10-2562,0-1-1,1 1 0,-1 0 1,1-1-1,-1 1 1,0 0-1,1-1 1,-1 1-1,1-1 0,-1 1 1,1-1-1,-1 1 1,1-1-1,0 1 0,-1-1 1,1 1-1,0-1 1,-1 0-1,1 1 1,0-1-1,-1 0 0,1 0 1,0 0-1,0 1 1,-1-1-1,1 0 1,0 0-1,0 0 0,0 0 1,-1 0-1,1 0 1,0 0-1,0-1 1,-1 1-1,1 0 0,1-1 1,6-2 206,1-1 1,-1-1-1,0 1 1,0-1-1,-1 0 1,1-1-1,-1 0 0,6-7 1,50-61-164,-23 25 74,66-60 34,-95 100-192,13-19-1,-8 9 173,-16 18-229,1 1 1,-1-1 0,1 0-1,-1 0 1,1 1-1,-1-1 1,0 0 0,1 0-1,-1 0 1,0 0-1,0 1 1,0-1 0,0 0-1,1 0 1,-1-1 0,-3-2-1,-4 7 72,-2 6-4,1 0 1,-1 1-1,2 0 0,-1 0 1,1 0-1,1 1 1,0 0-1,0 0 1,2 1-1,-1 0 0,1-1 1,1 2-1,-3 16 1,5-24-53,1 1 1,0 0-1,0 0 0,1-1 1,-1 1-1,1 0 1,1-1-1,-1 1 1,1 0-1,0-1 0,0 0 1,0 1-1,1-1 1,0 0-1,5 6 1,-6-8 0,0-1 0,0 1 0,1-1 1,-1 1-1,1-1 0,0 0 0,0 0 0,0 0 1,0-1-1,0 1 0,0-1 0,0 0 1,0 1-1,1-1 0,-1-1 0,0 1 1,1 0-1,-1-1 0,1 0 0,-1 0 1,1 0-1,-1 0 0,0 0 0,1-1 0,-1 1 1,4-2-1,5-2 58,-1-1 0,0 0 0,0 0 0,14-10 0,13-7 73,22-8 80,99-67 0,-144 86-275,0 1 1,32-16 0,-46 25 47,0 1-1,0-1 1,0 1-1,0-1 1,0 1-1,0 0 1,0-1-1,0 1 1,0 0-1,1 0 1,-1 0-1,0-1 1,0 1-1,0 0 1,0 1-1,1-1 1,-1 0-1,0 0 1,0 0-1,0 1 1,0-1-1,0 1 1,0-1-1,1 1 1,-1-1-1,0 1 1,1 1-1,-1-1 20,0 1-1,0 0 1,0 0-1,0 0 1,0 0-1,0 0 1,-1 0 0,1 0-1,-1 0 1,1 0-1,-1 1 1,0-1-1,0 0 1,0 4-1,-5 69 246,5-75-261,0 0 0,0 1 0,0-1 0,0 0 0,0 0 0,0 0 0,0 0 0,0 1 0,0-1 0,0 0 0,0 0 0,0 0 0,0 0 0,0 1 0,0-1 0,0 0 0,0 0 0,0 0 0,0 0 0,0 1 0,0-1 0,0 0 0,1 0 0,-1 0 0,0 0 0,0 0 0,0 0 0,0 1 0,0-1 0,0 0 0,1 0 0,-1 0 0,0 0 0,0 0 0,0 0 0,0 0 0,0 0 0,1 0 0,-1 0 0,0 0 0,0 1 0,0-1 0,1 0 0,7-5-21,1 1 48,-5 1 4,1 0-1,-1 1 1,-1-1-1,1 0 1,0-1-1,-1 1 1,0-1-1,1 0 1,-1 0 0,4-7-1,5-6-39,-8 13-52,3-6 39,1 1-1,0 0 1,1 0 0,17-13-1,-23 21-6,-1 0 0,0 0 0,0 0 0,0 0 0,1 0 0,-1 0 0,0 1 0,1-1 0,-1 1 0,1 0 0,-1-1 0,1 1 0,-1 0 0,0 1 0,1-1 0,-1 0 0,1 1 0,-1-1 0,0 1 0,1 0 0,-1 0 0,5 2 0,2 2 96,0 1-1,0 1 1,0-1 0,7 9-1,9 6 339,3 1-206,32 31 1,-57-50-1547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5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38 298 2976,'-4'6'782,"-1"0"1,1 1-1,1-1 1,-1 1-1,1-1 0,0 1 1,1 0-1,0 0 1,0 0-1,0 1 0,1-1 1,0 0-1,0 1 1,1-1-1,0 0 0,1 11 1,0-14-335,0-1 1,0 0-1,0 1 0,0-1 1,0 0-1,1 0 0,3 6 1,-5-8-328,1 0 1,0 0-1,-1 0 1,1 0-1,0 0 1,0-1 0,-1 1-1,1 0 1,0 0-1,0-1 1,0 1-1,0 0 1,0-1 0,0 1-1,0-1 1,0 1-1,1-1 1,-1 0-1,0 0 1,0 1 0,0-1-1,0 0 1,0 0-1,1 0 1,-1 0-1,2 0 1,-1-1 0,0 0 0,0 0-1,0 0 1,0 0 0,0 0 0,0 0 0,-1 0-1,1 0 1,0-1 0,-1 1 0,1-1 0,-1 1 0,3-4-1,14-25 448,-14 22-395,23-40 164,111-186 812,-77 151-669,-39 54-482,-20 31-15,-1 5 37,0 14 48,-2 30 79,4 100 69,-1-131-162,1-1 0,0 1 0,2-1-1,0 1 1,12 27 0,-14-40 16,1 0 1,0 0-1,0 0 1,1 0-1,0-1 0,0 0 1,7 6-1,-10-9-31,0-1 0,1 0 0,-1 0 0,1 0 0,0 0-1,0-1 1,0 1 0,-1-1 0,1 1 0,1-1-1,-1 0 1,0 0 0,0-1 0,0 1 0,0-1 0,1 1-1,-1-1 1,0 0 0,0 0 0,4-1 0,-2 0 7,0-1 0,0 0 1,0 0-1,0 0 0,0-1 1,0 0-1,-1 0 0,1 0 0,-1 0 1,0-1-1,0 1 0,0-1 1,5-8-1,2-2 11,-1-2 1,17-31-1,49-144 37,-69 169-137,6-11 23,2 0-1,18-31 1,-33 63 15,0 1 0,0-1 0,0 1 1,1-1-1,-1 0 0,1 1 0,-1-1 1,0 1-1,1-1 0,-1 1 0,1-1 0,-1 1 1,1-1-1,-1 1 0,1 0 0,-1-1 0,1 1 1,0 0-1,-1-1 0,1 1 0,-1 0 1,1 0-1,0-1 0,-1 1 0,1 0 0,0 0 1,-1 0-1,1 0 0,0 0 0,-1 0 1,1 0-1,0 0 0,-1 0 0,1 0 0,1 1 1,-1 0-2,0 0 0,0-1 0,0 1 0,0 0 0,0 0 0,0 0 0,0 0 0,-1 0 1,1 1-1,0-1 0,-1 0 0,1 0 0,0 0 0,-1 1 0,0-1 0,1 0 0,-1 0 0,1 2 0,3 33 37,-1-1-1,-2 0 0,-5 51 0,2-41 20,0 7-17,-6 76 199,8-124-193,-1 0 1,0 0-1,0 0 0,-1 0 1,1 0-1,-3 4 1,4-7-36,-1 0 1,1-1-1,0 1 0,-1 0 1,1-1-1,0 1 1,-1-1-1,1 1 1,-1 0-1,1-1 1,-1 0-1,1 1 1,-1-1-1,0 1 1,1-1-1,-1 1 1,1-1-1,-1 0 1,0 0-1,1 1 0,-1-1 1,0 0-1,1 0 1,-1 0-1,0 0 1,1 1-1,-1-1 1,0 0-1,0 0 1,1-1-1,-1 1 1,0 0-1,1 0 1,-1 0-1,0 0 1,1-1-1,-1 1 0,0 0 1,-1-1-1,2 0 0,-1 1-1,1-1 0,-1 1 0,1-1 1,-1 0-1,1 1 0,-1-1 1,1 0-1,-1 1 0,1-1 0,0 0 1,-1 1-1,1-1 0,0-1 0,-5-14 6,1-1-1,0 0 0,2 0 1,0 0-1,1-1 0,0 1 1,2 0-1,0 0 0,1-1 1,0 1-1,8-25 0,-8 38-36,0-1 0,0 1 0,0-1 0,0 1 1,1 0-1,-1 0 0,1 0 0,0 0 0,1 0 0,-1 0 0,0 1 0,5-3 0,-1 1 28,-1 0-1,1 1 1,0 0 0,1 1 0,-1 0 0,15-5-1,-6 4-267,0 1-1,1 0 0,-1 2 1,1 0-1,0 0 0,26 4 1,-28-2-1024,0 1 1,0 1-1,-1 0 1,21 8-1,-31-9 715,-1-1-1,1 1 0,-1-1 1,1 1-1,-1 0 0,0 0 0,0 1 1,0-1-1,0 1 0,0 0 1,0-1-1,-1 1 0,1 0 0,-1 0 1,0 1-1,0-1 0,0 0 1,0 1-1,-1-1 0,0 1 0,1 0 1,0 4-1,3 19-2740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5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69 6240,'-48'-40'2816,"43"23"-2464,10 9-864,3 4 192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2:5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97 612 3968,'1'-11'2441,"2"-1"5970,-2 9-5962,-13 34 1680,2-6-3378,-14 56 507,-20 119 1,43-194-1203,-3 20 197,-2 42 0,6-61-172,0 0 1,0 0 0,1 1 0,0-1 0,1 0-1,-1 0 1,1 0 0,0 0 0,1-1-1,6 13 1,-9-18-50,1 0-1,0 0 0,0 0 1,-1 0-1,1 0 1,0 0-1,0 0 0,0 0 1,0 0-1,0 0 0,0-1 1,0 1-1,1 0 1,-1-1-1,0 1 0,0 0 1,0-1-1,1 0 1,-1 1-1,0-1 0,1 0 1,-1 0-1,0 0 0,1 1 1,-1-1-1,0-1 1,1 1-1,-1 0 0,0 0 1,0 0-1,1-1 0,-1 1 1,0-1-1,0 1 1,1-1-1,-1 1 0,0-1 1,0 0-1,2-1 1,2-2-1,0 0 1,0 0 0,-1 0 0,0 0-1,0-1 1,0 0 0,0 0 0,3-6 0,81-174 303,-56 110-511,-17 41 70,17-33-172,-33 80 224,0 0-1,1 1 1,2 22-1,-1 18-158,-1-38 238,0 1 0,1-1 0,0 1-1,2-1 1,6 25 0,-7-37-12,-1-1 1,1 1 0,-1-1-1,1 0 1,0 0-1,0 0 1,1 0 0,-1 0-1,0-1 1,1 1 0,0-1-1,0 0 1,5 4-1,-6-5 9,0 1-1,1-1 1,-1 0-1,1 0 0,0 0 1,-1 0-1,1-1 1,0 1-1,0-1 0,-1 1 1,1-1-1,0 0 1,0 0-1,-1-1 0,1 1 1,0 0-1,-1-1 1,1 0-1,4-1 0,3-2 3,-1-1 0,0-1 0,0 1-1,0-2 1,-1 1 0,0-1-1,0 0 1,0-1 0,11-15 0,-1-1-61,-1-2 1,17-34-1,-21 34 14,10-29 0,-19 44-133,-1 0 0,0 0 1,0 0-1,-1 0 0,1-20 0,-2 35 136,0-1 1,1 0-1,-1 1 0,1-1 1,0 0-1,0 0 0,0 0 0,0 0 1,5 5-1,-2-2 20,14 18 76,27 33 217,-41-52-269,0 0-1,1 0 1,-1 0 0,1-1 0,0 0 0,0 0 0,10 5 0,-13-8 1,0-1 0,0 1 0,-1 0 0,1-1 0,0 0 0,0 0 0,0 0 0,0 0 0,0 0 0,0 0 0,0-1 0,0 1 1,-1-1-1,1 0 0,0 0 0,0 0 0,-1 0 0,1 0 0,-1-1 0,5-2 0,1-2 59,-1 0-1,1 0 1,-1-1-1,10-11 1,-17 18-79,17-20 208,23-34-1,-36 48-200,-1 0 1,1 0-1,-1-1 0,0 0 0,-1 1 1,0-1-1,0 0 0,0 0 1,-1 0-1,1-12 0,-2 17-34,0 0 0,0 0 0,0 0 0,0 0 0,0 1 0,-1-1 0,1 0 0,-1 0 0,1 0 0,-1 1 0,0-1 0,0 0 0,0 1 0,0-1 0,0 1 0,0-1 0,0 1 0,0-1 0,0 1 0,-1 0 0,1 0 0,-1-1 0,-2 0 0,3 1 3,-1 1 0,1-1 1,-1 1-1,1 0 0,-1-1 0,0 1 0,1 0 0,-1 0 0,0 0 1,1 0-1,-1 1 0,1-1 0,-1 0 0,0 1 0,1-1 0,-1 1 1,1-1-1,-1 1 0,1 0 0,-1 0 0,1-1 0,0 1 0,-1 0 1,1 0-1,0 0 0,0 1 0,-2 1 0,-3 4 23,0 0 0,1 0-1,-1 1 1,2 0 0,-9 16 0,-13 48 10,19-50 28,2 1 0,1-1-1,1 1 1,0 0-1,2 1 1,1-1 0,1 0-1,1 0 1,5 27-1,-6-44 0,1 0-1,0-1 1,0 1-1,0 0 0,1-1 1,0 1-1,0-1 1,0 0-1,1 0 0,-1 0 1,1-1-1,0 1 0,1-1 1,-1 0-1,1 0 1,0-1-1,0 1 0,0-1 1,0 0-1,1 0 0,-1-1 1,1 1-1,-1-1 1,1-1-1,0 1 0,0-1 1,7 1-1,-2-1-2,-1-1 0,0-1 0,1 1 0,-1-2 0,0 1 0,17-6 0,-8 0-15,1 0 1,24-14-1,-21 8 3,-1 0-1,-1-2 1,0-1 0,-1-1 0,-1 0-1,-1-1 1,30-37 0,-13 6 40,-2-2 1,32-62-1,-42 64-91,-1 0 0,-2-2-1,16-68 1,7-79-257,-34 145 175,-4 28 55,-2 13-26,0-1-1,-1 0 1,-1 0-1,0 0 1,-2-22-1,-3 23-208,4 12 280,-1-1 0,1 1 0,0 0 0,0 0 0,0 0 0,-1-1 0,1 1 0,0 0 0,0 0 0,-1 0 0,1 0 0,0 0 0,0 0 0,-1-1 0,1 1 0,0 0 0,-1 0 0,1 0 0,0 0 0,0 0 0,-1 0-1,1 0 1,0 0 0,-1 0 0,1 0 0,0 0 0,0 1 0,-1-1 0,1 0 0,0 0 0,-1 0 0,1 0 0,0 0 0,0 0 0,-1 1 0,1-1 0,0 0 0,0 0 0,0 0 0,-1 1 0,1-1 0,0 0 0,0 0 0,0 1 0,0-1 0,0 0 0,-1 0 0,1 1 0,0-1 0,0 1 0,-6 9-59,1 2-1,0-1 1,1 0 0,-6 22 0,9-27 61,-27 95 40,-23 160 0,44-198 138,2 1 0,3-1 0,11 120 0,-6-163-64,8 29 0,-10-43-76,1-1 0,0 1 0,0-1 1,1 0-1,-1 0 0,1 0 0,0 0 0,1 0 1,4 6-1,-6-10-18,-1 0-1,0 0 1,0 0 0,1 0 0,-1 0-1,0 0 1,1 0 0,-1-1 0,1 1-1,-1-1 1,1 1 0,-1-1 0,1 1-1,-1-1 1,1 0 0,-1 0 0,1 1-1,0-1 1,-1 0 0,1-1 0,-1 1-1,1 0 1,0 0 0,-1-1 0,1 1-1,-1-1 1,1 1 0,-1-1 0,3-1-1,8-6 35,-1-1 0,0-1-1,14-15 1,31-39 39,-43 48-67,35-40 7,79-102-104,-94 107 10,-4-2-1,-1 0 0,30-85 1,24-135-697,-81 267 717,3-16-192,-4 21 222,0 0-1,0 0 0,0 0 0,-1 0 0,1 0 1,0 0-1,0 0 0,-1 1 0,1-1 0,-1 0 1,1 0-1,-1 0 0,1 1 0,-1-1 1,1 0-1,-1 0 0,0 1 0,0-2 0,0 2 13,1 0-1,0-1 0,-1 1 0,1 0 0,0 0 0,-1 0 0,1-1 0,0 1 0,-1 0 0,1 0 0,0 0 1,-1 0-1,1 0 0,-1 0 0,1 0 0,0-1 0,-1 1 0,1 0 0,-1 1 0,1-1 0,-1 0 0,1 0 0,0 0 1,-1 0-1,1 0 0,0 0 0,-1 0 0,1 0 0,-1 1 0,1-1 0,0 0 0,-1 0 0,1 1 0,0-1 1,-1 0-1,1 0 0,0 1 0,-10 9-9,1 0 1,0 1-1,1 0 1,1 0-1,-9 17 0,13-24 21,-37 64 419,-56 131-1,84-168-370,2 0-1,0 0 0,3 1 0,0 0 1,2 1-1,2 0 0,0 39 0,3-50-34,2 0 0,0 0 0,2-1 0,0 1-1,2-1 1,7 21 0,-9-33-264,1 1 0,-1-1 0,2 0 0,-1 0 0,2 0 1,6 8-1,-7-11-417,0 0 0,0-1 1,1 0-1,-1 0 1,1 0-1,0-1 0,0 0 1,13 5-1,15 3-2390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0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432 723 5888,'-1'-4'87,"1"2"335,0 1 1,-1-1 0,1 1 0,-1 0-1,1-1 1,-1 1 0,0 0 0,1-1 0,-1 1-1,0 0 1,-1-2 0,0 2 13,0 0 0,0 0 0,1 0 1,-1 1-1,0-1 0,0 0 0,0 1 0,0 0 1,0-1-1,0 1 0,-3 0 0,-13-1 25,1 1 1,-1 1-1,1 0 0,0 1 0,-1 1 0,1 1 1,0 0-1,1 1 0,-1 1 0,1 1 0,-27 14 1,30-13-368,1 0 0,-1 1 1,1 0-1,1 1 0,0 0 1,0 1-1,1 0 0,1 0 0,-1 1 1,2 1-1,0 0 0,0 0 1,2 0-1,-7 16 0,10-18-9,1 1 0,0 0 0,0 0-1,1 0 1,1 0 0,0 0-1,0 0 1,4 19 0,-4-28-23,1 1 0,0 0 0,-1-1 0,1 1 0,1 0 0,-1-1 0,0 1 0,1-1 0,0 0 0,0 1 0,4 4 0,-5-6-32,0-1-1,0 0 0,1 0 1,-1 0-1,1 0 1,-1 0-1,1 0 1,0 0-1,-1-1 0,1 1 1,0-1-1,-1 1 1,1-1-1,0 1 1,0-1-1,-1 0 0,1 0 1,0 0-1,0 0 1,0 0-1,-1 0 1,1-1-1,0 1 0,0 0 1,3-2-1,1-1 61,0 1 0,0-1 0,0-1-1,0 1 1,-1-1 0,9-7 0,32-32 215,-21 18-183,46-37 14,32-32-101,-78 69-64,-2-1 1,-1-1 0,-1-1-1,-2-1 1,28-53-1,31-112 27,-64 149-40,-2-1 0,9-64 0,-19 90-188,-2 1-1,0-1 0,-4-28 1,4 46 204,0 1 0,0-1 0,0 1 0,-1-1 0,1 1 0,-1-1 0,1 1 0,-1 0 0,1-1 0,-1 1 0,0-1 0,-1-1 0,1 2 18,0 1 0,1 0 0,-1-1 0,0 1 0,0 0 0,1 0 0,-1-1 1,0 1-1,0 0 0,1 0 0,-1 0 0,0 0 0,0 0 0,0 0 0,1 0 0,-1 0 0,0 0 0,0 0 0,1 1 0,-1-1 0,0 0 0,0 0 0,1 1 0,-1-1 0,0 0 0,1 1 0,-1-1 0,0 1 1,0 0-1,-5 3 17,1 0 0,-1 1 0,1-1 0,0 1 0,1 0 0,-1 0 0,1 1 0,0-1 0,-6 12 0,-17 39 23,-34 108-1,54-145-30,-9 30 192,2 1 0,2 0 0,2 1 0,-3 56 1,11-78-69,2 0 0,1 0 0,1 0 0,1-1 0,2 1 0,1-1 0,1 0 0,18 47 0,-18-59 16,1 0 1,14 22-1,-17-31-54,0-1 0,0 0 0,1 0 0,-1 0 0,1 0 0,0-1 0,13 8 0,-16-11-60,-1-1 1,1 0-1,0 0 1,0 1-1,0-2 1,0 1-1,0 0 1,0-1-1,0 1 1,0-1-1,0 0 1,0 0-1,0 0 1,0 0-1,0-1 1,0 1-1,0-1 0,0 0 1,0 1-1,0-1 1,-1-1-1,1 1 1,0 0-1,0-1 1,-1 0-1,5-3 1,2-2 29,0-1 1,-1 0 0,0-1-1,-1 0 1,12-17 0,-17 22-52,89-139 90,-73 111-100,-2 0 0,20-55 0,-33 79-35,-1-1 0,0 0 0,0 0 0,0-12 0,-2 17-21,0 1 0,0-1 0,0 0 0,0 0-1,-1 0 1,0 0 0,1 1 0,-2-1 0,1 0 0,0 1-1,-4-8 1,4 10 47,1 1 1,-1-1-1,0 0 0,1 0 0,-1 1 0,0-1 0,0 1 1,1-1-1,-1 0 0,0 1 0,0-1 0,0 1 1,0 0-1,0-1 0,0 1 0,0 0 0,1-1 1,-1 1-1,0 0 0,0 0 0,0 0 0,0 0 1,0 0-1,0 0 0,0 0 0,0 0 0,0 1 1,0-1-1,0 0 0,0 0 0,0 1 0,0-1 1,0 1-1,0-1 0,1 1 0,-2 0 0,-4 3 3,1-1-1,-1 1 1,1 1-1,-4 4 1,6-7 8,-4 6-13,0 1 0,0 0 0,0 0 0,1 0 0,1 1 1,-1 0-1,2 0 0,-1 0 0,2 0 0,-6 20 0,4-6 83,1 1-1,1 0 1,0 40 0,3-40 50,7 44 1,-5-57-23,0-1 1,1 1-1,1-1 1,0 0-1,10 20 1,-13-29-78,0 0 1,0 0 0,0-1-1,0 1 1,1 0 0,-1-1-1,1 1 1,-1-1 0,1 0-1,-1 1 1,1-1 0,0 0-1,0 0 1,0 0 0,-1 0-1,1 0 1,0-1 0,3 2-1,-2-2 3,0 0-1,0 0 0,0 0 1,0 0-1,0 0 0,0-1 1,0 1-1,0-1 0,-1 0 1,1 0-1,0 0 0,0 0 0,0 0 1,3-2-1,25-19 220,0 0 1,48-46-1,-53 44-144,37-31 32,71-67-130,-109 97 3,-3 0-1,0-2 0,22-34 1,-21 20 32,20-50 1,13-49 66,6-7-98,24-66-80,-83 204 25,-1 0 1,0 0-1,0 0 1,0-1-1,-1-9 0,-1 19 41,0-1 0,0 1 0,0 0 0,0 0 0,0-1 0,0 1 0,0 0 0,0 0 0,0-1 0,0 1 0,0 0 0,0 0 0,0-1 0,-1 1 0,1 0 0,0 0 0,0-1 0,0 1 0,0 0 0,0 0 0,-1 0 0,1-1 0,0 1 0,0 0 0,0 0 0,-1 0 0,1 0 0,0 0 0,0-1-1,-1 1 1,1 0 0,0 0 0,0 0 0,-1 0 0,1 0 0,0 0 0,0 0 0,-1 0 0,1 0 0,0 0 0,0 0 0,-1 0 0,1 0 0,0 0 0,0 0 0,-1 0 0,1 0 0,0 0 0,0 0 0,-1 1 0,1-1 0,0 0 0,0 0 0,-1 0 0,1 0 0,0 0 0,0 1 0,-1-1 0,-12 10-112,9-5 118,0 0 0,0-1 0,0 2 0,1-1 0,0 0 0,0 1 0,1-1 0,-5 13-1,1-1 4,-96 256-112,33-86 100,-146 311 121,201-467-91,-156 359 170,48-46 65,119-337-230,2-3-25,0 1-1,-1-1 1,0 0 0,0 0-1,0 0 1,0-1-1,0 1 1,-1 0-1,1-1 1,-1 0 0,-4 4-1,7-7 1,0 1 0,-1-1 0,1 0 0,0 1 0,-1-1 0,1 0 0,-1 0 0,1 0 0,0 1 0,-1-1 0,1 0-1,-1 0 1,1 0 0,-1 0 0,1 0 0,0 0 0,-1 0 0,1 0 0,-1 0 0,1 0 0,-1 0 0,1 0 0,-1 0 0,1 0 0,0 0 0,-1 0 0,1 0 0,-1-1 0,1 1 0,-1 0 0,1 0-1,0 0 1,-1-1 0,1 1 0,0 0 0,-1-1 0,1 1 0,0 0 0,-1-1 0,1 1 0,0 0 0,0-1 0,-1 1 0,1-1 0,0 1 0,0 0 0,0-1 0,0 1 0,0-1 0,-1 1 0,1-1-1,0 1 1,0-1 0,-1-5-33,-1-1 0,1 1-1,-1-12 1,2-11 13,0 0-1,1 0 1,2 0-1,1 0 1,2 1-1,0-1 1,13-30-1,-11 37-9,1 0 1,1 1-1,0 0 0,2 1 0,1 0 1,0 1-1,1 1 0,1 0 0,27-24 1,98-67-143,-16 15 282,23-46 271,-62 57-18,-34 38-210,3 4-1,90-55 0,-14 11 357,-93 52-121,-30 27-324,-7 6-61,0 0 0,0 0 0,0 0 0,0 0 1,0 0-1,0 0 0,0 0 0,-82 99 214,76-89-188,0 0 0,0 0 0,1 1 0,0 0 0,-4 15 0,7-20-4,0 1 0,1-1-1,-1 1 1,2 0 0,-1-1 0,1 1 0,0 0 0,0-1-1,1 1 1,2 12 0,-3-17-13,1 0 1,-1 0-1,1 0 1,0 0-1,0 0 0,0-1 1,0 1-1,0 0 0,0 0 1,0-1-1,0 1 0,1 0 1,-1-1-1,1 0 1,-1 1-1,1-1 0,-1 0 1,1 1-1,0-1 0,0 0 1,0-1-1,-1 1 0,1 0 1,0 0-1,0-1 1,0 1-1,0-1 0,0 1 1,0-1-1,0 0 0,1 0 1,-1 0-1,0 0 0,0 0 1,0-1-1,0 1 1,2-1-1,8-3 36,0 0 0,-1 0 0,0-1 0,0-1 1,11-7-1,-10 7-14,21-15 13,-1-2 0,-1 0-1,48-49 1,-74 67-71,4-4 23,0 1 0,0 0 0,1 0 0,15-8 0,-25 15-10,1 1 1,-1-1-1,1 1 1,0 0 0,-1-1-1,1 1 1,0 0-1,-1 0 1,1-1 0,0 1-1,-1 0 1,1 0-1,0 0 1,0 0 0,-1 0-1,1 0 1,0 0-1,-1 0 1,1 0-1,0 0 1,-1 1 0,1-1-1,0 0 1,-1 0-1,1 1 1,0-1 0,-1 0-1,1 1 1,0 0-1,0 0 2,0 0 1,0 1-1,-1-1 0,1 0 0,-1 1 0,1-1 0,-1 0 1,1 1-1,-1-1 0,0 1 0,0-1 0,0 1 0,0 1 0,0 8 54,-1 1 0,-5 20 0,6-29-10,-9 32 63,5-20-38,1 0 0,-3 19-1,5-21-4,0-11-35,1 0-1,0 1 1,-1-1 0,1 0 0,0 1 0,0-1-1,0 1 1,1-1 0,-1 0 0,1 3-1,14-22 87,13-12-149,2 2 1,56-41 0,-52 44-13,1 2 1,1 1-1,39-15 0,-16 9-69,-57 27 108,-1 0 0,1-1 1,-1 1-1,1 0 0,0 0 0,-1 0 0,1 0 0,-1 0 0,1 0 0,-1 0 0,1 0 0,-1 1 0,1-1 0,-1 1 0,1-1 0,-1 1 0,1 0 0,-1-1 1,1 1-1,-1 0 0,0 0 0,0 0 0,1 0 0,-1 0 0,0 0 0,0 0 0,0 1 0,0-1 0,1 2 0,0 0 10,0 1-1,-1-1 0,1 1 1,-1-1-1,0 1 1,0-1-1,0 1 1,0 0-1,0 0 0,-1 6 1,0 11 97,0-12-49,-1 1-1,2 0 1,-1 0-1,4 12 1,-4-19-23,1 0 0,0-1 1,0 1-1,0 0 0,1 0 1,-1-1-1,1 1 0,-1-1 0,1 0 1,0 1-1,0-1 0,0 0 0,0 0 1,0 0-1,0 0 0,1 0 0,-1-1 1,5 3-1,-3-2 8,-1-1 0,1 0 0,-1-1 1,1 1-1,0 0 0,-1-1 0,1 0 0,0 0 0,-1 0 0,1-1 1,6 0-1,-4-1-14,1 1-1,0-1 1,-1 0 0,0-1 0,12-5 0,-9 1 5,1 0 1,-1-1-1,0 0 1,-1-1 0,8-9-1,-9 10 21,1-1-42,-1 0 0,1-1-1,-1 1 1,-1-2 0,0 1-1,0-1 1,7-19 0,-9 18 35,13-43-2,-16 51-67,0-1 0,0 0 0,0 1-1,-1-1 1,0 0 0,0 1 0,0-1 0,0 0 0,-3-7-1,3 11 32,0 0-1,0 1 1,0-1-1,0 1 1,0-1-1,0 1 1,-1-1-1,1 1 0,0-1 1,0 1-1,-1-1 1,1 1-1,0-1 1,-1 1-1,1-1 1,0 1-1,-1 0 0,1-1 1,-1 1-1,1 0 1,-1-1-1,1 1 1,0 0-1,-1-1 1,1 1-1,-1 0 1,0 0-1,1 0 0,-1-1 1,1 1-1,-1 0 1,1 0-1,-1 0 1,1 0-1,-1 0 1,1 0-1,-1 0 0,0 0 1,1 0-1,-1 0 1,1 1-1,-1-1 1,1 0-1,-1 0 1,1 0-1,-1 1 0,1-1 1,-1 0-1,1 1 1,-1-1-1,0 1 1,-2 2-18,-1 0 0,1 0 1,0 1-1,0-1 0,-4 7 1,1-2 24,-47 72-8,44-65 12,0 1 0,1 1-1,-7 24 1,14-38 6,0-1 0,1 1-1,-1 0 1,1 0 0,0 0 0,0 0 0,0 0-1,0 0 1,0 0 0,2 4 0,-2-5-1,0-1 0,1 1 1,-1-1-1,1 1 0,0-1 1,-1 1-1,1-1 0,0 0 0,0 1 1,0-1-1,0 0 0,0 0 1,0 0-1,0 0 0,1 0 1,-1 0-1,0 0 0,1 0 0,-1 0 1,0-1-1,3 2 0,4 0 26,0-1 0,0 0-1,-1-1 1,1 0 0,0 0 0,0 0-1,15-4 1,-6 2-19,86-14-98,0-4-1,186-63 1,-255 69 131,-26 10-40,0 0-1,1 1 1,0 0 0,10-2 0,-19 5-12,1 0 1,-1 0-1,0 0 0,0 0 1,0 0-1,0 0 1,1 0-1,-1 0 1,0 0-1,0 0 0,0 0 1,0 0-1,1 0 1,-1 0-1,0 0 0,0 0 1,0 0-1,0 0 1,1 0-1,-1 0 1,0 0-1,0 0 0,0 0 1,0 0-1,1 0 1,-1 0-1,0 1 1,0-1-1,0 0 0,0 0 1,0 0-1,0 0 1,1 0-1,-1 0 1,0 1-1,0-1 0,0 0 1,-3 7-143,-14 11-64,15-16 160,-52 46-59,37-34 145,0 1 0,0 0 0,2 2 0,-18 22 0,30-34-30,0 0 0,0 0 0,0 1 1,0-1-1,1 1 0,0 0 1,0 0-1,0 0 0,1 0 1,0 0-1,0 0 0,1 0 1,-1 0-1,1 0 0,1 0 1,-1 0-1,1 0 0,0 0 0,0 0 1,4 8-1,-4-9 22,1 0 0,1 0 0,-1 0-1,1-1 1,5 9 0,-7-12-13,0 1 0,1-1 1,-1 1-1,1-1 0,-1 1 0,1-1 0,-1 0 1,1 0-1,0 0 0,-1 0 0,1 0 0,0 0 0,0-1 1,0 1-1,0 0 0,0-1 0,0 0 0,3 1 0,-2-1 16,1-1 0,-1 1-1,0-1 1,0 0 0,0 1-1,0-2 1,1 1 0,-1 0-1,-1-1 1,1 1 0,0-1 0,4-3-1,2-3 89,17-16-1,-25 23-108,16-18 53,-2 1 1,0-2-1,14-24 1,30-64 54,75-189-36,-98 216-40,22-53-7,-48 108-118,-2 0 0,-1-1 0,5-31 1,-12 55 64,1 0 1,-1 0 0,0 0 0,0-1-1,0 1 1,0 0 0,-1 0 0,1 0 0,-1 0-1,-1-3 1,2 4 13,-1 1 0,0 0 0,1 0 0,-1 0 0,0 0-1,0 1 1,0-1 0,1 0 0,-1 0 0,0 0 0,0 1 0,0-1 0,0 0 0,-1 1 0,1-1-1,0 1 1,0-1 0,0 1 0,0 0 0,0-1 0,-1 1 0,1 0 0,0 0 0,0 0 0,0 0-1,-1 0 1,1 0 0,0 0 0,-2 1 0,-2 0-6,1-1 0,-1 1 0,1 1 0,-1-1 0,1 1 0,0 0 1,0 0-1,0 0 0,0 0 0,0 1 0,1-1 0,-1 1 0,1 0 0,-1 0 0,1 1 0,-3 3 0,-6 9 3,1 1 0,0 1-1,1 0 1,-9 23-1,-27 81-65,-28 153 101,38-32-506,21-77-2608,5-46-2789,8-104 4850,2-9-93,-1 0 0,1 0-1,-2 0 1,1 0 0,-3 8-1,-6 6-2073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0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34 10976,'-127'-25'4960,"87"22"-4321,27-2-319,8 10-320,-3-5 0,11 0-2335,7 8 1279,22 7-4288,8 5 2976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0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127 177 6144,'-10'-25'9391,"9"34"-7262,-2 13-887,-46 262 3196,-10 75-2337,55-312-1275,5-38-52,1-10-367,3-10-68,-4 9-248,4-12-43,-1-1 1,-1 0-1,0 1 0,1-25 1,0 6-78,-1 13 18,27-289 65,-28 239-126,6-145-75,-8 192 182,0 19-7,0-1 0,0 1 0,0-1 0,0 1 0,1-1 1,-1 1-1,1-1 0,3-6 0,-4 10-30,1 0 0,-1 1 1,1-1-1,-1 0 0,1 1 0,-1-1 0,1 1 0,0-1 1,-1 1-1,1-1 0,0 1 0,0 0 0,-1-1 0,1 1 1,0 0-1,0 0 0,0-1 0,-1 1 0,1 0 0,0 0 1,0 0-1,1 0 0,23 2 8,-8 0 41,42-5 72,71-13 0,-47 4-64,-31 6-11,-19 1 51,0 1-1,1 2 0,56 3 0,-84 0-21,1 0-1,-1 0 1,0 0-1,0 1 0,0 0 1,0 0-1,-1 1 1,1 0-1,0 0 0,-1 0 1,6 5-1,-7-5-20,-1 0-1,0 1 0,0-1 1,-1 0-1,1 1 0,-1 0 1,0 0-1,0 0 1,0 0-1,0 0 0,-1 0 1,1 0-1,-1 0 0,0 1 1,1 8-1,2 73 130,-1-9-1455,-3-71 40,2 0 0,-1 1 1,1-1-1,0 0 1,5 12-1,-2-7-1615,4 13-526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0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71 249 6656,'-51'-5'3733,"31"8"4480,21-4-7989,0-1 0,-1 1 0,1 0 0,0 0 0,0 0 1,0-1-1,0 1 0,0 0 0,2-1 0,5-6 292,89-104 2487,-38 40-1488,-52 64-1296,-4 4-72,1-1 0,0 1 0,0 0 0,9-7 1,-13 10-129,1 1 1,0-1 0,0 1 0,0-1 0,-1 1 0,1-1 0,0 1 0,0 0 0,0 0-1,0-1 1,0 1 0,0 0 0,0 0 0,0 0 0,0 0 0,0 0 0,-1 0-1,1 0 1,0 0 0,0 0 0,0 1 0,0-1 0,0 0 0,0 1 0,0-1 0,0 0-1,-1 1 1,1-1 0,0 1 0,0-1 0,0 1 0,-1 0 0,1-1 0,0 1-1,-1 0 1,1 0 0,4 6 103,-1 1 0,-1-1 0,0 1 0,0 0 0,0 0 0,-1 0 0,0 0 0,1 12 0,1 4 162,-2-12-21,1 1 0,1-1 1,0 0-1,8 17 0,-10-26-232,0 0 1,0 0-1,0 0 0,0-1 1,0 1-1,0-1 0,1 1 1,-1-1-1,1 0 0,0 0 1,0 0-1,0 0 0,0 0 1,0-1-1,0 1 0,0-1 1,0 0-1,1 0 0,-1 0 1,7 1-1,1-2-219,0 0-1,0 0 1,0-1-1,-1 0 1,1-1-1,0-1 1,11-3-1,18-4-5085,-18 9 2718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0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25 9792,'-13'-14'3173,"14"6"24,0 6-1744,0 6-45,-1 2-351,1 0-1,0 0 0,3 11 0,0 0-283,1 20 196,-2 0-1,-2 0 1,-6 63 0,4-81-743,-4 32 75,-3 0 0,-3 0 1,-23 72-1,2 3-535,25-72-3105,6-53 3244,1 2-475,0-1 0,0 0 0,-1 1 1,2-1-1,-1 0 0,0 1 0,0-1 0,1 0 0,-1 1 0,1-1 0,0 0 0,1 5 0,11 6-2704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0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45 169 9568,'-36'-17'4320,"27"17"-3776,9-3 1759,14 3-1375,2-9 2048,12 6-1728,17-9 416,0 4-1024,13-12-224,0 8-256,1-7-320,-5 2 64,-9-3-1856,-8 8 1056,-7-1-4831,1 10 3199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0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33 8384,'-7'-27'2704,"7"27"-2660,0 0-1,0 0 1,0-1 0,0 1 0,0 0 0,0 0 0,0-1 0,0 1-1,0 0 1,0 0 0,0 0 0,0-1 0,0 1 0,0 0 0,-1 0-1,1 0 1,0-1 0,0 1 0,0 0 0,0 0 0,0 0 0,0 0 0,-1-1-1,1 1 1,0 0 0,0 0 0,0 0 0,-1 0 0,1 0 0,0 0-1,0 0 1,0-1 0,-1 1 0,1 0 0,0 0 0,0 0 0,0 0-1,-1 0 1,1 0 0,0 0 0,0 0 0,-1 0 0,1 0 0,0 0 0,0 0-1,0 0 1,-1 1 0,1-1 0,0 0 0,0 0 0,0 0 0,-1 0-1,-1 0 1030,2 13 1041,-1 1 0,-4 17-1,-20 64-393,15-60-773,-16 46 388,-64 136 0,49-126-1168,25-53-274,-15 52-1,20-34-2546,11-43-802,7-5 1050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2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12 7136,'-82'-11'3232,"61"27"-2816,16-13-352,14-3-736,8 0 416,20 0-3072,17-3 1856,0-5-1504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0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86 10880,'-27'28'3509,"26"-27"-3356,0 1 0,0-1 0,0 1-1,-1-1 1,1 1 0,1-1 0,-1 1 0,-1 3 0,-16 36 3039,-24 80 0,38-104-2664,1 1 0,1-1-1,0 1 1,2 18 0,0-28-276,1 1 0,0 0 0,0 0-1,1 0 1,0-1 0,1 1 0,0-1-1,0 0 1,8 14 0,-9-20-189,0 1 0,0 0 0,0-1 0,0 0 0,0 1 0,1-1 0,-1 0 0,1 0 0,-1 0 0,1 0 0,0-1 0,0 1 0,0-1 0,5 2 0,-2-1-4,0-1 1,0 0-1,0 0 1,0-1-1,0 1 1,0-1-1,9-2 1,6-1 23,0-2 1,0-1-1,28-11 0,-44 16-67,19-9-1,0 0-1,-1-2 0,0 0 1,-1-2-1,0-1 0,-1 0 0,26-25 1,-34 27-23,-1 0 0,0-1 0,0 0 1,-2-1-1,1 0 0,-2-1 0,0 0 1,-1 0-1,-1-1 0,-1 0 1,6-23-1,-10 32-19,0 0 1,-1 0-1,0 0 1,-1 0-1,0 0 1,0 0-1,-1 0 0,0 0 1,-2-10-1,2 14 19,0 0-1,-1 0 1,1 0 0,-1 0-1,0 1 1,0-1-1,-1 1 1,1-1-1,-1 1 1,1 0 0,-1 0-1,0 0 1,0 0-1,0 0 1,-1 1-1,1-1 1,-1 1-1,1 0 1,-1 0 0,-4-1-1,-2 0-14,0 0 0,0 1-1,0 1 1,0 0 0,0 0-1,0 0 1,-1 2 0,1-1 0,0 1-1,-17 4 1,14-2-158,0 1-1,0 1 0,0 0 1,1 0-1,0 1 1,-21 14-1,20-10-1017,-1 1-1,-17 19 1,27-27 545,1 1 0,0-1-1,0 1 1,0 0 0,-3 6 0,5-9 359,1 0-1,-1 0 1,1 1 0,0-1-1,-1 0 1,1 0 0,0 0-1,0 1 1,0-1 0,0 0 0,0 0-1,0 1 1,0-1 0,0 0-1,0 0 1,1 0 0,-1 1-1,0-1 1,1 0 0,-1 0-1,1 0 1,-1 0 0,1 0 0,0 0-1,-1 0 1,2 1 0,15 15-3401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0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50 11296,'-37'-13'3648,"36"13"-3529,0-1 0,0 1 0,0 0 0,0 0 0,0-1 0,0 1 0,-1 0 0,1 0 1,0 0-1,0 0 0,-2 0 0,-2 1-133,2-2 232,0 1 1,0 1-1,1-1 1,-1 0-1,0 1 1,1-1 0,-1 1-1,0 0 1,1 0-1,-1 0 1,1 0 0,-1 0-1,1 0 1,-1 1-1,1-1 1,0 1-1,0 0 1,0 0 0,0 0-1,0 0 1,0 0-1,-2 3 1,-5 11 270,0 2 0,1-1 1,1 1-1,1 0 0,0 1 0,1-1 0,1 1 1,1 0-1,1 0 0,0 21 0,2-31-275,0 0 0,1 0 0,0 0 1,1 0-1,3 12 0,-4-17-132,1 0 0,0 1 0,0-1 0,0 0 0,1 0 0,-1 0 1,1 0-1,0-1 0,0 1 0,0-1 0,1 1 0,3 2 0,2 0 33,0 0 0,0-1 0,0-1-1,1 1 1,0-1 0,-1-1 0,1 0 0,0 0 0,1-1 0,-1-1-1,16 2 1,-12-3-52,0 0 1,0-1-1,0 0 0,-1-1 0,1-1 0,0 0 0,-1-1 1,13-6-1,-17 7-51,-1-1 0,-1-1 0,1 0 0,-1 0 0,0 0 0,0-1 0,8-8 0,-9 8-14,1-1 0,-2 0 0,1-1 1,-1 1-1,0-1 0,-1 0 1,0 0-1,0-1 0,3-8 0,-2 1-44,-1-1 0,0 0-1,2-31 1,-5 39-1,-1 0-1,0 0 1,-1 1-1,1-1 1,-2 0 0,1 0-1,-1 0 1,-6-15-1,5 18 1,1 0-1,-2 0 1,1 1 0,-1-1-1,0 1 1,0 0-1,0 0 1,0 0-1,-1 1 1,0-1-1,0 1 1,0 0-1,-1 1 1,0-1-1,1 1 1,-1 0-1,0 1 1,0-1 0,0 1-1,-8-1 1,1-1-234,-1 2 1,1 0 0,-1 1-1,1 0 1,-1 0 0,0 2-1,1 0 1,-22 4 0,27-3-151,-1 0 0,1 1 1,0 0-1,0 1 1,0 0-1,0 0 1,1 0-1,-1 1 1,1 0-1,-9 9 1,9-7-451,1-1 1,0 2-1,0-1 1,0 1-1,1 0 1,0 0-1,1 0 1,0 1-1,-4 10 1,6-15-50,1 0 0,0 1 0,0-1 1,1 0-1,-1 7 0,4 18-2803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0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23 137 9376,'-14'-6'8160,"16"8"-6341,2 2-769,-2-3-704,0 0 1,1 0 0,-1 0 0,0 0-1,1 0 1,-1 0 0,1 0 0,-1-1-1,1 1 1,-1-1 0,1 0-1,3 0 1,31-2 543,-37 2-888,108-19 1046,-94 15-987,0 0 1,-1 0-1,0-1 1,0-1-1,21-12 0,-31 16-60,0 0-1,1-1 1,-1 1-1,0-1 0,0 0 1,0 0-1,-1 0 0,1 0 1,-1 0-1,1-1 0,-1 1 1,0-1-1,0 0 0,-1 1 1,2-6-1,-3 8-5,0 1 1,1-1-1,-1 0 1,0 0-1,0 0 1,0 0-1,-1 0 1,1 1-1,0-1 1,0 0-1,0 0 1,-1 0-1,1 1 1,0-1-1,-1 0 1,1 0-1,-1 1 1,1-1-1,0 0 1,-1 0-1,0 1 1,0-2-1,-1 1-6,1 0-1,-1 0 1,1 0 0,-1 1-1,0-1 1,1 0 0,-1 0-1,0 1 1,-3-1 0,-2 0-15,1 0 0,-1 1 0,0 0 0,-10 1 0,0 2 155,0 1 1,1 0-1,-1 1 0,1 1 0,0 1 1,0 0-1,1 1 0,0 1 0,1 0 0,0 1 1,0 1-1,-13 13 0,21-19 40,1 1 1,0 0-1,0 1 0,0-1 1,1 1-1,0 0 0,1 0 1,-1 0-1,1 0 0,-2 10 1,4-13-114,0-1 0,0 1 0,0-1 0,1 1 0,-1 0 0,1-1 0,0 1 0,0 0 0,0-1 0,1 1 0,0-1 0,-1 1 0,1 0 0,0-1 1,0 0-1,1 1 0,-1-1 0,1 0 0,0 1 0,0-1 0,0 0 0,0 0 0,0-1 0,4 4 0,0-1-16,1 0 0,0-1 0,0 0 0,0 0 0,1-1 0,-1 0 0,1 0 1,0-1-1,0 0 0,0 0 0,0-1 0,0 0 0,0 0 0,16-2 0,4 0-876,-1-2 1,1-2-1,28-7 1,-41 8-765,-1-1 0,23-10 1,-22 8-1454,-1-1 0,17-12 1,-4 2-457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0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13 9568,'-14'-13'4277,"14"16"-3481,0-1 0,-1 1 0,1 0 0,-1-1 0,1 1 0,-1-1 0,0 0 0,-2 4 1,-6 20 1003,-4 34 546,-10 111 1,14-91-1323,6-37-552,2-1-1,2 1 0,1 0 1,11 50-1,-3-9-4,11 55 266,-17-115-617,3 14 122,-7-36-215,1 1 1,0 0-1,0-1 1,0 1-1,0 0 1,0-1 0,0 1-1,4 3 1,-4-5-24,-1-1 1,1 1 0,0-1-1,-1 1 1,1-1-1,0 0 1,0 1 0,-1-1-1,1 0 1,0 0 0,0 0-1,-1 1 1,1-1-1,0 0 1,0 0 0,0 0-1,0 0 1,-1 0 0,1 0-1,0-1 1,1 1-1,19-8-19,9-11 18,-2-1-1,28-25 0,-20 15 2,-13 11 0,0-1 0,-1-2 0,-2 0 0,20-27 0,-25 28 0,-1 0 0,-1-1 0,-1 0 0,-1-1 0,-1 0 0,9-31 0,-6 11-479,1 1 0,3 1 0,1 1 0,39-64 0,-34 72-1403,32-36 0,-3 5-3921,-25 29 2693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0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14880,'-53'6'6719,"8"11"-5823,13-14 2464,9 6-2016,-17-4 864,4 1-1280,9-6-288,9 5-384,10-10-1856,8 2 864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2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1 503 2240,'6'-2'12578,"24"-17"-10677,-18 6-1736,-2 1 0,1-1 0,-2-1 0,0 0-1,0 0 1,10-27 0,-7 16-103,82-177 472,-94 200-531,7-12 237,8-31 0,-14 41-154,-1 0 0,1 0 0,-1 0 0,1 0 0,-1 0-1,0 0 1,-1 0 0,1 0 0,-1 0 0,1 0 0,-1 0 0,-2-5 0,3 8-65,-1 0 0,1 1 0,0-1 0,-1 0 0,1 0 1,0 1-1,-1-1 0,1 0 0,-1 0 0,1 1 0,-1-1 0,1 1 1,-1-1-1,1 0 0,-1 1 0,0-1 0,1 1 0,-1 0 0,0-1 0,1 1 1,-1-1-1,0 1 0,0 0 0,1 0 0,-1-1 0,0 1 0,0 0 1,0 0-1,1 0 0,-1 0 0,0 0 0,0 0 0,0 0 0,1 0 1,-1 0-1,0 0 0,0 1 0,0-1 0,1 0 0,-1 0 0,0 1 1,0-1-1,1 1 0,-2 0 0,-2 1 76,1 1 0,-1 0 1,1 0-1,0 0 0,-1 0 0,-3 7 1,-2 4 179,1-1 1,0 1 0,2 1 0,-1-1-1,2 1 1,-5 18 0,0 7 438,-4 48 0,14-85-700,-4 24 213,1 36 0,3-55-294,0-1-1,0 0 1,1 0-1,0 0 1,1 0 0,0 0-1,0-1 1,0 1-1,1 0 1,5 10-1,-6-15-187,-1 0 1,1 0-1,0 0 0,-1 0 0,1 0 0,0 0 0,0-1 0,1 1 1,-1 0-1,0-1 0,0 0 0,1 1 0,-1-1 0,1 0 0,-1 0 1,1-1-1,-1 1 0,1 0 0,5 0 0,-1-1-813,0-1-1,0 1 1,0-1-1,0 0 1,0-1-1,10-2 1,32-11-2539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3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0 328 2240,'6'-6'977,"-6"6"-700,1-1 0,-1 1 0,0 0 0,1 0 0,-1-1 0,0 1 0,0 0 0,1-1 0,-1 1 0,0-1 0,0 1 0,1 0 0,-1-1 0,0 1 0,0-1 0,0 1 0,0 0 0,0-2 0,6 10 4079,12 8-3300,-3-3-895,-1 4 124,0-1 1,-2 2 0,15 26-1,25 60 210,-4-7-73,-41-84-405,31 61 62,28 52 394,-33-67-45,-20-30-476,-11-22 12,1 0 0,0 0 0,8 11 0,1-1 120,-2 0-1,0 1 1,-1-1 0,-1 2 0,0-1 0,7 32-1,-3-10-71,1-1 0,2 0 0,2-2-1,42 70 1,-49-93-14,1-2-1,0 1 1,1-1-1,0-1 1,1 0 0,0-1-1,1-1 1,0 0-1,0 0 1,29 11-1,-28-12 48,25 16-1,-27-15-25,0-1 1,0-1-1,19 8 0,18 6 41,58 34 0,-69-35 86,-23-10-128,1 0-1,-1 2 0,-1 0 1,0 0-1,-1 1 0,0 1 1,15 20-1,-7-10 36,2-1 0,1-1 0,0-1-1,30 17 1,-13-7-40,-29-22 33,0 0-1,1 0 0,-1-2 0,2 1 0,-1-2 0,1 0 1,0-1-1,0 0 0,17 2 0,-26-6-9,1 0 0,-1-1-1,1 0 1,-1 0 0,1 0-1,-1-1 1,1 0 0,-1 0-1,0 0 1,1-1 0,-1 0-1,0 0 1,0-1 0,0 0 0,0 0-1,-1 0 1,1-1 0,-1 1-1,0-2 1,0 1 0,0 0-1,0-1 1,-1 0 0,5-6-1,2-4 56,0 1 32,0-2-1,-1 1 1,15-33 0,2-25 119,22-99 1,-40 138-40,-2-6-197,-1 0 0,-2 0 0,-1-43 1,0 5-27,2-87 303,1-70-339,-2 31 5,-1 129-3,16-156-164,-6 112 191,-10 79 102,2-20-256,-3 44 231,-1 0 0,-1 0 0,-1-16 0,0-8-154,1 29 89,0 5-1,0 0 1,0 0-1,0 1 1,-1-1-1,1 0 1,-1 0-1,-3-7 1,1 7-436,1 14-348,0 4 817,-2 9-178,0-2 27,1-1-1,1 1 1,0 0 0,2 31-1,2-17 38,-2 50-1,0 19 50,5 208 256,-6-190-210,-10 165 321,10-255-312,2 39-1,0-17 32,-1 252-103,1-282 71,2 1 1,5 23-1,-3-14 152,1-2-116,16 50-1,36 62-119,-29-77 170,-22-48-82,2-1-1,0 0 0,0-1 0,1 0 0,1 0 0,1-1 0,0-1 0,1 0 1,16 12-1,-17-16-16,25 11 1,-24-13 37,23 15 0,-31-18 6,1-1 1,0 0-1,0 0 1,0 0-1,1-1 0,-1 0 1,0 0-1,1-1 1,10 2-1,-12-2-28,0 0-1,-1 1 0,1 0 1,0 0-1,0 1 1,-1-1-1,0 1 1,1 0-1,-1 0 0,0 0 1,4 6-1,-2-4-2,0 0-1,0-1 0,11 8 1,-9-9-78,-4 0 106,1-1 1,-1 1-1,1-1 1,0 0-1,0-1 1,0 1 0,0-1-1,0 0 1,0 0-1,8-1 1,-12 1-32,1-1 1,0 0-1,-1 1 0,1-1 1,-1 1-1,1-1 1,-1 1-1,1-1 1,-1 1-1,3 2 0,-2-2 0,-1 0 0,1 0 0,-1-1 0,1 1 0,-1 0 0,1-1 0,0 1 0,-1-1 0,1 1 0,0-1 0,1 0 0,2 0 24,1 0 1,-1 0 0,1 1-1,-1-1 1,0 1-1,1 0 1,-1 1 0,0-1-1,0 1 1,6 2-1,-8-2-35,0-1-1,0 0 0,0 0 1,0-1-1,6 2 0,-5-2-10,-1 1 0,1 0 0,-1-1 0,1 1 0,3 2 0,-3-1 28,1-1 0,-1 1 1,1-1-1,-1 0 1,1-1-1,8 1 0,15 3 19,40 10-11,75 8-1,-143-22-20,106 21-5,-24-2 261,-57-16-66,-18-3-195,1 1 0,-1 0 0,0 1 0,1 0 0,11 5 0,23 6 27,-7-2-11,27 5 98,42 8-122,30 7 107,-110-25-79,-2 0 1,1 1-1,-1 1 0,23 12 1,82 50 223,-74-39-230,-45-27-5,0 0 0,0 0 0,0 0 0,0-1-1,1 0 1,-1-1 0,1 0 0,-1 0 0,1-1 0,0 0 0,11-1 0,-5-1-1229,0-1 1,0-1-1,0-1 1,0 0-1,26-11 1,0-5-1829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1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44 3136,'-9'-17'1029,"9"17"-1004,0-1 0,0 1 0,0-1-1,-1 1 1,1-1 0,0 1 0,0-1 0,0 1-1,0-1 1,0 1 0,0-1 0,0 1 0,0-1 0,0 1-1,0-1 1,1 1 0,-1-1 0,0 1 0,0-1-1,0 1 1,0-1 0,1 1 0,-1-1 0,0 1-1,1-1 1,0 0 162,0-11 6817,-7 42-4829,-1 42-768,-4 101 428,5 173 160,9 82 21,-3 1 245,-4-130-1225,2-209-835,-14 303 261,8-231-406,-18 306 616,18-413-672,6-41 59,-1 1-1,1 19 1,3-25-33,1 8-133,-2-17 106,0 1 0,0-1 0,1 0 0,-1 1 0,0-1 0,0 0 0,0 0 0,0 1 0,0-1 0,0 0 0,0 1 0,-1-1 0,1 0 0,0 1 0,0-1 0,0 0 0,0 0 0,0 1 0,0-1 0,0 0 0,-1 0 0,1 1 0,0-1 0,0 0-1,0 0 1,-1 0 0,1 1 0,0-1 0,0 0 0,0 0 0,-1 0 0,1 1 0,0-1 0,-1 0 0,1 0 0,0 0-4,0 0 1,-1 0-1,1 0 0,0 0 1,0 0-1,0 0 0,0 0 0,0 0 1,0 0-1,0 0 0,0 0 0,0 0 1,-1 0-1,1 0 0,0-1 0,0 1 1,0 0-1,0 0 0,0 0 1,0 0-1,0 0 0,0 0 0,0 0 1,0 0-1,0 0 0,0 0 0,0 0 1,0-1-1,0 1 0,0 0 0,0 0 1,0 0-1,0 0 0,0 0 1,0 0-1,0 0 0,0 0 0,0-1 1,0 1-1,0 0 0,0 0 0,0 0 1,0 0-1,0 0 0,0 0 0,0 0 1,0 0-1,0 0 0,0-1 0,0 1 1,5-8-292,10-9-68,5 1 238,-2 1 88,1 1 0,1 0 1,0 1-1,41-18 0,56-10-5,171-37 1,130-1 72,-363 69-12,929-122 233,-705 114-45,-149 11-268,159-7-29,-169 9 80,276-5 70,10 13 208,-131 2-115,-187-2-144,442 19 344,-136-4-619,-280-13 386,0 5 0,160 35 0,-257-40 44,-13-4-40,0 1 1,0-1-1,0 0 0,8 0 0,-11-1-304,-2-2 71,0-1 0,0 0 0,0 1 0,0-1 0,-1 1 0,1 0 0,-1-1 0,0 1 0,0 0 0,0 0 0,0 0 0,-3-2 0,-47-37-178,42 32 280,-1 0 0,0 2 0,-1-1-1,-17-7 1,-53-20 35,48 22-77,9 0-38,24 12 67,0 1-1,0-1 1,0 1-1,0-1 1,0 0-1,0 1 1,0-1-1,0 0 1,0 0-1,1 0 1,-1 0-1,0 0 1,1 0-1,-1 0 1,0 0-1,0-2 1,3 2-12,-1-1 1,1 1 0,0 0-1,0-1 1,0 1-1,0 0 1,0 0-1,0 0 1,0 1-1,0-1 1,4-1 0,5 0 109,0-1 0,1 2 0,-1-1 0,1 2 0,-1-1 0,1 2 0,0-1 0,-1 2 0,0 0 0,1 0 0,-1 1 0,0 0 0,0 1 0,0 0 0,11 6 0,-19-9-11,0 1 0,0-1 0,0 1 0,0 0 0,0 0 0,0 0 0,-1 0 0,1 1 0,-1-1 0,1 1 0,-1-1 0,0 1 1,0 0-1,0 0 0,0 0 0,-1 0 0,1 0 0,-1 1 0,0-1 0,0 0 0,0 1 0,0-1 0,0 1 0,-1-1 0,0 1 0,1-1 1,-1 1-1,-1 5 0,-2 5-3,0 1 0,-1 0 1,-1-1-1,0 0 0,-10 19 1,3-5-696,0-1-1503,2-4-2833,1 0-1,-7 29 1,11-21 1459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1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28 6304,'-26'-14'2032,"25"14"-1946,1-1 0,0 1 0,0-1 0,-1 1-1,1 0 1,0-1 0,0 1 0,0-1 0,0 1 0,0-1 0,-1 1 0,1-1 0,0 1 0,0 0 0,0-1 0,0 1 0,0-1 0,0 1 0,0-1 0,0 1 0,1-1 0,0-2 1025,0 6 303,4 19 3478,-1-11-3982,5 27 423,-2-1 0,-2 1 0,2 38-1,-7 118 229,-1-95-1525,1-20-266,0 32-240,0-37-7774,0-70 5946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1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47 9888,'-18'-17'3178,"17"17"-3118,1-1-1,0 1 1,0 0 0,-1-1-1,1 1 1,0 0 0,0-1-1,-1 1 1,1-1-1,0 1 1,0 0 0,0-1-1,0 1 1,0-1-1,0 1 1,-1-1 0,1 1-1,0 0 1,0-1 0,0 1-1,0-1 1,1 1-1,-1-1 1,0 1 0,0 0-1,0-1 1,0 1-1,0-1 1,1 1 0,-1 0-1,0-1 1,0 1-1,1-1 140,-1 0 73,1 0 0,0 0 0,-1 0 1,1 0-1,0 0 0,0 1 1,0-1-1,0 0 0,0 0 1,0 1-1,0-1 0,0 0 0,0 1 1,0-1-1,0 1 0,0 0 1,0-1-1,0 1 0,0 0 1,0-1-1,1 1 0,-1 0 0,1 0 1,30-2 1757,35 4-1028,-1 3 1,-1 2 0,67 17-1,-8 14-827,-73-21-931,-22-12-3862,-11-5-6225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3:51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1221 3904,'-20'6'2728,"18"-2"57,10 0-1557,-4-3-841,0 0-1,1 0 0,-1 0 1,0-1-1,0 1 1,0-1-1,1 0 1,-1 0-1,7-2 1,0 0 67,0-1 0,13-5 0,-7 0-280,0 0 1,-1-2-1,0 1 1,0-2-1,-1 0 1,-1-1-1,0 0 1,-1-2-1,0 1 1,14-20-1,13-25 398,61-116 0,-98 168-510,-1 3-76,-1 0-1,1 0 1,-1 0 0,0 0 0,0-1-1,0 1 1,0 0 0,0-4 0,-1 7 11,0 0-1,0 0 1,0 0 0,0 0 0,0 1 0,0-1 0,0 0 0,0 0-1,-1 0 1,1 0 0,0 0 0,0 0 0,0 0 0,0 0 0,0 0-1,0 0 1,0 0 0,0 0 0,0 0 0,0 0 0,0 0 0,0 0-1,0 0 1,0 0 0,0 0 0,0 1 0,0-1 0,0 0 0,0 0-1,0 0 1,0 0 0,-1 0 0,1 0 0,0 0 0,0 0 0,0 0-1,0 0 1,0 0 0,0 0 0,0 0 0,0 0 0,0 0 0,0 0-1,0 0 1,0 0 0,0 0 0,0 0 0,0 0 0,-1 0 0,1-1-1,0 1 1,0 0 0,0 0 0,0 0 0,0 0 0,0 0 0,0 0-1,0 0 1,-3 8-19,-4 24-154,3-14 91,-3 36-1,4-13 76,0 47 223,3-78-112,1 1 1,0-1-1,1 0 0,0 0 0,0 0 1,6 12-1,-7-20-64,-1 0 0,1 0-1,0 0 1,0 0 0,0-1-1,0 1 1,0 0 0,0-1 0,0 1-1,0-1 1,1 1 0,-1-1 0,1 0-1,-1 0 1,1 1 0,-1-1-1,1 0 1,0 0 0,0 0 0,-1-1-1,1 1 1,0 0 0,0-1 0,4 1-1,-3-1 29,1 0-1,0-1 0,0 1 1,-1-1-1,1 0 0,0 0 1,-1-1-1,1 1 1,-1-1-1,0 1 0,5-4 1,19-13 115,-1-2 1,33-30-1,-23 19-108,170-129-83,-187 147 45,-11 6-67,1 1 1,0 0 0,0 1 0,19-9-1,-27 14 26,0 0-1,-1 0 1,1 0-1,0 0 1,0 0-1,0 0 1,-1 1-1,1-1 0,0 0 1,0 0-1,-1 1 1,1-1-1,0 0 1,-1 1-1,1-1 1,0 1-1,-1-1 1,1 1-1,0-1 1,-1 1-1,1-1 0,-1 1 1,1 0-1,-1-1 1,0 1-1,1 0 1,-1-1-1,1 1 1,-1 0-1,0 0 1,0-1-1,1 1 1,-1 1-1,1 2 9,0 0 0,1 1 0,-2-1 0,1 0 0,0 7 0,-3 15 68,-1 0-1,-8 36 1,-2 10 18,13-71-89,-6 71 831,8-63-281,4-11-298,5-13-57,-10 14-150,53-98 496,-38 66-704,25-37-1,-32 57 112,8-13-186,-16 25 215,0 0 1,1-1-1,-1 1 0,0 0 0,1 0 1,-1 0-1,0 0 0,1 0 1,0 0-1,-1 0 0,1 1 1,-1-1-1,4 0 0,-5 1 17,1 0 1,0 0-1,0 0 0,0 0 0,-1 0 0,1 1 1,0-1-1,0 0 0,-1 0 0,1 1 0,0-1 1,-1 0-1,1 1 0,0-1 0,-1 1 0,1-1 1,-1 1-1,1-1 0,-1 1 0,1-1 0,-1 1 0,1 0 1,-1-1-1,1 1 0,-1 0 0,0-1 0,1 1 1,-1 0-1,0 0 0,0-1 0,1 1 0,-1 1 1,5 30-162,-5-29 142,4 26 66,0-1 0,11 38 0,-14-64-19,0 0 0,-1-1-1,1 1 1,0 0 0,0-1-1,0 1 1,0 0 0,0-1-1,0 1 1,3 2 0,-4-4-6,1 1 0,-1-1 1,1 1-1,0-1 0,0 0 0,-1 1 0,1-1 1,0 0-1,-1 0 0,1 1 0,0-1 1,0 0-1,0 0 0,-1 0 0,1 0 0,0 0 1,0 0-1,1 0 0,1-2 32,0 1-1,0 0 0,0-1 1,0 1-1,0-1 1,0 0-1,-1 0 1,1 0-1,0 0 1,3-5-1,103-110 488,-12 12-239,-90 98-276,15-15-46,0-1 1,-2-1 0,34-50 0,-31 28 61,-2 0-1,25-82 1,-12 27-101,-7 23-292,17-85 1,-44 155-107,-4 16 179,-8 22 45,-42 194-64,28-104 306,22-104 0,-26 126 0,26-119 15,2 0-1,1 0 1,0 1 0,3 25-1,2-17-16,11 43 1,-12-64 59,1 1-1,0-1 1,1 0 0,0 0 0,0-1 0,14 19 0,-18-27-33,0 0 0,1 0 0,0 0 0,-1 0 0,1-1 0,0 1-1,0 0 1,0-1 0,0 1 0,0-1 0,0 0 0,0 0 0,0 0 0,1 0 0,-1 0 0,0 0 0,1-1 0,-1 1 0,1-1 0,-1 1 0,1-1-1,-1 0 1,1 0 0,-1 0 0,0 0 0,1-1 0,-1 1 0,5-2 0,1-2 32,-1-1 1,1 0-1,-1 0 1,0 0 0,-1-1-1,1 0 1,-1-1-1,0 1 1,7-11-1,42-73 211,-42 67-211,-9 15-63,-1 1 1,0-1 0,0 0-1,-1 1 1,0-1-1,0 0 1,-1 0-1,0-1 1,-1 1-1,1 0 1,-3-14 0,2 21-17,0 1 1,0-1 0,0 0 0,0 0 0,0 0-1,0 0 1,-1 1 0,1-1 0,0 0 0,0 0 0,-1 0-1,1 1 1,-1-1 0,1 0 0,-1 1 0,1-1-1,-1 0 1,1 1 0,-2-2 0,1 2 1,1 0 1,-1 0-1,1-1 0,-1 1 1,0 0-1,1 0 0,-1 0 1,1 0-1,-1 0 0,0 0 1,1 0-1,-1 0 0,1 1 1,-1-1-1,0 0 0,1 0 1,-1 0-1,1 1 0,-1-1 1,0 1-1,-2 1-38,0 0 0,0 0 0,0 0 0,0 1 0,1 0 0,-5 5 0,1 0 25,1 1 0,1 0 0,-1-1 0,1 2 0,1-1 0,0 0 0,0 1 0,1-1 0,-2 20 1,2-8 77,2 0 1,0 1-1,5 33 1,-5-51-24,1 0 1,0 0 0,0 0 0,0 0-1,0 0 1,1 0 0,0 0 0,0-1-1,0 1 1,0-1 0,0 1 0,1-1-1,3 4 1,-5-6-1,1 1-1,0-1 1,0 0-1,0 1 1,0-1-1,0 0 1,0 0-1,1 0 1,-1-1-1,0 1 1,0 0 0,1-1-1,-1 0 1,0 1-1,1-1 1,-1 0-1,1 0 1,-1 0-1,0-1 1,1 1-1,-1 0 1,0-1 0,0 0-1,5-1 1,12-7 83,0-1 0,28-19 0,-12 7-78,49-26-1,75-48 138,-59 31-319,-97 64 141,-3 1 4,0 0 1,1 0-1,-1 0 0,0 0 0,0 0 0,0 0 0,1 0 0,-1 0 0,0 0 0,0 0 1,0 0-1,1 0 0,-1 0 0,0 0 0,0 0 0,0 0 0,1-1 0,-1 1 0,0 0 0,0 0 1,0 0-1,0 0 0,1 0 0,-1-1 0,0 1 0,0 0 0,0 0 0,0 0 0,0 0 1,0-1-1,0 1 0,0 0 0,1 0 0,-1-1 0,0 1 0,0 0 0,1 10-100,1-1 0,0 1-1,5 13 1,-2-10 88,-1 1 0,2 14 1,1 1-25,-1-5 75,12 36 237,-16-54-230,1 1 1,0 0 0,0 0-1,1-1 1,7 12 0,-10-18-26,-1 1 1,1-1 0,-1 1-1,1-1 1,0 1-1,-1-1 1,1 1-1,-1-1 1,1 1-1,0-1 1,0 0 0,-1 0-1,1 1 1,0-1-1,-1 0 1,1 0-1,0 0 1,0 1-1,-1-1 1,1 0-1,0 0 1,0 0 0,-1 0-1,1-1 1,0 1-1,0 0 1,-1 0-1,1 0 1,0-1-1,0 1 1,-1 0-1,2-1 1,1-1 41,1 0-1,-1-1 1,0 1 0,0-1-1,3-3 1,39-41 47,65-59 29,-97 95-127,0 1 1,1 1 0,0 0 0,0 1 0,1 0 0,0 1-1,18-5 1,-25 9-76,1 1 1,-1 0-1,1 0 0,0 1 0,12-1 0,-19 2 64,0 0 0,0 1 0,0-1 0,0 0 0,0 1 0,1-1 0,-1 1 0,0 0 0,0 0 0,0 0 0,-1 0 0,1 0 0,0 0 0,0 0 0,0 0 0,-1 1 0,1-1 0,-1 1 0,1 0 0,-1-1 0,1 1 0,-1 0-1,0 0 1,0-1 0,0 1 0,0 0 0,0 3 0,1 1-6,0 1 0,-1-1 1,0 1-1,0 0 0,-1-1 0,1 1 0,-2 10 0,-8 46-72,6-47 75,0-2 182,0 0 0,0 19-1,3-33-165,0 0 1,0 0-1,0 0 0,0 0 0,0 0 0,0 0 1,0 0-1,0 1 0,1-1 0,-1 0 0,0 0 1,0 0-1,0 0 0,0 0 0,0 0 0,0 0 1,0 0-1,0 0 0,0 0 0,0 0 0,1 0 1,-1 0-1,0 0 0,0 0 0,0 1 0,0-1 1,0 0-1,0 0 0,0 0 0,1 0 0,-1 0 1,0 0-1,0 0 0,0 0 0,0-1 0,0 1 1,0 0-1,0 0 0,1 0 0,-1 0 0,0 0 1,0 0-1,0 0 0,0 0 0,0 0 0,0 0 1,0 0-1,0 0 0,0 0 0,0 0 0,1 0 0,-1-1 1,0 1-1,0 0 0,0 0 0,0 0 0,0 0 1,0 0-1,0 0 0,0 0 0,12-11 213,14-20 31,60-72-62,-80 96-237,0-1-1,1 1 1,11-9-1,-15 13 3,1 0-1,0 0 0,0 1 1,0 0-1,0 0 1,0 0-1,1 0 0,-1 0 1,9-1-1,-12 3 42,0 0 0,0 0 0,0 0 0,0 0 0,0 0 0,0 0 0,0 0 0,1 0 0,-1 1 0,0-1 0,-1 0 0,1 1 0,0-1 0,0 1 0,0-1 0,0 1 0,0-1 0,0 1 0,0 0 0,-1-1 0,1 1 0,0 0 0,-1 0 0,1 0 0,0-1 0,-1 1 0,1 0 0,-1 0 0,1 0 0,-1 0 0,0 0 0,1 0 0,-1 0 0,0 0 0,0 0 0,1 0 0,-1 0 0,0 2 0,0 5 11,1 0 1,-1 0-1,-2 15 0,-1 16-7,2-19 34,-5 27 0,5-39 143,3-10-36,9-18 38,-3 4-115,6-4-62,1 2-1,1 0 1,0 0-1,28-21 1,-42 36-3,4-2-11,-1 1 1,1 0-1,0 0 0,0 1 0,0 0 0,0 0 1,1 0-1,-1 1 0,1 0 0,0 0 0,0 0 1,0 1-1,11-1 0,-14 2-8,1 0-1,-1 0 1,1 0 0,-1 1-1,1 0 1,-1 0 0,0 0 0,1 0-1,-1 1 1,0-1 0,0 1-1,0 0 1,0 1 0,0-1-1,0 1 1,-1-1 0,1 1-1,-1 0 1,0 0 0,0 1 0,6 6-1,5 11-57,6 11 116,36 41 1,-53-70-19,0 0-1,0 0 1,0 0 0,0 0 0,1-1 0,-1 1 0,1-1 0,-1 0 0,1 0 0,0-1 0,0 1 0,0-1-1,0 1 1,0-1 0,0-1 0,0 1 0,0 0 0,1-1 0,-1 0 0,0 0 0,0 0 0,0-1 0,1 1 0,-1-1-1,0 0 1,0 0 0,0-1 0,0 1 0,0-1 0,-1 0 0,1 0 0,0 0 0,-1 0 0,7-6 0,10-10 53,-1-1 1,0 0 0,26-38-1,-38 47-89,0 0-1,-1-1 1,0 0-1,-1 0 0,5-16 1,-9 26 7,-1-1 0,1 0 0,-1 1 0,0-1 0,0 0 0,0 1 0,0-1 0,0 0 0,0-3 1,0 5 1,0-1 0,0 1 0,-1 0 1,1-1-1,0 1 0,0-1 1,0 1-1,-1-1 0,1 1 1,0 0-1,-1-1 0,1 1 1,0 0-1,-1-1 0,1 1 1,0 0-1,-1-1 0,1 1 1,-1 0-1,1 0 0,-1-1 0,1 1 1,-1 0-1,-1 0-9,0 0 0,1 0-1,-1 0 1,0 0 0,0 0-1,1 1 1,-1-1 0,0 1 0,1-1-1,-1 1 1,1 0 0,-1-1 0,0 1-1,1 0 1,-1 0 0,1 0 0,-3 3-1,-3 2 0,1 1 0,0 0 1,0 0-1,0 0 0,1 1 0,0 0 0,0 0 0,1 0 0,0 1 0,0 0 1,1-1-1,-2 12 0,1-2 42,0 0 1,2 0 0,0 0-1,1 0 1,1 26 0,1-34 13,0 0 1,1 0-1,0-1 1,0 1-1,1 0 1,6 14 0,-8-22-23,0 1 0,0-1 1,1 1-1,-1-1 1,1 0-1,-1 0 0,1 0 1,0 0-1,-1 0 1,1 0-1,0 0 0,1 0 1,-1-1-1,0 1 1,0-1-1,1 0 0,-1 1 1,1-1-1,-1 0 1,1 0-1,-1-1 0,1 1 1,0-1-1,-1 1 1,1-1-1,0 0 0,-1 0 1,1 0-1,3 0 1,8-4 26,-1 0 0,-1-1 0,1 0 0,0-1 0,16-10 0,-13 7-15,292-130 62,-113 54-246,-187 82 111,25-12-41,49-30-1,-90 49-147,-5 3 154,-19 15 0,26-18 65,-109 89-44,92-72 53,0 1 1,-35 46-1,54-62 27,0-1 1,1 1 0,-1 0-1,1 0 1,0 0-1,1 1 1,0-1-1,-3 13 1,4-17-11,1 0 1,0 1-1,0-1 1,0 0-1,0 0 1,0 1-1,1-1 1,-1 0-1,1 0 0,-1 1 1,1-1-1,0 0 1,0 0-1,0 0 1,0 0-1,0 0 1,0 0-1,1 0 1,-1-1-1,1 1 1,-1 0-1,1-1 1,0 1-1,-1-1 0,1 1 1,0-1-1,0 0 1,0 0-1,0 0 1,3 1-1,0 0 12,-1-1 0,0 1 0,1-1 0,-1 0 0,1-1 0,-1 1 0,1-1 0,0 0 0,-1 0 0,1 0 0,-1-1 0,1 1 0,-1-1 0,1 0 0,7-3 0,-5 1-11,1-1 0,-1 0 0,0 1 0,-1-2 1,1 1-1,-1-1 0,0 0 0,7-8 0,16-20 34,-1-2 0,32-54-1,-23 32 157,7-8-243,37-75 0,-48 70 114,-2-1 0,-4-1-1,26-111 1,-49 168-83,0-1-85,-1 0 0,2-17-1,-5 30 55,0 0-1,0 0 1,0 1-1,0-1 1,0 0-1,0 0 0,-1 0 1,1 0-1,-1 1 1,0-1-1,0 0 0,0 0 1,0 1-1,-1-1 1,1 1-1,-1-1 1,-3-3-1,4 5 29,0 0 0,0 0 1,0 0-1,0 1 0,-1-1 0,1 1 1,0-1-1,0 1 0,-1-1 0,1 1 1,0 0-1,-1 0 0,1-1 1,-1 1-1,1 0 0,0 0 0,-1 0 1,1 1-1,0-1 0,-1 0 0,1 0 1,0 1-1,-1-1 0,1 1 0,-2 0 1,-1 1-4,-1 0 0,1 1 1,0 0-1,0 0 1,0 0-1,-5 4 0,0 3-13,0 0-1,1 0 0,0 1 1,1 0-1,0 0 1,-8 20-1,-27 80-69,31-81 87,-13 43 25,2 0-1,-12 86 1,28-123 46,2 0 0,2 0 0,1 1 1,2-1-1,1 0 0,12 59 0,-13-91-29,0 1 0,1-1-1,-1 1 1,1-1 0,0 0-1,0 1 1,0-1 0,0 0-1,4 3 1,-5-6-15,0 0 0,0 0 0,0 0 0,0 0 0,0 0 0,0-1 0,0 1 0,1 0 0,-1-1-1,0 1 1,1-1 0,-1 1 0,0-1 0,1 0 0,-1 1 0,0-1 0,1 0 0,-1 0 0,1 0 0,-1 0 0,0 0 0,1 0 0,-1-1 0,1 1 0,-1 0 0,0-1 0,1 1 0,-1-1-1,0 1 1,0-1 0,1 0 0,1-1 0,14-10 67,-1 0 0,0-2 0,20-21 0,-14 13-64,44-41-82,104-78-1,-162 135-66,-4 3-154,-6 8 47,-3 5 201,-9 19 9,1 0 0,-14 52-1,23-65 43,0 1-1,1-1 1,1 1-1,1 0 1,0 0-1,3 31 1,-1-44 9,-1-1 0,1 1 0,0 0 0,-1-1 0,2 1 0,-1-1 0,0 1 0,1-1 0,0 0 0,-1 1 0,5 4 0,-4-6-1,0 0 1,0-1 0,0 1-1,0-1 1,0 0 0,1 1-1,-1-1 1,0 0 0,1 0-1,-1 0 1,1-1 0,-1 1-1,0-1 1,1 1 0,-1-1-1,1 0 1,4 0 0,1-1 8,1 0 1,-1 0-1,0-1 1,1-1-1,-1 1 0,0-1 1,-1 0-1,1-1 1,13-8-1,4-4-32,30-26 0,166-122 408,-182 137-624,78-38 1,-99 58 211,-13 5-17,0 0 0,0 0 1,-1 0-1,1-1 0,8-5 0,-12 5-123,-7 5 22,-15 7-40,6 0 137,1 0-1,0 1 1,0 1 0,1 0 0,0 1 0,-17 21-1,10-7 33,0 1 0,-25 46-1,35-53-16,-16 40-1,23-52 95,1 1 0,0 0-1,0 0 1,0 0 0,1 0-1,1 0 1,0 14 0,0-23-65,-1 1-1,1-1 1,0 1-1,0-1 1,1 1 0,-1-1-1,0 1 1,0-1-1,0 1 1,0-1 0,0 1-1,0-1 1,1 1 0,-1-1-1,0 1 1,0-1-1,1 0 1,-1 1 0,0-1-1,1 1 1,-1-1 0,0 0-1,1 1 1,-1-1-1,1 0 1,-1 0 0,0 1-1,1-1 1,-1 0 0,1 0-1,-1 1 1,1-1-1,-1 0 1,1 0 0,-1 0-1,1 0 1,-1 0 0,1 0-1,0 0 1,1 0 19,0-1 0,0 0 0,0 1 0,0-1 0,0 0 0,-1 0 0,1 0 0,0 0 0,-1-1 0,1 1 0,1-2 0,28-28 78,-2-2-1,49-72 0,-54 72-150,11-14 17,-15 21-16,30-50-1,-47 68-231,-7 9-209,-12 17-76,7-3 546,1 2 1,1-1 0,0 1-1,1 1 1,1-1 0,0 1 0,2-1-1,0 1 1,1 1 0,0 20 0,2-33 44,0 0 1,1 0-1,0 0 1,0-1 0,0 1-1,0 0 1,1-1 0,0 1-1,0-1 1,0 0-1,7 10 1,-8-13-14,1 0 0,-1-1 0,1 1 0,-1 0 0,1-1 0,0 0 0,-1 1 0,1-1 0,0 0 0,0 0 0,0 0 0,0 0 0,0-1 0,3 2 0,-2-2-2,0 1-1,0-1 0,0 0 0,0 0 1,0-1-1,0 1 0,0 0 0,-1-1 1,1 0-1,0 0 0,0 0 0,-1 0 1,5-2-1,8-5 19,-1-2-1,0 1 1,0-2 0,-1 1 0,0-2 0,13-15 0,3-7 47,29-44 0,59-119-72,-110 183-8,92-184 145,-48 94-166,137-231-50,-181 324-28,-3 6 17,-1 0 0,0 1 0,0-1 0,-1 0 0,1 0 0,-1-1 0,-1 1 0,1 0 0,1-10 0,-3 15 64,0 0 0,0 0 0,0 0 1,0 0-1,0-1 0,-1 1 1,1 0-1,0 0 0,0 0 0,0 0 1,0 0-1,0-1 0,-1 1 1,1 0-1,0 0 0,0 0 0,0 0 1,0 0-1,-1 0 0,1 0 1,0 0-1,0 0 0,0 0 0,0 0 1,-1 0-1,1 0 0,0 0 1,0 0-1,0 0 0,-1 0 0,1 0 1,0 0-1,0 0 0,0 0 1,-1 0-1,1 0 0,0 0 0,0 0 1,0 0-1,0 0 0,-1 0 1,1 1-1,0-1 0,0 0 0,0 0 1,0 0-1,-1 1 0,-9 5-136,3 0 90,1 0 0,0 1 1,0-1-1,0 1 0,1 1 0,-7 12 0,8-14 29,-13 23 4,1 2 1,-22 62 0,-8 67-19,30-93 115,-15 130 1,29-162 7,1-1-1,1 1 0,2-1 0,2 1 1,13 57-1,-14-81-51,0 0-1,1 0 1,1 0 0,0 0-1,0-1 1,1 1 0,0-2-1,1 1 1,11 12 0,-14-17 3,1-1 0,0 0 0,-1 0 0,1 0 0,1-1 0,-1 0 0,0 0 0,1 0 0,-1-1 0,1 1 0,0-2 0,0 1 0,0 0 1,0-1-1,0 0 0,0-1 0,1 1 0,-1-1 0,10-1 0,-5-1 10,-1 0 1,0 0-1,0-1 0,0 0 1,0-1-1,0 0 0,-1-1 1,0 0-1,0 0 0,0-1 1,-1 0-1,13-12 0,3-6 4,0-2 0,28-41 0,-49 64-51,11-16-10,-1-2 0,0 0 1,18-41-1,-29 58-30,-1 0 1,1 0-1,-1 0 1,0-1 0,1-8-1,-2 13 34,0-1 0,0 0 0,0 0 0,0 0 0,0 1 1,0-1-1,0 0 0,0 0 0,-1 1 0,1-1 0,0 0 0,0 1 0,-1-1 0,1 0 0,-1 1 0,1-1 0,-1 0 0,1 1 1,-1-1-1,1 1 0,-1-1 0,1 1 0,-1-1 0,1 1 0,-1-1 0,0 1 0,1 0 0,-1-1 0,0 1 0,0 0 0,1-1 1,-1 1-1,0 0 0,0 0 0,1 0 0,-1 0 0,0 0 0,0 0 0,1 0 0,-3 0 0,-2 0 10,-1 1-1,0 0 0,0 0 1,1 1-1,-1-1 1,1 1-1,-1 0 0,1 1 1,0-1-1,0 1 0,0 0 1,0 1-1,0-1 1,1 1-1,0 0 0,-1 0 1,1 0-1,1 0 1,-1 1-1,1 0 0,0 0 1,0 0-1,0 0 0,0 0 1,1 0-1,0 1 1,0-1-1,1 1 0,-1-1 1,1 1-1,0 0 1,0 8-1,2-2 61,0 0 1,0 0-1,2 0 1,-1 0-1,1 0 1,1-1-1,0 1 1,1-1-1,0 0 0,7 11 1,-8-16 9,0 1 0,1-1 1,0 0-1,0-1 0,1 1 0,-1-1 0,10 7 1,-11-9-30,1 0 0,-1-1 0,1 0 1,0 1-1,0-2 0,-1 1 0,1-1 1,0 1-1,1-1 0,-1 0 0,10 0 0,-5-2-31,0 0-1,0 0 0,0-1 0,0-1 0,-1 1 1,1-1-1,16-8 0,63-39-2173,-59 31-141,-23 16 1509,0-1 0,-1 0 0,0-1 0,0 0 0,0 0 0,-1 0 0,1 0 0,6-10 0,7-12-2125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2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316 121 4576,'0'0'40,"0"-1"-1,0 1 1,0-1-1,0 1 1,0 0 0,0-1-1,0 1 1,0 0 0,0-1-1,-1 1 1,1 0 0,0-1-1,0 1 1,0 0 0,0-1-1,-1 1 1,1 0-1,0-1 1,0 1 0,-1 0-1,1 0 1,0-1 0,-1 1-1,1 0 1,0 0 0,-9-5 7734,12 21-3076,-1-12-4509,0 0 0,0 0 0,1-1 0,-1 1 0,1-1 0,0 1 0,-1-1-1,2 0 1,-1 0 0,0-1 0,0 1 0,1 0 0,0-1 0,-1 0-1,1 0 1,0 0 0,0-1 0,0 1 0,0-1 0,0 0 0,0 0 0,1 0-1,-1-1 1,0 1 0,1-1 0,-1 0 0,0 0 0,7-2 0,-1 1-66,-1 0 1,0-1 0,1 0-1,-1-1 1,0 0 0,-1 0 0,1-1-1,0 0 1,9-7 0,-15 9-121,-1 0 0,1 0 1,-1 0-1,1 0 0,-1 0 0,0 0 1,0-1-1,0 1 0,0-1 1,0 1-1,-1-1 0,1 0 0,-1 0 1,1 1-1,-1-1 0,0 0 0,0 0 1,-1-1-1,1 1 0,-1 0 1,1 0-1,-1 0 0,0 0 0,0 0 1,0-1-1,-1 1 0,1 0 0,-1 0 1,0 0-1,-1-6 0,0 4-15,0 1-1,0-1 1,-1 0-1,1 1 1,-1-1-1,0 1 1,-4-5 0,5 8 5,1-1 1,-1 1 0,1 0 0,-1 0 0,1 0 0,-1-1 0,0 2 0,0-1 0,1 0 0,-1 0-1,0 0 1,0 1 0,0-1 0,0 1 0,0 0 0,0-1 0,0 1 0,0 0 0,0 0 0,0 0-1,0 0 1,-2 1 0,-10 4-34,0-1-1,0 2 1,1 0 0,0 1-1,0 0 1,-12 10-1,-26 14 84,-44 12 154,57-27-31,-52 29-1,80-39-126,1 1 0,0-1 0,1 1 0,0 1 0,0 0 0,0 0 0,-10 15-1,16-20-11,-1 0 0,1 1-1,1-1 1,-1 0-1,0 1 1,1-1 0,0 1-1,0 0 1,0-1-1,0 1 1,0 0 0,1 0-1,-1 0 1,1-1-1,0 1 1,1 0 0,-1 0-1,1 0 1,-1 0-1,1-1 1,0 1 0,0 0-1,1-1 1,-1 1-1,3 3 1,2 1 20,-1-1 0,1 0 0,0-1 1,1 0-1,0 0 0,0 0 0,0-1 1,1 0-1,-1 0 0,1 0 0,0-1 0,18 5 1,-5-1 68,0-2 0,1-1 0,0-1 0,24 2 0,-31-5-62,0-1 0,-1-1 0,1 0 0,25-6 0,57-19-1048,-44 9-377,46-13-3835,61-15-5252,-101 33 5173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2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88 2816,'-7'-1'690,"6"1"-463,-1 0 0,1 0 0,-1 0 0,0 0 0,1 0 0,-1 0 0,1 0 0,-1 1 0,0-1 1,1 0-1,-1 1 0,1-1 0,-1 1 0,-1 1 0,-20 10 7917,26-13-7500,0-1 1,-1 1-1,1-1 1,-1 0-1,1 0 1,3-4-1,23-18 375,-16 15-709,1 0-90,0 0-1,1 1 1,-1 1-1,25-9 1,-36 15-187,1 0 0,0 0 0,0 0 0,0 0 0,0 1 0,0 0 0,1 0 1,-1 0-1,0 0 0,0 0 0,0 1 0,0 0 0,0 0 0,0 0 0,-1 0 0,1 1 0,0-1 0,0 1 0,-1 0 0,1 0 0,-1 1 0,0-1 0,0 1 1,4 3-1,-5-4-3,0 1 0,0 0 0,0 0 0,0 0 1,-1 0-1,1 0 0,-1 0 0,0 0 0,0 1 0,0-1 1,0 0-1,0 1 0,0 6 0,-1 4 50,0 0-1,-2 15 1,1-21-59,-4 42 122,-3-1-1,-2 1 1,-2-2-1,-2 0 1,-2 0-1,-26 50 1,5-19 177,37-79-296,1 0 1,-1 0-1,0 1 1,1-1-1,-1 0 1,0 0-1,0 0 1,1 0-1,-1 0 1,0 0-1,1 0 1,-1 0-1,0 1 1,1-1-1,-1 0 1,0-1-1,1 1 1,-1 0-1,0 0 1,1 0 0,-1 0-1,0 0 1,1 0-1,-1 0 1,0 0-1,1-1 1,-1 1-1,0 0 1,1-1-1,21-5 527,-13 2-355,22-7 307,-18 6-428,0 1 1,0 0 0,21-3 0,55 2-3522,-84 4 2511,-1 1 1,1-1-1,-1 0 0,0 0 0,1-1 0,-1 1 0,0-1 1,0 0-1,4-3 0,-1 2-751,17-9-1471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2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3 7712,'-4'-3'3030,"5"7"-1325,1 11 1149,-21 71 1505,-14 44-2516,25-103-1581,-2 0-1,0 0 0,-27 46 1,33-66-276,-1 1 0,0-1-1,-1-1 1,0 1 0,0-1 0,-1 0 0,1 0 0,-1 0 0,-9 4 0,13-8-55,1 0 0,-1-1 0,0 1 0,0-1 0,-1 1 0,1-1 0,0 0 0,0-1 0,-1 1 0,1 0-1,0-1 1,-1 0 0,1 0 0,0 0 0,-1 0 0,1 0 0,0-1 0,0 0 0,-1 1 0,1-1 0,0 0 0,0 0 0,0-1 0,0 1 0,-5-4 0,6 4 37,0-1 1,1 1 0,0 0-1,-1-1 1,1 1 0,0-1-1,0 0 1,0 1-1,0-1 1,0 0 0,0 1-1,0-1 1,1 0 0,-1 0-1,1 0 1,-1 0 0,0-4-1,1 3 50,0-1 0,0 0 0,1 0 0,-1 0 0,1 0 0,0 0 0,0 0 0,0 1 0,2-5 0,-2 4 104,1 0 1,0 0-1,0 1 0,0-1 1,1 0-1,-1 1 1,1 0-1,0-1 1,0 1-1,0 0 0,0 0 1,0 1-1,1-1 1,-1 1-1,1 0 1,0 0-1,-1 0 1,6-2-1,-4 3 33,0 1 1,1 0-1,-1 0 0,0 0 1,0 1-1,0-1 0,0 1 0,0 0 1,0 1-1,0-1 0,-1 1 1,1 0-1,0 0 0,-1 0 1,1 1-1,-1 0 0,5 4 1,8 6 296,0 1-1,23 27 1,-37-37-384,136 139 92,-128-130-1645,3 3-546,-1-9-3104,-5-2 1957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2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66 4480,'-9'-13'5559,"9"20"-1631,0-4-2898,2 25 2346,9 47 0,-7-56-2352,1 26 0,-6-54-1049,0 0 0,-4-17 0,-1-1-12,6 23 37,-1-10 78,0 0 1,0 0 0,3-18-1,-2 10 107,0 18-74,-1 1 0,1 0 1,0-1-1,0 1 0,0 0 0,1-1 0,-1 1 0,1 0 0,0-1 0,0 1 0,0 0 0,0 0 1,1 0-1,-1 0 0,4-5 0,-4 8-62,-1-1-1,1 1 1,-1 0 0,1 0-1,-1 0 1,1 0 0,-1 0-1,1 0 1,-1-1 0,1 1-1,-1 0 1,1 1 0,-1-1-1,1 0 1,-1 0 0,1 0-1,-1 0 1,1 0 0,-1 0-1,1 1 1,-1-1 0,1 0-1,-1 0 1,1 1 0,19 10 739,-17-9-664,0 1 1,0-2-1,1 1 1,-1 0-1,7 2 1,-8-4-109,0 0 0,0 0 0,0 0 0,0 0 0,0-1 0,0 1 0,-1 0 0,1-1 0,0 0 0,0 1 0,0-1 0,3-2 0,12-3-48,-16 6 7,0 0 0,0 0 1,-1 0-1,1-1 1,0 2-1,0-1 0,-1 0 1,1 0-1,0 0 0,0 0 1,-1 0-1,1 1 0,0-1 1,0 0-1,-1 0 0,1 1 1,0-1-1,-1 1 1,1-1-1,-1 1 0,1-1 1,0 1-1,-1-1 0,1 1 1,-1-1-1,1 2 0,0-1-271,-1 0 0,1 0 0,-1 0 0,1 0 0,-1 0 0,0 1 0,1-1 0,-1 0 0,0 0-1,0 0 1,0 2 0,0 2-1208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2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93 7136,'-22'14'2309,"22"-14"-2278,0 0 0,0 0 0,0 0 0,0 0 0,0 0 0,0 0 0,0 0 0,0 0 0,0 0 1,0 0-1,0 0 0,0 0 0,0 0 0,0 1 0,1-1 0,-1 0 0,0 0 0,0 0 0,0 0 0,0 0 0,0 0 0,0 0 0,0 0 0,0 0 0,0 0 0,0 1 0,0-1 0,0 0 0,0 0 0,0 0 1,0 0-1,0 0 0,0 0 0,-1 0 0,1 0 0,0 0 0,0 0 0,0 0 0,0 1 0,0-1 0,0 0 0,0 0 0,0 0 0,0 0 0,0 0 0,0 0 0,0 0 0,0 0 0,0 0 0,0 0 0,-1 0 1,1 0-1,0 0 0,0 0 0,0 0 0,0 0 0,0 0 0,7-1 1731,13-14 1751,-14 11-2753,-1 0 0,1 0 1,9-5-1,-5 5-159,0 0 1,0 0-1,14-2 0,-22 6-526,0-1 1,0 0-1,0 0 0,0 0 0,0 0 0,0 0 0,0 0 0,0 0 1,-1 0-1,1-1 0,-1 1 0,1-1 0,-1 1 0,1-1 0,-1 0 0,2-2 1,-2 3-41,-1 0 1,0 0 0,1 1 0,-1-1 0,0 0 0,1 0 0,-1 0 0,0 1 0,0-1 0,0 0 0,0 0 0,0 0 0,0 0 0,0 1 0,0-1 0,0 0 0,0 0-1,-1 0 1,1 0 0,0 1 0,0-1 0,-1 0 0,1 0 0,-1 1 0,1-1 0,0 0 0,-1 1 0,1-1 0,-1 0 0,0 1 0,1-1 0,-1 1 0,1-1 0,-1 1-1,0-1 1,0 1 0,1-1 0,-1 1 0,0 0 0,0-1 0,1 1 0,-1 0 0,-1 0 0,-1-1 128,-1 0 1,1 1 0,0 0-1,-1-1 1,1 1-1,0 1 1,-1-1-1,1 0 1,0 1-1,-7 2 1,8-3-58,0 0 1,0 1-1,0 0 1,0 0-1,0-1 0,0 1 1,1 0-1,-1 0 1,0 1-1,0-1 0,1 0 1,-1 1-1,1-1 1,-1 1-1,1-1 0,0 1 1,0 0-1,-2 1 0,3-1-11,0-1 0,0 0 0,0 0-1,0 1 1,0-1 0,0 0-1,0 1 1,0-1 0,0 0 0,1 0-1,-1 1 1,1-1 0,-1 0-1,1 0 1,-1 1 0,1-1-1,-1 0 1,1 0 0,0 0 0,0 0-1,1 1 1,0 0 61,0 1 0,1-1 0,0 1 0,-1-1 0,1 0 1,6 3-1,6 1 50,0 0 1,1-1-1,27 4 1,6 3-206,-13 0-134,-20-7-455,0 0 0,16 3 1,-26-7 36,-1-1 1,0 1-1,0-1 1,0 0 0,0 0-1,1-1 1,-1 0-1,0 0 1,0 0-1,8-3 1,11-4-1830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2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314 104 3392,'5'26'5945,"3"15"-3810,-7 12-301,-2 1 1,-11 76-1,9-108-1458,-1 0-1,-1-1 0,-9 25 0,11-37-229,-1 1 0,-1-1 0,1 0 0,-1 0 1,-1-1-1,0 1 0,0-1 0,-15 14 0,19-20-102,-1 0 0,1 0 0,-1 0 0,0 0 0,1-1 0,-1 1 0,0-1 0,0 0 0,0 0 0,0 0 0,-1 0 0,1 0 0,0-1 0,0 1 0,0-1 0,-6 0 0,5-1-20,-1 0-1,0 1 1,0-2-1,1 1 1,-1 0-1,0-1 0,1 0 1,0 0-1,-1 0 1,1-1-1,-5-3 1,1-1-40,0 0 0,1 0 0,0-1 0,0 0 0,0 0 0,1-1 0,1 0 0,-1 0 0,1 0 0,1 0 0,0-1 0,-5-18 0,0-7-60,1-1-1,-3-50 0,9 70 159,1-1-1,1 0 1,0 1-1,1-1 1,1 1-1,4-19 1,-4 28 70,0 0 1,0 1 0,0-1-1,1 1 1,0-1-1,1 1 1,-1 0 0,1 0-1,1 1 1,-1-1-1,1 1 1,0 0 0,0 0-1,0 0 1,1 1-1,-1 0 1,11-6 0,-1 3 97,2 0-1,-1 2 1,1-1 0,-1 2 0,30-4 0,88-4 431,-128 12-669,169-7 384,67-4-3699,-146 0-6686,-46 7 5184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3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99 3328,'1'-2'247,"-1"2"-224,1 0 1,-1-1-1,0 1 1,0 0-1,0 0 1,0 0-1,0 0 0,0 0 1,1 0-1,-1 0 1,0 0-1,0 0 1,0 0-1,0 0 1,0-1-1,0 1 0,0 0 1,0 0-1,0 0 1,0 0-1,1 0 1,-1 0-1,0 0 1,0-1-1,0 1 0,0 0 1,0 0-1,0 0 1,0 0-1,0 0 1,0-1-1,0 1 0,0 0 1,0 0-1,0 0 1,0 0-1,0 0 1,0 0-1,0-1 1,0 1-1,-1 0 0,1 0 1,0 0-1,0 0 1,0 0-1,0 0 1,0-1-1,0 1 1,0 0-1,0 0 0,0 0 1,0 0-1,-1 0 1,1 0-1,0 0 1,0 0-1,0 0 1,0 0-1,0 0 0,0 0 1,-1-1-1,1 1 1,0 0-1,0 0 1,-2 0 2076,3-7 2978,-1 2-1057,0 4-3241,1-2-713,0 1 0,0 0 0,0-1 0,-1 1 0,1-1 0,-1 1 0,0-1 0,0 1 0,0-1 0,0 1 0,-1-6 0,0 1 318,-1 0 1,2-1-1,-1-12 0,1 303 1733,0-279-2080,0 1 76,0 0 1,0 0-1,0 0 0,-1 0 0,1 0 1,-1 0-1,0 0 0,-4 7 0,5-12-115,0 1-1,0-1 0,0 0 0,0 0 1,0 0-1,0 0 0,0 0 0,0 0 1,0 0-1,0 0 0,0 0 1,0 0-1,0 0 0,-1 0 0,1 0 1,0 0-1,0 0 0,0 0 0,0 0 1,0 0-1,0 0 0,0 0 1,0 0-1,0 0 0,-1 0 0,1 0 1,0 0-1,0 0 0,0 0 0,0 0 1,0 0-1,0 0 0,0 0 1,0 0-1,0 0 0,0 0 0,0 0 1,-1 0-1,1 0 0,0 0 0,0 0 1,0 0-1,0 0 0,0 0 1,0-1-1,0 1 0,0 0 0,0 0 1,0 0-1,0 0 0,-5-7-951,0-10-2160,4 0 1044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4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 5152,'-1'0'145,"1"0"0,-1 0 0,1 0 0,-1 0 1,1 0-1,-1 0 0,1 0 0,-1 0 0,1 0 0,-1 0 0,1 1 1,-1-1-1,1 0 0,-1 0 0,1 0 0,-1 1 0,1-1 0,0 0 1,-1 1-1,1-1 0,-1 0 0,1 1 0,0-1 0,-1 0 0,1 1 1,0-1-1,-1 1 0,1-1 0,0 1 0,0-1 0,0 0 0,-1 1 0,1-1 1,0 1-1,0-1 0,0 2 0,-4 8 1775,-45 109 2802,4-8-2900,-23 14-252,42-82-980,2 2-1,-31 81 1,37-71-220,-20 107 0,34-133-327,1 1-1,1 0 1,1-1 0,2 1 0,7 49 0,-6-67-169,1 0-1,0 0 1,1-1 0,0 1-1,0-1 1,2 0-1,-1-1 1,1 1 0,1-1-1,0 0 1,0-1 0,17 17-1,-22-24-209,1 0 0,-1 0-1,1 0 1,0-1-1,0 1 1,0 0 0,0-1-1,0 0 1,0 0-1,0 0 1,1 0 0,6 0-1,16 0-1609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54 6816,'0'0'113,"-1"-1"1,1 1 0,-1 0-1,1 0 1,-1 0-1,0 0 1,1 0-1,-1 0 1,1 0 0,-1 0-1,0 0 1,1 0-1,-1 0 1,1 0-1,-1 0 1,1 0 0,-1 0-1,0 1 1,1-1-1,-1 0 1,1 0 0,-1 1-1,1-1 1,-1 0-1,1 1 1,-1-1-1,1 0 1,0 1 0,-1-1-1,1 1 1,-1-1-1,1 1 1,0-1-1,0 1 1,-1-1 0,1 2-1,-1 1 288,0 0-1,1 0 0,0 0 0,-1 0 1,1 7-1,0 2 809,-16 128 2187,3-37-2510,-14 155 1050,26-228-1675,1-24-55,3-16-38,28-220 31,-13 84 13,16-10 407,-23 114-113,-5 25 28,-5 17-494,-1 0 0,0-1-1,0 1 1,0 0 0,1-1-1,-1 1 1,0 0 0,1 0-1,-1-1 1,0 1-1,1 0 1,-1 0 0,0 0-1,1-1 1,-1 1 0,0 0-1,1 0 1,-1 0 0,0 0-1,1 0 1,-1 0 0,1 0-1,0 0 1,0 0 8,0 1 0,0 0 0,0 0 0,0 0 0,0 0 0,0 0 0,0 0 1,0 0-1,0 0 0,0 0 0,-1 1 0,1-1 0,0 0 0,-1 1 0,1-1 0,-1 0 0,1 1 1,-1-1-1,0 0 0,1 3 0,3 18 196,-1-1 0,0 27 0,1 2-112,5 34 12,9 67 53,-16-138-153,8 26 0,-9-36-30,0 0 1,0-1-1,0 1 0,1 0 1,0 0-1,2 2 0,-4-4-9,0 0 0,1-1 0,-1 1 0,1-1 1,0 1-1,-1-1 0,1 1 0,-1-1 0,1 0 0,0 1 0,-1-1 0,1 0 0,0 0 0,-1 1 0,1-1 0,0 0 0,-1 0 0,1 0 0,0 0 1,-1 0-1,1 0 0,0 0 0,0 0 0,1 0 0,-1 0-4,-1 0 0,1-1-1,0 1 1,0 0 0,0-1 0,-1 1 0,1 0 0,0-1-1,0 1 1,-1-1 0,1 1 0,0-1 0,-1 0 0,1 1-1,0-1 1,-1 0 0,1 1 0,0-2 0,12-25-160,0 0 0,-2 0 0,9-32 0,-15 42 64,85-217-374,-78 201 526,-9 23-38,0 1 0,0 1 1,1-1-1,1 0 0,-1 1 1,11-14-1,-14 21-8,-1 1-1,0 0 1,0-1 0,1 1 0,-1 0-1,0-1 1,1 1 0,-1 0-1,1 0 1,-1-1 0,0 1 0,1 0-1,-1 0 1,1 0 0,-1-1 0,0 1-1,1 0 1,-1 0 0,1 0-1,-1 0 1,1 0 0,-1 0 0,0 0-1,1 0 1,-1 0 0,1 0 0,-1 0-1,1 0 1,-1 1 0,0-1 0,1 0-1,-1 0 1,1 0 0,-1 1-1,0-1 1,1 0 0,-1 0 0,0 1-1,1-1 1,-1 0 0,1 1 0,8 15 365,-2 6-73,-1 1 0,-1 0 1,2 34-1,-5-38-237,8 105 168,-6-62-1071,14 74 1,-10-86-5244,-8-50 5838,0 1 121,0-1 0,0 0 0,0 0 0,0 0 0,0 0 0,0 1 0,0-1 0,0 0 0,0 0 0,0 0 0,0 0 0,0 0 0,0 1 0,0-1 0,0 0 0,0 0 0,0 0 0,0 0 0,10-5-7902,-9 2 6571,7-6-1785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4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8 176 6720,'-2'2'8439,"7"-3"-5953,10-7-1193,-11 5-1091,-1-1 0,1-1-1,-1 1 1,0 0 0,0-1 0,0 0 0,-1 1-1,0-1 1,0 0 0,0 0 0,0-1 0,1-8-1,-2 7-43,0-1 0,-1 1 0,1 0-1,-1-1 1,-1 1 0,0-1-1,0 1 1,-4-14 0,5 20-132,0 0 1,-1 0-1,1-1 1,0 1 0,-1 0-1,0 0 1,1 0 0,-1 0-1,1 0 1,-1 1-1,0-1 1,0 0 0,0 0-1,0 0 1,1 0-1,-1 1 1,0-1 0,0 1-1,0-1 1,0 0 0,-2 1-1,2 0 1,1 0 1,-1 0-1,0 0 0,0 0 1,0 0-1,1 0 0,-1 0 1,0 0-1,0 1 0,1-1 1,-1 0-1,0 1 0,1-1 1,-1 0-1,0 1 0,1-1 1,-1 1-1,0-1 0,1 1 1,-1 0-1,1-1 0,-1 1 1,1-1-1,-1 1 0,1 0 1,0 0-1,-1-1 0,1 1 1,0 0-1,-1-1 0,1 1 1,0 0-1,0 1 0,-5 14 153,0 1 0,2 0 0,0 0 0,1 1 0,0-1 0,2 0 0,0 1 0,1-1 0,1 0 0,0 1 0,6 19 0,-5-29-89,-1 0 0,1 0 0,1-1 0,0 1 0,0-1 0,0 0 0,1 0 0,0 0 0,0-1 0,11 11 0,-12-14-173,0 1-1,0-1 1,0-1 0,0 1-1,1 0 1,-1-1-1,1 0 1,-1 0-1,1 0 1,0-1-1,0 0 1,0 0 0,0 0-1,0 0 1,0-1-1,0 0 1,0 0-1,9-1 1,-4-1-883,-1 0 0,1-1 0,-1 0 0,0 0 0,0-1 1,-1-1-1,1 1 0,-1-1 0,0-1 0,0 1 0,0-1 0,11-13 0,13-13-2341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4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10624,'1'3'866,"-1"1"1,0-1 0,1 1-1,0-1 1,-1 1-1,3 2 1,1 4 460,0-1 0,7 11-1,9 18 574,-5 8-634,-3 1 1,12 83-1,-16-75-676,4 22-91,29 130 287,-40-186-561,-1-17-151,0-4-63,1 0-1,-1-1 1,0 1 0,0 0-1,0 0 1,0 0-1,0 0 1,0 0 0,1 0-1,-1 0 1,0-1-1,0 1 1,0 0 0,1 0-1,-1 0 1,0 0-1,0 0 1,0 0 0,0 0-1,1 0 1,-1 0-1,0 0 1,0 0 0,0 0-1,1 0 1,-1 0-1,0 0 1,0 0 0,0 0-1,1 0 1,-1 0-1,0 0 1,0 0 0,0 1-1,0-1 1,1 0-1,-1 0 1,0 0 0,0 0-1,0 0 1,0 0-1,0 1 1,0-1 0,1 0-1,-1 0 1,0 0-1,0 0 1,0 1 0,0-1-1,0 0 1,0 0-1,0 0 1,0 0 0,0 1-1,0-1 1,0 0 0,0 0-1,0 0 1,0 1-1,0-1 1,0 0 0,0 0-1,0 0 1,0 1-1,0-1 1,0 0 0,9-11 297,-2-2-246,-1 0 1,-1 0 0,0 0-1,-1-1 1,-1 0-1,3-15 1,0-2-27,10-43-74,3-18-153,42-125-1,-48 175-997,0-2-3429,-1 17-5510,-6 20 3824,6 2 2096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2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 4736,'-28'-14'1530,"27"13"-1482,0 1-1,1 0 0,-1 0 1,0-1-1,0 1 0,0 0 0,0 0 1,0 0-1,0 0 0,0 0 0,0 0 1,0 0-1,0 0 0,0 1 1,0-1-1,0 0 0,0 0 0,0 1 1,1-1-1,-1 1 0,0-1 0,0 1 1,0-1-1,0 1 0,1-1 0,-1 1 1,0 0-1,1 0 0,-1-1 1,-11 8 9445,44-2-7993,1-1 0,53 0-1,-19-2-985,167 9-962,-185-9-4858,-30-3-763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4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10560,'7'5'1286,"12"16"2158,-3 1-2432,-1 1 1,0 1-1,-2 0 0,15 41 0,57 184 3884,-73-200-4630,-1 0 0,-3 1 0,-2 0-1,-2 1 1,-3 65 0,-1-86-645,-2 1 0,-2 0 0,-1-1 0,-1 0 1,-16 51-1,14-62-831,-1 0 1,0 0-1,-18 26 1,16-29-789,-1-1 1,0 0-1,-1-1 1,-18 14 0,-19 14-3043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44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1056,'6'5'11675,"-6"-5"-11226,2 14 2615,-2 11-2103,-3-8-34,0 1-1,-6 15 1,2-8-70,6-22-78,3-6-256,5-14-10,7-26 83,-5 8-15,-5 22-83,-2 11-134,-2 3 102,3 114 25,-3-115-562,0 1 1,0-1 0,0 1 0,0 0 0,0-1 0,0 1 0,0-1-1,1 1 1,-1-1 0,0 1 0,0 0 0,0-1 0,0 1 0,1-1 0,-1 1-1,0-1 1,0 1 0,1-1 0,-1 1 0,1-1 0,-1 0 0,0 1 0,1-1-1,-1 1 1,1-1 0,-1 0 0,1 1 0,-1-1 0,1 0 0,-1 0-1,1 1 1,0-1 0,9 1-3557,7-1 1035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4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5632,'-2'0'9050,"1"7"-5595,0 16-3297,1-15 858,0 56 569,14 303 212,-5-317-1664,-2-10-2427,-5-16-4830,-1-35 2377,6 2 1590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4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8320,'-5'0'3744,"18"15"-3232,-8 1 2432,4 4-1697,-4 25 865,0 1-1280,-5 23 608,3-1-832,-3 0-256,5-3-224,-5-11-192,5-9 32,-5-10-1248,3-2 704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4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41 3968,'-12'-6'1116,"12"6"-1036,0-1 0,0 1 0,-1 0 0,1 0-1,0 0 1,0-1 0,-1 1 0,1 0 0,0 0-1,0 0 1,-1 0 0,1 0 0,0-1 0,-1 1-1,1 0 1,0 0 0,0 0 0,-1 0 0,1 0-1,0 0 1,-1 0 0,1 0 0,0 0-1,-1 0 1,1 0 0,0 0 0,-1 1 0,1-1-1,0 0 1,0 0 0,-1 0 0,1 0 0,0 0-1,0 1 1,-1-1 0,-4 59 4785,0 10-3005,5-50-1461,1 1 1,1-1-1,0 0 0,2 0 0,0 0 0,10 28 0,-11-40-270,0 0 0,0 0 0,0 0 0,1 0-1,0-1 1,1 0 0,0 0 0,0 0 0,0 0 0,0-1-1,1 1 1,0-1 0,0-1 0,0 1 0,1-1-1,0 0 1,0-1 0,0 0 0,9 4 0,-10-5 23,1-1 1,-1 0-1,1 0 1,0 0-1,-1 0 1,1-1-1,-1 0 1,1-1-1,0 0 1,-1 0 0,1 0-1,-1 0 1,0-1-1,10-4 1,-12 4-76,1 0 1,-1-1-1,1 1 1,-1-1-1,0 0 1,0 0 0,0-1-1,0 1 1,-1-1-1,1 0 1,-1 0-1,0 0 1,0 0-1,4-9 1,-3 4 19,-1 0-1,0 0 1,0-1 0,-1 1-1,0 0 1,1-17 0,-2 9-22,-1-1 0,-1 1 0,0 0 0,-1 0 0,-1 0 1,0 0-1,-11-29 0,12 38-112,-1 1-1,-1-1 1,0 0 0,0 1 0,0 0-1,-1 0 1,0 0 0,0 1 0,0 0-1,-1 0 1,0 0 0,-1 1 0,1-1-1,-1 2 1,0-1 0,0 1 0,-15-7-1,17 9-204,-1 1 0,0 0 0,1 0 0,-1 1 0,0-1 0,0 1-1,1 0 1,-1 1 0,0-1 0,1 1 0,-1 0 0,0 1 0,1-1-1,-1 1 1,1 0 0,0 1 0,0-1 0,0 1 0,0 0 0,0 0 0,0 0-1,1 1 1,0 0 0,-1 0 0,2 0 0,-1 0 0,0 1 0,1-1 0,-4 7-1,2-1-958,0 1-1,1 0 0,1 0 1,0 0-1,-3 20 0,3 14-1907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51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55 171 4640,'-7'-11'1504,"6"9"-912,-6 2 2490,6 0-2879,-1 0-1,0 0 1,1 0-1,-1 1 1,1-1-1,-1 1 1,1-1-1,-1 1 1,1-1-1,-1 1 0,1 0 1,0 0-1,-1 0 1,1 0-1,0 0 1,0 0-1,0 0 1,-1 0-1,1 0 1,0 1-1,1-1 1,-1 0-1,0 1 1,0-1-1,1 1 0,-1-1 1,0 1-1,1-1 1,-1 3-1,0 2-88,0 0 0,0-1 1,0 1-1,1 0 0,0 0 0,0 0 0,1 7 0,0-1 22,-1-11-68,0 1-1,0-1 1,0 1-1,0 0 1,0-1-1,0 1 1,0-1-1,1 1 1,-1-1-1,1 1 1,-1-1-1,1 1 1,-1-1-1,1 0 1,0 1-1,0-1 1,0 0-1,-1 1 1,1-1-1,0 0 1,2 1-1,1 0 54,1 0 1,-1-1-1,0 1 0,1-1 0,-1 0 1,1-1-1,0 1 0,-1-1 0,1 0 1,-1 0-1,6-1 0,6-1 5,30-9-1,-36 8-2,370-127 905,-281 93-909,-51 20-75,65-15 0,-95 28-27,0 1 0,1 0 0,-1 2 1,1 0-1,0 1 0,32 5 0,-44-4-3,1 0 0,-1 1 0,0 0 1,0 1-1,0 0 0,0 0 0,0 0 0,-1 1 0,1 0 0,-1 0 1,0 0-1,0 1 0,0 0 0,-1 0 0,0 1 0,0-1 0,0 1 1,-1 0-1,0 1 0,0-1 0,0 1 0,3 8 0,-2-4 24,0-1 0,0 0-1,1 0 1,12 15 0,-15-21-28,0-1 1,1 1-1,-1-1 1,1 0-1,0 0 1,0 0 0,0-1-1,0 1 1,0-1-1,1 0 1,-1 0-1,1-1 1,-1 1-1,8 1 1,-1-2 42,-1 0 0,1-1 0,0 0 0,0-1 0,0 0 0,19-4 0,68-26 64,-59 18-66,269-83 381,-157 58-217,1 6 0,236-20 0,-380 52-540,18-2 123,-26 2 149,1 0 0,-1 0 0,0 0 0,0 0 0,1 0 0,-1 0 0,0 0 0,0 0 0,1 0 0,-1 0 0,0 0 0,0 0 0,1 0 0,-1 0-1,0 1 1,0-1 0,1 0 0,-1 0 0,0 0 0,0 0 0,0 0 0,1 0 0,-1 1 0,0-1 0,0 0 0,0 0 0,1 0 0,-1 1 0,0-1 0,0 0 0,0 0 0,0 0 0,0 1 0,0-1 0,0 0 0,1 0-1,-1 1 1,0-1 0,0 0 0,0 0 0,0 1 0,0-1 0,0 0 0,0 0 0,0 1 0,0-1 0,0 0 0,-1 0 0,1 1 0,0-1 0,0 0 0,0 0 0,0 1 0,0-1 0,0 0 0,0 0 0,-1 1 0,1-1 0,0 0-1,0 0 1,0 0 0,0 0 0,-1 1 0,1-1 0,0 0 0,0 0 0,-1 0 0,1 0 0,0 0 0,-13 15-1878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52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74 374 3136,'-16'3'6709,"19"-14"-1758,-2 8-4682,0 1 0,0 0 0,-1 0 0,1-1 0,-1 1 1,1 0-1,-1-4 0,1-1-89,0 0-1,0 0 1,0 0 0,1 1-1,0-1 1,1 0 0,0 1 0,0-1-1,0 1 1,0 0 0,1 0-1,0 0 1,1 1 0,6-8 0,8-6 14,0 0 1,32-21 0,-15 15-155,2 2 0,74-34 0,-84 44-16,11-3 84,-25 11 53,-1-1 0,17-9 1,-27 13 49,-6 2-115,-12 4-124,-24 10-33,3 2 18,0 2 0,-52 33 1,-57 57 160,-5 16 319,150-124-438,0 0 1,-1 1-1,1-1 0,0 0 1,0 0-1,0 1 0,0-1 1,0 0-1,-1 0 1,1 1-1,0-1 0,0 0 1,0 0-1,0 1 0,0-1 1,0 0-1,0 1 0,0-1 1,0 0-1,0 0 0,0 1 1,0-1-1,0 0 0,0 1 1,0-1-1,0 0 1,1 0-1,-1 1 0,0-1 1,0 0-1,0 0 0,0 1 1,11 10 96,-8-8-1,1 0 0,0 0 0,0-1 0,0 0 0,4 3 0,18 6 61,-18-7 59,-1-1 0,14 5-1,-6-1 264,-13-6-444,-1 0 0,1-1-1,-1 1 1,1 0 0,0 0-1,-1-1 1,1 1-1,0-1 1,0 0 0,2 1-1,-3-5-1,0 3-30,-1 1 1,0 0-1,1 0 0,-1 0 0,1-1 0,-1 1 0,1 0 0,-1 0 0,1 0 1,-1 0-1,1 0 0,-1 0 0,1 0 0,-1 0 0,1 0 0,-1 0 1,1 0-1,-1 0 0,1 0 0,-1 1 0,0-1 0,1 0 0,-1 0 1,1 0-1,-1 1 0,1-1 0,-1 0 0,0 0 0,1 1 0,-1-1 0,0 0 1,1 1-1,-1-1 0,1 1 0,0 1 0,0 0 0,0 1-1,0-1 1,0 0 0,0 1 0,-1-1 0,2 5-1,-1 7 4,1 26 0,-2-37 3,0 77 3,3-116 1381,-1-2-1347,2-1 1,2 1-1,18-68 1,-6 31-164,-16 64-3,18-63 86,-17 67-506,-1 0-1,1 0 1,1 0-1,-1 1 1,1-1-1,1 1 0,-1 0 1,6-6-1,-8 11 28,-1-1 0,1 1 0,0-1 0,0 1 0,0 0 0,0-1 0,0 1 1,0 0-1,0 0 0,0 1 0,0-1 0,1 0 0,-1 1 0,0-1 0,4 1 0,15 3-3102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05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78 228 4992,'-17'0'2008,"11"-1"-1135,0 1 1,0 0-1,1 0 1,-1 1-1,0 0 1,-11 2-1,8-1 383,9-6-2,10-7 503,24-17-839,2 1 1,1 1 0,63-32-1,-99 58-896,0-1 0,0 0-1,0 1 1,0-1-1,1 1 1,-1-1 0,0 1-1,0-1 1,1 1-1,-1 0 1,0 0 0,1 0-1,-1 0 1,2 0-1,-2 0-14,0 1-1,0-1 1,0 1-1,-1 0 0,1-1 1,0 1-1,-1 0 0,1 0 1,0-1-1,-1 1 0,1 0 1,-1 0-1,1 0 0,-1 0 1,0 0-1,1 0 1,-1 0-1,0 0 0,0 0 1,1 0-1,-1 1 0,5 29 180,3 42-1,-5-39-72,7 39 1,-1-33-38,-2-4 296,18 55 1,-24-89-331,0 0-1,0 0 1,0 0 0,0-1 0,0 1-1,0 0 1,0-1 0,2 2-1,-3-2-20,1-1-1,-1 0 0,1 1 0,-1-1 0,1 1 0,-1-1 0,1 0 0,-1 0 0,1 1 0,-1-1 0,1 0 0,0 0 1,-1 0-1,1 0 0,-1 0 0,1 0 0,0 0 0,-1 0 0,1 0 0,-1 0 0,1 0 0,0 0 0,-1 0 1,1 0-1,-1 0 0,1-1 0,-1 1 0,1 0 0,-1 0 0,1-1 0,-1 1 0,1 0 0,-1-1 0,1 1 1,0-1-1,4-5 68,-1 0 0,0 0 0,-1 0 0,1 0 0,-1 0 0,0-1 0,3-11 0,3-4-40,13-27-27,-2 7-62,-2-2 0,25-89 0,-41 119-33,-2 12 39,1-1-1,-1 1 1,0-1 0,0 1-1,1-1 1,0 1 0,-1-1-1,1 1 1,0 0 0,0-1 0,0 1-1,3-4 1,7 18-184,8 0 182,0-1-1,0-1 1,1-1 0,25 9-1,86 20 66,-126-37-7,22 6 28,0-1 0,1-1 0,29 1 0,-47-5 12,1-1 0,-1-1 0,1 0 0,-1 0 0,0-1 0,0 0 0,1-1 0,-1 0 0,-1-1 0,1 0 0,10-6 0,-17 8-44,0 0 0,0 0 0,0-1 0,0 1 0,0-1 0,-1 0 0,1 0 0,-1 0 0,0 0 0,1 0 0,-2-1 0,1 1 0,0-1 0,-1 1 0,1-1 0,-1 1 0,0-1 0,1-5 0,-2 6-25,0 0 0,0 1 0,1-1 0,-2 0-1,1 1 1,0-1 0,0 1 0,-1-1 0,0 0 0,1 1 0,-1-1 0,0 1-1,0 0 1,0-1 0,-1 1 0,1 0 0,0 0 0,-1-1 0,0 1 0,1 0-1,-1 0 1,0 1 0,0-1 0,0 0 0,0 1 0,0-1 0,-3 0 0,3 1-14,0 0 0,0 0 0,0 0 0,-1 1 0,1-1 0,0 1 1,0-1-1,-1 1 0,1 0 0,0 0 0,0 0 0,-4 1 1,-28 8-131,25-6 118,-8 3 28,0 0 1,0 1-1,1 1 0,1 1 0,-1 0 0,-16 14 1,26-18 15,0 0 1,0 0 0,1 0 0,-1 1 0,1 0 0,0 0 0,1 1-1,0-1 1,0 1 0,0 0 0,1 0 0,0 0 0,0 0 0,1 0-1,0 1 1,0 0 0,0 9 0,1-5 4,2-1 0,0 0 0,0 0 0,1 0 0,0 0 0,1-1-1,0 1 1,1-1 0,6 12 0,-4-10 13,0 0 1,1 0-1,1 0 0,0-1 0,0-1 0,20 20 1,-22-25 27,-1-1 0,0 1 0,1-1 1,0 0-1,0-1 0,1 0 0,-1 0 1,0 0-1,11 3 0,-13-5-17,1-1 1,-1 1-1,0-1 1,1 0-1,-1 0 0,0 0 1,1 0-1,-1-1 0,0 0 1,0 0-1,1 0 1,-1 0-1,0-1 0,0 0 1,0 0-1,6-4 1,13-11 80,-1-1 1,28-29 0,-24 22-105,229-205 246,-245 220-244,-1 1 1,0-1 0,0 0 0,12-21-1,-18 26-15,-1 0-1,0 0 0,0 0 0,0 0 1,0 0-1,-1 0 0,0 0 1,0 0-1,0-1 0,-1 1 0,0 0 1,0-1-1,0 1 0,-2-11 1,2 15-18,-1 0 0,1 0 0,0 0 0,-1 0 1,1-1-1,-1 1 0,1 0 0,-1 0 0,0 0 1,1 0-1,-1 1 0,0-1 0,0 0 0,-1-1 1,-4 1-97,0 11 86,6-6 26,-1 1-1,1-1 1,0 1-1,0-1 1,0 1-1,0 0 1,1-1-1,0 1 1,1 4 0,16 42-69,-13-37-14,4 9 80,-2-2 57,1-1-1,0 1 1,2-2-1,0 1 1,25 32 0,-33-50-32,0 0 1,0 0 0,0 0 0,0 0 0,1-1 0,-1 1 0,1-1-1,-1 1 1,1-1 0,0 0 0,-1 0 0,1 0 0,0 0 0,0-1-1,0 1 1,0-1 0,0 0 0,0 0 0,-1 0 0,1 0 0,0 0-1,0 0 1,0-1 0,0 0 0,0 1 0,-1-1 0,6-3 0,2 0 20,0-1 0,-1 0 0,0 0 0,0-1 0,-1 0 0,14-13-1,1-6-43,-1 0 0,-1-2 0,-1-1 0,-1 0 0,14-33 0,-29 54-5,-3 5 1,0-1 0,1 0 1,-1 1-1,1 0 0,0-1 1,-1 1-1,1 0 0,0 0 0,3-3 1,-5 5-2,0 0 0,1 0 0,-1 0 0,0 0 0,0 0 0,0-1 0,0 1 0,0 0 0,1 0 0,-1 0 0,0 0 0,0 0 0,0 0 0,0 0 0,1 0 0,-1 0 0,0 0 0,0 0 0,0 0 0,0 0 0,1 0 0,-1 0 0,0 0 0,0 0 0,0 0 0,0 0 0,0 0 0,1 0 0,-1 0 0,0 0 0,0 1 0,0-1 0,0 0 0,0 0 0,1 0 0,-1 0 0,0 0 0,0 0 0,0 0 0,0 1 0,0-1 0,2 10-62,-4 10 66,-21 78-62,19-75 42,-2 6 181,1 1-1,0 36 1,7-52-48,-2-13-103,0-1-1,1 0 0,-1 0 0,0 1 0,0-1 1,0 0-1,0 0 0,1 1 0,-1-1 0,0 0 0,0 0 1,1 0-1,-1 0 0,0 0 0,0 1 0,1-1 1,-1 0-1,0 0 0,0 0 0,1 0 0,-1 0 1,0 0-1,0 0 0,1 0 0,-1 0 0,1 0 1,1 0 13,0-1 1,0 0-1,0 0 1,-1 0-1,1 0 1,0 0-1,0 0 1,-1 0-1,1-1 1,1-1-1,9-7 15,231-192 305,-234 195-417,1 0-1,0 1 0,0 0 1,14-6-1,-22 11 70,1 0 0,-1 1-1,1-1 1,-1 1 0,1-1-1,-1 1 1,1 0 0,-1 0-1,1 0 1,0 0 0,2 0-1,-3 1-1,-1-1 1,1 1-1,-1 0 0,1-1 1,-1 1-1,1 0 0,-1 0 1,0 0-1,1 0 0,-1 0 0,0 0 1,0 0-1,0 0 0,0 1 1,0-1-1,0 0 0,0 1 1,0-1-1,1 2 0,-1 1 4,1 0-1,-1 0 1,1 1 0,-1-1-1,-1 0 1,1 0-1,0 1 1,-1-1-1,0 0 1,0 1 0,-1 6-1,-2 6 45,-9 30 1,11-43-42,-99 270 220,-32-4-113,64-155 75,58-100-118,-2 0 1,1 0-1,-2-1 0,0-1 0,-16 14 0,26-25-46,-1 1 1,1 0-1,-1-1 0,1 0 0,-1 0 0,0 0 1,0 0-1,0 0 0,0-1 0,0 0 0,-1 0 1,1 0-1,0 0 0,-1-1 0,1 0 0,0 0 1,-1 0-1,1 0 0,0 0 0,-1-1 0,1 0 1,0 0-1,0 0 0,0-1 0,0 1 0,0-1 1,0 0-1,0 0 0,0 0 0,-5-5 0,1 0-13,1 0 0,0 0 0,0-1 0,1 0-1,0 0 1,1 0 0,-1-1 0,2 0 0,-1 0-1,-5-16 1,4 6-21,0 0 0,2 0 1,0 0-1,-2-30 0,5 26-29,0 0 0,2 0 0,5-31 0,-5 43 22,2 1 1,-1-1 0,1 1 0,1 0 0,0 0 0,1 1-1,-1-1 1,2 1 0,10-15 0,-13 20 22,1 0 0,0 0 0,1 1 0,-1-1 0,0 1 0,1 0 0,0 0 0,0 0 0,0 1 0,0 0 0,0 0 0,0 0 0,1 0 0,-1 1 0,1 0 0,5 0 0,11-1-32,-1 2 1,42 3 0,-33 0-14,0-1-82,139 12-1575,-59 2-4221,-63-5 3108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54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1150 2656,'-1'6'6587,"8"-10"-2926,-3 0-4576,8-9 1320,-1 0 0,-1-1-1,0-1 1,-1 0 0,0 0 0,7-20-1,-13 30-336,17-37 333,59-111 489,-52 112-683,44-53 0,-26 37-24,-21 26 22,95-132 743,-102 136-633,-1-1-1,-1-1 1,-1 0-1,12-39 0,-25 65-291,0-1 0,0 0 0,0 0 0,0 1 0,-1-1 0,0 0 0,0 0 0,0 0 0,-1-6 0,1 9-30,0 1 0,0 0 1,0-1-1,0 1 1,0 0-1,0 0 0,0-1 1,0 1-1,0 0 0,0 0 1,0-1-1,0 1 1,-1 0-1,1 0 0,0-1 1,0 1-1,0 0 0,0 0 1,-1-1-1,1 1 1,0 0-1,0 0 0,-1 0 1,1 0-1,0-1 0,0 1 1,-1 0-1,1 0 1,0 0-1,0 0 0,-1 0 1,1 0-1,-1 0 1,-9 5-262,-12 19-109,-53 102-125,63-104 514,-9 16 85,3 2 0,-21 60 0,31-73 18,1-1-1,1 1 1,2 1-1,-3 53 1,7-70-24,1 0 1,0 0 0,0 1-1,1-1 1,6 18 0,-7-27-27,0 1 0,0-1 0,0 1 0,1-1 0,-1 0 0,1 1 0,-1-1 0,1 0 0,0 0 0,0 0 0,0 0 0,4 3 0,-5-5 0,1 1 0,0 0 0,0 0 0,0-1 0,-1 1-1,1-1 1,0 0 0,0 1 0,0-1 0,0 0 0,0 0-1,0 0 1,-1-1 0,1 1 0,0 0 0,0-1 0,0 1-1,0-1 1,-1 1 0,4-3 0,15-8 131,0-1-1,-2 0 1,28-25 0,-38 31-174,19-16 1,0-1-1,-2-1 1,0-2-1,-2 0 1,-1-2-1,-1 0 1,-1-1-1,18-39 1,64-185 8,-64 146-25,-29 84 5,27-83 80,-35 104-108,-1 0 0,1 0 0,-1 0 0,1 0 1,-1 0-1,0 0 0,0 1 0,0-1 0,0 0 0,0 0 1,-1 0-1,0-3 0,1 5 4,-1 0 0,1 0 1,-1 0-1,1 1 0,-1-1 0,1 0 0,-1 0 1,1 1-1,-1-1 0,1 0 0,-1 1 0,1-1 1,0 0-1,-1 1 0,1-1 0,0 1 0,-1-1 1,1 1-1,0 0 0,-3 2-2,1 0-1,0 1 1,1-1 0,-1 1 0,1-1-1,-1 1 1,0 4 0,-2 8 4,-54 210 37,49-187 1,-68 264 133,67-268-101,-5 22 199,-13 44 177,4-10-72,22-78 205,4-15-185,7-21-86,4-9-311,1 1 1,1 1 0,2 0-1,1 1 1,29-37 0,-45 64 2,16-17-62,-17 18 68,0 1 1,-1-1-1,1 1 1,0-1-1,-1 0 1,1 1-1,0 0 1,0-1-1,-1 1 1,1-1-1,0 1 1,0 0-1,0 0 1,0-1-1,-1 1 1,1 0-1,0 0 1,0 0-1,0 0 1,0 0-1,0 0 1,0 0-1,1 1 1,-1-1 3,-1 1 0,0 0 1,0-1-1,1 1 1,-1 0-1,0-1 1,0 1-1,0 0 1,1-1-1,-1 1 1,0 0-1,0 0 0,0-1 1,0 1-1,0 0 1,-1-1-1,1 2 1,0 2-12,6 100-14,-3-74-22,-2-16 88,1-1 1,1 1 0,0-1 0,0 0 0,8 17 0,-11-29-35,0 0 0,1 0 0,-1 0 1,0-1-1,1 1 0,-1 0 0,1 0 0,-1 0 0,1 0 1,-1-1-1,1 1 0,0 0 0,-1-1 0,1 1 0,0 0 1,0-1-1,-1 1 0,1-1 0,0 1 0,0-1 0,0 1 1,0-1-1,-1 0 0,1 1 0,2-1 0,-2 0 9,1 0 0,-1-1 0,1 1 0,-1-1 0,0 1 0,1-1 0,-1 0 0,0 1 0,0-1 0,1 0 0,-1 0 0,0 0 0,0 0 0,0 0 0,1-2 0,20-22 260,19-30 1,8-10-363,-48 64 82,19-19-115,-10 16 49,-10 4 70,0 0-1,1 0 0,-1 0 0,0 0 1,0 0-1,1 0 0,-1 0 1,0 0-1,1 1 0,-1-1 0,0 0 1,0 0-1,0 0 0,1 0 0,-1 1 1,0-1-1,0 0 0,0 0 1,1 0-1,-1 1 0,0-1 0,0 0 1,0 0-1,0 1 0,1-1 1,-1 0-1,0 0 0,0 1 0,0-1 1,0 0-1,0 1 0,6 28-83,10 31 133,-15-54-24,1-1 0,0 0 1,1 0-1,-1 0 0,1 0 1,0 0-1,0 0 0,6 5 1,-9-10-16,1 1 1,-1-1-1,1 0 1,-1 1-1,1-1 0,-1 0 1,1 0-1,0 1 1,-1-1-1,1 0 1,-1 0-1,1 0 1,-1 0-1,1 0 1,0 0-1,-1 0 1,1 0-1,0 0 1,-1 0-1,1 0 1,-1 0-1,1 0 1,-1 0-1,1-1 1,0 1-1,-1 0 1,1 0-1,-1-1 1,1 1-1,-1 0 1,1-1-1,-1 1 1,1-1-1,-1 1 1,0 0-1,1-2 1,18-20 396,-14 15-299,25-31 220,9-11-432,62-60 0,-99 108 137,14-11-96,-16 11 56,0 1 0,1 0 1,-1 0-1,0 0 0,1 0 1,-1 0-1,0 0 0,1 0 1,-1 0-1,0 0 0,1 1 1,-1-1-1,0 0 1,1 0-1,-1 0 0,0 0 1,0 0-1,1 1 0,-1-1 1,0 0-1,1 0 0,-1 0 1,0 1-1,0-1 0,1 0 1,-1 0-1,0 1 0,0-1 1,0 0-1,0 1 1,1-1-1,-1 0 0,0 0 1,0 1-1,0-1 0,0 0 1,0 1-1,0-1 0,0 0 1,0 1-1,0-1 0,0 0 1,0 1-1,0-1 0,0 1 1,1 13 29,-1 0 1,0 0-1,-1 0 0,-1 0 1,0 0-1,-4 14 0,4-21-7,-27 144 155,29-150-148,0 0-1,0 1 1,-1-1 0,1 0-1,-1 0 1,1 0 0,-1 1-1,1-1 1,-1 0 0,0 0-1,0 0 1,1 0 0,-1 0-1,0 0 1,0 0 0,0-1-1,0 1 1,0 0 0,0 0-1,0-1 1,0 1 0,0-1-1,-1 1 1,1-1-1,-2 1 1,2-1-14,0 0 0,0 0 1,-1 0-1,1 0 0,0 0 0,0-1 0,0 1 0,0 0 1,0-1-1,0 1 0,0-1 0,0 1 0,0-1 0,0 1 1,0-1-1,0 0 0,1 1 0,-1-1 0,0 0 0,0 0 1,1 0-1,-1 0 0,0 0 0,1 0 0,-1 0 0,1 0 1,-1 0-1,1 0 0,0 0 0,-1-2 0,0-1-13,0-1-1,0 1 1,0-1-1,1 1 1,-1-1-1,1 1 1,0-1 0,1 0-1,-1 1 1,1-1-1,0 1 1,0-1-1,1 1 1,-1-1-1,1 1 1,0 0-1,0 0 1,0 0 0,0 0-1,1 0 1,0 0-1,4-4 1,0 1-204,-1 0 0,1 0 1,1 1-1,-1 0 0,1 1 0,0 0 1,0 0-1,0 1 0,1-1 1,11-2-1,-6 1-1008,21-4-3108,-33 10 3752,0-1-1,-1 1 1,1 0 0,0 0 0,0 0-1,-1 0 1,1 0 0,0 0 0,-1 1-1,1-1 1,0 1 0,-1-1-1,1 1 1,-1-1 0,1 1 0,-1 0-1,4 2 1,0 0-2312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55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52 8128,'-37'-11'3680,"29"3"-3168,8 4 64,5 4-416,-2-5-768,10 2 320,2-5-704,-1 8 576,-11-9-4704,7 6 2816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2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576 196 1056,'3'-3'318,"0"1"0,0 0 0,0 0 0,1 0 0,-1 0 0,1 1 1,-1-1-1,1 1 0,-1 0 0,5-1 0,-3 1 254,0 0 1,-1-1-1,0 1 0,1-1 1,6-4-1,-9 4-336,1 1-1,-1-1 1,-1 1-1,1-1 1,0 0-1,0 1 1,0-1 0,-1 0-1,1 0 1,-1 0-1,0-1 1,1 1-1,-1 0 1,0 0 0,0-1-1,-1 1 1,1-1-1,0 1 1,-1-1-1,0 1 1,1-1 0,-1 1-1,0-1 1,0 1-1,0-1 1,-1 1-1,1-1 1,-1 1 0,1-1-1,-1 1 1,0 0-1,-2-5 1,0 1-19,0 1 1,0 0 0,0 0-1,-1 0 1,0 0-1,0 1 1,-1-1-1,1 1 1,-1 0 0,0 0-1,0 1 1,-8-5-1,6 4-108,0 1-1,-1 0 0,1 0 0,-1 1 1,1 0-1,-1 0 0,0 1 0,0 0 1,0 0-1,0 1 0,0 0 0,0 0 0,1 1 1,-1 0-1,0 0 0,-9 3 0,1 1 88,0 1-1,0 1 0,0 0 0,0 1 0,-18 12 0,10-2 98,1 0-1,-27 27 0,-112 108 983,151-143-1209,0 1 0,1 0-1,0 0 1,0 1 0,2 0 0,-10 17 0,15-23-33,0 1 1,0-1 0,0 1 0,1 0 0,0 0 0,1-1 0,-1 1 0,1 0-1,1 1 1,-1-1 0,1 0 0,1 0 0,-1 0 0,1 0 0,3 11 0,2 1 146,18 34 0,-14-31-66,-3-8-37,1-1-1,0 0 1,1-1-1,1 0 0,-1 0 1,2-1-1,0 0 1,23 18-1,-31-27-45,0-1 0,-1 1 0,1 0-1,0-1 1,0 1 0,0-1 0,0 0-1,0 0 1,0 0 0,0-1 0,0 1 0,0-1-1,1 1 1,-1-1 0,0 0 0,5-1-1,-4 0-8,1 0 0,0 0 0,-1-1 0,1 0 0,-1 0 0,1 0 0,-1 0 0,0-1 0,7-5 0,1-2 11,0-2-1,-1 0 1,0 0 0,-1-1-1,11-18 1,-16 24-23,0 0 1,-1-1-1,-1 0 1,1 0-1,-1 0 1,0-1-1,-1 1 0,3-17 1,-5 22-18,1 0 0,-1 0 0,0 0 0,-1 0 0,1 0 0,0 0 0,-1 0 1,1 0-1,-1 0 0,0 0 0,0 1 0,0-1 0,0 0 0,-1 0 0,1 1 0,-1-1 0,0 1 0,0-1 0,1 1 0,-2 0 1,1 0-1,0 0 0,0 0 0,-1 0 0,1 0 0,-1 1 0,1-1 0,-6-1 0,1 0 3,-1 0-1,0 1 0,1 0 1,-1 1-1,0 0 0,0 0 1,0 0-1,0 1 0,0 1 1,0-1-1,0 1 0,1 0 1,-1 1-1,0 0 0,-9 4 1,3-5 193,12-1 265,9-1-202,419 1 1780,-400-1-2487,1-1 0,36-7 0,-106 36-23496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55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72 7552,'-5'0'3424,"32"0"-2976,-4 0 1600,-1 3-1216,27-3 288,10 5-672,35-10-128,1 2-192,13-14 63,-8 5-127,11-11-3679,-11 3 1951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3:59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30 392 3072,'-19'14'976,"18"-14"-880,1 1 1,-1-1-1,0 0 0,0 1 1,1 0-1,-1-1 0,0 1 1,1-1-1,-1 1 1,1 0-1,-1-1 0,1 1 1,-1 0-1,1 0 0,-1-1 1,1 1-1,0 0 1,-1 1-1,1-2 15,0 1-1,0-1 1,1 0-1,-1 1 1,0-1-1,0 0 1,1 1-1,-1-1 1,0 0 0,0 0-1,1 1 1,-1-1-1,0 0 1,0 0-1,1 1 1,-1-1 0,0 0-1,1 0 1,-1 0-1,0 0 1,1 0-1,-1 1 1,1-1-1,-1 0 1,0 0 0,1 0-1,0 0 1,1 0 234,1 0 1,-1 0 0,1 0-1,0 0 1,-1 0 0,1 0 0,0-1-1,-1 1 1,5-3 0,11-8 439,0-2 0,-1-1 0,-1 0 0,24-27 0,-22 23-476,146-151 1366,-42 34 741,-116 129-2124,-3 6-184,-3 12-87,0-2 96,-2 18 102,-9 53 1,10-79-216,0 17 70,0 0 0,1 0-1,1 0 1,1 0 0,7 36 0,-5-34-10,-3-14-25,0 0 0,1-1 0,-1 1 0,2-1 0,-1 1 0,1-1 0,-1 0 1,2 0-1,-1 0 0,1 0 0,0 0 0,0-1 0,0 0 0,8 7 0,-9-10-16,-1-1-1,1 0 0,-1 1 0,1-1 0,-1 0 1,1-1-1,0 1 0,-1 0 0,1-1 0,0 0 1,-1 1-1,1-1 0,0 0 0,0 0 1,-1-1-1,1 1 0,0-1 0,4-1 0,6-1 79,-1-2-1,20-9 0,-18 8 4,16-9-15,0-1 0,-1-1 0,-1-2-1,-1-1 1,44-40 0,-55 44 65,0 0-1,-1-1 0,19-26 1,-32 40-150,-1 0 1,1 0 0,-1 0-1,1 0 1,-1 0 0,0 0-1,0 0 1,0 0 0,-1-1-1,1 1 1,-1 0 0,0 0-1,0-1 1,0 1 0,0 0-1,0 0 1,-2-7 0,1 8-30,0 0 0,0 0 0,0 0 0,0 0 1,0 0-1,-1 1 0,1-1 0,0 0 1,-1 1-1,0-1 0,1 1 0,-1-1 0,0 1 1,0 0-1,1-1 0,-1 1 0,0 0 1,0 0-1,0 1 0,0-1 0,-1 0 0,1 1 1,0-1-1,0 1 0,0 0 0,0 0 0,-1-1 1,-2 2-1,-1-1-10,0 1 1,0 0-1,0 0 0,1 0 1,-1 1-1,1-1 0,-1 1 1,1 1-1,0-1 0,0 1 1,0 0-1,0 0 0,0 1 1,0-1-1,-5 6 0,4-2-7,0 0-1,0 0 0,0 0 1,1 1-1,0 0 0,0 0 1,1 0-1,0 0 0,-4 14 1,5-11 52,0 1 0,1 0 0,0 0 1,1 0-1,0 0 0,1 1 0,0-1 0,1 0 1,1 0-1,0 0 0,5 17 0,-4-19 5,0 0-1,1-1 1,0 0 0,1 1-1,0-1 1,1-1-1,-1 1 1,2-1-1,-1 0 1,1 0 0,0-1-1,1 0 1,0 0-1,9 6 1,-12-10 26,-1-1-1,1 1 1,-1-1 0,1 0-1,0 0 1,0-1-1,0 1 1,0-1 0,0 0-1,0 0 1,0-1 0,1 0-1,-1 1 1,0-2 0,0 1-1,10-2 1,-8 0-7,0-1 0,0 1 0,0-1 0,-1 0 0,1-1 0,-1 0 0,0 0 0,1 0 0,-2-1 0,1 0 0,8-9 0,89-106 79,-61 69 2,2 1 0,66-58 0,-54 58 419,-54 49-453,-1 0-69,0 0 0,0 0 0,1-1-1,-1 1 1,0 0 0,0-1 0,0 1-1,0 0 1,0-1 0,-1 1 0,1-1-1,0 0 1,-1 1 0,1-1 0,-1 0-1,1 1 1,-1-4 0,2 3-304,0-1 268,-1 5-1,0 0 6,-1 0 1,1 0-1,0 0 1,-1 0-1,1-1 1,0 1 0,0 0-1,0-1 1,3 4-1,3 7 38,-4-6-22,-1 0-1,0 0 1,-1 0-1,0 1 1,0-1-1,1 11 1,-4 40 38,2-46 8,-3 28 27,-1 0 0,-15 58 0,16-82-23,-2 0 0,0 0 0,-1 0 0,0 0 1,-2-1-1,1 0 0,-2-1 0,-19 25 0,27-36-30,-1 0-1,0 0 1,1 0 0,-1-1-1,0 1 1,0 0-1,-1-1 1,1 1 0,0-1-1,0 0 1,-1 0-1,1 0 1,0 0-1,-1 0 1,1 0 0,-1-1-1,0 1 1,1-1-1,-1 0 1,1 0 0,-1 0-1,0 0 1,1 0-1,-1 0 1,1-1 0,-1 1-1,1-1 1,-1 0-1,1 1 1,-1-1 0,1-1-1,0 1 1,-1 0-1,1 0 1,-4-4 0,2 1-7,0 0 0,0 0 0,0-1 0,0 0 1,1 1-1,-1-1 0,1 0 0,-3-8 1,5 10-38,-1-1-1,1 1 1,0-1 0,0 1 0,0-1 0,0 1 0,0-1 0,1 0 0,0 0-1,0 1 1,0-1 0,0 0 0,0 1 0,3-8 0,-2 9 4,0 0 1,0 0 0,1 0-1,-1-1 1,1 2-1,0-1 1,-1 0-1,1 0 1,2-1 0,0 0-10,2-2-2,0 0 0,1 1 1,0-1-1,0 2 0,0-1 0,1 1 0,-1 0 1,10-3-1,7-2-14,322-103 43,-315 100 91,33-17 1,-9 4 60,-59 39-110,-10 24 0,3-13-119,1 0 0,1 1 0,-7 41-1,13-53 58,1 1 1,0 0-1,1 0 0,1-1 0,1 1 0,0 0 0,6 27 0,-5-38 65,-1 0 0,1 0-1,0 0 1,0 0-1,4 6 1,-5-10-32,-1 0 0,1 0 0,0 0 0,-1 0 0,1 0-1,0 0 1,0 0 0,0 0 0,-1-1 0,1 1 0,0 0 0,0-1 0,0 1 0,0 0-1,0-1 1,0 1 0,1-1 0,-1 0 0,0 1 0,0-1 0,0 0 0,0 0 0,0 0 0,1 0-1,-1 0 1,0 0 0,0 0 0,0 0 0,2-1 0,0 0 29,1 0 0,-1-1 1,0 0-1,1 0 0,-1 0 0,0 0 1,-1-1-1,1 1 0,0-1 0,-1 0 1,1 1-1,-1-1 0,0 0 1,0 0-1,4-7 0,0-4 51,0 1-1,6-24 1,-4 11-16,-2-1 0,4-30 0,-8 43-64,-1 0-1,-1-1 0,0 1 1,-1-1-1,-5-25 1,5 38-23,0 0 0,0-1 0,0 1 0,0 0 0,0 0 0,-1 0 0,1 0 0,0 0 0,-1 0 0,0 0 1,1 0-1,-1 1 0,0-1 0,0 1 0,0-1 0,0 1 0,0 0 0,-1 0 0,1 0 0,0 0 0,0 0 0,-1 0 0,1 1 0,-1-1 0,1 1 1,0-1-1,-1 1 0,1 0 0,-1 0 0,1 0 0,-1 1 0,1-1 0,-1 0 0,1 1 0,0 0 0,-1-1 0,1 1 0,0 0 0,-4 3 1,-5 3-20,6-4-144,17-6 128,33-12 68,-20 6 10,0 1 0,29-5 0,15 3-148,111-2 0,-173 12 152,0 0 0,1 1 0,-1 0 0,1 0 0,-1 0 0,0 1 0,0 0 0,0 1 0,0-1 0,9 6 0,-13-6 1,0 0-1,-1 0 0,1 0 0,-1 0 0,1 1 1,-1-1-1,0 1 0,0 0 0,0-1 0,0 1 0,0 0 1,-1 0-1,1 0 0,-1 0 0,0 1 0,0-1 0,0 0 1,0 1-1,0-1 0,-1 0 0,0 1 0,0-1 0,0 1 1,0 5-1,-2 4 63,0 1 0,-1-1 0,0 1 1,-1-1-1,-8 19 0,-36 62 70,26-54-96,16-30-22,7-17 119,9-20-6,2 2-134,0 0-1,24-35 0,38-41-211,-71 97 174,3-4-1,-1 1 0,1-1 0,1 2 0,-1-1 0,1 1 0,0 0 1,1 0-1,-1 0 0,1 1 0,0 1 0,15-7 0,-22 10 12,0 1-1,0 0 0,-1 0 1,1 0-1,0-1 1,0 1-1,0 0 1,0 0-1,0 0 1,0 0-1,0 1 0,0-1 1,-1 0-1,1 0 1,0 0-1,0 1 1,0-1-1,0 0 1,0 1-1,-1-1 0,1 1 1,0-1-1,0 1 1,-1 0-1,1-1 1,0 1-1,-1-1 0,1 1 1,-1 0-1,1 0 1,-1-1-1,1 1 1,-1 0-1,1 0 1,-1 0-1,1 1 0,1 3-9,-1 1 1,1 0-1,-1 0 0,1 9 0,-2-13 11,2 24 39,-2 36 0,1 16 69,0-68-99,0 1 0,1-1 0,0 1 0,1-1 0,5 13 0,-8-22-4,1 0-1,-1 1 0,1-1 1,0 0-1,-1 0 0,1 0 1,0 0-1,0 1 1,0-1-1,0 0 0,0 0 1,0-1-1,0 1 1,0 0-1,0 0 0,3 1 1,-3-2 3,1 1 0,0-1 0,-1 0 0,1 0 1,0 0-1,0 0 0,-1 0 0,1 0 0,0 0 0,-1 0 1,1-1-1,0 1 0,-1-1 0,1 1 0,0-1 0,1-1 0,13-8 43,0 0-1,0-1 1,-1-1-1,19-19 0,-7 7-35,16-11 0,57-34 0,-56 40-29,89-51-151,-28 17 170,-94 55-34,8-5-34,-19 13 60,1-1-1,-1 1 0,1 0 1,-1 0-1,1-1 0,-1 1 1,1 0-1,-1 0 0,1 0 1,-1 0-1,1 0 1,-1 0-1,1 0 0,0 0 1,-1 0-1,1 0 0,-1 0 1,1 0-1,-1 0 1,1 0-1,0 0 0,-1 1 1,1-1-1,-1 0 0,1 0 1,-1 1-1,1-1 0,-1 1 1,1-1 2,-1 1 1,0 0-1,1 0 1,-1 0-1,0 0 1,0-1-1,0 1 1,0 0-1,0 0 1,0 0 0,0 0-1,0 0 1,0 0-1,0-1 1,0 1-1,-1 0 1,1 0-1,0 0 1,-1 0-1,0 1 1,0 3-1,-2 13-36,3-11-6,-1-1 0,0 1 1,-4 11-1,-2 2 74,-11 27 152,17-44-163,0-1 0,0 1 0,-1-1 0,1 0-1,-1 1 1,1-1 0,-1 0 0,0 0 0,0 0 0,0 0 0,0-1 0,0 1-1,0-1 1,-3 2 0,4-2-12,0-1-1,0 0 0,-1 0 1,1 0-1,0 0 1,-1 0-1,1 0 1,0 0-1,0-1 0,-1 1 1,1 0-1,0-1 1,0 1-1,0-1 1,-2 0-1,-19-12 73,16 9-71,-15-9-54,11 7-43,0-1-1,-1 1 1,1 1 0,-20-7 0,27 11 76,1 1 0,-1-1 0,0 0 0,0 1 0,1 0 0,-1 0-1,0 0 1,0 0 0,0 0 0,0 0 0,1 1 0,-1 0 0,0-1 0,1 1 0,-1 0 0,0 0 0,1 0 0,-1 1 0,1-1 0,-1 1-1,1-1 1,0 1 0,0 0 0,0 0 0,-3 2 0,2 1 1,-1 0-1,1 0 0,-1 0 1,2 0-1,-1 1 1,0-1-1,1 1 1,0 0-1,1 0 1,-2 6-1,1 1-11,0 0 0,1 0 0,0 20 0,2-23 24,0 0-1,0 0 1,1 0-1,0 0 1,1 0-1,0 0 1,0-1-1,7 13 1,-8-17 7,1-1 0,-1 0 0,1-1 0,0 1 1,0 0-1,0-1 0,0 1 0,1-1 0,0 0 1,-1 0-1,1-1 0,0 1 0,0-1 0,0 0 0,1 0 1,-1 0-1,1 0 0,-1-1 0,1 0 0,4 1 0,-5-2 13,-1 1 0,1-1-1,0-1 1,-1 1 0,1 0-1,0-1 1,-1 0-1,1 0 1,-1 0 0,1 0-1,-1-1 1,0 1 0,1-1-1,-1 0 1,0 0-1,0 0 1,0 0 0,-1-1-1,4-2 1,1-2 32,0-1 0,-1 0 0,0 0 0,0-1 0,8-17 0,10-26-4,29-101 0,-34 92-158,-10 23 123,-8 35-42,0 0 0,-1 0 0,0 0 0,0 0 0,0 0 0,0 0 0,0 0 0,-1-1 0,0-2 0,-9 26-351,6-9 364,2 0-1,-1 1 0,1-1 1,0 23-1,3 49-34,-1-79 50,0-2 0,5 59 72,-4-54-45,0 1 0,1 0 1,0-1-1,0 1 0,6 12 0,-8-20-19,1 1 1,-1 0-1,0-1 1,0 1-1,1 0 1,-1-1-1,1 1 1,-1 0-1,1-1 1,-1 1-1,1-1 1,-1 1-1,1-1 1,-1 1 0,1-1-1,-1 1 1,1-1-1,0 0 1,-1 1-1,1-1 1,0 0-1,-1 0 1,1 1-1,0-1 1,0 0-1,-1 0 1,1 0-1,0 0 1,0 0-1,-1 0 1,1 0-1,0 0 1,-1 0-1,1 0 1,0 0-1,0-1 1,-1 1-1,1 0 1,0 0-1,-1-1 1,1 1-1,0 0 1,-1-1-1,1 1 1,0-2-1,4-1 38,-1-1 0,0-1 0,0 1-1,6-9 1,-6 7-26,15-19-19,2 0 0,0 2 0,2 0 1,0 1-1,2 2 0,0 0 0,1 2 0,46-24 0,-53 32 33,1-1-49,0 1 0,37-12 1,-54 21 1,-1 0 1,1 1 0,-1-1-1,1 1 1,-1 0-1,1-1 1,-1 1 0,1 0-1,-1 1 1,1-1 0,-1 0-1,0 1 1,5 1-1,-6-2 15,0 1 0,0 0 0,0-1 0,0 1 0,0 0 0,0 0 0,0 0 0,-1 0 0,1 0 0,0 0 0,0 0 0,-1 0 0,1 0-1,-1 0 1,1 0 0,-1 0 0,1 1 0,-1-1 0,0 0 0,1 0 0,-1 1 0,0-1 0,0 0 0,0 0 0,0 1 0,0-1 0,0 0 0,-1 2-1,-5 38 101,-2-1-1,-20 61 0,1-6-37,24-82-60,-2 7 148,6-17-37,7-9 4,86-120-299,-19 24-227,-43 67 279,-30 33 124,0 0 1,0 0 0,0 0 0,0 1 0,1-1 0,-1 1-1,0-1 1,1 1 0,-1 0 0,1 0 0,-1 0 0,1 0-1,0 1 1,2-1 0,-4 1-1,0 0 0,-1 0 0,1 0-1,0 0 1,-1 1 0,1-1 0,0 0 0,-1 0 0,1 1-1,0-1 1,-1 0 0,1 1 0,-1-1 0,1 0-1,-1 1 1,1-1 0,-1 1 0,1-1 0,-1 1 0,1 0-1,-1-1 1,1 1 0,-1-1 0,0 1 0,1 0 0,4 18 3,-4-16-2,3 26 84,-1 1-1,-2 51 1,-1-55-72,0-20-2,0 1 0,1-1 0,0 0 0,0 1 0,0-1 0,1 0 1,0 1-1,4 9 0,-5-15-4,-1 0 0,0-1 0,1 1 1,-1 0-1,1-1 0,-1 1 0,1-1 0,-1 1 0,1-1 1,-1 1-1,1-1 0,-1 1 0,1-1 0,-1 1 1,1-1-1,0 0 0,-1 1 0,1-1 0,0 0 1,0 0-1,-1 0 0,1 1 0,0-1 0,-1 0 1,1 0-1,0 0 0,0 0 0,-1 0 0,1 0 0,0 0 1,0 0-1,-1-1 0,1 1 0,0 0 0,-1 0 1,1-1-1,0 1 0,-1 0 0,1-1 0,0 1 1,-1-1-1,1 1 0,0-1 0,5-3 23,-1 0 0,0-1 0,8-8 0,-11 11-20,28-28-5,1 1 0,1 2 0,2 1 0,1 2 0,48-27 0,89-26-102,-113 54 116,-48 18-55,-8 3 55,1 0 0,-1 1 0,1-1 0,0 1 0,0 0 0,0 0 0,4 0 0,-23 18-110,1-2 30,6-4 64,-1 0 0,1 1-1,1 0 1,0 0 0,1 1-1,-9 25 1,12-30 2,1 1 1,0 0-1,0 0 0,1 1 0,0-1 0,1 0 1,0 0-1,0 0 0,1 1 0,0-1 1,4 16-1,-4-21 13,1-1 0,-1 1 0,1 0 0,-1-1 0,1 1-1,0-1 1,0 1 0,1-1 0,-1 0 0,1 0 0,-1 0 0,1 0 0,0-1 0,0 1 0,0-1 0,0 0 0,1 0 0,-1 0 0,7 3 0,-6-4 4,1 0-1,-1 0 1,0 0 0,0-1 0,0 0 0,0 0 0,0 0 0,0 0 0,1 0 0,-1-1-1,0 0 1,0 0 0,0 0 0,0 0 0,0-1 0,-1 0 0,1 0 0,7-4-1,15-13-9,0-2 0,-2-1 0,24-26 0,15-14 248,-26 31-148,-2 1-2,38-43 0,-70 70-103,0-1 0,0 1-1,-1-1 1,1 0 0,-1 1-1,1-1 1,-1 0 0,0-1-1,1-5 1,-2 9-6,-1 0-1,0 0 1,0 0 0,0 0-1,0 0 1,0 0-1,0 0 1,0 0 0,0 0-1,0 0 1,-1 0-1,1 0 1,0 0 0,-1 0-1,1 0 1,0 0-1,-1 0 1,1 0 0,-1 0-1,0 1 1,1-1 0,-1 0-1,1 0 1,-1 1-1,0-1 1,0 0 0,0 1-1,1-1 1,-1 1-1,0-1 1,0 1 0,0-1-1,0 1 1,0 0 0,0-1-1,-1 1 1,-1-1-20,-1 0 0,0 0 0,0 0 0,1 1 1,-1 0-1,0 0 0,0 0 0,-4 0 0,-1 2 54,1 0-1,0 0 0,0 0 0,0 1 1,0 1-1,1-1 0,-1 1 0,1 0 0,0 1 1,0 0-1,-11 10 0,15-12-11,0 0-1,1 0 1,0 0-1,-1 0 1,1 0-1,0 0 1,1 1-1,-1-1 1,0 1-1,1-1 1,0 1-1,0 0 1,0 0-1,0-1 1,1 1-1,0 0 1,-1 0-1,1 0 1,1 0-1,-1-1 1,0 1-1,1 0 1,0 0 0,0 0-1,0-1 1,0 1-1,1-1 1,2 5-1,0 1 4,2-1-1,-1 0 1,1 0-1,0 0 1,0-1-1,1 0 0,0 0 1,0-1-1,1 0 1,10 7-1,-4-5 29,-1-1-1,1-1 0,1 0 1,-1-1-1,1 0 0,0-1 1,0-1-1,0-1 0,0 0 1,20 0-1,-17-2-382,0-1 0,0 0 0,23-6 0,-25 3-904,-1 0-1,0-1 1,27-13 0,-31 12-986,0-1 0,-1 0 0,0 0 0,17-17 1,5-5-2818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00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11 483 2816,'0'0'162,"-1"0"1,1 0 0,-1 0-1,1 0 1,-1 1-1,1-1 1,-1 0-1,1 0 1,0 0-1,-1 0 1,1 1-1,-1-1 1,1 0 0,0 0-1,-1 1 1,1-1-1,0 0 1,-1 1-1,1-1 1,0 1-1,-1-1 1,1 0-1,0 1 1,0-1 0,-1 1-1,1-1 1,0 0-1,0 1 1,0-1-1,0 1 1,0-1-1,0 1 1,0-1-1,0 1 1,0-1 0,0 1-1,0-1 1,0 1-1,0-1 1,0 1-1,0-1-96,2 1 396,-1-1-1,0 0 1,1 0 0,-1 0-1,1-1 1,-1 1-1,1 0 1,-1-1-1,1 1 1,1-2 0,3-2 102,0 0 0,0-1 0,-1 0 1,0 0-1,0-1 0,0 1 0,-1-1 1,0 0-1,4-7 0,51-86 1951,8-13-465,-45 80-1371,-1-1 0,-2-1-1,21-53 1,-38 83-590,0-1 1,0 0 0,1 1-1,2-5 1,-5 9-95,1-1 0,-1 1 1,0 0-1,0 0 0,0-1 0,1 1 1,-1 0-1,0-1 0,0 1 0,0 0 1,0-1-1,0 1 0,0-1 0,0 1 1,1 0-1,-1-1 0,0 1 0,0 0 1,0-1-1,-1 1 0,1 0 0,0-1 1,0 1-1,0-1 0,0 1 0,0 0 1,0-1-1,0 1 0,-1-1 1,1 1-4,-1 0 1,1 0 0,0 0 0,-1 0-1,1 0 1,-1 0 0,1 0 0,0 0 0,-1 0-1,1 1 1,0-1 0,-1 0 0,1 0 0,0 0-1,-1 0 1,1 1 0,0-1 0,-1 0 0,1 0-1,0 1 1,0-1 0,-1 0 0,1 0-1,0 1 1,0-1 0,-1 0 0,1 1 0,0-1-1,0 0 1,0 1 0,0-1 0,0 0 0,-1 1-1,1 0 1,-4 8 9,0 0 0,1 1-1,0-1 1,0 1 0,1 0-1,-1 16 1,-1 63 34,4-68-29,2 1 1,0 0-1,1 0 0,1-1 1,1 1-1,1-1 0,12 29 1,-17-47 6,1-1 0,-1 1 0,0 0 0,1 0 0,0-1 0,0 1 0,0-1 0,0 0 0,0 1 0,0-1 0,1 0 0,-1 0-1,1-1 1,-1 1 0,1 0 0,0-1 0,-1 1 0,5 0 0,-4-2 11,0 1 0,0-1 0,0 0-1,0 0 1,0 0 0,1 0 0,-1-1-1,0 1 1,0-1 0,0 0 0,0 0-1,0 0 1,0 0 0,-1-1 0,1 1 0,0-1-1,0 1 1,4-5 0,26-20 136,-2-1 1,51-56-1,46-77-187,-79 87-139,-47 70 151,-1 0 0,1 0 0,0 1 0,1-1 0,-1 1 0,0-1 0,1 1 0,-1 0 0,1 0 0,5-3-1,-8 5 14,1 0 0,-1 0 0,0 0 0,1 0 0,-1 0 0,1 0 0,-1 0 0,0 0 0,1 0 0,-1 0 0,0 0 0,1 0 0,-1 0 0,0 0 0,1 0 0,-1 1 0,0-1 0,1 0 0,-1 0 0,0 0 0,1 1 0,-1-1 0,0 0 0,0 0 0,1 1 0,-1-1 0,0 0 0,0 0 0,0 1 0,1-1 0,-1 0 0,0 1 0,0-1 0,0 0 0,0 1 0,0-1 0,0 0 0,1 1 0,-1-1 0,0 1 0,2 16 14,-2-14-11,2 22 32,-1 1-1,-2-1 1,0 0 0,-2 0 0,-1 0-1,-1 0 1,-1 0 0,-12 32 0,17-56-30,1 2 5,-1-1 0,0 0 0,0 0 1,-1 0-1,1 1 0,-3 2 0,4-5-2,-1 0 1,1 1-1,0-1 0,-1 0 0,1 0 1,-1 1-1,1-1 0,0 0 0,-1 0 1,1 0-1,-1 0 0,1 0 0,-1 0 1,1 1-1,-1-1 0,1 0 1,-1-1-1,1 1 0,-1 0 0,1 0 1,0 0-1,-1 0 0,1 0 0,-1 0 1,1 0-1,-1-1 0,1 1 0,0 0 1,-1 0-1,1-1 0,-1 1 0,1 0 1,0-1-1,-1 1 0,1 0 1,0-1-1,-1 1 0,1 0 0,0-1 1,0 1-1,-1-1 0,-1-2 24,-1 0 1,1-1-1,0 1 0,0 0 1,0-1-1,1 1 0,-3-8 1,3 10-41,1-1 1,-1 1-1,1-1 1,0 0-1,0 1 1,-1-1-1,1 0 1,0 1-1,0-1 1,1 0-1,-1 1 1,0-1-1,1 1 1,-1-1-1,1 0 1,-1 1 0,1-1-1,-1 1 1,1 0-1,0-1 1,2-2-1,3-2-27,1 0 0,0 0 0,0 1 0,0-1 0,1 2 0,0-1 0,0 1 0,0 0 0,0 1 0,1 0 0,12-3 0,0 0-42,1 1 0,0 1 0,26-2 0,-34 6-1758,-1 0-1,1 0 0,19 4 1,-33-4 1690,0 0 0,1 0 0,-1 0 0,1 0 0,-1 0 1,0 0-1,1 0 0,-1 0 0,1 0 0,-1 1 0,0-1 0,1 0 1,-1 0-1,1 0 0,-1 0 0,0 1 0,1-1 0,-1 0 0,0 0 1,1 1-1,-1-1 0,0 0 0,0 1 0,1-1 0,-1 0 0,0 1 1,0-1-1,1 1 0,-1-1 0,0 0 0,0 1 0,0-1 1,0 1-1,0-1 0,0 0 0,0 2 0,-6 10-3157,4-9 2152,-7 16-1659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01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28 117 8128,'-17'-45'3680,"7"30"-3168,10 4-736,10 2 32,3-11-768,4 4 544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08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1199 4576,'-5'5'665,"0"0"0,1 0 1,-7 9-1,10-13-452,1 1 0,-1-1-1,1 0 1,-1 0 0,1 0-1,0 0 1,-1 0 0,1 0 0,0 1-1,0-1 1,0 0 0,0 0 0,0 0-1,0 0 1,0 1 0,0-1 0,1 0-1,-1 0 1,0 0 0,1 2-1,-1-3-123,1 1-1,-1-1 0,0 0 0,0 1 0,1-1 1,-1 1-1,0-1 0,0 0 0,1 1 0,-1-1 1,0 0-1,1 0 0,-1 1 0,0-1 0,1 0 1,-1 0-1,1 1 0,-1-1 0,1 0 0,-1 0 1,0 0-1,1 0 0,-1 0 0,1 0 0,-1 0 1,1 0-1,-1 0 0,1 0 0,-1 0 0,0 0 1,1 0-1,-1 0 0,1 0 0,-1 0 0,1 0 1,-1 0-1,1-1 0,-1 1 0,0 0 0,1 0 1,-1-1-1,0 1 0,1 0 0,-1 0 0,0-1 1,1 1-1,-1 0 0,1-1 0,8-10 612,-1 0 0,0 0 0,0-1 1,-1 0-1,8-17 0,-4 7-288,219-377 2015,-224 389-2362,0-1 19,0 1 1,1 0-1,0 0 1,1 1-1,0 0 1,11-9-1,-18 17-77,-1 1 0,1-1 1,0 1-1,-1-1 0,1 1 0,0-1 1,0 1-1,-1 0 0,1-1 1,0 1-1,0 0 0,0 0 0,0-1 1,-1 1-1,1 0 0,0 0 0,0 0 1,0 0-1,0 0 0,0 1 0,-1-1 1,1 0-1,0 0 0,0 0 0,0 1 1,-1-1-1,1 0 0,0 1 0,0-1 1,-1 1-1,1-1 0,0 1 1,-1-1-1,1 1 0,0-1 0,-1 1 1,2 1-1,0 1 6,1 1 1,-1 0 0,0 0-1,0-1 1,2 8 0,-3-9-4,7 21 54,-1 2 0,0-1 0,-2 1 0,-1 0 0,-1 0 0,-1 0 0,-1 0 0,-1 0 0,-5 36 0,1-41-15,0 1-1,-1-1 1,-1 0 0,-1-1 0,0 1-1,-14 22 1,18-36-13,0 0-1,-1 0 1,0-1-1,0 1 1,0-1-1,-1 0 1,1 0 0,-1-1-1,-6 5 1,8-7 4,0-1 0,0 1 0,0-1 1,0 1-1,0-1 0,0 0 0,-1 0 0,1-1 1,0 1-1,0-1 0,-1 1 0,1-1 0,0 0 1,-1 0-1,1 0 0,0-1 0,-1 1 1,1-1-1,0 0 0,-6-2 0,-2-2-53,0-1 0,1 0 0,-1 0 0,1-1 0,1 0-1,-1-1 1,1 0 0,1 0 0,-1-1 0,1-1 0,1 1 0,-13-21 0,20 30 3,0-1 1,-1 1-1,1 0 1,0-1-1,0 1 1,-1 0-1,1-1 1,0 1-1,0 0 1,0-1-1,0 1 1,0-1 0,0 1-1,0 0 1,-1-1-1,1 1 1,0-1-1,0 1 1,1-1-1,-1 1 1,0 0-1,0-1 1,0 1-1,0-1 1,0 1 0,0 0-1,0-1 1,1 1-1,-1 0 1,0-1-1,0 1 1,1-1-1,-1 1 1,0 0-1,0 0 1,1-1-1,-1 1 1,0 0-1,1 0 1,-1-1 0,0 1-1,1 0 1,-1 0-1,1 0 1,-1-1-1,0 1 1,1 0-1,-1 0 1,1 0-1,-1 0 1,0 0-1,1 0 1,-1 0 0,1 0-1,-1 0 1,1 0-1,29 2-116,-28-2 88,67 9 187,0-4 0,120-5 1,-164-2-36,0-2 1,-1-1 0,0 0 0,0-2 0,34-15 0,-27 8-38,-1-1 0,0-2 0,37-27 0,-37 20-88,0-1-1,-2-1 1,27-34 0,64-91 132,-117 148-112,29-37 86,-3-2 0,-1-1-1,31-65 1,-35 50-157,-3 0 0,-2-1 0,-3-1 0,14-116 1,-29 176 60,1-16-173,-1 16 172,0 0 1,0 0-1,0 0 0,0 0 0,0 0 0,0 0 1,0 0-1,0 0 0,0 0 0,0 0 1,0-1-1,0 1 0,0 0 0,0 0 1,0 0-1,0 0 0,0 0 0,0 0 1,0 0-1,0 0 0,0 0 0,0 0 1,0 0-1,-1 0 0,1 0 0,0 0 1,0 0-1,0 0 0,0 0 0,0 0 1,0 0-1,0 0 0,0 0 0,0 0 1,0 0-1,0 0 0,0 0 0,0 0 1,0 0-1,0 0 0,0 0 0,0 0 1,0 0-1,0 0 0,-1 0 0,1 0 1,0 0-1,0 0 0,0 0 0,0 0 1,0 0-1,0 0 0,0 0 0,0 0 1,0 0-1,0 0 0,0 0 0,0 0 1,0 0-1,0 0 0,0 0 0,0 0 1,0 0-1,0 0 0,0 0 0,0 0 1,0 0-1,-6 11-78,-27 78-17,-2 7 173,-32 43 36,-60 177 156,25-59 109,55-140 135,46-108-378,6-8-19,16-13 47,188-163-70,-181 150-163,-19 17 31,-3 2 2,0 0-1,0 1 1,0 0 0,12-6-1,-17 10 31,1 0 0,-1 1 0,1-1 0,-1 1 0,1-1 0,-1 1-1,1-1 1,-1 1 0,1 0 0,-1 0 0,1 0 0,0 0 0,-1 0 0,1 0 0,-1 0 0,1 0 0,-1 1-1,1-1 1,-1 1 0,1-1 0,-1 1 0,1 0 0,-1-1 0,1 1 0,-1 0 0,0 0 0,0 0 0,1 0 0,0 1-1,1 1 12,-1 1 0,1-1-1,-1 0 1,0 1 0,0 0-1,0-1 1,-1 1 0,1 0-1,-1 0 1,1 6 0,6 45 25,-5-30-6,0 7 30,-1-14-23,0 0 0,9 32 0,-10-48-17,-1-1 0,1 1 0,0 0-1,0-1 1,-1 1 0,1-1 0,0 0 0,0 1 0,0-1 0,0 0-1,0 1 1,1-1 0,-1 0 0,0 0 0,1 0 0,-1 0-1,0 0 1,1 0 0,-1 0 0,1-1 0,0 1 0,-1-1-1,1 1 1,-1-1 0,1 1 0,0-1 0,-1 0 0,1 0-1,0 0 1,2 0 0,3-1 10,-1 0 1,0 0-1,1-1 0,-1 0 0,0 0 1,8-4-1,43-20 55,88-56 0,-105 54-61,0-1 0,-2-2 0,-1-2 0,-2-1 0,38-47 0,-66 73-13,0-1-1,-1 0 1,0 0-1,-1 0 0,0-1 1,0 0-1,-1 1 0,3-13 1,-7 21-10,1 0 0,-1 0 0,0 0 0,0-1 0,0 1 0,0 0 0,0 0 0,0-1 0,0 1 0,0 0 0,0-1 0,-1 1 0,0-2 0,1 2 7,0 1 0,0 0-1,-1 0 1,1-1 0,0 1 0,0 0-1,-1 0 1,1-1 0,0 1-1,-1 0 1,1 0 0,0 0 0,-1 0-1,1 0 1,0-1 0,-1 1 0,1 0-1,0 0 1,-1 0 0,1 0-1,0 0 1,-1 0 0,-14 5 2,-9 9-77,1 0-1,1 2 1,-33 30-1,-56 64-11,105-104 89,-93 107 141,89-101-124,1 1-1,1 1 1,0 0-1,0 0 1,2 0-1,0 1 1,-5 19-1,10-31 1,0 1-1,0-1 1,1 0-1,0 1 1,0-1-1,0 0 0,0 1 1,0-1-1,0 0 1,1 1-1,0-1 0,0 0 1,1 4-1,-1-6-2,-1 1 0,1-1 0,0 0-1,0 0 1,0 1 0,0-1 0,0 0-1,1 0 1,-1 0 0,0 0 0,0 0-1,1 0 1,-1 0 0,1-1 0,-1 1-1,1 0 1,-1-1 0,1 1 0,-1-1-1,1 0 1,-1 1 0,1-1 0,0 0-1,-1 0 1,1 0 0,-1 0 0,1 0-1,3-1 1,4-1 15,1 0 0,0-1 0,-1 0 0,1-1 0,-1 0 0,0 0 0,0-1 0,-1 0 0,13-9 1,-3-1 35,0 0 0,29-34 0,-30 30-91,-1-2 0,-1 0 0,-1-1 0,0 0 0,-2-1 0,-1 0 0,-1-1 0,-1-1 0,8-33 0,-17 40-111,0 18 131,0 0 0,0 0 0,0 0 0,0 0 0,0 0 0,0-1 0,0 1 0,0 0 0,0 0 1,0 0-1,0 0 0,0 0 0,0 0 0,0 0 0,0-1 0,-1 1 0,1 0 0,0 0 0,0 0 0,0 0 0,0 0 0,0 0 0,0 0 0,0 0 0,0 0 1,-1 0-1,1 0 0,0 0 0,0 0 0,0 0 0,0 0 0,0 0 0,0 0 0,-1 0 0,1 0 0,0 0 0,0 0 0,0 0 0,0 0 0,-1 0 0,-7 9-174,-4 11 146,1 0-1,1 1 0,0 0 0,2 1 1,0 0-1,-6 32 0,13-48 43,0 0 0,1 1-1,0-1 1,0 0 0,0 0 0,1 0 0,0 0-1,0 0 1,1 0 0,0 0 0,0 0-1,0 0 1,0-1 0,1 1 0,0-1 0,0 0-1,1 0 1,-1 0 0,1 0 0,0 0-1,1-1 1,-1 0 0,1 0 0,0 0 0,0 0-1,0-1 1,0 0 0,0 0 0,1 0-1,0-1 1,-1 1 0,1-1 0,0-1 0,0 1-1,6 0 1,-5-1 15,0-1-1,0 1 1,0-1-1,0-1 1,0 1-1,0-1 1,0-1-1,-1 1 1,1-1-1,0 0 1,-1 0-1,1-1 1,-1 0-1,0 0 1,0-1-1,0 0 0,-1 0 1,1 0-1,-1 0 1,0-1-1,0 0 1,0 0-1,-1 0 1,0-1-1,0 0 1,6-10-1,7-17-18,0 0-1,18-57 0,-29 72-15,-2 0 0,1-1 0,-2 0 1,-1 0-1,0 0 0,-2-35 0,-5 31 10,0 15-66,5 8 62,0-1-1,-1 1 1,1 0 0,0 0-1,0 0 1,-1 0 0,1 0 0,0 0-1,0 0 1,0 0 0,-1 0-1,1 0 1,0 0 0,0 0-1,-1 0 1,1 0 0,0 0 0,0 0-1,-1 0 1,1 0 0,0 0-1,0 1 1,0-1 0,-1 0-1,1 0 1,0 0 0,0 0 0,0 0-1,-1 1 1,1-1 0,0 0-1,0 0 1,-2 4-18,0 0 0,0-1 1,0 1-1,1 0 0,0 0 0,0 0 0,0 0 0,0 0 1,0 6-1,0-4 11,-2 18 10,1 0-1,2 0 1,0 0 0,2 0 0,0 0 0,1-1-1,2 1 1,10 31 0,-13-49 10,0 0 0,0 0 0,1-1 0,-1 1 0,1-1 0,0 0 0,1 0 0,5 7 1,-6-9 6,0-1 0,0 1 0,0-1 0,0 1 1,0-1-1,0 0 0,1-1 0,-1 1 1,1 0-1,-1-1 0,1 0 0,-1 0 1,1 0-1,0 0 0,4 0 0,5-1 40,-1 0-1,1 0 0,-1-1 0,1-1 1,-1 0-1,24-8 0,-14 2-10,0-1 1,38-21-1,-46 22-33,0-1 1,-1-1-1,0 0 0,0 0 0,-1-1 1,0-1-1,-1 0 0,0-1 0,9-14 1,10-23-45,-2-1 0,23-60 0,-37 84 103,-11 23-87,-1-1-1,1 1 0,-1-1 1,0 1-1,0-1 0,-1 0 1,1 0-1,-1 0 0,0 0 0,0-8 1,0 13 11,-1-1-1,0 1 1,0 0 0,0-1 0,0 1-1,0-1 1,0 1 0,0 0 0,0-1-1,0 1 1,0 0 0,0-1 0,0 1-1,0 0 1,0-1 0,0 1 0,-1 0-1,1-1 1,0 1 0,0 0 0,0-1 0,0 1-1,-1 0 1,1-1 0,0 1 0,-1-1-1,-1 3-82,-2 3 58,2 13 23,1 11-18,-2 0-1,-1 0 1,-9 31-1,0-2 0,-2 11-11,-3-2-1,-30 72 1,16-47 151,5 1 0,-21 126-1,29-135-43,16-74 245,8-18-145,4-8-86,0-1 1,-1 0-1,-1 0 0,10-31 1,-1 0 10,21-50-167,47-204 0,-75 259 103,73-292-382,-79 327 362,-1-1-33,1 1 1,0 0 0,0 0 0,1 0-1,0 1 1,1-1 0,7-9-1,-12 16 21,0 0-1,1 1 0,-1-1 0,1 1 0,-1 0 0,1-1 0,-1 1 0,1-1 1,-1 1-1,1 0 0,-1-1 0,1 1 0,-1 0 0,1-1 0,0 1 0,-1 0 1,1 0-1,-1 0 0,1-1 0,0 1 0,-1 0 0,1 0 0,0 0 1,-1 0-1,1 0 0,0 0 0,-1 1 0,1-1 0,0 0 0,0 1-7,0 0 1,0-1-1,0 1 0,0 0 0,0 0 0,0 0 1,0 0-1,-1 0 0,1 1 0,0-1 0,-1 0 0,1 0 1,0 2-1,2 7-45,0 0 0,2 20 0,4 44 155,-3 0 1,-9 148-1,-1-192 102,-11 44-1,13-69-177,1 0-1,-1 0 0,0 0 0,0-1 1,-4 8-1,6-11-24,-1-1 0,1 1 1,-1 0-1,1 0 0,-1 0 0,0 0 1,1-1-1,-1 1 0,0 0 0,0-1 1,0 1-1,1 0 0,-1-1 0,0 1 1,0-1-1,0 0 0,0 1 0,0-1 1,0 0-1,0 1 0,0-1 0,0 0 1,0 0-1,0 0 0,0 0 0,0 0 1,0 0-1,0 0 0,0 0 0,0 0 1,0-1-1,0 1 0,0 0 0,0-1 1,0 1-1,-1-1 0,-7-5-336,1 1 0,-1-1 0,2-1 0,-1 0 0,-7-8 0,-35-45-6677,49 58 6428,-15-23-4985,15 23 5142,1 1 0,-1-1 0,1 1 0,0-1 1,-1 1-1,1-1 0,0 1 0,0-1 0,0 1 0,0-1 0,0 1 0,0 0 1,1-1-1,-1 1 0,0-1 0,2-2 0,7-12-3113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09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10464,'0'11'4736,"13"9"-4096,-13-12 2943,5 1-2079,-10-1 736,0 4-1344,-3-4-384,0 4-320,-5-4-224,8 0 0,-5-4-3296,6-1 1824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11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1039 3552,'-11'10'1147,"10"-10"-1086,1 1 1,0-1-1,-1 1 1,1-1 0,0 1-1,-1-1 1,1 0 0,0 1-1,0-1 1,0 1-1,-1-1 1,1 1 0,0 0-1,0-1 1,0 1 0,0-1-1,0 1 1,0-1-1,0 1 1,0-1 0,0 1-1,0-1 1,0 1 0,0-1-1,1 2 1,5 7 4991,-6-9-4888,0 0 0,1 0 0,-1 0 0,1 1 0,-1-1 0,1 0 0,-1 0-1,1 0 1,-1 0 0,0 0 0,1 0 0,-1 0 0,1 0 0,-1 0 0,1 0 0,-1 0-1,1-1 1,-1 1 0,0 0 0,1 0 0,-1 0 0,1-1 0,-1 1 0,0 0 0,1 0 0,-1-1-1,0 1 1,1 0 0,-1-1 0,1 1 0,12-20 2681,-11 18-2697,36-55 1800,72-79 0,-58 76-1522,48-74 0,83-183 602,-150 255-799,38-86 137,-58 114-100,27-48 0,-40 81-275,1 0 1,0-1 0,0 1 0,0 0 0,0-1 0,0 1 0,0 0 0,1 0 0,-1 0 0,0 0 0,3-1 0,-4 2 5,1-1 0,0 1 0,-1 0-1,1 0 1,-1 0 0,1 0 0,-1 0 0,1 0 0,0 0-1,-1 0 1,1 0 0,-1 0 0,1 0 0,0 0 0,-1 1 0,1-1-1,-1 0 1,1 0 0,-1 1 0,1-1 0,-1 0 0,1 1-1,-1-1 1,1 0 0,-1 1 0,1-1 0,-1 1 0,1-1-1,-1 1 1,0-1 0,1 1 0,-1-1 0,0 1 0,1 0 0,4 9-21,1 1 0,-2 0 0,1 0 1,-2 0-1,1 0 0,-1 1 0,1 12 1,5 86 93,-7-79-88,4 341 308,-39-2 372,30-349-567,-1 0 0,-2 0 0,-11 31 0,16-49-86,-1 2 19,0-1-1,0 1 1,-1 0 0,0-1-1,1 1 1,-5 4-1,6-8-17,0 0 0,0 0 0,0 0 0,0-1-1,0 1 1,0 0 0,0 0 0,-1-1-1,1 1 1,0-1 0,0 1 0,-1-1-1,1 1 1,0-1 0,-1 0 0,1 0-1,0 0 1,-1 0 0,1 0 0,0 0 0,-1 0-1,1 0 1,-1 0 0,1 0 0,0-1-1,0 1 1,-1-1 0,1 1 0,0-1-1,-3-1 1,-5-3 37,1 0-1,0-1 0,0-1 1,0 1-1,1-1 0,-9-10 1,-40-55-48,10 12-76,-53-47-73,95 102 130,2 3-18,-1 0 0,1 0 0,0-1 0,0 1 0,1-1 0,-1 0 0,0 1 0,1-1 0,-2-3-1,13 7-130,-1 2 1,0-1-1,17 8 0,71 26 28,-81-31 194,0-2 1,1 0 0,-1 0-1,26-1 1,-9-4-5,1-2 1,58-15-1,-56 11-105,216-55 39,-216 51 96,-1-1 0,-1-2 0,0-1 0,61-40 0,-82 48 9,-11 7-97,1-1 0,0 1 0,-1-1-1,1 0 1,-1 0 0,4-3 0,-62 75-182,-6 8 233,56-69-35,1 0 1,-1 0-1,2 1 0,-1 0 1,1 0-1,1 0 0,-3 12 1,5-17-3,1 1 0,-1 0 1,1 0-1,0-1 0,0 1 1,1 0-1,0-1 0,0 1 1,3 10-1,-2-12 19,-1-1-1,0 1 1,1-1 0,0 1-1,0-1 1,0 0 0,0 0 0,0 0-1,1 0 1,-1 0 0,1-1 0,0 1-1,0-1 1,0 0 0,5 3-1,-7-4-8,0-1-1,0 1 0,1-1 0,-1 0 1,1 1-1,-1-1 0,0 0 0,1 0 0,-1 0 1,1 0-1,-1 0 0,0 0 0,1-1 1,-1 1-1,0 0 0,1-1 0,-1 1 0,0-1 1,1 1-1,-1-1 0,0 0 0,0 1 0,0-1 1,1 0-1,-1 0 0,0 0 0,1-1 1,2-2 53,-1 0 0,1-1 1,-1 1-1,0 0 1,5-10-1,-2-1-53,0 1-1,-2-1 1,1 0 0,-2-1-1,0 1 1,-1-1-1,0 1 1,-1-1 0,-1 0-1,0 1 1,-2-1 0,1 0-1,-9-28 1,9 38-29,-1-1 0,0 1-1,0 0 1,0 0 0,-1 0 0,0 0 0,0 1 0,-1-1 0,0 1-1,0 0 1,0 0 0,-6-6 0,10 11-7,-1-1-1,0 1 1,0-1-1,0 1 1,0-1-1,0 1 1,0-1-1,0 1 1,0 0-1,-1 0 1,1-1-1,0 1 1,0 0-1,0 0 1,0 0-1,0 0 1,0 0-1,0 1 1,0-1-1,0 0 1,-1 0-1,1 1 1,0-1-1,0 0 1,0 1-1,0 0 1,0-1-1,1 1 1,-1-1-1,0 1 1,-1 1-1,1-1-2,0-1-1,1 1 0,-1 0 1,1-1-1,-1 1 1,1 0-1,-1-1 0,1 1 1,0 0-1,-1 0 1,1 0-1,0 0 0,0-1 1,0 1-1,-1 0 1,1 0-1,0 0 0,0 0 1,0 0-1,0 0 1,0-1-1,1 1 0,-1 0 1,0 0-1,0 0 1,1 0-1,-1-1 0,0 1 1,1 0-1,-1 0 1,0 0-1,1-1 0,-1 1 1,1 0-1,0-1 1,-1 1-1,1-1 0,0 1 1,0 0-1,3 2-642,0 0-1,1 0 1,-1-1-1,0 0 1,1 0 0,5 2-1,30 6-7281,-9-2 4242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14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1206 4224,'-15'7'1365,"15"-7"-1354,0 0 1,0 0-1,0 0 0,0 0 0,0 0 0,-1 0 1,1 0-1,0 0 0,0 0 0,0 0 1,0 0-1,0 0 0,0 0 0,0 0 0,-1 0 1,1 1-1,0-1 0,0 0 0,0 0 1,0 0-1,0 0 0,0 0 0,0 0 0,0 0 1,0 0-1,0 0 0,0 0 0,0 1 1,0-1-1,-1 0 0,1 0 0,0 0 0,0 0 1,0 0-1,0 0 0,0 0 0,0 1 1,0-1-1,0 0 0,0 0 0,0 0 0,0 0 1,0 0-1,0 0 0,1 0 0,-1 1 1,0-1-1,0 2 219,1-1 1,0 1 0,0 0 0,0-1-1,0 1 1,0 0 0,0-1-1,0 1 1,0-1 0,0 0-1,1 1 1,-1-1 0,1 0-1,-1 0 1,1 0 0,-1 0-1,1 0 1,0 0 0,3 1-1,4 1 980,0 0 0,16 3 0,-20-5-979,3 1 165,0-1 0,1-1 0,-1 0 0,0 0 0,1 0 0,-1-1 0,0 0-1,1-1 1,-1 0 0,0 0 0,0-1 0,12-6 0,-9 4-174,-1 0 0,0-1 0,-1-1-1,1 1 1,-1-1 0,-1-1 0,1 0 0,-1 0 0,8-12-1,2-8-25,-1-1 0,-2-1 0,21-57 0,18-68 508,27-69 704,-80 222-1395,0 1 0,-1-1 0,1 1 0,0 0 0,0-1 0,0 1 0,0 0 1,2-2-1,3 2-10,-1 10-1,-1 9 34,0 0 1,-2 0-1,0 1 1,0 19-1,-1-8-21,2 195 87,-6-186 77,-1 0-1,-2 0 1,-19 65-1,22-95-109,-1 1 0,-7 15 1,10-23-47,0 0 0,-1 0 0,1 0 0,-1 0 0,1 0 0,-1 0 0,0 0 0,1 0 0,-1-1 0,0 1 0,0-1 0,0 0 0,-1 1 0,1-1 0,-3 1 0,3-2-26,1 1 0,0-1 0,-1 0 0,1 0 0,0 0 0,-1 0 1,1 0-1,0 0 0,-1 0 0,1-1 0,0 1 0,0 0 0,-1-1 0,1 1 0,0-1 0,0 0 0,0 1 0,-2-2 0,-1 0-5,1-1-1,-1 0 0,1 0 1,0 0-1,-4-5 0,0-2-6,1 1-1,-1-1 0,-4-12 1,5 10-57,-6-15-374,11 26 415,1-1-1,-1 1 1,1-1 0,0 1 0,-1-1 0,1 1-1,0-1 1,0 0 0,0 1 0,0-1 0,0 1-1,0-1 1,1-1 0,-1 2 22,0 1-1,1 0 1,-1-1 0,0 1 0,0 0 0,0-1-1,1 1 1,-1 0 0,0-1 0,0 1 0,1 0-1,-1-1 1,0 1 0,1 0 0,-1 0-1,0-1 1,1 1 0,-1 0 0,0 0 0,1 0-1,-1-1 1,0 1 0,1 0 0,-1 0 0,1 0-1,-1 0 1,0 0 0,1 0 0,-1 0-1,1 0 1,-1 0 0,1 0 0,17 6-44,-4 0 31,10 0 18,0-1 0,1 0 0,25 0 1,74-2 135,-118-3-137,21-1 63,0 0 0,0-1-1,0-2 1,49-13 0,-62 13-10,-1-1 0,1-1 0,-1 0 0,0-1 0,0 0 0,-1-1-1,0 0 1,0-1 0,-1-1 0,15-15 0,-3-3 23,-1-1 0,-1-1 0,26-52 0,-32 56-45,106-208 134,-102 190-154,-2 0 1,-2-1 0,17-86-1,-23 92-6,-3-1 0,-1-1 0,-2 1 0,-3-69 0,-1 102 0,1 0 1,-2 1-1,1-1 0,-4-9 0,4 15-6,1-1 0,-1 1 1,0-1-1,1 1 0,-1 0 0,0-1 0,0 1 1,0 0-1,0 0 0,0 0 0,0 0 0,0 0 1,0 0-1,0 0 0,0 0 0,-1 0 1,1 0-1,0 1 0,-1-1 0,1 0 0,-1 1 1,1-1-1,-1 1 0,-1-1 0,2 1 3,0 0 0,0 0 0,0 1 0,0-1 0,0 0 0,0 0 0,0 0 0,0 1 0,0-1 0,0 0 0,0 1 0,0-1 0,0 1 0,0-1 0,1 1-1,-1-1 1,0 1 0,0 0 0,0-1 0,0 2 0,-6 7 11,0 0 0,0 0 0,1 0-1,0 1 1,-6 16 0,-21 57 79,1 15-85,-32 165 1,14 25 332,-12 71 423,59-339-567,3-20-187,0 0-1,0-1 1,0 1 0,0 0 0,0 0 0,0 0-1,0 0 1,0 0 0,1 0 0,-1 0 0,0 0-1,0 0 1,0 0 0,0 0 0,0 0 0,0 0-1,0 0 1,0 0 0,0 0 0,0 0 0,0 0-1,0 1 1,0-1 0,0 0 0,1 0 0,-1 0-1,0 0 1,0 0 0,0 0 0,0 0 0,0 0-1,0 0 1,0 0 0,0 0 0,0 0 0,0 0-1,0 0 1,0 0 0,0 0 0,0 0 0,0 0-1,0 1 1,0-1 0,0 0 0,0 0 0,0 0-1,0 0 1,0 0 0,0 0 0,0 0 0,0 0-1,0 0 1,0 0 0,0 0 0,0 0 0,0 0-1,0 1 1,12-25 346,-5 8-322,46-73-236,-47 76 178,18-30-34,-23 41 57,0 0 1,1 0-1,-1 0 0,1 1 0,-1-1 1,1 0-1,0 1 0,0-1 0,0 1 0,0-1 1,0 1-1,0 0 0,0 0 0,0 0 1,5-1-1,-6 2 1,0 0 1,1 0-1,-1 0 1,0 0-1,1 1 0,-1-1 1,0 0-1,1 1 1,-1-1-1,0 1 1,0 0-1,1-1 0,-1 1 1,0 0-1,0 0 1,0 0-1,0 0 1,0 0-1,0 0 1,0 0-1,0 0 0,-1 0 1,1 0-1,1 2 1,2 5-24,0 0-1,5 13 1,-6-14 16,9 24 1,-7-18-15,0 0 1,13 24-1,-15-33 39,0 0-1,0 0 1,0 0-1,1-1 1,-1 1-1,1-1 1,0 0 0,0 0-1,0 0 1,0 0-1,0-1 1,6 3-1,0-2 19,-1 0-1,1 0 0,0-1 0,0 0 0,1-1 0,14 1 0,2-2 61,34-5 0,-46 3-50,1-1-1,-1 0 0,0-1 1,1 0-1,-2-1 0,1-1 0,0-1 1,-1 0-1,-1 0 0,22-17 0,-19 11-75,-1 0-1,0-2 0,-2 1 1,1-2-1,16-25 0,-11 10 123,-2 0 0,17-43 0,-32 70-71,6-21 14,-8 24-35,1 0 0,-1 0 1,0-1-1,0 1 0,0 0 0,0-1 1,0 1-1,0 0 0,-1 0 1,1-1-1,0 1 0,-1 0 1,1 0-1,-1 0 0,1 0 1,-1-1-1,0 0 0,1 2 2,0 0-1,0 0 1,-1 0-1,1-1 1,0 1-1,0 0 1,0 0-1,-1 0 1,1 0-1,0 0 1,0 0-1,0 0 1,-1 0-1,1 0 1,0 0-1,0 0 1,0 0-1,-1 0 1,1 0-1,0 0 1,0 0-1,-1 0 1,1 0-1,0 0 1,0 0-1,0 0 1,-1 0-1,1 0 1,0 0-1,0 0 1,0 0-1,-1 0 1,1 0-1,0 1 1,0-1-1,0 0 1,0 0-1,0 0 1,-1 0-1,1 1 1,0-1-1,0 0 1,0 0-1,-9 12-69,-123 204 13,104-168 197,21-35-132,0 1-1,-10 25 1,15-34 5,1 0-1,-1 0 0,1 1 1,0-1-1,1 0 0,-1 1 1,1-1-1,0 1 1,0-1-1,1 0 0,1 6 1,-2-10 8,0 0-1,1 0 1,-1 0 0,0 0 0,1 0 0,-1 0-1,1 0 1,-1 0 0,1 0 0,-1 0 0,1 0-1,0 0 1,0-1 0,-1 1 0,1 0-1,0-1 1,0 1 0,0 0 0,0-1 0,0 1-1,-1-1 1,1 1 0,0-1 0,0 0 0,0 1-1,1-1 1,-1 0 0,0 0 0,0 0 0,0 1-1,0-1 1,0 0 0,0-1 0,0 1-1,0 0 1,2 0 0,0-1 12,0 0-1,0 0 1,1 0-1,-1-1 1,0 1-1,0-1 1,0 1-1,0-1 1,4-4-1,2-3-2,-1 1 0,-1-2 0,0 1-1,0-1 1,-1 0 0,0 0-1,0 0 1,4-14 0,4-15-64,8-40 0,-10 34-155,-9 65-36,-3-6 205,-1 5 8,2-1 0,0 1 0,4 19 0,-4-33 21,0-1 1,0 1-1,1-1 0,-1 0 0,1 1 0,0-1 0,0 0 0,0 0 1,1 0-1,0 0 0,-1-1 0,1 1 0,0-1 0,1 1 1,-1-1-1,1 0 0,6 4 0,-3-3 24,0-1 0,0 0 0,1 0 0,-1-1 0,1 0 1,0 0-1,-1-1 0,1 0 0,0 0 0,0-1 0,0 0 0,-1-1 0,1 1 0,12-4 0,2-1 32,1-2-1,-1 0 0,32-17 0,-39 17-45,0-1-1,0-1 1,-1 0-1,0-1 1,-1 0-1,0-1 1,0-1-1,-1 0 1,-1-1-1,0 0 1,-1 0-1,0-1 1,8-16-1,-14 22-28,0 0 0,0 0-1,-1 0 1,0 0 0,-1 0 0,0 0 0,0-1-1,1-11 1,-4 12-6,-3 11-24,-4 14-20,2 2 20,1 0-1,-6 35 1,10-47 35,1 1-1,-1-1 1,2 1 0,-1-1 0,1 1-1,0-1 1,0 1 0,1-1 0,0 0 0,5 13-1,-4-13 33,0-1 0,1 0-1,-1 0 1,1-1 0,1 1-1,-1-1 1,1 0 0,0 0 0,5 5-1,-7-9-10,-1 1-1,1 0 1,-1-1-1,1 0 1,0 1-1,0-1 1,0 0-1,-1 0 0,1-1 1,0 1-1,0-1 1,0 1-1,0-1 1,0 0-1,0 0 1,0-1-1,0 1 1,0 0-1,0-1 1,0 0-1,0 0 1,5-2-1,-1 0 23,0-1-1,0 0 0,-1 0 1,1 0-1,-1-1 1,8-9-1,31-36 37,-40 44-59,101-144 108,-35 45-414,-70 104 280,0-1 1,1 1-1,-1 0 1,0-1-1,0 1 1,1 0-1,-1 0 0,0 0 1,3-2-1,-4 3 12,0 0-1,0 0 1,1 0-1,-1 0 0,0 0 1,0 0-1,0 0 1,0 0-1,1 0 1,-1 0-1,0 0 0,0 0 1,0 0-1,1 0 1,-1 0-1,0 0 0,0 0 1,0 0-1,1 1 1,-1-1-1,0 0 1,0 0-1,0 0 0,0 0 1,0 0-1,1 0 1,-1 0-1,0 1 1,0-1-1,0 0 0,0 0 1,0 0-1,1 1 1,1 13-72,-3 6 89,-1-1-1,-7 38 1,-18 42-4,6-20-71,-68 427 266,81-450-128,1-21-11,4-26 38,1-1-1,1 1 1,-2 16-1,3-25-95,0 0 0,0 1 0,0-1 0,0 0 0,-1 0-1,1 1 1,0-1 0,0 0 0,0 0 0,0 1 0,0-1 0,0 0-1,0 0 1,0 1 0,0-1 0,0 0 0,0 0 0,0 1 0,1-1-1,-1 0 1,0 0 0,0 1 0,0-1 0,0 0 0,0 0-1,0 0 1,1 1 0,-1-1 0,0 0 0,0 0 0,0 0 0,0 1-1,1-1 1,-1 0 0,0 0 0,0 0 0,1 0 0,0-1 20,0-1 1,-1 0-1,1 0 1,0 0-1,-1 0 1,0 0-1,1 0 1,-1-4-1,1-2 5,48-283 19,42-17-174,-71 246 43,3 0 0,2 2 1,47-78-1,-70 135 76,7-12-87,19-24 0,-26 36 72,1 0-1,0 0 0,0 0 0,0 1 1,0-1-1,1 1 0,-1-1 0,0 1 1,1 0-1,0 1 0,0-1 0,5-1 0,-7 2 18,0 1-1,0 0 0,-1 0 1,1 0-1,0 0 0,0 1 1,0-1-1,-1 0 1,1 1-1,0-1 0,-1 1 1,1 0-1,0-1 0,-1 1 1,1 0-1,0 0 0,-1 0 1,0 0-1,1 0 0,-1 1 1,0-1-1,1 0 0,-1 0 1,0 1-1,0-1 0,0 1 1,0-1-1,1 4 0,4 6 29,-1 1-1,0 0 1,-1 0-1,0 0 1,-1 1-1,2 20 1,-1 2 59,-1 43 0,-3-62-31,0 0 0,-2 0-1,0 0 1,0 0 0,-2-1 0,0 1 0,-8 19 0,10-29-62,-1-1 1,0 1-1,0-1 1,0 1-1,-1-1 0,0 0 1,0-1-1,0 1 0,0 0 1,-1-1-1,0 0 0,0 0 1,0-1-1,0 1 1,-1-1-1,1 0 0,-1-1 1,0 1-1,0-1 0,0 0 1,-8 1-1,4-1-603,1-1 1,-1 0-1,0 0 1,1-1-1,-1 0 0,0-1 1,1 0-1,-1-1 0,1 0 1,-1 0-1,1-1 1,-10-4-1,12 3-643,1 0-1,0 0 1,-9-8 0,-10-14-2160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16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1277 1984,'-11'5'608,"11"3"1104,1 3 1328,-1-8-2637,0-1-1,0 1 1,0-1 0,1 1 0,-1-1 0,1 1-1,-1-1 1,1 0 0,0 1 0,0-1 0,2 5-1,-3-7-262,1 1 1,-1-1-1,1 1 0,0-1 0,-1 1 0,1-1 0,-1 1 0,1-1 0,-1 0 0,1 1 0,0-1 0,-1 0 1,1 1-1,0-1 0,0 0 0,-1 0 0,1 0 0,1 0 0,0 0 51,0 0 0,0 0 0,0-1-1,0 1 1,-1-1 0,1 1 0,0-1 0,0 0 0,0 0-1,1-1 1,5-3 154,0 0-1,-1 0 1,0-1-1,10-9 1,152-174 1322,-126 138-1462,-15 19-153,24-26 282,-3-3 1,56-91 0,-78 101-80,33-86 1,6-63 150,-59 174-365,-2 5 314,16-39 1,-18 55-152,-4 13-154,-1-3-16,-25 144 300,5-20-263,-51 346 255,66-417-169,4 0 0,1 0 1,11 86-1,-9-140-113,1 0 0,0 0 1,0 0-1,0 0 0,0-1 0,4 7 1,-5-9-20,1 0 0,-1 0 0,1 0 0,0 0 0,-1 0 0,1 0 0,0 0 0,0 0 0,0-1 0,-1 1 0,1 0 0,0 0 0,0-1 0,0 1 0,0-1 0,0 1 0,0-1 0,1 1 0,-1-1 0,0 0 0,0 0 0,0 1 0,0-1 0,0 0 0,0 0 0,1 0 0,-1 0 0,2 0 0,0-2 23,0 1 0,0 0 0,0-1 0,0 1 0,0-1 0,0 0 0,0 0 0,0 0 0,-1-1 0,1 1 0,-1 0 0,0-1 0,0 0 0,0 1 0,4-7 0,85-154 255,-58 103-254,48-81 34,23-41-1,141-364-130,-222 489 51,-2-2 1,12-61 0,-30 100 246,-5 19-138,-1 5-22,-16 31-105,-26 78 26,14-29 84,-108 198 311,79-172-157,6 3 0,-76 223-1,109-275 30,18-52-91,3-8-76,3-5 1,31-79 82,-22 51-223,1 0 0,24-40 0,-33 66 11,0-1-18,0 0 0,9-11 0,-12 17 28,0 0 0,0 0-1,0 0 1,0 1 0,0-1-1,0 0 1,0 0 0,0 1-1,0-1 1,2 0 0,-3 1 3,1 0 0,-1 0 0,1 0 0,-1 0 0,1 0 0,-1 0 0,1 0 0,-1 0 0,1 0 0,-1 0 0,1 0 0,-1 0 0,1 0 0,-1 1 0,1-1 0,-1 0 0,1 0 0,-1 0 1,1 1-1,-1-1 0,0 0 0,1 1 0,-1-1 0,1 1 0,3 5-16,0 0-1,-1 1 1,1-1 0,-1 1 0,-1-1 0,1 1-1,-1 0 1,2 14 0,0-4-7,2 7 38,2 0 0,0-1 0,1 0-1,2-1 1,20 33 0,-26-46 22,1-1 0,1 0 0,0-1-1,0 0 1,0 0 0,1 0 0,9 5 0,-12-8-19,1-1 1,1 0-1,-1 0 1,0 0-1,1-1 0,-1 0 1,1 0-1,0-1 1,0 0-1,-1 0 0,11 0 1,-11-2 1,0 1 1,0-1-1,0-1 1,0 1-1,0-1 1,0 0-1,0-1 0,0 1 1,-1-1-1,1 0 1,-1 0-1,0-1 1,0 0-1,7-7 1,6-6 4,-1-1 0,18-26 1,-22 28-48,31-40 13,52-63 92,-95 117-80,6-4 3,-1-1-1,0 0 1,-1-1 0,0 1 0,0-1 0,0 0-1,-1 0 1,0-1 0,2-9 0,-5 18-5,-1-1 0,0 1 1,0 0-1,0-1 0,0 1 0,0-1 1,0 1-1,0 0 0,0-1 0,0 1 1,0 0-1,0-1 0,0 1 0,0-1 1,0 1-1,0 0 0,0-1 0,0 1 1,0 0-1,-1-1 0,1 1 0,0 0 1,0-1-1,0 1 0,-1 0 0,1-1 1,0 1-1,-1 0 0,1-1 0,0 1 1,0 0-1,-1-1 0,0 1-3,0 0-1,0 0 1,0 0 0,0 0-1,0 0 1,-1 0-1,1 0 1,0 0 0,0 0-1,0 0 1,0 0-1,-1 1 1,-3 1-25,0 0 0,1 0 1,-1 0-1,-7 5 0,6-2 34,0 0 0,0 0 1,1 1-1,-1 0 0,1 0 0,1 1 0,-1-1 0,-4 11 0,-2 4-17,-11 33 0,10-19 35,1 1 0,-10 68-1,20-97-40,0 1 0,0 0-1,2 13 1,-1-19 23,0 0 1,1 1-1,-1-1 1,1 0-1,-1 0 0,1 0 1,0 0-1,0 0 0,0 0 1,0 0-1,0 0 0,0-1 1,1 1-1,-1 0 0,0 0 1,1-1-1,2 3 0,-3-4 8,0 1 0,0-1 0,0 1 0,0-1 0,0 1-1,0-1 1,0 0 0,0 0 0,0 1 0,0-1-1,0 0 1,0 0 0,0 0 0,0 0 0,0 0 0,0 0-1,0-1 1,0 1 0,1 0 0,-1 0 0,0-1 0,0 1-1,0-1 1,1 0 0,2-1 19,0-1 1,0 1-1,0-1 0,-1-1 0,5-3 1,30-35 36,63-91 1,-12 12-62,-53 84-186,-36 37 175,0 0-1,0 0 1,0 0 0,0-1 0,0 1-1,1 0 1,-1 0 0,0 0-1,0 0 1,0 0 0,0-1-1,1 1 1,-1 0 0,0 0-1,0 0 1,0 0 0,1 0-1,-1 0 1,0 0 0,0 0-1,1 0 1,-1 0 0,0 0 0,0 0-1,0 0 1,1 0 0,-1 0-1,0 0 1,0 0 0,1 0-1,-1 0 1,2 7-97,-4 18 55,1-19 38,-9 104-107,9-96 144,0-1 1,1 1-1,2 25 1,-1-31-17,1 0 1,-1-1-1,2 1 1,-1 0-1,1-1 1,0 0-1,0 0 1,6 9-1,-7-14-4,-1 1-1,1-1 0,0 0 0,-1 0 1,1 0-1,0-1 0,0 1 0,1 0 1,-1-1-1,0 1 0,0-1 0,1 0 1,-1 0-1,1 0 0,-1 0 0,1 0 1,-1-1-1,1 1 0,0-1 0,-1 1 1,6-1-1,-5 0 7,1-1 1,0 1 0,-1-1-1,1 0 1,-1 0-1,1 0 1,-1-1-1,0 1 1,1-1-1,-1 0 1,0 0 0,0 0-1,0 0 1,-1 0-1,1-1 1,4-4-1,9-14 53,-1-2 0,-2 0 0,20-42 0,-28 54-63,93-234 29,-23-3 27,13-101-49,-86 342-44,-1 0 0,0 0 0,0 0 0,-1-8 0,-2 13-32,-1 7 26,-4 13 2,-22 113 56,6 1 1,6 1 0,0 140-1,15-182 14,1 135-1317,3-145-2372,-1-30-1848,-3-32 840,2-19 4502,0 0 0,0 1-1,0-1 1,-1 1 0,1-1 0,0 0 0,0 1 0,0-1 0,-1 0-1,1 1 1,0-1 0,0 0 0,-1 1 0,1-1 0,0 0 0,-1 0-1,1 1 1,0-1 0,-1 0 0,1 0 0,0 0 0,-1 1 0,1-1-1,0 0 1,-1 0 0,1 0 0,-1 0 0,1 0 0,0 0 0,-1 0-1,0 0 61,1 0 0,0 0-1,-1 0 1,1 0 0,0 0-1,-1 0 1,1 0 0,0 0-1,0 0 1,-1 0 0,1-1-1,0 1 1,-1 0 0,1 0-1,0 0 1,0 0 0,-1-1-1,1 1 1,0 0 0,0 0-1,-1-1 1,1 1 0,0-1-1,-8-9-1362,0-1-1,-8-17 1,-46-97 2195,8 16 3144,45 92-2949,-4-7 1004,1-1 1,-14-39-1,25 60-1786,0 1 1,0-1-1,0 1 0,1-1 0,-1 0 1,1 1-1,0-1 0,1 0 0,-1 0 0,0 1 1,1-1-1,0 1 0,0-1 0,0 1 1,0-1-1,1 1 0,-1-1 0,1 1 1,0 0-1,0 0 0,0 0 0,0 0 0,1 0 1,3-4-1,5-2-61,1 0 0,0 1 0,0 1-1,25-13 1,-19 11-164,13-7-1301,63-22 1,-18 11-4217,-49 18 3184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17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5 120 8736,'-5'-3'3936,"92"-2"-3424,-26 1 704,7 1-768,45-10 32,4 1-288,30-11-64,3 6-64,3-6-2368,-19 6 1248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31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31 476 3328,'-7'2'422,"5"-2"-350,1 1-1,-1-1 0,1 0 0,0 1 0,-1-1 0,1 1 0,0-1 0,0 1 0,-1 0 0,1-1 0,0 1 0,0 0 0,0 0 0,-1 1 0,1-1 275,1-1 1,-1 1-1,1 0 1,0-1-1,0 1 1,-1 0-1,1-1 1,0 1-1,0 0 1,0 0-1,0-1 1,-1 1-1,1 0 1,0 0-1,1-1 1,-1 1-1,0 0 1,0 0-1,0-1 1,0 1-1,0 0 1,1 0-1,-1-1 1,0 1-1,1 0 1,-1-1-1,1 1 1,-1 0-1,0-1 1,1 1-1,0-1 1,-1 1-1,1-1 1,-1 1-1,1-1 1,0 1-1,0 0-179,0-1 0,0 0 1,-1 1-1,1-1 0,0 0 0,0 0 0,0 0 0,-1 1 0,1-1 1,0 0-1,0 0 0,0 0 0,-1 0 0,3-1 0,12-2 118,1-2 0,-1 0-1,0 0 1,-1-1 0,19-11-1,-4-1-92,40-31-1,-51 34-198,-1-1 1,-1 0-1,-1-2 1,0 0-1,-1-1 1,-1 0-1,-1-1 0,-1 0 1,0-1-1,-2 0 1,0 0-1,10-45 1,-10 34 0,-6 22 6,0 0 0,-1 0 0,0-1 0,1-16 0,-3 26-12,0-1 1,0 1-1,0 0 0,0-1 0,0 1 0,0 0 0,1 0 1,-1-1-1,0 1 0,2-2 0,-1 5-142,-1 9 65,-29 185 148,19-135 175,8-50-142,1 0 0,0 0-1,0 1 1,1-1-1,3 22 1,-3-30-65,1-1-1,-1 0 1,1 0 0,0 1-1,-1-1 1,1 0 0,0 0-1,0 0 1,0 0 0,1 0-1,-1 0 1,0 0-1,1 0 1,-1-1 0,1 1-1,0 0 1,-1-1 0,1 1-1,0-1 1,0 0 0,0 0-1,0 1 1,0-1 0,0-1-1,1 1 1,-1 0 0,0 0-1,0-1 1,1 1 0,-1-1-1,0 0 1,1 0 0,-1 0-1,5 0 1,5-2 124,0 0 0,-1-1 0,1 0 1,18-8-1,-9 3-6,12-3-43,-1-3-1,44-23 0,-59 26-89,0 0-1,0-1 1,-1-1-1,-1 0 1,21-24 0,-15 14-10,-2 0 1,-1-1 0,-1-1-1,-1-1 1,17-36 0,-33 61-4,-1 1 0,1 0 0,0 0 0,0 0 1,0 0-1,0 0 0,0 0 0,0-1 0,0 1 1,0 0-1,0 0 0,0 0 0,0 0 0,0 0 1,0-1-1,1 1 0,-1 0 0,0 0 0,0 0 1,0 0-1,0 0 0,0 0 0,0 0 0,0-1 1,0 1-1,0 0 0,0 0 0,0 0 0,1 0 1,-1 0-1,0 0 0,0 0 0,0 0 0,0 0 1,0 0-1,0-1 0,1 1 0,-1 0 0,0 0 1,0 0-1,0 0 0,0 0 0,0 0 0,1 0 1,-1 0-1,0 0 0,0 0 0,0 0 0,0 0 1,0 0-1,0 0 0,1 1 0,-1-1 0,0 0 1,0 0-1,0 0 0,0 0 0,0 0 0,0 0 1,1 0-1,-1 0 0,0 0 0,0 0 0,0 0 1,0 1-1,3 7-30,-3-7 24,6 25-5,3 44 1,-6-40 50,1 6 252,-2 1 1,-5 61 0,3-96-271,0 0 1,0 0 0,-1 0 0,1 0 0,-1 0 0,1 0 0,-1 0 0,0 0 0,0 0 0,0 0 0,0 0-1,0 0 1,0 0 0,-1 0 0,1-1 0,0 1 0,-1-1 0,-2 3 0,2-3-8,0 0-1,0 0 1,0 0 0,0 0 0,-1-1-1,1 1 1,0 0 0,-1-1 0,1 0 0,0 0-1,-1 1 1,1-1 0,0 0 0,-1-1 0,1 1-1,-5-1 1,-20-6 28,-34-14-1,-12-3-193,50 16 363,15 4-202,14 6-384,72 20 201,31 10 402,-69-17-831,1-3 0,51 9 1,-86-21-781,-1 1 0,1-1 0,-1-1 0,12-1 0,-13 1-272,1 1-1,0-1 1,0 1-1,0 0 1,5 1-1,5 3-2637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19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1243 3072,'0'11'12507,"0"-11"-12267,5-5 1727,28-61 847,-20 39-2186,32-49-1,-20 43-217,1 0-1,2 2 0,32-28 1,17-16 886,-69 66-1090,-11 11 148,-1 1-254,1 0 0,0 0 0,0 1 1,-5 6-1,-3 9-84,0 0 1,2 0-1,0 1 1,-8 28-1,14-39 0,1 1-1,0-1 1,1 1-1,0 0 0,0-1 1,1 1-1,0 0 1,1 0-1,0-1 0,0 1 1,1 0-1,3 9 1,-4-17 1,-1 0 0,1 0 0,0 0 0,0 0 0,0 0 0,0 0 0,0 0 1,0 0-1,0-1 0,1 1 0,-1 0 0,1-1 0,-1 1 0,1-1 1,0 0-1,-1 1 0,1-1 0,0 0 0,0 0 0,0 0 0,0 0 0,0 0 1,0-1-1,0 1 0,0-1 0,0 1 0,0-1 0,0 0 0,1 0 1,-1 0-1,0 0 0,0 0 0,0 0 0,3-1 0,3-1 34,0 0 0,0-1 0,0 0 0,0-1 0,-1 0 0,1 0 0,7-6 1,22-17 66,-1-1 1,-2-1-1,54-59 1,-66 61-89,0-1 0,-1-1 1,32-63-1,-36 60-12,134-250 40,-123 230-66,56-115 147,-68 132-110,-3-1 1,18-68-1,-30 97-29,1 0 0,-1 0 0,0 0 0,-1-1 0,0 1 0,-1-11 0,-3 7-1,4 11 1,-1 0 0,1-1 0,0 1 0,0 0 1,-1 0-1,1 0 0,0 0 0,-1-1 0,1 1 0,0 0 0,-1 0 0,1 0 1,0 0-1,-1 0 0,1 0 0,0 0 0,-1 0 0,1 0 0,0 0 1,-1 0-1,1 0 0,0 0 0,-1 1 0,-3 0-4,1 1 0,0 0 0,-1 1 0,1-1 0,0 1 0,-3 2-1,-8 9-11,1-1 0,1 2 0,0 0 0,0 0 0,-12 24 0,9-10 16,1 0 0,-15 49 0,6 3 43,-18 126 0,41-203-48,-21 151 110,19-128-79,1 0-1,1 0 1,6 46-1,-5-66 32,1 0-1,0 0 1,5 14-1,-7-19-44,1-1 0,0 1-1,0 0 1,0 0 0,0-1-1,0 1 1,1-1 0,-1 1-1,0-1 1,1 1-1,-1-1 1,1 0 0,-1 0-1,1 1 1,0-1 0,-1 0-1,1-1 1,0 1-1,3 1 1,-1-1 12,1-1-1,0 0 1,-1 0-1,1 0 1,0 0-1,-1-1 1,1 0-1,7-2 0,40-15 33,-46 16-46,34-15 48,-2-1 0,0-1 0,-2-3 0,0-1-1,61-51 1,-46 18-282,-51 56 223,0 0 0,0 0 0,0 0 1,0 0-1,0-1 0,0 1 0,0 0 0,1 0 0,-1 0 0,0 0 0,0 0 1,0-1-1,0 1 0,0 0 0,1 0 0,-1 0 0,0 0 0,0 0 0,0 0 1,0 0-1,1 0 0,-1 0 0,0 0 0,0 0 0,0 0 0,1-1 0,-1 1 1,0 0-1,0 0 0,0 1 0,0-1 0,1 0 0,-1 0 0,0 0 0,0 0 0,0 0 1,0 0-1,1 0 0,-1 0 0,0 0 0,0 0 0,0 0 0,0 0 0,1 1 1,-1-1-1,0 0 0,0 11-89,-8 16-24,2-17 119,-1 1 0,0-1-1,0 0 1,-1 0 0,-10 9 0,-48 41-154,30-29 130,6-6 271,-49 31 0,71-51-244,44-13-152,111-20 99,-53 10-929,-65 14-544,7-2-1875,-32 5 2247,0 0-1,0 0 0,0-1 0,0 0 1,7-3-1,-11 5 1005,0 0 0,1 0 0,-1 0-1,0 0 1,1 0 0,-1-1 0,0 1 0,0 0 0,1 0 0,-1 0 0,0 0 0,0-1-1,1 1 1,-1 0 0,0 0 0,0 0 0,0-1 0,1 1 0,-1 0 0,0 0 0,0-1-1,0 1 1,0 0 0,1-1 0,-1 1 0,0 0 0,0 0 0,0-1 0,0 1 0,0 0 0,0-1-1,0 1 1,0 0 0,0-1 0,0 1 0,0 0 0,0 0 0,0-1 0,0 1 0,0 0-1,0-1 1,-1 1 0,1 0 0,0-1 0,0 1 0,0 0 0,0 0 0,-1-1 0,1 0-250,-4-10-2498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19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 9792,'-19'-12'4448,"24"16"-3872,0-1-288,9 2-288,9-2 480,3 6-256,24-6-160,8 5-64,14 1-992,-1 2 544,-3-2-3488,-10-1 2176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19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44 8736,'-73'-43'3936,"56"46"-3424,20-3-2880,11 3 1184,27-3-2464,9 0 2048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22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522 6 6560,'3'-6'1804,"-5"9"-82,-6 13 1242,-3 13-1005,-2 0-1,-22 35 1,12-21-1040,-156 310 2414,78-154-2226,20 6-214,10 39 339,90-296-267,-12 33-935,1 1-1,0 0 1,2 1-1,0 0 0,1 0 1,0 1-1,28-28 1,-5 11-128,1 1 0,46-31 0,-78 61 79,0 0 1,0 0 0,1 0-1,-1 0 1,1 1 0,0-1-1,5-1 1,-8 3 17,-1 0 0,1 0 0,0 0 0,0-1 1,0 1-1,0 0 0,0 0 0,-1 0 0,1 0 0,0 1 0,0-1 0,0 0 0,0 0 1,-1 0-1,1 1 0,0-1 0,0 0 0,0 1 0,-1-1 0,1 1 0,0-1 0,-1 1 0,1-1 1,0 1-1,-1-1 0,1 1 0,-1 0 0,1-1 0,-1 1 0,1 0 0,-1-1 0,1 1 1,-1 0-1,0 0 0,1 0 0,-1-1 0,0 1 0,1 1 0,0 11 45,0-1 0,-1 1 0,0 0 1,-1-1-1,-1 1 0,-4 18 0,0 9-6,2-11-18,0-5 4,2 0-1,0 0 1,1 0 0,5 49-1,-3-69-16,-1-1-1,1 1 1,0 0-1,0 0 0,0-1 1,1 1-1,-1 0 0,1-1 1,0 1-1,0-1 0,0 0 1,1 0-1,-1 0 1,1 0-1,-1 0 0,1 0 1,0-1-1,0 1 0,0-1 1,1 0-1,-1 0 0,0 0 1,1 0-1,-1-1 0,6 2 1,-2-2 5,0 0 0,0-1-1,0 0 1,0 0 0,0 0 0,0-1 0,-1 0 0,1-1 0,0 0 0,0 0 0,-1 0 0,0-1-1,1 0 1,-1 0 0,0 0 0,6-5 0,11-9 42,-1 0 1,32-33-1,-35 31-46,16-14 19,1 1-1,73-49 1,-29 32-78,66-44 33,-58 34 188,-88 59-168,1-1-1,0 1 0,0-1 0,-1 0 1,1 1-1,0-1 0,-1 0 0,1 1 1,0-1-1,-1 0 0,1 0 0,-1 0 0,0 0 1,1 1-1,-1-2 0,0 1-2,0 1 0,0 0 0,0 0 0,0 0 0,0-1 0,0 1 0,0 0 0,0 0 0,0 0 0,0 0 0,0-1 0,0 1 0,-1 0 1,1 0-1,0 0 0,0 0 0,0 0 0,0-1 0,0 1 0,-1 0 0,1 0 0,0 0 0,0 0 0,0 0 0,-1 0 0,1 0 0,0 0 0,0 0 0,0 0 0,0 0 0,-1-1 0,-15 2-46,-6 3 38,1 1 1,-1 1-1,1 1 1,0 1-1,0 1 0,1 1 1,-29 18-1,34-18 44,0 0-1,1 2 0,0 0 1,1 0-1,1 1 0,0 1 1,0 0-1,1 0 0,1 1 1,-9 17-1,10-12-38,1 0 1,1 0-1,0 1 0,1 0 0,2 0 0,-4 36 0,8-54 17,-1 0-1,1 0 0,0 0 1,1 0-1,-1 0 0,0 0 1,1 0-1,0 0 0,0-1 1,-1 1-1,2 0 0,1 4 1,-2-6-9,-1-1 1,0 1-1,1 0 1,-1-1-1,1 1 1,0-1-1,-1 0 0,1 1 1,-1-1-1,1 1 1,0-1-1,-1 0 1,1 1-1,0-1 1,-1 0-1,1 0 1,0 0-1,0 1 1,-1-1-1,1 0 1,1 0-1,-1-1 2,1 1 0,0 0 0,0-1 0,-1 1 0,1-1 0,0 0 0,-1 0 0,1 1 0,-1-1 0,1 0 0,-1 0-1,3-2 1,14-15 42,-1 0-1,-1-1 0,16-23 1,-8 12 29,138-169 104,-115 137-352,-30 39 65,-10 13-20,-7 10 122,0 0 0,0 0 0,0 0 0,0 0 1,0 0-1,-1 0 0,1 0 0,0 0 0,0 0 0,0 0 0,0 0 0,0 0 1,0 0-1,0 0 0,0 0 0,0 0 0,0 0 0,0 0 0,0 0 0,0 1 1,0-1-1,0 0 0,0 0 0,0 0 0,0 0 0,0 0 0,0 0 0,0 0 1,-1 0-1,1 0 0,0 0 0,0 0 0,0 0 0,0 0 0,0 0 1,0 0-1,0 0 0,0 0 0,0 0 0,0 0 0,0 0 0,0-1 0,0 1 1,0 0-1,0 0 0,0 0 0,0 0 0,0 0 0,-1 0 0,1 0 0,0 0 1,0 0-1,0 0 0,0 0 0,0 0 0,0 0 0,0 0 0,0 0 0,0 0 1,0 0-1,0 0 0,0 0 0,0 0 0,-17 16-278,10-8 309,0 1-1,1 1 0,0-1 1,0 1-1,1 0 0,0 0 1,1 1-1,0 0 0,1-1 1,-4 23-1,5-21 8,1 1-1,0-1 0,1 1 1,0-1-1,1 0 1,1 1-1,0-1 0,0 0 1,8 22-1,-8-28-18,1 0 1,0-1-1,0 1 0,0-1 0,0 1 0,1-1 1,0-1-1,0 1 0,0 0 0,1-1 0,0 0 1,0 0-1,9 6 0,-11-8-1,1-1 1,0 1-1,-1-1 1,1 1-1,0-1 0,0 0 1,0 0-1,0-1 1,0 1-1,0-1 0,0 0 1,0 0-1,0 0 1,0-1-1,0 0 0,0 1 1,0-1-1,0 0 1,0-1-1,0 1 0,-1-1 1,7-3-1,3-4-5,0 0 1,-1-1-1,0 0 0,15-17 0,42-56 196,-27 32-125,-14 18-98,5-5-75,72-67 1,-105 105 88,0 0 1,0 0-1,0 0 0,0 0 1,0 0-1,0 1 0,1-1 0,-1 0 1,0 0-1,0 0 0,0 0 1,0 0-1,0 0 0,0 0 0,0 0 1,0 0-1,0 0 0,0 1 1,0-1-1,0 0 0,0 0 1,0 0-1,0 0 0,0 0 0,0 0 1,0 0-1,0 0 0,0 1 1,0-1-1,0 0 0,0 0 0,0 0 1,0 0-1,0 0 0,0 0 1,0 0-1,0 1 0,0-1 1,0 0-1,0 0 0,0 0 0,0 0 1,0 0-1,0 0 0,0 0 1,0 0-1,-1 0 0,1 0 0,0 0 1,0 1-1,0-1 0,0 0 1,0 0-1,0 0 0,0 0 1,0 0-1,0 0 0,-1 0 0,-8 11 43,1 1-1,0 0 0,1 0 1,0 0-1,1 1 0,0 0 1,1 1-1,0-1 0,1 1 0,-4 27 1,8-35-36,-1 1 1,1 0-1,0 0 0,1 0 1,-1 0-1,1-1 1,1 1-1,1 7 0,-2-11-2,0-1-1,0 1 0,0-1 0,0 1 1,0-1-1,1 0 0,-1 0 1,1 1-1,-1-1 0,1 0 0,0 0 1,0-1-1,0 1 0,0 0 0,0-1 1,0 1-1,0-1 0,1 1 0,-1-1 1,0 0-1,1 0 0,-1 0 1,1-1-1,3 2 0,0-2 0,0 0 0,0 0 0,0 0 0,0-1 0,1 1 0,8-4 0,38-13 0,-30 9 0,30-9-54,-1-3 0,-2-2-1,0-2 1,-1-3 0,60-43 0,-107 69 53,0 0 0,0 0 0,-1 0 0,1-1 0,0 1 0,-1 0 1,1-1-1,-1 1 0,0-1 0,0 0 0,1 0 0,-1 1 0,0-1 0,0 0 0,-1 0 1,1 0-1,1-2 0,-3 4-12,1 0 0,-1-1 0,1 1 0,0 0 1,-1 0-1,1 0 0,-1 0 0,1 0 0,-1 0 0,1 0 0,0 0 1,-1 0-1,1 0 0,-1 0 0,1 0 0,-1 0 0,1 0 1,0 0-1,-1 0 0,1 1 0,-1-1 0,-24 16-125,2 0 116,8-7 18,0 2 0,1-1 0,1 2 0,0 0 0,1 1 0,0 0 0,0 1-1,2 0 1,0 0 0,0 1 0,2 1 0,-1 0 0,2 0 0,0 0 0,2 1 0,-7 27 0,11-39 10,1 0 1,-1 0-1,1 1 1,1-1-1,-1 0 0,1 0 1,0 1-1,0-1 1,0 0-1,1 0 1,3 9-1,-4-12 2,0 0 0,0 0-1,0-1 1,0 1 0,0 0-1,0-1 1,1 1 0,-1-1-1,0 0 1,1 1 0,-1-1 0,1 0-1,0 0 1,-1 0 0,1 0-1,0 0 1,0 0 0,-1 0-1,1-1 1,0 1 0,0-1-1,0 1 1,0-1 0,0 0 0,0 0-1,0 0 1,0 0 0,0 0-1,0 0 1,0 0 0,0-1-1,-1 1 1,1-1 0,3 0-1,-1-1 23,0 0-1,0 0 0,0-1 1,0 1-1,-1-1 0,1 0 1,-1 0-1,0 0 0,0 0 1,5-6-1,2-6 35,11-20 0,-15 25-51,11-20 17,2 0 13,-2-1 1,20-53-1,44-174 104,-72 224-182,-6 26 22,79-330-32,-82 335 38,2-7-39,0-1 0,-1 1 0,0 0 0,-1-1 0,-1-12 0,1 22 37,-1 0 1,1 0-1,0 0 0,0 0 0,-1-1 1,1 1-1,0 0 0,-1 0 1,1 0-1,-1 0 0,0 0 0,1 0 1,-1 0-1,0 0 0,1 0 1,-1 0-1,0 1 0,0-1 0,0 0 1,0 0-1,0 1 0,-2-2 0,2 2 5,0 0 0,0 0 0,0 0-1,0 0 1,0 0 0,0 0 0,0 1-1,-1-1 1,1 0 0,0 1 0,0-1-1,0 0 1,0 1 0,0-1 0,0 1-1,1 0 1,-1-1 0,0 1-1,0 0 1,0-1 0,0 1 0,1 0-1,-1 0 1,0 0 0,1 0 0,-1 0-1,0 2 1,-6 9 40,0 1 0,1-1 0,1 2 0,-6 17 0,-12 61-12,22-88-25,-13 64 13,2 0 0,4 1 0,-1 72 0,10-119-336,4 36 1,-4-51-96,0 0 0,1-1 0,-1 1 0,2-1 0,-1 1 0,1-1 0,0 0 0,0 0 0,5 7 0,-7-11-29,1 0 0,0-1 0,-1 1 0,1-1 0,0 1 0,0-1 0,0 0 0,3 2 0,20 8-2310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23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18 964 7808,'-15'28'2506,"14"-28"-2479,1 0 0,0 1-1,0-1 1,0 0 0,-1 0-1,1 0 1,0 1 0,0-1-1,0 0 1,0 0 0,0 1-1,0-1 1,-1 0 0,1 0-1,0 1 1,0-1 0,0 0-1,0 0 1,0 1 0,0-1-1,0 0 1,0 0 0,0 1-1,0-1 1,0 0 0,0 0-1,0 1 1,0-1 0,1 0-1,-1 0 1,0 1 0,0-1-1,0 0 1,0 0 0,0 0-1,1 1 1,-1-1-53,11 15 1040,-11-15-916,1 1 0,-1-1 0,1 1 0,-1-1 0,1 1 0,0-1 0,-1 1 0,1-1 0,-1 1 0,1-1 0,0 0 0,-1 1 0,1-1 0,0 0 0,-1 0 1,1 1-1,0-1 0,0 0 0,-1 0 0,1 0 0,0 0 0,0 0 0,-1 0 0,1 0 0,0 0 0,-1 0 0,2-1 0,5-4 414,1-1 0,-1 0 1,0-1-1,-1 0 0,7-8 0,-3 4-166,49-47 738,11-11-227,-10-4-180,69-109 1,-9-19 198,-65 109-403,101-197 2498,-211 382-2379,-64 165-296,108-233-262,-16 37 160,-24 84 0,45-125-147,1 1 1,1 0-1,1 0 1,1 1 0,1-1-1,1 0 1,5 43-1,-2-48-6,1 1-1,1-1 0,0 0 1,9 19-1,-11-29-19,0-1 0,0 0 0,1 0 0,0 0 0,0 0 0,0-1 0,1 0 0,0 0 0,0 0 0,0 0 0,0-1 0,1 0 0,9 6 0,-11-9-1,0 1 0,1-1 0,-1 0 0,1 0 1,-1-1-1,1 1 0,-1-1 0,1 0 0,-1 0 0,1 0 0,-1-1 0,1 0 0,-1 0 0,1 0 0,-1 0 0,0-1 0,1 1 0,-1-1 1,6-4-1,8-4 41,-1-1 1,29-26-1,-42 34-50,4-4 12,12-8-30,-1-2 0,0 0 0,22-29 0,-40 45 4,-1 1-1,1-1 1,0 0-1,-1 1 1,1-1-1,-1 0 1,0 0-1,1 1 1,-1-1-1,1 0 1,-1 0-1,0 0 1,0 1-1,1-1 1,-1 0 0,0-1-1,-1 2 1,1 0-1,0 0 1,-1 0-1,1 0 1,-1 0-1,1 0 1,0 0-1,-1 0 1,1 0-1,-1 0 1,1 0-1,0 0 1,-1 0-1,1 0 1,0 0-1,-1 1 1,1-1-1,-1 0 1,1 0-1,0 0 1,-1 1-1,1-1 1,-5 3-6,0 1-1,0-1 1,-8 8 0,9-5 20,-1 1 1,1-1-1,0 1 0,1 0 0,-1 0 0,1 0 1,1 0-1,-3 11 0,0 4-11,-4 36 0,8-38 98,0 0 0,1 0 0,1 0 0,1 0-1,9 37 1,-11-56-87,0 0 1,0 0-1,0 0 1,0-1-1,1 1 0,-1 0 1,0 0-1,1 0 0,-1 0 1,0 0-1,1-1 0,-1 1 1,1 0-1,-1 0 0,1-1 1,-1 1-1,1 0 0,0-1 1,-1 1-1,1-1 0,0 1 1,1 0-1,-2-1-5,1 0-1,0-1 1,-1 1 0,1-1-1,-1 1 1,1 0-1,0-1 1,-1 1 0,1-1-1,-1 0 1,1 1-1,-1-1 1,0 1 0,1-1-1,-1 0 1,0 1-1,1-1 1,-1 0 0,0 1-1,0-2 1,4-8-28,-1 0 1,2-13 0,-1-11-110,-1-1 0,-1 1 1,-4-39-1,3 8 286,-1 64-157,0 0-1,0 0 1,0 0 0,0 0 0,0 0 0,1 0-1,-1 0 1,0 1 0,0-1 0,1 0 0,-1 0-1,1 0 1,-1 0 0,1 0 0,-1 1 0,1-1-1,-1 0 1,1 1 0,0-1 0,-1 0 0,1 1-1,0-1 1,0 1 0,0-1 0,-1 1 0,1-1-1,0 1 1,0-1 0,1 1 0,3-2-5,1 1 0,-1 1 1,0-1-1,8 1 0,-3-1 43,206 0-140,28-2-2507,-217 2 1391,12-1-2033,-35 2 2216,0-1 0,1 1-1,-1-1 1,-1 0 0,1-1 0,6-2 0,-9 4 899,-1 0-1,0 0 1,1-1-1,-1 1 1,0 0-1,1 0 1,-1 0-1,0 0 1,0-1-1,1 1 1,-1 0-1,0 0 1,0-1-1,0 1 1,1 0-1,-1-1 1,0 1-1,0 0 1,0 0-1,0-1 1,1 1-1,-1 0 1,0-1-1,0 1 1,0 0-1,0-1 1,0 1-1,0 0 1,0-1-1,0 1 1,0-1-1,0 1 1,0 0-1,-1-1 1,-6-9-2946,5 7 2071,-11-11-2501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23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 12128,'-10'-7'5503,"38"14"-4799,2-2 1664,12 3-1440,56 0 416,7-1-800,24 1-480,-8 4-64,24-7-960,-10 3 544,7-8-5759,-15 0 3423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26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19 988 6720,'-16'29'2170,"16"-29"-2127,0 0-1,0 1 1,-1-1-1,1 0 0,0 1 1,0-1-1,0 1 1,-1-1-1,1 1 0,0-1 1,0 0-1,0 1 1,0-1-1,0 1 0,0-1 1,0 1-1,0-1 1,0 1-1,0 0 0,0 1 131,1 0 0,-1-1 0,0 1 0,1 0 0,0 0 0,-1 0 0,1-1 0,0 1 0,0 0 0,0-1 0,0 1 0,0-1 0,1 1 0,-1-1 0,0 1 0,1-1-1,-1 0 1,1 0 0,-1 0 0,1 0 0,-1 0 0,1 0 0,0 0 0,0 0 0,-1 0 0,1-1 0,0 1 0,0-1 0,0 0 0,0 1 0,0-1 0,0 0 0,-1 0 0,4 0 0,-2-1 15,0 0 1,1 0 0,-1 0-1,0-1 1,0 1 0,0-1 0,0 0-1,0 0 1,0 0 0,0 0 0,4-4-1,1-3 399,14-19-1,-18 23-402,30-41 672,113-139 912,53-3-691,-180 171-992,-4 3 168,25-16 1,-41 29-236,1 1 0,0-1 0,-1 1 0,1-1 0,0 1 0,-1-1 0,1 1 0,0 0 0,0-1 0,-1 1 0,1 0 0,0 0 0,0-1 0,-1 1 0,1 0 0,0 0 1,1 0-1,-1 1 2,0 0 0,-1-1 0,1 1 0,-1 0 0,0 0 0,1-1 0,-1 1 0,0 0 0,1 0 0,-1 0 0,0 0 0,0-1 0,1 1 0,-1 0 0,0 2 0,3 28 184,0 40-1,-3-39-100,7 47 1,26 73-164,-26-129 118,1 1 0,1-1-1,1-1 1,17 30 0,-23-46 3,0 0 0,0 0 0,1-1-1,0 1 1,0-1 0,0 0 0,1-1 0,11 9 0,-15-12-34,0 0 1,0 0 0,0 0-1,0 0 1,1 0-1,-1-1 1,0 1-1,1-1 1,-1 1-1,0-1 1,1 0-1,-1 0 1,0 0-1,1 0 1,-1 0 0,0-1-1,1 1 1,-1-1-1,0 1 1,0-1-1,1 0 1,-1 0-1,0 0 1,0 0-1,0 0 1,0-1-1,0 1 1,0-1 0,-1 1-1,1-1 1,2-2-1,6-8 48,-1 1 0,-1-1-1,13-24 1,16-43 117,-12 22-160,35-121 0,-57 166-34,-1-1 1,0 1 0,0-14-1,-2 21-49,0 0 1,0 1-1,-1-1 0,0 0 0,0 0 0,0 0 0,0 0 0,-1 1 0,1-1 0,-3-4 1,3 8 33,1 0 1,-1 0 0,1 1 0,-1-1 0,1 0 0,-1 1 0,0-1 0,1 0 0,-1 1 0,0-1 0,0 1 0,1-1 0,-1 1 0,0-1 0,0 1-1,0-1 1,1 1 0,-1 0 0,0-1 0,0 1 0,0 0 0,0 0 0,0 0 0,0 0 0,0 0 0,0 0 0,0 0 0,1 0 0,-1 0 0,0 0-1,0 0 1,0 1 0,0-1 0,0 0 0,0 1 0,0-1 0,1 0 0,-1 1 0,-1 0 0,-2 2-9,0 0 0,0 0 1,1 0-1,-1 0 0,1 1 0,-4 5 1,2-2 14,1 1 0,0 0 0,0-1 0,0 2 1,1-1-1,-3 14 0,3-12 9,-6 31 36,1 0 1,2 0-1,1 0 0,3 60 0,2-86-4,0 0 0,2-1-1,0 1 1,0 0 0,2-1 0,0 1-1,0-1 1,8 15 0,-10-24 2,1 0 0,-1 0 0,1 0 0,0 0 0,1-1-1,-1 1 1,1-1 0,0 0 0,0 0 0,0 0 0,1-1 0,-1 1 0,1-1 0,0 0 0,0-1 0,0 1-1,0-1 1,0 0 0,1 0 0,-1 0 0,1-1 0,-1 0 0,11 1 0,-9-2 27,-1 0 1,1 0-1,0-1 1,-1 0-1,1 0 1,-1-1-1,1 0 1,-1 0-1,9-4 1,-4 0 21,-1 0 0,1-1 0,18-15 0,-5-1-21,-1 0 1,-1-2-1,-1 0 0,-1-1 1,21-37-1,39-88 135,3-7-520,-82 158 320,-1-1 0,0 0 0,1 1 0,-1-1 0,0 1-1,1-1 1,-1 0 0,1 1 0,-1-1 0,1 1 0,-1-1 0,1 1 0,-1 0 0,1-1-1,0 1 1,-1 0 0,1-1 0,-1 1 0,1 0 0,0-1 0,-1 1 0,1 0-1,0 0 1,0 0 0,0 0 3,0 0 1,-1 1-1,1-1 0,-1 0 0,1 1 0,0-1 1,-1 1-1,1-1 0,-1 1 0,0-1 0,1 1 1,-1-1-1,1 1 0,-1 0 0,0-1 0,1 1 1,-1 0-1,0-1 0,1 2 0,1 5-1,-1-1 0,1 1-1,0 14 1,2 43 45,-4 0-1,-3 0 1,-20 123 0,21-179-14,0 1 0,-1-1-1,1 0 1,-2 1 0,1-1 0,-1-1 0,-1 1 0,1 0-1,-1-1 1,-1 0 0,1 0 0,-8 7 0,10-12-62,0 1 0,0 0-1,-1-1 1,1 0 0,0 0 0,-1 0 0,0 0 0,1 0-1,-1-1 1,0 1 0,0-1 0,0 0 0,1 0 0,-1-1-1,0 1 1,0-1 0,-1 0 0,1 0 0,0 0 0,0-1-1,0 1 1,0-1 0,1 0 0,-1 0 0,0 0 0,0-1-1,0 1 1,-4-4 0,6 4 0,0 0 1,0 0-1,0 0 0,1-1 0,-1 1 0,0-1 1,1 1-1,-1-1 0,1 0 0,-1 1 0,1-1 1,0 0-1,0 0 0,0 0 0,0 0 1,0 0-1,0 0 0,1-1 0,-1 1 0,1 0 1,-1 0-1,1 0 0,0-1 0,0 1 0,0 0 1,0 0-1,0 0 0,0-1 0,1 1 0,-1 0 1,1 0-1,0 0 0,1-3 0,2-5-48,0 0-1,1 1 0,0 0 0,1-1 1,13-14-1,0 1 24,2 1 0,1 1-1,1 1 1,45-31 0,-29 26 23,2 2 1,61-26-1,-78 39 24,44-9-1,11-3 270,-78 21-244,0 1-1,0 0 1,0-1 0,0 1 0,0 0 0,0-1-1,0 1 1,0 0 0,0 0 0,0 0 0,0 0-1,2 0 1,-3 0-9,0 1 0,0-1 0,0 0 0,0 0 0,1 0 0,-1 0 0,0 0 1,0 1-1,0-1 0,0 0 0,0 0 0,0 0 0,1 0 0,-1 1 0,0-1 0,0 0 0,0 0 0,0 0 0,0 1 0,0-1 0,0 0 0,0 0 0,0 0 0,0 1 0,0-1 1,0 0-1,0 0 0,0 1 0,0-1 0,0 0 0,0 0 0,0 0 0,0 1 0,0-1 0,-1 0 0,1 0 0,-2 5 74,-1 0 0,0 0 0,-6 7 0,-1 3 18,-1 4-48,-8 13 13,-21 48 0,36-70-45,0-1 0,1 1 1,0 0-1,1 0 0,0 0 0,0 0 0,1 0 1,1 1-1,0-1 0,1 12 0,-1-18-11,1-1 0,0 0-1,0 1 1,0-1 0,0 0 0,0 0 0,1 0-1,-1 0 1,1 0 0,0 0 0,0-1-1,0 1 1,0 0 0,0-1 0,1 0-1,3 3 1,-2-2 7,0 0 0,0-1 0,1 0-1,-1 0 1,1 0 0,-1-1 0,1 1-1,0-1 1,-1 0 0,8 0 0,-4 0 32,1-1 1,-1 0 0,1 0-1,-1-1 1,0-1 0,0 1-1,0-1 1,0 0-1,0-1 1,0 0 0,0 0-1,13-9 1,-17 9-21,0 0 0,1-1 0,-1 0 0,-1 0 0,1-1 0,0 1 0,-1-1 0,0 1 0,0-1 0,-1 0 0,1 0 0,2-8 0,-1-2-25,0 1 0,-1 0 0,2-21 0,-4 22-23,0 1 0,-1-1 0,0 1 0,-1-1 0,0 1 0,-1-1 0,0 1 0,-5-14-1,4 18-5,0 0-1,-1 1 1,0-1-1,0 1 1,0 0-1,-1 0 1,0 0-1,-1 1 1,0 0-1,0 0 1,0 0-1,0 0 0,-1 1 1,0 0-1,0 1 1,0 0-1,-1 0 1,0 0-1,1 1 1,-1 0-1,0 1 1,-1-1-1,1 2 1,0-1-1,-10 0 1,17 2 28,0 0 0,0 0 1,0 0-1,1 0 0,-1 0 1,0 0-1,0 1 1,0-1-1,0 0 0,0 0 1,1 1-1,-1-1 1,0 0-1,0 1 0,0-1 1,1 1-1,-2 0 1,2 0-9,-1-1 1,1 1-1,0-1 1,-1 1-1,1-1 1,0 1-1,0-1 1,0 1-1,0-1 1,0 1-1,0-1 1,-1 1-1,1-1 0,0 1 1,0 0-1,1-1 1,-1 1-1,0-1 1,0 1-1,0 0 1,1 2-21,1 0-1,-1-1 1,0 1 0,1-1-1,-1 1 1,1-1 0,0 0-1,4 4 1,0-1 37,0 0 0,1 0 0,-1-1 0,1 0 0,0-1 0,0 0 0,1 0 1,-1 0-1,15 3 0,2-2-6,47 4 1,-62-8 11,0 1 0,0-2 1,0 1-1,0-1 0,0-1 1,-1 1-1,1-1 0,0-1 1,-1 0-1,1 0 0,-1-1 1,8-4-1,4-4 78,-1-1-1,0-1 1,-1 0 0,0-2-1,-2 0 1,0 0 0,0-2-1,-2 0 1,0-1 0,20-36-1,-8 4 0,-3-2-1,25-79 1,-28 61-75,15-94 0,-35 162-16,1-1 0,-1 1 0,1-1 0,-1 1 0,0 0 0,0-1 0,0 1 0,-1 0 0,1-1 0,-1 1 0,0 0 0,0-1 0,-2-4 0,2 7 0,1 1 0,0-1 0,-1 0 0,1 0 0,-1 0 0,1 1 0,-1-1 0,0 0 0,1 1 0,-1-1 0,0 0 0,1 1 0,-1-1 0,0 1 0,0-1 0,0 1 0,1 0 0,-1-1 0,0 1 0,0 0 0,0-1 0,0 1 0,0 0 0,0 0 0,1 0 0,-1 0 0,-1 0 0,0 0 0,0 1 0,1-1 0,-1 1 0,0 0 0,1-1 0,-1 1 0,1 0 0,-1 0 0,1 0 0,0 0 0,-1 0 0,1 0 0,0 1 0,0-1 0,-1 0 0,0 2 0,-6 11 4,0-1 1,0 1-1,-10 29 0,-14 50 38,11-20 33,3 1 0,-10 87 0,23-118-6,2 0 0,2 0 0,2 0 1,2 0-1,10 56 0,-11-93-54,0 5-6,0-1 0,6 14 0,-8-22 7,1 0 0,0 0 1,0 0-1,1 0 0,-1 0 1,0 0-1,0 0 1,1-1-1,0 1 0,-1 0 1,1-1-1,0 1 1,-1-1-1,1 1 0,4 1 1,-4-2-5,0-1-1,0 0 1,0 1 0,0-1-1,0 0 1,0 0 0,0 0 0,0-1-1,0 1 1,0 0 0,0-1 0,0 1-1,-1-1 1,1 0 0,0 1-1,0-1 1,0 0 0,-1 0 0,1 0-1,0 0 1,-1-1 0,3-1 0,1-1 11,24-18 27,51-51 1,-32 28-40,110-93-214,-151 132 101,-11 12 126,-8 10 54,0 9 12,1 0-1,2 0 0,-14 52 1,12-25-5,-3 57 0,13-106-83,0 10 44,0 0 0,1 0 0,1 17 0,0-27-33,-1 0 1,1 0-1,0-1 0,-1 1 0,1 0 1,1 0-1,-1-1 0,0 1 0,2 2 0,-2-4-8,0 0-1,0 0 1,0 0-1,0 0 0,0 0 1,0-1-1,0 1 1,0 0-1,0 0 1,0-1-1,0 1 0,0-1 1,1 1-1,-1-1 1,0 0-1,1 1 0,-1-1 1,0 0-1,0 0 1,3 0-1,-1 0-3,0-1 1,0 1-1,-1-1 0,1 0 1,0 0-1,0 0 0,0 0 1,-1-1-1,1 1 0,-1-1 1,1 0-1,-1 1 0,0-1 1,1 0-1,-1 0 0,0-1 1,0 1-1,-1 0 0,3-4 1,5-7-50,-1-1 1,9-19-1,-11 22-7,126-265-355,-116 242 255,-15 34 155,-1 0 0,0 0 0,0 0 0,0 0 0,0 0 0,1 0 0,-1-1 0,0 1 0,0 0 0,0 0 0,1 0 0,-1 0 0,0 0 0,0 0 0,0 0 0,1 0 0,-1 0 0,0 0 0,0 0 0,0 0 0,0 0 0,1 0 0,-1 1 0,0-1 0,0 0 0,0 0 0,0 0 0,1 0 0,-1 0 0,0 0 0,0 0 0,0 1 0,0-1 0,0 0 0,1 0 0,-1 0 0,0 0 0,0 0 0,0 1 0,0-1 0,0 0 0,0 0 0,0 0 0,0 0 0,0 1 0,6 7 0,-3 1 34,0 0-1,-1 0 0,1 10 1,-1-12 1,-1 1 1,1 0-1,0-1 1,0 0-1,6 13 1,-4-13-29,0-1 0,0 0 1,0 0-1,10 10 0,-11-13-2,-1-1 0,1 0-1,0 0 1,0 0-1,0 0 1,0 0-1,0-1 1,1 1-1,-1-1 1,0 0 0,1 0-1,5 1 1,0-1 9,0-1 1,1 0-1,-1 0 0,0-1 1,0-1-1,0 1 1,0-1-1,0-1 0,13-5 1,5-4 25,44-26 0,-46 23 57,-1-1 1,24-21 0,-37 28-76,-1-1 0,0 0 0,-1-1 0,0 0 0,-1 0 1,10-17-1,-17 26-23,0 1 0,0-1 1,-1 0-1,1 1 1,0-1-1,-1 0 0,0 1 1,1-1-1,-1 0 0,0 0 1,0 1-1,0-1 1,0 0-1,0 0 0,0 1 1,0-1-1,-2-3 0,2 4-3,-1 0 0,0 0 0,0 0 0,1-1 0,-1 1 0,0 0 0,0 1-1,0-1 1,0 0 0,-1 0 0,1 0 0,0 1 0,0-1 0,0 0 0,-1 1-1,1-1 1,0 1 0,-1-1 0,1 1 0,0 0 0,-1 0 0,1 0 0,0-1-1,-1 1 1,1 0 0,-2 1 0,-9-1 39,1 1 0,0 1 0,-1 0 1,1 0-1,0 2 0,0-1 0,0 1 0,1 0 0,-1 1 0,1 1 0,0-1 1,0 2-1,1-1 0,0 1 0,0 1 0,1 0 0,0 0 0,0 0 0,1 1 1,0 0-1,0 1 0,1-1 0,0 1 0,1 1 0,0-1 0,1 1 0,0-1 1,-4 18-1,7-19 3,-1 1 0,1 0 0,1-1 0,0 1 0,0 0 0,1 0 0,0-1 0,1 1 0,0-1 0,1 1 0,0-1 0,0 0 0,1 0 0,4 9 0,-3-11-26,0 1-1,0-1 0,0 0 1,1-1-1,0 1 0,1-1 1,-1 0-1,1-1 0,0 0 1,1 0-1,-1 0 0,1-1 1,0 0-1,0 0 0,14 3 1,-9-3-164,-1-1 0,1 0 0,0-1 1,0-1-1,0 0 0,0-1 0,0 0 0,22-4 1,-20 1-952,0 0 0,21-9 0,-17 5-2450,27-16 0,-10 2-3818,0 3 2385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26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15616,'-18'44'7071,"4"0"-6143,4-28 1120,10 4-1312,-3-5-288,3 2-288,-5-6-2560,10-2 1312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39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206 815 5056,'4'-6'882,"-2"3"-578,0 0 0,0 1-1,0-1 1,0 1 0,1 0 0,-1 0-1,0 0 1,1 0 0,5-4 0,-2-1 4441,-7 7-4454,0 0-1,0-1 1,0 1-1,-1 0 1,1 0-1,0-1 1,-1 1-1,1 0 1,0 0-1,0 0 1,-1 1 0,-1-1-1,-6 2-68,-1 0 0,0 0 0,1 1 0,0 0-1,-1 1 1,1 0 0,1 1 0,-1-1 0,1 2 0,-1-1 0,1 1-1,1 0 1,-1 1 0,1 0 0,1 0 0,-1 1 0,1-1 0,0 1-1,-7 14 1,4-3-120,1-1 0,0 1-1,2 0 1,0 0 0,-4 27-1,5-16 115,2 0 1,0 59-1,3-83-169,1 0-1,0 0 1,0 0-1,0 0 1,0 0-1,1 0 1,0-1 0,0 1-1,1-1 1,-1 1-1,1-1 1,0 0-1,7 9 1,-6-11-1,-1 1 0,1-1 0,0 0 0,0 0 0,0 0 0,1 0 0,-1-1 0,1 1 0,-1-1 0,1-1 0,0 1 0,0 0 0,0-1 0,0 0 1,0 0-1,9 0 0,-3-2 18,0 1 0,0-1 0,-1-1 1,1 0-1,-1-1 0,1 0 1,-1 0-1,0-1 0,0 0 1,-1-1-1,1 0 0,-1-1 0,0 0 1,-1 0-1,1-1 0,-1 0 1,12-13-1,-8 4 4,0-1-1,0 0 1,-2-1 0,0 0 0,-1 0 0,12-40 0,-17 46-53,0 0 0,-1-1 0,-1 1 0,0-1 0,0 0 0,-2 0 1,0-25-1,-1 33-11,0 0 0,0-1 0,0 1 1,-1 0-1,0 0 0,1 0 0,-2 0 0,1 0 0,-1 0 1,0 1-1,0-1 0,0 1 0,0 0 0,-1 0 1,1 0-1,-1 0 0,0 0 0,-1 1 0,1 0 0,-1 0 1,-5-3-1,5 3-24,0 1 1,0 0-1,-1 0 0,1 1 1,0-1-1,-1 1 0,1 0 1,-1 1-1,0-1 1,1 1-1,-1 0 0,1 1 1,-1-1-1,1 1 0,-1 0 1,1 0-1,-1 1 1,1 0-1,0 0 0,0 0 1,0 0-1,0 1 0,0 0 1,-4 3-1,7-5 20,1 0 1,0 0-1,0-1 0,0 1 0,0 0 1,0 0-1,0 0 0,1 0 0,-1 0 1,0 0-1,0 0 0,1 0 0,-1 0 1,1 1-1,-1-1 0,1 0 0,-1 0 0,1 1 1,0-1-1,-1 0 0,1 0 0,0 1 1,0-1-1,0 0 0,0 1 0,0-1 1,0 0-1,1 1 0,-1-1 0,0 0 1,1 0-1,-1 0 0,1 1 0,-1-1 0,1 0 1,-1 0-1,1 0 0,0 0 0,0 0 1,0 0-1,-1 0 0,1 0 0,0 0 1,2 1-1,2 2 18,0-1-1,0 0 1,0-1 0,0 1-1,0-1 1,0 0 0,1 0-1,-1-1 1,1 1 0,-1-1-1,8 0 1,7 1 148,37-3 0,-37 0-103,0-1 1,0-2-1,0 0 1,-1-1-1,1 0 1,-1-2-1,0 0 1,-1-2-1,19-10 1,10-9 181,80-65 0,-99 68-222,-1 0 0,-1-2 0,-1-1 1,-2-1-1,36-57 0,-23 26 95,29-63-1,-48 86-118,-2 0-1,-1-2 1,10-47-1,-21 70 4,3-30-1,-6 40-5,0 1-1,0-1 1,-1 0-1,0 0 1,0 0-1,0 1 1,-1-1-1,-2-7 1,4 12-6,-1 1 0,1-1 0,0 0 0,-1 0 0,1 0 0,-1 0 0,1 0 0,-1 0 0,1 1 0,-1-1-1,0 0 1,1 0 0,-1 1 0,0-1 0,0 1 0,1-1 0,-1 0 0,0 1 0,0 0 0,0-1 0,0 1 0,0-1 0,0 1 0,0 0 0,0 0 0,0-1 0,0 1 0,0 0 0,1 0 0,-1 0 0,0 0 0,0 0 0,-2 1 0,0 0-32,0 0 0,0 0-1,0 1 1,0-1 0,0 1 0,0 0 0,0 0 0,-2 2 0,1 0 8,-1-1 1,1 2-1,0-1 1,1 0-1,-1 1 1,-3 5-1,-9 19 17,0 1 0,-19 53 1,-14 73 146,19-32-103,-17 144 0,30-67 214,17-156-99,1 0-1,10 64 1,-10-99-90,1-1-1,1 1 1,0 0-1,0-1 1,1 0-1,5 10 0,-9-17-35,1-1 1,0 1-1,0-1 0,0 1 0,0-1 0,0 1 0,0-1 0,1 0 0,-1 0 0,0 1 0,1-1 0,-1 0 0,0 0 0,1 0 0,-1-1 0,1 1 0,0 0 0,-1-1 0,1 1 1,0-1-1,-1 1 0,1-1 0,0 0 0,0 1 0,-1-1 0,1 0 0,0 0 0,0 0 0,-1-1 0,1 1 0,0 0 0,-1-1 0,1 1 0,0-1 0,-1 1 0,1-1 0,-1 0 1,1 0-1,0 0 0,-1 0 0,0 0 0,2-1 0,6-5 16,-1 0 0,-1-1 0,0 0-1,0 0 1,0 0 0,9-17 0,30-61-93,-41 75 43,116-232-233,-104 203 166,-12 27-73,0 0-1,14-22 1,-19 35 155,0 0-1,0-1 0,0 1 1,0 0-1,0 0 0,0 0 1,0 0-1,1 0 1,-1-1-1,0 1 0,0 0 1,0 0-1,0 0 1,1 0-1,-1 0 0,0 0 1,0 0-1,0 0 0,0 0 1,1 0-1,-1 0 1,0-1-1,0 1 0,0 0 1,1 0-1,-1 0 0,0 0 1,0 1-1,0-1 1,0 0-1,1 0 0,-1 0 1,0 0-1,0 0 1,0 0-1,0 0 0,1 0 1,-1 0-1,0 0 0,0 0 1,0 0-1,0 1 1,1-1-1,-1 0 0,0 0 1,0 0-1,0 0 1,0 0-1,0 1 0,0-1 1,0 0-1,0 0 0,1 0 1,-1 0-1,0 1 1,0-1-1,0 0 0,0 0 1,0 0-1,0 1 0,0-1 1,0 0-1,4 16 18,-3-14-24,3 15-38,27 94-278,-25-95 394,1 0-1,0 0 0,0-1 1,18 25-1,-21-35-35,-1 0 0,2-1-1,-1 1 1,6 3 0,-9-6-15,1-1 1,-1 0-1,1 0 0,0 0 0,-1 0 1,1 0-1,0 0 0,0 0 0,0-1 0,-1 1 1,1-1-1,0 1 0,0-1 0,0 0 0,0 0 1,0 0-1,3 0 0,-1-1 13,0 0 0,0-1 0,0 1 0,0-1 0,-1 0 0,1 0 0,-1 0 0,5-4 0,27-25 183,-21 18-104,17-15 14,16-13-11,66-74 0,-82 75-51,40-67 0,13-47-199,-58 105-22,-12 26 26,-14 23 129,0-1 0,0 1 0,1 0 0,-1-1 0,0 1 0,0 0-1,1-1 1,-1 1 0,0 0 0,0 0 0,1-1 0,-1 1-1,0 0 1,1 0 0,-1 0 0,1-1 0,-1 1 0,0 0 0,1 0-1,-1 0 1,0 0 0,1 0 0,-1 0 0,1 0 0,-1 0-1,0 0 1,1 0 0,-1 0 0,1 0 0,-1 0 0,0 0 0,1 0-1,-1 0 1,0 1 0,1-1 0,0 0 0,0 1-5,0 0 1,-1 0 0,1 0-1,0 0 1,0 0 0,-1 0-1,1 0 1,-1 0 0,1 0-1,0 2 1,2 9 25,0 1 0,-1 0 0,0 0 0,-2 1 1,0 20-1,1 2 15,0 40 113,-13 108-1,-28 71 285,37-239-412,0-1 1,-1 1 0,0-1-1,-1 0 1,-1 0 0,-1-1-1,-13 24 1,18-35-6,0 0 1,0 0-1,0 0 0,-1-1 1,1 1-1,0-1 0,-1 1 1,0-1-1,0 0 0,1 0 0,-1 0 1,0 0-1,-1-1 0,1 1 1,0-1-1,0 0 0,-1 0 1,1 0-1,0 0 0,-1-1 1,1 1-1,-1-1 0,1 0 0,-7 0 1,4-2-27,0 0 1,1 0 0,-1 0 0,0-1-1,1 0 1,0 0 0,0 0-1,0 0 1,0-1 0,0 0-1,1 0 1,-1-1 0,1 1-1,-3-6 1,-7-9-76,0-1 0,-13-28-1,3 1-127,2-2-1,-15-52 0,36 99 190,0 0 0,1 0 0,-1 0-1,1 0 1,0 0 0,0 0 0,-1 0-1,1 0 1,1-2 0,-1 4 21,0-1 0,0 1 1,0-1-1,1 1 0,-1-1 1,0 1-1,0 0 0,1-1 0,-1 1 1,0 0-1,1-1 0,-1 1 1,0 0-1,1-1 0,-1 1 1,0 0-1,1 0 0,-1-1 0,1 1 1,-1 0-1,0 0 0,1 0 1,-1-1-1,1 1 0,-1 0 0,1 0 1,-1 0-1,1 0 0,-1 0 1,1 0-1,-1 0 0,1 0 0,-1 0 1,1 0-1,-1 0 0,0 1 1,1-1-1,-1 0 0,1 0 1,-1 0-1,1 1 0,0-1 0,17 8-36,0 0-1,-1 1 0,26 17 0,14 9 11,-32-22 51,0-1 0,1 0 0,0-2 0,48 11 0,-64-20 13,-1 0 0,0 0 0,1-1 0,-1 0 0,1-1 0,-1 0-1,1 0 1,-1-1 0,0-1 0,0 1 0,0-2 0,0 1-1,12-7 1,6-6 109,-1-1 0,41-35-1,-40 30-150,-13 11 3,0 1 25,0-2 1,0 1 0,-2-2-1,1 0 1,17-24-1,-23 26 18,-1 0-1,0-1 1,-1 0 0,0-1-1,-1 1 1,5-25-1,-9 34-55,1 0-1,-1-1 1,0 1-1,0-1 1,0 1-1,0-1 1,-1 1-1,0-1 1,1 1-1,-1 0 1,-1-1 0,1 1-1,0 0 1,-4-6-1,4 7 6,0 1-1,0 0 0,-1-1 1,1 1-1,0 0 1,-1 0-1,1 0 0,-1 0 1,1 0-1,-1 0 1,1 1-1,-1-1 0,1 1 1,-1-1-1,0 1 1,1-1-1,-1 1 1,0 0-1,0-1 0,1 1 1,-1 0-1,0 0 1,1 1-1,-1-1 0,0 0 1,0 1-1,1-1 1,-1 0-1,0 1 1,1 0-1,-1-1 0,-2 3 1,-4 1 3,1 0 0,-1 0 0,1 1 0,0 0 0,0 0 0,1 1 0,-1 0 0,1 0 0,-8 11 0,7-7 5,0 1 0,1 0 0,0 0 0,1 1 0,0-1-1,-3 13 1,2-2 17,1 0-1,2-1 1,0 1-1,1 0 1,1 1-1,2-1 0,2 27 1,-2-40 9,0 0 1,1 0 0,0-1-1,0 1 1,0 0 0,1-1-1,1 1 1,0-1 0,0 0-1,0 0 1,1-1 0,0 1-1,1-1 1,-1 0 0,10 9-1,-8-11 5,1 0 0,-1 0 0,1 0 0,0-1-1,0 0 1,0-1 0,0 0 0,1 0-1,0-1 1,-1 0 0,1 0 0,0-1 0,0 0-1,0-1 1,0 0 0,0 0 0,-1-1-1,1 0 1,0 0 0,0-1 0,-1 0 0,1-1-1,15-7 1,-5 1 40,0-1 1,-1-1-1,0-1 0,20-18 1,60-65 36,-72 66-93,-2 0 1,-2-2 0,28-47-1,-33 49 75,-9 17-50,-1-1-1,0 0 1,8-20-1,-14 29-68,-1 0 0,1-1 0,-1 1 0,0 0 0,0-6 0,-1 1-161,1 8 55,0 9-176,1-4 319,0 0-1,0-1 1,0 1-1,1 0 1,-1-1-1,1 1 1,0-1-1,0 0 0,4 6 1,2 4-37,56 115-119,-16-30 373,-44-92-183,2 7 34,1 0-1,1-1 1,13 17 0,-19-27-66,0 0 0,0 1 1,0-1-1,1 0 0,-1 0 1,0 0-1,1 0 0,-1-1 1,1 1-1,0-1 0,0 0 1,-1 1-1,1-1 0,0 0 1,0-1-1,0 1 0,0 0 1,0-1-1,0 0 0,0 0 1,1 0-1,4 0 0,1-3 39,-1 1 0,0-2-1,0 1 1,1-1-1,-2 0 1,1-1-1,-1 1 1,1-2-1,9-8 1,8-10-11,24-29 1,-37 40-26,21-28 38,55-86 1,-74 103-123,6 0-48,-20 35 127,-1 0-1,-1 0 1,-3 13-1,-3 16 14,1 7 62,3 1 1,1-1 0,8 87-1,-3-108-43,0-6 97,7 36 1,-3-44 34,-6-12-160,1 0 1,-1 0-1,0 0 1,0 0-1,0 0 1,1 0-1,-1 0 1,0 0-1,0 0 1,0 0 0,1 0-1,-1 0 1,0 0-1,0 0 1,0 0-1,1 0 1,-1 0-1,0 0 1,0 0-1,1 0 1,-1 0-1,0 0 1,0 0 0,0 0-1,0-1 1,1 1-1,-1 0 1,0 0-1,0 0 1,0 0-1,1-1 1,9-16 159,-9 15-138,12-30-58,-1 0 0,-2 0 0,7-36-1,7-25-185,65-190-335,-89 283 549,0 0 0,0 0 0,0-1 0,0 1-1,0 0 1,0 0 0,0 0 0,0 0 0,0 0 0,0-1 0,0 1 0,1 0 0,-1 0 0,0 0 0,0 0 0,0 0 0,0 0 0,0-1 0,0 1-1,1 0 1,-1 0 0,0 0 0,0 0 0,0 0 0,0 0 0,0 0 0,1 0 0,-1 0 0,0 0 0,0 0 0,0 0 0,0 0 0,1 0 0,-1 0-1,0 0 1,0 0 0,7 5-109,9 15 77,-11-13 88,2 1-28,0-1 1,1 1-1,0-1 0,0-1 1,0 1-1,1-2 1,0 1-1,0-1 0,0 0 1,11 3-1,5 1 62,1-1 0,45 9 0,-55-14-34,0-1 1,0-1-1,0 0 0,0-2 1,0 1-1,0-2 0,0 0 1,0-1-1,15-5 1,-23 6-38,-1-1 0,1 0 1,-1 0-1,1-1 0,-1 0 0,0 0 1,-1 0-1,1-1 0,-1 0 1,0-1-1,0 1 0,0-1 1,-1 0-1,0-1 0,0 1 1,-1-1-1,0 0 0,0 0 0,5-13 1,-7 15-14,0-1 1,0 0-1,0 1 1,-1-1-1,0 0 0,0 0 1,0 0-1,-1 0 1,0 0-1,-1-10 1,1 15-5,0 0 1,0 1 0,0-1-1,0 0 1,0 1 0,0-1-1,-1 0 1,1 1 0,0-1-1,0 1 1,-1-1-1,1 0 1,0 1 0,-1-1-1,1 1 1,-1-1 0,1 1-1,-1-1 1,1 1 0,-1-1-1,1 1 1,-1-1-1,1 1 1,-1 0 0,0-1-1,1 1 1,-1 0 0,1 0-1,-1-1 1,0 1 0,1 0-1,-1 0 1,0 0 0,1 0-1,-1 0 1,0 0-1,0 0 1,1 0 0,-1 0-1,0 0 1,1 0 0,-1 0-1,0 1 1,0-1 0,-4 3-6,1-1 0,-1 1 1,1 0-1,0 0 1,-4 4-1,2-2-32,-14 11 0,-44 39 49,56-48-1,1 1-1,0 1 1,0 0 0,0 0 0,-6 13 0,11-20-7,1 0 1,0 0-1,0 0 1,1 0-1,-1 0 1,0 0-1,1 0 1,-1 1-1,1-1 1,0 0-1,0 0 1,0 1-1,0-1 1,0 0-1,0 1 1,0-1-1,1 0 1,-1 0-1,1 0 1,0 0-1,0 1 1,0-1-1,0 0 1,0 0-1,0 0 1,0-1-1,1 1 1,-1 0-1,1 0 1,-1-1-1,1 1 1,-1-1-1,1 1 1,0-1-1,0 0 1,0 1-1,2 0 1,3 1-5,0 1 1,1-1-1,-1 0 1,1-1-1,0 0 1,0 0-1,0-1 1,-1 0-1,14 1 1,16-5 68,0-1-1,46-10 1,256-73 334,-292 70-549,-38 13 38,-27 9 56,-18 10-187,-43 25-1,65-31 240,1-1 0,0 2 0,0 0 0,1 0 0,1 1 0,-1 1 0,2 0 0,0 0 0,0 1 0,1 0 0,1 1 0,0 0 0,-6 15 0,9-16 13,0 0 0,0 1 0,1 0 0,1 0 0,0 0 0,1 0 0,1 0-1,0 0 1,1 0 0,0 1 0,1-1 0,1 0 0,0 0 0,7 24 0,-7-34 2,-1 1-1,1 0 1,0-1 0,1 0 0,-1 1-1,1-1 1,0 0 0,0 0 0,0 0 0,0-1-1,1 1 1,-1-1 0,1 0 0,0 0-1,0 0 1,0 0 0,0-1 0,1 1 0,-1-1-1,1 0 1,-1-1 0,1 1 0,8 1-1,-7-3 6,0 0 1,-1 0-1,1-1 0,0 0 0,0 0 0,0 0 0,-1-1 0,1 1 0,-1-1 0,1-1 0,-1 1 1,8-6-1,-1 0 8,-1 0 1,0 0 0,20-21 0,-16 12-14,-1 0 1,-1-1-1,-1 0 0,0-2 1,9-19-1,-4 3-56,-1-1 0,-2 0 0,10-42 0,57-313-350,-37 25 63,-46 325 384,-2 25-27,4 17-27,0 0 0,0 0-1,0-1 1,0 1 0,0 0-1,-1 0 1,1 0 0,0-1-1,0 1 1,0 0 0,0 0-1,0 0 1,-1 0 0,1-1-1,0 1 1,0 0 0,0 0-1,-1 0 1,1 0 0,0 0-1,0 0 1,-1 0-1,1 0 1,0 0 0,0 0-1,0 0 1,-1-1 0,1 1-1,0 0 1,0 1 0,-1-1-1,1 0 1,0 0 0,-2 1-4,0 0 1,0 1 0,1 0 0,-1-1 0,1 1-1,0 0 1,-1-1 0,1 1 0,0 0-1,0 0 1,0 0 0,-1 4 0,-9 22 103,-12 48 0,-3 35 26,25-104-118,-8 37-51,1 2 0,3-1 0,1 1 0,3 0 0,1-1 0,3 1 0,8 46 0,-7-69-708,2-1 0,8 22 0,11 12-4533,-22-50 4384,1-1 0,-1 1-1,1-1 1,0 0 0,0 0-1,1-1 1,-1 1 0,1-1 0,0 0-1,0 0 1,7 3 0,24 17-3579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40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539 132 3648,'1'0'98,"-1"-1"0,1 0 0,-1 0 0,1 0 0,-1 0 0,1 0 0,-1 0 1,0 0-1,1 0 0,-1 1 0,0-1 0,0 0 0,1 0 0,-1-1 0,0 1 0,0 0 0,0 0 0,0 0 0,-1 0 1,1 0-1,0 0 0,-1-1 0,3-5 4005,-2 6-3934,0 1 1,1-1-1,-1 0 1,0 1-1,0-1 1,1 0-1,-1 1 1,0-1-1,0 0 1,0 0-1,0 1 1,0-1-1,0 0 1,0 1-1,0-1 1,0 0-1,0 0 1,0 1-1,-1-2 1,0 0 32,1 1 1,-1-1-1,0 1 0,0-1 1,1 1-1,-1-1 0,0 1 1,0 0-1,-1 0 0,1-1 1,0 1-1,0 0 0,-1 0 1,1 0-1,0 0 1,-1 0-1,1 0 0,-1 1 1,1-1-1,-1 0 0,0 1 1,1-1-1,-1 1 0,0 0 1,1 0-1,-1-1 0,0 1 1,1 0-1,-1 0 0,-2 1 1,-5 0 123,0 2 0,0-1 0,1 1 0,-17 7 0,12-4-91,-24 10 282,1 2 0,-60 40-1,74-42-325,0 1-1,1 1 1,1 0-1,1 2 1,-19 24 0,22-24-72,1 1 0,1 0 1,1 1-1,1 0 0,2 1 1,0 0-1,-14 48 0,23-67-85,-3 23 107,4-26-105,0 1-1,0-1 1,0 1-1,1-1 0,-1 1 1,0-1-1,1 1 1,-1-1-1,0 1 0,1-1 1,0 0-1,-1 1 0,1-1 1,0 0-1,1 2 1,-1-2-20,-1 0 0,1-1 0,-1 0 1,1 1-1,-1-1 0,1 1 0,0-1 1,-1 0-1,1 1 0,-1-1 1,1 0-1,0 0 0,-1 1 0,1-1 1,0 0-1,-1 0 0,1 0 0,0 0 1,-1 0-1,1 0 0,0 0 0,-1 0 1,1 0-1,0 0 0,-1 0 1,1 0-1,1-1 0,16-11 305,-13 8-228,28-21 98,-2-2 1,31-34-1,52-68-241,-69 77 0,19-24-360,-64 76 400,0 0 0,0-1 0,0 1 0,0 0 0,1-1 0,-1 1 0,0 0 0,0 0 0,1-1 0,-1 1 0,0 0 0,0-1 0,1 1 0,-1 0 0,0 0 0,1 0 0,-1-1 0,0 1 0,1 0 0,-1 0-1,0 0 1,1 0 0,-1 0 0,0 0 0,1 0 0,-1-1 0,1 1 0,-1 0 0,0 0 0,1 0 0,-1 1 0,1-1 0,-1 0 0,0 0 0,1 0 0,-1 0 0,0 0 0,1 0 0,-1 1 0,1 0-4,0 0-1,0 1 0,-1-1 1,1 0-1,-1 1 1,1-1-1,-1 1 0,0-1 1,1 1-1,-1-1 0,0 2 1,1 69 25,0-6 314,2-31-170,1-1 1,2 0 0,1-1-1,1 0 1,16 39-1,-22-66-59,1 1 0,0-1 0,0 1 0,1-1 0,0 0 0,0 0 0,0-1 0,10 11 0,-13-15-65,0 0-1,1 0 0,-1 0 1,0-1-1,0 1 1,1 0-1,-1 0 1,0-1-1,1 1 1,-1-1-1,1 1 1,-1-1-1,1 0 0,-1 1 1,1-1-1,-1 0 1,1 0-1,-1 0 1,1 0-1,-1 0 1,1 0-1,0-1 1,-1 1-1,0-1 0,3 0 1,1-1 30,-1-1 1,1 0-1,-1 0 0,0 0 1,0 0-1,-1 0 0,1-1 1,3-4-1,18-24 134,31-51 1,-14 18-112,116-138-25,-25 34-145,-78 99-117,-54 68 187,0 0-1,1 0 0,0 1 1,-1-1-1,1 1 0,0-1 0,0 1 1,0 0-1,0 0 0,4-2 0,-5 3 15,-1 0-1,1-1 0,0 1 0,-1 0 0,1 0 0,0 0 0,0 0 0,-1 0 0,1 1 1,0-1-1,0 0 0,-1 0 0,1 0 0,0 1 0,-1-1 0,1 0 0,0 0 0,-1 1 1,1-1-1,-1 1 0,1-1 0,0 1 0,-1-1 0,1 1 0,-1-1 0,1 1 0,-1-1 1,0 1-1,1 0 0,-1-1 0,1 1 0,-1 0 0,0-1 0,0 1 0,1 1 0,2 6 15,-1 1 0,1 0-1,-2 0 1,1 0 0,-1 0-1,-1 0 1,1 0 0,-2 13-1,-14 74 150,10-73-139,-5 30 73,-3-2 0,-1 0 0,-3 0 0,-29 58 0,40-98-64,0 0 0,0 0 0,-12 13 0,14-19 1,0-1-1,-1 1 0,1-1 0,-1 0 1,0 0-1,0-1 0,0 1 0,-9 3 0,11-5-21,0-1 0,0 0-1,0 0 1,0 0-1,0-1 1,0 1 0,-1-1-1,1 0 1,0 0 0,0 0-1,0 0 1,0 0-1,-1-1 1,1 1 0,0-1-1,0 0 1,0 0 0,0 0-1,-5-2 1,4 0-3,0 0 0,0 0 0,0 0 0,1 0 0,-1 0 0,1-1 0,-1 1 0,1-1 0,1 0 1,-1 0-1,-4-8 0,2 2-12,0 0 1,1 0-1,0-1 1,1 1-1,0-1 1,1 0-1,0 0 1,1 0-1,0 1 1,0-1-1,1-1 1,3-18-1,-2 26-5,0 0-1,0 0 1,1 1 0,-1-1-1,1 0 1,0 1-1,0-1 1,0 1 0,1 0-1,-1 0 1,1 0-1,0 0 1,0 0 0,0 1-1,0-1 1,0 1 0,0 0-1,1 0 1,-1 0-1,1 0 1,0 0 0,-1 1-1,1 0 1,0 0-1,0 0 1,5-1 0,5 0-18,0 1 0,0 0 0,1 1 0,-1 1 0,27 4 0,7 5-589,-2 3 0,74 28 0,11 5-8662,-70-29 1956,-3 3 2353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3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17 7232,'-55'-5'2656,"52"2"-2048,-2-2-192,13 5-1184,10-3 320,9 3-896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42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328 596 5472,'-9'-10'16483,"0"5"-17068,1 5 733,1 2 0,0-1 0,-1 1 0,1 0 0,0 0 0,0 1 0,0 0 0,0 1 0,-9 5 0,3-1 4,-4 2-9,-1 0 0,2 2 0,-1 0 0,2 1 0,-1 1 0,2 0-1,0 1 1,1 0 0,-18 28 0,26-35-47,1 0 0,0 0-1,0 1 1,-3 11 0,6-18-65,0 1 0,0 0 0,1-1 0,-1 1 0,1-1 0,0 1 0,0-1 0,0 1 0,0 0 0,0-1 0,1 1 0,-1-1 0,1 1 0,0 0 0,0-1 0,0 0 0,0 1 0,0-1 0,2 3 0,-2-3-2,0-1 0,0 0 0,0 0 0,0 0 0,1 0 0,-1 0 0,0-1 0,0 1 0,1 0 0,-1-1 0,1 1 0,-1-1 0,0 1 0,1-1 0,-1 1 0,1-1 0,-1 0 0,1 0 0,-1 0 0,1 0 0,-1 0 0,1 0 0,-1 0 0,1-1 0,-1 1 0,1 0 0,-1-1 0,1 1 1,-1-1-1,1 0 0,1-1 0,2-1 48,1 0 1,-1 0-1,0-1 1,0 0 0,0 0-1,6-7 1,3-3 41,-2-1 1,0-1 0,0 0-1,-2-1 1,0 0 0,9-21-1,-12 21-62,0 2-49,6-25 1,-12 36-50,0 1 0,0 0 0,-1-1 0,0 1-1,1-1 1,-1 1 0,0-1 0,-1 0 0,1 1 0,-1 0 0,1-1 0,-1 1 0,-2-5 0,2 6 2,0 1 1,0 0-1,0-1 0,0 1 1,0 0-1,0-1 0,-1 1 1,1 0-1,0 0 0,-1 0 1,1 0-1,-1 0 0,1 0 1,-1 1-1,0-1 0,1 0 1,-1 1-1,0-1 0,1 1 1,-1 0-1,0 0 0,0-1 1,1 1-1,-1 0 0,0 1 1,0-1-1,1 0 0,-1 0 1,-2 1-1,-5 1-60,0 1 1,0 0-1,1 0 0,-9 4 1,10-3 87,-1-1 1,1 1 0,-8 6 0,13-8 9,0 0 1,-1 0-1,1 0 0,0 1 1,0-1-1,0 1 1,1-1-1,-1 1 0,0-1 1,1 1-1,-2 4 1,3-6 2,0-1 1,-1 0 0,1 1 0,0-1 0,0 1 0,0-1-1,0 1 1,0-1 0,0 0 0,0 1 0,0-1 0,0 1-1,0-1 1,0 1 0,0-1 0,0 1 0,0-1 0,1 0-1,-1 1 1,0-1 0,0 1 0,0-1 0,1 0 0,-1 1-1,0-1 1,0 0 0,1 1 0,-1-1 0,0 0 0,1 1-1,0-1 1,0 1 16,1 0 1,-1-1-1,1 1 0,-1-1 0,1 1 1,0-1-1,-1 0 0,1 1 0,2-1 1,6-1 143,0 1 0,12-3 0,-19 2-125,10-1 33,1-2 0,-1 0 0,0 0 0,0-1 0,0-1 0,-1 0 0,1-1 0,-2 0 0,1-1 0,-1 0 0,0-1 0,-1 0 0,0-1 0,0 0 0,13-18 0,11-22 104,34-64 0,-32 51-178,-10 19-41,16-27-94,88-117 0,-130 188 134,0-1 0,1 1 0,-1-1 0,0 1 0,0 0 0,1-1 0,-1 1 0,0 0 0,1-1 0,-1 1 0,1 0 0,-1-1 1,0 1-1,1 0 0,-1 0 0,1 0 0,-1-1 0,1 1 0,-1 0 0,0 0 0,2 0 0,-1 9 10,-10 30 85,-41 134 229,7-24-201,-43 157-168,-49 165 571,27-200-64,86-224-275,-3-1 0,-2-1 0,-51 66 0,71-102-130,0-1 0,0 1 1,-1-2-1,0 1 0,0-1 1,-15 9-1,23-15-49,-1-1-1,1 0 1,-1 1 0,1-1-1,-1 1 1,0-1 0,1 0-1,-1 0 1,1 1 0,-1-1-1,0 0 1,1 0-1,-1 0 1,0 0 0,1 0-1,-1 0 1,0 0 0,1 0-1,-1 0 1,0 0 0,1 0-1,-1 0 1,0 0 0,1 0-1,-1-1 1,0 1-1,1 0 1,-1 0 0,1-1-1,-1 1 1,1 0 0,-1-1-1,0 1 1,1-1 0,-1 1-1,1-1 1,0 1-1,-1-1 1,0 0 0,0-2 13,0 0 1,0 0 0,0-1-1,0 1 1,0 0 0,0-6-1,1 6-3,-1-11 28,0-1 0,2 1-1,-1-1 1,2 1 0,0 0 0,7-26 0,-1 13-44,1-1 0,1 1 1,1 1-1,1 0 0,21-32 0,-8 20-131,2 1 0,48-52-1,-67 82 102,0-1 0,0 2 0,0-1 0,1 1 0,0 0 0,1 1 0,-1 0 0,1 1 0,0-1 0,0 2 0,0 0 0,0 0 0,1 1-1,19-2 1,7 2-222,0 2-1,71 9 1,-89-7 101,48 6-3412,83 20 0,-94-13 935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42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56 7872,'8'-40'2560,"-4"26"-734,-4 14-1771,0 0-1,0 0 1,0 0-1,0 0 1,0-1-1,0 1 1,0 0 0,0 0-1,0 0 1,0 0-1,0 0 1,1 0 327,-1-1-328,0 1 1,0 0-1,0 0 1,0 0 0,0 0-1,0 0 1,0 0-1,0 0 1,0 0-1,0 0 1,1 0-1,-1 0 1,0 0 0,0 0-1,0 0 1,0 0-1,0 0 1,0 0-1,0 0 1,0 0-1,0 0 1,0 0 0,0 0-1,1 0 1,-1 0-1,0 0 1,0 0-1,0 0 1,0 1 327,0-1-328,0 0 1,6 20 4726,-5-15-4776,3 15 1223,-1 1 0,-1 33 0,-4 50 576,0-62-1239,-21 254 1652,3-82-2103,14-147-172,-1 34-3767,8-89 2543,-1-12 1185,0 0 1,0 0-1,0 1 1,0-1-1,0 0 1,0 0 0,0 0-1,0 0 1,0 1-1,0-1 1,0 0-1,0 0 1,1 0-1,-1 0 1,0 0-1,0 1 1,0-1-1,0 0 1,0 0 0,0 0-1,1 0 1,-1 0-1,0 0 1,0 0-1,0 0 1,0 0-1,1 1 1,-1-1-1,0 0 1,0 0-1,0 0 1,0 0 0,1 0-1,-1 0 1,0 0-1,0 0 1,0 0-1,0 0 1,1 0-1,-1 0 1,0 0-1,0-1 1,0 1-1,0 0 1,1 0 0,-1 0-1,0 0 1,0 0-1,0 0 1,0 0-1,1 0 1,6-5-2549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43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23 7136,'1'8'3067,"1"3"-1568,-1 0-1,-1 21 0,-1-16-339,-2 0 0,0 0 0,-1 0-1,-10 26 1,12-34-1017,-2-1-1,1 0 0,-1 0 1,0-1-1,-1 1 0,0-1 1,0 0-1,0 0 1,0 0-1,-1-1 0,0 0 1,-7 5-1,5-5-23,0-1 0,0 0 0,-1 0 0,1 0 0,-1-1 0,-13 3 0,16-5-61,1-1 1,-1 1 0,1-1 0,-1 0 0,1 0 0,-1 0 0,1-1 0,-1 0 0,1 0 0,-1 0 0,1-1 0,-8-3 0,8 3-65,0-1 1,0 0 0,1 0-1,-1-1 1,1 1 0,-1-1-1,1 0 1,0 0 0,1-1-1,-1 1 1,1-1 0,-5-9-1,4 7-60,1-1-1,0 0 0,0 0 1,0 0-1,2 0 1,-1 0-1,1 0 0,-1-14 1,2 14 1,0 0-1,1-1 1,0 1 0,0 0-1,1 0 1,0-1 0,0 1 0,6-11-1,-6 14 64,1 0-1,0 0 1,0 0-1,0 0 1,0 1-1,1-1 1,0 1-1,0 0 0,0 0 1,0 1-1,1-1 1,9-4-1,-12 6 32,0 1 0,0 0 0,0 0 0,1 0 0,-1 0 0,0 1-1,1-1 1,-1 1 0,0-1 0,1 1 0,-1 0 0,1 0 0,-1 0 0,1 0-1,-1 1 1,0-1 0,1 0 0,-1 1 0,0 0 0,1-1 0,-1 1 0,0 0-1,0 0 1,1 1 0,-1-1 0,0 0 0,0 1 0,-1-1 0,1 1 0,0 0-1,0-1 1,2 4 0,3 5 181,-1 0 1,0 0-1,0 0 1,-1 0-1,5 18 0,4 10 466,-2 1 0,-1 0-1,-3 0 1,-1 1-1,2 42 1,-8-64-476,-1-1 0,-2 1-1,1 0 1,-2-1 0,0 0 0,-1 1-1,-9 21 1,10-31-341,0 0-1,-1 0 1,0 0-1,-1-1 1,0 1-1,0-1 1,0 0-1,-1 0 1,0-1-1,-1 0 1,1 0-1,-1 0 1,0-1 0,-1 0-1,1 0 1,-13 5-1,-67 23-10107,59-20 6837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44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760 0 5216,'-4'0'583,"0"1"1,0 0-1,0 0 1,0 0-1,0 0 0,0 0 1,0 1-1,0 0 1,1 0-1,-5 2 1,-23 11 3440,12-9-2385,0-1 1,0-1-1,-31 3 0,30-6-894,0-1 0,0-1-1,-33-5 1,-64-16 850,42 9-1024,66 12-530,1 1-1,-1 0 0,0 0 0,0 1 0,0 0 1,-9 3-1,14-3-18,1 0 0,0 1 0,-1 0 0,1-1 0,0 1 0,0 0 1,0 0-1,0 1 0,1-1 0,-1 1 0,1-1 0,-1 1 0,1 0 0,0 0 0,0 0 0,0 0 1,-2 5-1,-3 7 38,2 0 0,-8 26 0,9-27-9,-12 48 119,7-24 20,-17 41-1,-2-12-99,-9 22-36,36-88-49,1 0 0,0-1-1,-1 1 1,1 0-1,0 0 1,0-1-1,0 1 1,0 0-1,0-1 1,0 1-1,0 0 1,0 0 0,0-1-1,0 1 1,0 0-1,0-1 1,0 1-1,1 0 1,-1-1-1,0 1 1,1 0 0,-1-1-1,0 1 1,1 0-1,-1-1 1,1 1-1,-1-1 1,1 1-1,-1-1 1,1 1-1,-1-1 1,1 1 0,-1-1-1,1 0 1,0 1-1,-1-1 1,1 0-1,0 1 1,3 0 17,0 0 0,0 0 0,0 0 0,1 0 0,5-1 0,108 2 22,45 4-136,-127-1 73,0 1 0,-1 2 1,0 2-1,-1 1 0,64 29 1,-88-35 15,-1 1 0,0 0 0,0 0 0,-1 0 0,12 13 0,-15-15 10,-1 1 0,0 0 0,0 0 0,-1 0 0,0 0 0,0 1 0,0-1 0,0 1 0,-1 0-1,3 9 1,-5-11 15,1-1 0,-1 1 0,0 0 0,0 0 0,0-1 0,0 1 0,-1 0-1,0-1 1,1 1 0,-1 0 0,-1-1 0,1 1 0,0-1 0,-1 1 0,0-1-1,-3 5 1,-3 3 49,0 0-1,-1-1 0,-11 10 0,14-14-56,-3 4 4,-1-1 0,0 0 0,0-1 1,-1 0-1,0-1 0,0 0 0,-1 0 0,0-2 0,0 1 0,0-1 1,-1-1-1,1 0 0,-1-1 0,-17 2 0,15-4-410,-1 0-1,1-2 1,0 0 0,0 0 0,-26-7-1,32 6-167,1-1-1,-1 1 0,1-2 0,0 1 1,0-1-1,0 0 0,0-1 1,1 0-1,0 0 0,0 0 0,-11-12 1,16 14-8,-1-1 0,0 0 0,1 0 0,0 1 0,-2-7 0,-2-14-1693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44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171 238 8960,'2'-22'9511,"-8"29"-7386,-11 18-818,-95 184 2571,105-193-3681,0 0 1,2 1-1,0-1 1,1 1 0,0 0-1,-1 28 1,4-35-101,1-1 1,0 1-1,1-1 0,0 0 1,0 1-1,1-1 1,0 0-1,1 0 0,0 0 1,0-1-1,1 1 0,0-1 1,9 14-1,-10-19-66,0 1 1,0-1-1,0 0 0,1 0 1,-1 0-1,1 0 0,0-1 1,0 0-1,0 1 0,0-1 1,0-1-1,0 1 1,1 0-1,-1-1 0,1 0 1,-1 0-1,1-1 0,-1 1 1,1-1-1,8 0 0,5-2 51,0 0 0,0-1 1,34-10-1,1-3-7,52-25 1,-75 28-39,0-2 0,-2-1 0,29-22-1,-40 25-15,-1-1-1,0-1 0,-1 0 0,-1-1 0,0-1 0,-1 0 0,-1-1 1,-1 0-1,13-29 0,-10 15-61,-2 0-1,-1-1 1,-2-1-1,10-66 1,-16 86-10,-2 0-1,0-1 0,-1 1 1,0 0-1,-5-27 1,4 37 11,0 0 0,0 0 0,-1 0 0,1 0 0,-1 0 0,0 0 0,0 1 0,-1-1 0,1 1 0,-1-1 0,0 1 0,0 0 0,0 0 0,0 0 0,0 1 0,0-1 0,-1 1 0,-7-4 0,2 2-63,1 1 1,-1-1-1,0 2 1,0-1-1,0 2 1,-19-3-1,18 4-154,-1 0-1,0 1 0,1 0 0,-1 0 0,0 1 0,1 1 0,0 0 0,-1 0 0,1 1 1,0 0-1,1 1 0,-1 0 0,-13 10 0,14-9-447,1 1-1,0 0 1,-10 11 0,-16 26-1205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45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11 116 10720,'-10'-8'7978,"10"26"2576,1-20-10411,0-1 0,0 1-1,0 0 1,0 0 0,1 0-1,-1 0 1,3-4 0,4-3-10,4-8-200,2 1 0,0 1-1,1 0 1,23-17 0,-37 32-339,-5 6-191,-7 7-1845,3-5 1039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30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24 4064,'0'-1'296,"0"0"1,0 0-1,0-1 0,0 1 1,0 0-1,1-1 0,-1 1 1,11-13 11321,-20 21-8556,-4 4-1794,8-3-825,0 1 0,-8 18 0,4-7-92,-56 121 545,5 4 0,7 2 0,-56 252 0,76-255-1397,33-136-1463,6-9-640,11-11-2535,-12 7 3780,8-3-1057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30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17 862 6560,'-15'0'2117,"15"0"-2085,-1 0-1,1 1 1,0-1-1,0 0 1,0 0 0,0 0-1,0 1 1,0-1-1,0 0 1,-1 0 0,1 1-1,0-1 1,0 0-1,0 0 1,0 0 0,0 1-1,0-1 1,0 0-1,0 0 1,0 1-1,1-1 1,-1 0 0,0 0-1,0 1 1,0-1-1,0 0 1,0 0 0,0 0-1,0 1 1,0-1-1,1 0 1,-1 0 0,0 0-1,0 1 1,0-1-1,1 0 1,-1 0-1,0 1 257,2-1-64,-1 0 1,1 0-1,-1 0 0,0 0 1,1 0-1,-1 0 0,1-1 1,-1 1-1,0 0 0,1-1 1,-1 1-1,0-1 0,0 0 1,3-1-1,1 0 496,3-2-272,0 0-1,0 0 1,0 0 0,-1-1-1,12-10 1,31-33 634,-28 27-685,125-116 1144,68-66 396,-186 172-1569,-2 0 0,0-2 0,-3-1 0,0 0 0,-3-2 0,0-1 0,-3-1 0,22-61 0,-29 60 326,-10 33-265,-4 21-198,-46 168 570,-10 43-557,13 95-563,43-293 160,-7 73-1688,7-33-5182,4-61 5781,-1 3-1054,-11-7-6286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31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29 9984,'-19'-12'4512,"29"12"-3936,-1 0 1247,9 0-1119,18-5 1344,9 5-1184,8-3-128,6 3-480,4-5-320,-5 5 32,5-4-2112,0 4 1184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32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451 9 6880,'-3'-2'681,"-3"-5"4184,2 17-1755,-17 122 831,4-60-2381,-53 136 0,-13-25-583,20-47-408,-83 196 397,138-315-885,2-6 46,1-1 0,1 1 0,0 0 0,1 0-1,-4 16 1,7-26-113,0-1 0,0 1-1,0-1 1,0 1 0,0-1 0,0 0-1,0 1 1,0-1 0,0 1 0,0-1-1,0 1 1,0-1 0,0 1 0,0-1-1,0 1 1,1-1 0,-1 1 0,0-1-1,0 0 1,0 1 0,1 0 0,-1-1-5,1 0 0,-1 0 0,1 0 0,-1 0 1,0 0-1,1 0 0,-1 0 0,0 0 0,1 0 0,-1 0 1,1 0-1,-1 0 0,0 0 0,1 0 0,-1 0 0,0 0 1,1 0-1,-1 0 0,0-1 0,1 1 0,-1 0 1,1 0-1,4-4 32,-1 1 0,1-1 1,0 0-1,4-5 0,99-122 44,-24 25-167,-64 84-17,0 0 0,37-28 1,-55 49 84,0-1 1,1 0-1,-1 1 0,1-1 1,-1 1-1,1 0 0,0-1 1,0 1-1,5-1 1,-7 2 10,0 0 1,0 0 0,0 0 0,0 0 0,0 1 0,0-1-1,0 0 1,0 0 0,0 1 0,0-1 0,0 1 0,0-1-1,0 1 1,0-1 0,0 1 0,0-1 0,0 1-1,0 0 1,-1-1 0,1 1 0,0 0 0,-1 0 0,1 0-1,0 0 1,-1 0 0,1-1 0,-1 1 0,1 0 0,-1 0-1,0 0 1,1 0 0,-1 2 0,5 17 138,-2-1-1,0 1 1,1 41 0,-3-41-12,-2 56 93,-1-50-147,5 54 0,-2-73-36,1 0 0,-1 0 1,1 0-1,0 0 0,1 0 1,0-1-1,4 8 0,-6-12-13,0 0-1,1 1 0,-1-1 0,1 0 0,0 0 0,0 0 0,0 0 0,0-1 0,0 1 0,0 0 0,0-1 0,1 1 0,-1-1 0,1 0 0,-1 0 0,1 0 0,-1 0 1,1 0-1,-1-1 0,1 1 0,0-1 0,4 1 0,8-3 3,1-1 0,0 0 0,-1-1 0,0-1-1,24-10 1,-14 6 0,34-14-88,93-50 0,-116 53 65,-1-2 1,-2-2-1,50-45 1,17-38 292,-93 96-331,-17 20-121,-41 53 36,-88 83 251,109-119-143,-28 25 104,50-43-54,1 0 1,0 1-1,1-1 0,-11 19 1,15-24-27,1-1 1,0 1-1,0-1 1,0 1-1,0 0 1,1-1-1,-1 1 1,1 0 0,-1-1-1,1 1 1,0 0-1,1 4 1,-1-6-5,0 0 1,1 0 0,-1-1 0,0 1 0,1 0 0,-1 0 0,1 0 0,0 0 0,-1 0-1,1 0 1,0-1 0,-1 1 0,1 0 0,0-1 0,0 1 0,0 0 0,-1-1-1,1 1 1,0-1 0,0 1 0,0-1 0,0 0 0,0 1 0,0-1 0,0 0-1,0 0 1,0 0 0,0 1 0,0-1 0,0 0 0,0 0 0,0-1 0,0 1-1,0 0 1,0 0 0,2-1 0,6 0 21,0-1 0,0 0 0,0-1 0,0 0 0,-1-1 0,1 1 0,-1-2 0,0 1 0,12-9-1,-4 1-16,-1-1 0,-1 0 0,20-23 0,-19 15-38,-13 18 19,0 0 1,0 0-1,1-1 1,-1 2 0,1-1-1,-1 0 1,6-4-1,-7 7 1,-1 0-1,1 0 0,-1 0 1,1 0-1,-1 0 0,1 0 1,-1-1-1,1 1 0,-1 0 1,1 0-1,-1 0 0,1 1 1,-1-1-1,1 0 0,-1 0 1,1 0-1,-1 0 0,1 0 0,-1 1 1,1-1-1,-1 0 0,0 0 1,1 1-1,-1-1 0,1 0 1,-1 1-1,0-1 0,1 0 1,-1 1-1,0-1 0,1 1 1,-1-1-1,0 1 0,1-1 1,-1 0-1,0 1 0,0 0 0,10 22-325,-9-19 310,1 1 29,0-1 0,0 0-1,0 1 1,0-1 0,0 0-1,1 0 1,0-1-1,0 1 1,0 0 0,0-1-1,0 0 1,8 6-1,-7-7 0,0 0-1,1 0 1,-1-1-1,0 1 1,0-1-1,1 0 1,-1 0-1,1 0 1,-1-1-1,1 0 1,-1 0-1,1 0 1,-1 0-1,8-2 0,64-10-37,136-40-1,-168 37 4,0-2 0,-1-2 0,-1-1 0,53-35 0,3-15-166,-104 82-134,-4-1 198,-2 4-16,-16 15 0,-7-2 149,-1-1 1,-1-1 0,-41 21-1,36-24 90,2 2 0,-67 56-1,105-79-79,-1-1 0,1 1 0,0 0-1,0 0 1,0 0 0,0 1 0,0-1-1,1 0 1,-1 1 0,1-1-1,-1 1 1,1-1 0,0 1 0,0 0-1,0 0 1,-1 4 0,2-6-6,0 0 1,0 0-1,0-1 1,1 1-1,-1 0 1,0-1-1,0 1 1,0 0-1,1-1 1,-1 1-1,0 0 1,0-1-1,1 1 0,-1-1 1,1 1-1,-1-1 1,0 1-1,1-1 1,-1 1-1,1-1 1,-1 1-1,1-1 1,0 1-1,-1-1 1,1 0-1,1 1 1,19 3 119,-16-3-97,8 0 17,1-1 0,0-1 0,0 0 0,21-4 0,-27 3-30,15-2 70,0-1 0,0-2 0,32-13 0,-42 14-54,0-1 0,-1 0 0,0-1-1,0-1 1,0 1 0,-1-2 0,-1 0-1,0 0 1,0-1 0,8-12 0,7-13 67,38-73 1,94-204 147,-122 233-242,41-145 0,-74 219-10,1-4-3,0 0-1,0 0 1,-1 0-1,-1 0 1,0-1-1,0 1 1,-1 0-1,-2-19 0,2 28 12,0 0 0,0 0 0,0 0 0,0 0 0,-1 0-1,1 0 1,0 0 0,-1 0 0,1 0 0,-1 0 0,1 0-1,-1 0 1,0 0 0,1 0 0,-1 0 0,0 1-1,0-1 1,1 0 0,-1 0 0,-1 0 0,1 1 2,0 0 0,0 0 0,0 0-1,1-1 1,-1 1 0,0 0 0,0 0 0,0 1 0,0-1 0,0 0 0,1 0 0,-1 0 0,0 1 0,0-1 0,0 0 0,0 1-1,1-1 1,-1 0 0,0 1 0,0 0 0,-5 3 14,1 1 0,0 0 0,0 0 1,0 0-1,-7 12 0,-9 15-35,2 1 0,2 1 0,1 1 1,1 0-1,2 1 0,2 0 0,1 1 1,2 0-1,1 1 0,2 0 0,2 0 0,1 0 1,2 0-1,6 38 0,-5-62-424,2 0 0,0-1 0,0 0 0,10 24 0,-9-29-250,0 0-1,0 0 1,1 0-1,1 0 1,-1-1 0,1 0-1,12 12 1,26 16-2327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3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29 939 5152,'-19'0'1648,"9"5"5015,16-2-2368,0-2-4971,2-2 1023,1 0 0,-1 0 0,1-1 0,-1 0 0,0 0-1,0-1 1,0 0 0,0 0 0,0-1 0,-1 0 0,0 0 0,1-1 0,9-9 0,-5 4-177,-2 0 0,1-1 0,-1 0 0,-1-1 1,0 0-1,14-26 0,-4-2 270,-2-2 0,21-82 1,-26 81-434,1 1 1,37-80 0,-46 113-61,5-7 10,-4 26 166,-3-1-169,0 0 1,-1 0 0,-1 0 0,1 0 0,-2 12-1,0 4 30,-16 308 752,16-317-696,-1 1 0,-1 0 0,-1-1 1,0 0-1,-1 0 0,0 0 1,-2 0-1,-12 22 0,19-36-24,-1-1-1,0 0 1,0 1-1,0-1 0,0 0 1,0 0-1,0 0 1,0 0-1,0 0 1,0 0-1,-1 0 0,1 0 1,0 0-1,-1 0 1,1-1-1,-1 1 1,1-1-1,-1 1 1,1-1-1,-1 1 0,1-1 1,-1 0-1,1 0 1,-1 0-1,-2 0 1,0-1-15,0 0 1,0 0-1,0-1 0,1 1 1,-1-1-1,0 0 1,1 0-1,0 0 1,-5-4-1,1 0-15,0 1-1,0-2 1,1 1 0,-1-1-1,1 0 1,1 0-1,0 0 1,0-1 0,-7-14-1,12 22 12,-1-1 1,1 1-1,0 0 0,0-1 0,0 1 0,-1 0 0,1-1 1,0 1-1,0-1 0,0 1 0,0-1 0,0 1 0,0-1 1,0 1-1,0 0 0,0-1 0,0 1 0,0-1 0,0 1 1,0-1-1,0 1 0,0 0 0,0-1 0,1 1 0,-1-1 0,0 1 1,0 0-1,0-1 0,1 1 0,-1-1 0,0 1 0,1 0 1,-1-1-1,0 1 0,1 0 0,-1 0 0,0-1 0,1 1 1,-1 0-1,0 0 0,1 0 0,0-1 0,17 0 15,-14 1-30,1 0 12,1 1 1,0-1-1,-1 1 0,1 1 0,-1-1 1,0 1-1,1 0 0,-1 0 0,0 1 0,0-1 1,8 7-1,-6-5 26,0 0 1,0-1-1,1 0 0,-1 0 1,1 0-1,0-1 0,0 0 1,0-1-1,14 1 0,-10-1 68,1-2-1,-1 0 1,0 0-1,1-1 0,20-6 1,-7-2-53,-1 0 0,0-1 0,-1-1 0,0-2 0,26-19 1,-11 2 154,-1-2 1,47-52 0,-69 69-177,22-27-45,-25 27-11,2 0 1,0 1-1,1 0 0,27-19 0,-41 32 26,-1 1 0,1 0 0,-1 1 0,1-1 0,0 0 0,0 0 0,-1 1 1,1-1-1,0 1 0,0-1 0,0 1 0,0 0 0,0 0 0,0 0 0,0 0 0,-1 0 0,4 0 0,-4 1 19,1 0 0,0 0 1,-1-1-1,1 1 0,-1 0 0,1 1 0,-1-1 1,1 0-1,-1 0 0,0 1 0,0-1 1,0 0-1,1 1 0,-1-1 0,-1 1 0,1 0 1,1 2-1,2 7 44,0 0 0,-1 1 1,0-1-1,2 23 0,-2-11-16,2 10-6,-3 1 0,0 0 1,-6 51-1,0-60 46,3-22-26,0 0 0,0 0 0,0 0 0,1 1 0,-1-1 0,1 0 0,0 0 0,0 0 0,0 1 0,0-1 0,1 0 0,-1 0 0,1 1 0,1 3 0,5-15 158,4-15-74,14-38 0,6-13-56,-20 54-71,19-24 0,-24 35-55,1 0 0,0 1 0,1 1 0,16-14-1,-24 20 45,1 0 0,0 0 0,0 1 0,0-1 0,0 1 0,0-1 0,0 1 0,0-1 0,0 1-1,0-1 1,0 1 0,1 0 0,-1 0 0,0 0 0,0 0 0,0 0 0,0 0 0,0 0-1,0 0 1,1 0 0,-1 0 0,0 0 0,0 1 0,0-1 0,0 0 0,0 1 0,0-1-1,0 1 1,0-1 0,0 1 0,0 0 0,0-1 0,0 1 0,0 1 0,1 0-1,0 1 1,0-1-1,0 1 1,-1 0 0,1-1-1,-1 1 1,0 0-1,0 0 1,0 0-1,0 0 1,0 4-1,1 9-21,-1-1-1,-1 24 0,-1-10 21,-4 55 363,5-84-346,0 1 1,0 0-1,0-1 0,0 1 1,0-1-1,0 1 1,0 0-1,0-1 1,0 1-1,1-1 0,-1 1 1,0 0-1,0-1 1,1 1-1,-1-1 0,0 1 1,1-1-1,-1 1 1,0-1-1,1 1 0,-1-1 1,1 1-1,-1-1 1,1 0-1,-1 1 1,1-1-1,-1 0 0,1 1 1,-1-1-1,1 0 1,0 0-1,-1 0 0,1 1 1,-1-1-1,1 0 1,0 0-1,-1 0 0,1 0 1,-1 0-1,1 0 1,0 0-1,-1 0 1,1 0-1,-1 0 0,1-1 1,1 1-1,2-1-3,1-1 0,-1 1 1,1-1-1,-1 0 0,4-3 0,20-12-31,45-40 0,-19 14-39,-29 25 31,-10 6 0,1 0-1,0 1 0,1 1 1,1 0-1,20-8 0,-37 18 27,1-1 0,-1 1 0,1-1 0,-1 1 0,1-1 0,-1 1 0,1 0 0,-1 0 0,1 0 0,-1 0 0,1 0 0,0 0 0,-1 0 0,1 1 0,-1-1 0,1 1 0,-1-1 0,0 1 0,1-1 0,-1 1 0,1 0 0,-1-1 0,0 1 0,0 0 0,3 2 0,-2 0-2,0 0 1,0 0-1,0 0 0,0 1 0,0-1 0,-1 1 0,1-1 0,-1 1 0,1 6 0,0 2-4,0 1 0,0 0 0,-2 23-1,0-21 70,0-1-1,1 0 0,3 16 1,-4-30-46,0 1 0,1 0 1,-1-1-1,0 1 1,0 0-1,0-1 1,1 1-1,-1-1 1,0 1-1,0-1 1,1 1-1,-1-1 0,1 1 1,-1-1-1,0 1 1,1-1-1,-1 1 1,1-1-1,-1 1 1,1-1-1,0 0 1,-1 1-1,1-1 0,-1 0 1,2 1-1,-1-1 4,0 0 0,1 0 0,-1 0 0,0 0-1,1 0 1,-1-1 0,0 1 0,0 0 0,1 0-1,-1-1 1,0 1 0,2-1 0,3-3 42,1 0 1,0 0 0,8-7-1,-12 8-20,78-66-6,-4 2-22,101-49 124,-102 69-248,-59 37-16,-12 9 22,-9 8 36,-4 2 52,-123 138-79,94-102 49,-42 69-1,76-110 60,-3 6 47,0 0 0,0 0 0,1 1 0,1-1 0,-6 20 0,9-30-46,1 1 1,0 0-1,0-1 1,0 1-1,0-1 1,0 1 0,0 0-1,0-1 1,0 1-1,0 0 1,0-1 0,0 1-1,0-1 1,0 1-1,0 0 1,1-1-1,-1 1 1,0-1 0,0 1-1,1-1 1,-1 1-1,0 0 1,1-1 0,-1 1-1,1-1 1,-1 0-1,1 1 1,0 0 8,1-1-1,-1 1 1,0-1 0,0 1-1,0-1 1,1 0 0,-1 0-1,0 0 1,0 0 0,0 0-1,1 0 1,-1 0 0,2 0-1,3-2 36,0 1 0,0-1 0,-1 0 0,11-4-1,-7 0-34,0 0 0,-1 0 0,1 0 0,-2-1 0,1 0-1,-1-1 1,0 0 0,0 0 0,-1 0 0,0-1 0,6-12-1,2-7 14,-1 0-1,13-45 1,-23 65-73,0-1 1,0 0-1,-1 1 0,-1-1 1,0 0-1,0 0 0,0 0 1,-2-17-1,-3 18-13,-1 9 7,-4 11-13,0 7 54,1 1 0,1-1 0,0 2 0,-4 26 0,9-34 34,0 1 1,0-1-1,2 0 0,0 1 1,0-1-1,1 0 0,1 0 0,3 14 1,-4-22-7,0-1 0,1-1 1,0 1-1,-1 0 0,1 0 1,1 0-1,-1-1 0,0 1 1,1-1-1,0 0 0,0 0 1,0 0-1,6 5 0,-4-5 17,0 0 0,0 0-1,0-1 1,1 1 0,-1-1-1,1 0 1,0-1 0,11 3-1,-3-3 37,-1 0-1,1-1 0,0-1 0,0 0 0,-1 0 0,1-2 0,22-6 0,-26 6-62,-1-1-1,-1 0 0,1 0 1,0-1-1,-1 0 0,0-1 1,-1 1-1,1-2 0,-1 1 1,0-1-1,8-10 0,5-10-64,-1 1-1,15-32 0,-4 7 143,20-21-5,62-68 0,-58 76-176,60-93-1,-85 111 7,-9 16-205,20-42 0,-36 60 109,-4 12 182,0 0 1,0 0-1,0 0 0,0-1 0,0 1 0,0 0 0,0 0 0,0 0 0,0 0 1,0 0-1,0 0 0,0 0 0,0 0 0,0 0 0,0 0 0,0 0 0,0-1 1,0 1-1,0 0 0,0 0 0,0 0 0,0 0 0,0 0 0,0 0 0,0 0 1,0 0-1,0 0 0,-1 0 0,1 0 0,0 0 0,0 0 0,0 0 0,0 0 1,0 0-1,0 0 0,0 0 0,0 0 0,0 0 0,0 0 0,0 0 0,-1 0 1,1 0-1,0 0 0,0 0 0,0 0 0,0 0 0,0 0 0,0 0 0,0 0 1,0 0-1,0 0 0,0 0 0,0 0 0,-1 0 0,-16 12-286,16-10 307,-127 115-217,108-96 218,2 1-1,0 1 1,2 1 0,-16 28-1,0 14 114,3 1 0,-26 93 0,47-135-9,1 0 1,2 1 0,0 0-1,-1 37 1,6-61-107,0-1 1,0 1 0,0 0 0,0-1-1,1 1 1,-1 0 0,1-1-1,-1 1 1,1-1 0,-1 1 0,1-1-1,0 1 1,0-1 0,-1 1-1,1-1 1,0 0 0,0 0-1,1 1 1,-1-1 0,0 0 0,0 0-1,0 0 1,1 0 0,-1 0-1,1 0 1,-1-1 0,1 1 0,-1 0-1,1-1 1,-1 1 0,1-1-1,-1 1 1,1-1 0,0 0-1,-1 0 1,4 0 0,4 0 15,0 0 0,0-1 0,-1 0 0,1 0 1,14-5-1,3-2-16,-1-2 1,0 0-1,-1-2 1,0 0-1,0-2 1,-2-1-1,0 0 1,0-2-1,-2 0 1,26-29-1,-6 1-17,-2-1-1,-2-3 0,58-102 1,-67 95 8,36-111 1,-32 76-202,-29 87 186,11-38-195,-13 35 136,-2 6-25,-6 9-114,-5 14 167,1 0-1,1 0 1,1 1-1,-12 37 1,1-2 71,-1 5 273,3 1 0,2 1 0,-13 119 0,27-161-206,1 0 0,1 1-1,1-1 1,2 0-1,0 0 1,1 0 0,2 0-1,0 0 1,10 26-1,-14-47-77,0 1 0,0 0 0,0 0 0,1 0-1,-1-1 1,1 1 0,0-1 0,0 1-1,0-1 1,0 0 0,0 0 0,1 0 0,-1 0-1,0 0 1,1 0 0,0-1 0,-1 1 0,1-1-1,0 1 1,0-1 0,0 0 0,0-1-1,0 1 1,0 0 0,0-1 0,0 1 0,0-1-1,0 0 1,0 0 0,3-1 0,20-3-2052,41-11 1,-56 12 979,1-1 1,-1-1-1,0 0 0,0-1 0,17-11 1,-23 13-1523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34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1095 4736,'-8'3'587,"1"1"0,-1 0 0,-11 8 0,17-11-185,1 0 0,-1 1-1,0-1 1,1 1 0,-1-1 0,1 1 0,-1 0-1,1-1 1,0 1 0,0 0 0,0 0-1,0 0 1,0 0 0,0 0 0,0 0-1,1 0 1,-1 0 0,1 0 0,-1 3 0,3-5-10,0-1 1,1 0-1,-1 0 1,0 0-1,0 0 1,0 0-1,0 0 1,0 0-1,1-2 1,11-8 442,0-1 1,14-17-1,49-63 476,9-11-467,201-182 884,-281 279-1671,17-14 323,47-33-1,-68 51-359,1 1 0,-1 0 1,1 0-1,-1 0 0,1 0 0,-1 0 1,1 0-1,3 0 0,-6 1-10,1 0 0,0 0 0,-1 0-1,1 0 1,0 0 0,-1 0 0,1 0 0,0 0 0,-1 1-1,1-1 1,0 0 0,-1 0 0,1 1 0,-1-1-1,1 0 1,0 0 0,-1 1 0,1-1 0,-1 1 0,1-1-1,-1 1 1,1-1 0,-1 1 0,1-1 0,-1 1-1,0-1 1,1 1 0,-1-1 0,0 1 0,1 0 0,-1-1-1,0 1 1,0-1 0,1 1 0,-1 0 0,0-1 0,0 1-1,0 1 1,0 13 214,0 0 0,-4 25 0,3-36-208,-28 159 494,16-97-332,-9 35 65,9-48-111,-6 63 0,18-114-122,1 0-1,0 0 1,0 0 0,0 0 0,0 0 0,0-1 0,0 1 0,1 0-1,-1 0 1,1 3 0,0-5-4,-1 0 0,0 1 0,0-1 0,1 0 0,-1 0 0,0 1 0,0-1 0,1 0 0,-1 0 0,0 1 0,0-1 0,1 0-1,-1 0 1,0 0 0,1 0 0,-1 0 0,0 1 0,1-1 0,-1 0 0,1 0 0,-1 0 0,0 0 0,1 0 0,-1 0 0,0 0 0,1 0 0,-1 0 0,0 0 0,1 0 0,-1-1 0,0 1 0,1 0 0,0 0 0,5-4 43,-1 1 1,1-1-1,0-1 1,-1 1-1,6-7 1,88-89 61,-18 16-174,-30 34 20,2 3 0,77-54 1,-127 99 29,1-1 0,0 1 0,0 0 0,0 0 0,0 0 0,9-2 0,-12 4 11,0 0 1,0 0-1,0 0 0,0 0 0,0 0 0,0 0 1,0 0-1,1 0 0,-1 0 0,0 1 1,0-1-1,0 0 0,0 1 0,0-1 0,0 1 1,0-1-1,0 1 0,0-1 0,0 1 1,-1 0-1,1 0 0,0-1 0,0 1 0,0 0 1,-1 0-1,1 0 0,-1 0 0,1 0 1,0 0-1,-1 0 0,1 0 0,-1 2 0,3 3 10,-2 0-1,1 0 1,-1 0-1,0 1 0,0-1 1,-1 1-1,0 7 0,-6 50 110,3-39-74,-10 61 56,-2 19-54,15-102-39,0 0-1,0 0 1,0 0 0,0 0-1,0 0 1,1 0-1,0 0 1,-1-1 0,3 6-1,-2-6 2,0-1-1,-1 0 1,1 0 0,0 0-1,0 1 1,0-1-1,-1 0 1,1 0-1,0-1 1,1 1-1,-1 0 1,0 0-1,0 0 1,0-1 0,0 1-1,1 0 1,-1-1-1,0 0 1,1 1-1,-1-1 1,0 1-1,1-1 1,1 0-1,1 0 12,0 0-1,0-1 0,0 1 0,0-1 1,0 0-1,0 0 0,0 0 0,0-1 1,0 1-1,0-1 0,6-4 0,3-3-16,20-17 0,-27 21-7,126-118-186,31-24 117,-139 128 105,-6 4-136,40-24 1,-51 37-62,-5 6 60,-8 13-21,3-10 77,-123 270 303,97-218-126,24-48-101,-1 1 11,0 0 0,-6 22 0,11-32-27,0 1-1,1 0 1,-1 0 0,1 0-1,-1 0 1,1 0-1,0 0 1,0 0 0,1-1-1,-1 1 1,0 0 0,1 0-1,0 0 1,0 0 0,0-1-1,0 1 1,2 5-1,-1-6 1,-1-1 0,0 1 0,1-1 0,-1 1-1,1-1 1,0 0 0,-1 1 0,1-1 0,0 0-1,0 0 1,0 0 0,0 0 0,-1-1 0,1 1-1,0 0 1,1-1 0,-1 1 0,0-1 0,0 0-1,0 0 1,0 0 0,0 0 0,4 0 0,3-2 19,0 0 1,0 0-1,-1 0 0,10-5 1,-15 6-25,5-2 16,-1 0 0,1-1-1,0 0 1,-1 0 0,0 0 0,0-1 0,-1 0 0,1-1 0,-1 0 0,0 0 0,0 0 0,-1 0 0,0-1-1,8-14 1,0-5 7,-1 0 0,-1-1-1,-1 0 1,-2-1 0,7-34-1,-9 25-12,2-50-1,-8 85-13,1-9-41,-1-1 0,0 1 0,-2-12-1,1 18 14,0 1-1,0 0 0,-1-1 1,1 1-1,-1 0 0,0 0 1,0 0-1,-1 0 0,1 1 1,-6-7-1,3 5-20,0 0 0,-1 0 0,1 1 0,-1 0-1,0 0 1,0 0 0,0 1 0,-1 0 0,1 0 0,-1 1 0,-7-2 0,11 3 47,0 0 0,0 0 0,-1 0 0,1 1 0,0-1 0,0 1 1,-1 0-1,1 0 0,0 0 0,-1 1 0,1-1 0,0 1 0,0 0 0,0 0 1,0 0-1,-1 0 0,1 0 0,1 1 0,-1-1 0,0 1 0,0 0 0,0 0 1,1 0-1,-1 0 0,1 0 0,-3 4 0,3-2-8,0-1-1,0 1 1,0 1-1,1-1 0,-1 0 1,1 0-1,0 1 1,0-1-1,1 0 1,-1 1-1,1-1 1,0 1-1,0-1 1,0 1-1,1-1 1,0 0-1,0 1 1,1 4-1,1 1-1,1 1-1,0-1 0,0 0 1,1-1-1,0 1 1,9 11-1,-6-10 33,1-1 0,0 0 0,0 0 0,1-1 0,1-1 0,-1 1 0,1-2 0,1 1 0,12 5 0,-18-10-5,1 0 0,0 0-1,0-1 1,0 0 0,0 0 0,0 0-1,0-1 1,0 0 0,0-1-1,1 0 1,-1 0 0,0 0 0,1-1-1,-1 0 1,0 0 0,0-1 0,0 0-1,13-5 1,2-7 72,0 0 1,-1-2-1,34-32 1,-21 18-59,98-83 184,-102 88-169,-1-2 0,-1-1 1,-2-1-1,-1-1 0,-1-1 0,23-40 0,93-212 164,-82 136 64,-56 144-255,-1 0-1,-1 0 1,1 0-1,0-1 1,-1 1-1,0-6 1,1 9-16,-1 0-1,0 0 1,0 0-1,0 0 1,0 0 0,-1 0-1,1 0 1,0-1-1,0 1 1,0 0-1,0 0 1,0 0 0,0 0-1,0 0 1,0 0-1,0 0 1,0 0 0,0 0-1,0 0 1,0 0-1,0 0 1,0 0 0,0 0-1,0-1 1,0 1-1,0 0 1,0 0 0,0 0-1,-1 0 1,1 0-1,0 0 1,0 0 0,0 0-1,0 0 1,0 0-1,0 0 1,0 0 0,0 0-1,0 0 1,0 0-1,0 0 1,0 0 0,-1 0-1,1 0 1,0 0-1,0 0 1,0 0 0,0 0-1,0 0 1,0 0-1,0 0 1,0 0 0,0 0-1,0 1 1,0-1-1,0 0 1,0 0-1,-1 0 1,1 0 0,0 0-1,0 0 1,0 0-1,0 0 1,0 0 0,0 0-1,0 0 1,0 0-1,-8 15 4,-73 204-129,55-143 85,-8 24-139,5 3-1,4 0 0,4 1 1,5 1-1,-3 188 1,19-260-218,-1 59-2039,-5-1-3387,6-84 4886,-2 0 0,1 0 1,-4 11-1,4-17 701,1 1 0,-1 0 0,0-1-1,0 1 1,1-1 0,-1 1 0,0-1 0,0 1 0,-1-1 0,1 0 0,0 1 0,0-1 0,-1 0 0,1 0-1,-1 0 1,1 0 0,-1 0 0,1 0 0,-3 1 0,1-2-86,0 1-1,0-1 1,0 0-1,0 0 1,0 0-1,0 0 1,0-1 0,0 1-1,0-1 1,0 0-1,0 1 1,0-1-1,0-1 1,-2 0 0,-3-2-153,1 0 0,0-1 0,-11-8 0,9 5 357,0 0 1,1-1-1,0 1 0,-10-15 1,-20-42 1021,27 44-569,-15-31 2200,3-2 0,-20-64 0,34 86-605,-10-57 1,17 76-1443,1 0 1,0-1-1,1 1 0,1 0 1,0 0-1,6-26 1,-5 31-341,1 1 1,0 0-1,0 0 1,1 0 0,-1 0-1,2 0 1,-1 1-1,1 0 1,0 0 0,0 0-1,0 0 1,13-8-1,-4 3-54,1 1 0,0 1-1,1 1 1,22-9 0,231-73-726,-263 89 576,93-29-1960,-8 6 554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35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1387 5632,'-22'11'1834,"22"-11"-1814,0 0-1,0 0 0,-1 0 0,1 0 0,0 1 1,0-1-1,0 0 0,0 0 0,0 0 0,-1 0 1,1 0-1,0 0 0,0 0 0,0 0 0,0 0 0,0 0 1,0 0-1,0 1 0,-1-1 0,1 0 0,0 0 1,0 0-1,0 0 0,0 0 0,0 0 0,0 0 1,0 1-1,0-1 0,0 0 0,0 0 0,0 0 1,0 0-1,0 0 0,0 1 0,0-1 0,0 0 0,0 0 1,0 0-1,0 0 0,0 0 0,0 1 0,0-1 1,0 0-1,0 0 0,0 0 0,0 0 0,0 0 1,0 1-1,0-1 0,0 0 0,1 0 0,-1 0 1,0 0-1,0 0 0,0 0 0,7 4 1573,0-2-1214,-1-1-1,1 0 1,-1-1-1,1 0 1,-1 0 0,1 0-1,-1 0 1,1-1-1,-1 0 1,1-1-1,-1 1 1,0-1 0,1-1-1,-1 1 1,-1-1-1,11-6 1,3-3 68,-1 0 0,0-2 0,24-23-1,203-195 1838,-190 182-1836,-11 10-14,42-49-1,-47 40-46,41-69 0,22-60 335,92-194 1354,-179 341-1869,-2 7 159,-1 0 0,14-44 0,-23 41-173,-3 27-188,0-1 1,0 1-1,0-1 0,0 1 1,0-1-1,0 1 0,0-1 1,0 1-1,-1-1 0,1 1 1,0-1-1,0 1 0,0-1 1,0 1-1,-1-1 0,1 1 1,0 0-1,0-1 0,-1 1 1,1-1-1,-1 1 0,1-1-3,-1 1 0,1 0 1,-1 0-1,1 0 0,0 0 0,-1 0 0,1 0 0,-1 0 1,1 0-1,0 0 0,-1 0 0,1 1 0,-1-1 0,1 0 1,0 0-1,-1 0 0,1 0 0,0 1 0,-1-1 0,1 0 1,-1 1-1,-2 1 2,0 1 0,-1 0 0,1 1 0,0-1 0,-3 6 0,-6 10 4,1 1-1,0 1 1,-10 29 0,-223 681 734,223-660-636,-41 155 78,61-222-197,-3 13 96,-3 34 1,6-48-50,1 0-1,0 1 1,0-1 0,0 0 0,1 1 0,-1-1 0,1 0 0,-1 0-1,1 0 1,0 0 0,1 1 0,-1-1 0,0 0 0,1-1-1,0 1 1,3 5 0,-4-7-15,1 0 0,-1 0 1,0 0-1,1 0 0,-1-1 0,1 1 0,-1 0 0,1-1 0,-1 1 0,1-1 1,0 1-1,-1-1 0,1 0 0,-1 0 0,1 0 0,0 0 0,-1 0 0,1 0 1,0 0-1,-1 0 0,1-1 0,0 1 0,-1-1 0,1 1 0,-1-1 1,1 1-1,-1-1 0,1 0 0,1-1 0,8-10 21,0 1-1,0-2 0,-2 1 1,16-26-1,42-90-191,-27 48 55,-34 70 81,22-45-174,50-69-1,-72 117-181,-4 7 153,-3 11 82,-1 1 144,1-1 2,1 1-1,0-1 0,0 0 1,1 0-1,1 1 0,5 19 1,-5-25 5,1 1 1,-1-1 0,1 0-1,0 0 1,1 0 0,-1-1-1,1 1 1,0-1 0,1 0-1,-1 0 1,1 0 0,10 7-1,-9-7 9,1-1-1,0 0 0,0-1 1,0 1-1,0-1 0,1-1 0,-1 1 1,1-1-1,12 1 0,-8-2 11,-1 0 0,1-1-1,0-1 1,-1 0 0,23-4 0,-13-1 17,-1 0 0,0-2 0,0 0 0,0-1 0,-1-1 0,28-19 0,-32 19-80,-1-1 1,0-1-1,-1 0 0,0-1 1,0 0-1,-2-1 0,1 0 1,-2-1-1,0 0 0,-1-1 1,11-26-1,-19 40 9,0 0-1,0 0 0,0 1 1,-1-1-1,1 0 1,-1 0-1,1 0 0,-1 0 1,0 0-1,0 0 1,0-1-1,0 1 0,0 0 1,0 0-1,-1 0 1,0-2-1,1 4 13,-1-1 1,1 1-1,-1 0 0,1-1 0,0 1 1,-1-1-1,0 1 0,1 0 0,-1 0 1,1-1-1,-1 1 0,1 0 0,-1 0 1,0 0-1,1-1 0,-1 1 0,1 0 0,-1 0 1,0 0-1,1 0 0,-1 0 0,0 0 1,1 0-1,-1 1 0,1-1 0,-1 0 1,0 0-1,1 0 0,-1 1 0,1-1 1,-1 0-1,1 1 0,-1-1 0,-1 1-21,-9 4 62,0 2 0,0-1 0,0 1 0,1 0 0,0 1-1,1 1 1,0-1 0,-8 11 0,9-11-18,1 1 1,0 0 0,1 0-1,0 0 1,0 1-1,1 0 1,1 0 0,0 1-1,0-1 1,0 1-1,2 0 1,-1 0 0,1 0-1,0 14 1,2-17 4,-1 0-1,2 0 1,-1 0 0,1 0-1,0 0 1,1-1 0,0 1 0,0 0-1,1-1 1,0 1 0,0-1-1,1 0 1,0 0 0,0 0-1,0 0 1,1-1 0,0 0 0,0 0-1,1 0 1,9 7 0,-12-11-2,0 1 0,1-1 0,0 0-1,-1-1 1,1 1 0,0-1 0,0 1 0,0-1 0,0 0 0,0-1 0,0 1 0,0-1 0,0 1 0,0-1 0,0-1 0,0 1 0,0 0 0,0-1-1,6-1 1,2-2 4,0-1 0,0 1 0,-1-2 0,0 0-1,11-7 1,348-245 113,-355 247-195,43-37 118,-53 44-104,0-1-1,0-1 1,-1 1-1,1-1 1,-2 0-1,1 0 1,0 0-1,2-7 1,-6 12 35,1 0 1,-1 0-1,0 0 1,1 1-1,-1-1 0,0 0 1,0 0-1,0 0 1,1 0-1,-1 0 1,0 0-1,0 1 0,0-1 1,-1 0-1,1 0 1,0 0-1,0 0 1,0 0-1,-1 0 0,1 1 1,0-1-1,-1 0 1,0-1-1,0 1 5,0 0 0,0 1 0,0-1-1,0 0 1,0 1 0,0-1 0,0 1-1,0 0 1,0-1 0,0 1 0,0 0-1,0 0 1,0-1 0,-1 1 0,-1 0 0,-4 1-19,-1-1 1,0 1 0,1 1 0,-9 1 0,16-2 19,-18 4 5,1 0 1,0 2-1,0 0 0,1 1 1,0 1-1,-24 17 0,31-20 11,1 1 0,0 0 0,0 0-1,0 1 1,1 0 0,0 0-1,1 1 1,0 0 0,0 0-1,1 1 1,0-1 0,-5 15-1,9-18 10,-1 0 0,1 1 0,0-1 0,0 1 0,1-1 0,-1 1 0,2 0 0,-1-1 0,1 1 0,0-1 0,0 1 0,1-1 0,-1 0 0,2 1 0,-1-1 0,1 0 0,0 0 0,0-1 0,0 1 0,1 0 0,0-1 0,0 0 0,6 6 0,-4-7 15,0 1-1,0-1 0,0 0 0,1-1 0,0 0 0,0 0 0,0 0 0,0-1 1,0 0-1,0 0 0,1-1 0,-1 0 0,0 0 0,1-1 0,-1 0 0,1 0 1,7-2-1,0 0 2,1 0 0,-1-1 1,0-1-1,-1-1 1,1 0-1,-1-1 0,17-9 1,4-7-17,43-34 1,-31 21 13,198-127 315,-205 137-369,-32 20-15,-5 3 12,0 0 0,0 0 0,0 1 0,0-1-1,0 1 1,7-3 0,-7 5-173,-6 3 186,3-4 3,-31 33 88,-31 35 212,53-55-253,0-1 0,0 1 0,2 1 0,-8 15 0,9-14-1,-31 78 193,32-68-145,5-24-82,0-1 0,0 1 0,0-1-1,0 1 1,0-1 0,0 1 0,0-1-1,0 1 1,0-1 0,0 1 0,0-1-1,0 1 1,0-1 0,1 1 0,-1-1-1,0 1 1,0-1 0,1 1-1,-1-1 1,0 1 0,0-1 0,1 0-1,-1 1 1,1-1 0,-1 0 0,0 1-1,1-1 1,-1 0 0,1 1 0,-1-1-1,1 0 1,-1 0 0,1 1 0,-1-1-1,1 0 1,-1 0 0,1 0 0,-1 0-1,1 0 1,-1 0 0,1 0 0,-1 0-1,1 0 1,-1 0 0,1 0 0,-1 0-1,1 0 1,0-1 0,3 0-9,-1 0 0,0 0-1,1-1 1,-1 1 0,3-3 0,-4 3 4,91-56-113,113-64-15,-205 120 127,46-21-155,-43 21 151,0-1 1,-1 1 0,1 0 0,0 0-1,1 0 1,-1 0 0,0 1 0,0 0-1,5 0 1,-7 0 31,-1 1 0,1 0 0,0 0-1,-1 0 1,1 0 0,-1 0 0,1 0 0,-1 0-1,0 0 1,1 0 0,-1 1 0,0-1 0,0 1-1,0-1 1,0 1 0,0-1 0,0 1 0,0-1-1,-1 1 1,1 0 0,-1 0 0,2 3 0,3 21 160,-1 1 0,-1 0 0,0 32 0,2 21-67,-4-64-92,2-1 0,0 1 0,0-1 0,2 1 0,0-1 0,1-1 0,13 26 0,-17-36-41,1 0 0,0 0 0,-1 0-1,1-1 1,1 1 0,-1-1 0,0 0-1,1 0 1,0 0 0,0-1 0,0 1-1,0-1 1,0 0 0,0 0 0,0 0-1,1-1 1,4 2 0,1-1-146,0-1 0,-1 0 0,1 0 0,0-1 0,0-1 0,-1 1 0,11-3 0,-6 0-339,0 0-1,0-1 1,0-1 0,0 0 0,-1-1 0,0 0 0,0-1 0,12-9 0,47-32-1714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46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1 3904,'-4'2'1343,"0"0"-1,0 0 1,0 0 0,-1 0-1,1-1 1,-5 1 0,-29 1 3775,13 6-4430,15-8-656,0 0 0,0 1 0,0 1 0,1-1 0,-1 1 0,1 1 0,-18 8 0,-29 18 96,39-22 543,14-6 109,11-2 55,4 0-412,252-19 2668,-177 10-2603,2-1-206,34-3-132,-76 8-150,8 1-3814,-76 15-9049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24:46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201 175 5472,'-6'-30'1760,"5"20"-1051,5-4 612,1 1 0,0 1 0,0-1-1,2 1 1,-1 0 0,2 0 0,-1 1 0,16-18 0,-14 22 181,-9 7-1471,0 0 1,0 0-1,0 0 1,1 1-1,-1-1 1,0 0 0,0 0-1,0 0 1,0 0-1,1 0 1,-1 1-1,0-1 1,0 0-1,0 0 1,0 0 0,0 0-1,0 1 1,1-1-1,-1 0 1,0 0-1,0 0 1,0 1 0,0-1-1,0 0 1,0 0-1,0 0 1,0 1-1,0-1 1,0 0-1,0 0 1,0 1 0,-4 28 965,-6 21-250,-3-1-1,-36 92 1,-79 143 133,111-246-1872,2 0 0,-19 76 0,28-65-667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0:5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131 103 2496,'0'-1'190,"0"0"1,1 0-1,-1-1 0,0 1 1,1 0-1,-1 0 0,1 0 1,0 0-1,-1 0 0,1 0 1,0 0-1,-1 0 0,1 0 1,0 0-1,1-1 0,-1 1-19,0 1 1,0-1-1,-1 1 0,1-1 0,0 0 0,-1 0 0,1 1 1,-1-1-1,1 0 0,-1 0 0,1 0 0,-1 0 1,1 0-1,-1 0 0,0 0 0,1 0 0,-1 1 0,0-1 1,0 0-1,0 0 0,0 0 0,0 0 0,0 0 0,0 0 1,0 0-1,0 0 0,0 0 0,-1 0 0,1 0 0,-1-1 1,2 4-120,-1 1 1,1 0 0,-1 0 0,0 0 0,0-1 0,0 1-1,-1 3 1,0 4 74,1 22 230,-11 255 1926,-1-103-1415,8-85-477,0 77-18,4-167-273,-1 0-1,0-1 1,0 1 0,-1 0 0,0-1 0,-5 16 0,7-24-77,0 0 1,0 0 0,0 0 0,0 1-1,0-1 1,-1 0 0,1 0 0,0 0 0,0 0-1,0 1 1,0-1 0,0 0 0,0 0 0,0 0-1,0 0 1,-1 0 0,1 0 0,0 0-1,0 1 1,0-1 0,0 0 0,0 0 0,-1 0-1,1 0 1,0 0 0,0 0 0,0 0 0,0 0-1,-1 0 1,1 0 0,0 0 0,0 0 0,0 0-1,0 0 1,-1 0 0,1 0 0,0 0-1,0 0 1,0 0 0,0 0 0,-1 0 0,-6-7 417,-6-16-186,0-16-137,-13-66 0,3-42-26,15 96-164,5 28 120,0 0 0,1 0 0,3-31 0,0 7-101,-1 30 64,0 0 0,2-1-1,4-22 1,0 16-61,1 1 0,1-1 0,22-41 0,-24 53 51,1 1-1,0 0 0,1 0 0,1 1 0,-1-1 1,2 2-1,-1 0 0,20-15 0,-11 12-16,1 1 0,37-18-1,-47 26 2,1-1 0,-1 1-1,1 1 1,0 0 0,0 0 0,-1 1-1,1 0 1,17 1 0,-23 0 5,-1 0 0,1 1 0,-1 0 0,0-1 0,0 1 1,1 0-1,-1 1 0,0-1 0,0 1 0,0-1 0,0 1 0,0 0 0,-1 0 1,6 5-1,-5-4 19,0 1 0,-1-1 1,1 1-1,-1 0 1,1 0-1,-1 0 0,-1 1 1,1-1-1,2 8 0,-1 5 56,-1 1 1,0-1-1,-1 1 0,-3 26 0,2-38-59,-1 9 43,-1 0-1,0 0 0,-1 0 1,-1-1-1,0 1 1,-1-1-1,0 0 1,-1 0-1,-8 13 1,8-16-20,-1-1 1,-1 0 0,1 0 0,-1-1 0,-1 0 0,0 0 0,0-1-1,-1 0 1,0 0 0,0-1 0,-15 7 0,14-8 36,-1 0 0,0-1 0,0 0 0,-1-1 0,1-1 0,-1 0 0,-16 2 0,46-15-181,-8 5 32,7-4 74,1 1 0,36-12 0,-47 18-6,-1 1 1,1 0-1,-1 0 1,1 0-1,0 1 1,0-1-1,-1 1 1,1 1-1,0-1 1,-1 1-1,1 0 1,0 0-1,-1 1 1,8 3-1,-7-2 5,0 1 0,-1 0 0,1 0 1,-1 0-1,0 1 0,0 0 0,0 0 0,-1 0 0,6 8 0,-1 0 4,-1 1 0,12 27 0,-17-33 11,-1-1 0,0 0 0,0 1 1,0 0-1,-1-1 0,-1 1 0,1 10 0,-8 55 233,3-41-53,3-26-157,0 0 0,0 0 1,0-1-1,-1 1 0,0 0 1,0-1-1,-4 8 0,5-10-1,-1-1-1,0 1 0,1-1 0,-1 0 0,0 0 1,0 0-1,0 0 0,-1 0 0,1 0 1,0-1-1,-1 1 0,1-1 0,-1 1 0,1-1 1,-1 0-1,0 0 0,-5 1 0,-18 2-13,1-2-1,-1-1 1,-27-1-1,15-1 82,28 1-98,0-1 0,-13-3 0,1 0 102,19 3-85,-1 0 0,1 0 1,0 0-1,0 0 1,0-1-1,0 0 0,0 1 1,0-1-1,1 0 0,-1 0 1,-4-5-1,5 5-751,-1-1 0,1 0-1,0 0 1,0 1 0,0-1-1,-2-4 1,4 6 491,0 0-1,0 0 1,0 0 0,0 0-1,0 0 1,0 0 0,0 1 0,0-1-1,0 0 1,0 0 0,0 0-1,0 0 1,1 0 0,-1 1-1,0-1 1,1 0 0,-1 0 0,1 1-1,0-2 1,0 0-476,7-8-1613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0:5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85 136 3648,'14'7'5771,"-5"-3"-5318,0-1 0,1 0 0,-1-1 1,17 3-1,-4-4 414,-1 0 0,34-4 0,-46 2-603,0-1 1,1 0-1,-1 0 1,0-1-1,0 0 1,0 0-1,-1-1 1,9-5-1,-14 7-179,-1 1 0,0-1-1,0 0 1,0 0 0,-1 0-1,1 0 1,0 0 0,-1 0 0,3-4-1,-4 5-55,1-1-1,0 1 0,-1 0 1,1 0-1,-1 0 0,0-1 0,1 1 1,-1 0-1,0-1 0,0 1 1,0 0-1,0-1 0,0 1 1,0 0-1,0-1 0,0 1 1,0 0-1,-1-1 0,1 0 0,-3-3 5,0-1-1,0 1 0,0 1 1,-1-1-1,1 0 0,-1 1 0,0 0 1,0 0-1,-1 0 0,1 0 1,-1 1-1,0-1 0,0 1 0,0 1 1,0-1-1,-1 1 0,1 0 0,-6-2 1,3 2-10,-1 0 0,1 1 0,0 0 0,0 1 0,-1 0 0,1 0 1,0 0-1,-1 1 0,1 1 0,-12 2 0,4 1-6,0 1 1,1 0-1,0 1 1,-21 13-1,29-16-17,1 1-1,-1 0 1,1 0-1,0 1 1,0 0-1,1 0 1,-1 0-1,1 1 1,-5 9-1,7-11 8,0 0-1,1 1 1,-1 0-1,1-1 1,0 1-1,1 0 0,0 0 1,-1 0-1,2 0 1,-1 0-1,1 0 1,0 0-1,1 8 0,1 0 67,1 0 0,0 0 0,1 0 0,11 25-1,-12-33-11,0 0 0,0 0 0,1-1 1,0 1-1,0-1 0,1 1 0,-1-1 0,1-1 0,0 1 0,0-1 0,1 0 0,9 6 0,-1-4 56,0 0 1,1-1 0,-1-1-1,1 0 1,0-1 0,0 0-1,0-2 1,0 1 0,1-2-1,22-2 1,11-3 93,93-22 1,-114 19-816,26-12 0,-6 2-7537,-25 13 4424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00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10 3392,'-1'-1'307,"-1"0"0,0 0-1,1 0 1,-1 1 0,0-1 0,0 1 0,1-1 0,-1 1-1,0-1 1,0 1 0,0 0 0,0 0 0,0 0 0,0 0 0,0 0-1,1 0 1,-4 1 0,0 0-204,-1 0 0,1 0-1,0 1 1,-9 3 0,9-2-51,1-1-1,-1 1 1,1 0-1,0 0 1,0 0-1,1 1 0,-1-1 1,1 1-1,-1 0 1,1 0-1,0 0 1,1 1-1,-1-1 1,1 0-1,0 1 1,0 0-1,0 0 1,0-1-1,1 1 1,0 0-1,0 0 1,1 0-1,-1 0 1,1 1-1,0-1 1,0 0-1,1 0 1,0 5-1,0-7 6,0 0-1,1 0 1,-1 0-1,0 0 1,1 0 0,0-1-1,0 1 1,0-1-1,0 1 1,0-1-1,0 0 1,0 0-1,1 0 1,-1 0-1,1 0 1,0 0-1,0-1 1,-1 1 0,1-1-1,0 0 1,0 0-1,0 0 1,0 0-1,5 1 1,0-1 81,0 0 1,0 0 0,1 0-1,-1-1 1,0-1 0,1 1-1,-1-1 1,12-3 0,8-5 273,1 0 1,-2-2 0,1-1 0,48-30 0,-72 39-289,0 0 0,0 0 0,0-1 0,-1 1 0,1-1 0,-1 0 0,5-7 0,-7 10-92,0 0 1,0 0 0,-1 0-1,1 0 1,0-1 0,-1 1-1,1 0 1,-1-1-1,1 1 1,-1 0 0,0-1-1,0 1 1,0 0-1,1-1 1,-1 1 0,0-1-1,-1 1 1,1 0 0,0-1-1,0 1 1,-1-1-1,1 1 1,0 0 0,-1-1-1,0 1 1,1 0-1,-1 0 1,0-1 0,1 1-1,-1 0 1,0 0 0,0 0-1,-2-1 1,0-1-36,-1 0 0,0 1 0,1-1 1,-1 1-1,0 0 0,-1 0 0,1 1 0,0-1 1,-9-1-1,-2 1 61,-26-1 0,16 2-13,-43 0 44,60 2-309,0-1-1,0 2 0,0-1 0,0 1 1,0 0-1,-9 4 0,17-6-1,-1 0 0,0 1 0,1-1 0,-1 0 0,1 1 0,-1-1-1,1 0 1,-1 1 0,1-1 0,-1 1 0,1-1 0,-1 1 0,1-1 0,0 1 0,-1-1-1,1 2 1,2 1-1548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0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2496,'-12'7'301,"-17"12"502,20-10-436,-1 0 0,2 0-1,-1 1 1,1 0 0,0 0 0,1 1 0,-11 21 0,7-8 64,0 0 1,2 1-1,-7 26 1,14-45-270,1 0 0,0-1 1,1 1-1,-1 0 0,1 0 0,0-1 0,1 1 0,-1 0 1,3 9-1,-3-13-84,1 0 0,0 0 0,0 0 1,0 0-1,-1 0 0,2 0 1,-1 0-1,0 0 0,0 0 0,1 0 1,-1-1-1,1 1 0,-1-1 0,1 1 1,0-1-1,-1 1 0,1-1 1,0 0-1,0 0 0,0 0 0,0 0 1,0 0-1,0 0 0,0-1 0,1 1 1,-1-1-1,4 1 0,4-1 183,0 0 0,0 0 0,0-1 0,0 0 0,0-1 0,18-5 0,-4-1 319,37-19 0,-52 23-414,-1-1-1,1 0 1,-1-1 0,0 0 0,-1 0 0,1 0 0,-1-1-1,-1-1 1,11-12 0,-15 17-111,0-1-1,0 1 1,0-1-1,0 0 1,0 0-1,-1 0 1,1 0 0,-1 0-1,0 0 1,0 0-1,-1 0 1,1 0 0,-1 0-1,0-1 1,0 1-1,0 0 1,-1 0-1,0 0 1,1 0 0,-1-1-1,-1 1 1,1 1-1,-1-1 1,1 0 0,-4-4-1,2 2-52,-1 1 0,0-1-1,0 1 1,-1 0 0,0 1 0,0-1-1,0 1 1,0 0 0,-1 0 0,1 0-1,-1 1 1,-9-4 0,-1 1-37,0 0 1,0 2 0,-1 0-1,-16-2 1,25 5-141,0 1 0,0 0 1,1 0-1,-13 2 1,18-2-99,0 0 1,0 0 0,0 1 0,1 0 0,-1-1-1,0 1 1,1 0 0,-1 0 0,0-1 0,1 1 0,-3 2-1,3-2-4,1 0 0,-1-1 0,1 1-1,-1 0 1,1 0 0,0-1-1,-1 1 1,1 0 0,0 0-1,0 0 1,-1-1 0,1 1 0,0 0-1,0 0 1,0 0 0,0 0-1,0-1 1,0 1 0,0 0 0,0 0-1,1 0 1,-1 0 0,0-1-1,0 1 1,1 0 0,0 1-1,10 13-3492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0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34 2656,'0'-3'390,"0"1"0,0-1 0,0 1 0,0-1 0,1 1 0,-1 0 0,3-5 0,-2-1 1517,-6 7-941,4 1-916,0 0-1,0 1 1,0-1 0,0 1-1,0 0 1,0-1-1,0 1 1,0 0 0,0-1-1,1 1 1,-1 0-1,0 0 1,-1 2 0,-2 6 257,0 0-1,0 0 1,0 1 0,2 0 0,-4 15 0,-5 53 284,2 98 105,-6 48 80,-11 46 120,27-216-476,0-38 105,-1-1-1,-1 20 1,-4-32-39,2-1-488,5-2 89,-3 1-106,0 0 1,0 0-1,0 0 1,1 0-1,-1 0 1,0 0-1,0 0 0,1 0 1,-1 0-1,1 0 1,-1 0-1,1 0 1,0 1-1,-1-1 1,1 0-1,0 0 1,0 2-1,-4 8 54,4-11-22,-1 0 0,1 0 0,0 1 0,0-1-1,0 0 1,0 0 0,0 1 0,-1-1 0,1 0 0,0 0-1,0 0 1,-1 1 0,1-1 0,0 0 0,0 0 0,-1 0-1,1 0 1,0 0 0,0 1 0,-1-1 0,1 0 0,0 0-1,0 0 1,-1 0 0,1 0 0,0 0 0,-1 0 0,1 0 0,0 0-1,0 0 1,-1 0 0,1 0 0,0 0 0,-1 0 0,1-1-1,0 1 1,-1 0 0,1-13 1017,1-4-772,0-1-240,1 1-1,0-1 1,1 1-1,1 0 1,1 0-1,0 0 1,1 1-1,1-1 1,1 2-1,0-1 1,1 1-1,0 0 1,22-25-1,-29 38-19,6-8-35,2-1 0,14-12 0,-21 21 21,-1 0 0,0 0 0,1 1 1,0-1-1,-1 0 0,1 1 0,0 0 0,0 0 0,0 0 0,0 0 0,0 0 0,0 0 0,0 1 0,0-1 0,0 1 0,6 0 0,-8 1 11,0-1 0,1 0 0,-1 1 0,0-1 0,1 1-1,-1 0 1,0-1 0,0 1 0,0 0 0,0 0 0,1 0-1,-1 0 1,0 0 0,0 0 0,-1 0 0,1 0 0,0 0-1,0 0 1,0 0 0,-1 1 0,1-1 0,-1 0-1,1 1 1,-1-1 0,1 2 0,1 5 6,-1 0 1,0 0-1,0 11 0,0-8-26,1 34-113,-2-30 191,1 0 0,0 0 0,1 0 1,0 0-1,9 28 0,-9-37-6,1 1 1,0-1-1,0 0 0,0 0 1,1 0-1,8 10 0,-11-15-24,1 1 0,-1-1-1,1 1 1,0-1 0,-1 0-1,1 0 1,0 0-1,0 0 1,0 0 0,0 0-1,0 0 1,0-1 0,0 1-1,0-1 1,0 0 0,0 1-1,0-1 1,0 0 0,0 0-1,0 0 1,0 0 0,0-1-1,0 1 1,0 0-1,0-1 1,0 0 0,4-1-1,6-5 40,0 0-1,0 0 0,0-1 0,13-13 0,-9 8-25,56-52 150,-9 7-138,66-55 150,-100 85-172,-51 52-299,-34 45 0,45-54 288,1 1 1,0 1 0,2-1-1,0 2 1,-7 18-1,10-20 3,-12 46 6,16-56-29,0-1-1,0 1 1,0 0 0,1-1 0,0 1-1,0-1 1,1 1 0,1 8 0,-2-13 16,0 0-1,0-1 1,0 1 0,1-1 0,-1 1-1,0-1 1,0 1 0,1-1 0,-1 1 0,0-1-1,1 1 1,-1-1 0,0 1 0,1-1-1,-1 1 1,1-1 0,-1 0 0,1 1 0,-1-1-1,1 0 1,-1 1 0,1-1 0,-1 0-1,1 0 1,-1 1 0,1-1 0,0 0 0,-1 0-1,1 0 1,-1 0 0,1 0 0,0 0-1,-1 0 1,1 0 0,-1 0 0,1 0-1,0 0 1,-1 0 0,1 0 0,-1-1 0,1 1-1,-1 0 1,2-1 0,0 0 33,1 0 0,-1-1 0,1 1 0,-1-1-1,0 0 1,0 0 0,0 0 0,3-4 0,5-10 66,0-1 0,-2 0 1,0 0-1,9-28 0,4-10 6,40-82-79,-54 126-381,-7 11 334,0 0 0,0 0 0,0 0 0,0 0 0,0 0 0,0 0 0,0 0 0,0 0 0,0 0 0,1 0 0,-1 0 0,0 0 0,0-1 0,0 1 0,0 0 0,0 0 0,0 0 0,0 0 0,1 0 0,-1 0 0,0 0 0,0 0 1,0 0-1,0 0 0,0 0 0,0 0 0,1 1 0,-1-1 0,0 0 0,0 0 0,0 0 0,0 0 0,0 0 0,0 0 0,0 0 0,0 0 0,1 0 0,-1 0 0,0 0 0,0 0 0,0 1 0,0-1 0,6 20-458,-4-13 562,3 15-100,1 0 0,1-1 0,1 1 0,1-1 0,1-1 0,18 29 0,-26-46 39,0-1 0,0 1-1,0 0 1,1-1 0,-1 1 0,1-1 0,0 0 0,0 0 0,0 0 0,0 0 0,0-1 0,3 2 0,-3-2-9,-1 0 1,1-1-1,-1 1 1,1-1-1,-1 0 1,1 1-1,-1-1 1,1 0-1,-1-1 1,1 1-1,-1 0 1,1-1-1,-1 0 1,1 1-1,-1-1 1,0 0 0,3-1-1,6-5 69,0 0 1,-1-1-1,0 0 0,14-15 0,1 0 86,5-5-141,-2 0-1,0-2 0,-2-1 1,-1-2-1,29-50 0,-45 68-39,-5 6-61,1 0-1,0 1 0,1-1 1,0 1-1,9-9 0,-15 17 45,0 0 0,1-1 0,-1 1 1,0 0-1,0 0 0,1-1 0,-1 1 0,0 0 0,1 0 0,-1 0 0,0-1 0,1 1 0,-1 0 0,0 0 0,1 0 0,-1 0 0,0 0 0,1 0 0,-1 0 0,0 0 0,1 0 0,-1 0 0,0 0 0,1 0 0,-1 0 0,1 0 0,-1 0 1,0 0-1,1 0 0,0 1 4,-1 0 1,1-1-1,-1 1 1,1-1-1,-1 1 1,1 0-1,-1-1 1,0 1-1,1 0 1,-1-1-1,0 1 1,0 0-1,1 1 1,2 33 56,-2-26-81,0 27-47,-2 1 0,-6 44 0,0-8 206,7-66-96,-8 66 254,7-67-194,0 1 1,-1-1-1,0 1 0,0-1 1,0 0-1,-1 0 0,0 0 1,-7 9-1,10-14-69,-1-1 1,1 1-1,-1-1 0,1 1 1,-1-1-1,1 1 0,-1-1 1,0 1-1,1-1 0,-1 0 0,0 1 1,0-1-1,1 0 0,-1 0 1,0 0-1,0 1 0,1-1 1,-1 0-1,0 0 0,0 0 1,1 0-1,-1 0 0,0 0 1,0 0-1,1-1 0,-1 1 0,0 0 1,0 0-1,1-1 0,-1 1 1,0 0-1,1-1 0,-1 1 1,0 0-1,1-1 0,-1 1 1,1-1-1,-2 0 0,-2-3 54,-1 0 1,1 0-1,-6-9 0,8 10-52,-4-4-27,0-1 0,0 0 1,1-1-1,0 1 1,1-1-1,0 0 0,0-1 1,1 1-1,-3-11 1,6 20-9,0-1 0,0 0 0,0 1 0,0-1 0,0 0 0,0 0 0,0 1 0,0-1 0,0 0 0,0 1 1,0-1-1,0 0 0,0 0 0,1 1 0,-1-1 0,0 1 0,0-1 0,1 0 0,-1 1 0,1-1 0,-1 0 0,0 1 1,1-1-1,-1 1 0,1-1 0,-1 1 0,1-1 0,0 1 0,-1 0 0,1-1 0,-1 1 0,1 0 0,0-1 0,-1 1 0,1 0 1,0 0-1,-1 0 0,1-1 0,1 1 0,2 0-17,0 0 0,0 0 0,0 0 1,0 1-1,6 1 0,-6-1 43,56 15 82,-41-10 27,35 7 0,-48-13-130,0 1 0,0-1 0,0 0 0,0 0 0,0 0 0,0-1 0,-1 0 0,1 0 1,0 0-1,8-4 0,1-2-3630,2 3 929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0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17 3328,'0'0'74,"0"-1"0,0 1 0,1 0 0,-1-1 0,0 1 1,0 0-1,0-1 0,0 1 0,0-1 0,0 1 0,0 0 0,0-1 0,0 1 1,0 0-1,0-1 0,0 1 0,0 0 0,0-1 0,0 1 0,0 0 0,0-1 1,-1 1-1,1 0 0,0-1 0,0 1 0,0 0 0,0-1 0,-1 1 0,-1-2 423,5 6 1070,-10-10-47,4 5-1479,-1 1 0,0-1 0,0 1 0,0 0 0,0 0 0,0 0 0,0 0 0,1 1 0,-1 0 0,0 0 0,0 0 0,0 0 0,1 0 0,-5 3 0,-9 2 117,-17 3 141,1 1-1,0 3 0,-31 16 0,54-24-294,0 0-1,0 1 1,1 1-1,0 0 1,1 0 0,-1 0-1,2 1 1,-1 1-1,1-1 1,0 1-1,0 0 1,1 1-1,-6 13 1,9-15 71,0 1 0,1 0-1,0-1 1,0 1 0,1 0 0,0 0 0,1 0 0,0 0-1,0 0 1,3 17 0,-1-20 16,-1 1-1,1-1 1,0 0 0,0 1-1,1-1 1,6 11 0,-6-13-26,-1-1 0,0 0 0,1 0 0,0 0 0,0 0 0,0-1 0,0 1 0,0-1 1,0 0-1,1 1 0,-1-1 0,5 1 0,-4-1 18,0-1 1,-1 0 0,1-1-1,0 1 1,0-1-1,-1 1 1,1-1-1,0 0 1,0-1-1,0 1 1,-1-1-1,1 1 1,0-1-1,0 0 1,-1-1-1,1 1 1,-1-1-1,1 1 1,-1-1-1,0 0 1,0 0-1,5-4 1,4-4 131,-1-1 0,0 0 1,0-1-1,9-14 0,-9 12-140,-1 0 1,-1-1-1,0-1 0,-1 1 1,-1-1-1,0-1 0,7-29 1,4-27 740,-12 46-1179,-1 55-42,8 57 196,-5-33 263,-5-33 58,1 0 0,1 0 0,1 0 0,8 18 0,-14-36-91,1 0 1,-1 0-1,1 0 0,-1 0 0,1 0 0,-1 0 0,1 0 1,0 0-1,-1 0 0,1 0 0,0 0 0,0-1 1,0 1-1,0 0 0,-1-1 0,1 1 0,0 0 1,2 0-1,-2-1 3,0 0 1,0 0 0,-1 0-1,1 0 1,0 0-1,0 0 1,-1 0-1,1-1 1,0 1 0,0 0-1,-1 0 1,1-1-1,0 1 1,-1-1-1,1 1 1,0 0 0,-1-1-1,1 1 1,-1-1-1,2 0 1,2-4 92,0 0 0,-1 0 0,1 0 0,4-12 0,10-20 72,-11 21-136,0 0-1,15-21 1,-4 13-98,0 1 0,1 1 0,2 1 0,0 1 0,1 0 0,24-16 0,-41 33 15,0 0-1,0 1 1,0-1-1,0 1 1,10-3 0,-14 4 24,0 1-1,1 0 1,-1-1 0,0 1 0,0 0 0,1 0 0,-1 0 0,0 0 0,0 1 0,0-1 0,1 0 0,-1 0 0,2 1 0,-2 0 5,0-1 0,-1 1 1,1-1-1,-1 1 0,1 0 1,-1-1-1,1 1 1,-1-1-1,1 1 0,-1 0 1,1-1-1,-1 1 0,0 0 1,1 0-1,-1-1 0,0 1 1,0 0-1,0 0 1,0-1-1,1 1 0,-1 0 1,0 0-1,-1 1 0,-4 40-6,4-34 51,0-1 0,0 1 0,0-1 0,1 1 0,1 11-1,0-11 368,-1-8-397,0-1 0,0 1 0,0 0 0,0 0 0,0 0 0,0 0 0,0 0 0,0 0 0,0 0 0,0 0 0,0 0 0,1 0-1,-1 0 1,0 0 0,0 0 0,0 0 0,0 0 0,0 0 0,0 0 0,0 0 0,0 0 0,0 0 0,0 0 0,0 1 0,0-1-1,0 0 1,1 0 0,-1 0 0,0 0 0,0 0 0,0 0 0,0 0 0,0 0 0,0 0 0,0 0 0,0 0 0,0 0 0,0 0-1,0 0 1,0 0 0,0 0 0,0 1 0,0-1 0,0 0 0,0 0 0,0 0 0,0 0 0,0 0 0,0 0 0,0 0 0,0 0-1,0 0 1,7-5 219,60-44 33,-65 47-292,0 0 1,1 1-1,0-1 0,-1 1 0,1 0 0,0 0 0,0 0 0,-1 0 0,1 0 1,0 1-1,0-1 0,0 1 0,0 0 0,0 0 0,0 0 0,0 0 0,0 0 0,0 1 1,0-1-1,0 1 0,-1 0 0,1 0 0,0 0 0,0 0 0,-1 0 0,1 1 1,-1-1-1,1 1 0,-1 0 0,1 0 0,-1 0 0,0 0 0,3 3 0,86 117 378,-89-118-267,1 0-1,0 0 1,0-1 0,0 0-1,0 1 1,1-1-1,-1 0 1,1-1-1,0 1 1,7 4-1,-9-7-205,0 1 0,0 0 0,0-1 0,0 1-1,0-1 1,0 0 0,0 0 0,0 0 0,1 0 0,-1 0-1,2 0 1,-1-1-519,-1 0 0,1 1 1,-1-1-1,1 0 0,-1-1 0,1 1 0,-1 0 0,0-1 1,0 1-1,3-3 0,8-7-2901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8:3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49 9376,'1'2'469,"-1"0"0,0 0 1,1 0-1,-1 0 0,1 0 1,0 0-1,0 0 1,1 2-1,-1-3-180,-1 0 1,1 0-1,0 0 0,-1 0 0,1 1 1,-1-1-1,1 0 0,-1 0 1,1 1-1,-1-1 0,0 0 1,0 1-1,0-1 0,0 0 1,0 1-1,0-1 0,0 0 1,0 0-1,0 1 0,-1-1 0,1 0 1,0 1-1,-2 1 0,-2 7 2883,3-9-2967,1 0-1,0 0 1,-1 0-1,1 0 1,0 0-1,-1-1 1,1 1-1,-1 0 1,0 0 0,1 0-1,-1 0 1,0-1-1,0 1 1,0 1-1,-5 1 444,4-1-374,-1 0 0,1-1 0,-1 1 0,0-1-1,1 0 1,-6 2 0,7-3-299,0 0 0,0 0 0,0 0 0,0 0 0,0 0 0,0 0 0,-1 0 0,1 0 1,0-1-1,0 1 0,0 0 0,0-1 0,0 1 0,0-1 0,1 1 0,-1-1 0,0 1 0,0-1 0,0 0 0,0 1 0,1-1 0,-1 0 0,0 0 0,0 0 0,0 0-600,1-1-1,0 1 0,-1 0 0,1 0 1,0 0-1,0 0 0,-1 0 1,1 0-1,0-1 0,0 1 0,1 0 1,-1 0-1,0 0 0,0 0 0,0 0 1,1-1-1,-1 1 0,1 0 0,0-1 1,2-8-3911,5-33-1746,1-9 2490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0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3808,'1'0'236,"0"-1"-1,-1 1 1,1 0 0,0 0 0,-1-1-1,1 1 1,0 0 0,0 0-1,-1 0 1,1 0 0,0 0 0,-1 0-1,1 0 1,0 1 0,0-1 0,-1 0-1,2 0 1,12 1 1371,-1-4-1205,-1 0 0,1-1 0,-1 0 0,0-1 0,-1-1 0,13-7 0,4-2 80,7-2 85,-2-2 0,42-30 1,-72 47-513,0-1 1,0 1-1,-1-1 1,1 1-1,-1-1 1,1 0 0,-1 0-1,0 0 1,0 0-1,-1 0 1,1 0 0,-1-1-1,1 1 1,0-4-1,-2 5-40,0 0 1,0 0-1,0 0 0,0 1 0,0-1 0,0 0 0,0 0 0,-1 0 1,1 0-1,-1 1 0,1-1 0,-1 0 0,0 1 0,0-1 0,0 0 1,0 1-1,0-1 0,0 1 0,0-1 0,0 1 0,-1 0 0,1-1 1,0 1-1,-1 0 0,1 0 0,-4-2 0,0 0-71,0 1-1,0-1 0,-1 1 1,1 1-1,0-1 0,-1 1 1,0 0-1,1 0 0,-1 0 1,1 1-1,-1 0 1,0 0-1,1 0 0,-1 1 1,0 0-1,1 0 0,-1 0 1,-7 4-1,3-2 13,1 1-1,0 0 1,0 1 0,0 0-1,1 0 1,-1 1-1,1 0 1,1 0 0,-12 13-1,13-12 48,1 0 0,0 1 0,0 0 1,1 0-1,0 0 0,1 1 0,-1-1 0,2 1 0,-1 0 0,1 0 0,0 0 0,1 0 0,0 0 0,1 0 0,0 0 1,0 1-1,1-1 0,0 0 0,0 0 0,4 12 0,-2-13 63,-1 0 0,1-1 0,0 1 0,1-1 0,0 0 0,0 1 0,1-2 0,0 1 0,0-1 0,7 7 0,-8-8 11,1-1 1,1 0-1,-1 0 1,0-1 0,1 1-1,0-1 1,0 0 0,0-1-1,0 0 1,0 0 0,0 0-1,1 0 1,10 0 0,-6-1 15,0-1 0,1-1 0,-1 0 0,0-1 0,0 0 0,0 0 0,0-1 0,0-1 0,-1 0 0,11-5 0,1-2 43,0-1 0,-2-1 0,31-24 0,106-98 88,-141 122-225,-5 2-12,1 1 0,1 1 0,0 0 0,0 0 0,26-11-1,-37 19-7,1 1-1,-1-1 0,1 1 1,-1 0-1,0 0 0,1 0 1,-1 0-1,1 0 0,-1 0 1,1 0-1,-1 1 0,1 0 1,-1-1-1,1 1 0,-1 0 1,0 0-1,0 0 0,1 0 1,2 3-1,5 3 19,-1 0-1,17 17 1,-13-11-71,24 17 316,2-1-1,62 35 1,-100-64-236,11 8 147,1-1 1,0 0 0,0-1 0,1 0-1,-1-1 1,1-1 0,0 0-1,1-1 1,-1-1 0,24 2-1,-38-4-217,0 0-1,0 0 0,1-1 1,-1 1-1,0 0 0,0 0 1,0 0-1,0 0 1,1 0-1,-1-1 0,0 1 1,0 0-1,0 0 0,0 0 1,0-1-1,0 1 0,0 0 1,0 0-1,0 0 0,0-1 1,0 1-1,0 0 0,0 0 1,0 0-1,0-1 0,0 1 1,0 0-1,0 0 0,0 0 1,0-1-1,0 1 0,0 0 1,0 0-1,0 0 0,0-1 1,0 1-1,-4-14-3741,1 3 874,2-5 511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0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619 4 4640,'0'-1'88,"-1"1"1,0-1-1,1 1 0,-1 0 1,1 0-1,-1-1 0,0 1 1,1 0-1,-1 0 0,0 0 1,1 0-1,-1 0 0,0-1 1,1 1-1,-1 1 0,1-1 1,-1 0-1,0 0 0,1 0 1,-1 0-1,0 0 1,1 0-1,-1 1 0,0-1 1,1 0-1,-1 1 0,1-1 1,-1 0-1,1 1 0,-1-1 1,1 1-1,-1 0 0,-18 20 960,10-10-201,-13 11 209,-2-1 0,0-1 0,-30 18 0,-27 23 198,42-27-805,2 2 0,2 2 1,-32 44-1,-58 106 342,70-100-73,49-79-323,4-6-1185,16-20-5700,3 4 4165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0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328 562 3808,'4'-4'1090,"2"0"3318,-8 4-3528,-1 1-772,-1 0 0,0 0 1,1 0-1,-1 0 0,1 1 0,-5 2 0,-6 2-1,-15 5 868,-39 21-1,56-25-773,0 1 1,0 0-1,1 1 1,0 0-1,-15 16 1,13-9-99,0 1 1,1 0 0,1 1-1,0 0 1,1 1 0,2 0-1,-1 0 1,-9 40 0,16-50-7,0-1 1,1 1-1,0 0 1,0 1-1,1 11 1,1-19-47,-1 1 1,0 0-1,1-1 0,0 1 1,-1-1-1,1 1 1,0-1-1,0 1 0,1-1 1,1 4-1,-2-5-17,0 0 0,0 0 1,0 0-1,0 0 0,0 0 0,0 0 0,0-1 0,1 1 0,-1 0 0,0 0 0,0-1 1,1 1-1,-1-1 0,1 1 0,-1-1 0,0 0 0,1 0 0,-1 1 0,1-1 0,1 0 0,3-1 56,1 0-1,-1 0 1,0 0-1,0-1 1,0 1-1,0-2 0,0 1 1,10-6-1,48-32 221,-41 25-235,-5 3-53,192-132 164,-197 134-235,0 0 0,1 1 0,0 0 0,0 1 0,21-8 0,-35 16 46,1 0 0,-1 0-1,0 0 1,1 0-1,-1 0 1,0 1-1,0-1 1,1 0 0,-1 0-1,0 0 1,0 0-1,0 0 1,1 0-1,-1 1 1,0-1-1,0 0 1,0 0 0,1 0-1,-1 1 1,0-1-1,0 0 1,0 0-1,0 0 1,1 1 0,-1-1-1,0 0 1,0 0-1,0 1 1,0-1-1,0 0 1,0 0 0,0 1-1,0-1 1,0 0-1,0 0 1,0 1-1,2 14-91,-2-12 115,3 83 330,4 42-151,-5-117-106,0-1 0,7 20-1,-8-26-33,0 0-1,1 0 1,0 0 0,0-1-1,0 1 1,0-1-1,0 0 1,1 1 0,0-1-1,4 4 1,-7-7-36,1 0 0,-1 1 0,1-1 0,0 1 0,-1-1 0,1 0 0,0 1 0,-1-1 0,1 0 0,0 0 0,0 0 0,-1 1 0,1-1 0,0 0 0,0 0 0,-1 0 0,1 0 0,0 0 0,0-1 0,-1 1 0,1 0 0,0 0 0,0 0 0,-1-1 1,1 1-1,0 0 0,-1-1 0,1 1 0,0 0 0,0-1 0,15-17 209,-14 14-149,74-109 560,-52 74-610,52-65 0,-46 70-1,1 2 0,64-51 0,-94 82-57,0 0-1,0 0 1,0 0-1,0 0 0,0 0 1,-1 0-1,1-1 1,0 1-1,-1 0 1,1-2-1,0 1-9,-1 3 15,0 0 84,8-11 427,-6 6-477,0 1 0,0-1 0,1 1 0,-1 0 0,1 0 0,5-6 0,12-15 75,-10 6-28,-1 0 1,10-26-1,-16 36-75,13-37-2,17-75 0,-3-48-10,-28 157-25,-1-1 0,0 1 1,-1 0-1,-1 0 0,-1-17 1,2 28 34,0-1-1,0 1 1,0 0 0,0-1 0,-1 1 0,1 0 0,0-1 0,0 1-1,0 0 1,0-1 0,0 1 0,-1 0 0,1 0 0,0-1 0,0 1-1,0 0 1,-1 0 0,1-1 0,0 1 0,0 0 0,-1 0 0,1 0-1,0-1 1,-1 1 0,1 0 0,0 0 0,0 0 0,-1 0 0,1 0-1,0-1 1,-1 1 0,-10 6-254,-8 19 43,0 11 101,2 1 1,-23 70-1,6-15 61,8-24 63,-18 71 0,33-94-29,2 0 0,-5 83 1,13-91 64,6 60 0,-3-76 44,2 1 0,0-2 0,2 1 0,10 26 0,-15-43-54,1-1 0,-1 0 0,1 0-1,0 0 1,0 0 0,1 0-1,-1 0 1,1-1 0,-1 1 0,1-1-1,0 1 1,0-1 0,0 0-1,0 0 1,0-1 0,0 1 0,1 0-1,-1-1 1,0 0 0,6 1-1,-3-1 11,0 0 1,0 0-1,0-1 0,0 0 0,0 0 0,0 0 0,0-1 0,0 0 0,0 0 0,0-1 0,7-2 0,-2-1 12,0 0-1,0-1 1,-1 0 0,1-1-1,-1 0 1,-1 0 0,0-1-1,13-14 1,5-9 22,26-41-1,-27 35 80,-15 22-73,-2-1 0,0-1 0,8-19 0,-8 16-60,-6 14-22,1-2 33,0 0-1,-1 0 0,0 0 0,0-1 1,-1 1-1,0-1 0,2-15 0,-4 23-35,0 0-1,0 0 1,0 1-1,0-1 1,0 0-1,0 1 1,-1-1 0,1 0-1,0 0 1,0 1-1,0-1 1,-1 0-1,1 1 1,0-1-1,-1 0 1,1 1-1,0-1 1,-1 1-1,1-1 1,-1 0-1,1 1 1,-1-1-1,0 1 1,1 0-1,-1-1 1,1 1 0,-1-1-1,0 1 1,1 0-1,-1-1 1,0 1-1,1 0 1,-1 0-1,0 0 1,1-1-1,-1 1 1,0 0-1,0 0 1,1 0-1,-1 0 1,0 0-1,0 0 1,1 1-1,-2-1 1,-2 1-35,0 0 0,1 0 0,-1 0 0,1 1-1,-1-1 1,1 1 0,-7 4 0,3 0 15,-1 0 1,1 1-1,0 0 0,0 0 0,1 1 1,0 0-1,0 0 0,1 0 1,0 1-1,1 0 0,0 0 0,-6 16 1,6-12 28,1 0 0,0 1 0,1 0 0,1-1 0,0 1 1,0 0-1,2 0 0,2 23 0,-2-33 20,0 1 0,0 0 0,1-1 1,-1 1-1,1-1 0,3 7 0,-4-10-2,0 1 0,0-1 0,0 0 0,-1 0 0,1 0 0,0 0 0,0 1 0,1-1 0,-1-1 0,0 1 0,0 0 0,0 0 0,1 0 1,-1-1-1,0 1 0,1 0 0,-1-1 0,1 1 0,-1-1 0,1 0 0,-1 1 0,0-1 0,1 0 0,2 0 0,-1-1 14,0 1 0,0-1-1,0 0 1,0 0 0,0 0 0,0-1-1,-1 1 1,1-1 0,0 1 0,3-3 0,25-24 163,-24 21-149,35-32-47,1 1 0,2 3 0,2 1 0,53-29-1,80-33-1,-102 55 74,-69 35-61,-17 9-140,-23 11-138,13-3 215,0 0 1,0 1 0,-30 29 0,41-34 39,1 0 0,-1 1 1,1 0-1,1 0 0,0 1 0,0-1 1,0 1-1,1 0 0,1 1 1,-5 16-1,5-15 37,2-1-1,-1 1 1,1 20 0,1-25-6,1 0 0,-1-1 1,1 1-1,0 0 1,1-1-1,-1 1 0,1-1 1,0 1-1,3 4 1,-4-8-1,0-1 0,0 1 0,0-1 0,0 0 0,0 1 0,0-1 1,0 0-1,0 0 0,1 0 0,-1 0 0,1 0 0,-1 0 0,0 0 1,1-1-1,-1 1 0,1 0 0,0-1 0,-1 1 0,1-1 0,0 0 0,-1 1 1,1-1-1,-1 0 0,1 0 0,0 0 0,0 0 0,-1 0 0,1-1 1,-1 1-1,1 0 0,0-1 0,-1 1 0,1-1 0,-1 0 0,1 1 0,-1-1 1,1 0-1,-1 0 0,2-1 0,9-7 37,-1 1 0,0-1 0,0-1-1,-1 0 1,11-15 0,42-61 108,-51 69-154,5-8 29,-1-1-1,-1-1 1,-2 0 0,0 0-1,16-58 1,14-129 119,-37 179-145,1-7-23,0 10-104,-2-1 0,-1 0 0,-2-1 0,-2-37 1,-3 60-146,2 11 256,1 0 0,0 0 0,0-1 1,0 1-1,-1 0 0,1 0 0,0 0 0,0 0 0,-1 0 1,1 0-1,0 0 0,0 0 0,0 0 0,-1 0 0,1 0 1,0 0-1,0 0 0,-1 0 0,1 0 0,0 0 0,0 0 1,0 0-1,-1 0 0,1 0 0,0 0 0,0 1 0,0-1 1,-1 0-1,1 0 0,-2 2-13,1-1 1,-1 1-1,0 0 0,1-1 0,0 1 1,-1 0-1,1 0 0,0 0 0,-1 4 1,-11 25-71,3 0 1,-10 42-1,-8 72 43,21-104-5,-25 207 190,24-83-241,11-130-3188,-3-26 1508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0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6400,'0'0'47,"0"0"0,1 0-1,-1 0 1,0 0 0,0 0 0,0 0 0,0 0 0,0 0 0,1 0-1,-1-1 1,0 1 0,0 0 0,0 0 0,0 0 0,0 0 0,1 0-1,-1 0 1,0 0 0,0 0 0,0 0 0,0 0 0,0-1 0,0 1-1,1 0 1,-1 0 0,0 0 0,0 0 0,0 0 0,0-1 0,0 1 0,0 0-1,0 0 1,0 0 0,0 0 0,0 0 0,0-1 0,0 1 0,0 0-1,0 0 1,0 0 0,0 0 0,0-1 0,0 1 0,0 0 0,0 0-1,0 0 1,0 0 0,0 0 0,0-1 0,0 1 0,0 0 0,0 0-1,0 0 1,-1 0 0,1 0 0,0 0 0,0-1 0,0 1 0,0 0 0,0 0-1,181 0 4109,35-5-2396,88 1-1177,-163 5-317,-83-1-4167,-44 0 1673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0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 6048,'-27'-15'2752,"36"15"-2400,-4 0-512,8 0 0,10-5-384,4 5 320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1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47 555 2656,'-4'-5'1630,"4"8"1021,-1 8-404,-11 52-1221,2 1 0,-1 82-1,4-48-273,6-74 245,1-19 185,1-14-220,5-28-741,1 1-1,2 0 0,2 1 1,1 0-1,19-39 1,-7 30-363,43-61 1,-64 101 123,0 0 0,0 0 0,1 1 0,-1-1 1,1 1-1,0-1 0,0 1 0,1 0 0,-1 1 0,10-5 0,-13 6 16,0 1 0,0 0 0,1-1 1,-1 1-1,0 0 0,0 0 0,1 0 0,-1-1 0,0 1 0,1 1 0,-1-1 0,0 0 1,0 0-1,1 0 0,-1 1 0,0-1 0,0 1 0,3 0 0,-3 1 12,1-1 0,-1 0 0,0 1 0,0-1 0,0 0 0,1 1 0,-1 0 0,0-1 0,-1 1 0,1 0 0,0-1-1,0 1 1,-1 0 0,1 0 0,-1 0 0,1 3 0,0 11 53,0-1 0,-1 1 0,0-1 0,-2 1 0,-2 15 0,1-13-128,1 0 0,1 0 0,1 22-1,2 11 321,-2-39-238,0 1 0,1 0 1,0 0-1,5 20 1,-4-27 4,0 0 0,0 1 0,0-1 0,1 0 0,0 0 0,0-1 0,1 1 1,-1-1-1,1 1 0,0-1 0,1-1 0,-1 1 0,10 7 0,-12-11 17,0 1 1,1-1-1,-1 0 0,1 1 1,-1-1-1,1-1 0,0 1 0,-1 0 1,1-1-1,0 1 0,0-1 1,-1 0-1,1 0 0,0 0 0,0 0 1,5-1-1,-3 0 26,-1 0-1,1-1 0,0 1 1,-1-1-1,1 0 1,-1 0-1,1-1 1,6-4-1,6-8 71,0 1 0,-2-2 0,0 0 0,23-33 0,40-77 248,-55 87-374,12-30 188,-32 60-196,-3 8-25,1 0 1,-1 1-1,0-1 1,0 0 0,1 0-1,-1 0 1,1 1-1,-1-1 1,1 0-1,-1 0 1,1 1-1,0-2 1,2 10-537,-8 54 13,0-1 529,8 66 2,-3-118 50,0 1 1,1-1-1,0 0 0,0 0 1,1 0-1,1 0 1,-1 0-1,1 0 1,1 0-1,6 11 0,-10-19-18,0-1 0,1 1 0,-1-1 0,0 1 0,1 0-1,-1-1 1,0 1 0,1-1 0,-1 1 0,1-1-1,-1 0 1,1 1 0,-1-1 0,1 1 0,-1-1 0,1 0-1,-1 1 1,1-1 0,-1 0 0,1 0 0,0 1 0,-1-1-1,1 0 1,-1 0 0,1 0 0,0 0 0,-1 0-1,1 0 1,0 0 0,-1 0 0,1 0 0,0 0 0,-1 0-1,1 0 1,-1-1 0,1 1 0,0 0 0,-1 0 0,1-1-1,-1 1 1,1 0 0,-1-1 0,1 1 0,-1 0-1,1-1 1,-1 1 0,1-1 0,0 0 0,3-3 71,-1-1-1,0 0 1,1 0 0,3-8 0,-5 7-38,45-94 475,1-2-531,-32 70-51,22-65-1,-38 93-272,-4 8 85,-5 13 2,3 6 203,1 1 0,1 0 1,1 0-1,1 0 0,1 0 1,1 1-1,6 44 0,-3-52 48,8 38 123,-10-50-95,1 0 0,0-1 1,-1 1-1,2 0 0,-1-1 0,1 0 0,-1 1 1,5 4-1,-6-8-10,0 0-1,0 0 1,0 0 0,0 0 0,0 0 0,1 0 0,-1 0-1,0-1 1,1 1 0,-1 0 0,0-1 0,1 1 0,-1-1-1,1 1 1,-1-1 0,1 0 0,-1 0 0,1 0 0,-1 0 0,1 0-1,-1 0 1,1 0 0,-1 0 0,0 0 0,1-1 0,-1 1-1,3-1 1,3-2 37,-1 0-1,0-1 1,0 0-1,10-8 0,-10 8-34,152-127 0,-126 104 37,53-37-6,-38 30-42,-28 20-70,1 1-1,1 1 0,34-15 1,-49 23-32,-11 3 121,-12 4 74,0 5-135,-28 17-1,28-14-90,3-3 80,0 1 0,1 1 1,0 0-1,1 1 0,0 0 1,1 1-1,0 0 1,1 1-1,-16 25 0,19-27 36,2 1 1,-1-1-1,1 1 0,1 0 0,0 0 0,1 0 0,0 1 0,1-1 0,1 1 1,-1 0-1,2-1 0,0 1 0,2 13 0,-1-18-3,0 0 0,1 0 0,0 0 0,1-1 0,0 1 0,0-1 0,0 0 0,1 0 0,0 0 0,1 0 0,-1 0 0,1-1 0,1 0 0,7 8 0,-9-11 20,0 0 0,0 0 0,1 0-1,-1-1 1,0 1 0,1-1 0,-1 0 0,1-1 0,0 1-1,0-1 1,0 0 0,0 0 0,0 0 0,0-1 0,0 1 0,0-1-1,0 0 1,0-1 0,0 1 0,0-1 0,-1 0 0,1-1-1,0 1 1,6-4 0,-4 2 28,0-1 0,0 0 0,0 0 0,-1 0 1,0-1-1,7-6 0,31-37 146,-37 40-172,288-315 537,-271 299-540,-2 0 0,0-2 0,-2 0 0,31-52 0,-32 40 11,-2 0 1,-2-2 0,14-54 0,20-129 25,-46 207-51,1 2-27,2-22-189,-6 35 194,0-1 1,1 1-1,-1 0 1,0 0-1,0 0 0,-1-1 1,1 1-1,0 0 1,0 0-1,-1 0 0,1 0 1,0-1-1,-1 1 1,1 0-1,-1 0 0,0 0 1,1 0-1,-1 0 0,0 0 1,0 0-1,1 1 1,-3-3-1,3 3 16,0 0-1,0 0 1,-1 0-1,1 0 1,0 0-1,0 0 1,0 0-1,0 0 1,-1-1-1,1 1 1,0 0-1,0 0 1,-1 0-1,1 0 1,0 0-1,0 0 1,0 0-1,-1 0 1,1 0-1,0 1 1,0-1-1,0 0 1,-1 0-1,1 0 1,0 0-1,0 0 1,0 0-1,0 0 1,-1 0-1,1 1 1,0-1-1,-4 3-37,1-1-1,-1 1 1,1 0 0,0 1-1,0-1 1,0 1 0,0-1-1,0 1 1,1 0 0,-3 4-1,-2 9-64,-8 22 0,10-24 65,-24 67-67,4 1 0,-18 113-1,41-178 111,0 1-1,2 0 0,0 0 0,2 0 0,0 0 1,1-1-1,6 23 0,0-11 29,1 0 1,1-1-1,22 40 0,-27-57 17,0-1 1,1 0-1,0-1 0,1 0 1,0 0-1,0 0 0,14 11 1,-20-20-28,0 0 0,0 0 1,0 0-1,-1 0 1,1 0-1,1 0 0,-1-1 1,0 1-1,0-1 1,0 1-1,0-1 0,0 0 1,0 0-1,1 0 0,-1 0 1,0 0-1,0 0 1,0-1-1,0 1 0,1-1 1,-1 1-1,0-1 1,0 0-1,0 0 0,0 0 1,-1 0-1,1 0 1,0 0-1,0-1 0,2-2 1,4-3 39,-1-1 1,0 1 0,0-1 0,-1-1 0,5-8-1,5-11 5,-2 0-1,-1-1 0,-1 0 0,-1 0 0,6-34 1,-16 60-68,0-1 0,-1 0 0,1 0 0,-1 0 1,0-6-1,0 9-8,0 0 0,-1-1-1,1 1 1,0 0 0,0 0 0,0 0 0,-1 0 0,1 0 0,-1 0 0,1 0 0,-1 0 0,1 0-1,-1 0 1,0 0 0,1 0 0,-1 0 0,0 0 0,0 0 0,1 1 0,-3-2 0,3 2-4,-1-1 0,0 1 0,0 0 1,0 0-1,1 0 0,-1 0 1,0 0-1,0 0 0,0 0 0,1 0 1,-1 0-1,0 0 0,0 1 1,0-1-1,1 0 0,-1 1 0,0-1 1,0 0-1,1 1 0,-1-1 0,0 1 1,1-1-1,-1 1 0,1-1 1,-2 2-1,-13 15-216,15-17 223,-8 13-76,1 0 0,1 0 0,0 1 0,-8 25 0,10-27 58,1-2 19,0 0 0,1 0 0,0 0 1,1 0-1,0 0 0,1 0 0,1 14 1,1-7 37,0 0 1,2 0-1,7 24 1,-10-38-9,0 0 1,0 1-1,0-1 1,1 0-1,-1 0 1,1 0-1,0 0 1,0 0-1,0-1 1,0 1-1,3 2 0,-3-4-6,-1 0 0,0 0 0,1-1-1,-1 1 1,1-1 0,-1 1 0,1-1-1,0 1 1,-1-1 0,1 0 0,-1 0-1,1 0 1,0 0 0,-1 0 0,1 0-1,0 0 1,-1 0 0,1-1 0,-1 1-1,1 0 1,-1-1 0,1 0 0,-1 1-1,1-1 1,-1 0 0,2-1 0,20-12 89,30-24 0,-5 3-88,21-10 200,93-44 0,19-7-222,-175 93 30,-1-1 0,1 0 0,-1 0 0,0 0 0,-1-1 0,1 0 0,4-6 0,-9 11-26,0 0 0,0 0-1,-1 0 1,1 0 0,0 0-1,0 0 1,0 0 0,0 0-1,-1 0 1,1 0 0,0 0 0,0 0-1,0 0 1,0 0 0,0 0-1,-1 0 1,1 0 0,0 0-1,0 0 1,0 0 0,0 0-1,0-1 1,-1 1 0,1 0-1,0 0 1,0 0 0,0 0-1,0 0 1,0 0 0,0-1-1,0 1 1,0 0 0,0 0-1,-1 0 1,1 0 0,0 0 0,0-1-1,0 1 1,0 0 0,0 0-1,0 0 1,0 0 0,0-1-1,0 1 1,0 0 0,0 0-1,0 0 1,0 0 0,0 0-1,0-1 1,1 1 0,-1 0-1,0 0 1,0 0 0,0 0-1,0 0 1,0-1 0,0 1 0,0 0-1,0 0 1,0 0 0,1 0-1,-1 0 1,0 0 0,0-1-1,-17 6-164,-15 8 13,0 1 0,-49 29 0,65-33 159,2 1 0,-1 0 0,2 1 0,-1 0 1,2 1-1,-1 0 0,-10 17 0,18-22 3,0 1 1,1-1-1,0 1 1,0 0-1,1-1 0,0 1 1,0 1-1,1-1 0,0 0 1,1 1-1,0-1 1,1 1-1,1 12 0,-1-20 11,0 0 0,0 0 0,0 1-1,1-1 1,-1 0 0,1 0-1,-1 0 1,1 0 0,0-1 0,0 1-1,0 0 1,0 0 0,0 0 0,0-1-1,1 1 1,1 2 0,-2-3 2,1-1 0,-1 1 0,0 0 0,1-1 0,-1 1-1,0-1 1,1 1 0,-1-1 0,1 1 0,-1-1 0,0 0 0,1 0 0,-1 0 0,1 0 0,-1 0 0,1 0 0,2-1 0,2-1 33,1 0 1,-1 0-1,1-1 0,-1 0 1,0 0-1,0-1 1,10-8-1,6-6 74,0-1 0,-2-2 0,31-37 0,43-76-55,-93 133-77,9-15 33,-1-1-1,10-25 1,-9 22-132,-7 16-110,-4 12-63,-7 18-138,-3 20 380,10-42 27,-11 92-29,12-83 79,-1 0 1,2 1 0,0-1-1,0 0 1,4 16-1,-5-28-31,0-1 0,1 1 0,-1-1 0,0 1 0,0 0 0,0-1 0,0 1 0,0-1 0,1 1 0,-1-1 0,0 1 0,1-1 0,-1 1 0,0-1 0,1 1 0,-1-1 0,0 1 0,1-1 0,-1 0 0,1 1 0,-1-1 0,1 0 0,-1 1 0,1-1 0,-1 0 0,1 1 0,-1-1 0,1 0 0,-1 0 0,1 0 0,0 0 0,-1 0 0,1 0 0,-1 1 0,1-1 0,0-1 0,-1 1 0,1 0 0,-1 0 0,1 0 0,-1 0 0,1 0 0,0 0 0,-1-1 0,1 1 0,-1 0 0,1 0 0,-1-1 0,1 1 0,-1 0 1,1-1-1,-1 1 0,1-1-1,4-3 69,-1 1-1,0-1 1,0 0-1,4-6 1,12-13-45,2 0 0,0 2 0,1 0 0,0 2 0,2 0 0,32-17 0,-33 21-27,-14 8-73,0 1 0,0 0-1,1 1 1,0 0-1,13-4 1,-23 9 56,1-1 0,-1 1 0,1 0 0,-1 0 0,1 0 1,0 0-1,-1 0 0,1 0 0,-1 0 0,1 0 0,-1 0 0,1 1 0,-1-1 0,0 1 0,1-1 1,-1 1-1,1 0 0,-1-1 0,0 1 0,1 0 0,-1 0 0,0 0 0,0 0 0,0 0 0,0 0 1,2 2-1,0 3 28,1-1 0,-1 1 0,-1 0-1,1 0 1,1 8 0,6 9-84,-5-11 94,1-1 0,0 0 0,1 0 0,0 0 0,12 12 0,-17-21 0,0 1 0,0-1 0,0 0 0,1 0 0,-1-1 0,1 1 0,-1 0 0,1-1 0,0 1-1,0-1 1,-1 0 0,1 0 0,0 0 0,0 0 0,0-1 0,0 1 0,0-1 0,0 0 0,0 0 0,1 0 0,-1 0 0,0 0 0,0-1 0,0 1-1,0-1 1,0 0 0,-1 0 0,5-2 0,1 0-547,-1-2 1,1 1-1,8-8 0,7-7-4563,-4 4 1722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1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1051 3232,'2'1'160,"0"0"0,0 0 0,0 0 0,1-1 0,-1 1 0,1 0 0,-1-1 0,0 1 0,1-1 0,-1 0 0,1 0 0,-1 0 0,1 0 0,-1-1 0,1 1 0,-1 0-1,0-1 1,4-1 0,4-1 567,0-1-1,16-10 0,-20 11-478,14-9 455,0-1-1,-1-1 1,31-28 0,49-59 625,-26 25-688,110-114-62,-132 130-361,56-88 1,-106 147-213,71-118 328,-60 97-268,-1-1 0,-1 0 0,10-36 0,-18 52-45,-1 0 0,0 0 0,0 0 0,0 0 0,-1 0 0,0 0 0,0 0 0,-1-1 0,0 1 0,0 0 0,-5-13 0,6 18-36,-1 1 0,1-1 0,-1 1 1,0-1-1,0 0 0,0 1 1,0-1-1,0 1 0,0 0 1,-1-1-1,1 1 0,0 0 0,-1 0 1,1 0-1,-1 0 0,1 0 1,-1 0-1,1 0 0,-1 1 1,0-1-1,1 0 0,-1 1 1,0-1-1,1 1 0,-1 0 0,0 0 1,-3 0-1,0 0-16,1 1 0,-1-1 1,1 1-1,0 1 0,-1-1 0,1 1 1,0-1-1,0 1 0,-5 3 0,0 1 16,-1 1-1,1 0 0,1 1 1,-1 0-1,1 0 1,1 1-1,0 0 0,-10 15 1,1 3-27,-23 51 1,19-30 171,2 1 0,2 0 0,2 1 0,-8 64 0,19-96-4,2 0-1,0 0 1,1 0 0,0 1 0,2-1 0,0 0-1,1 0 1,10 30 0,-11-41-33,1 0 1,0 0-1,0 0 0,1-1 1,-1 1-1,1-1 0,1 0 0,-1 0 1,1-1-1,0 1 0,1-1 1,-1 0-1,1 0 0,0-1 1,0 0-1,0 0 0,1 0 1,-1-1-1,1 0 0,0 0 1,0 0-1,0-1 0,13 2 0,-12-3 44,1 0 0,-1-1-1,1 0 1,-1-1 0,0 0-1,1 0 1,15-5-1,-5 0 135,1-1-1,20-11 1,-31 12-246,0 0 0,0 0 0,-1 0 0,1-1 0,-2 0 0,1-1 0,-1 0 0,0 0 0,0-1 0,-1 1 0,0-1 0,-1-1 0,0 1 0,0-1 0,-1 0 0,0 0 0,-1 0 0,0-1 0,-1 1 0,0-1 0,0-11 0,-2 18-28,0-1 0,0 1 0,-1 0 0,1 0 1,-3-6-1,3 9-13,0 0 1,-1 0-1,1-1 1,-1 1-1,0 0 0,1 0 1,-1 0-1,0 0 1,1 0-1,-3-2 1,3 3-2,-1 0 0,1-1 0,0 1 1,-1 0-1,1 0 0,-1-1 0,1 1 1,-1 0-1,0 0 0,1 0 0,-1 0 1,1 0-1,-1 0 0,1 0 0,-1 0 1,1 0-1,-1 0 0,1 0 0,-1 0 1,0 0-1,1 0 0,-1 0 0,1 0 1,-1 1-1,0-1 0,-3 3-34,-1-1 1,1 1-1,0 0 0,0 0 1,0 1-1,0-1 0,1 1 0,-1 0 1,-4 7-1,-26 44-78,28-44 94,3-3 33,-1 0-1,1 0 0,0 0 0,1 0 1,0 0-1,0 1 0,1-1 0,0 0 0,1 1 1,0-1-1,0 1 0,0-1 0,3 10 0,-2-11 69,1 1-1,-1-1 0,2 0 1,-1 1-1,1-1 0,0 0 1,0 0-1,1 0 0,0-1 1,0 0-1,1 1 0,0-1 1,0-1-1,10 10 0,-14-14-28,1 1 0,0-1 0,0 0 0,1 0 0,-1 0-1,0 0 1,0 0 0,1 0 0,-1-1 0,0 1-1,1-1 1,-1 0 0,0 1 0,1-1 0,-1 0 0,0 0-1,1-1 1,-1 1 0,1 0 0,-1-1 0,0 1 0,4-2-1,0-1 29,0 0 0,0 0-1,-1 0 1,1-1-1,-1 0 1,9-7 0,94-81 240,-45 41-216,101-108 0,-162 158-111,15-18-69,-15 18 76,-10 13-104,-4 6 27,1 1 1,0 0-1,1 1 1,1 0-1,-11 39 1,17-45 130,0 0 1,1 0-1,0 0 0,1 0 1,0 1-1,1-1 0,1 0 1,0 1-1,1-1 0,5 16 1,-7-27 12,1 0 0,0 0 0,1 0 1,-1 0-1,0 0 0,1-1 0,3 6 0,-4-7-30,-1-1-1,1 1 0,-1 0 0,1-1 0,0 1 0,-1-1 0,1 0 1,0 1-1,-1-1 0,1 1 0,0-1 0,0 0 0,0 0 0,-1 1 1,1-1-1,0 0 0,0 0 0,0 0 0,-1 0 0,1 0 0,0 0 0,0 0 1,0 0-1,0 0 0,-1 0 0,1-1 0,0 1 0,0 0 0,-1 0 1,1-1-1,0 1 0,0-1 0,-1 1 0,2-1 0,6-5 65,0 0-1,-1 0 0,1-1 0,-2 0 1,10-12-1,30-46 184,-15 20-242,48-64-116,-71 101-449,-8 8 526,1 0-1,-1 0 1,1 0 0,-1 0-1,0 1 1,1-1 0,-1 0-1,0 0 1,1 0 0,-1 1-1,0-1 1,1 0 0,-1 0-1,0 1 1,0-1 0,1 0-1,-1 0 1,0 1 0,0-1-1,1 0 1,-1 1 0,0-1-1,0 0 1,0 1 0,0-1-1,0 1 1,1 0 0,5 11-28,0 0 0,1 0 0,1-1 0,0 0 0,0 0 0,14 13 0,-19-21 67,0 0-1,1 0 1,-1-1 0,0 0-1,1 0 1,-1 0-1,1 0 1,0 0-1,0-1 1,0 1 0,-1-1-1,1 0 1,0 0-1,1-1 1,-1 1-1,0-1 1,0 0 0,0 0-1,0 0 1,0-1-1,0 1 1,0-1 0,0 0-1,0 0 1,5-2-1,8-6 64,1 0-1,-2-2 0,0 1 1,0-2-1,0 0 1,16-18-1,-21 18-72,19-24 0,-26 31-2,-1 0 1,0 0 0,0-1 0,0 0-1,0 0 1,-1 0 0,2-8-1,-3 13-24,-1 0-1,0 1 0,0-1 1,0 0-1,0 1 0,0-1 0,1 0 1,-1 1-1,0-1 0,0 0 1,-1 1-1,1-1 0,0 0 1,0 1-1,0-1 0,0 1 0,0-1 1,-1 0-1,1 1 0,0-1 1,-1 1-1,1-1 0,0 0 1,-1 1-1,1-1 0,-1 0 1,0 1-8,0 0 0,0 0 1,1-1-1,-1 1 1,0 0-1,0 0 1,0 0-1,0 0 1,1 0-1,-1 0 0,0 0 1,0 0-1,0 0 1,0 1-1,1-1 1,-3 1-1,-2 1-38,0 0-1,0 1 1,1-1-1,-9 7 1,0 1 13,1 1 0,1 0 0,0 1 0,1 0 0,0 1 0,0 0-1,-8 18 1,14-24 39,0 1 0,0 0 0,1 0 0,1 0 0,-1 0 0,1 0-1,0 1 1,1-1 0,0 1 0,1-1 0,-1 1 0,2 0 0,-1-1 0,1 1-1,2 8 1,-2-14 13,0 1 1,0-1-1,0 0 0,1 1 0,-1-1 0,1 0 0,-1 0 0,1 0 1,0 0-1,0 0 0,1-1 0,-1 1 0,1 0 0,-1-1 0,1 0 1,0 0-1,0 0 0,0 0 0,0 0 0,0 0 0,0-1 0,0 1 1,1-1-1,-1 0 0,0 0 0,1-1 0,3 2 0,-3-2 12,0 1 0,1-1 1,-1 1-1,0-1 0,0 0 0,0-1 0,0 1 0,1-1 0,6-2 0,1-1 57,22-11 0,-15 6-18,141-76 521,-138 72-501,35-27 0,-47 32-67,0-1 1,-1-1-1,0 0 0,-1 0 1,11-16-1,1-10 25,-2 0 0,-1 0 0,12-40 0,31-119-78,-54 174 3,-1 1 0,0-2-1,-2 1 1,0 0 0,-1-1-1,-2-32 1,0 51-3,-1 0 0,1 1 0,-1-1 0,1 0 0,-1 0 0,-2-3 0,3 6 28,0-1 0,0 1 0,-1-1 0,1 1-1,0-1 1,-1 1 0,1-1 0,0 1 0,-1 0 0,1-1-1,-1 1 1,1 0 0,-1-1 0,1 1 0,-1 0-1,1 0 1,-1-1 0,1 1 0,-1 0 0,1 0 0,-1 0-1,1 0 1,-1 0 0,0 0 0,1 0 0,-1 0 0,1 0-1,-1 0 1,1 0 0,-1 0 0,0 0 0,1 0 0,-1 0-1,1 0 1,-1 1 0,1-1 0,-1 0 0,1 0 0,-1 1-1,0 0 1,-1 0-10,-1 1-1,1 1 0,-1-1 1,1 0-1,0 1 0,0-1 1,0 1-1,0-1 0,0 1 1,1 0-1,-1 0 0,1 0 1,0 0-1,0 0 0,-1 5 1,-12 36-121,3 1 1,-6 48 0,-2 98 169,17-155 37,2 1 0,2-1 0,1 0 0,2-1 0,2 1 0,1-1 0,13 37 0,-18-61-68,1-1 1,0 0 0,0 0 0,1 0 0,1-1-1,-1 1 1,2-1 0,-1-1 0,9 10 0,6-1-339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2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380 578 2304,'1'-2'156,"0"1"0,1-1 0,-1 1 0,1 0 1,-1 0-1,1 0 0,-1 0 0,1 0 0,0 0 0,2-1 0,8-5 4025,-12 7-4138,0 0-1,0 0 0,0-1 0,0 1 0,0 0 0,0 0 1,0 0-1,0 0 0,0 0 0,0 0 0,0 0 1,0 0-1,0 0 0,0 0 0,0-1 0,0 1 0,0 0 1,0 0-1,0 0 0,0 0 0,0 0 0,0 0 1,0 0-1,0 0 0,0 0 0,0 0 0,0-1 0,0 1 1,0 0-1,0 0 0,0 0 0,0 0 0,0 0 0,0 0 1,0 0-1,-1 0 0,1 0 0,0 0 0,0 0 1,0 0-1,0 0 0,0 0 0,0 0 0,0 0 0,0-1 1,0 1-1,0 0 0,0 0 0,-1 0 0,1 0 1,0 0-1,0 0 0,0 0 0,0 0 0,0 0 0,0 0 1,0 0-1,0 1 0,-12-3 992,-14 3-653,3 5-86,1 0-1,0 2 1,-30 13-1,9-2-64,21-11-122,0 1 0,1 1 0,-34 23 0,48-28-81,0 0 1,1 1-1,-1-1 1,1 2-1,0-1 0,1 1 1,-1-1-1,1 1 1,1 1-1,0-1 1,0 1-1,0 0 1,-3 10-1,4-10 49,1 1 0,0-1 1,0 0-1,0 10 0,2-16-37,0 0 0,0 0 0,0 0 0,1 0 0,-1 0 0,0 0 1,1 0-1,-1 0 0,1 0 0,0 0 0,-1 0 0,1 0 0,0 0 0,0-1 0,0 1 0,1 0 1,-1-1-1,0 1 0,0-1 0,1 1 0,-1-1 0,4 2 0,-2-1 29,-1-1 0,1 0 0,0 1 1,0-1-1,-1-1 0,1 1 0,0 0 0,0-1 0,0 1 0,0-1 0,0 0 0,0 0 0,0 0 1,4-1-1,3-1 86,-1 0 0,-1-1 0,12-4-1,8-6 9,-1 0 0,-1-2 0,0-1 0,-1-1 0,-1-1 0,-1-1 0,34-36 0,-48 46-144,0-1-1,12-20 1,-18 26-7,0 0-1,-1 0 1,0-1 0,0 1 0,0-1-1,-1 0 1,1 1 0,-1-1 0,0 0-1,0-7 1,-1 11-20,0 1 0,0-1 0,0 0 0,0 1 0,0-1 0,0 1 0,0-1 0,0 1 0,0-1-1,0 0 1,-1 1 0,1-1 0,0 1 0,0-1 0,-1 1 0,1-1 0,0 1 0,-1-1 0,0 0 0,1 1-9,0 0 0,-1 0-1,1 0 1,0 0 0,-1 0 0,1 0 0,0 0-1,-1 0 1,1 0 0,0 0 0,-1 0 0,1 0-1,0 0 1,-1 0 0,1 0 0,0 0 0,-1 0 0,1 1-1,0-1 1,-1 0 0,1 0 0,0 0 0,-1 1-1,-1 1-56,-1 0-1,1 0 0,0 1 1,0-1-1,-4 6 0,2-1 66,0 0 0,0 0-1,1 1 1,0 0 0,0-1-1,-3 15 1,5-18 10,1 1 0,-1-1 0,1 1-1,0 0 1,0 0 0,0-1 0,0 1-1,1 0 1,0-1 0,0 1 0,0-1 0,4 9-1,-3-8 57,0-1-1,1 0 0,-1-1 0,1 1 0,4 5 0,-6-8-28,1 0 0,-1 0 0,0 0 0,0 0 1,0 0-1,0 0 0,1-1 0,-1 1 0,0-1 0,1 1 1,-1-1-1,1 1 0,-1-1 0,0 0 0,1 0 0,-1 0 1,1 0-1,-1 0 0,1 0 0,-1 0 0,3-1 0,3-1 99,1 0-1,-1 0 0,0-1 1,-1 0-1,1-1 0,7-4 0,40-32 150,-34 25-244,31-24 191,87-89 0,-89 72-197,-3-2 0,-2-2 0,-3-2 0,-3-2-1,35-79 1,-69 133 18,0 1 0,-1-1-1,4-18 1,-7 27-50,1 0 0,-1-1 0,0 1 0,0 0 1,0 0-1,1 0 0,-1-1 0,0 1 0,0 0 0,-1 0 0,1 0 0,0-1 0,0 1 0,-1 0 0,1 0 1,0 0-1,-1 0 0,1 0 0,-1 0 0,0-2 0,0 3-10,0 0-1,0-1 1,0 1-1,0 0 1,0 0 0,0 0-1,0 0 1,0 0-1,1 0 1,-1 0 0,0 0-1,0 0 1,0 0-1,0 0 1,0 1 0,0-1-1,0 0 1,0 1-1,1-1 1,-1 0 0,0 1-1,0-1 1,0 1 0,1 0-1,-2 0 1,-2 2-1,-1 0 1,1 1-1,0-1 1,1 1-1,-1 0 1,1 0-1,-1 0 1,1 1-1,-3 5 1,-2 7 19,-9 24 1,15-38-9,-10 29-11,2-1 0,1 2-1,1-1 1,-5 57 0,12-68 35,0-1 0,2 1 1,0-1-1,1 1 0,1-1 0,1 0 0,1 0 0,1 0 1,9 20-1,-4-15 97,1 0 0,1-2 0,1 1 0,1-1 0,2-1 0,27 29 0,-43-49-76,1 0-1,0-1 1,0 1-1,0-1 1,0 1-1,0-1 1,1 0-1,-1 0 1,0 0-1,0 0 1,1 0-1,-1 0 1,5 0-1,-5-1-109,0 0-1,0 0 1,0 0-1,-1 0 1,1 0-1,0-1 1,0 1-1,0-1 1,-1 0-1,1 1 1,0-1-1,0 0 1,-1 0-1,1 0 1,-1 0-1,1 0 1,-1 0-1,1-1 1,1-1-1,-1 0-499,0 1 0,0 0 0,0-1 0,-1 1 0,1-1 0,-1 1 0,1-1 0,-1 0 0,0 1 0,0-1 0,0 0 0,0 0 0,0-4 0,1-6-1610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2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19 140 5984,'-18'-16'2688,"28"12"-2336,-2 1 1088,5-2-864,24-7 1120,3 4-992,31-12 224,11 9-544,17-6 0,-9 9-256,-5-4 0,-9 9-64,-5-9-64,-7 4 32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2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17 100 3328,'-13'2'1854,"10"0"-1616,4-1 528,28-6 7660,4-6-6665,27-19-1830,-38 18 379,-4 2-197,0 0 0,0 2 0,27-9 0,-44 16-114,1 1-1,-1 0 0,0 0 1,0 0-1,1 0 0,-1 0 1,0 0-1,0 0 1,1 0-1,-1 1 0,0-1 1,0 0-1,1 1 1,-1-1-1,0 1 0,0-1 1,0 1-1,0 0 0,0 0 1,0-1-1,0 1 1,0 0-1,0 0 0,0 0 1,0 0-1,0 0 0,-1 0 1,1 0-1,0 0 1,0 2-1,2 4 15,0-1 0,0 1-1,3 15 1,-4-17 2,-1 2 40,2 0 0,-1-1-1,1 1 1,0 0 0,0-1-1,8 12 1,-9-16 30,0 1 0,0-1 0,0 0 1,0 0-1,0 0 0,1-1 0,-1 1 0,0 0 0,1-1 0,-1 1 0,1-1 1,0 0-1,0 0 0,-1 0 0,1-1 0,0 1 0,0 0 0,0-1 0,5 0 0,3 0 49,0-1-1,0 0 0,0-1 1,0-1-1,0 1 0,0-2 1,-1 1-1,1-2 0,-1 1 1,0-1-1,0-1 0,14-10 1,-21 13-342,-1 1 0,1-1 0,-1 0 0,1 0 0,-1 0 0,0 0 0,0 0 0,2-4 0,0-2-1158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9:32.3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57 2976,'0'-1'103,"0"-1"1,-1 1 0,1 0-1,0 0 1,0 0-1,-1 0 1,1 0-1,-1 0 1,1 0-1,-1 1 1,1-1 0,-1 0-1,-1-1 1,0-2 174,10-9 4484,-8 12-4611,1 1 0,-1-1 0,0 1-1,0-1 1,0 1 0,0-1 0,1 1-1,-1-1 1,0 1 0,0-1 0,0 1-1,0-1 1,0 1 0,0-1-1,0 1 1,0-1 0,0 1 0,0-1-1,-7-7 7198,-5 1-3256,11 24-3927,-8 18 361,-3 35-1,-5 47 141,-3 28-148,1-7 22,15-116-456,-6 17-104,3-14 104,2-18 168,0-9-2086,5 2 1597,-1-1 1,1 0-1,-1 0 1,1 1-1,0-1 0,-1 0 1,1 0-1,0 0 1,0 0-1,-1 0 1,1 1-1,0-1 1,0 0-1,0 0 1,0 0-1,0 0 1,0-1-1,5-18-6328,0 11 912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2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45 3808,'-5'-4'279,"-6"-6"1776,11 10-1978,0-1 0,0 1 0,0 0 0,0-1 0,0 1 0,0-1 0,0 1 0,0 0 0,0-1 1,0 1-1,0 0 0,0-1 0,0 1 0,0 0 0,1-1 0,-1 1 0,0-1 0,0 1 0,0 0 0,1 0 1,-1-1-1,0 1 0,0 0 0,1-1 0,-1 1 0,0 0 0,1 0 0,-1 0 0,0-1 0,1 1 1,-1 0-1,0 0 0,1 0 0,-1 0 0,1-1 0,7-2 319,0-1-1,1 1 1,-1 1-1,1 0 0,0 0 1,-1 0-1,1 1 1,0 0-1,15 1 1,0 2 35,1 0 0,32 8 0,-55-10-402,1 1 0,0-1 0,0 1 0,0 0 0,-1 0 0,1 0 0,-1 0 0,1 0 0,-1 0 0,1 1 0,-1 0 0,1-1 0,-1 1 0,0 0 0,0 0 0,0 0 0,0 0 0,0 0 0,-1 1 0,1-1 0,-1 1 0,1-1 0,-1 1 0,2 4 0,-2 1 45,0 0 1,0 0-1,-1 0 0,0 0 0,0 0 0,-1 0 0,0 0 1,-1 0-1,-4 14 0,-4 7 210,-17 35 0,11-29-159,-61 124 179,74-153-277,0 0 0,0 0-1,0 0 1,1 0 0,0 0 0,0 0 0,1 1 0,0-1 0,-1 9 0,2-12-18,0 0 1,0 0 0,1 0-1,-1 0 1,1 0-1,0 0 1,0 0 0,0 0-1,0 0 1,1-1 0,-1 1-1,1 0 1,-1-1 0,1 0-1,0 1 1,0-1 0,0 0-1,0 0 1,0 0 0,1 0-1,-1 0 1,5 2-1,10 6-51,0-1 0,30 11 0,-33-15 27,-1 0-1,1 1 1,-1 1 0,-1 0-1,24 17 1,-34-22 37,0-1 0,-1 0-1,1 1 1,-1-1 0,1 1 0,-1-1 0,0 1 0,0-1 0,1 1 0,-1 0 0,0 0-1,0 0 1,-1 0 0,1 0 0,0 0 0,-1 0 0,1 0 0,-1 0 0,0 0 0,1 0-1,-1 0 1,0 0 0,0 0 0,0 0 0,-1 0 0,1 0 0,-1 0 0,0 3-1,-3 5 148,-1 0-1,-1 0 1,1 0-1,-2-1 1,1 0-1,-1-1 1,0 1-1,-1-1 1,0-1-1,-14 11 0,6-6-61,-1-1-1,0 0 0,-1-2 0,-35 15 0,41-20-215,0 0-1,0-1 0,-1 0 0,1-1 1,-1 0-1,1-1 0,-1-1 0,0 0 0,1 0 1,-1-1-1,-16-4 0,57 2-9547,-20 2 8013,22 1-921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2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186 206 4800,'2'-5'3278,"-1"18"-2503,-6 13-28,-1 0 0,0 0 0,-15 33 0,5-13-460,-4 7 249,-7 22-80,21-54-351,-60 237 1347,56-219-741,4-24 1218,7-20-633,10-94-203,41-122-960,-3 13-250,-19 91 128,-30 117-23,0 0 1,0 0 0,0-1-1,0 1 1,0 0 0,0 0-1,0 0 1,0 0 0,0 0-1,1-1 1,-1 1 0,0 0-1,0 0 1,0 0 0,0 0 0,0 0-1,0-1 1,0 1 0,0 0-1,0 0 1,0 0 0,1 0-1,-1 0 1,0 0 0,0 0-1,0 0 1,0-1 0,0 1-1,1 0 1,-1 0 0,0 0-1,0 0 1,0 0 0,0 0-1,0 0 1,1 0 0,2 6-206,1 11-27,-1 4 171,0 27 0,0 1 85,-1-33-66,18 151 12,-16-135 59,-4-25 61,1 1-1,0 0 1,0-1-1,1 1 1,0-1-1,0 0 1,1 0 0,3 8-1,-6-15-53,0 1-1,1-1 0,-1 0 1,0 0-1,0 0 1,0 1-1,0-1 1,0 0-1,1 0 0,-1 0 1,0 0-1,0 0 1,0 1-1,1-1 1,-1 0-1,0 0 0,0 0 1,0 0-1,1 0 1,-1 0-1,0 0 1,0 0-1,0 0 0,1 0 1,-1 0-1,0 0 1,0 0-1,1 0 1,-1 0-1,0 0 0,0 0 1,0 0-1,1 0 1,-1 0-1,0 0 1,0 0-1,0 0 0,1-1 1,6-6 369,3-10-197,-1 0 0,0-1 0,8-26 0,14-60-186,-22 69 28,18-62-25,-5 10-230,42-100-1,-63 185 175,0 0 0,0 0 0,0 0 0,0 0 0,0 0 0,1 0 0,-1 0 0,3-2 0,-3 4 26,-1 0 1,0-1-1,0 1 0,1 0 0,-1 0 1,0 0-1,1-1 0,-1 1 1,0 0-1,1 0 0,-1 0 1,0 0-1,1 0 0,-1 0 1,0 0-1,1 0 0,-1 0 0,0 0 1,1 0-1,-1 0 0,1 0 1,-1 0-1,0 0 0,1 1 1,0-1-6,0 1 0,-1-1 0,1 1 1,0 0-1,-1-1 0,1 1 1,-1 0-1,1 0 0,-1 0 0,1-1 1,-1 1-1,1 0 0,-1 0 0,1 1 1,5 21-73,-1-1 1,4 33-1,-2-7-41,65 296 333,-67-322-167,1 7 37,28 113 968,-27-128-493,-7-14-554,0 1 0,1-1 0,-1 0 0,0 0 0,1 0 1,-1 1-1,0-1 0,1 0 0,-1 0 0,0 0 1,0 0-1,1 0 0,-1 0 0,1 1 0,-1-1 0,0 0 1,1 0-1,-1 0 0,0 0 0,1 0 0,-1 0 1,0 0-1,1-1 0,1 0-285,0 0 0,0 0 0,0-1 0,0 1-1,0 0 1,0-1 0,-1 0 0,3-2 0,3-3-1199,28-28-5374,-16 18 4069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2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67 3072,'0'1'179,"0"1"-1,0-1 1,0 0-1,0 0 1,0 1 0,0-1-1,1 0 1,-1 0-1,0 0 1,1 0 0,-1 0-1,1 1 1,-1-1 0,1 0-1,0 0 1,-1 0-1,1 0 1,1 1 0,17 23 3355,-17-23-3306,0 0 0,0-1 0,0 1 0,0 0 0,0-1 0,0 0 0,1 1 0,-1-1 0,1 0 0,-1 0 0,1 0 0,-1-1 1,1 1-1,0-1 0,-1 1 0,1-1 0,0 0 0,-1 0 0,1 0 0,0 0 0,-1 0 0,1-1 0,-1 1 0,1-1 0,0 0 0,-1 0 0,5-2 1,-1 1-149,-1-1 0,1-1 0,-1 1 1,0-1-1,0 1 0,0-1 1,0-1-1,-1 1 0,0-1 1,7-9-1,-9 12-52,-1-1 1,1 1-1,-1-1 1,0 1 0,0-1-1,0 0 1,-1 1-1,1-1 1,-1 0-1,1 0 1,-1 1-1,0-1 1,0 0 0,0 0-1,0 1 1,-1-5-1,0 6-36,1-1-1,-1 1 0,1-1 1,-1 1-1,0-1 1,0 1-1,0 0 0,1-1 1,-1 1-1,0 0 1,-1 0-1,1 0 0,0 0 1,0 0-1,0 0 1,-1 0-1,1 0 0,0 0 1,-1 1-1,1-1 1,-1 0-1,1 1 0,-1-1 1,1 1-1,-1 0 0,1-1 1,-1 1-1,1 0 1,-1 0-1,-2 0 0,0 1-20,-1 0 0,1-1-1,-1 2 1,1-1-1,-1 0 1,1 1-1,0 0 1,0 0-1,0 0 1,0 1-1,-4 2 1,-3 4 12,0 0-1,-11 11 1,16-14 35,0 2 0,1-1 0,0 1-1,0-1 1,1 1 0,-1 1 0,2-1 0,-1 1-1,1-1 1,1 1 0,0 0 0,0 0 0,0 0-1,1 0 1,1 14 0,-1-14 96,2 0 0,-1-1-1,1 1 1,1 0 0,-1-1 0,2 1-1,-1-1 1,1 0 0,0 0 0,1 0-1,0 0 1,0 0 0,0-1-1,1 0 1,1 0 0,6 8 0,-8-12-53,-1 0-1,1-1 1,-1 0 0,1 1 0,0-1 0,0-1 0,0 1-1,0-1 1,0 1 0,0-1 0,1 0 0,-1-1-1,0 1 1,1-1 0,-1 0 0,0 0 0,1 0 0,-1 0-1,0-1 1,0 0 0,5-1 0,10-3 59,0-1 0,-1-1 0,23-12 0,-27 13-98,-13 5-15,79-39-697,-43 20 231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1:2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3 120 5472,'-3'-6'2343,"5"12"-976,4 17 315,3 7-954,-1 0 1,-2 1-1,4 44 1,-3-12 117,57 364 2652,-44-328-2776,-3-23 700,-12-59-844,-5-17-557,0 0 0,0 0-1,0 1 1,0-1-1,1 0 1,-1 0-1,0 1 1,0-1-1,0 0 1,0 0 0,0 1-1,0-1 1,1 0-1,-1 0 1,0 1-1,0-1 1,0 0-1,0 0 1,1 0 0,-1 0-1,0 1 1,0-1-1,1 0 1,-1 0-1,0 0 1,0 0-1,1 0 1,-1 0 0,0 0-1,0 0 1,1 0-1,-1 0 1,0 0-1,0 0 1,1 0-1,-1 0 1,0 0 0,1 0-1,-1 0 1,0 0-1,0 0 1,1 0-1,-1 0 1,0 0-1,0 0 1,1 0 0,-1 0-1,0-1 1,0 1-1,0 0 1,1 0-1,-1 0 1,0-1-1,0 1 1,0 0 0,1 0-1,-1-1 1,4-4 198,-1-1 0,0 0 1,0 0-1,0-1 0,0 1 1,1-9-1,10-24 144,32-77 256,93-197-414,-137 308-202,114-234-90,-35 73 110,-48 102 46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2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54 205 2080,'0'-8'517,"0"6"-318,0 0 0,1-1 0,-1 1 0,0 0 0,-1 0 0,1 0 0,0 0 0,-1 0 0,1 0 0,-1 0 0,0-1 0,0-1 0,-1-1 962,2 4-1054,1 0 1,-1 1 0,0-1 0,0 0-1,-1 1 1,1-1 0,0 0 0,0 1-1,0-1 1,0 0 0,0 1 0,-1-1-1,1 0 1,0 1 0,-1-1 0,1 1-1,0-1 1,-1 1 0,1-1 0,-1 1-1,1-1 1,-1 1 0,1-1 0,-1 1-1,1-1 1,-1 1 0,1 0 0,-1-1-1,1 1 1,-1 0 0,0 0 0,1-1-1,-1 1 1,0 0 0,0 0 0,0 1-83,0 1 1,0-1 0,1 1 0,-1-1 0,1 1-1,-1-1 1,1 1 0,-1-1 0,1 1-1,0 0 1,0 2 0,3 43 824,1 0 1,17 66-1,-7-38-425,9 63 482,-9-23-251,0-4-507,-11-88-176,1 28 1,1 15 266,2 3-171,-5-56-104,-1-2 1851,-2-22-136,-43-243-549,2 101-1034,20 86-152,12 31 45,2 1-1,2-1 0,1-1 1,0-52-1,4 69-11,2 0 0,0 0 0,2 0 1,0 0-1,1 0 0,1 1 0,1 0 0,0 0 0,16-29 0,-18 40-11,2 0-1,-1 1 0,1-1 0,0 1 0,1 1 0,-1-1 1,1 1-1,1 1 0,-1-1 0,1 1 0,0 0 0,0 1 1,16-7-1,-19 10 24,-1-1 0,1 1 0,0 0 1,-1 0-1,1 0 0,0 0 0,-1 1 0,1 0 1,0 0-1,0 0 0,-1 1 0,1 0 0,0 0 0,-1 0 1,1 0-1,-1 1 0,1-1 0,-1 1 0,0 0 1,0 1-1,0-1 0,0 1 0,0 0 0,0 0 1,-1 0-1,1 0 0,-1 0 0,0 1 0,3 4 0,0 0 31,-1 1-1,0 0 1,0 0-1,-1 1 1,0-1-1,-1 1 0,0 0 1,-1 0-1,0 0 1,0 0-1,-1 1 0,0-1 1,-2 16-1,-1 4 106,-2 1 0,-1-1 0,-11 36 0,10-44 9,-13 32 0,16-47-98,0 0 0,-1 0 0,0-1 0,0 0 0,0 0 0,-1 0-1,0 0 1,-8 7 0,-34 33 235,47-46-279,0 0-1,1 0 1,-1 1-1,0-1 1,1 0-1,-1 0 0,0 1 1,0-1-1,1 0 1,-1 0-1,1 0 1,-1 1-1,0-1 1,1 0-1,-1 0 0,0 0 1,1 0-1,-1 0 1,1 0-1,-1 0 1,0 0-1,1 0 1,-1 0-1,0 0 1,1 0-1,-1 0 0,1 0 1,15 0-96,-1 0 84,0 0 1,0 0 0,-1 2 0,1 0-1,0 0 1,26 9 0,-29-6 8,-1 0 0,0 0 1,0 1-1,-1 1 0,0 0 0,0 0 1,14 13-1,-19-15 18,0 1 0,0-1 1,0 1-1,-1 1 0,0-1 0,0 0 1,0 1-1,-1 0 0,0 0 0,0 0 0,-1 0 1,0 1-1,2 9 0,-3-8 48,0 0 0,-1 0 0,0 0 0,0 0 0,-1 0 0,0 0 0,0 0 0,-1 0 0,0 0 0,-1 0 0,0-1 0,0 1 0,-1-1 0,0 0 0,-1 0 0,1 0 0,-2 0 0,1-1 0,-12 13 0,1-6 26,-1-1 1,0 0-1,-35 19 0,-59 20 192,48-31-2045,59-21-1091,18-12-5614,1 3 5708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2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62 213 4992,'4'1'540,"-1"-1"1,1 1-1,-1-1 1,1 0-1,0 0 1,-1-1-1,1 1 1,-1-1-1,1 1 1,-1-1-1,0 0 1,6-3-1,9-2 664,24-12 0,-21 6-416,-1 0-1,21-18 0,-22 15-338,-15 13-359,-1-1 0,0 1 0,0-1-1,0 0 1,-1 0 0,1-1 0,-1 1 0,1 0 0,-1-1 0,0 1 0,0-1 0,2-7 0,-4 9-67,1 0 0,-1-1 1,1 1-1,-1-1 1,0 1-1,0-1 0,0 1 1,0-1-1,-1 0 0,1 1 1,-1 0-1,1-1 1,-1 1-1,0-1 0,0 1 1,0 0-1,0-1 0,0 1 1,0 0-1,-1 0 1,1 0-1,-4-3 0,4 4-28,0 0 0,-1 0 0,1 0 0,0 1 0,-1-1 0,1 0 0,-1 1 0,1-1 0,-1 1-1,0-1 1,1 1 0,-1 0 0,1-1 0,-1 1 0,0 0 0,1 0 0,-1 0 0,0 0 0,1 1 0,-1-1-1,1 0 1,-4 2 0,-2 0-33,1 0-1,-1 1 0,-11 5 0,1 4 20,-1 1 0,1 0 0,1 1 0,0 0 0,1 2 0,-22 29 0,25-30 42,1 1 0,1 1 0,0 0-1,-8 20 1,14-27 35,0 0-1,1 1 0,0-1 0,0 1 0,1 0 1,1-1-1,0 1 0,0 17 0,1-23 17,1 0-1,0-1 1,0 1-1,0 0 1,0-1-1,1 1 0,-1-1 1,1 1-1,1-1 1,-1 0-1,0 0 0,1 0 1,0 0-1,4 5 1,-2-5 34,-1 0 1,1 0 0,1-1 0,-1 1-1,0-1 1,1 0 0,-1 0 0,1-1 0,11 4-1,-3-3 6,1 0 1,0-1-1,0-1 0,-1 0 0,1-1 0,0 0 0,0-1 0,19-5 0,-13 2 1,1-1-1,-1-2 0,-1 0 0,26-13 1,-30 12-1337,17-13 0,1-3-11183,-17 15 8907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2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85 5216,'-2'-2'388,"0"0"0,1 1 0,-1-1 0,0 1 1,0-1-1,-1 1 0,1 0 0,0 0 0,0 0 0,-1 0 0,1 1 0,0-1 1,-1 0-1,1 1 0,0 0 0,-1-1 0,-3 1 0,-20 2 661,18-2-718,0 1 0,-1 0 0,1 0 0,-9 3 0,9-2-178,0 1-1,0 0 1,0 0-1,-7 5 0,13-7-137,0 0-1,1 0 1,-1 0-1,0 0 0,0 1 1,1-1-1,-1 1 1,1-1-1,0 1 0,-1 0 1,1 0-1,0-1 1,0 1-1,0 0 0,0 0 1,0 0-1,1 0 1,-1 0-1,0 0 0,1 0 1,0 1-1,-1 1 1,2-2 22,-1 0 0,0 0 0,1 0 0,0 0 0,-1 0 0,1 0 0,0 0 0,0 0 0,0 0 1,0 0-1,0-1 0,1 1 0,-1 0 0,0-1 0,1 1 0,0-1 0,-1 0 0,1 0 0,0 1 0,-1-1 1,4 1-1,1 1 113,0 0 0,-1 0 0,2-1 0,-1 0 1,12 3-1,-6-4-13,-1 0 0,1 0 1,0-1-1,0-1 0,0 0 1,0 0-1,-1-1 0,1-1 1,13-4-1,-10 2 65,-1-1-1,-1 0 1,1-1-1,-1-1 1,-1 0-1,23-18 1,-32 23-123,0 0 0,0 0 0,0 0 0,0-1 0,0 1 0,-1-1 0,1 0 0,-1 0 0,0 0 0,2-6 0,-3 8-39,0 0 0,-1-1-1,1 1 1,-1 0-1,0-1 1,0 1 0,0-1-1,0 1 1,0-1-1,-1 1 1,1 0 0,-1-1-1,1 1 1,-1 0-1,0-1 1,0 1 0,0 0-1,0 0 1,0 0-1,-2-3 1,1 3-41,1 1-1,-1-1 1,0 1 0,1 0-1,-1-1 1,0 1 0,0 0-1,1 0 1,-1 0 0,0 0-1,0 1 1,0-1 0,0 1-1,0-1 1,-1 1 0,1-1-1,-3 1 1,-3 0-11,1 0 1,-16 2-1,5 1-38,1 1-1,-1 1 0,1 0 0,-27 14 1,11-6 69,21-8 27,7-3-42,0-1 1,0 1-1,0 0 0,1 1 1,-1 0-1,0-1 0,1 1 1,-7 7-1,10-10 0,1 0-1,0 1 1,-1-1 0,1 0-1,0 1 1,0-1 0,-1 1-1,1-1 1,0 1 0,0-1-1,0 0 1,-1 1 0,1-1-1,0 1 1,0-1 0,0 1-1,0-1 1,0 1 0,0-1-1,0 1 1,0-1 0,0 1-1,0-1 1,1 1 0,-1-1-1,0 1 1,0-1 0,1 1-1,0 1-92,0-1 0,0 1 0,0-1 0,0 0 0,1 1 0,-1-1 0,1 0 0,1 1 0,6 3-872,-1 0 0,13 4 0,-17-7 352,21 9-2335,32 15-2721,-50-22 5307,0 0 0,-1 0 0,1 1 0,-1 0 0,9 9 0,-14-13 371,0 0 0,-1 0 0,1-1 0,0 1 0,-1 1 0,1-1 0,-1 0 0,0 0 0,1 0 0,-1 0 0,0 0 0,0 0 0,1 0 0,-1 0 0,0 1 0,0-1 0,0 0 0,0 0 0,-1 0 0,1 0 0,0 0 0,0 1 0,-1 0 0,-2 4 203,1-1-1,-1 1 1,-5 7-1,2-3 158,-13 20 1283,-41 50 0,44-61-1151,1 1 0,0 0 0,1 1-1,2 0 1,-12 27 0,23-45-410,0-1 1,0 1-1,0 0 0,0 0 0,0-1 0,1 1 1,-1 0-1,1 0 0,0 5 0,1-6-30,-1-1-1,1 1 0,-1-1 1,1 0-1,0 1 1,-1-1-1,1 0 1,0 1-1,0-1 0,0 0 1,0 0-1,0 0 1,0 0-1,0 0 0,1 0 1,-1 0-1,0 0 1,3 1-1,1 1 84,0-1 0,1 0-1,-1 0 1,0 0 0,1-1 0,0 0-1,-1 0 1,1 0 0,-1-1 0,1 0-1,10 0 1,-8-1-2,-1 0 0,1-1 0,-1 0 1,0 0-1,0 0 0,0-1 0,0 0 0,11-6 0,-11 4 10,0-1 0,0 1-1,-1-1 1,0-1 0,0 1 0,0-1-1,-1 0 1,0-1 0,0 1 0,-1-1 0,0 0-1,-1 0 1,1 0 0,-1 0 0,-1-1-1,3-14 1,-3 11-100,0 0 0,-1 1 0,-1-1 0,0 0 0,0 0 0,-1 0 0,-1 1 0,0-1 0,0 1 0,-1-1 0,-1 1 0,-5-12 0,6 17-62,0 0 0,0 1-1,-1-1 1,1 1 0,-2 0 0,1 0-1,0 0 1,-9-7 0,11 10-36,-1 1-1,1-1 1,0 1 0,0 0-1,-1-1 1,1 1 0,-1 0-1,1 1 1,-1-1 0,1 0-1,-1 1 1,1-1 0,-1 1-1,0 0 1,1 0-1,-1 0 1,0 0 0,1 0-1,-1 0 1,0 1 0,1 0-1,-1-1 1,1 1 0,-3 1-1,0 1-437,0 0 0,1 1 0,0-1 0,0 1 0,0-1 0,0 1 0,0 1 0,1-1 0,0 0 0,0 1 0,0 0 0,0 0 1,1 0-1,0 0 0,0 0 0,0 0 0,-2 9 0,-2 34-2432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2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2 580 3712,'0'0'74,"0"1"0,0-1 0,0 0 0,0 0-1,-1 0 1,1 0 0,0 0 0,0 0 0,0 0 0,0 0 0,0 0 0,0 1 0,0-1 0,0 0-1,-1 0 1,1 0 0,0 0 0,0 0 0,0 1 0,0-1 0,0 0 0,0 0 0,0 0 0,0 0-1,0 0 1,0 1 0,0-1 0,0 0 0,0 0 0,0 0 0,0 0 0,0 1 0,0-1 0,0 0 0,0 0-1,0 0 1,1 0 0,-1 0 0,0 0 0,0 1 0,0-1 0,0 0 0,0 0 0,0 0 0,0 0-1,0 0 1,0 0 0,1 0 0,-1 1 0,0-1 0,0 0 0,0 0 0,0 0 0,0 0 0,1 0-1,-1 0 1,0 0 0,0 0 0,0 0 0,0 0 0,0 0 0,1 0 0,-1 0 0,0 0 0,0 0 0,0 0-1,0 0 1,1 0 0,11-1 2261,-9 0-2109,0-1 0,-1 1 0,1-1 0,0 0 0,-1 0 0,0 0 0,1 0 0,-1 0 0,0-1 0,0 1 0,0-1 0,0 1 0,2-6 0,3-5 220,9-25 0,-7 14-16,31-53 256,84-123 0,-118 190-629,45-74 437,-47 76-432,0 0 0,-1 0-1,0-1 1,0 0 0,-1 1 0,0-1 0,0 0 0,0-13-1,-2 22-70,0-1-1,0 1 0,0-1 0,0 1 1,0-1-1,0 1 0,0-1 0,0 1 1,0-1-1,0 1 0,0-1 0,0 1 1,0-1-1,0 1 0,0-1 0,-1 1 1,1-1-1,0 1 0,0-1 0,-1 1 1,1-1-1,0 1 0,-1 0 0,1-1 1,0 1-1,-1 0 0,1-1 0,0 1 1,-1 0-1,1-1 0,-1 1 0,1 0 1,-1 0-1,1-1 0,-1 1 0,1 0 0,-1 0 1,1 0-1,-1 0 0,1 0 0,-1-1 1,1 1-1,-1 0 0,1 0 0,-1 0 1,1 1-1,-1-1 0,1 0 0,-1 0 1,1 0-1,-1 0 0,1 0 0,-1 1 1,1-1-1,-1 0 0,0 1 0,-1 0-23,-1 1-1,1-1 0,-1 1 0,1 0 0,0 0 1,0 0-1,0 0 0,0 0 0,0 0 0,-1 3 0,-3 6 23,1 0 0,0 1-1,1-1 1,1 1 0,0 0-1,0 0 1,1 0-1,1 1 1,0-1 0,1 0-1,0 0 1,0 1 0,2-1-1,4 22 1,-3-25 54,0-1 0,0 0 0,0 1 0,1-2 0,1 1 0,-1 0 0,1-1 0,1 0 0,7 9 0,-10-13 17,-1-1 1,1 1 0,0-1-1,0 1 1,0-1-1,0 0 1,0 0-1,1 0 1,-1 0-1,1-1 1,-1 0-1,1 1 1,0-1-1,-1 0 1,1-1-1,0 1 1,0-1-1,-1 1 1,1-1-1,0-1 1,0 1-1,0 0 1,6-2-1,-1-2 80,0 1-1,0-1 0,0-1 0,0 1 0,-1-1 0,12-10 0,42-42 290,-23 19-274,0 0-71,9-9-264,-48 46 170,0 1 0,1-1 1,-1 1-1,0-1 0,1 1 0,-1 0 1,1-1-1,-1 1 0,1 0 0,-1-1 1,0 1-1,1 0 0,-1 0 1,1-1-1,-1 1 0,1 0 0,0 0 1,-1 0-1,1 0 0,-1 0 1,1-1-1,-1 1 0,1 0 0,-1 0 1,1 0-1,-1 1 0,1-1 0,-1 0 1,1 0-1,-1 0 0,1 0 1,0 1-1,0 0-6,0 1 1,0 0 0,0-1-1,-1 1 1,1 0 0,-1 0-1,1 0 1,-1-1-1,1 5 1,0 9 34,-1 0 0,0 0 0,-1 0 1,-4 20-1,3-19 124,0 0 0,1 1 0,1-1 0,1 17 0,1-25 29,0-8 137,3-15 359,0-1-516,7-10-19,20-42-71,-28 61-133,0 0-1,1 0 1,-1 1 0,2-1 0,-1 1-1,12-10 1,-16 15 59,1 0 0,-1 0-1,0 0 1,1 1 0,-1-1 0,0 1 0,1-1-1,-1 1 1,1-1 0,-1 1 0,1 0 0,-1-1-1,1 1 1,-1 0 0,1 0 0,-1 0 0,1 0-1,-1 0 1,1 1 0,-1-1 0,1 0-1,-1 1 1,1-1 0,-1 1 0,1 0 0,-1-1-1,2 2 1,3 3 47,1-1 0,-1 1 0,0 0 0,6 9 0,4 1-55,34 32 427,-5-6-644,-16-16-4802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2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49 6048,'-68'-40'2752,"42"35"-2400,17 2 320,9 6-448,4-3-576,6 0 160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3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1393 3232,'-13'11'1035,"13"-10"-957,0-1 1,0 1-1,0 0 1,0-1-1,0 1 1,0 0-1,0-1 1,0 1-1,0-1 1,0 1 0,1 0-1,-1-1 1,0 1-1,0-1 1,0 1-1,1 0 1,-1-1-1,0 1 1,1-1-1,-1 1 1,1 0-1,0-1 55,0 1-1,0 0 1,0-1-1,0 1 0,1-1 1,-1 1-1,0-1 0,0 0 1,0 1-1,0-1 0,0 0 1,1 0-1,-1 0 1,0 0-1,0 0 0,0 0 1,1 0-1,-1 0 0,0 0 1,0-1-1,0 1 0,0 0 1,0-1-1,2 0 1,2-2 299,-1 1 1,1-1 0,7-6 0,-11 8-354,11-9 381,0-1 0,-1 0-1,-1-1 1,12-15-1,32-56 429,-36 55-660,218-383 497,-80 132-629,-45 78 448,-108 196-595,-1-1 1,1 0-1,-1 1 0,0-1 1,1-10-1,-3 8-181,-3 7 9,1 2 199,1 0 1,-1 1-1,1-1 1,0 1-1,-1-1 1,1 1-1,0-1 1,-1 3-1,-13 22-18,2 0-1,1 1 0,-10 31 1,-20 89-156,28-93 118,-3 14 62,-16 123-1,32-181 62,1 1-1,0-1 1,0 1 0,3 12 0,-3-18 74,2 0 0,-1 0 1,0 0-1,1 0 0,0-1 0,0 1 1,1 0-1,-1-1 0,1 1 1,4 4-1,-6-8-49,1 1 1,-1-1 0,0 0-1,1 1 1,0-1-1,-1 0 1,1 0 0,0 0-1,-1 0 1,1-1-1,0 1 1,0 0 0,0-1-1,0 1 1,0-1-1,0 1 1,0-1-1,0 0 1,0 0 0,0 0-1,0 0 1,0 0-1,-1-1 1,4 0 0,4-1 163,-1-1 0,1 0 0,-1-1 0,9-5 0,-16 9-222,10-6 53,0-1 0,-1 0 0,0-1 0,0 0 0,-1-1 0,0 1 0,0-2 0,12-17 0,-4 1-63,-1-1-1,16-36 0,75-193 252,-78 176-319,-4-2 0,-4-1 0,11-86 0,-25 55 431,-8 102-382,1 12 16,0 0 1,0 0-1,0 0 1,0 0-1,0 0 0,0 0 1,0 0-1,0 0 1,0 0-1,0 0 1,0 0-1,0 0 1,0 0-1,0 0 1,0 0-1,0 0 1,0 0-1,0 0 1,0 0-1,0 0 1,0 0-1,0 0 1,0 0-1,0 0 1,0 0-1,0 0 1,0 0-1,-1 0 1,1 0-1,0 0 1,0 0-1,0 0 1,0 0-1,0 0 1,0 0-1,0 0 1,0 0-1,0-1 1,0 1-1,0 0 1,0 0-1,0 0 1,0 0-1,0 0 1,0 0-1,-4 23-230,-44 195-315,3-13 621,-6 56 280,7-47 142,37-182-443,-2 9 376,8-32-281,0-5 361,2-6 131,8-19-8,11-18-438,32-57-274,-49 91 13,0 0 0,1 0 0,-1 1-1,1 0 1,5-4 0,-8 7 35,0 0 1,0 0 0,0 0-1,0 1 1,1-1 0,-1 0-1,0 1 1,0-1-1,1 1 1,-1 0 0,0-1-1,2 1 1,-2 0 17,-1 0 1,1 0-1,0 0 0,-1 0 1,1 0-1,0 0 0,-1 1 1,1-1-1,0 0 1,-1 1-1,1-1 0,-1 0 1,1 1-1,0-1 1,-1 0-1,1 1 0,-1-1 1,1 1-1,-1-1 0,0 1 1,1 0-1,-1-1 1,1 1-1,-1-1 0,0 2 1,6 10-108,-1 1 0,0 1 1,3 19-1,-3-14 110,9 24-1,-12-38 59,0 0 0,0 0 0,1 0 0,0-1-1,0 1 1,0-1 0,1 0 0,-1 0 0,7 6-1,-9-10-4,0 1 0,0 0 0,0 0-1,0-1 1,0 1 0,0-1 0,0 1-1,0-1 1,1 0 0,-1 1 0,0-1-1,0 0 1,1 0 0,-1 0-1,0 0 1,0 0 0,0 0 0,1 0-1,-1 0 1,0 0 0,0-1 0,1 1-1,-1 0 1,0-1 0,0 1 0,0-1-1,0 1 1,2-2 0,2-2 94,0 0 1,0 0 0,-1 0-1,7-7 1,-4 3-102,13-12 7,-2 0 0,0-2 1,23-36-1,-36 49-87,1 1 0,0 0 0,0 1 1,8-9-1,-13 16 31,-1 0 1,0-1-1,1 1 1,-1 0-1,0 0 0,1-1 1,-1 1-1,1 0 1,-1 0-1,0-1 1,1 1-1,-1 0 1,1 0-1,-1 0 1,1 0-1,-1 0 1,1 0-1,-1 0 1,1 0-1,-1 0 1,0 0-1,1 0 0,-1 0 1,1 0-1,-1 0 1,1 0-1,-1 0 1,1 0-1,-1 1 1,0-1-1,1 0 1,-1 0-1,1 1 1,-1-1-1,0 0 1,1 0-1,-1 1 1,0-1-1,1 1 0,-1-1 1,0 0-1,0 1 1,1-1-1,-1 1 1,2 1-32,-1 1 0,0-1 0,0 1 0,0 0 0,0-1 0,1 4 0,5 34 30,-6-32 13,0 0 0,0 0 0,1 0 0,0 0-1,0-1 1,1 1 0,0-1 0,0 1 0,1-1 0,0 0 0,8 10-1,-10-14 70,0 0 0,0 0 1,1 0-1,-1-1 0,1 1 0,0-1 0,0 0 0,0 0 0,0 0 0,0 0 0,0-1 0,0 1 0,1-1 0,-1 1 0,0-1 0,1-1 0,-1 1 0,1 0 1,0-1-1,-1 1 0,1-1 0,-1 0 0,1 0 0,-1-1 0,1 1 0,0-1 0,-1 0 0,1 0 0,-1 0 0,6-2 0,-1-1-12,-1 1 0,1-1 0,-1-1 0,1 0 0,-2 0 0,1 0 0,0 0 0,-1-1 0,0 0 0,7-10 0,5-8-25,24-44 1,-20 28-96,-18 34 24,6-9-212,9-21 1,-19 36 242,0 0 0,0 0 0,0-1 0,0 1-1,0 0 1,0 0 0,0 0 0,0 0 0,0-1 0,0 1 0,0 0 0,0 0 0,1 0 0,-1 0 0,0-1 0,0 1 0,0 0 0,0 0 0,0 0 0,1 0 0,-1 0 0,0 0 0,0 0 0,0 0 0,0 0 0,1-1 0,-1 1 0,0 0 0,0 0 0,0 0 0,1 0 0,-1 0 0,0 0 0,0 0 0,6 5-193,0 10 52,-4 1 116,-1 0-1,-1 1 1,0-1-1,-1 0 1,-6 27-1,4-16 32,-8 40 307,-22 80-1,32-142-260,1-4-13,-1 1 0,1-1 0,0 0 0,0 0 0,-1 0 1,1 0-1,0 1 0,-1-1 0,0 0 0,1 0 0,-1 0 0,1 0 1,-1 0-1,0 0 0,0 0 0,0 0 0,1-1 0,-1 1 0,0 0 1,0 0-1,0-1 0,-2 2 0,2-2-13,1 0-1,-1 0 1,1 0 0,-1 0 0,0 0-1,1-1 1,-1 1 0,1 0-1,-1 0 1,1 0 0,-1-1 0,1 1-1,0 0 1,-1 0 0,1-1-1,-1 1 1,1 0 0,-1-1 0,1 1-1,0-1 1,-1 1 0,1-1-1,0 1 1,0 0 0,-1-1 0,1 1-1,0-1 1,0 1 0,0-1-1,-1 1 1,1-2 0,-7-20 85,6 17-119,0 1 1,1-1 0,0 1 0,0-1 0,0 1 0,0 0 0,0-1 0,1 1 0,0-1 0,0 1-1,0 0 1,1-1 0,2-5 0,0 4 40,-1 0 1,1 0-1,0 1 0,0 0 1,1 0-1,-1 0 0,1 0 1,8-5-1,0 1-364,1 0 0,1 1-1,0 0 1,0 1 0,0 1 0,29-8 0,-19 8-4364,-10 4-5857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9:33.0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1 117 2912,'-1'-4'10218,"18"-8"-3754,11 1-4681,-3 1-1374,10-8 160,-13 5-82,26-9-1,-41 19-410,-1 1 1,1-1-1,0 2 1,0-1-1,0 1 0,0 0 1,0 0-1,12 1 0,-16 1-44,1-1 0,-1 1 0,1 0 0,-1 0 0,1 1 0,-1-1 0,0 0 0,0 1 0,1 0 0,-1 0 0,-1 0 0,1 0 0,0 0 0,4 5 0,-1 0 76,-1 0 0,1 0-1,-1 0 1,6 13 0,-9-15-37,1-1 0,0 0 0,0 0 0,0 0 0,0 0 0,1-1 0,-1 1 0,1-1-1,0 0 1,6 4 0,-7-5 20,0 0-1,0-1 1,0 1 0,1-1-1,-1 0 1,0 0-1,1 0 1,-1-1-1,1 1 1,-1-1-1,1 1 1,-1-1 0,1 0-1,-1-1 1,5 0-1,31-9 146,-1-2-1,0-1 0,-1-2 1,-1-2-1,0-1 1,39-28-1,-66 42-454,6-4 25,-11 36-17808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3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49 6816,'-35'-15'3072,"7"7"-2656,20 3 1312,8-2-1376,8 2-224,7-3-256,2 8 64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3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32 273 5888,'-32'-20'2688,"67"7"-2336,-7 6 1120,7-1-864,29-17 1024,7 2-928,52-14 288,1 6-608,26-6-192,-15 9-128,12 1 64,-12 11-64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3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1242 2240,'-1'0'103,"1"0"1,-1 0-1,0 0 1,1 0-1,-1 0 1,1 0-1,-1 0 1,0 1-1,1-1 1,-1 0-1,1 0 1,-1 1-1,1-1 1,-1 0-1,1 1 1,-1-1-1,1 1 1,-1-1-1,1 1 1,0-1-1,-1 0 1,1 1-1,0-1 1,-1 1-1,1 0 1,0-1-1,-1 1 1,1-1-1,0 1 1,0-1-1,0 2 1,0-2-12,1 1-1,-1-1 1,0 1 0,1-1 0,-1 1-1,1-1 1,-1 1 0,0-1 0,0 1 0,1-1-1,-1 1 1,0-1 0,0 1 0,1 0-1,-1-1 1,0 1 0,0 1 0,0-2-40,0 0 0,0 0 1,0 0-1,0 0 1,0 1-1,0-1 0,0 0 1,0 0-1,0 0 0,0 0 1,0 1-1,0-1 0,0 0 1,0 0-1,0 0 1,0 0-1,0 1 0,0-1 1,0 0-1,0 0 0,0 0 1,0 0-1,0 0 0,0 0 1,0 1-1,1-1 0,-1 0 1,0 0-1,0 0 1,0 0-1,0 0 0,0 0 1,0 0-1,1 0 0,-1 1 1,0-1-1,0 0 0,0 0 1,0 0-1,0 0 1,1 0-1,-1 0 0,0 0 1,0 0-1,0 0 0,0 0 1,1 0-1,-1 0 0,0 0 1,0 0-1,0 0 1,0 0-1,1 0 0,-1 0 1,0 0-1,0-1 0,0 1 1,0 0-1,7-4 447,-1-1 1,1 1-1,-1-2 0,-1 1 1,1 0-1,-1-1 0,0 0 1,0-1-1,5-7 1,11-15 47,10-6-164,40-37-1,30-32-123,-55 45-152,-2-2-1,41-79 1,-49 74-103,-3-2-1,33-101 1,-59 147-28,0 0 0,-2 0 1,-1-1-1,-1 1 0,0-1 1,-2 0-1,-1 0 0,-4-38 0,4 59-3,-1-1 0,1 0 0,-1 1 0,0-1-1,1 1 1,-1-1 0,0 1 0,-1-1-1,-1-2 1,3 5 16,-1-1 0,1 1 0,-1-1-1,1 1 1,-1-1 0,0 1 0,1-1 0,-1 1 0,0-1 0,1 1-1,-1 0 1,0 0 0,0-1 0,1 1 0,-1 0 0,0 0-1,0 0 1,1 0 0,-1 0 0,0 0 0,0 0 0,1 0 0,-1 0-1,0 0 1,0 0 0,0 0 0,1 0 0,-1 1 0,0-1-1,1 0 1,-2 1 0,-11 6-23,1 1-1,1 0 1,0 1 0,0 0-1,0 0 1,1 1-1,-10 14 1,-2-1-53,7-6 72,1 1 0,0 0 1,2 1-1,0 1 1,1-1-1,1 2 0,1-1 1,-7 24-1,4-3 64,2 0 0,2 0 0,-5 58 0,11-79-6,2-1 1,0 1 0,1 0 0,1-1 0,1 1 0,8 28 0,-8-38 36,1 1 0,0-1 0,0 0 1,1-1-1,0 1 0,0-1 0,1 0 0,1 0 0,0 0 0,0-1 0,0 0 1,1-1-1,10 9 0,-6-8 137,0 0 1,1-1 0,-1-1-1,1 0 1,1-1-1,24 7 1,-31-10-137,0-1 0,0 1-1,0-2 1,0 1 0,1-1 0,-1 0 0,0-1-1,0 0 1,0 0 0,0 0 0,0-1 0,0 0-1,0 0 1,0-1 0,7-3 0,-7 2-16,-1 0 0,1-1 0,0 1 1,-1-1-1,0-1 0,0 1 0,-1-1 1,0 0-1,1 0 0,-2-1 0,1 1 0,4-11 1,-4 6-47,-1 0 0,-1 0 1,4-15-1,-6 20-49,0-1-1,0 1 1,0-1 0,-1 0-1,0 1 1,-1-1 0,0-8-1,1 15 25,0 0-1,0 0 1,0 0 0,0 0-1,-1-1 1,1 1-1,0 0 1,0 0-1,0 0 1,0 0 0,0 0-1,0-1 1,0 1-1,0 0 1,0 0-1,0 0 1,0 0 0,0 0-1,-1 0 1,1 0-1,0-1 1,0 1-1,0 0 1,0 0 0,0 0-1,0 0 1,-1 0-1,1 0 1,0 0-1,0 0 1,0 0 0,0 0-1,0 0 1,-1 0-1,1 0 1,0 0-1,-6 4-138,-3 9 0,8-12 129,-8 15-32,1 0-1,0 0 1,2 0-1,-1 1 0,2 0 1,1 1-1,0-1 1,-2 21-1,5-27 99,1-1 0,0 0 0,1 0 0,0 1 0,1-1 0,0 0 0,0 0 0,1 0 1,0-1-1,1 1 0,0-1 0,6 10 0,-9-16 11,1-1-1,0 1 1,0-1 0,0 0 0,0 0 0,0 0 0,0 0-1,3 1 1,-4-2-23,1 0 0,-1-1-1,0 1 1,0-1-1,0 0 1,1 1 0,-1-1-1,0 0 1,1 1 0,-1-1-1,0 0 1,0 0 0,1 0-1,-1 0 1,0-1 0,1 1-1,-1 0 1,0 0-1,0-1 1,1 1 0,-1-1-1,1 0 1,8-5 169,-1 0 0,0-1 0,10-9 0,11-9 16,21-10-118,-2-3-1,79-77 1,-99 87-146,-13 19-138,-16 9 171,1 0 0,-1 0 0,0-1-1,1 1 1,-1 0 0,0 0 0,0 0 0,1 0 0,-1 0-1,0 0 1,1 0 0,-1 0 0,0 0 0,0 0 0,1 0 0,-1 1-1,0-1 1,0 0 0,1 0 0,-1 0 0,0 0 0,0 0-1,1 0 1,-1 1 0,0-1 0,0 0 0,1 0 0,-1 0 0,0 1-1,0-1 1,0 0 0,0 0 0,1 1 0,-1-1 0,0 0-1,0 0 1,0 1 0,0-1 0,0 0 0,0 1 0,3 12-73,-1 1 1,-1 0-1,0 19 1,-2-23 90,1 0 1,1 1 0,0-1 0,0 0 0,1 0 0,0-1 0,0 1 0,5 10 0,-5-17-3,8 17 292,-9-20-272,-1 1 0,0-1 1,1 1-1,-1 0 0,0-1 1,1 1-1,-1-1 0,1 0 0,-1 1 1,1-1-1,-1 1 0,1-1 1,0 0-1,-1 1 0,1-1 0,-1 0 1,1 0-1,0 1 0,-1-1 1,1 0-1,0 0 0,-1 0 0,1 0 1,0 0-1,-1 0 0,2 0 1,4-3 32,-1 1 0,1-2 0,0 1 0,-1-1 0,0 1 0,1-1 1,-2-1-1,1 1 0,0-1 0,7-10 0,-1 2-35,1-1-32,-1-1-1,0-1 0,11-21 1,3-5-208,-24 41 188,0-1 0,0 1-1,0 0 1,0-1 0,0 1-1,0 0 1,0 0 0,1 0-1,-1 0 1,0 0 0,3-2-1,-3 3 13,-1 0 0,1 0-1,-1 0 1,1 0-1,-1 0 1,1 0 0,-1 0-1,1 0 1,0 0 0,-1 1-1,1-1 1,-1 0-1,1 0 1,-1 0 0,1 1-1,-1-1 1,1 0-1,-1 0 1,1 1 0,-1-1-1,0 0 1,1 1 0,-1-1-1,1 1 1,-1-1-1,0 0 1,1 1 0,-1-1-1,0 1 1,0-1 0,1 1-1,-1-1 1,0 1-1,0-1 1,0 1 0,1 0-1,3 9-21,1 0-1,0 0 0,13 17 1,-16-24 54,0 0-1,1 0 1,0 0 0,-1-1 0,1 1 0,0 0 0,0-1-1,1 0 1,-1 0 0,0 0 0,1 0 0,-1 0 0,1-1-1,0 0 1,3 1 0,-3-1 16,-1-1 0,0 0-1,0-1 1,0 1 0,1-1 0,-1 1 0,0-1-1,0 0 1,0 0 0,0 0 0,0-1 0,0 1-1,-1-1 1,1 1 0,0-1 0,-1 0 0,1 0 0,-1 0-1,4-5 1,3-3 37,-1 1 0,-1-1 0,11-18 0,-3 1 5,19-45 1,-29 60-98,-1 0 0,0 0-1,-1-1 1,-1 1 0,0-1 0,1-19 0,-3 31-2,0-1-1,0 0 0,0 1 0,0-1 1,0 0-1,0 0 0,-1 1 1,1-1-1,0 1 0,-1-1 1,0 0-1,1 1 0,-1-1 0,0 1 1,0-1-1,1 1 0,-3-3 1,3 4 16,-1 0 1,1 0 0,0 0 0,0 0-1,0-1 1,0 1 0,-1 0 0,1 0 0,0 0-1,0 0 1,0 0 0,-1 0 0,1 0-1,0 0 1,0 0 0,0 0 0,-1 0 0,1 0-1,0 0 1,0 0 0,0 0 0,-1 0-1,1 0 1,0 0 0,0 0 0,0 0 0,-1 0-1,1 0 1,0 0 0,0 0 0,0 1-1,0-1 1,-1 0 0,1 0 0,0 0 0,-7 4-54,1 1 0,0 0 0,0 0 0,1 0 0,-1 0 0,1 1 0,0 0 0,0 0 0,1 0-1,-6 12 1,-3 6-33,-15 43-1,23-53 96,0 0 1,1 0 0,0 1 0,1-1 0,-1 18 0,4-29-3,0 1 1,0 0 0,0 0 0,0-1 0,1 1-1,-1 0 1,1-1 0,0 1 0,0 0 0,1-1-1,-1 1 1,1-1 0,-1 0 0,1 1-1,0-1 1,0 0 0,1 0 0,-1 0 0,1-1-1,-1 1 1,1-1 0,0 1 0,0-1-1,0 0 1,6 3 0,-3-2 37,0-1 0,0 1 0,0-2-1,1 1 1,-1-1 0,0 0 0,1 0 0,9-1 0,6 0 149,25-5 0,-32 2-147,1 0 1,-1-1 0,0-1 0,0 0 0,-1-1 0,1-1 0,-1 0 0,0-1 0,-1-1-1,0 0 1,-1-1 0,1 0 0,-2 0 0,0-2 0,0 1 0,-1-1 0,10-15 0,7-17-20,-2-1 0,36-89 1,-41 82-5,-2 1 1,15-77 0,-21 67-59,-3-2-1,-2 0 1,-2-100 0,-5 155-6,-2-16-49,2 24 80,0-1 1,0 1 0,0-1 0,-1 1 0,1-1 0,0 1-1,0-1 1,0 0 0,0 1 0,-1 0 0,1-1 0,0 1-1,-1-1 1,1 1 0,0-1 0,-1 1 0,1-1-1,-1 1 1,1 0 0,0-1 0,-1 1 0,1 0 0,-1 0-1,1-1 1,-1 1 0,1 0 0,-1 0 0,1 0 0,-1-1-1,0 1 1,0 0 0,0 1 0,0-1 0,1 0-1,-1 0 1,1 1 0,-1-1 0,0 1-1,1-1 1,-1 1 0,1-1 0,-1 1-1,0-1 1,1 1 0,0-1 0,-1 1-1,1-1 1,-1 1 0,1 0 0,0-1 0,-1 2-1,-12 20-90,2 1-1,0 0 0,1 1 1,-7 29-1,-22 104-32,28-91 177,3 1-1,1 99 0,7-124 87,2 0-1,11 62 1,-10-90-57,0 1 0,1-1 0,0 0 0,2 0 1,-1 0-1,2-1 0,0 0 0,0 0 0,1-1 0,16 19 1,-2-12-228,1-4 10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3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475 115 3392,'2'-16'3044,"-1"14"-2677,0 0-1,-1 0 1,0 0-1,1-1 1,-1 1-1,0 0 1,0-1-1,0 1 1,-1-3-1,0 0-22,0 0-1,0 1 1,-1-1 0,0 1 0,0 0-1,0 0 1,0-1 0,-6-6-1,6 8-277,0 1 0,0 0-1,-1 0 1,1 0 0,-1 0-1,0 0 1,1 1 0,-1-1-1,0 1 1,0-1 0,0 1-1,0 0 1,0 0 0,0 1-1,-6-2 1,-3 1 42,0 1 0,-1 0 0,1 1 1,0 0-1,0 1 0,-22 7 0,12-3-37,0 2 0,-33 17 1,34-14-62,1 0 1,0 2 0,1 0-1,0 1 1,1 1 0,1 0-1,-30 36 1,44-47 5,1-1 0,-1 0 0,1 1 0,0 0 0,1 0 0,-1 0 0,0-1 0,1 1 0,0 1 0,0-1 0,0 0 0,1 0 0,-1 0 0,1 0 0,0 1 0,0-1 0,0 0 0,1 0 0,0 0 0,0 0 0,0 0 0,0 0 0,0 0 0,1 0 0,0 0 0,3 5 0,0-1 64,2-1 0,-1 1-1,1-2 1,0 1 0,0-1 0,1 0 0,0 0 0,0-1-1,0 0 1,17 6 0,-4-2 87,0-1 0,1-2 0,35 7 0,-37-10-51,0-1-1,1-1 0,-1-1 1,0-1-1,0-1 0,24-5 0,115-36 437,-93 23-481,12-1 46,9-3-29,129-54 0,-197 69-25,-2-1 0,1-1-1,21-19 1,-5 5-90,-22 18 123,-10 6-52,0 1 0,-1-1 0,1 0 0,-1 1-1,0-1 1,1 0 0,-1 0 0,0 0-1,1 0 1,-1-1 0,0 1 0,0 0 0,2-3-1,-3 4-36,0 0 0,0 0 0,0 0 0,0 0 0,0 0 0,0-1 0,0 1 0,0 0 0,0 0 0,0 0 0,0 0 0,0 0 0,-1 0 0,1 0 0,0 0 0,0-1 0,0 1 0,0 0-1,0 0 1,0 0 0,0 0 0,0 0 0,0 0 0,0 0 0,0 0 0,0 0 0,-1 0 0,1 0 0,0-1 0,0 1 0,0 0 0,0 0 0,0 0 0,0 0 0,0 0 0,0 0 0,-1 0 0,1 0-1,0 0 1,0 0 0,0 0 0,0 0 0,0 0 0,0 0 0,0 0 0,0 0 0,-1 0 0,-7 4-7,-9 10-99,8-6 154,3-2 5,-1 0 0,-13 10 0,-81 36 191,68-37-315,-46 28 0,69-36 59,0 0-1,0 1 1,1 0-1,0 1 1,1-1 0,0 2-1,0-1 1,-9 15-1,11-14 14,1 0-1,0 0 1,1 1-1,0-1 0,-4 18 1,7-24 20,0-1 0,1 1 1,-1-1-1,1 1 0,0 0 0,0-1 1,0 1-1,0 0 0,1-1 1,-1 1-1,1 0 0,0-1 0,0 1 1,0-1-1,1 0 0,-1 1 1,1-1-1,0 0 0,0 0 0,0 0 1,4 5-1,-4-6 8,0-1 0,0 1 0,0-1 0,1 0 0,-1 1 0,0-1 0,0 0-1,1 0 1,-1-1 0,1 1 0,-1 0 0,1-1 0,-1 1 0,1-1 0,-1 0 0,1 0 0,-1 0 0,1 0 0,-1 0 0,1-1 0,0 1 0,-1-1 0,0 0-1,3 0 1,3-2 50,-1-1 0,0 1 0,1-1-1,-2 0 1,1-1 0,8-7 0,9-9 8,-1-2 1,-1 0-1,-1-1 0,18-28 1,-13 13-137,-3-1 0,23-49 0,-44 83-35,-1 4 32,0 1 0,0-1 1,-1 0-1,1 0 0,0 1 0,1-1 1,-1 1-1,2-3 0,-2 4 32,-1 0 1,0 0-1,1 0 0,-1 0 0,0 0 0,1 1 0,-1-1 1,0 0-1,0 0 0,1 0 0,-1 1 0,0-1 0,0 0 1,1 0-1,-1 1 0,0-1 0,0 0 0,0 1 0,1-1 1,-1 0-1,0 1 0,0-1 0,0 0 0,0 1 0,0-1 0,0 1 1,9 41-287,-6-27 313,0 0 0,1 0 0,0-1-1,10 21 1,-11-29 13,0 1 25,0-1 0,1 1 0,0-1-1,8 11 1,-10-15-34,-1-1-1,1 1 1,0-1 0,-1 0 0,1 1 0,0-1 0,0 0-1,0 0 1,0 0 0,0-1 0,0 1 0,0 0-1,0-1 1,0 1 0,0-1 0,0 0 0,0 1-1,1-1 1,-1 0 0,0 0 0,4-1 0,3-2 90,0 0-1,-1 0 1,1-1 0,-1 0 0,14-9 0,3-1 61,185-92 33,-190 95-216,-6 2-87,1 2 1,0-1 0,25-7-1,-39 14 90,0 1-1,0 0 0,1-1 1,-1 1-1,0 0 1,0 0-1,0 0 0,1 0 1,-1 0-1,0 0 0,0 0 1,1 0-1,-1 0 1,0 1-1,0-1 0,0 0 1,0 1-1,1-1 0,-1 1 1,2 0-1,-3 0 8,1 0 0,0 0-1,-1 0 1,1 0 0,0 0 0,-1 0 0,1 0-1,-1 0 1,0 0 0,1 1 0,-1-1 0,0 0-1,0 0 1,1 0 0,-1 0 0,0 1 0,-1 0-1,1 7 19,-2-1-1,1 0 1,-1 0-1,-5 13 1,6-16-7,-15 33 42,11-28 104,0 1-1,-2 12 1,4-16 589,10-18-396,125-107-229,-125 112-201,0 0 0,1 1-1,15-9 1,-21 12 55,0 1 0,1 0-1,-1 1 1,0-1 0,1 0 0,-1 1-1,1-1 1,4 1 0,-6 0 16,1 0-1,-1 0 1,0 0 0,0 0 0,0 1 0,1-1-1,-1 0 1,0 1 0,0-1 0,0 1 0,0 0-1,0-1 1,0 1 0,0 0 0,0-1 0,0 1 0,0 0-1,0 0 1,0 1 0,6 9 80,0 0 0,-2 0 0,1 0 0,-1 1 0,-1 0 0,3 13 0,11 24 259,-17-46-326,1 4 72,1-1 0,0 0 0,7 10 0,-9-15-43,0 0 0,0 1 0,0-1 0,0 0 0,0 0 0,1 0 0,-1 0 0,0 0 0,1 0 0,-1 0-1,1 0 1,-1-1 0,1 1 0,0 0 0,-1-1 0,1 1 0,-1-1 0,1 0 0,0 0 0,1 1 0,7-3 129,0 1 0,-1-1 1,0-1-1,1 1 1,-1-2-1,11-4 1,-20 8-159,28-13-1734,30-20-1,-20 11-4471,-7 6 2223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3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304 825 4224,'1'-2'180,"3"-7"2051,-4 9-2123,0 0 0,0 0 0,0 0 1,0-1-1,0 1 0,0 0 0,-1 0 0,1 0 0,0 0 0,0-1 0,0 1 1,0 0-1,0 0 0,-1 0 0,1 0 0,0 0 0,0 0 0,0 0 0,0 0 1,-1 0-1,1 0 0,0-1 0,0 1 0,0 0 0,-1 0 0,1 0 1,0 0-1,0 0 0,0 0 0,-1 0 0,1 0 0,0 1 0,0-1 0,0 0 1,-1 0-1,-1 1 115,-1 1-1,1-1 1,0 1 0,0 0 0,0 0 0,-2 2 0,0 0 89,-9 8 161,-14 14 610,-51 37 1,49-44-856,3-3-57,-25 22-1,45-33-116,0 1-1,1-1 0,-1 1 1,1 0-1,0 0 1,1 0-1,0 1 1,0 0-1,-5 10 1,9-16 0,-1 1-1,0-1 1,1 1 0,-1 0 0,1-1 0,0 1 0,0 0 0,-1-1 0,1 1 0,0 0 0,0-1 0,1 1 0,-1 0 0,0 0 0,0-1 0,1 1 0,-1-1 0,1 1 0,0 0 0,1 2 0,-1-3-10,0 0-1,0 0 0,0 0 0,0 0 0,0 0 0,0-1 1,0 1-1,1 0 0,-1-1 0,0 1 0,1-1 0,-1 1 1,0-1-1,1 0 0,-1 1 0,0-1 0,1 0 1,-1 0-1,1 0 0,-1 0 0,0 0 0,1 0 0,-1-1 1,2 1-1,6-3 91,-1 1 1,0-1 0,0 0-1,0-1 1,-1 1 0,1-2-1,-1 1 1,9-8 0,4-4 40,24-25 0,-31 29-118,-1-1 0,-1 0 0,0 0 0,-1-1 0,14-25 0,-11 14-149,-1 0 0,-1 0 0,13-49 0,-32 100-432,-5 28 520,11-42 0,1 0 0,0 0 0,1 0 1,0 0-1,1 0 0,1 1 0,3 14 0,-4-23 29,0-1-1,0 1 0,1 0 1,-1-1-1,1 1 0,0-1 1,0 0-1,0 0 0,0 1 1,1-1-1,-1-1 0,1 1 1,0 0-1,-1-1 0,1 1 1,1-1-1,-1 0 0,0 0 1,0 0-1,1 0 0,-1-1 0,1 1 1,0-1-1,-1 0 0,1 0 1,0 0-1,7 0 0,0-1 86,0 0 0,0-1 0,0 0 0,0 0 0,16-6 0,55-20 169,-67 22-224,-1-1 0,0 0 0,-1-1 0,0-1 1,21-14-1,-12 1-23,-1-2 0,0 0 0,-2-1 0,0 0 0,22-42 0,76-161 5,-85 154 24,43-150 1,-75 222-61,24-106 64,-19 82-142,-2-1-1,1-30 1,-6 35-270,2 20 340,0 1 1,0 0-1,-1 0 0,1 0 1,0 0-1,0 0 0,0 0 0,0-1 1,0 1-1,0 0 0,0 0 1,0 0-1,0 0 0,-1 0 1,1 0-1,0 0 0,0 0 1,0 0-1,0 0 0,0 0 0,0 0 1,-1-1-1,1 1 0,0 0 1,0 0-1,0 0 0,0 0 1,0 0-1,-1 0 0,1 0 0,0 0 1,0 0-1,0 0 0,0 1 1,0-1-1,-1 0 0,1 0 1,0 0-1,0 0 0,0 0 0,0 0 1,0 0-1,0 0 0,0 0 1,-1 0-1,1 0 0,0 1 1,0-1-1,0 0 0,0 0 1,0 0-1,0 0 0,0 0 0,0 0 1,0 1-1,-4 5-106,0 0 1,1 1-1,-4 7 1,6-10 111,-19 44-110,3 1 0,2 0 0,2 1 1,-7 62-1,10-32 159,3 163-1,9-204-5,8 45 0,-7-64 8,2 0 0,0 0-1,16 36 1,-19-50 11,1-1 0,0 1 0,1-1 0,-1 1 0,1-1 0,0 0 0,0-1 0,0 1 0,1-1 0,7 6 0,-9-8 12,1 0-1,0 0 1,0 0-1,-1 0 1,1-1-1,0 1 1,1-1-1,-1 0 1,0 0-1,0-1 1,0 1-1,1-1 1,-1 0-1,0 0 1,0-1-1,6 0 1,3-2-32,0-1 0,0 0 0,0-1 0,0 0 0,-1-1 0,0 0 0,0-1 0,-1-1 0,1 0 0,-2 0 0,1-1 0,-1 0 0,-1-1 0,10-11 0,11-19-119,-1-1 0,35-66 1,-31 48 52,-31 55 10,0 1-22,0 0 0,0 0 0,0 0 1,0 0-1,0 0 0,1 0 1,4-4-1,-7 7 32,0 0 1,0 0-1,0 0 0,1 0 0,-1 0 1,0 0-1,0 0 0,0 0 1,0 0-1,1-1 0,-1 1 0,0 0 1,0 0-1,0 0 0,1 0 1,-1 0-1,0 0 0,0 0 1,0 0-1,1 0 0,-1 1 0,0-1 1,0 0-1,0 0 0,0 0 1,1 0-1,-1 0 0,0 0 0,0 0 1,0 0-1,0 0 0,1 1 1,-1-1-1,0 0 0,0 0 1,4 9-117,-2 13-10,-3 11 113,-2-1 1,-1 0 0,-2 0-1,0-1 1,-2 1 0,-2-2-1,-15 36 1,20-57 65,0-1-1,0 0 1,-1 0-1,1 0 1,-2-1 0,1 0-1,-1 0 1,0 0-1,-1-1 1,1 0-1,-1-1 1,-10 6 0,9-8-23,0 0 0,0-1 0,-1 0 0,1 0 0,0-1 1,-16-1-1,-102 0 49,127 0-80,0 0 0,-1 0 0,1 0 0,-1 0 0,1 0 0,0 0 0,-1 0 0,1 0 0,-1 0 0,1 0 0,0 1 0,-1-1 0,1 0 0,-1 0-1,1 0 1,0 0 0,-1 1 0,1-1 0,0 0 0,-1 0 0,1 0 0,0 1 0,-1-1 0,1 0 0,0 1 0,0-1 0,-1 0 0,1 1 0,0 0 4,0-1 0,1 1 0,-1-1 0,0 0 0,1 1 0,-1-1 0,1 0 0,-1 1 0,0-1 1,1 0-1,-1 1 0,1-1 0,-1 0 0,1 1 0,-1-1 0,1 0 0,-1 0 0,1 0 0,-1 0 0,1 1 0,-1-1 0,1 0 1,-1 0-1,1 0 0,-1 0 0,1 0 0,0 0 0,22 1 38,1-1-1,38-5 1,-50 4-20,24-2 10,0-3-1,0 0 1,-1-3 0,0-1 0,0-1 0,52-26 0,-69 28-10,0-1 0,-1 0 0,0-2 0,19-16 0,-24 17 38,-16 14-194,0 1 88,1-1 0,0 1-1,-1 0 1,-2 6 0,3-4 33,0-1 1,1 1-1,0 0 0,1 0 0,-1 0 0,1 0 0,0 0 0,0 10 1,1-14 28,0 0 1,0-1 0,0 1 0,0 0 0,1-1 0,-1 1 0,1 0 0,-1-1 0,1 1 0,-1-1 0,1 1 0,0-1-1,0 0 1,0 1 0,0-1 0,0 0 0,0 1 0,0-1 0,0 0 0,1 0 0,-1 0 0,0 0 0,1 0 0,-1 0-1,1 0 1,-1-1 0,1 1 0,-1 0 0,1-1 0,-1 1 0,1-1 0,0 0 0,-1 1 0,1-1 0,0 0 0,-1 0-1,1 0 1,2 0 0,-2 0 38,1 0-1,0 0 1,0-1-1,-1 1 1,1 0-1,0-1 1,-1 1-1,1-1 1,0 0-1,-1 0 0,1 0 1,-1 0-1,0-1 1,3-1-1,-3 2-17,-1-1-1,1 0 1,-1 0-1,0 0 1,0 1-1,0-1 1,0 0-1,0 0 1,0-1-1,0 1 1,-1 0-1,1 0 1,-1 0-1,1 0 1,-1-1-1,0 1 1,0 0-1,0-3 1,0-1-56,0 0 1,0 0-1,-1 1 0,0-1 1,0 0-1,0 1 0,0-1 1,-1 0-1,0 1 1,0 0-1,-1-1 0,0 1 1,0 0-1,0 0 0,0 1 1,-1-1-1,1 1 1,-1-1-1,0 1 0,-7-5 1,9 8 9,0 0 1,-1-1 0,0 1 0,1 0 0,-1 0-1,0 1 1,1-1 0,-1 0 0,0 1-1,0 0 1,1-1 0,-1 1 0,0 0 0,-5 1-1,7 1-65,7-2 163,15-2 85,202-10 13,93-10-37,-218 16-5191,-23 2-5239,-31 1 5428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4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462 682 3808,'0'-20'2539,"0"13"1172,-1 7-3625,0 0 0,0-1-1,0 1 1,0 0 0,0 0 0,0 0-1,0 1 1,1-1 0,-1 0-1,0 0 1,0 0 0,0 1 0,0-1-1,0 0 1,1 1 0,-2 0-1,-2 0 96,-19 8 240,0 1 1,-25 15-1,-7 3 96,-89 48 354,125-64-749,1 1 1,0 0-1,1 1 1,1 0-1,-23 27 0,36-37-39,1-1-1,-1 1 1,1 0-1,0 0 0,0 0 1,0 0-1,1 0 1,-2 5-1,3-8-55,-1 0 0,1 0 0,0 0 0,0 0 0,0 0 0,0 0-1,0 0 1,0 0 0,0 0 0,0 0 0,0 0 0,0-1 0,1 1 0,-1 0 0,0 0 0,1 0-1,-1 0 1,1 0 0,-1 0 0,1 0 0,-1-1 0,1 1 0,-1 0 0,1 0 0,0-1 0,0 1-1,-1 0 1,1-1 0,0 1 0,0-1 0,0 1 0,-1-1 0,1 1 0,0-1 0,0 0 0,0 1-1,0-1 1,0 0 0,0 0 0,0 0 0,0 0 0,1 0 0,7 1 165,0-1 0,-1 0 0,1-1 0,16-3 1,36-11 330,-53 13-450,12-4 10,0 0-1,0-1 1,-1 0 0,0-2-1,-1 0 1,0-2 0,27-19-1,-28 16-97,-2-1 0,1-1 0,22-32 0,33-57 9,-70 102 8,178-307 345,-167 284-354,0-1-1,-1 0 1,8-35-1,-15 43 37,0 0 0,-2 0 0,0 0 0,-1-1 0,-3-33 0,2 45-108,-1 0 0,-1 0 0,1 0 0,-5-10 0,6 17 61,0-1 0,-1 1 0,1 0 0,-1-1 0,1 1 0,-1 0 0,0 0 0,0 0 1,1 0-1,-1 0 0,0 0 0,0 0 0,0 0 0,0 0 0,0 0 0,0 0 0,0 0 0,-1 0 0,1 1 1,0-1-1,0 1 0,0-1 0,-1 1 0,1-1 0,0 1 0,-1 0 0,1-1 0,0 1 0,-1 0 1,1 0-1,-1 0 0,1 0 0,0 0 0,-1 1 0,-1-1 0,0 2-19,-1-1 1,1 1-1,0-1 0,0 1 1,0 0-1,0 0 0,0 1 1,0-1-1,0 1 0,-3 4 1,-24 32-188,28-35 206,-16 26-38,1 0 1,2 2-1,1 0 1,-15 51-1,17-43 77,2 1 0,1 0-1,3 1 1,1-1-1,2 1 1,5 77-1,0-95 52,1 0-1,10 39 0,-11-56-7,0 0 0,1 0-1,-1-1 1,1 1-1,1-1 1,-1 1-1,1-1 1,0 0 0,0-1-1,1 1 1,0-1-1,0 0 1,7 6-1,-6-8 21,0 1 0,0-1 0,0-1 0,1 1-1,-1-1 1,1 0 0,0-1 0,-1 0 0,1 0-1,0 0 1,0-1 0,0 0 0,0 0 0,-1 0-1,1-1 1,7-2 0,1 0-24,0-1 0,0 0 0,0-2 0,-1 0 0,0 0 1,14-9-1,-13 6-13,-1 0 0,1-1 0,-2-1 1,1-1-1,-2 0 0,19-21 0,-21 20 25,-1-1 0,-1 1 1,10-21-1,-16 29-96,0 0 1,0-1 0,0 1 0,0-1-1,-1 1 1,0-1 0,0 1 0,-1-1-1,1 0 1,-1 0 0,0 1 0,-1-1-1,-1-6 1,2 12 13,0-1-1,0 0 1,0 1 0,0-1 0,0 0-1,-1 1 1,1-1 0,0 1-1,-1-1 1,1 0 0,0 1 0,-1-1-1,1 1 1,-1-1 0,1 1-1,-1-1 1,1 1 0,-1 0 0,1-1-1,-1 1 1,1 0 0,-1-1-1,0 1 1,1 0 0,-2-1 0,1 1-8,0 0 1,0 0 0,0 0 0,0 0-1,0 1 1,0-1 0,-1 0 0,1 0-1,0 1 1,0-1 0,0 1-1,0-1 1,-1 1 0,-3 3-42,0-1-1,0 1 1,1 0 0,-7 6 0,2 0 32,0 1 0,1 0 0,0 1 1,1 0-1,0 0 0,1 0 0,0 1 1,-6 21-1,11-28 32,-1 1 1,1-1-1,0 1 1,1-1-1,0 1 1,0-1-1,0 1 0,2 12 1,0-15 12,-1 1 0,0-1 1,1 0-1,0 1 0,0-1 1,0 0-1,1 0 0,-1-1 0,1 1 1,0 0-1,0-1 0,0 0 0,7 6 1,0-2 50,-1-1 0,1 0 0,0-1 0,1 0 0,-1-1 0,1 0 0,0 0 0,0-1 0,0-1 0,0 0 0,0 0 0,1-1 0,21-1 0,-21 0-14,0-1 0,0-1-1,-1 0 1,1-1 0,-1 0 0,1 0 0,-1-1-1,0-1 1,-1 0 0,1 0 0,-1-1-1,0-1 1,15-12 0,85-97 21,-69 71-173,-36 40 70,-1 0 1,1 0 0,0 1-1,0 0 1,1 0 0,8-5 0,-13 8 6,1 0 0,0 0 0,0 1 1,0-1-1,0 1 0,0-1 0,1 1 1,-1 0-1,0 0 0,0-1 1,0 2-1,0-1 0,0 0 0,0 0 1,0 1-1,0-1 0,0 1 0,0-1 1,0 1-1,0 0 0,0 0 1,0 0-1,0 0 0,1 2 0,9 6 40,-2 1-1,0 0 0,0 1 0,15 22 0,-23-31 29,-2-1-39,-1-1 0,1 0 0,0 1 0,-1-1 1,1 0-1,-1 0 0,1 1 0,0-1 0,-1 0 0,1 0 0,-1 0 0,1 0 0,-1 1 0,1-1 0,-1 0 0,1 0 0,-1 0 0,1 0 0,-1 0 0,1 0 0,0 0 0,-1-1 0,1 1 0,-1 0 0,1 0 0,-1 0 0,-28-2 96,17 1-91,-15-2-3,17 2-11,0 0 0,-1 0 0,1 1 0,0 0 0,-19 3 0,19 0-31,0 0 1,-1 1 0,2 0 0,-1 0 0,0 1-1,1 1 1,0-1 0,0 1 0,1 1-1,-1 0 1,1 0 0,1 0 0,-1 1 0,2 0-1,-1 1 1,1 0 0,0 0 0,1 0-1,0 0 1,-5 14 0,9-20 32,0-1 0,0 1 0,0 0-1,1 0 1,-1 0 0,1-1 0,0 1 0,0 0 0,0 0 0,0 0-1,0 0 1,1 0 0,-1 0 0,1-1 0,0 1 0,0 0 0,0 0 0,0-1-1,1 1 1,-1-1 0,0 1 0,1-1 0,0 0 0,0 1 0,0-1-1,3 3 1,-1-1 18,1-1-1,0 1 1,0-1-1,1 0 1,-1 0-1,1-1 1,-1 1-1,1-1 1,0-1-1,0 1 1,-1-1 0,10 1-1,16-1 117,0-2-1,0 0 1,39-9-1,-62 9-101,58-9 156,94-26 0,-133 28-182,-1-2-1,0 0 0,0-2 1,-1-1-1,0-1 1,26-20-1,75-54 20,-51 30-81,-50 39-137,-22 16 82,-13 13 116,9-9-2,-89 78-122,8-5-198,-23 21 374,98-88-43,1 1-1,0-1 1,0 1 0,1 1 0,0-1-1,-8 18 1,12-23-4,-1 1 0,1 0-1,0-1 1,0 1 0,0 0 0,1 0 0,-1 0-1,1 0 1,0 0 0,0 0 0,0 0-1,1-1 1,-1 1 0,1 0 0,0 0-1,0 0 1,0-1 0,1 1 0,-1 0 0,4 4-1,-4-7 12,0 1 0,0-1 0,0 0 0,0 1 0,0-1-1,0 0 1,1 0 0,-1 0 0,0 0 0,1 0 0,-1 0 0,1 0-1,-1-1 1,1 1 0,-1 0 0,1-1 0,0 1 0,-1-1 0,1 0-1,0 1 1,0-1 0,-1 0 0,1 0 0,0 0 0,-1 0-1,1 0 1,0-1 0,-1 1 0,1-1 0,0 1 0,-1-1 0,3 0-1,1-2 25,1 0-1,-1 0 1,1 0-1,-1-1 0,0 1 1,0-1-1,5-6 1,-3 3-30,46-46 166,82-104 1,-126 143-226,-1 0 0,0 0 1,-2-1-1,8-22 1,-12 29-196,-5 5 74,-9 10-14,-11 18-46,17-16 181,0 0 0,1 1 1,1 0-1,0 0 1,0 0-1,1 1 0,0-1 1,1 1-1,-2 20 1,3-26 53,1-1 0,1 1 0,-1-1 0,1 1 0,-1-1 0,1 1 0,1-1 0,-1 1 0,0-1 0,1 0 0,3 6 1,-4-8 5,0 0 1,1 0 0,-1 0 0,1 0-1,0-1 1,-1 1 0,1 0-1,0-1 1,0 1 0,0-1 0,0 1-1,0-1 1,0 0 0,0 0 0,1 0-1,-1 0 1,0 0 0,1-1 0,-1 1-1,0-1 1,1 1 0,3-1 0,7-1 94,0 0 1,1-1 0,-1 0 0,-1-1-1,20-7 1,58-29 185,-67 25-322,0 0-1,-1-1 1,-1-1 0,-1-1-1,0-1 1,-1-1 0,17-23-1,-20 29-197,-16 12 207,1 1 0,-1 0 0,0-1 0,1 1 0,-1 0 0,0 0 0,1 0 0,-1-1 0,0 1 0,1 0 0,-1 0 0,0 0 0,1 0 0,-1 0 0,1 0 0,-1-1 0,0 1 0,1 0 0,-1 0 0,1 0 0,-1 0 0,1 1 0,-1-1 0,0 0 0,1 0 0,-1 0 0,0 0 0,1 0 0,-1 0 0,1 1 0,-1-1 0,0 0 0,1 0 0,-1 0 0,0 1 0,1-1 0,-1 0 0,0 1 0,0-1 0,1 0 0,-1 1 0,0-1 0,0 1 0,2 3-13,-1 1-1,1 0 1,-2 0 0,1 0-1,0 0 1,-1 0 0,0 0 0,0 0-1,-1 6 1,-11 48 78,7-36-149,1-4 77,1-9 95,1-1 0,0 1-1,1-1 1,0 1 0,0 0 0,2 17 0,-1-26-45,0 0-1,0-1 1,0 1-1,0 0 1,0-1-1,1 1 1,-1-1 0,0 1-1,0 0 1,0-1-1,1 1 1,-1-1 0,0 1-1,1 0 1,-1-1-1,1 1 1,-1-1 0,0 1-1,1-1 1,-1 0-1,1 1 1,-1-1 0,2 1-1,-1-1-5,-1 0 0,1 0-1,0 0 1,0 0 0,-1 0-1,1 0 1,0 0 0,-1 0-1,1-1 1,0 1 0,-1 0 0,1 0-1,0-1 1,-1 1 0,1 0-1,-1-1 1,1 1 0,0-1-1,4-4 69,1 0-1,-1 0 1,6-9-1,-10 12-76,76-102-19,-75 101-33,0 1 0,0 0-1,0 0 1,0 1 0,0-1 0,1 0 0,-1 1 0,3-2-1,-4 3 26,-1-1-1,1 1 0,-1 0 1,1 0-1,-1-1 0,1 1 1,0 0-1,-1 0 1,1 0-1,-1 0 0,1 0 1,0 0-1,-1 0 0,1 0 1,-1 0-1,1 0 0,0 0 1,-1 1-1,1-1 0,-1 0 1,1 0-1,-1 0 0,1 1 1,-1-1-1,1 0 1,-1 1-1,1-1 0,-1 0 1,1 1-1,-1-1 0,1 1 1,-1-1-1,0 1 0,1-1 1,-1 1-1,0-1 0,0 1 1,1-1-1,-1 1 0,0-1 1,0 1-1,0-1 1,1 2-1,0 6 6,0 0 0,0 0 0,0 1 0,-1-1 0,-1 11 0,-38 379-265,32-341 333,-47 309 318,50-335-316,-14 63 6,15-84 6,0 0 0,0 0-1,-1 0 1,-1 0-1,0-1 1,-8 14 0,12-22-59,0 0 0,0 1 0,0-1 0,0 0 0,-1 0 0,1 0 0,0 0-1,0 0 1,-1 0 0,1 0 0,-1 0 0,1 0 0,-1 0 0,1-1 0,-1 1 0,0-1 0,1 1 0,-1-1 0,0 0 0,1 0 0,-1 0 0,0 1 0,1-2 0,-1 1 0,0 0 0,1 0 0,-1 0 0,0-1 0,1 1 0,-1-1 0,1 1 0,-1-1 0,-2-1 0,-4-3 31,0 0-1,0-1 1,1 1-1,-13-14 1,15 15-26,-78-79-22,35 34-28,-41-47 212,75 79-138,1-1 0,0 0 0,-17-35-1,27 48-46,1 0 0,0 0 0,0 0-1,1 0 1,-1-1 0,1 1 0,0-1 0,1 1-1,-1 0 1,1-1 0,0 1 0,1-1 0,-1 1-1,1-1 1,0 1 0,1 0 0,-1-1 0,1 1-1,0 0 1,0 0 0,0 0 0,1 0 0,0 1-1,0-1 1,0 1 0,1-1 0,-1 1 0,1 0-1,5-4 1,14-12 3,0 1 0,1 2 0,33-19-1,88-39 108,-106 55-149,22-12 21,50-23-758,-53 33-2747,-42 17-180,27-4 0,-7 5-475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42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1027 3552,'0'1'40,"0"-1"1,-1 0-1,1 0 0,0 0 1,0 0-1,-1 0 1,1 0-1,0 1 0,0-1 1,0 0-1,-1 0 1,1 0-1,0 0 0,0 1 1,0-1-1,-1 0 1,1 0-1,0 1 0,0-1 1,0 0-1,0 0 1,0 1-1,0-1 0,0 0 1,0 0-1,0 1 1,-1-1-1,1 0 0,0 0 1,0 1-1,0-1 1,0 0-1,1 0 0,-1 1 1,0-1-1,0 0 1,0 1-1,0-1 0,0 0 1,0 1-1,14 1 1727,-9-2-1074,0 0-1,1-1 0,-1 0 1,10-2-1,118-60 4211,-78 35-4147,-52 27-731,33-16 232,0-2 1,-1-2 0,43-32-1,-49 28-116,0-1 0,-2-2 0,-1 0 0,-1-2 0,-1-1 0,26-45 0,-21 26 40,-28 57-444,-3 9 158,-40 110-49,23-74 207,-5 28 2,21-69 1,1 0-1,1 0 1,-1 1 0,2-1 0,0 13-1,0-22-3,1 1-1,-1-1 0,1 0 0,-1 1 0,1-1 0,0 0 0,0 0 0,0 1 0,0-1 0,0 0 1,0 0-1,1 0 0,-1 0 0,1 0 0,0-1 0,-1 1 0,1 0 0,0-1 0,0 1 0,0-1 1,0 0-1,0 1 0,0-1 0,0 0 0,0 0 0,1 0 0,-1-1 0,0 1 0,1-1 0,-1 1 1,1-1-1,-1 0 0,0 1 0,1-1 0,-1-1 0,1 1 0,-1 0 0,0-1 0,1 1 0,-1-1 1,0 1-1,5-3 0,1-2 33,1 0 1,-1 0 0,-1-1 0,1 0-1,-1 0 1,0-1 0,7-8 0,41-57 9,-35 45-18,19-33-181,-22 32 32,23-27 0,-40 55 64,0-1 0,1 0-1,-1 0 1,1 1 0,-1-1 0,1 0 0,0 1-1,-1-1 1,1 1 0,0-1 0,-1 0-1,1 1 1,0 0 0,-1-1 0,1 1 0,0-1-1,0 1 1,0 0 0,-1-1 0,1 1-1,0 0 1,0 0 0,0 0 0,0 0 0,0 0-1,1 0 1,-2 1 4,1 0-1,0-1 1,-1 1-1,1 0 1,0 0 0,-1 0-1,1 0 1,-1 0-1,0 0 1,1 0 0,-1 0-1,0 1 1,0-1-1,1 0 1,-1 0-1,0 0 1,0 0 0,0 0-1,-1 2 1,0 14 63,-1 0 0,-1 0 0,-1 0 0,0-1 0,-1 0 0,-11 23 0,7-15 264,-11 40 0,19-58-94,0-1 187,6-8-126,-1 0-234,97-74 249,47-32-549,-145 107 216,0 0 0,0 0 1,0 1-1,0-1 1,1 1-1,-1 0 1,0 0-1,1 0 0,-1 0 1,4 0-1,-5 1 23,-1 0-1,0 0 0,1 1 0,-1-1 1,0 0-1,1 1 0,-1-1 0,0 1 1,1-1-1,-1 1 0,0 0 1,0-1-1,0 1 0,0 0 0,1 0 1,-1 0-1,0 0 0,0 0 0,-1 0 1,1 0-1,0 0 0,0 0 1,0 0-1,-1 1 0,1-1 0,0 2 1,2 6-70,0 0 1,-1 0-1,0-1 0,2 18 1,0 5 31,-2-19 57,-1-5 39,1 0 1,-1 0-1,1 0 0,0 0 0,3 6 0,-4-12-30,0 1 0,-1-1 1,1 1-1,0-1 0,0 0 0,0 0 1,0 1-1,0-1 0,0 0 0,1 0 0,-1 0 1,0 0-1,1 0 0,-1-1 0,0 1 1,1 0-1,-1 0 0,1-1 0,-1 1 1,1-1-1,-1 0 0,1 1 0,0-1 1,-1 0-1,1 0 0,-1 0 0,1 0 1,1 0-1,1-1 7,0 0-1,-1 0 1,1 0-1,0 0 1,-1-1-1,1 1 1,-1-1 0,0 0-1,0 0 1,0 0-1,1 0 1,-2-1-1,4-2 1,3-5 62,0 0-1,13-19 1,8-22-41,47-108 0,-27 52-1,-10 31-21,23-48-40,-35 61-44,30-99 0,-42 103-40,-16 50-256,-4 10 69,-6 16 28,8-14 271,-20 36-219,1 0 0,-20 57 1,26-45 141,3 0 1,-11 88-1,22-130 78,-13 130 204,13-119-178,1 1 0,1-1 0,0 1 1,8 34-1,-7-49-19,0 0 0,0 0 0,0 1 0,1-1 0,-1-1 0,2 1 0,-1 0 1,7 8-1,-7-11 16,-1 0 1,1-1 0,0 0 0,0 1 0,0-1 0,0 0 0,0 0 0,0-1 0,1 1-1,-1-1 1,1 1 0,-1-1 0,1 0 0,0-1 0,-1 1 0,7 0 0,0-1 19,0 0-1,0-1 1,1 0 0,-1-1 0,-1 0 0,1 0 0,0-1 0,0 0-1,-1-1 1,0 0 0,0 0 0,0-1 0,15-11 0,1-3-66,-2-1 1,0-2-1,23-26 1,-34 34 25,14-22 0,-8 10-316,-18 26 290,0 0 1,0 0 0,0 0 0,0 0 0,0 0-1,0 0 1,0 0 0,0 0 0,0 0 0,0 1-1,0-1 1,0 0 0,0 0 0,0 0 0,0 0-1,0 0 1,0 0 0,0 0 0,0 0 0,0 0-1,0 0 1,0 0 0,0 0 0,0 0 0,0 0-1,0 0 1,0 0 0,0 0 0,0 0 0,0 0-1,0 0 1,0 0 0,0 0 0,0 0 0,0 0-1,0 0 1,0 0 0,0 0 0,0 0 0,0 0-1,0 0 1,1 0 0,-1 0 0,0 0 0,0 0-1,0 0 1,0 0 0,0 0 0,0 0 0,-2 8-163,-3 11-18,-8 18 30,6-22 117,2 0 1,0 0-1,1 1 1,0-1-1,1 1 0,0 17 1,3-28 64,1 0 0,0 1 0,0-1 0,0 0 0,0 0 0,1 0 1,0 0-1,0 0 0,5 8 0,-6-11 4,1-1-1,-1 1 1,0 0-1,1-1 1,-1 1 0,0-1-1,1 0 1,0 1-1,-1-1 1,1 0 0,3 2-1,-4-3-5,1 1-1,-1-1 1,0 0 0,0 0-1,0 1 1,1-1 0,-1 0-1,0 0 1,0 0-1,0-1 1,1 1 0,-1 0-1,0 0 1,0-1-1,0 1 1,0 0 0,0-1-1,0 1 1,0-1-1,1 0 1,0-1 0,0 1-8,-1 0 1,0 0-1,0 0 1,0-1-1,0 1 0,0 0 1,0-1-1,0 1 1,0-1-1,0 1 1,-1-1-1,1 0 1,0 1-1,-1-1 1,0 0-1,1 1 1,-1-4-1,0-34 124,-1 35-128,0-16-45,-2 0 1,0 0-1,-1 1 0,-1-1 1,-1 1-1,-1 0 1,-1 0-1,0 0 1,-12-18-1,13 25-238,7 12 267,0 0 1,0 0 0,0 1 0,0-1 0,0 0 0,0 0-1,0 0 1,0 0 0,0 0 0,0 0 0,0 0 0,0 0-1,0 0 1,1 0 0,-1 0 0,0 0 0,0 0 0,0 0 0,0 0-1,0 0 1,0 0 0,0 0 0,0 0 0,0 0 0,0 0-1,0 0 1,0 0 0,0 0 0,0 0 0,0 0 0,0 0-1,0 0 1,0 0 0,1 0 0,-1-1 0,0 1 0,0 0-1,0 0 1,0 0 0,0 0 0,0 0 0,0 0 0,0 0-1,0 0 1,0 0 0,0 0 0,0 0 0,0 0 0,0 0-1,0 0 1,0 0 0,0 0 0,0 0 0,0 0 0,0 0 0,0-1-1,0 1 1,0 0 0,0 0 0,0 0 0,0 0 0,18 15-168,-5-4 228,2-1 0,2 1 1,-1-2-1,25 10 0,-34-16-262,0 0 0,0-1 1,0 0-1,1 0 0,-1-1 0,1 0 0,0 0 0,-1-1 0,1 1 0,-1-2 1,10-1-1,-15 2-96,-1 0 0,0-1 0,0 0 0,1 1 0,-1-1 0,0 0 0,0 1 0,0-1 0,1 0 0,-1 0 1,0 0-1,0 0 0,0 0 0,-1 0 0,1 0 0,0 0 0,0-1 0,-1 1 0,1 0 0,0 0 0,-1-1 0,1 1 0,-1 0 1,0-1-1,0 1 0,1-1 0,-1 1 0,0 0 0,0-1 0,0 1 0,0-1 0,0 1 0,-1 0 0,1-1 0,0 1 0,-1 0 0,1-1 1,-1 1-1,0-2 0,-5-10-2643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4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49 6464,'-37'-9'2944,"51"9"-2560,-1 0 768,10 5-704,25-5 1024,7 0-832,43-5 192,7 2-512,11-5-128,-13 8-96,-13-9 0,-14 9-64,-13-8 416,-8 5-256,-10-6-4032,-10 9 2080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4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48 5888,'-85'-11'2688,"72"7"-2336,18-1 160,8 5-352,27-8-288,5 5 64,26-9-3520,2 7 1984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4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0 242 3968,'5'-7'8516,"-5"6"-8360,1-1 182,0-1 1,1 1 0,-1-1-1,0 1 1,1 0 0,0-1 0,-1 1-1,1 0 1,0 0 0,0 0 0,3-2-1,5-6 51,6-9-237,0 1-1,2 0 1,0 2 0,1 0-1,1 1 1,0 1 0,1 1-1,37-18 1,-44 25-130,-5 1-30,0 1 0,1 0 0,-1 0 0,1 1 0,0 0 0,1 1 0,11-2-1,-19 5 8,-1-1 0,1 1 0,0-1 0,-1 1 0,1 0 0,-1 0 0,0 0-1,1 0 1,-1 0 0,0 1 0,1-1 0,-1 1 0,0-1 0,0 1-1,0 0 1,-1 0 0,1 0 0,0 0 0,-1 0 0,1 0 0,-1 0 0,0 1-1,1-1 1,-1 0 0,0 1 0,-1-1 0,1 1 0,0-1 0,-1 1 0,1 0-1,-1-1 1,0 4 0,-1 4 45,-1 0 0,0 1 0,-1-1-1,0 0 1,-1 0 0,-8 17 0,7-17-20,-38 82 305,-4-3 0,-114 160-1,139-221-47,-2-2 0,-37 33 0,54-52-83,6-4 65,14-5 285,8-1-250,226-6 964,-109 2-722,-114 6-307,32-5 1,-48 4-173,0 1 0,-1-2 0,1 1 0,-1-1 0,1 0 0,-1-1 0,13-8 0,-16 10-265,-1-2 0,0 1 1,0 0-1,0-1 0,-1 1 0,1-1 1,-1 0-1,0 0 0,0 1 0,0-2 0,-1 1 1,2-6-1,0 1-1494,7-9-574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9:34.3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90 153 2720,'-11'1'3184,"0"0"3642,1-7-5412,8 5-1012,0 0 0,0 0 0,0 0 0,0 0 0,-1 1 0,1-1 0,0 1 0,-1-1 0,1 1 1,0 0-1,-1 0 0,-2 0 0,1 0-80,1 0-1,0-1 1,0 1-1,0-1 1,-6-1 0,8 2 67,1-2-269,1-1-1,-1 1 1,1 0-1,-1 0 1,1-1-1,0 1 1,0 0-1,0 0 1,0 0-1,0 0 1,0 0-1,0 0 1,1 1-1,-1-1 1,1 0-1,3-2 1,4-4-73,0 1 0,12-7 0,1-1 228,-14 9-192,0 0 0,0 1 0,1 0 0,0 0 0,0 1 0,11-4 0,-7 3-17,-6 2 9,1 1 1,-1 0-1,1 0 1,10-1-1,-16 3-59,0-1-1,0 2 0,0-1 0,0 0 1,0 0-1,1 0 0,-1 1 0,0-1 1,0 1-1,0 0 0,-1 0 0,1-1 1,0 1-1,0 1 0,0-1 0,-1 0 1,1 0-1,0 0 0,-1 1 0,1-1 1,0 2-1,5 8 113,-1-1-1,0 1 1,0 0 0,-2 1 0,1-1-1,-1 1 1,3 19 0,-2-12 13,19 60 621,-24-78-732,0 0-1,0 0 1,0 0 0,1 0-1,-1 0 1,1 0-1,-1 0 1,0 0 0,1 0-1,-1 0 1,1 0-1,0 0 1,-1 0 0,1 0-1,0-1 1,0 1-1,-1 0 1,1-1 0,0 1-1,0 0 1,0-1-1,0 1 1,0-1 0,0 1-1,0-1 1,0 0-1,0 1 1,0-1 0,0 0-1,0 0 1,0 0-1,0 1 1,0-1 0,0 0-1,0-1 1,0 1-1,1 0 1,-1 0 0,0 0-1,0-1 1,2 0-1,3-2 91,1 0-1,-1 0 1,0-1-1,0 0 0,6-6 1,-4 4-80,193-140-1427,-200 145 1016,0 0-1,0 0 0,0 1 1,0-1-1,1 0 0,-1 1 0,0-1 1,0 1-1,0-1 0,0 1 0,1-1 1,-1 1-1,0 0 0,1 0 0,-1-1 1,0 1-1,0 0 0,3 1 1,-3-1 31,0 1 0,0-1 1,0 1-1,0-1 0,-1 1 1,1 0-1,0-1 1,0 1-1,-1 0 0,1 0 1,0 0-1,-1-1 0,1 1 1,-1 0-1,1 0 1,-1 0-1,1 0 0,-1 0 1,0 0-1,0 0 1,1 0-1,-1 1 0,1 14-6870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4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663 8 5152,'0'-1'91,"-1"1"-1,1 0 1,0 0 0,0-1-1,0 1 1,0 0 0,0 0-1,0-1 1,0 1 0,0 0-1,0 0 1,0-1 0,0 1-1,0 0 1,1 0 0,-1 0-1,0-1 1,0 1 0,0 0-1,0 0 1,0-1 0,0 1-1,1 0 1,-1 0 0,0 0-1,0 0 1,0-1 0,0 1-1,1 0 1,-1 0 0,0 0-1,0 0 1,0 0 0,1-1-1,-1 2 22,0-1 0,1 0-1,-1 0 1,0 0-1,0 1 1,1-1 0,-1 0-1,0 0 1,0 1-1,0-1 1,1 0 0,-1 0-1,0 1 1,0-1-1,0 0 1,0 1-1,0-1 1,0 0 0,0 1-1,0-1 1,0 0-1,0 0 1,0 1 0,0-1-1,0 0 1,0 1-1,0 6 151,-1 0 0,0-1 1,0 1-1,-1 0 0,0-1 0,0 1 0,-1-1 0,-3 8 0,-31 47 697,27-45-671,-5 6-14,-2-1 0,0 0 0,-26 24 0,37-39-224,-35 34 320,-1-1 0,-79 53-1,-47 9 666,162-98-932,0 0-1,0 0 1,0 0-1,0-1 1,-1 1-1,1-2 1,-1 1-1,-11 1 1,16-3-57,0 0-1,-1 0 1,1 0 0,0 0 0,0-1 0,-1 1 0,1-1 0,0 1 0,-1-1-1,1 0 1,0 0 0,0 0 0,0 0 0,0 0 0,0 0 0,0-1-1,0 1 1,1-1 0,-4-2 0,3 2-17,0 0 0,0 0 0,1 0 0,-1-1 1,1 1-1,-1 0 0,1-1 0,0 1 0,0-1 0,0 1 0,0-1 0,0 0 0,0-4 0,0 1-27,1 1 1,0-1-1,0 0 0,0 1 0,1-1 0,1-8 0,0 6-10,0 0 1,1 1-1,0-1 1,0 1-1,0 0 1,1 0-1,0 0 1,1 0-1,9-10 1,-11 14-13,0 0 0,0 0 1,0 0-1,1 1 0,-1 0 1,1 0-1,-1 0 0,1 0 1,0 0-1,0 1 0,7-3 1,-6 3-6,0 1 0,0 0-1,0 0 1,0 0 0,0 0 0,0 1 0,-1 0 0,1 0 0,0 0 0,6 3 0,8 3 33,0 2 0,-1 0 1,24 15-1,49 41 536,-31-22-44,-20-14 188,72 66 0,-111-93-1056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4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8 6656,'-2'-8'3359,"2"9"-3221,0 0 0,1 0 0,-1 0 0,0 0 0,0 1 0,0-1-1,0 0 1,0 0 0,0 0 0,0 0 0,0 0 0,-1 2 0,-10 27 678,-1-1 0,-2-1 1,-1 0-1,-23 32 1,4-5-350,21-34-177,9-16-798,0 1 0,0-1 0,1 1-1,-3 8 1,4-2-1182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2:4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0 4896,'-3'1'348,"0"0"-1,0 0 1,1-1 0,-1 2-1,1-1 1,-1 0 0,1 0-1,-1 1 1,1 0 0,0-1 0,-1 1-1,1 0 1,0 0 0,0 0-1,-2 4 1,-5 3 393,-11 8 40,-1-1 1,-1-1-1,-27 15 0,-10 6-146,45-27-524,6-4 9,1 0 0,-1 0 0,1 1 0,-10 9 0,16-14-94,0 0 0,0 0 1,0 1-1,0-1 0,0 0 0,0 1 1,0-1-1,0 0 0,1 1 1,-1-1-1,1 1 0,-1 0 0,1-1 1,-1 1-1,1-1 0,0 1 0,0 0 1,0-1-1,0 1 0,0-1 1,0 1-1,0 0 0,1-1 0,-1 1 1,1-1-1,-1 1 0,1-1 0,-1 1 1,1-1-1,0 1 0,1 1 0,4 5 43,1 0 0,1-1 0,-1 1 0,1-1 0,0-1 0,1 1 0,0-2 0,17 10 0,-11-7-2,0 1 0,23 19 0,-35-25-56,3 2 209,0 0 1,0 1 0,0 0-1,-1 0 1,1 1-1,-2-1 1,8 14 0,-11-20-187,-1 1 0,0 0 0,0-1 1,1 1-1,-1 0 0,0 0 0,0-1 0,0 1 1,0 0-1,0 0 0,0-1 0,0 1 0,0 0 1,0 0-1,0-1 0,-1 1 0,1 0 0,0-1 1,0 1-1,-1 0 0,1-1 0,0 1 0,-1 0 1,1-1-1,-1 1 0,1-1 0,-1 1 0,1 0 0,-1-1 1,1 1-1,-1-1 0,1 0 0,-1 1 0,0-1 1,1 1-1,-1-1 0,0 0 0,1 0 0,-1 1 1,0-1-1,-1 0 0,-5 2 82,0-1 0,0 1 0,-13-1 1,12 0-77,-93 0 339,64-1-342,-35-3-1225,43 1-3058,-41 2 0,46 5 876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0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0 832,'-8'3'9829,"-14"15"-6591,12-9-3409,-19 22 0,14-11 525,-16 27 1,26-38-214,1-1 0,0 1 0,1 0 0,0 0 0,0 0 0,-3 17 0,6-24-91,0-1 1,0 0 0,-1 0-1,1 1 1,0-1 0,0 1-1,0-1 1,0 0 0,0 1-1,1-1 1,-1 0-1,0 1 1,1-1 0,-1 0-1,1 0 1,-1 1 0,1-1-1,-1 0 1,1 0-1,0 0 1,0 0 0,0 0-1,-1 0 1,1 0 0,0 0-1,0 0 1,0 0 0,1 0-1,-1-1 1,0 1-1,0 0 1,0-1 0,1 1-1,-1-1 1,0 1 0,0-1-1,1 1 1,-1-1-1,0 0 1,1 0 0,-1 0-1,3 0 1,3 0 117,1-1 0,-1 1 1,0-2-1,1 1 0,-1-1 0,10-4 0,-10 3-75,1 0 0,-1-1 0,-1 0-1,1-1 1,-1 1 0,1-1-1,7-8 1,0-3-40,21-26 0,-21 22-118,-7 10-132,0 1 0,10-11 0,-16 40-240,-1-10 373,-1 3 101,1-1 1,0 0-1,1 1 0,0-1 1,1 0-1,1 0 0,0 0 1,7 18-1,-10-28 10,1-1 1,0 0-1,-1 1 1,1-1-1,0 0 0,0 1 1,0-1-1,0 0 0,0 0 1,0 0-1,0 0 0,0 0 1,0 0-1,0 0 0,1 0 1,-1 0-1,0 0 1,1-1-1,-1 1 0,1-1 1,-1 1-1,1-1 0,-1 1 1,1-1-1,-1 0 0,1 0 1,-1 0-1,1 0 0,-1 0 1,1 0-1,-1 0 1,1 0-1,-1 0 0,1-1 1,-1 1-1,1-1 0,-1 1 1,0-1-1,1 0 0,-1 1 1,0-1-1,1 0 0,-1 0 1,0 0-1,0 0 1,0 0-1,0 0 0,0 0 1,2-3-1,6-7 191,-1-2-1,0 1 1,6-16 0,-11 21-235,0-1 0,0 1 0,-1-1 0,0 1 1,0-1-1,-1 0 0,1-13 0,-2 5 18,0-22-33,0 36-106,-1 0 1,1-1-1,-1 1 0,1-1 1,-1 1-1,0 0 0,0-1 1,0 1-1,0 0 1,0 0-1,-3-3 0,2 2-1429,8 10-3428,-1 0 170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0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153 345 5824,'-1'-6'1747,"-2"7"-582,-4 14 394,4-7-420,-11 15 721,-30 38-1,-3 5-1208,41-56-537,0 0 1,1 1-1,0-1 0,1 1 1,-3 13-1,6-20 480,2-2-1655,16-16-7858</inkml:trace>
  <inkml:trace contextRef="#ctx0" brushRef="#br0" timeOffset="1">203 42 5568,'-32'-19'2048,"24"14"-1568,-2-4-160,5 9 192,2 0-352,6-3-448,12-2-1216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0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13 6144,'-5'-13'3834,"5"21"-3034,-2 22 619,-1 0 0,-11 45 0,2-9-401,-15 147 511,9-57-717,0 33-459,13-133-167,0-18 656,2-20-1617,2-7-4257,2-25 438,1-2 2626,0 1 663,3-23-2268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0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19 101 7872,'-18'-20'5472,"28"20"-4928,3 3 480,9 2-576,6-2-192,2 2-160,1-5 64,1 0-96,4-5 320,1-3-193,3-4-2014,0 1 991,5-6-3200,-1-3 2272,-2-3-2880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0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4 4576,'0'0'48,"0"0"1,0 0-1,0 0 0,0-1 1,0 1-1,0 0 1,0 0-1,0 0 0,0-1 1,-1 1-1,1 0 1,0 0-1,0 0 0,0 0 1,0-1-1,-1 1 1,1 0-1,0 0 0,0 0 1,0 0-1,0 0 1,-1-1-1,1 1 0,0 0 1,0 0-1,-1 0 0,1 0 1,0 0-1,0 0 1,0 0-1,-1 0 0,1 0 1,0 0-1,0 0 1,-1 0-1,1 0 0,-8 7 550,-8 17 154,14-21-431,-65 139 3980,53-109-3722,-122 323 2114,129-339-2466,2-1 0,-1 1-1,2 1 1,1-1-1,-3 36 1,5-51-170,1 0 1,0-1-1,1 1 0,-1 0 0,0 0 1,0 0-1,1 0 0,-1 0 0,1-1 1,0 1-1,-1 0 0,1 0 0,0-1 1,0 1-1,0-1 0,2 3 0,-1-3-8,-1 0-1,0 0 1,1 0-1,-1 0 0,1-1 1,-1 1-1,1-1 0,-1 1 1,1-1-1,-1 1 1,1-1-1,-1 0 0,1 0 1,0 0-1,-1 0 1,1 0-1,-1 0 0,1 0 1,-1 0-1,3-1 0,9-3 77,0-1 0,0 1-1,-1-2 1,0 0 0,17-11 0,7-3-74,-23 13-91,-3 1-22,0 0 0,1 1 0,0 1 0,0 0 0,0 0 0,15-2 0,-24 6 65,0-1 0,-1 1 0,1 1 0,-1-1 0,1 0 0,0 0 0,-1 0 0,1 1-1,-1-1 1,1 1 0,-1 0 0,1-1 0,-1 1 0,1 0 0,-1 0 0,0 0 0,1-1 0,-1 2 0,0-1 0,0 0 0,0 0 0,0 0 0,0 0 0,0 1 0,0-1 0,0 0 0,0 1 0,-1-1 0,1 1 0,0-1 0,-1 1 0,0-1 0,1 1 0,-1 2 0,2 3 79,-1-1-1,-1 1 1,0-1 0,1 1 0,-2 0 0,-1 12 0,-1-6-43,1-1-1,0 1 1,1 0 0,0 0-1,1-1 1,1 1 0,2 19-1,-3-31-152,1 1-1,-1 0 1,1-1-1,-1 1 1,1-1-1,-1 0 1,1 1-1,0-1 1,0 1-1,0-1 1,0 0-1,0 0 0,0 0 1,0 1-1,0-1 1,0 0-1,0 0 1,1 0-1,-1-1 1,0 1-1,1 0 1,-1 0-1,1-1 1,-1 1-1,1-1 1,-1 1-1,3 0 1,1-1-705,-1 0 1,1 0 0,-1-1 0,1 1 0,-1-1 0,1 0-1,-1 0 1,8-3 0,22-7-4531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0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22 6144,'0'0'89,"-1"0"0,1 0 0,-1 0 0,1 0 0,0 0 0,-1 0 0,1 0 0,0 0 0,-1 0 0,1 0 0,-1 0 0,1 0 0,0 0 0,-1 0 0,1 0 0,0 1 0,-1-1 0,1 0 0,0 0 0,-1 0 0,1 1 0,0-1 0,0 0 0,-1 0 0,1 1 0,0-1 0,0 0 0,-1 1 0,-7 13 1139,-3 6 109,1-7-593,0 0-1,1 1 0,-9 20 0,-19 49 829,31-68-1391,-10 22 242,2-7-44,2 2 0,-10 36 0,20-59-271,0 0-1,0 0 0,1 0 0,0 0 0,1 1 1,0-1-1,0 0 0,1 0 0,0 0 0,1 1 1,0-1-1,6 15 0,-4-14-11,1-1 1,0 0-1,0-1 1,1 1-1,0-1 0,0 0 1,1 0-1,0-1 1,1 0-1,0 0 0,0 0 1,0-1-1,1-1 1,-1 0-1,1 0 0,1 0 1,-1-1-1,1 0 1,-1-1-1,1 0 0,0-1 1,0 0-1,1-1 0,-1 1 1,0-2-1,13 0 1,0-2-35,-1-1 1,0-1-1,0-2 1,-1 1 0,1-2-1,-1-1 1,-1-1-1,0-1 1,0 0 0,-1-2-1,0 0 1,-1-1-1,0 0 1,-1-2 0,-1 0-1,0-1 1,-1-1-1,18-25 1,-11 7 6,-1-1 1,-2-1-1,27-73 0,-43 100-52,0 0 0,0 0 0,-1-1 0,0 1 0,0 0 0,-2-1 0,1 1 0,-1-1-1,-2-14 1,1 20-22,0 0-1,-1 0 0,1 0 0,-1 0 1,0 0-1,0 1 0,-1-1 0,1 1 1,-1-1-1,0 1 0,0 0 0,-1 0 0,1 0 1,-1 1-1,0-1 0,0 1 0,0 0 1,0 0-1,0 0 0,-9-3 0,-2-1-34,1 2 1,-1 0-1,0 1 0,0 0 0,-1 1 0,1 1 0,-1 0 0,-20 1 0,18 2-3,-1 0 0,0 1 0,1 1 0,-1 1-1,1 1 1,-30 11 0,42-14 46,-1 1 0,1 1 0,0-1 0,0 1 0,1 0 0,-1 0 0,1 1 0,0 0 0,0 0 0,0 0 0,-5 9 0,5-6-341,0 0 0,1 1 0,0 0 0,0 0-1,1 0 1,0 0 0,-2 15 0,2-3-1141,1 0 0,1 1-1,1-1 1,1 1 0,1-1 0,8 38-1,-8-48 497,1 1 0,7 15 0,-5-16-234,1-1 1,7 11-1,-13-21 1198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5T00:33:0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41 6816,'-3'-10'702,"1"5"-232,0-1-1,0 1 1,-1 1 0,-2-6-1,23 45 6071,3 10-4230,20 41-707,-8-31-904,60 79 0,-89-129-658,0-1 0,1 1 0,-1 0 0,10 7 0,5-3-1931,3-5-4409,-21-4 6060,0 0 0,-1 0 0,1 0 0,0 0 0,-1 0 0,1 0 0,0-1 0,0 1-1,-1 0 1,1 0 0,0 0 0,-1-1 0,1 1 0,0 0 0,-1-1 0,2 0 0,7-15-5238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B4F3C-F99E-4FED-9408-C5AE85FAB22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A37A9-DC95-4CA0-8E9D-0B99D361C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8A6FF-78AF-9BB0-DC48-273F3246C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8560DB-FE4B-BC1B-689C-3FEFCDCA5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C61F8-4D3F-E51C-B805-39DE6B1B2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D6301-1070-059D-A440-3AB761A56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77EB0-F8B9-CC6A-038B-385D9CD1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DB753-E0E6-BDE1-C5AC-CD9D35B2A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594D7-E0C6-E788-A09E-08C3E6B5C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3DB8D-045B-5AB5-151B-F9ADEEE5B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7CAB4-42D5-33DF-9D94-7C0FF2183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EB985-29E0-CB16-DCFE-0B55E4BA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1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26E6CA-48D4-B1BD-7FB2-07592656B2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D34EF-029C-3741-9665-3FCF38339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B7E5A-028B-D004-E0F0-8AB9DEF72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97D93-4F05-5F90-E903-82FA62D58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15E8B-DABF-C0A2-6E07-2FCE7C8D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48EDA-1751-5F4A-5210-F55F15BE5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B1ED9-73AE-9774-26BB-39D9C05D9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DB4EA-1A1C-9AB7-56C5-4E3831EA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49019-0C7D-E925-F4FF-DBD028F5F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A8B87-8DDB-35EE-7F5E-866A96D6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9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6EF82-6D2D-4FF8-CEB2-645D22191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0F0F7-7D27-29C8-6024-659E19A58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2EDB0-5009-D3C9-A1E7-AD0BC85D2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7B7D4-9DBD-ECC6-191E-282D237F5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5034A-784B-B1C8-1CD4-810D49D1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1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FFB3-7F7B-ABC8-B41F-BBE1A3522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12330-243C-9EF2-86FA-DD36FBE58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D18A1-A6E5-CF8D-D13E-FE7DFEA44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070DE-EA8F-D7CB-507E-D81534C88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D3B94-09A7-63DD-745E-79A34C489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BD844-8DA5-1036-EFBC-25D667D3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8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CA6B-04EE-BEE1-D93C-CBEDB1016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9A35D-CEDD-CE0F-B7F6-0C344DAD7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C6B89-8CAA-F9F4-9589-626C9F6FD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86816C-9115-3423-F573-A6C99DAF8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5E7B9-51AA-31F9-837F-2D96735169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D0135D-E400-3C82-6A3A-4F52E691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EF740E-202D-F625-10F8-315FDF06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0AC05B-B753-2791-9041-E564B5472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5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FC00-4E21-9533-804D-F145FCF1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71B2F6-EF05-8007-CE6E-CB0CB576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E8AC9-6594-AA30-CABD-4726AE7E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69B135-CA49-DE59-D1BC-FB698FF7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5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A35DDA-35B0-A90A-8E30-BEE2DC72F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1B640C-4B0E-D920-EED8-C4D752ACD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C265D-9861-0427-D4BE-67D0A9FE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5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BEF3F-826D-6BED-5D64-22D19B796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112F7-15D5-F582-8E60-1F322277A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9C2B2-8944-D72B-8BA8-F948746E6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CF61C-8279-37C0-1480-48380B831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F10CC-6B2B-B7A0-5631-9C8DD2C1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EBFCD-E424-FDF7-84EC-83D2D7043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6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E0421-6C0A-D016-98A1-B6CFAAAC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DB5960-4515-0675-0702-2B8C3DF1D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E4173-4F67-056C-086E-3FCC9BEA7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66FF1-EA50-22CA-41D8-45A2F3D00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A48E7-A7D4-98B4-9FD4-0910AAFCD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270DB-E89D-6684-D8C0-D7215359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6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790E67-F6D4-7CCE-5258-BF06FA303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F67C9-7AAF-A69C-758B-D17467B7F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4DC49-AE07-2BC1-3DF2-CF540B64B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BA5AE-432F-44C5-9669-C03490E41D2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024B4-DA73-B388-C973-1DDD23511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C515A-FA94-89D8-8C7E-B97FD53CD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3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67.png"/><Relationship Id="rId21" Type="http://schemas.openxmlformats.org/officeDocument/2006/relationships/image" Target="../media/image2419.png"/><Relationship Id="rId42" Type="http://schemas.openxmlformats.org/officeDocument/2006/relationships/customXml" Target="../ink/ink1326.xml"/><Relationship Id="rId63" Type="http://schemas.openxmlformats.org/officeDocument/2006/relationships/image" Target="../media/image2440.png"/><Relationship Id="rId84" Type="http://schemas.openxmlformats.org/officeDocument/2006/relationships/customXml" Target="../ink/ink1347.xml"/><Relationship Id="rId138" Type="http://schemas.openxmlformats.org/officeDocument/2006/relationships/customXml" Target="../ink/ink1374.xml"/><Relationship Id="rId159" Type="http://schemas.openxmlformats.org/officeDocument/2006/relationships/image" Target="../media/image2488.png"/><Relationship Id="rId170" Type="http://schemas.openxmlformats.org/officeDocument/2006/relationships/customXml" Target="../ink/ink1390.xml"/><Relationship Id="rId191" Type="http://schemas.openxmlformats.org/officeDocument/2006/relationships/image" Target="../media/image2504.png"/><Relationship Id="rId205" Type="http://schemas.openxmlformats.org/officeDocument/2006/relationships/image" Target="../media/image2511.png"/><Relationship Id="rId226" Type="http://schemas.openxmlformats.org/officeDocument/2006/relationships/customXml" Target="../ink/ink1418.xml"/><Relationship Id="rId107" Type="http://schemas.openxmlformats.org/officeDocument/2006/relationships/image" Target="../media/image2462.png"/><Relationship Id="rId11" Type="http://schemas.openxmlformats.org/officeDocument/2006/relationships/image" Target="../media/image2414.png"/><Relationship Id="rId32" Type="http://schemas.openxmlformats.org/officeDocument/2006/relationships/customXml" Target="../ink/ink1321.xml"/><Relationship Id="rId53" Type="http://schemas.openxmlformats.org/officeDocument/2006/relationships/image" Target="../media/image2435.png"/><Relationship Id="rId74" Type="http://schemas.openxmlformats.org/officeDocument/2006/relationships/customXml" Target="../ink/ink1342.xml"/><Relationship Id="rId128" Type="http://schemas.openxmlformats.org/officeDocument/2006/relationships/customXml" Target="../ink/ink1369.xml"/><Relationship Id="rId149" Type="http://schemas.openxmlformats.org/officeDocument/2006/relationships/image" Target="../media/image2483.png"/><Relationship Id="rId5" Type="http://schemas.openxmlformats.org/officeDocument/2006/relationships/image" Target="../media/image2411.png"/><Relationship Id="rId95" Type="http://schemas.openxmlformats.org/officeDocument/2006/relationships/image" Target="../media/image2456.png"/><Relationship Id="rId160" Type="http://schemas.openxmlformats.org/officeDocument/2006/relationships/customXml" Target="../ink/ink1385.xml"/><Relationship Id="rId181" Type="http://schemas.openxmlformats.org/officeDocument/2006/relationships/image" Target="../media/image2499.png"/><Relationship Id="rId216" Type="http://schemas.openxmlformats.org/officeDocument/2006/relationships/customXml" Target="../ink/ink1413.xml"/><Relationship Id="rId237" Type="http://schemas.openxmlformats.org/officeDocument/2006/relationships/image" Target="../media/image2527.png"/><Relationship Id="rId22" Type="http://schemas.openxmlformats.org/officeDocument/2006/relationships/customXml" Target="../ink/ink1316.xml"/><Relationship Id="rId43" Type="http://schemas.openxmlformats.org/officeDocument/2006/relationships/image" Target="../media/image2430.png"/><Relationship Id="rId64" Type="http://schemas.openxmlformats.org/officeDocument/2006/relationships/customXml" Target="../ink/ink1337.xml"/><Relationship Id="rId118" Type="http://schemas.openxmlformats.org/officeDocument/2006/relationships/customXml" Target="../ink/ink1364.xml"/><Relationship Id="rId139" Type="http://schemas.openxmlformats.org/officeDocument/2006/relationships/image" Target="../media/image2478.png"/><Relationship Id="rId85" Type="http://schemas.openxmlformats.org/officeDocument/2006/relationships/image" Target="../media/image2451.png"/><Relationship Id="rId150" Type="http://schemas.openxmlformats.org/officeDocument/2006/relationships/customXml" Target="../ink/ink1380.xml"/><Relationship Id="rId171" Type="http://schemas.openxmlformats.org/officeDocument/2006/relationships/image" Target="../media/image2494.png"/><Relationship Id="rId192" Type="http://schemas.openxmlformats.org/officeDocument/2006/relationships/customXml" Target="../ink/ink1401.xml"/><Relationship Id="rId206" Type="http://schemas.openxmlformats.org/officeDocument/2006/relationships/customXml" Target="../ink/ink1408.xml"/><Relationship Id="rId227" Type="http://schemas.openxmlformats.org/officeDocument/2006/relationships/image" Target="../media/image2522.png"/><Relationship Id="rId12" Type="http://schemas.openxmlformats.org/officeDocument/2006/relationships/customXml" Target="../ink/ink1311.xml"/><Relationship Id="rId33" Type="http://schemas.openxmlformats.org/officeDocument/2006/relationships/image" Target="../media/image2425.png"/><Relationship Id="rId108" Type="http://schemas.openxmlformats.org/officeDocument/2006/relationships/customXml" Target="../ink/ink1359.xml"/><Relationship Id="rId129" Type="http://schemas.openxmlformats.org/officeDocument/2006/relationships/image" Target="../media/image2473.png"/><Relationship Id="rId54" Type="http://schemas.openxmlformats.org/officeDocument/2006/relationships/customXml" Target="../ink/ink1332.xml"/><Relationship Id="rId75" Type="http://schemas.openxmlformats.org/officeDocument/2006/relationships/image" Target="../media/image2446.png"/><Relationship Id="rId96" Type="http://schemas.openxmlformats.org/officeDocument/2006/relationships/customXml" Target="../ink/ink1353.xml"/><Relationship Id="rId140" Type="http://schemas.openxmlformats.org/officeDocument/2006/relationships/customXml" Target="../ink/ink1375.xml"/><Relationship Id="rId161" Type="http://schemas.openxmlformats.org/officeDocument/2006/relationships/image" Target="../media/image2489.png"/><Relationship Id="rId182" Type="http://schemas.openxmlformats.org/officeDocument/2006/relationships/customXml" Target="../ink/ink1396.xml"/><Relationship Id="rId217" Type="http://schemas.openxmlformats.org/officeDocument/2006/relationships/image" Target="../media/image2517.png"/><Relationship Id="rId6" Type="http://schemas.openxmlformats.org/officeDocument/2006/relationships/customXml" Target="../ink/ink1308.xml"/><Relationship Id="rId238" Type="http://schemas.openxmlformats.org/officeDocument/2006/relationships/customXml" Target="../ink/ink1424.xml"/><Relationship Id="rId23" Type="http://schemas.openxmlformats.org/officeDocument/2006/relationships/image" Target="../media/image2420.png"/><Relationship Id="rId119" Type="http://schemas.openxmlformats.org/officeDocument/2006/relationships/image" Target="../media/image2468.png"/><Relationship Id="rId44" Type="http://schemas.openxmlformats.org/officeDocument/2006/relationships/customXml" Target="../ink/ink1327.xml"/><Relationship Id="rId65" Type="http://schemas.openxmlformats.org/officeDocument/2006/relationships/image" Target="../media/image2441.png"/><Relationship Id="rId86" Type="http://schemas.openxmlformats.org/officeDocument/2006/relationships/customXml" Target="../ink/ink1348.xml"/><Relationship Id="rId130" Type="http://schemas.openxmlformats.org/officeDocument/2006/relationships/customXml" Target="../ink/ink1370.xml"/><Relationship Id="rId151" Type="http://schemas.openxmlformats.org/officeDocument/2006/relationships/image" Target="../media/image2484.png"/><Relationship Id="rId172" Type="http://schemas.openxmlformats.org/officeDocument/2006/relationships/customXml" Target="../ink/ink1391.xml"/><Relationship Id="rId193" Type="http://schemas.openxmlformats.org/officeDocument/2006/relationships/image" Target="../media/image2505.png"/><Relationship Id="rId207" Type="http://schemas.openxmlformats.org/officeDocument/2006/relationships/image" Target="../media/image2512.png"/><Relationship Id="rId228" Type="http://schemas.openxmlformats.org/officeDocument/2006/relationships/customXml" Target="../ink/ink1419.xml"/><Relationship Id="rId13" Type="http://schemas.openxmlformats.org/officeDocument/2006/relationships/image" Target="../media/image2415.png"/><Relationship Id="rId109" Type="http://schemas.openxmlformats.org/officeDocument/2006/relationships/image" Target="../media/image2463.png"/><Relationship Id="rId34" Type="http://schemas.openxmlformats.org/officeDocument/2006/relationships/customXml" Target="../ink/ink1322.xml"/><Relationship Id="rId55" Type="http://schemas.openxmlformats.org/officeDocument/2006/relationships/image" Target="../media/image2436.png"/><Relationship Id="rId76" Type="http://schemas.openxmlformats.org/officeDocument/2006/relationships/customXml" Target="../ink/ink1343.xml"/><Relationship Id="rId97" Type="http://schemas.openxmlformats.org/officeDocument/2006/relationships/image" Target="../media/image2457.png"/><Relationship Id="rId120" Type="http://schemas.openxmlformats.org/officeDocument/2006/relationships/customXml" Target="../ink/ink1365.xml"/><Relationship Id="rId141" Type="http://schemas.openxmlformats.org/officeDocument/2006/relationships/image" Target="../media/image2479.png"/><Relationship Id="rId7" Type="http://schemas.openxmlformats.org/officeDocument/2006/relationships/image" Target="../media/image2412.png"/><Relationship Id="rId162" Type="http://schemas.openxmlformats.org/officeDocument/2006/relationships/customXml" Target="../ink/ink1386.xml"/><Relationship Id="rId183" Type="http://schemas.openxmlformats.org/officeDocument/2006/relationships/image" Target="../media/image2500.png"/><Relationship Id="rId218" Type="http://schemas.openxmlformats.org/officeDocument/2006/relationships/customXml" Target="../ink/ink1414.xml"/><Relationship Id="rId239" Type="http://schemas.openxmlformats.org/officeDocument/2006/relationships/image" Target="../media/image2528.png"/><Relationship Id="rId24" Type="http://schemas.openxmlformats.org/officeDocument/2006/relationships/customXml" Target="../ink/ink1317.xml"/><Relationship Id="rId45" Type="http://schemas.openxmlformats.org/officeDocument/2006/relationships/image" Target="../media/image2431.png"/><Relationship Id="rId66" Type="http://schemas.openxmlformats.org/officeDocument/2006/relationships/customXml" Target="../ink/ink1338.xml"/><Relationship Id="rId87" Type="http://schemas.openxmlformats.org/officeDocument/2006/relationships/image" Target="../media/image2452.png"/><Relationship Id="rId110" Type="http://schemas.openxmlformats.org/officeDocument/2006/relationships/customXml" Target="../ink/ink1360.xml"/><Relationship Id="rId131" Type="http://schemas.openxmlformats.org/officeDocument/2006/relationships/image" Target="../media/image2474.png"/><Relationship Id="rId152" Type="http://schemas.openxmlformats.org/officeDocument/2006/relationships/customXml" Target="../ink/ink1381.xml"/><Relationship Id="rId173" Type="http://schemas.openxmlformats.org/officeDocument/2006/relationships/image" Target="../media/image2495.png"/><Relationship Id="rId194" Type="http://schemas.openxmlformats.org/officeDocument/2006/relationships/customXml" Target="../ink/ink1402.xml"/><Relationship Id="rId208" Type="http://schemas.openxmlformats.org/officeDocument/2006/relationships/customXml" Target="../ink/ink1409.xml"/><Relationship Id="rId229" Type="http://schemas.openxmlformats.org/officeDocument/2006/relationships/image" Target="../media/image2523.png"/><Relationship Id="rId240" Type="http://schemas.openxmlformats.org/officeDocument/2006/relationships/customXml" Target="../ink/ink1425.xml"/><Relationship Id="rId14" Type="http://schemas.openxmlformats.org/officeDocument/2006/relationships/customXml" Target="../ink/ink1312.xml"/><Relationship Id="rId35" Type="http://schemas.openxmlformats.org/officeDocument/2006/relationships/image" Target="../media/image2426.png"/><Relationship Id="rId56" Type="http://schemas.openxmlformats.org/officeDocument/2006/relationships/customXml" Target="../ink/ink1333.xml"/><Relationship Id="rId77" Type="http://schemas.openxmlformats.org/officeDocument/2006/relationships/image" Target="../media/image2447.png"/><Relationship Id="rId100" Type="http://schemas.openxmlformats.org/officeDocument/2006/relationships/customXml" Target="../ink/ink1355.xml"/><Relationship Id="rId8" Type="http://schemas.openxmlformats.org/officeDocument/2006/relationships/customXml" Target="../ink/ink1309.xml"/><Relationship Id="rId98" Type="http://schemas.openxmlformats.org/officeDocument/2006/relationships/customXml" Target="../ink/ink1354.xml"/><Relationship Id="rId121" Type="http://schemas.openxmlformats.org/officeDocument/2006/relationships/image" Target="../media/image2469.png"/><Relationship Id="rId142" Type="http://schemas.openxmlformats.org/officeDocument/2006/relationships/customXml" Target="../ink/ink1376.xml"/><Relationship Id="rId163" Type="http://schemas.openxmlformats.org/officeDocument/2006/relationships/image" Target="../media/image2490.png"/><Relationship Id="rId184" Type="http://schemas.openxmlformats.org/officeDocument/2006/relationships/customXml" Target="../ink/ink1397.xml"/><Relationship Id="rId219" Type="http://schemas.openxmlformats.org/officeDocument/2006/relationships/image" Target="../media/image2518.png"/><Relationship Id="rId230" Type="http://schemas.openxmlformats.org/officeDocument/2006/relationships/customXml" Target="../ink/ink1420.xml"/><Relationship Id="rId25" Type="http://schemas.openxmlformats.org/officeDocument/2006/relationships/image" Target="../media/image2421.png"/><Relationship Id="rId46" Type="http://schemas.openxmlformats.org/officeDocument/2006/relationships/customXml" Target="../ink/ink1328.xml"/><Relationship Id="rId67" Type="http://schemas.openxmlformats.org/officeDocument/2006/relationships/image" Target="../media/image2442.png"/><Relationship Id="rId88" Type="http://schemas.openxmlformats.org/officeDocument/2006/relationships/customXml" Target="../ink/ink1349.xml"/><Relationship Id="rId111" Type="http://schemas.openxmlformats.org/officeDocument/2006/relationships/image" Target="../media/image2464.png"/><Relationship Id="rId132" Type="http://schemas.openxmlformats.org/officeDocument/2006/relationships/customXml" Target="../ink/ink1371.xml"/><Relationship Id="rId153" Type="http://schemas.openxmlformats.org/officeDocument/2006/relationships/image" Target="../media/image2485.png"/><Relationship Id="rId174" Type="http://schemas.openxmlformats.org/officeDocument/2006/relationships/customXml" Target="../ink/ink1392.xml"/><Relationship Id="rId195" Type="http://schemas.openxmlformats.org/officeDocument/2006/relationships/image" Target="../media/image2506.png"/><Relationship Id="rId209" Type="http://schemas.openxmlformats.org/officeDocument/2006/relationships/image" Target="../media/image2513.png"/><Relationship Id="rId220" Type="http://schemas.openxmlformats.org/officeDocument/2006/relationships/customXml" Target="../ink/ink1415.xml"/><Relationship Id="rId241" Type="http://schemas.openxmlformats.org/officeDocument/2006/relationships/image" Target="../media/image2529.png"/><Relationship Id="rId15" Type="http://schemas.openxmlformats.org/officeDocument/2006/relationships/image" Target="../media/image2416.png"/><Relationship Id="rId36" Type="http://schemas.openxmlformats.org/officeDocument/2006/relationships/customXml" Target="../ink/ink1323.xml"/><Relationship Id="rId57" Type="http://schemas.openxmlformats.org/officeDocument/2006/relationships/image" Target="../media/image2437.png"/><Relationship Id="rId10" Type="http://schemas.openxmlformats.org/officeDocument/2006/relationships/customXml" Target="../ink/ink1310.xml"/><Relationship Id="rId31" Type="http://schemas.openxmlformats.org/officeDocument/2006/relationships/image" Target="../media/image2424.png"/><Relationship Id="rId52" Type="http://schemas.openxmlformats.org/officeDocument/2006/relationships/customXml" Target="../ink/ink1331.xml"/><Relationship Id="rId73" Type="http://schemas.openxmlformats.org/officeDocument/2006/relationships/image" Target="../media/image2445.png"/><Relationship Id="rId78" Type="http://schemas.openxmlformats.org/officeDocument/2006/relationships/customXml" Target="../ink/ink1344.xml"/><Relationship Id="rId94" Type="http://schemas.openxmlformats.org/officeDocument/2006/relationships/customXml" Target="../ink/ink1352.xml"/><Relationship Id="rId99" Type="http://schemas.openxmlformats.org/officeDocument/2006/relationships/image" Target="../media/image2458.png"/><Relationship Id="rId101" Type="http://schemas.openxmlformats.org/officeDocument/2006/relationships/image" Target="../media/image2459.png"/><Relationship Id="rId122" Type="http://schemas.openxmlformats.org/officeDocument/2006/relationships/customXml" Target="../ink/ink1366.xml"/><Relationship Id="rId143" Type="http://schemas.openxmlformats.org/officeDocument/2006/relationships/image" Target="../media/image2480.png"/><Relationship Id="rId148" Type="http://schemas.openxmlformats.org/officeDocument/2006/relationships/customXml" Target="../ink/ink1379.xml"/><Relationship Id="rId164" Type="http://schemas.openxmlformats.org/officeDocument/2006/relationships/customXml" Target="../ink/ink1387.xml"/><Relationship Id="rId169" Type="http://schemas.openxmlformats.org/officeDocument/2006/relationships/image" Target="../media/image2493.png"/><Relationship Id="rId185" Type="http://schemas.openxmlformats.org/officeDocument/2006/relationships/image" Target="../media/image2501.png"/><Relationship Id="rId4" Type="http://schemas.openxmlformats.org/officeDocument/2006/relationships/customXml" Target="../ink/ink1307.xml"/><Relationship Id="rId9" Type="http://schemas.openxmlformats.org/officeDocument/2006/relationships/image" Target="../media/image2413.png"/><Relationship Id="rId180" Type="http://schemas.openxmlformats.org/officeDocument/2006/relationships/customXml" Target="../ink/ink1395.xml"/><Relationship Id="rId210" Type="http://schemas.openxmlformats.org/officeDocument/2006/relationships/customXml" Target="../ink/ink1410.xml"/><Relationship Id="rId215" Type="http://schemas.openxmlformats.org/officeDocument/2006/relationships/image" Target="../media/image2516.png"/><Relationship Id="rId236" Type="http://schemas.openxmlformats.org/officeDocument/2006/relationships/customXml" Target="../ink/ink1423.xml"/><Relationship Id="rId26" Type="http://schemas.openxmlformats.org/officeDocument/2006/relationships/customXml" Target="../ink/ink1318.xml"/><Relationship Id="rId231" Type="http://schemas.openxmlformats.org/officeDocument/2006/relationships/image" Target="../media/image2524.png"/><Relationship Id="rId47" Type="http://schemas.openxmlformats.org/officeDocument/2006/relationships/image" Target="../media/image2432.png"/><Relationship Id="rId68" Type="http://schemas.openxmlformats.org/officeDocument/2006/relationships/customXml" Target="../ink/ink1339.xml"/><Relationship Id="rId89" Type="http://schemas.openxmlformats.org/officeDocument/2006/relationships/image" Target="../media/image2453.png"/><Relationship Id="rId112" Type="http://schemas.openxmlformats.org/officeDocument/2006/relationships/customXml" Target="../ink/ink1361.xml"/><Relationship Id="rId133" Type="http://schemas.openxmlformats.org/officeDocument/2006/relationships/image" Target="../media/image2475.png"/><Relationship Id="rId154" Type="http://schemas.openxmlformats.org/officeDocument/2006/relationships/customXml" Target="../ink/ink1382.xml"/><Relationship Id="rId175" Type="http://schemas.openxmlformats.org/officeDocument/2006/relationships/image" Target="../media/image2496.png"/><Relationship Id="rId196" Type="http://schemas.openxmlformats.org/officeDocument/2006/relationships/customXml" Target="../ink/ink1403.xml"/><Relationship Id="rId200" Type="http://schemas.openxmlformats.org/officeDocument/2006/relationships/customXml" Target="../ink/ink1405.xml"/><Relationship Id="rId16" Type="http://schemas.openxmlformats.org/officeDocument/2006/relationships/customXml" Target="../ink/ink1313.xml"/><Relationship Id="rId221" Type="http://schemas.openxmlformats.org/officeDocument/2006/relationships/image" Target="../media/image2519.png"/><Relationship Id="rId242" Type="http://schemas.openxmlformats.org/officeDocument/2006/relationships/customXml" Target="../ink/ink1426.xml"/><Relationship Id="rId37" Type="http://schemas.openxmlformats.org/officeDocument/2006/relationships/image" Target="../media/image2427.png"/><Relationship Id="rId58" Type="http://schemas.openxmlformats.org/officeDocument/2006/relationships/customXml" Target="../ink/ink1334.xml"/><Relationship Id="rId79" Type="http://schemas.openxmlformats.org/officeDocument/2006/relationships/image" Target="../media/image2448.png"/><Relationship Id="rId102" Type="http://schemas.openxmlformats.org/officeDocument/2006/relationships/customXml" Target="../ink/ink1356.xml"/><Relationship Id="rId123" Type="http://schemas.openxmlformats.org/officeDocument/2006/relationships/image" Target="../media/image2470.png"/><Relationship Id="rId144" Type="http://schemas.openxmlformats.org/officeDocument/2006/relationships/customXml" Target="../ink/ink1377.xml"/><Relationship Id="rId90" Type="http://schemas.openxmlformats.org/officeDocument/2006/relationships/customXml" Target="../ink/ink1350.xml"/><Relationship Id="rId165" Type="http://schemas.openxmlformats.org/officeDocument/2006/relationships/image" Target="../media/image2491.png"/><Relationship Id="rId186" Type="http://schemas.openxmlformats.org/officeDocument/2006/relationships/customXml" Target="../ink/ink1398.xml"/><Relationship Id="rId211" Type="http://schemas.openxmlformats.org/officeDocument/2006/relationships/image" Target="../media/image2514.png"/><Relationship Id="rId232" Type="http://schemas.openxmlformats.org/officeDocument/2006/relationships/customXml" Target="../ink/ink1421.xml"/><Relationship Id="rId27" Type="http://schemas.openxmlformats.org/officeDocument/2006/relationships/image" Target="../media/image2422.png"/><Relationship Id="rId48" Type="http://schemas.openxmlformats.org/officeDocument/2006/relationships/customXml" Target="../ink/ink1329.xml"/><Relationship Id="rId69" Type="http://schemas.openxmlformats.org/officeDocument/2006/relationships/image" Target="../media/image2443.png"/><Relationship Id="rId113" Type="http://schemas.openxmlformats.org/officeDocument/2006/relationships/image" Target="../media/image2465.png"/><Relationship Id="rId134" Type="http://schemas.openxmlformats.org/officeDocument/2006/relationships/customXml" Target="../ink/ink1372.xml"/><Relationship Id="rId80" Type="http://schemas.openxmlformats.org/officeDocument/2006/relationships/customXml" Target="../ink/ink1345.xml"/><Relationship Id="rId155" Type="http://schemas.openxmlformats.org/officeDocument/2006/relationships/image" Target="../media/image2486.png"/><Relationship Id="rId176" Type="http://schemas.openxmlformats.org/officeDocument/2006/relationships/customXml" Target="../ink/ink1393.xml"/><Relationship Id="rId197" Type="http://schemas.openxmlformats.org/officeDocument/2006/relationships/image" Target="../media/image2507.png"/><Relationship Id="rId201" Type="http://schemas.openxmlformats.org/officeDocument/2006/relationships/image" Target="../media/image2509.png"/><Relationship Id="rId222" Type="http://schemas.openxmlformats.org/officeDocument/2006/relationships/customXml" Target="../ink/ink1416.xml"/><Relationship Id="rId243" Type="http://schemas.openxmlformats.org/officeDocument/2006/relationships/image" Target="../media/image2530.png"/><Relationship Id="rId17" Type="http://schemas.openxmlformats.org/officeDocument/2006/relationships/image" Target="../media/image2417.png"/><Relationship Id="rId38" Type="http://schemas.openxmlformats.org/officeDocument/2006/relationships/customXml" Target="../ink/ink1324.xml"/><Relationship Id="rId59" Type="http://schemas.openxmlformats.org/officeDocument/2006/relationships/image" Target="../media/image2438.png"/><Relationship Id="rId103" Type="http://schemas.openxmlformats.org/officeDocument/2006/relationships/image" Target="../media/image2460.png"/><Relationship Id="rId124" Type="http://schemas.openxmlformats.org/officeDocument/2006/relationships/customXml" Target="../ink/ink1367.xml"/><Relationship Id="rId70" Type="http://schemas.openxmlformats.org/officeDocument/2006/relationships/customXml" Target="../ink/ink1340.xml"/><Relationship Id="rId91" Type="http://schemas.openxmlformats.org/officeDocument/2006/relationships/image" Target="../media/image2454.png"/><Relationship Id="rId145" Type="http://schemas.openxmlformats.org/officeDocument/2006/relationships/image" Target="../media/image2481.png"/><Relationship Id="rId166" Type="http://schemas.openxmlformats.org/officeDocument/2006/relationships/customXml" Target="../ink/ink1388.xml"/><Relationship Id="rId187" Type="http://schemas.openxmlformats.org/officeDocument/2006/relationships/image" Target="../media/image250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11.xml"/><Relationship Id="rId233" Type="http://schemas.openxmlformats.org/officeDocument/2006/relationships/image" Target="../media/image2525.png"/><Relationship Id="rId28" Type="http://schemas.openxmlformats.org/officeDocument/2006/relationships/customXml" Target="../ink/ink1319.xml"/><Relationship Id="rId49" Type="http://schemas.openxmlformats.org/officeDocument/2006/relationships/image" Target="../media/image2433.png"/><Relationship Id="rId114" Type="http://schemas.openxmlformats.org/officeDocument/2006/relationships/customXml" Target="../ink/ink1362.xml"/><Relationship Id="rId60" Type="http://schemas.openxmlformats.org/officeDocument/2006/relationships/customXml" Target="../ink/ink1335.xml"/><Relationship Id="rId81" Type="http://schemas.openxmlformats.org/officeDocument/2006/relationships/image" Target="../media/image2449.png"/><Relationship Id="rId135" Type="http://schemas.openxmlformats.org/officeDocument/2006/relationships/image" Target="../media/image2476.png"/><Relationship Id="rId156" Type="http://schemas.openxmlformats.org/officeDocument/2006/relationships/customXml" Target="../ink/ink1383.xml"/><Relationship Id="rId177" Type="http://schemas.openxmlformats.org/officeDocument/2006/relationships/image" Target="../media/image2497.png"/><Relationship Id="rId198" Type="http://schemas.openxmlformats.org/officeDocument/2006/relationships/customXml" Target="../ink/ink1404.xml"/><Relationship Id="rId202" Type="http://schemas.openxmlformats.org/officeDocument/2006/relationships/customXml" Target="../ink/ink1406.xml"/><Relationship Id="rId223" Type="http://schemas.openxmlformats.org/officeDocument/2006/relationships/image" Target="../media/image2520.png"/><Relationship Id="rId244" Type="http://schemas.openxmlformats.org/officeDocument/2006/relationships/customXml" Target="../ink/ink1427.xml"/><Relationship Id="rId18" Type="http://schemas.openxmlformats.org/officeDocument/2006/relationships/customXml" Target="../ink/ink1314.xml"/><Relationship Id="rId39" Type="http://schemas.openxmlformats.org/officeDocument/2006/relationships/image" Target="../media/image2428.png"/><Relationship Id="rId50" Type="http://schemas.openxmlformats.org/officeDocument/2006/relationships/customXml" Target="../ink/ink1330.xml"/><Relationship Id="rId104" Type="http://schemas.openxmlformats.org/officeDocument/2006/relationships/customXml" Target="../ink/ink1357.xml"/><Relationship Id="rId125" Type="http://schemas.openxmlformats.org/officeDocument/2006/relationships/image" Target="../media/image2471.png"/><Relationship Id="rId146" Type="http://schemas.openxmlformats.org/officeDocument/2006/relationships/customXml" Target="../ink/ink1378.xml"/><Relationship Id="rId167" Type="http://schemas.openxmlformats.org/officeDocument/2006/relationships/image" Target="../media/image2492.png"/><Relationship Id="rId188" Type="http://schemas.openxmlformats.org/officeDocument/2006/relationships/customXml" Target="../ink/ink1399.xml"/><Relationship Id="rId71" Type="http://schemas.openxmlformats.org/officeDocument/2006/relationships/image" Target="../media/image2444.png"/><Relationship Id="rId92" Type="http://schemas.openxmlformats.org/officeDocument/2006/relationships/customXml" Target="../ink/ink1351.xml"/><Relationship Id="rId213" Type="http://schemas.openxmlformats.org/officeDocument/2006/relationships/image" Target="../media/image2515.png"/><Relationship Id="rId234" Type="http://schemas.openxmlformats.org/officeDocument/2006/relationships/customXml" Target="../ink/ink1422.xml"/><Relationship Id="rId2" Type="http://schemas.openxmlformats.org/officeDocument/2006/relationships/customXml" Target="../ink/ink1306.xml"/><Relationship Id="rId29" Type="http://schemas.openxmlformats.org/officeDocument/2006/relationships/image" Target="../media/image2423.png"/><Relationship Id="rId40" Type="http://schemas.openxmlformats.org/officeDocument/2006/relationships/customXml" Target="../ink/ink1325.xml"/><Relationship Id="rId115" Type="http://schemas.openxmlformats.org/officeDocument/2006/relationships/image" Target="../media/image2466.png"/><Relationship Id="rId136" Type="http://schemas.openxmlformats.org/officeDocument/2006/relationships/customXml" Target="../ink/ink1373.xml"/><Relationship Id="rId157" Type="http://schemas.openxmlformats.org/officeDocument/2006/relationships/image" Target="../media/image2487.png"/><Relationship Id="rId178" Type="http://schemas.openxmlformats.org/officeDocument/2006/relationships/customXml" Target="../ink/ink1394.xml"/><Relationship Id="rId61" Type="http://schemas.openxmlformats.org/officeDocument/2006/relationships/image" Target="../media/image2439.png"/><Relationship Id="rId82" Type="http://schemas.openxmlformats.org/officeDocument/2006/relationships/customXml" Target="../ink/ink1346.xml"/><Relationship Id="rId199" Type="http://schemas.openxmlformats.org/officeDocument/2006/relationships/image" Target="../media/image2508.png"/><Relationship Id="rId203" Type="http://schemas.openxmlformats.org/officeDocument/2006/relationships/image" Target="../media/image2510.png"/><Relationship Id="rId19" Type="http://schemas.openxmlformats.org/officeDocument/2006/relationships/image" Target="../media/image2418.png"/><Relationship Id="rId224" Type="http://schemas.openxmlformats.org/officeDocument/2006/relationships/customXml" Target="../ink/ink1417.xml"/><Relationship Id="rId245" Type="http://schemas.openxmlformats.org/officeDocument/2006/relationships/image" Target="../media/image2531.png"/><Relationship Id="rId30" Type="http://schemas.openxmlformats.org/officeDocument/2006/relationships/customXml" Target="../ink/ink1320.xml"/><Relationship Id="rId105" Type="http://schemas.openxmlformats.org/officeDocument/2006/relationships/image" Target="../media/image2461.png"/><Relationship Id="rId126" Type="http://schemas.openxmlformats.org/officeDocument/2006/relationships/customXml" Target="../ink/ink1368.xml"/><Relationship Id="rId147" Type="http://schemas.openxmlformats.org/officeDocument/2006/relationships/image" Target="../media/image2482.png"/><Relationship Id="rId168" Type="http://schemas.openxmlformats.org/officeDocument/2006/relationships/customXml" Target="../ink/ink1389.xml"/><Relationship Id="rId51" Type="http://schemas.openxmlformats.org/officeDocument/2006/relationships/image" Target="../media/image2434.png"/><Relationship Id="rId72" Type="http://schemas.openxmlformats.org/officeDocument/2006/relationships/customXml" Target="../ink/ink1341.xml"/><Relationship Id="rId93" Type="http://schemas.openxmlformats.org/officeDocument/2006/relationships/image" Target="../media/image2455.png"/><Relationship Id="rId189" Type="http://schemas.openxmlformats.org/officeDocument/2006/relationships/image" Target="../media/image2503.png"/><Relationship Id="rId3" Type="http://schemas.openxmlformats.org/officeDocument/2006/relationships/image" Target="../media/image2410.png"/><Relationship Id="rId214" Type="http://schemas.openxmlformats.org/officeDocument/2006/relationships/customXml" Target="../ink/ink1412.xml"/><Relationship Id="rId235" Type="http://schemas.openxmlformats.org/officeDocument/2006/relationships/image" Target="../media/image2526.png"/><Relationship Id="rId116" Type="http://schemas.openxmlformats.org/officeDocument/2006/relationships/customXml" Target="../ink/ink1363.xml"/><Relationship Id="rId137" Type="http://schemas.openxmlformats.org/officeDocument/2006/relationships/image" Target="../media/image2477.png"/><Relationship Id="rId158" Type="http://schemas.openxmlformats.org/officeDocument/2006/relationships/customXml" Target="../ink/ink1384.xml"/><Relationship Id="rId20" Type="http://schemas.openxmlformats.org/officeDocument/2006/relationships/customXml" Target="../ink/ink1315.xml"/><Relationship Id="rId41" Type="http://schemas.openxmlformats.org/officeDocument/2006/relationships/image" Target="../media/image2429.png"/><Relationship Id="rId62" Type="http://schemas.openxmlformats.org/officeDocument/2006/relationships/customXml" Target="../ink/ink1336.xml"/><Relationship Id="rId83" Type="http://schemas.openxmlformats.org/officeDocument/2006/relationships/image" Target="../media/image2450.png"/><Relationship Id="rId179" Type="http://schemas.openxmlformats.org/officeDocument/2006/relationships/image" Target="../media/image2498.png"/><Relationship Id="rId190" Type="http://schemas.openxmlformats.org/officeDocument/2006/relationships/customXml" Target="../ink/ink1400.xml"/><Relationship Id="rId204" Type="http://schemas.openxmlformats.org/officeDocument/2006/relationships/customXml" Target="../ink/ink1407.xml"/><Relationship Id="rId225" Type="http://schemas.openxmlformats.org/officeDocument/2006/relationships/image" Target="../media/image2521.png"/><Relationship Id="rId106" Type="http://schemas.openxmlformats.org/officeDocument/2006/relationships/customXml" Target="../ink/ink1358.xml"/><Relationship Id="rId127" Type="http://schemas.openxmlformats.org/officeDocument/2006/relationships/image" Target="../media/image2472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87.png"/><Relationship Id="rId21" Type="http://schemas.openxmlformats.org/officeDocument/2006/relationships/image" Target="../media/image2539.png"/><Relationship Id="rId63" Type="http://schemas.openxmlformats.org/officeDocument/2006/relationships/image" Target="../media/image2560.png"/><Relationship Id="rId159" Type="http://schemas.openxmlformats.org/officeDocument/2006/relationships/image" Target="../media/image2608.png"/><Relationship Id="rId170" Type="http://schemas.openxmlformats.org/officeDocument/2006/relationships/customXml" Target="../ink/ink1509.xml"/><Relationship Id="rId226" Type="http://schemas.openxmlformats.org/officeDocument/2006/relationships/customXml" Target="../ink/ink1537.xml"/><Relationship Id="rId268" Type="http://schemas.openxmlformats.org/officeDocument/2006/relationships/customXml" Target="../ink/ink1558.xml"/><Relationship Id="rId32" Type="http://schemas.openxmlformats.org/officeDocument/2006/relationships/customXml" Target="../ink/ink1440.xml"/><Relationship Id="rId74" Type="http://schemas.openxmlformats.org/officeDocument/2006/relationships/customXml" Target="../ink/ink1461.xml"/><Relationship Id="rId128" Type="http://schemas.openxmlformats.org/officeDocument/2006/relationships/customXml" Target="../ink/ink1488.xml"/><Relationship Id="rId181" Type="http://schemas.openxmlformats.org/officeDocument/2006/relationships/image" Target="../media/image2619.png"/><Relationship Id="rId237" Type="http://schemas.openxmlformats.org/officeDocument/2006/relationships/image" Target="../media/image2647.png"/><Relationship Id="rId279" Type="http://schemas.openxmlformats.org/officeDocument/2006/relationships/image" Target="../media/image2668.png"/><Relationship Id="rId43" Type="http://schemas.openxmlformats.org/officeDocument/2006/relationships/image" Target="../media/image2550.png"/><Relationship Id="rId139" Type="http://schemas.openxmlformats.org/officeDocument/2006/relationships/image" Target="../media/image2598.png"/><Relationship Id="rId290" Type="http://schemas.openxmlformats.org/officeDocument/2006/relationships/customXml" Target="../ink/ink1569.xml"/><Relationship Id="rId85" Type="http://schemas.openxmlformats.org/officeDocument/2006/relationships/image" Target="../media/image2571.png"/><Relationship Id="rId150" Type="http://schemas.openxmlformats.org/officeDocument/2006/relationships/customXml" Target="../ink/ink1499.xml"/><Relationship Id="rId171" Type="http://schemas.openxmlformats.org/officeDocument/2006/relationships/image" Target="../media/image2614.png"/><Relationship Id="rId192" Type="http://schemas.openxmlformats.org/officeDocument/2006/relationships/customXml" Target="../ink/ink1520.xml"/><Relationship Id="rId206" Type="http://schemas.openxmlformats.org/officeDocument/2006/relationships/customXml" Target="../ink/ink1527.xml"/><Relationship Id="rId227" Type="http://schemas.openxmlformats.org/officeDocument/2006/relationships/image" Target="../media/image2642.png"/><Relationship Id="rId248" Type="http://schemas.openxmlformats.org/officeDocument/2006/relationships/customXml" Target="../ink/ink1548.xml"/><Relationship Id="rId269" Type="http://schemas.openxmlformats.org/officeDocument/2006/relationships/image" Target="../media/image2663.png"/><Relationship Id="rId12" Type="http://schemas.openxmlformats.org/officeDocument/2006/relationships/customXml" Target="../ink/ink1431.xml"/><Relationship Id="rId33" Type="http://schemas.openxmlformats.org/officeDocument/2006/relationships/image" Target="../media/image2545.png"/><Relationship Id="rId108" Type="http://schemas.openxmlformats.org/officeDocument/2006/relationships/customXml" Target="../ink/ink1478.xml"/><Relationship Id="rId129" Type="http://schemas.openxmlformats.org/officeDocument/2006/relationships/image" Target="../media/image2593.png"/><Relationship Id="rId280" Type="http://schemas.openxmlformats.org/officeDocument/2006/relationships/customXml" Target="../ink/ink1564.xml"/><Relationship Id="rId54" Type="http://schemas.openxmlformats.org/officeDocument/2006/relationships/customXml" Target="../ink/ink1451.xml"/><Relationship Id="rId75" Type="http://schemas.openxmlformats.org/officeDocument/2006/relationships/image" Target="../media/image2566.png"/><Relationship Id="rId96" Type="http://schemas.openxmlformats.org/officeDocument/2006/relationships/customXml" Target="../ink/ink1472.xml"/><Relationship Id="rId140" Type="http://schemas.openxmlformats.org/officeDocument/2006/relationships/customXml" Target="../ink/ink1494.xml"/><Relationship Id="rId161" Type="http://schemas.openxmlformats.org/officeDocument/2006/relationships/image" Target="../media/image2609.png"/><Relationship Id="rId182" Type="http://schemas.openxmlformats.org/officeDocument/2006/relationships/customXml" Target="../ink/ink1515.xml"/><Relationship Id="rId217" Type="http://schemas.openxmlformats.org/officeDocument/2006/relationships/image" Target="../media/image2637.png"/><Relationship Id="rId238" Type="http://schemas.openxmlformats.org/officeDocument/2006/relationships/customXml" Target="../ink/ink1543.xml"/><Relationship Id="rId259" Type="http://schemas.openxmlformats.org/officeDocument/2006/relationships/image" Target="../media/image2658.png"/><Relationship Id="rId23" Type="http://schemas.openxmlformats.org/officeDocument/2006/relationships/image" Target="../media/image2540.png"/><Relationship Id="rId119" Type="http://schemas.openxmlformats.org/officeDocument/2006/relationships/image" Target="../media/image2588.png"/><Relationship Id="rId270" Type="http://schemas.openxmlformats.org/officeDocument/2006/relationships/customXml" Target="../ink/ink1559.xml"/><Relationship Id="rId291" Type="http://schemas.openxmlformats.org/officeDocument/2006/relationships/image" Target="../media/image38.png"/><Relationship Id="rId44" Type="http://schemas.openxmlformats.org/officeDocument/2006/relationships/customXml" Target="../ink/ink1446.xml"/><Relationship Id="rId65" Type="http://schemas.openxmlformats.org/officeDocument/2006/relationships/image" Target="../media/image2561.png"/><Relationship Id="rId86" Type="http://schemas.openxmlformats.org/officeDocument/2006/relationships/customXml" Target="../ink/ink1467.xml"/><Relationship Id="rId130" Type="http://schemas.openxmlformats.org/officeDocument/2006/relationships/customXml" Target="../ink/ink1489.xml"/><Relationship Id="rId151" Type="http://schemas.openxmlformats.org/officeDocument/2006/relationships/image" Target="../media/image2604.png"/><Relationship Id="rId172" Type="http://schemas.openxmlformats.org/officeDocument/2006/relationships/customXml" Target="../ink/ink1510.xml"/><Relationship Id="rId193" Type="http://schemas.openxmlformats.org/officeDocument/2006/relationships/image" Target="../media/image2625.png"/><Relationship Id="rId207" Type="http://schemas.openxmlformats.org/officeDocument/2006/relationships/image" Target="../media/image2632.png"/><Relationship Id="rId228" Type="http://schemas.openxmlformats.org/officeDocument/2006/relationships/customXml" Target="../ink/ink1538.xml"/><Relationship Id="rId249" Type="http://schemas.openxmlformats.org/officeDocument/2006/relationships/image" Target="../media/image2653.png"/><Relationship Id="rId109" Type="http://schemas.openxmlformats.org/officeDocument/2006/relationships/image" Target="../media/image2583.png"/><Relationship Id="rId260" Type="http://schemas.openxmlformats.org/officeDocument/2006/relationships/customXml" Target="../ink/ink1554.xml"/><Relationship Id="rId281" Type="http://schemas.openxmlformats.org/officeDocument/2006/relationships/image" Target="../media/image2669.png"/><Relationship Id="rId34" Type="http://schemas.openxmlformats.org/officeDocument/2006/relationships/customXml" Target="../ink/ink1441.xml"/><Relationship Id="rId55" Type="http://schemas.openxmlformats.org/officeDocument/2006/relationships/image" Target="../media/image2556.png"/><Relationship Id="rId76" Type="http://schemas.openxmlformats.org/officeDocument/2006/relationships/customXml" Target="../ink/ink1462.xml"/><Relationship Id="rId97" Type="http://schemas.openxmlformats.org/officeDocument/2006/relationships/image" Target="../media/image2577.png"/><Relationship Id="rId120" Type="http://schemas.openxmlformats.org/officeDocument/2006/relationships/customXml" Target="../ink/ink1484.xml"/><Relationship Id="rId141" Type="http://schemas.openxmlformats.org/officeDocument/2006/relationships/image" Target="../media/image2599.png"/><Relationship Id="rId7" Type="http://schemas.openxmlformats.org/officeDocument/2006/relationships/image" Target="../media/image2532.png"/><Relationship Id="rId162" Type="http://schemas.openxmlformats.org/officeDocument/2006/relationships/customXml" Target="../ink/ink1505.xml"/><Relationship Id="rId183" Type="http://schemas.openxmlformats.org/officeDocument/2006/relationships/image" Target="../media/image2620.png"/><Relationship Id="rId218" Type="http://schemas.openxmlformats.org/officeDocument/2006/relationships/customXml" Target="../ink/ink1533.xml"/><Relationship Id="rId239" Type="http://schemas.openxmlformats.org/officeDocument/2006/relationships/image" Target="../media/image2648.png"/><Relationship Id="rId250" Type="http://schemas.openxmlformats.org/officeDocument/2006/relationships/customXml" Target="../ink/ink1549.xml"/><Relationship Id="rId271" Type="http://schemas.openxmlformats.org/officeDocument/2006/relationships/image" Target="../media/image2664.png"/><Relationship Id="rId292" Type="http://schemas.openxmlformats.org/officeDocument/2006/relationships/customXml" Target="../ink/ink1570.xml"/><Relationship Id="rId24" Type="http://schemas.openxmlformats.org/officeDocument/2006/relationships/customXml" Target="../ink/ink1436.xml"/><Relationship Id="rId45" Type="http://schemas.openxmlformats.org/officeDocument/2006/relationships/image" Target="../media/image2551.png"/><Relationship Id="rId66" Type="http://schemas.openxmlformats.org/officeDocument/2006/relationships/customXml" Target="../ink/ink1457.xml"/><Relationship Id="rId87" Type="http://schemas.openxmlformats.org/officeDocument/2006/relationships/image" Target="../media/image2572.png"/><Relationship Id="rId110" Type="http://schemas.openxmlformats.org/officeDocument/2006/relationships/customXml" Target="../ink/ink1479.xml"/><Relationship Id="rId131" Type="http://schemas.openxmlformats.org/officeDocument/2006/relationships/image" Target="../media/image2594.png"/><Relationship Id="rId152" Type="http://schemas.openxmlformats.org/officeDocument/2006/relationships/customXml" Target="../ink/ink1500.xml"/><Relationship Id="rId173" Type="http://schemas.openxmlformats.org/officeDocument/2006/relationships/image" Target="../media/image2615.png"/><Relationship Id="rId194" Type="http://schemas.openxmlformats.org/officeDocument/2006/relationships/customXml" Target="../ink/ink1521.xml"/><Relationship Id="rId208" Type="http://schemas.openxmlformats.org/officeDocument/2006/relationships/customXml" Target="../ink/ink1528.xml"/><Relationship Id="rId229" Type="http://schemas.openxmlformats.org/officeDocument/2006/relationships/image" Target="../media/image2643.png"/><Relationship Id="rId240" Type="http://schemas.openxmlformats.org/officeDocument/2006/relationships/customXml" Target="../ink/ink1544.xml"/><Relationship Id="rId261" Type="http://schemas.openxmlformats.org/officeDocument/2006/relationships/image" Target="../media/image2659.png"/><Relationship Id="rId35" Type="http://schemas.openxmlformats.org/officeDocument/2006/relationships/image" Target="../media/image2546.png"/><Relationship Id="rId56" Type="http://schemas.openxmlformats.org/officeDocument/2006/relationships/customXml" Target="../ink/ink1452.xml"/><Relationship Id="rId77" Type="http://schemas.openxmlformats.org/officeDocument/2006/relationships/image" Target="../media/image2567.png"/><Relationship Id="rId100" Type="http://schemas.openxmlformats.org/officeDocument/2006/relationships/customXml" Target="../ink/ink1474.xml"/><Relationship Id="rId282" Type="http://schemas.openxmlformats.org/officeDocument/2006/relationships/customXml" Target="../ink/ink1565.xml"/><Relationship Id="rId8" Type="http://schemas.openxmlformats.org/officeDocument/2006/relationships/customXml" Target="../ink/ink1429.xml"/><Relationship Id="rId98" Type="http://schemas.openxmlformats.org/officeDocument/2006/relationships/customXml" Target="../ink/ink1473.xml"/><Relationship Id="rId121" Type="http://schemas.openxmlformats.org/officeDocument/2006/relationships/image" Target="../media/image2589.png"/><Relationship Id="rId142" Type="http://schemas.openxmlformats.org/officeDocument/2006/relationships/customXml" Target="../ink/ink1495.xml"/><Relationship Id="rId163" Type="http://schemas.openxmlformats.org/officeDocument/2006/relationships/image" Target="../media/image2610.png"/><Relationship Id="rId184" Type="http://schemas.openxmlformats.org/officeDocument/2006/relationships/customXml" Target="../ink/ink1516.xml"/><Relationship Id="rId219" Type="http://schemas.openxmlformats.org/officeDocument/2006/relationships/image" Target="../media/image2638.png"/><Relationship Id="rId230" Type="http://schemas.openxmlformats.org/officeDocument/2006/relationships/customXml" Target="../ink/ink1539.xml"/><Relationship Id="rId251" Type="http://schemas.openxmlformats.org/officeDocument/2006/relationships/image" Target="../media/image2654.png"/><Relationship Id="rId25" Type="http://schemas.openxmlformats.org/officeDocument/2006/relationships/image" Target="../media/image2541.png"/><Relationship Id="rId46" Type="http://schemas.openxmlformats.org/officeDocument/2006/relationships/customXml" Target="../ink/ink1447.xml"/><Relationship Id="rId67" Type="http://schemas.openxmlformats.org/officeDocument/2006/relationships/image" Target="../media/image2562.png"/><Relationship Id="rId272" Type="http://schemas.openxmlformats.org/officeDocument/2006/relationships/customXml" Target="../ink/ink1560.xml"/><Relationship Id="rId293" Type="http://schemas.openxmlformats.org/officeDocument/2006/relationships/image" Target="../media/image39.png"/><Relationship Id="rId88" Type="http://schemas.openxmlformats.org/officeDocument/2006/relationships/customXml" Target="../ink/ink1468.xml"/><Relationship Id="rId111" Type="http://schemas.openxmlformats.org/officeDocument/2006/relationships/image" Target="../media/image2584.png"/><Relationship Id="rId132" Type="http://schemas.openxmlformats.org/officeDocument/2006/relationships/customXml" Target="../ink/ink1490.xml"/><Relationship Id="rId153" Type="http://schemas.openxmlformats.org/officeDocument/2006/relationships/image" Target="../media/image2605.png"/><Relationship Id="rId174" Type="http://schemas.openxmlformats.org/officeDocument/2006/relationships/customXml" Target="../ink/ink1511.xml"/><Relationship Id="rId195" Type="http://schemas.openxmlformats.org/officeDocument/2006/relationships/image" Target="../media/image2626.png"/><Relationship Id="rId209" Type="http://schemas.openxmlformats.org/officeDocument/2006/relationships/image" Target="../media/image2633.png"/><Relationship Id="rId220" Type="http://schemas.openxmlformats.org/officeDocument/2006/relationships/customXml" Target="../ink/ink1534.xml"/><Relationship Id="rId241" Type="http://schemas.openxmlformats.org/officeDocument/2006/relationships/image" Target="../media/image2649.png"/><Relationship Id="rId15" Type="http://schemas.openxmlformats.org/officeDocument/2006/relationships/image" Target="../media/image2536.png"/><Relationship Id="rId36" Type="http://schemas.openxmlformats.org/officeDocument/2006/relationships/customXml" Target="../ink/ink1442.xml"/><Relationship Id="rId57" Type="http://schemas.openxmlformats.org/officeDocument/2006/relationships/image" Target="../media/image2557.png"/><Relationship Id="rId262" Type="http://schemas.openxmlformats.org/officeDocument/2006/relationships/customXml" Target="../ink/ink1555.xml"/><Relationship Id="rId283" Type="http://schemas.openxmlformats.org/officeDocument/2006/relationships/image" Target="../media/image2670.png"/><Relationship Id="rId78" Type="http://schemas.openxmlformats.org/officeDocument/2006/relationships/customXml" Target="../ink/ink1463.xml"/><Relationship Id="rId99" Type="http://schemas.openxmlformats.org/officeDocument/2006/relationships/image" Target="../media/image2578.png"/><Relationship Id="rId101" Type="http://schemas.openxmlformats.org/officeDocument/2006/relationships/image" Target="../media/image2579.png"/><Relationship Id="rId122" Type="http://schemas.openxmlformats.org/officeDocument/2006/relationships/customXml" Target="../ink/ink1485.xml"/><Relationship Id="rId143" Type="http://schemas.openxmlformats.org/officeDocument/2006/relationships/image" Target="../media/image2600.png"/><Relationship Id="rId164" Type="http://schemas.openxmlformats.org/officeDocument/2006/relationships/customXml" Target="../ink/ink1506.xml"/><Relationship Id="rId185" Type="http://schemas.openxmlformats.org/officeDocument/2006/relationships/image" Target="../media/image2621.png"/><Relationship Id="rId9" Type="http://schemas.openxmlformats.org/officeDocument/2006/relationships/image" Target="../media/image2533.png"/><Relationship Id="rId210" Type="http://schemas.openxmlformats.org/officeDocument/2006/relationships/customXml" Target="../ink/ink1529.xml"/><Relationship Id="rId26" Type="http://schemas.openxmlformats.org/officeDocument/2006/relationships/customXml" Target="../ink/ink1437.xml"/><Relationship Id="rId231" Type="http://schemas.openxmlformats.org/officeDocument/2006/relationships/image" Target="../media/image2644.png"/><Relationship Id="rId252" Type="http://schemas.openxmlformats.org/officeDocument/2006/relationships/customXml" Target="../ink/ink1550.xml"/><Relationship Id="rId273" Type="http://schemas.openxmlformats.org/officeDocument/2006/relationships/image" Target="../media/image2665.png"/><Relationship Id="rId47" Type="http://schemas.openxmlformats.org/officeDocument/2006/relationships/image" Target="../media/image2552.png"/><Relationship Id="rId68" Type="http://schemas.openxmlformats.org/officeDocument/2006/relationships/customXml" Target="../ink/ink1458.xml"/><Relationship Id="rId89" Type="http://schemas.openxmlformats.org/officeDocument/2006/relationships/image" Target="../media/image2573.png"/><Relationship Id="rId112" Type="http://schemas.openxmlformats.org/officeDocument/2006/relationships/customXml" Target="../ink/ink1480.xml"/><Relationship Id="rId133" Type="http://schemas.openxmlformats.org/officeDocument/2006/relationships/image" Target="../media/image2595.png"/><Relationship Id="rId154" Type="http://schemas.openxmlformats.org/officeDocument/2006/relationships/customXml" Target="../ink/ink1501.xml"/><Relationship Id="rId175" Type="http://schemas.openxmlformats.org/officeDocument/2006/relationships/image" Target="../media/image2616.png"/><Relationship Id="rId196" Type="http://schemas.openxmlformats.org/officeDocument/2006/relationships/customXml" Target="../ink/ink1522.xml"/><Relationship Id="rId200" Type="http://schemas.openxmlformats.org/officeDocument/2006/relationships/customXml" Target="../ink/ink1524.xml"/><Relationship Id="rId16" Type="http://schemas.openxmlformats.org/officeDocument/2006/relationships/customXml" Target="../ink/ink1432.xml"/><Relationship Id="rId221" Type="http://schemas.openxmlformats.org/officeDocument/2006/relationships/image" Target="../media/image2639.png"/><Relationship Id="rId242" Type="http://schemas.openxmlformats.org/officeDocument/2006/relationships/customXml" Target="../ink/ink1545.xml"/><Relationship Id="rId263" Type="http://schemas.openxmlformats.org/officeDocument/2006/relationships/image" Target="../media/image2660.png"/><Relationship Id="rId284" Type="http://schemas.openxmlformats.org/officeDocument/2006/relationships/customXml" Target="../ink/ink1566.xml"/><Relationship Id="rId37" Type="http://schemas.openxmlformats.org/officeDocument/2006/relationships/image" Target="../media/image2547.png"/><Relationship Id="rId58" Type="http://schemas.openxmlformats.org/officeDocument/2006/relationships/customXml" Target="../ink/ink1453.xml"/><Relationship Id="rId79" Type="http://schemas.openxmlformats.org/officeDocument/2006/relationships/image" Target="../media/image2568.png"/><Relationship Id="rId102" Type="http://schemas.openxmlformats.org/officeDocument/2006/relationships/customXml" Target="../ink/ink1475.xml"/><Relationship Id="rId123" Type="http://schemas.openxmlformats.org/officeDocument/2006/relationships/image" Target="../media/image2590.png"/><Relationship Id="rId144" Type="http://schemas.openxmlformats.org/officeDocument/2006/relationships/customXml" Target="../ink/ink1496.xml"/><Relationship Id="rId90" Type="http://schemas.openxmlformats.org/officeDocument/2006/relationships/customXml" Target="../ink/ink1469.xml"/><Relationship Id="rId165" Type="http://schemas.openxmlformats.org/officeDocument/2006/relationships/image" Target="../media/image2611.png"/><Relationship Id="rId186" Type="http://schemas.openxmlformats.org/officeDocument/2006/relationships/customXml" Target="../ink/ink1517.xml"/><Relationship Id="rId211" Type="http://schemas.openxmlformats.org/officeDocument/2006/relationships/image" Target="../media/image2634.png"/><Relationship Id="rId232" Type="http://schemas.openxmlformats.org/officeDocument/2006/relationships/customXml" Target="../ink/ink1540.xml"/><Relationship Id="rId253" Type="http://schemas.openxmlformats.org/officeDocument/2006/relationships/image" Target="../media/image2655.png"/><Relationship Id="rId274" Type="http://schemas.openxmlformats.org/officeDocument/2006/relationships/customXml" Target="../ink/ink1561.xml"/><Relationship Id="rId27" Type="http://schemas.openxmlformats.org/officeDocument/2006/relationships/image" Target="../media/image2542.png"/><Relationship Id="rId48" Type="http://schemas.openxmlformats.org/officeDocument/2006/relationships/customXml" Target="../ink/ink1448.xml"/><Relationship Id="rId69" Type="http://schemas.openxmlformats.org/officeDocument/2006/relationships/image" Target="../media/image2563.png"/><Relationship Id="rId113" Type="http://schemas.openxmlformats.org/officeDocument/2006/relationships/image" Target="../media/image2585.png"/><Relationship Id="rId134" Type="http://schemas.openxmlformats.org/officeDocument/2006/relationships/customXml" Target="../ink/ink1491.xml"/><Relationship Id="rId80" Type="http://schemas.openxmlformats.org/officeDocument/2006/relationships/customXml" Target="../ink/ink1464.xml"/><Relationship Id="rId155" Type="http://schemas.openxmlformats.org/officeDocument/2006/relationships/image" Target="../media/image2606.png"/><Relationship Id="rId176" Type="http://schemas.openxmlformats.org/officeDocument/2006/relationships/customXml" Target="../ink/ink1512.xml"/><Relationship Id="rId197" Type="http://schemas.openxmlformats.org/officeDocument/2006/relationships/image" Target="../media/image2627.png"/><Relationship Id="rId201" Type="http://schemas.openxmlformats.org/officeDocument/2006/relationships/image" Target="../media/image2629.png"/><Relationship Id="rId222" Type="http://schemas.openxmlformats.org/officeDocument/2006/relationships/customXml" Target="../ink/ink1535.xml"/><Relationship Id="rId243" Type="http://schemas.openxmlformats.org/officeDocument/2006/relationships/image" Target="../media/image2650.png"/><Relationship Id="rId264" Type="http://schemas.openxmlformats.org/officeDocument/2006/relationships/customXml" Target="../ink/ink1556.xml"/><Relationship Id="rId285" Type="http://schemas.openxmlformats.org/officeDocument/2006/relationships/image" Target="../media/image35.png"/><Relationship Id="rId17" Type="http://schemas.openxmlformats.org/officeDocument/2006/relationships/image" Target="../media/image2537.png"/><Relationship Id="rId38" Type="http://schemas.openxmlformats.org/officeDocument/2006/relationships/customXml" Target="../ink/ink1443.xml"/><Relationship Id="rId59" Type="http://schemas.openxmlformats.org/officeDocument/2006/relationships/image" Target="../media/image2558.png"/><Relationship Id="rId103" Type="http://schemas.openxmlformats.org/officeDocument/2006/relationships/image" Target="../media/image2580.png"/><Relationship Id="rId124" Type="http://schemas.openxmlformats.org/officeDocument/2006/relationships/customXml" Target="../ink/ink1486.xml"/><Relationship Id="rId70" Type="http://schemas.openxmlformats.org/officeDocument/2006/relationships/customXml" Target="../ink/ink1459.xml"/><Relationship Id="rId91" Type="http://schemas.openxmlformats.org/officeDocument/2006/relationships/image" Target="../media/image2574.png"/><Relationship Id="rId145" Type="http://schemas.openxmlformats.org/officeDocument/2006/relationships/image" Target="../media/image2601.png"/><Relationship Id="rId166" Type="http://schemas.openxmlformats.org/officeDocument/2006/relationships/customXml" Target="../ink/ink1507.xml"/><Relationship Id="rId187" Type="http://schemas.openxmlformats.org/officeDocument/2006/relationships/image" Target="../media/image262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30.xml"/><Relationship Id="rId233" Type="http://schemas.openxmlformats.org/officeDocument/2006/relationships/image" Target="../media/image2645.png"/><Relationship Id="rId254" Type="http://schemas.openxmlformats.org/officeDocument/2006/relationships/customXml" Target="../ink/ink1551.xml"/><Relationship Id="rId28" Type="http://schemas.openxmlformats.org/officeDocument/2006/relationships/customXml" Target="../ink/ink1438.xml"/><Relationship Id="rId49" Type="http://schemas.openxmlformats.org/officeDocument/2006/relationships/image" Target="../media/image2553.png"/><Relationship Id="rId114" Type="http://schemas.openxmlformats.org/officeDocument/2006/relationships/customXml" Target="../ink/ink1481.xml"/><Relationship Id="rId275" Type="http://schemas.openxmlformats.org/officeDocument/2006/relationships/image" Target="../media/image2666.png"/><Relationship Id="rId60" Type="http://schemas.openxmlformats.org/officeDocument/2006/relationships/customXml" Target="../ink/ink1454.xml"/><Relationship Id="rId81" Type="http://schemas.openxmlformats.org/officeDocument/2006/relationships/image" Target="../media/image2569.png"/><Relationship Id="rId135" Type="http://schemas.openxmlformats.org/officeDocument/2006/relationships/image" Target="../media/image2596.png"/><Relationship Id="rId156" Type="http://schemas.openxmlformats.org/officeDocument/2006/relationships/customXml" Target="../ink/ink1502.xml"/><Relationship Id="rId177" Type="http://schemas.openxmlformats.org/officeDocument/2006/relationships/image" Target="../media/image2617.png"/><Relationship Id="rId198" Type="http://schemas.openxmlformats.org/officeDocument/2006/relationships/customXml" Target="../ink/ink1523.xml"/><Relationship Id="rId202" Type="http://schemas.openxmlformats.org/officeDocument/2006/relationships/customXml" Target="../ink/ink1525.xml"/><Relationship Id="rId223" Type="http://schemas.openxmlformats.org/officeDocument/2006/relationships/image" Target="../media/image2640.png"/><Relationship Id="rId244" Type="http://schemas.openxmlformats.org/officeDocument/2006/relationships/customXml" Target="../ink/ink1546.xml"/><Relationship Id="rId18" Type="http://schemas.openxmlformats.org/officeDocument/2006/relationships/customXml" Target="../ink/ink1433.xml"/><Relationship Id="rId39" Type="http://schemas.openxmlformats.org/officeDocument/2006/relationships/image" Target="../media/image2548.png"/><Relationship Id="rId265" Type="http://schemas.openxmlformats.org/officeDocument/2006/relationships/image" Target="../media/image2661.png"/><Relationship Id="rId286" Type="http://schemas.openxmlformats.org/officeDocument/2006/relationships/customXml" Target="../ink/ink1567.xml"/><Relationship Id="rId50" Type="http://schemas.openxmlformats.org/officeDocument/2006/relationships/customXml" Target="../ink/ink1449.xml"/><Relationship Id="rId104" Type="http://schemas.openxmlformats.org/officeDocument/2006/relationships/customXml" Target="../ink/ink1476.xml"/><Relationship Id="rId125" Type="http://schemas.openxmlformats.org/officeDocument/2006/relationships/image" Target="../media/image2591.png"/><Relationship Id="rId146" Type="http://schemas.openxmlformats.org/officeDocument/2006/relationships/customXml" Target="../ink/ink1497.xml"/><Relationship Id="rId167" Type="http://schemas.openxmlformats.org/officeDocument/2006/relationships/image" Target="../media/image2612.png"/><Relationship Id="rId188" Type="http://schemas.openxmlformats.org/officeDocument/2006/relationships/customXml" Target="../ink/ink1518.xml"/><Relationship Id="rId71" Type="http://schemas.openxmlformats.org/officeDocument/2006/relationships/image" Target="../media/image2564.png"/><Relationship Id="rId92" Type="http://schemas.openxmlformats.org/officeDocument/2006/relationships/customXml" Target="../ink/ink1470.xml"/><Relationship Id="rId213" Type="http://schemas.openxmlformats.org/officeDocument/2006/relationships/image" Target="../media/image2635.png"/><Relationship Id="rId234" Type="http://schemas.openxmlformats.org/officeDocument/2006/relationships/customXml" Target="../ink/ink1541.xml"/><Relationship Id="rId2" Type="http://schemas.openxmlformats.org/officeDocument/2006/relationships/customXml" Target="../ink/ink1428.xml"/><Relationship Id="rId29" Type="http://schemas.openxmlformats.org/officeDocument/2006/relationships/image" Target="../media/image2543.png"/><Relationship Id="rId255" Type="http://schemas.openxmlformats.org/officeDocument/2006/relationships/image" Target="../media/image2656.png"/><Relationship Id="rId276" Type="http://schemas.openxmlformats.org/officeDocument/2006/relationships/customXml" Target="../ink/ink1562.xml"/><Relationship Id="rId40" Type="http://schemas.openxmlformats.org/officeDocument/2006/relationships/customXml" Target="../ink/ink1444.xml"/><Relationship Id="rId115" Type="http://schemas.openxmlformats.org/officeDocument/2006/relationships/image" Target="../media/image2586.png"/><Relationship Id="rId136" Type="http://schemas.openxmlformats.org/officeDocument/2006/relationships/customXml" Target="../ink/ink1492.xml"/><Relationship Id="rId157" Type="http://schemas.openxmlformats.org/officeDocument/2006/relationships/image" Target="../media/image2607.png"/><Relationship Id="rId178" Type="http://schemas.openxmlformats.org/officeDocument/2006/relationships/customXml" Target="../ink/ink1513.xml"/><Relationship Id="rId61" Type="http://schemas.openxmlformats.org/officeDocument/2006/relationships/image" Target="../media/image2559.png"/><Relationship Id="rId82" Type="http://schemas.openxmlformats.org/officeDocument/2006/relationships/customXml" Target="../ink/ink1465.xml"/><Relationship Id="rId199" Type="http://schemas.openxmlformats.org/officeDocument/2006/relationships/image" Target="../media/image2628.png"/><Relationship Id="rId203" Type="http://schemas.openxmlformats.org/officeDocument/2006/relationships/image" Target="../media/image2630.png"/><Relationship Id="rId19" Type="http://schemas.openxmlformats.org/officeDocument/2006/relationships/image" Target="../media/image2538.png"/><Relationship Id="rId224" Type="http://schemas.openxmlformats.org/officeDocument/2006/relationships/customXml" Target="../ink/ink1536.xml"/><Relationship Id="rId245" Type="http://schemas.openxmlformats.org/officeDocument/2006/relationships/image" Target="../media/image2651.png"/><Relationship Id="rId266" Type="http://schemas.openxmlformats.org/officeDocument/2006/relationships/customXml" Target="../ink/ink1557.xml"/><Relationship Id="rId287" Type="http://schemas.openxmlformats.org/officeDocument/2006/relationships/image" Target="../media/image36.png"/><Relationship Id="rId30" Type="http://schemas.openxmlformats.org/officeDocument/2006/relationships/customXml" Target="../ink/ink1439.xml"/><Relationship Id="rId105" Type="http://schemas.openxmlformats.org/officeDocument/2006/relationships/image" Target="../media/image2581.png"/><Relationship Id="rId126" Type="http://schemas.openxmlformats.org/officeDocument/2006/relationships/customXml" Target="../ink/ink1487.xml"/><Relationship Id="rId147" Type="http://schemas.openxmlformats.org/officeDocument/2006/relationships/image" Target="../media/image2602.png"/><Relationship Id="rId168" Type="http://schemas.openxmlformats.org/officeDocument/2006/relationships/customXml" Target="../ink/ink1508.xml"/><Relationship Id="rId51" Type="http://schemas.openxmlformats.org/officeDocument/2006/relationships/image" Target="../media/image2554.png"/><Relationship Id="rId72" Type="http://schemas.openxmlformats.org/officeDocument/2006/relationships/customXml" Target="../ink/ink1460.xml"/><Relationship Id="rId93" Type="http://schemas.openxmlformats.org/officeDocument/2006/relationships/image" Target="../media/image2575.png"/><Relationship Id="rId189" Type="http://schemas.openxmlformats.org/officeDocument/2006/relationships/image" Target="../media/image2623.png"/><Relationship Id="rId214" Type="http://schemas.openxmlformats.org/officeDocument/2006/relationships/customXml" Target="../ink/ink1531.xml"/><Relationship Id="rId235" Type="http://schemas.openxmlformats.org/officeDocument/2006/relationships/image" Target="../media/image2646.png"/><Relationship Id="rId256" Type="http://schemas.openxmlformats.org/officeDocument/2006/relationships/customXml" Target="../ink/ink1552.xml"/><Relationship Id="rId277" Type="http://schemas.openxmlformats.org/officeDocument/2006/relationships/image" Target="../media/image2667.png"/><Relationship Id="rId116" Type="http://schemas.openxmlformats.org/officeDocument/2006/relationships/customXml" Target="../ink/ink1482.xml"/><Relationship Id="rId137" Type="http://schemas.openxmlformats.org/officeDocument/2006/relationships/image" Target="../media/image2597.png"/><Relationship Id="rId158" Type="http://schemas.openxmlformats.org/officeDocument/2006/relationships/customXml" Target="../ink/ink1503.xml"/><Relationship Id="rId20" Type="http://schemas.openxmlformats.org/officeDocument/2006/relationships/customXml" Target="../ink/ink1434.xml"/><Relationship Id="rId41" Type="http://schemas.openxmlformats.org/officeDocument/2006/relationships/image" Target="../media/image2549.png"/><Relationship Id="rId62" Type="http://schemas.openxmlformats.org/officeDocument/2006/relationships/customXml" Target="../ink/ink1455.xml"/><Relationship Id="rId83" Type="http://schemas.openxmlformats.org/officeDocument/2006/relationships/image" Target="../media/image2570.png"/><Relationship Id="rId179" Type="http://schemas.openxmlformats.org/officeDocument/2006/relationships/image" Target="../media/image2618.png"/><Relationship Id="rId190" Type="http://schemas.openxmlformats.org/officeDocument/2006/relationships/customXml" Target="../ink/ink1519.xml"/><Relationship Id="rId204" Type="http://schemas.openxmlformats.org/officeDocument/2006/relationships/customXml" Target="../ink/ink1526.xml"/><Relationship Id="rId225" Type="http://schemas.openxmlformats.org/officeDocument/2006/relationships/image" Target="../media/image2641.png"/><Relationship Id="rId246" Type="http://schemas.openxmlformats.org/officeDocument/2006/relationships/customXml" Target="../ink/ink1547.xml"/><Relationship Id="rId267" Type="http://schemas.openxmlformats.org/officeDocument/2006/relationships/image" Target="../media/image2662.png"/><Relationship Id="rId288" Type="http://schemas.openxmlformats.org/officeDocument/2006/relationships/customXml" Target="../ink/ink1568.xml"/><Relationship Id="rId106" Type="http://schemas.openxmlformats.org/officeDocument/2006/relationships/customXml" Target="../ink/ink1477.xml"/><Relationship Id="rId127" Type="http://schemas.openxmlformats.org/officeDocument/2006/relationships/image" Target="../media/image2592.png"/><Relationship Id="rId10" Type="http://schemas.openxmlformats.org/officeDocument/2006/relationships/customXml" Target="../ink/ink1430.xml"/><Relationship Id="rId31" Type="http://schemas.openxmlformats.org/officeDocument/2006/relationships/image" Target="../media/image2544.png"/><Relationship Id="rId52" Type="http://schemas.openxmlformats.org/officeDocument/2006/relationships/customXml" Target="../ink/ink1450.xml"/><Relationship Id="rId73" Type="http://schemas.openxmlformats.org/officeDocument/2006/relationships/image" Target="../media/image2565.png"/><Relationship Id="rId94" Type="http://schemas.openxmlformats.org/officeDocument/2006/relationships/customXml" Target="../ink/ink1471.xml"/><Relationship Id="rId148" Type="http://schemas.openxmlformats.org/officeDocument/2006/relationships/customXml" Target="../ink/ink1498.xml"/><Relationship Id="rId169" Type="http://schemas.openxmlformats.org/officeDocument/2006/relationships/image" Target="../media/image2613.png"/><Relationship Id="rId180" Type="http://schemas.openxmlformats.org/officeDocument/2006/relationships/customXml" Target="../ink/ink1514.xml"/><Relationship Id="rId215" Type="http://schemas.openxmlformats.org/officeDocument/2006/relationships/image" Target="../media/image2636.png"/><Relationship Id="rId236" Type="http://schemas.openxmlformats.org/officeDocument/2006/relationships/customXml" Target="../ink/ink1542.xml"/><Relationship Id="rId257" Type="http://schemas.openxmlformats.org/officeDocument/2006/relationships/image" Target="../media/image2657.png"/><Relationship Id="rId278" Type="http://schemas.openxmlformats.org/officeDocument/2006/relationships/customXml" Target="../ink/ink1563.xml"/><Relationship Id="rId42" Type="http://schemas.openxmlformats.org/officeDocument/2006/relationships/customXml" Target="../ink/ink1445.xml"/><Relationship Id="rId84" Type="http://schemas.openxmlformats.org/officeDocument/2006/relationships/customXml" Target="../ink/ink1466.xml"/><Relationship Id="rId138" Type="http://schemas.openxmlformats.org/officeDocument/2006/relationships/customXml" Target="../ink/ink1493.xml"/><Relationship Id="rId191" Type="http://schemas.openxmlformats.org/officeDocument/2006/relationships/image" Target="../media/image2624.png"/><Relationship Id="rId205" Type="http://schemas.openxmlformats.org/officeDocument/2006/relationships/image" Target="../media/image2631.png"/><Relationship Id="rId247" Type="http://schemas.openxmlformats.org/officeDocument/2006/relationships/image" Target="../media/image2652.png"/><Relationship Id="rId107" Type="http://schemas.openxmlformats.org/officeDocument/2006/relationships/image" Target="../media/image2582.png"/><Relationship Id="rId289" Type="http://schemas.openxmlformats.org/officeDocument/2006/relationships/image" Target="../media/image37.png"/><Relationship Id="rId11" Type="http://schemas.openxmlformats.org/officeDocument/2006/relationships/image" Target="../media/image2534.png"/><Relationship Id="rId53" Type="http://schemas.openxmlformats.org/officeDocument/2006/relationships/image" Target="../media/image2555.png"/><Relationship Id="rId149" Type="http://schemas.openxmlformats.org/officeDocument/2006/relationships/image" Target="../media/image2603.png"/><Relationship Id="rId95" Type="http://schemas.openxmlformats.org/officeDocument/2006/relationships/image" Target="../media/image2576.png"/><Relationship Id="rId160" Type="http://schemas.openxmlformats.org/officeDocument/2006/relationships/customXml" Target="../ink/ink1504.xml"/><Relationship Id="rId216" Type="http://schemas.openxmlformats.org/officeDocument/2006/relationships/customXml" Target="../ink/ink1532.xml"/><Relationship Id="rId258" Type="http://schemas.openxmlformats.org/officeDocument/2006/relationships/customXml" Target="../ink/ink1553.xml"/><Relationship Id="rId22" Type="http://schemas.openxmlformats.org/officeDocument/2006/relationships/customXml" Target="../ink/ink1435.xml"/><Relationship Id="rId64" Type="http://schemas.openxmlformats.org/officeDocument/2006/relationships/customXml" Target="../ink/ink1456.xml"/><Relationship Id="rId118" Type="http://schemas.openxmlformats.org/officeDocument/2006/relationships/customXml" Target="../ink/ink1483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28.xml"/><Relationship Id="rId299" Type="http://schemas.openxmlformats.org/officeDocument/2006/relationships/customXml" Target="../ink/ink1719.xml"/><Relationship Id="rId21" Type="http://schemas.openxmlformats.org/officeDocument/2006/relationships/image" Target="../media/image2680.png"/><Relationship Id="rId63" Type="http://schemas.openxmlformats.org/officeDocument/2006/relationships/image" Target="../media/image2701.png"/><Relationship Id="rId159" Type="http://schemas.openxmlformats.org/officeDocument/2006/relationships/customXml" Target="../ink/ink1649.xml"/><Relationship Id="rId324" Type="http://schemas.openxmlformats.org/officeDocument/2006/relationships/image" Target="../media/image2832.png"/><Relationship Id="rId366" Type="http://schemas.openxmlformats.org/officeDocument/2006/relationships/image" Target="../media/image55.png"/><Relationship Id="rId170" Type="http://schemas.openxmlformats.org/officeDocument/2006/relationships/image" Target="../media/image2755.png"/><Relationship Id="rId226" Type="http://schemas.openxmlformats.org/officeDocument/2006/relationships/image" Target="../media/image2783.png"/><Relationship Id="rId268" Type="http://schemas.openxmlformats.org/officeDocument/2006/relationships/image" Target="../media/image2804.png"/><Relationship Id="rId32" Type="http://schemas.openxmlformats.org/officeDocument/2006/relationships/customXml" Target="../ink/ink1586.xml"/><Relationship Id="rId74" Type="http://schemas.openxmlformats.org/officeDocument/2006/relationships/customXml" Target="../ink/ink1607.xml"/><Relationship Id="rId128" Type="http://schemas.openxmlformats.org/officeDocument/2006/relationships/image" Target="../media/image2734.png"/><Relationship Id="rId335" Type="http://schemas.openxmlformats.org/officeDocument/2006/relationships/customXml" Target="../ink/ink1737.xml"/><Relationship Id="rId5" Type="http://schemas.openxmlformats.org/officeDocument/2006/relationships/image" Target="../media/image2672.png"/><Relationship Id="rId181" Type="http://schemas.openxmlformats.org/officeDocument/2006/relationships/customXml" Target="../ink/ink1660.xml"/><Relationship Id="rId237" Type="http://schemas.openxmlformats.org/officeDocument/2006/relationships/customXml" Target="../ink/ink1688.xml"/><Relationship Id="rId279" Type="http://schemas.openxmlformats.org/officeDocument/2006/relationships/customXml" Target="../ink/ink1709.xml"/><Relationship Id="rId43" Type="http://schemas.openxmlformats.org/officeDocument/2006/relationships/image" Target="../media/image2691.png"/><Relationship Id="rId139" Type="http://schemas.openxmlformats.org/officeDocument/2006/relationships/customXml" Target="../ink/ink1639.xml"/><Relationship Id="rId290" Type="http://schemas.openxmlformats.org/officeDocument/2006/relationships/image" Target="../media/image2815.png"/><Relationship Id="rId304" Type="http://schemas.openxmlformats.org/officeDocument/2006/relationships/image" Target="../media/image2822.png"/><Relationship Id="rId346" Type="http://schemas.openxmlformats.org/officeDocument/2006/relationships/image" Target="../media/image45.png"/><Relationship Id="rId85" Type="http://schemas.openxmlformats.org/officeDocument/2006/relationships/image" Target="../media/image2712.png"/><Relationship Id="rId150" Type="http://schemas.openxmlformats.org/officeDocument/2006/relationships/image" Target="../media/image2745.png"/><Relationship Id="rId192" Type="http://schemas.openxmlformats.org/officeDocument/2006/relationships/image" Target="../media/image2766.png"/><Relationship Id="rId206" Type="http://schemas.openxmlformats.org/officeDocument/2006/relationships/image" Target="../media/image2773.png"/><Relationship Id="rId248" Type="http://schemas.openxmlformats.org/officeDocument/2006/relationships/image" Target="../media/image2794.png"/><Relationship Id="rId12" Type="http://schemas.openxmlformats.org/officeDocument/2006/relationships/customXml" Target="../ink/ink1576.xml"/><Relationship Id="rId108" Type="http://schemas.openxmlformats.org/officeDocument/2006/relationships/image" Target="../media/image2724.png"/><Relationship Id="rId315" Type="http://schemas.openxmlformats.org/officeDocument/2006/relationships/customXml" Target="../ink/ink1727.xml"/><Relationship Id="rId357" Type="http://schemas.openxmlformats.org/officeDocument/2006/relationships/customXml" Target="../ink/ink1748.xml"/><Relationship Id="rId54" Type="http://schemas.openxmlformats.org/officeDocument/2006/relationships/customXml" Target="../ink/ink1597.xml"/><Relationship Id="rId96" Type="http://schemas.openxmlformats.org/officeDocument/2006/relationships/customXml" Target="../ink/ink1618.xml"/><Relationship Id="rId161" Type="http://schemas.openxmlformats.org/officeDocument/2006/relationships/customXml" Target="../ink/ink1650.xml"/><Relationship Id="rId217" Type="http://schemas.openxmlformats.org/officeDocument/2006/relationships/customXml" Target="../ink/ink1678.xml"/><Relationship Id="rId259" Type="http://schemas.openxmlformats.org/officeDocument/2006/relationships/customXml" Target="../ink/ink1699.xml"/><Relationship Id="rId23" Type="http://schemas.openxmlformats.org/officeDocument/2006/relationships/image" Target="../media/image2681.png"/><Relationship Id="rId119" Type="http://schemas.openxmlformats.org/officeDocument/2006/relationships/customXml" Target="../ink/ink1629.xml"/><Relationship Id="rId270" Type="http://schemas.openxmlformats.org/officeDocument/2006/relationships/image" Target="../media/image2805.png"/><Relationship Id="rId326" Type="http://schemas.openxmlformats.org/officeDocument/2006/relationships/image" Target="../media/image2833.png"/><Relationship Id="rId65" Type="http://schemas.openxmlformats.org/officeDocument/2006/relationships/image" Target="../media/image2702.png"/><Relationship Id="rId130" Type="http://schemas.openxmlformats.org/officeDocument/2006/relationships/image" Target="../media/image2735.png"/><Relationship Id="rId368" Type="http://schemas.openxmlformats.org/officeDocument/2006/relationships/image" Target="../media/image34.png"/><Relationship Id="rId172" Type="http://schemas.openxmlformats.org/officeDocument/2006/relationships/image" Target="../media/image2756.png"/><Relationship Id="rId228" Type="http://schemas.openxmlformats.org/officeDocument/2006/relationships/image" Target="../media/image2784.png"/><Relationship Id="rId281" Type="http://schemas.openxmlformats.org/officeDocument/2006/relationships/customXml" Target="../ink/ink1710.xml"/><Relationship Id="rId337" Type="http://schemas.openxmlformats.org/officeDocument/2006/relationships/customXml" Target="../ink/ink1738.xml"/><Relationship Id="rId34" Type="http://schemas.openxmlformats.org/officeDocument/2006/relationships/customXml" Target="../ink/ink1587.xml"/><Relationship Id="rId76" Type="http://schemas.openxmlformats.org/officeDocument/2006/relationships/customXml" Target="../ink/ink1608.xml"/><Relationship Id="rId141" Type="http://schemas.openxmlformats.org/officeDocument/2006/relationships/customXml" Target="../ink/ink1640.xml"/><Relationship Id="rId7" Type="http://schemas.openxmlformats.org/officeDocument/2006/relationships/image" Target="../media/image2673.png"/><Relationship Id="rId183" Type="http://schemas.openxmlformats.org/officeDocument/2006/relationships/customXml" Target="../ink/ink1661.xml"/><Relationship Id="rId239" Type="http://schemas.openxmlformats.org/officeDocument/2006/relationships/customXml" Target="../ink/ink1689.xml"/><Relationship Id="rId250" Type="http://schemas.openxmlformats.org/officeDocument/2006/relationships/image" Target="../media/image2795.png"/><Relationship Id="rId292" Type="http://schemas.openxmlformats.org/officeDocument/2006/relationships/image" Target="../media/image2816.png"/><Relationship Id="rId306" Type="http://schemas.openxmlformats.org/officeDocument/2006/relationships/image" Target="../media/image2823.png"/><Relationship Id="rId45" Type="http://schemas.openxmlformats.org/officeDocument/2006/relationships/image" Target="../media/image2692.png"/><Relationship Id="rId87" Type="http://schemas.openxmlformats.org/officeDocument/2006/relationships/image" Target="../media/image2713.png"/><Relationship Id="rId110" Type="http://schemas.openxmlformats.org/officeDocument/2006/relationships/image" Target="../media/image2725.png"/><Relationship Id="rId348" Type="http://schemas.openxmlformats.org/officeDocument/2006/relationships/image" Target="../media/image46.png"/><Relationship Id="rId152" Type="http://schemas.openxmlformats.org/officeDocument/2006/relationships/image" Target="../media/image2746.png"/><Relationship Id="rId194" Type="http://schemas.openxmlformats.org/officeDocument/2006/relationships/image" Target="../media/image2767.png"/><Relationship Id="rId208" Type="http://schemas.openxmlformats.org/officeDocument/2006/relationships/image" Target="../media/image2774.png"/><Relationship Id="rId261" Type="http://schemas.openxmlformats.org/officeDocument/2006/relationships/customXml" Target="../ink/ink1700.xml"/><Relationship Id="rId14" Type="http://schemas.openxmlformats.org/officeDocument/2006/relationships/customXml" Target="../ink/ink1577.xml"/><Relationship Id="rId56" Type="http://schemas.openxmlformats.org/officeDocument/2006/relationships/customXml" Target="../ink/ink1598.xml"/><Relationship Id="rId317" Type="http://schemas.openxmlformats.org/officeDocument/2006/relationships/customXml" Target="../ink/ink1728.xml"/><Relationship Id="rId359" Type="http://schemas.openxmlformats.org/officeDocument/2006/relationships/customXml" Target="../ink/ink1749.xml"/><Relationship Id="rId98" Type="http://schemas.openxmlformats.org/officeDocument/2006/relationships/customXml" Target="../ink/ink1619.xml"/><Relationship Id="rId121" Type="http://schemas.openxmlformats.org/officeDocument/2006/relationships/customXml" Target="../ink/ink1630.xml"/><Relationship Id="rId163" Type="http://schemas.openxmlformats.org/officeDocument/2006/relationships/customXml" Target="../ink/ink1651.xml"/><Relationship Id="rId219" Type="http://schemas.openxmlformats.org/officeDocument/2006/relationships/customXml" Target="../ink/ink1679.xml"/><Relationship Id="rId230" Type="http://schemas.openxmlformats.org/officeDocument/2006/relationships/image" Target="../media/image2785.png"/><Relationship Id="rId25" Type="http://schemas.openxmlformats.org/officeDocument/2006/relationships/image" Target="../media/image2682.png"/><Relationship Id="rId67" Type="http://schemas.openxmlformats.org/officeDocument/2006/relationships/image" Target="../media/image2703.png"/><Relationship Id="rId272" Type="http://schemas.openxmlformats.org/officeDocument/2006/relationships/image" Target="../media/image2806.png"/><Relationship Id="rId328" Type="http://schemas.openxmlformats.org/officeDocument/2006/relationships/image" Target="../media/image2834.png"/><Relationship Id="rId132" Type="http://schemas.openxmlformats.org/officeDocument/2006/relationships/image" Target="../media/image2736.png"/><Relationship Id="rId174" Type="http://schemas.openxmlformats.org/officeDocument/2006/relationships/image" Target="../media/image2757.png"/><Relationship Id="rId220" Type="http://schemas.openxmlformats.org/officeDocument/2006/relationships/image" Target="../media/image2780.png"/><Relationship Id="rId241" Type="http://schemas.openxmlformats.org/officeDocument/2006/relationships/customXml" Target="../ink/ink1690.xml"/><Relationship Id="rId15" Type="http://schemas.openxmlformats.org/officeDocument/2006/relationships/image" Target="../media/image2677.png"/><Relationship Id="rId36" Type="http://schemas.openxmlformats.org/officeDocument/2006/relationships/customXml" Target="../ink/ink1588.xml"/><Relationship Id="rId57" Type="http://schemas.openxmlformats.org/officeDocument/2006/relationships/image" Target="../media/image2698.png"/><Relationship Id="rId262" Type="http://schemas.openxmlformats.org/officeDocument/2006/relationships/image" Target="../media/image2801.png"/><Relationship Id="rId283" Type="http://schemas.openxmlformats.org/officeDocument/2006/relationships/customXml" Target="../ink/ink1711.xml"/><Relationship Id="rId318" Type="http://schemas.openxmlformats.org/officeDocument/2006/relationships/image" Target="../media/image2829.png"/><Relationship Id="rId339" Type="http://schemas.openxmlformats.org/officeDocument/2006/relationships/customXml" Target="../ink/ink1739.xml"/><Relationship Id="rId78" Type="http://schemas.openxmlformats.org/officeDocument/2006/relationships/customXml" Target="../ink/ink1609.xml"/><Relationship Id="rId99" Type="http://schemas.openxmlformats.org/officeDocument/2006/relationships/image" Target="../media/image2719.png"/><Relationship Id="rId101" Type="http://schemas.openxmlformats.org/officeDocument/2006/relationships/customXml" Target="../ink/ink1620.xml"/><Relationship Id="rId122" Type="http://schemas.openxmlformats.org/officeDocument/2006/relationships/image" Target="../media/image2731.png"/><Relationship Id="rId143" Type="http://schemas.openxmlformats.org/officeDocument/2006/relationships/customXml" Target="../ink/ink1641.xml"/><Relationship Id="rId164" Type="http://schemas.openxmlformats.org/officeDocument/2006/relationships/image" Target="../media/image2752.png"/><Relationship Id="rId185" Type="http://schemas.openxmlformats.org/officeDocument/2006/relationships/customXml" Target="../ink/ink1662.xml"/><Relationship Id="rId350" Type="http://schemas.openxmlformats.org/officeDocument/2006/relationships/image" Target="../media/image47.png"/><Relationship Id="rId9" Type="http://schemas.openxmlformats.org/officeDocument/2006/relationships/image" Target="../media/image2674.png"/><Relationship Id="rId210" Type="http://schemas.openxmlformats.org/officeDocument/2006/relationships/image" Target="../media/image2775.png"/><Relationship Id="rId26" Type="http://schemas.openxmlformats.org/officeDocument/2006/relationships/customXml" Target="../ink/ink1583.xml"/><Relationship Id="rId231" Type="http://schemas.openxmlformats.org/officeDocument/2006/relationships/customXml" Target="../ink/ink1685.xml"/><Relationship Id="rId252" Type="http://schemas.openxmlformats.org/officeDocument/2006/relationships/image" Target="../media/image2796.png"/><Relationship Id="rId273" Type="http://schemas.openxmlformats.org/officeDocument/2006/relationships/customXml" Target="../ink/ink1706.xml"/><Relationship Id="rId294" Type="http://schemas.openxmlformats.org/officeDocument/2006/relationships/image" Target="../media/image2817.png"/><Relationship Id="rId308" Type="http://schemas.openxmlformats.org/officeDocument/2006/relationships/image" Target="../media/image2824.png"/><Relationship Id="rId329" Type="http://schemas.openxmlformats.org/officeDocument/2006/relationships/customXml" Target="../ink/ink1734.xml"/><Relationship Id="rId47" Type="http://schemas.openxmlformats.org/officeDocument/2006/relationships/image" Target="../media/image2693.png"/><Relationship Id="rId68" Type="http://schemas.openxmlformats.org/officeDocument/2006/relationships/customXml" Target="../ink/ink1604.xml"/><Relationship Id="rId89" Type="http://schemas.openxmlformats.org/officeDocument/2006/relationships/image" Target="../media/image2714.png"/><Relationship Id="rId112" Type="http://schemas.openxmlformats.org/officeDocument/2006/relationships/image" Target="../media/image2726.png"/><Relationship Id="rId133" Type="http://schemas.openxmlformats.org/officeDocument/2006/relationships/customXml" Target="../ink/ink1636.xml"/><Relationship Id="rId154" Type="http://schemas.openxmlformats.org/officeDocument/2006/relationships/image" Target="../media/image2747.png"/><Relationship Id="rId175" Type="http://schemas.openxmlformats.org/officeDocument/2006/relationships/customXml" Target="../ink/ink1657.xml"/><Relationship Id="rId340" Type="http://schemas.openxmlformats.org/officeDocument/2006/relationships/image" Target="../media/image42.png"/><Relationship Id="rId361" Type="http://schemas.openxmlformats.org/officeDocument/2006/relationships/customXml" Target="../ink/ink1750.xml"/><Relationship Id="rId196" Type="http://schemas.openxmlformats.org/officeDocument/2006/relationships/image" Target="../media/image2768.png"/><Relationship Id="rId200" Type="http://schemas.openxmlformats.org/officeDocument/2006/relationships/image" Target="../media/image2770.png"/><Relationship Id="rId16" Type="http://schemas.openxmlformats.org/officeDocument/2006/relationships/customXml" Target="../ink/ink1578.xml"/><Relationship Id="rId221" Type="http://schemas.openxmlformats.org/officeDocument/2006/relationships/customXml" Target="../ink/ink1680.xml"/><Relationship Id="rId242" Type="http://schemas.openxmlformats.org/officeDocument/2006/relationships/image" Target="../media/image2791.png"/><Relationship Id="rId263" Type="http://schemas.openxmlformats.org/officeDocument/2006/relationships/customXml" Target="../ink/ink1701.xml"/><Relationship Id="rId284" Type="http://schemas.openxmlformats.org/officeDocument/2006/relationships/image" Target="../media/image2812.png"/><Relationship Id="rId319" Type="http://schemas.openxmlformats.org/officeDocument/2006/relationships/customXml" Target="../ink/ink1729.xml"/><Relationship Id="rId37" Type="http://schemas.openxmlformats.org/officeDocument/2006/relationships/image" Target="../media/image2688.png"/><Relationship Id="rId58" Type="http://schemas.openxmlformats.org/officeDocument/2006/relationships/customXml" Target="../ink/ink1599.xml"/><Relationship Id="rId79" Type="http://schemas.openxmlformats.org/officeDocument/2006/relationships/image" Target="../media/image2709.png"/><Relationship Id="rId102" Type="http://schemas.openxmlformats.org/officeDocument/2006/relationships/image" Target="../media/image2721.png"/><Relationship Id="rId123" Type="http://schemas.openxmlformats.org/officeDocument/2006/relationships/customXml" Target="../ink/ink1631.xml"/><Relationship Id="rId144" Type="http://schemas.openxmlformats.org/officeDocument/2006/relationships/image" Target="../media/image2742.png"/><Relationship Id="rId330" Type="http://schemas.openxmlformats.org/officeDocument/2006/relationships/image" Target="../media/image2835.png"/><Relationship Id="rId90" Type="http://schemas.openxmlformats.org/officeDocument/2006/relationships/customXml" Target="../ink/ink1615.xml"/><Relationship Id="rId165" Type="http://schemas.openxmlformats.org/officeDocument/2006/relationships/customXml" Target="../ink/ink1652.xml"/><Relationship Id="rId186" Type="http://schemas.openxmlformats.org/officeDocument/2006/relationships/image" Target="../media/image2763.png"/><Relationship Id="rId351" Type="http://schemas.openxmlformats.org/officeDocument/2006/relationships/customXml" Target="../ink/ink1745.xml"/><Relationship Id="rId211" Type="http://schemas.openxmlformats.org/officeDocument/2006/relationships/customXml" Target="../ink/ink1675.xml"/><Relationship Id="rId232" Type="http://schemas.openxmlformats.org/officeDocument/2006/relationships/image" Target="../media/image2786.png"/><Relationship Id="rId253" Type="http://schemas.openxmlformats.org/officeDocument/2006/relationships/customXml" Target="../ink/ink1696.xml"/><Relationship Id="rId274" Type="http://schemas.openxmlformats.org/officeDocument/2006/relationships/image" Target="../media/image2807.png"/><Relationship Id="rId295" Type="http://schemas.openxmlformats.org/officeDocument/2006/relationships/customXml" Target="../ink/ink1717.xml"/><Relationship Id="rId309" Type="http://schemas.openxmlformats.org/officeDocument/2006/relationships/customXml" Target="../ink/ink1724.xml"/><Relationship Id="rId27" Type="http://schemas.openxmlformats.org/officeDocument/2006/relationships/image" Target="../media/image2683.png"/><Relationship Id="rId48" Type="http://schemas.openxmlformats.org/officeDocument/2006/relationships/customXml" Target="../ink/ink1594.xml"/><Relationship Id="rId69" Type="http://schemas.openxmlformats.org/officeDocument/2006/relationships/image" Target="../media/image2704.png"/><Relationship Id="rId113" Type="http://schemas.openxmlformats.org/officeDocument/2006/relationships/customXml" Target="../ink/ink1626.xml"/><Relationship Id="rId134" Type="http://schemas.openxmlformats.org/officeDocument/2006/relationships/image" Target="../media/image2737.png"/><Relationship Id="rId320" Type="http://schemas.openxmlformats.org/officeDocument/2006/relationships/image" Target="../media/image2830.png"/><Relationship Id="rId80" Type="http://schemas.openxmlformats.org/officeDocument/2006/relationships/customXml" Target="../ink/ink1610.xml"/><Relationship Id="rId155" Type="http://schemas.openxmlformats.org/officeDocument/2006/relationships/customXml" Target="../ink/ink1647.xml"/><Relationship Id="rId176" Type="http://schemas.openxmlformats.org/officeDocument/2006/relationships/image" Target="../media/image2758.png"/><Relationship Id="rId197" Type="http://schemas.openxmlformats.org/officeDocument/2006/relationships/customXml" Target="../ink/ink1668.xml"/><Relationship Id="rId341" Type="http://schemas.openxmlformats.org/officeDocument/2006/relationships/customXml" Target="../ink/ink1740.xml"/><Relationship Id="rId362" Type="http://schemas.openxmlformats.org/officeDocument/2006/relationships/image" Target="../media/image53.png"/><Relationship Id="rId201" Type="http://schemas.openxmlformats.org/officeDocument/2006/relationships/customXml" Target="../ink/ink1670.xml"/><Relationship Id="rId222" Type="http://schemas.openxmlformats.org/officeDocument/2006/relationships/image" Target="../media/image2781.png"/><Relationship Id="rId243" Type="http://schemas.openxmlformats.org/officeDocument/2006/relationships/customXml" Target="../ink/ink1691.xml"/><Relationship Id="rId264" Type="http://schemas.openxmlformats.org/officeDocument/2006/relationships/image" Target="../media/image2802.png"/><Relationship Id="rId285" Type="http://schemas.openxmlformats.org/officeDocument/2006/relationships/customXml" Target="../ink/ink1712.xml"/><Relationship Id="rId17" Type="http://schemas.openxmlformats.org/officeDocument/2006/relationships/image" Target="../media/image2678.png"/><Relationship Id="rId38" Type="http://schemas.openxmlformats.org/officeDocument/2006/relationships/customXml" Target="../ink/ink1589.xml"/><Relationship Id="rId59" Type="http://schemas.openxmlformats.org/officeDocument/2006/relationships/image" Target="../media/image2699.png"/><Relationship Id="rId103" Type="http://schemas.openxmlformats.org/officeDocument/2006/relationships/customXml" Target="../ink/ink1621.xml"/><Relationship Id="rId124" Type="http://schemas.openxmlformats.org/officeDocument/2006/relationships/image" Target="../media/image2732.png"/><Relationship Id="rId310" Type="http://schemas.openxmlformats.org/officeDocument/2006/relationships/image" Target="../media/image2825.png"/><Relationship Id="rId70" Type="http://schemas.openxmlformats.org/officeDocument/2006/relationships/customXml" Target="../ink/ink1605.xml"/><Relationship Id="rId91" Type="http://schemas.openxmlformats.org/officeDocument/2006/relationships/image" Target="../media/image2715.png"/><Relationship Id="rId145" Type="http://schemas.openxmlformats.org/officeDocument/2006/relationships/customXml" Target="../ink/ink1642.xml"/><Relationship Id="rId166" Type="http://schemas.openxmlformats.org/officeDocument/2006/relationships/image" Target="../media/image2753.png"/><Relationship Id="rId187" Type="http://schemas.openxmlformats.org/officeDocument/2006/relationships/customXml" Target="../ink/ink1663.xml"/><Relationship Id="rId331" Type="http://schemas.openxmlformats.org/officeDocument/2006/relationships/customXml" Target="../ink/ink1735.xml"/><Relationship Id="rId35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776.png"/><Relationship Id="rId233" Type="http://schemas.openxmlformats.org/officeDocument/2006/relationships/customXml" Target="../ink/ink1686.xml"/><Relationship Id="rId254" Type="http://schemas.openxmlformats.org/officeDocument/2006/relationships/image" Target="../media/image2797.png"/><Relationship Id="rId28" Type="http://schemas.openxmlformats.org/officeDocument/2006/relationships/customXml" Target="../ink/ink1584.xml"/><Relationship Id="rId49" Type="http://schemas.openxmlformats.org/officeDocument/2006/relationships/image" Target="../media/image2694.png"/><Relationship Id="rId114" Type="http://schemas.openxmlformats.org/officeDocument/2006/relationships/image" Target="../media/image2727.png"/><Relationship Id="rId275" Type="http://schemas.openxmlformats.org/officeDocument/2006/relationships/customXml" Target="../ink/ink1707.xml"/><Relationship Id="rId296" Type="http://schemas.openxmlformats.org/officeDocument/2006/relationships/image" Target="../media/image2818.png"/><Relationship Id="rId300" Type="http://schemas.openxmlformats.org/officeDocument/2006/relationships/image" Target="../media/image2820.png"/><Relationship Id="rId60" Type="http://schemas.openxmlformats.org/officeDocument/2006/relationships/customXml" Target="../ink/ink1600.xml"/><Relationship Id="rId81" Type="http://schemas.openxmlformats.org/officeDocument/2006/relationships/image" Target="../media/image2710.png"/><Relationship Id="rId135" Type="http://schemas.openxmlformats.org/officeDocument/2006/relationships/customXml" Target="../ink/ink1637.xml"/><Relationship Id="rId156" Type="http://schemas.openxmlformats.org/officeDocument/2006/relationships/image" Target="../media/image2748.png"/><Relationship Id="rId177" Type="http://schemas.openxmlformats.org/officeDocument/2006/relationships/customXml" Target="../ink/ink1658.xml"/><Relationship Id="rId198" Type="http://schemas.openxmlformats.org/officeDocument/2006/relationships/image" Target="../media/image2769.png"/><Relationship Id="rId321" Type="http://schemas.openxmlformats.org/officeDocument/2006/relationships/customXml" Target="../ink/ink1730.xml"/><Relationship Id="rId342" Type="http://schemas.openxmlformats.org/officeDocument/2006/relationships/image" Target="../media/image43.png"/><Relationship Id="rId363" Type="http://schemas.openxmlformats.org/officeDocument/2006/relationships/customXml" Target="../ink/ink1751.xml"/><Relationship Id="rId202" Type="http://schemas.openxmlformats.org/officeDocument/2006/relationships/image" Target="../media/image2771.png"/><Relationship Id="rId223" Type="http://schemas.openxmlformats.org/officeDocument/2006/relationships/customXml" Target="../ink/ink1681.xml"/><Relationship Id="rId244" Type="http://schemas.openxmlformats.org/officeDocument/2006/relationships/image" Target="../media/image2792.png"/><Relationship Id="rId18" Type="http://schemas.openxmlformats.org/officeDocument/2006/relationships/customXml" Target="../ink/ink1579.xml"/><Relationship Id="rId39" Type="http://schemas.openxmlformats.org/officeDocument/2006/relationships/image" Target="../media/image2689.png"/><Relationship Id="rId265" Type="http://schemas.openxmlformats.org/officeDocument/2006/relationships/customXml" Target="../ink/ink1702.xml"/><Relationship Id="rId286" Type="http://schemas.openxmlformats.org/officeDocument/2006/relationships/image" Target="../media/image2813.png"/><Relationship Id="rId50" Type="http://schemas.openxmlformats.org/officeDocument/2006/relationships/customXml" Target="../ink/ink1595.xml"/><Relationship Id="rId104" Type="http://schemas.openxmlformats.org/officeDocument/2006/relationships/image" Target="../media/image2722.png"/><Relationship Id="rId125" Type="http://schemas.openxmlformats.org/officeDocument/2006/relationships/customXml" Target="../ink/ink1632.xml"/><Relationship Id="rId146" Type="http://schemas.openxmlformats.org/officeDocument/2006/relationships/image" Target="../media/image2743.png"/><Relationship Id="rId167" Type="http://schemas.openxmlformats.org/officeDocument/2006/relationships/customXml" Target="../ink/ink1653.xml"/><Relationship Id="rId188" Type="http://schemas.openxmlformats.org/officeDocument/2006/relationships/image" Target="../media/image2764.png"/><Relationship Id="rId311" Type="http://schemas.openxmlformats.org/officeDocument/2006/relationships/customXml" Target="../ink/ink1725.xml"/><Relationship Id="rId332" Type="http://schemas.openxmlformats.org/officeDocument/2006/relationships/image" Target="../media/image2836.png"/><Relationship Id="rId353" Type="http://schemas.openxmlformats.org/officeDocument/2006/relationships/customXml" Target="../ink/ink1746.xml"/><Relationship Id="rId71" Type="http://schemas.openxmlformats.org/officeDocument/2006/relationships/image" Target="../media/image2705.png"/><Relationship Id="rId92" Type="http://schemas.openxmlformats.org/officeDocument/2006/relationships/customXml" Target="../ink/ink1616.xml"/><Relationship Id="rId213" Type="http://schemas.openxmlformats.org/officeDocument/2006/relationships/customXml" Target="../ink/ink1676.xml"/><Relationship Id="rId234" Type="http://schemas.openxmlformats.org/officeDocument/2006/relationships/image" Target="../media/image2787.png"/><Relationship Id="rId2" Type="http://schemas.openxmlformats.org/officeDocument/2006/relationships/customXml" Target="../ink/ink1571.xml"/><Relationship Id="rId29" Type="http://schemas.openxmlformats.org/officeDocument/2006/relationships/image" Target="../media/image2684.png"/><Relationship Id="rId255" Type="http://schemas.openxmlformats.org/officeDocument/2006/relationships/customXml" Target="../ink/ink1697.xml"/><Relationship Id="rId276" Type="http://schemas.openxmlformats.org/officeDocument/2006/relationships/image" Target="../media/image2808.png"/><Relationship Id="rId297" Type="http://schemas.openxmlformats.org/officeDocument/2006/relationships/customXml" Target="../ink/ink1718.xml"/><Relationship Id="rId40" Type="http://schemas.openxmlformats.org/officeDocument/2006/relationships/customXml" Target="../ink/ink1590.xml"/><Relationship Id="rId115" Type="http://schemas.openxmlformats.org/officeDocument/2006/relationships/customXml" Target="../ink/ink1627.xml"/><Relationship Id="rId136" Type="http://schemas.openxmlformats.org/officeDocument/2006/relationships/image" Target="../media/image2738.png"/><Relationship Id="rId157" Type="http://schemas.openxmlformats.org/officeDocument/2006/relationships/customXml" Target="../ink/ink1648.xml"/><Relationship Id="rId178" Type="http://schemas.openxmlformats.org/officeDocument/2006/relationships/image" Target="../media/image2759.png"/><Relationship Id="rId301" Type="http://schemas.openxmlformats.org/officeDocument/2006/relationships/customXml" Target="../ink/ink1720.xml"/><Relationship Id="rId322" Type="http://schemas.openxmlformats.org/officeDocument/2006/relationships/image" Target="../media/image2831.png"/><Relationship Id="rId343" Type="http://schemas.openxmlformats.org/officeDocument/2006/relationships/customXml" Target="../ink/ink1741.xml"/><Relationship Id="rId364" Type="http://schemas.openxmlformats.org/officeDocument/2006/relationships/image" Target="../media/image54.png"/><Relationship Id="rId61" Type="http://schemas.openxmlformats.org/officeDocument/2006/relationships/image" Target="../media/image2700.png"/><Relationship Id="rId82" Type="http://schemas.openxmlformats.org/officeDocument/2006/relationships/customXml" Target="../ink/ink1611.xml"/><Relationship Id="rId199" Type="http://schemas.openxmlformats.org/officeDocument/2006/relationships/customXml" Target="../ink/ink1669.xml"/><Relationship Id="rId203" Type="http://schemas.openxmlformats.org/officeDocument/2006/relationships/customXml" Target="../ink/ink1671.xml"/><Relationship Id="rId19" Type="http://schemas.openxmlformats.org/officeDocument/2006/relationships/image" Target="../media/image2679.png"/><Relationship Id="rId224" Type="http://schemas.openxmlformats.org/officeDocument/2006/relationships/image" Target="../media/image2782.png"/><Relationship Id="rId245" Type="http://schemas.openxmlformats.org/officeDocument/2006/relationships/customXml" Target="../ink/ink1692.xml"/><Relationship Id="rId266" Type="http://schemas.openxmlformats.org/officeDocument/2006/relationships/image" Target="../media/image2803.png"/><Relationship Id="rId287" Type="http://schemas.openxmlformats.org/officeDocument/2006/relationships/customXml" Target="../ink/ink1713.xml"/><Relationship Id="rId30" Type="http://schemas.openxmlformats.org/officeDocument/2006/relationships/customXml" Target="../ink/ink1585.xml"/><Relationship Id="rId105" Type="http://schemas.openxmlformats.org/officeDocument/2006/relationships/customXml" Target="../ink/ink1622.xml"/><Relationship Id="rId126" Type="http://schemas.openxmlformats.org/officeDocument/2006/relationships/image" Target="../media/image2733.png"/><Relationship Id="rId147" Type="http://schemas.openxmlformats.org/officeDocument/2006/relationships/customXml" Target="../ink/ink1643.xml"/><Relationship Id="rId168" Type="http://schemas.openxmlformats.org/officeDocument/2006/relationships/image" Target="../media/image2754.png"/><Relationship Id="rId312" Type="http://schemas.openxmlformats.org/officeDocument/2006/relationships/image" Target="../media/image2826.png"/><Relationship Id="rId333" Type="http://schemas.openxmlformats.org/officeDocument/2006/relationships/customXml" Target="../ink/ink1736.xml"/><Relationship Id="rId354" Type="http://schemas.openxmlformats.org/officeDocument/2006/relationships/image" Target="../media/image49.png"/><Relationship Id="rId51" Type="http://schemas.openxmlformats.org/officeDocument/2006/relationships/image" Target="../media/image2695.png"/><Relationship Id="rId72" Type="http://schemas.openxmlformats.org/officeDocument/2006/relationships/customXml" Target="../ink/ink1606.xml"/><Relationship Id="rId93" Type="http://schemas.openxmlformats.org/officeDocument/2006/relationships/image" Target="../media/image2716.png"/><Relationship Id="rId189" Type="http://schemas.openxmlformats.org/officeDocument/2006/relationships/customXml" Target="../ink/ink1664.xml"/><Relationship Id="rId3" Type="http://schemas.openxmlformats.org/officeDocument/2006/relationships/image" Target="../media/image2671.png"/><Relationship Id="rId214" Type="http://schemas.openxmlformats.org/officeDocument/2006/relationships/image" Target="../media/image2777.png"/><Relationship Id="rId235" Type="http://schemas.openxmlformats.org/officeDocument/2006/relationships/customXml" Target="../ink/ink1687.xml"/><Relationship Id="rId256" Type="http://schemas.openxmlformats.org/officeDocument/2006/relationships/image" Target="../media/image2798.png"/><Relationship Id="rId277" Type="http://schemas.openxmlformats.org/officeDocument/2006/relationships/customXml" Target="../ink/ink1708.xml"/><Relationship Id="rId298" Type="http://schemas.openxmlformats.org/officeDocument/2006/relationships/image" Target="../media/image2819.png"/><Relationship Id="rId116" Type="http://schemas.openxmlformats.org/officeDocument/2006/relationships/image" Target="../media/image2728.png"/><Relationship Id="rId137" Type="http://schemas.openxmlformats.org/officeDocument/2006/relationships/customXml" Target="../ink/ink1638.xml"/><Relationship Id="rId158" Type="http://schemas.openxmlformats.org/officeDocument/2006/relationships/image" Target="../media/image2749.png"/><Relationship Id="rId302" Type="http://schemas.openxmlformats.org/officeDocument/2006/relationships/image" Target="../media/image2821.png"/><Relationship Id="rId323" Type="http://schemas.openxmlformats.org/officeDocument/2006/relationships/customXml" Target="../ink/ink1731.xml"/><Relationship Id="rId344" Type="http://schemas.openxmlformats.org/officeDocument/2006/relationships/image" Target="../media/image44.png"/><Relationship Id="rId20" Type="http://schemas.openxmlformats.org/officeDocument/2006/relationships/customXml" Target="../ink/ink1580.xml"/><Relationship Id="rId41" Type="http://schemas.openxmlformats.org/officeDocument/2006/relationships/image" Target="../media/image2690.png"/><Relationship Id="rId62" Type="http://schemas.openxmlformats.org/officeDocument/2006/relationships/customXml" Target="../ink/ink1601.xml"/><Relationship Id="rId83" Type="http://schemas.openxmlformats.org/officeDocument/2006/relationships/image" Target="../media/image2711.png"/><Relationship Id="rId179" Type="http://schemas.openxmlformats.org/officeDocument/2006/relationships/customXml" Target="../ink/ink1659.xml"/><Relationship Id="rId365" Type="http://schemas.openxmlformats.org/officeDocument/2006/relationships/customXml" Target="../ink/ink1752.xml"/><Relationship Id="rId190" Type="http://schemas.openxmlformats.org/officeDocument/2006/relationships/image" Target="../media/image2765.png"/><Relationship Id="rId204" Type="http://schemas.openxmlformats.org/officeDocument/2006/relationships/image" Target="../media/image2772.png"/><Relationship Id="rId225" Type="http://schemas.openxmlformats.org/officeDocument/2006/relationships/customXml" Target="../ink/ink1682.xml"/><Relationship Id="rId246" Type="http://schemas.openxmlformats.org/officeDocument/2006/relationships/image" Target="../media/image2793.png"/><Relationship Id="rId267" Type="http://schemas.openxmlformats.org/officeDocument/2006/relationships/customXml" Target="../ink/ink1703.xml"/><Relationship Id="rId288" Type="http://schemas.openxmlformats.org/officeDocument/2006/relationships/image" Target="../media/image2814.png"/><Relationship Id="rId106" Type="http://schemas.openxmlformats.org/officeDocument/2006/relationships/image" Target="../media/image2723.png"/><Relationship Id="rId127" Type="http://schemas.openxmlformats.org/officeDocument/2006/relationships/customXml" Target="../ink/ink1633.xml"/><Relationship Id="rId313" Type="http://schemas.openxmlformats.org/officeDocument/2006/relationships/customXml" Target="../ink/ink1726.xml"/><Relationship Id="rId10" Type="http://schemas.openxmlformats.org/officeDocument/2006/relationships/customXml" Target="../ink/ink1575.xml"/><Relationship Id="rId31" Type="http://schemas.openxmlformats.org/officeDocument/2006/relationships/image" Target="../media/image2685.png"/><Relationship Id="rId52" Type="http://schemas.openxmlformats.org/officeDocument/2006/relationships/customXml" Target="../ink/ink1596.xml"/><Relationship Id="rId73" Type="http://schemas.openxmlformats.org/officeDocument/2006/relationships/image" Target="../media/image2706.png"/><Relationship Id="rId94" Type="http://schemas.openxmlformats.org/officeDocument/2006/relationships/customXml" Target="../ink/ink1617.xml"/><Relationship Id="rId148" Type="http://schemas.openxmlformats.org/officeDocument/2006/relationships/image" Target="../media/image2744.png"/><Relationship Id="rId169" Type="http://schemas.openxmlformats.org/officeDocument/2006/relationships/customXml" Target="../ink/ink1654.xml"/><Relationship Id="rId334" Type="http://schemas.openxmlformats.org/officeDocument/2006/relationships/image" Target="../media/image2837.png"/><Relationship Id="rId355" Type="http://schemas.openxmlformats.org/officeDocument/2006/relationships/customXml" Target="../ink/ink1747.xml"/><Relationship Id="rId4" Type="http://schemas.openxmlformats.org/officeDocument/2006/relationships/customXml" Target="../ink/ink1572.xml"/><Relationship Id="rId180" Type="http://schemas.openxmlformats.org/officeDocument/2006/relationships/image" Target="../media/image2760.png"/><Relationship Id="rId215" Type="http://schemas.openxmlformats.org/officeDocument/2006/relationships/customXml" Target="../ink/ink1677.xml"/><Relationship Id="rId236" Type="http://schemas.openxmlformats.org/officeDocument/2006/relationships/image" Target="../media/image2788.png"/><Relationship Id="rId257" Type="http://schemas.openxmlformats.org/officeDocument/2006/relationships/customXml" Target="../ink/ink1698.xml"/><Relationship Id="rId278" Type="http://schemas.openxmlformats.org/officeDocument/2006/relationships/image" Target="../media/image2809.png"/><Relationship Id="rId303" Type="http://schemas.openxmlformats.org/officeDocument/2006/relationships/customXml" Target="../ink/ink1721.xml"/><Relationship Id="rId42" Type="http://schemas.openxmlformats.org/officeDocument/2006/relationships/customXml" Target="../ink/ink1591.xml"/><Relationship Id="rId84" Type="http://schemas.openxmlformats.org/officeDocument/2006/relationships/customXml" Target="../ink/ink1612.xml"/><Relationship Id="rId138" Type="http://schemas.openxmlformats.org/officeDocument/2006/relationships/image" Target="../media/image2739.png"/><Relationship Id="rId345" Type="http://schemas.openxmlformats.org/officeDocument/2006/relationships/customXml" Target="../ink/ink1742.xml"/><Relationship Id="rId191" Type="http://schemas.openxmlformats.org/officeDocument/2006/relationships/customXml" Target="../ink/ink1665.xml"/><Relationship Id="rId205" Type="http://schemas.openxmlformats.org/officeDocument/2006/relationships/customXml" Target="../ink/ink1672.xml"/><Relationship Id="rId247" Type="http://schemas.openxmlformats.org/officeDocument/2006/relationships/customXml" Target="../ink/ink1693.xml"/><Relationship Id="rId107" Type="http://schemas.openxmlformats.org/officeDocument/2006/relationships/customXml" Target="../ink/ink1623.xml"/><Relationship Id="rId289" Type="http://schemas.openxmlformats.org/officeDocument/2006/relationships/customXml" Target="../ink/ink1714.xml"/><Relationship Id="rId11" Type="http://schemas.openxmlformats.org/officeDocument/2006/relationships/image" Target="../media/image2675.png"/><Relationship Id="rId53" Type="http://schemas.openxmlformats.org/officeDocument/2006/relationships/image" Target="../media/image2696.png"/><Relationship Id="rId149" Type="http://schemas.openxmlformats.org/officeDocument/2006/relationships/customXml" Target="../ink/ink1644.xml"/><Relationship Id="rId314" Type="http://schemas.openxmlformats.org/officeDocument/2006/relationships/image" Target="../media/image2827.png"/><Relationship Id="rId356" Type="http://schemas.openxmlformats.org/officeDocument/2006/relationships/image" Target="../media/image50.png"/><Relationship Id="rId95" Type="http://schemas.openxmlformats.org/officeDocument/2006/relationships/image" Target="../media/image2717.png"/><Relationship Id="rId160" Type="http://schemas.openxmlformats.org/officeDocument/2006/relationships/image" Target="../media/image2750.png"/><Relationship Id="rId216" Type="http://schemas.openxmlformats.org/officeDocument/2006/relationships/image" Target="../media/image2778.png"/><Relationship Id="rId258" Type="http://schemas.openxmlformats.org/officeDocument/2006/relationships/image" Target="../media/image2799.png"/><Relationship Id="rId22" Type="http://schemas.openxmlformats.org/officeDocument/2006/relationships/customXml" Target="../ink/ink1581.xml"/><Relationship Id="rId64" Type="http://schemas.openxmlformats.org/officeDocument/2006/relationships/customXml" Target="../ink/ink1602.xml"/><Relationship Id="rId118" Type="http://schemas.openxmlformats.org/officeDocument/2006/relationships/image" Target="../media/image2729.png"/><Relationship Id="rId325" Type="http://schemas.openxmlformats.org/officeDocument/2006/relationships/customXml" Target="../ink/ink1732.xml"/><Relationship Id="rId367" Type="http://schemas.openxmlformats.org/officeDocument/2006/relationships/customXml" Target="../ink/ink1753.xml"/><Relationship Id="rId171" Type="http://schemas.openxmlformats.org/officeDocument/2006/relationships/customXml" Target="../ink/ink1655.xml"/><Relationship Id="rId227" Type="http://schemas.openxmlformats.org/officeDocument/2006/relationships/customXml" Target="../ink/ink1683.xml"/><Relationship Id="rId269" Type="http://schemas.openxmlformats.org/officeDocument/2006/relationships/customXml" Target="../ink/ink1704.xml"/><Relationship Id="rId33" Type="http://schemas.openxmlformats.org/officeDocument/2006/relationships/image" Target="../media/image2686.png"/><Relationship Id="rId129" Type="http://schemas.openxmlformats.org/officeDocument/2006/relationships/customXml" Target="../ink/ink1634.xml"/><Relationship Id="rId280" Type="http://schemas.openxmlformats.org/officeDocument/2006/relationships/image" Target="../media/image2810.png"/><Relationship Id="rId336" Type="http://schemas.openxmlformats.org/officeDocument/2006/relationships/image" Target="../media/image2838.png"/><Relationship Id="rId75" Type="http://schemas.openxmlformats.org/officeDocument/2006/relationships/image" Target="../media/image2707.png"/><Relationship Id="rId140" Type="http://schemas.openxmlformats.org/officeDocument/2006/relationships/image" Target="../media/image2740.png"/><Relationship Id="rId182" Type="http://schemas.openxmlformats.org/officeDocument/2006/relationships/image" Target="../media/image2761.png"/><Relationship Id="rId6" Type="http://schemas.openxmlformats.org/officeDocument/2006/relationships/customXml" Target="../ink/ink1573.xml"/><Relationship Id="rId238" Type="http://schemas.openxmlformats.org/officeDocument/2006/relationships/image" Target="../media/image2789.png"/><Relationship Id="rId291" Type="http://schemas.openxmlformats.org/officeDocument/2006/relationships/customXml" Target="../ink/ink1715.xml"/><Relationship Id="rId305" Type="http://schemas.openxmlformats.org/officeDocument/2006/relationships/customXml" Target="../ink/ink1722.xml"/><Relationship Id="rId347" Type="http://schemas.openxmlformats.org/officeDocument/2006/relationships/customXml" Target="../ink/ink1743.xml"/><Relationship Id="rId44" Type="http://schemas.openxmlformats.org/officeDocument/2006/relationships/customXml" Target="../ink/ink1592.xml"/><Relationship Id="rId86" Type="http://schemas.openxmlformats.org/officeDocument/2006/relationships/customXml" Target="../ink/ink1613.xml"/><Relationship Id="rId151" Type="http://schemas.openxmlformats.org/officeDocument/2006/relationships/customXml" Target="../ink/ink1645.xml"/><Relationship Id="rId193" Type="http://schemas.openxmlformats.org/officeDocument/2006/relationships/customXml" Target="../ink/ink1666.xml"/><Relationship Id="rId207" Type="http://schemas.openxmlformats.org/officeDocument/2006/relationships/customXml" Target="../ink/ink1673.xml"/><Relationship Id="rId249" Type="http://schemas.openxmlformats.org/officeDocument/2006/relationships/customXml" Target="../ink/ink1694.xml"/><Relationship Id="rId13" Type="http://schemas.openxmlformats.org/officeDocument/2006/relationships/image" Target="../media/image2676.png"/><Relationship Id="rId109" Type="http://schemas.openxmlformats.org/officeDocument/2006/relationships/customXml" Target="../ink/ink1624.xml"/><Relationship Id="rId260" Type="http://schemas.openxmlformats.org/officeDocument/2006/relationships/image" Target="../media/image2800.png"/><Relationship Id="rId316" Type="http://schemas.openxmlformats.org/officeDocument/2006/relationships/image" Target="../media/image2828.png"/><Relationship Id="rId55" Type="http://schemas.openxmlformats.org/officeDocument/2006/relationships/image" Target="../media/image2697.png"/><Relationship Id="rId97" Type="http://schemas.openxmlformats.org/officeDocument/2006/relationships/image" Target="../media/image2718.png"/><Relationship Id="rId120" Type="http://schemas.openxmlformats.org/officeDocument/2006/relationships/image" Target="../media/image2730.png"/><Relationship Id="rId358" Type="http://schemas.openxmlformats.org/officeDocument/2006/relationships/image" Target="../media/image51.png"/><Relationship Id="rId162" Type="http://schemas.openxmlformats.org/officeDocument/2006/relationships/image" Target="../media/image2751.png"/><Relationship Id="rId218" Type="http://schemas.openxmlformats.org/officeDocument/2006/relationships/image" Target="../media/image2779.png"/><Relationship Id="rId271" Type="http://schemas.openxmlformats.org/officeDocument/2006/relationships/customXml" Target="../ink/ink1705.xml"/><Relationship Id="rId24" Type="http://schemas.openxmlformats.org/officeDocument/2006/relationships/customXml" Target="../ink/ink1582.xml"/><Relationship Id="rId66" Type="http://schemas.openxmlformats.org/officeDocument/2006/relationships/customXml" Target="../ink/ink1603.xml"/><Relationship Id="rId131" Type="http://schemas.openxmlformats.org/officeDocument/2006/relationships/customXml" Target="../ink/ink1635.xml"/><Relationship Id="rId327" Type="http://schemas.openxmlformats.org/officeDocument/2006/relationships/customXml" Target="../ink/ink1733.xml"/><Relationship Id="rId173" Type="http://schemas.openxmlformats.org/officeDocument/2006/relationships/customXml" Target="../ink/ink1656.xml"/><Relationship Id="rId229" Type="http://schemas.openxmlformats.org/officeDocument/2006/relationships/customXml" Target="../ink/ink1684.xml"/><Relationship Id="rId240" Type="http://schemas.openxmlformats.org/officeDocument/2006/relationships/image" Target="../media/image2790.png"/><Relationship Id="rId35" Type="http://schemas.openxmlformats.org/officeDocument/2006/relationships/image" Target="../media/image2687.png"/><Relationship Id="rId77" Type="http://schemas.openxmlformats.org/officeDocument/2006/relationships/image" Target="../media/image2708.png"/><Relationship Id="rId100" Type="http://schemas.openxmlformats.org/officeDocument/2006/relationships/image" Target="../media/image27.emf"/><Relationship Id="rId282" Type="http://schemas.openxmlformats.org/officeDocument/2006/relationships/image" Target="../media/image2811.png"/><Relationship Id="rId338" Type="http://schemas.openxmlformats.org/officeDocument/2006/relationships/image" Target="../media/image41.png"/><Relationship Id="rId8" Type="http://schemas.openxmlformats.org/officeDocument/2006/relationships/customXml" Target="../ink/ink1574.xml"/><Relationship Id="rId142" Type="http://schemas.openxmlformats.org/officeDocument/2006/relationships/image" Target="../media/image2741.png"/><Relationship Id="rId184" Type="http://schemas.openxmlformats.org/officeDocument/2006/relationships/image" Target="../media/image2762.png"/><Relationship Id="rId251" Type="http://schemas.openxmlformats.org/officeDocument/2006/relationships/customXml" Target="../ink/ink1695.xml"/><Relationship Id="rId46" Type="http://schemas.openxmlformats.org/officeDocument/2006/relationships/customXml" Target="../ink/ink1593.xml"/><Relationship Id="rId293" Type="http://schemas.openxmlformats.org/officeDocument/2006/relationships/customXml" Target="../ink/ink1716.xml"/><Relationship Id="rId307" Type="http://schemas.openxmlformats.org/officeDocument/2006/relationships/customXml" Target="../ink/ink1723.xml"/><Relationship Id="rId349" Type="http://schemas.openxmlformats.org/officeDocument/2006/relationships/customXml" Target="../ink/ink1744.xml"/><Relationship Id="rId88" Type="http://schemas.openxmlformats.org/officeDocument/2006/relationships/customXml" Target="../ink/ink1614.xml"/><Relationship Id="rId111" Type="http://schemas.openxmlformats.org/officeDocument/2006/relationships/customXml" Target="../ink/ink1625.xml"/><Relationship Id="rId153" Type="http://schemas.openxmlformats.org/officeDocument/2006/relationships/customXml" Target="../ink/ink1646.xml"/><Relationship Id="rId195" Type="http://schemas.openxmlformats.org/officeDocument/2006/relationships/customXml" Target="../ink/ink1667.xml"/><Relationship Id="rId209" Type="http://schemas.openxmlformats.org/officeDocument/2006/relationships/customXml" Target="../ink/ink1674.xml"/><Relationship Id="rId360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99" Type="http://schemas.openxmlformats.org/officeDocument/2006/relationships/customXml" Target="../ink/ink1898.xml"/><Relationship Id="rId21" Type="http://schemas.openxmlformats.org/officeDocument/2006/relationships/customXml" Target="../ink/ink1763.xml"/><Relationship Id="rId63" Type="http://schemas.openxmlformats.org/officeDocument/2006/relationships/customXml" Target="../ink/ink1784.xml"/><Relationship Id="rId159" Type="http://schemas.openxmlformats.org/officeDocument/2006/relationships/customXml" Target="../ink/ink1828.xml"/><Relationship Id="rId324" Type="http://schemas.openxmlformats.org/officeDocument/2006/relationships/image" Target="../media/image2999.png"/><Relationship Id="rId366" Type="http://schemas.openxmlformats.org/officeDocument/2006/relationships/image" Target="../media/image3020.png"/><Relationship Id="rId170" Type="http://schemas.openxmlformats.org/officeDocument/2006/relationships/image" Target="../media/image2922.png"/><Relationship Id="rId226" Type="http://schemas.openxmlformats.org/officeDocument/2006/relationships/image" Target="../media/image2950.png"/><Relationship Id="rId433" Type="http://schemas.openxmlformats.org/officeDocument/2006/relationships/customXml" Target="../ink/ink1965.xml"/><Relationship Id="rId268" Type="http://schemas.openxmlformats.org/officeDocument/2006/relationships/image" Target="../media/image2971.png"/><Relationship Id="rId475" Type="http://schemas.openxmlformats.org/officeDocument/2006/relationships/customXml" Target="../ink/ink1986.xml"/><Relationship Id="rId32" Type="http://schemas.openxmlformats.org/officeDocument/2006/relationships/image" Target="../media/image2853.png"/><Relationship Id="rId74" Type="http://schemas.openxmlformats.org/officeDocument/2006/relationships/image" Target="../media/image2874.png"/><Relationship Id="rId128" Type="http://schemas.openxmlformats.org/officeDocument/2006/relationships/image" Target="../media/image2901.png"/><Relationship Id="rId335" Type="http://schemas.openxmlformats.org/officeDocument/2006/relationships/customXml" Target="../ink/ink1916.xml"/><Relationship Id="rId377" Type="http://schemas.openxmlformats.org/officeDocument/2006/relationships/customXml" Target="../ink/ink1937.xml"/><Relationship Id="rId5" Type="http://schemas.openxmlformats.org/officeDocument/2006/relationships/customXml" Target="../ink/ink1755.xml"/><Relationship Id="rId181" Type="http://schemas.openxmlformats.org/officeDocument/2006/relationships/customXml" Target="../ink/ink1839.xml"/><Relationship Id="rId237" Type="http://schemas.openxmlformats.org/officeDocument/2006/relationships/customXml" Target="../ink/ink1867.xml"/><Relationship Id="rId402" Type="http://schemas.openxmlformats.org/officeDocument/2006/relationships/image" Target="../media/image3038.png"/><Relationship Id="rId279" Type="http://schemas.openxmlformats.org/officeDocument/2006/relationships/customXml" Target="../ink/ink1888.xml"/><Relationship Id="rId444" Type="http://schemas.openxmlformats.org/officeDocument/2006/relationships/image" Target="../media/image3059.png"/><Relationship Id="rId486" Type="http://schemas.openxmlformats.org/officeDocument/2006/relationships/image" Target="../media/image3080.png"/><Relationship Id="rId43" Type="http://schemas.openxmlformats.org/officeDocument/2006/relationships/customXml" Target="../ink/ink1774.xml"/><Relationship Id="rId139" Type="http://schemas.openxmlformats.org/officeDocument/2006/relationships/customXml" Target="../ink/ink1818.xml"/><Relationship Id="rId290" Type="http://schemas.openxmlformats.org/officeDocument/2006/relationships/image" Target="../media/image2982.png"/><Relationship Id="rId304" Type="http://schemas.openxmlformats.org/officeDocument/2006/relationships/image" Target="../media/image2989.png"/><Relationship Id="rId346" Type="http://schemas.openxmlformats.org/officeDocument/2006/relationships/image" Target="../media/image3010.png"/><Relationship Id="rId388" Type="http://schemas.openxmlformats.org/officeDocument/2006/relationships/image" Target="../media/image3031.png"/><Relationship Id="rId85" Type="http://schemas.openxmlformats.org/officeDocument/2006/relationships/customXml" Target="../ink/ink1795.xml"/><Relationship Id="rId150" Type="http://schemas.openxmlformats.org/officeDocument/2006/relationships/image" Target="../media/image2912.png"/><Relationship Id="rId192" Type="http://schemas.openxmlformats.org/officeDocument/2006/relationships/image" Target="../media/image2933.png"/><Relationship Id="rId206" Type="http://schemas.openxmlformats.org/officeDocument/2006/relationships/image" Target="../media/image2940.png"/><Relationship Id="rId413" Type="http://schemas.openxmlformats.org/officeDocument/2006/relationships/customXml" Target="../ink/ink1955.xml"/><Relationship Id="rId248" Type="http://schemas.openxmlformats.org/officeDocument/2006/relationships/image" Target="../media/image2961.png"/><Relationship Id="rId455" Type="http://schemas.openxmlformats.org/officeDocument/2006/relationships/customXml" Target="../ink/ink1976.xml"/><Relationship Id="rId12" Type="http://schemas.openxmlformats.org/officeDocument/2006/relationships/image" Target="../media/image2843.png"/><Relationship Id="rId108" Type="http://schemas.openxmlformats.org/officeDocument/2006/relationships/image" Target="../media/image2891.png"/><Relationship Id="rId315" Type="http://schemas.openxmlformats.org/officeDocument/2006/relationships/customXml" Target="../ink/ink1906.xml"/><Relationship Id="rId357" Type="http://schemas.openxmlformats.org/officeDocument/2006/relationships/customXml" Target="../ink/ink1927.xml"/><Relationship Id="rId54" Type="http://schemas.openxmlformats.org/officeDocument/2006/relationships/image" Target="../media/image2864.png"/><Relationship Id="rId96" Type="http://schemas.openxmlformats.org/officeDocument/2006/relationships/image" Target="../media/image2885.png"/><Relationship Id="rId161" Type="http://schemas.openxmlformats.org/officeDocument/2006/relationships/customXml" Target="../ink/ink1829.xml"/><Relationship Id="rId217" Type="http://schemas.openxmlformats.org/officeDocument/2006/relationships/customXml" Target="../ink/ink1857.xml"/><Relationship Id="rId399" Type="http://schemas.openxmlformats.org/officeDocument/2006/relationships/customXml" Target="../ink/ink1948.xml"/><Relationship Id="rId259" Type="http://schemas.openxmlformats.org/officeDocument/2006/relationships/customXml" Target="../ink/ink1878.xml"/><Relationship Id="rId424" Type="http://schemas.openxmlformats.org/officeDocument/2006/relationships/image" Target="../media/image3049.png"/><Relationship Id="rId466" Type="http://schemas.openxmlformats.org/officeDocument/2006/relationships/image" Target="../media/image3070.png"/><Relationship Id="rId23" Type="http://schemas.openxmlformats.org/officeDocument/2006/relationships/customXml" Target="../ink/ink1764.xml"/><Relationship Id="rId270" Type="http://schemas.openxmlformats.org/officeDocument/2006/relationships/image" Target="../media/image2972.png"/><Relationship Id="rId326" Type="http://schemas.openxmlformats.org/officeDocument/2006/relationships/image" Target="../media/image3000.png"/><Relationship Id="rId65" Type="http://schemas.openxmlformats.org/officeDocument/2006/relationships/customXml" Target="../ink/ink1785.xml"/><Relationship Id="rId130" Type="http://schemas.openxmlformats.org/officeDocument/2006/relationships/image" Target="../media/image2902.png"/><Relationship Id="rId368" Type="http://schemas.openxmlformats.org/officeDocument/2006/relationships/image" Target="../media/image3021.png"/><Relationship Id="rId172" Type="http://schemas.openxmlformats.org/officeDocument/2006/relationships/image" Target="../media/image2923.png"/><Relationship Id="rId228" Type="http://schemas.openxmlformats.org/officeDocument/2006/relationships/image" Target="../media/image2951.png"/><Relationship Id="rId435" Type="http://schemas.openxmlformats.org/officeDocument/2006/relationships/customXml" Target="../ink/ink1966.xml"/><Relationship Id="rId477" Type="http://schemas.openxmlformats.org/officeDocument/2006/relationships/customXml" Target="../ink/ink1987.xml"/><Relationship Id="rId281" Type="http://schemas.openxmlformats.org/officeDocument/2006/relationships/customXml" Target="../ink/ink1889.xml"/><Relationship Id="rId337" Type="http://schemas.openxmlformats.org/officeDocument/2006/relationships/customXml" Target="../ink/ink1917.xml"/><Relationship Id="rId34" Type="http://schemas.openxmlformats.org/officeDocument/2006/relationships/image" Target="../media/image2854.png"/><Relationship Id="rId76" Type="http://schemas.openxmlformats.org/officeDocument/2006/relationships/image" Target="../media/image2875.png"/><Relationship Id="rId141" Type="http://schemas.openxmlformats.org/officeDocument/2006/relationships/customXml" Target="../ink/ink1819.xml"/><Relationship Id="rId379" Type="http://schemas.openxmlformats.org/officeDocument/2006/relationships/customXml" Target="../ink/ink1938.xml"/><Relationship Id="rId7" Type="http://schemas.openxmlformats.org/officeDocument/2006/relationships/customXml" Target="../ink/ink1756.xml"/><Relationship Id="rId183" Type="http://schemas.openxmlformats.org/officeDocument/2006/relationships/customXml" Target="../ink/ink1840.xml"/><Relationship Id="rId239" Type="http://schemas.openxmlformats.org/officeDocument/2006/relationships/customXml" Target="../ink/ink1868.xml"/><Relationship Id="rId390" Type="http://schemas.openxmlformats.org/officeDocument/2006/relationships/image" Target="../media/image3032.png"/><Relationship Id="rId404" Type="http://schemas.openxmlformats.org/officeDocument/2006/relationships/image" Target="../media/image3039.png"/><Relationship Id="rId446" Type="http://schemas.openxmlformats.org/officeDocument/2006/relationships/image" Target="../media/image3060.png"/><Relationship Id="rId250" Type="http://schemas.openxmlformats.org/officeDocument/2006/relationships/image" Target="../media/image2962.png"/><Relationship Id="rId292" Type="http://schemas.openxmlformats.org/officeDocument/2006/relationships/image" Target="../media/image2983.png"/><Relationship Id="rId306" Type="http://schemas.openxmlformats.org/officeDocument/2006/relationships/image" Target="../media/image2990.png"/><Relationship Id="rId488" Type="http://schemas.openxmlformats.org/officeDocument/2006/relationships/image" Target="../media/image3081.png"/><Relationship Id="rId45" Type="http://schemas.openxmlformats.org/officeDocument/2006/relationships/customXml" Target="../ink/ink1775.xml"/><Relationship Id="rId87" Type="http://schemas.openxmlformats.org/officeDocument/2006/relationships/customXml" Target="../ink/ink1796.xml"/><Relationship Id="rId110" Type="http://schemas.openxmlformats.org/officeDocument/2006/relationships/image" Target="../media/image2892.png"/><Relationship Id="rId348" Type="http://schemas.openxmlformats.org/officeDocument/2006/relationships/image" Target="../media/image3011.png"/><Relationship Id="rId152" Type="http://schemas.openxmlformats.org/officeDocument/2006/relationships/image" Target="../media/image2913.png"/><Relationship Id="rId194" Type="http://schemas.openxmlformats.org/officeDocument/2006/relationships/image" Target="../media/image2934.png"/><Relationship Id="rId208" Type="http://schemas.openxmlformats.org/officeDocument/2006/relationships/image" Target="../media/image2941.png"/><Relationship Id="rId415" Type="http://schemas.openxmlformats.org/officeDocument/2006/relationships/customXml" Target="../ink/ink1956.xml"/><Relationship Id="rId457" Type="http://schemas.openxmlformats.org/officeDocument/2006/relationships/customXml" Target="../ink/ink1977.xml"/><Relationship Id="rId261" Type="http://schemas.openxmlformats.org/officeDocument/2006/relationships/customXml" Target="../ink/ink1879.xml"/><Relationship Id="rId14" Type="http://schemas.openxmlformats.org/officeDocument/2006/relationships/image" Target="../media/image2844.png"/><Relationship Id="rId56" Type="http://schemas.openxmlformats.org/officeDocument/2006/relationships/image" Target="../media/image2865.png"/><Relationship Id="rId317" Type="http://schemas.openxmlformats.org/officeDocument/2006/relationships/customXml" Target="../ink/ink1907.xml"/><Relationship Id="rId359" Type="http://schemas.openxmlformats.org/officeDocument/2006/relationships/customXml" Target="../ink/ink1928.xml"/><Relationship Id="rId98" Type="http://schemas.openxmlformats.org/officeDocument/2006/relationships/image" Target="../media/image2886.png"/><Relationship Id="rId121" Type="http://schemas.openxmlformats.org/officeDocument/2006/relationships/customXml" Target="../ink/ink1811.xml"/><Relationship Id="rId163" Type="http://schemas.openxmlformats.org/officeDocument/2006/relationships/customXml" Target="../ink/ink1830.xml"/><Relationship Id="rId219" Type="http://schemas.openxmlformats.org/officeDocument/2006/relationships/customXml" Target="../ink/ink1858.xml"/><Relationship Id="rId370" Type="http://schemas.openxmlformats.org/officeDocument/2006/relationships/image" Target="../media/image3022.png"/><Relationship Id="rId426" Type="http://schemas.openxmlformats.org/officeDocument/2006/relationships/image" Target="../media/image3050.png"/><Relationship Id="rId230" Type="http://schemas.openxmlformats.org/officeDocument/2006/relationships/image" Target="../media/image2952.png"/><Relationship Id="rId468" Type="http://schemas.openxmlformats.org/officeDocument/2006/relationships/image" Target="../media/image3071.png"/><Relationship Id="rId25" Type="http://schemas.openxmlformats.org/officeDocument/2006/relationships/customXml" Target="../ink/ink1765.xml"/><Relationship Id="rId67" Type="http://schemas.openxmlformats.org/officeDocument/2006/relationships/customXml" Target="../ink/ink1786.xml"/><Relationship Id="rId272" Type="http://schemas.openxmlformats.org/officeDocument/2006/relationships/image" Target="../media/image2973.png"/><Relationship Id="rId328" Type="http://schemas.openxmlformats.org/officeDocument/2006/relationships/image" Target="../media/image3001.png"/><Relationship Id="rId132" Type="http://schemas.openxmlformats.org/officeDocument/2006/relationships/image" Target="../media/image2903.png"/><Relationship Id="rId174" Type="http://schemas.openxmlformats.org/officeDocument/2006/relationships/image" Target="../media/image2924.png"/><Relationship Id="rId381" Type="http://schemas.openxmlformats.org/officeDocument/2006/relationships/customXml" Target="../ink/ink1939.xml"/><Relationship Id="rId241" Type="http://schemas.openxmlformats.org/officeDocument/2006/relationships/customXml" Target="../ink/ink1869.xml"/><Relationship Id="rId437" Type="http://schemas.openxmlformats.org/officeDocument/2006/relationships/customXml" Target="../ink/ink1967.xml"/><Relationship Id="rId479" Type="http://schemas.openxmlformats.org/officeDocument/2006/relationships/customXml" Target="../ink/ink1988.xml"/><Relationship Id="rId36" Type="http://schemas.openxmlformats.org/officeDocument/2006/relationships/image" Target="../media/image2855.png"/><Relationship Id="rId283" Type="http://schemas.openxmlformats.org/officeDocument/2006/relationships/customXml" Target="../ink/ink1890.xml"/><Relationship Id="rId339" Type="http://schemas.openxmlformats.org/officeDocument/2006/relationships/customXml" Target="../ink/ink1918.xml"/><Relationship Id="rId490" Type="http://schemas.openxmlformats.org/officeDocument/2006/relationships/image" Target="../media/image40.png"/><Relationship Id="rId78" Type="http://schemas.openxmlformats.org/officeDocument/2006/relationships/image" Target="../media/image2876.png"/><Relationship Id="rId101" Type="http://schemas.openxmlformats.org/officeDocument/2006/relationships/customXml" Target="../ink/ink1803.xml"/><Relationship Id="rId143" Type="http://schemas.openxmlformats.org/officeDocument/2006/relationships/customXml" Target="../ink/ink1820.xml"/><Relationship Id="rId185" Type="http://schemas.openxmlformats.org/officeDocument/2006/relationships/customXml" Target="../ink/ink1841.xml"/><Relationship Id="rId350" Type="http://schemas.openxmlformats.org/officeDocument/2006/relationships/image" Target="../media/image3012.png"/><Relationship Id="rId406" Type="http://schemas.openxmlformats.org/officeDocument/2006/relationships/image" Target="../media/image3040.png"/><Relationship Id="rId9" Type="http://schemas.openxmlformats.org/officeDocument/2006/relationships/customXml" Target="../ink/ink1757.xml"/><Relationship Id="rId210" Type="http://schemas.openxmlformats.org/officeDocument/2006/relationships/image" Target="../media/image2942.png"/><Relationship Id="rId392" Type="http://schemas.openxmlformats.org/officeDocument/2006/relationships/image" Target="../media/image3033.png"/><Relationship Id="rId448" Type="http://schemas.openxmlformats.org/officeDocument/2006/relationships/image" Target="../media/image3061.png"/><Relationship Id="rId252" Type="http://schemas.openxmlformats.org/officeDocument/2006/relationships/image" Target="../media/image2963.png"/><Relationship Id="rId294" Type="http://schemas.openxmlformats.org/officeDocument/2006/relationships/image" Target="../media/image2984.png"/><Relationship Id="rId308" Type="http://schemas.openxmlformats.org/officeDocument/2006/relationships/image" Target="../media/image2991.png"/><Relationship Id="rId47" Type="http://schemas.openxmlformats.org/officeDocument/2006/relationships/customXml" Target="../ink/ink1776.xml"/><Relationship Id="rId89" Type="http://schemas.openxmlformats.org/officeDocument/2006/relationships/customXml" Target="../ink/ink1797.xml"/><Relationship Id="rId112" Type="http://schemas.openxmlformats.org/officeDocument/2006/relationships/image" Target="../media/image2893.png"/><Relationship Id="rId154" Type="http://schemas.openxmlformats.org/officeDocument/2006/relationships/image" Target="../media/image2914.png"/><Relationship Id="rId361" Type="http://schemas.openxmlformats.org/officeDocument/2006/relationships/customXml" Target="../ink/ink1929.xml"/><Relationship Id="rId196" Type="http://schemas.openxmlformats.org/officeDocument/2006/relationships/image" Target="../media/image2935.png"/><Relationship Id="rId417" Type="http://schemas.openxmlformats.org/officeDocument/2006/relationships/customXml" Target="../ink/ink1957.xml"/><Relationship Id="rId459" Type="http://schemas.openxmlformats.org/officeDocument/2006/relationships/customXml" Target="../ink/ink1978.xml"/><Relationship Id="rId16" Type="http://schemas.openxmlformats.org/officeDocument/2006/relationships/image" Target="../media/image2845.png"/><Relationship Id="rId221" Type="http://schemas.openxmlformats.org/officeDocument/2006/relationships/customXml" Target="../ink/ink1859.xml"/><Relationship Id="rId263" Type="http://schemas.openxmlformats.org/officeDocument/2006/relationships/customXml" Target="../ink/ink1880.xml"/><Relationship Id="rId319" Type="http://schemas.openxmlformats.org/officeDocument/2006/relationships/customXml" Target="../ink/ink1908.xml"/><Relationship Id="rId470" Type="http://schemas.openxmlformats.org/officeDocument/2006/relationships/image" Target="../media/image3072.png"/><Relationship Id="rId58" Type="http://schemas.openxmlformats.org/officeDocument/2006/relationships/image" Target="../media/image2866.png"/><Relationship Id="rId123" Type="http://schemas.openxmlformats.org/officeDocument/2006/relationships/customXml" Target="../ink/ink1812.xml"/><Relationship Id="rId330" Type="http://schemas.openxmlformats.org/officeDocument/2006/relationships/image" Target="../media/image3002.png"/><Relationship Id="rId165" Type="http://schemas.openxmlformats.org/officeDocument/2006/relationships/customXml" Target="../ink/ink1831.xml"/><Relationship Id="rId372" Type="http://schemas.openxmlformats.org/officeDocument/2006/relationships/image" Target="../media/image3023.png"/><Relationship Id="rId428" Type="http://schemas.openxmlformats.org/officeDocument/2006/relationships/image" Target="../media/image3051.png"/><Relationship Id="rId232" Type="http://schemas.openxmlformats.org/officeDocument/2006/relationships/image" Target="../media/image2953.png"/><Relationship Id="rId274" Type="http://schemas.openxmlformats.org/officeDocument/2006/relationships/image" Target="../media/image2974.png"/><Relationship Id="rId481" Type="http://schemas.openxmlformats.org/officeDocument/2006/relationships/customXml" Target="../ink/ink1989.xml"/><Relationship Id="rId27" Type="http://schemas.openxmlformats.org/officeDocument/2006/relationships/customXml" Target="../ink/ink1766.xml"/><Relationship Id="rId69" Type="http://schemas.openxmlformats.org/officeDocument/2006/relationships/customXml" Target="../ink/ink1787.xml"/><Relationship Id="rId80" Type="http://schemas.openxmlformats.org/officeDocument/2006/relationships/image" Target="../media/image2877.png"/><Relationship Id="rId176" Type="http://schemas.openxmlformats.org/officeDocument/2006/relationships/image" Target="../media/image2925.png"/><Relationship Id="rId341" Type="http://schemas.openxmlformats.org/officeDocument/2006/relationships/customXml" Target="../ink/ink1919.xml"/><Relationship Id="rId383" Type="http://schemas.openxmlformats.org/officeDocument/2006/relationships/customXml" Target="../ink/ink1940.xml"/><Relationship Id="rId439" Type="http://schemas.openxmlformats.org/officeDocument/2006/relationships/customXml" Target="../ink/ink1968.xml"/><Relationship Id="rId201" Type="http://schemas.openxmlformats.org/officeDocument/2006/relationships/customXml" Target="../ink/ink1849.xml"/><Relationship Id="rId243" Type="http://schemas.openxmlformats.org/officeDocument/2006/relationships/customXml" Target="../ink/ink1870.xml"/><Relationship Id="rId285" Type="http://schemas.openxmlformats.org/officeDocument/2006/relationships/customXml" Target="../ink/ink1891.xml"/><Relationship Id="rId450" Type="http://schemas.openxmlformats.org/officeDocument/2006/relationships/image" Target="../media/image3062.png"/><Relationship Id="rId38" Type="http://schemas.openxmlformats.org/officeDocument/2006/relationships/image" Target="../media/image2856.png"/><Relationship Id="rId103" Type="http://schemas.openxmlformats.org/officeDocument/2006/relationships/customXml" Target="../ink/ink1804.xml"/><Relationship Id="rId310" Type="http://schemas.openxmlformats.org/officeDocument/2006/relationships/image" Target="../media/image2992.png"/><Relationship Id="rId492" Type="http://schemas.openxmlformats.org/officeDocument/2006/relationships/image" Target="../media/image56.png"/><Relationship Id="rId91" Type="http://schemas.openxmlformats.org/officeDocument/2006/relationships/customXml" Target="../ink/ink1798.xml"/><Relationship Id="rId145" Type="http://schemas.openxmlformats.org/officeDocument/2006/relationships/customXml" Target="../ink/ink1821.xml"/><Relationship Id="rId187" Type="http://schemas.openxmlformats.org/officeDocument/2006/relationships/customXml" Target="../ink/ink1842.xml"/><Relationship Id="rId352" Type="http://schemas.openxmlformats.org/officeDocument/2006/relationships/image" Target="../media/image3013.png"/><Relationship Id="rId394" Type="http://schemas.openxmlformats.org/officeDocument/2006/relationships/image" Target="../media/image3034.png"/><Relationship Id="rId408" Type="http://schemas.openxmlformats.org/officeDocument/2006/relationships/image" Target="../media/image3041.png"/><Relationship Id="rId212" Type="http://schemas.openxmlformats.org/officeDocument/2006/relationships/image" Target="../media/image2943.png"/><Relationship Id="rId254" Type="http://schemas.openxmlformats.org/officeDocument/2006/relationships/image" Target="../media/image2964.png"/><Relationship Id="rId49" Type="http://schemas.openxmlformats.org/officeDocument/2006/relationships/customXml" Target="../ink/ink1777.xml"/><Relationship Id="rId114" Type="http://schemas.openxmlformats.org/officeDocument/2006/relationships/image" Target="../media/image2894.png"/><Relationship Id="rId296" Type="http://schemas.openxmlformats.org/officeDocument/2006/relationships/image" Target="../media/image2985.png"/><Relationship Id="rId461" Type="http://schemas.openxmlformats.org/officeDocument/2006/relationships/customXml" Target="../ink/ink1979.xml"/><Relationship Id="rId60" Type="http://schemas.openxmlformats.org/officeDocument/2006/relationships/image" Target="../media/image2867.png"/><Relationship Id="rId156" Type="http://schemas.openxmlformats.org/officeDocument/2006/relationships/image" Target="../media/image2915.png"/><Relationship Id="rId198" Type="http://schemas.openxmlformats.org/officeDocument/2006/relationships/image" Target="../media/image2936.png"/><Relationship Id="rId321" Type="http://schemas.openxmlformats.org/officeDocument/2006/relationships/customXml" Target="../ink/ink1909.xml"/><Relationship Id="rId363" Type="http://schemas.openxmlformats.org/officeDocument/2006/relationships/customXml" Target="../ink/ink1930.xml"/><Relationship Id="rId419" Type="http://schemas.openxmlformats.org/officeDocument/2006/relationships/customXml" Target="../ink/ink1958.xml"/><Relationship Id="rId223" Type="http://schemas.openxmlformats.org/officeDocument/2006/relationships/customXml" Target="../ink/ink1860.xml"/><Relationship Id="rId430" Type="http://schemas.openxmlformats.org/officeDocument/2006/relationships/image" Target="../media/image3052.png"/><Relationship Id="rId18" Type="http://schemas.openxmlformats.org/officeDocument/2006/relationships/image" Target="../media/image2846.png"/><Relationship Id="rId265" Type="http://schemas.openxmlformats.org/officeDocument/2006/relationships/customXml" Target="../ink/ink1881.xml"/><Relationship Id="rId472" Type="http://schemas.openxmlformats.org/officeDocument/2006/relationships/image" Target="../media/image3073.png"/><Relationship Id="rId125" Type="http://schemas.openxmlformats.org/officeDocument/2006/relationships/customXml" Target="../ink/ink1813.xml"/><Relationship Id="rId167" Type="http://schemas.openxmlformats.org/officeDocument/2006/relationships/customXml" Target="../ink/ink1832.xml"/><Relationship Id="rId332" Type="http://schemas.openxmlformats.org/officeDocument/2006/relationships/image" Target="../media/image3003.png"/><Relationship Id="rId374" Type="http://schemas.openxmlformats.org/officeDocument/2006/relationships/image" Target="../media/image3024.png"/><Relationship Id="rId71" Type="http://schemas.openxmlformats.org/officeDocument/2006/relationships/customXml" Target="../ink/ink1788.xml"/><Relationship Id="rId234" Type="http://schemas.openxmlformats.org/officeDocument/2006/relationships/image" Target="../media/image2954.png"/><Relationship Id="rId2" Type="http://schemas.openxmlformats.org/officeDocument/2006/relationships/image" Target="../media/image27.emf"/><Relationship Id="rId29" Type="http://schemas.openxmlformats.org/officeDocument/2006/relationships/customXml" Target="../ink/ink1767.xml"/><Relationship Id="rId276" Type="http://schemas.openxmlformats.org/officeDocument/2006/relationships/image" Target="../media/image2975.png"/><Relationship Id="rId441" Type="http://schemas.openxmlformats.org/officeDocument/2006/relationships/customXml" Target="../ink/ink1969.xml"/><Relationship Id="rId483" Type="http://schemas.openxmlformats.org/officeDocument/2006/relationships/customXml" Target="../ink/ink1990.xml"/><Relationship Id="rId40" Type="http://schemas.openxmlformats.org/officeDocument/2006/relationships/image" Target="../media/image2857.png"/><Relationship Id="rId178" Type="http://schemas.openxmlformats.org/officeDocument/2006/relationships/image" Target="../media/image2926.png"/><Relationship Id="rId301" Type="http://schemas.openxmlformats.org/officeDocument/2006/relationships/customXml" Target="../ink/ink1899.xml"/><Relationship Id="rId343" Type="http://schemas.openxmlformats.org/officeDocument/2006/relationships/customXml" Target="../ink/ink1920.xml"/><Relationship Id="rId82" Type="http://schemas.openxmlformats.org/officeDocument/2006/relationships/image" Target="../media/image2878.png"/><Relationship Id="rId203" Type="http://schemas.openxmlformats.org/officeDocument/2006/relationships/customXml" Target="../ink/ink1850.xml"/><Relationship Id="rId385" Type="http://schemas.openxmlformats.org/officeDocument/2006/relationships/customXml" Target="../ink/ink1941.xml"/><Relationship Id="rId245" Type="http://schemas.openxmlformats.org/officeDocument/2006/relationships/customXml" Target="../ink/ink1871.xml"/><Relationship Id="rId287" Type="http://schemas.openxmlformats.org/officeDocument/2006/relationships/customXml" Target="../ink/ink1892.xml"/><Relationship Id="rId410" Type="http://schemas.openxmlformats.org/officeDocument/2006/relationships/image" Target="../media/image3042.png"/><Relationship Id="rId452" Type="http://schemas.openxmlformats.org/officeDocument/2006/relationships/image" Target="../media/image3063.png"/><Relationship Id="rId494" Type="http://schemas.openxmlformats.org/officeDocument/2006/relationships/image" Target="../media/image57.png"/><Relationship Id="rId105" Type="http://schemas.openxmlformats.org/officeDocument/2006/relationships/customXml" Target="../ink/ink1805.xml"/><Relationship Id="rId147" Type="http://schemas.openxmlformats.org/officeDocument/2006/relationships/customXml" Target="../ink/ink1822.xml"/><Relationship Id="rId312" Type="http://schemas.openxmlformats.org/officeDocument/2006/relationships/image" Target="../media/image2993.png"/><Relationship Id="rId354" Type="http://schemas.openxmlformats.org/officeDocument/2006/relationships/image" Target="../media/image3014.png"/><Relationship Id="rId51" Type="http://schemas.openxmlformats.org/officeDocument/2006/relationships/customXml" Target="../ink/ink1778.xml"/><Relationship Id="rId93" Type="http://schemas.openxmlformats.org/officeDocument/2006/relationships/customXml" Target="../ink/ink1799.xml"/><Relationship Id="rId189" Type="http://schemas.openxmlformats.org/officeDocument/2006/relationships/customXml" Target="../ink/ink1843.xml"/><Relationship Id="rId396" Type="http://schemas.openxmlformats.org/officeDocument/2006/relationships/image" Target="../media/image3035.png"/><Relationship Id="rId214" Type="http://schemas.openxmlformats.org/officeDocument/2006/relationships/image" Target="../media/image2944.png"/><Relationship Id="rId256" Type="http://schemas.openxmlformats.org/officeDocument/2006/relationships/image" Target="../media/image2965.png"/><Relationship Id="rId298" Type="http://schemas.openxmlformats.org/officeDocument/2006/relationships/image" Target="../media/image2986.png"/><Relationship Id="rId421" Type="http://schemas.openxmlformats.org/officeDocument/2006/relationships/customXml" Target="../ink/ink1959.xml"/><Relationship Id="rId463" Type="http://schemas.openxmlformats.org/officeDocument/2006/relationships/customXml" Target="../ink/ink1980.xml"/><Relationship Id="rId158" Type="http://schemas.openxmlformats.org/officeDocument/2006/relationships/image" Target="../media/image2916.png"/><Relationship Id="rId302" Type="http://schemas.openxmlformats.org/officeDocument/2006/relationships/image" Target="../media/image2988.png"/><Relationship Id="rId323" Type="http://schemas.openxmlformats.org/officeDocument/2006/relationships/customXml" Target="../ink/ink1910.xml"/><Relationship Id="rId344" Type="http://schemas.openxmlformats.org/officeDocument/2006/relationships/image" Target="../media/image3009.png"/><Relationship Id="rId20" Type="http://schemas.openxmlformats.org/officeDocument/2006/relationships/image" Target="../media/image2847.png"/><Relationship Id="rId41" Type="http://schemas.openxmlformats.org/officeDocument/2006/relationships/customXml" Target="../ink/ink1773.xml"/><Relationship Id="rId62" Type="http://schemas.openxmlformats.org/officeDocument/2006/relationships/image" Target="../media/image2868.png"/><Relationship Id="rId83" Type="http://schemas.openxmlformats.org/officeDocument/2006/relationships/customXml" Target="../ink/ink1794.xml"/><Relationship Id="rId179" Type="http://schemas.openxmlformats.org/officeDocument/2006/relationships/customXml" Target="../ink/ink1838.xml"/><Relationship Id="rId365" Type="http://schemas.openxmlformats.org/officeDocument/2006/relationships/customXml" Target="../ink/ink1931.xml"/><Relationship Id="rId386" Type="http://schemas.openxmlformats.org/officeDocument/2006/relationships/image" Target="../media/image3030.png"/><Relationship Id="rId190" Type="http://schemas.openxmlformats.org/officeDocument/2006/relationships/image" Target="../media/image2932.png"/><Relationship Id="rId204" Type="http://schemas.openxmlformats.org/officeDocument/2006/relationships/image" Target="../media/image2939.png"/><Relationship Id="rId225" Type="http://schemas.openxmlformats.org/officeDocument/2006/relationships/customXml" Target="../ink/ink1861.xml"/><Relationship Id="rId246" Type="http://schemas.openxmlformats.org/officeDocument/2006/relationships/image" Target="../media/image2960.png"/><Relationship Id="rId267" Type="http://schemas.openxmlformats.org/officeDocument/2006/relationships/customXml" Target="../ink/ink1882.xml"/><Relationship Id="rId288" Type="http://schemas.openxmlformats.org/officeDocument/2006/relationships/image" Target="../media/image2981.png"/><Relationship Id="rId411" Type="http://schemas.openxmlformats.org/officeDocument/2006/relationships/customXml" Target="../ink/ink1954.xml"/><Relationship Id="rId432" Type="http://schemas.openxmlformats.org/officeDocument/2006/relationships/image" Target="../media/image3053.png"/><Relationship Id="rId453" Type="http://schemas.openxmlformats.org/officeDocument/2006/relationships/customXml" Target="../ink/ink1975.xml"/><Relationship Id="rId474" Type="http://schemas.openxmlformats.org/officeDocument/2006/relationships/image" Target="../media/image3074.png"/><Relationship Id="rId106" Type="http://schemas.openxmlformats.org/officeDocument/2006/relationships/image" Target="../media/image2890.png"/><Relationship Id="rId127" Type="http://schemas.openxmlformats.org/officeDocument/2006/relationships/customXml" Target="../ink/ink1814.xml"/><Relationship Id="rId313" Type="http://schemas.openxmlformats.org/officeDocument/2006/relationships/customXml" Target="../ink/ink1905.xml"/><Relationship Id="rId495" Type="http://schemas.openxmlformats.org/officeDocument/2006/relationships/customXml" Target="../ink/ink1996.xml"/><Relationship Id="rId10" Type="http://schemas.openxmlformats.org/officeDocument/2006/relationships/image" Target="../media/image2842.png"/><Relationship Id="rId31" Type="http://schemas.openxmlformats.org/officeDocument/2006/relationships/customXml" Target="../ink/ink1768.xml"/><Relationship Id="rId52" Type="http://schemas.openxmlformats.org/officeDocument/2006/relationships/image" Target="../media/image2863.png"/><Relationship Id="rId73" Type="http://schemas.openxmlformats.org/officeDocument/2006/relationships/customXml" Target="../ink/ink1789.xml"/><Relationship Id="rId94" Type="http://schemas.openxmlformats.org/officeDocument/2006/relationships/image" Target="../media/image2884.png"/><Relationship Id="rId148" Type="http://schemas.openxmlformats.org/officeDocument/2006/relationships/image" Target="../media/image2911.png"/><Relationship Id="rId169" Type="http://schemas.openxmlformats.org/officeDocument/2006/relationships/customXml" Target="../ink/ink1833.xml"/><Relationship Id="rId334" Type="http://schemas.openxmlformats.org/officeDocument/2006/relationships/image" Target="../media/image3004.png"/><Relationship Id="rId355" Type="http://schemas.openxmlformats.org/officeDocument/2006/relationships/customXml" Target="../ink/ink1926.xml"/><Relationship Id="rId376" Type="http://schemas.openxmlformats.org/officeDocument/2006/relationships/image" Target="../media/image3025.png"/><Relationship Id="rId397" Type="http://schemas.openxmlformats.org/officeDocument/2006/relationships/customXml" Target="../ink/ink1947.xml"/><Relationship Id="rId4" Type="http://schemas.openxmlformats.org/officeDocument/2006/relationships/image" Target="../media/image2839.png"/><Relationship Id="rId180" Type="http://schemas.openxmlformats.org/officeDocument/2006/relationships/image" Target="../media/image2927.png"/><Relationship Id="rId215" Type="http://schemas.openxmlformats.org/officeDocument/2006/relationships/customXml" Target="../ink/ink1856.xml"/><Relationship Id="rId236" Type="http://schemas.openxmlformats.org/officeDocument/2006/relationships/image" Target="../media/image2955.png"/><Relationship Id="rId257" Type="http://schemas.openxmlformats.org/officeDocument/2006/relationships/customXml" Target="../ink/ink1877.xml"/><Relationship Id="rId278" Type="http://schemas.openxmlformats.org/officeDocument/2006/relationships/image" Target="../media/image2976.png"/><Relationship Id="rId401" Type="http://schemas.openxmlformats.org/officeDocument/2006/relationships/customXml" Target="../ink/ink1949.xml"/><Relationship Id="rId422" Type="http://schemas.openxmlformats.org/officeDocument/2006/relationships/image" Target="../media/image3048.png"/><Relationship Id="rId443" Type="http://schemas.openxmlformats.org/officeDocument/2006/relationships/customXml" Target="../ink/ink1970.xml"/><Relationship Id="rId464" Type="http://schemas.openxmlformats.org/officeDocument/2006/relationships/image" Target="../media/image3069.png"/><Relationship Id="rId303" Type="http://schemas.openxmlformats.org/officeDocument/2006/relationships/customXml" Target="../ink/ink1900.xml"/><Relationship Id="rId485" Type="http://schemas.openxmlformats.org/officeDocument/2006/relationships/customXml" Target="../ink/ink1991.xml"/><Relationship Id="rId42" Type="http://schemas.openxmlformats.org/officeDocument/2006/relationships/image" Target="../media/image2858.png"/><Relationship Id="rId84" Type="http://schemas.openxmlformats.org/officeDocument/2006/relationships/image" Target="../media/image2879.png"/><Relationship Id="rId138" Type="http://schemas.openxmlformats.org/officeDocument/2006/relationships/image" Target="../media/image2906.png"/><Relationship Id="rId345" Type="http://schemas.openxmlformats.org/officeDocument/2006/relationships/customXml" Target="../ink/ink1921.xml"/><Relationship Id="rId387" Type="http://schemas.openxmlformats.org/officeDocument/2006/relationships/customXml" Target="../ink/ink1942.xml"/><Relationship Id="rId191" Type="http://schemas.openxmlformats.org/officeDocument/2006/relationships/customXml" Target="../ink/ink1844.xml"/><Relationship Id="rId205" Type="http://schemas.openxmlformats.org/officeDocument/2006/relationships/customXml" Target="../ink/ink1851.xml"/><Relationship Id="rId247" Type="http://schemas.openxmlformats.org/officeDocument/2006/relationships/customXml" Target="../ink/ink1872.xml"/><Relationship Id="rId412" Type="http://schemas.openxmlformats.org/officeDocument/2006/relationships/image" Target="../media/image3043.png"/><Relationship Id="rId107" Type="http://schemas.openxmlformats.org/officeDocument/2006/relationships/customXml" Target="../ink/ink1806.xml"/><Relationship Id="rId289" Type="http://schemas.openxmlformats.org/officeDocument/2006/relationships/customXml" Target="../ink/ink1893.xml"/><Relationship Id="rId454" Type="http://schemas.openxmlformats.org/officeDocument/2006/relationships/image" Target="../media/image3064.png"/><Relationship Id="rId496" Type="http://schemas.openxmlformats.org/officeDocument/2006/relationships/image" Target="../media/image58.png"/><Relationship Id="rId11" Type="http://schemas.openxmlformats.org/officeDocument/2006/relationships/customXml" Target="../ink/ink1758.xml"/><Relationship Id="rId53" Type="http://schemas.openxmlformats.org/officeDocument/2006/relationships/customXml" Target="../ink/ink1779.xml"/><Relationship Id="rId149" Type="http://schemas.openxmlformats.org/officeDocument/2006/relationships/customXml" Target="../ink/ink1823.xml"/><Relationship Id="rId314" Type="http://schemas.openxmlformats.org/officeDocument/2006/relationships/image" Target="../media/image2994.png"/><Relationship Id="rId356" Type="http://schemas.openxmlformats.org/officeDocument/2006/relationships/image" Target="../media/image3015.png"/><Relationship Id="rId398" Type="http://schemas.openxmlformats.org/officeDocument/2006/relationships/image" Target="../media/image3036.png"/><Relationship Id="rId95" Type="http://schemas.openxmlformats.org/officeDocument/2006/relationships/customXml" Target="../ink/ink1800.xml"/><Relationship Id="rId160" Type="http://schemas.openxmlformats.org/officeDocument/2006/relationships/image" Target="../media/image2917.png"/><Relationship Id="rId216" Type="http://schemas.openxmlformats.org/officeDocument/2006/relationships/image" Target="../media/image2945.png"/><Relationship Id="rId423" Type="http://schemas.openxmlformats.org/officeDocument/2006/relationships/customXml" Target="../ink/ink1960.xml"/><Relationship Id="rId258" Type="http://schemas.openxmlformats.org/officeDocument/2006/relationships/image" Target="../media/image2966.png"/><Relationship Id="rId465" Type="http://schemas.openxmlformats.org/officeDocument/2006/relationships/customXml" Target="../ink/ink1981.xml"/><Relationship Id="rId22" Type="http://schemas.openxmlformats.org/officeDocument/2006/relationships/image" Target="../media/image2848.png"/><Relationship Id="rId64" Type="http://schemas.openxmlformats.org/officeDocument/2006/relationships/image" Target="../media/image2869.png"/><Relationship Id="rId325" Type="http://schemas.openxmlformats.org/officeDocument/2006/relationships/customXml" Target="../ink/ink1911.xml"/><Relationship Id="rId367" Type="http://schemas.openxmlformats.org/officeDocument/2006/relationships/customXml" Target="../ink/ink1932.xml"/><Relationship Id="rId171" Type="http://schemas.openxmlformats.org/officeDocument/2006/relationships/customXml" Target="../ink/ink1834.xml"/><Relationship Id="rId227" Type="http://schemas.openxmlformats.org/officeDocument/2006/relationships/customXml" Target="../ink/ink1862.xml"/><Relationship Id="rId269" Type="http://schemas.openxmlformats.org/officeDocument/2006/relationships/customXml" Target="../ink/ink1883.xml"/><Relationship Id="rId434" Type="http://schemas.openxmlformats.org/officeDocument/2006/relationships/image" Target="../media/image3054.png"/><Relationship Id="rId476" Type="http://schemas.openxmlformats.org/officeDocument/2006/relationships/image" Target="../media/image3075.png"/><Relationship Id="rId33" Type="http://schemas.openxmlformats.org/officeDocument/2006/relationships/customXml" Target="../ink/ink1769.xml"/><Relationship Id="rId129" Type="http://schemas.openxmlformats.org/officeDocument/2006/relationships/customXml" Target="../ink/ink1815.xml"/><Relationship Id="rId280" Type="http://schemas.openxmlformats.org/officeDocument/2006/relationships/image" Target="../media/image2977.png"/><Relationship Id="rId336" Type="http://schemas.openxmlformats.org/officeDocument/2006/relationships/image" Target="../media/image3005.png"/><Relationship Id="rId75" Type="http://schemas.openxmlformats.org/officeDocument/2006/relationships/customXml" Target="../ink/ink1790.xml"/><Relationship Id="rId140" Type="http://schemas.openxmlformats.org/officeDocument/2006/relationships/image" Target="../media/image2907.png"/><Relationship Id="rId182" Type="http://schemas.openxmlformats.org/officeDocument/2006/relationships/image" Target="../media/image2928.png"/><Relationship Id="rId378" Type="http://schemas.openxmlformats.org/officeDocument/2006/relationships/image" Target="../media/image3026.png"/><Relationship Id="rId403" Type="http://schemas.openxmlformats.org/officeDocument/2006/relationships/customXml" Target="../ink/ink1950.xml"/><Relationship Id="rId6" Type="http://schemas.openxmlformats.org/officeDocument/2006/relationships/image" Target="../media/image2840.png"/><Relationship Id="rId238" Type="http://schemas.openxmlformats.org/officeDocument/2006/relationships/image" Target="../media/image2956.png"/><Relationship Id="rId445" Type="http://schemas.openxmlformats.org/officeDocument/2006/relationships/customXml" Target="../ink/ink1971.xml"/><Relationship Id="rId487" Type="http://schemas.openxmlformats.org/officeDocument/2006/relationships/customXml" Target="../ink/ink1992.xml"/><Relationship Id="rId291" Type="http://schemas.openxmlformats.org/officeDocument/2006/relationships/customXml" Target="../ink/ink1894.xml"/><Relationship Id="rId305" Type="http://schemas.openxmlformats.org/officeDocument/2006/relationships/customXml" Target="../ink/ink1901.xml"/><Relationship Id="rId347" Type="http://schemas.openxmlformats.org/officeDocument/2006/relationships/customXml" Target="../ink/ink1922.xml"/><Relationship Id="rId44" Type="http://schemas.openxmlformats.org/officeDocument/2006/relationships/image" Target="../media/image2859.png"/><Relationship Id="rId86" Type="http://schemas.openxmlformats.org/officeDocument/2006/relationships/image" Target="../media/image2880.png"/><Relationship Id="rId151" Type="http://schemas.openxmlformats.org/officeDocument/2006/relationships/customXml" Target="../ink/ink1824.xml"/><Relationship Id="rId389" Type="http://schemas.openxmlformats.org/officeDocument/2006/relationships/customXml" Target="../ink/ink1943.xml"/><Relationship Id="rId193" Type="http://schemas.openxmlformats.org/officeDocument/2006/relationships/customXml" Target="../ink/ink1845.xml"/><Relationship Id="rId207" Type="http://schemas.openxmlformats.org/officeDocument/2006/relationships/customXml" Target="../ink/ink1852.xml"/><Relationship Id="rId249" Type="http://schemas.openxmlformats.org/officeDocument/2006/relationships/customXml" Target="../ink/ink1873.xml"/><Relationship Id="rId414" Type="http://schemas.openxmlformats.org/officeDocument/2006/relationships/image" Target="../media/image3044.png"/><Relationship Id="rId456" Type="http://schemas.openxmlformats.org/officeDocument/2006/relationships/image" Target="../media/image3065.png"/><Relationship Id="rId13" Type="http://schemas.openxmlformats.org/officeDocument/2006/relationships/customXml" Target="../ink/ink1759.xml"/><Relationship Id="rId109" Type="http://schemas.openxmlformats.org/officeDocument/2006/relationships/customXml" Target="../ink/ink1807.xml"/><Relationship Id="rId260" Type="http://schemas.openxmlformats.org/officeDocument/2006/relationships/image" Target="../media/image2967.png"/><Relationship Id="rId316" Type="http://schemas.openxmlformats.org/officeDocument/2006/relationships/image" Target="../media/image2995.png"/><Relationship Id="rId55" Type="http://schemas.openxmlformats.org/officeDocument/2006/relationships/customXml" Target="../ink/ink1780.xml"/><Relationship Id="rId97" Type="http://schemas.openxmlformats.org/officeDocument/2006/relationships/customXml" Target="../ink/ink1801.xml"/><Relationship Id="rId120" Type="http://schemas.openxmlformats.org/officeDocument/2006/relationships/image" Target="../media/image2897.png"/><Relationship Id="rId358" Type="http://schemas.openxmlformats.org/officeDocument/2006/relationships/image" Target="../media/image3016.png"/><Relationship Id="rId162" Type="http://schemas.openxmlformats.org/officeDocument/2006/relationships/image" Target="../media/image2918.png"/><Relationship Id="rId218" Type="http://schemas.openxmlformats.org/officeDocument/2006/relationships/image" Target="../media/image2946.png"/><Relationship Id="rId425" Type="http://schemas.openxmlformats.org/officeDocument/2006/relationships/customXml" Target="../ink/ink1961.xml"/><Relationship Id="rId467" Type="http://schemas.openxmlformats.org/officeDocument/2006/relationships/customXml" Target="../ink/ink1982.xml"/><Relationship Id="rId271" Type="http://schemas.openxmlformats.org/officeDocument/2006/relationships/customXml" Target="../ink/ink1884.xml"/><Relationship Id="rId24" Type="http://schemas.openxmlformats.org/officeDocument/2006/relationships/image" Target="../media/image2849.png"/><Relationship Id="rId66" Type="http://schemas.openxmlformats.org/officeDocument/2006/relationships/image" Target="../media/image2870.png"/><Relationship Id="rId131" Type="http://schemas.openxmlformats.org/officeDocument/2006/relationships/customXml" Target="../ink/ink1816.xml"/><Relationship Id="rId327" Type="http://schemas.openxmlformats.org/officeDocument/2006/relationships/customXml" Target="../ink/ink1912.xml"/><Relationship Id="rId369" Type="http://schemas.openxmlformats.org/officeDocument/2006/relationships/customXml" Target="../ink/ink1933.xml"/><Relationship Id="rId173" Type="http://schemas.openxmlformats.org/officeDocument/2006/relationships/customXml" Target="../ink/ink1835.xml"/><Relationship Id="rId229" Type="http://schemas.openxmlformats.org/officeDocument/2006/relationships/customXml" Target="../ink/ink1863.xml"/><Relationship Id="rId380" Type="http://schemas.openxmlformats.org/officeDocument/2006/relationships/image" Target="../media/image3027.png"/><Relationship Id="rId436" Type="http://schemas.openxmlformats.org/officeDocument/2006/relationships/image" Target="../media/image3055.png"/><Relationship Id="rId240" Type="http://schemas.openxmlformats.org/officeDocument/2006/relationships/image" Target="../media/image2957.png"/><Relationship Id="rId478" Type="http://schemas.openxmlformats.org/officeDocument/2006/relationships/image" Target="../media/image3076.png"/><Relationship Id="rId35" Type="http://schemas.openxmlformats.org/officeDocument/2006/relationships/customXml" Target="../ink/ink1770.xml"/><Relationship Id="rId77" Type="http://schemas.openxmlformats.org/officeDocument/2006/relationships/customXml" Target="../ink/ink1791.xml"/><Relationship Id="rId100" Type="http://schemas.openxmlformats.org/officeDocument/2006/relationships/image" Target="../media/image2887.png"/><Relationship Id="rId282" Type="http://schemas.openxmlformats.org/officeDocument/2006/relationships/image" Target="../media/image2978.png"/><Relationship Id="rId338" Type="http://schemas.openxmlformats.org/officeDocument/2006/relationships/image" Target="../media/image3006.png"/><Relationship Id="rId8" Type="http://schemas.openxmlformats.org/officeDocument/2006/relationships/image" Target="../media/image2841.png"/><Relationship Id="rId142" Type="http://schemas.openxmlformats.org/officeDocument/2006/relationships/image" Target="../media/image2908.png"/><Relationship Id="rId184" Type="http://schemas.openxmlformats.org/officeDocument/2006/relationships/image" Target="../media/image2929.png"/><Relationship Id="rId391" Type="http://schemas.openxmlformats.org/officeDocument/2006/relationships/customXml" Target="../ink/ink1944.xml"/><Relationship Id="rId405" Type="http://schemas.openxmlformats.org/officeDocument/2006/relationships/customXml" Target="../ink/ink1951.xml"/><Relationship Id="rId447" Type="http://schemas.openxmlformats.org/officeDocument/2006/relationships/customXml" Target="../ink/ink1972.xml"/><Relationship Id="rId251" Type="http://schemas.openxmlformats.org/officeDocument/2006/relationships/customXml" Target="../ink/ink1874.xml"/><Relationship Id="rId489" Type="http://schemas.openxmlformats.org/officeDocument/2006/relationships/customXml" Target="../ink/ink1993.xml"/><Relationship Id="rId46" Type="http://schemas.openxmlformats.org/officeDocument/2006/relationships/image" Target="../media/image2860.png"/><Relationship Id="rId293" Type="http://schemas.openxmlformats.org/officeDocument/2006/relationships/customXml" Target="../ink/ink1895.xml"/><Relationship Id="rId307" Type="http://schemas.openxmlformats.org/officeDocument/2006/relationships/customXml" Target="../ink/ink1902.xml"/><Relationship Id="rId349" Type="http://schemas.openxmlformats.org/officeDocument/2006/relationships/customXml" Target="../ink/ink1923.xml"/><Relationship Id="rId88" Type="http://schemas.openxmlformats.org/officeDocument/2006/relationships/image" Target="../media/image2881.png"/><Relationship Id="rId111" Type="http://schemas.openxmlformats.org/officeDocument/2006/relationships/customXml" Target="../ink/ink1808.xml"/><Relationship Id="rId153" Type="http://schemas.openxmlformats.org/officeDocument/2006/relationships/customXml" Target="../ink/ink1825.xml"/><Relationship Id="rId195" Type="http://schemas.openxmlformats.org/officeDocument/2006/relationships/customXml" Target="../ink/ink1846.xml"/><Relationship Id="rId209" Type="http://schemas.openxmlformats.org/officeDocument/2006/relationships/customXml" Target="../ink/ink1853.xml"/><Relationship Id="rId360" Type="http://schemas.openxmlformats.org/officeDocument/2006/relationships/image" Target="../media/image3017.png"/><Relationship Id="rId416" Type="http://schemas.openxmlformats.org/officeDocument/2006/relationships/image" Target="../media/image3045.png"/><Relationship Id="rId220" Type="http://schemas.openxmlformats.org/officeDocument/2006/relationships/image" Target="../media/image2947.png"/><Relationship Id="rId458" Type="http://schemas.openxmlformats.org/officeDocument/2006/relationships/image" Target="../media/image3066.png"/><Relationship Id="rId15" Type="http://schemas.openxmlformats.org/officeDocument/2006/relationships/customXml" Target="../ink/ink1760.xml"/><Relationship Id="rId57" Type="http://schemas.openxmlformats.org/officeDocument/2006/relationships/customXml" Target="../ink/ink1781.xml"/><Relationship Id="rId262" Type="http://schemas.openxmlformats.org/officeDocument/2006/relationships/image" Target="../media/image2968.png"/><Relationship Id="rId318" Type="http://schemas.openxmlformats.org/officeDocument/2006/relationships/image" Target="../media/image2996.png"/><Relationship Id="rId99" Type="http://schemas.openxmlformats.org/officeDocument/2006/relationships/customXml" Target="../ink/ink1802.xml"/><Relationship Id="rId122" Type="http://schemas.openxmlformats.org/officeDocument/2006/relationships/image" Target="../media/image2898.png"/><Relationship Id="rId164" Type="http://schemas.openxmlformats.org/officeDocument/2006/relationships/image" Target="../media/image2919.png"/><Relationship Id="rId371" Type="http://schemas.openxmlformats.org/officeDocument/2006/relationships/customXml" Target="../ink/ink1934.xml"/><Relationship Id="rId427" Type="http://schemas.openxmlformats.org/officeDocument/2006/relationships/customXml" Target="../ink/ink1962.xml"/><Relationship Id="rId469" Type="http://schemas.openxmlformats.org/officeDocument/2006/relationships/customXml" Target="../ink/ink1983.xml"/><Relationship Id="rId26" Type="http://schemas.openxmlformats.org/officeDocument/2006/relationships/image" Target="../media/image2850.png"/><Relationship Id="rId231" Type="http://schemas.openxmlformats.org/officeDocument/2006/relationships/customXml" Target="../ink/ink1864.xml"/><Relationship Id="rId273" Type="http://schemas.openxmlformats.org/officeDocument/2006/relationships/customXml" Target="../ink/ink1885.xml"/><Relationship Id="rId329" Type="http://schemas.openxmlformats.org/officeDocument/2006/relationships/customXml" Target="../ink/ink1913.xml"/><Relationship Id="rId480" Type="http://schemas.openxmlformats.org/officeDocument/2006/relationships/image" Target="../media/image3077.png"/><Relationship Id="rId68" Type="http://schemas.openxmlformats.org/officeDocument/2006/relationships/image" Target="../media/image2871.png"/><Relationship Id="rId133" Type="http://schemas.openxmlformats.org/officeDocument/2006/relationships/customXml" Target="../ink/ink1817.xml"/><Relationship Id="rId175" Type="http://schemas.openxmlformats.org/officeDocument/2006/relationships/customXml" Target="../ink/ink1836.xml"/><Relationship Id="rId340" Type="http://schemas.openxmlformats.org/officeDocument/2006/relationships/image" Target="../media/image3007.png"/><Relationship Id="rId200" Type="http://schemas.openxmlformats.org/officeDocument/2006/relationships/image" Target="../media/image2937.png"/><Relationship Id="rId382" Type="http://schemas.openxmlformats.org/officeDocument/2006/relationships/image" Target="../media/image3028.png"/><Relationship Id="rId438" Type="http://schemas.openxmlformats.org/officeDocument/2006/relationships/image" Target="../media/image3056.png"/><Relationship Id="rId242" Type="http://schemas.openxmlformats.org/officeDocument/2006/relationships/image" Target="../media/image2958.png"/><Relationship Id="rId284" Type="http://schemas.openxmlformats.org/officeDocument/2006/relationships/image" Target="../media/image2979.png"/><Relationship Id="rId491" Type="http://schemas.openxmlformats.org/officeDocument/2006/relationships/customXml" Target="../ink/ink1994.xml"/><Relationship Id="rId37" Type="http://schemas.openxmlformats.org/officeDocument/2006/relationships/customXml" Target="../ink/ink1771.xml"/><Relationship Id="rId79" Type="http://schemas.openxmlformats.org/officeDocument/2006/relationships/customXml" Target="../ink/ink1792.xml"/><Relationship Id="rId102" Type="http://schemas.openxmlformats.org/officeDocument/2006/relationships/image" Target="../media/image2888.png"/><Relationship Id="rId144" Type="http://schemas.openxmlformats.org/officeDocument/2006/relationships/image" Target="../media/image2909.png"/><Relationship Id="rId90" Type="http://schemas.openxmlformats.org/officeDocument/2006/relationships/image" Target="../media/image2882.png"/><Relationship Id="rId186" Type="http://schemas.openxmlformats.org/officeDocument/2006/relationships/image" Target="../media/image2930.png"/><Relationship Id="rId351" Type="http://schemas.openxmlformats.org/officeDocument/2006/relationships/customXml" Target="../ink/ink1924.xml"/><Relationship Id="rId393" Type="http://schemas.openxmlformats.org/officeDocument/2006/relationships/customXml" Target="../ink/ink1945.xml"/><Relationship Id="rId407" Type="http://schemas.openxmlformats.org/officeDocument/2006/relationships/customXml" Target="../ink/ink1952.xml"/><Relationship Id="rId449" Type="http://schemas.openxmlformats.org/officeDocument/2006/relationships/customXml" Target="../ink/ink1973.xml"/><Relationship Id="rId211" Type="http://schemas.openxmlformats.org/officeDocument/2006/relationships/customXml" Target="../ink/ink1854.xml"/><Relationship Id="rId253" Type="http://schemas.openxmlformats.org/officeDocument/2006/relationships/customXml" Target="../ink/ink1875.xml"/><Relationship Id="rId295" Type="http://schemas.openxmlformats.org/officeDocument/2006/relationships/customXml" Target="../ink/ink1896.xml"/><Relationship Id="rId309" Type="http://schemas.openxmlformats.org/officeDocument/2006/relationships/customXml" Target="../ink/ink1903.xml"/><Relationship Id="rId460" Type="http://schemas.openxmlformats.org/officeDocument/2006/relationships/image" Target="../media/image3067.png"/><Relationship Id="rId48" Type="http://schemas.openxmlformats.org/officeDocument/2006/relationships/image" Target="../media/image2861.png"/><Relationship Id="rId113" Type="http://schemas.openxmlformats.org/officeDocument/2006/relationships/customXml" Target="../ink/ink1809.xml"/><Relationship Id="rId320" Type="http://schemas.openxmlformats.org/officeDocument/2006/relationships/image" Target="../media/image2997.png"/><Relationship Id="rId155" Type="http://schemas.openxmlformats.org/officeDocument/2006/relationships/customXml" Target="../ink/ink1826.xml"/><Relationship Id="rId197" Type="http://schemas.openxmlformats.org/officeDocument/2006/relationships/customXml" Target="../ink/ink1847.xml"/><Relationship Id="rId362" Type="http://schemas.openxmlformats.org/officeDocument/2006/relationships/image" Target="../media/image3018.png"/><Relationship Id="rId418" Type="http://schemas.openxmlformats.org/officeDocument/2006/relationships/image" Target="../media/image3046.png"/><Relationship Id="rId222" Type="http://schemas.openxmlformats.org/officeDocument/2006/relationships/image" Target="../media/image2948.png"/><Relationship Id="rId264" Type="http://schemas.openxmlformats.org/officeDocument/2006/relationships/image" Target="../media/image2969.png"/><Relationship Id="rId471" Type="http://schemas.openxmlformats.org/officeDocument/2006/relationships/customXml" Target="../ink/ink1984.xml"/><Relationship Id="rId17" Type="http://schemas.openxmlformats.org/officeDocument/2006/relationships/customXml" Target="../ink/ink1761.xml"/><Relationship Id="rId59" Type="http://schemas.openxmlformats.org/officeDocument/2006/relationships/customXml" Target="../ink/ink1782.xml"/><Relationship Id="rId124" Type="http://schemas.openxmlformats.org/officeDocument/2006/relationships/image" Target="../media/image2899.png"/><Relationship Id="rId70" Type="http://schemas.openxmlformats.org/officeDocument/2006/relationships/image" Target="../media/image2872.png"/><Relationship Id="rId166" Type="http://schemas.openxmlformats.org/officeDocument/2006/relationships/image" Target="../media/image2920.png"/><Relationship Id="rId331" Type="http://schemas.openxmlformats.org/officeDocument/2006/relationships/customXml" Target="../ink/ink1914.xml"/><Relationship Id="rId373" Type="http://schemas.openxmlformats.org/officeDocument/2006/relationships/customXml" Target="../ink/ink1935.xml"/><Relationship Id="rId429" Type="http://schemas.openxmlformats.org/officeDocument/2006/relationships/customXml" Target="../ink/ink1963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865.xml"/><Relationship Id="rId440" Type="http://schemas.openxmlformats.org/officeDocument/2006/relationships/image" Target="../media/image3057.png"/><Relationship Id="rId28" Type="http://schemas.openxmlformats.org/officeDocument/2006/relationships/image" Target="../media/image2851.png"/><Relationship Id="rId275" Type="http://schemas.openxmlformats.org/officeDocument/2006/relationships/customXml" Target="../ink/ink1886.xml"/><Relationship Id="rId300" Type="http://schemas.openxmlformats.org/officeDocument/2006/relationships/image" Target="../media/image2987.png"/><Relationship Id="rId482" Type="http://schemas.openxmlformats.org/officeDocument/2006/relationships/image" Target="../media/image3078.png"/><Relationship Id="rId81" Type="http://schemas.openxmlformats.org/officeDocument/2006/relationships/customXml" Target="../ink/ink1793.xml"/><Relationship Id="rId177" Type="http://schemas.openxmlformats.org/officeDocument/2006/relationships/customXml" Target="../ink/ink1837.xml"/><Relationship Id="rId342" Type="http://schemas.openxmlformats.org/officeDocument/2006/relationships/image" Target="../media/image3008.png"/><Relationship Id="rId384" Type="http://schemas.openxmlformats.org/officeDocument/2006/relationships/image" Target="../media/image3029.png"/><Relationship Id="rId202" Type="http://schemas.openxmlformats.org/officeDocument/2006/relationships/image" Target="../media/image2938.png"/><Relationship Id="rId244" Type="http://schemas.openxmlformats.org/officeDocument/2006/relationships/image" Target="../media/image2959.png"/><Relationship Id="rId39" Type="http://schemas.openxmlformats.org/officeDocument/2006/relationships/customXml" Target="../ink/ink1772.xml"/><Relationship Id="rId286" Type="http://schemas.openxmlformats.org/officeDocument/2006/relationships/image" Target="../media/image2980.png"/><Relationship Id="rId451" Type="http://schemas.openxmlformats.org/officeDocument/2006/relationships/customXml" Target="../ink/ink1974.xml"/><Relationship Id="rId493" Type="http://schemas.openxmlformats.org/officeDocument/2006/relationships/customXml" Target="../ink/ink1995.xml"/><Relationship Id="rId50" Type="http://schemas.openxmlformats.org/officeDocument/2006/relationships/image" Target="../media/image2862.png"/><Relationship Id="rId104" Type="http://schemas.openxmlformats.org/officeDocument/2006/relationships/image" Target="../media/image2889.png"/><Relationship Id="rId146" Type="http://schemas.openxmlformats.org/officeDocument/2006/relationships/image" Target="../media/image2910.png"/><Relationship Id="rId188" Type="http://schemas.openxmlformats.org/officeDocument/2006/relationships/image" Target="../media/image2931.png"/><Relationship Id="rId311" Type="http://schemas.openxmlformats.org/officeDocument/2006/relationships/customXml" Target="../ink/ink1904.xml"/><Relationship Id="rId353" Type="http://schemas.openxmlformats.org/officeDocument/2006/relationships/customXml" Target="../ink/ink1925.xml"/><Relationship Id="rId395" Type="http://schemas.openxmlformats.org/officeDocument/2006/relationships/customXml" Target="../ink/ink1946.xml"/><Relationship Id="rId409" Type="http://schemas.openxmlformats.org/officeDocument/2006/relationships/customXml" Target="../ink/ink1953.xml"/><Relationship Id="rId92" Type="http://schemas.openxmlformats.org/officeDocument/2006/relationships/image" Target="../media/image2883.png"/><Relationship Id="rId213" Type="http://schemas.openxmlformats.org/officeDocument/2006/relationships/customXml" Target="../ink/ink1855.xml"/><Relationship Id="rId420" Type="http://schemas.openxmlformats.org/officeDocument/2006/relationships/image" Target="../media/image3047.png"/><Relationship Id="rId255" Type="http://schemas.openxmlformats.org/officeDocument/2006/relationships/customXml" Target="../ink/ink1876.xml"/><Relationship Id="rId297" Type="http://schemas.openxmlformats.org/officeDocument/2006/relationships/customXml" Target="../ink/ink1897.xml"/><Relationship Id="rId462" Type="http://schemas.openxmlformats.org/officeDocument/2006/relationships/image" Target="../media/image3068.png"/><Relationship Id="rId115" Type="http://schemas.openxmlformats.org/officeDocument/2006/relationships/customXml" Target="../ink/ink1810.xml"/><Relationship Id="rId157" Type="http://schemas.openxmlformats.org/officeDocument/2006/relationships/customXml" Target="../ink/ink1827.xml"/><Relationship Id="rId322" Type="http://schemas.openxmlformats.org/officeDocument/2006/relationships/image" Target="../media/image2998.png"/><Relationship Id="rId364" Type="http://schemas.openxmlformats.org/officeDocument/2006/relationships/image" Target="../media/image3019.png"/><Relationship Id="rId61" Type="http://schemas.openxmlformats.org/officeDocument/2006/relationships/customXml" Target="../ink/ink1783.xml"/><Relationship Id="rId199" Type="http://schemas.openxmlformats.org/officeDocument/2006/relationships/customXml" Target="../ink/ink1848.xml"/><Relationship Id="rId19" Type="http://schemas.openxmlformats.org/officeDocument/2006/relationships/customXml" Target="../ink/ink1762.xml"/><Relationship Id="rId224" Type="http://schemas.openxmlformats.org/officeDocument/2006/relationships/image" Target="../media/image2949.png"/><Relationship Id="rId266" Type="http://schemas.openxmlformats.org/officeDocument/2006/relationships/image" Target="../media/image2970.png"/><Relationship Id="rId431" Type="http://schemas.openxmlformats.org/officeDocument/2006/relationships/customXml" Target="../ink/ink1964.xml"/><Relationship Id="rId473" Type="http://schemas.openxmlformats.org/officeDocument/2006/relationships/customXml" Target="../ink/ink1985.xml"/><Relationship Id="rId30" Type="http://schemas.openxmlformats.org/officeDocument/2006/relationships/image" Target="../media/image2852.png"/><Relationship Id="rId126" Type="http://schemas.openxmlformats.org/officeDocument/2006/relationships/image" Target="../media/image2900.png"/><Relationship Id="rId168" Type="http://schemas.openxmlformats.org/officeDocument/2006/relationships/image" Target="../media/image2921.png"/><Relationship Id="rId333" Type="http://schemas.openxmlformats.org/officeDocument/2006/relationships/customXml" Target="../ink/ink1915.xml"/><Relationship Id="rId72" Type="http://schemas.openxmlformats.org/officeDocument/2006/relationships/image" Target="../media/image2873.png"/><Relationship Id="rId375" Type="http://schemas.openxmlformats.org/officeDocument/2006/relationships/customXml" Target="../ink/ink1936.xml"/><Relationship Id="rId3" Type="http://schemas.openxmlformats.org/officeDocument/2006/relationships/customXml" Target="../ink/ink1754.xml"/><Relationship Id="rId235" Type="http://schemas.openxmlformats.org/officeDocument/2006/relationships/customXml" Target="../ink/ink1866.xml"/><Relationship Id="rId277" Type="http://schemas.openxmlformats.org/officeDocument/2006/relationships/customXml" Target="../ink/ink1887.xml"/><Relationship Id="rId400" Type="http://schemas.openxmlformats.org/officeDocument/2006/relationships/image" Target="../media/image3037.png"/><Relationship Id="rId442" Type="http://schemas.openxmlformats.org/officeDocument/2006/relationships/image" Target="../media/image3058.png"/><Relationship Id="rId484" Type="http://schemas.openxmlformats.org/officeDocument/2006/relationships/image" Target="../media/image3079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54.xml"/><Relationship Id="rId299" Type="http://schemas.openxmlformats.org/officeDocument/2006/relationships/customXml" Target="../ink/ink2145.xml"/><Relationship Id="rId21" Type="http://schemas.openxmlformats.org/officeDocument/2006/relationships/customXml" Target="../ink/ink2006.xml"/><Relationship Id="rId63" Type="http://schemas.openxmlformats.org/officeDocument/2006/relationships/customXml" Target="../ink/ink2027.xml"/><Relationship Id="rId159" Type="http://schemas.openxmlformats.org/officeDocument/2006/relationships/customXml" Target="../ink/ink2075.xml"/><Relationship Id="rId324" Type="http://schemas.openxmlformats.org/officeDocument/2006/relationships/image" Target="../media/image3241.png"/><Relationship Id="rId366" Type="http://schemas.openxmlformats.org/officeDocument/2006/relationships/image" Target="../media/image3262.png"/><Relationship Id="rId170" Type="http://schemas.openxmlformats.org/officeDocument/2006/relationships/image" Target="../media/image3164.png"/><Relationship Id="rId226" Type="http://schemas.openxmlformats.org/officeDocument/2006/relationships/image" Target="../media/image3192.png"/><Relationship Id="rId433" Type="http://schemas.openxmlformats.org/officeDocument/2006/relationships/customXml" Target="../ink/ink2212.xml"/><Relationship Id="rId268" Type="http://schemas.openxmlformats.org/officeDocument/2006/relationships/image" Target="../media/image3213.png"/><Relationship Id="rId32" Type="http://schemas.openxmlformats.org/officeDocument/2006/relationships/image" Target="../media/image3096.png"/><Relationship Id="rId74" Type="http://schemas.openxmlformats.org/officeDocument/2006/relationships/image" Target="../media/image3117.png"/><Relationship Id="rId128" Type="http://schemas.openxmlformats.org/officeDocument/2006/relationships/image" Target="../media/image3144.png"/><Relationship Id="rId335" Type="http://schemas.openxmlformats.org/officeDocument/2006/relationships/customXml" Target="../ink/ink2163.xml"/><Relationship Id="rId377" Type="http://schemas.openxmlformats.org/officeDocument/2006/relationships/customXml" Target="../ink/ink2184.xml"/><Relationship Id="rId5" Type="http://schemas.openxmlformats.org/officeDocument/2006/relationships/customXml" Target="../ink/ink1998.xml"/><Relationship Id="rId181" Type="http://schemas.openxmlformats.org/officeDocument/2006/relationships/customXml" Target="../ink/ink2086.xml"/><Relationship Id="rId237" Type="http://schemas.openxmlformats.org/officeDocument/2006/relationships/customXml" Target="../ink/ink2114.xml"/><Relationship Id="rId402" Type="http://schemas.openxmlformats.org/officeDocument/2006/relationships/image" Target="../media/image3280.png"/><Relationship Id="rId279" Type="http://schemas.openxmlformats.org/officeDocument/2006/relationships/customXml" Target="../ink/ink2135.xml"/><Relationship Id="rId444" Type="http://schemas.openxmlformats.org/officeDocument/2006/relationships/image" Target="../media/image3301.png"/><Relationship Id="rId43" Type="http://schemas.openxmlformats.org/officeDocument/2006/relationships/customXml" Target="../ink/ink2017.xml"/><Relationship Id="rId139" Type="http://schemas.openxmlformats.org/officeDocument/2006/relationships/customXml" Target="../ink/ink2065.xml"/><Relationship Id="rId290" Type="http://schemas.openxmlformats.org/officeDocument/2006/relationships/image" Target="../media/image3224.png"/><Relationship Id="rId304" Type="http://schemas.openxmlformats.org/officeDocument/2006/relationships/image" Target="../media/image3231.png"/><Relationship Id="rId346" Type="http://schemas.openxmlformats.org/officeDocument/2006/relationships/image" Target="../media/image3252.png"/><Relationship Id="rId388" Type="http://schemas.openxmlformats.org/officeDocument/2006/relationships/image" Target="../media/image3273.png"/><Relationship Id="rId85" Type="http://schemas.openxmlformats.org/officeDocument/2006/relationships/customXml" Target="../ink/ink2038.xml"/><Relationship Id="rId150" Type="http://schemas.openxmlformats.org/officeDocument/2006/relationships/image" Target="../media/image3154.png"/><Relationship Id="rId192" Type="http://schemas.openxmlformats.org/officeDocument/2006/relationships/image" Target="../media/image3175.png"/><Relationship Id="rId206" Type="http://schemas.openxmlformats.org/officeDocument/2006/relationships/image" Target="../media/image3182.png"/><Relationship Id="rId413" Type="http://schemas.openxmlformats.org/officeDocument/2006/relationships/customXml" Target="../ink/ink2202.xml"/><Relationship Id="rId248" Type="http://schemas.openxmlformats.org/officeDocument/2006/relationships/image" Target="../media/image3203.png"/><Relationship Id="rId455" Type="http://schemas.openxmlformats.org/officeDocument/2006/relationships/customXml" Target="../ink/ink2223.xml"/><Relationship Id="rId12" Type="http://schemas.openxmlformats.org/officeDocument/2006/relationships/image" Target="../media/image3086.png"/><Relationship Id="rId108" Type="http://schemas.openxmlformats.org/officeDocument/2006/relationships/image" Target="../media/image3134.png"/><Relationship Id="rId315" Type="http://schemas.openxmlformats.org/officeDocument/2006/relationships/customXml" Target="../ink/ink2153.xml"/><Relationship Id="rId357" Type="http://schemas.openxmlformats.org/officeDocument/2006/relationships/customXml" Target="../ink/ink2174.xml"/><Relationship Id="rId54" Type="http://schemas.openxmlformats.org/officeDocument/2006/relationships/image" Target="../media/image3107.png"/><Relationship Id="rId96" Type="http://schemas.openxmlformats.org/officeDocument/2006/relationships/image" Target="../media/image3128.png"/><Relationship Id="rId161" Type="http://schemas.openxmlformats.org/officeDocument/2006/relationships/customXml" Target="../ink/ink2076.xml"/><Relationship Id="rId217" Type="http://schemas.openxmlformats.org/officeDocument/2006/relationships/customXml" Target="../ink/ink2104.xml"/><Relationship Id="rId399" Type="http://schemas.openxmlformats.org/officeDocument/2006/relationships/customXml" Target="../ink/ink2195.xml"/><Relationship Id="rId259" Type="http://schemas.openxmlformats.org/officeDocument/2006/relationships/customXml" Target="../ink/ink2125.xml"/><Relationship Id="rId424" Type="http://schemas.openxmlformats.org/officeDocument/2006/relationships/image" Target="../media/image3291.png"/><Relationship Id="rId23" Type="http://schemas.openxmlformats.org/officeDocument/2006/relationships/customXml" Target="../ink/ink2007.xml"/><Relationship Id="rId119" Type="http://schemas.openxmlformats.org/officeDocument/2006/relationships/customXml" Target="../ink/ink2055.xml"/><Relationship Id="rId270" Type="http://schemas.openxmlformats.org/officeDocument/2006/relationships/image" Target="../media/image3214.png"/><Relationship Id="rId326" Type="http://schemas.openxmlformats.org/officeDocument/2006/relationships/image" Target="../media/image3242.png"/><Relationship Id="rId65" Type="http://schemas.openxmlformats.org/officeDocument/2006/relationships/customXml" Target="../ink/ink2028.xml"/><Relationship Id="rId130" Type="http://schemas.openxmlformats.org/officeDocument/2006/relationships/image" Target="../media/image3145.png"/><Relationship Id="rId368" Type="http://schemas.openxmlformats.org/officeDocument/2006/relationships/image" Target="../media/image3263.png"/><Relationship Id="rId172" Type="http://schemas.openxmlformats.org/officeDocument/2006/relationships/image" Target="../media/image3165.png"/><Relationship Id="rId228" Type="http://schemas.openxmlformats.org/officeDocument/2006/relationships/image" Target="../media/image3193.png"/><Relationship Id="rId435" Type="http://schemas.openxmlformats.org/officeDocument/2006/relationships/customXml" Target="../ink/ink2213.xml"/><Relationship Id="rId281" Type="http://schemas.openxmlformats.org/officeDocument/2006/relationships/customXml" Target="../ink/ink2136.xml"/><Relationship Id="rId337" Type="http://schemas.openxmlformats.org/officeDocument/2006/relationships/customXml" Target="../ink/ink2164.xml"/><Relationship Id="rId34" Type="http://schemas.openxmlformats.org/officeDocument/2006/relationships/image" Target="../media/image3097.png"/><Relationship Id="rId76" Type="http://schemas.openxmlformats.org/officeDocument/2006/relationships/image" Target="../media/image3118.png"/><Relationship Id="rId141" Type="http://schemas.openxmlformats.org/officeDocument/2006/relationships/customXml" Target="../ink/ink2066.xml"/><Relationship Id="rId379" Type="http://schemas.openxmlformats.org/officeDocument/2006/relationships/customXml" Target="../ink/ink2185.xml"/><Relationship Id="rId7" Type="http://schemas.openxmlformats.org/officeDocument/2006/relationships/customXml" Target="../ink/ink1999.xml"/><Relationship Id="rId183" Type="http://schemas.openxmlformats.org/officeDocument/2006/relationships/customXml" Target="../ink/ink2087.xml"/><Relationship Id="rId239" Type="http://schemas.openxmlformats.org/officeDocument/2006/relationships/customXml" Target="../ink/ink2115.xml"/><Relationship Id="rId390" Type="http://schemas.openxmlformats.org/officeDocument/2006/relationships/image" Target="../media/image3274.png"/><Relationship Id="rId404" Type="http://schemas.openxmlformats.org/officeDocument/2006/relationships/image" Target="../media/image3281.png"/><Relationship Id="rId446" Type="http://schemas.openxmlformats.org/officeDocument/2006/relationships/image" Target="../media/image3302.png"/><Relationship Id="rId250" Type="http://schemas.openxmlformats.org/officeDocument/2006/relationships/image" Target="../media/image3204.png"/><Relationship Id="rId292" Type="http://schemas.openxmlformats.org/officeDocument/2006/relationships/image" Target="../media/image3225.png"/><Relationship Id="rId306" Type="http://schemas.openxmlformats.org/officeDocument/2006/relationships/image" Target="../media/image3232.png"/><Relationship Id="rId45" Type="http://schemas.openxmlformats.org/officeDocument/2006/relationships/customXml" Target="../ink/ink2018.xml"/><Relationship Id="rId87" Type="http://schemas.openxmlformats.org/officeDocument/2006/relationships/customXml" Target="../ink/ink2039.xml"/><Relationship Id="rId110" Type="http://schemas.openxmlformats.org/officeDocument/2006/relationships/image" Target="../media/image3135.png"/><Relationship Id="rId348" Type="http://schemas.openxmlformats.org/officeDocument/2006/relationships/image" Target="../media/image3253.png"/><Relationship Id="rId152" Type="http://schemas.openxmlformats.org/officeDocument/2006/relationships/image" Target="../media/image3155.png"/><Relationship Id="rId194" Type="http://schemas.openxmlformats.org/officeDocument/2006/relationships/image" Target="../media/image3176.png"/><Relationship Id="rId208" Type="http://schemas.openxmlformats.org/officeDocument/2006/relationships/image" Target="../media/image3183.png"/><Relationship Id="rId415" Type="http://schemas.openxmlformats.org/officeDocument/2006/relationships/customXml" Target="../ink/ink2203.xml"/><Relationship Id="rId261" Type="http://schemas.openxmlformats.org/officeDocument/2006/relationships/customXml" Target="../ink/ink2126.xml"/><Relationship Id="rId14" Type="http://schemas.openxmlformats.org/officeDocument/2006/relationships/image" Target="../media/image3087.png"/><Relationship Id="rId56" Type="http://schemas.openxmlformats.org/officeDocument/2006/relationships/image" Target="../media/image3108.png"/><Relationship Id="rId317" Type="http://schemas.openxmlformats.org/officeDocument/2006/relationships/customXml" Target="../ink/ink2154.xml"/><Relationship Id="rId359" Type="http://schemas.openxmlformats.org/officeDocument/2006/relationships/customXml" Target="../ink/ink2175.xml"/><Relationship Id="rId98" Type="http://schemas.openxmlformats.org/officeDocument/2006/relationships/image" Target="../media/image3129.png"/><Relationship Id="rId121" Type="http://schemas.openxmlformats.org/officeDocument/2006/relationships/customXml" Target="../ink/ink2056.xml"/><Relationship Id="rId163" Type="http://schemas.openxmlformats.org/officeDocument/2006/relationships/customXml" Target="../ink/ink2077.xml"/><Relationship Id="rId219" Type="http://schemas.openxmlformats.org/officeDocument/2006/relationships/customXml" Target="../ink/ink2105.xml"/><Relationship Id="rId370" Type="http://schemas.openxmlformats.org/officeDocument/2006/relationships/image" Target="../media/image3264.png"/><Relationship Id="rId426" Type="http://schemas.openxmlformats.org/officeDocument/2006/relationships/image" Target="../media/image3292.png"/><Relationship Id="rId230" Type="http://schemas.openxmlformats.org/officeDocument/2006/relationships/image" Target="../media/image3194.png"/><Relationship Id="rId25" Type="http://schemas.openxmlformats.org/officeDocument/2006/relationships/customXml" Target="../ink/ink2008.xml"/><Relationship Id="rId67" Type="http://schemas.openxmlformats.org/officeDocument/2006/relationships/customXml" Target="../ink/ink2029.xml"/><Relationship Id="rId272" Type="http://schemas.openxmlformats.org/officeDocument/2006/relationships/image" Target="../media/image3215.png"/><Relationship Id="rId328" Type="http://schemas.openxmlformats.org/officeDocument/2006/relationships/image" Target="../media/image3243.png"/><Relationship Id="rId132" Type="http://schemas.openxmlformats.org/officeDocument/2006/relationships/image" Target="../media/image3146.png"/><Relationship Id="rId174" Type="http://schemas.openxmlformats.org/officeDocument/2006/relationships/image" Target="../media/image3166.png"/><Relationship Id="rId381" Type="http://schemas.openxmlformats.org/officeDocument/2006/relationships/customXml" Target="../ink/ink2186.xml"/><Relationship Id="rId241" Type="http://schemas.openxmlformats.org/officeDocument/2006/relationships/customXml" Target="../ink/ink2116.xml"/><Relationship Id="rId437" Type="http://schemas.openxmlformats.org/officeDocument/2006/relationships/customXml" Target="../ink/ink2214.xml"/><Relationship Id="rId36" Type="http://schemas.openxmlformats.org/officeDocument/2006/relationships/image" Target="../media/image3098.png"/><Relationship Id="rId283" Type="http://schemas.openxmlformats.org/officeDocument/2006/relationships/customXml" Target="../ink/ink2137.xml"/><Relationship Id="rId339" Type="http://schemas.openxmlformats.org/officeDocument/2006/relationships/customXml" Target="../ink/ink2165.xml"/><Relationship Id="rId78" Type="http://schemas.openxmlformats.org/officeDocument/2006/relationships/image" Target="../media/image3119.png"/><Relationship Id="rId101" Type="http://schemas.openxmlformats.org/officeDocument/2006/relationships/customXml" Target="../ink/ink2046.xml"/><Relationship Id="rId143" Type="http://schemas.openxmlformats.org/officeDocument/2006/relationships/customXml" Target="../ink/ink2067.xml"/><Relationship Id="rId185" Type="http://schemas.openxmlformats.org/officeDocument/2006/relationships/customXml" Target="../ink/ink2088.xml"/><Relationship Id="rId350" Type="http://schemas.openxmlformats.org/officeDocument/2006/relationships/image" Target="../media/image3254.png"/><Relationship Id="rId406" Type="http://schemas.openxmlformats.org/officeDocument/2006/relationships/image" Target="../media/image3282.png"/><Relationship Id="rId9" Type="http://schemas.openxmlformats.org/officeDocument/2006/relationships/customXml" Target="../ink/ink2000.xml"/><Relationship Id="rId210" Type="http://schemas.openxmlformats.org/officeDocument/2006/relationships/image" Target="../media/image3184.png"/><Relationship Id="rId392" Type="http://schemas.openxmlformats.org/officeDocument/2006/relationships/image" Target="../media/image3275.png"/><Relationship Id="rId448" Type="http://schemas.openxmlformats.org/officeDocument/2006/relationships/image" Target="../media/image3303.png"/><Relationship Id="rId252" Type="http://schemas.openxmlformats.org/officeDocument/2006/relationships/image" Target="../media/image3205.png"/><Relationship Id="rId294" Type="http://schemas.openxmlformats.org/officeDocument/2006/relationships/image" Target="../media/image3226.png"/><Relationship Id="rId308" Type="http://schemas.openxmlformats.org/officeDocument/2006/relationships/image" Target="../media/image3233.png"/><Relationship Id="rId47" Type="http://schemas.openxmlformats.org/officeDocument/2006/relationships/customXml" Target="../ink/ink2019.xml"/><Relationship Id="rId89" Type="http://schemas.openxmlformats.org/officeDocument/2006/relationships/customXml" Target="../ink/ink2040.xml"/><Relationship Id="rId112" Type="http://schemas.openxmlformats.org/officeDocument/2006/relationships/image" Target="../media/image3136.png"/><Relationship Id="rId154" Type="http://schemas.openxmlformats.org/officeDocument/2006/relationships/image" Target="../media/image3156.png"/><Relationship Id="rId361" Type="http://schemas.openxmlformats.org/officeDocument/2006/relationships/customXml" Target="../ink/ink2176.xml"/><Relationship Id="rId196" Type="http://schemas.openxmlformats.org/officeDocument/2006/relationships/image" Target="../media/image3177.png"/><Relationship Id="rId417" Type="http://schemas.openxmlformats.org/officeDocument/2006/relationships/customXml" Target="../ink/ink2204.xml"/><Relationship Id="rId16" Type="http://schemas.openxmlformats.org/officeDocument/2006/relationships/image" Target="../media/image3088.png"/><Relationship Id="rId221" Type="http://schemas.openxmlformats.org/officeDocument/2006/relationships/customXml" Target="../ink/ink2106.xml"/><Relationship Id="rId263" Type="http://schemas.openxmlformats.org/officeDocument/2006/relationships/customXml" Target="../ink/ink2127.xml"/><Relationship Id="rId319" Type="http://schemas.openxmlformats.org/officeDocument/2006/relationships/customXml" Target="../ink/ink2155.xml"/><Relationship Id="rId58" Type="http://schemas.openxmlformats.org/officeDocument/2006/relationships/image" Target="../media/image3109.png"/><Relationship Id="rId123" Type="http://schemas.openxmlformats.org/officeDocument/2006/relationships/customXml" Target="../ink/ink2057.xml"/><Relationship Id="rId330" Type="http://schemas.openxmlformats.org/officeDocument/2006/relationships/image" Target="../media/image3244.png"/><Relationship Id="rId165" Type="http://schemas.openxmlformats.org/officeDocument/2006/relationships/customXml" Target="../ink/ink2078.xml"/><Relationship Id="rId372" Type="http://schemas.openxmlformats.org/officeDocument/2006/relationships/image" Target="../media/image3265.png"/><Relationship Id="rId428" Type="http://schemas.openxmlformats.org/officeDocument/2006/relationships/image" Target="../media/image3293.png"/><Relationship Id="rId232" Type="http://schemas.openxmlformats.org/officeDocument/2006/relationships/image" Target="../media/image3195.png"/><Relationship Id="rId274" Type="http://schemas.openxmlformats.org/officeDocument/2006/relationships/image" Target="../media/image3216.png"/><Relationship Id="rId27" Type="http://schemas.openxmlformats.org/officeDocument/2006/relationships/customXml" Target="../ink/ink2009.xml"/><Relationship Id="rId69" Type="http://schemas.openxmlformats.org/officeDocument/2006/relationships/customXml" Target="../ink/ink2030.xml"/><Relationship Id="rId134" Type="http://schemas.openxmlformats.org/officeDocument/2006/relationships/image" Target="../media/image3147.png"/><Relationship Id="rId80" Type="http://schemas.openxmlformats.org/officeDocument/2006/relationships/image" Target="../media/image3120.png"/><Relationship Id="rId176" Type="http://schemas.openxmlformats.org/officeDocument/2006/relationships/image" Target="../media/image3167.png"/><Relationship Id="rId341" Type="http://schemas.openxmlformats.org/officeDocument/2006/relationships/customXml" Target="../ink/ink2166.xml"/><Relationship Id="rId383" Type="http://schemas.openxmlformats.org/officeDocument/2006/relationships/customXml" Target="../ink/ink2187.xml"/><Relationship Id="rId439" Type="http://schemas.openxmlformats.org/officeDocument/2006/relationships/customXml" Target="../ink/ink2215.xml"/><Relationship Id="rId201" Type="http://schemas.openxmlformats.org/officeDocument/2006/relationships/customXml" Target="../ink/ink2096.xml"/><Relationship Id="rId243" Type="http://schemas.openxmlformats.org/officeDocument/2006/relationships/customXml" Target="../ink/ink2117.xml"/><Relationship Id="rId285" Type="http://schemas.openxmlformats.org/officeDocument/2006/relationships/customXml" Target="../ink/ink2138.xml"/><Relationship Id="rId450" Type="http://schemas.openxmlformats.org/officeDocument/2006/relationships/image" Target="../media/image3304.png"/><Relationship Id="rId38" Type="http://schemas.openxmlformats.org/officeDocument/2006/relationships/image" Target="../media/image3099.png"/><Relationship Id="rId103" Type="http://schemas.openxmlformats.org/officeDocument/2006/relationships/customXml" Target="../ink/ink2047.xml"/><Relationship Id="rId310" Type="http://schemas.openxmlformats.org/officeDocument/2006/relationships/image" Target="../media/image3234.png"/><Relationship Id="rId91" Type="http://schemas.openxmlformats.org/officeDocument/2006/relationships/customXml" Target="../ink/ink2041.xml"/><Relationship Id="rId145" Type="http://schemas.openxmlformats.org/officeDocument/2006/relationships/customXml" Target="../ink/ink2068.xml"/><Relationship Id="rId187" Type="http://schemas.openxmlformats.org/officeDocument/2006/relationships/customXml" Target="../ink/ink2089.xml"/><Relationship Id="rId352" Type="http://schemas.openxmlformats.org/officeDocument/2006/relationships/image" Target="../media/image3255.png"/><Relationship Id="rId394" Type="http://schemas.openxmlformats.org/officeDocument/2006/relationships/image" Target="../media/image3276.png"/><Relationship Id="rId408" Type="http://schemas.openxmlformats.org/officeDocument/2006/relationships/image" Target="../media/image3283.png"/><Relationship Id="rId212" Type="http://schemas.openxmlformats.org/officeDocument/2006/relationships/image" Target="../media/image3185.png"/><Relationship Id="rId254" Type="http://schemas.openxmlformats.org/officeDocument/2006/relationships/image" Target="../media/image3206.png"/><Relationship Id="rId49" Type="http://schemas.openxmlformats.org/officeDocument/2006/relationships/customXml" Target="../ink/ink2020.xml"/><Relationship Id="rId114" Type="http://schemas.openxmlformats.org/officeDocument/2006/relationships/image" Target="../media/image3137.png"/><Relationship Id="rId296" Type="http://schemas.openxmlformats.org/officeDocument/2006/relationships/image" Target="../media/image3227.png"/><Relationship Id="rId60" Type="http://schemas.openxmlformats.org/officeDocument/2006/relationships/image" Target="../media/image3110.png"/><Relationship Id="rId156" Type="http://schemas.openxmlformats.org/officeDocument/2006/relationships/image" Target="../media/image3157.png"/><Relationship Id="rId198" Type="http://schemas.openxmlformats.org/officeDocument/2006/relationships/image" Target="../media/image3178.png"/><Relationship Id="rId321" Type="http://schemas.openxmlformats.org/officeDocument/2006/relationships/customXml" Target="../ink/ink2156.xml"/><Relationship Id="rId363" Type="http://schemas.openxmlformats.org/officeDocument/2006/relationships/customXml" Target="../ink/ink2177.xml"/><Relationship Id="rId419" Type="http://schemas.openxmlformats.org/officeDocument/2006/relationships/customXml" Target="../ink/ink2205.xml"/><Relationship Id="rId223" Type="http://schemas.openxmlformats.org/officeDocument/2006/relationships/customXml" Target="../ink/ink2107.xml"/><Relationship Id="rId430" Type="http://schemas.openxmlformats.org/officeDocument/2006/relationships/image" Target="../media/image3294.png"/><Relationship Id="rId18" Type="http://schemas.openxmlformats.org/officeDocument/2006/relationships/image" Target="../media/image3089.png"/><Relationship Id="rId265" Type="http://schemas.openxmlformats.org/officeDocument/2006/relationships/customXml" Target="../ink/ink2128.xml"/><Relationship Id="rId125" Type="http://schemas.openxmlformats.org/officeDocument/2006/relationships/customXml" Target="../ink/ink2058.xml"/><Relationship Id="rId167" Type="http://schemas.openxmlformats.org/officeDocument/2006/relationships/customXml" Target="../ink/ink2079.xml"/><Relationship Id="rId332" Type="http://schemas.openxmlformats.org/officeDocument/2006/relationships/image" Target="../media/image3245.png"/><Relationship Id="rId374" Type="http://schemas.openxmlformats.org/officeDocument/2006/relationships/image" Target="../media/image3266.png"/><Relationship Id="rId71" Type="http://schemas.openxmlformats.org/officeDocument/2006/relationships/customXml" Target="../ink/ink2031.xml"/><Relationship Id="rId92" Type="http://schemas.openxmlformats.org/officeDocument/2006/relationships/image" Target="../media/image3126.png"/><Relationship Id="rId213" Type="http://schemas.openxmlformats.org/officeDocument/2006/relationships/customXml" Target="../ink/ink2102.xml"/><Relationship Id="rId234" Type="http://schemas.openxmlformats.org/officeDocument/2006/relationships/image" Target="../media/image3196.png"/><Relationship Id="rId420" Type="http://schemas.openxmlformats.org/officeDocument/2006/relationships/image" Target="../media/image3289.png"/><Relationship Id="rId2" Type="http://schemas.openxmlformats.org/officeDocument/2006/relationships/image" Target="../media/image27.emf"/><Relationship Id="rId29" Type="http://schemas.openxmlformats.org/officeDocument/2006/relationships/customXml" Target="../ink/ink2010.xml"/><Relationship Id="rId255" Type="http://schemas.openxmlformats.org/officeDocument/2006/relationships/customXml" Target="../ink/ink2123.xml"/><Relationship Id="rId276" Type="http://schemas.openxmlformats.org/officeDocument/2006/relationships/image" Target="../media/image3217.png"/><Relationship Id="rId297" Type="http://schemas.openxmlformats.org/officeDocument/2006/relationships/customXml" Target="../ink/ink2144.xml"/><Relationship Id="rId441" Type="http://schemas.openxmlformats.org/officeDocument/2006/relationships/customXml" Target="../ink/ink2216.xml"/><Relationship Id="rId40" Type="http://schemas.openxmlformats.org/officeDocument/2006/relationships/image" Target="../media/image3100.png"/><Relationship Id="rId115" Type="http://schemas.openxmlformats.org/officeDocument/2006/relationships/customXml" Target="../ink/ink2053.xml"/><Relationship Id="rId136" Type="http://schemas.openxmlformats.org/officeDocument/2006/relationships/image" Target="../media/image3148.png"/><Relationship Id="rId157" Type="http://schemas.openxmlformats.org/officeDocument/2006/relationships/customXml" Target="../ink/ink2074.xml"/><Relationship Id="rId178" Type="http://schemas.openxmlformats.org/officeDocument/2006/relationships/image" Target="../media/image3168.png"/><Relationship Id="rId301" Type="http://schemas.openxmlformats.org/officeDocument/2006/relationships/customXml" Target="../ink/ink2146.xml"/><Relationship Id="rId322" Type="http://schemas.openxmlformats.org/officeDocument/2006/relationships/image" Target="../media/image3240.png"/><Relationship Id="rId343" Type="http://schemas.openxmlformats.org/officeDocument/2006/relationships/customXml" Target="../ink/ink2167.xml"/><Relationship Id="rId364" Type="http://schemas.openxmlformats.org/officeDocument/2006/relationships/image" Target="../media/image3261.png"/><Relationship Id="rId61" Type="http://schemas.openxmlformats.org/officeDocument/2006/relationships/customXml" Target="../ink/ink2026.xml"/><Relationship Id="rId82" Type="http://schemas.openxmlformats.org/officeDocument/2006/relationships/image" Target="../media/image3121.png"/><Relationship Id="rId199" Type="http://schemas.openxmlformats.org/officeDocument/2006/relationships/customXml" Target="../ink/ink2095.xml"/><Relationship Id="rId203" Type="http://schemas.openxmlformats.org/officeDocument/2006/relationships/customXml" Target="../ink/ink2097.xml"/><Relationship Id="rId385" Type="http://schemas.openxmlformats.org/officeDocument/2006/relationships/customXml" Target="../ink/ink2188.xml"/><Relationship Id="rId19" Type="http://schemas.openxmlformats.org/officeDocument/2006/relationships/customXml" Target="../ink/ink2005.xml"/><Relationship Id="rId224" Type="http://schemas.openxmlformats.org/officeDocument/2006/relationships/image" Target="../media/image3191.png"/><Relationship Id="rId245" Type="http://schemas.openxmlformats.org/officeDocument/2006/relationships/customXml" Target="../ink/ink2118.xml"/><Relationship Id="rId266" Type="http://schemas.openxmlformats.org/officeDocument/2006/relationships/image" Target="../media/image3212.png"/><Relationship Id="rId287" Type="http://schemas.openxmlformats.org/officeDocument/2006/relationships/customXml" Target="../ink/ink2139.xml"/><Relationship Id="rId410" Type="http://schemas.openxmlformats.org/officeDocument/2006/relationships/image" Target="../media/image3284.png"/><Relationship Id="rId431" Type="http://schemas.openxmlformats.org/officeDocument/2006/relationships/customXml" Target="../ink/ink2211.xml"/><Relationship Id="rId452" Type="http://schemas.openxmlformats.org/officeDocument/2006/relationships/image" Target="../media/image3305.png"/><Relationship Id="rId30" Type="http://schemas.openxmlformats.org/officeDocument/2006/relationships/image" Target="../media/image3095.png"/><Relationship Id="rId105" Type="http://schemas.openxmlformats.org/officeDocument/2006/relationships/customXml" Target="../ink/ink2048.xml"/><Relationship Id="rId126" Type="http://schemas.openxmlformats.org/officeDocument/2006/relationships/image" Target="../media/image3143.png"/><Relationship Id="rId147" Type="http://schemas.openxmlformats.org/officeDocument/2006/relationships/customXml" Target="../ink/ink2069.xml"/><Relationship Id="rId168" Type="http://schemas.openxmlformats.org/officeDocument/2006/relationships/image" Target="../media/image3163.png"/><Relationship Id="rId312" Type="http://schemas.openxmlformats.org/officeDocument/2006/relationships/image" Target="../media/image3235.png"/><Relationship Id="rId333" Type="http://schemas.openxmlformats.org/officeDocument/2006/relationships/customXml" Target="../ink/ink2162.xml"/><Relationship Id="rId354" Type="http://schemas.openxmlformats.org/officeDocument/2006/relationships/image" Target="../media/image3256.png"/><Relationship Id="rId51" Type="http://schemas.openxmlformats.org/officeDocument/2006/relationships/customXml" Target="../ink/ink2021.xml"/><Relationship Id="rId72" Type="http://schemas.openxmlformats.org/officeDocument/2006/relationships/image" Target="../media/image3116.png"/><Relationship Id="rId93" Type="http://schemas.openxmlformats.org/officeDocument/2006/relationships/customXml" Target="../ink/ink2042.xml"/><Relationship Id="rId189" Type="http://schemas.openxmlformats.org/officeDocument/2006/relationships/customXml" Target="../ink/ink2090.xml"/><Relationship Id="rId375" Type="http://schemas.openxmlformats.org/officeDocument/2006/relationships/customXml" Target="../ink/ink2183.xml"/><Relationship Id="rId396" Type="http://schemas.openxmlformats.org/officeDocument/2006/relationships/image" Target="../media/image3277.png"/><Relationship Id="rId3" Type="http://schemas.openxmlformats.org/officeDocument/2006/relationships/customXml" Target="../ink/ink1997.xml"/><Relationship Id="rId214" Type="http://schemas.openxmlformats.org/officeDocument/2006/relationships/image" Target="../media/image3186.png"/><Relationship Id="rId235" Type="http://schemas.openxmlformats.org/officeDocument/2006/relationships/customXml" Target="../ink/ink2113.xml"/><Relationship Id="rId256" Type="http://schemas.openxmlformats.org/officeDocument/2006/relationships/image" Target="../media/image3207.png"/><Relationship Id="rId277" Type="http://schemas.openxmlformats.org/officeDocument/2006/relationships/customXml" Target="../ink/ink2134.xml"/><Relationship Id="rId298" Type="http://schemas.openxmlformats.org/officeDocument/2006/relationships/image" Target="../media/image3228.png"/><Relationship Id="rId400" Type="http://schemas.openxmlformats.org/officeDocument/2006/relationships/image" Target="../media/image3279.png"/><Relationship Id="rId421" Type="http://schemas.openxmlformats.org/officeDocument/2006/relationships/customXml" Target="../ink/ink2206.xml"/><Relationship Id="rId442" Type="http://schemas.openxmlformats.org/officeDocument/2006/relationships/image" Target="../media/image3300.png"/><Relationship Id="rId116" Type="http://schemas.openxmlformats.org/officeDocument/2006/relationships/image" Target="../media/image3138.png"/><Relationship Id="rId137" Type="http://schemas.openxmlformats.org/officeDocument/2006/relationships/customXml" Target="../ink/ink2064.xml"/><Relationship Id="rId158" Type="http://schemas.openxmlformats.org/officeDocument/2006/relationships/image" Target="../media/image3158.png"/><Relationship Id="rId302" Type="http://schemas.openxmlformats.org/officeDocument/2006/relationships/image" Target="../media/image3230.png"/><Relationship Id="rId323" Type="http://schemas.openxmlformats.org/officeDocument/2006/relationships/customXml" Target="../ink/ink2157.xml"/><Relationship Id="rId344" Type="http://schemas.openxmlformats.org/officeDocument/2006/relationships/image" Target="../media/image3251.png"/><Relationship Id="rId20" Type="http://schemas.openxmlformats.org/officeDocument/2006/relationships/image" Target="../media/image3090.png"/><Relationship Id="rId41" Type="http://schemas.openxmlformats.org/officeDocument/2006/relationships/customXml" Target="../ink/ink2016.xml"/><Relationship Id="rId62" Type="http://schemas.openxmlformats.org/officeDocument/2006/relationships/image" Target="../media/image3111.png"/><Relationship Id="rId83" Type="http://schemas.openxmlformats.org/officeDocument/2006/relationships/customXml" Target="../ink/ink2037.xml"/><Relationship Id="rId179" Type="http://schemas.openxmlformats.org/officeDocument/2006/relationships/customXml" Target="../ink/ink2085.xml"/><Relationship Id="rId365" Type="http://schemas.openxmlformats.org/officeDocument/2006/relationships/customXml" Target="../ink/ink2178.xml"/><Relationship Id="rId386" Type="http://schemas.openxmlformats.org/officeDocument/2006/relationships/image" Target="../media/image3272.png"/><Relationship Id="rId190" Type="http://schemas.openxmlformats.org/officeDocument/2006/relationships/image" Target="../media/image3174.png"/><Relationship Id="rId204" Type="http://schemas.openxmlformats.org/officeDocument/2006/relationships/image" Target="../media/image3181.png"/><Relationship Id="rId225" Type="http://schemas.openxmlformats.org/officeDocument/2006/relationships/customXml" Target="../ink/ink2108.xml"/><Relationship Id="rId246" Type="http://schemas.openxmlformats.org/officeDocument/2006/relationships/image" Target="../media/image3202.png"/><Relationship Id="rId267" Type="http://schemas.openxmlformats.org/officeDocument/2006/relationships/customXml" Target="../ink/ink2129.xml"/><Relationship Id="rId288" Type="http://schemas.openxmlformats.org/officeDocument/2006/relationships/image" Target="../media/image3223.png"/><Relationship Id="rId411" Type="http://schemas.openxmlformats.org/officeDocument/2006/relationships/customXml" Target="../ink/ink2201.xml"/><Relationship Id="rId432" Type="http://schemas.openxmlformats.org/officeDocument/2006/relationships/image" Target="../media/image3295.png"/><Relationship Id="rId453" Type="http://schemas.openxmlformats.org/officeDocument/2006/relationships/customXml" Target="../ink/ink2222.xml"/><Relationship Id="rId106" Type="http://schemas.openxmlformats.org/officeDocument/2006/relationships/image" Target="../media/image3133.png"/><Relationship Id="rId127" Type="http://schemas.openxmlformats.org/officeDocument/2006/relationships/customXml" Target="../ink/ink2059.xml"/><Relationship Id="rId313" Type="http://schemas.openxmlformats.org/officeDocument/2006/relationships/customXml" Target="../ink/ink2152.xml"/><Relationship Id="rId10" Type="http://schemas.openxmlformats.org/officeDocument/2006/relationships/image" Target="../media/image3085.png"/><Relationship Id="rId31" Type="http://schemas.openxmlformats.org/officeDocument/2006/relationships/customXml" Target="../ink/ink2011.xml"/><Relationship Id="rId52" Type="http://schemas.openxmlformats.org/officeDocument/2006/relationships/image" Target="../media/image3106.png"/><Relationship Id="rId73" Type="http://schemas.openxmlformats.org/officeDocument/2006/relationships/customXml" Target="../ink/ink2032.xml"/><Relationship Id="rId94" Type="http://schemas.openxmlformats.org/officeDocument/2006/relationships/image" Target="../media/image3127.png"/><Relationship Id="rId148" Type="http://schemas.openxmlformats.org/officeDocument/2006/relationships/image" Target="../media/image2676.png"/><Relationship Id="rId169" Type="http://schemas.openxmlformats.org/officeDocument/2006/relationships/customXml" Target="../ink/ink2080.xml"/><Relationship Id="rId334" Type="http://schemas.openxmlformats.org/officeDocument/2006/relationships/image" Target="../media/image3246.png"/><Relationship Id="rId355" Type="http://schemas.openxmlformats.org/officeDocument/2006/relationships/customXml" Target="../ink/ink2173.xml"/><Relationship Id="rId376" Type="http://schemas.openxmlformats.org/officeDocument/2006/relationships/image" Target="../media/image3267.png"/><Relationship Id="rId397" Type="http://schemas.openxmlformats.org/officeDocument/2006/relationships/customXml" Target="../ink/ink2194.xml"/><Relationship Id="rId4" Type="http://schemas.openxmlformats.org/officeDocument/2006/relationships/image" Target="../media/image3082.png"/><Relationship Id="rId180" Type="http://schemas.openxmlformats.org/officeDocument/2006/relationships/image" Target="../media/image3169.png"/><Relationship Id="rId215" Type="http://schemas.openxmlformats.org/officeDocument/2006/relationships/customXml" Target="../ink/ink2103.xml"/><Relationship Id="rId236" Type="http://schemas.openxmlformats.org/officeDocument/2006/relationships/image" Target="../media/image3197.png"/><Relationship Id="rId257" Type="http://schemas.openxmlformats.org/officeDocument/2006/relationships/customXml" Target="../ink/ink2124.xml"/><Relationship Id="rId278" Type="http://schemas.openxmlformats.org/officeDocument/2006/relationships/image" Target="../media/image3218.png"/><Relationship Id="rId401" Type="http://schemas.openxmlformats.org/officeDocument/2006/relationships/customXml" Target="../ink/ink2196.xml"/><Relationship Id="rId422" Type="http://schemas.openxmlformats.org/officeDocument/2006/relationships/image" Target="../media/image3290.png"/><Relationship Id="rId443" Type="http://schemas.openxmlformats.org/officeDocument/2006/relationships/customXml" Target="../ink/ink2217.xml"/><Relationship Id="rId303" Type="http://schemas.openxmlformats.org/officeDocument/2006/relationships/customXml" Target="../ink/ink2147.xml"/><Relationship Id="rId42" Type="http://schemas.openxmlformats.org/officeDocument/2006/relationships/image" Target="../media/image3101.png"/><Relationship Id="rId84" Type="http://schemas.openxmlformats.org/officeDocument/2006/relationships/image" Target="../media/image3122.png"/><Relationship Id="rId138" Type="http://schemas.openxmlformats.org/officeDocument/2006/relationships/image" Target="../media/image3149.png"/><Relationship Id="rId345" Type="http://schemas.openxmlformats.org/officeDocument/2006/relationships/customXml" Target="../ink/ink2168.xml"/><Relationship Id="rId387" Type="http://schemas.openxmlformats.org/officeDocument/2006/relationships/customXml" Target="../ink/ink2189.xml"/><Relationship Id="rId191" Type="http://schemas.openxmlformats.org/officeDocument/2006/relationships/customXml" Target="../ink/ink2091.xml"/><Relationship Id="rId205" Type="http://schemas.openxmlformats.org/officeDocument/2006/relationships/customXml" Target="../ink/ink2098.xml"/><Relationship Id="rId247" Type="http://schemas.openxmlformats.org/officeDocument/2006/relationships/customXml" Target="../ink/ink2119.xml"/><Relationship Id="rId412" Type="http://schemas.openxmlformats.org/officeDocument/2006/relationships/image" Target="../media/image3285.png"/><Relationship Id="rId107" Type="http://schemas.openxmlformats.org/officeDocument/2006/relationships/customXml" Target="../ink/ink2049.xml"/><Relationship Id="rId289" Type="http://schemas.openxmlformats.org/officeDocument/2006/relationships/customXml" Target="../ink/ink2140.xml"/><Relationship Id="rId454" Type="http://schemas.openxmlformats.org/officeDocument/2006/relationships/image" Target="../media/image3306.png"/><Relationship Id="rId11" Type="http://schemas.openxmlformats.org/officeDocument/2006/relationships/customXml" Target="../ink/ink2001.xml"/><Relationship Id="rId53" Type="http://schemas.openxmlformats.org/officeDocument/2006/relationships/customXml" Target="../ink/ink2022.xml"/><Relationship Id="rId149" Type="http://schemas.openxmlformats.org/officeDocument/2006/relationships/customXml" Target="../ink/ink2070.xml"/><Relationship Id="rId314" Type="http://schemas.openxmlformats.org/officeDocument/2006/relationships/image" Target="../media/image3236.png"/><Relationship Id="rId356" Type="http://schemas.openxmlformats.org/officeDocument/2006/relationships/image" Target="../media/image3257.png"/><Relationship Id="rId398" Type="http://schemas.openxmlformats.org/officeDocument/2006/relationships/image" Target="../media/image3278.png"/><Relationship Id="rId95" Type="http://schemas.openxmlformats.org/officeDocument/2006/relationships/customXml" Target="../ink/ink2043.xml"/><Relationship Id="rId160" Type="http://schemas.openxmlformats.org/officeDocument/2006/relationships/image" Target="../media/image3159.png"/><Relationship Id="rId216" Type="http://schemas.openxmlformats.org/officeDocument/2006/relationships/image" Target="../media/image3187.png"/><Relationship Id="rId423" Type="http://schemas.openxmlformats.org/officeDocument/2006/relationships/customXml" Target="../ink/ink2207.xml"/><Relationship Id="rId258" Type="http://schemas.openxmlformats.org/officeDocument/2006/relationships/image" Target="../media/image3208.png"/><Relationship Id="rId22" Type="http://schemas.openxmlformats.org/officeDocument/2006/relationships/image" Target="../media/image3091.png"/><Relationship Id="rId64" Type="http://schemas.openxmlformats.org/officeDocument/2006/relationships/image" Target="../media/image3112.png"/><Relationship Id="rId118" Type="http://schemas.openxmlformats.org/officeDocument/2006/relationships/image" Target="../media/image3139.png"/><Relationship Id="rId325" Type="http://schemas.openxmlformats.org/officeDocument/2006/relationships/customXml" Target="../ink/ink2158.xml"/><Relationship Id="rId367" Type="http://schemas.openxmlformats.org/officeDocument/2006/relationships/customXml" Target="../ink/ink2179.xml"/><Relationship Id="rId171" Type="http://schemas.openxmlformats.org/officeDocument/2006/relationships/customXml" Target="../ink/ink2081.xml"/><Relationship Id="rId227" Type="http://schemas.openxmlformats.org/officeDocument/2006/relationships/customXml" Target="../ink/ink2109.xml"/><Relationship Id="rId269" Type="http://schemas.openxmlformats.org/officeDocument/2006/relationships/customXml" Target="../ink/ink2130.xml"/><Relationship Id="rId434" Type="http://schemas.openxmlformats.org/officeDocument/2006/relationships/image" Target="../media/image3296.png"/><Relationship Id="rId33" Type="http://schemas.openxmlformats.org/officeDocument/2006/relationships/customXml" Target="../ink/ink2012.xml"/><Relationship Id="rId129" Type="http://schemas.openxmlformats.org/officeDocument/2006/relationships/customXml" Target="../ink/ink2060.xml"/><Relationship Id="rId280" Type="http://schemas.openxmlformats.org/officeDocument/2006/relationships/image" Target="../media/image3219.png"/><Relationship Id="rId336" Type="http://schemas.openxmlformats.org/officeDocument/2006/relationships/image" Target="../media/image3247.png"/><Relationship Id="rId75" Type="http://schemas.openxmlformats.org/officeDocument/2006/relationships/customXml" Target="../ink/ink2033.xml"/><Relationship Id="rId140" Type="http://schemas.openxmlformats.org/officeDocument/2006/relationships/image" Target="../media/image3150.png"/><Relationship Id="rId182" Type="http://schemas.openxmlformats.org/officeDocument/2006/relationships/image" Target="../media/image3170.png"/><Relationship Id="rId378" Type="http://schemas.openxmlformats.org/officeDocument/2006/relationships/image" Target="../media/image3268.png"/><Relationship Id="rId403" Type="http://schemas.openxmlformats.org/officeDocument/2006/relationships/customXml" Target="../ink/ink2197.xml"/><Relationship Id="rId6" Type="http://schemas.openxmlformats.org/officeDocument/2006/relationships/image" Target="../media/image3083.png"/><Relationship Id="rId238" Type="http://schemas.openxmlformats.org/officeDocument/2006/relationships/image" Target="../media/image3198.png"/><Relationship Id="rId445" Type="http://schemas.openxmlformats.org/officeDocument/2006/relationships/customXml" Target="../ink/ink2218.xml"/><Relationship Id="rId291" Type="http://schemas.openxmlformats.org/officeDocument/2006/relationships/customXml" Target="../ink/ink2141.xml"/><Relationship Id="rId305" Type="http://schemas.openxmlformats.org/officeDocument/2006/relationships/customXml" Target="../ink/ink2148.xml"/><Relationship Id="rId347" Type="http://schemas.openxmlformats.org/officeDocument/2006/relationships/customXml" Target="../ink/ink2169.xml"/><Relationship Id="rId44" Type="http://schemas.openxmlformats.org/officeDocument/2006/relationships/image" Target="../media/image3102.png"/><Relationship Id="rId86" Type="http://schemas.openxmlformats.org/officeDocument/2006/relationships/image" Target="../media/image3123.png"/><Relationship Id="rId151" Type="http://schemas.openxmlformats.org/officeDocument/2006/relationships/customXml" Target="../ink/ink2071.xml"/><Relationship Id="rId389" Type="http://schemas.openxmlformats.org/officeDocument/2006/relationships/customXml" Target="../ink/ink2190.xml"/><Relationship Id="rId193" Type="http://schemas.openxmlformats.org/officeDocument/2006/relationships/customXml" Target="../ink/ink2092.xml"/><Relationship Id="rId207" Type="http://schemas.openxmlformats.org/officeDocument/2006/relationships/customXml" Target="../ink/ink2099.xml"/><Relationship Id="rId249" Type="http://schemas.openxmlformats.org/officeDocument/2006/relationships/customXml" Target="../ink/ink2120.xml"/><Relationship Id="rId414" Type="http://schemas.openxmlformats.org/officeDocument/2006/relationships/image" Target="../media/image3286.png"/><Relationship Id="rId456" Type="http://schemas.openxmlformats.org/officeDocument/2006/relationships/image" Target="../media/image3307.png"/><Relationship Id="rId13" Type="http://schemas.openxmlformats.org/officeDocument/2006/relationships/customXml" Target="../ink/ink2002.xml"/><Relationship Id="rId109" Type="http://schemas.openxmlformats.org/officeDocument/2006/relationships/customXml" Target="../ink/ink2050.xml"/><Relationship Id="rId260" Type="http://schemas.openxmlformats.org/officeDocument/2006/relationships/image" Target="../media/image3209.png"/><Relationship Id="rId316" Type="http://schemas.openxmlformats.org/officeDocument/2006/relationships/image" Target="../media/image3237.png"/><Relationship Id="rId55" Type="http://schemas.openxmlformats.org/officeDocument/2006/relationships/customXml" Target="../ink/ink2023.xml"/><Relationship Id="rId97" Type="http://schemas.openxmlformats.org/officeDocument/2006/relationships/customXml" Target="../ink/ink2044.xml"/><Relationship Id="rId120" Type="http://schemas.openxmlformats.org/officeDocument/2006/relationships/image" Target="../media/image3140.png"/><Relationship Id="rId358" Type="http://schemas.openxmlformats.org/officeDocument/2006/relationships/image" Target="../media/image3258.png"/><Relationship Id="rId162" Type="http://schemas.openxmlformats.org/officeDocument/2006/relationships/image" Target="../media/image3160.png"/><Relationship Id="rId218" Type="http://schemas.openxmlformats.org/officeDocument/2006/relationships/image" Target="../media/image3188.png"/><Relationship Id="rId425" Type="http://schemas.openxmlformats.org/officeDocument/2006/relationships/customXml" Target="../ink/ink2208.xml"/><Relationship Id="rId271" Type="http://schemas.openxmlformats.org/officeDocument/2006/relationships/customXml" Target="../ink/ink2131.xml"/><Relationship Id="rId24" Type="http://schemas.openxmlformats.org/officeDocument/2006/relationships/image" Target="../media/image3092.png"/><Relationship Id="rId66" Type="http://schemas.openxmlformats.org/officeDocument/2006/relationships/image" Target="../media/image3113.png"/><Relationship Id="rId131" Type="http://schemas.openxmlformats.org/officeDocument/2006/relationships/customXml" Target="../ink/ink2061.xml"/><Relationship Id="rId327" Type="http://schemas.openxmlformats.org/officeDocument/2006/relationships/customXml" Target="../ink/ink2159.xml"/><Relationship Id="rId369" Type="http://schemas.openxmlformats.org/officeDocument/2006/relationships/customXml" Target="../ink/ink2180.xml"/><Relationship Id="rId173" Type="http://schemas.openxmlformats.org/officeDocument/2006/relationships/customXml" Target="../ink/ink2082.xml"/><Relationship Id="rId229" Type="http://schemas.openxmlformats.org/officeDocument/2006/relationships/customXml" Target="../ink/ink2110.xml"/><Relationship Id="rId380" Type="http://schemas.openxmlformats.org/officeDocument/2006/relationships/image" Target="../media/image3269.png"/><Relationship Id="rId436" Type="http://schemas.openxmlformats.org/officeDocument/2006/relationships/image" Target="../media/image3297.png"/><Relationship Id="rId240" Type="http://schemas.openxmlformats.org/officeDocument/2006/relationships/image" Target="../media/image3199.png"/><Relationship Id="rId35" Type="http://schemas.openxmlformats.org/officeDocument/2006/relationships/customXml" Target="../ink/ink2013.xml"/><Relationship Id="rId77" Type="http://schemas.openxmlformats.org/officeDocument/2006/relationships/customXml" Target="../ink/ink2034.xml"/><Relationship Id="rId100" Type="http://schemas.openxmlformats.org/officeDocument/2006/relationships/image" Target="../media/image3130.png"/><Relationship Id="rId282" Type="http://schemas.openxmlformats.org/officeDocument/2006/relationships/image" Target="../media/image3220.png"/><Relationship Id="rId338" Type="http://schemas.openxmlformats.org/officeDocument/2006/relationships/image" Target="../media/image3248.png"/><Relationship Id="rId8" Type="http://schemas.openxmlformats.org/officeDocument/2006/relationships/image" Target="../media/image3084.png"/><Relationship Id="rId142" Type="http://schemas.openxmlformats.org/officeDocument/2006/relationships/image" Target="../media/image3151.png"/><Relationship Id="rId184" Type="http://schemas.openxmlformats.org/officeDocument/2006/relationships/image" Target="../media/image3171.png"/><Relationship Id="rId391" Type="http://schemas.openxmlformats.org/officeDocument/2006/relationships/customXml" Target="../ink/ink2191.xml"/><Relationship Id="rId405" Type="http://schemas.openxmlformats.org/officeDocument/2006/relationships/customXml" Target="../ink/ink2198.xml"/><Relationship Id="rId447" Type="http://schemas.openxmlformats.org/officeDocument/2006/relationships/customXml" Target="../ink/ink2219.xml"/><Relationship Id="rId251" Type="http://schemas.openxmlformats.org/officeDocument/2006/relationships/customXml" Target="../ink/ink2121.xml"/><Relationship Id="rId46" Type="http://schemas.openxmlformats.org/officeDocument/2006/relationships/image" Target="../media/image3103.png"/><Relationship Id="rId293" Type="http://schemas.openxmlformats.org/officeDocument/2006/relationships/customXml" Target="../ink/ink2142.xml"/><Relationship Id="rId307" Type="http://schemas.openxmlformats.org/officeDocument/2006/relationships/customXml" Target="../ink/ink2149.xml"/><Relationship Id="rId349" Type="http://schemas.openxmlformats.org/officeDocument/2006/relationships/customXml" Target="../ink/ink2170.xml"/><Relationship Id="rId88" Type="http://schemas.openxmlformats.org/officeDocument/2006/relationships/image" Target="../media/image3124.png"/><Relationship Id="rId111" Type="http://schemas.openxmlformats.org/officeDocument/2006/relationships/customXml" Target="../ink/ink2051.xml"/><Relationship Id="rId153" Type="http://schemas.openxmlformats.org/officeDocument/2006/relationships/customXml" Target="../ink/ink2072.xml"/><Relationship Id="rId195" Type="http://schemas.openxmlformats.org/officeDocument/2006/relationships/customXml" Target="../ink/ink2093.xml"/><Relationship Id="rId209" Type="http://schemas.openxmlformats.org/officeDocument/2006/relationships/customXml" Target="../ink/ink2100.xml"/><Relationship Id="rId360" Type="http://schemas.openxmlformats.org/officeDocument/2006/relationships/image" Target="../media/image3259.png"/><Relationship Id="rId416" Type="http://schemas.openxmlformats.org/officeDocument/2006/relationships/image" Target="../media/image3287.png"/><Relationship Id="rId220" Type="http://schemas.openxmlformats.org/officeDocument/2006/relationships/image" Target="../media/image3189.png"/><Relationship Id="rId15" Type="http://schemas.openxmlformats.org/officeDocument/2006/relationships/customXml" Target="../ink/ink2003.xml"/><Relationship Id="rId57" Type="http://schemas.openxmlformats.org/officeDocument/2006/relationships/customXml" Target="../ink/ink2024.xml"/><Relationship Id="rId262" Type="http://schemas.openxmlformats.org/officeDocument/2006/relationships/image" Target="../media/image3210.png"/><Relationship Id="rId318" Type="http://schemas.openxmlformats.org/officeDocument/2006/relationships/image" Target="../media/image3238.png"/><Relationship Id="rId99" Type="http://schemas.openxmlformats.org/officeDocument/2006/relationships/customXml" Target="../ink/ink2045.xml"/><Relationship Id="rId122" Type="http://schemas.openxmlformats.org/officeDocument/2006/relationships/image" Target="../media/image3141.png"/><Relationship Id="rId164" Type="http://schemas.openxmlformats.org/officeDocument/2006/relationships/image" Target="../media/image3161.png"/><Relationship Id="rId371" Type="http://schemas.openxmlformats.org/officeDocument/2006/relationships/customXml" Target="../ink/ink2181.xml"/><Relationship Id="rId427" Type="http://schemas.openxmlformats.org/officeDocument/2006/relationships/customXml" Target="../ink/ink2209.xml"/><Relationship Id="rId26" Type="http://schemas.openxmlformats.org/officeDocument/2006/relationships/image" Target="../media/image3093.png"/><Relationship Id="rId231" Type="http://schemas.openxmlformats.org/officeDocument/2006/relationships/customXml" Target="../ink/ink2111.xml"/><Relationship Id="rId273" Type="http://schemas.openxmlformats.org/officeDocument/2006/relationships/customXml" Target="../ink/ink2132.xml"/><Relationship Id="rId329" Type="http://schemas.openxmlformats.org/officeDocument/2006/relationships/customXml" Target="../ink/ink2160.xml"/><Relationship Id="rId68" Type="http://schemas.openxmlformats.org/officeDocument/2006/relationships/image" Target="../media/image3114.png"/><Relationship Id="rId133" Type="http://schemas.openxmlformats.org/officeDocument/2006/relationships/customXml" Target="../ink/ink2062.xml"/><Relationship Id="rId175" Type="http://schemas.openxmlformats.org/officeDocument/2006/relationships/customXml" Target="../ink/ink2083.xml"/><Relationship Id="rId340" Type="http://schemas.openxmlformats.org/officeDocument/2006/relationships/image" Target="../media/image3249.png"/><Relationship Id="rId200" Type="http://schemas.openxmlformats.org/officeDocument/2006/relationships/image" Target="../media/image3179.png"/><Relationship Id="rId382" Type="http://schemas.openxmlformats.org/officeDocument/2006/relationships/image" Target="../media/image3270.png"/><Relationship Id="rId438" Type="http://schemas.openxmlformats.org/officeDocument/2006/relationships/image" Target="../media/image3298.png"/><Relationship Id="rId242" Type="http://schemas.openxmlformats.org/officeDocument/2006/relationships/image" Target="../media/image3200.png"/><Relationship Id="rId284" Type="http://schemas.openxmlformats.org/officeDocument/2006/relationships/image" Target="../media/image3221.png"/><Relationship Id="rId37" Type="http://schemas.openxmlformats.org/officeDocument/2006/relationships/customXml" Target="../ink/ink2014.xml"/><Relationship Id="rId79" Type="http://schemas.openxmlformats.org/officeDocument/2006/relationships/customXml" Target="../ink/ink2035.xml"/><Relationship Id="rId102" Type="http://schemas.openxmlformats.org/officeDocument/2006/relationships/image" Target="../media/image3131.png"/><Relationship Id="rId144" Type="http://schemas.openxmlformats.org/officeDocument/2006/relationships/image" Target="../media/image3152.png"/><Relationship Id="rId90" Type="http://schemas.openxmlformats.org/officeDocument/2006/relationships/image" Target="../media/image3125.png"/><Relationship Id="rId186" Type="http://schemas.openxmlformats.org/officeDocument/2006/relationships/image" Target="../media/image3172.png"/><Relationship Id="rId351" Type="http://schemas.openxmlformats.org/officeDocument/2006/relationships/customXml" Target="../ink/ink2171.xml"/><Relationship Id="rId393" Type="http://schemas.openxmlformats.org/officeDocument/2006/relationships/customXml" Target="../ink/ink2192.xml"/><Relationship Id="rId407" Type="http://schemas.openxmlformats.org/officeDocument/2006/relationships/customXml" Target="../ink/ink2199.xml"/><Relationship Id="rId449" Type="http://schemas.openxmlformats.org/officeDocument/2006/relationships/customXml" Target="../ink/ink2220.xml"/><Relationship Id="rId211" Type="http://schemas.openxmlformats.org/officeDocument/2006/relationships/customXml" Target="../ink/ink2101.xml"/><Relationship Id="rId253" Type="http://schemas.openxmlformats.org/officeDocument/2006/relationships/customXml" Target="../ink/ink2122.xml"/><Relationship Id="rId295" Type="http://schemas.openxmlformats.org/officeDocument/2006/relationships/customXml" Target="../ink/ink2143.xml"/><Relationship Id="rId309" Type="http://schemas.openxmlformats.org/officeDocument/2006/relationships/customXml" Target="../ink/ink2150.xml"/><Relationship Id="rId48" Type="http://schemas.openxmlformats.org/officeDocument/2006/relationships/image" Target="../media/image3104.png"/><Relationship Id="rId113" Type="http://schemas.openxmlformats.org/officeDocument/2006/relationships/customXml" Target="../ink/ink2052.xml"/><Relationship Id="rId320" Type="http://schemas.openxmlformats.org/officeDocument/2006/relationships/image" Target="../media/image3239.png"/><Relationship Id="rId155" Type="http://schemas.openxmlformats.org/officeDocument/2006/relationships/customXml" Target="../ink/ink2073.xml"/><Relationship Id="rId197" Type="http://schemas.openxmlformats.org/officeDocument/2006/relationships/customXml" Target="../ink/ink2094.xml"/><Relationship Id="rId362" Type="http://schemas.openxmlformats.org/officeDocument/2006/relationships/image" Target="../media/image3260.png"/><Relationship Id="rId418" Type="http://schemas.openxmlformats.org/officeDocument/2006/relationships/image" Target="../media/image3288.png"/><Relationship Id="rId222" Type="http://schemas.openxmlformats.org/officeDocument/2006/relationships/image" Target="../media/image3190.png"/><Relationship Id="rId264" Type="http://schemas.openxmlformats.org/officeDocument/2006/relationships/image" Target="../media/image3211.png"/><Relationship Id="rId17" Type="http://schemas.openxmlformats.org/officeDocument/2006/relationships/customXml" Target="../ink/ink2004.xml"/><Relationship Id="rId59" Type="http://schemas.openxmlformats.org/officeDocument/2006/relationships/customXml" Target="../ink/ink2025.xml"/><Relationship Id="rId124" Type="http://schemas.openxmlformats.org/officeDocument/2006/relationships/image" Target="../media/image3142.png"/><Relationship Id="rId70" Type="http://schemas.openxmlformats.org/officeDocument/2006/relationships/image" Target="../media/image3115.png"/><Relationship Id="rId166" Type="http://schemas.openxmlformats.org/officeDocument/2006/relationships/image" Target="../media/image3162.png"/><Relationship Id="rId331" Type="http://schemas.openxmlformats.org/officeDocument/2006/relationships/customXml" Target="../ink/ink2161.xml"/><Relationship Id="rId373" Type="http://schemas.openxmlformats.org/officeDocument/2006/relationships/customXml" Target="../ink/ink2182.xml"/><Relationship Id="rId429" Type="http://schemas.openxmlformats.org/officeDocument/2006/relationships/customXml" Target="../ink/ink2210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112.xml"/><Relationship Id="rId440" Type="http://schemas.openxmlformats.org/officeDocument/2006/relationships/image" Target="../media/image3299.png"/><Relationship Id="rId28" Type="http://schemas.openxmlformats.org/officeDocument/2006/relationships/image" Target="../media/image3094.png"/><Relationship Id="rId275" Type="http://schemas.openxmlformats.org/officeDocument/2006/relationships/customXml" Target="../ink/ink2133.xml"/><Relationship Id="rId300" Type="http://schemas.openxmlformats.org/officeDocument/2006/relationships/image" Target="../media/image3229.png"/><Relationship Id="rId81" Type="http://schemas.openxmlformats.org/officeDocument/2006/relationships/customXml" Target="../ink/ink2036.xml"/><Relationship Id="rId135" Type="http://schemas.openxmlformats.org/officeDocument/2006/relationships/customXml" Target="../ink/ink2063.xml"/><Relationship Id="rId177" Type="http://schemas.openxmlformats.org/officeDocument/2006/relationships/customXml" Target="../ink/ink2084.xml"/><Relationship Id="rId342" Type="http://schemas.openxmlformats.org/officeDocument/2006/relationships/image" Target="../media/image3250.png"/><Relationship Id="rId384" Type="http://schemas.openxmlformats.org/officeDocument/2006/relationships/image" Target="../media/image3271.png"/><Relationship Id="rId202" Type="http://schemas.openxmlformats.org/officeDocument/2006/relationships/image" Target="../media/image3180.png"/><Relationship Id="rId244" Type="http://schemas.openxmlformats.org/officeDocument/2006/relationships/image" Target="../media/image3201.png"/><Relationship Id="rId39" Type="http://schemas.openxmlformats.org/officeDocument/2006/relationships/customXml" Target="../ink/ink2015.xml"/><Relationship Id="rId286" Type="http://schemas.openxmlformats.org/officeDocument/2006/relationships/image" Target="../media/image3222.png"/><Relationship Id="rId451" Type="http://schemas.openxmlformats.org/officeDocument/2006/relationships/customXml" Target="../ink/ink2221.xml"/><Relationship Id="rId50" Type="http://schemas.openxmlformats.org/officeDocument/2006/relationships/image" Target="../media/image3105.png"/><Relationship Id="rId104" Type="http://schemas.openxmlformats.org/officeDocument/2006/relationships/image" Target="../media/image3132.png"/><Relationship Id="rId146" Type="http://schemas.openxmlformats.org/officeDocument/2006/relationships/image" Target="../media/image3153.png"/><Relationship Id="rId188" Type="http://schemas.openxmlformats.org/officeDocument/2006/relationships/image" Target="../media/image3173.png"/><Relationship Id="rId311" Type="http://schemas.openxmlformats.org/officeDocument/2006/relationships/customXml" Target="../ink/ink2151.xml"/><Relationship Id="rId353" Type="http://schemas.openxmlformats.org/officeDocument/2006/relationships/customXml" Target="../ink/ink2172.xml"/><Relationship Id="rId395" Type="http://schemas.openxmlformats.org/officeDocument/2006/relationships/customXml" Target="../ink/ink2193.xml"/><Relationship Id="rId409" Type="http://schemas.openxmlformats.org/officeDocument/2006/relationships/customXml" Target="../ink/ink2200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65.png"/><Relationship Id="rId671" Type="http://schemas.openxmlformats.org/officeDocument/2006/relationships/image" Target="../media/image3641.png"/><Relationship Id="rId21" Type="http://schemas.openxmlformats.org/officeDocument/2006/relationships/image" Target="../media/image3317.png"/><Relationship Id="rId324" Type="http://schemas.openxmlformats.org/officeDocument/2006/relationships/customXml" Target="../ink/ink2383.xml"/><Relationship Id="rId531" Type="http://schemas.openxmlformats.org/officeDocument/2006/relationships/image" Target="../media/image3572.png"/><Relationship Id="rId629" Type="http://schemas.openxmlformats.org/officeDocument/2006/relationships/image" Target="../media/image3621.png"/><Relationship Id="rId170" Type="http://schemas.openxmlformats.org/officeDocument/2006/relationships/customXml" Target="../ink/ink2308.xml"/><Relationship Id="rId268" Type="http://schemas.openxmlformats.org/officeDocument/2006/relationships/customXml" Target="../ink/ink2357.xml"/><Relationship Id="rId475" Type="http://schemas.openxmlformats.org/officeDocument/2006/relationships/image" Target="../media/image3544.png"/><Relationship Id="rId682" Type="http://schemas.openxmlformats.org/officeDocument/2006/relationships/customXml" Target="../ink/ink2557.xml"/><Relationship Id="rId32" Type="http://schemas.openxmlformats.org/officeDocument/2006/relationships/customXml" Target="../ink/ink2239.xml"/><Relationship Id="rId128" Type="http://schemas.openxmlformats.org/officeDocument/2006/relationships/customXml" Target="../ink/ink2287.xml"/><Relationship Id="rId335" Type="http://schemas.openxmlformats.org/officeDocument/2006/relationships/image" Target="../media/image3474.png"/><Relationship Id="rId542" Type="http://schemas.openxmlformats.org/officeDocument/2006/relationships/customXml" Target="../ink/ink2487.xml"/><Relationship Id="rId181" Type="http://schemas.openxmlformats.org/officeDocument/2006/relationships/image" Target="../media/image3397.png"/><Relationship Id="rId402" Type="http://schemas.openxmlformats.org/officeDocument/2006/relationships/customXml" Target="../ink/ink2422.xml"/><Relationship Id="rId486" Type="http://schemas.openxmlformats.org/officeDocument/2006/relationships/customXml" Target="../ink/ink2461.xml"/><Relationship Id="rId693" Type="http://schemas.openxmlformats.org/officeDocument/2006/relationships/image" Target="../media/image83.png"/><Relationship Id="rId707" Type="http://schemas.openxmlformats.org/officeDocument/2006/relationships/image" Target="../media/image90.png"/><Relationship Id="rId43" Type="http://schemas.openxmlformats.org/officeDocument/2006/relationships/image" Target="../media/image3328.png"/><Relationship Id="rId139" Type="http://schemas.openxmlformats.org/officeDocument/2006/relationships/image" Target="../media/image3376.png"/><Relationship Id="rId346" Type="http://schemas.openxmlformats.org/officeDocument/2006/relationships/customXml" Target="../ink/ink2394.xml"/><Relationship Id="rId553" Type="http://schemas.openxmlformats.org/officeDocument/2006/relationships/image" Target="../media/image3583.png"/><Relationship Id="rId192" Type="http://schemas.openxmlformats.org/officeDocument/2006/relationships/customXml" Target="../ink/ink2319.xml"/><Relationship Id="rId206" Type="http://schemas.openxmlformats.org/officeDocument/2006/relationships/customXml" Target="../ink/ink2326.xml"/><Relationship Id="rId413" Type="http://schemas.openxmlformats.org/officeDocument/2006/relationships/image" Target="../media/image3513.png"/><Relationship Id="rId497" Type="http://schemas.openxmlformats.org/officeDocument/2006/relationships/image" Target="../media/image3555.png"/><Relationship Id="rId620" Type="http://schemas.openxmlformats.org/officeDocument/2006/relationships/customXml" Target="../ink/ink2526.xml"/><Relationship Id="rId718" Type="http://schemas.openxmlformats.org/officeDocument/2006/relationships/customXml" Target="../ink/ink2575.xml"/><Relationship Id="rId357" Type="http://schemas.openxmlformats.org/officeDocument/2006/relationships/image" Target="../media/image3485.png"/><Relationship Id="rId54" Type="http://schemas.openxmlformats.org/officeDocument/2006/relationships/customXml" Target="../ink/ink2250.xml"/><Relationship Id="rId217" Type="http://schemas.openxmlformats.org/officeDocument/2006/relationships/image" Target="../media/image3415.png"/><Relationship Id="rId564" Type="http://schemas.openxmlformats.org/officeDocument/2006/relationships/customXml" Target="../ink/ink2498.xml"/><Relationship Id="rId424" Type="http://schemas.openxmlformats.org/officeDocument/2006/relationships/customXml" Target="../ink/ink2430.xml"/><Relationship Id="rId631" Type="http://schemas.openxmlformats.org/officeDocument/2006/relationships/image" Target="../media/image3622.png"/><Relationship Id="rId270" Type="http://schemas.openxmlformats.org/officeDocument/2006/relationships/customXml" Target="../ink/ink2358.xml"/><Relationship Id="rId65" Type="http://schemas.openxmlformats.org/officeDocument/2006/relationships/image" Target="../media/image3339.png"/><Relationship Id="rId130" Type="http://schemas.openxmlformats.org/officeDocument/2006/relationships/customXml" Target="../ink/ink2288.xml"/><Relationship Id="rId368" Type="http://schemas.openxmlformats.org/officeDocument/2006/relationships/customXml" Target="../ink/ink2405.xml"/><Relationship Id="rId575" Type="http://schemas.openxmlformats.org/officeDocument/2006/relationships/image" Target="../media/image3594.png"/><Relationship Id="rId228" Type="http://schemas.openxmlformats.org/officeDocument/2006/relationships/customXml" Target="../ink/ink2337.xml"/><Relationship Id="rId435" Type="http://schemas.openxmlformats.org/officeDocument/2006/relationships/image" Target="../media/image3524.png"/><Relationship Id="rId642" Type="http://schemas.openxmlformats.org/officeDocument/2006/relationships/customXml" Target="../ink/ink2537.xml"/><Relationship Id="rId281" Type="http://schemas.openxmlformats.org/officeDocument/2006/relationships/image" Target="../media/image3447.png"/><Relationship Id="rId502" Type="http://schemas.openxmlformats.org/officeDocument/2006/relationships/customXml" Target="../ink/ink2468.xml"/><Relationship Id="rId76" Type="http://schemas.openxmlformats.org/officeDocument/2006/relationships/customXml" Target="../ink/ink2261.xml"/><Relationship Id="rId141" Type="http://schemas.openxmlformats.org/officeDocument/2006/relationships/image" Target="../media/image3377.png"/><Relationship Id="rId379" Type="http://schemas.openxmlformats.org/officeDocument/2006/relationships/image" Target="../media/image62.png"/><Relationship Id="rId586" Type="http://schemas.openxmlformats.org/officeDocument/2006/relationships/customXml" Target="../ink/ink2509.xml"/><Relationship Id="rId7" Type="http://schemas.openxmlformats.org/officeDocument/2006/relationships/image" Target="../media/image3310.png"/><Relationship Id="rId239" Type="http://schemas.openxmlformats.org/officeDocument/2006/relationships/image" Target="../media/image3426.png"/><Relationship Id="rId446" Type="http://schemas.openxmlformats.org/officeDocument/2006/relationships/customXml" Target="../ink/ink2441.xml"/><Relationship Id="rId653" Type="http://schemas.openxmlformats.org/officeDocument/2006/relationships/image" Target="../media/image2720.png"/><Relationship Id="rId292" Type="http://schemas.openxmlformats.org/officeDocument/2006/relationships/customXml" Target="../ink/ink2367.xml"/><Relationship Id="rId306" Type="http://schemas.openxmlformats.org/officeDocument/2006/relationships/customXml" Target="../ink/ink2374.xml"/><Relationship Id="rId87" Type="http://schemas.openxmlformats.org/officeDocument/2006/relationships/image" Target="../media/image3350.png"/><Relationship Id="rId513" Type="http://schemas.openxmlformats.org/officeDocument/2006/relationships/image" Target="../media/image3563.png"/><Relationship Id="rId597" Type="http://schemas.openxmlformats.org/officeDocument/2006/relationships/image" Target="../media/image3605.png"/><Relationship Id="rId720" Type="http://schemas.openxmlformats.org/officeDocument/2006/relationships/customXml" Target="../ink/ink2576.xml"/><Relationship Id="rId152" Type="http://schemas.openxmlformats.org/officeDocument/2006/relationships/customXml" Target="../ink/ink2299.xml"/><Relationship Id="rId457" Type="http://schemas.openxmlformats.org/officeDocument/2006/relationships/image" Target="../media/image3535.png"/><Relationship Id="rId664" Type="http://schemas.openxmlformats.org/officeDocument/2006/relationships/customXml" Target="../ink/ink2548.xml"/><Relationship Id="rId14" Type="http://schemas.openxmlformats.org/officeDocument/2006/relationships/customXml" Target="../ink/ink2230.xml"/><Relationship Id="rId317" Type="http://schemas.openxmlformats.org/officeDocument/2006/relationships/image" Target="../media/image3465.png"/><Relationship Id="rId524" Type="http://schemas.openxmlformats.org/officeDocument/2006/relationships/customXml" Target="../ink/ink2478.xml"/><Relationship Id="rId98" Type="http://schemas.openxmlformats.org/officeDocument/2006/relationships/customXml" Target="../ink/ink2272.xml"/><Relationship Id="rId163" Type="http://schemas.openxmlformats.org/officeDocument/2006/relationships/image" Target="../media/image3388.png"/><Relationship Id="rId370" Type="http://schemas.openxmlformats.org/officeDocument/2006/relationships/customXml" Target="../ink/ink2406.xml"/><Relationship Id="rId230" Type="http://schemas.openxmlformats.org/officeDocument/2006/relationships/customXml" Target="../ink/ink2338.xml"/><Relationship Id="rId468" Type="http://schemas.openxmlformats.org/officeDocument/2006/relationships/customXml" Target="../ink/ink2452.xml"/><Relationship Id="rId675" Type="http://schemas.openxmlformats.org/officeDocument/2006/relationships/image" Target="../media/image3643.png"/><Relationship Id="rId25" Type="http://schemas.openxmlformats.org/officeDocument/2006/relationships/image" Target="../media/image3319.png"/><Relationship Id="rId328" Type="http://schemas.openxmlformats.org/officeDocument/2006/relationships/customXml" Target="../ink/ink2385.xml"/><Relationship Id="rId535" Type="http://schemas.openxmlformats.org/officeDocument/2006/relationships/image" Target="../media/image3574.png"/><Relationship Id="rId174" Type="http://schemas.openxmlformats.org/officeDocument/2006/relationships/customXml" Target="../ink/ink2310.xml"/><Relationship Id="rId381" Type="http://schemas.openxmlformats.org/officeDocument/2006/relationships/image" Target="../media/image63.png"/><Relationship Id="rId602" Type="http://schemas.openxmlformats.org/officeDocument/2006/relationships/customXml" Target="../ink/ink2517.xml"/><Relationship Id="rId241" Type="http://schemas.openxmlformats.org/officeDocument/2006/relationships/image" Target="../media/image3427.png"/><Relationship Id="rId479" Type="http://schemas.openxmlformats.org/officeDocument/2006/relationships/image" Target="../media/image3546.png"/><Relationship Id="rId686" Type="http://schemas.openxmlformats.org/officeDocument/2006/relationships/customXml" Target="../ink/ink2559.xml"/><Relationship Id="rId36" Type="http://schemas.openxmlformats.org/officeDocument/2006/relationships/customXml" Target="../ink/ink2241.xml"/><Relationship Id="rId339" Type="http://schemas.openxmlformats.org/officeDocument/2006/relationships/image" Target="../media/image3476.png"/><Relationship Id="rId546" Type="http://schemas.openxmlformats.org/officeDocument/2006/relationships/customXml" Target="../ink/ink2489.xml"/><Relationship Id="rId101" Type="http://schemas.openxmlformats.org/officeDocument/2006/relationships/image" Target="../media/image3357.png"/><Relationship Id="rId185" Type="http://schemas.openxmlformats.org/officeDocument/2006/relationships/image" Target="../media/image3399.png"/><Relationship Id="rId406" Type="http://schemas.openxmlformats.org/officeDocument/2006/relationships/customXml" Target="../ink/ink2424.xml"/><Relationship Id="rId392" Type="http://schemas.openxmlformats.org/officeDocument/2006/relationships/customXml" Target="../ink/ink2417.xml"/><Relationship Id="rId613" Type="http://schemas.openxmlformats.org/officeDocument/2006/relationships/image" Target="../media/image3613.png"/><Relationship Id="rId697" Type="http://schemas.openxmlformats.org/officeDocument/2006/relationships/image" Target="../media/image85.png"/><Relationship Id="rId252" Type="http://schemas.openxmlformats.org/officeDocument/2006/relationships/customXml" Target="../ink/ink2349.xml"/><Relationship Id="rId47" Type="http://schemas.openxmlformats.org/officeDocument/2006/relationships/image" Target="../media/image3330.png"/><Relationship Id="rId112" Type="http://schemas.openxmlformats.org/officeDocument/2006/relationships/customXml" Target="../ink/ink2279.xml"/><Relationship Id="rId557" Type="http://schemas.openxmlformats.org/officeDocument/2006/relationships/image" Target="../media/image3585.png"/><Relationship Id="rId196" Type="http://schemas.openxmlformats.org/officeDocument/2006/relationships/customXml" Target="../ink/ink2321.xml"/><Relationship Id="rId417" Type="http://schemas.openxmlformats.org/officeDocument/2006/relationships/image" Target="../media/image3515.png"/><Relationship Id="rId624" Type="http://schemas.openxmlformats.org/officeDocument/2006/relationships/customXml" Target="../ink/ink2528.xml"/><Relationship Id="rId263" Type="http://schemas.openxmlformats.org/officeDocument/2006/relationships/image" Target="../media/image3438.png"/><Relationship Id="rId470" Type="http://schemas.openxmlformats.org/officeDocument/2006/relationships/customXml" Target="../ink/ink2453.xml"/><Relationship Id="rId58" Type="http://schemas.openxmlformats.org/officeDocument/2006/relationships/customXml" Target="../ink/ink2252.xml"/><Relationship Id="rId123" Type="http://schemas.openxmlformats.org/officeDocument/2006/relationships/image" Target="../media/image3368.png"/><Relationship Id="rId330" Type="http://schemas.openxmlformats.org/officeDocument/2006/relationships/customXml" Target="../ink/ink2386.xml"/><Relationship Id="rId568" Type="http://schemas.openxmlformats.org/officeDocument/2006/relationships/customXml" Target="../ink/ink2500.xml"/><Relationship Id="rId428" Type="http://schemas.openxmlformats.org/officeDocument/2006/relationships/customXml" Target="../ink/ink2432.xml"/><Relationship Id="rId635" Type="http://schemas.openxmlformats.org/officeDocument/2006/relationships/image" Target="../media/image3624.png"/><Relationship Id="rId274" Type="http://schemas.openxmlformats.org/officeDocument/2006/relationships/customXml" Target="../ink/ink2360.xml"/><Relationship Id="rId481" Type="http://schemas.openxmlformats.org/officeDocument/2006/relationships/image" Target="../media/image3547.png"/><Relationship Id="rId702" Type="http://schemas.openxmlformats.org/officeDocument/2006/relationships/customXml" Target="../ink/ink2567.xml"/><Relationship Id="rId69" Type="http://schemas.openxmlformats.org/officeDocument/2006/relationships/image" Target="../media/image3341.png"/><Relationship Id="rId134" Type="http://schemas.openxmlformats.org/officeDocument/2006/relationships/customXml" Target="../ink/ink2290.xml"/><Relationship Id="rId579" Type="http://schemas.openxmlformats.org/officeDocument/2006/relationships/image" Target="../media/image3596.png"/><Relationship Id="rId341" Type="http://schemas.openxmlformats.org/officeDocument/2006/relationships/image" Target="../media/image3477.png"/><Relationship Id="rId439" Type="http://schemas.openxmlformats.org/officeDocument/2006/relationships/image" Target="../media/image3526.png"/><Relationship Id="rId646" Type="http://schemas.openxmlformats.org/officeDocument/2006/relationships/customXml" Target="../ink/ink2539.xml"/><Relationship Id="rId201" Type="http://schemas.openxmlformats.org/officeDocument/2006/relationships/image" Target="../media/image3407.png"/><Relationship Id="rId285" Type="http://schemas.openxmlformats.org/officeDocument/2006/relationships/image" Target="../media/image3449.png"/><Relationship Id="rId506" Type="http://schemas.openxmlformats.org/officeDocument/2006/relationships/customXml" Target="../ink/ink2470.xml"/><Relationship Id="rId713" Type="http://schemas.openxmlformats.org/officeDocument/2006/relationships/image" Target="../media/image93.png"/><Relationship Id="rId145" Type="http://schemas.openxmlformats.org/officeDocument/2006/relationships/image" Target="../media/image3379.png"/><Relationship Id="rId352" Type="http://schemas.openxmlformats.org/officeDocument/2006/relationships/customXml" Target="../ink/ink2397.xml"/><Relationship Id="rId212" Type="http://schemas.openxmlformats.org/officeDocument/2006/relationships/customXml" Target="../ink/ink2329.xml"/><Relationship Id="rId657" Type="http://schemas.openxmlformats.org/officeDocument/2006/relationships/image" Target="../media/image3634.png"/><Relationship Id="rId296" Type="http://schemas.openxmlformats.org/officeDocument/2006/relationships/customXml" Target="../ink/ink2369.xml"/><Relationship Id="rId724" Type="http://schemas.openxmlformats.org/officeDocument/2006/relationships/customXml" Target="../ink/ink2578.xml"/><Relationship Id="rId60" Type="http://schemas.openxmlformats.org/officeDocument/2006/relationships/customXml" Target="../ink/ink2253.xml"/><Relationship Id="rId156" Type="http://schemas.openxmlformats.org/officeDocument/2006/relationships/customXml" Target="../ink/ink2301.xml"/><Relationship Id="rId363" Type="http://schemas.openxmlformats.org/officeDocument/2006/relationships/image" Target="../media/image3488.png"/><Relationship Id="rId570" Type="http://schemas.openxmlformats.org/officeDocument/2006/relationships/customXml" Target="../ink/ink2501.xml"/><Relationship Id="rId223" Type="http://schemas.openxmlformats.org/officeDocument/2006/relationships/image" Target="../media/image3418.png"/><Relationship Id="rId430" Type="http://schemas.openxmlformats.org/officeDocument/2006/relationships/customXml" Target="../ink/ink2433.xml"/><Relationship Id="rId668" Type="http://schemas.openxmlformats.org/officeDocument/2006/relationships/customXml" Target="../ink/ink2550.xml"/><Relationship Id="rId18" Type="http://schemas.openxmlformats.org/officeDocument/2006/relationships/customXml" Target="../ink/ink2232.xml"/><Relationship Id="rId528" Type="http://schemas.openxmlformats.org/officeDocument/2006/relationships/customXml" Target="../ink/ink2480.xml"/><Relationship Id="rId167" Type="http://schemas.openxmlformats.org/officeDocument/2006/relationships/image" Target="../media/image3390.png"/><Relationship Id="rId374" Type="http://schemas.openxmlformats.org/officeDocument/2006/relationships/customXml" Target="../ink/ink2408.xml"/><Relationship Id="rId581" Type="http://schemas.openxmlformats.org/officeDocument/2006/relationships/image" Target="../media/image3597.png"/><Relationship Id="rId71" Type="http://schemas.openxmlformats.org/officeDocument/2006/relationships/image" Target="../media/image3342.png"/><Relationship Id="rId234" Type="http://schemas.openxmlformats.org/officeDocument/2006/relationships/customXml" Target="../ink/ink2340.xml"/><Relationship Id="rId679" Type="http://schemas.openxmlformats.org/officeDocument/2006/relationships/image" Target="../media/image76.png"/><Relationship Id="rId2" Type="http://schemas.openxmlformats.org/officeDocument/2006/relationships/customXml" Target="../ink/ink2224.xml"/><Relationship Id="rId29" Type="http://schemas.openxmlformats.org/officeDocument/2006/relationships/image" Target="../media/image3321.png"/><Relationship Id="rId276" Type="http://schemas.openxmlformats.org/officeDocument/2006/relationships/customXml" Target="../ink/ink2361.xml"/><Relationship Id="rId441" Type="http://schemas.openxmlformats.org/officeDocument/2006/relationships/image" Target="../media/image3527.png"/><Relationship Id="rId483" Type="http://schemas.openxmlformats.org/officeDocument/2006/relationships/image" Target="../media/image3548.png"/><Relationship Id="rId539" Type="http://schemas.openxmlformats.org/officeDocument/2006/relationships/image" Target="../media/image3576.png"/><Relationship Id="rId690" Type="http://schemas.openxmlformats.org/officeDocument/2006/relationships/customXml" Target="../ink/ink2561.xml"/><Relationship Id="rId704" Type="http://schemas.openxmlformats.org/officeDocument/2006/relationships/customXml" Target="../ink/ink2568.xml"/><Relationship Id="rId40" Type="http://schemas.openxmlformats.org/officeDocument/2006/relationships/customXml" Target="../ink/ink2243.xml"/><Relationship Id="rId136" Type="http://schemas.openxmlformats.org/officeDocument/2006/relationships/customXml" Target="../ink/ink2291.xml"/><Relationship Id="rId178" Type="http://schemas.openxmlformats.org/officeDocument/2006/relationships/customXml" Target="../ink/ink2312.xml"/><Relationship Id="rId301" Type="http://schemas.openxmlformats.org/officeDocument/2006/relationships/image" Target="../media/image3457.png"/><Relationship Id="rId343" Type="http://schemas.openxmlformats.org/officeDocument/2006/relationships/image" Target="../media/image3478.png"/><Relationship Id="rId550" Type="http://schemas.openxmlformats.org/officeDocument/2006/relationships/customXml" Target="../ink/ink2491.xml"/><Relationship Id="rId82" Type="http://schemas.openxmlformats.org/officeDocument/2006/relationships/customXml" Target="../ink/ink2264.xml"/><Relationship Id="rId203" Type="http://schemas.openxmlformats.org/officeDocument/2006/relationships/image" Target="../media/image3408.png"/><Relationship Id="rId385" Type="http://schemas.openxmlformats.org/officeDocument/2006/relationships/image" Target="../media/image65.png"/><Relationship Id="rId592" Type="http://schemas.openxmlformats.org/officeDocument/2006/relationships/customXml" Target="../ink/ink2512.xml"/><Relationship Id="rId606" Type="http://schemas.openxmlformats.org/officeDocument/2006/relationships/customXml" Target="../ink/ink2519.xml"/><Relationship Id="rId648" Type="http://schemas.openxmlformats.org/officeDocument/2006/relationships/customXml" Target="../ink/ink2540.xml"/><Relationship Id="rId245" Type="http://schemas.openxmlformats.org/officeDocument/2006/relationships/image" Target="../media/image3429.png"/><Relationship Id="rId287" Type="http://schemas.openxmlformats.org/officeDocument/2006/relationships/image" Target="../media/image3450.png"/><Relationship Id="rId452" Type="http://schemas.openxmlformats.org/officeDocument/2006/relationships/customXml" Target="../ink/ink2444.xml"/><Relationship Id="rId494" Type="http://schemas.openxmlformats.org/officeDocument/2006/relationships/customXml" Target="../ink/ink2464.xml"/><Relationship Id="rId508" Type="http://schemas.openxmlformats.org/officeDocument/2006/relationships/customXml" Target="../ink/ink2471.xml"/><Relationship Id="rId715" Type="http://schemas.openxmlformats.org/officeDocument/2006/relationships/image" Target="../media/image94.png"/><Relationship Id="rId105" Type="http://schemas.openxmlformats.org/officeDocument/2006/relationships/image" Target="../media/image3359.png"/><Relationship Id="rId147" Type="http://schemas.openxmlformats.org/officeDocument/2006/relationships/image" Target="../media/image3380.png"/><Relationship Id="rId312" Type="http://schemas.openxmlformats.org/officeDocument/2006/relationships/customXml" Target="../ink/ink2377.xml"/><Relationship Id="rId354" Type="http://schemas.openxmlformats.org/officeDocument/2006/relationships/customXml" Target="../ink/ink2398.xml"/><Relationship Id="rId51" Type="http://schemas.openxmlformats.org/officeDocument/2006/relationships/image" Target="../media/image3332.png"/><Relationship Id="rId93" Type="http://schemas.openxmlformats.org/officeDocument/2006/relationships/image" Target="../media/image3353.png"/><Relationship Id="rId189" Type="http://schemas.openxmlformats.org/officeDocument/2006/relationships/image" Target="../media/image3401.png"/><Relationship Id="rId396" Type="http://schemas.openxmlformats.org/officeDocument/2006/relationships/customXml" Target="../ink/ink2419.xml"/><Relationship Id="rId561" Type="http://schemas.openxmlformats.org/officeDocument/2006/relationships/image" Target="../media/image3587.png"/><Relationship Id="rId617" Type="http://schemas.openxmlformats.org/officeDocument/2006/relationships/image" Target="../media/image3615.png"/><Relationship Id="rId659" Type="http://schemas.openxmlformats.org/officeDocument/2006/relationships/image" Target="../media/image3635.png"/><Relationship Id="rId214" Type="http://schemas.openxmlformats.org/officeDocument/2006/relationships/customXml" Target="../ink/ink2330.xml"/><Relationship Id="rId256" Type="http://schemas.openxmlformats.org/officeDocument/2006/relationships/customXml" Target="../ink/ink2351.xml"/><Relationship Id="rId298" Type="http://schemas.openxmlformats.org/officeDocument/2006/relationships/customXml" Target="../ink/ink2370.xml"/><Relationship Id="rId421" Type="http://schemas.openxmlformats.org/officeDocument/2006/relationships/image" Target="../media/image3517.png"/><Relationship Id="rId463" Type="http://schemas.openxmlformats.org/officeDocument/2006/relationships/image" Target="../media/image3538.png"/><Relationship Id="rId519" Type="http://schemas.openxmlformats.org/officeDocument/2006/relationships/image" Target="../media/image3566.png"/><Relationship Id="rId670" Type="http://schemas.openxmlformats.org/officeDocument/2006/relationships/customXml" Target="../ink/ink2551.xml"/><Relationship Id="rId116" Type="http://schemas.openxmlformats.org/officeDocument/2006/relationships/customXml" Target="../ink/ink2281.xml"/><Relationship Id="rId158" Type="http://schemas.openxmlformats.org/officeDocument/2006/relationships/customXml" Target="../ink/ink2302.xml"/><Relationship Id="rId323" Type="http://schemas.openxmlformats.org/officeDocument/2006/relationships/image" Target="../media/image3468.png"/><Relationship Id="rId530" Type="http://schemas.openxmlformats.org/officeDocument/2006/relationships/customXml" Target="../ink/ink2481.xml"/><Relationship Id="rId726" Type="http://schemas.openxmlformats.org/officeDocument/2006/relationships/customXml" Target="../ink/ink2579.xml"/><Relationship Id="rId20" Type="http://schemas.openxmlformats.org/officeDocument/2006/relationships/customXml" Target="../ink/ink2233.xml"/><Relationship Id="rId62" Type="http://schemas.openxmlformats.org/officeDocument/2006/relationships/customXml" Target="../ink/ink2254.xml"/><Relationship Id="rId365" Type="http://schemas.openxmlformats.org/officeDocument/2006/relationships/image" Target="../media/image3489.png"/><Relationship Id="rId572" Type="http://schemas.openxmlformats.org/officeDocument/2006/relationships/customXml" Target="../ink/ink2502.xml"/><Relationship Id="rId628" Type="http://schemas.openxmlformats.org/officeDocument/2006/relationships/customXml" Target="../ink/ink2530.xml"/><Relationship Id="rId225" Type="http://schemas.openxmlformats.org/officeDocument/2006/relationships/image" Target="../media/image3419.png"/><Relationship Id="rId267" Type="http://schemas.openxmlformats.org/officeDocument/2006/relationships/image" Target="../media/image3440.png"/><Relationship Id="rId432" Type="http://schemas.openxmlformats.org/officeDocument/2006/relationships/customXml" Target="../ink/ink2434.xml"/><Relationship Id="rId474" Type="http://schemas.openxmlformats.org/officeDocument/2006/relationships/customXml" Target="../ink/ink2455.xml"/><Relationship Id="rId127" Type="http://schemas.openxmlformats.org/officeDocument/2006/relationships/image" Target="../media/image3370.png"/><Relationship Id="rId681" Type="http://schemas.openxmlformats.org/officeDocument/2006/relationships/image" Target="../media/image77.png"/><Relationship Id="rId31" Type="http://schemas.openxmlformats.org/officeDocument/2006/relationships/image" Target="../media/image3322.png"/><Relationship Id="rId73" Type="http://schemas.openxmlformats.org/officeDocument/2006/relationships/image" Target="../media/image3343.png"/><Relationship Id="rId169" Type="http://schemas.openxmlformats.org/officeDocument/2006/relationships/image" Target="../media/image3391.png"/><Relationship Id="rId334" Type="http://schemas.openxmlformats.org/officeDocument/2006/relationships/customXml" Target="../ink/ink2388.xml"/><Relationship Id="rId376" Type="http://schemas.openxmlformats.org/officeDocument/2006/relationships/customXml" Target="../ink/ink2409.xml"/><Relationship Id="rId541" Type="http://schemas.openxmlformats.org/officeDocument/2006/relationships/image" Target="../media/image3577.png"/><Relationship Id="rId583" Type="http://schemas.openxmlformats.org/officeDocument/2006/relationships/image" Target="../media/image3598.png"/><Relationship Id="rId639" Type="http://schemas.openxmlformats.org/officeDocument/2006/relationships/image" Target="../media/image3626.png"/><Relationship Id="rId4" Type="http://schemas.openxmlformats.org/officeDocument/2006/relationships/customXml" Target="../ink/ink2225.xml"/><Relationship Id="rId180" Type="http://schemas.openxmlformats.org/officeDocument/2006/relationships/customXml" Target="../ink/ink2313.xml"/><Relationship Id="rId236" Type="http://schemas.openxmlformats.org/officeDocument/2006/relationships/customXml" Target="../ink/ink2341.xml"/><Relationship Id="rId401" Type="http://schemas.openxmlformats.org/officeDocument/2006/relationships/image" Target="../media/image73.png"/><Relationship Id="rId443" Type="http://schemas.openxmlformats.org/officeDocument/2006/relationships/image" Target="../media/image3528.png"/><Relationship Id="rId650" Type="http://schemas.openxmlformats.org/officeDocument/2006/relationships/customXml" Target="../ink/ink2541.xml"/><Relationship Id="rId303" Type="http://schemas.openxmlformats.org/officeDocument/2006/relationships/image" Target="../media/image3458.png"/><Relationship Id="rId485" Type="http://schemas.openxmlformats.org/officeDocument/2006/relationships/image" Target="../media/image3549.png"/><Relationship Id="rId692" Type="http://schemas.openxmlformats.org/officeDocument/2006/relationships/customXml" Target="../ink/ink2562.xml"/><Relationship Id="rId706" Type="http://schemas.openxmlformats.org/officeDocument/2006/relationships/customXml" Target="../ink/ink2569.xml"/><Relationship Id="rId42" Type="http://schemas.openxmlformats.org/officeDocument/2006/relationships/customXml" Target="../ink/ink2244.xml"/><Relationship Id="rId84" Type="http://schemas.openxmlformats.org/officeDocument/2006/relationships/customXml" Target="../ink/ink2265.xml"/><Relationship Id="rId138" Type="http://schemas.openxmlformats.org/officeDocument/2006/relationships/customXml" Target="../ink/ink2292.xml"/><Relationship Id="rId345" Type="http://schemas.openxmlformats.org/officeDocument/2006/relationships/image" Target="../media/image3479.png"/><Relationship Id="rId387" Type="http://schemas.openxmlformats.org/officeDocument/2006/relationships/image" Target="../media/image66.png"/><Relationship Id="rId510" Type="http://schemas.openxmlformats.org/officeDocument/2006/relationships/customXml" Target="../ink/ink2472.xml"/><Relationship Id="rId552" Type="http://schemas.openxmlformats.org/officeDocument/2006/relationships/customXml" Target="../ink/ink2492.xml"/><Relationship Id="rId594" Type="http://schemas.openxmlformats.org/officeDocument/2006/relationships/customXml" Target="../ink/ink2513.xml"/><Relationship Id="rId608" Type="http://schemas.openxmlformats.org/officeDocument/2006/relationships/customXml" Target="../ink/ink2520.xml"/><Relationship Id="rId191" Type="http://schemas.openxmlformats.org/officeDocument/2006/relationships/image" Target="../media/image3402.png"/><Relationship Id="rId205" Type="http://schemas.openxmlformats.org/officeDocument/2006/relationships/image" Target="../media/image3409.png"/><Relationship Id="rId247" Type="http://schemas.openxmlformats.org/officeDocument/2006/relationships/image" Target="../media/image3430.png"/><Relationship Id="rId107" Type="http://schemas.openxmlformats.org/officeDocument/2006/relationships/image" Target="../media/image3360.png"/><Relationship Id="rId289" Type="http://schemas.openxmlformats.org/officeDocument/2006/relationships/image" Target="../media/image3451.png"/><Relationship Id="rId454" Type="http://schemas.openxmlformats.org/officeDocument/2006/relationships/customXml" Target="../ink/ink2445.xml"/><Relationship Id="rId496" Type="http://schemas.openxmlformats.org/officeDocument/2006/relationships/customXml" Target="../ink/ink2465.xml"/><Relationship Id="rId661" Type="http://schemas.openxmlformats.org/officeDocument/2006/relationships/image" Target="../media/image3636.png"/><Relationship Id="rId717" Type="http://schemas.openxmlformats.org/officeDocument/2006/relationships/image" Target="../media/image95.png"/><Relationship Id="rId11" Type="http://schemas.openxmlformats.org/officeDocument/2006/relationships/image" Target="../media/image3312.png"/><Relationship Id="rId53" Type="http://schemas.openxmlformats.org/officeDocument/2006/relationships/image" Target="../media/image3333.png"/><Relationship Id="rId149" Type="http://schemas.openxmlformats.org/officeDocument/2006/relationships/image" Target="../media/image3381.png"/><Relationship Id="rId314" Type="http://schemas.openxmlformats.org/officeDocument/2006/relationships/customXml" Target="../ink/ink2378.xml"/><Relationship Id="rId356" Type="http://schemas.openxmlformats.org/officeDocument/2006/relationships/customXml" Target="../ink/ink2399.xml"/><Relationship Id="rId398" Type="http://schemas.openxmlformats.org/officeDocument/2006/relationships/customXml" Target="../ink/ink2420.xml"/><Relationship Id="rId521" Type="http://schemas.openxmlformats.org/officeDocument/2006/relationships/image" Target="../media/image3567.png"/><Relationship Id="rId563" Type="http://schemas.openxmlformats.org/officeDocument/2006/relationships/image" Target="../media/image3588.png"/><Relationship Id="rId619" Type="http://schemas.openxmlformats.org/officeDocument/2006/relationships/image" Target="../media/image3616.png"/><Relationship Id="rId95" Type="http://schemas.openxmlformats.org/officeDocument/2006/relationships/image" Target="../media/image3354.png"/><Relationship Id="rId160" Type="http://schemas.openxmlformats.org/officeDocument/2006/relationships/customXml" Target="../ink/ink2303.xml"/><Relationship Id="rId216" Type="http://schemas.openxmlformats.org/officeDocument/2006/relationships/customXml" Target="../ink/ink2331.xml"/><Relationship Id="rId423" Type="http://schemas.openxmlformats.org/officeDocument/2006/relationships/image" Target="../media/image3518.png"/><Relationship Id="rId258" Type="http://schemas.openxmlformats.org/officeDocument/2006/relationships/customXml" Target="../ink/ink2352.xml"/><Relationship Id="rId465" Type="http://schemas.openxmlformats.org/officeDocument/2006/relationships/image" Target="../media/image3539.png"/><Relationship Id="rId630" Type="http://schemas.openxmlformats.org/officeDocument/2006/relationships/customXml" Target="../ink/ink2531.xml"/><Relationship Id="rId672" Type="http://schemas.openxmlformats.org/officeDocument/2006/relationships/customXml" Target="../ink/ink2552.xml"/><Relationship Id="rId22" Type="http://schemas.openxmlformats.org/officeDocument/2006/relationships/customXml" Target="../ink/ink2234.xml"/><Relationship Id="rId64" Type="http://schemas.openxmlformats.org/officeDocument/2006/relationships/customXml" Target="../ink/ink2255.xml"/><Relationship Id="rId118" Type="http://schemas.openxmlformats.org/officeDocument/2006/relationships/customXml" Target="../ink/ink2282.xml"/><Relationship Id="rId325" Type="http://schemas.openxmlformats.org/officeDocument/2006/relationships/image" Target="../media/image3469.png"/><Relationship Id="rId367" Type="http://schemas.openxmlformats.org/officeDocument/2006/relationships/image" Target="../media/image5611.png"/><Relationship Id="rId532" Type="http://schemas.openxmlformats.org/officeDocument/2006/relationships/customXml" Target="../ink/ink2482.xml"/><Relationship Id="rId574" Type="http://schemas.openxmlformats.org/officeDocument/2006/relationships/customXml" Target="../ink/ink2503.xml"/><Relationship Id="rId171" Type="http://schemas.openxmlformats.org/officeDocument/2006/relationships/image" Target="../media/image3392.png"/><Relationship Id="rId227" Type="http://schemas.openxmlformats.org/officeDocument/2006/relationships/image" Target="../media/image3420.png"/><Relationship Id="rId269" Type="http://schemas.openxmlformats.org/officeDocument/2006/relationships/image" Target="../media/image3441.png"/><Relationship Id="rId434" Type="http://schemas.openxmlformats.org/officeDocument/2006/relationships/customXml" Target="../ink/ink2435.xml"/><Relationship Id="rId476" Type="http://schemas.openxmlformats.org/officeDocument/2006/relationships/customXml" Target="../ink/ink2456.xml"/><Relationship Id="rId641" Type="http://schemas.openxmlformats.org/officeDocument/2006/relationships/image" Target="../media/image3627.png"/><Relationship Id="rId683" Type="http://schemas.openxmlformats.org/officeDocument/2006/relationships/image" Target="../media/image78.png"/><Relationship Id="rId33" Type="http://schemas.openxmlformats.org/officeDocument/2006/relationships/image" Target="../media/image3323.png"/><Relationship Id="rId129" Type="http://schemas.openxmlformats.org/officeDocument/2006/relationships/image" Target="../media/image3371.png"/><Relationship Id="rId336" Type="http://schemas.openxmlformats.org/officeDocument/2006/relationships/customXml" Target="../ink/ink2389.xml"/><Relationship Id="rId501" Type="http://schemas.openxmlformats.org/officeDocument/2006/relationships/image" Target="../media/image3557.png"/><Relationship Id="rId543" Type="http://schemas.openxmlformats.org/officeDocument/2006/relationships/image" Target="../media/image3578.png"/><Relationship Id="rId75" Type="http://schemas.openxmlformats.org/officeDocument/2006/relationships/image" Target="../media/image3344.png"/><Relationship Id="rId140" Type="http://schemas.openxmlformats.org/officeDocument/2006/relationships/customXml" Target="../ink/ink2293.xml"/><Relationship Id="rId182" Type="http://schemas.openxmlformats.org/officeDocument/2006/relationships/customXml" Target="../ink/ink2314.xml"/><Relationship Id="rId378" Type="http://schemas.openxmlformats.org/officeDocument/2006/relationships/customXml" Target="../ink/ink2410.xml"/><Relationship Id="rId403" Type="http://schemas.openxmlformats.org/officeDocument/2006/relationships/image" Target="../media/image74.png"/><Relationship Id="rId585" Type="http://schemas.openxmlformats.org/officeDocument/2006/relationships/image" Target="../media/image3599.png"/><Relationship Id="rId6" Type="http://schemas.openxmlformats.org/officeDocument/2006/relationships/customXml" Target="../ink/ink2226.xml"/><Relationship Id="rId238" Type="http://schemas.openxmlformats.org/officeDocument/2006/relationships/customXml" Target="../ink/ink2342.xml"/><Relationship Id="rId445" Type="http://schemas.openxmlformats.org/officeDocument/2006/relationships/image" Target="../media/image3529.png"/><Relationship Id="rId487" Type="http://schemas.openxmlformats.org/officeDocument/2006/relationships/image" Target="../media/image3550.png"/><Relationship Id="rId610" Type="http://schemas.openxmlformats.org/officeDocument/2006/relationships/customXml" Target="../ink/ink2521.xml"/><Relationship Id="rId652" Type="http://schemas.openxmlformats.org/officeDocument/2006/relationships/customXml" Target="../ink/ink2542.xml"/><Relationship Id="rId694" Type="http://schemas.openxmlformats.org/officeDocument/2006/relationships/customXml" Target="../ink/ink2563.xml"/><Relationship Id="rId708" Type="http://schemas.openxmlformats.org/officeDocument/2006/relationships/customXml" Target="../ink/ink2570.xml"/><Relationship Id="rId291" Type="http://schemas.openxmlformats.org/officeDocument/2006/relationships/image" Target="../media/image3452.png"/><Relationship Id="rId305" Type="http://schemas.openxmlformats.org/officeDocument/2006/relationships/image" Target="../media/image3459.png"/><Relationship Id="rId347" Type="http://schemas.openxmlformats.org/officeDocument/2006/relationships/image" Target="../media/image3480.png"/><Relationship Id="rId512" Type="http://schemas.openxmlformats.org/officeDocument/2006/relationships/customXml" Target="../ink/ink2473.xml"/><Relationship Id="rId44" Type="http://schemas.openxmlformats.org/officeDocument/2006/relationships/customXml" Target="../ink/ink2245.xml"/><Relationship Id="rId86" Type="http://schemas.openxmlformats.org/officeDocument/2006/relationships/customXml" Target="../ink/ink2266.xml"/><Relationship Id="rId151" Type="http://schemas.openxmlformats.org/officeDocument/2006/relationships/image" Target="../media/image3382.png"/><Relationship Id="rId389" Type="http://schemas.openxmlformats.org/officeDocument/2006/relationships/image" Target="../media/image67.png"/><Relationship Id="rId554" Type="http://schemas.openxmlformats.org/officeDocument/2006/relationships/customXml" Target="../ink/ink2493.xml"/><Relationship Id="rId596" Type="http://schemas.openxmlformats.org/officeDocument/2006/relationships/customXml" Target="../ink/ink2514.xml"/><Relationship Id="rId193" Type="http://schemas.openxmlformats.org/officeDocument/2006/relationships/image" Target="../media/image3403.png"/><Relationship Id="rId207" Type="http://schemas.openxmlformats.org/officeDocument/2006/relationships/image" Target="../media/image3410.png"/><Relationship Id="rId249" Type="http://schemas.openxmlformats.org/officeDocument/2006/relationships/image" Target="../media/image3431.png"/><Relationship Id="rId414" Type="http://schemas.openxmlformats.org/officeDocument/2006/relationships/customXml" Target="../ink/ink2425.xml"/><Relationship Id="rId456" Type="http://schemas.openxmlformats.org/officeDocument/2006/relationships/customXml" Target="../ink/ink2446.xml"/><Relationship Id="rId498" Type="http://schemas.openxmlformats.org/officeDocument/2006/relationships/customXml" Target="../ink/ink2466.xml"/><Relationship Id="rId621" Type="http://schemas.openxmlformats.org/officeDocument/2006/relationships/image" Target="../media/image3617.png"/><Relationship Id="rId663" Type="http://schemas.openxmlformats.org/officeDocument/2006/relationships/image" Target="../media/image3637.png"/><Relationship Id="rId13" Type="http://schemas.openxmlformats.org/officeDocument/2006/relationships/image" Target="../media/image3313.png"/><Relationship Id="rId109" Type="http://schemas.openxmlformats.org/officeDocument/2006/relationships/image" Target="../media/image3361.png"/><Relationship Id="rId260" Type="http://schemas.openxmlformats.org/officeDocument/2006/relationships/customXml" Target="../ink/ink2353.xml"/><Relationship Id="rId316" Type="http://schemas.openxmlformats.org/officeDocument/2006/relationships/customXml" Target="../ink/ink2379.xml"/><Relationship Id="rId523" Type="http://schemas.openxmlformats.org/officeDocument/2006/relationships/image" Target="../media/image3568.png"/><Relationship Id="rId719" Type="http://schemas.openxmlformats.org/officeDocument/2006/relationships/image" Target="../media/image96.png"/><Relationship Id="rId55" Type="http://schemas.openxmlformats.org/officeDocument/2006/relationships/image" Target="../media/image3334.png"/><Relationship Id="rId97" Type="http://schemas.openxmlformats.org/officeDocument/2006/relationships/image" Target="../media/image3355.png"/><Relationship Id="rId120" Type="http://schemas.openxmlformats.org/officeDocument/2006/relationships/customXml" Target="../ink/ink2283.xml"/><Relationship Id="rId358" Type="http://schemas.openxmlformats.org/officeDocument/2006/relationships/customXml" Target="../ink/ink2400.xml"/><Relationship Id="rId565" Type="http://schemas.openxmlformats.org/officeDocument/2006/relationships/image" Target="../media/image3589.png"/><Relationship Id="rId162" Type="http://schemas.openxmlformats.org/officeDocument/2006/relationships/customXml" Target="../ink/ink2304.xml"/><Relationship Id="rId218" Type="http://schemas.openxmlformats.org/officeDocument/2006/relationships/customXml" Target="../ink/ink2332.xml"/><Relationship Id="rId425" Type="http://schemas.openxmlformats.org/officeDocument/2006/relationships/image" Target="../media/image3519.png"/><Relationship Id="rId467" Type="http://schemas.openxmlformats.org/officeDocument/2006/relationships/image" Target="../media/image3540.png"/><Relationship Id="rId632" Type="http://schemas.openxmlformats.org/officeDocument/2006/relationships/customXml" Target="../ink/ink2532.xml"/><Relationship Id="rId271" Type="http://schemas.openxmlformats.org/officeDocument/2006/relationships/image" Target="../media/image3442.png"/><Relationship Id="rId674" Type="http://schemas.openxmlformats.org/officeDocument/2006/relationships/customXml" Target="../ink/ink2553.xml"/><Relationship Id="rId24" Type="http://schemas.openxmlformats.org/officeDocument/2006/relationships/customXml" Target="../ink/ink2235.xml"/><Relationship Id="rId66" Type="http://schemas.openxmlformats.org/officeDocument/2006/relationships/customXml" Target="../ink/ink2256.xml"/><Relationship Id="rId131" Type="http://schemas.openxmlformats.org/officeDocument/2006/relationships/image" Target="../media/image3372.png"/><Relationship Id="rId327" Type="http://schemas.openxmlformats.org/officeDocument/2006/relationships/image" Target="../media/image3470.png"/><Relationship Id="rId369" Type="http://schemas.openxmlformats.org/officeDocument/2006/relationships/image" Target="../media/image5712.png"/><Relationship Id="rId534" Type="http://schemas.openxmlformats.org/officeDocument/2006/relationships/customXml" Target="../ink/ink2483.xml"/><Relationship Id="rId576" Type="http://schemas.openxmlformats.org/officeDocument/2006/relationships/customXml" Target="../ink/ink2504.xml"/><Relationship Id="rId173" Type="http://schemas.openxmlformats.org/officeDocument/2006/relationships/image" Target="../media/image3393.png"/><Relationship Id="rId229" Type="http://schemas.openxmlformats.org/officeDocument/2006/relationships/image" Target="../media/image3421.png"/><Relationship Id="rId380" Type="http://schemas.openxmlformats.org/officeDocument/2006/relationships/customXml" Target="../ink/ink2411.xml"/><Relationship Id="rId436" Type="http://schemas.openxmlformats.org/officeDocument/2006/relationships/customXml" Target="../ink/ink2436.xml"/><Relationship Id="rId601" Type="http://schemas.openxmlformats.org/officeDocument/2006/relationships/image" Target="../media/image3607.png"/><Relationship Id="rId643" Type="http://schemas.openxmlformats.org/officeDocument/2006/relationships/image" Target="../media/image3628.png"/><Relationship Id="rId240" Type="http://schemas.openxmlformats.org/officeDocument/2006/relationships/customXml" Target="../ink/ink2343.xml"/><Relationship Id="rId478" Type="http://schemas.openxmlformats.org/officeDocument/2006/relationships/customXml" Target="../ink/ink2457.xml"/><Relationship Id="rId685" Type="http://schemas.openxmlformats.org/officeDocument/2006/relationships/image" Target="../media/image79.png"/><Relationship Id="rId35" Type="http://schemas.openxmlformats.org/officeDocument/2006/relationships/image" Target="../media/image3324.png"/><Relationship Id="rId77" Type="http://schemas.openxmlformats.org/officeDocument/2006/relationships/image" Target="../media/image3345.png"/><Relationship Id="rId100" Type="http://schemas.openxmlformats.org/officeDocument/2006/relationships/customXml" Target="../ink/ink2273.xml"/><Relationship Id="rId282" Type="http://schemas.openxmlformats.org/officeDocument/2006/relationships/customXml" Target="../ink/ink2362.xml"/><Relationship Id="rId338" Type="http://schemas.openxmlformats.org/officeDocument/2006/relationships/customXml" Target="../ink/ink2390.xml"/><Relationship Id="rId503" Type="http://schemas.openxmlformats.org/officeDocument/2006/relationships/image" Target="../media/image3558.png"/><Relationship Id="rId545" Type="http://schemas.openxmlformats.org/officeDocument/2006/relationships/image" Target="../media/image3579.png"/><Relationship Id="rId587" Type="http://schemas.openxmlformats.org/officeDocument/2006/relationships/image" Target="../media/image3600.png"/><Relationship Id="rId710" Type="http://schemas.openxmlformats.org/officeDocument/2006/relationships/customXml" Target="../ink/ink2571.xml"/><Relationship Id="rId8" Type="http://schemas.openxmlformats.org/officeDocument/2006/relationships/customXml" Target="../ink/ink2227.xml"/><Relationship Id="rId142" Type="http://schemas.openxmlformats.org/officeDocument/2006/relationships/customXml" Target="../ink/ink2294.xml"/><Relationship Id="rId184" Type="http://schemas.openxmlformats.org/officeDocument/2006/relationships/customXml" Target="../ink/ink2315.xml"/><Relationship Id="rId391" Type="http://schemas.openxmlformats.org/officeDocument/2006/relationships/image" Target="../media/image68.png"/><Relationship Id="rId405" Type="http://schemas.openxmlformats.org/officeDocument/2006/relationships/image" Target="../media/image75.png"/><Relationship Id="rId447" Type="http://schemas.openxmlformats.org/officeDocument/2006/relationships/image" Target="../media/image3530.png"/><Relationship Id="rId612" Type="http://schemas.openxmlformats.org/officeDocument/2006/relationships/customXml" Target="../ink/ink2522.xml"/><Relationship Id="rId251" Type="http://schemas.openxmlformats.org/officeDocument/2006/relationships/image" Target="../media/image3432.png"/><Relationship Id="rId489" Type="http://schemas.openxmlformats.org/officeDocument/2006/relationships/image" Target="../media/image3551.png"/><Relationship Id="rId654" Type="http://schemas.openxmlformats.org/officeDocument/2006/relationships/customXml" Target="../ink/ink2543.xml"/><Relationship Id="rId696" Type="http://schemas.openxmlformats.org/officeDocument/2006/relationships/customXml" Target="../ink/ink2564.xml"/><Relationship Id="rId46" Type="http://schemas.openxmlformats.org/officeDocument/2006/relationships/customXml" Target="../ink/ink2246.xml"/><Relationship Id="rId293" Type="http://schemas.openxmlformats.org/officeDocument/2006/relationships/image" Target="../media/image3453.png"/><Relationship Id="rId307" Type="http://schemas.openxmlformats.org/officeDocument/2006/relationships/image" Target="../media/image3460.png"/><Relationship Id="rId349" Type="http://schemas.openxmlformats.org/officeDocument/2006/relationships/image" Target="../media/image3481.png"/><Relationship Id="rId514" Type="http://schemas.openxmlformats.org/officeDocument/2006/relationships/customXml" Target="../ink/ink2474.xml"/><Relationship Id="rId556" Type="http://schemas.openxmlformats.org/officeDocument/2006/relationships/customXml" Target="../ink/ink2494.xml"/><Relationship Id="rId721" Type="http://schemas.openxmlformats.org/officeDocument/2006/relationships/image" Target="../media/image97.png"/><Relationship Id="rId88" Type="http://schemas.openxmlformats.org/officeDocument/2006/relationships/customXml" Target="../ink/ink2267.xml"/><Relationship Id="rId111" Type="http://schemas.openxmlformats.org/officeDocument/2006/relationships/image" Target="../media/image3362.png"/><Relationship Id="rId153" Type="http://schemas.openxmlformats.org/officeDocument/2006/relationships/image" Target="../media/image3383.png"/><Relationship Id="rId195" Type="http://schemas.openxmlformats.org/officeDocument/2006/relationships/image" Target="../media/image3404.png"/><Relationship Id="rId209" Type="http://schemas.openxmlformats.org/officeDocument/2006/relationships/image" Target="../media/image3411.png"/><Relationship Id="rId360" Type="http://schemas.openxmlformats.org/officeDocument/2006/relationships/customXml" Target="../ink/ink2401.xml"/><Relationship Id="rId416" Type="http://schemas.openxmlformats.org/officeDocument/2006/relationships/customXml" Target="../ink/ink2426.xml"/><Relationship Id="rId598" Type="http://schemas.openxmlformats.org/officeDocument/2006/relationships/customXml" Target="../ink/ink2515.xml"/><Relationship Id="rId220" Type="http://schemas.openxmlformats.org/officeDocument/2006/relationships/customXml" Target="../ink/ink2333.xml"/><Relationship Id="rId458" Type="http://schemas.openxmlformats.org/officeDocument/2006/relationships/customXml" Target="../ink/ink2447.xml"/><Relationship Id="rId623" Type="http://schemas.openxmlformats.org/officeDocument/2006/relationships/image" Target="../media/image3618.png"/><Relationship Id="rId665" Type="http://schemas.openxmlformats.org/officeDocument/2006/relationships/image" Target="../media/image3638.png"/><Relationship Id="rId15" Type="http://schemas.openxmlformats.org/officeDocument/2006/relationships/image" Target="../media/image3314.png"/><Relationship Id="rId57" Type="http://schemas.openxmlformats.org/officeDocument/2006/relationships/image" Target="../media/image3335.png"/><Relationship Id="rId262" Type="http://schemas.openxmlformats.org/officeDocument/2006/relationships/customXml" Target="../ink/ink2354.xml"/><Relationship Id="rId318" Type="http://schemas.openxmlformats.org/officeDocument/2006/relationships/customXml" Target="../ink/ink2380.xml"/><Relationship Id="rId525" Type="http://schemas.openxmlformats.org/officeDocument/2006/relationships/image" Target="../media/image3569.png"/><Relationship Id="rId567" Type="http://schemas.openxmlformats.org/officeDocument/2006/relationships/image" Target="../media/image3590.png"/><Relationship Id="rId99" Type="http://schemas.openxmlformats.org/officeDocument/2006/relationships/image" Target="../media/image3356.png"/><Relationship Id="rId122" Type="http://schemas.openxmlformats.org/officeDocument/2006/relationships/customXml" Target="../ink/ink2284.xml"/><Relationship Id="rId164" Type="http://schemas.openxmlformats.org/officeDocument/2006/relationships/customXml" Target="../ink/ink2305.xml"/><Relationship Id="rId371" Type="http://schemas.openxmlformats.org/officeDocument/2006/relationships/image" Target="../media/image5811.png"/><Relationship Id="rId427" Type="http://schemas.openxmlformats.org/officeDocument/2006/relationships/image" Target="../media/image3520.png"/><Relationship Id="rId469" Type="http://schemas.openxmlformats.org/officeDocument/2006/relationships/image" Target="../media/image3541.png"/><Relationship Id="rId634" Type="http://schemas.openxmlformats.org/officeDocument/2006/relationships/customXml" Target="../ink/ink2533.xml"/><Relationship Id="rId676" Type="http://schemas.openxmlformats.org/officeDocument/2006/relationships/customXml" Target="../ink/ink2554.xml"/><Relationship Id="rId26" Type="http://schemas.openxmlformats.org/officeDocument/2006/relationships/customXml" Target="../ink/ink2236.xml"/><Relationship Id="rId231" Type="http://schemas.openxmlformats.org/officeDocument/2006/relationships/image" Target="../media/image3422.png"/><Relationship Id="rId273" Type="http://schemas.openxmlformats.org/officeDocument/2006/relationships/image" Target="../media/image3443.png"/><Relationship Id="rId329" Type="http://schemas.openxmlformats.org/officeDocument/2006/relationships/image" Target="../media/image3471.png"/><Relationship Id="rId480" Type="http://schemas.openxmlformats.org/officeDocument/2006/relationships/customXml" Target="../ink/ink2458.xml"/><Relationship Id="rId536" Type="http://schemas.openxmlformats.org/officeDocument/2006/relationships/customXml" Target="../ink/ink2484.xml"/><Relationship Id="rId701" Type="http://schemas.openxmlformats.org/officeDocument/2006/relationships/image" Target="../media/image87.png"/><Relationship Id="rId68" Type="http://schemas.openxmlformats.org/officeDocument/2006/relationships/customXml" Target="../ink/ink2257.xml"/><Relationship Id="rId133" Type="http://schemas.openxmlformats.org/officeDocument/2006/relationships/image" Target="../media/image3373.png"/><Relationship Id="rId175" Type="http://schemas.openxmlformats.org/officeDocument/2006/relationships/image" Target="../media/image3394.png"/><Relationship Id="rId340" Type="http://schemas.openxmlformats.org/officeDocument/2006/relationships/customXml" Target="../ink/ink2391.xml"/><Relationship Id="rId578" Type="http://schemas.openxmlformats.org/officeDocument/2006/relationships/customXml" Target="../ink/ink2505.xml"/><Relationship Id="rId200" Type="http://schemas.openxmlformats.org/officeDocument/2006/relationships/customXml" Target="../ink/ink2323.xml"/><Relationship Id="rId382" Type="http://schemas.openxmlformats.org/officeDocument/2006/relationships/customXml" Target="../ink/ink2412.xml"/><Relationship Id="rId438" Type="http://schemas.openxmlformats.org/officeDocument/2006/relationships/customXml" Target="../ink/ink2437.xml"/><Relationship Id="rId603" Type="http://schemas.openxmlformats.org/officeDocument/2006/relationships/image" Target="../media/image3608.png"/><Relationship Id="rId645" Type="http://schemas.openxmlformats.org/officeDocument/2006/relationships/image" Target="../media/image3629.png"/><Relationship Id="rId687" Type="http://schemas.openxmlformats.org/officeDocument/2006/relationships/image" Target="../media/image80.png"/><Relationship Id="rId242" Type="http://schemas.openxmlformats.org/officeDocument/2006/relationships/customXml" Target="../ink/ink2344.xml"/><Relationship Id="rId284" Type="http://schemas.openxmlformats.org/officeDocument/2006/relationships/customXml" Target="../ink/ink2363.xml"/><Relationship Id="rId505" Type="http://schemas.openxmlformats.org/officeDocument/2006/relationships/image" Target="../media/image3559.png"/><Relationship Id="rId712" Type="http://schemas.openxmlformats.org/officeDocument/2006/relationships/customXml" Target="../ink/ink2572.xml"/><Relationship Id="rId37" Type="http://schemas.openxmlformats.org/officeDocument/2006/relationships/image" Target="../media/image3325.png"/><Relationship Id="rId79" Type="http://schemas.openxmlformats.org/officeDocument/2006/relationships/image" Target="../media/image3346.png"/><Relationship Id="rId102" Type="http://schemas.openxmlformats.org/officeDocument/2006/relationships/customXml" Target="../ink/ink2274.xml"/><Relationship Id="rId144" Type="http://schemas.openxmlformats.org/officeDocument/2006/relationships/customXml" Target="../ink/ink2295.xml"/><Relationship Id="rId547" Type="http://schemas.openxmlformats.org/officeDocument/2006/relationships/image" Target="../media/image3580.png"/><Relationship Id="rId589" Type="http://schemas.openxmlformats.org/officeDocument/2006/relationships/image" Target="../media/image3601.png"/><Relationship Id="rId90" Type="http://schemas.openxmlformats.org/officeDocument/2006/relationships/customXml" Target="../ink/ink2268.xml"/><Relationship Id="rId186" Type="http://schemas.openxmlformats.org/officeDocument/2006/relationships/customXml" Target="../ink/ink2316.xml"/><Relationship Id="rId351" Type="http://schemas.openxmlformats.org/officeDocument/2006/relationships/image" Target="../media/image3482.png"/><Relationship Id="rId393" Type="http://schemas.openxmlformats.org/officeDocument/2006/relationships/image" Target="../media/image69.png"/><Relationship Id="rId449" Type="http://schemas.openxmlformats.org/officeDocument/2006/relationships/image" Target="../media/image3531.png"/><Relationship Id="rId614" Type="http://schemas.openxmlformats.org/officeDocument/2006/relationships/customXml" Target="../ink/ink2523.xml"/><Relationship Id="rId656" Type="http://schemas.openxmlformats.org/officeDocument/2006/relationships/customXml" Target="../ink/ink2544.xml"/><Relationship Id="rId211" Type="http://schemas.openxmlformats.org/officeDocument/2006/relationships/image" Target="../media/image3412.png"/><Relationship Id="rId253" Type="http://schemas.openxmlformats.org/officeDocument/2006/relationships/image" Target="../media/image3433.png"/><Relationship Id="rId295" Type="http://schemas.openxmlformats.org/officeDocument/2006/relationships/image" Target="../media/image3454.png"/><Relationship Id="rId309" Type="http://schemas.openxmlformats.org/officeDocument/2006/relationships/image" Target="../media/image3461.png"/><Relationship Id="rId460" Type="http://schemas.openxmlformats.org/officeDocument/2006/relationships/customXml" Target="../ink/ink2448.xml"/><Relationship Id="rId516" Type="http://schemas.openxmlformats.org/officeDocument/2006/relationships/customXml" Target="../ink/ink2475.xml"/><Relationship Id="rId698" Type="http://schemas.openxmlformats.org/officeDocument/2006/relationships/customXml" Target="../ink/ink2565.xml"/><Relationship Id="rId48" Type="http://schemas.openxmlformats.org/officeDocument/2006/relationships/customXml" Target="../ink/ink2247.xml"/><Relationship Id="rId113" Type="http://schemas.openxmlformats.org/officeDocument/2006/relationships/image" Target="../media/image3363.png"/><Relationship Id="rId320" Type="http://schemas.openxmlformats.org/officeDocument/2006/relationships/customXml" Target="../ink/ink2381.xml"/><Relationship Id="rId558" Type="http://schemas.openxmlformats.org/officeDocument/2006/relationships/customXml" Target="../ink/ink2495.xml"/><Relationship Id="rId723" Type="http://schemas.openxmlformats.org/officeDocument/2006/relationships/image" Target="../media/image98.png"/><Relationship Id="rId155" Type="http://schemas.openxmlformats.org/officeDocument/2006/relationships/image" Target="../media/image3384.png"/><Relationship Id="rId197" Type="http://schemas.openxmlformats.org/officeDocument/2006/relationships/image" Target="../media/image3405.png"/><Relationship Id="rId362" Type="http://schemas.openxmlformats.org/officeDocument/2006/relationships/customXml" Target="../ink/ink2402.xml"/><Relationship Id="rId418" Type="http://schemas.openxmlformats.org/officeDocument/2006/relationships/customXml" Target="../ink/ink2427.xml"/><Relationship Id="rId625" Type="http://schemas.openxmlformats.org/officeDocument/2006/relationships/image" Target="../media/image3619.png"/><Relationship Id="rId222" Type="http://schemas.openxmlformats.org/officeDocument/2006/relationships/customXml" Target="../ink/ink2334.xml"/><Relationship Id="rId264" Type="http://schemas.openxmlformats.org/officeDocument/2006/relationships/customXml" Target="../ink/ink2355.xml"/><Relationship Id="rId471" Type="http://schemas.openxmlformats.org/officeDocument/2006/relationships/image" Target="../media/image3542.png"/><Relationship Id="rId667" Type="http://schemas.openxmlformats.org/officeDocument/2006/relationships/image" Target="../media/image3639.png"/><Relationship Id="rId17" Type="http://schemas.openxmlformats.org/officeDocument/2006/relationships/image" Target="../media/image3315.png"/><Relationship Id="rId59" Type="http://schemas.openxmlformats.org/officeDocument/2006/relationships/image" Target="../media/image3336.png"/><Relationship Id="rId124" Type="http://schemas.openxmlformats.org/officeDocument/2006/relationships/customXml" Target="../ink/ink2285.xml"/><Relationship Id="rId527" Type="http://schemas.openxmlformats.org/officeDocument/2006/relationships/image" Target="../media/image3570.png"/><Relationship Id="rId569" Type="http://schemas.openxmlformats.org/officeDocument/2006/relationships/image" Target="../media/image3591.png"/><Relationship Id="rId70" Type="http://schemas.openxmlformats.org/officeDocument/2006/relationships/customXml" Target="../ink/ink2258.xml"/><Relationship Id="rId166" Type="http://schemas.openxmlformats.org/officeDocument/2006/relationships/customXml" Target="../ink/ink2306.xml"/><Relationship Id="rId331" Type="http://schemas.openxmlformats.org/officeDocument/2006/relationships/image" Target="../media/image3472.png"/><Relationship Id="rId373" Type="http://schemas.openxmlformats.org/officeDocument/2006/relationships/image" Target="../media/image59.png"/><Relationship Id="rId429" Type="http://schemas.openxmlformats.org/officeDocument/2006/relationships/image" Target="../media/image3521.png"/><Relationship Id="rId580" Type="http://schemas.openxmlformats.org/officeDocument/2006/relationships/customXml" Target="../ink/ink2506.xml"/><Relationship Id="rId636" Type="http://schemas.openxmlformats.org/officeDocument/2006/relationships/customXml" Target="../ink/ink2534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423.png"/><Relationship Id="rId440" Type="http://schemas.openxmlformats.org/officeDocument/2006/relationships/customXml" Target="../ink/ink2438.xml"/><Relationship Id="rId678" Type="http://schemas.openxmlformats.org/officeDocument/2006/relationships/customXml" Target="../ink/ink2555.xml"/><Relationship Id="rId28" Type="http://schemas.openxmlformats.org/officeDocument/2006/relationships/customXml" Target="../ink/ink2237.xml"/><Relationship Id="rId275" Type="http://schemas.openxmlformats.org/officeDocument/2006/relationships/image" Target="../media/image3444.png"/><Relationship Id="rId300" Type="http://schemas.openxmlformats.org/officeDocument/2006/relationships/customXml" Target="../ink/ink2371.xml"/><Relationship Id="rId482" Type="http://schemas.openxmlformats.org/officeDocument/2006/relationships/customXml" Target="../ink/ink2459.xml"/><Relationship Id="rId538" Type="http://schemas.openxmlformats.org/officeDocument/2006/relationships/customXml" Target="../ink/ink2485.xml"/><Relationship Id="rId703" Type="http://schemas.openxmlformats.org/officeDocument/2006/relationships/image" Target="../media/image88.png"/><Relationship Id="rId81" Type="http://schemas.openxmlformats.org/officeDocument/2006/relationships/image" Target="../media/image3347.png"/><Relationship Id="rId135" Type="http://schemas.openxmlformats.org/officeDocument/2006/relationships/image" Target="../media/image3374.png"/><Relationship Id="rId177" Type="http://schemas.openxmlformats.org/officeDocument/2006/relationships/image" Target="../media/image3395.png"/><Relationship Id="rId342" Type="http://schemas.openxmlformats.org/officeDocument/2006/relationships/customXml" Target="../ink/ink2392.xml"/><Relationship Id="rId384" Type="http://schemas.openxmlformats.org/officeDocument/2006/relationships/customXml" Target="../ink/ink2413.xml"/><Relationship Id="rId591" Type="http://schemas.openxmlformats.org/officeDocument/2006/relationships/image" Target="../media/image3602.png"/><Relationship Id="rId605" Type="http://schemas.openxmlformats.org/officeDocument/2006/relationships/image" Target="../media/image3609.png"/><Relationship Id="rId202" Type="http://schemas.openxmlformats.org/officeDocument/2006/relationships/customXml" Target="../ink/ink2324.xml"/><Relationship Id="rId244" Type="http://schemas.openxmlformats.org/officeDocument/2006/relationships/customXml" Target="../ink/ink2345.xml"/><Relationship Id="rId647" Type="http://schemas.openxmlformats.org/officeDocument/2006/relationships/image" Target="../media/image3630.png"/><Relationship Id="rId689" Type="http://schemas.openxmlformats.org/officeDocument/2006/relationships/image" Target="../media/image81.png"/><Relationship Id="rId39" Type="http://schemas.openxmlformats.org/officeDocument/2006/relationships/image" Target="../media/image3326.png"/><Relationship Id="rId286" Type="http://schemas.openxmlformats.org/officeDocument/2006/relationships/customXml" Target="../ink/ink2364.xml"/><Relationship Id="rId451" Type="http://schemas.openxmlformats.org/officeDocument/2006/relationships/image" Target="../media/image3532.png"/><Relationship Id="rId493" Type="http://schemas.openxmlformats.org/officeDocument/2006/relationships/image" Target="../media/image3553.png"/><Relationship Id="rId507" Type="http://schemas.openxmlformats.org/officeDocument/2006/relationships/image" Target="../media/image3560.png"/><Relationship Id="rId549" Type="http://schemas.openxmlformats.org/officeDocument/2006/relationships/image" Target="../media/image3581.png"/><Relationship Id="rId714" Type="http://schemas.openxmlformats.org/officeDocument/2006/relationships/customXml" Target="../ink/ink2573.xml"/><Relationship Id="rId50" Type="http://schemas.openxmlformats.org/officeDocument/2006/relationships/customXml" Target="../ink/ink2248.xml"/><Relationship Id="rId104" Type="http://schemas.openxmlformats.org/officeDocument/2006/relationships/customXml" Target="../ink/ink2275.xml"/><Relationship Id="rId146" Type="http://schemas.openxmlformats.org/officeDocument/2006/relationships/customXml" Target="../ink/ink2296.xml"/><Relationship Id="rId188" Type="http://schemas.openxmlformats.org/officeDocument/2006/relationships/customXml" Target="../ink/ink2317.xml"/><Relationship Id="rId311" Type="http://schemas.openxmlformats.org/officeDocument/2006/relationships/image" Target="../media/image3462.png"/><Relationship Id="rId353" Type="http://schemas.openxmlformats.org/officeDocument/2006/relationships/image" Target="../media/image3483.png"/><Relationship Id="rId395" Type="http://schemas.openxmlformats.org/officeDocument/2006/relationships/image" Target="../media/image70.png"/><Relationship Id="rId560" Type="http://schemas.openxmlformats.org/officeDocument/2006/relationships/customXml" Target="../ink/ink2496.xml"/><Relationship Id="rId92" Type="http://schemas.openxmlformats.org/officeDocument/2006/relationships/customXml" Target="../ink/ink2269.xml"/><Relationship Id="rId213" Type="http://schemas.openxmlformats.org/officeDocument/2006/relationships/image" Target="../media/image3413.png"/><Relationship Id="rId420" Type="http://schemas.openxmlformats.org/officeDocument/2006/relationships/customXml" Target="../ink/ink2428.xml"/><Relationship Id="rId616" Type="http://schemas.openxmlformats.org/officeDocument/2006/relationships/customXml" Target="../ink/ink2524.xml"/><Relationship Id="rId658" Type="http://schemas.openxmlformats.org/officeDocument/2006/relationships/customXml" Target="../ink/ink2545.xml"/><Relationship Id="rId255" Type="http://schemas.openxmlformats.org/officeDocument/2006/relationships/image" Target="../media/image3434.png"/><Relationship Id="rId297" Type="http://schemas.openxmlformats.org/officeDocument/2006/relationships/image" Target="../media/image3455.png"/><Relationship Id="rId462" Type="http://schemas.openxmlformats.org/officeDocument/2006/relationships/customXml" Target="../ink/ink2449.xml"/><Relationship Id="rId725" Type="http://schemas.openxmlformats.org/officeDocument/2006/relationships/image" Target="../media/image99.png"/><Relationship Id="rId115" Type="http://schemas.openxmlformats.org/officeDocument/2006/relationships/image" Target="../media/image3364.png"/><Relationship Id="rId157" Type="http://schemas.openxmlformats.org/officeDocument/2006/relationships/image" Target="../media/image3385.png"/><Relationship Id="rId322" Type="http://schemas.openxmlformats.org/officeDocument/2006/relationships/customXml" Target="../ink/ink2382.xml"/><Relationship Id="rId364" Type="http://schemas.openxmlformats.org/officeDocument/2006/relationships/customXml" Target="../ink/ink2403.xml"/><Relationship Id="rId61" Type="http://schemas.openxmlformats.org/officeDocument/2006/relationships/image" Target="../media/image3337.png"/><Relationship Id="rId199" Type="http://schemas.openxmlformats.org/officeDocument/2006/relationships/image" Target="../media/image3406.png"/><Relationship Id="rId571" Type="http://schemas.openxmlformats.org/officeDocument/2006/relationships/image" Target="../media/image3592.png"/><Relationship Id="rId627" Type="http://schemas.openxmlformats.org/officeDocument/2006/relationships/image" Target="../media/image3620.png"/><Relationship Id="rId669" Type="http://schemas.openxmlformats.org/officeDocument/2006/relationships/image" Target="../media/image3640.png"/><Relationship Id="rId19" Type="http://schemas.openxmlformats.org/officeDocument/2006/relationships/image" Target="../media/image3316.png"/><Relationship Id="rId224" Type="http://schemas.openxmlformats.org/officeDocument/2006/relationships/customXml" Target="../ink/ink2335.xml"/><Relationship Id="rId266" Type="http://schemas.openxmlformats.org/officeDocument/2006/relationships/customXml" Target="../ink/ink2356.xml"/><Relationship Id="rId431" Type="http://schemas.openxmlformats.org/officeDocument/2006/relationships/image" Target="../media/image3522.png"/><Relationship Id="rId473" Type="http://schemas.openxmlformats.org/officeDocument/2006/relationships/image" Target="../media/image3543.png"/><Relationship Id="rId529" Type="http://schemas.openxmlformats.org/officeDocument/2006/relationships/image" Target="../media/image3571.png"/><Relationship Id="rId680" Type="http://schemas.openxmlformats.org/officeDocument/2006/relationships/customXml" Target="../ink/ink2556.xml"/><Relationship Id="rId30" Type="http://schemas.openxmlformats.org/officeDocument/2006/relationships/customXml" Target="../ink/ink2238.xml"/><Relationship Id="rId126" Type="http://schemas.openxmlformats.org/officeDocument/2006/relationships/customXml" Target="../ink/ink2286.xml"/><Relationship Id="rId168" Type="http://schemas.openxmlformats.org/officeDocument/2006/relationships/customXml" Target="../ink/ink2307.xml"/><Relationship Id="rId333" Type="http://schemas.openxmlformats.org/officeDocument/2006/relationships/image" Target="../media/image3473.png"/><Relationship Id="rId540" Type="http://schemas.openxmlformats.org/officeDocument/2006/relationships/customXml" Target="../ink/ink2486.xml"/><Relationship Id="rId72" Type="http://schemas.openxmlformats.org/officeDocument/2006/relationships/customXml" Target="../ink/ink2259.xml"/><Relationship Id="rId375" Type="http://schemas.openxmlformats.org/officeDocument/2006/relationships/image" Target="../media/image60.png"/><Relationship Id="rId582" Type="http://schemas.openxmlformats.org/officeDocument/2006/relationships/customXml" Target="../ink/ink2507.xml"/><Relationship Id="rId638" Type="http://schemas.openxmlformats.org/officeDocument/2006/relationships/customXml" Target="../ink/ink2535.xml"/><Relationship Id="rId3" Type="http://schemas.openxmlformats.org/officeDocument/2006/relationships/image" Target="../media/image3308.png"/><Relationship Id="rId235" Type="http://schemas.openxmlformats.org/officeDocument/2006/relationships/image" Target="../media/image3424.png"/><Relationship Id="rId400" Type="http://schemas.openxmlformats.org/officeDocument/2006/relationships/customXml" Target="../ink/ink2421.xml"/><Relationship Id="rId442" Type="http://schemas.openxmlformats.org/officeDocument/2006/relationships/customXml" Target="../ink/ink2439.xml"/><Relationship Id="rId484" Type="http://schemas.openxmlformats.org/officeDocument/2006/relationships/customXml" Target="../ink/ink2460.xml"/><Relationship Id="rId705" Type="http://schemas.openxmlformats.org/officeDocument/2006/relationships/image" Target="../media/image89.png"/><Relationship Id="rId137" Type="http://schemas.openxmlformats.org/officeDocument/2006/relationships/image" Target="../media/image3375.png"/><Relationship Id="rId302" Type="http://schemas.openxmlformats.org/officeDocument/2006/relationships/customXml" Target="../ink/ink2372.xml"/><Relationship Id="rId344" Type="http://schemas.openxmlformats.org/officeDocument/2006/relationships/customXml" Target="../ink/ink2393.xml"/><Relationship Id="rId691" Type="http://schemas.openxmlformats.org/officeDocument/2006/relationships/image" Target="../media/image82.png"/><Relationship Id="rId41" Type="http://schemas.openxmlformats.org/officeDocument/2006/relationships/image" Target="../media/image3327.png"/><Relationship Id="rId83" Type="http://schemas.openxmlformats.org/officeDocument/2006/relationships/image" Target="../media/image3348.png"/><Relationship Id="rId179" Type="http://schemas.openxmlformats.org/officeDocument/2006/relationships/image" Target="../media/image3396.png"/><Relationship Id="rId386" Type="http://schemas.openxmlformats.org/officeDocument/2006/relationships/customXml" Target="../ink/ink2414.xml"/><Relationship Id="rId551" Type="http://schemas.openxmlformats.org/officeDocument/2006/relationships/image" Target="../media/image3582.png"/><Relationship Id="rId593" Type="http://schemas.openxmlformats.org/officeDocument/2006/relationships/image" Target="../media/image3603.png"/><Relationship Id="rId607" Type="http://schemas.openxmlformats.org/officeDocument/2006/relationships/image" Target="../media/image3610.png"/><Relationship Id="rId649" Type="http://schemas.openxmlformats.org/officeDocument/2006/relationships/image" Target="../media/image3631.png"/><Relationship Id="rId190" Type="http://schemas.openxmlformats.org/officeDocument/2006/relationships/customXml" Target="../ink/ink2318.xml"/><Relationship Id="rId204" Type="http://schemas.openxmlformats.org/officeDocument/2006/relationships/customXml" Target="../ink/ink2325.xml"/><Relationship Id="rId246" Type="http://schemas.openxmlformats.org/officeDocument/2006/relationships/customXml" Target="../ink/ink2346.xml"/><Relationship Id="rId288" Type="http://schemas.openxmlformats.org/officeDocument/2006/relationships/customXml" Target="../ink/ink2365.xml"/><Relationship Id="rId453" Type="http://schemas.openxmlformats.org/officeDocument/2006/relationships/image" Target="../media/image3533.png"/><Relationship Id="rId509" Type="http://schemas.openxmlformats.org/officeDocument/2006/relationships/image" Target="../media/image3561.png"/><Relationship Id="rId660" Type="http://schemas.openxmlformats.org/officeDocument/2006/relationships/customXml" Target="../ink/ink2546.xml"/><Relationship Id="rId106" Type="http://schemas.openxmlformats.org/officeDocument/2006/relationships/customXml" Target="../ink/ink2276.xml"/><Relationship Id="rId313" Type="http://schemas.openxmlformats.org/officeDocument/2006/relationships/image" Target="../media/image3463.png"/><Relationship Id="rId495" Type="http://schemas.openxmlformats.org/officeDocument/2006/relationships/image" Target="../media/image3554.png"/><Relationship Id="rId716" Type="http://schemas.openxmlformats.org/officeDocument/2006/relationships/customXml" Target="../ink/ink2574.xml"/><Relationship Id="rId10" Type="http://schemas.openxmlformats.org/officeDocument/2006/relationships/customXml" Target="../ink/ink2228.xml"/><Relationship Id="rId52" Type="http://schemas.openxmlformats.org/officeDocument/2006/relationships/customXml" Target="../ink/ink2249.xml"/><Relationship Id="rId94" Type="http://schemas.openxmlformats.org/officeDocument/2006/relationships/customXml" Target="../ink/ink2270.xml"/><Relationship Id="rId148" Type="http://schemas.openxmlformats.org/officeDocument/2006/relationships/customXml" Target="../ink/ink2297.xml"/><Relationship Id="rId355" Type="http://schemas.openxmlformats.org/officeDocument/2006/relationships/image" Target="../media/image3484.png"/><Relationship Id="rId397" Type="http://schemas.openxmlformats.org/officeDocument/2006/relationships/image" Target="../media/image71.png"/><Relationship Id="rId520" Type="http://schemas.openxmlformats.org/officeDocument/2006/relationships/customXml" Target="../ink/ink2476.xml"/><Relationship Id="rId562" Type="http://schemas.openxmlformats.org/officeDocument/2006/relationships/customXml" Target="../ink/ink2497.xml"/><Relationship Id="rId618" Type="http://schemas.openxmlformats.org/officeDocument/2006/relationships/customXml" Target="../ink/ink2525.xml"/><Relationship Id="rId215" Type="http://schemas.openxmlformats.org/officeDocument/2006/relationships/image" Target="../media/image3414.png"/><Relationship Id="rId257" Type="http://schemas.openxmlformats.org/officeDocument/2006/relationships/image" Target="../media/image3435.png"/><Relationship Id="rId422" Type="http://schemas.openxmlformats.org/officeDocument/2006/relationships/customXml" Target="../ink/ink2429.xml"/><Relationship Id="rId464" Type="http://schemas.openxmlformats.org/officeDocument/2006/relationships/customXml" Target="../ink/ink2450.xml"/><Relationship Id="rId299" Type="http://schemas.openxmlformats.org/officeDocument/2006/relationships/image" Target="../media/image3456.png"/><Relationship Id="rId727" Type="http://schemas.openxmlformats.org/officeDocument/2006/relationships/image" Target="../media/image100.png"/><Relationship Id="rId63" Type="http://schemas.openxmlformats.org/officeDocument/2006/relationships/image" Target="../media/image3338.png"/><Relationship Id="rId159" Type="http://schemas.openxmlformats.org/officeDocument/2006/relationships/image" Target="../media/image3386.png"/><Relationship Id="rId366" Type="http://schemas.openxmlformats.org/officeDocument/2006/relationships/customXml" Target="../ink/ink2404.xml"/><Relationship Id="rId573" Type="http://schemas.openxmlformats.org/officeDocument/2006/relationships/image" Target="../media/image3593.png"/><Relationship Id="rId226" Type="http://schemas.openxmlformats.org/officeDocument/2006/relationships/customXml" Target="../ink/ink2336.xml"/><Relationship Id="rId433" Type="http://schemas.openxmlformats.org/officeDocument/2006/relationships/image" Target="../media/image3523.png"/><Relationship Id="rId640" Type="http://schemas.openxmlformats.org/officeDocument/2006/relationships/customXml" Target="../ink/ink2536.xml"/><Relationship Id="rId74" Type="http://schemas.openxmlformats.org/officeDocument/2006/relationships/customXml" Target="../ink/ink2260.xml"/><Relationship Id="rId377" Type="http://schemas.openxmlformats.org/officeDocument/2006/relationships/image" Target="../media/image61.png"/><Relationship Id="rId500" Type="http://schemas.openxmlformats.org/officeDocument/2006/relationships/customXml" Target="../ink/ink2467.xml"/><Relationship Id="rId584" Type="http://schemas.openxmlformats.org/officeDocument/2006/relationships/customXml" Target="../ink/ink2508.xml"/><Relationship Id="rId5" Type="http://schemas.openxmlformats.org/officeDocument/2006/relationships/image" Target="../media/image3309.png"/><Relationship Id="rId237" Type="http://schemas.openxmlformats.org/officeDocument/2006/relationships/image" Target="../media/image3425.png"/><Relationship Id="rId444" Type="http://schemas.openxmlformats.org/officeDocument/2006/relationships/customXml" Target="../ink/ink2440.xml"/><Relationship Id="rId651" Type="http://schemas.openxmlformats.org/officeDocument/2006/relationships/image" Target="../media/image3632.png"/><Relationship Id="rId290" Type="http://schemas.openxmlformats.org/officeDocument/2006/relationships/customXml" Target="../ink/ink2366.xml"/><Relationship Id="rId304" Type="http://schemas.openxmlformats.org/officeDocument/2006/relationships/customXml" Target="../ink/ink2373.xml"/><Relationship Id="rId388" Type="http://schemas.openxmlformats.org/officeDocument/2006/relationships/customXml" Target="../ink/ink2415.xml"/><Relationship Id="rId511" Type="http://schemas.openxmlformats.org/officeDocument/2006/relationships/image" Target="../media/image3562.png"/><Relationship Id="rId609" Type="http://schemas.openxmlformats.org/officeDocument/2006/relationships/image" Target="../media/image3611.png"/><Relationship Id="rId85" Type="http://schemas.openxmlformats.org/officeDocument/2006/relationships/image" Target="../media/image3349.png"/><Relationship Id="rId150" Type="http://schemas.openxmlformats.org/officeDocument/2006/relationships/customXml" Target="../ink/ink2298.xml"/><Relationship Id="rId595" Type="http://schemas.openxmlformats.org/officeDocument/2006/relationships/image" Target="../media/image3604.png"/><Relationship Id="rId248" Type="http://schemas.openxmlformats.org/officeDocument/2006/relationships/customXml" Target="../ink/ink2347.xml"/><Relationship Id="rId455" Type="http://schemas.openxmlformats.org/officeDocument/2006/relationships/image" Target="../media/image3534.png"/><Relationship Id="rId662" Type="http://schemas.openxmlformats.org/officeDocument/2006/relationships/customXml" Target="../ink/ink2547.xml"/><Relationship Id="rId12" Type="http://schemas.openxmlformats.org/officeDocument/2006/relationships/customXml" Target="../ink/ink2229.xml"/><Relationship Id="rId108" Type="http://schemas.openxmlformats.org/officeDocument/2006/relationships/customXml" Target="../ink/ink2277.xml"/><Relationship Id="rId315" Type="http://schemas.openxmlformats.org/officeDocument/2006/relationships/image" Target="../media/image3464.png"/><Relationship Id="rId522" Type="http://schemas.openxmlformats.org/officeDocument/2006/relationships/customXml" Target="../ink/ink2477.xml"/><Relationship Id="rId96" Type="http://schemas.openxmlformats.org/officeDocument/2006/relationships/customXml" Target="../ink/ink2271.xml"/><Relationship Id="rId161" Type="http://schemas.openxmlformats.org/officeDocument/2006/relationships/image" Target="../media/image3387.png"/><Relationship Id="rId399" Type="http://schemas.openxmlformats.org/officeDocument/2006/relationships/image" Target="../media/image72.png"/><Relationship Id="rId259" Type="http://schemas.openxmlformats.org/officeDocument/2006/relationships/image" Target="../media/image3436.png"/><Relationship Id="rId466" Type="http://schemas.openxmlformats.org/officeDocument/2006/relationships/customXml" Target="../ink/ink2451.xml"/><Relationship Id="rId673" Type="http://schemas.openxmlformats.org/officeDocument/2006/relationships/image" Target="../media/image3642.png"/><Relationship Id="rId23" Type="http://schemas.openxmlformats.org/officeDocument/2006/relationships/image" Target="../media/image3318.png"/><Relationship Id="rId119" Type="http://schemas.openxmlformats.org/officeDocument/2006/relationships/image" Target="../media/image3366.png"/><Relationship Id="rId326" Type="http://schemas.openxmlformats.org/officeDocument/2006/relationships/customXml" Target="../ink/ink2384.xml"/><Relationship Id="rId533" Type="http://schemas.openxmlformats.org/officeDocument/2006/relationships/image" Target="../media/image3573.png"/><Relationship Id="rId172" Type="http://schemas.openxmlformats.org/officeDocument/2006/relationships/customXml" Target="../ink/ink2309.xml"/><Relationship Id="rId477" Type="http://schemas.openxmlformats.org/officeDocument/2006/relationships/image" Target="../media/image3545.png"/><Relationship Id="rId600" Type="http://schemas.openxmlformats.org/officeDocument/2006/relationships/customXml" Target="../ink/ink2516.xml"/><Relationship Id="rId684" Type="http://schemas.openxmlformats.org/officeDocument/2006/relationships/customXml" Target="../ink/ink2558.xml"/><Relationship Id="rId337" Type="http://schemas.openxmlformats.org/officeDocument/2006/relationships/image" Target="../media/image3475.png"/><Relationship Id="rId34" Type="http://schemas.openxmlformats.org/officeDocument/2006/relationships/customXml" Target="../ink/ink2240.xml"/><Relationship Id="rId544" Type="http://schemas.openxmlformats.org/officeDocument/2006/relationships/customXml" Target="../ink/ink2488.xml"/><Relationship Id="rId183" Type="http://schemas.openxmlformats.org/officeDocument/2006/relationships/image" Target="../media/image3398.png"/><Relationship Id="rId390" Type="http://schemas.openxmlformats.org/officeDocument/2006/relationships/customXml" Target="../ink/ink2416.xml"/><Relationship Id="rId404" Type="http://schemas.openxmlformats.org/officeDocument/2006/relationships/customXml" Target="../ink/ink2423.xml"/><Relationship Id="rId611" Type="http://schemas.openxmlformats.org/officeDocument/2006/relationships/image" Target="../media/image3612.png"/><Relationship Id="rId250" Type="http://schemas.openxmlformats.org/officeDocument/2006/relationships/customXml" Target="../ink/ink2348.xml"/><Relationship Id="rId488" Type="http://schemas.openxmlformats.org/officeDocument/2006/relationships/customXml" Target="../ink/ink2462.xml"/><Relationship Id="rId695" Type="http://schemas.openxmlformats.org/officeDocument/2006/relationships/image" Target="../media/image84.png"/><Relationship Id="rId709" Type="http://schemas.openxmlformats.org/officeDocument/2006/relationships/image" Target="../media/image91.png"/><Relationship Id="rId45" Type="http://schemas.openxmlformats.org/officeDocument/2006/relationships/image" Target="../media/image3329.png"/><Relationship Id="rId110" Type="http://schemas.openxmlformats.org/officeDocument/2006/relationships/customXml" Target="../ink/ink2278.xml"/><Relationship Id="rId348" Type="http://schemas.openxmlformats.org/officeDocument/2006/relationships/customXml" Target="../ink/ink2395.xml"/><Relationship Id="rId555" Type="http://schemas.openxmlformats.org/officeDocument/2006/relationships/image" Target="../media/image3584.png"/><Relationship Id="rId194" Type="http://schemas.openxmlformats.org/officeDocument/2006/relationships/customXml" Target="../ink/ink2320.xml"/><Relationship Id="rId208" Type="http://schemas.openxmlformats.org/officeDocument/2006/relationships/customXml" Target="../ink/ink2327.xml"/><Relationship Id="rId415" Type="http://schemas.openxmlformats.org/officeDocument/2006/relationships/image" Target="../media/image3514.png"/><Relationship Id="rId622" Type="http://schemas.openxmlformats.org/officeDocument/2006/relationships/customXml" Target="../ink/ink2527.xml"/><Relationship Id="rId261" Type="http://schemas.openxmlformats.org/officeDocument/2006/relationships/image" Target="../media/image3437.png"/><Relationship Id="rId499" Type="http://schemas.openxmlformats.org/officeDocument/2006/relationships/image" Target="../media/image3556.png"/><Relationship Id="rId56" Type="http://schemas.openxmlformats.org/officeDocument/2006/relationships/customXml" Target="../ink/ink2251.xml"/><Relationship Id="rId359" Type="http://schemas.openxmlformats.org/officeDocument/2006/relationships/image" Target="../media/image3486.png"/><Relationship Id="rId566" Type="http://schemas.openxmlformats.org/officeDocument/2006/relationships/customXml" Target="../ink/ink2499.xml"/><Relationship Id="rId121" Type="http://schemas.openxmlformats.org/officeDocument/2006/relationships/image" Target="../media/image3367.png"/><Relationship Id="rId219" Type="http://schemas.openxmlformats.org/officeDocument/2006/relationships/image" Target="../media/image3416.png"/><Relationship Id="rId426" Type="http://schemas.openxmlformats.org/officeDocument/2006/relationships/customXml" Target="../ink/ink2431.xml"/><Relationship Id="rId633" Type="http://schemas.openxmlformats.org/officeDocument/2006/relationships/image" Target="../media/image3623.png"/><Relationship Id="rId67" Type="http://schemas.openxmlformats.org/officeDocument/2006/relationships/image" Target="../media/image3340.png"/><Relationship Id="rId272" Type="http://schemas.openxmlformats.org/officeDocument/2006/relationships/customXml" Target="../ink/ink2359.xml"/><Relationship Id="rId577" Type="http://schemas.openxmlformats.org/officeDocument/2006/relationships/image" Target="../media/image3595.png"/><Relationship Id="rId700" Type="http://schemas.openxmlformats.org/officeDocument/2006/relationships/customXml" Target="../ink/ink2566.xml"/><Relationship Id="rId132" Type="http://schemas.openxmlformats.org/officeDocument/2006/relationships/customXml" Target="../ink/ink2289.xml"/><Relationship Id="rId437" Type="http://schemas.openxmlformats.org/officeDocument/2006/relationships/image" Target="../media/image3525.png"/><Relationship Id="rId644" Type="http://schemas.openxmlformats.org/officeDocument/2006/relationships/customXml" Target="../ink/ink2538.xml"/><Relationship Id="rId283" Type="http://schemas.openxmlformats.org/officeDocument/2006/relationships/image" Target="../media/image3448.png"/><Relationship Id="rId490" Type="http://schemas.openxmlformats.org/officeDocument/2006/relationships/customXml" Target="../ink/ink2463.xml"/><Relationship Id="rId504" Type="http://schemas.openxmlformats.org/officeDocument/2006/relationships/customXml" Target="../ink/ink2469.xml"/><Relationship Id="rId711" Type="http://schemas.openxmlformats.org/officeDocument/2006/relationships/image" Target="../media/image92.png"/><Relationship Id="rId78" Type="http://schemas.openxmlformats.org/officeDocument/2006/relationships/customXml" Target="../ink/ink2262.xml"/><Relationship Id="rId143" Type="http://schemas.openxmlformats.org/officeDocument/2006/relationships/image" Target="../media/image3378.png"/><Relationship Id="rId350" Type="http://schemas.openxmlformats.org/officeDocument/2006/relationships/customXml" Target="../ink/ink2396.xml"/><Relationship Id="rId588" Type="http://schemas.openxmlformats.org/officeDocument/2006/relationships/customXml" Target="../ink/ink2510.xml"/><Relationship Id="rId9" Type="http://schemas.openxmlformats.org/officeDocument/2006/relationships/image" Target="../media/image3311.png"/><Relationship Id="rId210" Type="http://schemas.openxmlformats.org/officeDocument/2006/relationships/customXml" Target="../ink/ink2328.xml"/><Relationship Id="rId448" Type="http://schemas.openxmlformats.org/officeDocument/2006/relationships/customXml" Target="../ink/ink2442.xml"/><Relationship Id="rId655" Type="http://schemas.openxmlformats.org/officeDocument/2006/relationships/image" Target="../media/image3633.png"/><Relationship Id="rId294" Type="http://schemas.openxmlformats.org/officeDocument/2006/relationships/customXml" Target="../ink/ink2368.xml"/><Relationship Id="rId308" Type="http://schemas.openxmlformats.org/officeDocument/2006/relationships/customXml" Target="../ink/ink2375.xml"/><Relationship Id="rId515" Type="http://schemas.openxmlformats.org/officeDocument/2006/relationships/image" Target="../media/image3564.png"/><Relationship Id="rId722" Type="http://schemas.openxmlformats.org/officeDocument/2006/relationships/customXml" Target="../ink/ink2577.xml"/><Relationship Id="rId89" Type="http://schemas.openxmlformats.org/officeDocument/2006/relationships/image" Target="../media/image3351.png"/><Relationship Id="rId154" Type="http://schemas.openxmlformats.org/officeDocument/2006/relationships/customXml" Target="../ink/ink2300.xml"/><Relationship Id="rId361" Type="http://schemas.openxmlformats.org/officeDocument/2006/relationships/image" Target="../media/image3487.png"/><Relationship Id="rId599" Type="http://schemas.openxmlformats.org/officeDocument/2006/relationships/image" Target="../media/image3606.png"/><Relationship Id="rId459" Type="http://schemas.openxmlformats.org/officeDocument/2006/relationships/image" Target="../media/image3536.png"/><Relationship Id="rId666" Type="http://schemas.openxmlformats.org/officeDocument/2006/relationships/customXml" Target="../ink/ink2549.xml"/><Relationship Id="rId16" Type="http://schemas.openxmlformats.org/officeDocument/2006/relationships/customXml" Target="../ink/ink2231.xml"/><Relationship Id="rId221" Type="http://schemas.openxmlformats.org/officeDocument/2006/relationships/image" Target="../media/image3417.png"/><Relationship Id="rId319" Type="http://schemas.openxmlformats.org/officeDocument/2006/relationships/image" Target="../media/image3466.png"/><Relationship Id="rId526" Type="http://schemas.openxmlformats.org/officeDocument/2006/relationships/customXml" Target="../ink/ink2479.xml"/><Relationship Id="rId165" Type="http://schemas.openxmlformats.org/officeDocument/2006/relationships/image" Target="../media/image3389.png"/><Relationship Id="rId372" Type="http://schemas.openxmlformats.org/officeDocument/2006/relationships/customXml" Target="../ink/ink2407.xml"/><Relationship Id="rId677" Type="http://schemas.openxmlformats.org/officeDocument/2006/relationships/image" Target="../media/image3644.png"/><Relationship Id="rId232" Type="http://schemas.openxmlformats.org/officeDocument/2006/relationships/customXml" Target="../ink/ink2339.xml"/><Relationship Id="rId27" Type="http://schemas.openxmlformats.org/officeDocument/2006/relationships/image" Target="../media/image3320.png"/><Relationship Id="rId537" Type="http://schemas.openxmlformats.org/officeDocument/2006/relationships/image" Target="../media/image3575.png"/><Relationship Id="rId80" Type="http://schemas.openxmlformats.org/officeDocument/2006/relationships/customXml" Target="../ink/ink2263.xml"/><Relationship Id="rId176" Type="http://schemas.openxmlformats.org/officeDocument/2006/relationships/customXml" Target="../ink/ink2311.xml"/><Relationship Id="rId383" Type="http://schemas.openxmlformats.org/officeDocument/2006/relationships/image" Target="../media/image64.png"/><Relationship Id="rId590" Type="http://schemas.openxmlformats.org/officeDocument/2006/relationships/customXml" Target="../ink/ink2511.xml"/><Relationship Id="rId604" Type="http://schemas.openxmlformats.org/officeDocument/2006/relationships/customXml" Target="../ink/ink2518.xml"/><Relationship Id="rId243" Type="http://schemas.openxmlformats.org/officeDocument/2006/relationships/image" Target="../media/image3428.png"/><Relationship Id="rId450" Type="http://schemas.openxmlformats.org/officeDocument/2006/relationships/customXml" Target="../ink/ink2443.xml"/><Relationship Id="rId688" Type="http://schemas.openxmlformats.org/officeDocument/2006/relationships/customXml" Target="../ink/ink2560.xml"/><Relationship Id="rId38" Type="http://schemas.openxmlformats.org/officeDocument/2006/relationships/customXml" Target="../ink/ink2242.xml"/><Relationship Id="rId103" Type="http://schemas.openxmlformats.org/officeDocument/2006/relationships/image" Target="../media/image3358.png"/><Relationship Id="rId310" Type="http://schemas.openxmlformats.org/officeDocument/2006/relationships/customXml" Target="../ink/ink2376.xml"/><Relationship Id="rId548" Type="http://schemas.openxmlformats.org/officeDocument/2006/relationships/customXml" Target="../ink/ink2490.xml"/><Relationship Id="rId91" Type="http://schemas.openxmlformats.org/officeDocument/2006/relationships/image" Target="../media/image3352.png"/><Relationship Id="rId187" Type="http://schemas.openxmlformats.org/officeDocument/2006/relationships/image" Target="../media/image3400.png"/><Relationship Id="rId394" Type="http://schemas.openxmlformats.org/officeDocument/2006/relationships/customXml" Target="../ink/ink2418.xml"/><Relationship Id="rId615" Type="http://schemas.openxmlformats.org/officeDocument/2006/relationships/image" Target="../media/image3614.png"/><Relationship Id="rId254" Type="http://schemas.openxmlformats.org/officeDocument/2006/relationships/customXml" Target="../ink/ink2350.xml"/><Relationship Id="rId699" Type="http://schemas.openxmlformats.org/officeDocument/2006/relationships/image" Target="../media/image86.png"/><Relationship Id="rId49" Type="http://schemas.openxmlformats.org/officeDocument/2006/relationships/image" Target="../media/image3331.png"/><Relationship Id="rId114" Type="http://schemas.openxmlformats.org/officeDocument/2006/relationships/customXml" Target="../ink/ink2280.xml"/><Relationship Id="rId461" Type="http://schemas.openxmlformats.org/officeDocument/2006/relationships/image" Target="../media/image3537.png"/><Relationship Id="rId559" Type="http://schemas.openxmlformats.org/officeDocument/2006/relationships/image" Target="../media/image3586.png"/><Relationship Id="rId198" Type="http://schemas.openxmlformats.org/officeDocument/2006/relationships/customXml" Target="../ink/ink2322.xml"/><Relationship Id="rId321" Type="http://schemas.openxmlformats.org/officeDocument/2006/relationships/image" Target="../media/image3467.png"/><Relationship Id="rId419" Type="http://schemas.openxmlformats.org/officeDocument/2006/relationships/image" Target="../media/image3516.png"/><Relationship Id="rId626" Type="http://schemas.openxmlformats.org/officeDocument/2006/relationships/customXml" Target="../ink/ink2529.xml"/><Relationship Id="rId265" Type="http://schemas.openxmlformats.org/officeDocument/2006/relationships/image" Target="../media/image3439.png"/><Relationship Id="rId472" Type="http://schemas.openxmlformats.org/officeDocument/2006/relationships/customXml" Target="../ink/ink2454.xml"/><Relationship Id="rId125" Type="http://schemas.openxmlformats.org/officeDocument/2006/relationships/image" Target="../media/image3369.png"/><Relationship Id="rId332" Type="http://schemas.openxmlformats.org/officeDocument/2006/relationships/customXml" Target="../ink/ink2387.xml"/><Relationship Id="rId637" Type="http://schemas.openxmlformats.org/officeDocument/2006/relationships/image" Target="../media/image3625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10.png"/><Relationship Id="rId21" Type="http://schemas.openxmlformats.org/officeDocument/2006/relationships/image" Target="../media/image1010.png"/><Relationship Id="rId42" Type="http://schemas.openxmlformats.org/officeDocument/2006/relationships/customXml" Target="../ink/ink2600.xml"/><Relationship Id="rId63" Type="http://schemas.openxmlformats.org/officeDocument/2006/relationships/image" Target="../media/image31100.png"/><Relationship Id="rId84" Type="http://schemas.openxmlformats.org/officeDocument/2006/relationships/customXml" Target="../ink/ink2621.xml"/><Relationship Id="rId138" Type="http://schemas.openxmlformats.org/officeDocument/2006/relationships/customXml" Target="../ink/ink2648.xml"/><Relationship Id="rId159" Type="http://schemas.openxmlformats.org/officeDocument/2006/relationships/image" Target="../media/image7910.png"/><Relationship Id="rId170" Type="http://schemas.openxmlformats.org/officeDocument/2006/relationships/customXml" Target="../ink/ink2664.xml"/><Relationship Id="rId191" Type="http://schemas.openxmlformats.org/officeDocument/2006/relationships/customXml" Target="../ink/ink2674.xml"/><Relationship Id="rId205" Type="http://schemas.openxmlformats.org/officeDocument/2006/relationships/customXml" Target="../ink/ink2681.xml"/><Relationship Id="rId226" Type="http://schemas.openxmlformats.org/officeDocument/2006/relationships/image" Target="../media/image113.png"/><Relationship Id="rId247" Type="http://schemas.openxmlformats.org/officeDocument/2006/relationships/customXml" Target="../ink/ink2702.xml"/><Relationship Id="rId107" Type="http://schemas.openxmlformats.org/officeDocument/2006/relationships/image" Target="../media/image5310.png"/><Relationship Id="rId11" Type="http://schemas.openxmlformats.org/officeDocument/2006/relationships/image" Target="../media/image5100.png"/><Relationship Id="rId32" Type="http://schemas.openxmlformats.org/officeDocument/2006/relationships/customXml" Target="../ink/ink2595.xml"/><Relationship Id="rId53" Type="http://schemas.openxmlformats.org/officeDocument/2006/relationships/image" Target="../media/image26100.png"/><Relationship Id="rId74" Type="http://schemas.openxmlformats.org/officeDocument/2006/relationships/customXml" Target="../ink/ink2616.xml"/><Relationship Id="rId128" Type="http://schemas.openxmlformats.org/officeDocument/2006/relationships/customXml" Target="../ink/ink2643.xml"/><Relationship Id="rId149" Type="http://schemas.openxmlformats.org/officeDocument/2006/relationships/image" Target="../media/image7410.png"/><Relationship Id="rId5" Type="http://schemas.openxmlformats.org/officeDocument/2006/relationships/image" Target="../media/image2535.png"/><Relationship Id="rId95" Type="http://schemas.openxmlformats.org/officeDocument/2006/relationships/image" Target="../media/image4710.png"/><Relationship Id="rId160" Type="http://schemas.openxmlformats.org/officeDocument/2006/relationships/customXml" Target="../ink/ink2659.xml"/><Relationship Id="rId181" Type="http://schemas.openxmlformats.org/officeDocument/2006/relationships/image" Target="../media/image9010.png"/><Relationship Id="rId216" Type="http://schemas.openxmlformats.org/officeDocument/2006/relationships/image" Target="../media/image108.png"/><Relationship Id="rId237" Type="http://schemas.openxmlformats.org/officeDocument/2006/relationships/customXml" Target="../ink/ink2697.xml"/><Relationship Id="rId22" Type="http://schemas.openxmlformats.org/officeDocument/2006/relationships/customXml" Target="../ink/ink2590.xml"/><Relationship Id="rId43" Type="http://schemas.openxmlformats.org/officeDocument/2006/relationships/image" Target="../media/image21100.png"/><Relationship Id="rId64" Type="http://schemas.openxmlformats.org/officeDocument/2006/relationships/customXml" Target="../ink/ink2611.xml"/><Relationship Id="rId118" Type="http://schemas.openxmlformats.org/officeDocument/2006/relationships/customXml" Target="../ink/ink2638.xml"/><Relationship Id="rId139" Type="http://schemas.openxmlformats.org/officeDocument/2006/relationships/image" Target="../media/image6910.png"/><Relationship Id="rId85" Type="http://schemas.openxmlformats.org/officeDocument/2006/relationships/image" Target="../media/image4210.png"/><Relationship Id="rId150" Type="http://schemas.openxmlformats.org/officeDocument/2006/relationships/customXml" Target="../ink/ink2654.xml"/><Relationship Id="rId171" Type="http://schemas.openxmlformats.org/officeDocument/2006/relationships/image" Target="../media/image8510.png"/><Relationship Id="rId192" Type="http://schemas.openxmlformats.org/officeDocument/2006/relationships/image" Target="../media/image9610.png"/><Relationship Id="rId206" Type="http://schemas.openxmlformats.org/officeDocument/2006/relationships/image" Target="../media/image103.png"/><Relationship Id="rId227" Type="http://schemas.openxmlformats.org/officeDocument/2006/relationships/customXml" Target="../ink/ink2692.xml"/><Relationship Id="rId248" Type="http://schemas.openxmlformats.org/officeDocument/2006/relationships/image" Target="../media/image124.png"/><Relationship Id="rId12" Type="http://schemas.openxmlformats.org/officeDocument/2006/relationships/customXml" Target="../ink/ink2585.xml"/><Relationship Id="rId33" Type="http://schemas.openxmlformats.org/officeDocument/2006/relationships/image" Target="../media/image16100.png"/><Relationship Id="rId108" Type="http://schemas.openxmlformats.org/officeDocument/2006/relationships/customXml" Target="../ink/ink2633.xml"/><Relationship Id="rId129" Type="http://schemas.openxmlformats.org/officeDocument/2006/relationships/image" Target="../media/image6410.png"/><Relationship Id="rId54" Type="http://schemas.openxmlformats.org/officeDocument/2006/relationships/customXml" Target="../ink/ink2606.xml"/><Relationship Id="rId75" Type="http://schemas.openxmlformats.org/officeDocument/2006/relationships/image" Target="../media/image3710.png"/><Relationship Id="rId96" Type="http://schemas.openxmlformats.org/officeDocument/2006/relationships/customXml" Target="../ink/ink2627.xml"/><Relationship Id="rId140" Type="http://schemas.openxmlformats.org/officeDocument/2006/relationships/customXml" Target="../ink/ink2649.xml"/><Relationship Id="rId161" Type="http://schemas.openxmlformats.org/officeDocument/2006/relationships/image" Target="../media/image8010.png"/><Relationship Id="rId182" Type="http://schemas.openxmlformats.org/officeDocument/2006/relationships/customXml" Target="../ink/ink2670.xml"/><Relationship Id="rId217" Type="http://schemas.openxmlformats.org/officeDocument/2006/relationships/customXml" Target="../ink/ink2687.xml"/><Relationship Id="rId6" Type="http://schemas.openxmlformats.org/officeDocument/2006/relationships/customXml" Target="../ink/ink2582.xml"/><Relationship Id="rId238" Type="http://schemas.openxmlformats.org/officeDocument/2006/relationships/image" Target="../media/image119.png"/><Relationship Id="rId23" Type="http://schemas.openxmlformats.org/officeDocument/2006/relationships/image" Target="../media/image1110.png"/><Relationship Id="rId119" Type="http://schemas.openxmlformats.org/officeDocument/2006/relationships/image" Target="../media/image5910.png"/><Relationship Id="rId44" Type="http://schemas.openxmlformats.org/officeDocument/2006/relationships/customXml" Target="../ink/ink2601.xml"/><Relationship Id="rId65" Type="http://schemas.openxmlformats.org/officeDocument/2006/relationships/image" Target="../media/image32100.png"/><Relationship Id="rId86" Type="http://schemas.openxmlformats.org/officeDocument/2006/relationships/customXml" Target="../ink/ink2622.xml"/><Relationship Id="rId130" Type="http://schemas.openxmlformats.org/officeDocument/2006/relationships/customXml" Target="../ink/ink2644.xml"/><Relationship Id="rId151" Type="http://schemas.openxmlformats.org/officeDocument/2006/relationships/image" Target="../media/image7510.png"/><Relationship Id="rId172" Type="http://schemas.openxmlformats.org/officeDocument/2006/relationships/customXml" Target="../ink/ink2665.xml"/><Relationship Id="rId193" Type="http://schemas.openxmlformats.org/officeDocument/2006/relationships/customXml" Target="../ink/ink2675.xml"/><Relationship Id="rId207" Type="http://schemas.openxmlformats.org/officeDocument/2006/relationships/customXml" Target="../ink/ink2682.xml"/><Relationship Id="rId228" Type="http://schemas.openxmlformats.org/officeDocument/2006/relationships/image" Target="../media/image114.png"/><Relationship Id="rId249" Type="http://schemas.openxmlformats.org/officeDocument/2006/relationships/customXml" Target="../ink/ink2703.xml"/><Relationship Id="rId13" Type="http://schemas.openxmlformats.org/officeDocument/2006/relationships/image" Target="../media/image6100.png"/><Relationship Id="rId109" Type="http://schemas.openxmlformats.org/officeDocument/2006/relationships/image" Target="../media/image5410.png"/><Relationship Id="rId34" Type="http://schemas.openxmlformats.org/officeDocument/2006/relationships/customXml" Target="../ink/ink2596.xml"/><Relationship Id="rId55" Type="http://schemas.openxmlformats.org/officeDocument/2006/relationships/image" Target="../media/image27100.png"/><Relationship Id="rId76" Type="http://schemas.openxmlformats.org/officeDocument/2006/relationships/customXml" Target="../ink/ink2617.xml"/><Relationship Id="rId97" Type="http://schemas.openxmlformats.org/officeDocument/2006/relationships/image" Target="../media/image4810.png"/><Relationship Id="rId120" Type="http://schemas.openxmlformats.org/officeDocument/2006/relationships/customXml" Target="../ink/ink2639.xml"/><Relationship Id="rId141" Type="http://schemas.openxmlformats.org/officeDocument/2006/relationships/image" Target="../media/image7010.png"/><Relationship Id="rId7" Type="http://schemas.openxmlformats.org/officeDocument/2006/relationships/image" Target="../media/image3445.png"/><Relationship Id="rId162" Type="http://schemas.openxmlformats.org/officeDocument/2006/relationships/customXml" Target="../ink/ink2660.xml"/><Relationship Id="rId183" Type="http://schemas.openxmlformats.org/officeDocument/2006/relationships/image" Target="../media/image9110.png"/><Relationship Id="rId218" Type="http://schemas.openxmlformats.org/officeDocument/2006/relationships/image" Target="../media/image109.png"/><Relationship Id="rId239" Type="http://schemas.openxmlformats.org/officeDocument/2006/relationships/customXml" Target="../ink/ink2698.xml"/><Relationship Id="rId250" Type="http://schemas.openxmlformats.org/officeDocument/2006/relationships/image" Target="../media/image125.png"/><Relationship Id="rId24" Type="http://schemas.openxmlformats.org/officeDocument/2006/relationships/customXml" Target="../ink/ink2591.xml"/><Relationship Id="rId45" Type="http://schemas.openxmlformats.org/officeDocument/2006/relationships/image" Target="../media/image22100.png"/><Relationship Id="rId66" Type="http://schemas.openxmlformats.org/officeDocument/2006/relationships/customXml" Target="../ink/ink2612.xml"/><Relationship Id="rId87" Type="http://schemas.openxmlformats.org/officeDocument/2006/relationships/image" Target="../media/image4310.png"/><Relationship Id="rId110" Type="http://schemas.openxmlformats.org/officeDocument/2006/relationships/customXml" Target="../ink/ink2634.xml"/><Relationship Id="rId131" Type="http://schemas.openxmlformats.org/officeDocument/2006/relationships/image" Target="../media/image6510.png"/><Relationship Id="rId152" Type="http://schemas.openxmlformats.org/officeDocument/2006/relationships/customXml" Target="../ink/ink2655.xml"/><Relationship Id="rId173" Type="http://schemas.openxmlformats.org/officeDocument/2006/relationships/image" Target="../media/image8610.png"/><Relationship Id="rId194" Type="http://schemas.openxmlformats.org/officeDocument/2006/relationships/image" Target="../media/image9710.png"/><Relationship Id="rId208" Type="http://schemas.openxmlformats.org/officeDocument/2006/relationships/image" Target="../media/image104.png"/><Relationship Id="rId229" Type="http://schemas.openxmlformats.org/officeDocument/2006/relationships/customXml" Target="../ink/ink2693.xml"/><Relationship Id="rId240" Type="http://schemas.openxmlformats.org/officeDocument/2006/relationships/image" Target="../media/image120.png"/><Relationship Id="rId14" Type="http://schemas.openxmlformats.org/officeDocument/2006/relationships/customXml" Target="../ink/ink2586.xml"/><Relationship Id="rId35" Type="http://schemas.openxmlformats.org/officeDocument/2006/relationships/image" Target="../media/image17100.png"/><Relationship Id="rId56" Type="http://schemas.openxmlformats.org/officeDocument/2006/relationships/customXml" Target="../ink/ink2607.xml"/><Relationship Id="rId77" Type="http://schemas.openxmlformats.org/officeDocument/2006/relationships/image" Target="../media/image3810.png"/><Relationship Id="rId100" Type="http://schemas.openxmlformats.org/officeDocument/2006/relationships/customXml" Target="../ink/ink2629.xml"/><Relationship Id="rId8" Type="http://schemas.openxmlformats.org/officeDocument/2006/relationships/customXml" Target="../ink/ink2583.xml"/><Relationship Id="rId98" Type="http://schemas.openxmlformats.org/officeDocument/2006/relationships/customXml" Target="../ink/ink2628.xml"/><Relationship Id="rId121" Type="http://schemas.openxmlformats.org/officeDocument/2006/relationships/image" Target="../media/image6010.png"/><Relationship Id="rId142" Type="http://schemas.openxmlformats.org/officeDocument/2006/relationships/customXml" Target="../ink/ink2650.xml"/><Relationship Id="rId163" Type="http://schemas.openxmlformats.org/officeDocument/2006/relationships/image" Target="../media/image8110.png"/><Relationship Id="rId184" Type="http://schemas.openxmlformats.org/officeDocument/2006/relationships/image" Target="../media/image59.emf"/><Relationship Id="rId219" Type="http://schemas.openxmlformats.org/officeDocument/2006/relationships/customXml" Target="../ink/ink2688.xml"/><Relationship Id="rId230" Type="http://schemas.openxmlformats.org/officeDocument/2006/relationships/image" Target="../media/image115.png"/><Relationship Id="rId251" Type="http://schemas.openxmlformats.org/officeDocument/2006/relationships/customXml" Target="../ink/ink2704.xml"/><Relationship Id="rId25" Type="http://schemas.openxmlformats.org/officeDocument/2006/relationships/image" Target="../media/image1210.png"/><Relationship Id="rId46" Type="http://schemas.openxmlformats.org/officeDocument/2006/relationships/customXml" Target="../ink/ink2602.xml"/><Relationship Id="rId67" Type="http://schemas.openxmlformats.org/officeDocument/2006/relationships/image" Target="../media/image33100.png"/><Relationship Id="rId88" Type="http://schemas.openxmlformats.org/officeDocument/2006/relationships/customXml" Target="../ink/ink2623.xml"/><Relationship Id="rId111" Type="http://schemas.openxmlformats.org/officeDocument/2006/relationships/image" Target="../media/image5510.png"/><Relationship Id="rId132" Type="http://schemas.openxmlformats.org/officeDocument/2006/relationships/customXml" Target="../ink/ink2645.xml"/><Relationship Id="rId153" Type="http://schemas.openxmlformats.org/officeDocument/2006/relationships/image" Target="../media/image7610.png"/><Relationship Id="rId174" Type="http://schemas.openxmlformats.org/officeDocument/2006/relationships/customXml" Target="../ink/ink2666.xml"/><Relationship Id="rId195" Type="http://schemas.openxmlformats.org/officeDocument/2006/relationships/customXml" Target="../ink/ink2676.xml"/><Relationship Id="rId209" Type="http://schemas.openxmlformats.org/officeDocument/2006/relationships/customXml" Target="../ink/ink2683.xml"/><Relationship Id="rId220" Type="http://schemas.openxmlformats.org/officeDocument/2006/relationships/image" Target="../media/image110.png"/><Relationship Id="rId241" Type="http://schemas.openxmlformats.org/officeDocument/2006/relationships/customXml" Target="../ink/ink2699.xml"/><Relationship Id="rId15" Type="http://schemas.openxmlformats.org/officeDocument/2006/relationships/image" Target="../media/image7100.png"/><Relationship Id="rId36" Type="http://schemas.openxmlformats.org/officeDocument/2006/relationships/customXml" Target="../ink/ink2597.xml"/><Relationship Id="rId57" Type="http://schemas.openxmlformats.org/officeDocument/2006/relationships/image" Target="../media/image28100.png"/><Relationship Id="rId78" Type="http://schemas.openxmlformats.org/officeDocument/2006/relationships/customXml" Target="../ink/ink2618.xml"/><Relationship Id="rId99" Type="http://schemas.openxmlformats.org/officeDocument/2006/relationships/image" Target="../media/image4910.png"/><Relationship Id="rId101" Type="http://schemas.openxmlformats.org/officeDocument/2006/relationships/image" Target="../media/image5010.png"/><Relationship Id="rId122" Type="http://schemas.openxmlformats.org/officeDocument/2006/relationships/customXml" Target="../ink/ink2640.xml"/><Relationship Id="rId143" Type="http://schemas.openxmlformats.org/officeDocument/2006/relationships/image" Target="../media/image7110.png"/><Relationship Id="rId164" Type="http://schemas.openxmlformats.org/officeDocument/2006/relationships/customXml" Target="../ink/ink2661.xml"/><Relationship Id="rId185" Type="http://schemas.openxmlformats.org/officeDocument/2006/relationships/customXml" Target="../ink/ink2671.xml"/><Relationship Id="rId4" Type="http://schemas.openxmlformats.org/officeDocument/2006/relationships/customXml" Target="../ink/ink2581.xml"/><Relationship Id="rId9" Type="http://schemas.openxmlformats.org/officeDocument/2006/relationships/image" Target="../media/image4100.png"/><Relationship Id="rId180" Type="http://schemas.openxmlformats.org/officeDocument/2006/relationships/customXml" Target="../ink/ink2669.xml"/><Relationship Id="rId210" Type="http://schemas.openxmlformats.org/officeDocument/2006/relationships/image" Target="../media/image105.png"/><Relationship Id="rId215" Type="http://schemas.openxmlformats.org/officeDocument/2006/relationships/customXml" Target="../ink/ink2686.xml"/><Relationship Id="rId236" Type="http://schemas.openxmlformats.org/officeDocument/2006/relationships/image" Target="../media/image118.png"/><Relationship Id="rId26" Type="http://schemas.openxmlformats.org/officeDocument/2006/relationships/customXml" Target="../ink/ink2592.xml"/><Relationship Id="rId231" Type="http://schemas.openxmlformats.org/officeDocument/2006/relationships/customXml" Target="../ink/ink2694.xml"/><Relationship Id="rId252" Type="http://schemas.openxmlformats.org/officeDocument/2006/relationships/image" Target="../media/image126.png"/><Relationship Id="rId47" Type="http://schemas.openxmlformats.org/officeDocument/2006/relationships/image" Target="../media/image23100.png"/><Relationship Id="rId68" Type="http://schemas.openxmlformats.org/officeDocument/2006/relationships/customXml" Target="../ink/ink2613.xml"/><Relationship Id="rId89" Type="http://schemas.openxmlformats.org/officeDocument/2006/relationships/image" Target="../media/image4410.png"/><Relationship Id="rId112" Type="http://schemas.openxmlformats.org/officeDocument/2006/relationships/customXml" Target="../ink/ink2635.xml"/><Relationship Id="rId133" Type="http://schemas.openxmlformats.org/officeDocument/2006/relationships/image" Target="../media/image6610.png"/><Relationship Id="rId154" Type="http://schemas.openxmlformats.org/officeDocument/2006/relationships/customXml" Target="../ink/ink2656.xml"/><Relationship Id="rId175" Type="http://schemas.openxmlformats.org/officeDocument/2006/relationships/image" Target="../media/image8710.png"/><Relationship Id="rId196" Type="http://schemas.openxmlformats.org/officeDocument/2006/relationships/image" Target="../media/image9810.png"/><Relationship Id="rId200" Type="http://schemas.openxmlformats.org/officeDocument/2006/relationships/image" Target="../media/image1000.png"/><Relationship Id="rId16" Type="http://schemas.openxmlformats.org/officeDocument/2006/relationships/customXml" Target="../ink/ink2587.xml"/><Relationship Id="rId221" Type="http://schemas.openxmlformats.org/officeDocument/2006/relationships/customXml" Target="../ink/ink2689.xml"/><Relationship Id="rId242" Type="http://schemas.openxmlformats.org/officeDocument/2006/relationships/image" Target="../media/image121.png"/><Relationship Id="rId37" Type="http://schemas.openxmlformats.org/officeDocument/2006/relationships/image" Target="../media/image1887.png"/><Relationship Id="rId58" Type="http://schemas.openxmlformats.org/officeDocument/2006/relationships/customXml" Target="../ink/ink2608.xml"/><Relationship Id="rId79" Type="http://schemas.openxmlformats.org/officeDocument/2006/relationships/image" Target="../media/image3910.png"/><Relationship Id="rId102" Type="http://schemas.openxmlformats.org/officeDocument/2006/relationships/customXml" Target="../ink/ink2630.xml"/><Relationship Id="rId123" Type="http://schemas.openxmlformats.org/officeDocument/2006/relationships/image" Target="../media/image6110.png"/><Relationship Id="rId144" Type="http://schemas.openxmlformats.org/officeDocument/2006/relationships/customXml" Target="../ink/ink2651.xml"/><Relationship Id="rId90" Type="http://schemas.openxmlformats.org/officeDocument/2006/relationships/customXml" Target="../ink/ink2624.xml"/><Relationship Id="rId165" Type="http://schemas.openxmlformats.org/officeDocument/2006/relationships/image" Target="../media/image8210.png"/><Relationship Id="rId186" Type="http://schemas.openxmlformats.org/officeDocument/2006/relationships/image" Target="../media/image9310.png"/><Relationship Id="rId211" Type="http://schemas.openxmlformats.org/officeDocument/2006/relationships/customXml" Target="../ink/ink2684.xml"/><Relationship Id="rId232" Type="http://schemas.openxmlformats.org/officeDocument/2006/relationships/image" Target="../media/image116.png"/><Relationship Id="rId27" Type="http://schemas.openxmlformats.org/officeDocument/2006/relationships/image" Target="../media/image1370.png"/><Relationship Id="rId48" Type="http://schemas.openxmlformats.org/officeDocument/2006/relationships/customXml" Target="../ink/ink2603.xml"/><Relationship Id="rId69" Type="http://schemas.openxmlformats.org/officeDocument/2006/relationships/image" Target="../media/image3446.png"/><Relationship Id="rId113" Type="http://schemas.openxmlformats.org/officeDocument/2006/relationships/image" Target="../media/image5610.png"/><Relationship Id="rId134" Type="http://schemas.openxmlformats.org/officeDocument/2006/relationships/customXml" Target="../ink/ink2646.xml"/><Relationship Id="rId80" Type="http://schemas.openxmlformats.org/officeDocument/2006/relationships/customXml" Target="../ink/ink2619.xml"/><Relationship Id="rId155" Type="http://schemas.openxmlformats.org/officeDocument/2006/relationships/image" Target="../media/image7710.png"/><Relationship Id="rId176" Type="http://schemas.openxmlformats.org/officeDocument/2006/relationships/customXml" Target="../ink/ink2667.xml"/><Relationship Id="rId197" Type="http://schemas.openxmlformats.org/officeDocument/2006/relationships/customXml" Target="../ink/ink2677.xml"/><Relationship Id="rId201" Type="http://schemas.openxmlformats.org/officeDocument/2006/relationships/customXml" Target="../ink/ink2679.xml"/><Relationship Id="rId222" Type="http://schemas.openxmlformats.org/officeDocument/2006/relationships/image" Target="../media/image111.png"/><Relationship Id="rId243" Type="http://schemas.openxmlformats.org/officeDocument/2006/relationships/customXml" Target="../ink/ink2700.xml"/><Relationship Id="rId17" Type="http://schemas.openxmlformats.org/officeDocument/2006/relationships/image" Target="../media/image8100.png"/><Relationship Id="rId38" Type="http://schemas.openxmlformats.org/officeDocument/2006/relationships/customXml" Target="../ink/ink2598.xml"/><Relationship Id="rId59" Type="http://schemas.openxmlformats.org/officeDocument/2006/relationships/image" Target="../media/image29100.png"/><Relationship Id="rId103" Type="http://schemas.openxmlformats.org/officeDocument/2006/relationships/image" Target="../media/image5110.png"/><Relationship Id="rId124" Type="http://schemas.openxmlformats.org/officeDocument/2006/relationships/customXml" Target="../ink/ink2641.xml"/><Relationship Id="rId70" Type="http://schemas.openxmlformats.org/officeDocument/2006/relationships/customXml" Target="../ink/ink2614.xml"/><Relationship Id="rId91" Type="http://schemas.openxmlformats.org/officeDocument/2006/relationships/image" Target="../media/image4510.png"/><Relationship Id="rId145" Type="http://schemas.openxmlformats.org/officeDocument/2006/relationships/image" Target="../media/image7210.png"/><Relationship Id="rId166" Type="http://schemas.openxmlformats.org/officeDocument/2006/relationships/customXml" Target="../ink/ink2662.xml"/><Relationship Id="rId187" Type="http://schemas.openxmlformats.org/officeDocument/2006/relationships/customXml" Target="../ink/ink267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6.png"/><Relationship Id="rId233" Type="http://schemas.openxmlformats.org/officeDocument/2006/relationships/customXml" Target="../ink/ink2695.xml"/><Relationship Id="rId28" Type="http://schemas.openxmlformats.org/officeDocument/2006/relationships/customXml" Target="../ink/ink2593.xml"/><Relationship Id="rId49" Type="http://schemas.openxmlformats.org/officeDocument/2006/relationships/image" Target="../media/image24100.png"/><Relationship Id="rId114" Type="http://schemas.openxmlformats.org/officeDocument/2006/relationships/customXml" Target="../ink/ink2636.xml"/><Relationship Id="rId60" Type="http://schemas.openxmlformats.org/officeDocument/2006/relationships/customXml" Target="../ink/ink2609.xml"/><Relationship Id="rId81" Type="http://schemas.openxmlformats.org/officeDocument/2006/relationships/image" Target="../media/image4010.png"/><Relationship Id="rId135" Type="http://schemas.openxmlformats.org/officeDocument/2006/relationships/image" Target="../media/image6710.png"/><Relationship Id="rId156" Type="http://schemas.openxmlformats.org/officeDocument/2006/relationships/customXml" Target="../ink/ink2657.xml"/><Relationship Id="rId177" Type="http://schemas.openxmlformats.org/officeDocument/2006/relationships/image" Target="../media/image8810.png"/><Relationship Id="rId198" Type="http://schemas.openxmlformats.org/officeDocument/2006/relationships/image" Target="../media/image996.png"/><Relationship Id="rId202" Type="http://schemas.openxmlformats.org/officeDocument/2006/relationships/image" Target="../media/image101.png"/><Relationship Id="rId223" Type="http://schemas.openxmlformats.org/officeDocument/2006/relationships/customXml" Target="../ink/ink2690.xml"/><Relationship Id="rId244" Type="http://schemas.openxmlformats.org/officeDocument/2006/relationships/image" Target="../media/image122.png"/><Relationship Id="rId18" Type="http://schemas.openxmlformats.org/officeDocument/2006/relationships/customXml" Target="../ink/ink2588.xml"/><Relationship Id="rId39" Type="http://schemas.openxmlformats.org/officeDocument/2006/relationships/image" Target="../media/image19100.png"/><Relationship Id="rId50" Type="http://schemas.openxmlformats.org/officeDocument/2006/relationships/customXml" Target="../ink/ink2604.xml"/><Relationship Id="rId104" Type="http://schemas.openxmlformats.org/officeDocument/2006/relationships/customXml" Target="../ink/ink2631.xml"/><Relationship Id="rId125" Type="http://schemas.openxmlformats.org/officeDocument/2006/relationships/image" Target="../media/image6210.png"/><Relationship Id="rId146" Type="http://schemas.openxmlformats.org/officeDocument/2006/relationships/customXml" Target="../ink/ink2652.xml"/><Relationship Id="rId167" Type="http://schemas.openxmlformats.org/officeDocument/2006/relationships/image" Target="../media/image8310.png"/><Relationship Id="rId188" Type="http://schemas.openxmlformats.org/officeDocument/2006/relationships/image" Target="../media/image9410.png"/><Relationship Id="rId71" Type="http://schemas.openxmlformats.org/officeDocument/2006/relationships/image" Target="../media/image3510.png"/><Relationship Id="rId92" Type="http://schemas.openxmlformats.org/officeDocument/2006/relationships/customXml" Target="../ink/ink2625.xml"/><Relationship Id="rId213" Type="http://schemas.openxmlformats.org/officeDocument/2006/relationships/customXml" Target="../ink/ink2685.xml"/><Relationship Id="rId234" Type="http://schemas.openxmlformats.org/officeDocument/2006/relationships/image" Target="../media/image117.png"/><Relationship Id="rId2" Type="http://schemas.openxmlformats.org/officeDocument/2006/relationships/customXml" Target="../ink/ink2580.xml"/><Relationship Id="rId29" Type="http://schemas.openxmlformats.org/officeDocument/2006/relationships/image" Target="../media/image14101.png"/><Relationship Id="rId40" Type="http://schemas.openxmlformats.org/officeDocument/2006/relationships/customXml" Target="../ink/ink2599.xml"/><Relationship Id="rId115" Type="http://schemas.openxmlformats.org/officeDocument/2006/relationships/image" Target="../media/image5710.png"/><Relationship Id="rId136" Type="http://schemas.openxmlformats.org/officeDocument/2006/relationships/customXml" Target="../ink/ink2647.xml"/><Relationship Id="rId157" Type="http://schemas.openxmlformats.org/officeDocument/2006/relationships/image" Target="../media/image7810.png"/><Relationship Id="rId178" Type="http://schemas.openxmlformats.org/officeDocument/2006/relationships/customXml" Target="../ink/ink2668.xml"/><Relationship Id="rId61" Type="http://schemas.openxmlformats.org/officeDocument/2006/relationships/image" Target="../media/image30100.png"/><Relationship Id="rId82" Type="http://schemas.openxmlformats.org/officeDocument/2006/relationships/customXml" Target="../ink/ink2620.xml"/><Relationship Id="rId199" Type="http://schemas.openxmlformats.org/officeDocument/2006/relationships/customXml" Target="../ink/ink2678.xml"/><Relationship Id="rId203" Type="http://schemas.openxmlformats.org/officeDocument/2006/relationships/customXml" Target="../ink/ink2680.xml"/><Relationship Id="rId19" Type="http://schemas.openxmlformats.org/officeDocument/2006/relationships/image" Target="../media/image995.png"/><Relationship Id="rId224" Type="http://schemas.openxmlformats.org/officeDocument/2006/relationships/image" Target="../media/image112.png"/><Relationship Id="rId245" Type="http://schemas.openxmlformats.org/officeDocument/2006/relationships/customXml" Target="../ink/ink2701.xml"/><Relationship Id="rId30" Type="http://schemas.openxmlformats.org/officeDocument/2006/relationships/customXml" Target="../ink/ink2594.xml"/><Relationship Id="rId105" Type="http://schemas.openxmlformats.org/officeDocument/2006/relationships/image" Target="../media/image5210.png"/><Relationship Id="rId126" Type="http://schemas.openxmlformats.org/officeDocument/2006/relationships/customXml" Target="../ink/ink2642.xml"/><Relationship Id="rId147" Type="http://schemas.openxmlformats.org/officeDocument/2006/relationships/image" Target="../media/image7310.png"/><Relationship Id="rId168" Type="http://schemas.openxmlformats.org/officeDocument/2006/relationships/customXml" Target="../ink/ink2663.xml"/><Relationship Id="rId51" Type="http://schemas.openxmlformats.org/officeDocument/2006/relationships/image" Target="../media/image25100.png"/><Relationship Id="rId72" Type="http://schemas.openxmlformats.org/officeDocument/2006/relationships/customXml" Target="../ink/ink2615.xml"/><Relationship Id="rId93" Type="http://schemas.openxmlformats.org/officeDocument/2006/relationships/image" Target="../media/image4610.png"/><Relationship Id="rId189" Type="http://schemas.openxmlformats.org/officeDocument/2006/relationships/customXml" Target="../ink/ink2673.xml"/><Relationship Id="rId3" Type="http://schemas.openxmlformats.org/officeDocument/2006/relationships/image" Target="../media/image1100.png"/><Relationship Id="rId214" Type="http://schemas.openxmlformats.org/officeDocument/2006/relationships/image" Target="../media/image107.png"/><Relationship Id="rId235" Type="http://schemas.openxmlformats.org/officeDocument/2006/relationships/customXml" Target="../ink/ink2696.xml"/><Relationship Id="rId116" Type="http://schemas.openxmlformats.org/officeDocument/2006/relationships/customXml" Target="../ink/ink2637.xml"/><Relationship Id="rId137" Type="http://schemas.openxmlformats.org/officeDocument/2006/relationships/image" Target="../media/image6810.png"/><Relationship Id="rId158" Type="http://schemas.openxmlformats.org/officeDocument/2006/relationships/customXml" Target="../ink/ink2658.xml"/><Relationship Id="rId20" Type="http://schemas.openxmlformats.org/officeDocument/2006/relationships/customXml" Target="../ink/ink2589.xml"/><Relationship Id="rId41" Type="http://schemas.openxmlformats.org/officeDocument/2006/relationships/image" Target="../media/image2058.png"/><Relationship Id="rId62" Type="http://schemas.openxmlformats.org/officeDocument/2006/relationships/customXml" Target="../ink/ink2610.xml"/><Relationship Id="rId83" Type="http://schemas.openxmlformats.org/officeDocument/2006/relationships/image" Target="../media/image4110.png"/><Relationship Id="rId179" Type="http://schemas.openxmlformats.org/officeDocument/2006/relationships/image" Target="../media/image8910.png"/><Relationship Id="rId190" Type="http://schemas.openxmlformats.org/officeDocument/2006/relationships/image" Target="../media/image9510.png"/><Relationship Id="rId204" Type="http://schemas.openxmlformats.org/officeDocument/2006/relationships/image" Target="../media/image102.png"/><Relationship Id="rId225" Type="http://schemas.openxmlformats.org/officeDocument/2006/relationships/customXml" Target="../ink/ink2691.xml"/><Relationship Id="rId246" Type="http://schemas.openxmlformats.org/officeDocument/2006/relationships/image" Target="../media/image123.png"/><Relationship Id="rId106" Type="http://schemas.openxmlformats.org/officeDocument/2006/relationships/customXml" Target="../ink/ink2632.xml"/><Relationship Id="rId127" Type="http://schemas.openxmlformats.org/officeDocument/2006/relationships/image" Target="../media/image6310.png"/><Relationship Id="rId10" Type="http://schemas.openxmlformats.org/officeDocument/2006/relationships/customXml" Target="../ink/ink2584.xml"/><Relationship Id="rId31" Type="http://schemas.openxmlformats.org/officeDocument/2006/relationships/image" Target="../media/image15100.png"/><Relationship Id="rId52" Type="http://schemas.openxmlformats.org/officeDocument/2006/relationships/customXml" Target="../ink/ink2605.xml"/><Relationship Id="rId73" Type="http://schemas.openxmlformats.org/officeDocument/2006/relationships/image" Target="../media/image3645.png"/><Relationship Id="rId94" Type="http://schemas.openxmlformats.org/officeDocument/2006/relationships/customXml" Target="../ink/ink2626.xml"/><Relationship Id="rId148" Type="http://schemas.openxmlformats.org/officeDocument/2006/relationships/customXml" Target="../ink/ink2653.xml"/><Relationship Id="rId169" Type="http://schemas.openxmlformats.org/officeDocument/2006/relationships/image" Target="../media/image8410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4.png"/><Relationship Id="rId299" Type="http://schemas.openxmlformats.org/officeDocument/2006/relationships/image" Target="../media/image275.png"/><Relationship Id="rId21" Type="http://schemas.openxmlformats.org/officeDocument/2006/relationships/customXml" Target="../ink/ink2714.xml"/><Relationship Id="rId63" Type="http://schemas.openxmlformats.org/officeDocument/2006/relationships/image" Target="../media/image157.png"/><Relationship Id="rId159" Type="http://schemas.openxmlformats.org/officeDocument/2006/relationships/image" Target="../media/image205.png"/><Relationship Id="rId324" Type="http://schemas.openxmlformats.org/officeDocument/2006/relationships/customXml" Target="../ink/ink2865.xml"/><Relationship Id="rId170" Type="http://schemas.openxmlformats.org/officeDocument/2006/relationships/customXml" Target="../ink/ink2788.xml"/><Relationship Id="rId226" Type="http://schemas.openxmlformats.org/officeDocument/2006/relationships/customXml" Target="../ink/ink2816.xml"/><Relationship Id="rId268" Type="http://schemas.openxmlformats.org/officeDocument/2006/relationships/customXml" Target="../ink/ink2837.xml"/><Relationship Id="rId32" Type="http://schemas.openxmlformats.org/officeDocument/2006/relationships/image" Target="../media/image142.png"/><Relationship Id="rId74" Type="http://schemas.openxmlformats.org/officeDocument/2006/relationships/customXml" Target="../ink/ink2740.xml"/><Relationship Id="rId128" Type="http://schemas.openxmlformats.org/officeDocument/2006/relationships/customXml" Target="../ink/ink2767.xml"/><Relationship Id="rId5" Type="http://schemas.openxmlformats.org/officeDocument/2006/relationships/customXml" Target="../ink/ink2706.xml"/><Relationship Id="rId181" Type="http://schemas.openxmlformats.org/officeDocument/2006/relationships/image" Target="../media/image216.png"/><Relationship Id="rId237" Type="http://schemas.openxmlformats.org/officeDocument/2006/relationships/image" Target="../media/image244.png"/><Relationship Id="rId279" Type="http://schemas.openxmlformats.org/officeDocument/2006/relationships/image" Target="../media/image265.png"/><Relationship Id="rId43" Type="http://schemas.openxmlformats.org/officeDocument/2006/relationships/customXml" Target="../ink/ink2725.xml"/><Relationship Id="rId139" Type="http://schemas.openxmlformats.org/officeDocument/2006/relationships/image" Target="../media/image195.png"/><Relationship Id="rId290" Type="http://schemas.openxmlformats.org/officeDocument/2006/relationships/customXml" Target="../ink/ink2848.xml"/><Relationship Id="rId304" Type="http://schemas.openxmlformats.org/officeDocument/2006/relationships/customXml" Target="../ink/ink2855.xml"/><Relationship Id="rId85" Type="http://schemas.openxmlformats.org/officeDocument/2006/relationships/image" Target="../media/image168.png"/><Relationship Id="rId150" Type="http://schemas.openxmlformats.org/officeDocument/2006/relationships/customXml" Target="../ink/ink2778.xml"/><Relationship Id="rId192" Type="http://schemas.openxmlformats.org/officeDocument/2006/relationships/customXml" Target="../ink/ink2799.xml"/><Relationship Id="rId206" Type="http://schemas.openxmlformats.org/officeDocument/2006/relationships/customXml" Target="../ink/ink2806.xml"/><Relationship Id="rId248" Type="http://schemas.openxmlformats.org/officeDocument/2006/relationships/customXml" Target="../ink/ink2827.xml"/><Relationship Id="rId12" Type="http://schemas.openxmlformats.org/officeDocument/2006/relationships/image" Target="../media/image132.png"/><Relationship Id="rId108" Type="http://schemas.openxmlformats.org/officeDocument/2006/relationships/customXml" Target="../ink/ink2757.xml"/><Relationship Id="rId315" Type="http://schemas.openxmlformats.org/officeDocument/2006/relationships/image" Target="../media/image283.png"/><Relationship Id="rId54" Type="http://schemas.openxmlformats.org/officeDocument/2006/relationships/image" Target="../media/image153.png"/><Relationship Id="rId96" Type="http://schemas.openxmlformats.org/officeDocument/2006/relationships/customXml" Target="../ink/ink2751.xml"/><Relationship Id="rId161" Type="http://schemas.openxmlformats.org/officeDocument/2006/relationships/image" Target="../media/image206.png"/><Relationship Id="rId217" Type="http://schemas.openxmlformats.org/officeDocument/2006/relationships/image" Target="../media/image234.png"/><Relationship Id="rId259" Type="http://schemas.openxmlformats.org/officeDocument/2006/relationships/image" Target="../media/image255.png"/><Relationship Id="rId23" Type="http://schemas.openxmlformats.org/officeDocument/2006/relationships/customXml" Target="../ink/ink2715.xml"/><Relationship Id="rId119" Type="http://schemas.openxmlformats.org/officeDocument/2006/relationships/image" Target="../media/image185.png"/><Relationship Id="rId270" Type="http://schemas.openxmlformats.org/officeDocument/2006/relationships/customXml" Target="../ink/ink2838.xml"/><Relationship Id="rId326" Type="http://schemas.openxmlformats.org/officeDocument/2006/relationships/customXml" Target="../ink/ink2866.xml"/><Relationship Id="rId65" Type="http://schemas.openxmlformats.org/officeDocument/2006/relationships/image" Target="../media/image158.png"/><Relationship Id="rId130" Type="http://schemas.openxmlformats.org/officeDocument/2006/relationships/customXml" Target="../ink/ink2768.xml"/><Relationship Id="rId172" Type="http://schemas.openxmlformats.org/officeDocument/2006/relationships/customXml" Target="../ink/ink2789.xml"/><Relationship Id="rId228" Type="http://schemas.openxmlformats.org/officeDocument/2006/relationships/customXml" Target="../ink/ink2817.xml"/><Relationship Id="rId281" Type="http://schemas.openxmlformats.org/officeDocument/2006/relationships/image" Target="../media/image266.png"/><Relationship Id="rId34" Type="http://schemas.openxmlformats.org/officeDocument/2006/relationships/image" Target="../media/image143.png"/><Relationship Id="rId76" Type="http://schemas.openxmlformats.org/officeDocument/2006/relationships/customXml" Target="../ink/ink2741.xml"/><Relationship Id="rId141" Type="http://schemas.openxmlformats.org/officeDocument/2006/relationships/image" Target="../media/image196.png"/><Relationship Id="rId7" Type="http://schemas.openxmlformats.org/officeDocument/2006/relationships/customXml" Target="../ink/ink2707.xml"/><Relationship Id="rId183" Type="http://schemas.openxmlformats.org/officeDocument/2006/relationships/image" Target="../media/image217.png"/><Relationship Id="rId239" Type="http://schemas.openxmlformats.org/officeDocument/2006/relationships/image" Target="../media/image245.png"/><Relationship Id="rId250" Type="http://schemas.openxmlformats.org/officeDocument/2006/relationships/customXml" Target="../ink/ink2828.xml"/><Relationship Id="rId271" Type="http://schemas.openxmlformats.org/officeDocument/2006/relationships/image" Target="../media/image261.png"/><Relationship Id="rId292" Type="http://schemas.openxmlformats.org/officeDocument/2006/relationships/customXml" Target="../ink/ink2849.xml"/><Relationship Id="rId306" Type="http://schemas.openxmlformats.org/officeDocument/2006/relationships/customXml" Target="../ink/ink2856.xml"/><Relationship Id="rId24" Type="http://schemas.openxmlformats.org/officeDocument/2006/relationships/image" Target="../media/image138.png"/><Relationship Id="rId45" Type="http://schemas.openxmlformats.org/officeDocument/2006/relationships/customXml" Target="../ink/ink2726.xml"/><Relationship Id="rId66" Type="http://schemas.openxmlformats.org/officeDocument/2006/relationships/customXml" Target="../ink/ink2736.xml"/><Relationship Id="rId87" Type="http://schemas.openxmlformats.org/officeDocument/2006/relationships/image" Target="../media/image169.png"/><Relationship Id="rId110" Type="http://schemas.openxmlformats.org/officeDocument/2006/relationships/customXml" Target="../ink/ink2758.xml"/><Relationship Id="rId131" Type="http://schemas.openxmlformats.org/officeDocument/2006/relationships/image" Target="../media/image191.png"/><Relationship Id="rId327" Type="http://schemas.openxmlformats.org/officeDocument/2006/relationships/image" Target="../media/image289.png"/><Relationship Id="rId152" Type="http://schemas.openxmlformats.org/officeDocument/2006/relationships/customXml" Target="../ink/ink2779.xml"/><Relationship Id="rId173" Type="http://schemas.openxmlformats.org/officeDocument/2006/relationships/image" Target="../media/image212.png"/><Relationship Id="rId194" Type="http://schemas.openxmlformats.org/officeDocument/2006/relationships/customXml" Target="../ink/ink2800.xml"/><Relationship Id="rId208" Type="http://schemas.openxmlformats.org/officeDocument/2006/relationships/customXml" Target="../ink/ink2807.xml"/><Relationship Id="rId229" Type="http://schemas.openxmlformats.org/officeDocument/2006/relationships/image" Target="../media/image240.png"/><Relationship Id="rId240" Type="http://schemas.openxmlformats.org/officeDocument/2006/relationships/customXml" Target="../ink/ink2823.xml"/><Relationship Id="rId261" Type="http://schemas.openxmlformats.org/officeDocument/2006/relationships/image" Target="../media/image256.png"/><Relationship Id="rId14" Type="http://schemas.openxmlformats.org/officeDocument/2006/relationships/image" Target="../media/image133.png"/><Relationship Id="rId35" Type="http://schemas.openxmlformats.org/officeDocument/2006/relationships/customXml" Target="../ink/ink2721.xml"/><Relationship Id="rId56" Type="http://schemas.openxmlformats.org/officeDocument/2006/relationships/image" Target="../media/image154.png"/><Relationship Id="rId77" Type="http://schemas.openxmlformats.org/officeDocument/2006/relationships/image" Target="../media/image164.png"/><Relationship Id="rId100" Type="http://schemas.openxmlformats.org/officeDocument/2006/relationships/customXml" Target="../ink/ink2753.xml"/><Relationship Id="rId282" Type="http://schemas.openxmlformats.org/officeDocument/2006/relationships/customXml" Target="../ink/ink2844.xml"/><Relationship Id="rId317" Type="http://schemas.openxmlformats.org/officeDocument/2006/relationships/image" Target="../media/image284.png"/><Relationship Id="rId8" Type="http://schemas.openxmlformats.org/officeDocument/2006/relationships/image" Target="../media/image130.png"/><Relationship Id="rId98" Type="http://schemas.openxmlformats.org/officeDocument/2006/relationships/customXml" Target="../ink/ink2752.xml"/><Relationship Id="rId121" Type="http://schemas.openxmlformats.org/officeDocument/2006/relationships/image" Target="../media/image186.png"/><Relationship Id="rId142" Type="http://schemas.openxmlformats.org/officeDocument/2006/relationships/customXml" Target="../ink/ink2774.xml"/><Relationship Id="rId163" Type="http://schemas.openxmlformats.org/officeDocument/2006/relationships/image" Target="../media/image207.png"/><Relationship Id="rId184" Type="http://schemas.openxmlformats.org/officeDocument/2006/relationships/customXml" Target="../ink/ink2795.xml"/><Relationship Id="rId219" Type="http://schemas.openxmlformats.org/officeDocument/2006/relationships/image" Target="../media/image235.png"/><Relationship Id="rId230" Type="http://schemas.openxmlformats.org/officeDocument/2006/relationships/customXml" Target="../ink/ink2818.xml"/><Relationship Id="rId251" Type="http://schemas.openxmlformats.org/officeDocument/2006/relationships/image" Target="../media/image251.png"/><Relationship Id="rId25" Type="http://schemas.openxmlformats.org/officeDocument/2006/relationships/customXml" Target="../ink/ink2716.xml"/><Relationship Id="rId46" Type="http://schemas.openxmlformats.org/officeDocument/2006/relationships/image" Target="../media/image149.png"/><Relationship Id="rId67" Type="http://schemas.openxmlformats.org/officeDocument/2006/relationships/image" Target="../media/image159.png"/><Relationship Id="rId272" Type="http://schemas.openxmlformats.org/officeDocument/2006/relationships/customXml" Target="../ink/ink2839.xml"/><Relationship Id="rId293" Type="http://schemas.openxmlformats.org/officeDocument/2006/relationships/image" Target="../media/image272.png"/><Relationship Id="rId307" Type="http://schemas.openxmlformats.org/officeDocument/2006/relationships/image" Target="../media/image279.png"/><Relationship Id="rId328" Type="http://schemas.openxmlformats.org/officeDocument/2006/relationships/customXml" Target="../ink/ink2867.xml"/><Relationship Id="rId88" Type="http://schemas.openxmlformats.org/officeDocument/2006/relationships/customXml" Target="../ink/ink2747.xml"/><Relationship Id="rId111" Type="http://schemas.openxmlformats.org/officeDocument/2006/relationships/image" Target="../media/image181.png"/><Relationship Id="rId132" Type="http://schemas.openxmlformats.org/officeDocument/2006/relationships/customXml" Target="../ink/ink2769.xml"/><Relationship Id="rId153" Type="http://schemas.openxmlformats.org/officeDocument/2006/relationships/image" Target="../media/image202.png"/><Relationship Id="rId174" Type="http://schemas.openxmlformats.org/officeDocument/2006/relationships/customXml" Target="../ink/ink2790.xml"/><Relationship Id="rId195" Type="http://schemas.openxmlformats.org/officeDocument/2006/relationships/image" Target="../media/image223.png"/><Relationship Id="rId209" Type="http://schemas.openxmlformats.org/officeDocument/2006/relationships/image" Target="../media/image230.png"/><Relationship Id="rId220" Type="http://schemas.openxmlformats.org/officeDocument/2006/relationships/customXml" Target="../ink/ink2813.xml"/><Relationship Id="rId241" Type="http://schemas.openxmlformats.org/officeDocument/2006/relationships/image" Target="../media/image246.png"/><Relationship Id="rId15" Type="http://schemas.openxmlformats.org/officeDocument/2006/relationships/customXml" Target="../ink/ink2711.xml"/><Relationship Id="rId36" Type="http://schemas.openxmlformats.org/officeDocument/2006/relationships/image" Target="../media/image144.png"/><Relationship Id="rId57" Type="http://schemas.openxmlformats.org/officeDocument/2006/relationships/customXml" Target="../ink/ink2732.xml"/><Relationship Id="rId262" Type="http://schemas.openxmlformats.org/officeDocument/2006/relationships/customXml" Target="../ink/ink2834.xml"/><Relationship Id="rId283" Type="http://schemas.openxmlformats.org/officeDocument/2006/relationships/image" Target="../media/image267.png"/><Relationship Id="rId318" Type="http://schemas.openxmlformats.org/officeDocument/2006/relationships/customXml" Target="../ink/ink2862.xml"/><Relationship Id="rId78" Type="http://schemas.openxmlformats.org/officeDocument/2006/relationships/customXml" Target="../ink/ink2742.xml"/><Relationship Id="rId99" Type="http://schemas.openxmlformats.org/officeDocument/2006/relationships/image" Target="../media/image175.png"/><Relationship Id="rId101" Type="http://schemas.openxmlformats.org/officeDocument/2006/relationships/image" Target="../media/image176.png"/><Relationship Id="rId122" Type="http://schemas.openxmlformats.org/officeDocument/2006/relationships/customXml" Target="../ink/ink2764.xml"/><Relationship Id="rId143" Type="http://schemas.openxmlformats.org/officeDocument/2006/relationships/image" Target="../media/image197.png"/><Relationship Id="rId164" Type="http://schemas.openxmlformats.org/officeDocument/2006/relationships/customXml" Target="../ink/ink2785.xml"/><Relationship Id="rId185" Type="http://schemas.openxmlformats.org/officeDocument/2006/relationships/image" Target="../media/image218.png"/><Relationship Id="rId9" Type="http://schemas.openxmlformats.org/officeDocument/2006/relationships/customXml" Target="../ink/ink2708.xml"/><Relationship Id="rId210" Type="http://schemas.openxmlformats.org/officeDocument/2006/relationships/customXml" Target="../ink/ink2808.xml"/><Relationship Id="rId26" Type="http://schemas.openxmlformats.org/officeDocument/2006/relationships/image" Target="../media/image139.png"/><Relationship Id="rId231" Type="http://schemas.openxmlformats.org/officeDocument/2006/relationships/image" Target="../media/image241.png"/><Relationship Id="rId252" Type="http://schemas.openxmlformats.org/officeDocument/2006/relationships/customXml" Target="../ink/ink2829.xml"/><Relationship Id="rId273" Type="http://schemas.openxmlformats.org/officeDocument/2006/relationships/image" Target="../media/image262.png"/><Relationship Id="rId294" Type="http://schemas.openxmlformats.org/officeDocument/2006/relationships/customXml" Target="../ink/ink2850.xml"/><Relationship Id="rId308" Type="http://schemas.openxmlformats.org/officeDocument/2006/relationships/customXml" Target="../ink/ink2857.xml"/><Relationship Id="rId329" Type="http://schemas.openxmlformats.org/officeDocument/2006/relationships/image" Target="../media/image290.png"/><Relationship Id="rId47" Type="http://schemas.openxmlformats.org/officeDocument/2006/relationships/customXml" Target="../ink/ink2727.xml"/><Relationship Id="rId68" Type="http://schemas.openxmlformats.org/officeDocument/2006/relationships/customXml" Target="../ink/ink2737.xml"/><Relationship Id="rId89" Type="http://schemas.openxmlformats.org/officeDocument/2006/relationships/image" Target="../media/image170.png"/><Relationship Id="rId112" Type="http://schemas.openxmlformats.org/officeDocument/2006/relationships/customXml" Target="../ink/ink2759.xml"/><Relationship Id="rId133" Type="http://schemas.openxmlformats.org/officeDocument/2006/relationships/image" Target="../media/image192.png"/><Relationship Id="rId154" Type="http://schemas.openxmlformats.org/officeDocument/2006/relationships/customXml" Target="../ink/ink2780.xml"/><Relationship Id="rId175" Type="http://schemas.openxmlformats.org/officeDocument/2006/relationships/image" Target="../media/image213.png"/><Relationship Id="rId196" Type="http://schemas.openxmlformats.org/officeDocument/2006/relationships/customXml" Target="../ink/ink2801.xml"/><Relationship Id="rId200" Type="http://schemas.openxmlformats.org/officeDocument/2006/relationships/customXml" Target="../ink/ink2803.xml"/><Relationship Id="rId16" Type="http://schemas.openxmlformats.org/officeDocument/2006/relationships/image" Target="../media/image134.png"/><Relationship Id="rId221" Type="http://schemas.openxmlformats.org/officeDocument/2006/relationships/image" Target="../media/image236.png"/><Relationship Id="rId242" Type="http://schemas.openxmlformats.org/officeDocument/2006/relationships/customXml" Target="../ink/ink2824.xml"/><Relationship Id="rId263" Type="http://schemas.openxmlformats.org/officeDocument/2006/relationships/image" Target="../media/image257.png"/><Relationship Id="rId284" Type="http://schemas.openxmlformats.org/officeDocument/2006/relationships/customXml" Target="../ink/ink2845.xml"/><Relationship Id="rId319" Type="http://schemas.openxmlformats.org/officeDocument/2006/relationships/image" Target="../media/image285.png"/><Relationship Id="rId37" Type="http://schemas.openxmlformats.org/officeDocument/2006/relationships/customXml" Target="../ink/ink2722.xml"/><Relationship Id="rId58" Type="http://schemas.openxmlformats.org/officeDocument/2006/relationships/image" Target="../media/image155.png"/><Relationship Id="rId79" Type="http://schemas.openxmlformats.org/officeDocument/2006/relationships/image" Target="../media/image165.png"/><Relationship Id="rId102" Type="http://schemas.openxmlformats.org/officeDocument/2006/relationships/customXml" Target="../ink/ink2754.xml"/><Relationship Id="rId123" Type="http://schemas.openxmlformats.org/officeDocument/2006/relationships/image" Target="../media/image187.png"/><Relationship Id="rId144" Type="http://schemas.openxmlformats.org/officeDocument/2006/relationships/customXml" Target="../ink/ink2775.xml"/><Relationship Id="rId330" Type="http://schemas.openxmlformats.org/officeDocument/2006/relationships/customXml" Target="../ink/ink2868.xml"/><Relationship Id="rId90" Type="http://schemas.openxmlformats.org/officeDocument/2006/relationships/customXml" Target="../ink/ink2748.xml"/><Relationship Id="rId165" Type="http://schemas.openxmlformats.org/officeDocument/2006/relationships/image" Target="../media/image208.png"/><Relationship Id="rId186" Type="http://schemas.openxmlformats.org/officeDocument/2006/relationships/customXml" Target="../ink/ink2796.xml"/><Relationship Id="rId211" Type="http://schemas.openxmlformats.org/officeDocument/2006/relationships/image" Target="../media/image231.png"/><Relationship Id="rId232" Type="http://schemas.openxmlformats.org/officeDocument/2006/relationships/customXml" Target="../ink/ink2819.xml"/><Relationship Id="rId253" Type="http://schemas.openxmlformats.org/officeDocument/2006/relationships/image" Target="../media/image252.png"/><Relationship Id="rId274" Type="http://schemas.openxmlformats.org/officeDocument/2006/relationships/customXml" Target="../ink/ink2840.xml"/><Relationship Id="rId295" Type="http://schemas.openxmlformats.org/officeDocument/2006/relationships/image" Target="../media/image273.png"/><Relationship Id="rId309" Type="http://schemas.openxmlformats.org/officeDocument/2006/relationships/image" Target="../media/image280.png"/><Relationship Id="rId27" Type="http://schemas.openxmlformats.org/officeDocument/2006/relationships/customXml" Target="../ink/ink2717.xml"/><Relationship Id="rId48" Type="http://schemas.openxmlformats.org/officeDocument/2006/relationships/image" Target="../media/image150.png"/><Relationship Id="rId69" Type="http://schemas.openxmlformats.org/officeDocument/2006/relationships/image" Target="../media/image160.png"/><Relationship Id="rId113" Type="http://schemas.openxmlformats.org/officeDocument/2006/relationships/image" Target="../media/image182.png"/><Relationship Id="rId134" Type="http://schemas.openxmlformats.org/officeDocument/2006/relationships/customXml" Target="../ink/ink2770.xml"/><Relationship Id="rId320" Type="http://schemas.openxmlformats.org/officeDocument/2006/relationships/customXml" Target="../ink/ink2863.xml"/><Relationship Id="rId80" Type="http://schemas.openxmlformats.org/officeDocument/2006/relationships/customXml" Target="../ink/ink2743.xml"/><Relationship Id="rId155" Type="http://schemas.openxmlformats.org/officeDocument/2006/relationships/image" Target="../media/image203.png"/><Relationship Id="rId176" Type="http://schemas.openxmlformats.org/officeDocument/2006/relationships/customXml" Target="../ink/ink2791.xml"/><Relationship Id="rId197" Type="http://schemas.openxmlformats.org/officeDocument/2006/relationships/image" Target="../media/image224.png"/><Relationship Id="rId201" Type="http://schemas.openxmlformats.org/officeDocument/2006/relationships/image" Target="../media/image226.png"/><Relationship Id="rId222" Type="http://schemas.openxmlformats.org/officeDocument/2006/relationships/customXml" Target="../ink/ink2814.xml"/><Relationship Id="rId243" Type="http://schemas.openxmlformats.org/officeDocument/2006/relationships/image" Target="../media/image247.png"/><Relationship Id="rId264" Type="http://schemas.openxmlformats.org/officeDocument/2006/relationships/customXml" Target="../ink/ink2835.xml"/><Relationship Id="rId285" Type="http://schemas.openxmlformats.org/officeDocument/2006/relationships/image" Target="../media/image268.png"/><Relationship Id="rId17" Type="http://schemas.openxmlformats.org/officeDocument/2006/relationships/customXml" Target="../ink/ink2712.xml"/><Relationship Id="rId38" Type="http://schemas.openxmlformats.org/officeDocument/2006/relationships/image" Target="../media/image145.png"/><Relationship Id="rId59" Type="http://schemas.openxmlformats.org/officeDocument/2006/relationships/image" Target="../media/image59.emf"/><Relationship Id="rId103" Type="http://schemas.openxmlformats.org/officeDocument/2006/relationships/image" Target="../media/image177.png"/><Relationship Id="rId124" Type="http://schemas.openxmlformats.org/officeDocument/2006/relationships/customXml" Target="../ink/ink2765.xml"/><Relationship Id="rId310" Type="http://schemas.openxmlformats.org/officeDocument/2006/relationships/customXml" Target="../ink/ink2858.xml"/><Relationship Id="rId70" Type="http://schemas.openxmlformats.org/officeDocument/2006/relationships/customXml" Target="../ink/ink2738.xml"/><Relationship Id="rId91" Type="http://schemas.openxmlformats.org/officeDocument/2006/relationships/image" Target="../media/image171.png"/><Relationship Id="rId145" Type="http://schemas.openxmlformats.org/officeDocument/2006/relationships/image" Target="../media/image198.png"/><Relationship Id="rId166" Type="http://schemas.openxmlformats.org/officeDocument/2006/relationships/customXml" Target="../ink/ink2786.xml"/><Relationship Id="rId187" Type="http://schemas.openxmlformats.org/officeDocument/2006/relationships/image" Target="../media/image219.png"/><Relationship Id="rId331" Type="http://schemas.openxmlformats.org/officeDocument/2006/relationships/image" Target="../media/image29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809.xml"/><Relationship Id="rId233" Type="http://schemas.openxmlformats.org/officeDocument/2006/relationships/image" Target="../media/image242.png"/><Relationship Id="rId254" Type="http://schemas.openxmlformats.org/officeDocument/2006/relationships/customXml" Target="../ink/ink2830.xml"/><Relationship Id="rId28" Type="http://schemas.openxmlformats.org/officeDocument/2006/relationships/image" Target="../media/image140.png"/><Relationship Id="rId49" Type="http://schemas.openxmlformats.org/officeDocument/2006/relationships/customXml" Target="../ink/ink2728.xml"/><Relationship Id="rId114" Type="http://schemas.openxmlformats.org/officeDocument/2006/relationships/customXml" Target="../ink/ink2760.xml"/><Relationship Id="rId275" Type="http://schemas.openxmlformats.org/officeDocument/2006/relationships/image" Target="../media/image263.png"/><Relationship Id="rId296" Type="http://schemas.openxmlformats.org/officeDocument/2006/relationships/customXml" Target="../ink/ink2851.xml"/><Relationship Id="rId300" Type="http://schemas.openxmlformats.org/officeDocument/2006/relationships/customXml" Target="../ink/ink2853.xml"/><Relationship Id="rId60" Type="http://schemas.openxmlformats.org/officeDocument/2006/relationships/customXml" Target="../ink/ink2733.xml"/><Relationship Id="rId81" Type="http://schemas.openxmlformats.org/officeDocument/2006/relationships/image" Target="../media/image166.png"/><Relationship Id="rId135" Type="http://schemas.openxmlformats.org/officeDocument/2006/relationships/image" Target="../media/image193.png"/><Relationship Id="rId156" Type="http://schemas.openxmlformats.org/officeDocument/2006/relationships/customXml" Target="../ink/ink2781.xml"/><Relationship Id="rId177" Type="http://schemas.openxmlformats.org/officeDocument/2006/relationships/image" Target="../media/image214.png"/><Relationship Id="rId198" Type="http://schemas.openxmlformats.org/officeDocument/2006/relationships/customXml" Target="../ink/ink2802.xml"/><Relationship Id="rId321" Type="http://schemas.openxmlformats.org/officeDocument/2006/relationships/image" Target="../media/image286.png"/><Relationship Id="rId202" Type="http://schemas.openxmlformats.org/officeDocument/2006/relationships/customXml" Target="../ink/ink2804.xml"/><Relationship Id="rId223" Type="http://schemas.openxmlformats.org/officeDocument/2006/relationships/image" Target="../media/image237.png"/><Relationship Id="rId244" Type="http://schemas.openxmlformats.org/officeDocument/2006/relationships/customXml" Target="../ink/ink2825.xml"/><Relationship Id="rId18" Type="http://schemas.openxmlformats.org/officeDocument/2006/relationships/image" Target="../media/image135.png"/><Relationship Id="rId39" Type="http://schemas.openxmlformats.org/officeDocument/2006/relationships/customXml" Target="../ink/ink2723.xml"/><Relationship Id="rId265" Type="http://schemas.openxmlformats.org/officeDocument/2006/relationships/image" Target="../media/image258.png"/><Relationship Id="rId286" Type="http://schemas.openxmlformats.org/officeDocument/2006/relationships/customXml" Target="../ink/ink2846.xml"/><Relationship Id="rId50" Type="http://schemas.openxmlformats.org/officeDocument/2006/relationships/image" Target="../media/image151.png"/><Relationship Id="rId104" Type="http://schemas.openxmlformats.org/officeDocument/2006/relationships/customXml" Target="../ink/ink2755.xml"/><Relationship Id="rId125" Type="http://schemas.openxmlformats.org/officeDocument/2006/relationships/image" Target="../media/image188.png"/><Relationship Id="rId146" Type="http://schemas.openxmlformats.org/officeDocument/2006/relationships/customXml" Target="../ink/ink2776.xml"/><Relationship Id="rId167" Type="http://schemas.openxmlformats.org/officeDocument/2006/relationships/image" Target="../media/image209.png"/><Relationship Id="rId188" Type="http://schemas.openxmlformats.org/officeDocument/2006/relationships/customXml" Target="../ink/ink2797.xml"/><Relationship Id="rId311" Type="http://schemas.openxmlformats.org/officeDocument/2006/relationships/image" Target="../media/image281.png"/><Relationship Id="rId71" Type="http://schemas.openxmlformats.org/officeDocument/2006/relationships/image" Target="../media/image161.png"/><Relationship Id="rId92" Type="http://schemas.openxmlformats.org/officeDocument/2006/relationships/customXml" Target="../ink/ink2749.xml"/><Relationship Id="rId213" Type="http://schemas.openxmlformats.org/officeDocument/2006/relationships/image" Target="../media/image232.png"/><Relationship Id="rId234" Type="http://schemas.openxmlformats.org/officeDocument/2006/relationships/customXml" Target="../ink/ink2820.xml"/><Relationship Id="rId2" Type="http://schemas.openxmlformats.org/officeDocument/2006/relationships/image" Target="../media/image60.emf"/><Relationship Id="rId29" Type="http://schemas.openxmlformats.org/officeDocument/2006/relationships/customXml" Target="../ink/ink2718.xml"/><Relationship Id="rId255" Type="http://schemas.openxmlformats.org/officeDocument/2006/relationships/image" Target="../media/image253.png"/><Relationship Id="rId276" Type="http://schemas.openxmlformats.org/officeDocument/2006/relationships/customXml" Target="../ink/ink2841.xml"/><Relationship Id="rId297" Type="http://schemas.openxmlformats.org/officeDocument/2006/relationships/image" Target="../media/image274.png"/><Relationship Id="rId40" Type="http://schemas.openxmlformats.org/officeDocument/2006/relationships/image" Target="../media/image146.png"/><Relationship Id="rId115" Type="http://schemas.openxmlformats.org/officeDocument/2006/relationships/image" Target="../media/image183.png"/><Relationship Id="rId136" Type="http://schemas.openxmlformats.org/officeDocument/2006/relationships/customXml" Target="../ink/ink2771.xml"/><Relationship Id="rId157" Type="http://schemas.openxmlformats.org/officeDocument/2006/relationships/image" Target="../media/image204.png"/><Relationship Id="rId178" Type="http://schemas.openxmlformats.org/officeDocument/2006/relationships/customXml" Target="../ink/ink2792.xml"/><Relationship Id="rId301" Type="http://schemas.openxmlformats.org/officeDocument/2006/relationships/image" Target="../media/image276.png"/><Relationship Id="rId322" Type="http://schemas.openxmlformats.org/officeDocument/2006/relationships/customXml" Target="../ink/ink2864.xml"/><Relationship Id="rId61" Type="http://schemas.openxmlformats.org/officeDocument/2006/relationships/image" Target="../media/image156.png"/><Relationship Id="rId82" Type="http://schemas.openxmlformats.org/officeDocument/2006/relationships/customXml" Target="../ink/ink2744.xml"/><Relationship Id="rId199" Type="http://schemas.openxmlformats.org/officeDocument/2006/relationships/image" Target="../media/image225.png"/><Relationship Id="rId203" Type="http://schemas.openxmlformats.org/officeDocument/2006/relationships/image" Target="../media/image227.png"/><Relationship Id="rId19" Type="http://schemas.openxmlformats.org/officeDocument/2006/relationships/customXml" Target="../ink/ink2713.xml"/><Relationship Id="rId224" Type="http://schemas.openxmlformats.org/officeDocument/2006/relationships/customXml" Target="../ink/ink2815.xml"/><Relationship Id="rId245" Type="http://schemas.openxmlformats.org/officeDocument/2006/relationships/image" Target="../media/image248.png"/><Relationship Id="rId266" Type="http://schemas.openxmlformats.org/officeDocument/2006/relationships/customXml" Target="../ink/ink2836.xml"/><Relationship Id="rId287" Type="http://schemas.openxmlformats.org/officeDocument/2006/relationships/image" Target="../media/image269.png"/><Relationship Id="rId30" Type="http://schemas.openxmlformats.org/officeDocument/2006/relationships/image" Target="../media/image141.png"/><Relationship Id="rId105" Type="http://schemas.openxmlformats.org/officeDocument/2006/relationships/image" Target="../media/image178.png"/><Relationship Id="rId126" Type="http://schemas.openxmlformats.org/officeDocument/2006/relationships/customXml" Target="../ink/ink2766.xml"/><Relationship Id="rId147" Type="http://schemas.openxmlformats.org/officeDocument/2006/relationships/image" Target="../media/image199.png"/><Relationship Id="rId168" Type="http://schemas.openxmlformats.org/officeDocument/2006/relationships/customXml" Target="../ink/ink2787.xml"/><Relationship Id="rId312" Type="http://schemas.openxmlformats.org/officeDocument/2006/relationships/customXml" Target="../ink/ink2859.xml"/><Relationship Id="rId51" Type="http://schemas.openxmlformats.org/officeDocument/2006/relationships/customXml" Target="../ink/ink2729.xml"/><Relationship Id="rId72" Type="http://schemas.openxmlformats.org/officeDocument/2006/relationships/customXml" Target="../ink/ink2739.xml"/><Relationship Id="rId93" Type="http://schemas.openxmlformats.org/officeDocument/2006/relationships/image" Target="../media/image172.png"/><Relationship Id="rId189" Type="http://schemas.openxmlformats.org/officeDocument/2006/relationships/image" Target="../media/image220.png"/><Relationship Id="rId3" Type="http://schemas.openxmlformats.org/officeDocument/2006/relationships/customXml" Target="../ink/ink2705.xml"/><Relationship Id="rId214" Type="http://schemas.openxmlformats.org/officeDocument/2006/relationships/customXml" Target="../ink/ink2810.xml"/><Relationship Id="rId235" Type="http://schemas.openxmlformats.org/officeDocument/2006/relationships/image" Target="../media/image243.png"/><Relationship Id="rId256" Type="http://schemas.openxmlformats.org/officeDocument/2006/relationships/customXml" Target="../ink/ink2831.xml"/><Relationship Id="rId277" Type="http://schemas.openxmlformats.org/officeDocument/2006/relationships/image" Target="../media/image264.png"/><Relationship Id="rId298" Type="http://schemas.openxmlformats.org/officeDocument/2006/relationships/customXml" Target="../ink/ink2852.xml"/><Relationship Id="rId116" Type="http://schemas.openxmlformats.org/officeDocument/2006/relationships/customXml" Target="../ink/ink2761.xml"/><Relationship Id="rId137" Type="http://schemas.openxmlformats.org/officeDocument/2006/relationships/image" Target="../media/image194.png"/><Relationship Id="rId158" Type="http://schemas.openxmlformats.org/officeDocument/2006/relationships/customXml" Target="../ink/ink2782.xml"/><Relationship Id="rId302" Type="http://schemas.openxmlformats.org/officeDocument/2006/relationships/customXml" Target="../ink/ink2854.xml"/><Relationship Id="rId323" Type="http://schemas.openxmlformats.org/officeDocument/2006/relationships/image" Target="../media/image287.png"/><Relationship Id="rId20" Type="http://schemas.openxmlformats.org/officeDocument/2006/relationships/image" Target="../media/image136.png"/><Relationship Id="rId41" Type="http://schemas.openxmlformats.org/officeDocument/2006/relationships/customXml" Target="../ink/ink2724.xml"/><Relationship Id="rId62" Type="http://schemas.openxmlformats.org/officeDocument/2006/relationships/customXml" Target="../ink/ink2734.xml"/><Relationship Id="rId83" Type="http://schemas.openxmlformats.org/officeDocument/2006/relationships/image" Target="../media/image167.png"/><Relationship Id="rId179" Type="http://schemas.openxmlformats.org/officeDocument/2006/relationships/image" Target="../media/image215.png"/><Relationship Id="rId190" Type="http://schemas.openxmlformats.org/officeDocument/2006/relationships/customXml" Target="../ink/ink2798.xml"/><Relationship Id="rId204" Type="http://schemas.openxmlformats.org/officeDocument/2006/relationships/customXml" Target="../ink/ink2805.xml"/><Relationship Id="rId225" Type="http://schemas.openxmlformats.org/officeDocument/2006/relationships/image" Target="../media/image238.png"/><Relationship Id="rId246" Type="http://schemas.openxmlformats.org/officeDocument/2006/relationships/customXml" Target="../ink/ink2826.xml"/><Relationship Id="rId267" Type="http://schemas.openxmlformats.org/officeDocument/2006/relationships/image" Target="../media/image259.png"/><Relationship Id="rId288" Type="http://schemas.openxmlformats.org/officeDocument/2006/relationships/customXml" Target="../ink/ink2847.xml"/><Relationship Id="rId106" Type="http://schemas.openxmlformats.org/officeDocument/2006/relationships/customXml" Target="../ink/ink2756.xml"/><Relationship Id="rId127" Type="http://schemas.openxmlformats.org/officeDocument/2006/relationships/image" Target="../media/image189.png"/><Relationship Id="rId313" Type="http://schemas.openxmlformats.org/officeDocument/2006/relationships/image" Target="../media/image282.png"/><Relationship Id="rId10" Type="http://schemas.openxmlformats.org/officeDocument/2006/relationships/image" Target="../media/image131.png"/><Relationship Id="rId31" Type="http://schemas.openxmlformats.org/officeDocument/2006/relationships/customXml" Target="../ink/ink2719.xml"/><Relationship Id="rId52" Type="http://schemas.openxmlformats.org/officeDocument/2006/relationships/image" Target="../media/image152.png"/><Relationship Id="rId73" Type="http://schemas.openxmlformats.org/officeDocument/2006/relationships/image" Target="../media/image162.png"/><Relationship Id="rId94" Type="http://schemas.openxmlformats.org/officeDocument/2006/relationships/customXml" Target="../ink/ink2750.xml"/><Relationship Id="rId148" Type="http://schemas.openxmlformats.org/officeDocument/2006/relationships/customXml" Target="../ink/ink2777.xml"/><Relationship Id="rId169" Type="http://schemas.openxmlformats.org/officeDocument/2006/relationships/image" Target="../media/image210.png"/><Relationship Id="rId4" Type="http://schemas.openxmlformats.org/officeDocument/2006/relationships/image" Target="../media/image128.png"/><Relationship Id="rId180" Type="http://schemas.openxmlformats.org/officeDocument/2006/relationships/customXml" Target="../ink/ink2793.xml"/><Relationship Id="rId215" Type="http://schemas.openxmlformats.org/officeDocument/2006/relationships/image" Target="../media/image233.png"/><Relationship Id="rId236" Type="http://schemas.openxmlformats.org/officeDocument/2006/relationships/customXml" Target="../ink/ink2821.xml"/><Relationship Id="rId257" Type="http://schemas.openxmlformats.org/officeDocument/2006/relationships/image" Target="../media/image254.png"/><Relationship Id="rId278" Type="http://schemas.openxmlformats.org/officeDocument/2006/relationships/customXml" Target="../ink/ink2842.xml"/><Relationship Id="rId303" Type="http://schemas.openxmlformats.org/officeDocument/2006/relationships/image" Target="../media/image277.png"/><Relationship Id="rId42" Type="http://schemas.openxmlformats.org/officeDocument/2006/relationships/image" Target="../media/image147.png"/><Relationship Id="rId84" Type="http://schemas.openxmlformats.org/officeDocument/2006/relationships/customXml" Target="../ink/ink2745.xml"/><Relationship Id="rId138" Type="http://schemas.openxmlformats.org/officeDocument/2006/relationships/customXml" Target="../ink/ink2772.xml"/><Relationship Id="rId191" Type="http://schemas.openxmlformats.org/officeDocument/2006/relationships/image" Target="../media/image221.png"/><Relationship Id="rId205" Type="http://schemas.openxmlformats.org/officeDocument/2006/relationships/image" Target="../media/image228.png"/><Relationship Id="rId247" Type="http://schemas.openxmlformats.org/officeDocument/2006/relationships/image" Target="../media/image249.png"/><Relationship Id="rId107" Type="http://schemas.openxmlformats.org/officeDocument/2006/relationships/image" Target="../media/image179.png"/><Relationship Id="rId289" Type="http://schemas.openxmlformats.org/officeDocument/2006/relationships/image" Target="../media/image270.png"/><Relationship Id="rId11" Type="http://schemas.openxmlformats.org/officeDocument/2006/relationships/customXml" Target="../ink/ink2709.xml"/><Relationship Id="rId53" Type="http://schemas.openxmlformats.org/officeDocument/2006/relationships/customXml" Target="../ink/ink2730.xml"/><Relationship Id="rId149" Type="http://schemas.openxmlformats.org/officeDocument/2006/relationships/image" Target="../media/image200.png"/><Relationship Id="rId314" Type="http://schemas.openxmlformats.org/officeDocument/2006/relationships/customXml" Target="../ink/ink2860.xml"/><Relationship Id="rId95" Type="http://schemas.openxmlformats.org/officeDocument/2006/relationships/image" Target="../media/image173.png"/><Relationship Id="rId160" Type="http://schemas.openxmlformats.org/officeDocument/2006/relationships/customXml" Target="../ink/ink2783.xml"/><Relationship Id="rId216" Type="http://schemas.openxmlformats.org/officeDocument/2006/relationships/customXml" Target="../ink/ink2811.xml"/><Relationship Id="rId258" Type="http://schemas.openxmlformats.org/officeDocument/2006/relationships/customXml" Target="../ink/ink2832.xml"/><Relationship Id="rId22" Type="http://schemas.openxmlformats.org/officeDocument/2006/relationships/image" Target="../media/image137.png"/><Relationship Id="rId64" Type="http://schemas.openxmlformats.org/officeDocument/2006/relationships/customXml" Target="../ink/ink2735.xml"/><Relationship Id="rId118" Type="http://schemas.openxmlformats.org/officeDocument/2006/relationships/customXml" Target="../ink/ink2762.xml"/><Relationship Id="rId325" Type="http://schemas.openxmlformats.org/officeDocument/2006/relationships/image" Target="../media/image288.png"/><Relationship Id="rId171" Type="http://schemas.openxmlformats.org/officeDocument/2006/relationships/image" Target="../media/image211.png"/><Relationship Id="rId227" Type="http://schemas.openxmlformats.org/officeDocument/2006/relationships/image" Target="../media/image239.png"/><Relationship Id="rId269" Type="http://schemas.openxmlformats.org/officeDocument/2006/relationships/image" Target="../media/image260.png"/><Relationship Id="rId33" Type="http://schemas.openxmlformats.org/officeDocument/2006/relationships/customXml" Target="../ink/ink2720.xml"/><Relationship Id="rId129" Type="http://schemas.openxmlformats.org/officeDocument/2006/relationships/image" Target="../media/image190.png"/><Relationship Id="rId280" Type="http://schemas.openxmlformats.org/officeDocument/2006/relationships/customXml" Target="../ink/ink2843.xml"/><Relationship Id="rId75" Type="http://schemas.openxmlformats.org/officeDocument/2006/relationships/image" Target="../media/image163.png"/><Relationship Id="rId140" Type="http://schemas.openxmlformats.org/officeDocument/2006/relationships/customXml" Target="../ink/ink2773.xml"/><Relationship Id="rId182" Type="http://schemas.openxmlformats.org/officeDocument/2006/relationships/customXml" Target="../ink/ink2794.xml"/><Relationship Id="rId6" Type="http://schemas.openxmlformats.org/officeDocument/2006/relationships/image" Target="../media/image129.png"/><Relationship Id="rId238" Type="http://schemas.openxmlformats.org/officeDocument/2006/relationships/customXml" Target="../ink/ink2822.xml"/><Relationship Id="rId291" Type="http://schemas.openxmlformats.org/officeDocument/2006/relationships/image" Target="../media/image271.png"/><Relationship Id="rId305" Type="http://schemas.openxmlformats.org/officeDocument/2006/relationships/image" Target="../media/image278.png"/><Relationship Id="rId44" Type="http://schemas.openxmlformats.org/officeDocument/2006/relationships/image" Target="../media/image148.png"/><Relationship Id="rId86" Type="http://schemas.openxmlformats.org/officeDocument/2006/relationships/customXml" Target="../ink/ink2746.xml"/><Relationship Id="rId151" Type="http://schemas.openxmlformats.org/officeDocument/2006/relationships/image" Target="../media/image201.png"/><Relationship Id="rId193" Type="http://schemas.openxmlformats.org/officeDocument/2006/relationships/image" Target="../media/image222.png"/><Relationship Id="rId207" Type="http://schemas.openxmlformats.org/officeDocument/2006/relationships/image" Target="../media/image229.png"/><Relationship Id="rId249" Type="http://schemas.openxmlformats.org/officeDocument/2006/relationships/image" Target="../media/image250.png"/><Relationship Id="rId13" Type="http://schemas.openxmlformats.org/officeDocument/2006/relationships/customXml" Target="../ink/ink2710.xml"/><Relationship Id="rId109" Type="http://schemas.openxmlformats.org/officeDocument/2006/relationships/image" Target="../media/image180.png"/><Relationship Id="rId260" Type="http://schemas.openxmlformats.org/officeDocument/2006/relationships/customXml" Target="../ink/ink2833.xml"/><Relationship Id="rId316" Type="http://schemas.openxmlformats.org/officeDocument/2006/relationships/customXml" Target="../ink/ink2861.xml"/><Relationship Id="rId55" Type="http://schemas.openxmlformats.org/officeDocument/2006/relationships/customXml" Target="../ink/ink2731.xml"/><Relationship Id="rId97" Type="http://schemas.openxmlformats.org/officeDocument/2006/relationships/image" Target="../media/image174.png"/><Relationship Id="rId120" Type="http://schemas.openxmlformats.org/officeDocument/2006/relationships/customXml" Target="../ink/ink2763.xml"/><Relationship Id="rId162" Type="http://schemas.openxmlformats.org/officeDocument/2006/relationships/customXml" Target="../ink/ink2784.xml"/><Relationship Id="rId218" Type="http://schemas.openxmlformats.org/officeDocument/2006/relationships/customXml" Target="../ink/ink2812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9.png"/><Relationship Id="rId299" Type="http://schemas.openxmlformats.org/officeDocument/2006/relationships/image" Target="../media/image440.png"/><Relationship Id="rId21" Type="http://schemas.openxmlformats.org/officeDocument/2006/relationships/image" Target="../media/image301.png"/><Relationship Id="rId63" Type="http://schemas.openxmlformats.org/officeDocument/2006/relationships/image" Target="../media/image322.png"/><Relationship Id="rId159" Type="http://schemas.openxmlformats.org/officeDocument/2006/relationships/image" Target="../media/image370.png"/><Relationship Id="rId324" Type="http://schemas.openxmlformats.org/officeDocument/2006/relationships/customXml" Target="../ink/ink3030.xml"/><Relationship Id="rId366" Type="http://schemas.openxmlformats.org/officeDocument/2006/relationships/customXml" Target="../ink/ink3051.xml"/><Relationship Id="rId170" Type="http://schemas.openxmlformats.org/officeDocument/2006/relationships/customXml" Target="../ink/ink2953.xml"/><Relationship Id="rId226" Type="http://schemas.openxmlformats.org/officeDocument/2006/relationships/customXml" Target="../ink/ink2981.xml"/><Relationship Id="rId268" Type="http://schemas.openxmlformats.org/officeDocument/2006/relationships/customXml" Target="../ink/ink3002.xml"/><Relationship Id="rId32" Type="http://schemas.openxmlformats.org/officeDocument/2006/relationships/customXml" Target="../ink/ink2884.xml"/><Relationship Id="rId74" Type="http://schemas.openxmlformats.org/officeDocument/2006/relationships/customXml" Target="../ink/ink2905.xml"/><Relationship Id="rId128" Type="http://schemas.openxmlformats.org/officeDocument/2006/relationships/customXml" Target="../ink/ink2932.xml"/><Relationship Id="rId335" Type="http://schemas.openxmlformats.org/officeDocument/2006/relationships/image" Target="../media/image458.png"/><Relationship Id="rId5" Type="http://schemas.openxmlformats.org/officeDocument/2006/relationships/image" Target="../media/image293.png"/><Relationship Id="rId181" Type="http://schemas.openxmlformats.org/officeDocument/2006/relationships/image" Target="../media/image381.png"/><Relationship Id="rId237" Type="http://schemas.openxmlformats.org/officeDocument/2006/relationships/image" Target="../media/image409.png"/><Relationship Id="rId279" Type="http://schemas.openxmlformats.org/officeDocument/2006/relationships/image" Target="../media/image430.png"/><Relationship Id="rId43" Type="http://schemas.openxmlformats.org/officeDocument/2006/relationships/image" Target="../media/image312.png"/><Relationship Id="rId139" Type="http://schemas.openxmlformats.org/officeDocument/2006/relationships/image" Target="../media/image360.png"/><Relationship Id="rId290" Type="http://schemas.openxmlformats.org/officeDocument/2006/relationships/customXml" Target="../ink/ink3013.xml"/><Relationship Id="rId304" Type="http://schemas.openxmlformats.org/officeDocument/2006/relationships/customXml" Target="../ink/ink3020.xml"/><Relationship Id="rId346" Type="http://schemas.openxmlformats.org/officeDocument/2006/relationships/customXml" Target="../ink/ink3041.xml"/><Relationship Id="rId85" Type="http://schemas.openxmlformats.org/officeDocument/2006/relationships/image" Target="../media/image333.png"/><Relationship Id="rId150" Type="http://schemas.openxmlformats.org/officeDocument/2006/relationships/customXml" Target="../ink/ink2943.xml"/><Relationship Id="rId192" Type="http://schemas.openxmlformats.org/officeDocument/2006/relationships/customXml" Target="../ink/ink2964.xml"/><Relationship Id="rId206" Type="http://schemas.openxmlformats.org/officeDocument/2006/relationships/customXml" Target="../ink/ink2971.xml"/><Relationship Id="rId248" Type="http://schemas.openxmlformats.org/officeDocument/2006/relationships/customXml" Target="../ink/ink2992.xml"/><Relationship Id="rId12" Type="http://schemas.openxmlformats.org/officeDocument/2006/relationships/customXml" Target="../ink/ink2874.xml"/><Relationship Id="rId108" Type="http://schemas.openxmlformats.org/officeDocument/2006/relationships/customXml" Target="../ink/ink2922.xml"/><Relationship Id="rId315" Type="http://schemas.openxmlformats.org/officeDocument/2006/relationships/image" Target="../media/image448.png"/><Relationship Id="rId357" Type="http://schemas.openxmlformats.org/officeDocument/2006/relationships/image" Target="../media/image468.png"/><Relationship Id="rId54" Type="http://schemas.openxmlformats.org/officeDocument/2006/relationships/customXml" Target="../ink/ink2895.xml"/><Relationship Id="rId96" Type="http://schemas.openxmlformats.org/officeDocument/2006/relationships/customXml" Target="../ink/ink2916.xml"/><Relationship Id="rId161" Type="http://schemas.openxmlformats.org/officeDocument/2006/relationships/image" Target="../media/image371.png"/><Relationship Id="rId217" Type="http://schemas.openxmlformats.org/officeDocument/2006/relationships/image" Target="../media/image399.png"/><Relationship Id="rId259" Type="http://schemas.openxmlformats.org/officeDocument/2006/relationships/image" Target="../media/image420.png"/><Relationship Id="rId23" Type="http://schemas.openxmlformats.org/officeDocument/2006/relationships/image" Target="../media/image302.png"/><Relationship Id="rId119" Type="http://schemas.openxmlformats.org/officeDocument/2006/relationships/image" Target="../media/image350.png"/><Relationship Id="rId270" Type="http://schemas.openxmlformats.org/officeDocument/2006/relationships/customXml" Target="../ink/ink3003.xml"/><Relationship Id="rId326" Type="http://schemas.openxmlformats.org/officeDocument/2006/relationships/customXml" Target="../ink/ink3031.xml"/><Relationship Id="rId65" Type="http://schemas.openxmlformats.org/officeDocument/2006/relationships/image" Target="../media/image323.png"/><Relationship Id="rId130" Type="http://schemas.openxmlformats.org/officeDocument/2006/relationships/customXml" Target="../ink/ink2933.xml"/><Relationship Id="rId368" Type="http://schemas.openxmlformats.org/officeDocument/2006/relationships/customXml" Target="../ink/ink3052.xml"/><Relationship Id="rId172" Type="http://schemas.openxmlformats.org/officeDocument/2006/relationships/customXml" Target="../ink/ink2954.xml"/><Relationship Id="rId228" Type="http://schemas.openxmlformats.org/officeDocument/2006/relationships/customXml" Target="../ink/ink2982.xml"/><Relationship Id="rId281" Type="http://schemas.openxmlformats.org/officeDocument/2006/relationships/image" Target="../media/image431.png"/><Relationship Id="rId337" Type="http://schemas.openxmlformats.org/officeDocument/2006/relationships/image" Target="../media/image459.png"/><Relationship Id="rId34" Type="http://schemas.openxmlformats.org/officeDocument/2006/relationships/customXml" Target="../ink/ink2885.xml"/><Relationship Id="rId76" Type="http://schemas.openxmlformats.org/officeDocument/2006/relationships/customXml" Target="../ink/ink2906.xml"/><Relationship Id="rId141" Type="http://schemas.openxmlformats.org/officeDocument/2006/relationships/image" Target="../media/image361.png"/><Relationship Id="rId7" Type="http://schemas.openxmlformats.org/officeDocument/2006/relationships/image" Target="../media/image294.png"/><Relationship Id="rId183" Type="http://schemas.openxmlformats.org/officeDocument/2006/relationships/image" Target="../media/image382.png"/><Relationship Id="rId239" Type="http://schemas.openxmlformats.org/officeDocument/2006/relationships/image" Target="../media/image410.png"/><Relationship Id="rId250" Type="http://schemas.openxmlformats.org/officeDocument/2006/relationships/customXml" Target="../ink/ink2993.xml"/><Relationship Id="rId292" Type="http://schemas.openxmlformats.org/officeDocument/2006/relationships/customXml" Target="../ink/ink3014.xml"/><Relationship Id="rId306" Type="http://schemas.openxmlformats.org/officeDocument/2006/relationships/customXml" Target="../ink/ink3021.xml"/><Relationship Id="rId45" Type="http://schemas.openxmlformats.org/officeDocument/2006/relationships/image" Target="../media/image313.png"/><Relationship Id="rId87" Type="http://schemas.openxmlformats.org/officeDocument/2006/relationships/image" Target="../media/image334.png"/><Relationship Id="rId110" Type="http://schemas.openxmlformats.org/officeDocument/2006/relationships/customXml" Target="../ink/ink2923.xml"/><Relationship Id="rId348" Type="http://schemas.openxmlformats.org/officeDocument/2006/relationships/customXml" Target="../ink/ink3042.xml"/><Relationship Id="rId152" Type="http://schemas.openxmlformats.org/officeDocument/2006/relationships/customXml" Target="../ink/ink2944.xml"/><Relationship Id="rId194" Type="http://schemas.openxmlformats.org/officeDocument/2006/relationships/customXml" Target="../ink/ink2965.xml"/><Relationship Id="rId208" Type="http://schemas.openxmlformats.org/officeDocument/2006/relationships/customXml" Target="../ink/ink2972.xml"/><Relationship Id="rId261" Type="http://schemas.openxmlformats.org/officeDocument/2006/relationships/image" Target="../media/image421.png"/><Relationship Id="rId14" Type="http://schemas.openxmlformats.org/officeDocument/2006/relationships/customXml" Target="../ink/ink2875.xml"/><Relationship Id="rId56" Type="http://schemas.openxmlformats.org/officeDocument/2006/relationships/customXml" Target="../ink/ink2896.xml"/><Relationship Id="rId317" Type="http://schemas.openxmlformats.org/officeDocument/2006/relationships/image" Target="../media/image449.png"/><Relationship Id="rId359" Type="http://schemas.openxmlformats.org/officeDocument/2006/relationships/image" Target="../media/image469.png"/><Relationship Id="rId98" Type="http://schemas.openxmlformats.org/officeDocument/2006/relationships/customXml" Target="../ink/ink2917.xml"/><Relationship Id="rId121" Type="http://schemas.openxmlformats.org/officeDocument/2006/relationships/image" Target="../media/image351.png"/><Relationship Id="rId163" Type="http://schemas.openxmlformats.org/officeDocument/2006/relationships/image" Target="../media/image372.png"/><Relationship Id="rId219" Type="http://schemas.openxmlformats.org/officeDocument/2006/relationships/image" Target="../media/image400.png"/><Relationship Id="rId370" Type="http://schemas.openxmlformats.org/officeDocument/2006/relationships/customXml" Target="../ink/ink3053.xml"/><Relationship Id="rId230" Type="http://schemas.openxmlformats.org/officeDocument/2006/relationships/customXml" Target="../ink/ink2983.xml"/><Relationship Id="rId25" Type="http://schemas.openxmlformats.org/officeDocument/2006/relationships/image" Target="../media/image303.png"/><Relationship Id="rId67" Type="http://schemas.openxmlformats.org/officeDocument/2006/relationships/image" Target="../media/image324.png"/><Relationship Id="rId272" Type="http://schemas.openxmlformats.org/officeDocument/2006/relationships/customXml" Target="../ink/ink3004.xml"/><Relationship Id="rId328" Type="http://schemas.openxmlformats.org/officeDocument/2006/relationships/customXml" Target="../ink/ink3032.xml"/><Relationship Id="rId132" Type="http://schemas.openxmlformats.org/officeDocument/2006/relationships/customXml" Target="../ink/ink2934.xml"/><Relationship Id="rId174" Type="http://schemas.openxmlformats.org/officeDocument/2006/relationships/customXml" Target="../ink/ink2955.xml"/><Relationship Id="rId241" Type="http://schemas.openxmlformats.org/officeDocument/2006/relationships/image" Target="../media/image411.png"/><Relationship Id="rId15" Type="http://schemas.openxmlformats.org/officeDocument/2006/relationships/image" Target="../media/image298.png"/><Relationship Id="rId36" Type="http://schemas.openxmlformats.org/officeDocument/2006/relationships/customXml" Target="../ink/ink2886.xml"/><Relationship Id="rId57" Type="http://schemas.openxmlformats.org/officeDocument/2006/relationships/image" Target="../media/image319.png"/><Relationship Id="rId262" Type="http://schemas.openxmlformats.org/officeDocument/2006/relationships/customXml" Target="../ink/ink2999.xml"/><Relationship Id="rId283" Type="http://schemas.openxmlformats.org/officeDocument/2006/relationships/image" Target="../media/image432.png"/><Relationship Id="rId318" Type="http://schemas.openxmlformats.org/officeDocument/2006/relationships/customXml" Target="../ink/ink3027.xml"/><Relationship Id="rId339" Type="http://schemas.openxmlformats.org/officeDocument/2006/relationships/image" Target="../media/image460.png"/><Relationship Id="rId78" Type="http://schemas.openxmlformats.org/officeDocument/2006/relationships/customXml" Target="../ink/ink2907.xml"/><Relationship Id="rId99" Type="http://schemas.openxmlformats.org/officeDocument/2006/relationships/image" Target="../media/image340.png"/><Relationship Id="rId101" Type="http://schemas.openxmlformats.org/officeDocument/2006/relationships/image" Target="../media/image341.png"/><Relationship Id="rId122" Type="http://schemas.openxmlformats.org/officeDocument/2006/relationships/customXml" Target="../ink/ink2929.xml"/><Relationship Id="rId143" Type="http://schemas.openxmlformats.org/officeDocument/2006/relationships/image" Target="../media/image362.png"/><Relationship Id="rId164" Type="http://schemas.openxmlformats.org/officeDocument/2006/relationships/customXml" Target="../ink/ink2950.xml"/><Relationship Id="rId185" Type="http://schemas.openxmlformats.org/officeDocument/2006/relationships/image" Target="../media/image383.png"/><Relationship Id="rId350" Type="http://schemas.openxmlformats.org/officeDocument/2006/relationships/customXml" Target="../ink/ink3043.xml"/><Relationship Id="rId371" Type="http://schemas.openxmlformats.org/officeDocument/2006/relationships/image" Target="../media/image475.png"/><Relationship Id="rId9" Type="http://schemas.openxmlformats.org/officeDocument/2006/relationships/image" Target="../media/image295.png"/><Relationship Id="rId210" Type="http://schemas.openxmlformats.org/officeDocument/2006/relationships/customXml" Target="../ink/ink2973.xml"/><Relationship Id="rId26" Type="http://schemas.openxmlformats.org/officeDocument/2006/relationships/customXml" Target="../ink/ink2881.xml"/><Relationship Id="rId231" Type="http://schemas.openxmlformats.org/officeDocument/2006/relationships/image" Target="../media/image406.png"/><Relationship Id="rId252" Type="http://schemas.openxmlformats.org/officeDocument/2006/relationships/customXml" Target="../ink/ink2994.xml"/><Relationship Id="rId273" Type="http://schemas.openxmlformats.org/officeDocument/2006/relationships/image" Target="../media/image427.png"/><Relationship Id="rId294" Type="http://schemas.openxmlformats.org/officeDocument/2006/relationships/customXml" Target="../ink/ink3015.xml"/><Relationship Id="rId308" Type="http://schemas.openxmlformats.org/officeDocument/2006/relationships/customXml" Target="../ink/ink3022.xml"/><Relationship Id="rId329" Type="http://schemas.openxmlformats.org/officeDocument/2006/relationships/image" Target="../media/image455.png"/><Relationship Id="rId47" Type="http://schemas.openxmlformats.org/officeDocument/2006/relationships/image" Target="../media/image314.png"/><Relationship Id="rId68" Type="http://schemas.openxmlformats.org/officeDocument/2006/relationships/customXml" Target="../ink/ink2902.xml"/><Relationship Id="rId89" Type="http://schemas.openxmlformats.org/officeDocument/2006/relationships/image" Target="../media/image335.png"/><Relationship Id="rId112" Type="http://schemas.openxmlformats.org/officeDocument/2006/relationships/customXml" Target="../ink/ink2924.xml"/><Relationship Id="rId133" Type="http://schemas.openxmlformats.org/officeDocument/2006/relationships/image" Target="../media/image357.png"/><Relationship Id="rId154" Type="http://schemas.openxmlformats.org/officeDocument/2006/relationships/customXml" Target="../ink/ink2945.xml"/><Relationship Id="rId175" Type="http://schemas.openxmlformats.org/officeDocument/2006/relationships/image" Target="../media/image378.png"/><Relationship Id="rId340" Type="http://schemas.openxmlformats.org/officeDocument/2006/relationships/customXml" Target="../ink/ink3038.xml"/><Relationship Id="rId361" Type="http://schemas.openxmlformats.org/officeDocument/2006/relationships/image" Target="../media/image470.png"/><Relationship Id="rId196" Type="http://schemas.openxmlformats.org/officeDocument/2006/relationships/customXml" Target="../ink/ink2966.xml"/><Relationship Id="rId200" Type="http://schemas.openxmlformats.org/officeDocument/2006/relationships/customXml" Target="../ink/ink2968.xml"/><Relationship Id="rId16" Type="http://schemas.openxmlformats.org/officeDocument/2006/relationships/customXml" Target="../ink/ink2876.xml"/><Relationship Id="rId221" Type="http://schemas.openxmlformats.org/officeDocument/2006/relationships/image" Target="../media/image401.png"/><Relationship Id="rId242" Type="http://schemas.openxmlformats.org/officeDocument/2006/relationships/customXml" Target="../ink/ink2989.xml"/><Relationship Id="rId263" Type="http://schemas.openxmlformats.org/officeDocument/2006/relationships/image" Target="../media/image422.png"/><Relationship Id="rId284" Type="http://schemas.openxmlformats.org/officeDocument/2006/relationships/customXml" Target="../ink/ink3010.xml"/><Relationship Id="rId319" Type="http://schemas.openxmlformats.org/officeDocument/2006/relationships/image" Target="../media/image450.png"/><Relationship Id="rId37" Type="http://schemas.openxmlformats.org/officeDocument/2006/relationships/image" Target="../media/image309.png"/><Relationship Id="rId58" Type="http://schemas.openxmlformats.org/officeDocument/2006/relationships/customXml" Target="../ink/ink2897.xml"/><Relationship Id="rId79" Type="http://schemas.openxmlformats.org/officeDocument/2006/relationships/image" Target="../media/image330.png"/><Relationship Id="rId102" Type="http://schemas.openxmlformats.org/officeDocument/2006/relationships/customXml" Target="../ink/ink2919.xml"/><Relationship Id="rId123" Type="http://schemas.openxmlformats.org/officeDocument/2006/relationships/image" Target="../media/image352.png"/><Relationship Id="rId144" Type="http://schemas.openxmlformats.org/officeDocument/2006/relationships/customXml" Target="../ink/ink2940.xml"/><Relationship Id="rId330" Type="http://schemas.openxmlformats.org/officeDocument/2006/relationships/customXml" Target="../ink/ink3033.xml"/><Relationship Id="rId90" Type="http://schemas.openxmlformats.org/officeDocument/2006/relationships/customXml" Target="../ink/ink2913.xml"/><Relationship Id="rId165" Type="http://schemas.openxmlformats.org/officeDocument/2006/relationships/image" Target="../media/image373.png"/><Relationship Id="rId186" Type="http://schemas.openxmlformats.org/officeDocument/2006/relationships/customXml" Target="../ink/ink2961.xml"/><Relationship Id="rId351" Type="http://schemas.openxmlformats.org/officeDocument/2006/relationships/image" Target="../media/image465.png"/><Relationship Id="rId211" Type="http://schemas.openxmlformats.org/officeDocument/2006/relationships/image" Target="../media/image396.png"/><Relationship Id="rId232" Type="http://schemas.openxmlformats.org/officeDocument/2006/relationships/customXml" Target="../ink/ink2984.xml"/><Relationship Id="rId253" Type="http://schemas.openxmlformats.org/officeDocument/2006/relationships/image" Target="../media/image417.png"/><Relationship Id="rId274" Type="http://schemas.openxmlformats.org/officeDocument/2006/relationships/customXml" Target="../ink/ink3005.xml"/><Relationship Id="rId295" Type="http://schemas.openxmlformats.org/officeDocument/2006/relationships/image" Target="../media/image438.png"/><Relationship Id="rId309" Type="http://schemas.openxmlformats.org/officeDocument/2006/relationships/image" Target="../media/image445.png"/><Relationship Id="rId27" Type="http://schemas.openxmlformats.org/officeDocument/2006/relationships/image" Target="../media/image304.png"/><Relationship Id="rId48" Type="http://schemas.openxmlformats.org/officeDocument/2006/relationships/customXml" Target="../ink/ink2892.xml"/><Relationship Id="rId69" Type="http://schemas.openxmlformats.org/officeDocument/2006/relationships/image" Target="../media/image325.png"/><Relationship Id="rId113" Type="http://schemas.openxmlformats.org/officeDocument/2006/relationships/image" Target="../media/image347.png"/><Relationship Id="rId134" Type="http://schemas.openxmlformats.org/officeDocument/2006/relationships/customXml" Target="../ink/ink2935.xml"/><Relationship Id="rId320" Type="http://schemas.openxmlformats.org/officeDocument/2006/relationships/customXml" Target="../ink/ink3028.xml"/><Relationship Id="rId80" Type="http://schemas.openxmlformats.org/officeDocument/2006/relationships/customXml" Target="../ink/ink2908.xml"/><Relationship Id="rId155" Type="http://schemas.openxmlformats.org/officeDocument/2006/relationships/image" Target="../media/image368.png"/><Relationship Id="rId176" Type="http://schemas.openxmlformats.org/officeDocument/2006/relationships/customXml" Target="../ink/ink2956.xml"/><Relationship Id="rId197" Type="http://schemas.openxmlformats.org/officeDocument/2006/relationships/image" Target="../media/image389.png"/><Relationship Id="rId341" Type="http://schemas.openxmlformats.org/officeDocument/2006/relationships/image" Target="../media/image127.png"/><Relationship Id="rId362" Type="http://schemas.openxmlformats.org/officeDocument/2006/relationships/customXml" Target="../ink/ink3049.xml"/><Relationship Id="rId201" Type="http://schemas.openxmlformats.org/officeDocument/2006/relationships/image" Target="../media/image391.png"/><Relationship Id="rId222" Type="http://schemas.openxmlformats.org/officeDocument/2006/relationships/customXml" Target="../ink/ink2979.xml"/><Relationship Id="rId243" Type="http://schemas.openxmlformats.org/officeDocument/2006/relationships/image" Target="../media/image412.png"/><Relationship Id="rId264" Type="http://schemas.openxmlformats.org/officeDocument/2006/relationships/customXml" Target="../ink/ink3000.xml"/><Relationship Id="rId285" Type="http://schemas.openxmlformats.org/officeDocument/2006/relationships/image" Target="../media/image433.png"/><Relationship Id="rId17" Type="http://schemas.openxmlformats.org/officeDocument/2006/relationships/image" Target="../media/image299.png"/><Relationship Id="rId38" Type="http://schemas.openxmlformats.org/officeDocument/2006/relationships/customXml" Target="../ink/ink2887.xml"/><Relationship Id="rId59" Type="http://schemas.openxmlformats.org/officeDocument/2006/relationships/image" Target="../media/image320.png"/><Relationship Id="rId103" Type="http://schemas.openxmlformats.org/officeDocument/2006/relationships/image" Target="../media/image342.png"/><Relationship Id="rId124" Type="http://schemas.openxmlformats.org/officeDocument/2006/relationships/customXml" Target="../ink/ink2930.xml"/><Relationship Id="rId310" Type="http://schemas.openxmlformats.org/officeDocument/2006/relationships/customXml" Target="../ink/ink3023.xml"/><Relationship Id="rId70" Type="http://schemas.openxmlformats.org/officeDocument/2006/relationships/customXml" Target="../ink/ink2903.xml"/><Relationship Id="rId91" Type="http://schemas.openxmlformats.org/officeDocument/2006/relationships/image" Target="../media/image336.png"/><Relationship Id="rId145" Type="http://schemas.openxmlformats.org/officeDocument/2006/relationships/image" Target="../media/image363.png"/><Relationship Id="rId166" Type="http://schemas.openxmlformats.org/officeDocument/2006/relationships/customXml" Target="../ink/ink2951.xml"/><Relationship Id="rId187" Type="http://schemas.openxmlformats.org/officeDocument/2006/relationships/image" Target="../media/image384.png"/><Relationship Id="rId331" Type="http://schemas.openxmlformats.org/officeDocument/2006/relationships/image" Target="../media/image456.png"/><Relationship Id="rId352" Type="http://schemas.openxmlformats.org/officeDocument/2006/relationships/customXml" Target="../ink/ink3044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974.xml"/><Relationship Id="rId233" Type="http://schemas.openxmlformats.org/officeDocument/2006/relationships/image" Target="../media/image407.png"/><Relationship Id="rId254" Type="http://schemas.openxmlformats.org/officeDocument/2006/relationships/customXml" Target="../ink/ink2995.xml"/><Relationship Id="rId28" Type="http://schemas.openxmlformats.org/officeDocument/2006/relationships/customXml" Target="../ink/ink2882.xml"/><Relationship Id="rId49" Type="http://schemas.openxmlformats.org/officeDocument/2006/relationships/image" Target="../media/image315.png"/><Relationship Id="rId114" Type="http://schemas.openxmlformats.org/officeDocument/2006/relationships/customXml" Target="../ink/ink2925.xml"/><Relationship Id="rId275" Type="http://schemas.openxmlformats.org/officeDocument/2006/relationships/image" Target="../media/image428.png"/><Relationship Id="rId296" Type="http://schemas.openxmlformats.org/officeDocument/2006/relationships/customXml" Target="../ink/ink3016.xml"/><Relationship Id="rId300" Type="http://schemas.openxmlformats.org/officeDocument/2006/relationships/customXml" Target="../ink/ink3018.xml"/><Relationship Id="rId60" Type="http://schemas.openxmlformats.org/officeDocument/2006/relationships/customXml" Target="../ink/ink2898.xml"/><Relationship Id="rId81" Type="http://schemas.openxmlformats.org/officeDocument/2006/relationships/image" Target="../media/image331.png"/><Relationship Id="rId135" Type="http://schemas.openxmlformats.org/officeDocument/2006/relationships/image" Target="../media/image358.png"/><Relationship Id="rId156" Type="http://schemas.openxmlformats.org/officeDocument/2006/relationships/customXml" Target="../ink/ink2946.xml"/><Relationship Id="rId177" Type="http://schemas.openxmlformats.org/officeDocument/2006/relationships/image" Target="../media/image379.png"/><Relationship Id="rId198" Type="http://schemas.openxmlformats.org/officeDocument/2006/relationships/customXml" Target="../ink/ink2967.xml"/><Relationship Id="rId321" Type="http://schemas.openxmlformats.org/officeDocument/2006/relationships/image" Target="../media/image451.png"/><Relationship Id="rId342" Type="http://schemas.openxmlformats.org/officeDocument/2006/relationships/customXml" Target="../ink/ink3039.xml"/><Relationship Id="rId363" Type="http://schemas.openxmlformats.org/officeDocument/2006/relationships/image" Target="../media/image471.png"/><Relationship Id="rId202" Type="http://schemas.openxmlformats.org/officeDocument/2006/relationships/customXml" Target="../ink/ink2969.xml"/><Relationship Id="rId223" Type="http://schemas.openxmlformats.org/officeDocument/2006/relationships/image" Target="../media/image402.png"/><Relationship Id="rId244" Type="http://schemas.openxmlformats.org/officeDocument/2006/relationships/customXml" Target="../ink/ink2990.xml"/><Relationship Id="rId18" Type="http://schemas.openxmlformats.org/officeDocument/2006/relationships/customXml" Target="../ink/ink2877.xml"/><Relationship Id="rId39" Type="http://schemas.openxmlformats.org/officeDocument/2006/relationships/image" Target="../media/image310.png"/><Relationship Id="rId265" Type="http://schemas.openxmlformats.org/officeDocument/2006/relationships/image" Target="../media/image423.png"/><Relationship Id="rId286" Type="http://schemas.openxmlformats.org/officeDocument/2006/relationships/customXml" Target="../ink/ink3011.xml"/><Relationship Id="rId50" Type="http://schemas.openxmlformats.org/officeDocument/2006/relationships/customXml" Target="../ink/ink2893.xml"/><Relationship Id="rId104" Type="http://schemas.openxmlformats.org/officeDocument/2006/relationships/customXml" Target="../ink/ink2920.xml"/><Relationship Id="rId125" Type="http://schemas.openxmlformats.org/officeDocument/2006/relationships/image" Target="../media/image353.png"/><Relationship Id="rId146" Type="http://schemas.openxmlformats.org/officeDocument/2006/relationships/customXml" Target="../ink/ink2941.xml"/><Relationship Id="rId167" Type="http://schemas.openxmlformats.org/officeDocument/2006/relationships/image" Target="../media/image374.png"/><Relationship Id="rId188" Type="http://schemas.openxmlformats.org/officeDocument/2006/relationships/customXml" Target="../ink/ink2962.xml"/><Relationship Id="rId311" Type="http://schemas.openxmlformats.org/officeDocument/2006/relationships/image" Target="../media/image446.png"/><Relationship Id="rId332" Type="http://schemas.openxmlformats.org/officeDocument/2006/relationships/customXml" Target="../ink/ink3034.xml"/><Relationship Id="rId353" Type="http://schemas.openxmlformats.org/officeDocument/2006/relationships/image" Target="../media/image466.png"/><Relationship Id="rId71" Type="http://schemas.openxmlformats.org/officeDocument/2006/relationships/image" Target="../media/image326.png"/><Relationship Id="rId92" Type="http://schemas.openxmlformats.org/officeDocument/2006/relationships/customXml" Target="../ink/ink2914.xml"/><Relationship Id="rId213" Type="http://schemas.openxmlformats.org/officeDocument/2006/relationships/image" Target="../media/image397.png"/><Relationship Id="rId234" Type="http://schemas.openxmlformats.org/officeDocument/2006/relationships/customXml" Target="../ink/ink2985.xml"/><Relationship Id="rId2" Type="http://schemas.openxmlformats.org/officeDocument/2006/relationships/customXml" Target="../ink/ink2869.xml"/><Relationship Id="rId29" Type="http://schemas.openxmlformats.org/officeDocument/2006/relationships/image" Target="../media/image305.png"/><Relationship Id="rId255" Type="http://schemas.openxmlformats.org/officeDocument/2006/relationships/image" Target="../media/image418.png"/><Relationship Id="rId276" Type="http://schemas.openxmlformats.org/officeDocument/2006/relationships/customXml" Target="../ink/ink3006.xml"/><Relationship Id="rId297" Type="http://schemas.openxmlformats.org/officeDocument/2006/relationships/image" Target="../media/image439.png"/><Relationship Id="rId40" Type="http://schemas.openxmlformats.org/officeDocument/2006/relationships/customXml" Target="../ink/ink2888.xml"/><Relationship Id="rId115" Type="http://schemas.openxmlformats.org/officeDocument/2006/relationships/image" Target="../media/image348.png"/><Relationship Id="rId136" Type="http://schemas.openxmlformats.org/officeDocument/2006/relationships/customXml" Target="../ink/ink2936.xml"/><Relationship Id="rId157" Type="http://schemas.openxmlformats.org/officeDocument/2006/relationships/image" Target="../media/image369.png"/><Relationship Id="rId178" Type="http://schemas.openxmlformats.org/officeDocument/2006/relationships/customXml" Target="../ink/ink2957.xml"/><Relationship Id="rId301" Type="http://schemas.openxmlformats.org/officeDocument/2006/relationships/image" Target="../media/image441.png"/><Relationship Id="rId322" Type="http://schemas.openxmlformats.org/officeDocument/2006/relationships/customXml" Target="../ink/ink3029.xml"/><Relationship Id="rId343" Type="http://schemas.openxmlformats.org/officeDocument/2006/relationships/image" Target="../media/image461.png"/><Relationship Id="rId364" Type="http://schemas.openxmlformats.org/officeDocument/2006/relationships/customXml" Target="../ink/ink3050.xml"/><Relationship Id="rId61" Type="http://schemas.openxmlformats.org/officeDocument/2006/relationships/image" Target="../media/image321.png"/><Relationship Id="rId82" Type="http://schemas.openxmlformats.org/officeDocument/2006/relationships/customXml" Target="../ink/ink2909.xml"/><Relationship Id="rId199" Type="http://schemas.openxmlformats.org/officeDocument/2006/relationships/image" Target="../media/image390.png"/><Relationship Id="rId203" Type="http://schemas.openxmlformats.org/officeDocument/2006/relationships/image" Target="../media/image392.png"/><Relationship Id="rId19" Type="http://schemas.openxmlformats.org/officeDocument/2006/relationships/image" Target="../media/image300.png"/><Relationship Id="rId224" Type="http://schemas.openxmlformats.org/officeDocument/2006/relationships/customXml" Target="../ink/ink2980.xml"/><Relationship Id="rId245" Type="http://schemas.openxmlformats.org/officeDocument/2006/relationships/image" Target="../media/image413.png"/><Relationship Id="rId266" Type="http://schemas.openxmlformats.org/officeDocument/2006/relationships/customXml" Target="../ink/ink3001.xml"/><Relationship Id="rId287" Type="http://schemas.openxmlformats.org/officeDocument/2006/relationships/image" Target="../media/image434.png"/><Relationship Id="rId30" Type="http://schemas.openxmlformats.org/officeDocument/2006/relationships/customXml" Target="../ink/ink2883.xml"/><Relationship Id="rId105" Type="http://schemas.openxmlformats.org/officeDocument/2006/relationships/image" Target="../media/image343.png"/><Relationship Id="rId126" Type="http://schemas.openxmlformats.org/officeDocument/2006/relationships/customXml" Target="../ink/ink2931.xml"/><Relationship Id="rId147" Type="http://schemas.openxmlformats.org/officeDocument/2006/relationships/image" Target="../media/image364.png"/><Relationship Id="rId168" Type="http://schemas.openxmlformats.org/officeDocument/2006/relationships/customXml" Target="../ink/ink2952.xml"/><Relationship Id="rId312" Type="http://schemas.openxmlformats.org/officeDocument/2006/relationships/customXml" Target="../ink/ink3024.xml"/><Relationship Id="rId333" Type="http://schemas.openxmlformats.org/officeDocument/2006/relationships/image" Target="../media/image457.png"/><Relationship Id="rId354" Type="http://schemas.openxmlformats.org/officeDocument/2006/relationships/customXml" Target="../ink/ink3045.xml"/><Relationship Id="rId51" Type="http://schemas.openxmlformats.org/officeDocument/2006/relationships/image" Target="../media/image316.png"/><Relationship Id="rId72" Type="http://schemas.openxmlformats.org/officeDocument/2006/relationships/customXml" Target="../ink/ink2904.xml"/><Relationship Id="rId93" Type="http://schemas.openxmlformats.org/officeDocument/2006/relationships/image" Target="../media/image337.png"/><Relationship Id="rId189" Type="http://schemas.openxmlformats.org/officeDocument/2006/relationships/image" Target="../media/image385.png"/><Relationship Id="rId3" Type="http://schemas.openxmlformats.org/officeDocument/2006/relationships/image" Target="../media/image292.png"/><Relationship Id="rId214" Type="http://schemas.openxmlformats.org/officeDocument/2006/relationships/customXml" Target="../ink/ink2975.xml"/><Relationship Id="rId235" Type="http://schemas.openxmlformats.org/officeDocument/2006/relationships/image" Target="../media/image408.png"/><Relationship Id="rId256" Type="http://schemas.openxmlformats.org/officeDocument/2006/relationships/customXml" Target="../ink/ink2996.xml"/><Relationship Id="rId277" Type="http://schemas.openxmlformats.org/officeDocument/2006/relationships/image" Target="../media/image429.png"/><Relationship Id="rId298" Type="http://schemas.openxmlformats.org/officeDocument/2006/relationships/customXml" Target="../ink/ink3017.xml"/><Relationship Id="rId116" Type="http://schemas.openxmlformats.org/officeDocument/2006/relationships/customXml" Target="../ink/ink2926.xml"/><Relationship Id="rId137" Type="http://schemas.openxmlformats.org/officeDocument/2006/relationships/image" Target="../media/image359.png"/><Relationship Id="rId158" Type="http://schemas.openxmlformats.org/officeDocument/2006/relationships/customXml" Target="../ink/ink2947.xml"/><Relationship Id="rId302" Type="http://schemas.openxmlformats.org/officeDocument/2006/relationships/customXml" Target="../ink/ink3019.xml"/><Relationship Id="rId323" Type="http://schemas.openxmlformats.org/officeDocument/2006/relationships/image" Target="../media/image452.png"/><Relationship Id="rId344" Type="http://schemas.openxmlformats.org/officeDocument/2006/relationships/customXml" Target="../ink/ink3040.xml"/><Relationship Id="rId20" Type="http://schemas.openxmlformats.org/officeDocument/2006/relationships/customXml" Target="../ink/ink2878.xml"/><Relationship Id="rId41" Type="http://schemas.openxmlformats.org/officeDocument/2006/relationships/image" Target="../media/image311.png"/><Relationship Id="rId62" Type="http://schemas.openxmlformats.org/officeDocument/2006/relationships/customXml" Target="../ink/ink2899.xml"/><Relationship Id="rId83" Type="http://schemas.openxmlformats.org/officeDocument/2006/relationships/image" Target="../media/image332.png"/><Relationship Id="rId179" Type="http://schemas.openxmlformats.org/officeDocument/2006/relationships/image" Target="../media/image380.png"/><Relationship Id="rId365" Type="http://schemas.openxmlformats.org/officeDocument/2006/relationships/image" Target="../media/image472.png"/><Relationship Id="rId190" Type="http://schemas.openxmlformats.org/officeDocument/2006/relationships/customXml" Target="../ink/ink2963.xml"/><Relationship Id="rId204" Type="http://schemas.openxmlformats.org/officeDocument/2006/relationships/customXml" Target="../ink/ink2970.xml"/><Relationship Id="rId225" Type="http://schemas.openxmlformats.org/officeDocument/2006/relationships/image" Target="../media/image403.png"/><Relationship Id="rId246" Type="http://schemas.openxmlformats.org/officeDocument/2006/relationships/customXml" Target="../ink/ink2991.xml"/><Relationship Id="rId267" Type="http://schemas.openxmlformats.org/officeDocument/2006/relationships/image" Target="../media/image424.png"/><Relationship Id="rId288" Type="http://schemas.openxmlformats.org/officeDocument/2006/relationships/customXml" Target="../ink/ink3012.xml"/><Relationship Id="rId106" Type="http://schemas.openxmlformats.org/officeDocument/2006/relationships/customXml" Target="../ink/ink2921.xml"/><Relationship Id="rId127" Type="http://schemas.openxmlformats.org/officeDocument/2006/relationships/image" Target="../media/image354.png"/><Relationship Id="rId313" Type="http://schemas.openxmlformats.org/officeDocument/2006/relationships/image" Target="../media/image447.png"/><Relationship Id="rId10" Type="http://schemas.openxmlformats.org/officeDocument/2006/relationships/customXml" Target="../ink/ink2873.xml"/><Relationship Id="rId31" Type="http://schemas.openxmlformats.org/officeDocument/2006/relationships/image" Target="../media/image306.png"/><Relationship Id="rId52" Type="http://schemas.openxmlformats.org/officeDocument/2006/relationships/customXml" Target="../ink/ink2894.xml"/><Relationship Id="rId73" Type="http://schemas.openxmlformats.org/officeDocument/2006/relationships/image" Target="../media/image327.png"/><Relationship Id="rId94" Type="http://schemas.openxmlformats.org/officeDocument/2006/relationships/customXml" Target="../ink/ink2915.xml"/><Relationship Id="rId148" Type="http://schemas.openxmlformats.org/officeDocument/2006/relationships/customXml" Target="../ink/ink2942.xml"/><Relationship Id="rId169" Type="http://schemas.openxmlformats.org/officeDocument/2006/relationships/image" Target="../media/image375.png"/><Relationship Id="rId334" Type="http://schemas.openxmlformats.org/officeDocument/2006/relationships/customXml" Target="../ink/ink3035.xml"/><Relationship Id="rId355" Type="http://schemas.openxmlformats.org/officeDocument/2006/relationships/image" Target="../media/image467.png"/><Relationship Id="rId4" Type="http://schemas.openxmlformats.org/officeDocument/2006/relationships/customXml" Target="../ink/ink2870.xml"/><Relationship Id="rId180" Type="http://schemas.openxmlformats.org/officeDocument/2006/relationships/customXml" Target="../ink/ink2958.xml"/><Relationship Id="rId215" Type="http://schemas.openxmlformats.org/officeDocument/2006/relationships/image" Target="../media/image398.png"/><Relationship Id="rId236" Type="http://schemas.openxmlformats.org/officeDocument/2006/relationships/customXml" Target="../ink/ink2986.xml"/><Relationship Id="rId257" Type="http://schemas.openxmlformats.org/officeDocument/2006/relationships/image" Target="../media/image419.png"/><Relationship Id="rId278" Type="http://schemas.openxmlformats.org/officeDocument/2006/relationships/customXml" Target="../ink/ink3007.xml"/><Relationship Id="rId303" Type="http://schemas.openxmlformats.org/officeDocument/2006/relationships/image" Target="../media/image442.png"/><Relationship Id="rId42" Type="http://schemas.openxmlformats.org/officeDocument/2006/relationships/customXml" Target="../ink/ink2889.xml"/><Relationship Id="rId84" Type="http://schemas.openxmlformats.org/officeDocument/2006/relationships/customXml" Target="../ink/ink2910.xml"/><Relationship Id="rId138" Type="http://schemas.openxmlformats.org/officeDocument/2006/relationships/customXml" Target="../ink/ink2937.xml"/><Relationship Id="rId345" Type="http://schemas.openxmlformats.org/officeDocument/2006/relationships/image" Target="../media/image462.png"/><Relationship Id="rId191" Type="http://schemas.openxmlformats.org/officeDocument/2006/relationships/image" Target="../media/image386.png"/><Relationship Id="rId205" Type="http://schemas.openxmlformats.org/officeDocument/2006/relationships/image" Target="../media/image393.png"/><Relationship Id="rId247" Type="http://schemas.openxmlformats.org/officeDocument/2006/relationships/image" Target="../media/image414.png"/><Relationship Id="rId107" Type="http://schemas.openxmlformats.org/officeDocument/2006/relationships/image" Target="../media/image344.png"/><Relationship Id="rId289" Type="http://schemas.openxmlformats.org/officeDocument/2006/relationships/image" Target="../media/image435.png"/><Relationship Id="rId11" Type="http://schemas.openxmlformats.org/officeDocument/2006/relationships/image" Target="../media/image296.png"/><Relationship Id="rId53" Type="http://schemas.openxmlformats.org/officeDocument/2006/relationships/image" Target="../media/image317.png"/><Relationship Id="rId149" Type="http://schemas.openxmlformats.org/officeDocument/2006/relationships/image" Target="../media/image365.png"/><Relationship Id="rId314" Type="http://schemas.openxmlformats.org/officeDocument/2006/relationships/customXml" Target="../ink/ink3025.xml"/><Relationship Id="rId356" Type="http://schemas.openxmlformats.org/officeDocument/2006/relationships/customXml" Target="../ink/ink3046.xml"/><Relationship Id="rId95" Type="http://schemas.openxmlformats.org/officeDocument/2006/relationships/image" Target="../media/image338.png"/><Relationship Id="rId160" Type="http://schemas.openxmlformats.org/officeDocument/2006/relationships/customXml" Target="../ink/ink2948.xml"/><Relationship Id="rId216" Type="http://schemas.openxmlformats.org/officeDocument/2006/relationships/customXml" Target="../ink/ink2976.xml"/><Relationship Id="rId258" Type="http://schemas.openxmlformats.org/officeDocument/2006/relationships/customXml" Target="../ink/ink2997.xml"/><Relationship Id="rId22" Type="http://schemas.openxmlformats.org/officeDocument/2006/relationships/customXml" Target="../ink/ink2879.xml"/><Relationship Id="rId64" Type="http://schemas.openxmlformats.org/officeDocument/2006/relationships/customXml" Target="../ink/ink2900.xml"/><Relationship Id="rId118" Type="http://schemas.openxmlformats.org/officeDocument/2006/relationships/customXml" Target="../ink/ink2927.xml"/><Relationship Id="rId325" Type="http://schemas.openxmlformats.org/officeDocument/2006/relationships/image" Target="../media/image453.png"/><Relationship Id="rId367" Type="http://schemas.openxmlformats.org/officeDocument/2006/relationships/image" Target="../media/image473.png"/><Relationship Id="rId171" Type="http://schemas.openxmlformats.org/officeDocument/2006/relationships/image" Target="../media/image376.png"/><Relationship Id="rId227" Type="http://schemas.openxmlformats.org/officeDocument/2006/relationships/image" Target="../media/image404.png"/><Relationship Id="rId269" Type="http://schemas.openxmlformats.org/officeDocument/2006/relationships/image" Target="../media/image425.png"/><Relationship Id="rId33" Type="http://schemas.openxmlformats.org/officeDocument/2006/relationships/image" Target="../media/image307.png"/><Relationship Id="rId129" Type="http://schemas.openxmlformats.org/officeDocument/2006/relationships/image" Target="../media/image355.png"/><Relationship Id="rId280" Type="http://schemas.openxmlformats.org/officeDocument/2006/relationships/customXml" Target="../ink/ink3008.xml"/><Relationship Id="rId336" Type="http://schemas.openxmlformats.org/officeDocument/2006/relationships/customXml" Target="../ink/ink3036.xml"/><Relationship Id="rId75" Type="http://schemas.openxmlformats.org/officeDocument/2006/relationships/image" Target="../media/image328.png"/><Relationship Id="rId140" Type="http://schemas.openxmlformats.org/officeDocument/2006/relationships/customXml" Target="../ink/ink2938.xml"/><Relationship Id="rId182" Type="http://schemas.openxmlformats.org/officeDocument/2006/relationships/customXml" Target="../ink/ink2959.xml"/><Relationship Id="rId6" Type="http://schemas.openxmlformats.org/officeDocument/2006/relationships/customXml" Target="../ink/ink2871.xml"/><Relationship Id="rId238" Type="http://schemas.openxmlformats.org/officeDocument/2006/relationships/customXml" Target="../ink/ink2987.xml"/><Relationship Id="rId291" Type="http://schemas.openxmlformats.org/officeDocument/2006/relationships/image" Target="../media/image436.png"/><Relationship Id="rId305" Type="http://schemas.openxmlformats.org/officeDocument/2006/relationships/image" Target="../media/image443.png"/><Relationship Id="rId347" Type="http://schemas.openxmlformats.org/officeDocument/2006/relationships/image" Target="../media/image463.png"/><Relationship Id="rId44" Type="http://schemas.openxmlformats.org/officeDocument/2006/relationships/customXml" Target="../ink/ink2890.xml"/><Relationship Id="rId86" Type="http://schemas.openxmlformats.org/officeDocument/2006/relationships/customXml" Target="../ink/ink2911.xml"/><Relationship Id="rId151" Type="http://schemas.openxmlformats.org/officeDocument/2006/relationships/image" Target="../media/image366.png"/><Relationship Id="rId193" Type="http://schemas.openxmlformats.org/officeDocument/2006/relationships/image" Target="../media/image387.png"/><Relationship Id="rId207" Type="http://schemas.openxmlformats.org/officeDocument/2006/relationships/image" Target="../media/image394.png"/><Relationship Id="rId249" Type="http://schemas.openxmlformats.org/officeDocument/2006/relationships/image" Target="../media/image415.png"/><Relationship Id="rId13" Type="http://schemas.openxmlformats.org/officeDocument/2006/relationships/image" Target="../media/image297.png"/><Relationship Id="rId109" Type="http://schemas.openxmlformats.org/officeDocument/2006/relationships/image" Target="../media/image345.png"/><Relationship Id="rId260" Type="http://schemas.openxmlformats.org/officeDocument/2006/relationships/customXml" Target="../ink/ink2998.xml"/><Relationship Id="rId316" Type="http://schemas.openxmlformats.org/officeDocument/2006/relationships/customXml" Target="../ink/ink3026.xml"/><Relationship Id="rId55" Type="http://schemas.openxmlformats.org/officeDocument/2006/relationships/image" Target="../media/image318.png"/><Relationship Id="rId97" Type="http://schemas.openxmlformats.org/officeDocument/2006/relationships/image" Target="../media/image339.png"/><Relationship Id="rId120" Type="http://schemas.openxmlformats.org/officeDocument/2006/relationships/customXml" Target="../ink/ink2928.xml"/><Relationship Id="rId358" Type="http://schemas.openxmlformats.org/officeDocument/2006/relationships/customXml" Target="../ink/ink3047.xml"/><Relationship Id="rId162" Type="http://schemas.openxmlformats.org/officeDocument/2006/relationships/customXml" Target="../ink/ink2949.xml"/><Relationship Id="rId218" Type="http://schemas.openxmlformats.org/officeDocument/2006/relationships/customXml" Target="../ink/ink2977.xml"/><Relationship Id="rId271" Type="http://schemas.openxmlformats.org/officeDocument/2006/relationships/image" Target="../media/image426.png"/><Relationship Id="rId24" Type="http://schemas.openxmlformats.org/officeDocument/2006/relationships/customXml" Target="../ink/ink2880.xml"/><Relationship Id="rId66" Type="http://schemas.openxmlformats.org/officeDocument/2006/relationships/customXml" Target="../ink/ink2901.xml"/><Relationship Id="rId131" Type="http://schemas.openxmlformats.org/officeDocument/2006/relationships/image" Target="../media/image356.png"/><Relationship Id="rId327" Type="http://schemas.openxmlformats.org/officeDocument/2006/relationships/image" Target="../media/image454.png"/><Relationship Id="rId369" Type="http://schemas.openxmlformats.org/officeDocument/2006/relationships/image" Target="../media/image474.png"/><Relationship Id="rId173" Type="http://schemas.openxmlformats.org/officeDocument/2006/relationships/image" Target="../media/image377.png"/><Relationship Id="rId229" Type="http://schemas.openxmlformats.org/officeDocument/2006/relationships/image" Target="../media/image405.png"/><Relationship Id="rId240" Type="http://schemas.openxmlformats.org/officeDocument/2006/relationships/customXml" Target="../ink/ink2988.xml"/><Relationship Id="rId35" Type="http://schemas.openxmlformats.org/officeDocument/2006/relationships/image" Target="../media/image308.png"/><Relationship Id="rId77" Type="http://schemas.openxmlformats.org/officeDocument/2006/relationships/image" Target="../media/image329.png"/><Relationship Id="rId100" Type="http://schemas.openxmlformats.org/officeDocument/2006/relationships/customXml" Target="../ink/ink2918.xml"/><Relationship Id="rId282" Type="http://schemas.openxmlformats.org/officeDocument/2006/relationships/customXml" Target="../ink/ink3009.xml"/><Relationship Id="rId338" Type="http://schemas.openxmlformats.org/officeDocument/2006/relationships/customXml" Target="../ink/ink3037.xml"/><Relationship Id="rId8" Type="http://schemas.openxmlformats.org/officeDocument/2006/relationships/customXml" Target="../ink/ink2872.xml"/><Relationship Id="rId142" Type="http://schemas.openxmlformats.org/officeDocument/2006/relationships/customXml" Target="../ink/ink2939.xml"/><Relationship Id="rId184" Type="http://schemas.openxmlformats.org/officeDocument/2006/relationships/customXml" Target="../ink/ink2960.xml"/><Relationship Id="rId251" Type="http://schemas.openxmlformats.org/officeDocument/2006/relationships/image" Target="../media/image416.png"/><Relationship Id="rId46" Type="http://schemas.openxmlformats.org/officeDocument/2006/relationships/customXml" Target="../ink/ink2891.xml"/><Relationship Id="rId293" Type="http://schemas.openxmlformats.org/officeDocument/2006/relationships/image" Target="../media/image437.png"/><Relationship Id="rId307" Type="http://schemas.openxmlformats.org/officeDocument/2006/relationships/image" Target="../media/image444.png"/><Relationship Id="rId349" Type="http://schemas.openxmlformats.org/officeDocument/2006/relationships/image" Target="../media/image464.png"/><Relationship Id="rId88" Type="http://schemas.openxmlformats.org/officeDocument/2006/relationships/customXml" Target="../ink/ink2912.xml"/><Relationship Id="rId111" Type="http://schemas.openxmlformats.org/officeDocument/2006/relationships/image" Target="../media/image346.png"/><Relationship Id="rId153" Type="http://schemas.openxmlformats.org/officeDocument/2006/relationships/image" Target="../media/image367.png"/><Relationship Id="rId195" Type="http://schemas.openxmlformats.org/officeDocument/2006/relationships/image" Target="../media/image388.png"/><Relationship Id="rId209" Type="http://schemas.openxmlformats.org/officeDocument/2006/relationships/image" Target="../media/image395.png"/><Relationship Id="rId360" Type="http://schemas.openxmlformats.org/officeDocument/2006/relationships/customXml" Target="../ink/ink3048.xml"/><Relationship Id="rId220" Type="http://schemas.openxmlformats.org/officeDocument/2006/relationships/customXml" Target="../ink/ink2978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18.png"/><Relationship Id="rId21" Type="http://schemas.openxmlformats.org/officeDocument/2006/relationships/image" Target="../media/image483.png"/><Relationship Id="rId42" Type="http://schemas.openxmlformats.org/officeDocument/2006/relationships/customXml" Target="../ink/ink3073.xml"/><Relationship Id="rId63" Type="http://schemas.openxmlformats.org/officeDocument/2006/relationships/image" Target="../media/image491.png"/><Relationship Id="rId84" Type="http://schemas.openxmlformats.org/officeDocument/2006/relationships/customXml" Target="../ink/ink3094.xml"/><Relationship Id="rId138" Type="http://schemas.openxmlformats.org/officeDocument/2006/relationships/customXml" Target="../ink/ink3121.xml"/><Relationship Id="rId159" Type="http://schemas.openxmlformats.org/officeDocument/2006/relationships/customXml" Target="../ink/ink3131.xml"/><Relationship Id="rId170" Type="http://schemas.openxmlformats.org/officeDocument/2006/relationships/image" Target="../media/image542.png"/><Relationship Id="rId191" Type="http://schemas.openxmlformats.org/officeDocument/2006/relationships/customXml" Target="../ink/ink3147.xml"/><Relationship Id="rId205" Type="http://schemas.openxmlformats.org/officeDocument/2006/relationships/customXml" Target="../ink/ink3154.xml"/><Relationship Id="rId226" Type="http://schemas.openxmlformats.org/officeDocument/2006/relationships/image" Target="../media/image570.png"/><Relationship Id="rId107" Type="http://schemas.openxmlformats.org/officeDocument/2006/relationships/image" Target="../media/image513.png"/><Relationship Id="rId11" Type="http://schemas.openxmlformats.org/officeDocument/2006/relationships/image" Target="../media/image478.png"/><Relationship Id="rId32" Type="http://schemas.openxmlformats.org/officeDocument/2006/relationships/customXml" Target="../ink/ink3069.xml"/><Relationship Id="rId53" Type="http://schemas.openxmlformats.org/officeDocument/2006/relationships/image" Target="../media/image4860.png"/><Relationship Id="rId74" Type="http://schemas.openxmlformats.org/officeDocument/2006/relationships/customXml" Target="../ink/ink3089.xml"/><Relationship Id="rId128" Type="http://schemas.openxmlformats.org/officeDocument/2006/relationships/customXml" Target="../ink/ink3116.xml"/><Relationship Id="rId149" Type="http://schemas.openxmlformats.org/officeDocument/2006/relationships/customXml" Target="../ink/ink3126.xml"/><Relationship Id="rId5" Type="http://schemas.openxmlformats.org/officeDocument/2006/relationships/image" Target="../media/image4620.png"/><Relationship Id="rId95" Type="http://schemas.openxmlformats.org/officeDocument/2006/relationships/image" Target="../media/image507.png"/><Relationship Id="rId160" Type="http://schemas.openxmlformats.org/officeDocument/2006/relationships/image" Target="../media/image537.png"/><Relationship Id="rId181" Type="http://schemas.openxmlformats.org/officeDocument/2006/relationships/customXml" Target="../ink/ink3142.xml"/><Relationship Id="rId216" Type="http://schemas.openxmlformats.org/officeDocument/2006/relationships/image" Target="../media/image565.png"/><Relationship Id="rId22" Type="http://schemas.openxmlformats.org/officeDocument/2006/relationships/customXml" Target="../ink/ink3064.xml"/><Relationship Id="rId43" Type="http://schemas.openxmlformats.org/officeDocument/2006/relationships/image" Target="../media/image4811.png"/><Relationship Id="rId64" Type="http://schemas.openxmlformats.org/officeDocument/2006/relationships/customXml" Target="../ink/ink3084.xml"/><Relationship Id="rId118" Type="http://schemas.openxmlformats.org/officeDocument/2006/relationships/customXml" Target="../ink/ink3111.xml"/><Relationship Id="rId139" Type="http://schemas.openxmlformats.org/officeDocument/2006/relationships/image" Target="../media/image529.png"/><Relationship Id="rId85" Type="http://schemas.openxmlformats.org/officeDocument/2006/relationships/image" Target="../media/image502.png"/><Relationship Id="rId150" Type="http://schemas.openxmlformats.org/officeDocument/2006/relationships/image" Target="../media/image532.png"/><Relationship Id="rId171" Type="http://schemas.openxmlformats.org/officeDocument/2006/relationships/customXml" Target="../ink/ink3137.xml"/><Relationship Id="rId192" Type="http://schemas.openxmlformats.org/officeDocument/2006/relationships/image" Target="../media/image553.png"/><Relationship Id="rId206" Type="http://schemas.openxmlformats.org/officeDocument/2006/relationships/image" Target="../media/image560.png"/><Relationship Id="rId227" Type="http://schemas.openxmlformats.org/officeDocument/2006/relationships/customXml" Target="../ink/ink3165.xml"/><Relationship Id="rId12" Type="http://schemas.openxmlformats.org/officeDocument/2006/relationships/customXml" Target="../ink/ink3059.xml"/><Relationship Id="rId33" Type="http://schemas.openxmlformats.org/officeDocument/2006/relationships/image" Target="../media/image489.png"/><Relationship Id="rId108" Type="http://schemas.openxmlformats.org/officeDocument/2006/relationships/customXml" Target="../ink/ink3106.xml"/><Relationship Id="rId129" Type="http://schemas.openxmlformats.org/officeDocument/2006/relationships/image" Target="../media/image524.png"/><Relationship Id="rId54" Type="http://schemas.openxmlformats.org/officeDocument/2006/relationships/customXml" Target="../ink/ink3079.xml"/><Relationship Id="rId75" Type="http://schemas.openxmlformats.org/officeDocument/2006/relationships/image" Target="../media/image497.png"/><Relationship Id="rId96" Type="http://schemas.openxmlformats.org/officeDocument/2006/relationships/customXml" Target="../ink/ink3100.xml"/><Relationship Id="rId140" Type="http://schemas.openxmlformats.org/officeDocument/2006/relationships/image" Target="../media/image61.emf"/><Relationship Id="rId161" Type="http://schemas.openxmlformats.org/officeDocument/2006/relationships/customXml" Target="../ink/ink3132.xml"/><Relationship Id="rId182" Type="http://schemas.openxmlformats.org/officeDocument/2006/relationships/image" Target="../media/image548.png"/><Relationship Id="rId217" Type="http://schemas.openxmlformats.org/officeDocument/2006/relationships/customXml" Target="../ink/ink3160.xml"/><Relationship Id="rId6" Type="http://schemas.openxmlformats.org/officeDocument/2006/relationships/customXml" Target="../ink/ink3056.xml"/><Relationship Id="rId23" Type="http://schemas.openxmlformats.org/officeDocument/2006/relationships/image" Target="../media/image484.png"/><Relationship Id="rId119" Type="http://schemas.openxmlformats.org/officeDocument/2006/relationships/image" Target="../media/image519.png"/><Relationship Id="rId44" Type="http://schemas.openxmlformats.org/officeDocument/2006/relationships/customXml" Target="../ink/ink3074.xml"/><Relationship Id="rId65" Type="http://schemas.openxmlformats.org/officeDocument/2006/relationships/image" Target="../media/image492.png"/><Relationship Id="rId86" Type="http://schemas.openxmlformats.org/officeDocument/2006/relationships/customXml" Target="../ink/ink3095.xml"/><Relationship Id="rId130" Type="http://schemas.openxmlformats.org/officeDocument/2006/relationships/customXml" Target="../ink/ink3117.xml"/><Relationship Id="rId151" Type="http://schemas.openxmlformats.org/officeDocument/2006/relationships/customXml" Target="../ink/ink3127.xml"/><Relationship Id="rId172" Type="http://schemas.openxmlformats.org/officeDocument/2006/relationships/image" Target="../media/image543.png"/><Relationship Id="rId193" Type="http://schemas.openxmlformats.org/officeDocument/2006/relationships/customXml" Target="../ink/ink3148.xml"/><Relationship Id="rId207" Type="http://schemas.openxmlformats.org/officeDocument/2006/relationships/customXml" Target="../ink/ink3155.xml"/><Relationship Id="rId228" Type="http://schemas.openxmlformats.org/officeDocument/2006/relationships/image" Target="../media/image571.png"/><Relationship Id="rId13" Type="http://schemas.openxmlformats.org/officeDocument/2006/relationships/image" Target="../media/image479.png"/><Relationship Id="rId109" Type="http://schemas.openxmlformats.org/officeDocument/2006/relationships/image" Target="../media/image514.png"/><Relationship Id="rId34" Type="http://schemas.openxmlformats.org/officeDocument/2006/relationships/customXml" Target="../ink/ink3070.xml"/><Relationship Id="rId55" Type="http://schemas.openxmlformats.org/officeDocument/2006/relationships/image" Target="../media/image4870.png"/><Relationship Id="rId76" Type="http://schemas.openxmlformats.org/officeDocument/2006/relationships/customXml" Target="../ink/ink3090.xml"/><Relationship Id="rId97" Type="http://schemas.openxmlformats.org/officeDocument/2006/relationships/image" Target="../media/image508.png"/><Relationship Id="rId120" Type="http://schemas.openxmlformats.org/officeDocument/2006/relationships/customXml" Target="../ink/ink3112.xml"/><Relationship Id="rId141" Type="http://schemas.openxmlformats.org/officeDocument/2006/relationships/customXml" Target="../ink/ink3122.xml"/><Relationship Id="rId7" Type="http://schemas.openxmlformats.org/officeDocument/2006/relationships/image" Target="../media/image476.png"/><Relationship Id="rId162" Type="http://schemas.openxmlformats.org/officeDocument/2006/relationships/image" Target="../media/image538.png"/><Relationship Id="rId183" Type="http://schemas.openxmlformats.org/officeDocument/2006/relationships/customXml" Target="../ink/ink3143.xml"/><Relationship Id="rId218" Type="http://schemas.openxmlformats.org/officeDocument/2006/relationships/image" Target="../media/image566.png"/><Relationship Id="rId24" Type="http://schemas.openxmlformats.org/officeDocument/2006/relationships/customXml" Target="../ink/ink3065.xml"/><Relationship Id="rId45" Type="http://schemas.openxmlformats.org/officeDocument/2006/relationships/image" Target="../media/image4820.png"/><Relationship Id="rId66" Type="http://schemas.openxmlformats.org/officeDocument/2006/relationships/customXml" Target="../ink/ink3085.xml"/><Relationship Id="rId87" Type="http://schemas.openxmlformats.org/officeDocument/2006/relationships/image" Target="../media/image503.png"/><Relationship Id="rId110" Type="http://schemas.openxmlformats.org/officeDocument/2006/relationships/customXml" Target="../ink/ink3107.xml"/><Relationship Id="rId131" Type="http://schemas.openxmlformats.org/officeDocument/2006/relationships/image" Target="../media/image525.png"/><Relationship Id="rId152" Type="http://schemas.openxmlformats.org/officeDocument/2006/relationships/image" Target="../media/image533.png"/><Relationship Id="rId173" Type="http://schemas.openxmlformats.org/officeDocument/2006/relationships/customXml" Target="../ink/ink3138.xml"/><Relationship Id="rId194" Type="http://schemas.openxmlformats.org/officeDocument/2006/relationships/image" Target="../media/image554.png"/><Relationship Id="rId208" Type="http://schemas.openxmlformats.org/officeDocument/2006/relationships/image" Target="../media/image561.png"/><Relationship Id="rId229" Type="http://schemas.openxmlformats.org/officeDocument/2006/relationships/customXml" Target="../ink/ink3166.xml"/><Relationship Id="rId14" Type="http://schemas.openxmlformats.org/officeDocument/2006/relationships/customXml" Target="../ink/ink3060.xml"/><Relationship Id="rId35" Type="http://schemas.openxmlformats.org/officeDocument/2006/relationships/image" Target="../media/image490.png"/><Relationship Id="rId56" Type="http://schemas.openxmlformats.org/officeDocument/2006/relationships/customXml" Target="../ink/ink3080.xml"/><Relationship Id="rId77" Type="http://schemas.openxmlformats.org/officeDocument/2006/relationships/image" Target="../media/image498.png"/><Relationship Id="rId100" Type="http://schemas.openxmlformats.org/officeDocument/2006/relationships/customXml" Target="../ink/ink3102.xml"/><Relationship Id="rId8" Type="http://schemas.openxmlformats.org/officeDocument/2006/relationships/customXml" Target="../ink/ink3057.xml"/><Relationship Id="rId98" Type="http://schemas.openxmlformats.org/officeDocument/2006/relationships/customXml" Target="../ink/ink3101.xml"/><Relationship Id="rId121" Type="http://schemas.openxmlformats.org/officeDocument/2006/relationships/image" Target="../media/image520.png"/><Relationship Id="rId142" Type="http://schemas.openxmlformats.org/officeDocument/2006/relationships/image" Target="../media/image9210.png"/><Relationship Id="rId163" Type="http://schemas.openxmlformats.org/officeDocument/2006/relationships/customXml" Target="../ink/ink3133.xml"/><Relationship Id="rId184" Type="http://schemas.openxmlformats.org/officeDocument/2006/relationships/image" Target="../media/image549.png"/><Relationship Id="rId219" Type="http://schemas.openxmlformats.org/officeDocument/2006/relationships/customXml" Target="../ink/ink3161.xml"/><Relationship Id="rId230" Type="http://schemas.openxmlformats.org/officeDocument/2006/relationships/image" Target="../media/image572.png"/><Relationship Id="rId25" Type="http://schemas.openxmlformats.org/officeDocument/2006/relationships/image" Target="../media/image485.png"/><Relationship Id="rId46" Type="http://schemas.openxmlformats.org/officeDocument/2006/relationships/customXml" Target="../ink/ink3075.xml"/><Relationship Id="rId67" Type="http://schemas.openxmlformats.org/officeDocument/2006/relationships/image" Target="../media/image493.png"/><Relationship Id="rId20" Type="http://schemas.openxmlformats.org/officeDocument/2006/relationships/customXml" Target="../ink/ink3063.xml"/><Relationship Id="rId41" Type="http://schemas.openxmlformats.org/officeDocument/2006/relationships/image" Target="../media/image4800.png"/><Relationship Id="rId62" Type="http://schemas.openxmlformats.org/officeDocument/2006/relationships/customXml" Target="../ink/ink3083.xml"/><Relationship Id="rId83" Type="http://schemas.openxmlformats.org/officeDocument/2006/relationships/image" Target="../media/image501.png"/><Relationship Id="rId88" Type="http://schemas.openxmlformats.org/officeDocument/2006/relationships/customXml" Target="../ink/ink3096.xml"/><Relationship Id="rId111" Type="http://schemas.openxmlformats.org/officeDocument/2006/relationships/image" Target="../media/image515.png"/><Relationship Id="rId132" Type="http://schemas.openxmlformats.org/officeDocument/2006/relationships/customXml" Target="../ink/ink3118.xml"/><Relationship Id="rId153" Type="http://schemas.openxmlformats.org/officeDocument/2006/relationships/customXml" Target="../ink/ink3128.xml"/><Relationship Id="rId174" Type="http://schemas.openxmlformats.org/officeDocument/2006/relationships/image" Target="../media/image544.png"/><Relationship Id="rId179" Type="http://schemas.openxmlformats.org/officeDocument/2006/relationships/customXml" Target="../ink/ink3141.xml"/><Relationship Id="rId195" Type="http://schemas.openxmlformats.org/officeDocument/2006/relationships/customXml" Target="../ink/ink3149.xml"/><Relationship Id="rId209" Type="http://schemas.openxmlformats.org/officeDocument/2006/relationships/customXml" Target="../ink/ink3156.xml"/><Relationship Id="rId190" Type="http://schemas.openxmlformats.org/officeDocument/2006/relationships/image" Target="../media/image552.png"/><Relationship Id="rId204" Type="http://schemas.openxmlformats.org/officeDocument/2006/relationships/image" Target="../media/image559.png"/><Relationship Id="rId220" Type="http://schemas.openxmlformats.org/officeDocument/2006/relationships/image" Target="../media/image567.png"/><Relationship Id="rId225" Type="http://schemas.openxmlformats.org/officeDocument/2006/relationships/customXml" Target="../ink/ink3164.xml"/><Relationship Id="rId15" Type="http://schemas.openxmlformats.org/officeDocument/2006/relationships/image" Target="../media/image480.png"/><Relationship Id="rId36" Type="http://schemas.openxmlformats.org/officeDocument/2006/relationships/customXml" Target="../ink/ink3071.xml"/><Relationship Id="rId57" Type="http://schemas.openxmlformats.org/officeDocument/2006/relationships/image" Target="../media/image4880.png"/><Relationship Id="rId106" Type="http://schemas.openxmlformats.org/officeDocument/2006/relationships/customXml" Target="../ink/ink3105.xml"/><Relationship Id="rId127" Type="http://schemas.openxmlformats.org/officeDocument/2006/relationships/image" Target="../media/image523.png"/><Relationship Id="rId10" Type="http://schemas.openxmlformats.org/officeDocument/2006/relationships/customXml" Target="../ink/ink3058.xml"/><Relationship Id="rId31" Type="http://schemas.openxmlformats.org/officeDocument/2006/relationships/image" Target="../media/image488.png"/><Relationship Id="rId52" Type="http://schemas.openxmlformats.org/officeDocument/2006/relationships/customXml" Target="../ink/ink3078.xml"/><Relationship Id="rId73" Type="http://schemas.openxmlformats.org/officeDocument/2006/relationships/image" Target="../media/image496.png"/><Relationship Id="rId78" Type="http://schemas.openxmlformats.org/officeDocument/2006/relationships/customXml" Target="../ink/ink3091.xml"/><Relationship Id="rId94" Type="http://schemas.openxmlformats.org/officeDocument/2006/relationships/customXml" Target="../ink/ink3099.xml"/><Relationship Id="rId99" Type="http://schemas.openxmlformats.org/officeDocument/2006/relationships/image" Target="../media/image509.png"/><Relationship Id="rId101" Type="http://schemas.openxmlformats.org/officeDocument/2006/relationships/image" Target="../media/image510.png"/><Relationship Id="rId122" Type="http://schemas.openxmlformats.org/officeDocument/2006/relationships/customXml" Target="../ink/ink3113.xml"/><Relationship Id="rId143" Type="http://schemas.openxmlformats.org/officeDocument/2006/relationships/customXml" Target="../ink/ink3123.xml"/><Relationship Id="rId148" Type="http://schemas.openxmlformats.org/officeDocument/2006/relationships/image" Target="../media/image531.png"/><Relationship Id="rId164" Type="http://schemas.openxmlformats.org/officeDocument/2006/relationships/image" Target="../media/image539.png"/><Relationship Id="rId169" Type="http://schemas.openxmlformats.org/officeDocument/2006/relationships/customXml" Target="../ink/ink3136.xml"/><Relationship Id="rId185" Type="http://schemas.openxmlformats.org/officeDocument/2006/relationships/customXml" Target="../ink/ink3144.xml"/><Relationship Id="rId4" Type="http://schemas.openxmlformats.org/officeDocument/2006/relationships/customXml" Target="../ink/ink3055.xml"/><Relationship Id="rId9" Type="http://schemas.openxmlformats.org/officeDocument/2006/relationships/image" Target="../media/image477.png"/><Relationship Id="rId180" Type="http://schemas.openxmlformats.org/officeDocument/2006/relationships/image" Target="../media/image547.png"/><Relationship Id="rId210" Type="http://schemas.openxmlformats.org/officeDocument/2006/relationships/image" Target="../media/image562.png"/><Relationship Id="rId215" Type="http://schemas.openxmlformats.org/officeDocument/2006/relationships/customXml" Target="../ink/ink3159.xml"/><Relationship Id="rId236" Type="http://schemas.openxmlformats.org/officeDocument/2006/relationships/image" Target="../media/image575.png"/><Relationship Id="rId26" Type="http://schemas.openxmlformats.org/officeDocument/2006/relationships/customXml" Target="../ink/ink3066.xml"/><Relationship Id="rId231" Type="http://schemas.openxmlformats.org/officeDocument/2006/relationships/customXml" Target="../ink/ink3167.xml"/><Relationship Id="rId47" Type="http://schemas.openxmlformats.org/officeDocument/2006/relationships/image" Target="../media/image4830.png"/><Relationship Id="rId68" Type="http://schemas.openxmlformats.org/officeDocument/2006/relationships/customXml" Target="../ink/ink3086.xml"/><Relationship Id="rId89" Type="http://schemas.openxmlformats.org/officeDocument/2006/relationships/image" Target="../media/image504.png"/><Relationship Id="rId112" Type="http://schemas.openxmlformats.org/officeDocument/2006/relationships/customXml" Target="../ink/ink3108.xml"/><Relationship Id="rId133" Type="http://schemas.openxmlformats.org/officeDocument/2006/relationships/image" Target="../media/image526.png"/><Relationship Id="rId154" Type="http://schemas.openxmlformats.org/officeDocument/2006/relationships/image" Target="../media/image534.png"/><Relationship Id="rId175" Type="http://schemas.openxmlformats.org/officeDocument/2006/relationships/customXml" Target="../ink/ink3139.xml"/><Relationship Id="rId196" Type="http://schemas.openxmlformats.org/officeDocument/2006/relationships/image" Target="../media/image555.png"/><Relationship Id="rId200" Type="http://schemas.openxmlformats.org/officeDocument/2006/relationships/image" Target="../media/image557.png"/><Relationship Id="rId16" Type="http://schemas.openxmlformats.org/officeDocument/2006/relationships/customXml" Target="../ink/ink3061.xml"/><Relationship Id="rId221" Type="http://schemas.openxmlformats.org/officeDocument/2006/relationships/customXml" Target="../ink/ink3162.xml"/><Relationship Id="rId58" Type="http://schemas.openxmlformats.org/officeDocument/2006/relationships/customXml" Target="../ink/ink3081.xml"/><Relationship Id="rId79" Type="http://schemas.openxmlformats.org/officeDocument/2006/relationships/image" Target="../media/image499.png"/><Relationship Id="rId102" Type="http://schemas.openxmlformats.org/officeDocument/2006/relationships/customXml" Target="../ink/ink3103.xml"/><Relationship Id="rId123" Type="http://schemas.openxmlformats.org/officeDocument/2006/relationships/image" Target="../media/image521.png"/><Relationship Id="rId144" Type="http://schemas.openxmlformats.org/officeDocument/2006/relationships/image" Target="../media/image12710.png"/><Relationship Id="rId90" Type="http://schemas.openxmlformats.org/officeDocument/2006/relationships/customXml" Target="../ink/ink3097.xml"/><Relationship Id="rId165" Type="http://schemas.openxmlformats.org/officeDocument/2006/relationships/customXml" Target="../ink/ink3134.xml"/><Relationship Id="rId186" Type="http://schemas.openxmlformats.org/officeDocument/2006/relationships/image" Target="../media/image550.png"/><Relationship Id="rId211" Type="http://schemas.openxmlformats.org/officeDocument/2006/relationships/customXml" Target="../ink/ink3157.xml"/><Relationship Id="rId232" Type="http://schemas.openxmlformats.org/officeDocument/2006/relationships/image" Target="../media/image573.png"/><Relationship Id="rId27" Type="http://schemas.openxmlformats.org/officeDocument/2006/relationships/image" Target="../media/image486.png"/><Relationship Id="rId48" Type="http://schemas.openxmlformats.org/officeDocument/2006/relationships/customXml" Target="../ink/ink3076.xml"/><Relationship Id="rId69" Type="http://schemas.openxmlformats.org/officeDocument/2006/relationships/image" Target="../media/image494.png"/><Relationship Id="rId113" Type="http://schemas.openxmlformats.org/officeDocument/2006/relationships/image" Target="../media/image516.png"/><Relationship Id="rId134" Type="http://schemas.openxmlformats.org/officeDocument/2006/relationships/customXml" Target="../ink/ink3119.xml"/><Relationship Id="rId80" Type="http://schemas.openxmlformats.org/officeDocument/2006/relationships/customXml" Target="../ink/ink3092.xml"/><Relationship Id="rId155" Type="http://schemas.openxmlformats.org/officeDocument/2006/relationships/customXml" Target="../ink/ink3129.xml"/><Relationship Id="rId176" Type="http://schemas.openxmlformats.org/officeDocument/2006/relationships/image" Target="../media/image545.png"/><Relationship Id="rId197" Type="http://schemas.openxmlformats.org/officeDocument/2006/relationships/customXml" Target="../ink/ink3150.xml"/><Relationship Id="rId201" Type="http://schemas.openxmlformats.org/officeDocument/2006/relationships/customXml" Target="../ink/ink3152.xml"/><Relationship Id="rId222" Type="http://schemas.openxmlformats.org/officeDocument/2006/relationships/image" Target="../media/image568.png"/><Relationship Id="rId17" Type="http://schemas.openxmlformats.org/officeDocument/2006/relationships/image" Target="../media/image481.png"/><Relationship Id="rId59" Type="http://schemas.openxmlformats.org/officeDocument/2006/relationships/image" Target="../media/image4890.png"/><Relationship Id="rId103" Type="http://schemas.openxmlformats.org/officeDocument/2006/relationships/image" Target="../media/image511.png"/><Relationship Id="rId124" Type="http://schemas.openxmlformats.org/officeDocument/2006/relationships/customXml" Target="../ink/ink3114.xml"/><Relationship Id="rId70" Type="http://schemas.openxmlformats.org/officeDocument/2006/relationships/customXml" Target="../ink/ink3087.xml"/><Relationship Id="rId91" Type="http://schemas.openxmlformats.org/officeDocument/2006/relationships/image" Target="../media/image505.png"/><Relationship Id="rId145" Type="http://schemas.openxmlformats.org/officeDocument/2006/relationships/customXml" Target="../ink/ink3124.xml"/><Relationship Id="rId166" Type="http://schemas.openxmlformats.org/officeDocument/2006/relationships/image" Target="../media/image540.png"/><Relationship Id="rId187" Type="http://schemas.openxmlformats.org/officeDocument/2006/relationships/customXml" Target="../ink/ink314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563.png"/><Relationship Id="rId233" Type="http://schemas.openxmlformats.org/officeDocument/2006/relationships/customXml" Target="../ink/ink3168.xml"/><Relationship Id="rId28" Type="http://schemas.openxmlformats.org/officeDocument/2006/relationships/customXml" Target="../ink/ink3067.xml"/><Relationship Id="rId49" Type="http://schemas.openxmlformats.org/officeDocument/2006/relationships/image" Target="../media/image4840.png"/><Relationship Id="rId114" Type="http://schemas.openxmlformats.org/officeDocument/2006/relationships/customXml" Target="../ink/ink3109.xml"/><Relationship Id="rId60" Type="http://schemas.openxmlformats.org/officeDocument/2006/relationships/customXml" Target="../ink/ink3082.xml"/><Relationship Id="rId81" Type="http://schemas.openxmlformats.org/officeDocument/2006/relationships/image" Target="../media/image500.png"/><Relationship Id="rId135" Type="http://schemas.openxmlformats.org/officeDocument/2006/relationships/image" Target="../media/image527.png"/><Relationship Id="rId156" Type="http://schemas.openxmlformats.org/officeDocument/2006/relationships/image" Target="../media/image535.png"/><Relationship Id="rId177" Type="http://schemas.openxmlformats.org/officeDocument/2006/relationships/customXml" Target="../ink/ink3140.xml"/><Relationship Id="rId198" Type="http://schemas.openxmlformats.org/officeDocument/2006/relationships/image" Target="../media/image556.png"/><Relationship Id="rId202" Type="http://schemas.openxmlformats.org/officeDocument/2006/relationships/image" Target="../media/image558.png"/><Relationship Id="rId223" Type="http://schemas.openxmlformats.org/officeDocument/2006/relationships/customXml" Target="../ink/ink3163.xml"/><Relationship Id="rId18" Type="http://schemas.openxmlformats.org/officeDocument/2006/relationships/customXml" Target="../ink/ink3062.xml"/><Relationship Id="rId39" Type="http://schemas.openxmlformats.org/officeDocument/2006/relationships/image" Target="../media/image4790.png"/><Relationship Id="rId50" Type="http://schemas.openxmlformats.org/officeDocument/2006/relationships/customXml" Target="../ink/ink3077.xml"/><Relationship Id="rId104" Type="http://schemas.openxmlformats.org/officeDocument/2006/relationships/customXml" Target="../ink/ink3104.xml"/><Relationship Id="rId125" Type="http://schemas.openxmlformats.org/officeDocument/2006/relationships/image" Target="../media/image522.png"/><Relationship Id="rId146" Type="http://schemas.openxmlformats.org/officeDocument/2006/relationships/image" Target="../media/image530.png"/><Relationship Id="rId167" Type="http://schemas.openxmlformats.org/officeDocument/2006/relationships/customXml" Target="../ink/ink3135.xml"/><Relationship Id="rId188" Type="http://schemas.openxmlformats.org/officeDocument/2006/relationships/image" Target="../media/image551.png"/><Relationship Id="rId71" Type="http://schemas.openxmlformats.org/officeDocument/2006/relationships/image" Target="../media/image495.png"/><Relationship Id="rId92" Type="http://schemas.openxmlformats.org/officeDocument/2006/relationships/customXml" Target="../ink/ink3098.xml"/><Relationship Id="rId213" Type="http://schemas.openxmlformats.org/officeDocument/2006/relationships/customXml" Target="../ink/ink3158.xml"/><Relationship Id="rId234" Type="http://schemas.openxmlformats.org/officeDocument/2006/relationships/image" Target="../media/image574.png"/><Relationship Id="rId2" Type="http://schemas.openxmlformats.org/officeDocument/2006/relationships/customXml" Target="../ink/ink3054.xml"/><Relationship Id="rId29" Type="http://schemas.openxmlformats.org/officeDocument/2006/relationships/image" Target="../media/image487.png"/><Relationship Id="rId40" Type="http://schemas.openxmlformats.org/officeDocument/2006/relationships/customXml" Target="../ink/ink3072.xml"/><Relationship Id="rId115" Type="http://schemas.openxmlformats.org/officeDocument/2006/relationships/image" Target="../media/image517.png"/><Relationship Id="rId136" Type="http://schemas.openxmlformats.org/officeDocument/2006/relationships/customXml" Target="../ink/ink3120.xml"/><Relationship Id="rId157" Type="http://schemas.openxmlformats.org/officeDocument/2006/relationships/customXml" Target="../ink/ink3130.xml"/><Relationship Id="rId178" Type="http://schemas.openxmlformats.org/officeDocument/2006/relationships/image" Target="../media/image546.png"/><Relationship Id="rId61" Type="http://schemas.openxmlformats.org/officeDocument/2006/relationships/image" Target="../media/image4900.png"/><Relationship Id="rId82" Type="http://schemas.openxmlformats.org/officeDocument/2006/relationships/customXml" Target="../ink/ink3093.xml"/><Relationship Id="rId199" Type="http://schemas.openxmlformats.org/officeDocument/2006/relationships/customXml" Target="../ink/ink3151.xml"/><Relationship Id="rId203" Type="http://schemas.openxmlformats.org/officeDocument/2006/relationships/customXml" Target="../ink/ink3153.xml"/><Relationship Id="rId19" Type="http://schemas.openxmlformats.org/officeDocument/2006/relationships/image" Target="../media/image482.png"/><Relationship Id="rId224" Type="http://schemas.openxmlformats.org/officeDocument/2006/relationships/image" Target="../media/image569.png"/><Relationship Id="rId30" Type="http://schemas.openxmlformats.org/officeDocument/2006/relationships/customXml" Target="../ink/ink3068.xml"/><Relationship Id="rId105" Type="http://schemas.openxmlformats.org/officeDocument/2006/relationships/image" Target="../media/image512.png"/><Relationship Id="rId126" Type="http://schemas.openxmlformats.org/officeDocument/2006/relationships/customXml" Target="../ink/ink3115.xml"/><Relationship Id="rId147" Type="http://schemas.openxmlformats.org/officeDocument/2006/relationships/customXml" Target="../ink/ink3125.xml"/><Relationship Id="rId168" Type="http://schemas.openxmlformats.org/officeDocument/2006/relationships/image" Target="../media/image541.png"/><Relationship Id="rId51" Type="http://schemas.openxmlformats.org/officeDocument/2006/relationships/image" Target="../media/image4850.png"/><Relationship Id="rId72" Type="http://schemas.openxmlformats.org/officeDocument/2006/relationships/customXml" Target="../ink/ink3088.xml"/><Relationship Id="rId93" Type="http://schemas.openxmlformats.org/officeDocument/2006/relationships/image" Target="../media/image506.png"/><Relationship Id="rId189" Type="http://schemas.openxmlformats.org/officeDocument/2006/relationships/customXml" Target="../ink/ink3146.xml"/><Relationship Id="rId3" Type="http://schemas.openxmlformats.org/officeDocument/2006/relationships/image" Target="../media/image4611.png"/><Relationship Id="rId214" Type="http://schemas.openxmlformats.org/officeDocument/2006/relationships/image" Target="../media/image564.png"/><Relationship Id="rId235" Type="http://schemas.openxmlformats.org/officeDocument/2006/relationships/customXml" Target="../ink/ink3169.xml"/><Relationship Id="rId116" Type="http://schemas.openxmlformats.org/officeDocument/2006/relationships/customXml" Target="../ink/ink3110.xml"/><Relationship Id="rId137" Type="http://schemas.openxmlformats.org/officeDocument/2006/relationships/image" Target="../media/image528.png"/><Relationship Id="rId158" Type="http://schemas.openxmlformats.org/officeDocument/2006/relationships/image" Target="../media/image536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58.png"/><Relationship Id="rId21" Type="http://schemas.openxmlformats.org/officeDocument/2006/relationships/image" Target="../media/image10.png"/><Relationship Id="rId324" Type="http://schemas.openxmlformats.org/officeDocument/2006/relationships/customXml" Target="../ink/ink141.xml"/><Relationship Id="rId531" Type="http://schemas.openxmlformats.org/officeDocument/2006/relationships/image" Target="../media/image1459.png"/><Relationship Id="rId170" Type="http://schemas.openxmlformats.org/officeDocument/2006/relationships/customXml" Target="../ink/ink64.xml"/><Relationship Id="rId268" Type="http://schemas.openxmlformats.org/officeDocument/2006/relationships/customXml" Target="../ink/ink113.xml"/><Relationship Id="rId475" Type="http://schemas.openxmlformats.org/officeDocument/2006/relationships/image" Target="../media/image1431.png"/><Relationship Id="rId32" Type="http://schemas.openxmlformats.org/officeDocument/2006/relationships/customXml" Target="../ink/ink16.xml"/><Relationship Id="rId128" Type="http://schemas.openxmlformats.org/officeDocument/2006/relationships/customXml" Target="../ink/ink43.xml"/><Relationship Id="rId335" Type="http://schemas.openxmlformats.org/officeDocument/2006/relationships/image" Target="../media/image1367.png"/><Relationship Id="rId542" Type="http://schemas.openxmlformats.org/officeDocument/2006/relationships/customXml" Target="../ink/ink245.xml"/><Relationship Id="rId181" Type="http://schemas.openxmlformats.org/officeDocument/2006/relationships/image" Target="../media/image1290.png"/><Relationship Id="rId402" Type="http://schemas.openxmlformats.org/officeDocument/2006/relationships/customXml" Target="../ink/ink175.xml"/><Relationship Id="rId279" Type="http://schemas.openxmlformats.org/officeDocument/2006/relationships/image" Target="../media/image1339.png"/><Relationship Id="rId486" Type="http://schemas.openxmlformats.org/officeDocument/2006/relationships/customXml" Target="../ink/ink217.xml"/><Relationship Id="rId43" Type="http://schemas.openxmlformats.org/officeDocument/2006/relationships/image" Target="../media/image21.png"/><Relationship Id="rId139" Type="http://schemas.openxmlformats.org/officeDocument/2006/relationships/image" Target="../media/image1269.png"/><Relationship Id="rId553" Type="http://schemas.openxmlformats.org/officeDocument/2006/relationships/image" Target="../media/image1470.png"/><Relationship Id="rId192" Type="http://schemas.openxmlformats.org/officeDocument/2006/relationships/customXml" Target="../ink/ink75.xml"/><Relationship Id="rId206" Type="http://schemas.openxmlformats.org/officeDocument/2006/relationships/customXml" Target="../ink/ink82.xml"/><Relationship Id="rId413" Type="http://schemas.openxmlformats.org/officeDocument/2006/relationships/image" Target="../media/image1400.png"/><Relationship Id="rId248" Type="http://schemas.openxmlformats.org/officeDocument/2006/relationships/customXml" Target="../ink/ink103.xml"/><Relationship Id="rId455" Type="http://schemas.openxmlformats.org/officeDocument/2006/relationships/image" Target="../media/image1421.png"/><Relationship Id="rId497" Type="http://schemas.openxmlformats.org/officeDocument/2006/relationships/image" Target="../media/image1442.png"/><Relationship Id="rId12" Type="http://schemas.openxmlformats.org/officeDocument/2006/relationships/customXml" Target="../ink/ink6.xml"/><Relationship Id="rId315" Type="http://schemas.openxmlformats.org/officeDocument/2006/relationships/image" Target="../media/image1357.png"/><Relationship Id="rId357" Type="http://schemas.openxmlformats.org/officeDocument/2006/relationships/image" Target="../media/image1378.png"/><Relationship Id="rId522" Type="http://schemas.openxmlformats.org/officeDocument/2006/relationships/customXml" Target="../ink/ink235.xml"/><Relationship Id="rId96" Type="http://schemas.openxmlformats.org/officeDocument/2006/relationships/customXml" Target="../ink/ink33.xml"/><Relationship Id="rId161" Type="http://schemas.openxmlformats.org/officeDocument/2006/relationships/image" Target="../media/image1280.png"/><Relationship Id="rId217" Type="http://schemas.openxmlformats.org/officeDocument/2006/relationships/image" Target="../media/image1308.png"/><Relationship Id="rId399" Type="http://schemas.openxmlformats.org/officeDocument/2006/relationships/image" Target="../media/image1393.png"/><Relationship Id="rId564" Type="http://schemas.openxmlformats.org/officeDocument/2006/relationships/customXml" Target="../ink/ink256.xml"/><Relationship Id="rId259" Type="http://schemas.openxmlformats.org/officeDocument/2006/relationships/image" Target="../media/image1329.png"/><Relationship Id="rId424" Type="http://schemas.openxmlformats.org/officeDocument/2006/relationships/customXml" Target="../ink/ink186.xml"/><Relationship Id="rId466" Type="http://schemas.openxmlformats.org/officeDocument/2006/relationships/customXml" Target="../ink/ink207.xml"/><Relationship Id="rId23" Type="http://schemas.openxmlformats.org/officeDocument/2006/relationships/image" Target="../media/image11.png"/><Relationship Id="rId119" Type="http://schemas.openxmlformats.org/officeDocument/2006/relationships/image" Target="../media/image1259.png"/><Relationship Id="rId270" Type="http://schemas.openxmlformats.org/officeDocument/2006/relationships/customXml" Target="../ink/ink114.xml"/><Relationship Id="rId326" Type="http://schemas.openxmlformats.org/officeDocument/2006/relationships/customXml" Target="../ink/ink142.xml"/><Relationship Id="rId533" Type="http://schemas.openxmlformats.org/officeDocument/2006/relationships/image" Target="../media/image1460.png"/><Relationship Id="rId130" Type="http://schemas.openxmlformats.org/officeDocument/2006/relationships/customXml" Target="../ink/ink44.xml"/><Relationship Id="rId368" Type="http://schemas.openxmlformats.org/officeDocument/2006/relationships/customXml" Target="../ink/ink158.xml"/><Relationship Id="rId575" Type="http://schemas.openxmlformats.org/officeDocument/2006/relationships/image" Target="../media/image1481.png"/><Relationship Id="rId172" Type="http://schemas.openxmlformats.org/officeDocument/2006/relationships/customXml" Target="../ink/ink65.xml"/><Relationship Id="rId228" Type="http://schemas.openxmlformats.org/officeDocument/2006/relationships/customXml" Target="../ink/ink93.xml"/><Relationship Id="rId435" Type="http://schemas.openxmlformats.org/officeDocument/2006/relationships/image" Target="../media/image1411.png"/><Relationship Id="rId477" Type="http://schemas.openxmlformats.org/officeDocument/2006/relationships/image" Target="../media/image1432.png"/><Relationship Id="rId281" Type="http://schemas.openxmlformats.org/officeDocument/2006/relationships/image" Target="../media/image1340.png"/><Relationship Id="rId337" Type="http://schemas.openxmlformats.org/officeDocument/2006/relationships/image" Target="../media/image1368.png"/><Relationship Id="rId502" Type="http://schemas.openxmlformats.org/officeDocument/2006/relationships/customXml" Target="../ink/ink225.xml"/><Relationship Id="rId34" Type="http://schemas.openxmlformats.org/officeDocument/2006/relationships/customXml" Target="../ink/ink17.xml"/><Relationship Id="rId76" Type="http://schemas.openxmlformats.org/officeDocument/2006/relationships/customXml" Target="../ink/ink23.xml"/><Relationship Id="rId141" Type="http://schemas.openxmlformats.org/officeDocument/2006/relationships/image" Target="../media/image1270.png"/><Relationship Id="rId379" Type="http://schemas.openxmlformats.org/officeDocument/2006/relationships/image" Target="../media/image1383.png"/><Relationship Id="rId544" Type="http://schemas.openxmlformats.org/officeDocument/2006/relationships/customXml" Target="../ink/ink246.xml"/><Relationship Id="rId586" Type="http://schemas.openxmlformats.org/officeDocument/2006/relationships/customXml" Target="../ink/ink267.xml"/><Relationship Id="rId7" Type="http://schemas.openxmlformats.org/officeDocument/2006/relationships/image" Target="../media/image3.png"/><Relationship Id="rId183" Type="http://schemas.openxmlformats.org/officeDocument/2006/relationships/image" Target="../media/image1291.png"/><Relationship Id="rId239" Type="http://schemas.openxmlformats.org/officeDocument/2006/relationships/image" Target="../media/image1319.png"/><Relationship Id="rId390" Type="http://schemas.openxmlformats.org/officeDocument/2006/relationships/customXml" Target="../ink/ink169.xml"/><Relationship Id="rId404" Type="http://schemas.openxmlformats.org/officeDocument/2006/relationships/customXml" Target="../ink/ink176.xml"/><Relationship Id="rId446" Type="http://schemas.openxmlformats.org/officeDocument/2006/relationships/customXml" Target="../ink/ink197.xml"/><Relationship Id="rId250" Type="http://schemas.openxmlformats.org/officeDocument/2006/relationships/customXml" Target="../ink/ink104.xml"/><Relationship Id="rId292" Type="http://schemas.openxmlformats.org/officeDocument/2006/relationships/customXml" Target="../ink/ink125.xml"/><Relationship Id="rId306" Type="http://schemas.openxmlformats.org/officeDocument/2006/relationships/customXml" Target="../ink/ink132.xml"/><Relationship Id="rId488" Type="http://schemas.openxmlformats.org/officeDocument/2006/relationships/customXml" Target="../ink/ink218.xml"/><Relationship Id="rId87" Type="http://schemas.openxmlformats.org/officeDocument/2006/relationships/image" Target="../media/image1243.png"/><Relationship Id="rId513" Type="http://schemas.openxmlformats.org/officeDocument/2006/relationships/image" Target="../media/image1450.png"/><Relationship Id="rId555" Type="http://schemas.openxmlformats.org/officeDocument/2006/relationships/image" Target="../media/image1471.png"/><Relationship Id="rId597" Type="http://schemas.openxmlformats.org/officeDocument/2006/relationships/image" Target="../media/image24.png"/><Relationship Id="rId152" Type="http://schemas.openxmlformats.org/officeDocument/2006/relationships/customXml" Target="../ink/ink55.xml"/><Relationship Id="rId194" Type="http://schemas.openxmlformats.org/officeDocument/2006/relationships/customXml" Target="../ink/ink76.xml"/><Relationship Id="rId208" Type="http://schemas.openxmlformats.org/officeDocument/2006/relationships/customXml" Target="../ink/ink83.xml"/><Relationship Id="rId415" Type="http://schemas.openxmlformats.org/officeDocument/2006/relationships/image" Target="../media/image1401.png"/><Relationship Id="rId457" Type="http://schemas.openxmlformats.org/officeDocument/2006/relationships/image" Target="../media/image1422.png"/><Relationship Id="rId261" Type="http://schemas.openxmlformats.org/officeDocument/2006/relationships/image" Target="../media/image1330.png"/><Relationship Id="rId499" Type="http://schemas.openxmlformats.org/officeDocument/2006/relationships/image" Target="../media/image1443.png"/><Relationship Id="rId14" Type="http://schemas.openxmlformats.org/officeDocument/2006/relationships/customXml" Target="../ink/ink7.xml"/><Relationship Id="rId317" Type="http://schemas.openxmlformats.org/officeDocument/2006/relationships/image" Target="../media/image1358.png"/><Relationship Id="rId359" Type="http://schemas.openxmlformats.org/officeDocument/2006/relationships/image" Target="../media/image1379.png"/><Relationship Id="rId524" Type="http://schemas.openxmlformats.org/officeDocument/2006/relationships/customXml" Target="../ink/ink236.xml"/><Relationship Id="rId566" Type="http://schemas.openxmlformats.org/officeDocument/2006/relationships/customXml" Target="../ink/ink257.xml"/><Relationship Id="rId98" Type="http://schemas.openxmlformats.org/officeDocument/2006/relationships/customXml" Target="../ink/ink34.xml"/><Relationship Id="rId121" Type="http://schemas.openxmlformats.org/officeDocument/2006/relationships/image" Target="../media/image1260.png"/><Relationship Id="rId163" Type="http://schemas.openxmlformats.org/officeDocument/2006/relationships/image" Target="../media/image1281.png"/><Relationship Id="rId219" Type="http://schemas.openxmlformats.org/officeDocument/2006/relationships/image" Target="../media/image1309.png"/><Relationship Id="rId370" Type="http://schemas.openxmlformats.org/officeDocument/2006/relationships/customXml" Target="../ink/ink159.xml"/><Relationship Id="rId426" Type="http://schemas.openxmlformats.org/officeDocument/2006/relationships/customXml" Target="../ink/ink187.xml"/><Relationship Id="rId230" Type="http://schemas.openxmlformats.org/officeDocument/2006/relationships/customXml" Target="../ink/ink94.xml"/><Relationship Id="rId468" Type="http://schemas.openxmlformats.org/officeDocument/2006/relationships/customXml" Target="../ink/ink208.xml"/><Relationship Id="rId25" Type="http://schemas.openxmlformats.org/officeDocument/2006/relationships/image" Target="../media/image12.png"/><Relationship Id="rId272" Type="http://schemas.openxmlformats.org/officeDocument/2006/relationships/customXml" Target="../ink/ink115.xml"/><Relationship Id="rId328" Type="http://schemas.openxmlformats.org/officeDocument/2006/relationships/customXml" Target="../ink/ink143.xml"/><Relationship Id="rId535" Type="http://schemas.openxmlformats.org/officeDocument/2006/relationships/image" Target="../media/image1461.png"/><Relationship Id="rId577" Type="http://schemas.openxmlformats.org/officeDocument/2006/relationships/image" Target="../media/image1482.png"/><Relationship Id="rId132" Type="http://schemas.openxmlformats.org/officeDocument/2006/relationships/customXml" Target="../ink/ink45.xml"/><Relationship Id="rId174" Type="http://schemas.openxmlformats.org/officeDocument/2006/relationships/customXml" Target="../ink/ink66.xml"/><Relationship Id="rId381" Type="http://schemas.openxmlformats.org/officeDocument/2006/relationships/image" Target="../media/image1384.png"/><Relationship Id="rId241" Type="http://schemas.openxmlformats.org/officeDocument/2006/relationships/image" Target="../media/image1320.png"/><Relationship Id="rId437" Type="http://schemas.openxmlformats.org/officeDocument/2006/relationships/image" Target="../media/image1412.png"/><Relationship Id="rId479" Type="http://schemas.openxmlformats.org/officeDocument/2006/relationships/image" Target="../media/image1433.png"/><Relationship Id="rId36" Type="http://schemas.openxmlformats.org/officeDocument/2006/relationships/customXml" Target="../ink/ink18.xml"/><Relationship Id="rId283" Type="http://schemas.openxmlformats.org/officeDocument/2006/relationships/image" Target="../media/image1341.png"/><Relationship Id="rId339" Type="http://schemas.openxmlformats.org/officeDocument/2006/relationships/image" Target="../media/image1369.png"/><Relationship Id="rId490" Type="http://schemas.openxmlformats.org/officeDocument/2006/relationships/customXml" Target="../ink/ink219.xml"/><Relationship Id="rId504" Type="http://schemas.openxmlformats.org/officeDocument/2006/relationships/customXml" Target="../ink/ink226.xml"/><Relationship Id="rId546" Type="http://schemas.openxmlformats.org/officeDocument/2006/relationships/customXml" Target="../ink/ink247.xml"/><Relationship Id="rId78" Type="http://schemas.openxmlformats.org/officeDocument/2006/relationships/customXml" Target="../ink/ink24.xml"/><Relationship Id="rId101" Type="http://schemas.openxmlformats.org/officeDocument/2006/relationships/image" Target="../media/image1250.png"/><Relationship Id="rId143" Type="http://schemas.openxmlformats.org/officeDocument/2006/relationships/image" Target="../media/image1271.png"/><Relationship Id="rId185" Type="http://schemas.openxmlformats.org/officeDocument/2006/relationships/image" Target="../media/image1292.png"/><Relationship Id="rId406" Type="http://schemas.openxmlformats.org/officeDocument/2006/relationships/customXml" Target="../ink/ink177.xml"/><Relationship Id="rId588" Type="http://schemas.openxmlformats.org/officeDocument/2006/relationships/customXml" Target="../ink/ink268.xml"/><Relationship Id="rId9" Type="http://schemas.openxmlformats.org/officeDocument/2006/relationships/image" Target="../media/image4.png"/><Relationship Id="rId210" Type="http://schemas.openxmlformats.org/officeDocument/2006/relationships/customXml" Target="../ink/ink84.xml"/><Relationship Id="rId392" Type="http://schemas.openxmlformats.org/officeDocument/2006/relationships/customXml" Target="../ink/ink170.xml"/><Relationship Id="rId448" Type="http://schemas.openxmlformats.org/officeDocument/2006/relationships/customXml" Target="../ink/ink198.xml"/><Relationship Id="rId252" Type="http://schemas.openxmlformats.org/officeDocument/2006/relationships/customXml" Target="../ink/ink105.xml"/><Relationship Id="rId294" Type="http://schemas.openxmlformats.org/officeDocument/2006/relationships/customXml" Target="../ink/ink126.xml"/><Relationship Id="rId308" Type="http://schemas.openxmlformats.org/officeDocument/2006/relationships/customXml" Target="../ink/ink133.xml"/><Relationship Id="rId515" Type="http://schemas.openxmlformats.org/officeDocument/2006/relationships/image" Target="../media/image1451.png"/><Relationship Id="rId89" Type="http://schemas.openxmlformats.org/officeDocument/2006/relationships/image" Target="../media/image1244.png"/><Relationship Id="rId154" Type="http://schemas.openxmlformats.org/officeDocument/2006/relationships/customXml" Target="../ink/ink56.xml"/><Relationship Id="rId361" Type="http://schemas.openxmlformats.org/officeDocument/2006/relationships/image" Target="../media/image1380.png"/><Relationship Id="rId557" Type="http://schemas.openxmlformats.org/officeDocument/2006/relationships/image" Target="../media/image1472.png"/><Relationship Id="rId599" Type="http://schemas.openxmlformats.org/officeDocument/2006/relationships/image" Target="../media/image25.png"/><Relationship Id="rId196" Type="http://schemas.openxmlformats.org/officeDocument/2006/relationships/customXml" Target="../ink/ink77.xml"/><Relationship Id="rId417" Type="http://schemas.openxmlformats.org/officeDocument/2006/relationships/image" Target="../media/image1402.png"/><Relationship Id="rId459" Type="http://schemas.openxmlformats.org/officeDocument/2006/relationships/image" Target="../media/image1423.png"/><Relationship Id="rId16" Type="http://schemas.openxmlformats.org/officeDocument/2006/relationships/customXml" Target="../ink/ink8.xml"/><Relationship Id="rId221" Type="http://schemas.openxmlformats.org/officeDocument/2006/relationships/image" Target="../media/image1310.png"/><Relationship Id="rId263" Type="http://schemas.openxmlformats.org/officeDocument/2006/relationships/image" Target="../media/image1331.png"/><Relationship Id="rId319" Type="http://schemas.openxmlformats.org/officeDocument/2006/relationships/image" Target="../media/image1359.png"/><Relationship Id="rId470" Type="http://schemas.openxmlformats.org/officeDocument/2006/relationships/customXml" Target="../ink/ink209.xml"/><Relationship Id="rId526" Type="http://schemas.openxmlformats.org/officeDocument/2006/relationships/customXml" Target="../ink/ink237.xml"/><Relationship Id="rId123" Type="http://schemas.openxmlformats.org/officeDocument/2006/relationships/image" Target="../media/image1261.png"/><Relationship Id="rId330" Type="http://schemas.openxmlformats.org/officeDocument/2006/relationships/customXml" Target="../ink/ink144.xml"/><Relationship Id="rId568" Type="http://schemas.openxmlformats.org/officeDocument/2006/relationships/customXml" Target="../ink/ink258.xml"/><Relationship Id="rId165" Type="http://schemas.openxmlformats.org/officeDocument/2006/relationships/image" Target="../media/image1282.png"/><Relationship Id="rId372" Type="http://schemas.openxmlformats.org/officeDocument/2006/relationships/customXml" Target="../ink/ink160.xml"/><Relationship Id="rId428" Type="http://schemas.openxmlformats.org/officeDocument/2006/relationships/customXml" Target="../ink/ink188.xml"/><Relationship Id="rId232" Type="http://schemas.openxmlformats.org/officeDocument/2006/relationships/customXml" Target="../ink/ink95.xml"/><Relationship Id="rId274" Type="http://schemas.openxmlformats.org/officeDocument/2006/relationships/customXml" Target="../ink/ink116.xml"/><Relationship Id="rId481" Type="http://schemas.openxmlformats.org/officeDocument/2006/relationships/image" Target="../media/image1434.png"/><Relationship Id="rId27" Type="http://schemas.openxmlformats.org/officeDocument/2006/relationships/image" Target="../media/image13.png"/><Relationship Id="rId134" Type="http://schemas.openxmlformats.org/officeDocument/2006/relationships/customXml" Target="../ink/ink46.xml"/><Relationship Id="rId537" Type="http://schemas.openxmlformats.org/officeDocument/2006/relationships/image" Target="../media/image1462.png"/><Relationship Id="rId579" Type="http://schemas.openxmlformats.org/officeDocument/2006/relationships/image" Target="../media/image1483.png"/><Relationship Id="rId80" Type="http://schemas.openxmlformats.org/officeDocument/2006/relationships/customXml" Target="../ink/ink25.xml"/><Relationship Id="rId176" Type="http://schemas.openxmlformats.org/officeDocument/2006/relationships/customXml" Target="../ink/ink67.xml"/><Relationship Id="rId383" Type="http://schemas.openxmlformats.org/officeDocument/2006/relationships/image" Target="../media/image1385.png"/><Relationship Id="rId439" Type="http://schemas.openxmlformats.org/officeDocument/2006/relationships/image" Target="../media/image1413.png"/><Relationship Id="rId590" Type="http://schemas.openxmlformats.org/officeDocument/2006/relationships/customXml" Target="../ink/ink269.xml"/><Relationship Id="rId201" Type="http://schemas.openxmlformats.org/officeDocument/2006/relationships/image" Target="../media/image1300.png"/><Relationship Id="rId243" Type="http://schemas.openxmlformats.org/officeDocument/2006/relationships/image" Target="../media/image1321.png"/><Relationship Id="rId285" Type="http://schemas.openxmlformats.org/officeDocument/2006/relationships/image" Target="../media/image1342.png"/><Relationship Id="rId450" Type="http://schemas.openxmlformats.org/officeDocument/2006/relationships/customXml" Target="../ink/ink199.xml"/><Relationship Id="rId506" Type="http://schemas.openxmlformats.org/officeDocument/2006/relationships/customXml" Target="../ink/ink227.xml"/><Relationship Id="rId38" Type="http://schemas.openxmlformats.org/officeDocument/2006/relationships/customXml" Target="../ink/ink19.xml"/><Relationship Id="rId310" Type="http://schemas.openxmlformats.org/officeDocument/2006/relationships/customXml" Target="../ink/ink134.xml"/><Relationship Id="rId492" Type="http://schemas.openxmlformats.org/officeDocument/2006/relationships/customXml" Target="../ink/ink220.xml"/><Relationship Id="rId548" Type="http://schemas.openxmlformats.org/officeDocument/2006/relationships/customXml" Target="../ink/ink248.xml"/><Relationship Id="rId91" Type="http://schemas.openxmlformats.org/officeDocument/2006/relationships/image" Target="../media/image1245.png"/><Relationship Id="rId145" Type="http://schemas.openxmlformats.org/officeDocument/2006/relationships/image" Target="../media/image1272.png"/><Relationship Id="rId187" Type="http://schemas.openxmlformats.org/officeDocument/2006/relationships/image" Target="../media/image1293.png"/><Relationship Id="rId352" Type="http://schemas.openxmlformats.org/officeDocument/2006/relationships/customXml" Target="../ink/ink150.xml"/><Relationship Id="rId394" Type="http://schemas.openxmlformats.org/officeDocument/2006/relationships/customXml" Target="../ink/ink171.xml"/><Relationship Id="rId408" Type="http://schemas.openxmlformats.org/officeDocument/2006/relationships/customXml" Target="../ink/ink178.xml"/><Relationship Id="rId212" Type="http://schemas.openxmlformats.org/officeDocument/2006/relationships/customXml" Target="../ink/ink85.xml"/><Relationship Id="rId254" Type="http://schemas.openxmlformats.org/officeDocument/2006/relationships/customXml" Target="../ink/ink106.xml"/><Relationship Id="rId296" Type="http://schemas.openxmlformats.org/officeDocument/2006/relationships/customXml" Target="../ink/ink127.xml"/><Relationship Id="rId461" Type="http://schemas.openxmlformats.org/officeDocument/2006/relationships/image" Target="../media/image1424.png"/><Relationship Id="rId517" Type="http://schemas.openxmlformats.org/officeDocument/2006/relationships/image" Target="../media/image1452.png"/><Relationship Id="rId559" Type="http://schemas.openxmlformats.org/officeDocument/2006/relationships/image" Target="../media/image1473.png"/><Relationship Id="rId156" Type="http://schemas.openxmlformats.org/officeDocument/2006/relationships/customXml" Target="../ink/ink57.xml"/><Relationship Id="rId198" Type="http://schemas.openxmlformats.org/officeDocument/2006/relationships/customXml" Target="../ink/ink78.xml"/><Relationship Id="rId321" Type="http://schemas.openxmlformats.org/officeDocument/2006/relationships/image" Target="../media/image1360.png"/><Relationship Id="rId363" Type="http://schemas.openxmlformats.org/officeDocument/2006/relationships/image" Target="../media/image1381.png"/><Relationship Id="rId419" Type="http://schemas.openxmlformats.org/officeDocument/2006/relationships/image" Target="../media/image1403.png"/><Relationship Id="rId570" Type="http://schemas.openxmlformats.org/officeDocument/2006/relationships/customXml" Target="../ink/ink259.xml"/><Relationship Id="rId223" Type="http://schemas.openxmlformats.org/officeDocument/2006/relationships/image" Target="../media/image1311.png"/><Relationship Id="rId430" Type="http://schemas.openxmlformats.org/officeDocument/2006/relationships/customXml" Target="../ink/ink189.xml"/><Relationship Id="rId18" Type="http://schemas.openxmlformats.org/officeDocument/2006/relationships/customXml" Target="../ink/ink9.xml"/><Relationship Id="rId265" Type="http://schemas.openxmlformats.org/officeDocument/2006/relationships/image" Target="../media/image1332.png"/><Relationship Id="rId472" Type="http://schemas.openxmlformats.org/officeDocument/2006/relationships/customXml" Target="../ink/ink210.xml"/><Relationship Id="rId528" Type="http://schemas.openxmlformats.org/officeDocument/2006/relationships/customXml" Target="../ink/ink238.xml"/><Relationship Id="rId125" Type="http://schemas.openxmlformats.org/officeDocument/2006/relationships/image" Target="../media/image1262.png"/><Relationship Id="rId167" Type="http://schemas.openxmlformats.org/officeDocument/2006/relationships/image" Target="../media/image1283.png"/><Relationship Id="rId332" Type="http://schemas.openxmlformats.org/officeDocument/2006/relationships/customXml" Target="../ink/ink145.xml"/><Relationship Id="rId374" Type="http://schemas.openxmlformats.org/officeDocument/2006/relationships/customXml" Target="../ink/ink161.xml"/><Relationship Id="rId581" Type="http://schemas.openxmlformats.org/officeDocument/2006/relationships/image" Target="../media/image1484.png"/><Relationship Id="rId234" Type="http://schemas.openxmlformats.org/officeDocument/2006/relationships/customXml" Target="../ink/ink9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76" Type="http://schemas.openxmlformats.org/officeDocument/2006/relationships/customXml" Target="../ink/ink117.xml"/><Relationship Id="rId441" Type="http://schemas.openxmlformats.org/officeDocument/2006/relationships/image" Target="../media/image1414.png"/><Relationship Id="rId483" Type="http://schemas.openxmlformats.org/officeDocument/2006/relationships/image" Target="../media/image1435.png"/><Relationship Id="rId539" Type="http://schemas.openxmlformats.org/officeDocument/2006/relationships/image" Target="../media/image1463.png"/><Relationship Id="rId40" Type="http://schemas.openxmlformats.org/officeDocument/2006/relationships/customXml" Target="../ink/ink20.xml"/><Relationship Id="rId136" Type="http://schemas.openxmlformats.org/officeDocument/2006/relationships/customXml" Target="../ink/ink47.xml"/><Relationship Id="rId178" Type="http://schemas.openxmlformats.org/officeDocument/2006/relationships/customXml" Target="../ink/ink68.xml"/><Relationship Id="rId301" Type="http://schemas.openxmlformats.org/officeDocument/2006/relationships/image" Target="../media/image1350.png"/><Relationship Id="rId550" Type="http://schemas.openxmlformats.org/officeDocument/2006/relationships/customXml" Target="../ink/ink249.xml"/><Relationship Id="rId82" Type="http://schemas.openxmlformats.org/officeDocument/2006/relationships/customXml" Target="../ink/ink26.xml"/><Relationship Id="rId203" Type="http://schemas.openxmlformats.org/officeDocument/2006/relationships/image" Target="../media/image1301.png"/><Relationship Id="rId385" Type="http://schemas.openxmlformats.org/officeDocument/2006/relationships/image" Target="../media/image1386.png"/><Relationship Id="rId592" Type="http://schemas.openxmlformats.org/officeDocument/2006/relationships/customXml" Target="../ink/ink270.xml"/><Relationship Id="rId245" Type="http://schemas.openxmlformats.org/officeDocument/2006/relationships/image" Target="../media/image1322.png"/><Relationship Id="rId287" Type="http://schemas.openxmlformats.org/officeDocument/2006/relationships/image" Target="../media/image1343.png"/><Relationship Id="rId410" Type="http://schemas.openxmlformats.org/officeDocument/2006/relationships/customXml" Target="../ink/ink179.xml"/><Relationship Id="rId452" Type="http://schemas.openxmlformats.org/officeDocument/2006/relationships/customXml" Target="../ink/ink200.xml"/><Relationship Id="rId494" Type="http://schemas.openxmlformats.org/officeDocument/2006/relationships/customXml" Target="../ink/ink221.xml"/><Relationship Id="rId508" Type="http://schemas.openxmlformats.org/officeDocument/2006/relationships/customXml" Target="../ink/ink228.xml"/><Relationship Id="rId147" Type="http://schemas.openxmlformats.org/officeDocument/2006/relationships/image" Target="../media/image1273.png"/><Relationship Id="rId312" Type="http://schemas.openxmlformats.org/officeDocument/2006/relationships/customXml" Target="../ink/ink135.xml"/><Relationship Id="rId354" Type="http://schemas.openxmlformats.org/officeDocument/2006/relationships/customXml" Target="../ink/ink151.xml"/><Relationship Id="rId93" Type="http://schemas.openxmlformats.org/officeDocument/2006/relationships/image" Target="../media/image1246.png"/><Relationship Id="rId189" Type="http://schemas.openxmlformats.org/officeDocument/2006/relationships/image" Target="../media/image1294.png"/><Relationship Id="rId396" Type="http://schemas.openxmlformats.org/officeDocument/2006/relationships/customXml" Target="../ink/ink172.xml"/><Relationship Id="rId561" Type="http://schemas.openxmlformats.org/officeDocument/2006/relationships/image" Target="../media/image1474.png"/><Relationship Id="rId214" Type="http://schemas.openxmlformats.org/officeDocument/2006/relationships/customXml" Target="../ink/ink86.xml"/><Relationship Id="rId256" Type="http://schemas.openxmlformats.org/officeDocument/2006/relationships/customXml" Target="../ink/ink107.xml"/><Relationship Id="rId298" Type="http://schemas.openxmlformats.org/officeDocument/2006/relationships/customXml" Target="../ink/ink128.xml"/><Relationship Id="rId421" Type="http://schemas.openxmlformats.org/officeDocument/2006/relationships/image" Target="../media/image1404.png"/><Relationship Id="rId463" Type="http://schemas.openxmlformats.org/officeDocument/2006/relationships/image" Target="../media/image1425.png"/><Relationship Id="rId519" Type="http://schemas.openxmlformats.org/officeDocument/2006/relationships/image" Target="../media/image1453.png"/><Relationship Id="rId116" Type="http://schemas.openxmlformats.org/officeDocument/2006/relationships/customXml" Target="../ink/ink37.xml"/><Relationship Id="rId158" Type="http://schemas.openxmlformats.org/officeDocument/2006/relationships/customXml" Target="../ink/ink58.xml"/><Relationship Id="rId323" Type="http://schemas.openxmlformats.org/officeDocument/2006/relationships/image" Target="../media/image1361.png"/><Relationship Id="rId530" Type="http://schemas.openxmlformats.org/officeDocument/2006/relationships/customXml" Target="../ink/ink239.xml"/><Relationship Id="rId20" Type="http://schemas.openxmlformats.org/officeDocument/2006/relationships/customXml" Target="../ink/ink10.xml"/><Relationship Id="rId365" Type="http://schemas.openxmlformats.org/officeDocument/2006/relationships/image" Target="../media/image1382.png"/><Relationship Id="rId572" Type="http://schemas.openxmlformats.org/officeDocument/2006/relationships/customXml" Target="../ink/ink260.xml"/><Relationship Id="rId225" Type="http://schemas.openxmlformats.org/officeDocument/2006/relationships/image" Target="../media/image1312.png"/><Relationship Id="rId267" Type="http://schemas.openxmlformats.org/officeDocument/2006/relationships/image" Target="../media/image1333.png"/><Relationship Id="rId432" Type="http://schemas.openxmlformats.org/officeDocument/2006/relationships/customXml" Target="../ink/ink190.xml"/><Relationship Id="rId474" Type="http://schemas.openxmlformats.org/officeDocument/2006/relationships/customXml" Target="../ink/ink211.xml"/><Relationship Id="rId127" Type="http://schemas.openxmlformats.org/officeDocument/2006/relationships/image" Target="../media/image1263.png"/><Relationship Id="rId31" Type="http://schemas.openxmlformats.org/officeDocument/2006/relationships/image" Target="../media/image15.png"/><Relationship Id="rId169" Type="http://schemas.openxmlformats.org/officeDocument/2006/relationships/image" Target="../media/image1284.png"/><Relationship Id="rId334" Type="http://schemas.openxmlformats.org/officeDocument/2006/relationships/customXml" Target="../ink/ink146.xml"/><Relationship Id="rId376" Type="http://schemas.openxmlformats.org/officeDocument/2006/relationships/customXml" Target="../ink/ink162.xml"/><Relationship Id="rId541" Type="http://schemas.openxmlformats.org/officeDocument/2006/relationships/image" Target="../media/image1464.png"/><Relationship Id="rId583" Type="http://schemas.openxmlformats.org/officeDocument/2006/relationships/image" Target="../media/image1485.png"/><Relationship Id="rId4" Type="http://schemas.openxmlformats.org/officeDocument/2006/relationships/customXml" Target="../ink/ink2.xml"/><Relationship Id="rId180" Type="http://schemas.openxmlformats.org/officeDocument/2006/relationships/customXml" Target="../ink/ink69.xml"/><Relationship Id="rId236" Type="http://schemas.openxmlformats.org/officeDocument/2006/relationships/customXml" Target="../ink/ink97.xml"/><Relationship Id="rId278" Type="http://schemas.openxmlformats.org/officeDocument/2006/relationships/customXml" Target="../ink/ink118.xml"/><Relationship Id="rId401" Type="http://schemas.openxmlformats.org/officeDocument/2006/relationships/image" Target="../media/image1394.png"/><Relationship Id="rId443" Type="http://schemas.openxmlformats.org/officeDocument/2006/relationships/image" Target="../media/image1415.png"/><Relationship Id="rId303" Type="http://schemas.openxmlformats.org/officeDocument/2006/relationships/image" Target="../media/image1351.png"/><Relationship Id="rId485" Type="http://schemas.openxmlformats.org/officeDocument/2006/relationships/image" Target="../media/image1436.png"/><Relationship Id="rId42" Type="http://schemas.openxmlformats.org/officeDocument/2006/relationships/customXml" Target="../ink/ink21.xml"/><Relationship Id="rId84" Type="http://schemas.openxmlformats.org/officeDocument/2006/relationships/customXml" Target="../ink/ink27.xml"/><Relationship Id="rId138" Type="http://schemas.openxmlformats.org/officeDocument/2006/relationships/customXml" Target="../ink/ink48.xml"/><Relationship Id="rId387" Type="http://schemas.openxmlformats.org/officeDocument/2006/relationships/image" Target="../media/image1387.png"/><Relationship Id="rId510" Type="http://schemas.openxmlformats.org/officeDocument/2006/relationships/customXml" Target="../ink/ink229.xml"/><Relationship Id="rId552" Type="http://schemas.openxmlformats.org/officeDocument/2006/relationships/customXml" Target="../ink/ink250.xml"/><Relationship Id="rId594" Type="http://schemas.openxmlformats.org/officeDocument/2006/relationships/customXml" Target="../ink/ink271.xml"/><Relationship Id="rId191" Type="http://schemas.openxmlformats.org/officeDocument/2006/relationships/image" Target="../media/image1295.png"/><Relationship Id="rId205" Type="http://schemas.openxmlformats.org/officeDocument/2006/relationships/image" Target="../media/image1302.png"/><Relationship Id="rId247" Type="http://schemas.openxmlformats.org/officeDocument/2006/relationships/image" Target="../media/image1323.png"/><Relationship Id="rId412" Type="http://schemas.openxmlformats.org/officeDocument/2006/relationships/customXml" Target="../ink/ink180.xml"/><Relationship Id="rId289" Type="http://schemas.openxmlformats.org/officeDocument/2006/relationships/image" Target="../media/image1344.png"/><Relationship Id="rId454" Type="http://schemas.openxmlformats.org/officeDocument/2006/relationships/customXml" Target="../ink/ink201.xml"/><Relationship Id="rId496" Type="http://schemas.openxmlformats.org/officeDocument/2006/relationships/customXml" Target="../ink/ink222.xml"/><Relationship Id="rId11" Type="http://schemas.openxmlformats.org/officeDocument/2006/relationships/image" Target="../media/image5.png"/><Relationship Id="rId149" Type="http://schemas.openxmlformats.org/officeDocument/2006/relationships/image" Target="../media/image1274.png"/><Relationship Id="rId314" Type="http://schemas.openxmlformats.org/officeDocument/2006/relationships/customXml" Target="../ink/ink136.xml"/><Relationship Id="rId356" Type="http://schemas.openxmlformats.org/officeDocument/2006/relationships/customXml" Target="../ink/ink152.xml"/><Relationship Id="rId398" Type="http://schemas.openxmlformats.org/officeDocument/2006/relationships/customXml" Target="../ink/ink173.xml"/><Relationship Id="rId521" Type="http://schemas.openxmlformats.org/officeDocument/2006/relationships/image" Target="../media/image1454.png"/><Relationship Id="rId563" Type="http://schemas.openxmlformats.org/officeDocument/2006/relationships/image" Target="../media/image1475.png"/><Relationship Id="rId95" Type="http://schemas.openxmlformats.org/officeDocument/2006/relationships/image" Target="../media/image1247.png"/><Relationship Id="rId160" Type="http://schemas.openxmlformats.org/officeDocument/2006/relationships/customXml" Target="../ink/ink59.xml"/><Relationship Id="rId216" Type="http://schemas.openxmlformats.org/officeDocument/2006/relationships/customXml" Target="../ink/ink87.xml"/><Relationship Id="rId423" Type="http://schemas.openxmlformats.org/officeDocument/2006/relationships/image" Target="../media/image1405.png"/><Relationship Id="rId258" Type="http://schemas.openxmlformats.org/officeDocument/2006/relationships/customXml" Target="../ink/ink108.xml"/><Relationship Id="rId465" Type="http://schemas.openxmlformats.org/officeDocument/2006/relationships/image" Target="../media/image1426.png"/><Relationship Id="rId22" Type="http://schemas.openxmlformats.org/officeDocument/2006/relationships/customXml" Target="../ink/ink11.xml"/><Relationship Id="rId118" Type="http://schemas.openxmlformats.org/officeDocument/2006/relationships/customXml" Target="../ink/ink38.xml"/><Relationship Id="rId325" Type="http://schemas.openxmlformats.org/officeDocument/2006/relationships/image" Target="../media/image1362.png"/><Relationship Id="rId367" Type="http://schemas.openxmlformats.org/officeDocument/2006/relationships/image" Target="../media/image1251.png"/><Relationship Id="rId532" Type="http://schemas.openxmlformats.org/officeDocument/2006/relationships/customXml" Target="../ink/ink240.xml"/><Relationship Id="rId574" Type="http://schemas.openxmlformats.org/officeDocument/2006/relationships/customXml" Target="../ink/ink261.xml"/><Relationship Id="rId171" Type="http://schemas.openxmlformats.org/officeDocument/2006/relationships/image" Target="../media/image1285.png"/><Relationship Id="rId227" Type="http://schemas.openxmlformats.org/officeDocument/2006/relationships/image" Target="../media/image1313.png"/><Relationship Id="rId269" Type="http://schemas.openxmlformats.org/officeDocument/2006/relationships/image" Target="../media/image1334.png"/><Relationship Id="rId434" Type="http://schemas.openxmlformats.org/officeDocument/2006/relationships/customXml" Target="../ink/ink191.xml"/><Relationship Id="rId476" Type="http://schemas.openxmlformats.org/officeDocument/2006/relationships/customXml" Target="../ink/ink212.xml"/><Relationship Id="rId33" Type="http://schemas.openxmlformats.org/officeDocument/2006/relationships/image" Target="../media/image16.png"/><Relationship Id="rId129" Type="http://schemas.openxmlformats.org/officeDocument/2006/relationships/image" Target="../media/image1264.png"/><Relationship Id="rId280" Type="http://schemas.openxmlformats.org/officeDocument/2006/relationships/customXml" Target="../ink/ink119.xml"/><Relationship Id="rId336" Type="http://schemas.openxmlformats.org/officeDocument/2006/relationships/customXml" Target="../ink/ink147.xml"/><Relationship Id="rId501" Type="http://schemas.openxmlformats.org/officeDocument/2006/relationships/image" Target="../media/image1444.png"/><Relationship Id="rId543" Type="http://schemas.openxmlformats.org/officeDocument/2006/relationships/image" Target="../media/image1465.png"/><Relationship Id="rId75" Type="http://schemas.openxmlformats.org/officeDocument/2006/relationships/image" Target="../media/image1237.png"/><Relationship Id="rId140" Type="http://schemas.openxmlformats.org/officeDocument/2006/relationships/customXml" Target="../ink/ink49.xml"/><Relationship Id="rId182" Type="http://schemas.openxmlformats.org/officeDocument/2006/relationships/customXml" Target="../ink/ink70.xml"/><Relationship Id="rId378" Type="http://schemas.openxmlformats.org/officeDocument/2006/relationships/customXml" Target="../ink/ink163.xml"/><Relationship Id="rId403" Type="http://schemas.openxmlformats.org/officeDocument/2006/relationships/image" Target="../media/image1395.png"/><Relationship Id="rId585" Type="http://schemas.openxmlformats.org/officeDocument/2006/relationships/image" Target="../media/image1486.png"/><Relationship Id="rId6" Type="http://schemas.openxmlformats.org/officeDocument/2006/relationships/customXml" Target="../ink/ink3.xml"/><Relationship Id="rId238" Type="http://schemas.openxmlformats.org/officeDocument/2006/relationships/customXml" Target="../ink/ink98.xml"/><Relationship Id="rId445" Type="http://schemas.openxmlformats.org/officeDocument/2006/relationships/image" Target="../media/image1416.png"/><Relationship Id="rId487" Type="http://schemas.openxmlformats.org/officeDocument/2006/relationships/image" Target="../media/image1437.png"/><Relationship Id="rId291" Type="http://schemas.openxmlformats.org/officeDocument/2006/relationships/image" Target="../media/image1345.png"/><Relationship Id="rId305" Type="http://schemas.openxmlformats.org/officeDocument/2006/relationships/image" Target="../media/image1352.png"/><Relationship Id="rId512" Type="http://schemas.openxmlformats.org/officeDocument/2006/relationships/customXml" Target="../ink/ink230.xml"/><Relationship Id="rId44" Type="http://schemas.openxmlformats.org/officeDocument/2006/relationships/customXml" Target="../ink/ink22.xml"/><Relationship Id="rId86" Type="http://schemas.openxmlformats.org/officeDocument/2006/relationships/customXml" Target="../ink/ink28.xml"/><Relationship Id="rId151" Type="http://schemas.openxmlformats.org/officeDocument/2006/relationships/image" Target="../media/image1275.png"/><Relationship Id="rId389" Type="http://schemas.openxmlformats.org/officeDocument/2006/relationships/image" Target="../media/image1388.png"/><Relationship Id="rId554" Type="http://schemas.openxmlformats.org/officeDocument/2006/relationships/customXml" Target="../ink/ink251.xml"/><Relationship Id="rId596" Type="http://schemas.openxmlformats.org/officeDocument/2006/relationships/customXml" Target="../ink/ink272.xml"/><Relationship Id="rId193" Type="http://schemas.openxmlformats.org/officeDocument/2006/relationships/image" Target="../media/image1296.png"/><Relationship Id="rId207" Type="http://schemas.openxmlformats.org/officeDocument/2006/relationships/image" Target="../media/image1303.png"/><Relationship Id="rId249" Type="http://schemas.openxmlformats.org/officeDocument/2006/relationships/image" Target="../media/image1324.png"/><Relationship Id="rId414" Type="http://schemas.openxmlformats.org/officeDocument/2006/relationships/customXml" Target="../ink/ink181.xml"/><Relationship Id="rId456" Type="http://schemas.openxmlformats.org/officeDocument/2006/relationships/customXml" Target="../ink/ink202.xml"/><Relationship Id="rId498" Type="http://schemas.openxmlformats.org/officeDocument/2006/relationships/customXml" Target="../ink/ink223.xml"/><Relationship Id="rId13" Type="http://schemas.openxmlformats.org/officeDocument/2006/relationships/image" Target="../media/image6.png"/><Relationship Id="rId260" Type="http://schemas.openxmlformats.org/officeDocument/2006/relationships/customXml" Target="../ink/ink109.xml"/><Relationship Id="rId316" Type="http://schemas.openxmlformats.org/officeDocument/2006/relationships/customXml" Target="../ink/ink137.xml"/><Relationship Id="rId523" Type="http://schemas.openxmlformats.org/officeDocument/2006/relationships/image" Target="../media/image1455.png"/><Relationship Id="rId97" Type="http://schemas.openxmlformats.org/officeDocument/2006/relationships/image" Target="../media/image1248.png"/><Relationship Id="rId120" Type="http://schemas.openxmlformats.org/officeDocument/2006/relationships/customXml" Target="../ink/ink39.xml"/><Relationship Id="rId358" Type="http://schemas.openxmlformats.org/officeDocument/2006/relationships/customXml" Target="../ink/ink153.xml"/><Relationship Id="rId565" Type="http://schemas.openxmlformats.org/officeDocument/2006/relationships/image" Target="../media/image1476.png"/><Relationship Id="rId162" Type="http://schemas.openxmlformats.org/officeDocument/2006/relationships/customXml" Target="../ink/ink60.xml"/><Relationship Id="rId218" Type="http://schemas.openxmlformats.org/officeDocument/2006/relationships/customXml" Target="../ink/ink88.xml"/><Relationship Id="rId425" Type="http://schemas.openxmlformats.org/officeDocument/2006/relationships/image" Target="../media/image1406.png"/><Relationship Id="rId467" Type="http://schemas.openxmlformats.org/officeDocument/2006/relationships/image" Target="../media/image1427.png"/><Relationship Id="rId271" Type="http://schemas.openxmlformats.org/officeDocument/2006/relationships/image" Target="../media/image1335.png"/><Relationship Id="rId24" Type="http://schemas.openxmlformats.org/officeDocument/2006/relationships/customXml" Target="../ink/ink12.xml"/><Relationship Id="rId131" Type="http://schemas.openxmlformats.org/officeDocument/2006/relationships/image" Target="../media/image1265.png"/><Relationship Id="rId327" Type="http://schemas.openxmlformats.org/officeDocument/2006/relationships/image" Target="../media/image1363.png"/><Relationship Id="rId369" Type="http://schemas.openxmlformats.org/officeDocument/2006/relationships/image" Target="../media/image1252.png"/><Relationship Id="rId534" Type="http://schemas.openxmlformats.org/officeDocument/2006/relationships/customXml" Target="../ink/ink241.xml"/><Relationship Id="rId576" Type="http://schemas.openxmlformats.org/officeDocument/2006/relationships/customXml" Target="../ink/ink262.xml"/><Relationship Id="rId173" Type="http://schemas.openxmlformats.org/officeDocument/2006/relationships/image" Target="../media/image1286.png"/><Relationship Id="rId229" Type="http://schemas.openxmlformats.org/officeDocument/2006/relationships/image" Target="../media/image1314.png"/><Relationship Id="rId380" Type="http://schemas.openxmlformats.org/officeDocument/2006/relationships/customXml" Target="../ink/ink164.xml"/><Relationship Id="rId436" Type="http://schemas.openxmlformats.org/officeDocument/2006/relationships/customXml" Target="../ink/ink192.xml"/><Relationship Id="rId240" Type="http://schemas.openxmlformats.org/officeDocument/2006/relationships/customXml" Target="../ink/ink99.xml"/><Relationship Id="rId478" Type="http://schemas.openxmlformats.org/officeDocument/2006/relationships/customXml" Target="../ink/ink213.xml"/><Relationship Id="rId35" Type="http://schemas.openxmlformats.org/officeDocument/2006/relationships/image" Target="../media/image17.png"/><Relationship Id="rId77" Type="http://schemas.openxmlformats.org/officeDocument/2006/relationships/image" Target="../media/image1238.png"/><Relationship Id="rId100" Type="http://schemas.openxmlformats.org/officeDocument/2006/relationships/customXml" Target="../ink/ink35.xml"/><Relationship Id="rId282" Type="http://schemas.openxmlformats.org/officeDocument/2006/relationships/customXml" Target="../ink/ink120.xml"/><Relationship Id="rId338" Type="http://schemas.openxmlformats.org/officeDocument/2006/relationships/customXml" Target="../ink/ink148.xml"/><Relationship Id="rId503" Type="http://schemas.openxmlformats.org/officeDocument/2006/relationships/image" Target="../media/image1445.png"/><Relationship Id="rId545" Type="http://schemas.openxmlformats.org/officeDocument/2006/relationships/image" Target="../media/image1466.png"/><Relationship Id="rId587" Type="http://schemas.openxmlformats.org/officeDocument/2006/relationships/image" Target="../media/image1487.png"/><Relationship Id="rId8" Type="http://schemas.openxmlformats.org/officeDocument/2006/relationships/customXml" Target="../ink/ink4.xml"/><Relationship Id="rId142" Type="http://schemas.openxmlformats.org/officeDocument/2006/relationships/customXml" Target="../ink/ink50.xml"/><Relationship Id="rId184" Type="http://schemas.openxmlformats.org/officeDocument/2006/relationships/customXml" Target="../ink/ink71.xml"/><Relationship Id="rId391" Type="http://schemas.openxmlformats.org/officeDocument/2006/relationships/image" Target="../media/image1389.png"/><Relationship Id="rId405" Type="http://schemas.openxmlformats.org/officeDocument/2006/relationships/image" Target="../media/image1396.png"/><Relationship Id="rId447" Type="http://schemas.openxmlformats.org/officeDocument/2006/relationships/image" Target="../media/image1417.png"/><Relationship Id="rId251" Type="http://schemas.openxmlformats.org/officeDocument/2006/relationships/image" Target="../media/image1325.png"/><Relationship Id="rId489" Type="http://schemas.openxmlformats.org/officeDocument/2006/relationships/image" Target="../media/image1438.png"/><Relationship Id="rId293" Type="http://schemas.openxmlformats.org/officeDocument/2006/relationships/image" Target="../media/image1346.png"/><Relationship Id="rId307" Type="http://schemas.openxmlformats.org/officeDocument/2006/relationships/image" Target="../media/image1353.png"/><Relationship Id="rId514" Type="http://schemas.openxmlformats.org/officeDocument/2006/relationships/customXml" Target="../ink/ink231.xml"/><Relationship Id="rId556" Type="http://schemas.openxmlformats.org/officeDocument/2006/relationships/customXml" Target="../ink/ink252.xml"/><Relationship Id="rId88" Type="http://schemas.openxmlformats.org/officeDocument/2006/relationships/customXml" Target="../ink/ink29.xml"/><Relationship Id="rId153" Type="http://schemas.openxmlformats.org/officeDocument/2006/relationships/image" Target="../media/image1276.png"/><Relationship Id="rId195" Type="http://schemas.openxmlformats.org/officeDocument/2006/relationships/image" Target="../media/image1297.png"/><Relationship Id="rId209" Type="http://schemas.openxmlformats.org/officeDocument/2006/relationships/image" Target="../media/image1304.png"/><Relationship Id="rId360" Type="http://schemas.openxmlformats.org/officeDocument/2006/relationships/customXml" Target="../ink/ink154.xml"/><Relationship Id="rId416" Type="http://schemas.openxmlformats.org/officeDocument/2006/relationships/customXml" Target="../ink/ink182.xml"/><Relationship Id="rId598" Type="http://schemas.openxmlformats.org/officeDocument/2006/relationships/customXml" Target="../ink/ink273.xml"/><Relationship Id="rId220" Type="http://schemas.openxmlformats.org/officeDocument/2006/relationships/customXml" Target="../ink/ink89.xml"/><Relationship Id="rId458" Type="http://schemas.openxmlformats.org/officeDocument/2006/relationships/customXml" Target="../ink/ink203.xml"/><Relationship Id="rId15" Type="http://schemas.openxmlformats.org/officeDocument/2006/relationships/image" Target="../media/image7.png"/><Relationship Id="rId262" Type="http://schemas.openxmlformats.org/officeDocument/2006/relationships/customXml" Target="../ink/ink110.xml"/><Relationship Id="rId318" Type="http://schemas.openxmlformats.org/officeDocument/2006/relationships/customXml" Target="../ink/ink138.xml"/><Relationship Id="rId525" Type="http://schemas.openxmlformats.org/officeDocument/2006/relationships/image" Target="../media/image1456.png"/><Relationship Id="rId567" Type="http://schemas.openxmlformats.org/officeDocument/2006/relationships/image" Target="../media/image1477.png"/><Relationship Id="rId99" Type="http://schemas.openxmlformats.org/officeDocument/2006/relationships/image" Target="../media/image1249.png"/><Relationship Id="rId122" Type="http://schemas.openxmlformats.org/officeDocument/2006/relationships/customXml" Target="../ink/ink40.xml"/><Relationship Id="rId164" Type="http://schemas.openxmlformats.org/officeDocument/2006/relationships/customXml" Target="../ink/ink61.xml"/><Relationship Id="rId371" Type="http://schemas.openxmlformats.org/officeDocument/2006/relationships/image" Target="../media/image1253.png"/><Relationship Id="rId427" Type="http://schemas.openxmlformats.org/officeDocument/2006/relationships/image" Target="../media/image1407.png"/><Relationship Id="rId469" Type="http://schemas.openxmlformats.org/officeDocument/2006/relationships/image" Target="../media/image1428.png"/><Relationship Id="rId26" Type="http://schemas.openxmlformats.org/officeDocument/2006/relationships/customXml" Target="../ink/ink13.xml"/><Relationship Id="rId231" Type="http://schemas.openxmlformats.org/officeDocument/2006/relationships/image" Target="../media/image1315.png"/><Relationship Id="rId273" Type="http://schemas.openxmlformats.org/officeDocument/2006/relationships/image" Target="../media/image1336.png"/><Relationship Id="rId329" Type="http://schemas.openxmlformats.org/officeDocument/2006/relationships/image" Target="../media/image1364.png"/><Relationship Id="rId480" Type="http://schemas.openxmlformats.org/officeDocument/2006/relationships/customXml" Target="../ink/ink214.xml"/><Relationship Id="rId536" Type="http://schemas.openxmlformats.org/officeDocument/2006/relationships/customXml" Target="../ink/ink242.xml"/><Relationship Id="rId133" Type="http://schemas.openxmlformats.org/officeDocument/2006/relationships/image" Target="../media/image1266.png"/><Relationship Id="rId175" Type="http://schemas.openxmlformats.org/officeDocument/2006/relationships/image" Target="../media/image1287.png"/><Relationship Id="rId340" Type="http://schemas.openxmlformats.org/officeDocument/2006/relationships/customXml" Target="../ink/ink149.xml"/><Relationship Id="rId578" Type="http://schemas.openxmlformats.org/officeDocument/2006/relationships/customXml" Target="../ink/ink263.xml"/><Relationship Id="rId200" Type="http://schemas.openxmlformats.org/officeDocument/2006/relationships/customXml" Target="../ink/ink79.xml"/><Relationship Id="rId382" Type="http://schemas.openxmlformats.org/officeDocument/2006/relationships/customXml" Target="../ink/ink165.xml"/><Relationship Id="rId438" Type="http://schemas.openxmlformats.org/officeDocument/2006/relationships/customXml" Target="../ink/ink193.xml"/><Relationship Id="rId242" Type="http://schemas.openxmlformats.org/officeDocument/2006/relationships/customXml" Target="../ink/ink100.xml"/><Relationship Id="rId284" Type="http://schemas.openxmlformats.org/officeDocument/2006/relationships/customXml" Target="../ink/ink121.xml"/><Relationship Id="rId491" Type="http://schemas.openxmlformats.org/officeDocument/2006/relationships/image" Target="../media/image1439.png"/><Relationship Id="rId505" Type="http://schemas.openxmlformats.org/officeDocument/2006/relationships/image" Target="../media/image1446.png"/><Relationship Id="rId37" Type="http://schemas.openxmlformats.org/officeDocument/2006/relationships/image" Target="../media/image18.png"/><Relationship Id="rId79" Type="http://schemas.openxmlformats.org/officeDocument/2006/relationships/image" Target="../media/image1239.png"/><Relationship Id="rId102" Type="http://schemas.openxmlformats.org/officeDocument/2006/relationships/customXml" Target="../ink/ink36.xml"/><Relationship Id="rId144" Type="http://schemas.openxmlformats.org/officeDocument/2006/relationships/customXml" Target="../ink/ink51.xml"/><Relationship Id="rId547" Type="http://schemas.openxmlformats.org/officeDocument/2006/relationships/image" Target="../media/image1467.png"/><Relationship Id="rId589" Type="http://schemas.openxmlformats.org/officeDocument/2006/relationships/image" Target="../media/image1488.png"/><Relationship Id="rId90" Type="http://schemas.openxmlformats.org/officeDocument/2006/relationships/customXml" Target="../ink/ink30.xml"/><Relationship Id="rId186" Type="http://schemas.openxmlformats.org/officeDocument/2006/relationships/customXml" Target="../ink/ink72.xml"/><Relationship Id="rId351" Type="http://schemas.openxmlformats.org/officeDocument/2006/relationships/image" Target="../media/image1375.png"/><Relationship Id="rId393" Type="http://schemas.openxmlformats.org/officeDocument/2006/relationships/image" Target="../media/image1390.png"/><Relationship Id="rId407" Type="http://schemas.openxmlformats.org/officeDocument/2006/relationships/image" Target="../media/image1397.png"/><Relationship Id="rId449" Type="http://schemas.openxmlformats.org/officeDocument/2006/relationships/image" Target="../media/image1418.png"/><Relationship Id="rId211" Type="http://schemas.openxmlformats.org/officeDocument/2006/relationships/image" Target="../media/image1305.png"/><Relationship Id="rId253" Type="http://schemas.openxmlformats.org/officeDocument/2006/relationships/image" Target="../media/image1326.png"/><Relationship Id="rId295" Type="http://schemas.openxmlformats.org/officeDocument/2006/relationships/image" Target="../media/image1347.png"/><Relationship Id="rId309" Type="http://schemas.openxmlformats.org/officeDocument/2006/relationships/image" Target="../media/image1354.png"/><Relationship Id="rId460" Type="http://schemas.openxmlformats.org/officeDocument/2006/relationships/customXml" Target="../ink/ink204.xml"/><Relationship Id="rId516" Type="http://schemas.openxmlformats.org/officeDocument/2006/relationships/customXml" Target="../ink/ink232.xml"/><Relationship Id="rId320" Type="http://schemas.openxmlformats.org/officeDocument/2006/relationships/customXml" Target="../ink/ink139.xml"/><Relationship Id="rId558" Type="http://schemas.openxmlformats.org/officeDocument/2006/relationships/customXml" Target="../ink/ink253.xml"/><Relationship Id="rId155" Type="http://schemas.openxmlformats.org/officeDocument/2006/relationships/image" Target="../media/image1277.png"/><Relationship Id="rId197" Type="http://schemas.openxmlformats.org/officeDocument/2006/relationships/image" Target="../media/image1298.png"/><Relationship Id="rId362" Type="http://schemas.openxmlformats.org/officeDocument/2006/relationships/customXml" Target="../ink/ink155.xml"/><Relationship Id="rId418" Type="http://schemas.openxmlformats.org/officeDocument/2006/relationships/customXml" Target="../ink/ink183.xml"/><Relationship Id="rId222" Type="http://schemas.openxmlformats.org/officeDocument/2006/relationships/customXml" Target="../ink/ink90.xml"/><Relationship Id="rId264" Type="http://schemas.openxmlformats.org/officeDocument/2006/relationships/customXml" Target="../ink/ink111.xml"/><Relationship Id="rId471" Type="http://schemas.openxmlformats.org/officeDocument/2006/relationships/image" Target="../media/image1429.png"/><Relationship Id="rId17" Type="http://schemas.openxmlformats.org/officeDocument/2006/relationships/image" Target="../media/image8.png"/><Relationship Id="rId124" Type="http://schemas.openxmlformats.org/officeDocument/2006/relationships/customXml" Target="../ink/ink41.xml"/><Relationship Id="rId527" Type="http://schemas.openxmlformats.org/officeDocument/2006/relationships/image" Target="../media/image1457.png"/><Relationship Id="rId569" Type="http://schemas.openxmlformats.org/officeDocument/2006/relationships/image" Target="../media/image1478.png"/><Relationship Id="rId166" Type="http://schemas.openxmlformats.org/officeDocument/2006/relationships/customXml" Target="../ink/ink62.xml"/><Relationship Id="rId331" Type="http://schemas.openxmlformats.org/officeDocument/2006/relationships/image" Target="../media/image1365.png"/><Relationship Id="rId373" Type="http://schemas.openxmlformats.org/officeDocument/2006/relationships/image" Target="../media/image1254.png"/><Relationship Id="rId429" Type="http://schemas.openxmlformats.org/officeDocument/2006/relationships/image" Target="../media/image1408.png"/><Relationship Id="rId580" Type="http://schemas.openxmlformats.org/officeDocument/2006/relationships/customXml" Target="../ink/ink264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316.png"/><Relationship Id="rId440" Type="http://schemas.openxmlformats.org/officeDocument/2006/relationships/customXml" Target="../ink/ink194.xml"/><Relationship Id="rId28" Type="http://schemas.openxmlformats.org/officeDocument/2006/relationships/customXml" Target="../ink/ink14.xml"/><Relationship Id="rId275" Type="http://schemas.openxmlformats.org/officeDocument/2006/relationships/image" Target="../media/image1337.png"/><Relationship Id="rId300" Type="http://schemas.openxmlformats.org/officeDocument/2006/relationships/customXml" Target="../ink/ink129.xml"/><Relationship Id="rId482" Type="http://schemas.openxmlformats.org/officeDocument/2006/relationships/customXml" Target="../ink/ink215.xml"/><Relationship Id="rId538" Type="http://schemas.openxmlformats.org/officeDocument/2006/relationships/customXml" Target="../ink/ink243.xml"/><Relationship Id="rId81" Type="http://schemas.openxmlformats.org/officeDocument/2006/relationships/image" Target="../media/image1240.png"/><Relationship Id="rId135" Type="http://schemas.openxmlformats.org/officeDocument/2006/relationships/image" Target="../media/image1267.png"/><Relationship Id="rId177" Type="http://schemas.openxmlformats.org/officeDocument/2006/relationships/image" Target="../media/image1288.png"/><Relationship Id="rId384" Type="http://schemas.openxmlformats.org/officeDocument/2006/relationships/customXml" Target="../ink/ink166.xml"/><Relationship Id="rId591" Type="http://schemas.openxmlformats.org/officeDocument/2006/relationships/image" Target="../media/image1489.png"/><Relationship Id="rId202" Type="http://schemas.openxmlformats.org/officeDocument/2006/relationships/customXml" Target="../ink/ink80.xml"/><Relationship Id="rId244" Type="http://schemas.openxmlformats.org/officeDocument/2006/relationships/customXml" Target="../ink/ink101.xml"/><Relationship Id="rId39" Type="http://schemas.openxmlformats.org/officeDocument/2006/relationships/image" Target="../media/image19.png"/><Relationship Id="rId286" Type="http://schemas.openxmlformats.org/officeDocument/2006/relationships/customXml" Target="../ink/ink122.xml"/><Relationship Id="rId451" Type="http://schemas.openxmlformats.org/officeDocument/2006/relationships/image" Target="../media/image1419.png"/><Relationship Id="rId493" Type="http://schemas.openxmlformats.org/officeDocument/2006/relationships/image" Target="../media/image1440.png"/><Relationship Id="rId507" Type="http://schemas.openxmlformats.org/officeDocument/2006/relationships/image" Target="../media/image1447.png"/><Relationship Id="rId549" Type="http://schemas.openxmlformats.org/officeDocument/2006/relationships/image" Target="../media/image1468.png"/><Relationship Id="rId146" Type="http://schemas.openxmlformats.org/officeDocument/2006/relationships/customXml" Target="../ink/ink52.xml"/><Relationship Id="rId188" Type="http://schemas.openxmlformats.org/officeDocument/2006/relationships/customXml" Target="../ink/ink73.xml"/><Relationship Id="rId311" Type="http://schemas.openxmlformats.org/officeDocument/2006/relationships/image" Target="../media/image1355.png"/><Relationship Id="rId353" Type="http://schemas.openxmlformats.org/officeDocument/2006/relationships/image" Target="../media/image1376.png"/><Relationship Id="rId395" Type="http://schemas.openxmlformats.org/officeDocument/2006/relationships/image" Target="../media/image1391.png"/><Relationship Id="rId409" Type="http://schemas.openxmlformats.org/officeDocument/2006/relationships/image" Target="../media/image1398.png"/><Relationship Id="rId560" Type="http://schemas.openxmlformats.org/officeDocument/2006/relationships/customXml" Target="../ink/ink254.xml"/><Relationship Id="rId92" Type="http://schemas.openxmlformats.org/officeDocument/2006/relationships/customXml" Target="../ink/ink31.xml"/><Relationship Id="rId213" Type="http://schemas.openxmlformats.org/officeDocument/2006/relationships/image" Target="../media/image1306.png"/><Relationship Id="rId420" Type="http://schemas.openxmlformats.org/officeDocument/2006/relationships/customXml" Target="../ink/ink184.xml"/><Relationship Id="rId255" Type="http://schemas.openxmlformats.org/officeDocument/2006/relationships/image" Target="../media/image1327.png"/><Relationship Id="rId297" Type="http://schemas.openxmlformats.org/officeDocument/2006/relationships/image" Target="../media/image1348.png"/><Relationship Id="rId462" Type="http://schemas.openxmlformats.org/officeDocument/2006/relationships/customXml" Target="../ink/ink205.xml"/><Relationship Id="rId518" Type="http://schemas.openxmlformats.org/officeDocument/2006/relationships/customXml" Target="../ink/ink233.xml"/><Relationship Id="rId115" Type="http://schemas.openxmlformats.org/officeDocument/2006/relationships/image" Target="../media/image1257.png"/><Relationship Id="rId157" Type="http://schemas.openxmlformats.org/officeDocument/2006/relationships/image" Target="../media/image1278.png"/><Relationship Id="rId322" Type="http://schemas.openxmlformats.org/officeDocument/2006/relationships/customXml" Target="../ink/ink140.xml"/><Relationship Id="rId364" Type="http://schemas.openxmlformats.org/officeDocument/2006/relationships/customXml" Target="../ink/ink156.xml"/><Relationship Id="rId199" Type="http://schemas.openxmlformats.org/officeDocument/2006/relationships/image" Target="../media/image1299.png"/><Relationship Id="rId571" Type="http://schemas.openxmlformats.org/officeDocument/2006/relationships/image" Target="../media/image1479.png"/><Relationship Id="rId19" Type="http://schemas.openxmlformats.org/officeDocument/2006/relationships/image" Target="../media/image9.png"/><Relationship Id="rId224" Type="http://schemas.openxmlformats.org/officeDocument/2006/relationships/customXml" Target="../ink/ink91.xml"/><Relationship Id="rId266" Type="http://schemas.openxmlformats.org/officeDocument/2006/relationships/customXml" Target="../ink/ink112.xml"/><Relationship Id="rId431" Type="http://schemas.openxmlformats.org/officeDocument/2006/relationships/image" Target="../media/image1409.png"/><Relationship Id="rId473" Type="http://schemas.openxmlformats.org/officeDocument/2006/relationships/image" Target="../media/image1430.png"/><Relationship Id="rId529" Type="http://schemas.openxmlformats.org/officeDocument/2006/relationships/image" Target="../media/image1458.png"/><Relationship Id="rId30" Type="http://schemas.openxmlformats.org/officeDocument/2006/relationships/customXml" Target="../ink/ink15.xml"/><Relationship Id="rId126" Type="http://schemas.openxmlformats.org/officeDocument/2006/relationships/customXml" Target="../ink/ink42.xml"/><Relationship Id="rId168" Type="http://schemas.openxmlformats.org/officeDocument/2006/relationships/customXml" Target="../ink/ink63.xml"/><Relationship Id="rId333" Type="http://schemas.openxmlformats.org/officeDocument/2006/relationships/image" Target="../media/image1366.png"/><Relationship Id="rId540" Type="http://schemas.openxmlformats.org/officeDocument/2006/relationships/customXml" Target="../ink/ink244.xml"/><Relationship Id="rId375" Type="http://schemas.openxmlformats.org/officeDocument/2006/relationships/image" Target="../media/image1255.png"/><Relationship Id="rId582" Type="http://schemas.openxmlformats.org/officeDocument/2006/relationships/customXml" Target="../ink/ink265.xml"/><Relationship Id="rId3" Type="http://schemas.openxmlformats.org/officeDocument/2006/relationships/image" Target="../media/image1.png"/><Relationship Id="rId235" Type="http://schemas.openxmlformats.org/officeDocument/2006/relationships/image" Target="../media/image1317.png"/><Relationship Id="rId277" Type="http://schemas.openxmlformats.org/officeDocument/2006/relationships/image" Target="../media/image1338.png"/><Relationship Id="rId400" Type="http://schemas.openxmlformats.org/officeDocument/2006/relationships/customXml" Target="../ink/ink174.xml"/><Relationship Id="rId442" Type="http://schemas.openxmlformats.org/officeDocument/2006/relationships/customXml" Target="../ink/ink195.xml"/><Relationship Id="rId484" Type="http://schemas.openxmlformats.org/officeDocument/2006/relationships/customXml" Target="../ink/ink216.xml"/><Relationship Id="rId137" Type="http://schemas.openxmlformats.org/officeDocument/2006/relationships/image" Target="../media/image1268.png"/><Relationship Id="rId302" Type="http://schemas.openxmlformats.org/officeDocument/2006/relationships/customXml" Target="../ink/ink130.xml"/><Relationship Id="rId41" Type="http://schemas.openxmlformats.org/officeDocument/2006/relationships/image" Target="../media/image20.png"/><Relationship Id="rId83" Type="http://schemas.openxmlformats.org/officeDocument/2006/relationships/image" Target="../media/image1241.png"/><Relationship Id="rId179" Type="http://schemas.openxmlformats.org/officeDocument/2006/relationships/image" Target="../media/image1289.png"/><Relationship Id="rId386" Type="http://schemas.openxmlformats.org/officeDocument/2006/relationships/customXml" Target="../ink/ink167.xml"/><Relationship Id="rId551" Type="http://schemas.openxmlformats.org/officeDocument/2006/relationships/image" Target="../media/image1469.png"/><Relationship Id="rId593" Type="http://schemas.openxmlformats.org/officeDocument/2006/relationships/image" Target="../media/image22.png"/><Relationship Id="rId190" Type="http://schemas.openxmlformats.org/officeDocument/2006/relationships/customXml" Target="../ink/ink74.xml"/><Relationship Id="rId204" Type="http://schemas.openxmlformats.org/officeDocument/2006/relationships/customXml" Target="../ink/ink81.xml"/><Relationship Id="rId246" Type="http://schemas.openxmlformats.org/officeDocument/2006/relationships/customXml" Target="../ink/ink102.xml"/><Relationship Id="rId288" Type="http://schemas.openxmlformats.org/officeDocument/2006/relationships/customXml" Target="../ink/ink123.xml"/><Relationship Id="rId411" Type="http://schemas.openxmlformats.org/officeDocument/2006/relationships/image" Target="../media/image1399.png"/><Relationship Id="rId453" Type="http://schemas.openxmlformats.org/officeDocument/2006/relationships/image" Target="../media/image1420.png"/><Relationship Id="rId509" Type="http://schemas.openxmlformats.org/officeDocument/2006/relationships/image" Target="../media/image1448.png"/><Relationship Id="rId313" Type="http://schemas.openxmlformats.org/officeDocument/2006/relationships/image" Target="../media/image1356.png"/><Relationship Id="rId495" Type="http://schemas.openxmlformats.org/officeDocument/2006/relationships/image" Target="../media/image1441.png"/><Relationship Id="rId10" Type="http://schemas.openxmlformats.org/officeDocument/2006/relationships/customXml" Target="../ink/ink5.xml"/><Relationship Id="rId94" Type="http://schemas.openxmlformats.org/officeDocument/2006/relationships/customXml" Target="../ink/ink32.xml"/><Relationship Id="rId148" Type="http://schemas.openxmlformats.org/officeDocument/2006/relationships/customXml" Target="../ink/ink53.xml"/><Relationship Id="rId355" Type="http://schemas.openxmlformats.org/officeDocument/2006/relationships/image" Target="../media/image1377.png"/><Relationship Id="rId397" Type="http://schemas.openxmlformats.org/officeDocument/2006/relationships/image" Target="../media/image1392.png"/><Relationship Id="rId520" Type="http://schemas.openxmlformats.org/officeDocument/2006/relationships/customXml" Target="../ink/ink234.xml"/><Relationship Id="rId562" Type="http://schemas.openxmlformats.org/officeDocument/2006/relationships/customXml" Target="../ink/ink255.xml"/><Relationship Id="rId215" Type="http://schemas.openxmlformats.org/officeDocument/2006/relationships/image" Target="../media/image1307.png"/><Relationship Id="rId257" Type="http://schemas.openxmlformats.org/officeDocument/2006/relationships/image" Target="../media/image1328.png"/><Relationship Id="rId422" Type="http://schemas.openxmlformats.org/officeDocument/2006/relationships/customXml" Target="../ink/ink185.xml"/><Relationship Id="rId464" Type="http://schemas.openxmlformats.org/officeDocument/2006/relationships/customXml" Target="../ink/ink206.xml"/><Relationship Id="rId299" Type="http://schemas.openxmlformats.org/officeDocument/2006/relationships/image" Target="../media/image1349.png"/><Relationship Id="rId159" Type="http://schemas.openxmlformats.org/officeDocument/2006/relationships/image" Target="../media/image1279.png"/><Relationship Id="rId366" Type="http://schemas.openxmlformats.org/officeDocument/2006/relationships/customXml" Target="../ink/ink157.xml"/><Relationship Id="rId573" Type="http://schemas.openxmlformats.org/officeDocument/2006/relationships/image" Target="../media/image1480.png"/><Relationship Id="rId226" Type="http://schemas.openxmlformats.org/officeDocument/2006/relationships/customXml" Target="../ink/ink92.xml"/><Relationship Id="rId433" Type="http://schemas.openxmlformats.org/officeDocument/2006/relationships/image" Target="../media/image1410.png"/><Relationship Id="rId377" Type="http://schemas.openxmlformats.org/officeDocument/2006/relationships/image" Target="../media/image1256.png"/><Relationship Id="rId500" Type="http://schemas.openxmlformats.org/officeDocument/2006/relationships/customXml" Target="../ink/ink224.xml"/><Relationship Id="rId584" Type="http://schemas.openxmlformats.org/officeDocument/2006/relationships/customXml" Target="../ink/ink266.xml"/><Relationship Id="rId5" Type="http://schemas.openxmlformats.org/officeDocument/2006/relationships/image" Target="../media/image2.png"/><Relationship Id="rId237" Type="http://schemas.openxmlformats.org/officeDocument/2006/relationships/image" Target="../media/image1318.png"/><Relationship Id="rId444" Type="http://schemas.openxmlformats.org/officeDocument/2006/relationships/customXml" Target="../ink/ink196.xml"/><Relationship Id="rId290" Type="http://schemas.openxmlformats.org/officeDocument/2006/relationships/customXml" Target="../ink/ink124.xml"/><Relationship Id="rId304" Type="http://schemas.openxmlformats.org/officeDocument/2006/relationships/customXml" Target="../ink/ink131.xml"/><Relationship Id="rId388" Type="http://schemas.openxmlformats.org/officeDocument/2006/relationships/customXml" Target="../ink/ink168.xml"/><Relationship Id="rId511" Type="http://schemas.openxmlformats.org/officeDocument/2006/relationships/image" Target="../media/image1449.png"/><Relationship Id="rId85" Type="http://schemas.openxmlformats.org/officeDocument/2006/relationships/image" Target="../media/image1242.png"/><Relationship Id="rId150" Type="http://schemas.openxmlformats.org/officeDocument/2006/relationships/customXml" Target="../ink/ink54.xml"/><Relationship Id="rId595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27.xml"/><Relationship Id="rId21" Type="http://schemas.openxmlformats.org/officeDocument/2006/relationships/image" Target="../media/image577.png"/><Relationship Id="rId324" Type="http://schemas.openxmlformats.org/officeDocument/2006/relationships/image" Target="../media/image729.png"/><Relationship Id="rId531" Type="http://schemas.openxmlformats.org/officeDocument/2006/relationships/customXml" Target="../ink/ink3434.xml"/><Relationship Id="rId170" Type="http://schemas.openxmlformats.org/officeDocument/2006/relationships/image" Target="../media/image652.png"/><Relationship Id="rId268" Type="http://schemas.openxmlformats.org/officeDocument/2006/relationships/image" Target="../media/image701.png"/><Relationship Id="rId475" Type="http://schemas.openxmlformats.org/officeDocument/2006/relationships/customXml" Target="../ink/ink3406.xml"/><Relationship Id="rId32" Type="http://schemas.openxmlformats.org/officeDocument/2006/relationships/customXml" Target="../ink/ink3185.xml"/><Relationship Id="rId128" Type="http://schemas.openxmlformats.org/officeDocument/2006/relationships/image" Target="../media/image631.png"/><Relationship Id="rId335" Type="http://schemas.openxmlformats.org/officeDocument/2006/relationships/customXml" Target="../ink/ink3336.xml"/><Relationship Id="rId181" Type="http://schemas.openxmlformats.org/officeDocument/2006/relationships/customXml" Target="../ink/ink3259.xml"/><Relationship Id="rId402" Type="http://schemas.openxmlformats.org/officeDocument/2006/relationships/image" Target="../media/image768.png"/><Relationship Id="rId279" Type="http://schemas.openxmlformats.org/officeDocument/2006/relationships/customXml" Target="../ink/ink3308.xml"/><Relationship Id="rId444" Type="http://schemas.openxmlformats.org/officeDocument/2006/relationships/image" Target="../media/image789.png"/><Relationship Id="rId486" Type="http://schemas.openxmlformats.org/officeDocument/2006/relationships/image" Target="../media/image810.png"/><Relationship Id="rId43" Type="http://schemas.openxmlformats.org/officeDocument/2006/relationships/image" Target="../media/image588.png"/><Relationship Id="rId139" Type="http://schemas.openxmlformats.org/officeDocument/2006/relationships/customXml" Target="../ink/ink3238.xml"/><Relationship Id="rId290" Type="http://schemas.openxmlformats.org/officeDocument/2006/relationships/image" Target="../media/image712.png"/><Relationship Id="rId304" Type="http://schemas.openxmlformats.org/officeDocument/2006/relationships/image" Target="../media/image719.png"/><Relationship Id="rId346" Type="http://schemas.openxmlformats.org/officeDocument/2006/relationships/image" Target="../media/image740.png"/><Relationship Id="rId388" Type="http://schemas.openxmlformats.org/officeDocument/2006/relationships/image" Target="../media/image761.png"/><Relationship Id="rId511" Type="http://schemas.openxmlformats.org/officeDocument/2006/relationships/customXml" Target="../ink/ink3424.xml"/><Relationship Id="rId85" Type="http://schemas.openxmlformats.org/officeDocument/2006/relationships/customXml" Target="../ink/ink3211.xml"/><Relationship Id="rId150" Type="http://schemas.openxmlformats.org/officeDocument/2006/relationships/image" Target="../media/image642.png"/><Relationship Id="rId192" Type="http://schemas.openxmlformats.org/officeDocument/2006/relationships/image" Target="../media/image663.png"/><Relationship Id="rId206" Type="http://schemas.openxmlformats.org/officeDocument/2006/relationships/image" Target="../media/image670.png"/><Relationship Id="rId413" Type="http://schemas.openxmlformats.org/officeDocument/2006/relationships/customXml" Target="../ink/ink3375.xml"/><Relationship Id="rId248" Type="http://schemas.openxmlformats.org/officeDocument/2006/relationships/image" Target="../media/image691.png"/><Relationship Id="rId455" Type="http://schemas.openxmlformats.org/officeDocument/2006/relationships/customXml" Target="../ink/ink3396.xml"/><Relationship Id="rId497" Type="http://schemas.openxmlformats.org/officeDocument/2006/relationships/customXml" Target="../ink/ink3417.xml"/><Relationship Id="rId12" Type="http://schemas.openxmlformats.org/officeDocument/2006/relationships/customXml" Target="../ink/ink3175.xml"/><Relationship Id="rId108" Type="http://schemas.openxmlformats.org/officeDocument/2006/relationships/image" Target="../media/image621.png"/><Relationship Id="rId315" Type="http://schemas.openxmlformats.org/officeDocument/2006/relationships/customXml" Target="../ink/ink3326.xml"/><Relationship Id="rId357" Type="http://schemas.openxmlformats.org/officeDocument/2006/relationships/customXml" Target="../ink/ink3347.xml"/><Relationship Id="rId522" Type="http://schemas.openxmlformats.org/officeDocument/2006/relationships/image" Target="../media/image828.png"/><Relationship Id="rId54" Type="http://schemas.openxmlformats.org/officeDocument/2006/relationships/customXml" Target="../ink/ink3196.xml"/><Relationship Id="rId96" Type="http://schemas.openxmlformats.org/officeDocument/2006/relationships/image" Target="../media/image615.png"/><Relationship Id="rId161" Type="http://schemas.openxmlformats.org/officeDocument/2006/relationships/customXml" Target="../ink/ink3249.xml"/><Relationship Id="rId217" Type="http://schemas.openxmlformats.org/officeDocument/2006/relationships/customXml" Target="../ink/ink3277.xml"/><Relationship Id="rId399" Type="http://schemas.openxmlformats.org/officeDocument/2006/relationships/customXml" Target="../ink/ink3368.xml"/><Relationship Id="rId259" Type="http://schemas.openxmlformats.org/officeDocument/2006/relationships/customXml" Target="../ink/ink3298.xml"/><Relationship Id="rId424" Type="http://schemas.openxmlformats.org/officeDocument/2006/relationships/image" Target="../media/image779.png"/><Relationship Id="rId466" Type="http://schemas.openxmlformats.org/officeDocument/2006/relationships/image" Target="../media/image800.png"/><Relationship Id="rId23" Type="http://schemas.openxmlformats.org/officeDocument/2006/relationships/image" Target="../media/image578.png"/><Relationship Id="rId119" Type="http://schemas.openxmlformats.org/officeDocument/2006/relationships/customXml" Target="../ink/ink3228.xml"/><Relationship Id="rId270" Type="http://schemas.openxmlformats.org/officeDocument/2006/relationships/image" Target="../media/image702.png"/><Relationship Id="rId326" Type="http://schemas.openxmlformats.org/officeDocument/2006/relationships/image" Target="../media/image730.png"/><Relationship Id="rId533" Type="http://schemas.openxmlformats.org/officeDocument/2006/relationships/customXml" Target="../ink/ink3435.xml"/><Relationship Id="rId65" Type="http://schemas.openxmlformats.org/officeDocument/2006/relationships/image" Target="../media/image599.png"/><Relationship Id="rId130" Type="http://schemas.openxmlformats.org/officeDocument/2006/relationships/image" Target="../media/image632.png"/><Relationship Id="rId368" Type="http://schemas.openxmlformats.org/officeDocument/2006/relationships/image" Target="../media/image751.png"/><Relationship Id="rId172" Type="http://schemas.openxmlformats.org/officeDocument/2006/relationships/image" Target="../media/image653.png"/><Relationship Id="rId228" Type="http://schemas.openxmlformats.org/officeDocument/2006/relationships/image" Target="../media/image681.png"/><Relationship Id="rId435" Type="http://schemas.openxmlformats.org/officeDocument/2006/relationships/customXml" Target="../ink/ink3386.xml"/><Relationship Id="rId477" Type="http://schemas.openxmlformats.org/officeDocument/2006/relationships/customXml" Target="../ink/ink3407.xml"/><Relationship Id="rId281" Type="http://schemas.openxmlformats.org/officeDocument/2006/relationships/customXml" Target="../ink/ink3309.xml"/><Relationship Id="rId337" Type="http://schemas.openxmlformats.org/officeDocument/2006/relationships/customXml" Target="../ink/ink3337.xml"/><Relationship Id="rId502" Type="http://schemas.openxmlformats.org/officeDocument/2006/relationships/image" Target="../media/image818.png"/><Relationship Id="rId34" Type="http://schemas.openxmlformats.org/officeDocument/2006/relationships/customXml" Target="../ink/ink3186.xml"/><Relationship Id="rId76" Type="http://schemas.openxmlformats.org/officeDocument/2006/relationships/customXml" Target="../ink/ink3207.xml"/><Relationship Id="rId141" Type="http://schemas.openxmlformats.org/officeDocument/2006/relationships/customXml" Target="../ink/ink3239.xml"/><Relationship Id="rId379" Type="http://schemas.openxmlformats.org/officeDocument/2006/relationships/customXml" Target="../ink/ink3358.xml"/><Relationship Id="rId7" Type="http://schemas.openxmlformats.org/officeDocument/2006/relationships/image" Target="../media/image5700.png"/><Relationship Id="rId183" Type="http://schemas.openxmlformats.org/officeDocument/2006/relationships/customXml" Target="../ink/ink3260.xml"/><Relationship Id="rId239" Type="http://schemas.openxmlformats.org/officeDocument/2006/relationships/customXml" Target="../ink/ink3288.xml"/><Relationship Id="rId390" Type="http://schemas.openxmlformats.org/officeDocument/2006/relationships/image" Target="../media/image762.png"/><Relationship Id="rId404" Type="http://schemas.openxmlformats.org/officeDocument/2006/relationships/image" Target="../media/image769.png"/><Relationship Id="rId446" Type="http://schemas.openxmlformats.org/officeDocument/2006/relationships/image" Target="../media/image790.png"/><Relationship Id="rId250" Type="http://schemas.openxmlformats.org/officeDocument/2006/relationships/image" Target="../media/image692.png"/><Relationship Id="rId292" Type="http://schemas.openxmlformats.org/officeDocument/2006/relationships/image" Target="../media/image713.png"/><Relationship Id="rId306" Type="http://schemas.openxmlformats.org/officeDocument/2006/relationships/image" Target="../media/image720.png"/><Relationship Id="rId488" Type="http://schemas.openxmlformats.org/officeDocument/2006/relationships/image" Target="../media/image811.png"/><Relationship Id="rId45" Type="http://schemas.openxmlformats.org/officeDocument/2006/relationships/image" Target="../media/image589.png"/><Relationship Id="rId87" Type="http://schemas.openxmlformats.org/officeDocument/2006/relationships/customXml" Target="../ink/ink3212.xml"/><Relationship Id="rId110" Type="http://schemas.openxmlformats.org/officeDocument/2006/relationships/image" Target="../media/image622.png"/><Relationship Id="rId348" Type="http://schemas.openxmlformats.org/officeDocument/2006/relationships/image" Target="../media/image741.png"/><Relationship Id="rId513" Type="http://schemas.openxmlformats.org/officeDocument/2006/relationships/customXml" Target="../ink/ink3425.xml"/><Relationship Id="rId152" Type="http://schemas.openxmlformats.org/officeDocument/2006/relationships/image" Target="../media/image643.png"/><Relationship Id="rId194" Type="http://schemas.openxmlformats.org/officeDocument/2006/relationships/image" Target="../media/image664.png"/><Relationship Id="rId208" Type="http://schemas.openxmlformats.org/officeDocument/2006/relationships/image" Target="../media/image671.png"/><Relationship Id="rId415" Type="http://schemas.openxmlformats.org/officeDocument/2006/relationships/customXml" Target="../ink/ink3376.xml"/><Relationship Id="rId457" Type="http://schemas.openxmlformats.org/officeDocument/2006/relationships/customXml" Target="../ink/ink3397.xml"/><Relationship Id="rId261" Type="http://schemas.openxmlformats.org/officeDocument/2006/relationships/customXml" Target="../ink/ink3299.xml"/><Relationship Id="rId499" Type="http://schemas.openxmlformats.org/officeDocument/2006/relationships/customXml" Target="../ink/ink3418.xml"/><Relationship Id="rId14" Type="http://schemas.openxmlformats.org/officeDocument/2006/relationships/customXml" Target="../ink/ink3176.xml"/><Relationship Id="rId56" Type="http://schemas.openxmlformats.org/officeDocument/2006/relationships/customXml" Target="../ink/ink3197.xml"/><Relationship Id="rId317" Type="http://schemas.openxmlformats.org/officeDocument/2006/relationships/customXml" Target="../ink/ink3327.xml"/><Relationship Id="rId359" Type="http://schemas.openxmlformats.org/officeDocument/2006/relationships/customXml" Target="../ink/ink3348.xml"/><Relationship Id="rId524" Type="http://schemas.openxmlformats.org/officeDocument/2006/relationships/image" Target="../media/image829.png"/><Relationship Id="rId98" Type="http://schemas.openxmlformats.org/officeDocument/2006/relationships/image" Target="../media/image616.png"/><Relationship Id="rId121" Type="http://schemas.openxmlformats.org/officeDocument/2006/relationships/customXml" Target="../ink/ink3229.xml"/><Relationship Id="rId163" Type="http://schemas.openxmlformats.org/officeDocument/2006/relationships/customXml" Target="../ink/ink3250.xml"/><Relationship Id="rId219" Type="http://schemas.openxmlformats.org/officeDocument/2006/relationships/customXml" Target="../ink/ink3278.xml"/><Relationship Id="rId370" Type="http://schemas.openxmlformats.org/officeDocument/2006/relationships/image" Target="../media/image752.png"/><Relationship Id="rId426" Type="http://schemas.openxmlformats.org/officeDocument/2006/relationships/image" Target="../media/image780.png"/><Relationship Id="rId230" Type="http://schemas.openxmlformats.org/officeDocument/2006/relationships/image" Target="../media/image682.png"/><Relationship Id="rId468" Type="http://schemas.openxmlformats.org/officeDocument/2006/relationships/image" Target="../media/image801.png"/><Relationship Id="rId25" Type="http://schemas.openxmlformats.org/officeDocument/2006/relationships/image" Target="../media/image579.png"/><Relationship Id="rId67" Type="http://schemas.openxmlformats.org/officeDocument/2006/relationships/image" Target="../media/image600.png"/><Relationship Id="rId272" Type="http://schemas.openxmlformats.org/officeDocument/2006/relationships/image" Target="../media/image703.png"/><Relationship Id="rId328" Type="http://schemas.openxmlformats.org/officeDocument/2006/relationships/image" Target="../media/image731.png"/><Relationship Id="rId132" Type="http://schemas.openxmlformats.org/officeDocument/2006/relationships/image" Target="../media/image633.png"/><Relationship Id="rId174" Type="http://schemas.openxmlformats.org/officeDocument/2006/relationships/image" Target="../media/image654.png"/><Relationship Id="rId381" Type="http://schemas.openxmlformats.org/officeDocument/2006/relationships/customXml" Target="../ink/ink3359.xml"/><Relationship Id="rId241" Type="http://schemas.openxmlformats.org/officeDocument/2006/relationships/customXml" Target="../ink/ink3289.xml"/><Relationship Id="rId437" Type="http://schemas.openxmlformats.org/officeDocument/2006/relationships/customXml" Target="../ink/ink3387.xml"/><Relationship Id="rId479" Type="http://schemas.openxmlformats.org/officeDocument/2006/relationships/customXml" Target="../ink/ink3408.xml"/><Relationship Id="rId36" Type="http://schemas.openxmlformats.org/officeDocument/2006/relationships/customXml" Target="../ink/ink3187.xml"/><Relationship Id="rId283" Type="http://schemas.openxmlformats.org/officeDocument/2006/relationships/customXml" Target="../ink/ink3310.xml"/><Relationship Id="rId339" Type="http://schemas.openxmlformats.org/officeDocument/2006/relationships/customXml" Target="../ink/ink3338.xml"/><Relationship Id="rId490" Type="http://schemas.openxmlformats.org/officeDocument/2006/relationships/image" Target="../media/image812.png"/><Relationship Id="rId504" Type="http://schemas.openxmlformats.org/officeDocument/2006/relationships/image" Target="../media/image819.png"/><Relationship Id="rId78" Type="http://schemas.openxmlformats.org/officeDocument/2006/relationships/customXml" Target="../ink/ink3208.xml"/><Relationship Id="rId101" Type="http://schemas.openxmlformats.org/officeDocument/2006/relationships/customXml" Target="../ink/ink3219.xml"/><Relationship Id="rId143" Type="http://schemas.openxmlformats.org/officeDocument/2006/relationships/customXml" Target="../ink/ink3240.xml"/><Relationship Id="rId185" Type="http://schemas.openxmlformats.org/officeDocument/2006/relationships/customXml" Target="../ink/ink3261.xml"/><Relationship Id="rId350" Type="http://schemas.openxmlformats.org/officeDocument/2006/relationships/image" Target="../media/image742.png"/><Relationship Id="rId406" Type="http://schemas.openxmlformats.org/officeDocument/2006/relationships/image" Target="../media/image770.png"/><Relationship Id="rId9" Type="http://schemas.openxmlformats.org/officeDocument/2006/relationships/image" Target="../media/image5711.png"/><Relationship Id="rId210" Type="http://schemas.openxmlformats.org/officeDocument/2006/relationships/image" Target="../media/image672.png"/><Relationship Id="rId392" Type="http://schemas.openxmlformats.org/officeDocument/2006/relationships/image" Target="../media/image763.png"/><Relationship Id="rId448" Type="http://schemas.openxmlformats.org/officeDocument/2006/relationships/image" Target="../media/image791.png"/><Relationship Id="rId252" Type="http://schemas.openxmlformats.org/officeDocument/2006/relationships/image" Target="../media/image693.png"/><Relationship Id="rId294" Type="http://schemas.openxmlformats.org/officeDocument/2006/relationships/image" Target="../media/image714.png"/><Relationship Id="rId308" Type="http://schemas.openxmlformats.org/officeDocument/2006/relationships/image" Target="../media/image721.png"/><Relationship Id="rId515" Type="http://schemas.openxmlformats.org/officeDocument/2006/relationships/customXml" Target="../ink/ink3426.xml"/><Relationship Id="rId47" Type="http://schemas.openxmlformats.org/officeDocument/2006/relationships/image" Target="../media/image590.png"/><Relationship Id="rId89" Type="http://schemas.openxmlformats.org/officeDocument/2006/relationships/customXml" Target="../ink/ink3213.xml"/><Relationship Id="rId112" Type="http://schemas.openxmlformats.org/officeDocument/2006/relationships/image" Target="../media/image623.png"/><Relationship Id="rId154" Type="http://schemas.openxmlformats.org/officeDocument/2006/relationships/image" Target="../media/image644.png"/><Relationship Id="rId361" Type="http://schemas.openxmlformats.org/officeDocument/2006/relationships/customXml" Target="../ink/ink3349.xml"/><Relationship Id="rId196" Type="http://schemas.openxmlformats.org/officeDocument/2006/relationships/image" Target="../media/image665.png"/><Relationship Id="rId417" Type="http://schemas.openxmlformats.org/officeDocument/2006/relationships/customXml" Target="../ink/ink3377.xml"/><Relationship Id="rId459" Type="http://schemas.openxmlformats.org/officeDocument/2006/relationships/customXml" Target="../ink/ink3398.xml"/><Relationship Id="rId16" Type="http://schemas.openxmlformats.org/officeDocument/2006/relationships/customXml" Target="../ink/ink3177.xml"/><Relationship Id="rId221" Type="http://schemas.openxmlformats.org/officeDocument/2006/relationships/customXml" Target="../ink/ink3279.xml"/><Relationship Id="rId263" Type="http://schemas.openxmlformats.org/officeDocument/2006/relationships/customXml" Target="../ink/ink3300.xml"/><Relationship Id="rId319" Type="http://schemas.openxmlformats.org/officeDocument/2006/relationships/customXml" Target="../ink/ink3328.xml"/><Relationship Id="rId470" Type="http://schemas.openxmlformats.org/officeDocument/2006/relationships/image" Target="../media/image802.png"/><Relationship Id="rId526" Type="http://schemas.openxmlformats.org/officeDocument/2006/relationships/image" Target="../media/image608.png"/><Relationship Id="rId58" Type="http://schemas.openxmlformats.org/officeDocument/2006/relationships/customXml" Target="../ink/ink3198.xml"/><Relationship Id="rId123" Type="http://schemas.openxmlformats.org/officeDocument/2006/relationships/customXml" Target="../ink/ink3230.xml"/><Relationship Id="rId330" Type="http://schemas.openxmlformats.org/officeDocument/2006/relationships/image" Target="../media/image732.png"/><Relationship Id="rId165" Type="http://schemas.openxmlformats.org/officeDocument/2006/relationships/customXml" Target="../ink/ink3251.xml"/><Relationship Id="rId372" Type="http://schemas.openxmlformats.org/officeDocument/2006/relationships/image" Target="../media/image753.png"/><Relationship Id="rId428" Type="http://schemas.openxmlformats.org/officeDocument/2006/relationships/image" Target="../media/image781.png"/><Relationship Id="rId232" Type="http://schemas.openxmlformats.org/officeDocument/2006/relationships/image" Target="../media/image683.png"/><Relationship Id="rId274" Type="http://schemas.openxmlformats.org/officeDocument/2006/relationships/image" Target="../media/image704.png"/><Relationship Id="rId481" Type="http://schemas.openxmlformats.org/officeDocument/2006/relationships/customXml" Target="../ink/ink3409.xml"/><Relationship Id="rId27" Type="http://schemas.openxmlformats.org/officeDocument/2006/relationships/image" Target="../media/image580.png"/><Relationship Id="rId69" Type="http://schemas.openxmlformats.org/officeDocument/2006/relationships/image" Target="../media/image601.png"/><Relationship Id="rId134" Type="http://schemas.openxmlformats.org/officeDocument/2006/relationships/image" Target="../media/image634.png"/><Relationship Id="rId80" Type="http://schemas.openxmlformats.org/officeDocument/2006/relationships/customXml" Target="../ink/ink3209.xml"/><Relationship Id="rId176" Type="http://schemas.openxmlformats.org/officeDocument/2006/relationships/image" Target="../media/image655.png"/><Relationship Id="rId341" Type="http://schemas.openxmlformats.org/officeDocument/2006/relationships/customXml" Target="../ink/ink3339.xml"/><Relationship Id="rId383" Type="http://schemas.openxmlformats.org/officeDocument/2006/relationships/customXml" Target="../ink/ink3360.xml"/><Relationship Id="rId439" Type="http://schemas.openxmlformats.org/officeDocument/2006/relationships/customXml" Target="../ink/ink3388.xml"/><Relationship Id="rId201" Type="http://schemas.openxmlformats.org/officeDocument/2006/relationships/customXml" Target="../ink/ink3269.xml"/><Relationship Id="rId243" Type="http://schemas.openxmlformats.org/officeDocument/2006/relationships/customXml" Target="../ink/ink3290.xml"/><Relationship Id="rId285" Type="http://schemas.openxmlformats.org/officeDocument/2006/relationships/customXml" Target="../ink/ink3311.xml"/><Relationship Id="rId450" Type="http://schemas.openxmlformats.org/officeDocument/2006/relationships/image" Target="../media/image792.png"/><Relationship Id="rId506" Type="http://schemas.openxmlformats.org/officeDocument/2006/relationships/image" Target="../media/image820.png"/><Relationship Id="rId38" Type="http://schemas.openxmlformats.org/officeDocument/2006/relationships/customXml" Target="../ink/ink3188.xml"/><Relationship Id="rId103" Type="http://schemas.openxmlformats.org/officeDocument/2006/relationships/customXml" Target="../ink/ink3220.xml"/><Relationship Id="rId310" Type="http://schemas.openxmlformats.org/officeDocument/2006/relationships/image" Target="../media/image722.png"/><Relationship Id="rId492" Type="http://schemas.openxmlformats.org/officeDocument/2006/relationships/image" Target="../media/image813.png"/><Relationship Id="rId91" Type="http://schemas.openxmlformats.org/officeDocument/2006/relationships/customXml" Target="../ink/ink3214.xml"/><Relationship Id="rId145" Type="http://schemas.openxmlformats.org/officeDocument/2006/relationships/customXml" Target="../ink/ink3241.xml"/><Relationship Id="rId187" Type="http://schemas.openxmlformats.org/officeDocument/2006/relationships/customXml" Target="../ink/ink3262.xml"/><Relationship Id="rId352" Type="http://schemas.openxmlformats.org/officeDocument/2006/relationships/image" Target="../media/image743.png"/><Relationship Id="rId394" Type="http://schemas.openxmlformats.org/officeDocument/2006/relationships/image" Target="../media/image764.png"/><Relationship Id="rId408" Type="http://schemas.openxmlformats.org/officeDocument/2006/relationships/image" Target="../media/image771.png"/><Relationship Id="rId212" Type="http://schemas.openxmlformats.org/officeDocument/2006/relationships/image" Target="../media/image673.png"/><Relationship Id="rId254" Type="http://schemas.openxmlformats.org/officeDocument/2006/relationships/image" Target="../media/image694.png"/><Relationship Id="rId49" Type="http://schemas.openxmlformats.org/officeDocument/2006/relationships/image" Target="../media/image591.png"/><Relationship Id="rId114" Type="http://schemas.openxmlformats.org/officeDocument/2006/relationships/image" Target="../media/image624.png"/><Relationship Id="rId296" Type="http://schemas.openxmlformats.org/officeDocument/2006/relationships/image" Target="../media/image715.png"/><Relationship Id="rId461" Type="http://schemas.openxmlformats.org/officeDocument/2006/relationships/customXml" Target="../ink/ink3399.xml"/><Relationship Id="rId517" Type="http://schemas.openxmlformats.org/officeDocument/2006/relationships/customXml" Target="../ink/ink3427.xml"/><Relationship Id="rId60" Type="http://schemas.openxmlformats.org/officeDocument/2006/relationships/customXml" Target="../ink/ink3199.xml"/><Relationship Id="rId156" Type="http://schemas.openxmlformats.org/officeDocument/2006/relationships/image" Target="../media/image645.png"/><Relationship Id="rId198" Type="http://schemas.openxmlformats.org/officeDocument/2006/relationships/image" Target="../media/image666.png"/><Relationship Id="rId321" Type="http://schemas.openxmlformats.org/officeDocument/2006/relationships/customXml" Target="../ink/ink3329.xml"/><Relationship Id="rId363" Type="http://schemas.openxmlformats.org/officeDocument/2006/relationships/customXml" Target="../ink/ink3350.xml"/><Relationship Id="rId419" Type="http://schemas.openxmlformats.org/officeDocument/2006/relationships/customXml" Target="../ink/ink3378.xml"/><Relationship Id="rId223" Type="http://schemas.openxmlformats.org/officeDocument/2006/relationships/customXml" Target="../ink/ink3280.xml"/><Relationship Id="rId430" Type="http://schemas.openxmlformats.org/officeDocument/2006/relationships/image" Target="../media/image782.png"/><Relationship Id="rId18" Type="http://schemas.openxmlformats.org/officeDocument/2006/relationships/customXml" Target="../ink/ink3178.xml"/><Relationship Id="rId265" Type="http://schemas.openxmlformats.org/officeDocument/2006/relationships/customXml" Target="../ink/ink3301.xml"/><Relationship Id="rId472" Type="http://schemas.openxmlformats.org/officeDocument/2006/relationships/image" Target="../media/image803.png"/><Relationship Id="rId528" Type="http://schemas.openxmlformats.org/officeDocument/2006/relationships/image" Target="../media/image830.png"/><Relationship Id="rId125" Type="http://schemas.openxmlformats.org/officeDocument/2006/relationships/customXml" Target="../ink/ink3231.xml"/><Relationship Id="rId167" Type="http://schemas.openxmlformats.org/officeDocument/2006/relationships/customXml" Target="../ink/ink3252.xml"/><Relationship Id="rId332" Type="http://schemas.openxmlformats.org/officeDocument/2006/relationships/image" Target="../media/image733.png"/><Relationship Id="rId374" Type="http://schemas.openxmlformats.org/officeDocument/2006/relationships/image" Target="../media/image754.png"/><Relationship Id="rId71" Type="http://schemas.openxmlformats.org/officeDocument/2006/relationships/image" Target="../media/image602.png"/><Relationship Id="rId234" Type="http://schemas.openxmlformats.org/officeDocument/2006/relationships/image" Target="../media/image684.png"/><Relationship Id="rId2" Type="http://schemas.openxmlformats.org/officeDocument/2006/relationships/customXml" Target="../ink/ink3170.xml"/><Relationship Id="rId29" Type="http://schemas.openxmlformats.org/officeDocument/2006/relationships/image" Target="../media/image581.png"/><Relationship Id="rId276" Type="http://schemas.openxmlformats.org/officeDocument/2006/relationships/image" Target="../media/image705.png"/><Relationship Id="rId441" Type="http://schemas.openxmlformats.org/officeDocument/2006/relationships/customXml" Target="../ink/ink3389.xml"/><Relationship Id="rId483" Type="http://schemas.openxmlformats.org/officeDocument/2006/relationships/customXml" Target="../ink/ink3410.xml"/><Relationship Id="rId40" Type="http://schemas.openxmlformats.org/officeDocument/2006/relationships/customXml" Target="../ink/ink3189.xml"/><Relationship Id="rId136" Type="http://schemas.openxmlformats.org/officeDocument/2006/relationships/image" Target="../media/image635.png"/><Relationship Id="rId178" Type="http://schemas.openxmlformats.org/officeDocument/2006/relationships/image" Target="../media/image656.png"/><Relationship Id="rId301" Type="http://schemas.openxmlformats.org/officeDocument/2006/relationships/customXml" Target="../ink/ink3319.xml"/><Relationship Id="rId343" Type="http://schemas.openxmlformats.org/officeDocument/2006/relationships/customXml" Target="../ink/ink3340.xml"/><Relationship Id="rId82" Type="http://schemas.openxmlformats.org/officeDocument/2006/relationships/image" Target="../media/image62.emf"/><Relationship Id="rId203" Type="http://schemas.openxmlformats.org/officeDocument/2006/relationships/customXml" Target="../ink/ink3270.xml"/><Relationship Id="rId385" Type="http://schemas.openxmlformats.org/officeDocument/2006/relationships/customXml" Target="../ink/ink3361.xml"/><Relationship Id="rId245" Type="http://schemas.openxmlformats.org/officeDocument/2006/relationships/customXml" Target="../ink/ink3291.xml"/><Relationship Id="rId287" Type="http://schemas.openxmlformats.org/officeDocument/2006/relationships/customXml" Target="../ink/ink3312.xml"/><Relationship Id="rId410" Type="http://schemas.openxmlformats.org/officeDocument/2006/relationships/image" Target="../media/image772.png"/><Relationship Id="rId452" Type="http://schemas.openxmlformats.org/officeDocument/2006/relationships/image" Target="../media/image793.png"/><Relationship Id="rId494" Type="http://schemas.openxmlformats.org/officeDocument/2006/relationships/image" Target="../media/image814.png"/><Relationship Id="rId508" Type="http://schemas.openxmlformats.org/officeDocument/2006/relationships/image" Target="../media/image821.png"/><Relationship Id="rId105" Type="http://schemas.openxmlformats.org/officeDocument/2006/relationships/customXml" Target="../ink/ink3221.xml"/><Relationship Id="rId147" Type="http://schemas.openxmlformats.org/officeDocument/2006/relationships/customXml" Target="../ink/ink3242.xml"/><Relationship Id="rId312" Type="http://schemas.openxmlformats.org/officeDocument/2006/relationships/image" Target="../media/image723.png"/><Relationship Id="rId354" Type="http://schemas.openxmlformats.org/officeDocument/2006/relationships/image" Target="../media/image744.png"/><Relationship Id="rId51" Type="http://schemas.openxmlformats.org/officeDocument/2006/relationships/image" Target="../media/image592.png"/><Relationship Id="rId93" Type="http://schemas.openxmlformats.org/officeDocument/2006/relationships/customXml" Target="../ink/ink3215.xml"/><Relationship Id="rId189" Type="http://schemas.openxmlformats.org/officeDocument/2006/relationships/customXml" Target="../ink/ink3263.xml"/><Relationship Id="rId396" Type="http://schemas.openxmlformats.org/officeDocument/2006/relationships/image" Target="../media/image765.png"/><Relationship Id="rId214" Type="http://schemas.openxmlformats.org/officeDocument/2006/relationships/image" Target="../media/image674.png"/><Relationship Id="rId256" Type="http://schemas.openxmlformats.org/officeDocument/2006/relationships/image" Target="../media/image695.png"/><Relationship Id="rId298" Type="http://schemas.openxmlformats.org/officeDocument/2006/relationships/image" Target="../media/image716.png"/><Relationship Id="rId421" Type="http://schemas.openxmlformats.org/officeDocument/2006/relationships/customXml" Target="../ink/ink3379.xml"/><Relationship Id="rId463" Type="http://schemas.openxmlformats.org/officeDocument/2006/relationships/customXml" Target="../ink/ink3400.xml"/><Relationship Id="rId519" Type="http://schemas.openxmlformats.org/officeDocument/2006/relationships/customXml" Target="../ink/ink3428.xml"/><Relationship Id="rId116" Type="http://schemas.openxmlformats.org/officeDocument/2006/relationships/image" Target="../media/image625.png"/><Relationship Id="rId158" Type="http://schemas.openxmlformats.org/officeDocument/2006/relationships/image" Target="../media/image646.png"/><Relationship Id="rId323" Type="http://schemas.openxmlformats.org/officeDocument/2006/relationships/customXml" Target="../ink/ink3330.xml"/><Relationship Id="rId530" Type="http://schemas.openxmlformats.org/officeDocument/2006/relationships/image" Target="../media/image831.png"/><Relationship Id="rId20" Type="http://schemas.openxmlformats.org/officeDocument/2006/relationships/customXml" Target="../ink/ink3179.xml"/><Relationship Id="rId62" Type="http://schemas.openxmlformats.org/officeDocument/2006/relationships/customXml" Target="../ink/ink3200.xml"/><Relationship Id="rId365" Type="http://schemas.openxmlformats.org/officeDocument/2006/relationships/customXml" Target="../ink/ink3351.xml"/><Relationship Id="rId225" Type="http://schemas.openxmlformats.org/officeDocument/2006/relationships/customXml" Target="../ink/ink3281.xml"/><Relationship Id="rId267" Type="http://schemas.openxmlformats.org/officeDocument/2006/relationships/customXml" Target="../ink/ink3302.xml"/><Relationship Id="rId432" Type="http://schemas.openxmlformats.org/officeDocument/2006/relationships/image" Target="../media/image783.png"/><Relationship Id="rId474" Type="http://schemas.openxmlformats.org/officeDocument/2006/relationships/image" Target="../media/image804.png"/><Relationship Id="rId127" Type="http://schemas.openxmlformats.org/officeDocument/2006/relationships/customXml" Target="../ink/ink3232.xml"/><Relationship Id="rId31" Type="http://schemas.openxmlformats.org/officeDocument/2006/relationships/image" Target="../media/image582.png"/><Relationship Id="rId73" Type="http://schemas.openxmlformats.org/officeDocument/2006/relationships/image" Target="../media/image603.png"/><Relationship Id="rId169" Type="http://schemas.openxmlformats.org/officeDocument/2006/relationships/customXml" Target="../ink/ink3253.xml"/><Relationship Id="rId334" Type="http://schemas.openxmlformats.org/officeDocument/2006/relationships/image" Target="../media/image734.png"/><Relationship Id="rId376" Type="http://schemas.openxmlformats.org/officeDocument/2006/relationships/image" Target="../media/image755.png"/><Relationship Id="rId4" Type="http://schemas.openxmlformats.org/officeDocument/2006/relationships/customXml" Target="../ink/ink3171.xml"/><Relationship Id="rId180" Type="http://schemas.openxmlformats.org/officeDocument/2006/relationships/image" Target="../media/image657.png"/><Relationship Id="rId236" Type="http://schemas.openxmlformats.org/officeDocument/2006/relationships/image" Target="../media/image685.png"/><Relationship Id="rId278" Type="http://schemas.openxmlformats.org/officeDocument/2006/relationships/image" Target="../media/image706.png"/><Relationship Id="rId401" Type="http://schemas.openxmlformats.org/officeDocument/2006/relationships/customXml" Target="../ink/ink3369.xml"/><Relationship Id="rId443" Type="http://schemas.openxmlformats.org/officeDocument/2006/relationships/customXml" Target="../ink/ink3390.xml"/><Relationship Id="rId303" Type="http://schemas.openxmlformats.org/officeDocument/2006/relationships/customXml" Target="../ink/ink3320.xml"/><Relationship Id="rId485" Type="http://schemas.openxmlformats.org/officeDocument/2006/relationships/customXml" Target="../ink/ink3411.xml"/><Relationship Id="rId42" Type="http://schemas.openxmlformats.org/officeDocument/2006/relationships/customXml" Target="../ink/ink3190.xml"/><Relationship Id="rId84" Type="http://schemas.openxmlformats.org/officeDocument/2006/relationships/image" Target="../media/image609.png"/><Relationship Id="rId138" Type="http://schemas.openxmlformats.org/officeDocument/2006/relationships/image" Target="../media/image636.png"/><Relationship Id="rId345" Type="http://schemas.openxmlformats.org/officeDocument/2006/relationships/customXml" Target="../ink/ink3341.xml"/><Relationship Id="rId387" Type="http://schemas.openxmlformats.org/officeDocument/2006/relationships/customXml" Target="../ink/ink3362.xml"/><Relationship Id="rId510" Type="http://schemas.openxmlformats.org/officeDocument/2006/relationships/image" Target="../media/image822.png"/><Relationship Id="rId191" Type="http://schemas.openxmlformats.org/officeDocument/2006/relationships/customXml" Target="../ink/ink3264.xml"/><Relationship Id="rId205" Type="http://schemas.openxmlformats.org/officeDocument/2006/relationships/customXml" Target="../ink/ink3271.xml"/><Relationship Id="rId247" Type="http://schemas.openxmlformats.org/officeDocument/2006/relationships/customXml" Target="../ink/ink3292.xml"/><Relationship Id="rId412" Type="http://schemas.openxmlformats.org/officeDocument/2006/relationships/image" Target="../media/image773.png"/><Relationship Id="rId107" Type="http://schemas.openxmlformats.org/officeDocument/2006/relationships/customXml" Target="../ink/ink3222.xml"/><Relationship Id="rId289" Type="http://schemas.openxmlformats.org/officeDocument/2006/relationships/customXml" Target="../ink/ink3313.xml"/><Relationship Id="rId454" Type="http://schemas.openxmlformats.org/officeDocument/2006/relationships/image" Target="../media/image794.png"/><Relationship Id="rId496" Type="http://schemas.openxmlformats.org/officeDocument/2006/relationships/image" Target="../media/image815.png"/><Relationship Id="rId11" Type="http://schemas.openxmlformats.org/officeDocument/2006/relationships/image" Target="../media/image5720.png"/><Relationship Id="rId53" Type="http://schemas.openxmlformats.org/officeDocument/2006/relationships/image" Target="../media/image593.png"/><Relationship Id="rId149" Type="http://schemas.openxmlformats.org/officeDocument/2006/relationships/customXml" Target="../ink/ink3243.xml"/><Relationship Id="rId314" Type="http://schemas.openxmlformats.org/officeDocument/2006/relationships/image" Target="../media/image724.png"/><Relationship Id="rId356" Type="http://schemas.openxmlformats.org/officeDocument/2006/relationships/image" Target="../media/image745.png"/><Relationship Id="rId398" Type="http://schemas.openxmlformats.org/officeDocument/2006/relationships/image" Target="../media/image766.png"/><Relationship Id="rId521" Type="http://schemas.openxmlformats.org/officeDocument/2006/relationships/customXml" Target="../ink/ink3429.xml"/><Relationship Id="rId95" Type="http://schemas.openxmlformats.org/officeDocument/2006/relationships/customXml" Target="../ink/ink3216.xml"/><Relationship Id="rId160" Type="http://schemas.openxmlformats.org/officeDocument/2006/relationships/image" Target="../media/image647.png"/><Relationship Id="rId216" Type="http://schemas.openxmlformats.org/officeDocument/2006/relationships/image" Target="../media/image675.png"/><Relationship Id="rId423" Type="http://schemas.openxmlformats.org/officeDocument/2006/relationships/customXml" Target="../ink/ink3380.xml"/><Relationship Id="rId258" Type="http://schemas.openxmlformats.org/officeDocument/2006/relationships/image" Target="../media/image696.png"/><Relationship Id="rId465" Type="http://schemas.openxmlformats.org/officeDocument/2006/relationships/customXml" Target="../ink/ink3401.xml"/><Relationship Id="rId22" Type="http://schemas.openxmlformats.org/officeDocument/2006/relationships/customXml" Target="../ink/ink3180.xml"/><Relationship Id="rId64" Type="http://schemas.openxmlformats.org/officeDocument/2006/relationships/customXml" Target="../ink/ink3201.xml"/><Relationship Id="rId118" Type="http://schemas.openxmlformats.org/officeDocument/2006/relationships/image" Target="../media/image626.png"/><Relationship Id="rId325" Type="http://schemas.openxmlformats.org/officeDocument/2006/relationships/customXml" Target="../ink/ink3331.xml"/><Relationship Id="rId367" Type="http://schemas.openxmlformats.org/officeDocument/2006/relationships/customXml" Target="../ink/ink3352.xml"/><Relationship Id="rId532" Type="http://schemas.openxmlformats.org/officeDocument/2006/relationships/image" Target="../media/image832.png"/><Relationship Id="rId171" Type="http://schemas.openxmlformats.org/officeDocument/2006/relationships/customXml" Target="../ink/ink3254.xml"/><Relationship Id="rId227" Type="http://schemas.openxmlformats.org/officeDocument/2006/relationships/customXml" Target="../ink/ink3282.xml"/><Relationship Id="rId269" Type="http://schemas.openxmlformats.org/officeDocument/2006/relationships/customXml" Target="../ink/ink3303.xml"/><Relationship Id="rId434" Type="http://schemas.openxmlformats.org/officeDocument/2006/relationships/image" Target="../media/image784.png"/><Relationship Id="rId476" Type="http://schemas.openxmlformats.org/officeDocument/2006/relationships/image" Target="../media/image805.png"/><Relationship Id="rId33" Type="http://schemas.openxmlformats.org/officeDocument/2006/relationships/image" Target="../media/image583.png"/><Relationship Id="rId129" Type="http://schemas.openxmlformats.org/officeDocument/2006/relationships/customXml" Target="../ink/ink3233.xml"/><Relationship Id="rId280" Type="http://schemas.openxmlformats.org/officeDocument/2006/relationships/image" Target="../media/image707.png"/><Relationship Id="rId336" Type="http://schemas.openxmlformats.org/officeDocument/2006/relationships/image" Target="../media/image735.png"/><Relationship Id="rId501" Type="http://schemas.openxmlformats.org/officeDocument/2006/relationships/customXml" Target="../ink/ink3419.xml"/><Relationship Id="rId75" Type="http://schemas.openxmlformats.org/officeDocument/2006/relationships/image" Target="../media/image604.png"/><Relationship Id="rId140" Type="http://schemas.openxmlformats.org/officeDocument/2006/relationships/image" Target="../media/image637.png"/><Relationship Id="rId182" Type="http://schemas.openxmlformats.org/officeDocument/2006/relationships/image" Target="../media/image658.png"/><Relationship Id="rId378" Type="http://schemas.openxmlformats.org/officeDocument/2006/relationships/image" Target="../media/image756.png"/><Relationship Id="rId403" Type="http://schemas.openxmlformats.org/officeDocument/2006/relationships/customXml" Target="../ink/ink3370.xml"/><Relationship Id="rId6" Type="http://schemas.openxmlformats.org/officeDocument/2006/relationships/customXml" Target="../ink/ink3172.xml"/><Relationship Id="rId238" Type="http://schemas.openxmlformats.org/officeDocument/2006/relationships/image" Target="../media/image686.png"/><Relationship Id="rId445" Type="http://schemas.openxmlformats.org/officeDocument/2006/relationships/customXml" Target="../ink/ink3391.xml"/><Relationship Id="rId487" Type="http://schemas.openxmlformats.org/officeDocument/2006/relationships/customXml" Target="../ink/ink3412.xml"/><Relationship Id="rId291" Type="http://schemas.openxmlformats.org/officeDocument/2006/relationships/customXml" Target="../ink/ink3314.xml"/><Relationship Id="rId305" Type="http://schemas.openxmlformats.org/officeDocument/2006/relationships/customXml" Target="../ink/ink3321.xml"/><Relationship Id="rId347" Type="http://schemas.openxmlformats.org/officeDocument/2006/relationships/customXml" Target="../ink/ink3342.xml"/><Relationship Id="rId512" Type="http://schemas.openxmlformats.org/officeDocument/2006/relationships/image" Target="../media/image823.png"/><Relationship Id="rId44" Type="http://schemas.openxmlformats.org/officeDocument/2006/relationships/customXml" Target="../ink/ink3191.xml"/><Relationship Id="rId86" Type="http://schemas.openxmlformats.org/officeDocument/2006/relationships/image" Target="../media/image610.png"/><Relationship Id="rId151" Type="http://schemas.openxmlformats.org/officeDocument/2006/relationships/customXml" Target="../ink/ink3244.xml"/><Relationship Id="rId389" Type="http://schemas.openxmlformats.org/officeDocument/2006/relationships/customXml" Target="../ink/ink3363.xml"/><Relationship Id="rId193" Type="http://schemas.openxmlformats.org/officeDocument/2006/relationships/customXml" Target="../ink/ink3265.xml"/><Relationship Id="rId207" Type="http://schemas.openxmlformats.org/officeDocument/2006/relationships/customXml" Target="../ink/ink3272.xml"/><Relationship Id="rId249" Type="http://schemas.openxmlformats.org/officeDocument/2006/relationships/customXml" Target="../ink/ink3293.xml"/><Relationship Id="rId414" Type="http://schemas.openxmlformats.org/officeDocument/2006/relationships/image" Target="../media/image774.png"/><Relationship Id="rId456" Type="http://schemas.openxmlformats.org/officeDocument/2006/relationships/image" Target="../media/image795.png"/><Relationship Id="rId498" Type="http://schemas.openxmlformats.org/officeDocument/2006/relationships/image" Target="../media/image816.png"/><Relationship Id="rId13" Type="http://schemas.openxmlformats.org/officeDocument/2006/relationships/image" Target="../media/image5730.png"/><Relationship Id="rId109" Type="http://schemas.openxmlformats.org/officeDocument/2006/relationships/customXml" Target="../ink/ink3223.xml"/><Relationship Id="rId260" Type="http://schemas.openxmlformats.org/officeDocument/2006/relationships/image" Target="../media/image697.png"/><Relationship Id="rId316" Type="http://schemas.openxmlformats.org/officeDocument/2006/relationships/image" Target="../media/image725.png"/><Relationship Id="rId523" Type="http://schemas.openxmlformats.org/officeDocument/2006/relationships/customXml" Target="../ink/ink3430.xml"/><Relationship Id="rId55" Type="http://schemas.openxmlformats.org/officeDocument/2006/relationships/image" Target="../media/image594.png"/><Relationship Id="rId97" Type="http://schemas.openxmlformats.org/officeDocument/2006/relationships/customXml" Target="../ink/ink3217.xml"/><Relationship Id="rId120" Type="http://schemas.openxmlformats.org/officeDocument/2006/relationships/image" Target="../media/image627.png"/><Relationship Id="rId358" Type="http://schemas.openxmlformats.org/officeDocument/2006/relationships/image" Target="../media/image746.png"/><Relationship Id="rId162" Type="http://schemas.openxmlformats.org/officeDocument/2006/relationships/image" Target="../media/image648.png"/><Relationship Id="rId218" Type="http://schemas.openxmlformats.org/officeDocument/2006/relationships/image" Target="../media/image676.png"/><Relationship Id="rId425" Type="http://schemas.openxmlformats.org/officeDocument/2006/relationships/customXml" Target="../ink/ink3381.xml"/><Relationship Id="rId467" Type="http://schemas.openxmlformats.org/officeDocument/2006/relationships/customXml" Target="../ink/ink3402.xml"/><Relationship Id="rId271" Type="http://schemas.openxmlformats.org/officeDocument/2006/relationships/customXml" Target="../ink/ink3304.xml"/><Relationship Id="rId24" Type="http://schemas.openxmlformats.org/officeDocument/2006/relationships/customXml" Target="../ink/ink3181.xml"/><Relationship Id="rId66" Type="http://schemas.openxmlformats.org/officeDocument/2006/relationships/customXml" Target="../ink/ink3202.xml"/><Relationship Id="rId131" Type="http://schemas.openxmlformats.org/officeDocument/2006/relationships/customXml" Target="../ink/ink3234.xml"/><Relationship Id="rId327" Type="http://schemas.openxmlformats.org/officeDocument/2006/relationships/customXml" Target="../ink/ink3332.xml"/><Relationship Id="rId369" Type="http://schemas.openxmlformats.org/officeDocument/2006/relationships/customXml" Target="../ink/ink3353.xml"/><Relationship Id="rId534" Type="http://schemas.openxmlformats.org/officeDocument/2006/relationships/image" Target="../media/image833.png"/><Relationship Id="rId173" Type="http://schemas.openxmlformats.org/officeDocument/2006/relationships/customXml" Target="../ink/ink3255.xml"/><Relationship Id="rId229" Type="http://schemas.openxmlformats.org/officeDocument/2006/relationships/customXml" Target="../ink/ink3283.xml"/><Relationship Id="rId380" Type="http://schemas.openxmlformats.org/officeDocument/2006/relationships/image" Target="../media/image757.png"/><Relationship Id="rId436" Type="http://schemas.openxmlformats.org/officeDocument/2006/relationships/image" Target="../media/image785.png"/><Relationship Id="rId240" Type="http://schemas.openxmlformats.org/officeDocument/2006/relationships/image" Target="../media/image687.png"/><Relationship Id="rId478" Type="http://schemas.openxmlformats.org/officeDocument/2006/relationships/image" Target="../media/image806.png"/><Relationship Id="rId35" Type="http://schemas.openxmlformats.org/officeDocument/2006/relationships/image" Target="../media/image584.png"/><Relationship Id="rId77" Type="http://schemas.openxmlformats.org/officeDocument/2006/relationships/image" Target="../media/image605.png"/><Relationship Id="rId100" Type="http://schemas.openxmlformats.org/officeDocument/2006/relationships/image" Target="../media/image617.png"/><Relationship Id="rId282" Type="http://schemas.openxmlformats.org/officeDocument/2006/relationships/image" Target="../media/image708.png"/><Relationship Id="rId338" Type="http://schemas.openxmlformats.org/officeDocument/2006/relationships/image" Target="../media/image736.png"/><Relationship Id="rId503" Type="http://schemas.openxmlformats.org/officeDocument/2006/relationships/customXml" Target="../ink/ink3420.xml"/><Relationship Id="rId8" Type="http://schemas.openxmlformats.org/officeDocument/2006/relationships/customXml" Target="../ink/ink3173.xml"/><Relationship Id="rId142" Type="http://schemas.openxmlformats.org/officeDocument/2006/relationships/image" Target="../media/image638.png"/><Relationship Id="rId184" Type="http://schemas.openxmlformats.org/officeDocument/2006/relationships/image" Target="../media/image659.png"/><Relationship Id="rId391" Type="http://schemas.openxmlformats.org/officeDocument/2006/relationships/customXml" Target="../ink/ink3364.xml"/><Relationship Id="rId405" Type="http://schemas.openxmlformats.org/officeDocument/2006/relationships/customXml" Target="../ink/ink3371.xml"/><Relationship Id="rId447" Type="http://schemas.openxmlformats.org/officeDocument/2006/relationships/customXml" Target="../ink/ink3392.xml"/><Relationship Id="rId251" Type="http://schemas.openxmlformats.org/officeDocument/2006/relationships/customXml" Target="../ink/ink3294.xml"/><Relationship Id="rId489" Type="http://schemas.openxmlformats.org/officeDocument/2006/relationships/customXml" Target="../ink/ink3413.xml"/><Relationship Id="rId46" Type="http://schemas.openxmlformats.org/officeDocument/2006/relationships/customXml" Target="../ink/ink3192.xml"/><Relationship Id="rId293" Type="http://schemas.openxmlformats.org/officeDocument/2006/relationships/customXml" Target="../ink/ink3315.xml"/><Relationship Id="rId307" Type="http://schemas.openxmlformats.org/officeDocument/2006/relationships/customXml" Target="../ink/ink3322.xml"/><Relationship Id="rId349" Type="http://schemas.openxmlformats.org/officeDocument/2006/relationships/customXml" Target="../ink/ink3343.xml"/><Relationship Id="rId514" Type="http://schemas.openxmlformats.org/officeDocument/2006/relationships/image" Target="../media/image824.png"/><Relationship Id="rId88" Type="http://schemas.openxmlformats.org/officeDocument/2006/relationships/image" Target="../media/image611.png"/><Relationship Id="rId111" Type="http://schemas.openxmlformats.org/officeDocument/2006/relationships/customXml" Target="../ink/ink3224.xml"/><Relationship Id="rId153" Type="http://schemas.openxmlformats.org/officeDocument/2006/relationships/customXml" Target="../ink/ink3245.xml"/><Relationship Id="rId195" Type="http://schemas.openxmlformats.org/officeDocument/2006/relationships/customXml" Target="../ink/ink3266.xml"/><Relationship Id="rId209" Type="http://schemas.openxmlformats.org/officeDocument/2006/relationships/customXml" Target="../ink/ink3273.xml"/><Relationship Id="rId360" Type="http://schemas.openxmlformats.org/officeDocument/2006/relationships/image" Target="../media/image747.png"/><Relationship Id="rId416" Type="http://schemas.openxmlformats.org/officeDocument/2006/relationships/image" Target="../media/image775.png"/><Relationship Id="rId220" Type="http://schemas.openxmlformats.org/officeDocument/2006/relationships/image" Target="../media/image677.png"/><Relationship Id="rId458" Type="http://schemas.openxmlformats.org/officeDocument/2006/relationships/image" Target="../media/image796.png"/><Relationship Id="rId15" Type="http://schemas.openxmlformats.org/officeDocument/2006/relationships/image" Target="../media/image5740.png"/><Relationship Id="rId57" Type="http://schemas.openxmlformats.org/officeDocument/2006/relationships/image" Target="../media/image595.png"/><Relationship Id="rId262" Type="http://schemas.openxmlformats.org/officeDocument/2006/relationships/image" Target="../media/image698.png"/><Relationship Id="rId318" Type="http://schemas.openxmlformats.org/officeDocument/2006/relationships/image" Target="../media/image726.png"/><Relationship Id="rId525" Type="http://schemas.openxmlformats.org/officeDocument/2006/relationships/customXml" Target="../ink/ink3431.xml"/><Relationship Id="rId99" Type="http://schemas.openxmlformats.org/officeDocument/2006/relationships/customXml" Target="../ink/ink3218.xml"/><Relationship Id="rId122" Type="http://schemas.openxmlformats.org/officeDocument/2006/relationships/image" Target="../media/image628.png"/><Relationship Id="rId164" Type="http://schemas.openxmlformats.org/officeDocument/2006/relationships/image" Target="../media/image649.png"/><Relationship Id="rId371" Type="http://schemas.openxmlformats.org/officeDocument/2006/relationships/customXml" Target="../ink/ink3354.xml"/><Relationship Id="rId427" Type="http://schemas.openxmlformats.org/officeDocument/2006/relationships/customXml" Target="../ink/ink3382.xml"/><Relationship Id="rId469" Type="http://schemas.openxmlformats.org/officeDocument/2006/relationships/customXml" Target="../ink/ink3403.xml"/><Relationship Id="rId26" Type="http://schemas.openxmlformats.org/officeDocument/2006/relationships/customXml" Target="../ink/ink3182.xml"/><Relationship Id="rId231" Type="http://schemas.openxmlformats.org/officeDocument/2006/relationships/customXml" Target="../ink/ink3284.xml"/><Relationship Id="rId273" Type="http://schemas.openxmlformats.org/officeDocument/2006/relationships/customXml" Target="../ink/ink3305.xml"/><Relationship Id="rId329" Type="http://schemas.openxmlformats.org/officeDocument/2006/relationships/customXml" Target="../ink/ink3333.xml"/><Relationship Id="rId480" Type="http://schemas.openxmlformats.org/officeDocument/2006/relationships/image" Target="../media/image807.png"/><Relationship Id="rId68" Type="http://schemas.openxmlformats.org/officeDocument/2006/relationships/customXml" Target="../ink/ink3203.xml"/><Relationship Id="rId133" Type="http://schemas.openxmlformats.org/officeDocument/2006/relationships/customXml" Target="../ink/ink3235.xml"/><Relationship Id="rId175" Type="http://schemas.openxmlformats.org/officeDocument/2006/relationships/customXml" Target="../ink/ink3256.xml"/><Relationship Id="rId340" Type="http://schemas.openxmlformats.org/officeDocument/2006/relationships/image" Target="../media/image737.png"/><Relationship Id="rId200" Type="http://schemas.openxmlformats.org/officeDocument/2006/relationships/image" Target="../media/image667.png"/><Relationship Id="rId382" Type="http://schemas.openxmlformats.org/officeDocument/2006/relationships/image" Target="../media/image758.png"/><Relationship Id="rId438" Type="http://schemas.openxmlformats.org/officeDocument/2006/relationships/image" Target="../media/image786.png"/><Relationship Id="rId242" Type="http://schemas.openxmlformats.org/officeDocument/2006/relationships/image" Target="../media/image688.png"/><Relationship Id="rId284" Type="http://schemas.openxmlformats.org/officeDocument/2006/relationships/image" Target="../media/image709.png"/><Relationship Id="rId491" Type="http://schemas.openxmlformats.org/officeDocument/2006/relationships/customXml" Target="../ink/ink3414.xml"/><Relationship Id="rId505" Type="http://schemas.openxmlformats.org/officeDocument/2006/relationships/customXml" Target="../ink/ink3421.xml"/><Relationship Id="rId37" Type="http://schemas.openxmlformats.org/officeDocument/2006/relationships/image" Target="../media/image585.png"/><Relationship Id="rId79" Type="http://schemas.openxmlformats.org/officeDocument/2006/relationships/image" Target="../media/image606.png"/><Relationship Id="rId102" Type="http://schemas.openxmlformats.org/officeDocument/2006/relationships/image" Target="../media/image618.png"/><Relationship Id="rId144" Type="http://schemas.openxmlformats.org/officeDocument/2006/relationships/image" Target="../media/image639.png"/><Relationship Id="rId90" Type="http://schemas.openxmlformats.org/officeDocument/2006/relationships/image" Target="../media/image612.png"/><Relationship Id="rId186" Type="http://schemas.openxmlformats.org/officeDocument/2006/relationships/image" Target="../media/image660.png"/><Relationship Id="rId351" Type="http://schemas.openxmlformats.org/officeDocument/2006/relationships/customXml" Target="../ink/ink3344.xml"/><Relationship Id="rId393" Type="http://schemas.openxmlformats.org/officeDocument/2006/relationships/customXml" Target="../ink/ink3365.xml"/><Relationship Id="rId407" Type="http://schemas.openxmlformats.org/officeDocument/2006/relationships/customXml" Target="../ink/ink3372.xml"/><Relationship Id="rId449" Type="http://schemas.openxmlformats.org/officeDocument/2006/relationships/customXml" Target="../ink/ink3393.xml"/><Relationship Id="rId211" Type="http://schemas.openxmlformats.org/officeDocument/2006/relationships/customXml" Target="../ink/ink3274.xml"/><Relationship Id="rId253" Type="http://schemas.openxmlformats.org/officeDocument/2006/relationships/customXml" Target="../ink/ink3295.xml"/><Relationship Id="rId295" Type="http://schemas.openxmlformats.org/officeDocument/2006/relationships/customXml" Target="../ink/ink3316.xml"/><Relationship Id="rId309" Type="http://schemas.openxmlformats.org/officeDocument/2006/relationships/customXml" Target="../ink/ink3323.xml"/><Relationship Id="rId460" Type="http://schemas.openxmlformats.org/officeDocument/2006/relationships/image" Target="../media/image797.png"/><Relationship Id="rId516" Type="http://schemas.openxmlformats.org/officeDocument/2006/relationships/image" Target="../media/image825.png"/><Relationship Id="rId48" Type="http://schemas.openxmlformats.org/officeDocument/2006/relationships/customXml" Target="../ink/ink3193.xml"/><Relationship Id="rId113" Type="http://schemas.openxmlformats.org/officeDocument/2006/relationships/customXml" Target="../ink/ink3225.xml"/><Relationship Id="rId320" Type="http://schemas.openxmlformats.org/officeDocument/2006/relationships/image" Target="../media/image727.png"/><Relationship Id="rId155" Type="http://schemas.openxmlformats.org/officeDocument/2006/relationships/customXml" Target="../ink/ink3246.xml"/><Relationship Id="rId197" Type="http://schemas.openxmlformats.org/officeDocument/2006/relationships/customXml" Target="../ink/ink3267.xml"/><Relationship Id="rId362" Type="http://schemas.openxmlformats.org/officeDocument/2006/relationships/image" Target="../media/image748.png"/><Relationship Id="rId418" Type="http://schemas.openxmlformats.org/officeDocument/2006/relationships/image" Target="../media/image776.png"/><Relationship Id="rId222" Type="http://schemas.openxmlformats.org/officeDocument/2006/relationships/image" Target="../media/image678.png"/><Relationship Id="rId264" Type="http://schemas.openxmlformats.org/officeDocument/2006/relationships/image" Target="../media/image699.png"/><Relationship Id="rId471" Type="http://schemas.openxmlformats.org/officeDocument/2006/relationships/customXml" Target="../ink/ink3404.xml"/><Relationship Id="rId17" Type="http://schemas.openxmlformats.org/officeDocument/2006/relationships/image" Target="../media/image5750.png"/><Relationship Id="rId59" Type="http://schemas.openxmlformats.org/officeDocument/2006/relationships/image" Target="../media/image596.png"/><Relationship Id="rId124" Type="http://schemas.openxmlformats.org/officeDocument/2006/relationships/image" Target="../media/image629.png"/><Relationship Id="rId527" Type="http://schemas.openxmlformats.org/officeDocument/2006/relationships/customXml" Target="../ink/ink3432.xml"/><Relationship Id="rId70" Type="http://schemas.openxmlformats.org/officeDocument/2006/relationships/customXml" Target="../ink/ink3204.xml"/><Relationship Id="rId166" Type="http://schemas.openxmlformats.org/officeDocument/2006/relationships/image" Target="../media/image650.png"/><Relationship Id="rId331" Type="http://schemas.openxmlformats.org/officeDocument/2006/relationships/customXml" Target="../ink/ink3334.xml"/><Relationship Id="rId373" Type="http://schemas.openxmlformats.org/officeDocument/2006/relationships/customXml" Target="../ink/ink3355.xml"/><Relationship Id="rId429" Type="http://schemas.openxmlformats.org/officeDocument/2006/relationships/customXml" Target="../ink/ink3383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3285.xml"/><Relationship Id="rId440" Type="http://schemas.openxmlformats.org/officeDocument/2006/relationships/image" Target="../media/image787.png"/><Relationship Id="rId28" Type="http://schemas.openxmlformats.org/officeDocument/2006/relationships/customXml" Target="../ink/ink3183.xml"/><Relationship Id="rId275" Type="http://schemas.openxmlformats.org/officeDocument/2006/relationships/customXml" Target="../ink/ink3306.xml"/><Relationship Id="rId300" Type="http://schemas.openxmlformats.org/officeDocument/2006/relationships/image" Target="../media/image717.png"/><Relationship Id="rId482" Type="http://schemas.openxmlformats.org/officeDocument/2006/relationships/image" Target="../media/image808.png"/><Relationship Id="rId81" Type="http://schemas.openxmlformats.org/officeDocument/2006/relationships/image" Target="../media/image607.png"/><Relationship Id="rId135" Type="http://schemas.openxmlformats.org/officeDocument/2006/relationships/customXml" Target="../ink/ink3236.xml"/><Relationship Id="rId177" Type="http://schemas.openxmlformats.org/officeDocument/2006/relationships/customXml" Target="../ink/ink3257.xml"/><Relationship Id="rId342" Type="http://schemas.openxmlformats.org/officeDocument/2006/relationships/image" Target="../media/image738.png"/><Relationship Id="rId384" Type="http://schemas.openxmlformats.org/officeDocument/2006/relationships/image" Target="../media/image759.png"/><Relationship Id="rId202" Type="http://schemas.openxmlformats.org/officeDocument/2006/relationships/image" Target="../media/image668.png"/><Relationship Id="rId244" Type="http://schemas.openxmlformats.org/officeDocument/2006/relationships/image" Target="../media/image689.png"/><Relationship Id="rId39" Type="http://schemas.openxmlformats.org/officeDocument/2006/relationships/image" Target="../media/image586.png"/><Relationship Id="rId286" Type="http://schemas.openxmlformats.org/officeDocument/2006/relationships/image" Target="../media/image710.png"/><Relationship Id="rId451" Type="http://schemas.openxmlformats.org/officeDocument/2006/relationships/customXml" Target="../ink/ink3394.xml"/><Relationship Id="rId493" Type="http://schemas.openxmlformats.org/officeDocument/2006/relationships/customXml" Target="../ink/ink3415.xml"/><Relationship Id="rId507" Type="http://schemas.openxmlformats.org/officeDocument/2006/relationships/customXml" Target="../ink/ink3422.xml"/><Relationship Id="rId50" Type="http://schemas.openxmlformats.org/officeDocument/2006/relationships/customXml" Target="../ink/ink3194.xml"/><Relationship Id="rId104" Type="http://schemas.openxmlformats.org/officeDocument/2006/relationships/image" Target="../media/image619.png"/><Relationship Id="rId146" Type="http://schemas.openxmlformats.org/officeDocument/2006/relationships/image" Target="../media/image640.png"/><Relationship Id="rId188" Type="http://schemas.openxmlformats.org/officeDocument/2006/relationships/image" Target="../media/image661.png"/><Relationship Id="rId311" Type="http://schemas.openxmlformats.org/officeDocument/2006/relationships/customXml" Target="../ink/ink3324.xml"/><Relationship Id="rId353" Type="http://schemas.openxmlformats.org/officeDocument/2006/relationships/customXml" Target="../ink/ink3345.xml"/><Relationship Id="rId395" Type="http://schemas.openxmlformats.org/officeDocument/2006/relationships/customXml" Target="../ink/ink3366.xml"/><Relationship Id="rId409" Type="http://schemas.openxmlformats.org/officeDocument/2006/relationships/customXml" Target="../ink/ink3373.xml"/><Relationship Id="rId92" Type="http://schemas.openxmlformats.org/officeDocument/2006/relationships/image" Target="../media/image613.png"/><Relationship Id="rId213" Type="http://schemas.openxmlformats.org/officeDocument/2006/relationships/customXml" Target="../ink/ink3275.xml"/><Relationship Id="rId420" Type="http://schemas.openxmlformats.org/officeDocument/2006/relationships/image" Target="../media/image777.png"/><Relationship Id="rId255" Type="http://schemas.openxmlformats.org/officeDocument/2006/relationships/customXml" Target="../ink/ink3296.xml"/><Relationship Id="rId297" Type="http://schemas.openxmlformats.org/officeDocument/2006/relationships/customXml" Target="../ink/ink3317.xml"/><Relationship Id="rId462" Type="http://schemas.openxmlformats.org/officeDocument/2006/relationships/image" Target="../media/image798.png"/><Relationship Id="rId518" Type="http://schemas.openxmlformats.org/officeDocument/2006/relationships/image" Target="../media/image826.png"/><Relationship Id="rId115" Type="http://schemas.openxmlformats.org/officeDocument/2006/relationships/customXml" Target="../ink/ink3226.xml"/><Relationship Id="rId157" Type="http://schemas.openxmlformats.org/officeDocument/2006/relationships/customXml" Target="../ink/ink3247.xml"/><Relationship Id="rId322" Type="http://schemas.openxmlformats.org/officeDocument/2006/relationships/image" Target="../media/image728.png"/><Relationship Id="rId364" Type="http://schemas.openxmlformats.org/officeDocument/2006/relationships/image" Target="../media/image749.png"/><Relationship Id="rId61" Type="http://schemas.openxmlformats.org/officeDocument/2006/relationships/image" Target="../media/image597.png"/><Relationship Id="rId199" Type="http://schemas.openxmlformats.org/officeDocument/2006/relationships/customXml" Target="../ink/ink3268.xml"/><Relationship Id="rId19" Type="http://schemas.openxmlformats.org/officeDocument/2006/relationships/image" Target="../media/image576.png"/><Relationship Id="rId224" Type="http://schemas.openxmlformats.org/officeDocument/2006/relationships/image" Target="../media/image679.png"/><Relationship Id="rId266" Type="http://schemas.openxmlformats.org/officeDocument/2006/relationships/image" Target="../media/image700.png"/><Relationship Id="rId431" Type="http://schemas.openxmlformats.org/officeDocument/2006/relationships/customXml" Target="../ink/ink3384.xml"/><Relationship Id="rId473" Type="http://schemas.openxmlformats.org/officeDocument/2006/relationships/customXml" Target="../ink/ink3405.xml"/><Relationship Id="rId529" Type="http://schemas.openxmlformats.org/officeDocument/2006/relationships/customXml" Target="../ink/ink3433.xml"/><Relationship Id="rId30" Type="http://schemas.openxmlformats.org/officeDocument/2006/relationships/customXml" Target="../ink/ink3184.xml"/><Relationship Id="rId126" Type="http://schemas.openxmlformats.org/officeDocument/2006/relationships/image" Target="../media/image630.png"/><Relationship Id="rId168" Type="http://schemas.openxmlformats.org/officeDocument/2006/relationships/image" Target="../media/image651.png"/><Relationship Id="rId333" Type="http://schemas.openxmlformats.org/officeDocument/2006/relationships/customXml" Target="../ink/ink3335.xml"/><Relationship Id="rId72" Type="http://schemas.openxmlformats.org/officeDocument/2006/relationships/customXml" Target="../ink/ink3205.xml"/><Relationship Id="rId375" Type="http://schemas.openxmlformats.org/officeDocument/2006/relationships/customXml" Target="../ink/ink3356.xml"/><Relationship Id="rId3" Type="http://schemas.openxmlformats.org/officeDocument/2006/relationships/image" Target="../media/image5680.png"/><Relationship Id="rId235" Type="http://schemas.openxmlformats.org/officeDocument/2006/relationships/customXml" Target="../ink/ink3286.xml"/><Relationship Id="rId277" Type="http://schemas.openxmlformats.org/officeDocument/2006/relationships/customXml" Target="../ink/ink3307.xml"/><Relationship Id="rId400" Type="http://schemas.openxmlformats.org/officeDocument/2006/relationships/image" Target="../media/image767.png"/><Relationship Id="rId442" Type="http://schemas.openxmlformats.org/officeDocument/2006/relationships/image" Target="../media/image788.png"/><Relationship Id="rId484" Type="http://schemas.openxmlformats.org/officeDocument/2006/relationships/image" Target="../media/image809.png"/><Relationship Id="rId137" Type="http://schemas.openxmlformats.org/officeDocument/2006/relationships/customXml" Target="../ink/ink3237.xml"/><Relationship Id="rId302" Type="http://schemas.openxmlformats.org/officeDocument/2006/relationships/image" Target="../media/image718.png"/><Relationship Id="rId344" Type="http://schemas.openxmlformats.org/officeDocument/2006/relationships/image" Target="../media/image739.png"/><Relationship Id="rId41" Type="http://schemas.openxmlformats.org/officeDocument/2006/relationships/image" Target="../media/image587.png"/><Relationship Id="rId83" Type="http://schemas.openxmlformats.org/officeDocument/2006/relationships/customXml" Target="../ink/ink3210.xml"/><Relationship Id="rId179" Type="http://schemas.openxmlformats.org/officeDocument/2006/relationships/customXml" Target="../ink/ink3258.xml"/><Relationship Id="rId386" Type="http://schemas.openxmlformats.org/officeDocument/2006/relationships/image" Target="../media/image760.png"/><Relationship Id="rId190" Type="http://schemas.openxmlformats.org/officeDocument/2006/relationships/image" Target="../media/image662.png"/><Relationship Id="rId204" Type="http://schemas.openxmlformats.org/officeDocument/2006/relationships/image" Target="../media/image669.png"/><Relationship Id="rId246" Type="http://schemas.openxmlformats.org/officeDocument/2006/relationships/image" Target="../media/image690.png"/><Relationship Id="rId288" Type="http://schemas.openxmlformats.org/officeDocument/2006/relationships/image" Target="../media/image711.png"/><Relationship Id="rId411" Type="http://schemas.openxmlformats.org/officeDocument/2006/relationships/customXml" Target="../ink/ink3374.xml"/><Relationship Id="rId453" Type="http://schemas.openxmlformats.org/officeDocument/2006/relationships/customXml" Target="../ink/ink3395.xml"/><Relationship Id="rId509" Type="http://schemas.openxmlformats.org/officeDocument/2006/relationships/customXml" Target="../ink/ink3423.xml"/><Relationship Id="rId106" Type="http://schemas.openxmlformats.org/officeDocument/2006/relationships/image" Target="../media/image620.png"/><Relationship Id="rId313" Type="http://schemas.openxmlformats.org/officeDocument/2006/relationships/customXml" Target="../ink/ink3325.xml"/><Relationship Id="rId495" Type="http://schemas.openxmlformats.org/officeDocument/2006/relationships/customXml" Target="../ink/ink3416.xml"/><Relationship Id="rId10" Type="http://schemas.openxmlformats.org/officeDocument/2006/relationships/customXml" Target="../ink/ink3174.xml"/><Relationship Id="rId52" Type="http://schemas.openxmlformats.org/officeDocument/2006/relationships/customXml" Target="../ink/ink3195.xml"/><Relationship Id="rId94" Type="http://schemas.openxmlformats.org/officeDocument/2006/relationships/image" Target="../media/image614.png"/><Relationship Id="rId148" Type="http://schemas.openxmlformats.org/officeDocument/2006/relationships/image" Target="../media/image641.png"/><Relationship Id="rId355" Type="http://schemas.openxmlformats.org/officeDocument/2006/relationships/customXml" Target="../ink/ink3346.xml"/><Relationship Id="rId397" Type="http://schemas.openxmlformats.org/officeDocument/2006/relationships/customXml" Target="../ink/ink3367.xml"/><Relationship Id="rId520" Type="http://schemas.openxmlformats.org/officeDocument/2006/relationships/image" Target="../media/image827.png"/><Relationship Id="rId215" Type="http://schemas.openxmlformats.org/officeDocument/2006/relationships/customXml" Target="../ink/ink3276.xml"/><Relationship Id="rId257" Type="http://schemas.openxmlformats.org/officeDocument/2006/relationships/customXml" Target="../ink/ink3297.xml"/><Relationship Id="rId422" Type="http://schemas.openxmlformats.org/officeDocument/2006/relationships/image" Target="../media/image778.png"/><Relationship Id="rId464" Type="http://schemas.openxmlformats.org/officeDocument/2006/relationships/image" Target="../media/image799.png"/><Relationship Id="rId299" Type="http://schemas.openxmlformats.org/officeDocument/2006/relationships/customXml" Target="../ink/ink3318.xml"/><Relationship Id="rId63" Type="http://schemas.openxmlformats.org/officeDocument/2006/relationships/image" Target="../media/image598.png"/><Relationship Id="rId159" Type="http://schemas.openxmlformats.org/officeDocument/2006/relationships/customXml" Target="../ink/ink3248.xml"/><Relationship Id="rId366" Type="http://schemas.openxmlformats.org/officeDocument/2006/relationships/image" Target="../media/image750.png"/><Relationship Id="rId226" Type="http://schemas.openxmlformats.org/officeDocument/2006/relationships/image" Target="../media/image680.png"/><Relationship Id="rId433" Type="http://schemas.openxmlformats.org/officeDocument/2006/relationships/customXml" Target="../ink/ink3385.xml"/><Relationship Id="rId74" Type="http://schemas.openxmlformats.org/officeDocument/2006/relationships/customXml" Target="../ink/ink3206.xml"/><Relationship Id="rId377" Type="http://schemas.openxmlformats.org/officeDocument/2006/relationships/customXml" Target="../ink/ink3357.xml"/><Relationship Id="rId500" Type="http://schemas.openxmlformats.org/officeDocument/2006/relationships/image" Target="../media/image817.png"/><Relationship Id="rId5" Type="http://schemas.openxmlformats.org/officeDocument/2006/relationships/image" Target="../media/image5690.png"/><Relationship Id="rId237" Type="http://schemas.openxmlformats.org/officeDocument/2006/relationships/customXml" Target="../ink/ink3287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86.png"/><Relationship Id="rId299" Type="http://schemas.openxmlformats.org/officeDocument/2006/relationships/image" Target="../media/image977.png"/><Relationship Id="rId21" Type="http://schemas.openxmlformats.org/officeDocument/2006/relationships/image" Target="../media/image838.png"/><Relationship Id="rId63" Type="http://schemas.openxmlformats.org/officeDocument/2006/relationships/image" Target="../media/image859.png"/><Relationship Id="rId159" Type="http://schemas.openxmlformats.org/officeDocument/2006/relationships/image" Target="../media/image907.png"/><Relationship Id="rId324" Type="http://schemas.openxmlformats.org/officeDocument/2006/relationships/customXml" Target="../ink/ink3597.xml"/><Relationship Id="rId170" Type="http://schemas.openxmlformats.org/officeDocument/2006/relationships/customXml" Target="../ink/ink3520.xml"/><Relationship Id="rId226" Type="http://schemas.openxmlformats.org/officeDocument/2006/relationships/customXml" Target="../ink/ink3548.xml"/><Relationship Id="rId268" Type="http://schemas.openxmlformats.org/officeDocument/2006/relationships/customXml" Target="../ink/ink3569.xml"/><Relationship Id="rId32" Type="http://schemas.openxmlformats.org/officeDocument/2006/relationships/customXml" Target="../ink/ink3451.xml"/><Relationship Id="rId74" Type="http://schemas.openxmlformats.org/officeDocument/2006/relationships/customXml" Target="../ink/ink3472.xml"/><Relationship Id="rId128" Type="http://schemas.openxmlformats.org/officeDocument/2006/relationships/customXml" Target="../ink/ink3499.xml"/><Relationship Id="rId5" Type="http://schemas.openxmlformats.org/officeDocument/2006/relationships/image" Target="../media/image8300.png"/><Relationship Id="rId181" Type="http://schemas.openxmlformats.org/officeDocument/2006/relationships/image" Target="../media/image918.png"/><Relationship Id="rId237" Type="http://schemas.openxmlformats.org/officeDocument/2006/relationships/image" Target="../media/image946.png"/><Relationship Id="rId279" Type="http://schemas.openxmlformats.org/officeDocument/2006/relationships/image" Target="../media/image967.png"/><Relationship Id="rId43" Type="http://schemas.openxmlformats.org/officeDocument/2006/relationships/image" Target="../media/image849.png"/><Relationship Id="rId139" Type="http://schemas.openxmlformats.org/officeDocument/2006/relationships/image" Target="../media/image897.png"/><Relationship Id="rId290" Type="http://schemas.openxmlformats.org/officeDocument/2006/relationships/customXml" Target="../ink/ink3580.xml"/><Relationship Id="rId304" Type="http://schemas.openxmlformats.org/officeDocument/2006/relationships/customXml" Target="../ink/ink3587.xml"/><Relationship Id="rId85" Type="http://schemas.openxmlformats.org/officeDocument/2006/relationships/image" Target="../media/image870.png"/><Relationship Id="rId150" Type="http://schemas.openxmlformats.org/officeDocument/2006/relationships/customXml" Target="../ink/ink3510.xml"/><Relationship Id="rId192" Type="http://schemas.openxmlformats.org/officeDocument/2006/relationships/customXml" Target="../ink/ink3531.xml"/><Relationship Id="rId206" Type="http://schemas.openxmlformats.org/officeDocument/2006/relationships/customXml" Target="../ink/ink3538.xml"/><Relationship Id="rId248" Type="http://schemas.openxmlformats.org/officeDocument/2006/relationships/customXml" Target="../ink/ink3559.xml"/><Relationship Id="rId12" Type="http://schemas.openxmlformats.org/officeDocument/2006/relationships/customXml" Target="../ink/ink3441.xml"/><Relationship Id="rId108" Type="http://schemas.openxmlformats.org/officeDocument/2006/relationships/customXml" Target="../ink/ink3489.xml"/><Relationship Id="rId315" Type="http://schemas.openxmlformats.org/officeDocument/2006/relationships/image" Target="../media/image985.png"/><Relationship Id="rId54" Type="http://schemas.openxmlformats.org/officeDocument/2006/relationships/customXml" Target="../ink/ink3462.xml"/><Relationship Id="rId96" Type="http://schemas.openxmlformats.org/officeDocument/2006/relationships/customXml" Target="../ink/ink3483.xml"/><Relationship Id="rId161" Type="http://schemas.openxmlformats.org/officeDocument/2006/relationships/image" Target="../media/image908.png"/><Relationship Id="rId217" Type="http://schemas.openxmlformats.org/officeDocument/2006/relationships/image" Target="../media/image936.png"/><Relationship Id="rId259" Type="http://schemas.openxmlformats.org/officeDocument/2006/relationships/image" Target="../media/image957.png"/><Relationship Id="rId23" Type="http://schemas.openxmlformats.org/officeDocument/2006/relationships/image" Target="../media/image839.png"/><Relationship Id="rId119" Type="http://schemas.openxmlformats.org/officeDocument/2006/relationships/image" Target="../media/image887.png"/><Relationship Id="rId270" Type="http://schemas.openxmlformats.org/officeDocument/2006/relationships/customXml" Target="../ink/ink3570.xml"/><Relationship Id="rId326" Type="http://schemas.openxmlformats.org/officeDocument/2006/relationships/customXml" Target="../ink/ink3598.xml"/><Relationship Id="rId65" Type="http://schemas.openxmlformats.org/officeDocument/2006/relationships/image" Target="../media/image860.png"/><Relationship Id="rId130" Type="http://schemas.openxmlformats.org/officeDocument/2006/relationships/customXml" Target="../ink/ink3500.xml"/><Relationship Id="rId172" Type="http://schemas.openxmlformats.org/officeDocument/2006/relationships/customXml" Target="../ink/ink3521.xml"/><Relationship Id="rId228" Type="http://schemas.openxmlformats.org/officeDocument/2006/relationships/customXml" Target="../ink/ink3549.xml"/><Relationship Id="rId281" Type="http://schemas.openxmlformats.org/officeDocument/2006/relationships/image" Target="../media/image968.png"/><Relationship Id="rId34" Type="http://schemas.openxmlformats.org/officeDocument/2006/relationships/customXml" Target="../ink/ink3452.xml"/><Relationship Id="rId76" Type="http://schemas.openxmlformats.org/officeDocument/2006/relationships/customXml" Target="../ink/ink3473.xml"/><Relationship Id="rId141" Type="http://schemas.openxmlformats.org/officeDocument/2006/relationships/image" Target="../media/image898.png"/><Relationship Id="rId7" Type="http://schemas.openxmlformats.org/officeDocument/2006/relationships/image" Target="../media/image8311.png"/><Relationship Id="rId183" Type="http://schemas.openxmlformats.org/officeDocument/2006/relationships/image" Target="../media/image919.png"/><Relationship Id="rId239" Type="http://schemas.openxmlformats.org/officeDocument/2006/relationships/image" Target="../media/image947.png"/><Relationship Id="rId250" Type="http://schemas.openxmlformats.org/officeDocument/2006/relationships/customXml" Target="../ink/ink3560.xml"/><Relationship Id="rId292" Type="http://schemas.openxmlformats.org/officeDocument/2006/relationships/customXml" Target="../ink/ink3581.xml"/><Relationship Id="rId306" Type="http://schemas.openxmlformats.org/officeDocument/2006/relationships/customXml" Target="../ink/ink3588.xml"/><Relationship Id="rId24" Type="http://schemas.openxmlformats.org/officeDocument/2006/relationships/customXml" Target="../ink/ink3447.xml"/><Relationship Id="rId45" Type="http://schemas.openxmlformats.org/officeDocument/2006/relationships/image" Target="../media/image850.png"/><Relationship Id="rId66" Type="http://schemas.openxmlformats.org/officeDocument/2006/relationships/customXml" Target="../ink/ink3468.xml"/><Relationship Id="rId87" Type="http://schemas.openxmlformats.org/officeDocument/2006/relationships/image" Target="../media/image871.png"/><Relationship Id="rId110" Type="http://schemas.openxmlformats.org/officeDocument/2006/relationships/customXml" Target="../ink/ink3490.xml"/><Relationship Id="rId131" Type="http://schemas.openxmlformats.org/officeDocument/2006/relationships/image" Target="../media/image893.png"/><Relationship Id="rId327" Type="http://schemas.openxmlformats.org/officeDocument/2006/relationships/image" Target="../media/image991.png"/><Relationship Id="rId152" Type="http://schemas.openxmlformats.org/officeDocument/2006/relationships/customXml" Target="../ink/ink3511.xml"/><Relationship Id="rId173" Type="http://schemas.openxmlformats.org/officeDocument/2006/relationships/image" Target="../media/image914.png"/><Relationship Id="rId194" Type="http://schemas.openxmlformats.org/officeDocument/2006/relationships/customXml" Target="../ink/ink3532.xml"/><Relationship Id="rId208" Type="http://schemas.openxmlformats.org/officeDocument/2006/relationships/customXml" Target="../ink/ink3539.xml"/><Relationship Id="rId229" Type="http://schemas.openxmlformats.org/officeDocument/2006/relationships/image" Target="../media/image942.png"/><Relationship Id="rId240" Type="http://schemas.openxmlformats.org/officeDocument/2006/relationships/customXml" Target="../ink/ink3555.xml"/><Relationship Id="rId261" Type="http://schemas.openxmlformats.org/officeDocument/2006/relationships/image" Target="../media/image958.png"/><Relationship Id="rId14" Type="http://schemas.openxmlformats.org/officeDocument/2006/relationships/customXml" Target="../ink/ink3442.xml"/><Relationship Id="rId35" Type="http://schemas.openxmlformats.org/officeDocument/2006/relationships/image" Target="../media/image845.png"/><Relationship Id="rId56" Type="http://schemas.openxmlformats.org/officeDocument/2006/relationships/customXml" Target="../ink/ink3463.xml"/><Relationship Id="rId77" Type="http://schemas.openxmlformats.org/officeDocument/2006/relationships/image" Target="../media/image866.png"/><Relationship Id="rId100" Type="http://schemas.openxmlformats.org/officeDocument/2006/relationships/customXml" Target="../ink/ink3485.xml"/><Relationship Id="rId282" Type="http://schemas.openxmlformats.org/officeDocument/2006/relationships/customXml" Target="../ink/ink3576.xml"/><Relationship Id="rId317" Type="http://schemas.openxmlformats.org/officeDocument/2006/relationships/image" Target="../media/image986.png"/><Relationship Id="rId8" Type="http://schemas.openxmlformats.org/officeDocument/2006/relationships/customXml" Target="../ink/ink3439.xml"/><Relationship Id="rId98" Type="http://schemas.openxmlformats.org/officeDocument/2006/relationships/customXml" Target="../ink/ink3484.xml"/><Relationship Id="rId121" Type="http://schemas.openxmlformats.org/officeDocument/2006/relationships/image" Target="../media/image888.png"/><Relationship Id="rId142" Type="http://schemas.openxmlformats.org/officeDocument/2006/relationships/customXml" Target="../ink/ink3506.xml"/><Relationship Id="rId163" Type="http://schemas.openxmlformats.org/officeDocument/2006/relationships/image" Target="../media/image909.png"/><Relationship Id="rId184" Type="http://schemas.openxmlformats.org/officeDocument/2006/relationships/customXml" Target="../ink/ink3527.xml"/><Relationship Id="rId219" Type="http://schemas.openxmlformats.org/officeDocument/2006/relationships/image" Target="../media/image937.png"/><Relationship Id="rId230" Type="http://schemas.openxmlformats.org/officeDocument/2006/relationships/customXml" Target="../ink/ink3550.xml"/><Relationship Id="rId251" Type="http://schemas.openxmlformats.org/officeDocument/2006/relationships/image" Target="../media/image953.png"/><Relationship Id="rId25" Type="http://schemas.openxmlformats.org/officeDocument/2006/relationships/image" Target="../media/image840.png"/><Relationship Id="rId46" Type="http://schemas.openxmlformats.org/officeDocument/2006/relationships/customXml" Target="../ink/ink3458.xml"/><Relationship Id="rId67" Type="http://schemas.openxmlformats.org/officeDocument/2006/relationships/image" Target="../media/image861.png"/><Relationship Id="rId272" Type="http://schemas.openxmlformats.org/officeDocument/2006/relationships/customXml" Target="../ink/ink3571.xml"/><Relationship Id="rId293" Type="http://schemas.openxmlformats.org/officeDocument/2006/relationships/image" Target="../media/image974.png"/><Relationship Id="rId307" Type="http://schemas.openxmlformats.org/officeDocument/2006/relationships/image" Target="../media/image981.png"/><Relationship Id="rId328" Type="http://schemas.openxmlformats.org/officeDocument/2006/relationships/customXml" Target="../ink/ink3599.xml"/><Relationship Id="rId88" Type="http://schemas.openxmlformats.org/officeDocument/2006/relationships/customXml" Target="../ink/ink3479.xml"/><Relationship Id="rId111" Type="http://schemas.openxmlformats.org/officeDocument/2006/relationships/image" Target="../media/image883.png"/><Relationship Id="rId132" Type="http://schemas.openxmlformats.org/officeDocument/2006/relationships/customXml" Target="../ink/ink3501.xml"/><Relationship Id="rId153" Type="http://schemas.openxmlformats.org/officeDocument/2006/relationships/image" Target="../media/image904.png"/><Relationship Id="rId174" Type="http://schemas.openxmlformats.org/officeDocument/2006/relationships/customXml" Target="../ink/ink3522.xml"/><Relationship Id="rId195" Type="http://schemas.openxmlformats.org/officeDocument/2006/relationships/image" Target="../media/image925.png"/><Relationship Id="rId209" Type="http://schemas.openxmlformats.org/officeDocument/2006/relationships/image" Target="../media/image932.png"/><Relationship Id="rId220" Type="http://schemas.openxmlformats.org/officeDocument/2006/relationships/customXml" Target="../ink/ink3545.xml"/><Relationship Id="rId241" Type="http://schemas.openxmlformats.org/officeDocument/2006/relationships/image" Target="../media/image948.png"/><Relationship Id="rId15" Type="http://schemas.openxmlformats.org/officeDocument/2006/relationships/image" Target="../media/image835.png"/><Relationship Id="rId36" Type="http://schemas.openxmlformats.org/officeDocument/2006/relationships/customXml" Target="../ink/ink3453.xml"/><Relationship Id="rId57" Type="http://schemas.openxmlformats.org/officeDocument/2006/relationships/image" Target="../media/image856.png"/><Relationship Id="rId262" Type="http://schemas.openxmlformats.org/officeDocument/2006/relationships/customXml" Target="../ink/ink3566.xml"/><Relationship Id="rId283" Type="http://schemas.openxmlformats.org/officeDocument/2006/relationships/image" Target="../media/image969.png"/><Relationship Id="rId318" Type="http://schemas.openxmlformats.org/officeDocument/2006/relationships/customXml" Target="../ink/ink3594.xml"/><Relationship Id="rId78" Type="http://schemas.openxmlformats.org/officeDocument/2006/relationships/customXml" Target="../ink/ink3474.xml"/><Relationship Id="rId99" Type="http://schemas.openxmlformats.org/officeDocument/2006/relationships/image" Target="../media/image877.png"/><Relationship Id="rId101" Type="http://schemas.openxmlformats.org/officeDocument/2006/relationships/image" Target="../media/image878.png"/><Relationship Id="rId122" Type="http://schemas.openxmlformats.org/officeDocument/2006/relationships/customXml" Target="../ink/ink3496.xml"/><Relationship Id="rId143" Type="http://schemas.openxmlformats.org/officeDocument/2006/relationships/image" Target="../media/image899.png"/><Relationship Id="rId164" Type="http://schemas.openxmlformats.org/officeDocument/2006/relationships/customXml" Target="../ink/ink3517.xml"/><Relationship Id="rId185" Type="http://schemas.openxmlformats.org/officeDocument/2006/relationships/image" Target="../media/image920.png"/><Relationship Id="rId9" Type="http://schemas.openxmlformats.org/officeDocument/2006/relationships/image" Target="../media/image8320.png"/><Relationship Id="rId210" Type="http://schemas.openxmlformats.org/officeDocument/2006/relationships/customXml" Target="../ink/ink3540.xml"/><Relationship Id="rId26" Type="http://schemas.openxmlformats.org/officeDocument/2006/relationships/customXml" Target="../ink/ink3448.xml"/><Relationship Id="rId231" Type="http://schemas.openxmlformats.org/officeDocument/2006/relationships/image" Target="../media/image943.png"/><Relationship Id="rId252" Type="http://schemas.openxmlformats.org/officeDocument/2006/relationships/customXml" Target="../ink/ink3561.xml"/><Relationship Id="rId273" Type="http://schemas.openxmlformats.org/officeDocument/2006/relationships/image" Target="../media/image964.png"/><Relationship Id="rId294" Type="http://schemas.openxmlformats.org/officeDocument/2006/relationships/customXml" Target="../ink/ink3582.xml"/><Relationship Id="rId308" Type="http://schemas.openxmlformats.org/officeDocument/2006/relationships/customXml" Target="../ink/ink3589.xml"/><Relationship Id="rId329" Type="http://schemas.openxmlformats.org/officeDocument/2006/relationships/image" Target="../media/image992.png"/><Relationship Id="rId47" Type="http://schemas.openxmlformats.org/officeDocument/2006/relationships/image" Target="../media/image851.png"/><Relationship Id="rId68" Type="http://schemas.openxmlformats.org/officeDocument/2006/relationships/customXml" Target="../ink/ink3469.xml"/><Relationship Id="rId89" Type="http://schemas.openxmlformats.org/officeDocument/2006/relationships/image" Target="../media/image872.png"/><Relationship Id="rId112" Type="http://schemas.openxmlformats.org/officeDocument/2006/relationships/customXml" Target="../ink/ink3491.xml"/><Relationship Id="rId133" Type="http://schemas.openxmlformats.org/officeDocument/2006/relationships/image" Target="../media/image894.png"/><Relationship Id="rId154" Type="http://schemas.openxmlformats.org/officeDocument/2006/relationships/customXml" Target="../ink/ink3512.xml"/><Relationship Id="rId175" Type="http://schemas.openxmlformats.org/officeDocument/2006/relationships/image" Target="../media/image915.png"/><Relationship Id="rId196" Type="http://schemas.openxmlformats.org/officeDocument/2006/relationships/customXml" Target="../ink/ink3533.xml"/><Relationship Id="rId200" Type="http://schemas.openxmlformats.org/officeDocument/2006/relationships/customXml" Target="../ink/ink3535.xml"/><Relationship Id="rId16" Type="http://schemas.openxmlformats.org/officeDocument/2006/relationships/customXml" Target="../ink/ink3443.xml"/><Relationship Id="rId221" Type="http://schemas.openxmlformats.org/officeDocument/2006/relationships/image" Target="../media/image938.png"/><Relationship Id="rId242" Type="http://schemas.openxmlformats.org/officeDocument/2006/relationships/customXml" Target="../ink/ink3556.xml"/><Relationship Id="rId263" Type="http://schemas.openxmlformats.org/officeDocument/2006/relationships/image" Target="../media/image959.png"/><Relationship Id="rId284" Type="http://schemas.openxmlformats.org/officeDocument/2006/relationships/customXml" Target="../ink/ink3577.xml"/><Relationship Id="rId319" Type="http://schemas.openxmlformats.org/officeDocument/2006/relationships/image" Target="../media/image987.png"/><Relationship Id="rId37" Type="http://schemas.openxmlformats.org/officeDocument/2006/relationships/image" Target="../media/image846.png"/><Relationship Id="rId58" Type="http://schemas.openxmlformats.org/officeDocument/2006/relationships/customXml" Target="../ink/ink3464.xml"/><Relationship Id="rId79" Type="http://schemas.openxmlformats.org/officeDocument/2006/relationships/image" Target="../media/image867.png"/><Relationship Id="rId102" Type="http://schemas.openxmlformats.org/officeDocument/2006/relationships/customXml" Target="../ink/ink3486.xml"/><Relationship Id="rId123" Type="http://schemas.openxmlformats.org/officeDocument/2006/relationships/image" Target="../media/image889.png"/><Relationship Id="rId144" Type="http://schemas.openxmlformats.org/officeDocument/2006/relationships/customXml" Target="../ink/ink3507.xml"/><Relationship Id="rId330" Type="http://schemas.openxmlformats.org/officeDocument/2006/relationships/customXml" Target="../ink/ink3600.xml"/><Relationship Id="rId90" Type="http://schemas.openxmlformats.org/officeDocument/2006/relationships/customXml" Target="../ink/ink3480.xml"/><Relationship Id="rId165" Type="http://schemas.openxmlformats.org/officeDocument/2006/relationships/image" Target="../media/image910.png"/><Relationship Id="rId186" Type="http://schemas.openxmlformats.org/officeDocument/2006/relationships/customXml" Target="../ink/ink3528.xml"/><Relationship Id="rId211" Type="http://schemas.openxmlformats.org/officeDocument/2006/relationships/image" Target="../media/image933.png"/><Relationship Id="rId232" Type="http://schemas.openxmlformats.org/officeDocument/2006/relationships/customXml" Target="../ink/ink3551.xml"/><Relationship Id="rId253" Type="http://schemas.openxmlformats.org/officeDocument/2006/relationships/image" Target="../media/image954.png"/><Relationship Id="rId274" Type="http://schemas.openxmlformats.org/officeDocument/2006/relationships/customXml" Target="../ink/ink3572.xml"/><Relationship Id="rId295" Type="http://schemas.openxmlformats.org/officeDocument/2006/relationships/image" Target="../media/image975.png"/><Relationship Id="rId309" Type="http://schemas.openxmlformats.org/officeDocument/2006/relationships/image" Target="../media/image982.png"/><Relationship Id="rId27" Type="http://schemas.openxmlformats.org/officeDocument/2006/relationships/image" Target="../media/image841.png"/><Relationship Id="rId48" Type="http://schemas.openxmlformats.org/officeDocument/2006/relationships/customXml" Target="../ink/ink3459.xml"/><Relationship Id="rId69" Type="http://schemas.openxmlformats.org/officeDocument/2006/relationships/image" Target="../media/image862.png"/><Relationship Id="rId113" Type="http://schemas.openxmlformats.org/officeDocument/2006/relationships/image" Target="../media/image884.png"/><Relationship Id="rId134" Type="http://schemas.openxmlformats.org/officeDocument/2006/relationships/customXml" Target="../ink/ink3502.xml"/><Relationship Id="rId320" Type="http://schemas.openxmlformats.org/officeDocument/2006/relationships/customXml" Target="../ink/ink3595.xml"/><Relationship Id="rId80" Type="http://schemas.openxmlformats.org/officeDocument/2006/relationships/customXml" Target="../ink/ink3475.xml"/><Relationship Id="rId155" Type="http://schemas.openxmlformats.org/officeDocument/2006/relationships/image" Target="../media/image905.png"/><Relationship Id="rId176" Type="http://schemas.openxmlformats.org/officeDocument/2006/relationships/customXml" Target="../ink/ink3523.xml"/><Relationship Id="rId197" Type="http://schemas.openxmlformats.org/officeDocument/2006/relationships/image" Target="../media/image926.png"/><Relationship Id="rId201" Type="http://schemas.openxmlformats.org/officeDocument/2006/relationships/image" Target="../media/image928.png"/><Relationship Id="rId222" Type="http://schemas.openxmlformats.org/officeDocument/2006/relationships/customXml" Target="../ink/ink3546.xml"/><Relationship Id="rId243" Type="http://schemas.openxmlformats.org/officeDocument/2006/relationships/image" Target="../media/image949.png"/><Relationship Id="rId264" Type="http://schemas.openxmlformats.org/officeDocument/2006/relationships/customXml" Target="../ink/ink3567.xml"/><Relationship Id="rId285" Type="http://schemas.openxmlformats.org/officeDocument/2006/relationships/image" Target="../media/image970.png"/><Relationship Id="rId17" Type="http://schemas.openxmlformats.org/officeDocument/2006/relationships/image" Target="../media/image836.png"/><Relationship Id="rId38" Type="http://schemas.openxmlformats.org/officeDocument/2006/relationships/customXml" Target="../ink/ink3454.xml"/><Relationship Id="rId59" Type="http://schemas.openxmlformats.org/officeDocument/2006/relationships/image" Target="../media/image857.png"/><Relationship Id="rId103" Type="http://schemas.openxmlformats.org/officeDocument/2006/relationships/image" Target="../media/image879.png"/><Relationship Id="rId124" Type="http://schemas.openxmlformats.org/officeDocument/2006/relationships/customXml" Target="../ink/ink3497.xml"/><Relationship Id="rId310" Type="http://schemas.openxmlformats.org/officeDocument/2006/relationships/customXml" Target="../ink/ink3590.xml"/><Relationship Id="rId70" Type="http://schemas.openxmlformats.org/officeDocument/2006/relationships/customXml" Target="../ink/ink3470.xml"/><Relationship Id="rId91" Type="http://schemas.openxmlformats.org/officeDocument/2006/relationships/image" Target="../media/image873.png"/><Relationship Id="rId145" Type="http://schemas.openxmlformats.org/officeDocument/2006/relationships/image" Target="../media/image900.png"/><Relationship Id="rId166" Type="http://schemas.openxmlformats.org/officeDocument/2006/relationships/customXml" Target="../ink/ink3518.xml"/><Relationship Id="rId187" Type="http://schemas.openxmlformats.org/officeDocument/2006/relationships/image" Target="../media/image921.png"/><Relationship Id="rId331" Type="http://schemas.openxmlformats.org/officeDocument/2006/relationships/image" Target="../media/image99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541.xml"/><Relationship Id="rId233" Type="http://schemas.openxmlformats.org/officeDocument/2006/relationships/image" Target="../media/image944.png"/><Relationship Id="rId254" Type="http://schemas.openxmlformats.org/officeDocument/2006/relationships/customXml" Target="../ink/ink3562.xml"/><Relationship Id="rId28" Type="http://schemas.openxmlformats.org/officeDocument/2006/relationships/customXml" Target="../ink/ink3449.xml"/><Relationship Id="rId49" Type="http://schemas.openxmlformats.org/officeDocument/2006/relationships/image" Target="../media/image852.png"/><Relationship Id="rId114" Type="http://schemas.openxmlformats.org/officeDocument/2006/relationships/customXml" Target="../ink/ink3492.xml"/><Relationship Id="rId275" Type="http://schemas.openxmlformats.org/officeDocument/2006/relationships/image" Target="../media/image965.png"/><Relationship Id="rId296" Type="http://schemas.openxmlformats.org/officeDocument/2006/relationships/customXml" Target="../ink/ink3583.xml"/><Relationship Id="rId300" Type="http://schemas.openxmlformats.org/officeDocument/2006/relationships/customXml" Target="../ink/ink3585.xml"/><Relationship Id="rId60" Type="http://schemas.openxmlformats.org/officeDocument/2006/relationships/customXml" Target="../ink/ink3465.xml"/><Relationship Id="rId81" Type="http://schemas.openxmlformats.org/officeDocument/2006/relationships/image" Target="../media/image868.png"/><Relationship Id="rId135" Type="http://schemas.openxmlformats.org/officeDocument/2006/relationships/image" Target="../media/image895.png"/><Relationship Id="rId156" Type="http://schemas.openxmlformats.org/officeDocument/2006/relationships/customXml" Target="../ink/ink3513.xml"/><Relationship Id="rId177" Type="http://schemas.openxmlformats.org/officeDocument/2006/relationships/image" Target="../media/image916.png"/><Relationship Id="rId198" Type="http://schemas.openxmlformats.org/officeDocument/2006/relationships/customXml" Target="../ink/ink3534.xml"/><Relationship Id="rId321" Type="http://schemas.openxmlformats.org/officeDocument/2006/relationships/image" Target="../media/image988.png"/><Relationship Id="rId202" Type="http://schemas.openxmlformats.org/officeDocument/2006/relationships/customXml" Target="../ink/ink3536.xml"/><Relationship Id="rId223" Type="http://schemas.openxmlformats.org/officeDocument/2006/relationships/image" Target="../media/image939.png"/><Relationship Id="rId244" Type="http://schemas.openxmlformats.org/officeDocument/2006/relationships/customXml" Target="../ink/ink3557.xml"/><Relationship Id="rId18" Type="http://schemas.openxmlformats.org/officeDocument/2006/relationships/customXml" Target="../ink/ink3444.xml"/><Relationship Id="rId39" Type="http://schemas.openxmlformats.org/officeDocument/2006/relationships/image" Target="../media/image847.png"/><Relationship Id="rId265" Type="http://schemas.openxmlformats.org/officeDocument/2006/relationships/image" Target="../media/image960.png"/><Relationship Id="rId286" Type="http://schemas.openxmlformats.org/officeDocument/2006/relationships/customXml" Target="../ink/ink3578.xml"/><Relationship Id="rId50" Type="http://schemas.openxmlformats.org/officeDocument/2006/relationships/customXml" Target="../ink/ink3460.xml"/><Relationship Id="rId104" Type="http://schemas.openxmlformats.org/officeDocument/2006/relationships/customXml" Target="../ink/ink3487.xml"/><Relationship Id="rId125" Type="http://schemas.openxmlformats.org/officeDocument/2006/relationships/image" Target="../media/image890.png"/><Relationship Id="rId146" Type="http://schemas.openxmlformats.org/officeDocument/2006/relationships/customXml" Target="../ink/ink3508.xml"/><Relationship Id="rId167" Type="http://schemas.openxmlformats.org/officeDocument/2006/relationships/image" Target="../media/image911.png"/><Relationship Id="rId188" Type="http://schemas.openxmlformats.org/officeDocument/2006/relationships/customXml" Target="../ink/ink3529.xml"/><Relationship Id="rId311" Type="http://schemas.openxmlformats.org/officeDocument/2006/relationships/image" Target="../media/image983.png"/><Relationship Id="rId332" Type="http://schemas.openxmlformats.org/officeDocument/2006/relationships/customXml" Target="../ink/ink3601.xml"/><Relationship Id="rId71" Type="http://schemas.openxmlformats.org/officeDocument/2006/relationships/image" Target="../media/image863.png"/><Relationship Id="rId92" Type="http://schemas.openxmlformats.org/officeDocument/2006/relationships/customXml" Target="../ink/ink3481.xml"/><Relationship Id="rId213" Type="http://schemas.openxmlformats.org/officeDocument/2006/relationships/image" Target="../media/image934.png"/><Relationship Id="rId234" Type="http://schemas.openxmlformats.org/officeDocument/2006/relationships/customXml" Target="../ink/ink3552.xml"/><Relationship Id="rId2" Type="http://schemas.openxmlformats.org/officeDocument/2006/relationships/customXml" Target="../ink/ink3436.xml"/><Relationship Id="rId29" Type="http://schemas.openxmlformats.org/officeDocument/2006/relationships/image" Target="../media/image842.png"/><Relationship Id="rId255" Type="http://schemas.openxmlformats.org/officeDocument/2006/relationships/image" Target="../media/image955.png"/><Relationship Id="rId276" Type="http://schemas.openxmlformats.org/officeDocument/2006/relationships/customXml" Target="../ink/ink3573.xml"/><Relationship Id="rId297" Type="http://schemas.openxmlformats.org/officeDocument/2006/relationships/image" Target="../media/image976.png"/><Relationship Id="rId40" Type="http://schemas.openxmlformats.org/officeDocument/2006/relationships/customXml" Target="../ink/ink3455.xml"/><Relationship Id="rId115" Type="http://schemas.openxmlformats.org/officeDocument/2006/relationships/image" Target="../media/image885.png"/><Relationship Id="rId136" Type="http://schemas.openxmlformats.org/officeDocument/2006/relationships/customXml" Target="../ink/ink3503.xml"/><Relationship Id="rId157" Type="http://schemas.openxmlformats.org/officeDocument/2006/relationships/image" Target="../media/image906.png"/><Relationship Id="rId178" Type="http://schemas.openxmlformats.org/officeDocument/2006/relationships/customXml" Target="../ink/ink3524.xml"/><Relationship Id="rId301" Type="http://schemas.openxmlformats.org/officeDocument/2006/relationships/image" Target="../media/image978.png"/><Relationship Id="rId322" Type="http://schemas.openxmlformats.org/officeDocument/2006/relationships/customXml" Target="../ink/ink3596.xml"/><Relationship Id="rId61" Type="http://schemas.openxmlformats.org/officeDocument/2006/relationships/image" Target="../media/image858.png"/><Relationship Id="rId82" Type="http://schemas.openxmlformats.org/officeDocument/2006/relationships/customXml" Target="../ink/ink3476.xml"/><Relationship Id="rId199" Type="http://schemas.openxmlformats.org/officeDocument/2006/relationships/image" Target="../media/image927.png"/><Relationship Id="rId203" Type="http://schemas.openxmlformats.org/officeDocument/2006/relationships/image" Target="../media/image929.png"/><Relationship Id="rId19" Type="http://schemas.openxmlformats.org/officeDocument/2006/relationships/image" Target="../media/image837.png"/><Relationship Id="rId224" Type="http://schemas.openxmlformats.org/officeDocument/2006/relationships/customXml" Target="../ink/ink3547.xml"/><Relationship Id="rId245" Type="http://schemas.openxmlformats.org/officeDocument/2006/relationships/image" Target="../media/image950.png"/><Relationship Id="rId266" Type="http://schemas.openxmlformats.org/officeDocument/2006/relationships/customXml" Target="../ink/ink3568.xml"/><Relationship Id="rId287" Type="http://schemas.openxmlformats.org/officeDocument/2006/relationships/image" Target="../media/image971.png"/><Relationship Id="rId30" Type="http://schemas.openxmlformats.org/officeDocument/2006/relationships/customXml" Target="../ink/ink3450.xml"/><Relationship Id="rId105" Type="http://schemas.openxmlformats.org/officeDocument/2006/relationships/image" Target="../media/image880.png"/><Relationship Id="rId126" Type="http://schemas.openxmlformats.org/officeDocument/2006/relationships/customXml" Target="../ink/ink3498.xml"/><Relationship Id="rId147" Type="http://schemas.openxmlformats.org/officeDocument/2006/relationships/image" Target="../media/image901.png"/><Relationship Id="rId168" Type="http://schemas.openxmlformats.org/officeDocument/2006/relationships/customXml" Target="../ink/ink3519.xml"/><Relationship Id="rId312" Type="http://schemas.openxmlformats.org/officeDocument/2006/relationships/customXml" Target="../ink/ink3591.xml"/><Relationship Id="rId333" Type="http://schemas.openxmlformats.org/officeDocument/2006/relationships/image" Target="../media/image994.png"/><Relationship Id="rId51" Type="http://schemas.openxmlformats.org/officeDocument/2006/relationships/image" Target="../media/image853.png"/><Relationship Id="rId72" Type="http://schemas.openxmlformats.org/officeDocument/2006/relationships/customXml" Target="../ink/ink3471.xml"/><Relationship Id="rId93" Type="http://schemas.openxmlformats.org/officeDocument/2006/relationships/image" Target="../media/image874.png"/><Relationship Id="rId189" Type="http://schemas.openxmlformats.org/officeDocument/2006/relationships/image" Target="../media/image922.png"/><Relationship Id="rId3" Type="http://schemas.openxmlformats.org/officeDocument/2006/relationships/image" Target="../media/image6080.png"/><Relationship Id="rId214" Type="http://schemas.openxmlformats.org/officeDocument/2006/relationships/customXml" Target="../ink/ink3542.xml"/><Relationship Id="rId235" Type="http://schemas.openxmlformats.org/officeDocument/2006/relationships/image" Target="../media/image945.png"/><Relationship Id="rId256" Type="http://schemas.openxmlformats.org/officeDocument/2006/relationships/customXml" Target="../ink/ink3563.xml"/><Relationship Id="rId277" Type="http://schemas.openxmlformats.org/officeDocument/2006/relationships/image" Target="../media/image966.png"/><Relationship Id="rId298" Type="http://schemas.openxmlformats.org/officeDocument/2006/relationships/customXml" Target="../ink/ink3584.xml"/><Relationship Id="rId116" Type="http://schemas.openxmlformats.org/officeDocument/2006/relationships/customXml" Target="../ink/ink3493.xml"/><Relationship Id="rId137" Type="http://schemas.openxmlformats.org/officeDocument/2006/relationships/image" Target="../media/image896.png"/><Relationship Id="rId158" Type="http://schemas.openxmlformats.org/officeDocument/2006/relationships/customXml" Target="../ink/ink3514.xml"/><Relationship Id="rId302" Type="http://schemas.openxmlformats.org/officeDocument/2006/relationships/customXml" Target="../ink/ink3586.xml"/><Relationship Id="rId323" Type="http://schemas.openxmlformats.org/officeDocument/2006/relationships/image" Target="../media/image989.png"/><Relationship Id="rId20" Type="http://schemas.openxmlformats.org/officeDocument/2006/relationships/customXml" Target="../ink/ink3445.xml"/><Relationship Id="rId41" Type="http://schemas.openxmlformats.org/officeDocument/2006/relationships/image" Target="../media/image848.png"/><Relationship Id="rId62" Type="http://schemas.openxmlformats.org/officeDocument/2006/relationships/customXml" Target="../ink/ink3466.xml"/><Relationship Id="rId83" Type="http://schemas.openxmlformats.org/officeDocument/2006/relationships/image" Target="../media/image869.png"/><Relationship Id="rId179" Type="http://schemas.openxmlformats.org/officeDocument/2006/relationships/image" Target="../media/image917.png"/><Relationship Id="rId190" Type="http://schemas.openxmlformats.org/officeDocument/2006/relationships/customXml" Target="../ink/ink3530.xml"/><Relationship Id="rId204" Type="http://schemas.openxmlformats.org/officeDocument/2006/relationships/customXml" Target="../ink/ink3537.xml"/><Relationship Id="rId225" Type="http://schemas.openxmlformats.org/officeDocument/2006/relationships/image" Target="../media/image940.png"/><Relationship Id="rId246" Type="http://schemas.openxmlformats.org/officeDocument/2006/relationships/customXml" Target="../ink/ink3558.xml"/><Relationship Id="rId267" Type="http://schemas.openxmlformats.org/officeDocument/2006/relationships/image" Target="../media/image961.png"/><Relationship Id="rId288" Type="http://schemas.openxmlformats.org/officeDocument/2006/relationships/customXml" Target="../ink/ink3579.xml"/><Relationship Id="rId106" Type="http://schemas.openxmlformats.org/officeDocument/2006/relationships/customXml" Target="../ink/ink3488.xml"/><Relationship Id="rId127" Type="http://schemas.openxmlformats.org/officeDocument/2006/relationships/image" Target="../media/image891.png"/><Relationship Id="rId313" Type="http://schemas.openxmlformats.org/officeDocument/2006/relationships/image" Target="../media/image984.png"/><Relationship Id="rId10" Type="http://schemas.openxmlformats.org/officeDocument/2006/relationships/customXml" Target="../ink/ink3440.xml"/><Relationship Id="rId31" Type="http://schemas.openxmlformats.org/officeDocument/2006/relationships/image" Target="../media/image843.png"/><Relationship Id="rId52" Type="http://schemas.openxmlformats.org/officeDocument/2006/relationships/customXml" Target="../ink/ink3461.xml"/><Relationship Id="rId73" Type="http://schemas.openxmlformats.org/officeDocument/2006/relationships/image" Target="../media/image864.png"/><Relationship Id="rId94" Type="http://schemas.openxmlformats.org/officeDocument/2006/relationships/customXml" Target="../ink/ink3482.xml"/><Relationship Id="rId148" Type="http://schemas.openxmlformats.org/officeDocument/2006/relationships/customXml" Target="../ink/ink3509.xml"/><Relationship Id="rId169" Type="http://schemas.openxmlformats.org/officeDocument/2006/relationships/image" Target="../media/image912.png"/><Relationship Id="rId4" Type="http://schemas.openxmlformats.org/officeDocument/2006/relationships/customXml" Target="../ink/ink3437.xml"/><Relationship Id="rId180" Type="http://schemas.openxmlformats.org/officeDocument/2006/relationships/customXml" Target="../ink/ink3525.xml"/><Relationship Id="rId215" Type="http://schemas.openxmlformats.org/officeDocument/2006/relationships/image" Target="../media/image935.png"/><Relationship Id="rId236" Type="http://schemas.openxmlformats.org/officeDocument/2006/relationships/customXml" Target="../ink/ink3553.xml"/><Relationship Id="rId257" Type="http://schemas.openxmlformats.org/officeDocument/2006/relationships/image" Target="../media/image956.png"/><Relationship Id="rId278" Type="http://schemas.openxmlformats.org/officeDocument/2006/relationships/customXml" Target="../ink/ink3574.xml"/><Relationship Id="rId303" Type="http://schemas.openxmlformats.org/officeDocument/2006/relationships/image" Target="../media/image979.png"/><Relationship Id="rId42" Type="http://schemas.openxmlformats.org/officeDocument/2006/relationships/customXml" Target="../ink/ink3456.xml"/><Relationship Id="rId84" Type="http://schemas.openxmlformats.org/officeDocument/2006/relationships/customXml" Target="../ink/ink3477.xml"/><Relationship Id="rId138" Type="http://schemas.openxmlformats.org/officeDocument/2006/relationships/customXml" Target="../ink/ink3504.xml"/><Relationship Id="rId191" Type="http://schemas.openxmlformats.org/officeDocument/2006/relationships/image" Target="../media/image923.png"/><Relationship Id="rId205" Type="http://schemas.openxmlformats.org/officeDocument/2006/relationships/image" Target="../media/image930.png"/><Relationship Id="rId247" Type="http://schemas.openxmlformats.org/officeDocument/2006/relationships/image" Target="../media/image951.png"/><Relationship Id="rId107" Type="http://schemas.openxmlformats.org/officeDocument/2006/relationships/image" Target="../media/image881.png"/><Relationship Id="rId289" Type="http://schemas.openxmlformats.org/officeDocument/2006/relationships/image" Target="../media/image972.png"/><Relationship Id="rId11" Type="http://schemas.openxmlformats.org/officeDocument/2006/relationships/image" Target="../media/image8330.png"/><Relationship Id="rId53" Type="http://schemas.openxmlformats.org/officeDocument/2006/relationships/image" Target="../media/image854.png"/><Relationship Id="rId149" Type="http://schemas.openxmlformats.org/officeDocument/2006/relationships/image" Target="../media/image902.png"/><Relationship Id="rId314" Type="http://schemas.openxmlformats.org/officeDocument/2006/relationships/customXml" Target="../ink/ink3592.xml"/><Relationship Id="rId95" Type="http://schemas.openxmlformats.org/officeDocument/2006/relationships/image" Target="../media/image875.png"/><Relationship Id="rId160" Type="http://schemas.openxmlformats.org/officeDocument/2006/relationships/customXml" Target="../ink/ink3515.xml"/><Relationship Id="rId216" Type="http://schemas.openxmlformats.org/officeDocument/2006/relationships/customXml" Target="../ink/ink3543.xml"/><Relationship Id="rId258" Type="http://schemas.openxmlformats.org/officeDocument/2006/relationships/customXml" Target="../ink/ink3564.xml"/><Relationship Id="rId22" Type="http://schemas.openxmlformats.org/officeDocument/2006/relationships/customXml" Target="../ink/ink3446.xml"/><Relationship Id="rId64" Type="http://schemas.openxmlformats.org/officeDocument/2006/relationships/customXml" Target="../ink/ink3467.xml"/><Relationship Id="rId118" Type="http://schemas.openxmlformats.org/officeDocument/2006/relationships/customXml" Target="../ink/ink3494.xml"/><Relationship Id="rId325" Type="http://schemas.openxmlformats.org/officeDocument/2006/relationships/image" Target="../media/image990.png"/><Relationship Id="rId171" Type="http://schemas.openxmlformats.org/officeDocument/2006/relationships/image" Target="../media/image913.png"/><Relationship Id="rId227" Type="http://schemas.openxmlformats.org/officeDocument/2006/relationships/image" Target="../media/image941.png"/><Relationship Id="rId269" Type="http://schemas.openxmlformats.org/officeDocument/2006/relationships/image" Target="../media/image962.png"/><Relationship Id="rId33" Type="http://schemas.openxmlformats.org/officeDocument/2006/relationships/image" Target="../media/image844.png"/><Relationship Id="rId129" Type="http://schemas.openxmlformats.org/officeDocument/2006/relationships/image" Target="../media/image892.png"/><Relationship Id="rId280" Type="http://schemas.openxmlformats.org/officeDocument/2006/relationships/customXml" Target="../ink/ink3575.xml"/><Relationship Id="rId75" Type="http://schemas.openxmlformats.org/officeDocument/2006/relationships/image" Target="../media/image865.png"/><Relationship Id="rId140" Type="http://schemas.openxmlformats.org/officeDocument/2006/relationships/customXml" Target="../ink/ink3505.xml"/><Relationship Id="rId182" Type="http://schemas.openxmlformats.org/officeDocument/2006/relationships/customXml" Target="../ink/ink3526.xml"/><Relationship Id="rId6" Type="http://schemas.openxmlformats.org/officeDocument/2006/relationships/customXml" Target="../ink/ink3438.xml"/><Relationship Id="rId238" Type="http://schemas.openxmlformats.org/officeDocument/2006/relationships/customXml" Target="../ink/ink3554.xml"/><Relationship Id="rId291" Type="http://schemas.openxmlformats.org/officeDocument/2006/relationships/image" Target="../media/image973.png"/><Relationship Id="rId305" Type="http://schemas.openxmlformats.org/officeDocument/2006/relationships/image" Target="../media/image980.png"/><Relationship Id="rId44" Type="http://schemas.openxmlformats.org/officeDocument/2006/relationships/customXml" Target="../ink/ink3457.xml"/><Relationship Id="rId86" Type="http://schemas.openxmlformats.org/officeDocument/2006/relationships/customXml" Target="../ink/ink3478.xml"/><Relationship Id="rId151" Type="http://schemas.openxmlformats.org/officeDocument/2006/relationships/image" Target="../media/image903.png"/><Relationship Id="rId193" Type="http://schemas.openxmlformats.org/officeDocument/2006/relationships/image" Target="../media/image924.png"/><Relationship Id="rId207" Type="http://schemas.openxmlformats.org/officeDocument/2006/relationships/image" Target="../media/image931.png"/><Relationship Id="rId249" Type="http://schemas.openxmlformats.org/officeDocument/2006/relationships/image" Target="../media/image952.png"/><Relationship Id="rId13" Type="http://schemas.openxmlformats.org/officeDocument/2006/relationships/image" Target="../media/image834.png"/><Relationship Id="rId109" Type="http://schemas.openxmlformats.org/officeDocument/2006/relationships/image" Target="../media/image882.png"/><Relationship Id="rId260" Type="http://schemas.openxmlformats.org/officeDocument/2006/relationships/customXml" Target="../ink/ink3565.xml"/><Relationship Id="rId316" Type="http://schemas.openxmlformats.org/officeDocument/2006/relationships/customXml" Target="../ink/ink3593.xml"/><Relationship Id="rId55" Type="http://schemas.openxmlformats.org/officeDocument/2006/relationships/image" Target="../media/image855.png"/><Relationship Id="rId97" Type="http://schemas.openxmlformats.org/officeDocument/2006/relationships/image" Target="../media/image876.png"/><Relationship Id="rId120" Type="http://schemas.openxmlformats.org/officeDocument/2006/relationships/customXml" Target="../ink/ink3495.xml"/><Relationship Id="rId162" Type="http://schemas.openxmlformats.org/officeDocument/2006/relationships/customXml" Target="../ink/ink3516.xml"/><Relationship Id="rId218" Type="http://schemas.openxmlformats.org/officeDocument/2006/relationships/customXml" Target="../ink/ink3544.xml"/><Relationship Id="rId271" Type="http://schemas.openxmlformats.org/officeDocument/2006/relationships/image" Target="../media/image963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400.png"/><Relationship Id="rId299" Type="http://schemas.openxmlformats.org/officeDocument/2006/relationships/image" Target="../media/image1531.png"/><Relationship Id="rId21" Type="http://schemas.openxmlformats.org/officeDocument/2006/relationships/image" Target="../media/image13920.png"/><Relationship Id="rId63" Type="http://schemas.openxmlformats.org/officeDocument/2006/relationships/image" Target="../media/image14130.png"/><Relationship Id="rId159" Type="http://schemas.openxmlformats.org/officeDocument/2006/relationships/image" Target="../media/image14610.png"/><Relationship Id="rId324" Type="http://schemas.openxmlformats.org/officeDocument/2006/relationships/customXml" Target="../ink/ink435.xml"/><Relationship Id="rId366" Type="http://schemas.openxmlformats.org/officeDocument/2006/relationships/customXml" Target="../ink/ink456.xml"/><Relationship Id="rId170" Type="http://schemas.openxmlformats.org/officeDocument/2006/relationships/customXml" Target="../ink/ink358.xml"/><Relationship Id="rId226" Type="http://schemas.openxmlformats.org/officeDocument/2006/relationships/customXml" Target="../ink/ink386.xml"/><Relationship Id="rId268" Type="http://schemas.openxmlformats.org/officeDocument/2006/relationships/customXml" Target="../ink/ink407.xml"/><Relationship Id="rId32" Type="http://schemas.openxmlformats.org/officeDocument/2006/relationships/customXml" Target="../ink/ink289.xml"/><Relationship Id="rId74" Type="http://schemas.openxmlformats.org/officeDocument/2006/relationships/customXml" Target="../ink/ink310.xml"/><Relationship Id="rId128" Type="http://schemas.openxmlformats.org/officeDocument/2006/relationships/customXml" Target="../ink/ink337.xml"/><Relationship Id="rId335" Type="http://schemas.openxmlformats.org/officeDocument/2006/relationships/image" Target="../media/image1549.png"/><Relationship Id="rId377" Type="http://schemas.openxmlformats.org/officeDocument/2006/relationships/image" Target="../media/image1570.png"/><Relationship Id="rId5" Type="http://schemas.openxmlformats.org/officeDocument/2006/relationships/image" Target="../media/image13840.png"/><Relationship Id="rId181" Type="http://schemas.openxmlformats.org/officeDocument/2006/relationships/image" Target="../media/image14720.png"/><Relationship Id="rId237" Type="http://schemas.openxmlformats.org/officeDocument/2006/relationships/image" Target="../media/image1500.png"/><Relationship Id="rId279" Type="http://schemas.openxmlformats.org/officeDocument/2006/relationships/image" Target="../media/image1521.png"/><Relationship Id="rId43" Type="http://schemas.openxmlformats.org/officeDocument/2006/relationships/image" Target="../media/image14030.png"/><Relationship Id="rId139" Type="http://schemas.openxmlformats.org/officeDocument/2006/relationships/image" Target="../media/image14510.png"/><Relationship Id="rId290" Type="http://schemas.openxmlformats.org/officeDocument/2006/relationships/customXml" Target="../ink/ink418.xml"/><Relationship Id="rId304" Type="http://schemas.openxmlformats.org/officeDocument/2006/relationships/customXml" Target="../ink/ink425.xml"/><Relationship Id="rId346" Type="http://schemas.openxmlformats.org/officeDocument/2006/relationships/customXml" Target="../ink/ink446.xml"/><Relationship Id="rId388" Type="http://schemas.openxmlformats.org/officeDocument/2006/relationships/customXml" Target="../ink/ink467.xml"/><Relationship Id="rId85" Type="http://schemas.openxmlformats.org/officeDocument/2006/relationships/image" Target="../media/image14240.png"/><Relationship Id="rId150" Type="http://schemas.openxmlformats.org/officeDocument/2006/relationships/customXml" Target="../ink/ink348.xml"/><Relationship Id="rId192" Type="http://schemas.openxmlformats.org/officeDocument/2006/relationships/customXml" Target="../ink/ink369.xml"/><Relationship Id="rId206" Type="http://schemas.openxmlformats.org/officeDocument/2006/relationships/customXml" Target="../ink/ink376.xml"/><Relationship Id="rId248" Type="http://schemas.openxmlformats.org/officeDocument/2006/relationships/customXml" Target="../ink/ink397.xml"/><Relationship Id="rId12" Type="http://schemas.openxmlformats.org/officeDocument/2006/relationships/customXml" Target="../ink/ink279.xml"/><Relationship Id="rId108" Type="http://schemas.openxmlformats.org/officeDocument/2006/relationships/customXml" Target="../ink/ink327.xml"/><Relationship Id="rId315" Type="http://schemas.openxmlformats.org/officeDocument/2006/relationships/image" Target="../media/image1539.png"/><Relationship Id="rId357" Type="http://schemas.openxmlformats.org/officeDocument/2006/relationships/image" Target="../media/image1560.png"/><Relationship Id="rId54" Type="http://schemas.openxmlformats.org/officeDocument/2006/relationships/customXml" Target="../ink/ink300.xml"/><Relationship Id="rId96" Type="http://schemas.openxmlformats.org/officeDocument/2006/relationships/customXml" Target="../ink/ink321.xml"/><Relationship Id="rId161" Type="http://schemas.openxmlformats.org/officeDocument/2006/relationships/image" Target="../media/image14620.png"/><Relationship Id="rId217" Type="http://schemas.openxmlformats.org/officeDocument/2006/relationships/image" Target="../media/image1490.png"/><Relationship Id="rId259" Type="http://schemas.openxmlformats.org/officeDocument/2006/relationships/image" Target="../media/image1511.png"/><Relationship Id="rId23" Type="http://schemas.openxmlformats.org/officeDocument/2006/relationships/image" Target="../media/image13930.png"/><Relationship Id="rId119" Type="http://schemas.openxmlformats.org/officeDocument/2006/relationships/image" Target="../media/image14410.png"/><Relationship Id="rId270" Type="http://schemas.openxmlformats.org/officeDocument/2006/relationships/customXml" Target="../ink/ink408.xml"/><Relationship Id="rId326" Type="http://schemas.openxmlformats.org/officeDocument/2006/relationships/customXml" Target="../ink/ink436.xml"/><Relationship Id="rId65" Type="http://schemas.openxmlformats.org/officeDocument/2006/relationships/image" Target="../media/image14140.png"/><Relationship Id="rId130" Type="http://schemas.openxmlformats.org/officeDocument/2006/relationships/customXml" Target="../ink/ink338.xml"/><Relationship Id="rId368" Type="http://schemas.openxmlformats.org/officeDocument/2006/relationships/customXml" Target="../ink/ink457.xml"/><Relationship Id="rId172" Type="http://schemas.openxmlformats.org/officeDocument/2006/relationships/customXml" Target="../ink/ink359.xml"/><Relationship Id="rId228" Type="http://schemas.openxmlformats.org/officeDocument/2006/relationships/customXml" Target="../ink/ink387.xml"/><Relationship Id="rId281" Type="http://schemas.openxmlformats.org/officeDocument/2006/relationships/image" Target="../media/image1522.png"/><Relationship Id="rId337" Type="http://schemas.openxmlformats.org/officeDocument/2006/relationships/image" Target="../media/image1550.png"/><Relationship Id="rId34" Type="http://schemas.openxmlformats.org/officeDocument/2006/relationships/customXml" Target="../ink/ink290.xml"/><Relationship Id="rId76" Type="http://schemas.openxmlformats.org/officeDocument/2006/relationships/customXml" Target="../ink/ink311.xml"/><Relationship Id="rId141" Type="http://schemas.openxmlformats.org/officeDocument/2006/relationships/image" Target="../media/image14520.png"/><Relationship Id="rId379" Type="http://schemas.openxmlformats.org/officeDocument/2006/relationships/image" Target="../media/image1571.png"/><Relationship Id="rId7" Type="http://schemas.openxmlformats.org/officeDocument/2006/relationships/image" Target="../media/image13850.png"/><Relationship Id="rId183" Type="http://schemas.openxmlformats.org/officeDocument/2006/relationships/image" Target="../media/image14730.png"/><Relationship Id="rId239" Type="http://schemas.openxmlformats.org/officeDocument/2006/relationships/image" Target="../media/image1501.png"/><Relationship Id="rId250" Type="http://schemas.openxmlformats.org/officeDocument/2006/relationships/customXml" Target="../ink/ink398.xml"/><Relationship Id="rId292" Type="http://schemas.openxmlformats.org/officeDocument/2006/relationships/customXml" Target="../ink/ink419.xml"/><Relationship Id="rId306" Type="http://schemas.openxmlformats.org/officeDocument/2006/relationships/customXml" Target="../ink/ink426.xml"/><Relationship Id="rId45" Type="http://schemas.openxmlformats.org/officeDocument/2006/relationships/image" Target="../media/image14040.png"/><Relationship Id="rId87" Type="http://schemas.openxmlformats.org/officeDocument/2006/relationships/image" Target="../media/image14250.png"/><Relationship Id="rId110" Type="http://schemas.openxmlformats.org/officeDocument/2006/relationships/customXml" Target="../ink/ink328.xml"/><Relationship Id="rId348" Type="http://schemas.openxmlformats.org/officeDocument/2006/relationships/customXml" Target="../ink/ink447.xml"/><Relationship Id="rId152" Type="http://schemas.openxmlformats.org/officeDocument/2006/relationships/customXml" Target="../ink/ink349.xml"/><Relationship Id="rId194" Type="http://schemas.openxmlformats.org/officeDocument/2006/relationships/customXml" Target="../ink/ink370.xml"/><Relationship Id="rId208" Type="http://schemas.openxmlformats.org/officeDocument/2006/relationships/customXml" Target="../ink/ink377.xml"/><Relationship Id="rId261" Type="http://schemas.openxmlformats.org/officeDocument/2006/relationships/image" Target="../media/image1512.png"/><Relationship Id="rId14" Type="http://schemas.openxmlformats.org/officeDocument/2006/relationships/customXml" Target="../ink/ink280.xml"/><Relationship Id="rId56" Type="http://schemas.openxmlformats.org/officeDocument/2006/relationships/customXml" Target="../ink/ink301.xml"/><Relationship Id="rId317" Type="http://schemas.openxmlformats.org/officeDocument/2006/relationships/image" Target="../media/image1540.png"/><Relationship Id="rId359" Type="http://schemas.openxmlformats.org/officeDocument/2006/relationships/image" Target="../media/image1561.png"/><Relationship Id="rId98" Type="http://schemas.openxmlformats.org/officeDocument/2006/relationships/customXml" Target="../ink/ink322.xml"/><Relationship Id="rId121" Type="http://schemas.openxmlformats.org/officeDocument/2006/relationships/image" Target="../media/image14420.png"/><Relationship Id="rId163" Type="http://schemas.openxmlformats.org/officeDocument/2006/relationships/image" Target="../media/image14630.png"/><Relationship Id="rId219" Type="http://schemas.openxmlformats.org/officeDocument/2006/relationships/image" Target="../media/image1491.png"/><Relationship Id="rId370" Type="http://schemas.openxmlformats.org/officeDocument/2006/relationships/customXml" Target="../ink/ink458.xml"/><Relationship Id="rId230" Type="http://schemas.openxmlformats.org/officeDocument/2006/relationships/customXml" Target="../ink/ink388.xml"/><Relationship Id="rId25" Type="http://schemas.openxmlformats.org/officeDocument/2006/relationships/image" Target="../media/image13940.png"/><Relationship Id="rId67" Type="http://schemas.openxmlformats.org/officeDocument/2006/relationships/image" Target="../media/image14150.png"/><Relationship Id="rId272" Type="http://schemas.openxmlformats.org/officeDocument/2006/relationships/customXml" Target="../ink/ink409.xml"/><Relationship Id="rId328" Type="http://schemas.openxmlformats.org/officeDocument/2006/relationships/customXml" Target="../ink/ink437.xml"/><Relationship Id="rId132" Type="http://schemas.openxmlformats.org/officeDocument/2006/relationships/customXml" Target="../ink/ink339.xml"/><Relationship Id="rId174" Type="http://schemas.openxmlformats.org/officeDocument/2006/relationships/customXml" Target="../ink/ink360.xml"/><Relationship Id="rId381" Type="http://schemas.openxmlformats.org/officeDocument/2006/relationships/image" Target="../media/image1572.png"/><Relationship Id="rId241" Type="http://schemas.openxmlformats.org/officeDocument/2006/relationships/image" Target="../media/image1502.png"/><Relationship Id="rId36" Type="http://schemas.openxmlformats.org/officeDocument/2006/relationships/customXml" Target="../ink/ink291.xml"/><Relationship Id="rId283" Type="http://schemas.openxmlformats.org/officeDocument/2006/relationships/image" Target="../media/image1523.png"/><Relationship Id="rId339" Type="http://schemas.openxmlformats.org/officeDocument/2006/relationships/image" Target="../media/image1551.png"/><Relationship Id="rId78" Type="http://schemas.openxmlformats.org/officeDocument/2006/relationships/customXml" Target="../ink/ink312.xml"/><Relationship Id="rId101" Type="http://schemas.openxmlformats.org/officeDocument/2006/relationships/image" Target="../media/image14320.png"/><Relationship Id="rId143" Type="http://schemas.openxmlformats.org/officeDocument/2006/relationships/image" Target="../media/image14530.png"/><Relationship Id="rId185" Type="http://schemas.openxmlformats.org/officeDocument/2006/relationships/image" Target="../media/image14740.png"/><Relationship Id="rId350" Type="http://schemas.openxmlformats.org/officeDocument/2006/relationships/customXml" Target="../ink/ink448.xml"/><Relationship Id="rId9" Type="http://schemas.openxmlformats.org/officeDocument/2006/relationships/image" Target="../media/image13860.png"/><Relationship Id="rId210" Type="http://schemas.openxmlformats.org/officeDocument/2006/relationships/customXml" Target="../ink/ink378.xml"/><Relationship Id="rId252" Type="http://schemas.openxmlformats.org/officeDocument/2006/relationships/customXml" Target="../ink/ink399.xml"/><Relationship Id="rId294" Type="http://schemas.openxmlformats.org/officeDocument/2006/relationships/customXml" Target="../ink/ink420.xml"/><Relationship Id="rId308" Type="http://schemas.openxmlformats.org/officeDocument/2006/relationships/customXml" Target="../ink/ink427.xml"/><Relationship Id="rId47" Type="http://schemas.openxmlformats.org/officeDocument/2006/relationships/image" Target="../media/image14050.png"/><Relationship Id="rId89" Type="http://schemas.openxmlformats.org/officeDocument/2006/relationships/image" Target="../media/image14260.png"/><Relationship Id="rId112" Type="http://schemas.openxmlformats.org/officeDocument/2006/relationships/customXml" Target="../ink/ink329.xml"/><Relationship Id="rId154" Type="http://schemas.openxmlformats.org/officeDocument/2006/relationships/customXml" Target="../ink/ink350.xml"/><Relationship Id="rId361" Type="http://schemas.openxmlformats.org/officeDocument/2006/relationships/image" Target="../media/image1562.png"/><Relationship Id="rId196" Type="http://schemas.openxmlformats.org/officeDocument/2006/relationships/customXml" Target="../ink/ink371.xml"/><Relationship Id="rId200" Type="http://schemas.openxmlformats.org/officeDocument/2006/relationships/customXml" Target="../ink/ink373.xml"/><Relationship Id="rId382" Type="http://schemas.openxmlformats.org/officeDocument/2006/relationships/customXml" Target="../ink/ink464.xml"/><Relationship Id="rId16" Type="http://schemas.openxmlformats.org/officeDocument/2006/relationships/customXml" Target="../ink/ink281.xml"/><Relationship Id="rId221" Type="http://schemas.openxmlformats.org/officeDocument/2006/relationships/image" Target="../media/image1492.png"/><Relationship Id="rId242" Type="http://schemas.openxmlformats.org/officeDocument/2006/relationships/customXml" Target="../ink/ink394.xml"/><Relationship Id="rId263" Type="http://schemas.openxmlformats.org/officeDocument/2006/relationships/image" Target="../media/image1513.png"/><Relationship Id="rId284" Type="http://schemas.openxmlformats.org/officeDocument/2006/relationships/customXml" Target="../ink/ink415.xml"/><Relationship Id="rId319" Type="http://schemas.openxmlformats.org/officeDocument/2006/relationships/image" Target="../media/image1541.png"/><Relationship Id="rId37" Type="http://schemas.openxmlformats.org/officeDocument/2006/relationships/image" Target="../media/image14000.png"/><Relationship Id="rId58" Type="http://schemas.openxmlformats.org/officeDocument/2006/relationships/customXml" Target="../ink/ink302.xml"/><Relationship Id="rId79" Type="http://schemas.openxmlformats.org/officeDocument/2006/relationships/image" Target="../media/image14210.png"/><Relationship Id="rId102" Type="http://schemas.openxmlformats.org/officeDocument/2006/relationships/customXml" Target="../ink/ink324.xml"/><Relationship Id="rId123" Type="http://schemas.openxmlformats.org/officeDocument/2006/relationships/image" Target="../media/image14430.png"/><Relationship Id="rId144" Type="http://schemas.openxmlformats.org/officeDocument/2006/relationships/customXml" Target="../ink/ink345.xml"/><Relationship Id="rId330" Type="http://schemas.openxmlformats.org/officeDocument/2006/relationships/customXml" Target="../ink/ink438.xml"/><Relationship Id="rId90" Type="http://schemas.openxmlformats.org/officeDocument/2006/relationships/customXml" Target="../ink/ink318.xml"/><Relationship Id="rId165" Type="http://schemas.openxmlformats.org/officeDocument/2006/relationships/image" Target="../media/image14640.png"/><Relationship Id="rId186" Type="http://schemas.openxmlformats.org/officeDocument/2006/relationships/customXml" Target="../ink/ink366.xml"/><Relationship Id="rId351" Type="http://schemas.openxmlformats.org/officeDocument/2006/relationships/image" Target="../media/image1557.png"/><Relationship Id="rId372" Type="http://schemas.openxmlformats.org/officeDocument/2006/relationships/customXml" Target="../ink/ink459.xml"/><Relationship Id="rId211" Type="http://schemas.openxmlformats.org/officeDocument/2006/relationships/image" Target="../media/image14870.png"/><Relationship Id="rId232" Type="http://schemas.openxmlformats.org/officeDocument/2006/relationships/customXml" Target="../ink/ink389.xml"/><Relationship Id="rId253" Type="http://schemas.openxmlformats.org/officeDocument/2006/relationships/image" Target="../media/image1508.png"/><Relationship Id="rId274" Type="http://schemas.openxmlformats.org/officeDocument/2006/relationships/customXml" Target="../ink/ink410.xml"/><Relationship Id="rId295" Type="http://schemas.openxmlformats.org/officeDocument/2006/relationships/image" Target="../media/image1529.png"/><Relationship Id="rId309" Type="http://schemas.openxmlformats.org/officeDocument/2006/relationships/image" Target="../media/image1536.png"/><Relationship Id="rId27" Type="http://schemas.openxmlformats.org/officeDocument/2006/relationships/image" Target="../media/image13950.png"/><Relationship Id="rId48" Type="http://schemas.openxmlformats.org/officeDocument/2006/relationships/customXml" Target="../ink/ink297.xml"/><Relationship Id="rId69" Type="http://schemas.openxmlformats.org/officeDocument/2006/relationships/image" Target="../media/image14160.png"/><Relationship Id="rId113" Type="http://schemas.openxmlformats.org/officeDocument/2006/relationships/image" Target="../media/image14380.png"/><Relationship Id="rId134" Type="http://schemas.openxmlformats.org/officeDocument/2006/relationships/customXml" Target="../ink/ink340.xml"/><Relationship Id="rId320" Type="http://schemas.openxmlformats.org/officeDocument/2006/relationships/customXml" Target="../ink/ink433.xml"/><Relationship Id="rId80" Type="http://schemas.openxmlformats.org/officeDocument/2006/relationships/customXml" Target="../ink/ink313.xml"/><Relationship Id="rId155" Type="http://schemas.openxmlformats.org/officeDocument/2006/relationships/image" Target="../media/image14590.png"/><Relationship Id="rId176" Type="http://schemas.openxmlformats.org/officeDocument/2006/relationships/customXml" Target="../ink/ink361.xml"/><Relationship Id="rId197" Type="http://schemas.openxmlformats.org/officeDocument/2006/relationships/image" Target="../media/image14800.png"/><Relationship Id="rId341" Type="http://schemas.openxmlformats.org/officeDocument/2006/relationships/image" Target="../media/image1552.png"/><Relationship Id="rId362" Type="http://schemas.openxmlformats.org/officeDocument/2006/relationships/customXml" Target="../ink/ink454.xml"/><Relationship Id="rId383" Type="http://schemas.openxmlformats.org/officeDocument/2006/relationships/image" Target="../media/image1573.png"/><Relationship Id="rId201" Type="http://schemas.openxmlformats.org/officeDocument/2006/relationships/image" Target="../media/image14820.png"/><Relationship Id="rId222" Type="http://schemas.openxmlformats.org/officeDocument/2006/relationships/customXml" Target="../ink/ink384.xml"/><Relationship Id="rId243" Type="http://schemas.openxmlformats.org/officeDocument/2006/relationships/image" Target="../media/image1503.png"/><Relationship Id="rId264" Type="http://schemas.openxmlformats.org/officeDocument/2006/relationships/customXml" Target="../ink/ink405.xml"/><Relationship Id="rId285" Type="http://schemas.openxmlformats.org/officeDocument/2006/relationships/image" Target="../media/image1524.png"/><Relationship Id="rId17" Type="http://schemas.openxmlformats.org/officeDocument/2006/relationships/image" Target="../media/image13900.png"/><Relationship Id="rId38" Type="http://schemas.openxmlformats.org/officeDocument/2006/relationships/customXml" Target="../ink/ink292.xml"/><Relationship Id="rId59" Type="http://schemas.openxmlformats.org/officeDocument/2006/relationships/image" Target="../media/image14110.png"/><Relationship Id="rId103" Type="http://schemas.openxmlformats.org/officeDocument/2006/relationships/image" Target="../media/image14330.png"/><Relationship Id="rId124" Type="http://schemas.openxmlformats.org/officeDocument/2006/relationships/customXml" Target="../ink/ink335.xml"/><Relationship Id="rId310" Type="http://schemas.openxmlformats.org/officeDocument/2006/relationships/customXml" Target="../ink/ink428.xml"/><Relationship Id="rId70" Type="http://schemas.openxmlformats.org/officeDocument/2006/relationships/customXml" Target="../ink/ink308.xml"/><Relationship Id="rId91" Type="http://schemas.openxmlformats.org/officeDocument/2006/relationships/image" Target="../media/image14270.png"/><Relationship Id="rId145" Type="http://schemas.openxmlformats.org/officeDocument/2006/relationships/image" Target="../media/image14540.png"/><Relationship Id="rId166" Type="http://schemas.openxmlformats.org/officeDocument/2006/relationships/customXml" Target="../ink/ink356.xml"/><Relationship Id="rId187" Type="http://schemas.openxmlformats.org/officeDocument/2006/relationships/image" Target="../media/image14750.png"/><Relationship Id="rId331" Type="http://schemas.openxmlformats.org/officeDocument/2006/relationships/image" Target="../media/image1547.png"/><Relationship Id="rId352" Type="http://schemas.openxmlformats.org/officeDocument/2006/relationships/customXml" Target="../ink/ink449.xml"/><Relationship Id="rId373" Type="http://schemas.openxmlformats.org/officeDocument/2006/relationships/image" Target="../media/image156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79.xml"/><Relationship Id="rId233" Type="http://schemas.openxmlformats.org/officeDocument/2006/relationships/image" Target="../media/image1498.png"/><Relationship Id="rId254" Type="http://schemas.openxmlformats.org/officeDocument/2006/relationships/customXml" Target="../ink/ink400.xml"/><Relationship Id="rId28" Type="http://schemas.openxmlformats.org/officeDocument/2006/relationships/customXml" Target="../ink/ink287.xml"/><Relationship Id="rId49" Type="http://schemas.openxmlformats.org/officeDocument/2006/relationships/image" Target="../media/image14060.png"/><Relationship Id="rId114" Type="http://schemas.openxmlformats.org/officeDocument/2006/relationships/customXml" Target="../ink/ink330.xml"/><Relationship Id="rId275" Type="http://schemas.openxmlformats.org/officeDocument/2006/relationships/image" Target="../media/image1519.png"/><Relationship Id="rId296" Type="http://schemas.openxmlformats.org/officeDocument/2006/relationships/customXml" Target="../ink/ink421.xml"/><Relationship Id="rId300" Type="http://schemas.openxmlformats.org/officeDocument/2006/relationships/customXml" Target="../ink/ink423.xml"/><Relationship Id="rId60" Type="http://schemas.openxmlformats.org/officeDocument/2006/relationships/customXml" Target="../ink/ink303.xml"/><Relationship Id="rId81" Type="http://schemas.openxmlformats.org/officeDocument/2006/relationships/image" Target="../media/image14220.png"/><Relationship Id="rId135" Type="http://schemas.openxmlformats.org/officeDocument/2006/relationships/image" Target="../media/image14490.png"/><Relationship Id="rId156" Type="http://schemas.openxmlformats.org/officeDocument/2006/relationships/customXml" Target="../ink/ink351.xml"/><Relationship Id="rId177" Type="http://schemas.openxmlformats.org/officeDocument/2006/relationships/image" Target="../media/image14700.png"/><Relationship Id="rId198" Type="http://schemas.openxmlformats.org/officeDocument/2006/relationships/customXml" Target="../ink/ink372.xml"/><Relationship Id="rId321" Type="http://schemas.openxmlformats.org/officeDocument/2006/relationships/image" Target="../media/image1542.png"/><Relationship Id="rId342" Type="http://schemas.openxmlformats.org/officeDocument/2006/relationships/customXml" Target="../ink/ink444.xml"/><Relationship Id="rId363" Type="http://schemas.openxmlformats.org/officeDocument/2006/relationships/image" Target="../media/image1563.png"/><Relationship Id="rId384" Type="http://schemas.openxmlformats.org/officeDocument/2006/relationships/customXml" Target="../ink/ink465.xml"/><Relationship Id="rId202" Type="http://schemas.openxmlformats.org/officeDocument/2006/relationships/customXml" Target="../ink/ink374.xml"/><Relationship Id="rId223" Type="http://schemas.openxmlformats.org/officeDocument/2006/relationships/image" Target="../media/image1493.png"/><Relationship Id="rId244" Type="http://schemas.openxmlformats.org/officeDocument/2006/relationships/customXml" Target="../ink/ink395.xml"/><Relationship Id="rId18" Type="http://schemas.openxmlformats.org/officeDocument/2006/relationships/customXml" Target="../ink/ink282.xml"/><Relationship Id="rId39" Type="http://schemas.openxmlformats.org/officeDocument/2006/relationships/image" Target="../media/image14010.png"/><Relationship Id="rId265" Type="http://schemas.openxmlformats.org/officeDocument/2006/relationships/image" Target="../media/image1514.png"/><Relationship Id="rId286" Type="http://schemas.openxmlformats.org/officeDocument/2006/relationships/customXml" Target="../ink/ink416.xml"/><Relationship Id="rId50" Type="http://schemas.openxmlformats.org/officeDocument/2006/relationships/customXml" Target="../ink/ink298.xml"/><Relationship Id="rId104" Type="http://schemas.openxmlformats.org/officeDocument/2006/relationships/customXml" Target="../ink/ink325.xml"/><Relationship Id="rId125" Type="http://schemas.openxmlformats.org/officeDocument/2006/relationships/image" Target="../media/image14440.png"/><Relationship Id="rId146" Type="http://schemas.openxmlformats.org/officeDocument/2006/relationships/customXml" Target="../ink/ink346.xml"/><Relationship Id="rId167" Type="http://schemas.openxmlformats.org/officeDocument/2006/relationships/image" Target="../media/image14650.png"/><Relationship Id="rId188" Type="http://schemas.openxmlformats.org/officeDocument/2006/relationships/customXml" Target="../ink/ink367.xml"/><Relationship Id="rId311" Type="http://schemas.openxmlformats.org/officeDocument/2006/relationships/image" Target="../media/image1537.png"/><Relationship Id="rId332" Type="http://schemas.openxmlformats.org/officeDocument/2006/relationships/customXml" Target="../ink/ink439.xml"/><Relationship Id="rId353" Type="http://schemas.openxmlformats.org/officeDocument/2006/relationships/image" Target="../media/image1558.png"/><Relationship Id="rId374" Type="http://schemas.openxmlformats.org/officeDocument/2006/relationships/customXml" Target="../ink/ink460.xml"/><Relationship Id="rId71" Type="http://schemas.openxmlformats.org/officeDocument/2006/relationships/image" Target="../media/image14170.png"/><Relationship Id="rId92" Type="http://schemas.openxmlformats.org/officeDocument/2006/relationships/customXml" Target="../ink/ink319.xml"/><Relationship Id="rId213" Type="http://schemas.openxmlformats.org/officeDocument/2006/relationships/image" Target="../media/image14880.png"/><Relationship Id="rId234" Type="http://schemas.openxmlformats.org/officeDocument/2006/relationships/customXml" Target="../ink/ink390.xml"/><Relationship Id="rId2" Type="http://schemas.openxmlformats.org/officeDocument/2006/relationships/customXml" Target="../ink/ink274.xml"/><Relationship Id="rId29" Type="http://schemas.openxmlformats.org/officeDocument/2006/relationships/image" Target="../media/image13960.png"/><Relationship Id="rId255" Type="http://schemas.openxmlformats.org/officeDocument/2006/relationships/image" Target="../media/image1509.png"/><Relationship Id="rId276" Type="http://schemas.openxmlformats.org/officeDocument/2006/relationships/customXml" Target="../ink/ink411.xml"/><Relationship Id="rId297" Type="http://schemas.openxmlformats.org/officeDocument/2006/relationships/image" Target="../media/image1530.png"/><Relationship Id="rId40" Type="http://schemas.openxmlformats.org/officeDocument/2006/relationships/customXml" Target="../ink/ink293.xml"/><Relationship Id="rId115" Type="http://schemas.openxmlformats.org/officeDocument/2006/relationships/image" Target="../media/image14390.png"/><Relationship Id="rId136" Type="http://schemas.openxmlformats.org/officeDocument/2006/relationships/customXml" Target="../ink/ink341.xml"/><Relationship Id="rId157" Type="http://schemas.openxmlformats.org/officeDocument/2006/relationships/image" Target="../media/image14600.png"/><Relationship Id="rId178" Type="http://schemas.openxmlformats.org/officeDocument/2006/relationships/customXml" Target="../ink/ink362.xml"/><Relationship Id="rId301" Type="http://schemas.openxmlformats.org/officeDocument/2006/relationships/image" Target="../media/image1532.png"/><Relationship Id="rId322" Type="http://schemas.openxmlformats.org/officeDocument/2006/relationships/customXml" Target="../ink/ink434.xml"/><Relationship Id="rId343" Type="http://schemas.openxmlformats.org/officeDocument/2006/relationships/image" Target="../media/image1553.png"/><Relationship Id="rId364" Type="http://schemas.openxmlformats.org/officeDocument/2006/relationships/customXml" Target="../ink/ink455.xml"/><Relationship Id="rId61" Type="http://schemas.openxmlformats.org/officeDocument/2006/relationships/image" Target="../media/image14120.png"/><Relationship Id="rId82" Type="http://schemas.openxmlformats.org/officeDocument/2006/relationships/customXml" Target="../ink/ink314.xml"/><Relationship Id="rId199" Type="http://schemas.openxmlformats.org/officeDocument/2006/relationships/image" Target="../media/image14810.png"/><Relationship Id="rId203" Type="http://schemas.openxmlformats.org/officeDocument/2006/relationships/image" Target="../media/image14830.png"/><Relationship Id="rId385" Type="http://schemas.openxmlformats.org/officeDocument/2006/relationships/image" Target="../media/image1574.png"/><Relationship Id="rId19" Type="http://schemas.openxmlformats.org/officeDocument/2006/relationships/image" Target="../media/image13910.png"/><Relationship Id="rId224" Type="http://schemas.openxmlformats.org/officeDocument/2006/relationships/customXml" Target="../ink/ink385.xml"/><Relationship Id="rId245" Type="http://schemas.openxmlformats.org/officeDocument/2006/relationships/image" Target="../media/image1504.png"/><Relationship Id="rId266" Type="http://schemas.openxmlformats.org/officeDocument/2006/relationships/customXml" Target="../ink/ink406.xml"/><Relationship Id="rId287" Type="http://schemas.openxmlformats.org/officeDocument/2006/relationships/image" Target="../media/image1525.png"/><Relationship Id="rId30" Type="http://schemas.openxmlformats.org/officeDocument/2006/relationships/customXml" Target="../ink/ink288.xml"/><Relationship Id="rId105" Type="http://schemas.openxmlformats.org/officeDocument/2006/relationships/image" Target="../media/image14340.png"/><Relationship Id="rId126" Type="http://schemas.openxmlformats.org/officeDocument/2006/relationships/customXml" Target="../ink/ink336.xml"/><Relationship Id="rId147" Type="http://schemas.openxmlformats.org/officeDocument/2006/relationships/image" Target="../media/image14550.png"/><Relationship Id="rId168" Type="http://schemas.openxmlformats.org/officeDocument/2006/relationships/customXml" Target="../ink/ink357.xml"/><Relationship Id="rId312" Type="http://schemas.openxmlformats.org/officeDocument/2006/relationships/customXml" Target="../ink/ink429.xml"/><Relationship Id="rId333" Type="http://schemas.openxmlformats.org/officeDocument/2006/relationships/image" Target="../media/image1548.png"/><Relationship Id="rId354" Type="http://schemas.openxmlformats.org/officeDocument/2006/relationships/customXml" Target="../ink/ink450.xml"/><Relationship Id="rId51" Type="http://schemas.openxmlformats.org/officeDocument/2006/relationships/image" Target="../media/image14070.png"/><Relationship Id="rId72" Type="http://schemas.openxmlformats.org/officeDocument/2006/relationships/customXml" Target="../ink/ink309.xml"/><Relationship Id="rId93" Type="http://schemas.openxmlformats.org/officeDocument/2006/relationships/image" Target="../media/image14280.png"/><Relationship Id="rId189" Type="http://schemas.openxmlformats.org/officeDocument/2006/relationships/image" Target="../media/image14760.png"/><Relationship Id="rId375" Type="http://schemas.openxmlformats.org/officeDocument/2006/relationships/image" Target="../media/image1569.png"/><Relationship Id="rId3" Type="http://schemas.openxmlformats.org/officeDocument/2006/relationships/image" Target="../media/image13830.png"/><Relationship Id="rId214" Type="http://schemas.openxmlformats.org/officeDocument/2006/relationships/customXml" Target="../ink/ink380.xml"/><Relationship Id="rId235" Type="http://schemas.openxmlformats.org/officeDocument/2006/relationships/image" Target="../media/image1499.png"/><Relationship Id="rId256" Type="http://schemas.openxmlformats.org/officeDocument/2006/relationships/customXml" Target="../ink/ink401.xml"/><Relationship Id="rId277" Type="http://schemas.openxmlformats.org/officeDocument/2006/relationships/image" Target="../media/image1520.png"/><Relationship Id="rId298" Type="http://schemas.openxmlformats.org/officeDocument/2006/relationships/customXml" Target="../ink/ink422.xml"/><Relationship Id="rId116" Type="http://schemas.openxmlformats.org/officeDocument/2006/relationships/customXml" Target="../ink/ink331.xml"/><Relationship Id="rId137" Type="http://schemas.openxmlformats.org/officeDocument/2006/relationships/image" Target="../media/image14500.png"/><Relationship Id="rId158" Type="http://schemas.openxmlformats.org/officeDocument/2006/relationships/customXml" Target="../ink/ink352.xml"/><Relationship Id="rId302" Type="http://schemas.openxmlformats.org/officeDocument/2006/relationships/customXml" Target="../ink/ink424.xml"/><Relationship Id="rId323" Type="http://schemas.openxmlformats.org/officeDocument/2006/relationships/image" Target="../media/image1543.png"/><Relationship Id="rId344" Type="http://schemas.openxmlformats.org/officeDocument/2006/relationships/customXml" Target="../ink/ink445.xml"/><Relationship Id="rId20" Type="http://schemas.openxmlformats.org/officeDocument/2006/relationships/customXml" Target="../ink/ink283.xml"/><Relationship Id="rId41" Type="http://schemas.openxmlformats.org/officeDocument/2006/relationships/image" Target="../media/image14020.png"/><Relationship Id="rId62" Type="http://schemas.openxmlformats.org/officeDocument/2006/relationships/customXml" Target="../ink/ink304.xml"/><Relationship Id="rId83" Type="http://schemas.openxmlformats.org/officeDocument/2006/relationships/image" Target="../media/image14230.png"/><Relationship Id="rId179" Type="http://schemas.openxmlformats.org/officeDocument/2006/relationships/image" Target="../media/image14710.png"/><Relationship Id="rId365" Type="http://schemas.openxmlformats.org/officeDocument/2006/relationships/image" Target="../media/image1564.png"/><Relationship Id="rId386" Type="http://schemas.openxmlformats.org/officeDocument/2006/relationships/customXml" Target="../ink/ink466.xml"/><Relationship Id="rId190" Type="http://schemas.openxmlformats.org/officeDocument/2006/relationships/customXml" Target="../ink/ink368.xml"/><Relationship Id="rId204" Type="http://schemas.openxmlformats.org/officeDocument/2006/relationships/customXml" Target="../ink/ink375.xml"/><Relationship Id="rId225" Type="http://schemas.openxmlformats.org/officeDocument/2006/relationships/image" Target="../media/image1494.png"/><Relationship Id="rId246" Type="http://schemas.openxmlformats.org/officeDocument/2006/relationships/customXml" Target="../ink/ink396.xml"/><Relationship Id="rId267" Type="http://schemas.openxmlformats.org/officeDocument/2006/relationships/image" Target="../media/image1515.png"/><Relationship Id="rId288" Type="http://schemas.openxmlformats.org/officeDocument/2006/relationships/customXml" Target="../ink/ink417.xml"/><Relationship Id="rId106" Type="http://schemas.openxmlformats.org/officeDocument/2006/relationships/customXml" Target="../ink/ink326.xml"/><Relationship Id="rId127" Type="http://schemas.openxmlformats.org/officeDocument/2006/relationships/image" Target="../media/image14450.png"/><Relationship Id="rId313" Type="http://schemas.openxmlformats.org/officeDocument/2006/relationships/image" Target="../media/image1538.png"/><Relationship Id="rId10" Type="http://schemas.openxmlformats.org/officeDocument/2006/relationships/customXml" Target="../ink/ink278.xml"/><Relationship Id="rId31" Type="http://schemas.openxmlformats.org/officeDocument/2006/relationships/image" Target="../media/image13970.png"/><Relationship Id="rId52" Type="http://schemas.openxmlformats.org/officeDocument/2006/relationships/customXml" Target="../ink/ink299.xml"/><Relationship Id="rId73" Type="http://schemas.openxmlformats.org/officeDocument/2006/relationships/image" Target="../media/image14180.png"/><Relationship Id="rId94" Type="http://schemas.openxmlformats.org/officeDocument/2006/relationships/customXml" Target="../ink/ink320.xml"/><Relationship Id="rId148" Type="http://schemas.openxmlformats.org/officeDocument/2006/relationships/customXml" Target="../ink/ink347.xml"/><Relationship Id="rId169" Type="http://schemas.openxmlformats.org/officeDocument/2006/relationships/image" Target="../media/image14660.png"/><Relationship Id="rId334" Type="http://schemas.openxmlformats.org/officeDocument/2006/relationships/customXml" Target="../ink/ink440.xml"/><Relationship Id="rId355" Type="http://schemas.openxmlformats.org/officeDocument/2006/relationships/image" Target="../media/image1559.png"/><Relationship Id="rId376" Type="http://schemas.openxmlformats.org/officeDocument/2006/relationships/customXml" Target="../ink/ink461.xml"/><Relationship Id="rId4" Type="http://schemas.openxmlformats.org/officeDocument/2006/relationships/customXml" Target="../ink/ink275.xml"/><Relationship Id="rId180" Type="http://schemas.openxmlformats.org/officeDocument/2006/relationships/customXml" Target="../ink/ink363.xml"/><Relationship Id="rId215" Type="http://schemas.openxmlformats.org/officeDocument/2006/relationships/image" Target="../media/image14890.png"/><Relationship Id="rId236" Type="http://schemas.openxmlformats.org/officeDocument/2006/relationships/customXml" Target="../ink/ink391.xml"/><Relationship Id="rId257" Type="http://schemas.openxmlformats.org/officeDocument/2006/relationships/image" Target="../media/image1510.png"/><Relationship Id="rId278" Type="http://schemas.openxmlformats.org/officeDocument/2006/relationships/customXml" Target="../ink/ink412.xml"/><Relationship Id="rId303" Type="http://schemas.openxmlformats.org/officeDocument/2006/relationships/image" Target="../media/image1533.png"/><Relationship Id="rId42" Type="http://schemas.openxmlformats.org/officeDocument/2006/relationships/customXml" Target="../ink/ink294.xml"/><Relationship Id="rId84" Type="http://schemas.openxmlformats.org/officeDocument/2006/relationships/customXml" Target="../ink/ink315.xml"/><Relationship Id="rId138" Type="http://schemas.openxmlformats.org/officeDocument/2006/relationships/customXml" Target="../ink/ink342.xml"/><Relationship Id="rId345" Type="http://schemas.openxmlformats.org/officeDocument/2006/relationships/image" Target="../media/image1554.png"/><Relationship Id="rId387" Type="http://schemas.openxmlformats.org/officeDocument/2006/relationships/image" Target="../media/image1575.png"/><Relationship Id="rId191" Type="http://schemas.openxmlformats.org/officeDocument/2006/relationships/image" Target="../media/image14770.png"/><Relationship Id="rId205" Type="http://schemas.openxmlformats.org/officeDocument/2006/relationships/image" Target="../media/image14840.png"/><Relationship Id="rId247" Type="http://schemas.openxmlformats.org/officeDocument/2006/relationships/image" Target="../media/image1505.png"/><Relationship Id="rId107" Type="http://schemas.openxmlformats.org/officeDocument/2006/relationships/image" Target="../media/image14350.png"/><Relationship Id="rId289" Type="http://schemas.openxmlformats.org/officeDocument/2006/relationships/image" Target="../media/image1526.png"/><Relationship Id="rId11" Type="http://schemas.openxmlformats.org/officeDocument/2006/relationships/image" Target="../media/image13870.png"/><Relationship Id="rId53" Type="http://schemas.openxmlformats.org/officeDocument/2006/relationships/image" Target="../media/image14080.png"/><Relationship Id="rId149" Type="http://schemas.openxmlformats.org/officeDocument/2006/relationships/image" Target="../media/image14560.png"/><Relationship Id="rId314" Type="http://schemas.openxmlformats.org/officeDocument/2006/relationships/customXml" Target="../ink/ink430.xml"/><Relationship Id="rId356" Type="http://schemas.openxmlformats.org/officeDocument/2006/relationships/customXml" Target="../ink/ink451.xml"/><Relationship Id="rId95" Type="http://schemas.openxmlformats.org/officeDocument/2006/relationships/image" Target="../media/image14290.png"/><Relationship Id="rId160" Type="http://schemas.openxmlformats.org/officeDocument/2006/relationships/customXml" Target="../ink/ink353.xml"/><Relationship Id="rId216" Type="http://schemas.openxmlformats.org/officeDocument/2006/relationships/customXml" Target="../ink/ink381.xml"/><Relationship Id="rId258" Type="http://schemas.openxmlformats.org/officeDocument/2006/relationships/customXml" Target="../ink/ink402.xml"/><Relationship Id="rId22" Type="http://schemas.openxmlformats.org/officeDocument/2006/relationships/customXml" Target="../ink/ink284.xml"/><Relationship Id="rId64" Type="http://schemas.openxmlformats.org/officeDocument/2006/relationships/customXml" Target="../ink/ink305.xml"/><Relationship Id="rId118" Type="http://schemas.openxmlformats.org/officeDocument/2006/relationships/customXml" Target="../ink/ink332.xml"/><Relationship Id="rId325" Type="http://schemas.openxmlformats.org/officeDocument/2006/relationships/image" Target="../media/image1544.png"/><Relationship Id="rId367" Type="http://schemas.openxmlformats.org/officeDocument/2006/relationships/image" Target="../media/image1565.png"/><Relationship Id="rId171" Type="http://schemas.openxmlformats.org/officeDocument/2006/relationships/image" Target="../media/image14670.png"/><Relationship Id="rId227" Type="http://schemas.openxmlformats.org/officeDocument/2006/relationships/image" Target="../media/image1495.png"/><Relationship Id="rId269" Type="http://schemas.openxmlformats.org/officeDocument/2006/relationships/image" Target="../media/image1516.png"/><Relationship Id="rId33" Type="http://schemas.openxmlformats.org/officeDocument/2006/relationships/image" Target="../media/image13980.png"/><Relationship Id="rId129" Type="http://schemas.openxmlformats.org/officeDocument/2006/relationships/image" Target="../media/image14460.png"/><Relationship Id="rId280" Type="http://schemas.openxmlformats.org/officeDocument/2006/relationships/customXml" Target="../ink/ink413.xml"/><Relationship Id="rId336" Type="http://schemas.openxmlformats.org/officeDocument/2006/relationships/customXml" Target="../ink/ink441.xml"/><Relationship Id="rId75" Type="http://schemas.openxmlformats.org/officeDocument/2006/relationships/image" Target="../media/image14190.png"/><Relationship Id="rId140" Type="http://schemas.openxmlformats.org/officeDocument/2006/relationships/customXml" Target="../ink/ink343.xml"/><Relationship Id="rId182" Type="http://schemas.openxmlformats.org/officeDocument/2006/relationships/customXml" Target="../ink/ink364.xml"/><Relationship Id="rId378" Type="http://schemas.openxmlformats.org/officeDocument/2006/relationships/customXml" Target="../ink/ink462.xml"/><Relationship Id="rId6" Type="http://schemas.openxmlformats.org/officeDocument/2006/relationships/customXml" Target="../ink/ink276.xml"/><Relationship Id="rId238" Type="http://schemas.openxmlformats.org/officeDocument/2006/relationships/customXml" Target="../ink/ink392.xml"/><Relationship Id="rId291" Type="http://schemas.openxmlformats.org/officeDocument/2006/relationships/image" Target="../media/image1527.png"/><Relationship Id="rId305" Type="http://schemas.openxmlformats.org/officeDocument/2006/relationships/image" Target="../media/image1534.png"/><Relationship Id="rId347" Type="http://schemas.openxmlformats.org/officeDocument/2006/relationships/image" Target="../media/image1555.png"/><Relationship Id="rId44" Type="http://schemas.openxmlformats.org/officeDocument/2006/relationships/customXml" Target="../ink/ink295.xml"/><Relationship Id="rId86" Type="http://schemas.openxmlformats.org/officeDocument/2006/relationships/customXml" Target="../ink/ink316.xml"/><Relationship Id="rId151" Type="http://schemas.openxmlformats.org/officeDocument/2006/relationships/image" Target="../media/image14570.png"/><Relationship Id="rId389" Type="http://schemas.openxmlformats.org/officeDocument/2006/relationships/image" Target="../media/image1576.png"/><Relationship Id="rId193" Type="http://schemas.openxmlformats.org/officeDocument/2006/relationships/image" Target="../media/image14780.png"/><Relationship Id="rId207" Type="http://schemas.openxmlformats.org/officeDocument/2006/relationships/image" Target="../media/image14850.png"/><Relationship Id="rId249" Type="http://schemas.openxmlformats.org/officeDocument/2006/relationships/image" Target="../media/image1506.png"/><Relationship Id="rId13" Type="http://schemas.openxmlformats.org/officeDocument/2006/relationships/image" Target="../media/image13880.png"/><Relationship Id="rId109" Type="http://schemas.openxmlformats.org/officeDocument/2006/relationships/image" Target="../media/image14360.png"/><Relationship Id="rId260" Type="http://schemas.openxmlformats.org/officeDocument/2006/relationships/customXml" Target="../ink/ink403.xml"/><Relationship Id="rId316" Type="http://schemas.openxmlformats.org/officeDocument/2006/relationships/customXml" Target="../ink/ink431.xml"/><Relationship Id="rId55" Type="http://schemas.openxmlformats.org/officeDocument/2006/relationships/image" Target="../media/image14090.png"/><Relationship Id="rId97" Type="http://schemas.openxmlformats.org/officeDocument/2006/relationships/image" Target="../media/image14300.png"/><Relationship Id="rId120" Type="http://schemas.openxmlformats.org/officeDocument/2006/relationships/customXml" Target="../ink/ink333.xml"/><Relationship Id="rId358" Type="http://schemas.openxmlformats.org/officeDocument/2006/relationships/customXml" Target="../ink/ink452.xml"/><Relationship Id="rId162" Type="http://schemas.openxmlformats.org/officeDocument/2006/relationships/customXml" Target="../ink/ink354.xml"/><Relationship Id="rId218" Type="http://schemas.openxmlformats.org/officeDocument/2006/relationships/customXml" Target="../ink/ink382.xml"/><Relationship Id="rId271" Type="http://schemas.openxmlformats.org/officeDocument/2006/relationships/image" Target="../media/image1517.png"/><Relationship Id="rId24" Type="http://schemas.openxmlformats.org/officeDocument/2006/relationships/customXml" Target="../ink/ink285.xml"/><Relationship Id="rId66" Type="http://schemas.openxmlformats.org/officeDocument/2006/relationships/customXml" Target="../ink/ink306.xml"/><Relationship Id="rId131" Type="http://schemas.openxmlformats.org/officeDocument/2006/relationships/image" Target="../media/image14470.png"/><Relationship Id="rId327" Type="http://schemas.openxmlformats.org/officeDocument/2006/relationships/image" Target="../media/image1545.png"/><Relationship Id="rId369" Type="http://schemas.openxmlformats.org/officeDocument/2006/relationships/image" Target="../media/image1566.png"/><Relationship Id="rId173" Type="http://schemas.openxmlformats.org/officeDocument/2006/relationships/image" Target="../media/image14680.png"/><Relationship Id="rId229" Type="http://schemas.openxmlformats.org/officeDocument/2006/relationships/image" Target="../media/image1496.png"/><Relationship Id="rId380" Type="http://schemas.openxmlformats.org/officeDocument/2006/relationships/customXml" Target="../ink/ink463.xml"/><Relationship Id="rId240" Type="http://schemas.openxmlformats.org/officeDocument/2006/relationships/customXml" Target="../ink/ink393.xml"/><Relationship Id="rId35" Type="http://schemas.openxmlformats.org/officeDocument/2006/relationships/image" Target="../media/image13990.png"/><Relationship Id="rId77" Type="http://schemas.openxmlformats.org/officeDocument/2006/relationships/image" Target="../media/image14200.png"/><Relationship Id="rId100" Type="http://schemas.openxmlformats.org/officeDocument/2006/relationships/customXml" Target="../ink/ink323.xml"/><Relationship Id="rId282" Type="http://schemas.openxmlformats.org/officeDocument/2006/relationships/customXml" Target="../ink/ink414.xml"/><Relationship Id="rId338" Type="http://schemas.openxmlformats.org/officeDocument/2006/relationships/customXml" Target="../ink/ink442.xml"/><Relationship Id="rId8" Type="http://schemas.openxmlformats.org/officeDocument/2006/relationships/customXml" Target="../ink/ink277.xml"/><Relationship Id="rId142" Type="http://schemas.openxmlformats.org/officeDocument/2006/relationships/customXml" Target="../ink/ink344.xml"/><Relationship Id="rId184" Type="http://schemas.openxmlformats.org/officeDocument/2006/relationships/customXml" Target="../ink/ink365.xml"/><Relationship Id="rId251" Type="http://schemas.openxmlformats.org/officeDocument/2006/relationships/image" Target="../media/image1507.png"/><Relationship Id="rId46" Type="http://schemas.openxmlformats.org/officeDocument/2006/relationships/customXml" Target="../ink/ink296.xml"/><Relationship Id="rId293" Type="http://schemas.openxmlformats.org/officeDocument/2006/relationships/image" Target="../media/image1528.png"/><Relationship Id="rId307" Type="http://schemas.openxmlformats.org/officeDocument/2006/relationships/image" Target="../media/image1535.png"/><Relationship Id="rId349" Type="http://schemas.openxmlformats.org/officeDocument/2006/relationships/image" Target="../media/image1556.png"/><Relationship Id="rId88" Type="http://schemas.openxmlformats.org/officeDocument/2006/relationships/customXml" Target="../ink/ink317.xml"/><Relationship Id="rId111" Type="http://schemas.openxmlformats.org/officeDocument/2006/relationships/image" Target="../media/image14370.png"/><Relationship Id="rId153" Type="http://schemas.openxmlformats.org/officeDocument/2006/relationships/image" Target="../media/image14580.png"/><Relationship Id="rId195" Type="http://schemas.openxmlformats.org/officeDocument/2006/relationships/image" Target="../media/image14790.png"/><Relationship Id="rId209" Type="http://schemas.openxmlformats.org/officeDocument/2006/relationships/image" Target="../media/image14860.png"/><Relationship Id="rId360" Type="http://schemas.openxmlformats.org/officeDocument/2006/relationships/customXml" Target="../ink/ink453.xml"/><Relationship Id="rId220" Type="http://schemas.openxmlformats.org/officeDocument/2006/relationships/customXml" Target="../ink/ink383.xml"/><Relationship Id="rId15" Type="http://schemas.openxmlformats.org/officeDocument/2006/relationships/image" Target="../media/image13890.png"/><Relationship Id="rId57" Type="http://schemas.openxmlformats.org/officeDocument/2006/relationships/image" Target="../media/image14100.png"/><Relationship Id="rId262" Type="http://schemas.openxmlformats.org/officeDocument/2006/relationships/customXml" Target="../ink/ink404.xml"/><Relationship Id="rId318" Type="http://schemas.openxmlformats.org/officeDocument/2006/relationships/customXml" Target="../ink/ink432.xml"/><Relationship Id="rId99" Type="http://schemas.openxmlformats.org/officeDocument/2006/relationships/image" Target="../media/image14310.png"/><Relationship Id="rId122" Type="http://schemas.openxmlformats.org/officeDocument/2006/relationships/customXml" Target="../ink/ink334.xml"/><Relationship Id="rId164" Type="http://schemas.openxmlformats.org/officeDocument/2006/relationships/customXml" Target="../ink/ink355.xml"/><Relationship Id="rId371" Type="http://schemas.openxmlformats.org/officeDocument/2006/relationships/image" Target="../media/image1567.png"/><Relationship Id="rId26" Type="http://schemas.openxmlformats.org/officeDocument/2006/relationships/customXml" Target="../ink/ink286.xml"/><Relationship Id="rId231" Type="http://schemas.openxmlformats.org/officeDocument/2006/relationships/image" Target="../media/image1497.png"/><Relationship Id="rId273" Type="http://schemas.openxmlformats.org/officeDocument/2006/relationships/image" Target="../media/image1518.png"/><Relationship Id="rId329" Type="http://schemas.openxmlformats.org/officeDocument/2006/relationships/image" Target="../media/image1546.png"/><Relationship Id="rId68" Type="http://schemas.openxmlformats.org/officeDocument/2006/relationships/customXml" Target="../ink/ink307.xml"/><Relationship Id="rId133" Type="http://schemas.openxmlformats.org/officeDocument/2006/relationships/image" Target="../media/image14480.png"/><Relationship Id="rId175" Type="http://schemas.openxmlformats.org/officeDocument/2006/relationships/image" Target="../media/image14690.png"/><Relationship Id="rId340" Type="http://schemas.openxmlformats.org/officeDocument/2006/relationships/customXml" Target="../ink/ink443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34.png"/><Relationship Id="rId21" Type="http://schemas.openxmlformats.org/officeDocument/2006/relationships/image" Target="../media/image1586.png"/><Relationship Id="rId42" Type="http://schemas.openxmlformats.org/officeDocument/2006/relationships/customXml" Target="../ink/ink488.xml"/><Relationship Id="rId63" Type="http://schemas.openxmlformats.org/officeDocument/2006/relationships/image" Target="../media/image1607.png"/><Relationship Id="rId84" Type="http://schemas.openxmlformats.org/officeDocument/2006/relationships/customXml" Target="../ink/ink509.xml"/><Relationship Id="rId138" Type="http://schemas.openxmlformats.org/officeDocument/2006/relationships/customXml" Target="../ink/ink536.xml"/><Relationship Id="rId159" Type="http://schemas.openxmlformats.org/officeDocument/2006/relationships/image" Target="../media/image1655.png"/><Relationship Id="rId170" Type="http://schemas.openxmlformats.org/officeDocument/2006/relationships/customXml" Target="../ink/ink552.xml"/><Relationship Id="rId191" Type="http://schemas.openxmlformats.org/officeDocument/2006/relationships/image" Target="../media/image1671.png"/><Relationship Id="rId205" Type="http://schemas.openxmlformats.org/officeDocument/2006/relationships/image" Target="../media/image1678.png"/><Relationship Id="rId226" Type="http://schemas.openxmlformats.org/officeDocument/2006/relationships/customXml" Target="../ink/ink580.xml"/><Relationship Id="rId247" Type="http://schemas.openxmlformats.org/officeDocument/2006/relationships/image" Target="../media/image1699.png"/><Relationship Id="rId107" Type="http://schemas.openxmlformats.org/officeDocument/2006/relationships/image" Target="../media/image1629.png"/><Relationship Id="rId11" Type="http://schemas.openxmlformats.org/officeDocument/2006/relationships/image" Target="../media/image1581.png"/><Relationship Id="rId32" Type="http://schemas.openxmlformats.org/officeDocument/2006/relationships/customXml" Target="../ink/ink483.xml"/><Relationship Id="rId53" Type="http://schemas.openxmlformats.org/officeDocument/2006/relationships/image" Target="../media/image1602.png"/><Relationship Id="rId74" Type="http://schemas.openxmlformats.org/officeDocument/2006/relationships/customXml" Target="../ink/ink504.xml"/><Relationship Id="rId128" Type="http://schemas.openxmlformats.org/officeDocument/2006/relationships/customXml" Target="../ink/ink531.xml"/><Relationship Id="rId149" Type="http://schemas.openxmlformats.org/officeDocument/2006/relationships/image" Target="../media/image1650.png"/><Relationship Id="rId5" Type="http://schemas.openxmlformats.org/officeDocument/2006/relationships/image" Target="../media/image1578.png"/><Relationship Id="rId95" Type="http://schemas.openxmlformats.org/officeDocument/2006/relationships/image" Target="../media/image1623.png"/><Relationship Id="rId160" Type="http://schemas.openxmlformats.org/officeDocument/2006/relationships/customXml" Target="../ink/ink547.xml"/><Relationship Id="rId181" Type="http://schemas.openxmlformats.org/officeDocument/2006/relationships/image" Target="../media/image1666.png"/><Relationship Id="rId216" Type="http://schemas.openxmlformats.org/officeDocument/2006/relationships/customXml" Target="../ink/ink575.xml"/><Relationship Id="rId237" Type="http://schemas.openxmlformats.org/officeDocument/2006/relationships/image" Target="../media/image1694.png"/><Relationship Id="rId22" Type="http://schemas.openxmlformats.org/officeDocument/2006/relationships/customXml" Target="../ink/ink478.xml"/><Relationship Id="rId43" Type="http://schemas.openxmlformats.org/officeDocument/2006/relationships/image" Target="../media/image1597.png"/><Relationship Id="rId64" Type="http://schemas.openxmlformats.org/officeDocument/2006/relationships/customXml" Target="../ink/ink499.xml"/><Relationship Id="rId118" Type="http://schemas.openxmlformats.org/officeDocument/2006/relationships/customXml" Target="../ink/ink526.xml"/><Relationship Id="rId139" Type="http://schemas.openxmlformats.org/officeDocument/2006/relationships/image" Target="../media/image1645.png"/><Relationship Id="rId85" Type="http://schemas.openxmlformats.org/officeDocument/2006/relationships/image" Target="../media/image1618.png"/><Relationship Id="rId150" Type="http://schemas.openxmlformats.org/officeDocument/2006/relationships/customXml" Target="../ink/ink542.xml"/><Relationship Id="rId171" Type="http://schemas.openxmlformats.org/officeDocument/2006/relationships/image" Target="../media/image1661.png"/><Relationship Id="rId192" Type="http://schemas.openxmlformats.org/officeDocument/2006/relationships/customXml" Target="../ink/ink563.xml"/><Relationship Id="rId206" Type="http://schemas.openxmlformats.org/officeDocument/2006/relationships/customXml" Target="../ink/ink570.xml"/><Relationship Id="rId227" Type="http://schemas.openxmlformats.org/officeDocument/2006/relationships/image" Target="../media/image1689.png"/><Relationship Id="rId248" Type="http://schemas.openxmlformats.org/officeDocument/2006/relationships/customXml" Target="../ink/ink591.xml"/><Relationship Id="rId12" Type="http://schemas.openxmlformats.org/officeDocument/2006/relationships/customXml" Target="../ink/ink473.xml"/><Relationship Id="rId33" Type="http://schemas.openxmlformats.org/officeDocument/2006/relationships/image" Target="../media/image1592.png"/><Relationship Id="rId108" Type="http://schemas.openxmlformats.org/officeDocument/2006/relationships/customXml" Target="../ink/ink521.xml"/><Relationship Id="rId129" Type="http://schemas.openxmlformats.org/officeDocument/2006/relationships/image" Target="../media/image1640.png"/><Relationship Id="rId54" Type="http://schemas.openxmlformats.org/officeDocument/2006/relationships/customXml" Target="../ink/ink494.xml"/><Relationship Id="rId75" Type="http://schemas.openxmlformats.org/officeDocument/2006/relationships/image" Target="../media/image1613.png"/><Relationship Id="rId96" Type="http://schemas.openxmlformats.org/officeDocument/2006/relationships/customXml" Target="../ink/ink515.xml"/><Relationship Id="rId140" Type="http://schemas.openxmlformats.org/officeDocument/2006/relationships/customXml" Target="../ink/ink537.xml"/><Relationship Id="rId161" Type="http://schemas.openxmlformats.org/officeDocument/2006/relationships/image" Target="../media/image1656.png"/><Relationship Id="rId182" Type="http://schemas.openxmlformats.org/officeDocument/2006/relationships/customXml" Target="../ink/ink558.xml"/><Relationship Id="rId217" Type="http://schemas.openxmlformats.org/officeDocument/2006/relationships/image" Target="../media/image1684.png"/><Relationship Id="rId6" Type="http://schemas.openxmlformats.org/officeDocument/2006/relationships/customXml" Target="../ink/ink470.xml"/><Relationship Id="rId238" Type="http://schemas.openxmlformats.org/officeDocument/2006/relationships/customXml" Target="../ink/ink586.xml"/><Relationship Id="rId23" Type="http://schemas.openxmlformats.org/officeDocument/2006/relationships/image" Target="../media/image1587.png"/><Relationship Id="rId119" Type="http://schemas.openxmlformats.org/officeDocument/2006/relationships/image" Target="../media/image1635.png"/><Relationship Id="rId44" Type="http://schemas.openxmlformats.org/officeDocument/2006/relationships/customXml" Target="../ink/ink489.xml"/><Relationship Id="rId65" Type="http://schemas.openxmlformats.org/officeDocument/2006/relationships/image" Target="../media/image1608.png"/><Relationship Id="rId86" Type="http://schemas.openxmlformats.org/officeDocument/2006/relationships/customXml" Target="../ink/ink510.xml"/><Relationship Id="rId130" Type="http://schemas.openxmlformats.org/officeDocument/2006/relationships/customXml" Target="../ink/ink532.xml"/><Relationship Id="rId151" Type="http://schemas.openxmlformats.org/officeDocument/2006/relationships/image" Target="../media/image1651.png"/><Relationship Id="rId172" Type="http://schemas.openxmlformats.org/officeDocument/2006/relationships/customXml" Target="../ink/ink553.xml"/><Relationship Id="rId193" Type="http://schemas.openxmlformats.org/officeDocument/2006/relationships/image" Target="../media/image1672.png"/><Relationship Id="rId207" Type="http://schemas.openxmlformats.org/officeDocument/2006/relationships/image" Target="../media/image1679.png"/><Relationship Id="rId228" Type="http://schemas.openxmlformats.org/officeDocument/2006/relationships/customXml" Target="../ink/ink581.xml"/><Relationship Id="rId249" Type="http://schemas.openxmlformats.org/officeDocument/2006/relationships/image" Target="../media/image1700.png"/><Relationship Id="rId13" Type="http://schemas.openxmlformats.org/officeDocument/2006/relationships/image" Target="../media/image1582.png"/><Relationship Id="rId109" Type="http://schemas.openxmlformats.org/officeDocument/2006/relationships/image" Target="../media/image1630.png"/><Relationship Id="rId34" Type="http://schemas.openxmlformats.org/officeDocument/2006/relationships/customXml" Target="../ink/ink484.xml"/><Relationship Id="rId55" Type="http://schemas.openxmlformats.org/officeDocument/2006/relationships/image" Target="../media/image1603.png"/><Relationship Id="rId76" Type="http://schemas.openxmlformats.org/officeDocument/2006/relationships/customXml" Target="../ink/ink505.xml"/><Relationship Id="rId97" Type="http://schemas.openxmlformats.org/officeDocument/2006/relationships/image" Target="../media/image1624.png"/><Relationship Id="rId120" Type="http://schemas.openxmlformats.org/officeDocument/2006/relationships/customXml" Target="../ink/ink527.xml"/><Relationship Id="rId141" Type="http://schemas.openxmlformats.org/officeDocument/2006/relationships/image" Target="../media/image1646.png"/><Relationship Id="rId7" Type="http://schemas.openxmlformats.org/officeDocument/2006/relationships/image" Target="../media/image1579.png"/><Relationship Id="rId162" Type="http://schemas.openxmlformats.org/officeDocument/2006/relationships/customXml" Target="../ink/ink548.xml"/><Relationship Id="rId183" Type="http://schemas.openxmlformats.org/officeDocument/2006/relationships/image" Target="../media/image1667.png"/><Relationship Id="rId218" Type="http://schemas.openxmlformats.org/officeDocument/2006/relationships/customXml" Target="../ink/ink576.xml"/><Relationship Id="rId239" Type="http://schemas.openxmlformats.org/officeDocument/2006/relationships/image" Target="../media/image1695.png"/><Relationship Id="rId250" Type="http://schemas.openxmlformats.org/officeDocument/2006/relationships/customXml" Target="../ink/ink592.xml"/><Relationship Id="rId24" Type="http://schemas.openxmlformats.org/officeDocument/2006/relationships/customXml" Target="../ink/ink479.xml"/><Relationship Id="rId45" Type="http://schemas.openxmlformats.org/officeDocument/2006/relationships/image" Target="../media/image1598.png"/><Relationship Id="rId66" Type="http://schemas.openxmlformats.org/officeDocument/2006/relationships/customXml" Target="../ink/ink500.xml"/><Relationship Id="rId87" Type="http://schemas.openxmlformats.org/officeDocument/2006/relationships/image" Target="../media/image1619.png"/><Relationship Id="rId110" Type="http://schemas.openxmlformats.org/officeDocument/2006/relationships/customXml" Target="../ink/ink522.xml"/><Relationship Id="rId131" Type="http://schemas.openxmlformats.org/officeDocument/2006/relationships/image" Target="../media/image1641.png"/><Relationship Id="rId152" Type="http://schemas.openxmlformats.org/officeDocument/2006/relationships/customXml" Target="../ink/ink543.xml"/><Relationship Id="rId173" Type="http://schemas.openxmlformats.org/officeDocument/2006/relationships/image" Target="../media/image1662.png"/><Relationship Id="rId194" Type="http://schemas.openxmlformats.org/officeDocument/2006/relationships/customXml" Target="../ink/ink564.xml"/><Relationship Id="rId208" Type="http://schemas.openxmlformats.org/officeDocument/2006/relationships/customXml" Target="../ink/ink571.xml"/><Relationship Id="rId229" Type="http://schemas.openxmlformats.org/officeDocument/2006/relationships/image" Target="../media/image1690.png"/><Relationship Id="rId240" Type="http://schemas.openxmlformats.org/officeDocument/2006/relationships/customXml" Target="../ink/ink587.xml"/><Relationship Id="rId14" Type="http://schemas.openxmlformats.org/officeDocument/2006/relationships/customXml" Target="../ink/ink474.xml"/><Relationship Id="rId35" Type="http://schemas.openxmlformats.org/officeDocument/2006/relationships/image" Target="../media/image1593.png"/><Relationship Id="rId56" Type="http://schemas.openxmlformats.org/officeDocument/2006/relationships/customXml" Target="../ink/ink495.xml"/><Relationship Id="rId77" Type="http://schemas.openxmlformats.org/officeDocument/2006/relationships/image" Target="../media/image1614.png"/><Relationship Id="rId100" Type="http://schemas.openxmlformats.org/officeDocument/2006/relationships/customXml" Target="../ink/ink517.xml"/><Relationship Id="rId8" Type="http://schemas.openxmlformats.org/officeDocument/2006/relationships/customXml" Target="../ink/ink471.xml"/><Relationship Id="rId98" Type="http://schemas.openxmlformats.org/officeDocument/2006/relationships/customXml" Target="../ink/ink516.xml"/><Relationship Id="rId121" Type="http://schemas.openxmlformats.org/officeDocument/2006/relationships/image" Target="../media/image1636.png"/><Relationship Id="rId142" Type="http://schemas.openxmlformats.org/officeDocument/2006/relationships/customXml" Target="../ink/ink538.xml"/><Relationship Id="rId163" Type="http://schemas.openxmlformats.org/officeDocument/2006/relationships/image" Target="../media/image1657.png"/><Relationship Id="rId184" Type="http://schemas.openxmlformats.org/officeDocument/2006/relationships/customXml" Target="../ink/ink559.xml"/><Relationship Id="rId219" Type="http://schemas.openxmlformats.org/officeDocument/2006/relationships/image" Target="../media/image1685.png"/><Relationship Id="rId230" Type="http://schemas.openxmlformats.org/officeDocument/2006/relationships/customXml" Target="../ink/ink582.xml"/><Relationship Id="rId251" Type="http://schemas.openxmlformats.org/officeDocument/2006/relationships/image" Target="../media/image1701.png"/><Relationship Id="rId25" Type="http://schemas.openxmlformats.org/officeDocument/2006/relationships/image" Target="../media/image1588.png"/><Relationship Id="rId46" Type="http://schemas.openxmlformats.org/officeDocument/2006/relationships/customXml" Target="../ink/ink490.xml"/><Relationship Id="rId67" Type="http://schemas.openxmlformats.org/officeDocument/2006/relationships/image" Target="../media/image1609.png"/><Relationship Id="rId88" Type="http://schemas.openxmlformats.org/officeDocument/2006/relationships/customXml" Target="../ink/ink511.xml"/><Relationship Id="rId111" Type="http://schemas.openxmlformats.org/officeDocument/2006/relationships/image" Target="../media/image1631.png"/><Relationship Id="rId132" Type="http://schemas.openxmlformats.org/officeDocument/2006/relationships/customXml" Target="../ink/ink533.xml"/><Relationship Id="rId153" Type="http://schemas.openxmlformats.org/officeDocument/2006/relationships/image" Target="../media/image1652.png"/><Relationship Id="rId174" Type="http://schemas.openxmlformats.org/officeDocument/2006/relationships/customXml" Target="../ink/ink554.xml"/><Relationship Id="rId195" Type="http://schemas.openxmlformats.org/officeDocument/2006/relationships/image" Target="../media/image1673.png"/><Relationship Id="rId209" Type="http://schemas.openxmlformats.org/officeDocument/2006/relationships/image" Target="../media/image1680.png"/><Relationship Id="rId220" Type="http://schemas.openxmlformats.org/officeDocument/2006/relationships/customXml" Target="../ink/ink577.xml"/><Relationship Id="rId241" Type="http://schemas.openxmlformats.org/officeDocument/2006/relationships/image" Target="../media/image1696.png"/><Relationship Id="rId15" Type="http://schemas.openxmlformats.org/officeDocument/2006/relationships/image" Target="../media/image1583.png"/><Relationship Id="rId36" Type="http://schemas.openxmlformats.org/officeDocument/2006/relationships/customXml" Target="../ink/ink485.xml"/><Relationship Id="rId57" Type="http://schemas.openxmlformats.org/officeDocument/2006/relationships/image" Target="../media/image1604.png"/><Relationship Id="rId78" Type="http://schemas.openxmlformats.org/officeDocument/2006/relationships/customXml" Target="../ink/ink506.xml"/><Relationship Id="rId99" Type="http://schemas.openxmlformats.org/officeDocument/2006/relationships/image" Target="../media/image1625.png"/><Relationship Id="rId101" Type="http://schemas.openxmlformats.org/officeDocument/2006/relationships/image" Target="../media/image1626.png"/><Relationship Id="rId122" Type="http://schemas.openxmlformats.org/officeDocument/2006/relationships/customXml" Target="../ink/ink528.xml"/><Relationship Id="rId143" Type="http://schemas.openxmlformats.org/officeDocument/2006/relationships/image" Target="../media/image1647.png"/><Relationship Id="rId164" Type="http://schemas.openxmlformats.org/officeDocument/2006/relationships/customXml" Target="../ink/ink549.xml"/><Relationship Id="rId185" Type="http://schemas.openxmlformats.org/officeDocument/2006/relationships/image" Target="../media/image1668.png"/><Relationship Id="rId9" Type="http://schemas.openxmlformats.org/officeDocument/2006/relationships/image" Target="../media/image1580.png"/><Relationship Id="rId210" Type="http://schemas.openxmlformats.org/officeDocument/2006/relationships/customXml" Target="../ink/ink572.xml"/><Relationship Id="rId26" Type="http://schemas.openxmlformats.org/officeDocument/2006/relationships/customXml" Target="../ink/ink480.xml"/><Relationship Id="rId231" Type="http://schemas.openxmlformats.org/officeDocument/2006/relationships/image" Target="../media/image1691.png"/><Relationship Id="rId252" Type="http://schemas.openxmlformats.org/officeDocument/2006/relationships/customXml" Target="../ink/ink593.xml"/><Relationship Id="rId47" Type="http://schemas.openxmlformats.org/officeDocument/2006/relationships/image" Target="../media/image1599.png"/><Relationship Id="rId68" Type="http://schemas.openxmlformats.org/officeDocument/2006/relationships/customXml" Target="../ink/ink501.xml"/><Relationship Id="rId89" Type="http://schemas.openxmlformats.org/officeDocument/2006/relationships/image" Target="../media/image1620.png"/><Relationship Id="rId112" Type="http://schemas.openxmlformats.org/officeDocument/2006/relationships/customXml" Target="../ink/ink523.xml"/><Relationship Id="rId133" Type="http://schemas.openxmlformats.org/officeDocument/2006/relationships/image" Target="../media/image1642.png"/><Relationship Id="rId154" Type="http://schemas.openxmlformats.org/officeDocument/2006/relationships/customXml" Target="../ink/ink544.xml"/><Relationship Id="rId175" Type="http://schemas.openxmlformats.org/officeDocument/2006/relationships/image" Target="../media/image1663.png"/><Relationship Id="rId196" Type="http://schemas.openxmlformats.org/officeDocument/2006/relationships/customXml" Target="../ink/ink565.xml"/><Relationship Id="rId200" Type="http://schemas.openxmlformats.org/officeDocument/2006/relationships/customXml" Target="../ink/ink567.xml"/><Relationship Id="rId16" Type="http://schemas.openxmlformats.org/officeDocument/2006/relationships/customXml" Target="../ink/ink475.xml"/><Relationship Id="rId221" Type="http://schemas.openxmlformats.org/officeDocument/2006/relationships/image" Target="../media/image1686.png"/><Relationship Id="rId242" Type="http://schemas.openxmlformats.org/officeDocument/2006/relationships/customXml" Target="../ink/ink588.xml"/><Relationship Id="rId37" Type="http://schemas.openxmlformats.org/officeDocument/2006/relationships/image" Target="../media/image1594.png"/><Relationship Id="rId58" Type="http://schemas.openxmlformats.org/officeDocument/2006/relationships/customXml" Target="../ink/ink496.xml"/><Relationship Id="rId79" Type="http://schemas.openxmlformats.org/officeDocument/2006/relationships/image" Target="../media/image1615.png"/><Relationship Id="rId102" Type="http://schemas.openxmlformats.org/officeDocument/2006/relationships/customXml" Target="../ink/ink518.xml"/><Relationship Id="rId123" Type="http://schemas.openxmlformats.org/officeDocument/2006/relationships/image" Target="../media/image1637.png"/><Relationship Id="rId144" Type="http://schemas.openxmlformats.org/officeDocument/2006/relationships/customXml" Target="../ink/ink539.xml"/><Relationship Id="rId90" Type="http://schemas.openxmlformats.org/officeDocument/2006/relationships/customXml" Target="../ink/ink512.xml"/><Relationship Id="rId165" Type="http://schemas.openxmlformats.org/officeDocument/2006/relationships/image" Target="../media/image1658.png"/><Relationship Id="rId186" Type="http://schemas.openxmlformats.org/officeDocument/2006/relationships/customXml" Target="../ink/ink560.xml"/><Relationship Id="rId211" Type="http://schemas.openxmlformats.org/officeDocument/2006/relationships/image" Target="../media/image1681.png"/><Relationship Id="rId232" Type="http://schemas.openxmlformats.org/officeDocument/2006/relationships/customXml" Target="../ink/ink583.xml"/><Relationship Id="rId253" Type="http://schemas.openxmlformats.org/officeDocument/2006/relationships/image" Target="../media/image1702.png"/><Relationship Id="rId27" Type="http://schemas.openxmlformats.org/officeDocument/2006/relationships/image" Target="../media/image1589.png"/><Relationship Id="rId48" Type="http://schemas.openxmlformats.org/officeDocument/2006/relationships/customXml" Target="../ink/ink491.xml"/><Relationship Id="rId69" Type="http://schemas.openxmlformats.org/officeDocument/2006/relationships/image" Target="../media/image1610.png"/><Relationship Id="rId113" Type="http://schemas.openxmlformats.org/officeDocument/2006/relationships/image" Target="../media/image1632.png"/><Relationship Id="rId134" Type="http://schemas.openxmlformats.org/officeDocument/2006/relationships/customXml" Target="../ink/ink534.xml"/><Relationship Id="rId80" Type="http://schemas.openxmlformats.org/officeDocument/2006/relationships/customXml" Target="../ink/ink507.xml"/><Relationship Id="rId155" Type="http://schemas.openxmlformats.org/officeDocument/2006/relationships/image" Target="../media/image1653.png"/><Relationship Id="rId176" Type="http://schemas.openxmlformats.org/officeDocument/2006/relationships/customXml" Target="../ink/ink555.xml"/><Relationship Id="rId197" Type="http://schemas.openxmlformats.org/officeDocument/2006/relationships/image" Target="../media/image1674.png"/><Relationship Id="rId201" Type="http://schemas.openxmlformats.org/officeDocument/2006/relationships/image" Target="../media/image1676.png"/><Relationship Id="rId222" Type="http://schemas.openxmlformats.org/officeDocument/2006/relationships/customXml" Target="../ink/ink578.xml"/><Relationship Id="rId243" Type="http://schemas.openxmlformats.org/officeDocument/2006/relationships/image" Target="../media/image1697.png"/><Relationship Id="rId17" Type="http://schemas.openxmlformats.org/officeDocument/2006/relationships/image" Target="../media/image1584.png"/><Relationship Id="rId38" Type="http://schemas.openxmlformats.org/officeDocument/2006/relationships/customXml" Target="../ink/ink486.xml"/><Relationship Id="rId59" Type="http://schemas.openxmlformats.org/officeDocument/2006/relationships/image" Target="../media/image1605.png"/><Relationship Id="rId103" Type="http://schemas.openxmlformats.org/officeDocument/2006/relationships/image" Target="../media/image1627.png"/><Relationship Id="rId124" Type="http://schemas.openxmlformats.org/officeDocument/2006/relationships/customXml" Target="../ink/ink529.xml"/><Relationship Id="rId70" Type="http://schemas.openxmlformats.org/officeDocument/2006/relationships/customXml" Target="../ink/ink502.xml"/><Relationship Id="rId91" Type="http://schemas.openxmlformats.org/officeDocument/2006/relationships/image" Target="../media/image1621.png"/><Relationship Id="rId145" Type="http://schemas.openxmlformats.org/officeDocument/2006/relationships/image" Target="../media/image1648.png"/><Relationship Id="rId166" Type="http://schemas.openxmlformats.org/officeDocument/2006/relationships/customXml" Target="../ink/ink550.xml"/><Relationship Id="rId187" Type="http://schemas.openxmlformats.org/officeDocument/2006/relationships/image" Target="../media/image166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73.xml"/><Relationship Id="rId233" Type="http://schemas.openxmlformats.org/officeDocument/2006/relationships/image" Target="../media/image1692.png"/><Relationship Id="rId254" Type="http://schemas.openxmlformats.org/officeDocument/2006/relationships/customXml" Target="../ink/ink594.xml"/><Relationship Id="rId28" Type="http://schemas.openxmlformats.org/officeDocument/2006/relationships/customXml" Target="../ink/ink481.xml"/><Relationship Id="rId49" Type="http://schemas.openxmlformats.org/officeDocument/2006/relationships/image" Target="../media/image1600.png"/><Relationship Id="rId114" Type="http://schemas.openxmlformats.org/officeDocument/2006/relationships/customXml" Target="../ink/ink524.xml"/><Relationship Id="rId60" Type="http://schemas.openxmlformats.org/officeDocument/2006/relationships/customXml" Target="../ink/ink497.xml"/><Relationship Id="rId81" Type="http://schemas.openxmlformats.org/officeDocument/2006/relationships/image" Target="../media/image1616.png"/><Relationship Id="rId135" Type="http://schemas.openxmlformats.org/officeDocument/2006/relationships/image" Target="../media/image1643.png"/><Relationship Id="rId156" Type="http://schemas.openxmlformats.org/officeDocument/2006/relationships/customXml" Target="../ink/ink545.xml"/><Relationship Id="rId177" Type="http://schemas.openxmlformats.org/officeDocument/2006/relationships/image" Target="../media/image1664.png"/><Relationship Id="rId198" Type="http://schemas.openxmlformats.org/officeDocument/2006/relationships/customXml" Target="../ink/ink566.xml"/><Relationship Id="rId202" Type="http://schemas.openxmlformats.org/officeDocument/2006/relationships/customXml" Target="../ink/ink568.xml"/><Relationship Id="rId223" Type="http://schemas.openxmlformats.org/officeDocument/2006/relationships/image" Target="../media/image1687.png"/><Relationship Id="rId244" Type="http://schemas.openxmlformats.org/officeDocument/2006/relationships/customXml" Target="../ink/ink589.xml"/><Relationship Id="rId18" Type="http://schemas.openxmlformats.org/officeDocument/2006/relationships/customXml" Target="../ink/ink476.xml"/><Relationship Id="rId39" Type="http://schemas.openxmlformats.org/officeDocument/2006/relationships/image" Target="../media/image1595.png"/><Relationship Id="rId50" Type="http://schemas.openxmlformats.org/officeDocument/2006/relationships/customXml" Target="../ink/ink492.xml"/><Relationship Id="rId104" Type="http://schemas.openxmlformats.org/officeDocument/2006/relationships/customXml" Target="../ink/ink519.xml"/><Relationship Id="rId125" Type="http://schemas.openxmlformats.org/officeDocument/2006/relationships/image" Target="../media/image1638.png"/><Relationship Id="rId146" Type="http://schemas.openxmlformats.org/officeDocument/2006/relationships/customXml" Target="../ink/ink540.xml"/><Relationship Id="rId167" Type="http://schemas.openxmlformats.org/officeDocument/2006/relationships/image" Target="../media/image1659.png"/><Relationship Id="rId188" Type="http://schemas.openxmlformats.org/officeDocument/2006/relationships/customXml" Target="../ink/ink561.xml"/><Relationship Id="rId71" Type="http://schemas.openxmlformats.org/officeDocument/2006/relationships/image" Target="../media/image1611.png"/><Relationship Id="rId92" Type="http://schemas.openxmlformats.org/officeDocument/2006/relationships/customXml" Target="../ink/ink513.xml"/><Relationship Id="rId213" Type="http://schemas.openxmlformats.org/officeDocument/2006/relationships/image" Target="../media/image1682.png"/><Relationship Id="rId234" Type="http://schemas.openxmlformats.org/officeDocument/2006/relationships/customXml" Target="../ink/ink584.xml"/><Relationship Id="rId2" Type="http://schemas.openxmlformats.org/officeDocument/2006/relationships/customXml" Target="../ink/ink468.xml"/><Relationship Id="rId29" Type="http://schemas.openxmlformats.org/officeDocument/2006/relationships/image" Target="../media/image1590.png"/><Relationship Id="rId255" Type="http://schemas.openxmlformats.org/officeDocument/2006/relationships/image" Target="../media/image1703.png"/><Relationship Id="rId40" Type="http://schemas.openxmlformats.org/officeDocument/2006/relationships/customXml" Target="../ink/ink487.xml"/><Relationship Id="rId115" Type="http://schemas.openxmlformats.org/officeDocument/2006/relationships/image" Target="../media/image1633.png"/><Relationship Id="rId136" Type="http://schemas.openxmlformats.org/officeDocument/2006/relationships/customXml" Target="../ink/ink535.xml"/><Relationship Id="rId157" Type="http://schemas.openxmlformats.org/officeDocument/2006/relationships/image" Target="../media/image1654.png"/><Relationship Id="rId178" Type="http://schemas.openxmlformats.org/officeDocument/2006/relationships/customXml" Target="../ink/ink556.xml"/><Relationship Id="rId61" Type="http://schemas.openxmlformats.org/officeDocument/2006/relationships/image" Target="../media/image1606.png"/><Relationship Id="rId82" Type="http://schemas.openxmlformats.org/officeDocument/2006/relationships/customXml" Target="../ink/ink508.xml"/><Relationship Id="rId199" Type="http://schemas.openxmlformats.org/officeDocument/2006/relationships/image" Target="../media/image1675.png"/><Relationship Id="rId203" Type="http://schemas.openxmlformats.org/officeDocument/2006/relationships/image" Target="../media/image1677.png"/><Relationship Id="rId19" Type="http://schemas.openxmlformats.org/officeDocument/2006/relationships/image" Target="../media/image1585.png"/><Relationship Id="rId224" Type="http://schemas.openxmlformats.org/officeDocument/2006/relationships/customXml" Target="../ink/ink579.xml"/><Relationship Id="rId245" Type="http://schemas.openxmlformats.org/officeDocument/2006/relationships/image" Target="../media/image1698.png"/><Relationship Id="rId30" Type="http://schemas.openxmlformats.org/officeDocument/2006/relationships/customXml" Target="../ink/ink482.xml"/><Relationship Id="rId105" Type="http://schemas.openxmlformats.org/officeDocument/2006/relationships/image" Target="../media/image1628.png"/><Relationship Id="rId126" Type="http://schemas.openxmlformats.org/officeDocument/2006/relationships/customXml" Target="../ink/ink530.xml"/><Relationship Id="rId147" Type="http://schemas.openxmlformats.org/officeDocument/2006/relationships/image" Target="../media/image1649.png"/><Relationship Id="rId168" Type="http://schemas.openxmlformats.org/officeDocument/2006/relationships/customXml" Target="../ink/ink551.xml"/><Relationship Id="rId51" Type="http://schemas.openxmlformats.org/officeDocument/2006/relationships/image" Target="../media/image1601.png"/><Relationship Id="rId72" Type="http://schemas.openxmlformats.org/officeDocument/2006/relationships/customXml" Target="../ink/ink503.xml"/><Relationship Id="rId93" Type="http://schemas.openxmlformats.org/officeDocument/2006/relationships/image" Target="../media/image1622.png"/><Relationship Id="rId189" Type="http://schemas.openxmlformats.org/officeDocument/2006/relationships/image" Target="../media/image1670.png"/><Relationship Id="rId3" Type="http://schemas.openxmlformats.org/officeDocument/2006/relationships/image" Target="../media/image1577.png"/><Relationship Id="rId214" Type="http://schemas.openxmlformats.org/officeDocument/2006/relationships/customXml" Target="../ink/ink574.xml"/><Relationship Id="rId235" Type="http://schemas.openxmlformats.org/officeDocument/2006/relationships/image" Target="../media/image1693.png"/><Relationship Id="rId256" Type="http://schemas.openxmlformats.org/officeDocument/2006/relationships/customXml" Target="../ink/ink595.xml"/><Relationship Id="rId116" Type="http://schemas.openxmlformats.org/officeDocument/2006/relationships/customXml" Target="../ink/ink525.xml"/><Relationship Id="rId137" Type="http://schemas.openxmlformats.org/officeDocument/2006/relationships/image" Target="../media/image1644.png"/><Relationship Id="rId158" Type="http://schemas.openxmlformats.org/officeDocument/2006/relationships/customXml" Target="../ink/ink546.xml"/><Relationship Id="rId20" Type="http://schemas.openxmlformats.org/officeDocument/2006/relationships/customXml" Target="../ink/ink477.xml"/><Relationship Id="rId41" Type="http://schemas.openxmlformats.org/officeDocument/2006/relationships/image" Target="../media/image1596.png"/><Relationship Id="rId62" Type="http://schemas.openxmlformats.org/officeDocument/2006/relationships/customXml" Target="../ink/ink498.xml"/><Relationship Id="rId83" Type="http://schemas.openxmlformats.org/officeDocument/2006/relationships/image" Target="../media/image1617.png"/><Relationship Id="rId179" Type="http://schemas.openxmlformats.org/officeDocument/2006/relationships/image" Target="../media/image1665.png"/><Relationship Id="rId190" Type="http://schemas.openxmlformats.org/officeDocument/2006/relationships/customXml" Target="../ink/ink562.xml"/><Relationship Id="rId204" Type="http://schemas.openxmlformats.org/officeDocument/2006/relationships/customXml" Target="../ink/ink569.xml"/><Relationship Id="rId225" Type="http://schemas.openxmlformats.org/officeDocument/2006/relationships/image" Target="../media/image1688.png"/><Relationship Id="rId246" Type="http://schemas.openxmlformats.org/officeDocument/2006/relationships/customXml" Target="../ink/ink590.xml"/><Relationship Id="rId106" Type="http://schemas.openxmlformats.org/officeDocument/2006/relationships/customXml" Target="../ink/ink520.xml"/><Relationship Id="rId127" Type="http://schemas.openxmlformats.org/officeDocument/2006/relationships/image" Target="../media/image1639.png"/><Relationship Id="rId10" Type="http://schemas.openxmlformats.org/officeDocument/2006/relationships/customXml" Target="../ink/ink472.xml"/><Relationship Id="rId31" Type="http://schemas.openxmlformats.org/officeDocument/2006/relationships/image" Target="../media/image1591.png"/><Relationship Id="rId52" Type="http://schemas.openxmlformats.org/officeDocument/2006/relationships/customXml" Target="../ink/ink493.xml"/><Relationship Id="rId73" Type="http://schemas.openxmlformats.org/officeDocument/2006/relationships/image" Target="../media/image1612.png"/><Relationship Id="rId94" Type="http://schemas.openxmlformats.org/officeDocument/2006/relationships/customXml" Target="../ink/ink514.xml"/><Relationship Id="rId148" Type="http://schemas.openxmlformats.org/officeDocument/2006/relationships/customXml" Target="../ink/ink541.xml"/><Relationship Id="rId169" Type="http://schemas.openxmlformats.org/officeDocument/2006/relationships/image" Target="../media/image1660.png"/><Relationship Id="rId4" Type="http://schemas.openxmlformats.org/officeDocument/2006/relationships/customXml" Target="../ink/ink469.xml"/><Relationship Id="rId180" Type="http://schemas.openxmlformats.org/officeDocument/2006/relationships/customXml" Target="../ink/ink557.xml"/><Relationship Id="rId215" Type="http://schemas.openxmlformats.org/officeDocument/2006/relationships/image" Target="../media/image1683.png"/><Relationship Id="rId236" Type="http://schemas.openxmlformats.org/officeDocument/2006/relationships/customXml" Target="../ink/ink585.xml"/><Relationship Id="rId257" Type="http://schemas.openxmlformats.org/officeDocument/2006/relationships/image" Target="../media/image1704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62.png"/><Relationship Id="rId299" Type="http://schemas.openxmlformats.org/officeDocument/2006/relationships/image" Target="../media/image1853.png"/><Relationship Id="rId21" Type="http://schemas.openxmlformats.org/officeDocument/2006/relationships/customXml" Target="../ink/ink605.xml"/><Relationship Id="rId63" Type="http://schemas.openxmlformats.org/officeDocument/2006/relationships/image" Target="../media/image1735.png"/><Relationship Id="rId159" Type="http://schemas.openxmlformats.org/officeDocument/2006/relationships/image" Target="../media/image1783.png"/><Relationship Id="rId324" Type="http://schemas.openxmlformats.org/officeDocument/2006/relationships/customXml" Target="../ink/ink757.xml"/><Relationship Id="rId366" Type="http://schemas.openxmlformats.org/officeDocument/2006/relationships/customXml" Target="../ink/ink778.xml"/><Relationship Id="rId170" Type="http://schemas.openxmlformats.org/officeDocument/2006/relationships/customXml" Target="../ink/ink680.xml"/><Relationship Id="rId226" Type="http://schemas.openxmlformats.org/officeDocument/2006/relationships/customXml" Target="../ink/ink708.xml"/><Relationship Id="rId433" Type="http://schemas.openxmlformats.org/officeDocument/2006/relationships/image" Target="../media/image32.png"/><Relationship Id="rId268" Type="http://schemas.openxmlformats.org/officeDocument/2006/relationships/customXml" Target="../ink/ink729.xml"/><Relationship Id="rId32" Type="http://schemas.openxmlformats.org/officeDocument/2006/relationships/image" Target="../media/image1720.png"/><Relationship Id="rId74" Type="http://schemas.openxmlformats.org/officeDocument/2006/relationships/customXml" Target="../ink/ink632.xml"/><Relationship Id="rId128" Type="http://schemas.openxmlformats.org/officeDocument/2006/relationships/customXml" Target="../ink/ink659.xml"/><Relationship Id="rId335" Type="http://schemas.openxmlformats.org/officeDocument/2006/relationships/image" Target="../media/image1871.png"/><Relationship Id="rId377" Type="http://schemas.openxmlformats.org/officeDocument/2006/relationships/image" Target="../media/image1892.png"/><Relationship Id="rId5" Type="http://schemas.openxmlformats.org/officeDocument/2006/relationships/customXml" Target="../ink/ink597.xml"/><Relationship Id="rId181" Type="http://schemas.openxmlformats.org/officeDocument/2006/relationships/image" Target="../media/image1794.png"/><Relationship Id="rId237" Type="http://schemas.openxmlformats.org/officeDocument/2006/relationships/image" Target="../media/image1822.png"/><Relationship Id="rId402" Type="http://schemas.openxmlformats.org/officeDocument/2006/relationships/customXml" Target="../ink/ink794.xml"/><Relationship Id="rId279" Type="http://schemas.openxmlformats.org/officeDocument/2006/relationships/image" Target="../media/image1843.png"/><Relationship Id="rId43" Type="http://schemas.openxmlformats.org/officeDocument/2006/relationships/customXml" Target="../ink/ink616.xml"/><Relationship Id="rId139" Type="http://schemas.openxmlformats.org/officeDocument/2006/relationships/image" Target="../media/image1773.png"/><Relationship Id="rId290" Type="http://schemas.openxmlformats.org/officeDocument/2006/relationships/customXml" Target="../ink/ink740.xml"/><Relationship Id="rId304" Type="http://schemas.openxmlformats.org/officeDocument/2006/relationships/customXml" Target="../ink/ink747.xml"/><Relationship Id="rId346" Type="http://schemas.openxmlformats.org/officeDocument/2006/relationships/customXml" Target="../ink/ink768.xml"/><Relationship Id="rId388" Type="http://schemas.openxmlformats.org/officeDocument/2006/relationships/customXml" Target="../ink/ink787.xml"/><Relationship Id="rId85" Type="http://schemas.openxmlformats.org/officeDocument/2006/relationships/image" Target="../media/image1746.png"/><Relationship Id="rId150" Type="http://schemas.openxmlformats.org/officeDocument/2006/relationships/customXml" Target="../ink/ink670.xml"/><Relationship Id="rId192" Type="http://schemas.openxmlformats.org/officeDocument/2006/relationships/customXml" Target="../ink/ink691.xml"/><Relationship Id="rId206" Type="http://schemas.openxmlformats.org/officeDocument/2006/relationships/customXml" Target="../ink/ink698.xml"/><Relationship Id="rId413" Type="http://schemas.openxmlformats.org/officeDocument/2006/relationships/image" Target="../media/image1910.png"/><Relationship Id="rId248" Type="http://schemas.openxmlformats.org/officeDocument/2006/relationships/customXml" Target="../ink/ink719.xml"/><Relationship Id="rId12" Type="http://schemas.openxmlformats.org/officeDocument/2006/relationships/image" Target="../media/image1710.png"/><Relationship Id="rId108" Type="http://schemas.openxmlformats.org/officeDocument/2006/relationships/customXml" Target="../ink/ink649.xml"/><Relationship Id="rId315" Type="http://schemas.openxmlformats.org/officeDocument/2006/relationships/image" Target="../media/image1861.png"/><Relationship Id="rId357" Type="http://schemas.openxmlformats.org/officeDocument/2006/relationships/image" Target="../media/image1882.png"/><Relationship Id="rId54" Type="http://schemas.openxmlformats.org/officeDocument/2006/relationships/customXml" Target="../ink/ink622.xml"/><Relationship Id="rId96" Type="http://schemas.openxmlformats.org/officeDocument/2006/relationships/customXml" Target="../ink/ink643.xml"/><Relationship Id="rId161" Type="http://schemas.openxmlformats.org/officeDocument/2006/relationships/image" Target="../media/image1784.png"/><Relationship Id="rId217" Type="http://schemas.openxmlformats.org/officeDocument/2006/relationships/image" Target="../media/image1812.png"/><Relationship Id="rId399" Type="http://schemas.openxmlformats.org/officeDocument/2006/relationships/image" Target="../media/image1903.png"/><Relationship Id="rId259" Type="http://schemas.openxmlformats.org/officeDocument/2006/relationships/image" Target="../media/image1833.png"/><Relationship Id="rId424" Type="http://schemas.openxmlformats.org/officeDocument/2006/relationships/customXml" Target="../ink/ink805.xml"/><Relationship Id="rId23" Type="http://schemas.openxmlformats.org/officeDocument/2006/relationships/customXml" Target="../ink/ink606.xml"/><Relationship Id="rId119" Type="http://schemas.openxmlformats.org/officeDocument/2006/relationships/image" Target="../media/image1763.png"/><Relationship Id="rId270" Type="http://schemas.openxmlformats.org/officeDocument/2006/relationships/customXml" Target="../ink/ink730.xml"/><Relationship Id="rId326" Type="http://schemas.openxmlformats.org/officeDocument/2006/relationships/customXml" Target="../ink/ink758.xml"/><Relationship Id="rId65" Type="http://schemas.openxmlformats.org/officeDocument/2006/relationships/image" Target="../media/image1736.png"/><Relationship Id="rId130" Type="http://schemas.openxmlformats.org/officeDocument/2006/relationships/customXml" Target="../ink/ink660.xml"/><Relationship Id="rId172" Type="http://schemas.openxmlformats.org/officeDocument/2006/relationships/customXml" Target="../ink/ink681.xml"/><Relationship Id="rId228" Type="http://schemas.openxmlformats.org/officeDocument/2006/relationships/customXml" Target="../ink/ink709.xml"/><Relationship Id="rId435" Type="http://schemas.openxmlformats.org/officeDocument/2006/relationships/image" Target="../media/image33.png"/><Relationship Id="rId281" Type="http://schemas.openxmlformats.org/officeDocument/2006/relationships/image" Target="../media/image1844.png"/><Relationship Id="rId337" Type="http://schemas.openxmlformats.org/officeDocument/2006/relationships/image" Target="../media/image1872.png"/><Relationship Id="rId34" Type="http://schemas.openxmlformats.org/officeDocument/2006/relationships/image" Target="../media/image1721.png"/><Relationship Id="rId76" Type="http://schemas.openxmlformats.org/officeDocument/2006/relationships/customXml" Target="../ink/ink633.xml"/><Relationship Id="rId141" Type="http://schemas.openxmlformats.org/officeDocument/2006/relationships/image" Target="../media/image1774.png"/><Relationship Id="rId379" Type="http://schemas.openxmlformats.org/officeDocument/2006/relationships/image" Target="../media/image1893.png"/><Relationship Id="rId7" Type="http://schemas.openxmlformats.org/officeDocument/2006/relationships/customXml" Target="../ink/ink598.xml"/><Relationship Id="rId183" Type="http://schemas.openxmlformats.org/officeDocument/2006/relationships/image" Target="../media/image1795.png"/><Relationship Id="rId239" Type="http://schemas.openxmlformats.org/officeDocument/2006/relationships/image" Target="../media/image1823.png"/><Relationship Id="rId390" Type="http://schemas.openxmlformats.org/officeDocument/2006/relationships/customXml" Target="../ink/ink788.xml"/><Relationship Id="rId404" Type="http://schemas.openxmlformats.org/officeDocument/2006/relationships/customXml" Target="../ink/ink795.xml"/><Relationship Id="rId250" Type="http://schemas.openxmlformats.org/officeDocument/2006/relationships/customXml" Target="../ink/ink720.xml"/><Relationship Id="rId292" Type="http://schemas.openxmlformats.org/officeDocument/2006/relationships/customXml" Target="../ink/ink741.xml"/><Relationship Id="rId306" Type="http://schemas.openxmlformats.org/officeDocument/2006/relationships/customXml" Target="../ink/ink748.xml"/><Relationship Id="rId45" Type="http://schemas.openxmlformats.org/officeDocument/2006/relationships/customXml" Target="../ink/ink617.xml"/><Relationship Id="rId87" Type="http://schemas.openxmlformats.org/officeDocument/2006/relationships/image" Target="../media/image1747.png"/><Relationship Id="rId110" Type="http://schemas.openxmlformats.org/officeDocument/2006/relationships/customXml" Target="../ink/ink650.xml"/><Relationship Id="rId348" Type="http://schemas.openxmlformats.org/officeDocument/2006/relationships/customXml" Target="../ink/ink769.xml"/><Relationship Id="rId152" Type="http://schemas.openxmlformats.org/officeDocument/2006/relationships/customXml" Target="../ink/ink671.xml"/><Relationship Id="rId194" Type="http://schemas.openxmlformats.org/officeDocument/2006/relationships/customXml" Target="../ink/ink692.xml"/><Relationship Id="rId208" Type="http://schemas.openxmlformats.org/officeDocument/2006/relationships/customXml" Target="../ink/ink699.xml"/><Relationship Id="rId415" Type="http://schemas.openxmlformats.org/officeDocument/2006/relationships/image" Target="../media/image1911.png"/><Relationship Id="rId261" Type="http://schemas.openxmlformats.org/officeDocument/2006/relationships/image" Target="../media/image1834.png"/><Relationship Id="rId14" Type="http://schemas.openxmlformats.org/officeDocument/2006/relationships/image" Target="../media/image1711.png"/><Relationship Id="rId56" Type="http://schemas.openxmlformats.org/officeDocument/2006/relationships/customXml" Target="../ink/ink623.xml"/><Relationship Id="rId317" Type="http://schemas.openxmlformats.org/officeDocument/2006/relationships/image" Target="../media/image1862.png"/><Relationship Id="rId359" Type="http://schemas.openxmlformats.org/officeDocument/2006/relationships/image" Target="../media/image1883.png"/><Relationship Id="rId98" Type="http://schemas.openxmlformats.org/officeDocument/2006/relationships/customXml" Target="../ink/ink644.xml"/><Relationship Id="rId121" Type="http://schemas.openxmlformats.org/officeDocument/2006/relationships/image" Target="../media/image1764.png"/><Relationship Id="rId163" Type="http://schemas.openxmlformats.org/officeDocument/2006/relationships/image" Target="../media/image1785.png"/><Relationship Id="rId219" Type="http://schemas.openxmlformats.org/officeDocument/2006/relationships/image" Target="../media/image1813.png"/><Relationship Id="rId426" Type="http://schemas.openxmlformats.org/officeDocument/2006/relationships/customXml" Target="../ink/ink806.xml"/><Relationship Id="rId230" Type="http://schemas.openxmlformats.org/officeDocument/2006/relationships/customXml" Target="../ink/ink710.xml"/><Relationship Id="rId25" Type="http://schemas.openxmlformats.org/officeDocument/2006/relationships/customXml" Target="../ink/ink607.xml"/><Relationship Id="rId67" Type="http://schemas.openxmlformats.org/officeDocument/2006/relationships/image" Target="../media/image1737.png"/><Relationship Id="rId272" Type="http://schemas.openxmlformats.org/officeDocument/2006/relationships/customXml" Target="../ink/ink731.xml"/><Relationship Id="rId328" Type="http://schemas.openxmlformats.org/officeDocument/2006/relationships/customXml" Target="../ink/ink759.xml"/><Relationship Id="rId132" Type="http://schemas.openxmlformats.org/officeDocument/2006/relationships/customXml" Target="../ink/ink661.xml"/><Relationship Id="rId174" Type="http://schemas.openxmlformats.org/officeDocument/2006/relationships/customXml" Target="../ink/ink682.xml"/><Relationship Id="rId381" Type="http://schemas.openxmlformats.org/officeDocument/2006/relationships/image" Target="../media/image1894.png"/><Relationship Id="rId241" Type="http://schemas.openxmlformats.org/officeDocument/2006/relationships/image" Target="../media/image1824.png"/><Relationship Id="rId36" Type="http://schemas.openxmlformats.org/officeDocument/2006/relationships/image" Target="../media/image1722.png"/><Relationship Id="rId283" Type="http://schemas.openxmlformats.org/officeDocument/2006/relationships/image" Target="../media/image1845.png"/><Relationship Id="rId339" Type="http://schemas.openxmlformats.org/officeDocument/2006/relationships/image" Target="../media/image1873.png"/><Relationship Id="rId78" Type="http://schemas.openxmlformats.org/officeDocument/2006/relationships/customXml" Target="../ink/ink634.xml"/><Relationship Id="rId101" Type="http://schemas.openxmlformats.org/officeDocument/2006/relationships/image" Target="../media/image1754.png"/><Relationship Id="rId143" Type="http://schemas.openxmlformats.org/officeDocument/2006/relationships/image" Target="../media/image1775.png"/><Relationship Id="rId185" Type="http://schemas.openxmlformats.org/officeDocument/2006/relationships/image" Target="../media/image1796.png"/><Relationship Id="rId350" Type="http://schemas.openxmlformats.org/officeDocument/2006/relationships/customXml" Target="../ink/ink770.xml"/><Relationship Id="rId406" Type="http://schemas.openxmlformats.org/officeDocument/2006/relationships/customXml" Target="../ink/ink796.xml"/><Relationship Id="rId9" Type="http://schemas.openxmlformats.org/officeDocument/2006/relationships/customXml" Target="../ink/ink599.xml"/><Relationship Id="rId210" Type="http://schemas.openxmlformats.org/officeDocument/2006/relationships/customXml" Target="../ink/ink700.xml"/><Relationship Id="rId392" Type="http://schemas.openxmlformats.org/officeDocument/2006/relationships/customXml" Target="../ink/ink789.xml"/><Relationship Id="rId252" Type="http://schemas.openxmlformats.org/officeDocument/2006/relationships/customXml" Target="../ink/ink721.xml"/><Relationship Id="rId294" Type="http://schemas.openxmlformats.org/officeDocument/2006/relationships/customXml" Target="../ink/ink742.xml"/><Relationship Id="rId308" Type="http://schemas.openxmlformats.org/officeDocument/2006/relationships/customXml" Target="../ink/ink749.xml"/><Relationship Id="rId47" Type="http://schemas.openxmlformats.org/officeDocument/2006/relationships/customXml" Target="../ink/ink618.xml"/><Relationship Id="rId89" Type="http://schemas.openxmlformats.org/officeDocument/2006/relationships/image" Target="../media/image1748.png"/><Relationship Id="rId112" Type="http://schemas.openxmlformats.org/officeDocument/2006/relationships/customXml" Target="../ink/ink651.xml"/><Relationship Id="rId154" Type="http://schemas.openxmlformats.org/officeDocument/2006/relationships/customXml" Target="../ink/ink672.xml"/><Relationship Id="rId361" Type="http://schemas.openxmlformats.org/officeDocument/2006/relationships/image" Target="../media/image1884.png"/><Relationship Id="rId196" Type="http://schemas.openxmlformats.org/officeDocument/2006/relationships/customXml" Target="../ink/ink693.xml"/><Relationship Id="rId417" Type="http://schemas.openxmlformats.org/officeDocument/2006/relationships/image" Target="../media/image1912.png"/><Relationship Id="rId16" Type="http://schemas.openxmlformats.org/officeDocument/2006/relationships/image" Target="../media/image1712.png"/><Relationship Id="rId221" Type="http://schemas.openxmlformats.org/officeDocument/2006/relationships/image" Target="../media/image1814.png"/><Relationship Id="rId263" Type="http://schemas.openxmlformats.org/officeDocument/2006/relationships/image" Target="../media/image1835.png"/><Relationship Id="rId319" Type="http://schemas.openxmlformats.org/officeDocument/2006/relationships/image" Target="../media/image1863.png"/><Relationship Id="rId58" Type="http://schemas.openxmlformats.org/officeDocument/2006/relationships/customXml" Target="../ink/ink624.xml"/><Relationship Id="rId123" Type="http://schemas.openxmlformats.org/officeDocument/2006/relationships/image" Target="../media/image1765.png"/><Relationship Id="rId330" Type="http://schemas.openxmlformats.org/officeDocument/2006/relationships/customXml" Target="../ink/ink760.xml"/><Relationship Id="rId165" Type="http://schemas.openxmlformats.org/officeDocument/2006/relationships/image" Target="../media/image1786.png"/><Relationship Id="rId372" Type="http://schemas.openxmlformats.org/officeDocument/2006/relationships/customXml" Target="../ink/ink779.xml"/><Relationship Id="rId428" Type="http://schemas.openxmlformats.org/officeDocument/2006/relationships/customXml" Target="../ink/ink807.xml"/><Relationship Id="rId232" Type="http://schemas.openxmlformats.org/officeDocument/2006/relationships/customXml" Target="../ink/ink711.xml"/><Relationship Id="rId274" Type="http://schemas.openxmlformats.org/officeDocument/2006/relationships/customXml" Target="../ink/ink732.xml"/><Relationship Id="rId27" Type="http://schemas.openxmlformats.org/officeDocument/2006/relationships/customXml" Target="../ink/ink608.xml"/><Relationship Id="rId69" Type="http://schemas.openxmlformats.org/officeDocument/2006/relationships/image" Target="../media/image1738.png"/><Relationship Id="rId134" Type="http://schemas.openxmlformats.org/officeDocument/2006/relationships/customXml" Target="../ink/ink662.xml"/><Relationship Id="rId80" Type="http://schemas.openxmlformats.org/officeDocument/2006/relationships/customXml" Target="../ink/ink635.xml"/><Relationship Id="rId176" Type="http://schemas.openxmlformats.org/officeDocument/2006/relationships/customXml" Target="../ink/ink683.xml"/><Relationship Id="rId341" Type="http://schemas.openxmlformats.org/officeDocument/2006/relationships/image" Target="../media/image1874.png"/><Relationship Id="rId383" Type="http://schemas.openxmlformats.org/officeDocument/2006/relationships/image" Target="../media/image1895.png"/><Relationship Id="rId201" Type="http://schemas.openxmlformats.org/officeDocument/2006/relationships/image" Target="../media/image1804.png"/><Relationship Id="rId243" Type="http://schemas.openxmlformats.org/officeDocument/2006/relationships/image" Target="../media/image1825.png"/><Relationship Id="rId285" Type="http://schemas.openxmlformats.org/officeDocument/2006/relationships/image" Target="../media/image1846.png"/><Relationship Id="rId38" Type="http://schemas.openxmlformats.org/officeDocument/2006/relationships/image" Target="../media/image1723.png"/><Relationship Id="rId103" Type="http://schemas.openxmlformats.org/officeDocument/2006/relationships/image" Target="../media/image1755.png"/><Relationship Id="rId310" Type="http://schemas.openxmlformats.org/officeDocument/2006/relationships/customXml" Target="../ink/ink750.xml"/><Relationship Id="rId91" Type="http://schemas.openxmlformats.org/officeDocument/2006/relationships/image" Target="../media/image1749.png"/><Relationship Id="rId145" Type="http://schemas.openxmlformats.org/officeDocument/2006/relationships/image" Target="../media/image1776.png"/><Relationship Id="rId187" Type="http://schemas.openxmlformats.org/officeDocument/2006/relationships/image" Target="../media/image1797.png"/><Relationship Id="rId352" Type="http://schemas.openxmlformats.org/officeDocument/2006/relationships/customXml" Target="../ink/ink771.xml"/><Relationship Id="rId394" Type="http://schemas.openxmlformats.org/officeDocument/2006/relationships/customXml" Target="../ink/ink790.xml"/><Relationship Id="rId408" Type="http://schemas.openxmlformats.org/officeDocument/2006/relationships/customXml" Target="../ink/ink79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01.xml"/><Relationship Id="rId233" Type="http://schemas.openxmlformats.org/officeDocument/2006/relationships/image" Target="../media/image1820.png"/><Relationship Id="rId254" Type="http://schemas.openxmlformats.org/officeDocument/2006/relationships/customXml" Target="../ink/ink722.xml"/><Relationship Id="rId28" Type="http://schemas.openxmlformats.org/officeDocument/2006/relationships/image" Target="../media/image1718.png"/><Relationship Id="rId49" Type="http://schemas.openxmlformats.org/officeDocument/2006/relationships/image" Target="../media/image1728.png"/><Relationship Id="rId114" Type="http://schemas.openxmlformats.org/officeDocument/2006/relationships/customXml" Target="../ink/ink652.xml"/><Relationship Id="rId275" Type="http://schemas.openxmlformats.org/officeDocument/2006/relationships/image" Target="../media/image1841.png"/><Relationship Id="rId296" Type="http://schemas.openxmlformats.org/officeDocument/2006/relationships/customXml" Target="../ink/ink743.xml"/><Relationship Id="rId300" Type="http://schemas.openxmlformats.org/officeDocument/2006/relationships/customXml" Target="../ink/ink745.xml"/><Relationship Id="rId60" Type="http://schemas.openxmlformats.org/officeDocument/2006/relationships/customXml" Target="../ink/ink625.xml"/><Relationship Id="rId81" Type="http://schemas.openxmlformats.org/officeDocument/2006/relationships/image" Target="../media/image1744.png"/><Relationship Id="rId135" Type="http://schemas.openxmlformats.org/officeDocument/2006/relationships/image" Target="../media/image1771.png"/><Relationship Id="rId156" Type="http://schemas.openxmlformats.org/officeDocument/2006/relationships/customXml" Target="../ink/ink673.xml"/><Relationship Id="rId177" Type="http://schemas.openxmlformats.org/officeDocument/2006/relationships/image" Target="../media/image1792.png"/><Relationship Id="rId198" Type="http://schemas.openxmlformats.org/officeDocument/2006/relationships/customXml" Target="../ink/ink694.xml"/><Relationship Id="rId321" Type="http://schemas.openxmlformats.org/officeDocument/2006/relationships/image" Target="../media/image1864.png"/><Relationship Id="rId342" Type="http://schemas.openxmlformats.org/officeDocument/2006/relationships/customXml" Target="../ink/ink766.xml"/><Relationship Id="rId363" Type="http://schemas.openxmlformats.org/officeDocument/2006/relationships/image" Target="../media/image1885.png"/><Relationship Id="rId384" Type="http://schemas.openxmlformats.org/officeDocument/2006/relationships/customXml" Target="../ink/ink785.xml"/><Relationship Id="rId419" Type="http://schemas.openxmlformats.org/officeDocument/2006/relationships/image" Target="../media/image1913.png"/><Relationship Id="rId202" Type="http://schemas.openxmlformats.org/officeDocument/2006/relationships/customXml" Target="../ink/ink696.xml"/><Relationship Id="rId223" Type="http://schemas.openxmlformats.org/officeDocument/2006/relationships/image" Target="../media/image1815.png"/><Relationship Id="rId244" Type="http://schemas.openxmlformats.org/officeDocument/2006/relationships/customXml" Target="../ink/ink717.xml"/><Relationship Id="rId430" Type="http://schemas.openxmlformats.org/officeDocument/2006/relationships/customXml" Target="../ink/ink808.xml"/><Relationship Id="rId18" Type="http://schemas.openxmlformats.org/officeDocument/2006/relationships/image" Target="../media/image1713.png"/><Relationship Id="rId39" Type="http://schemas.openxmlformats.org/officeDocument/2006/relationships/customXml" Target="../ink/ink614.xml"/><Relationship Id="rId265" Type="http://schemas.openxmlformats.org/officeDocument/2006/relationships/image" Target="../media/image1836.png"/><Relationship Id="rId286" Type="http://schemas.openxmlformats.org/officeDocument/2006/relationships/customXml" Target="../ink/ink738.xml"/><Relationship Id="rId50" Type="http://schemas.openxmlformats.org/officeDocument/2006/relationships/customXml" Target="../ink/ink620.xml"/><Relationship Id="rId104" Type="http://schemas.openxmlformats.org/officeDocument/2006/relationships/customXml" Target="../ink/ink647.xml"/><Relationship Id="rId125" Type="http://schemas.openxmlformats.org/officeDocument/2006/relationships/image" Target="../media/image1766.png"/><Relationship Id="rId146" Type="http://schemas.openxmlformats.org/officeDocument/2006/relationships/customXml" Target="../ink/ink668.xml"/><Relationship Id="rId167" Type="http://schemas.openxmlformats.org/officeDocument/2006/relationships/image" Target="../media/image1787.png"/><Relationship Id="rId188" Type="http://schemas.openxmlformats.org/officeDocument/2006/relationships/customXml" Target="../ink/ink689.xml"/><Relationship Id="rId311" Type="http://schemas.openxmlformats.org/officeDocument/2006/relationships/image" Target="../media/image1859.png"/><Relationship Id="rId332" Type="http://schemas.openxmlformats.org/officeDocument/2006/relationships/customXml" Target="../ink/ink761.xml"/><Relationship Id="rId353" Type="http://schemas.openxmlformats.org/officeDocument/2006/relationships/image" Target="../media/image1880.png"/><Relationship Id="rId374" Type="http://schemas.openxmlformats.org/officeDocument/2006/relationships/customXml" Target="../ink/ink780.xml"/><Relationship Id="rId395" Type="http://schemas.openxmlformats.org/officeDocument/2006/relationships/image" Target="../media/image1901.png"/><Relationship Id="rId409" Type="http://schemas.openxmlformats.org/officeDocument/2006/relationships/image" Target="../media/image1908.png"/><Relationship Id="rId71" Type="http://schemas.openxmlformats.org/officeDocument/2006/relationships/image" Target="../media/image1739.png"/><Relationship Id="rId92" Type="http://schemas.openxmlformats.org/officeDocument/2006/relationships/customXml" Target="../ink/ink641.xml"/><Relationship Id="rId213" Type="http://schemas.openxmlformats.org/officeDocument/2006/relationships/image" Target="../media/image1810.png"/><Relationship Id="rId234" Type="http://schemas.openxmlformats.org/officeDocument/2006/relationships/customXml" Target="../ink/ink712.xml"/><Relationship Id="rId420" Type="http://schemas.openxmlformats.org/officeDocument/2006/relationships/customXml" Target="../ink/ink803.xml"/><Relationship Id="rId2" Type="http://schemas.openxmlformats.org/officeDocument/2006/relationships/image" Target="../media/image1.emf"/><Relationship Id="rId29" Type="http://schemas.openxmlformats.org/officeDocument/2006/relationships/customXml" Target="../ink/ink609.xml"/><Relationship Id="rId255" Type="http://schemas.openxmlformats.org/officeDocument/2006/relationships/image" Target="../media/image1831.png"/><Relationship Id="rId276" Type="http://schemas.openxmlformats.org/officeDocument/2006/relationships/customXml" Target="../ink/ink733.xml"/><Relationship Id="rId297" Type="http://schemas.openxmlformats.org/officeDocument/2006/relationships/image" Target="../media/image1852.png"/><Relationship Id="rId40" Type="http://schemas.openxmlformats.org/officeDocument/2006/relationships/image" Target="../media/image1724.png"/><Relationship Id="rId115" Type="http://schemas.openxmlformats.org/officeDocument/2006/relationships/image" Target="../media/image1761.png"/><Relationship Id="rId136" Type="http://schemas.openxmlformats.org/officeDocument/2006/relationships/customXml" Target="../ink/ink663.xml"/><Relationship Id="rId157" Type="http://schemas.openxmlformats.org/officeDocument/2006/relationships/image" Target="../media/image1782.png"/><Relationship Id="rId178" Type="http://schemas.openxmlformats.org/officeDocument/2006/relationships/customXml" Target="../ink/ink684.xml"/><Relationship Id="rId301" Type="http://schemas.openxmlformats.org/officeDocument/2006/relationships/image" Target="../media/image1854.png"/><Relationship Id="rId322" Type="http://schemas.openxmlformats.org/officeDocument/2006/relationships/customXml" Target="../ink/ink756.xml"/><Relationship Id="rId343" Type="http://schemas.openxmlformats.org/officeDocument/2006/relationships/image" Target="../media/image1875.png"/><Relationship Id="rId364" Type="http://schemas.openxmlformats.org/officeDocument/2006/relationships/customXml" Target="../ink/ink777.xml"/><Relationship Id="rId61" Type="http://schemas.openxmlformats.org/officeDocument/2006/relationships/image" Target="../media/image1734.png"/><Relationship Id="rId82" Type="http://schemas.openxmlformats.org/officeDocument/2006/relationships/customXml" Target="../ink/ink636.xml"/><Relationship Id="rId199" Type="http://schemas.openxmlformats.org/officeDocument/2006/relationships/image" Target="../media/image1803.png"/><Relationship Id="rId203" Type="http://schemas.openxmlformats.org/officeDocument/2006/relationships/image" Target="../media/image1805.png"/><Relationship Id="rId385" Type="http://schemas.openxmlformats.org/officeDocument/2006/relationships/image" Target="../media/image1896.png"/><Relationship Id="rId19" Type="http://schemas.openxmlformats.org/officeDocument/2006/relationships/customXml" Target="../ink/ink604.xml"/><Relationship Id="rId224" Type="http://schemas.openxmlformats.org/officeDocument/2006/relationships/customXml" Target="../ink/ink707.xml"/><Relationship Id="rId245" Type="http://schemas.openxmlformats.org/officeDocument/2006/relationships/image" Target="../media/image1826.png"/><Relationship Id="rId266" Type="http://schemas.openxmlformats.org/officeDocument/2006/relationships/customXml" Target="../ink/ink728.xml"/><Relationship Id="rId287" Type="http://schemas.openxmlformats.org/officeDocument/2006/relationships/image" Target="../media/image1847.png"/><Relationship Id="rId410" Type="http://schemas.openxmlformats.org/officeDocument/2006/relationships/customXml" Target="../ink/ink798.xml"/><Relationship Id="rId431" Type="http://schemas.openxmlformats.org/officeDocument/2006/relationships/image" Target="../media/image31.png"/><Relationship Id="rId30" Type="http://schemas.openxmlformats.org/officeDocument/2006/relationships/image" Target="../media/image1719.png"/><Relationship Id="rId105" Type="http://schemas.openxmlformats.org/officeDocument/2006/relationships/image" Target="../media/image1756.png"/><Relationship Id="rId126" Type="http://schemas.openxmlformats.org/officeDocument/2006/relationships/customXml" Target="../ink/ink658.xml"/><Relationship Id="rId147" Type="http://schemas.openxmlformats.org/officeDocument/2006/relationships/image" Target="../media/image1777.png"/><Relationship Id="rId168" Type="http://schemas.openxmlformats.org/officeDocument/2006/relationships/customXml" Target="../ink/ink679.xml"/><Relationship Id="rId312" Type="http://schemas.openxmlformats.org/officeDocument/2006/relationships/customXml" Target="../ink/ink751.xml"/><Relationship Id="rId333" Type="http://schemas.openxmlformats.org/officeDocument/2006/relationships/image" Target="../media/image1870.png"/><Relationship Id="rId354" Type="http://schemas.openxmlformats.org/officeDocument/2006/relationships/customXml" Target="../ink/ink772.xml"/><Relationship Id="rId51" Type="http://schemas.openxmlformats.org/officeDocument/2006/relationships/image" Target="../media/image1729.png"/><Relationship Id="rId72" Type="http://schemas.openxmlformats.org/officeDocument/2006/relationships/customXml" Target="../ink/ink631.xml"/><Relationship Id="rId93" Type="http://schemas.openxmlformats.org/officeDocument/2006/relationships/image" Target="../media/image1750.png"/><Relationship Id="rId189" Type="http://schemas.openxmlformats.org/officeDocument/2006/relationships/image" Target="../media/image1798.png"/><Relationship Id="rId375" Type="http://schemas.openxmlformats.org/officeDocument/2006/relationships/image" Target="../media/image1891.png"/><Relationship Id="rId396" Type="http://schemas.openxmlformats.org/officeDocument/2006/relationships/customXml" Target="../ink/ink791.xml"/><Relationship Id="rId3" Type="http://schemas.openxmlformats.org/officeDocument/2006/relationships/customXml" Target="../ink/ink596.xml"/><Relationship Id="rId214" Type="http://schemas.openxmlformats.org/officeDocument/2006/relationships/customXml" Target="../ink/ink702.xml"/><Relationship Id="rId235" Type="http://schemas.openxmlformats.org/officeDocument/2006/relationships/image" Target="../media/image1821.png"/><Relationship Id="rId256" Type="http://schemas.openxmlformats.org/officeDocument/2006/relationships/customXml" Target="../ink/ink723.xml"/><Relationship Id="rId277" Type="http://schemas.openxmlformats.org/officeDocument/2006/relationships/image" Target="../media/image1842.png"/><Relationship Id="rId298" Type="http://schemas.openxmlformats.org/officeDocument/2006/relationships/customXml" Target="../ink/ink744.xml"/><Relationship Id="rId400" Type="http://schemas.openxmlformats.org/officeDocument/2006/relationships/customXml" Target="../ink/ink793.xml"/><Relationship Id="rId421" Type="http://schemas.openxmlformats.org/officeDocument/2006/relationships/image" Target="../media/image1914.png"/><Relationship Id="rId116" Type="http://schemas.openxmlformats.org/officeDocument/2006/relationships/customXml" Target="../ink/ink653.xml"/><Relationship Id="rId137" Type="http://schemas.openxmlformats.org/officeDocument/2006/relationships/image" Target="../media/image1772.png"/><Relationship Id="rId158" Type="http://schemas.openxmlformats.org/officeDocument/2006/relationships/customXml" Target="../ink/ink674.xml"/><Relationship Id="rId302" Type="http://schemas.openxmlformats.org/officeDocument/2006/relationships/customXml" Target="../ink/ink746.xml"/><Relationship Id="rId323" Type="http://schemas.openxmlformats.org/officeDocument/2006/relationships/image" Target="../media/image1865.png"/><Relationship Id="rId344" Type="http://schemas.openxmlformats.org/officeDocument/2006/relationships/customXml" Target="../ink/ink767.xml"/><Relationship Id="rId20" Type="http://schemas.openxmlformats.org/officeDocument/2006/relationships/image" Target="../media/image1714.png"/><Relationship Id="rId41" Type="http://schemas.openxmlformats.org/officeDocument/2006/relationships/customXml" Target="../ink/ink615.xml"/><Relationship Id="rId62" Type="http://schemas.openxmlformats.org/officeDocument/2006/relationships/customXml" Target="../ink/ink626.xml"/><Relationship Id="rId83" Type="http://schemas.openxmlformats.org/officeDocument/2006/relationships/image" Target="../media/image1745.png"/><Relationship Id="rId179" Type="http://schemas.openxmlformats.org/officeDocument/2006/relationships/image" Target="../media/image1793.png"/><Relationship Id="rId365" Type="http://schemas.openxmlformats.org/officeDocument/2006/relationships/image" Target="../media/image1886.png"/><Relationship Id="rId386" Type="http://schemas.openxmlformats.org/officeDocument/2006/relationships/customXml" Target="../ink/ink786.xml"/><Relationship Id="rId190" Type="http://schemas.openxmlformats.org/officeDocument/2006/relationships/customXml" Target="../ink/ink690.xml"/><Relationship Id="rId204" Type="http://schemas.openxmlformats.org/officeDocument/2006/relationships/customXml" Target="../ink/ink697.xml"/><Relationship Id="rId225" Type="http://schemas.openxmlformats.org/officeDocument/2006/relationships/image" Target="../media/image1816.png"/><Relationship Id="rId246" Type="http://schemas.openxmlformats.org/officeDocument/2006/relationships/customXml" Target="../ink/ink718.xml"/><Relationship Id="rId267" Type="http://schemas.openxmlformats.org/officeDocument/2006/relationships/image" Target="../media/image1837.png"/><Relationship Id="rId288" Type="http://schemas.openxmlformats.org/officeDocument/2006/relationships/customXml" Target="../ink/ink739.xml"/><Relationship Id="rId411" Type="http://schemas.openxmlformats.org/officeDocument/2006/relationships/image" Target="../media/image1909.png"/><Relationship Id="rId432" Type="http://schemas.openxmlformats.org/officeDocument/2006/relationships/customXml" Target="../ink/ink809.xml"/><Relationship Id="rId106" Type="http://schemas.openxmlformats.org/officeDocument/2006/relationships/customXml" Target="../ink/ink648.xml"/><Relationship Id="rId127" Type="http://schemas.openxmlformats.org/officeDocument/2006/relationships/image" Target="../media/image1767.png"/><Relationship Id="rId313" Type="http://schemas.openxmlformats.org/officeDocument/2006/relationships/image" Target="../media/image1860.png"/><Relationship Id="rId10" Type="http://schemas.openxmlformats.org/officeDocument/2006/relationships/image" Target="../media/image1709.png"/><Relationship Id="rId31" Type="http://schemas.openxmlformats.org/officeDocument/2006/relationships/customXml" Target="../ink/ink610.xml"/><Relationship Id="rId52" Type="http://schemas.openxmlformats.org/officeDocument/2006/relationships/customXml" Target="../ink/ink621.xml"/><Relationship Id="rId73" Type="http://schemas.openxmlformats.org/officeDocument/2006/relationships/image" Target="../media/image1740.png"/><Relationship Id="rId94" Type="http://schemas.openxmlformats.org/officeDocument/2006/relationships/customXml" Target="../ink/ink642.xml"/><Relationship Id="rId148" Type="http://schemas.openxmlformats.org/officeDocument/2006/relationships/customXml" Target="../ink/ink669.xml"/><Relationship Id="rId169" Type="http://schemas.openxmlformats.org/officeDocument/2006/relationships/image" Target="../media/image1788.png"/><Relationship Id="rId334" Type="http://schemas.openxmlformats.org/officeDocument/2006/relationships/customXml" Target="../ink/ink762.xml"/><Relationship Id="rId355" Type="http://schemas.openxmlformats.org/officeDocument/2006/relationships/image" Target="../media/image1881.png"/><Relationship Id="rId376" Type="http://schemas.openxmlformats.org/officeDocument/2006/relationships/customXml" Target="../ink/ink781.xml"/><Relationship Id="rId397" Type="http://schemas.openxmlformats.org/officeDocument/2006/relationships/image" Target="../media/image1902.png"/><Relationship Id="rId4" Type="http://schemas.openxmlformats.org/officeDocument/2006/relationships/image" Target="../media/image1706.png"/><Relationship Id="rId180" Type="http://schemas.openxmlformats.org/officeDocument/2006/relationships/customXml" Target="../ink/ink685.xml"/><Relationship Id="rId215" Type="http://schemas.openxmlformats.org/officeDocument/2006/relationships/image" Target="../media/image1811.png"/><Relationship Id="rId236" Type="http://schemas.openxmlformats.org/officeDocument/2006/relationships/customXml" Target="../ink/ink713.xml"/><Relationship Id="rId257" Type="http://schemas.openxmlformats.org/officeDocument/2006/relationships/image" Target="../media/image1832.png"/><Relationship Id="rId278" Type="http://schemas.openxmlformats.org/officeDocument/2006/relationships/customXml" Target="../ink/ink734.xml"/><Relationship Id="rId401" Type="http://schemas.openxmlformats.org/officeDocument/2006/relationships/image" Target="../media/image1904.png"/><Relationship Id="rId422" Type="http://schemas.openxmlformats.org/officeDocument/2006/relationships/customXml" Target="../ink/ink804.xml"/><Relationship Id="rId303" Type="http://schemas.openxmlformats.org/officeDocument/2006/relationships/image" Target="../media/image1855.png"/><Relationship Id="rId42" Type="http://schemas.openxmlformats.org/officeDocument/2006/relationships/image" Target="../media/image1725.png"/><Relationship Id="rId84" Type="http://schemas.openxmlformats.org/officeDocument/2006/relationships/customXml" Target="../ink/ink637.xml"/><Relationship Id="rId138" Type="http://schemas.openxmlformats.org/officeDocument/2006/relationships/customXml" Target="../ink/ink664.xml"/><Relationship Id="rId345" Type="http://schemas.openxmlformats.org/officeDocument/2006/relationships/image" Target="../media/image1876.png"/><Relationship Id="rId387" Type="http://schemas.openxmlformats.org/officeDocument/2006/relationships/image" Target="../media/image1897.png"/><Relationship Id="rId191" Type="http://schemas.openxmlformats.org/officeDocument/2006/relationships/image" Target="../media/image1799.png"/><Relationship Id="rId205" Type="http://schemas.openxmlformats.org/officeDocument/2006/relationships/image" Target="../media/image1806.png"/><Relationship Id="rId247" Type="http://schemas.openxmlformats.org/officeDocument/2006/relationships/image" Target="../media/image1827.png"/><Relationship Id="rId412" Type="http://schemas.openxmlformats.org/officeDocument/2006/relationships/customXml" Target="../ink/ink799.xml"/><Relationship Id="rId107" Type="http://schemas.openxmlformats.org/officeDocument/2006/relationships/image" Target="../media/image1757.png"/><Relationship Id="rId289" Type="http://schemas.openxmlformats.org/officeDocument/2006/relationships/image" Target="../media/image1848.png"/><Relationship Id="rId11" Type="http://schemas.openxmlformats.org/officeDocument/2006/relationships/customXml" Target="../ink/ink600.xml"/><Relationship Id="rId53" Type="http://schemas.openxmlformats.org/officeDocument/2006/relationships/image" Target="../media/image1730.png"/><Relationship Id="rId149" Type="http://schemas.openxmlformats.org/officeDocument/2006/relationships/image" Target="../media/image1778.png"/><Relationship Id="rId314" Type="http://schemas.openxmlformats.org/officeDocument/2006/relationships/customXml" Target="../ink/ink752.xml"/><Relationship Id="rId356" Type="http://schemas.openxmlformats.org/officeDocument/2006/relationships/customXml" Target="../ink/ink773.xml"/><Relationship Id="rId398" Type="http://schemas.openxmlformats.org/officeDocument/2006/relationships/customXml" Target="../ink/ink792.xml"/><Relationship Id="rId95" Type="http://schemas.openxmlformats.org/officeDocument/2006/relationships/image" Target="../media/image1751.png"/><Relationship Id="rId160" Type="http://schemas.openxmlformats.org/officeDocument/2006/relationships/customXml" Target="../ink/ink675.xml"/><Relationship Id="rId216" Type="http://schemas.openxmlformats.org/officeDocument/2006/relationships/customXml" Target="../ink/ink703.xml"/><Relationship Id="rId423" Type="http://schemas.openxmlformats.org/officeDocument/2006/relationships/image" Target="../media/image27.png"/><Relationship Id="rId258" Type="http://schemas.openxmlformats.org/officeDocument/2006/relationships/customXml" Target="../ink/ink724.xml"/><Relationship Id="rId22" Type="http://schemas.openxmlformats.org/officeDocument/2006/relationships/image" Target="../media/image1715.png"/><Relationship Id="rId64" Type="http://schemas.openxmlformats.org/officeDocument/2006/relationships/customXml" Target="../ink/ink627.xml"/><Relationship Id="rId118" Type="http://schemas.openxmlformats.org/officeDocument/2006/relationships/customXml" Target="../ink/ink654.xml"/><Relationship Id="rId325" Type="http://schemas.openxmlformats.org/officeDocument/2006/relationships/image" Target="../media/image1866.png"/><Relationship Id="rId171" Type="http://schemas.openxmlformats.org/officeDocument/2006/relationships/image" Target="../media/image1789.png"/><Relationship Id="rId227" Type="http://schemas.openxmlformats.org/officeDocument/2006/relationships/image" Target="../media/image1817.png"/><Relationship Id="rId269" Type="http://schemas.openxmlformats.org/officeDocument/2006/relationships/image" Target="../media/image1838.png"/><Relationship Id="rId434" Type="http://schemas.openxmlformats.org/officeDocument/2006/relationships/customXml" Target="../ink/ink810.xml"/><Relationship Id="rId33" Type="http://schemas.openxmlformats.org/officeDocument/2006/relationships/customXml" Target="../ink/ink611.xml"/><Relationship Id="rId129" Type="http://schemas.openxmlformats.org/officeDocument/2006/relationships/image" Target="../media/image1768.png"/><Relationship Id="rId280" Type="http://schemas.openxmlformats.org/officeDocument/2006/relationships/customXml" Target="../ink/ink735.xml"/><Relationship Id="rId336" Type="http://schemas.openxmlformats.org/officeDocument/2006/relationships/customXml" Target="../ink/ink763.xml"/><Relationship Id="rId75" Type="http://schemas.openxmlformats.org/officeDocument/2006/relationships/image" Target="../media/image1741.png"/><Relationship Id="rId140" Type="http://schemas.openxmlformats.org/officeDocument/2006/relationships/customXml" Target="../ink/ink665.xml"/><Relationship Id="rId182" Type="http://schemas.openxmlformats.org/officeDocument/2006/relationships/customXml" Target="../ink/ink686.xml"/><Relationship Id="rId378" Type="http://schemas.openxmlformats.org/officeDocument/2006/relationships/customXml" Target="../ink/ink782.xml"/><Relationship Id="rId403" Type="http://schemas.openxmlformats.org/officeDocument/2006/relationships/image" Target="../media/image1905.png"/><Relationship Id="rId6" Type="http://schemas.openxmlformats.org/officeDocument/2006/relationships/image" Target="../media/image1707.png"/><Relationship Id="rId238" Type="http://schemas.openxmlformats.org/officeDocument/2006/relationships/customXml" Target="../ink/ink714.xml"/><Relationship Id="rId291" Type="http://schemas.openxmlformats.org/officeDocument/2006/relationships/image" Target="../media/image1849.png"/><Relationship Id="rId305" Type="http://schemas.openxmlformats.org/officeDocument/2006/relationships/image" Target="../media/image1856.png"/><Relationship Id="rId347" Type="http://schemas.openxmlformats.org/officeDocument/2006/relationships/image" Target="../media/image1877.png"/><Relationship Id="rId44" Type="http://schemas.openxmlformats.org/officeDocument/2006/relationships/image" Target="../media/image1726.png"/><Relationship Id="rId86" Type="http://schemas.openxmlformats.org/officeDocument/2006/relationships/customXml" Target="../ink/ink638.xml"/><Relationship Id="rId151" Type="http://schemas.openxmlformats.org/officeDocument/2006/relationships/image" Target="../media/image1779.png"/><Relationship Id="rId389" Type="http://schemas.openxmlformats.org/officeDocument/2006/relationships/image" Target="../media/image1898.png"/><Relationship Id="rId193" Type="http://schemas.openxmlformats.org/officeDocument/2006/relationships/image" Target="../media/image1800.png"/><Relationship Id="rId207" Type="http://schemas.openxmlformats.org/officeDocument/2006/relationships/image" Target="../media/image1807.png"/><Relationship Id="rId249" Type="http://schemas.openxmlformats.org/officeDocument/2006/relationships/image" Target="../media/image1828.png"/><Relationship Id="rId414" Type="http://schemas.openxmlformats.org/officeDocument/2006/relationships/customXml" Target="../ink/ink800.xml"/><Relationship Id="rId13" Type="http://schemas.openxmlformats.org/officeDocument/2006/relationships/customXml" Target="../ink/ink601.xml"/><Relationship Id="rId109" Type="http://schemas.openxmlformats.org/officeDocument/2006/relationships/image" Target="../media/image1758.png"/><Relationship Id="rId260" Type="http://schemas.openxmlformats.org/officeDocument/2006/relationships/customXml" Target="../ink/ink725.xml"/><Relationship Id="rId316" Type="http://schemas.openxmlformats.org/officeDocument/2006/relationships/customXml" Target="../ink/ink753.xml"/><Relationship Id="rId55" Type="http://schemas.openxmlformats.org/officeDocument/2006/relationships/image" Target="../media/image1731.png"/><Relationship Id="rId97" Type="http://schemas.openxmlformats.org/officeDocument/2006/relationships/image" Target="../media/image1752.png"/><Relationship Id="rId120" Type="http://schemas.openxmlformats.org/officeDocument/2006/relationships/customXml" Target="../ink/ink655.xml"/><Relationship Id="rId358" Type="http://schemas.openxmlformats.org/officeDocument/2006/relationships/customXml" Target="../ink/ink774.xml"/><Relationship Id="rId162" Type="http://schemas.openxmlformats.org/officeDocument/2006/relationships/customXml" Target="../ink/ink676.xml"/><Relationship Id="rId218" Type="http://schemas.openxmlformats.org/officeDocument/2006/relationships/customXml" Target="../ink/ink704.xml"/><Relationship Id="rId425" Type="http://schemas.openxmlformats.org/officeDocument/2006/relationships/image" Target="../media/image28.png"/><Relationship Id="rId271" Type="http://schemas.openxmlformats.org/officeDocument/2006/relationships/image" Target="../media/image1839.png"/><Relationship Id="rId24" Type="http://schemas.openxmlformats.org/officeDocument/2006/relationships/image" Target="../media/image1716.png"/><Relationship Id="rId66" Type="http://schemas.openxmlformats.org/officeDocument/2006/relationships/customXml" Target="../ink/ink628.xml"/><Relationship Id="rId131" Type="http://schemas.openxmlformats.org/officeDocument/2006/relationships/image" Target="../media/image1769.png"/><Relationship Id="rId327" Type="http://schemas.openxmlformats.org/officeDocument/2006/relationships/image" Target="../media/image1867.png"/><Relationship Id="rId173" Type="http://schemas.openxmlformats.org/officeDocument/2006/relationships/image" Target="../media/image1790.png"/><Relationship Id="rId229" Type="http://schemas.openxmlformats.org/officeDocument/2006/relationships/image" Target="../media/image1818.png"/><Relationship Id="rId380" Type="http://schemas.openxmlformats.org/officeDocument/2006/relationships/customXml" Target="../ink/ink783.xml"/><Relationship Id="rId240" Type="http://schemas.openxmlformats.org/officeDocument/2006/relationships/customXml" Target="../ink/ink715.xml"/><Relationship Id="rId35" Type="http://schemas.openxmlformats.org/officeDocument/2006/relationships/customXml" Target="../ink/ink612.xml"/><Relationship Id="rId77" Type="http://schemas.openxmlformats.org/officeDocument/2006/relationships/image" Target="../media/image1742.png"/><Relationship Id="rId100" Type="http://schemas.openxmlformats.org/officeDocument/2006/relationships/customXml" Target="../ink/ink645.xml"/><Relationship Id="rId282" Type="http://schemas.openxmlformats.org/officeDocument/2006/relationships/customXml" Target="../ink/ink736.xml"/><Relationship Id="rId338" Type="http://schemas.openxmlformats.org/officeDocument/2006/relationships/customXml" Target="../ink/ink764.xml"/><Relationship Id="rId8" Type="http://schemas.openxmlformats.org/officeDocument/2006/relationships/image" Target="../media/image1708.png"/><Relationship Id="rId142" Type="http://schemas.openxmlformats.org/officeDocument/2006/relationships/customXml" Target="../ink/ink666.xml"/><Relationship Id="rId184" Type="http://schemas.openxmlformats.org/officeDocument/2006/relationships/customXml" Target="../ink/ink687.xml"/><Relationship Id="rId391" Type="http://schemas.openxmlformats.org/officeDocument/2006/relationships/image" Target="../media/image1899.png"/><Relationship Id="rId405" Type="http://schemas.openxmlformats.org/officeDocument/2006/relationships/image" Target="../media/image1906.png"/><Relationship Id="rId251" Type="http://schemas.openxmlformats.org/officeDocument/2006/relationships/image" Target="../media/image1829.png"/><Relationship Id="rId46" Type="http://schemas.openxmlformats.org/officeDocument/2006/relationships/image" Target="../media/image1727.png"/><Relationship Id="rId293" Type="http://schemas.openxmlformats.org/officeDocument/2006/relationships/image" Target="../media/image1850.png"/><Relationship Id="rId307" Type="http://schemas.openxmlformats.org/officeDocument/2006/relationships/image" Target="../media/image1857.png"/><Relationship Id="rId349" Type="http://schemas.openxmlformats.org/officeDocument/2006/relationships/image" Target="../media/image1878.png"/><Relationship Id="rId88" Type="http://schemas.openxmlformats.org/officeDocument/2006/relationships/customXml" Target="../ink/ink639.xml"/><Relationship Id="rId111" Type="http://schemas.openxmlformats.org/officeDocument/2006/relationships/image" Target="../media/image1759.png"/><Relationship Id="rId153" Type="http://schemas.openxmlformats.org/officeDocument/2006/relationships/image" Target="../media/image1780.png"/><Relationship Id="rId195" Type="http://schemas.openxmlformats.org/officeDocument/2006/relationships/image" Target="../media/image1801.png"/><Relationship Id="rId209" Type="http://schemas.openxmlformats.org/officeDocument/2006/relationships/image" Target="../media/image1808.png"/><Relationship Id="rId360" Type="http://schemas.openxmlformats.org/officeDocument/2006/relationships/customXml" Target="../ink/ink775.xml"/><Relationship Id="rId416" Type="http://schemas.openxmlformats.org/officeDocument/2006/relationships/customXml" Target="../ink/ink801.xml"/><Relationship Id="rId220" Type="http://schemas.openxmlformats.org/officeDocument/2006/relationships/customXml" Target="../ink/ink705.xml"/><Relationship Id="rId15" Type="http://schemas.openxmlformats.org/officeDocument/2006/relationships/customXml" Target="../ink/ink602.xml"/><Relationship Id="rId57" Type="http://schemas.openxmlformats.org/officeDocument/2006/relationships/image" Target="../media/image1732.png"/><Relationship Id="rId262" Type="http://schemas.openxmlformats.org/officeDocument/2006/relationships/customXml" Target="../ink/ink726.xml"/><Relationship Id="rId318" Type="http://schemas.openxmlformats.org/officeDocument/2006/relationships/customXml" Target="../ink/ink754.xml"/><Relationship Id="rId99" Type="http://schemas.openxmlformats.org/officeDocument/2006/relationships/image" Target="../media/image1753.png"/><Relationship Id="rId122" Type="http://schemas.openxmlformats.org/officeDocument/2006/relationships/customXml" Target="../ink/ink656.xml"/><Relationship Id="rId164" Type="http://schemas.openxmlformats.org/officeDocument/2006/relationships/customXml" Target="../ink/ink677.xml"/><Relationship Id="rId371" Type="http://schemas.openxmlformats.org/officeDocument/2006/relationships/image" Target="../media/image1889.png"/><Relationship Id="rId427" Type="http://schemas.openxmlformats.org/officeDocument/2006/relationships/image" Target="../media/image29.png"/><Relationship Id="rId26" Type="http://schemas.openxmlformats.org/officeDocument/2006/relationships/image" Target="../media/image1717.png"/><Relationship Id="rId231" Type="http://schemas.openxmlformats.org/officeDocument/2006/relationships/image" Target="../media/image1819.png"/><Relationship Id="rId273" Type="http://schemas.openxmlformats.org/officeDocument/2006/relationships/image" Target="../media/image1840.png"/><Relationship Id="rId329" Type="http://schemas.openxmlformats.org/officeDocument/2006/relationships/image" Target="../media/image1868.png"/><Relationship Id="rId68" Type="http://schemas.openxmlformats.org/officeDocument/2006/relationships/customXml" Target="../ink/ink629.xml"/><Relationship Id="rId133" Type="http://schemas.openxmlformats.org/officeDocument/2006/relationships/image" Target="../media/image1770.png"/><Relationship Id="rId175" Type="http://schemas.openxmlformats.org/officeDocument/2006/relationships/image" Target="../media/image1791.png"/><Relationship Id="rId340" Type="http://schemas.openxmlformats.org/officeDocument/2006/relationships/customXml" Target="../ink/ink765.xml"/><Relationship Id="rId200" Type="http://schemas.openxmlformats.org/officeDocument/2006/relationships/customXml" Target="../ink/ink695.xml"/><Relationship Id="rId382" Type="http://schemas.openxmlformats.org/officeDocument/2006/relationships/customXml" Target="../ink/ink784.xml"/><Relationship Id="rId242" Type="http://schemas.openxmlformats.org/officeDocument/2006/relationships/customXml" Target="../ink/ink716.xml"/><Relationship Id="rId284" Type="http://schemas.openxmlformats.org/officeDocument/2006/relationships/customXml" Target="../ink/ink737.xml"/><Relationship Id="rId37" Type="http://schemas.openxmlformats.org/officeDocument/2006/relationships/customXml" Target="../ink/ink613.xml"/><Relationship Id="rId79" Type="http://schemas.openxmlformats.org/officeDocument/2006/relationships/image" Target="../media/image1743.png"/><Relationship Id="rId102" Type="http://schemas.openxmlformats.org/officeDocument/2006/relationships/customXml" Target="../ink/ink646.xml"/><Relationship Id="rId144" Type="http://schemas.openxmlformats.org/officeDocument/2006/relationships/customXml" Target="../ink/ink667.xml"/><Relationship Id="rId90" Type="http://schemas.openxmlformats.org/officeDocument/2006/relationships/customXml" Target="../ink/ink640.xml"/><Relationship Id="rId186" Type="http://schemas.openxmlformats.org/officeDocument/2006/relationships/customXml" Target="../ink/ink688.xml"/><Relationship Id="rId351" Type="http://schemas.openxmlformats.org/officeDocument/2006/relationships/image" Target="../media/image1879.png"/><Relationship Id="rId393" Type="http://schemas.openxmlformats.org/officeDocument/2006/relationships/image" Target="../media/image1900.png"/><Relationship Id="rId407" Type="http://schemas.openxmlformats.org/officeDocument/2006/relationships/image" Target="../media/image1907.png"/><Relationship Id="rId211" Type="http://schemas.openxmlformats.org/officeDocument/2006/relationships/image" Target="../media/image1809.png"/><Relationship Id="rId253" Type="http://schemas.openxmlformats.org/officeDocument/2006/relationships/image" Target="../media/image1830.png"/><Relationship Id="rId295" Type="http://schemas.openxmlformats.org/officeDocument/2006/relationships/image" Target="../media/image1851.png"/><Relationship Id="rId309" Type="http://schemas.openxmlformats.org/officeDocument/2006/relationships/image" Target="../media/image1858.png"/><Relationship Id="rId48" Type="http://schemas.openxmlformats.org/officeDocument/2006/relationships/customXml" Target="../ink/ink619.xml"/><Relationship Id="rId113" Type="http://schemas.openxmlformats.org/officeDocument/2006/relationships/image" Target="../media/image1760.png"/><Relationship Id="rId320" Type="http://schemas.openxmlformats.org/officeDocument/2006/relationships/customXml" Target="../ink/ink755.xml"/><Relationship Id="rId155" Type="http://schemas.openxmlformats.org/officeDocument/2006/relationships/image" Target="../media/image1781.png"/><Relationship Id="rId197" Type="http://schemas.openxmlformats.org/officeDocument/2006/relationships/image" Target="../media/image1802.png"/><Relationship Id="rId362" Type="http://schemas.openxmlformats.org/officeDocument/2006/relationships/customXml" Target="../ink/ink776.xml"/><Relationship Id="rId418" Type="http://schemas.openxmlformats.org/officeDocument/2006/relationships/customXml" Target="../ink/ink802.xml"/><Relationship Id="rId222" Type="http://schemas.openxmlformats.org/officeDocument/2006/relationships/customXml" Target="../ink/ink706.xml"/><Relationship Id="rId264" Type="http://schemas.openxmlformats.org/officeDocument/2006/relationships/customXml" Target="../ink/ink727.xml"/><Relationship Id="rId17" Type="http://schemas.openxmlformats.org/officeDocument/2006/relationships/customXml" Target="../ink/ink603.xml"/><Relationship Id="rId59" Type="http://schemas.openxmlformats.org/officeDocument/2006/relationships/image" Target="../media/image1733.png"/><Relationship Id="rId124" Type="http://schemas.openxmlformats.org/officeDocument/2006/relationships/customXml" Target="../ink/ink657.xml"/><Relationship Id="rId70" Type="http://schemas.openxmlformats.org/officeDocument/2006/relationships/customXml" Target="../ink/ink630.xml"/><Relationship Id="rId166" Type="http://schemas.openxmlformats.org/officeDocument/2006/relationships/customXml" Target="../ink/ink678.xml"/><Relationship Id="rId331" Type="http://schemas.openxmlformats.org/officeDocument/2006/relationships/image" Target="../media/image1869.png"/><Relationship Id="rId373" Type="http://schemas.openxmlformats.org/officeDocument/2006/relationships/image" Target="../media/image1890.png"/><Relationship Id="rId42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72.png"/><Relationship Id="rId21" Type="http://schemas.openxmlformats.org/officeDocument/2006/relationships/image" Target="../media/image1924.png"/><Relationship Id="rId63" Type="http://schemas.openxmlformats.org/officeDocument/2006/relationships/image" Target="../media/image1945.png"/><Relationship Id="rId159" Type="http://schemas.openxmlformats.org/officeDocument/2006/relationships/image" Target="../media/image1993.png"/><Relationship Id="rId170" Type="http://schemas.openxmlformats.org/officeDocument/2006/relationships/customXml" Target="../ink/ink895.xml"/><Relationship Id="rId226" Type="http://schemas.openxmlformats.org/officeDocument/2006/relationships/customXml" Target="../ink/ink923.xml"/><Relationship Id="rId268" Type="http://schemas.openxmlformats.org/officeDocument/2006/relationships/customXml" Target="../ink/ink944.xml"/><Relationship Id="rId32" Type="http://schemas.openxmlformats.org/officeDocument/2006/relationships/customXml" Target="../ink/ink826.xml"/><Relationship Id="rId74" Type="http://schemas.openxmlformats.org/officeDocument/2006/relationships/customXml" Target="../ink/ink847.xml"/><Relationship Id="rId128" Type="http://schemas.openxmlformats.org/officeDocument/2006/relationships/customXml" Target="../ink/ink874.xml"/><Relationship Id="rId5" Type="http://schemas.openxmlformats.org/officeDocument/2006/relationships/image" Target="../media/image1916.png"/><Relationship Id="rId181" Type="http://schemas.openxmlformats.org/officeDocument/2006/relationships/image" Target="../media/image2004.png"/><Relationship Id="rId237" Type="http://schemas.openxmlformats.org/officeDocument/2006/relationships/image" Target="../media/image2032.png"/><Relationship Id="rId279" Type="http://schemas.openxmlformats.org/officeDocument/2006/relationships/image" Target="../media/image2053.png"/><Relationship Id="rId43" Type="http://schemas.openxmlformats.org/officeDocument/2006/relationships/image" Target="../media/image1935.png"/><Relationship Id="rId139" Type="http://schemas.openxmlformats.org/officeDocument/2006/relationships/image" Target="../media/image1983.png"/><Relationship Id="rId85" Type="http://schemas.openxmlformats.org/officeDocument/2006/relationships/image" Target="../media/image1956.png"/><Relationship Id="rId150" Type="http://schemas.openxmlformats.org/officeDocument/2006/relationships/customXml" Target="../ink/ink885.xml"/><Relationship Id="rId171" Type="http://schemas.openxmlformats.org/officeDocument/2006/relationships/image" Target="../media/image1999.png"/><Relationship Id="rId192" Type="http://schemas.openxmlformats.org/officeDocument/2006/relationships/customXml" Target="../ink/ink906.xml"/><Relationship Id="rId206" Type="http://schemas.openxmlformats.org/officeDocument/2006/relationships/customXml" Target="../ink/ink913.xml"/><Relationship Id="rId227" Type="http://schemas.openxmlformats.org/officeDocument/2006/relationships/image" Target="../media/image2027.png"/><Relationship Id="rId248" Type="http://schemas.openxmlformats.org/officeDocument/2006/relationships/customXml" Target="../ink/ink934.xml"/><Relationship Id="rId269" Type="http://schemas.openxmlformats.org/officeDocument/2006/relationships/image" Target="../media/image2048.png"/><Relationship Id="rId12" Type="http://schemas.openxmlformats.org/officeDocument/2006/relationships/customXml" Target="../ink/ink816.xml"/><Relationship Id="rId33" Type="http://schemas.openxmlformats.org/officeDocument/2006/relationships/image" Target="../media/image1930.png"/><Relationship Id="rId108" Type="http://schemas.openxmlformats.org/officeDocument/2006/relationships/customXml" Target="../ink/ink864.xml"/><Relationship Id="rId129" Type="http://schemas.openxmlformats.org/officeDocument/2006/relationships/image" Target="../media/image1978.png"/><Relationship Id="rId280" Type="http://schemas.openxmlformats.org/officeDocument/2006/relationships/customXml" Target="../ink/ink950.xml"/><Relationship Id="rId54" Type="http://schemas.openxmlformats.org/officeDocument/2006/relationships/customXml" Target="../ink/ink837.xml"/><Relationship Id="rId75" Type="http://schemas.openxmlformats.org/officeDocument/2006/relationships/image" Target="../media/image1951.png"/><Relationship Id="rId96" Type="http://schemas.openxmlformats.org/officeDocument/2006/relationships/customXml" Target="../ink/ink858.xml"/><Relationship Id="rId140" Type="http://schemas.openxmlformats.org/officeDocument/2006/relationships/customXml" Target="../ink/ink880.xml"/><Relationship Id="rId161" Type="http://schemas.openxmlformats.org/officeDocument/2006/relationships/image" Target="../media/image1994.png"/><Relationship Id="rId182" Type="http://schemas.openxmlformats.org/officeDocument/2006/relationships/customXml" Target="../ink/ink901.xml"/><Relationship Id="rId217" Type="http://schemas.openxmlformats.org/officeDocument/2006/relationships/image" Target="../media/image2022.png"/><Relationship Id="rId6" Type="http://schemas.openxmlformats.org/officeDocument/2006/relationships/customXml" Target="../ink/ink813.xml"/><Relationship Id="rId238" Type="http://schemas.openxmlformats.org/officeDocument/2006/relationships/customXml" Target="../ink/ink929.xml"/><Relationship Id="rId259" Type="http://schemas.openxmlformats.org/officeDocument/2006/relationships/image" Target="../media/image2043.png"/><Relationship Id="rId23" Type="http://schemas.openxmlformats.org/officeDocument/2006/relationships/image" Target="../media/image1925.png"/><Relationship Id="rId119" Type="http://schemas.openxmlformats.org/officeDocument/2006/relationships/image" Target="../media/image1973.png"/><Relationship Id="rId270" Type="http://schemas.openxmlformats.org/officeDocument/2006/relationships/customXml" Target="../ink/ink945.xml"/><Relationship Id="rId44" Type="http://schemas.openxmlformats.org/officeDocument/2006/relationships/customXml" Target="../ink/ink832.xml"/><Relationship Id="rId65" Type="http://schemas.openxmlformats.org/officeDocument/2006/relationships/image" Target="../media/image1946.png"/><Relationship Id="rId86" Type="http://schemas.openxmlformats.org/officeDocument/2006/relationships/customXml" Target="../ink/ink853.xml"/><Relationship Id="rId130" Type="http://schemas.openxmlformats.org/officeDocument/2006/relationships/customXml" Target="../ink/ink875.xml"/><Relationship Id="rId151" Type="http://schemas.openxmlformats.org/officeDocument/2006/relationships/image" Target="../media/image1989.png"/><Relationship Id="rId172" Type="http://schemas.openxmlformats.org/officeDocument/2006/relationships/customXml" Target="../ink/ink896.xml"/><Relationship Id="rId193" Type="http://schemas.openxmlformats.org/officeDocument/2006/relationships/image" Target="../media/image2010.png"/><Relationship Id="rId207" Type="http://schemas.openxmlformats.org/officeDocument/2006/relationships/image" Target="../media/image2017.png"/><Relationship Id="rId228" Type="http://schemas.openxmlformats.org/officeDocument/2006/relationships/customXml" Target="../ink/ink924.xml"/><Relationship Id="rId249" Type="http://schemas.openxmlformats.org/officeDocument/2006/relationships/image" Target="../media/image2038.png"/><Relationship Id="rId13" Type="http://schemas.openxmlformats.org/officeDocument/2006/relationships/image" Target="../media/image1920.png"/><Relationship Id="rId109" Type="http://schemas.openxmlformats.org/officeDocument/2006/relationships/image" Target="../media/image1968.png"/><Relationship Id="rId260" Type="http://schemas.openxmlformats.org/officeDocument/2006/relationships/customXml" Target="../ink/ink940.xml"/><Relationship Id="rId281" Type="http://schemas.openxmlformats.org/officeDocument/2006/relationships/image" Target="../media/image2054.png"/><Relationship Id="rId34" Type="http://schemas.openxmlformats.org/officeDocument/2006/relationships/customXml" Target="../ink/ink827.xml"/><Relationship Id="rId55" Type="http://schemas.openxmlformats.org/officeDocument/2006/relationships/image" Target="../media/image1941.png"/><Relationship Id="rId76" Type="http://schemas.openxmlformats.org/officeDocument/2006/relationships/customXml" Target="../ink/ink848.xml"/><Relationship Id="rId97" Type="http://schemas.openxmlformats.org/officeDocument/2006/relationships/image" Target="../media/image1962.png"/><Relationship Id="rId120" Type="http://schemas.openxmlformats.org/officeDocument/2006/relationships/customXml" Target="../ink/ink870.xml"/><Relationship Id="rId141" Type="http://schemas.openxmlformats.org/officeDocument/2006/relationships/image" Target="../media/image1984.png"/><Relationship Id="rId7" Type="http://schemas.openxmlformats.org/officeDocument/2006/relationships/image" Target="../media/image1917.png"/><Relationship Id="rId162" Type="http://schemas.openxmlformats.org/officeDocument/2006/relationships/customXml" Target="../ink/ink891.xml"/><Relationship Id="rId183" Type="http://schemas.openxmlformats.org/officeDocument/2006/relationships/image" Target="../media/image2005.png"/><Relationship Id="rId218" Type="http://schemas.openxmlformats.org/officeDocument/2006/relationships/customXml" Target="../ink/ink919.xml"/><Relationship Id="rId239" Type="http://schemas.openxmlformats.org/officeDocument/2006/relationships/image" Target="../media/image2033.png"/><Relationship Id="rId250" Type="http://schemas.openxmlformats.org/officeDocument/2006/relationships/customXml" Target="../ink/ink935.xml"/><Relationship Id="rId271" Type="http://schemas.openxmlformats.org/officeDocument/2006/relationships/image" Target="../media/image2049.png"/><Relationship Id="rId24" Type="http://schemas.openxmlformats.org/officeDocument/2006/relationships/customXml" Target="../ink/ink822.xml"/><Relationship Id="rId45" Type="http://schemas.openxmlformats.org/officeDocument/2006/relationships/image" Target="../media/image1936.png"/><Relationship Id="rId66" Type="http://schemas.openxmlformats.org/officeDocument/2006/relationships/customXml" Target="../ink/ink843.xml"/><Relationship Id="rId87" Type="http://schemas.openxmlformats.org/officeDocument/2006/relationships/image" Target="../media/image1957.png"/><Relationship Id="rId110" Type="http://schemas.openxmlformats.org/officeDocument/2006/relationships/customXml" Target="../ink/ink865.xml"/><Relationship Id="rId131" Type="http://schemas.openxmlformats.org/officeDocument/2006/relationships/image" Target="../media/image1979.png"/><Relationship Id="rId152" Type="http://schemas.openxmlformats.org/officeDocument/2006/relationships/customXml" Target="../ink/ink886.xml"/><Relationship Id="rId173" Type="http://schemas.openxmlformats.org/officeDocument/2006/relationships/image" Target="../media/image2000.png"/><Relationship Id="rId194" Type="http://schemas.openxmlformats.org/officeDocument/2006/relationships/customXml" Target="../ink/ink907.xml"/><Relationship Id="rId208" Type="http://schemas.openxmlformats.org/officeDocument/2006/relationships/customXml" Target="../ink/ink914.xml"/><Relationship Id="rId229" Type="http://schemas.openxmlformats.org/officeDocument/2006/relationships/image" Target="../media/image2028.png"/><Relationship Id="rId240" Type="http://schemas.openxmlformats.org/officeDocument/2006/relationships/customXml" Target="../ink/ink930.xml"/><Relationship Id="rId261" Type="http://schemas.openxmlformats.org/officeDocument/2006/relationships/image" Target="../media/image2044.png"/><Relationship Id="rId14" Type="http://schemas.openxmlformats.org/officeDocument/2006/relationships/customXml" Target="../ink/ink817.xml"/><Relationship Id="rId35" Type="http://schemas.openxmlformats.org/officeDocument/2006/relationships/image" Target="../media/image1931.png"/><Relationship Id="rId56" Type="http://schemas.openxmlformats.org/officeDocument/2006/relationships/customXml" Target="../ink/ink838.xml"/><Relationship Id="rId77" Type="http://schemas.openxmlformats.org/officeDocument/2006/relationships/image" Target="../media/image1952.png"/><Relationship Id="rId100" Type="http://schemas.openxmlformats.org/officeDocument/2006/relationships/customXml" Target="../ink/ink860.xml"/><Relationship Id="rId282" Type="http://schemas.openxmlformats.org/officeDocument/2006/relationships/customXml" Target="../ink/ink951.xml"/><Relationship Id="rId8" Type="http://schemas.openxmlformats.org/officeDocument/2006/relationships/customXml" Target="../ink/ink814.xml"/><Relationship Id="rId98" Type="http://schemas.openxmlformats.org/officeDocument/2006/relationships/customXml" Target="../ink/ink859.xml"/><Relationship Id="rId121" Type="http://schemas.openxmlformats.org/officeDocument/2006/relationships/image" Target="../media/image1974.png"/><Relationship Id="rId142" Type="http://schemas.openxmlformats.org/officeDocument/2006/relationships/customXml" Target="../ink/ink881.xml"/><Relationship Id="rId163" Type="http://schemas.openxmlformats.org/officeDocument/2006/relationships/image" Target="../media/image1995.png"/><Relationship Id="rId184" Type="http://schemas.openxmlformats.org/officeDocument/2006/relationships/customXml" Target="../ink/ink902.xml"/><Relationship Id="rId219" Type="http://schemas.openxmlformats.org/officeDocument/2006/relationships/image" Target="../media/image2023.png"/><Relationship Id="rId230" Type="http://schemas.openxmlformats.org/officeDocument/2006/relationships/customXml" Target="../ink/ink925.xml"/><Relationship Id="rId251" Type="http://schemas.openxmlformats.org/officeDocument/2006/relationships/image" Target="../media/image2039.png"/><Relationship Id="rId25" Type="http://schemas.openxmlformats.org/officeDocument/2006/relationships/image" Target="../media/image1926.png"/><Relationship Id="rId46" Type="http://schemas.openxmlformats.org/officeDocument/2006/relationships/customXml" Target="../ink/ink833.xml"/><Relationship Id="rId67" Type="http://schemas.openxmlformats.org/officeDocument/2006/relationships/image" Target="../media/image1947.png"/><Relationship Id="rId272" Type="http://schemas.openxmlformats.org/officeDocument/2006/relationships/customXml" Target="../ink/ink946.xml"/><Relationship Id="rId88" Type="http://schemas.openxmlformats.org/officeDocument/2006/relationships/customXml" Target="../ink/ink854.xml"/><Relationship Id="rId111" Type="http://schemas.openxmlformats.org/officeDocument/2006/relationships/image" Target="../media/image1969.png"/><Relationship Id="rId132" Type="http://schemas.openxmlformats.org/officeDocument/2006/relationships/customXml" Target="../ink/ink876.xml"/><Relationship Id="rId153" Type="http://schemas.openxmlformats.org/officeDocument/2006/relationships/image" Target="../media/image1990.png"/><Relationship Id="rId174" Type="http://schemas.openxmlformats.org/officeDocument/2006/relationships/customXml" Target="../ink/ink897.xml"/><Relationship Id="rId195" Type="http://schemas.openxmlformats.org/officeDocument/2006/relationships/image" Target="../media/image2011.png"/><Relationship Id="rId209" Type="http://schemas.openxmlformats.org/officeDocument/2006/relationships/image" Target="../media/image2018.png"/><Relationship Id="rId220" Type="http://schemas.openxmlformats.org/officeDocument/2006/relationships/customXml" Target="../ink/ink920.xml"/><Relationship Id="rId241" Type="http://schemas.openxmlformats.org/officeDocument/2006/relationships/image" Target="../media/image2034.png"/><Relationship Id="rId15" Type="http://schemas.openxmlformats.org/officeDocument/2006/relationships/image" Target="../media/image1921.png"/><Relationship Id="rId36" Type="http://schemas.openxmlformats.org/officeDocument/2006/relationships/customXml" Target="../ink/ink828.xml"/><Relationship Id="rId57" Type="http://schemas.openxmlformats.org/officeDocument/2006/relationships/image" Target="../media/image1942.png"/><Relationship Id="rId262" Type="http://schemas.openxmlformats.org/officeDocument/2006/relationships/customXml" Target="../ink/ink941.xml"/><Relationship Id="rId283" Type="http://schemas.openxmlformats.org/officeDocument/2006/relationships/image" Target="../media/image2055.png"/><Relationship Id="rId78" Type="http://schemas.openxmlformats.org/officeDocument/2006/relationships/customXml" Target="../ink/ink849.xml"/><Relationship Id="rId99" Type="http://schemas.openxmlformats.org/officeDocument/2006/relationships/image" Target="../media/image1963.png"/><Relationship Id="rId101" Type="http://schemas.openxmlformats.org/officeDocument/2006/relationships/image" Target="../media/image1964.png"/><Relationship Id="rId122" Type="http://schemas.openxmlformats.org/officeDocument/2006/relationships/customXml" Target="../ink/ink871.xml"/><Relationship Id="rId143" Type="http://schemas.openxmlformats.org/officeDocument/2006/relationships/image" Target="../media/image1985.png"/><Relationship Id="rId164" Type="http://schemas.openxmlformats.org/officeDocument/2006/relationships/customXml" Target="../ink/ink892.xml"/><Relationship Id="rId185" Type="http://schemas.openxmlformats.org/officeDocument/2006/relationships/image" Target="../media/image2006.png"/><Relationship Id="rId9" Type="http://schemas.openxmlformats.org/officeDocument/2006/relationships/image" Target="../media/image1918.png"/><Relationship Id="rId210" Type="http://schemas.openxmlformats.org/officeDocument/2006/relationships/customXml" Target="../ink/ink915.xml"/><Relationship Id="rId26" Type="http://schemas.openxmlformats.org/officeDocument/2006/relationships/customXml" Target="../ink/ink823.xml"/><Relationship Id="rId231" Type="http://schemas.openxmlformats.org/officeDocument/2006/relationships/image" Target="../media/image2029.png"/><Relationship Id="rId252" Type="http://schemas.openxmlformats.org/officeDocument/2006/relationships/customXml" Target="../ink/ink936.xml"/><Relationship Id="rId273" Type="http://schemas.openxmlformats.org/officeDocument/2006/relationships/image" Target="../media/image2050.png"/><Relationship Id="rId47" Type="http://schemas.openxmlformats.org/officeDocument/2006/relationships/image" Target="../media/image1937.png"/><Relationship Id="rId68" Type="http://schemas.openxmlformats.org/officeDocument/2006/relationships/customXml" Target="../ink/ink844.xml"/><Relationship Id="rId89" Type="http://schemas.openxmlformats.org/officeDocument/2006/relationships/image" Target="../media/image1958.png"/><Relationship Id="rId112" Type="http://schemas.openxmlformats.org/officeDocument/2006/relationships/customXml" Target="../ink/ink866.xml"/><Relationship Id="rId133" Type="http://schemas.openxmlformats.org/officeDocument/2006/relationships/image" Target="../media/image1980.png"/><Relationship Id="rId154" Type="http://schemas.openxmlformats.org/officeDocument/2006/relationships/customXml" Target="../ink/ink887.xml"/><Relationship Id="rId175" Type="http://schemas.openxmlformats.org/officeDocument/2006/relationships/image" Target="../media/image2001.png"/><Relationship Id="rId196" Type="http://schemas.openxmlformats.org/officeDocument/2006/relationships/customXml" Target="../ink/ink908.xml"/><Relationship Id="rId200" Type="http://schemas.openxmlformats.org/officeDocument/2006/relationships/customXml" Target="../ink/ink910.xml"/><Relationship Id="rId16" Type="http://schemas.openxmlformats.org/officeDocument/2006/relationships/customXml" Target="../ink/ink818.xml"/><Relationship Id="rId221" Type="http://schemas.openxmlformats.org/officeDocument/2006/relationships/image" Target="../media/image2024.png"/><Relationship Id="rId242" Type="http://schemas.openxmlformats.org/officeDocument/2006/relationships/customXml" Target="../ink/ink931.xml"/><Relationship Id="rId263" Type="http://schemas.openxmlformats.org/officeDocument/2006/relationships/image" Target="../media/image2045.png"/><Relationship Id="rId284" Type="http://schemas.openxmlformats.org/officeDocument/2006/relationships/customXml" Target="../ink/ink952.xml"/><Relationship Id="rId37" Type="http://schemas.openxmlformats.org/officeDocument/2006/relationships/image" Target="../media/image1932.png"/><Relationship Id="rId58" Type="http://schemas.openxmlformats.org/officeDocument/2006/relationships/customXml" Target="../ink/ink839.xml"/><Relationship Id="rId79" Type="http://schemas.openxmlformats.org/officeDocument/2006/relationships/image" Target="../media/image1953.png"/><Relationship Id="rId102" Type="http://schemas.openxmlformats.org/officeDocument/2006/relationships/customXml" Target="../ink/ink861.xml"/><Relationship Id="rId123" Type="http://schemas.openxmlformats.org/officeDocument/2006/relationships/image" Target="../media/image1975.png"/><Relationship Id="rId144" Type="http://schemas.openxmlformats.org/officeDocument/2006/relationships/customXml" Target="../ink/ink882.xml"/><Relationship Id="rId90" Type="http://schemas.openxmlformats.org/officeDocument/2006/relationships/customXml" Target="../ink/ink855.xml"/><Relationship Id="rId165" Type="http://schemas.openxmlformats.org/officeDocument/2006/relationships/image" Target="../media/image1996.png"/><Relationship Id="rId186" Type="http://schemas.openxmlformats.org/officeDocument/2006/relationships/customXml" Target="../ink/ink903.xml"/><Relationship Id="rId211" Type="http://schemas.openxmlformats.org/officeDocument/2006/relationships/image" Target="../media/image2019.png"/><Relationship Id="rId232" Type="http://schemas.openxmlformats.org/officeDocument/2006/relationships/customXml" Target="../ink/ink926.xml"/><Relationship Id="rId253" Type="http://schemas.openxmlformats.org/officeDocument/2006/relationships/image" Target="../media/image2040.png"/><Relationship Id="rId274" Type="http://schemas.openxmlformats.org/officeDocument/2006/relationships/customXml" Target="../ink/ink947.xml"/><Relationship Id="rId27" Type="http://schemas.openxmlformats.org/officeDocument/2006/relationships/image" Target="../media/image1927.png"/><Relationship Id="rId48" Type="http://schemas.openxmlformats.org/officeDocument/2006/relationships/customXml" Target="../ink/ink834.xml"/><Relationship Id="rId69" Type="http://schemas.openxmlformats.org/officeDocument/2006/relationships/image" Target="../media/image1948.png"/><Relationship Id="rId113" Type="http://schemas.openxmlformats.org/officeDocument/2006/relationships/image" Target="../media/image1970.png"/><Relationship Id="rId134" Type="http://schemas.openxmlformats.org/officeDocument/2006/relationships/customXml" Target="../ink/ink877.xml"/><Relationship Id="rId80" Type="http://schemas.openxmlformats.org/officeDocument/2006/relationships/customXml" Target="../ink/ink850.xml"/><Relationship Id="rId155" Type="http://schemas.openxmlformats.org/officeDocument/2006/relationships/image" Target="../media/image1991.png"/><Relationship Id="rId176" Type="http://schemas.openxmlformats.org/officeDocument/2006/relationships/customXml" Target="../ink/ink898.xml"/><Relationship Id="rId197" Type="http://schemas.openxmlformats.org/officeDocument/2006/relationships/image" Target="../media/image2012.png"/><Relationship Id="rId201" Type="http://schemas.openxmlformats.org/officeDocument/2006/relationships/image" Target="../media/image2014.png"/><Relationship Id="rId222" Type="http://schemas.openxmlformats.org/officeDocument/2006/relationships/customXml" Target="../ink/ink921.xml"/><Relationship Id="rId243" Type="http://schemas.openxmlformats.org/officeDocument/2006/relationships/image" Target="../media/image2035.png"/><Relationship Id="rId264" Type="http://schemas.openxmlformats.org/officeDocument/2006/relationships/customXml" Target="../ink/ink942.xml"/><Relationship Id="rId285" Type="http://schemas.openxmlformats.org/officeDocument/2006/relationships/image" Target="../media/image2056.png"/><Relationship Id="rId17" Type="http://schemas.openxmlformats.org/officeDocument/2006/relationships/image" Target="../media/image1922.png"/><Relationship Id="rId38" Type="http://schemas.openxmlformats.org/officeDocument/2006/relationships/customXml" Target="../ink/ink829.xml"/><Relationship Id="rId59" Type="http://schemas.openxmlformats.org/officeDocument/2006/relationships/image" Target="../media/image1943.png"/><Relationship Id="rId103" Type="http://schemas.openxmlformats.org/officeDocument/2006/relationships/image" Target="../media/image1965.png"/><Relationship Id="rId124" Type="http://schemas.openxmlformats.org/officeDocument/2006/relationships/customXml" Target="../ink/ink872.xml"/><Relationship Id="rId70" Type="http://schemas.openxmlformats.org/officeDocument/2006/relationships/customXml" Target="../ink/ink845.xml"/><Relationship Id="rId91" Type="http://schemas.openxmlformats.org/officeDocument/2006/relationships/image" Target="../media/image1959.png"/><Relationship Id="rId145" Type="http://schemas.openxmlformats.org/officeDocument/2006/relationships/image" Target="../media/image1986.png"/><Relationship Id="rId166" Type="http://schemas.openxmlformats.org/officeDocument/2006/relationships/customXml" Target="../ink/ink893.xml"/><Relationship Id="rId187" Type="http://schemas.openxmlformats.org/officeDocument/2006/relationships/image" Target="../media/image200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16.xml"/><Relationship Id="rId233" Type="http://schemas.openxmlformats.org/officeDocument/2006/relationships/image" Target="../media/image2030.png"/><Relationship Id="rId254" Type="http://schemas.openxmlformats.org/officeDocument/2006/relationships/customXml" Target="../ink/ink937.xml"/><Relationship Id="rId28" Type="http://schemas.openxmlformats.org/officeDocument/2006/relationships/customXml" Target="../ink/ink824.xml"/><Relationship Id="rId49" Type="http://schemas.openxmlformats.org/officeDocument/2006/relationships/image" Target="../media/image1938.png"/><Relationship Id="rId114" Type="http://schemas.openxmlformats.org/officeDocument/2006/relationships/customXml" Target="../ink/ink867.xml"/><Relationship Id="rId275" Type="http://schemas.openxmlformats.org/officeDocument/2006/relationships/image" Target="../media/image2051.png"/><Relationship Id="rId60" Type="http://schemas.openxmlformats.org/officeDocument/2006/relationships/customXml" Target="../ink/ink840.xml"/><Relationship Id="rId81" Type="http://schemas.openxmlformats.org/officeDocument/2006/relationships/image" Target="../media/image1954.png"/><Relationship Id="rId135" Type="http://schemas.openxmlformats.org/officeDocument/2006/relationships/image" Target="../media/image1981.png"/><Relationship Id="rId156" Type="http://schemas.openxmlformats.org/officeDocument/2006/relationships/customXml" Target="../ink/ink888.xml"/><Relationship Id="rId177" Type="http://schemas.openxmlformats.org/officeDocument/2006/relationships/image" Target="../media/image2002.png"/><Relationship Id="rId198" Type="http://schemas.openxmlformats.org/officeDocument/2006/relationships/customXml" Target="../ink/ink909.xml"/><Relationship Id="rId202" Type="http://schemas.openxmlformats.org/officeDocument/2006/relationships/customXml" Target="../ink/ink911.xml"/><Relationship Id="rId223" Type="http://schemas.openxmlformats.org/officeDocument/2006/relationships/image" Target="../media/image2025.png"/><Relationship Id="rId244" Type="http://schemas.openxmlformats.org/officeDocument/2006/relationships/customXml" Target="../ink/ink932.xml"/><Relationship Id="rId18" Type="http://schemas.openxmlformats.org/officeDocument/2006/relationships/customXml" Target="../ink/ink819.xml"/><Relationship Id="rId39" Type="http://schemas.openxmlformats.org/officeDocument/2006/relationships/image" Target="../media/image1933.png"/><Relationship Id="rId265" Type="http://schemas.openxmlformats.org/officeDocument/2006/relationships/image" Target="../media/image2046.png"/><Relationship Id="rId286" Type="http://schemas.openxmlformats.org/officeDocument/2006/relationships/customXml" Target="../ink/ink953.xml"/><Relationship Id="rId50" Type="http://schemas.openxmlformats.org/officeDocument/2006/relationships/customXml" Target="../ink/ink835.xml"/><Relationship Id="rId104" Type="http://schemas.openxmlformats.org/officeDocument/2006/relationships/customXml" Target="../ink/ink862.xml"/><Relationship Id="rId125" Type="http://schemas.openxmlformats.org/officeDocument/2006/relationships/image" Target="../media/image1976.png"/><Relationship Id="rId146" Type="http://schemas.openxmlformats.org/officeDocument/2006/relationships/customXml" Target="../ink/ink883.xml"/><Relationship Id="rId167" Type="http://schemas.openxmlformats.org/officeDocument/2006/relationships/image" Target="../media/image1997.png"/><Relationship Id="rId188" Type="http://schemas.openxmlformats.org/officeDocument/2006/relationships/customXml" Target="../ink/ink904.xml"/><Relationship Id="rId71" Type="http://schemas.openxmlformats.org/officeDocument/2006/relationships/image" Target="../media/image1949.png"/><Relationship Id="rId92" Type="http://schemas.openxmlformats.org/officeDocument/2006/relationships/customXml" Target="../ink/ink856.xml"/><Relationship Id="rId213" Type="http://schemas.openxmlformats.org/officeDocument/2006/relationships/image" Target="../media/image2020.png"/><Relationship Id="rId234" Type="http://schemas.openxmlformats.org/officeDocument/2006/relationships/customXml" Target="../ink/ink927.xml"/><Relationship Id="rId2" Type="http://schemas.openxmlformats.org/officeDocument/2006/relationships/customXml" Target="../ink/ink811.xml"/><Relationship Id="rId29" Type="http://schemas.openxmlformats.org/officeDocument/2006/relationships/image" Target="../media/image1928.png"/><Relationship Id="rId255" Type="http://schemas.openxmlformats.org/officeDocument/2006/relationships/image" Target="../media/image2041.png"/><Relationship Id="rId276" Type="http://schemas.openxmlformats.org/officeDocument/2006/relationships/customXml" Target="../ink/ink948.xml"/><Relationship Id="rId40" Type="http://schemas.openxmlformats.org/officeDocument/2006/relationships/customXml" Target="../ink/ink830.xml"/><Relationship Id="rId115" Type="http://schemas.openxmlformats.org/officeDocument/2006/relationships/image" Target="../media/image1971.png"/><Relationship Id="rId136" Type="http://schemas.openxmlformats.org/officeDocument/2006/relationships/customXml" Target="../ink/ink878.xml"/><Relationship Id="rId157" Type="http://schemas.openxmlformats.org/officeDocument/2006/relationships/image" Target="../media/image1992.png"/><Relationship Id="rId178" Type="http://schemas.openxmlformats.org/officeDocument/2006/relationships/customXml" Target="../ink/ink899.xml"/><Relationship Id="rId61" Type="http://schemas.openxmlformats.org/officeDocument/2006/relationships/image" Target="../media/image1944.png"/><Relationship Id="rId82" Type="http://schemas.openxmlformats.org/officeDocument/2006/relationships/customXml" Target="../ink/ink851.xml"/><Relationship Id="rId199" Type="http://schemas.openxmlformats.org/officeDocument/2006/relationships/image" Target="../media/image2013.png"/><Relationship Id="rId203" Type="http://schemas.openxmlformats.org/officeDocument/2006/relationships/image" Target="../media/image2015.png"/><Relationship Id="rId19" Type="http://schemas.openxmlformats.org/officeDocument/2006/relationships/image" Target="../media/image1923.png"/><Relationship Id="rId224" Type="http://schemas.openxmlformats.org/officeDocument/2006/relationships/customXml" Target="../ink/ink922.xml"/><Relationship Id="rId245" Type="http://schemas.openxmlformats.org/officeDocument/2006/relationships/image" Target="../media/image2036.png"/><Relationship Id="rId266" Type="http://schemas.openxmlformats.org/officeDocument/2006/relationships/customXml" Target="../ink/ink943.xml"/><Relationship Id="rId287" Type="http://schemas.openxmlformats.org/officeDocument/2006/relationships/image" Target="../media/image2057.png"/><Relationship Id="rId30" Type="http://schemas.openxmlformats.org/officeDocument/2006/relationships/customXml" Target="../ink/ink825.xml"/><Relationship Id="rId105" Type="http://schemas.openxmlformats.org/officeDocument/2006/relationships/image" Target="../media/image1966.png"/><Relationship Id="rId126" Type="http://schemas.openxmlformats.org/officeDocument/2006/relationships/customXml" Target="../ink/ink873.xml"/><Relationship Id="rId147" Type="http://schemas.openxmlformats.org/officeDocument/2006/relationships/image" Target="../media/image1987.png"/><Relationship Id="rId168" Type="http://schemas.openxmlformats.org/officeDocument/2006/relationships/customXml" Target="../ink/ink894.xml"/><Relationship Id="rId51" Type="http://schemas.openxmlformats.org/officeDocument/2006/relationships/image" Target="../media/image1939.png"/><Relationship Id="rId72" Type="http://schemas.openxmlformats.org/officeDocument/2006/relationships/customXml" Target="../ink/ink846.xml"/><Relationship Id="rId93" Type="http://schemas.openxmlformats.org/officeDocument/2006/relationships/image" Target="../media/image1960.png"/><Relationship Id="rId189" Type="http://schemas.openxmlformats.org/officeDocument/2006/relationships/image" Target="../media/image2008.png"/><Relationship Id="rId3" Type="http://schemas.openxmlformats.org/officeDocument/2006/relationships/image" Target="../media/image1915.png"/><Relationship Id="rId214" Type="http://schemas.openxmlformats.org/officeDocument/2006/relationships/customXml" Target="../ink/ink917.xml"/><Relationship Id="rId235" Type="http://schemas.openxmlformats.org/officeDocument/2006/relationships/image" Target="../media/image2031.png"/><Relationship Id="rId256" Type="http://schemas.openxmlformats.org/officeDocument/2006/relationships/customXml" Target="../ink/ink938.xml"/><Relationship Id="rId277" Type="http://schemas.openxmlformats.org/officeDocument/2006/relationships/image" Target="../media/image2052.png"/><Relationship Id="rId116" Type="http://schemas.openxmlformats.org/officeDocument/2006/relationships/customXml" Target="../ink/ink868.xml"/><Relationship Id="rId137" Type="http://schemas.openxmlformats.org/officeDocument/2006/relationships/image" Target="../media/image1982.png"/><Relationship Id="rId158" Type="http://schemas.openxmlformats.org/officeDocument/2006/relationships/customXml" Target="../ink/ink889.xml"/><Relationship Id="rId20" Type="http://schemas.openxmlformats.org/officeDocument/2006/relationships/customXml" Target="../ink/ink820.xml"/><Relationship Id="rId41" Type="http://schemas.openxmlformats.org/officeDocument/2006/relationships/image" Target="../media/image1934.png"/><Relationship Id="rId62" Type="http://schemas.openxmlformats.org/officeDocument/2006/relationships/customXml" Target="../ink/ink841.xml"/><Relationship Id="rId83" Type="http://schemas.openxmlformats.org/officeDocument/2006/relationships/image" Target="../media/image1955.png"/><Relationship Id="rId179" Type="http://schemas.openxmlformats.org/officeDocument/2006/relationships/image" Target="../media/image2003.png"/><Relationship Id="rId190" Type="http://schemas.openxmlformats.org/officeDocument/2006/relationships/customXml" Target="../ink/ink905.xml"/><Relationship Id="rId204" Type="http://schemas.openxmlformats.org/officeDocument/2006/relationships/customXml" Target="../ink/ink912.xml"/><Relationship Id="rId225" Type="http://schemas.openxmlformats.org/officeDocument/2006/relationships/image" Target="../media/image2026.png"/><Relationship Id="rId246" Type="http://schemas.openxmlformats.org/officeDocument/2006/relationships/customXml" Target="../ink/ink933.xml"/><Relationship Id="rId267" Type="http://schemas.openxmlformats.org/officeDocument/2006/relationships/image" Target="../media/image2047.png"/><Relationship Id="rId106" Type="http://schemas.openxmlformats.org/officeDocument/2006/relationships/customXml" Target="../ink/ink863.xml"/><Relationship Id="rId127" Type="http://schemas.openxmlformats.org/officeDocument/2006/relationships/image" Target="../media/image1977.png"/><Relationship Id="rId10" Type="http://schemas.openxmlformats.org/officeDocument/2006/relationships/customXml" Target="../ink/ink815.xml"/><Relationship Id="rId31" Type="http://schemas.openxmlformats.org/officeDocument/2006/relationships/image" Target="../media/image1929.png"/><Relationship Id="rId52" Type="http://schemas.openxmlformats.org/officeDocument/2006/relationships/customXml" Target="../ink/ink836.xml"/><Relationship Id="rId73" Type="http://schemas.openxmlformats.org/officeDocument/2006/relationships/image" Target="../media/image1950.png"/><Relationship Id="rId94" Type="http://schemas.openxmlformats.org/officeDocument/2006/relationships/customXml" Target="../ink/ink857.xml"/><Relationship Id="rId148" Type="http://schemas.openxmlformats.org/officeDocument/2006/relationships/customXml" Target="../ink/ink884.xml"/><Relationship Id="rId169" Type="http://schemas.openxmlformats.org/officeDocument/2006/relationships/image" Target="../media/image1998.png"/><Relationship Id="rId4" Type="http://schemas.openxmlformats.org/officeDocument/2006/relationships/customXml" Target="../ink/ink812.xml"/><Relationship Id="rId180" Type="http://schemas.openxmlformats.org/officeDocument/2006/relationships/customXml" Target="../ink/ink900.xml"/><Relationship Id="rId215" Type="http://schemas.openxmlformats.org/officeDocument/2006/relationships/image" Target="../media/image2021.png"/><Relationship Id="rId236" Type="http://schemas.openxmlformats.org/officeDocument/2006/relationships/customXml" Target="../ink/ink928.xml"/><Relationship Id="rId257" Type="http://schemas.openxmlformats.org/officeDocument/2006/relationships/image" Target="../media/image2042.png"/><Relationship Id="rId278" Type="http://schemas.openxmlformats.org/officeDocument/2006/relationships/customXml" Target="../ink/ink949.xml"/><Relationship Id="rId42" Type="http://schemas.openxmlformats.org/officeDocument/2006/relationships/customXml" Target="../ink/ink831.xml"/><Relationship Id="rId84" Type="http://schemas.openxmlformats.org/officeDocument/2006/relationships/customXml" Target="../ink/ink852.xml"/><Relationship Id="rId138" Type="http://schemas.openxmlformats.org/officeDocument/2006/relationships/customXml" Target="../ink/ink879.xml"/><Relationship Id="rId191" Type="http://schemas.openxmlformats.org/officeDocument/2006/relationships/image" Target="../media/image2009.png"/><Relationship Id="rId205" Type="http://schemas.openxmlformats.org/officeDocument/2006/relationships/image" Target="../media/image2016.png"/><Relationship Id="rId247" Type="http://schemas.openxmlformats.org/officeDocument/2006/relationships/image" Target="../media/image2037.png"/><Relationship Id="rId107" Type="http://schemas.openxmlformats.org/officeDocument/2006/relationships/image" Target="../media/image1967.png"/><Relationship Id="rId11" Type="http://schemas.openxmlformats.org/officeDocument/2006/relationships/image" Target="../media/image1919.png"/><Relationship Id="rId53" Type="http://schemas.openxmlformats.org/officeDocument/2006/relationships/image" Target="../media/image1940.png"/><Relationship Id="rId149" Type="http://schemas.openxmlformats.org/officeDocument/2006/relationships/image" Target="../media/image1988.png"/><Relationship Id="rId95" Type="http://schemas.openxmlformats.org/officeDocument/2006/relationships/image" Target="../media/image1961.png"/><Relationship Id="rId160" Type="http://schemas.openxmlformats.org/officeDocument/2006/relationships/customXml" Target="../ink/ink890.xml"/><Relationship Id="rId216" Type="http://schemas.openxmlformats.org/officeDocument/2006/relationships/customXml" Target="../ink/ink918.xml"/><Relationship Id="rId258" Type="http://schemas.openxmlformats.org/officeDocument/2006/relationships/customXml" Target="../ink/ink939.xml"/><Relationship Id="rId22" Type="http://schemas.openxmlformats.org/officeDocument/2006/relationships/customXml" Target="../ink/ink821.xml"/><Relationship Id="rId64" Type="http://schemas.openxmlformats.org/officeDocument/2006/relationships/customXml" Target="../ink/ink842.xml"/><Relationship Id="rId118" Type="http://schemas.openxmlformats.org/officeDocument/2006/relationships/customXml" Target="../ink/ink869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11.xml"/><Relationship Id="rId299" Type="http://schemas.openxmlformats.org/officeDocument/2006/relationships/customXml" Target="../ink/ink1102.xml"/><Relationship Id="rId21" Type="http://schemas.openxmlformats.org/officeDocument/2006/relationships/customXml" Target="../ink/ink963.xml"/><Relationship Id="rId63" Type="http://schemas.openxmlformats.org/officeDocument/2006/relationships/customXml" Target="../ink/ink984.xml"/><Relationship Id="rId159" Type="http://schemas.openxmlformats.org/officeDocument/2006/relationships/customXml" Target="../ink/ink1032.xml"/><Relationship Id="rId324" Type="http://schemas.openxmlformats.org/officeDocument/2006/relationships/image" Target="../media/image2219.png"/><Relationship Id="rId366" Type="http://schemas.openxmlformats.org/officeDocument/2006/relationships/image" Target="../media/image2240.png"/><Relationship Id="rId170" Type="http://schemas.openxmlformats.org/officeDocument/2006/relationships/image" Target="../media/image2142.png"/><Relationship Id="rId226" Type="http://schemas.openxmlformats.org/officeDocument/2006/relationships/image" Target="../media/image2170.png"/><Relationship Id="rId433" Type="http://schemas.openxmlformats.org/officeDocument/2006/relationships/customXml" Target="../ink/ink1169.xml"/><Relationship Id="rId268" Type="http://schemas.openxmlformats.org/officeDocument/2006/relationships/image" Target="../media/image2191.png"/><Relationship Id="rId32" Type="http://schemas.openxmlformats.org/officeDocument/2006/relationships/image" Target="../media/image2073.png"/><Relationship Id="rId74" Type="http://schemas.openxmlformats.org/officeDocument/2006/relationships/image" Target="../media/image2094.png"/><Relationship Id="rId128" Type="http://schemas.openxmlformats.org/officeDocument/2006/relationships/image" Target="../media/image2121.png"/><Relationship Id="rId335" Type="http://schemas.openxmlformats.org/officeDocument/2006/relationships/customXml" Target="../ink/ink1120.xml"/><Relationship Id="rId377" Type="http://schemas.openxmlformats.org/officeDocument/2006/relationships/customXml" Target="../ink/ink1141.xml"/><Relationship Id="rId5" Type="http://schemas.openxmlformats.org/officeDocument/2006/relationships/customXml" Target="../ink/ink955.xml"/><Relationship Id="rId181" Type="http://schemas.openxmlformats.org/officeDocument/2006/relationships/customXml" Target="../ink/ink1043.xml"/><Relationship Id="rId237" Type="http://schemas.openxmlformats.org/officeDocument/2006/relationships/customXml" Target="../ink/ink1071.xml"/><Relationship Id="rId402" Type="http://schemas.openxmlformats.org/officeDocument/2006/relationships/image" Target="../media/image2258.png"/><Relationship Id="rId279" Type="http://schemas.openxmlformats.org/officeDocument/2006/relationships/customXml" Target="../ink/ink1092.xml"/><Relationship Id="rId43" Type="http://schemas.openxmlformats.org/officeDocument/2006/relationships/customXml" Target="../ink/ink974.xml"/><Relationship Id="rId139" Type="http://schemas.openxmlformats.org/officeDocument/2006/relationships/customXml" Target="../ink/ink1022.xml"/><Relationship Id="rId290" Type="http://schemas.openxmlformats.org/officeDocument/2006/relationships/image" Target="../media/image2202.png"/><Relationship Id="rId304" Type="http://schemas.openxmlformats.org/officeDocument/2006/relationships/image" Target="../media/image2209.png"/><Relationship Id="rId346" Type="http://schemas.openxmlformats.org/officeDocument/2006/relationships/image" Target="../media/image2230.png"/><Relationship Id="rId388" Type="http://schemas.openxmlformats.org/officeDocument/2006/relationships/image" Target="../media/image2251.png"/><Relationship Id="rId85" Type="http://schemas.openxmlformats.org/officeDocument/2006/relationships/customXml" Target="../ink/ink995.xml"/><Relationship Id="rId150" Type="http://schemas.openxmlformats.org/officeDocument/2006/relationships/image" Target="../media/image2132.png"/><Relationship Id="rId192" Type="http://schemas.openxmlformats.org/officeDocument/2006/relationships/image" Target="../media/image2153.png"/><Relationship Id="rId206" Type="http://schemas.openxmlformats.org/officeDocument/2006/relationships/image" Target="../media/image2160.png"/><Relationship Id="rId413" Type="http://schemas.openxmlformats.org/officeDocument/2006/relationships/customXml" Target="../ink/ink1159.xml"/><Relationship Id="rId248" Type="http://schemas.openxmlformats.org/officeDocument/2006/relationships/image" Target="../media/image2181.png"/><Relationship Id="rId12" Type="http://schemas.openxmlformats.org/officeDocument/2006/relationships/image" Target="../media/image2063.png"/><Relationship Id="rId108" Type="http://schemas.openxmlformats.org/officeDocument/2006/relationships/image" Target="../media/image2111.png"/><Relationship Id="rId315" Type="http://schemas.openxmlformats.org/officeDocument/2006/relationships/customXml" Target="../ink/ink1110.xml"/><Relationship Id="rId357" Type="http://schemas.openxmlformats.org/officeDocument/2006/relationships/customXml" Target="../ink/ink1131.xml"/><Relationship Id="rId54" Type="http://schemas.openxmlformats.org/officeDocument/2006/relationships/image" Target="../media/image2084.png"/><Relationship Id="rId96" Type="http://schemas.openxmlformats.org/officeDocument/2006/relationships/image" Target="../media/image2105.png"/><Relationship Id="rId161" Type="http://schemas.openxmlformats.org/officeDocument/2006/relationships/customXml" Target="../ink/ink1033.xml"/><Relationship Id="rId217" Type="http://schemas.openxmlformats.org/officeDocument/2006/relationships/customXml" Target="../ink/ink1061.xml"/><Relationship Id="rId399" Type="http://schemas.openxmlformats.org/officeDocument/2006/relationships/customXml" Target="../ink/ink1152.xml"/><Relationship Id="rId259" Type="http://schemas.openxmlformats.org/officeDocument/2006/relationships/customXml" Target="../ink/ink1082.xml"/><Relationship Id="rId424" Type="http://schemas.openxmlformats.org/officeDocument/2006/relationships/image" Target="../media/image2269.png"/><Relationship Id="rId23" Type="http://schemas.openxmlformats.org/officeDocument/2006/relationships/customXml" Target="../ink/ink964.xml"/><Relationship Id="rId119" Type="http://schemas.openxmlformats.org/officeDocument/2006/relationships/customXml" Target="../ink/ink1012.xml"/><Relationship Id="rId270" Type="http://schemas.openxmlformats.org/officeDocument/2006/relationships/image" Target="../media/image2192.png"/><Relationship Id="rId326" Type="http://schemas.openxmlformats.org/officeDocument/2006/relationships/image" Target="../media/image2220.png"/><Relationship Id="rId65" Type="http://schemas.openxmlformats.org/officeDocument/2006/relationships/customXml" Target="../ink/ink985.xml"/><Relationship Id="rId130" Type="http://schemas.openxmlformats.org/officeDocument/2006/relationships/image" Target="../media/image2122.png"/><Relationship Id="rId368" Type="http://schemas.openxmlformats.org/officeDocument/2006/relationships/image" Target="../media/image2241.png"/><Relationship Id="rId172" Type="http://schemas.openxmlformats.org/officeDocument/2006/relationships/image" Target="../media/image2143.png"/><Relationship Id="rId228" Type="http://schemas.openxmlformats.org/officeDocument/2006/relationships/image" Target="../media/image2171.png"/><Relationship Id="rId435" Type="http://schemas.openxmlformats.org/officeDocument/2006/relationships/customXml" Target="../ink/ink1170.xml"/><Relationship Id="rId281" Type="http://schemas.openxmlformats.org/officeDocument/2006/relationships/customXml" Target="../ink/ink1093.xml"/><Relationship Id="rId337" Type="http://schemas.openxmlformats.org/officeDocument/2006/relationships/customXml" Target="../ink/ink1121.xml"/><Relationship Id="rId34" Type="http://schemas.openxmlformats.org/officeDocument/2006/relationships/image" Target="../media/image2074.png"/><Relationship Id="rId76" Type="http://schemas.openxmlformats.org/officeDocument/2006/relationships/image" Target="../media/image2095.png"/><Relationship Id="rId141" Type="http://schemas.openxmlformats.org/officeDocument/2006/relationships/customXml" Target="../ink/ink1023.xml"/><Relationship Id="rId379" Type="http://schemas.openxmlformats.org/officeDocument/2006/relationships/customXml" Target="../ink/ink1142.xml"/><Relationship Id="rId7" Type="http://schemas.openxmlformats.org/officeDocument/2006/relationships/customXml" Target="../ink/ink956.xml"/><Relationship Id="rId183" Type="http://schemas.openxmlformats.org/officeDocument/2006/relationships/customXml" Target="../ink/ink1044.xml"/><Relationship Id="rId239" Type="http://schemas.openxmlformats.org/officeDocument/2006/relationships/customXml" Target="../ink/ink1072.xml"/><Relationship Id="rId390" Type="http://schemas.openxmlformats.org/officeDocument/2006/relationships/image" Target="../media/image2252.png"/><Relationship Id="rId404" Type="http://schemas.openxmlformats.org/officeDocument/2006/relationships/image" Target="../media/image2259.png"/><Relationship Id="rId250" Type="http://schemas.openxmlformats.org/officeDocument/2006/relationships/image" Target="../media/image2182.png"/><Relationship Id="rId292" Type="http://schemas.openxmlformats.org/officeDocument/2006/relationships/image" Target="../media/image2203.png"/><Relationship Id="rId306" Type="http://schemas.openxmlformats.org/officeDocument/2006/relationships/image" Target="../media/image2210.png"/><Relationship Id="rId45" Type="http://schemas.openxmlformats.org/officeDocument/2006/relationships/customXml" Target="../ink/ink975.xml"/><Relationship Id="rId87" Type="http://schemas.openxmlformats.org/officeDocument/2006/relationships/customXml" Target="../ink/ink996.xml"/><Relationship Id="rId110" Type="http://schemas.openxmlformats.org/officeDocument/2006/relationships/image" Target="../media/image2112.png"/><Relationship Id="rId348" Type="http://schemas.openxmlformats.org/officeDocument/2006/relationships/image" Target="../media/image2231.png"/><Relationship Id="rId152" Type="http://schemas.openxmlformats.org/officeDocument/2006/relationships/image" Target="../media/image2133.png"/><Relationship Id="rId194" Type="http://schemas.openxmlformats.org/officeDocument/2006/relationships/image" Target="../media/image2154.png"/><Relationship Id="rId208" Type="http://schemas.openxmlformats.org/officeDocument/2006/relationships/image" Target="../media/image2161.png"/><Relationship Id="rId415" Type="http://schemas.openxmlformats.org/officeDocument/2006/relationships/customXml" Target="../ink/ink1160.xml"/><Relationship Id="rId261" Type="http://schemas.openxmlformats.org/officeDocument/2006/relationships/customXml" Target="../ink/ink1083.xml"/><Relationship Id="rId14" Type="http://schemas.openxmlformats.org/officeDocument/2006/relationships/image" Target="../media/image2064.png"/><Relationship Id="rId56" Type="http://schemas.openxmlformats.org/officeDocument/2006/relationships/image" Target="../media/image2085.png"/><Relationship Id="rId317" Type="http://schemas.openxmlformats.org/officeDocument/2006/relationships/customXml" Target="../ink/ink1111.xml"/><Relationship Id="rId359" Type="http://schemas.openxmlformats.org/officeDocument/2006/relationships/customXml" Target="../ink/ink1132.xml"/><Relationship Id="rId98" Type="http://schemas.openxmlformats.org/officeDocument/2006/relationships/image" Target="../media/image2106.png"/><Relationship Id="rId121" Type="http://schemas.openxmlformats.org/officeDocument/2006/relationships/customXml" Target="../ink/ink1013.xml"/><Relationship Id="rId163" Type="http://schemas.openxmlformats.org/officeDocument/2006/relationships/customXml" Target="../ink/ink1034.xml"/><Relationship Id="rId219" Type="http://schemas.openxmlformats.org/officeDocument/2006/relationships/customXml" Target="../ink/ink1062.xml"/><Relationship Id="rId370" Type="http://schemas.openxmlformats.org/officeDocument/2006/relationships/image" Target="../media/image2242.png"/><Relationship Id="rId426" Type="http://schemas.openxmlformats.org/officeDocument/2006/relationships/image" Target="../media/image2270.png"/><Relationship Id="rId230" Type="http://schemas.openxmlformats.org/officeDocument/2006/relationships/image" Target="../media/image2172.png"/><Relationship Id="rId25" Type="http://schemas.openxmlformats.org/officeDocument/2006/relationships/customXml" Target="../ink/ink965.xml"/><Relationship Id="rId67" Type="http://schemas.openxmlformats.org/officeDocument/2006/relationships/customXml" Target="../ink/ink986.xml"/><Relationship Id="rId272" Type="http://schemas.openxmlformats.org/officeDocument/2006/relationships/image" Target="../media/image2193.png"/><Relationship Id="rId328" Type="http://schemas.openxmlformats.org/officeDocument/2006/relationships/image" Target="../media/image2221.png"/><Relationship Id="rId132" Type="http://schemas.openxmlformats.org/officeDocument/2006/relationships/image" Target="../media/image2123.png"/><Relationship Id="rId174" Type="http://schemas.openxmlformats.org/officeDocument/2006/relationships/image" Target="../media/image2144.png"/><Relationship Id="rId381" Type="http://schemas.openxmlformats.org/officeDocument/2006/relationships/customXml" Target="../ink/ink1143.xml"/><Relationship Id="rId241" Type="http://schemas.openxmlformats.org/officeDocument/2006/relationships/customXml" Target="../ink/ink1073.xml"/><Relationship Id="rId437" Type="http://schemas.openxmlformats.org/officeDocument/2006/relationships/customXml" Target="../ink/ink1171.xml"/><Relationship Id="rId36" Type="http://schemas.openxmlformats.org/officeDocument/2006/relationships/image" Target="../media/image2075.png"/><Relationship Id="rId283" Type="http://schemas.openxmlformats.org/officeDocument/2006/relationships/customXml" Target="../ink/ink1094.xml"/><Relationship Id="rId339" Type="http://schemas.openxmlformats.org/officeDocument/2006/relationships/customXml" Target="../ink/ink1122.xml"/><Relationship Id="rId78" Type="http://schemas.openxmlformats.org/officeDocument/2006/relationships/image" Target="../media/image2096.png"/><Relationship Id="rId101" Type="http://schemas.openxmlformats.org/officeDocument/2006/relationships/customXml" Target="../ink/ink1003.xml"/><Relationship Id="rId143" Type="http://schemas.openxmlformats.org/officeDocument/2006/relationships/customXml" Target="../ink/ink1024.xml"/><Relationship Id="rId185" Type="http://schemas.openxmlformats.org/officeDocument/2006/relationships/customXml" Target="../ink/ink1045.xml"/><Relationship Id="rId350" Type="http://schemas.openxmlformats.org/officeDocument/2006/relationships/image" Target="../media/image2232.png"/><Relationship Id="rId406" Type="http://schemas.openxmlformats.org/officeDocument/2006/relationships/image" Target="../media/image2260.png"/><Relationship Id="rId9" Type="http://schemas.openxmlformats.org/officeDocument/2006/relationships/customXml" Target="../ink/ink957.xml"/><Relationship Id="rId210" Type="http://schemas.openxmlformats.org/officeDocument/2006/relationships/image" Target="../media/image2162.png"/><Relationship Id="rId392" Type="http://schemas.openxmlformats.org/officeDocument/2006/relationships/image" Target="../media/image2253.png"/><Relationship Id="rId252" Type="http://schemas.openxmlformats.org/officeDocument/2006/relationships/image" Target="../media/image2183.png"/><Relationship Id="rId294" Type="http://schemas.openxmlformats.org/officeDocument/2006/relationships/image" Target="../media/image2204.png"/><Relationship Id="rId308" Type="http://schemas.openxmlformats.org/officeDocument/2006/relationships/image" Target="../media/image2211.png"/><Relationship Id="rId47" Type="http://schemas.openxmlformats.org/officeDocument/2006/relationships/customXml" Target="../ink/ink976.xml"/><Relationship Id="rId89" Type="http://schemas.openxmlformats.org/officeDocument/2006/relationships/customXml" Target="../ink/ink997.xml"/><Relationship Id="rId112" Type="http://schemas.openxmlformats.org/officeDocument/2006/relationships/image" Target="../media/image2113.png"/><Relationship Id="rId154" Type="http://schemas.openxmlformats.org/officeDocument/2006/relationships/image" Target="../media/image2134.png"/><Relationship Id="rId361" Type="http://schemas.openxmlformats.org/officeDocument/2006/relationships/customXml" Target="../ink/ink1133.xml"/><Relationship Id="rId196" Type="http://schemas.openxmlformats.org/officeDocument/2006/relationships/image" Target="../media/image2155.png"/><Relationship Id="rId417" Type="http://schemas.openxmlformats.org/officeDocument/2006/relationships/customXml" Target="../ink/ink1161.xml"/><Relationship Id="rId16" Type="http://schemas.openxmlformats.org/officeDocument/2006/relationships/image" Target="../media/image2065.png"/><Relationship Id="rId221" Type="http://schemas.openxmlformats.org/officeDocument/2006/relationships/customXml" Target="../ink/ink1063.xml"/><Relationship Id="rId263" Type="http://schemas.openxmlformats.org/officeDocument/2006/relationships/customXml" Target="../ink/ink1084.xml"/><Relationship Id="rId319" Type="http://schemas.openxmlformats.org/officeDocument/2006/relationships/customXml" Target="../ink/ink1112.xml"/><Relationship Id="rId58" Type="http://schemas.openxmlformats.org/officeDocument/2006/relationships/image" Target="../media/image2086.png"/><Relationship Id="rId123" Type="http://schemas.openxmlformats.org/officeDocument/2006/relationships/customXml" Target="../ink/ink1014.xml"/><Relationship Id="rId330" Type="http://schemas.openxmlformats.org/officeDocument/2006/relationships/image" Target="../media/image2222.png"/><Relationship Id="rId165" Type="http://schemas.openxmlformats.org/officeDocument/2006/relationships/customXml" Target="../ink/ink1035.xml"/><Relationship Id="rId372" Type="http://schemas.openxmlformats.org/officeDocument/2006/relationships/image" Target="../media/image2243.png"/><Relationship Id="rId428" Type="http://schemas.openxmlformats.org/officeDocument/2006/relationships/image" Target="../media/image2271.png"/><Relationship Id="rId232" Type="http://schemas.openxmlformats.org/officeDocument/2006/relationships/image" Target="../media/image2173.png"/><Relationship Id="rId274" Type="http://schemas.openxmlformats.org/officeDocument/2006/relationships/image" Target="../media/image2194.png"/><Relationship Id="rId27" Type="http://schemas.openxmlformats.org/officeDocument/2006/relationships/customXml" Target="../ink/ink966.xml"/><Relationship Id="rId69" Type="http://schemas.openxmlformats.org/officeDocument/2006/relationships/customXml" Target="../ink/ink987.xml"/><Relationship Id="rId134" Type="http://schemas.openxmlformats.org/officeDocument/2006/relationships/image" Target="../media/image2124.png"/><Relationship Id="rId80" Type="http://schemas.openxmlformats.org/officeDocument/2006/relationships/image" Target="../media/image2097.png"/><Relationship Id="rId176" Type="http://schemas.openxmlformats.org/officeDocument/2006/relationships/image" Target="../media/image2145.png"/><Relationship Id="rId341" Type="http://schemas.openxmlformats.org/officeDocument/2006/relationships/customXml" Target="../ink/ink1123.xml"/><Relationship Id="rId383" Type="http://schemas.openxmlformats.org/officeDocument/2006/relationships/customXml" Target="../ink/ink1144.xml"/><Relationship Id="rId439" Type="http://schemas.openxmlformats.org/officeDocument/2006/relationships/customXml" Target="../ink/ink1172.xml"/><Relationship Id="rId201" Type="http://schemas.openxmlformats.org/officeDocument/2006/relationships/customXml" Target="../ink/ink1053.xml"/><Relationship Id="rId243" Type="http://schemas.openxmlformats.org/officeDocument/2006/relationships/customXml" Target="../ink/ink1074.xml"/><Relationship Id="rId285" Type="http://schemas.openxmlformats.org/officeDocument/2006/relationships/customXml" Target="../ink/ink1095.xml"/><Relationship Id="rId38" Type="http://schemas.openxmlformats.org/officeDocument/2006/relationships/image" Target="../media/image2076.png"/><Relationship Id="rId103" Type="http://schemas.openxmlformats.org/officeDocument/2006/relationships/customXml" Target="../ink/ink1004.xml"/><Relationship Id="rId310" Type="http://schemas.openxmlformats.org/officeDocument/2006/relationships/image" Target="../media/image2212.png"/><Relationship Id="rId91" Type="http://schemas.openxmlformats.org/officeDocument/2006/relationships/customXml" Target="../ink/ink998.xml"/><Relationship Id="rId145" Type="http://schemas.openxmlformats.org/officeDocument/2006/relationships/customXml" Target="../ink/ink1025.xml"/><Relationship Id="rId187" Type="http://schemas.openxmlformats.org/officeDocument/2006/relationships/customXml" Target="../ink/ink1046.xml"/><Relationship Id="rId352" Type="http://schemas.openxmlformats.org/officeDocument/2006/relationships/image" Target="../media/image2233.png"/><Relationship Id="rId394" Type="http://schemas.openxmlformats.org/officeDocument/2006/relationships/image" Target="../media/image2254.png"/><Relationship Id="rId408" Type="http://schemas.openxmlformats.org/officeDocument/2006/relationships/image" Target="../media/image2261.png"/><Relationship Id="rId212" Type="http://schemas.openxmlformats.org/officeDocument/2006/relationships/image" Target="../media/image2163.png"/><Relationship Id="rId254" Type="http://schemas.openxmlformats.org/officeDocument/2006/relationships/image" Target="../media/image2184.png"/><Relationship Id="rId49" Type="http://schemas.openxmlformats.org/officeDocument/2006/relationships/customXml" Target="../ink/ink977.xml"/><Relationship Id="rId114" Type="http://schemas.openxmlformats.org/officeDocument/2006/relationships/image" Target="../media/image2114.png"/><Relationship Id="rId296" Type="http://schemas.openxmlformats.org/officeDocument/2006/relationships/image" Target="../media/image2205.png"/><Relationship Id="rId60" Type="http://schemas.openxmlformats.org/officeDocument/2006/relationships/image" Target="../media/image2087.png"/><Relationship Id="rId156" Type="http://schemas.openxmlformats.org/officeDocument/2006/relationships/image" Target="../media/image2135.png"/><Relationship Id="rId198" Type="http://schemas.openxmlformats.org/officeDocument/2006/relationships/image" Target="../media/image2156.png"/><Relationship Id="rId321" Type="http://schemas.openxmlformats.org/officeDocument/2006/relationships/customXml" Target="../ink/ink1113.xml"/><Relationship Id="rId363" Type="http://schemas.openxmlformats.org/officeDocument/2006/relationships/customXml" Target="../ink/ink1134.xml"/><Relationship Id="rId419" Type="http://schemas.openxmlformats.org/officeDocument/2006/relationships/customXml" Target="../ink/ink1162.xml"/><Relationship Id="rId202" Type="http://schemas.openxmlformats.org/officeDocument/2006/relationships/image" Target="../media/image2158.png"/><Relationship Id="rId223" Type="http://schemas.openxmlformats.org/officeDocument/2006/relationships/customXml" Target="../ink/ink1064.xml"/><Relationship Id="rId244" Type="http://schemas.openxmlformats.org/officeDocument/2006/relationships/image" Target="../media/image2179.png"/><Relationship Id="rId430" Type="http://schemas.openxmlformats.org/officeDocument/2006/relationships/image" Target="../media/image2272.png"/><Relationship Id="rId18" Type="http://schemas.openxmlformats.org/officeDocument/2006/relationships/image" Target="../media/image2066.png"/><Relationship Id="rId39" Type="http://schemas.openxmlformats.org/officeDocument/2006/relationships/customXml" Target="../ink/ink972.xml"/><Relationship Id="rId265" Type="http://schemas.openxmlformats.org/officeDocument/2006/relationships/customXml" Target="../ink/ink1085.xml"/><Relationship Id="rId286" Type="http://schemas.openxmlformats.org/officeDocument/2006/relationships/image" Target="../media/image2200.png"/><Relationship Id="rId50" Type="http://schemas.openxmlformats.org/officeDocument/2006/relationships/image" Target="../media/image2082.png"/><Relationship Id="rId104" Type="http://schemas.openxmlformats.org/officeDocument/2006/relationships/image" Target="../media/image2109.png"/><Relationship Id="rId125" Type="http://schemas.openxmlformats.org/officeDocument/2006/relationships/customXml" Target="../ink/ink1015.xml"/><Relationship Id="rId146" Type="http://schemas.openxmlformats.org/officeDocument/2006/relationships/image" Target="../media/image2130.png"/><Relationship Id="rId167" Type="http://schemas.openxmlformats.org/officeDocument/2006/relationships/customXml" Target="../ink/ink1036.xml"/><Relationship Id="rId188" Type="http://schemas.openxmlformats.org/officeDocument/2006/relationships/image" Target="../media/image2151.png"/><Relationship Id="rId311" Type="http://schemas.openxmlformats.org/officeDocument/2006/relationships/customXml" Target="../ink/ink1108.xml"/><Relationship Id="rId332" Type="http://schemas.openxmlformats.org/officeDocument/2006/relationships/image" Target="../media/image2223.png"/><Relationship Id="rId353" Type="http://schemas.openxmlformats.org/officeDocument/2006/relationships/customXml" Target="../ink/ink1129.xml"/><Relationship Id="rId374" Type="http://schemas.openxmlformats.org/officeDocument/2006/relationships/image" Target="../media/image2244.png"/><Relationship Id="rId395" Type="http://schemas.openxmlformats.org/officeDocument/2006/relationships/customXml" Target="../ink/ink1150.xml"/><Relationship Id="rId409" Type="http://schemas.openxmlformats.org/officeDocument/2006/relationships/customXml" Target="../ink/ink1157.xml"/><Relationship Id="rId71" Type="http://schemas.openxmlformats.org/officeDocument/2006/relationships/customXml" Target="../ink/ink988.xml"/><Relationship Id="rId92" Type="http://schemas.openxmlformats.org/officeDocument/2006/relationships/image" Target="../media/image2103.png"/><Relationship Id="rId213" Type="http://schemas.openxmlformats.org/officeDocument/2006/relationships/customXml" Target="../ink/ink1059.xml"/><Relationship Id="rId234" Type="http://schemas.openxmlformats.org/officeDocument/2006/relationships/image" Target="../media/image2174.png"/><Relationship Id="rId420" Type="http://schemas.openxmlformats.org/officeDocument/2006/relationships/image" Target="../media/image2267.png"/><Relationship Id="rId2" Type="http://schemas.openxmlformats.org/officeDocument/2006/relationships/image" Target="../media/image2.emf"/><Relationship Id="rId29" Type="http://schemas.openxmlformats.org/officeDocument/2006/relationships/customXml" Target="../ink/ink967.xml"/><Relationship Id="rId255" Type="http://schemas.openxmlformats.org/officeDocument/2006/relationships/customXml" Target="../ink/ink1080.xml"/><Relationship Id="rId276" Type="http://schemas.openxmlformats.org/officeDocument/2006/relationships/image" Target="../media/image2195.png"/><Relationship Id="rId297" Type="http://schemas.openxmlformats.org/officeDocument/2006/relationships/customXml" Target="../ink/ink1101.xml"/><Relationship Id="rId441" Type="http://schemas.openxmlformats.org/officeDocument/2006/relationships/customXml" Target="../ink/ink1173.xml"/><Relationship Id="rId40" Type="http://schemas.openxmlformats.org/officeDocument/2006/relationships/image" Target="../media/image2077.png"/><Relationship Id="rId115" Type="http://schemas.openxmlformats.org/officeDocument/2006/relationships/customXml" Target="../ink/ink1010.xml"/><Relationship Id="rId136" Type="http://schemas.openxmlformats.org/officeDocument/2006/relationships/image" Target="../media/image2125.png"/><Relationship Id="rId157" Type="http://schemas.openxmlformats.org/officeDocument/2006/relationships/customXml" Target="../ink/ink1031.xml"/><Relationship Id="rId178" Type="http://schemas.openxmlformats.org/officeDocument/2006/relationships/image" Target="../media/image2146.png"/><Relationship Id="rId301" Type="http://schemas.openxmlformats.org/officeDocument/2006/relationships/customXml" Target="../ink/ink1103.xml"/><Relationship Id="rId322" Type="http://schemas.openxmlformats.org/officeDocument/2006/relationships/image" Target="../media/image2218.png"/><Relationship Id="rId343" Type="http://schemas.openxmlformats.org/officeDocument/2006/relationships/customXml" Target="../ink/ink1124.xml"/><Relationship Id="rId364" Type="http://schemas.openxmlformats.org/officeDocument/2006/relationships/image" Target="../media/image2239.png"/><Relationship Id="rId61" Type="http://schemas.openxmlformats.org/officeDocument/2006/relationships/customXml" Target="../ink/ink983.xml"/><Relationship Id="rId82" Type="http://schemas.openxmlformats.org/officeDocument/2006/relationships/image" Target="../media/image2098.png"/><Relationship Id="rId199" Type="http://schemas.openxmlformats.org/officeDocument/2006/relationships/customXml" Target="../ink/ink1052.xml"/><Relationship Id="rId203" Type="http://schemas.openxmlformats.org/officeDocument/2006/relationships/customXml" Target="../ink/ink1054.xml"/><Relationship Id="rId385" Type="http://schemas.openxmlformats.org/officeDocument/2006/relationships/customXml" Target="../ink/ink1145.xml"/><Relationship Id="rId19" Type="http://schemas.openxmlformats.org/officeDocument/2006/relationships/customXml" Target="../ink/ink962.xml"/><Relationship Id="rId224" Type="http://schemas.openxmlformats.org/officeDocument/2006/relationships/image" Target="../media/image2169.png"/><Relationship Id="rId245" Type="http://schemas.openxmlformats.org/officeDocument/2006/relationships/customXml" Target="../ink/ink1075.xml"/><Relationship Id="rId266" Type="http://schemas.openxmlformats.org/officeDocument/2006/relationships/image" Target="../media/image2190.png"/><Relationship Id="rId287" Type="http://schemas.openxmlformats.org/officeDocument/2006/relationships/customXml" Target="../ink/ink1096.xml"/><Relationship Id="rId410" Type="http://schemas.openxmlformats.org/officeDocument/2006/relationships/image" Target="../media/image2262.png"/><Relationship Id="rId431" Type="http://schemas.openxmlformats.org/officeDocument/2006/relationships/customXml" Target="../ink/ink1168.xml"/><Relationship Id="rId30" Type="http://schemas.openxmlformats.org/officeDocument/2006/relationships/image" Target="../media/image2072.png"/><Relationship Id="rId105" Type="http://schemas.openxmlformats.org/officeDocument/2006/relationships/customXml" Target="../ink/ink1005.xml"/><Relationship Id="rId126" Type="http://schemas.openxmlformats.org/officeDocument/2006/relationships/image" Target="../media/image2120.png"/><Relationship Id="rId147" Type="http://schemas.openxmlformats.org/officeDocument/2006/relationships/customXml" Target="../ink/ink1026.xml"/><Relationship Id="rId168" Type="http://schemas.openxmlformats.org/officeDocument/2006/relationships/image" Target="../media/image2141.png"/><Relationship Id="rId312" Type="http://schemas.openxmlformats.org/officeDocument/2006/relationships/image" Target="../media/image2213.png"/><Relationship Id="rId333" Type="http://schemas.openxmlformats.org/officeDocument/2006/relationships/customXml" Target="../ink/ink1119.xml"/><Relationship Id="rId354" Type="http://schemas.openxmlformats.org/officeDocument/2006/relationships/image" Target="../media/image2234.png"/><Relationship Id="rId51" Type="http://schemas.openxmlformats.org/officeDocument/2006/relationships/customXml" Target="../ink/ink978.xml"/><Relationship Id="rId72" Type="http://schemas.openxmlformats.org/officeDocument/2006/relationships/image" Target="../media/image2093.png"/><Relationship Id="rId93" Type="http://schemas.openxmlformats.org/officeDocument/2006/relationships/customXml" Target="../ink/ink999.xml"/><Relationship Id="rId189" Type="http://schemas.openxmlformats.org/officeDocument/2006/relationships/customXml" Target="../ink/ink1047.xml"/><Relationship Id="rId375" Type="http://schemas.openxmlformats.org/officeDocument/2006/relationships/customXml" Target="../ink/ink1140.xml"/><Relationship Id="rId396" Type="http://schemas.openxmlformats.org/officeDocument/2006/relationships/image" Target="../media/image2255.png"/><Relationship Id="rId3" Type="http://schemas.openxmlformats.org/officeDocument/2006/relationships/customXml" Target="../ink/ink954.xml"/><Relationship Id="rId214" Type="http://schemas.openxmlformats.org/officeDocument/2006/relationships/image" Target="../media/image2164.png"/><Relationship Id="rId235" Type="http://schemas.openxmlformats.org/officeDocument/2006/relationships/customXml" Target="../ink/ink1070.xml"/><Relationship Id="rId256" Type="http://schemas.openxmlformats.org/officeDocument/2006/relationships/image" Target="../media/image2185.png"/><Relationship Id="rId277" Type="http://schemas.openxmlformats.org/officeDocument/2006/relationships/customXml" Target="../ink/ink1091.xml"/><Relationship Id="rId298" Type="http://schemas.openxmlformats.org/officeDocument/2006/relationships/image" Target="../media/image2206.png"/><Relationship Id="rId400" Type="http://schemas.openxmlformats.org/officeDocument/2006/relationships/image" Target="../media/image2257.png"/><Relationship Id="rId421" Type="http://schemas.openxmlformats.org/officeDocument/2006/relationships/customXml" Target="../ink/ink1163.xml"/><Relationship Id="rId442" Type="http://schemas.openxmlformats.org/officeDocument/2006/relationships/image" Target="../media/image2278.png"/><Relationship Id="rId116" Type="http://schemas.openxmlformats.org/officeDocument/2006/relationships/image" Target="../media/image2115.png"/><Relationship Id="rId137" Type="http://schemas.openxmlformats.org/officeDocument/2006/relationships/customXml" Target="../ink/ink1021.xml"/><Relationship Id="rId158" Type="http://schemas.openxmlformats.org/officeDocument/2006/relationships/image" Target="../media/image2136.png"/><Relationship Id="rId302" Type="http://schemas.openxmlformats.org/officeDocument/2006/relationships/image" Target="../media/image2208.png"/><Relationship Id="rId323" Type="http://schemas.openxmlformats.org/officeDocument/2006/relationships/customXml" Target="../ink/ink1114.xml"/><Relationship Id="rId344" Type="http://schemas.openxmlformats.org/officeDocument/2006/relationships/image" Target="../media/image2229.png"/><Relationship Id="rId20" Type="http://schemas.openxmlformats.org/officeDocument/2006/relationships/image" Target="../media/image2067.png"/><Relationship Id="rId41" Type="http://schemas.openxmlformats.org/officeDocument/2006/relationships/customXml" Target="../ink/ink973.xml"/><Relationship Id="rId62" Type="http://schemas.openxmlformats.org/officeDocument/2006/relationships/image" Target="../media/image2088.png"/><Relationship Id="rId83" Type="http://schemas.openxmlformats.org/officeDocument/2006/relationships/customXml" Target="../ink/ink994.xml"/><Relationship Id="rId179" Type="http://schemas.openxmlformats.org/officeDocument/2006/relationships/customXml" Target="../ink/ink1042.xml"/><Relationship Id="rId365" Type="http://schemas.openxmlformats.org/officeDocument/2006/relationships/customXml" Target="../ink/ink1135.xml"/><Relationship Id="rId386" Type="http://schemas.openxmlformats.org/officeDocument/2006/relationships/image" Target="../media/image2250.png"/><Relationship Id="rId190" Type="http://schemas.openxmlformats.org/officeDocument/2006/relationships/image" Target="../media/image2152.png"/><Relationship Id="rId204" Type="http://schemas.openxmlformats.org/officeDocument/2006/relationships/image" Target="../media/image2159.png"/><Relationship Id="rId225" Type="http://schemas.openxmlformats.org/officeDocument/2006/relationships/customXml" Target="../ink/ink1065.xml"/><Relationship Id="rId246" Type="http://schemas.openxmlformats.org/officeDocument/2006/relationships/image" Target="../media/image2180.png"/><Relationship Id="rId267" Type="http://schemas.openxmlformats.org/officeDocument/2006/relationships/customXml" Target="../ink/ink1086.xml"/><Relationship Id="rId288" Type="http://schemas.openxmlformats.org/officeDocument/2006/relationships/image" Target="../media/image2201.png"/><Relationship Id="rId411" Type="http://schemas.openxmlformats.org/officeDocument/2006/relationships/customXml" Target="../ink/ink1158.xml"/><Relationship Id="rId432" Type="http://schemas.openxmlformats.org/officeDocument/2006/relationships/image" Target="../media/image2273.png"/><Relationship Id="rId106" Type="http://schemas.openxmlformats.org/officeDocument/2006/relationships/image" Target="../media/image2110.png"/><Relationship Id="rId127" Type="http://schemas.openxmlformats.org/officeDocument/2006/relationships/customXml" Target="../ink/ink1016.xml"/><Relationship Id="rId313" Type="http://schemas.openxmlformats.org/officeDocument/2006/relationships/customXml" Target="../ink/ink1109.xml"/><Relationship Id="rId10" Type="http://schemas.openxmlformats.org/officeDocument/2006/relationships/image" Target="../media/image2062.png"/><Relationship Id="rId31" Type="http://schemas.openxmlformats.org/officeDocument/2006/relationships/customXml" Target="../ink/ink968.xml"/><Relationship Id="rId52" Type="http://schemas.openxmlformats.org/officeDocument/2006/relationships/image" Target="../media/image2083.png"/><Relationship Id="rId73" Type="http://schemas.openxmlformats.org/officeDocument/2006/relationships/customXml" Target="../ink/ink989.xml"/><Relationship Id="rId94" Type="http://schemas.openxmlformats.org/officeDocument/2006/relationships/image" Target="../media/image2104.png"/><Relationship Id="rId148" Type="http://schemas.openxmlformats.org/officeDocument/2006/relationships/image" Target="../media/image2131.png"/><Relationship Id="rId169" Type="http://schemas.openxmlformats.org/officeDocument/2006/relationships/customXml" Target="../ink/ink1037.xml"/><Relationship Id="rId334" Type="http://schemas.openxmlformats.org/officeDocument/2006/relationships/image" Target="../media/image2224.png"/><Relationship Id="rId355" Type="http://schemas.openxmlformats.org/officeDocument/2006/relationships/customXml" Target="../ink/ink1130.xml"/><Relationship Id="rId376" Type="http://schemas.openxmlformats.org/officeDocument/2006/relationships/image" Target="../media/image2245.png"/><Relationship Id="rId397" Type="http://schemas.openxmlformats.org/officeDocument/2006/relationships/customXml" Target="../ink/ink1151.xml"/><Relationship Id="rId4" Type="http://schemas.openxmlformats.org/officeDocument/2006/relationships/image" Target="../media/image2059.png"/><Relationship Id="rId180" Type="http://schemas.openxmlformats.org/officeDocument/2006/relationships/image" Target="../media/image2147.png"/><Relationship Id="rId215" Type="http://schemas.openxmlformats.org/officeDocument/2006/relationships/customXml" Target="../ink/ink1060.xml"/><Relationship Id="rId236" Type="http://schemas.openxmlformats.org/officeDocument/2006/relationships/image" Target="../media/image2175.png"/><Relationship Id="rId257" Type="http://schemas.openxmlformats.org/officeDocument/2006/relationships/customXml" Target="../ink/ink1081.xml"/><Relationship Id="rId278" Type="http://schemas.openxmlformats.org/officeDocument/2006/relationships/image" Target="../media/image2196.png"/><Relationship Id="rId401" Type="http://schemas.openxmlformats.org/officeDocument/2006/relationships/customXml" Target="../ink/ink1153.xml"/><Relationship Id="rId422" Type="http://schemas.openxmlformats.org/officeDocument/2006/relationships/image" Target="../media/image2268.png"/><Relationship Id="rId303" Type="http://schemas.openxmlformats.org/officeDocument/2006/relationships/customXml" Target="../ink/ink1104.xml"/><Relationship Id="rId42" Type="http://schemas.openxmlformats.org/officeDocument/2006/relationships/image" Target="../media/image2078.png"/><Relationship Id="rId84" Type="http://schemas.openxmlformats.org/officeDocument/2006/relationships/image" Target="../media/image2099.png"/><Relationship Id="rId138" Type="http://schemas.openxmlformats.org/officeDocument/2006/relationships/image" Target="../media/image2126.png"/><Relationship Id="rId345" Type="http://schemas.openxmlformats.org/officeDocument/2006/relationships/customXml" Target="../ink/ink1125.xml"/><Relationship Id="rId387" Type="http://schemas.openxmlformats.org/officeDocument/2006/relationships/customXml" Target="../ink/ink1146.xml"/><Relationship Id="rId191" Type="http://schemas.openxmlformats.org/officeDocument/2006/relationships/customXml" Target="../ink/ink1048.xml"/><Relationship Id="rId205" Type="http://schemas.openxmlformats.org/officeDocument/2006/relationships/customXml" Target="../ink/ink1055.xml"/><Relationship Id="rId247" Type="http://schemas.openxmlformats.org/officeDocument/2006/relationships/customXml" Target="../ink/ink1076.xml"/><Relationship Id="rId412" Type="http://schemas.openxmlformats.org/officeDocument/2006/relationships/image" Target="../media/image2263.png"/><Relationship Id="rId107" Type="http://schemas.openxmlformats.org/officeDocument/2006/relationships/customXml" Target="../ink/ink1006.xml"/><Relationship Id="rId289" Type="http://schemas.openxmlformats.org/officeDocument/2006/relationships/customXml" Target="../ink/ink1097.xml"/><Relationship Id="rId11" Type="http://schemas.openxmlformats.org/officeDocument/2006/relationships/customXml" Target="../ink/ink958.xml"/><Relationship Id="rId53" Type="http://schemas.openxmlformats.org/officeDocument/2006/relationships/customXml" Target="../ink/ink979.xml"/><Relationship Id="rId149" Type="http://schemas.openxmlformats.org/officeDocument/2006/relationships/customXml" Target="../ink/ink1027.xml"/><Relationship Id="rId314" Type="http://schemas.openxmlformats.org/officeDocument/2006/relationships/image" Target="../media/image2214.png"/><Relationship Id="rId356" Type="http://schemas.openxmlformats.org/officeDocument/2006/relationships/image" Target="../media/image2235.png"/><Relationship Id="rId398" Type="http://schemas.openxmlformats.org/officeDocument/2006/relationships/image" Target="../media/image2256.png"/><Relationship Id="rId95" Type="http://schemas.openxmlformats.org/officeDocument/2006/relationships/customXml" Target="../ink/ink1000.xml"/><Relationship Id="rId160" Type="http://schemas.openxmlformats.org/officeDocument/2006/relationships/image" Target="../media/image2137.png"/><Relationship Id="rId216" Type="http://schemas.openxmlformats.org/officeDocument/2006/relationships/image" Target="../media/image2165.png"/><Relationship Id="rId423" Type="http://schemas.openxmlformats.org/officeDocument/2006/relationships/customXml" Target="../ink/ink1164.xml"/><Relationship Id="rId258" Type="http://schemas.openxmlformats.org/officeDocument/2006/relationships/image" Target="../media/image2186.png"/><Relationship Id="rId22" Type="http://schemas.openxmlformats.org/officeDocument/2006/relationships/image" Target="../media/image2068.png"/><Relationship Id="rId64" Type="http://schemas.openxmlformats.org/officeDocument/2006/relationships/image" Target="../media/image2089.png"/><Relationship Id="rId118" Type="http://schemas.openxmlformats.org/officeDocument/2006/relationships/image" Target="../media/image2116.png"/><Relationship Id="rId325" Type="http://schemas.openxmlformats.org/officeDocument/2006/relationships/customXml" Target="../ink/ink1115.xml"/><Relationship Id="rId367" Type="http://schemas.openxmlformats.org/officeDocument/2006/relationships/customXml" Target="../ink/ink1136.xml"/><Relationship Id="rId171" Type="http://schemas.openxmlformats.org/officeDocument/2006/relationships/customXml" Target="../ink/ink1038.xml"/><Relationship Id="rId227" Type="http://schemas.openxmlformats.org/officeDocument/2006/relationships/customXml" Target="../ink/ink1066.xml"/><Relationship Id="rId269" Type="http://schemas.openxmlformats.org/officeDocument/2006/relationships/customXml" Target="../ink/ink1087.xml"/><Relationship Id="rId434" Type="http://schemas.openxmlformats.org/officeDocument/2006/relationships/image" Target="../media/image2274.png"/><Relationship Id="rId33" Type="http://schemas.openxmlformats.org/officeDocument/2006/relationships/customXml" Target="../ink/ink969.xml"/><Relationship Id="rId129" Type="http://schemas.openxmlformats.org/officeDocument/2006/relationships/customXml" Target="../ink/ink1017.xml"/><Relationship Id="rId280" Type="http://schemas.openxmlformats.org/officeDocument/2006/relationships/image" Target="../media/image2197.png"/><Relationship Id="rId336" Type="http://schemas.openxmlformats.org/officeDocument/2006/relationships/image" Target="../media/image2225.png"/><Relationship Id="rId75" Type="http://schemas.openxmlformats.org/officeDocument/2006/relationships/customXml" Target="../ink/ink990.xml"/><Relationship Id="rId140" Type="http://schemas.openxmlformats.org/officeDocument/2006/relationships/image" Target="../media/image2127.png"/><Relationship Id="rId182" Type="http://schemas.openxmlformats.org/officeDocument/2006/relationships/image" Target="../media/image2148.png"/><Relationship Id="rId378" Type="http://schemas.openxmlformats.org/officeDocument/2006/relationships/image" Target="../media/image2246.png"/><Relationship Id="rId403" Type="http://schemas.openxmlformats.org/officeDocument/2006/relationships/customXml" Target="../ink/ink1154.xml"/><Relationship Id="rId6" Type="http://schemas.openxmlformats.org/officeDocument/2006/relationships/image" Target="../media/image2060.png"/><Relationship Id="rId238" Type="http://schemas.openxmlformats.org/officeDocument/2006/relationships/image" Target="../media/image2176.png"/><Relationship Id="rId291" Type="http://schemas.openxmlformats.org/officeDocument/2006/relationships/customXml" Target="../ink/ink1098.xml"/><Relationship Id="rId305" Type="http://schemas.openxmlformats.org/officeDocument/2006/relationships/customXml" Target="../ink/ink1105.xml"/><Relationship Id="rId347" Type="http://schemas.openxmlformats.org/officeDocument/2006/relationships/customXml" Target="../ink/ink1126.xml"/><Relationship Id="rId44" Type="http://schemas.openxmlformats.org/officeDocument/2006/relationships/image" Target="../media/image2079.png"/><Relationship Id="rId86" Type="http://schemas.openxmlformats.org/officeDocument/2006/relationships/image" Target="../media/image2100.png"/><Relationship Id="rId151" Type="http://schemas.openxmlformats.org/officeDocument/2006/relationships/customXml" Target="../ink/ink1028.xml"/><Relationship Id="rId389" Type="http://schemas.openxmlformats.org/officeDocument/2006/relationships/customXml" Target="../ink/ink1147.xml"/><Relationship Id="rId193" Type="http://schemas.openxmlformats.org/officeDocument/2006/relationships/customXml" Target="../ink/ink1049.xml"/><Relationship Id="rId207" Type="http://schemas.openxmlformats.org/officeDocument/2006/relationships/customXml" Target="../ink/ink1056.xml"/><Relationship Id="rId249" Type="http://schemas.openxmlformats.org/officeDocument/2006/relationships/customXml" Target="../ink/ink1077.xml"/><Relationship Id="rId414" Type="http://schemas.openxmlformats.org/officeDocument/2006/relationships/image" Target="../media/image2264.png"/><Relationship Id="rId13" Type="http://schemas.openxmlformats.org/officeDocument/2006/relationships/customXml" Target="../ink/ink959.xml"/><Relationship Id="rId109" Type="http://schemas.openxmlformats.org/officeDocument/2006/relationships/customXml" Target="../ink/ink1007.xml"/><Relationship Id="rId260" Type="http://schemas.openxmlformats.org/officeDocument/2006/relationships/image" Target="../media/image2187.png"/><Relationship Id="rId316" Type="http://schemas.openxmlformats.org/officeDocument/2006/relationships/image" Target="../media/image2215.png"/><Relationship Id="rId55" Type="http://schemas.openxmlformats.org/officeDocument/2006/relationships/customXml" Target="../ink/ink980.xml"/><Relationship Id="rId97" Type="http://schemas.openxmlformats.org/officeDocument/2006/relationships/customXml" Target="../ink/ink1001.xml"/><Relationship Id="rId120" Type="http://schemas.openxmlformats.org/officeDocument/2006/relationships/image" Target="../media/image2117.png"/><Relationship Id="rId358" Type="http://schemas.openxmlformats.org/officeDocument/2006/relationships/image" Target="../media/image2236.png"/><Relationship Id="rId162" Type="http://schemas.openxmlformats.org/officeDocument/2006/relationships/image" Target="../media/image2138.png"/><Relationship Id="rId218" Type="http://schemas.openxmlformats.org/officeDocument/2006/relationships/image" Target="../media/image2166.png"/><Relationship Id="rId425" Type="http://schemas.openxmlformats.org/officeDocument/2006/relationships/customXml" Target="../ink/ink1165.xml"/><Relationship Id="rId271" Type="http://schemas.openxmlformats.org/officeDocument/2006/relationships/customXml" Target="../ink/ink1088.xml"/><Relationship Id="rId24" Type="http://schemas.openxmlformats.org/officeDocument/2006/relationships/image" Target="../media/image2069.png"/><Relationship Id="rId66" Type="http://schemas.openxmlformats.org/officeDocument/2006/relationships/image" Target="../media/image2090.png"/><Relationship Id="rId131" Type="http://schemas.openxmlformats.org/officeDocument/2006/relationships/customXml" Target="../ink/ink1018.xml"/><Relationship Id="rId327" Type="http://schemas.openxmlformats.org/officeDocument/2006/relationships/customXml" Target="../ink/ink1116.xml"/><Relationship Id="rId369" Type="http://schemas.openxmlformats.org/officeDocument/2006/relationships/customXml" Target="../ink/ink1137.xml"/><Relationship Id="rId173" Type="http://schemas.openxmlformats.org/officeDocument/2006/relationships/customXml" Target="../ink/ink1039.xml"/><Relationship Id="rId229" Type="http://schemas.openxmlformats.org/officeDocument/2006/relationships/customXml" Target="../ink/ink1067.xml"/><Relationship Id="rId380" Type="http://schemas.openxmlformats.org/officeDocument/2006/relationships/image" Target="../media/image2247.png"/><Relationship Id="rId436" Type="http://schemas.openxmlformats.org/officeDocument/2006/relationships/image" Target="../media/image2275.png"/><Relationship Id="rId240" Type="http://schemas.openxmlformats.org/officeDocument/2006/relationships/image" Target="../media/image2177.png"/><Relationship Id="rId35" Type="http://schemas.openxmlformats.org/officeDocument/2006/relationships/customXml" Target="../ink/ink970.xml"/><Relationship Id="rId77" Type="http://schemas.openxmlformats.org/officeDocument/2006/relationships/customXml" Target="../ink/ink991.xml"/><Relationship Id="rId100" Type="http://schemas.openxmlformats.org/officeDocument/2006/relationships/image" Target="../media/image2107.png"/><Relationship Id="rId282" Type="http://schemas.openxmlformats.org/officeDocument/2006/relationships/image" Target="../media/image2198.png"/><Relationship Id="rId338" Type="http://schemas.openxmlformats.org/officeDocument/2006/relationships/image" Target="../media/image2226.png"/><Relationship Id="rId8" Type="http://schemas.openxmlformats.org/officeDocument/2006/relationships/image" Target="../media/image2061.png"/><Relationship Id="rId142" Type="http://schemas.openxmlformats.org/officeDocument/2006/relationships/image" Target="../media/image2128.png"/><Relationship Id="rId184" Type="http://schemas.openxmlformats.org/officeDocument/2006/relationships/image" Target="../media/image2149.png"/><Relationship Id="rId391" Type="http://schemas.openxmlformats.org/officeDocument/2006/relationships/customXml" Target="../ink/ink1148.xml"/><Relationship Id="rId405" Type="http://schemas.openxmlformats.org/officeDocument/2006/relationships/customXml" Target="../ink/ink1155.xml"/><Relationship Id="rId251" Type="http://schemas.openxmlformats.org/officeDocument/2006/relationships/customXml" Target="../ink/ink1078.xml"/><Relationship Id="rId46" Type="http://schemas.openxmlformats.org/officeDocument/2006/relationships/image" Target="../media/image2080.png"/><Relationship Id="rId293" Type="http://schemas.openxmlformats.org/officeDocument/2006/relationships/customXml" Target="../ink/ink1099.xml"/><Relationship Id="rId307" Type="http://schemas.openxmlformats.org/officeDocument/2006/relationships/customXml" Target="../ink/ink1106.xml"/><Relationship Id="rId349" Type="http://schemas.openxmlformats.org/officeDocument/2006/relationships/customXml" Target="../ink/ink1127.xml"/><Relationship Id="rId88" Type="http://schemas.openxmlformats.org/officeDocument/2006/relationships/image" Target="../media/image2101.png"/><Relationship Id="rId111" Type="http://schemas.openxmlformats.org/officeDocument/2006/relationships/customXml" Target="../ink/ink1008.xml"/><Relationship Id="rId153" Type="http://schemas.openxmlformats.org/officeDocument/2006/relationships/customXml" Target="../ink/ink1029.xml"/><Relationship Id="rId195" Type="http://schemas.openxmlformats.org/officeDocument/2006/relationships/customXml" Target="../ink/ink1050.xml"/><Relationship Id="rId209" Type="http://schemas.openxmlformats.org/officeDocument/2006/relationships/customXml" Target="../ink/ink1057.xml"/><Relationship Id="rId360" Type="http://schemas.openxmlformats.org/officeDocument/2006/relationships/image" Target="../media/image2237.png"/><Relationship Id="rId416" Type="http://schemas.openxmlformats.org/officeDocument/2006/relationships/image" Target="../media/image2265.png"/><Relationship Id="rId220" Type="http://schemas.openxmlformats.org/officeDocument/2006/relationships/image" Target="../media/image2167.png"/><Relationship Id="rId15" Type="http://schemas.openxmlformats.org/officeDocument/2006/relationships/customXml" Target="../ink/ink960.xml"/><Relationship Id="rId57" Type="http://schemas.openxmlformats.org/officeDocument/2006/relationships/customXml" Target="../ink/ink981.xml"/><Relationship Id="rId262" Type="http://schemas.openxmlformats.org/officeDocument/2006/relationships/image" Target="../media/image2188.png"/><Relationship Id="rId318" Type="http://schemas.openxmlformats.org/officeDocument/2006/relationships/image" Target="../media/image2216.png"/><Relationship Id="rId99" Type="http://schemas.openxmlformats.org/officeDocument/2006/relationships/customXml" Target="../ink/ink1002.xml"/><Relationship Id="rId122" Type="http://schemas.openxmlformats.org/officeDocument/2006/relationships/image" Target="../media/image2118.png"/><Relationship Id="rId164" Type="http://schemas.openxmlformats.org/officeDocument/2006/relationships/image" Target="../media/image2139.png"/><Relationship Id="rId371" Type="http://schemas.openxmlformats.org/officeDocument/2006/relationships/customXml" Target="../ink/ink1138.xml"/><Relationship Id="rId427" Type="http://schemas.openxmlformats.org/officeDocument/2006/relationships/customXml" Target="../ink/ink1166.xml"/><Relationship Id="rId26" Type="http://schemas.openxmlformats.org/officeDocument/2006/relationships/image" Target="../media/image2070.png"/><Relationship Id="rId231" Type="http://schemas.openxmlformats.org/officeDocument/2006/relationships/customXml" Target="../ink/ink1068.xml"/><Relationship Id="rId273" Type="http://schemas.openxmlformats.org/officeDocument/2006/relationships/customXml" Target="../ink/ink1089.xml"/><Relationship Id="rId329" Type="http://schemas.openxmlformats.org/officeDocument/2006/relationships/customXml" Target="../ink/ink1117.xml"/><Relationship Id="rId68" Type="http://schemas.openxmlformats.org/officeDocument/2006/relationships/image" Target="../media/image2091.png"/><Relationship Id="rId133" Type="http://schemas.openxmlformats.org/officeDocument/2006/relationships/customXml" Target="../ink/ink1019.xml"/><Relationship Id="rId175" Type="http://schemas.openxmlformats.org/officeDocument/2006/relationships/customXml" Target="../ink/ink1040.xml"/><Relationship Id="rId340" Type="http://schemas.openxmlformats.org/officeDocument/2006/relationships/image" Target="../media/image2227.png"/><Relationship Id="rId200" Type="http://schemas.openxmlformats.org/officeDocument/2006/relationships/image" Target="../media/image2157.png"/><Relationship Id="rId382" Type="http://schemas.openxmlformats.org/officeDocument/2006/relationships/image" Target="../media/image2248.png"/><Relationship Id="rId438" Type="http://schemas.openxmlformats.org/officeDocument/2006/relationships/image" Target="../media/image2276.png"/><Relationship Id="rId242" Type="http://schemas.openxmlformats.org/officeDocument/2006/relationships/image" Target="../media/image2178.png"/><Relationship Id="rId284" Type="http://schemas.openxmlformats.org/officeDocument/2006/relationships/image" Target="../media/image2199.png"/><Relationship Id="rId37" Type="http://schemas.openxmlformats.org/officeDocument/2006/relationships/customXml" Target="../ink/ink971.xml"/><Relationship Id="rId79" Type="http://schemas.openxmlformats.org/officeDocument/2006/relationships/customXml" Target="../ink/ink992.xml"/><Relationship Id="rId102" Type="http://schemas.openxmlformats.org/officeDocument/2006/relationships/image" Target="../media/image2108.png"/><Relationship Id="rId144" Type="http://schemas.openxmlformats.org/officeDocument/2006/relationships/image" Target="../media/image2129.png"/><Relationship Id="rId90" Type="http://schemas.openxmlformats.org/officeDocument/2006/relationships/image" Target="../media/image2102.png"/><Relationship Id="rId186" Type="http://schemas.openxmlformats.org/officeDocument/2006/relationships/image" Target="../media/image2150.png"/><Relationship Id="rId351" Type="http://schemas.openxmlformats.org/officeDocument/2006/relationships/customXml" Target="../ink/ink1128.xml"/><Relationship Id="rId393" Type="http://schemas.openxmlformats.org/officeDocument/2006/relationships/customXml" Target="../ink/ink1149.xml"/><Relationship Id="rId407" Type="http://schemas.openxmlformats.org/officeDocument/2006/relationships/customXml" Target="../ink/ink1156.xml"/><Relationship Id="rId211" Type="http://schemas.openxmlformats.org/officeDocument/2006/relationships/customXml" Target="../ink/ink1058.xml"/><Relationship Id="rId253" Type="http://schemas.openxmlformats.org/officeDocument/2006/relationships/customXml" Target="../ink/ink1079.xml"/><Relationship Id="rId295" Type="http://schemas.openxmlformats.org/officeDocument/2006/relationships/customXml" Target="../ink/ink1100.xml"/><Relationship Id="rId309" Type="http://schemas.openxmlformats.org/officeDocument/2006/relationships/customXml" Target="../ink/ink1107.xml"/><Relationship Id="rId48" Type="http://schemas.openxmlformats.org/officeDocument/2006/relationships/image" Target="../media/image2081.png"/><Relationship Id="rId113" Type="http://schemas.openxmlformats.org/officeDocument/2006/relationships/customXml" Target="../ink/ink1009.xml"/><Relationship Id="rId320" Type="http://schemas.openxmlformats.org/officeDocument/2006/relationships/image" Target="../media/image2217.png"/><Relationship Id="rId155" Type="http://schemas.openxmlformats.org/officeDocument/2006/relationships/customXml" Target="../ink/ink1030.xml"/><Relationship Id="rId197" Type="http://schemas.openxmlformats.org/officeDocument/2006/relationships/customXml" Target="../ink/ink1051.xml"/><Relationship Id="rId362" Type="http://schemas.openxmlformats.org/officeDocument/2006/relationships/image" Target="../media/image2238.png"/><Relationship Id="rId418" Type="http://schemas.openxmlformats.org/officeDocument/2006/relationships/image" Target="../media/image2266.png"/><Relationship Id="rId222" Type="http://schemas.openxmlformats.org/officeDocument/2006/relationships/image" Target="../media/image2168.png"/><Relationship Id="rId264" Type="http://schemas.openxmlformats.org/officeDocument/2006/relationships/image" Target="../media/image2189.png"/><Relationship Id="rId17" Type="http://schemas.openxmlformats.org/officeDocument/2006/relationships/customXml" Target="../ink/ink961.xml"/><Relationship Id="rId59" Type="http://schemas.openxmlformats.org/officeDocument/2006/relationships/customXml" Target="../ink/ink982.xml"/><Relationship Id="rId124" Type="http://schemas.openxmlformats.org/officeDocument/2006/relationships/image" Target="../media/image2119.png"/><Relationship Id="rId70" Type="http://schemas.openxmlformats.org/officeDocument/2006/relationships/image" Target="../media/image2092.png"/><Relationship Id="rId166" Type="http://schemas.openxmlformats.org/officeDocument/2006/relationships/image" Target="../media/image2140.png"/><Relationship Id="rId331" Type="http://schemas.openxmlformats.org/officeDocument/2006/relationships/customXml" Target="../ink/ink1118.xml"/><Relationship Id="rId373" Type="http://schemas.openxmlformats.org/officeDocument/2006/relationships/customXml" Target="../ink/ink1139.xml"/><Relationship Id="rId429" Type="http://schemas.openxmlformats.org/officeDocument/2006/relationships/customXml" Target="../ink/ink1167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069.xml"/><Relationship Id="rId440" Type="http://schemas.openxmlformats.org/officeDocument/2006/relationships/image" Target="../media/image2277.png"/><Relationship Id="rId28" Type="http://schemas.openxmlformats.org/officeDocument/2006/relationships/image" Target="../media/image2071.png"/><Relationship Id="rId275" Type="http://schemas.openxmlformats.org/officeDocument/2006/relationships/customXml" Target="../ink/ink1090.xml"/><Relationship Id="rId300" Type="http://schemas.openxmlformats.org/officeDocument/2006/relationships/image" Target="../media/image2207.png"/><Relationship Id="rId81" Type="http://schemas.openxmlformats.org/officeDocument/2006/relationships/customXml" Target="../ink/ink993.xml"/><Relationship Id="rId135" Type="http://schemas.openxmlformats.org/officeDocument/2006/relationships/customXml" Target="../ink/ink1020.xml"/><Relationship Id="rId177" Type="http://schemas.openxmlformats.org/officeDocument/2006/relationships/customXml" Target="../ink/ink1041.xml"/><Relationship Id="rId342" Type="http://schemas.openxmlformats.org/officeDocument/2006/relationships/image" Target="../media/image2228.png"/><Relationship Id="rId384" Type="http://schemas.openxmlformats.org/officeDocument/2006/relationships/image" Target="../media/image22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134/S106377882204007X#ref-CR9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ink.springer.com/article/10.1134/S106377882204007X#ref-CR29" TargetMode="Externa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36.png"/><Relationship Id="rId21" Type="http://schemas.openxmlformats.org/officeDocument/2006/relationships/image" Target="../media/image2288.png"/><Relationship Id="rId63" Type="http://schemas.openxmlformats.org/officeDocument/2006/relationships/image" Target="../media/image2309.png"/><Relationship Id="rId159" Type="http://schemas.openxmlformats.org/officeDocument/2006/relationships/image" Target="../media/image2357.png"/><Relationship Id="rId170" Type="http://schemas.openxmlformats.org/officeDocument/2006/relationships/image" Target="../media/image2362.png"/><Relationship Id="rId191" Type="http://schemas.openxmlformats.org/officeDocument/2006/relationships/customXml" Target="../ink/ink1269.xml"/><Relationship Id="rId205" Type="http://schemas.openxmlformats.org/officeDocument/2006/relationships/customXml" Target="../ink/ink1276.xml"/><Relationship Id="rId226" Type="http://schemas.openxmlformats.org/officeDocument/2006/relationships/image" Target="../media/image2390.png"/><Relationship Id="rId247" Type="http://schemas.openxmlformats.org/officeDocument/2006/relationships/customXml" Target="../ink/ink1297.xml"/><Relationship Id="rId107" Type="http://schemas.openxmlformats.org/officeDocument/2006/relationships/image" Target="../media/image2331.png"/><Relationship Id="rId11" Type="http://schemas.openxmlformats.org/officeDocument/2006/relationships/image" Target="../media/image2283.png"/><Relationship Id="rId32" Type="http://schemas.openxmlformats.org/officeDocument/2006/relationships/customXml" Target="../ink/ink1189.xml"/><Relationship Id="rId53" Type="http://schemas.openxmlformats.org/officeDocument/2006/relationships/image" Target="../media/image2304.png"/><Relationship Id="rId74" Type="http://schemas.openxmlformats.org/officeDocument/2006/relationships/customXml" Target="../ink/ink1210.xml"/><Relationship Id="rId128" Type="http://schemas.openxmlformats.org/officeDocument/2006/relationships/customXml" Target="../ink/ink1237.xml"/><Relationship Id="rId149" Type="http://schemas.openxmlformats.org/officeDocument/2006/relationships/image" Target="../media/image2352.png"/><Relationship Id="rId5" Type="http://schemas.openxmlformats.org/officeDocument/2006/relationships/image" Target="../media/image2280.png"/><Relationship Id="rId95" Type="http://schemas.openxmlformats.org/officeDocument/2006/relationships/image" Target="../media/image2325.png"/><Relationship Id="rId160" Type="http://schemas.openxmlformats.org/officeDocument/2006/relationships/customXml" Target="../ink/ink1253.xml"/><Relationship Id="rId181" Type="http://schemas.openxmlformats.org/officeDocument/2006/relationships/customXml" Target="../ink/ink1264.xml"/><Relationship Id="rId216" Type="http://schemas.openxmlformats.org/officeDocument/2006/relationships/image" Target="../media/image2385.png"/><Relationship Id="rId237" Type="http://schemas.openxmlformats.org/officeDocument/2006/relationships/customXml" Target="../ink/ink1292.xml"/><Relationship Id="rId258" Type="http://schemas.openxmlformats.org/officeDocument/2006/relationships/image" Target="../media/image2406.png"/><Relationship Id="rId22" Type="http://schemas.openxmlformats.org/officeDocument/2006/relationships/customXml" Target="../ink/ink1184.xml"/><Relationship Id="rId43" Type="http://schemas.openxmlformats.org/officeDocument/2006/relationships/image" Target="../media/image2299.png"/><Relationship Id="rId64" Type="http://schemas.openxmlformats.org/officeDocument/2006/relationships/customXml" Target="../ink/ink1205.xml"/><Relationship Id="rId118" Type="http://schemas.openxmlformats.org/officeDocument/2006/relationships/customXml" Target="../ink/ink1232.xml"/><Relationship Id="rId139" Type="http://schemas.openxmlformats.org/officeDocument/2006/relationships/image" Target="../media/image2347.png"/><Relationship Id="rId85" Type="http://schemas.openxmlformats.org/officeDocument/2006/relationships/image" Target="../media/image2320.png"/><Relationship Id="rId150" Type="http://schemas.openxmlformats.org/officeDocument/2006/relationships/customXml" Target="../ink/ink1248.xml"/><Relationship Id="rId171" Type="http://schemas.openxmlformats.org/officeDocument/2006/relationships/customXml" Target="../ink/ink1259.xml"/><Relationship Id="rId192" Type="http://schemas.openxmlformats.org/officeDocument/2006/relationships/image" Target="../media/image2373.png"/><Relationship Id="rId206" Type="http://schemas.openxmlformats.org/officeDocument/2006/relationships/image" Target="../media/image2380.png"/><Relationship Id="rId227" Type="http://schemas.openxmlformats.org/officeDocument/2006/relationships/customXml" Target="../ink/ink1287.xml"/><Relationship Id="rId248" Type="http://schemas.openxmlformats.org/officeDocument/2006/relationships/image" Target="../media/image2401.png"/><Relationship Id="rId12" Type="http://schemas.openxmlformats.org/officeDocument/2006/relationships/customXml" Target="../ink/ink1179.xml"/><Relationship Id="rId33" Type="http://schemas.openxmlformats.org/officeDocument/2006/relationships/image" Target="../media/image2294.png"/><Relationship Id="rId108" Type="http://schemas.openxmlformats.org/officeDocument/2006/relationships/customXml" Target="../ink/ink1227.xml"/><Relationship Id="rId129" Type="http://schemas.openxmlformats.org/officeDocument/2006/relationships/image" Target="../media/image2342.png"/><Relationship Id="rId54" Type="http://schemas.openxmlformats.org/officeDocument/2006/relationships/customXml" Target="../ink/ink1200.xml"/><Relationship Id="rId75" Type="http://schemas.openxmlformats.org/officeDocument/2006/relationships/image" Target="../media/image2315.png"/><Relationship Id="rId96" Type="http://schemas.openxmlformats.org/officeDocument/2006/relationships/customXml" Target="../ink/ink1221.xml"/><Relationship Id="rId140" Type="http://schemas.openxmlformats.org/officeDocument/2006/relationships/customXml" Target="../ink/ink1243.xml"/><Relationship Id="rId161" Type="http://schemas.openxmlformats.org/officeDocument/2006/relationships/image" Target="../media/image2358.png"/><Relationship Id="rId182" Type="http://schemas.openxmlformats.org/officeDocument/2006/relationships/image" Target="../media/image2368.png"/><Relationship Id="rId217" Type="http://schemas.openxmlformats.org/officeDocument/2006/relationships/customXml" Target="../ink/ink1282.xml"/><Relationship Id="rId6" Type="http://schemas.openxmlformats.org/officeDocument/2006/relationships/customXml" Target="../ink/ink1176.xml"/><Relationship Id="rId238" Type="http://schemas.openxmlformats.org/officeDocument/2006/relationships/image" Target="../media/image2396.png"/><Relationship Id="rId259" Type="http://schemas.openxmlformats.org/officeDocument/2006/relationships/customXml" Target="../ink/ink1303.xml"/><Relationship Id="rId23" Type="http://schemas.openxmlformats.org/officeDocument/2006/relationships/image" Target="../media/image2289.png"/><Relationship Id="rId119" Type="http://schemas.openxmlformats.org/officeDocument/2006/relationships/image" Target="../media/image2337.png"/><Relationship Id="rId44" Type="http://schemas.openxmlformats.org/officeDocument/2006/relationships/customXml" Target="../ink/ink1195.xml"/><Relationship Id="rId65" Type="http://schemas.openxmlformats.org/officeDocument/2006/relationships/image" Target="../media/image2310.png"/><Relationship Id="rId86" Type="http://schemas.openxmlformats.org/officeDocument/2006/relationships/customXml" Target="../ink/ink1216.xml"/><Relationship Id="rId130" Type="http://schemas.openxmlformats.org/officeDocument/2006/relationships/customXml" Target="../ink/ink1238.xml"/><Relationship Id="rId151" Type="http://schemas.openxmlformats.org/officeDocument/2006/relationships/image" Target="../media/image2353.png"/><Relationship Id="rId172" Type="http://schemas.openxmlformats.org/officeDocument/2006/relationships/image" Target="../media/image2363.png"/><Relationship Id="rId193" Type="http://schemas.openxmlformats.org/officeDocument/2006/relationships/customXml" Target="../ink/ink1270.xml"/><Relationship Id="rId207" Type="http://schemas.openxmlformats.org/officeDocument/2006/relationships/customXml" Target="../ink/ink1277.xml"/><Relationship Id="rId228" Type="http://schemas.openxmlformats.org/officeDocument/2006/relationships/image" Target="../media/image2391.png"/><Relationship Id="rId249" Type="http://schemas.openxmlformats.org/officeDocument/2006/relationships/customXml" Target="../ink/ink1298.xml"/><Relationship Id="rId13" Type="http://schemas.openxmlformats.org/officeDocument/2006/relationships/image" Target="../media/image2284.png"/><Relationship Id="rId109" Type="http://schemas.openxmlformats.org/officeDocument/2006/relationships/image" Target="../media/image2332.png"/><Relationship Id="rId260" Type="http://schemas.openxmlformats.org/officeDocument/2006/relationships/image" Target="../media/image2407.png"/><Relationship Id="rId34" Type="http://schemas.openxmlformats.org/officeDocument/2006/relationships/customXml" Target="../ink/ink1190.xml"/><Relationship Id="rId55" Type="http://schemas.openxmlformats.org/officeDocument/2006/relationships/image" Target="../media/image2305.png"/><Relationship Id="rId76" Type="http://schemas.openxmlformats.org/officeDocument/2006/relationships/customXml" Target="../ink/ink1211.xml"/><Relationship Id="rId97" Type="http://schemas.openxmlformats.org/officeDocument/2006/relationships/image" Target="../media/image2326.png"/><Relationship Id="rId120" Type="http://schemas.openxmlformats.org/officeDocument/2006/relationships/customXml" Target="../ink/ink1233.xml"/><Relationship Id="rId141" Type="http://schemas.openxmlformats.org/officeDocument/2006/relationships/image" Target="../media/image2348.png"/><Relationship Id="rId7" Type="http://schemas.openxmlformats.org/officeDocument/2006/relationships/image" Target="../media/image2281.png"/><Relationship Id="rId162" Type="http://schemas.openxmlformats.org/officeDocument/2006/relationships/customXml" Target="../ink/ink1254.xml"/><Relationship Id="rId183" Type="http://schemas.openxmlformats.org/officeDocument/2006/relationships/customXml" Target="../ink/ink1265.xml"/><Relationship Id="rId218" Type="http://schemas.openxmlformats.org/officeDocument/2006/relationships/image" Target="../media/image2386.png"/><Relationship Id="rId239" Type="http://schemas.openxmlformats.org/officeDocument/2006/relationships/customXml" Target="../ink/ink1293.xml"/><Relationship Id="rId250" Type="http://schemas.openxmlformats.org/officeDocument/2006/relationships/image" Target="../media/image2402.png"/><Relationship Id="rId24" Type="http://schemas.openxmlformats.org/officeDocument/2006/relationships/customXml" Target="../ink/ink1185.xml"/><Relationship Id="rId45" Type="http://schemas.openxmlformats.org/officeDocument/2006/relationships/image" Target="../media/image2300.png"/><Relationship Id="rId66" Type="http://schemas.openxmlformats.org/officeDocument/2006/relationships/customXml" Target="../ink/ink1206.xml"/><Relationship Id="rId87" Type="http://schemas.openxmlformats.org/officeDocument/2006/relationships/image" Target="../media/image2321.png"/><Relationship Id="rId110" Type="http://schemas.openxmlformats.org/officeDocument/2006/relationships/customXml" Target="../ink/ink1228.xml"/><Relationship Id="rId131" Type="http://schemas.openxmlformats.org/officeDocument/2006/relationships/image" Target="../media/image2343.png"/><Relationship Id="rId152" Type="http://schemas.openxmlformats.org/officeDocument/2006/relationships/customXml" Target="../ink/ink1249.xml"/><Relationship Id="rId173" Type="http://schemas.openxmlformats.org/officeDocument/2006/relationships/customXml" Target="../ink/ink1260.xml"/><Relationship Id="rId194" Type="http://schemas.openxmlformats.org/officeDocument/2006/relationships/image" Target="../media/image2374.png"/><Relationship Id="rId208" Type="http://schemas.openxmlformats.org/officeDocument/2006/relationships/image" Target="../media/image2381.png"/><Relationship Id="rId229" Type="http://schemas.openxmlformats.org/officeDocument/2006/relationships/customXml" Target="../ink/ink1288.xml"/><Relationship Id="rId240" Type="http://schemas.openxmlformats.org/officeDocument/2006/relationships/image" Target="../media/image2397.png"/><Relationship Id="rId261" Type="http://schemas.openxmlformats.org/officeDocument/2006/relationships/customXml" Target="../ink/ink1304.xml"/><Relationship Id="rId14" Type="http://schemas.openxmlformats.org/officeDocument/2006/relationships/customXml" Target="../ink/ink1180.xml"/><Relationship Id="rId35" Type="http://schemas.openxmlformats.org/officeDocument/2006/relationships/image" Target="../media/image2295.png"/><Relationship Id="rId56" Type="http://schemas.openxmlformats.org/officeDocument/2006/relationships/customXml" Target="../ink/ink1201.xml"/><Relationship Id="rId77" Type="http://schemas.openxmlformats.org/officeDocument/2006/relationships/image" Target="../media/image2316.png"/><Relationship Id="rId100" Type="http://schemas.openxmlformats.org/officeDocument/2006/relationships/customXml" Target="../ink/ink1223.xml"/><Relationship Id="rId8" Type="http://schemas.openxmlformats.org/officeDocument/2006/relationships/customXml" Target="../ink/ink1177.xml"/><Relationship Id="rId98" Type="http://schemas.openxmlformats.org/officeDocument/2006/relationships/customXml" Target="../ink/ink1222.xml"/><Relationship Id="rId121" Type="http://schemas.openxmlformats.org/officeDocument/2006/relationships/image" Target="../media/image2338.png"/><Relationship Id="rId142" Type="http://schemas.openxmlformats.org/officeDocument/2006/relationships/customXml" Target="../ink/ink1244.xml"/><Relationship Id="rId163" Type="http://schemas.openxmlformats.org/officeDocument/2006/relationships/image" Target="../media/image2359.png"/><Relationship Id="rId184" Type="http://schemas.openxmlformats.org/officeDocument/2006/relationships/image" Target="../media/image2369.png"/><Relationship Id="rId219" Type="http://schemas.openxmlformats.org/officeDocument/2006/relationships/customXml" Target="../ink/ink1283.xml"/><Relationship Id="rId230" Type="http://schemas.openxmlformats.org/officeDocument/2006/relationships/image" Target="../media/image2392.png"/><Relationship Id="rId251" Type="http://schemas.openxmlformats.org/officeDocument/2006/relationships/customXml" Target="../ink/ink1299.xml"/><Relationship Id="rId25" Type="http://schemas.openxmlformats.org/officeDocument/2006/relationships/image" Target="../media/image2290.png"/><Relationship Id="rId46" Type="http://schemas.openxmlformats.org/officeDocument/2006/relationships/customXml" Target="../ink/ink1196.xml"/><Relationship Id="rId67" Type="http://schemas.openxmlformats.org/officeDocument/2006/relationships/image" Target="../media/image2311.png"/><Relationship Id="rId88" Type="http://schemas.openxmlformats.org/officeDocument/2006/relationships/customXml" Target="../ink/ink1217.xml"/><Relationship Id="rId111" Type="http://schemas.openxmlformats.org/officeDocument/2006/relationships/image" Target="../media/image2333.png"/><Relationship Id="rId132" Type="http://schemas.openxmlformats.org/officeDocument/2006/relationships/customXml" Target="../ink/ink1239.xml"/><Relationship Id="rId153" Type="http://schemas.openxmlformats.org/officeDocument/2006/relationships/image" Target="../media/image2354.png"/><Relationship Id="rId174" Type="http://schemas.openxmlformats.org/officeDocument/2006/relationships/image" Target="../media/image2364.png"/><Relationship Id="rId195" Type="http://schemas.openxmlformats.org/officeDocument/2006/relationships/customXml" Target="../ink/ink1271.xml"/><Relationship Id="rId209" Type="http://schemas.openxmlformats.org/officeDocument/2006/relationships/customXml" Target="../ink/ink1278.xml"/><Relationship Id="rId220" Type="http://schemas.openxmlformats.org/officeDocument/2006/relationships/image" Target="../media/image2387.png"/><Relationship Id="rId241" Type="http://schemas.openxmlformats.org/officeDocument/2006/relationships/customXml" Target="../ink/ink1294.xml"/><Relationship Id="rId15" Type="http://schemas.openxmlformats.org/officeDocument/2006/relationships/image" Target="../media/image2285.png"/><Relationship Id="rId36" Type="http://schemas.openxmlformats.org/officeDocument/2006/relationships/customXml" Target="../ink/ink1191.xml"/><Relationship Id="rId57" Type="http://schemas.openxmlformats.org/officeDocument/2006/relationships/image" Target="../media/image2306.png"/><Relationship Id="rId262" Type="http://schemas.openxmlformats.org/officeDocument/2006/relationships/image" Target="../media/image2408.png"/><Relationship Id="rId78" Type="http://schemas.openxmlformats.org/officeDocument/2006/relationships/customXml" Target="../ink/ink1212.xml"/><Relationship Id="rId99" Type="http://schemas.openxmlformats.org/officeDocument/2006/relationships/image" Target="../media/image2327.png"/><Relationship Id="rId101" Type="http://schemas.openxmlformats.org/officeDocument/2006/relationships/image" Target="../media/image2328.png"/><Relationship Id="rId122" Type="http://schemas.openxmlformats.org/officeDocument/2006/relationships/customXml" Target="../ink/ink1234.xml"/><Relationship Id="rId143" Type="http://schemas.openxmlformats.org/officeDocument/2006/relationships/image" Target="../media/image2349.png"/><Relationship Id="rId164" Type="http://schemas.openxmlformats.org/officeDocument/2006/relationships/customXml" Target="../ink/ink1255.xml"/><Relationship Id="rId185" Type="http://schemas.openxmlformats.org/officeDocument/2006/relationships/customXml" Target="../ink/ink1266.xml"/><Relationship Id="rId9" Type="http://schemas.openxmlformats.org/officeDocument/2006/relationships/image" Target="../media/image2282.png"/><Relationship Id="rId210" Type="http://schemas.openxmlformats.org/officeDocument/2006/relationships/image" Target="../media/image2382.png"/><Relationship Id="rId26" Type="http://schemas.openxmlformats.org/officeDocument/2006/relationships/customXml" Target="../ink/ink1186.xml"/><Relationship Id="rId231" Type="http://schemas.openxmlformats.org/officeDocument/2006/relationships/customXml" Target="../ink/ink1289.xml"/><Relationship Id="rId252" Type="http://schemas.openxmlformats.org/officeDocument/2006/relationships/image" Target="../media/image2403.png"/><Relationship Id="rId47" Type="http://schemas.openxmlformats.org/officeDocument/2006/relationships/image" Target="../media/image2301.png"/><Relationship Id="rId68" Type="http://schemas.openxmlformats.org/officeDocument/2006/relationships/customXml" Target="../ink/ink1207.xml"/><Relationship Id="rId89" Type="http://schemas.openxmlformats.org/officeDocument/2006/relationships/image" Target="../media/image2322.png"/><Relationship Id="rId112" Type="http://schemas.openxmlformats.org/officeDocument/2006/relationships/customXml" Target="../ink/ink1229.xml"/><Relationship Id="rId133" Type="http://schemas.openxmlformats.org/officeDocument/2006/relationships/image" Target="../media/image2344.png"/><Relationship Id="rId154" Type="http://schemas.openxmlformats.org/officeDocument/2006/relationships/customXml" Target="../ink/ink1250.xml"/><Relationship Id="rId175" Type="http://schemas.openxmlformats.org/officeDocument/2006/relationships/customXml" Target="../ink/ink1261.xml"/><Relationship Id="rId196" Type="http://schemas.openxmlformats.org/officeDocument/2006/relationships/image" Target="../media/image2375.png"/><Relationship Id="rId200" Type="http://schemas.openxmlformats.org/officeDocument/2006/relationships/image" Target="../media/image2377.png"/><Relationship Id="rId16" Type="http://schemas.openxmlformats.org/officeDocument/2006/relationships/customXml" Target="../ink/ink1181.xml"/><Relationship Id="rId221" Type="http://schemas.openxmlformats.org/officeDocument/2006/relationships/customXml" Target="../ink/ink1284.xml"/><Relationship Id="rId242" Type="http://schemas.openxmlformats.org/officeDocument/2006/relationships/image" Target="../media/image2398.png"/><Relationship Id="rId263" Type="http://schemas.openxmlformats.org/officeDocument/2006/relationships/customXml" Target="../ink/ink1305.xml"/><Relationship Id="rId37" Type="http://schemas.openxmlformats.org/officeDocument/2006/relationships/image" Target="../media/image2296.png"/><Relationship Id="rId58" Type="http://schemas.openxmlformats.org/officeDocument/2006/relationships/customXml" Target="../ink/ink1202.xml"/><Relationship Id="rId79" Type="http://schemas.openxmlformats.org/officeDocument/2006/relationships/image" Target="../media/image2317.png"/><Relationship Id="rId102" Type="http://schemas.openxmlformats.org/officeDocument/2006/relationships/customXml" Target="../ink/ink1224.xml"/><Relationship Id="rId123" Type="http://schemas.openxmlformats.org/officeDocument/2006/relationships/image" Target="../media/image2339.png"/><Relationship Id="rId144" Type="http://schemas.openxmlformats.org/officeDocument/2006/relationships/customXml" Target="../ink/ink1245.xml"/><Relationship Id="rId90" Type="http://schemas.openxmlformats.org/officeDocument/2006/relationships/customXml" Target="../ink/ink1218.xml"/><Relationship Id="rId165" Type="http://schemas.openxmlformats.org/officeDocument/2006/relationships/image" Target="../media/image2360.png"/><Relationship Id="rId186" Type="http://schemas.openxmlformats.org/officeDocument/2006/relationships/image" Target="../media/image2370.png"/><Relationship Id="rId211" Type="http://schemas.openxmlformats.org/officeDocument/2006/relationships/customXml" Target="../ink/ink1279.xml"/><Relationship Id="rId232" Type="http://schemas.openxmlformats.org/officeDocument/2006/relationships/image" Target="../media/image2393.png"/><Relationship Id="rId253" Type="http://schemas.openxmlformats.org/officeDocument/2006/relationships/customXml" Target="../ink/ink1300.xml"/><Relationship Id="rId27" Type="http://schemas.openxmlformats.org/officeDocument/2006/relationships/image" Target="../media/image2291.png"/><Relationship Id="rId48" Type="http://schemas.openxmlformats.org/officeDocument/2006/relationships/customXml" Target="../ink/ink1197.xml"/><Relationship Id="rId69" Type="http://schemas.openxmlformats.org/officeDocument/2006/relationships/image" Target="../media/image2312.png"/><Relationship Id="rId113" Type="http://schemas.openxmlformats.org/officeDocument/2006/relationships/image" Target="../media/image2334.png"/><Relationship Id="rId134" Type="http://schemas.openxmlformats.org/officeDocument/2006/relationships/customXml" Target="../ink/ink1240.xml"/><Relationship Id="rId80" Type="http://schemas.openxmlformats.org/officeDocument/2006/relationships/customXml" Target="../ink/ink1213.xml"/><Relationship Id="rId155" Type="http://schemas.openxmlformats.org/officeDocument/2006/relationships/image" Target="../media/image2355.png"/><Relationship Id="rId176" Type="http://schemas.openxmlformats.org/officeDocument/2006/relationships/image" Target="../media/image2365.png"/><Relationship Id="rId197" Type="http://schemas.openxmlformats.org/officeDocument/2006/relationships/customXml" Target="../ink/ink1272.xml"/><Relationship Id="rId201" Type="http://schemas.openxmlformats.org/officeDocument/2006/relationships/customXml" Target="../ink/ink1274.xml"/><Relationship Id="rId222" Type="http://schemas.openxmlformats.org/officeDocument/2006/relationships/image" Target="../media/image2388.png"/><Relationship Id="rId243" Type="http://schemas.openxmlformats.org/officeDocument/2006/relationships/customXml" Target="../ink/ink1295.xml"/><Relationship Id="rId264" Type="http://schemas.openxmlformats.org/officeDocument/2006/relationships/image" Target="../media/image2409.png"/><Relationship Id="rId17" Type="http://schemas.openxmlformats.org/officeDocument/2006/relationships/image" Target="../media/image2286.png"/><Relationship Id="rId38" Type="http://schemas.openxmlformats.org/officeDocument/2006/relationships/customXml" Target="../ink/ink1192.xml"/><Relationship Id="rId59" Type="http://schemas.openxmlformats.org/officeDocument/2006/relationships/image" Target="../media/image2307.png"/><Relationship Id="rId103" Type="http://schemas.openxmlformats.org/officeDocument/2006/relationships/image" Target="../media/image2329.png"/><Relationship Id="rId124" Type="http://schemas.openxmlformats.org/officeDocument/2006/relationships/customXml" Target="../ink/ink1235.xml"/><Relationship Id="rId70" Type="http://schemas.openxmlformats.org/officeDocument/2006/relationships/customXml" Target="../ink/ink1208.xml"/><Relationship Id="rId91" Type="http://schemas.openxmlformats.org/officeDocument/2006/relationships/image" Target="../media/image2323.png"/><Relationship Id="rId145" Type="http://schemas.openxmlformats.org/officeDocument/2006/relationships/image" Target="../media/image2350.png"/><Relationship Id="rId166" Type="http://schemas.openxmlformats.org/officeDocument/2006/relationships/customXml" Target="../ink/ink1256.xml"/><Relationship Id="rId187" Type="http://schemas.openxmlformats.org/officeDocument/2006/relationships/customXml" Target="../ink/ink126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383.png"/><Relationship Id="rId233" Type="http://schemas.openxmlformats.org/officeDocument/2006/relationships/customXml" Target="../ink/ink1290.xml"/><Relationship Id="rId254" Type="http://schemas.openxmlformats.org/officeDocument/2006/relationships/image" Target="../media/image2404.png"/><Relationship Id="rId28" Type="http://schemas.openxmlformats.org/officeDocument/2006/relationships/customXml" Target="../ink/ink1187.xml"/><Relationship Id="rId49" Type="http://schemas.openxmlformats.org/officeDocument/2006/relationships/image" Target="../media/image2302.png"/><Relationship Id="rId114" Type="http://schemas.openxmlformats.org/officeDocument/2006/relationships/customXml" Target="../ink/ink1230.xml"/><Relationship Id="rId60" Type="http://schemas.openxmlformats.org/officeDocument/2006/relationships/customXml" Target="../ink/ink1203.xml"/><Relationship Id="rId81" Type="http://schemas.openxmlformats.org/officeDocument/2006/relationships/image" Target="../media/image2318.png"/><Relationship Id="rId135" Type="http://schemas.openxmlformats.org/officeDocument/2006/relationships/image" Target="../media/image2345.png"/><Relationship Id="rId156" Type="http://schemas.openxmlformats.org/officeDocument/2006/relationships/customXml" Target="../ink/ink1251.xml"/><Relationship Id="rId177" Type="http://schemas.openxmlformats.org/officeDocument/2006/relationships/customXml" Target="../ink/ink1262.xml"/><Relationship Id="rId198" Type="http://schemas.openxmlformats.org/officeDocument/2006/relationships/image" Target="../media/image2376.png"/><Relationship Id="rId202" Type="http://schemas.openxmlformats.org/officeDocument/2006/relationships/image" Target="../media/image2378.png"/><Relationship Id="rId223" Type="http://schemas.openxmlformats.org/officeDocument/2006/relationships/customXml" Target="../ink/ink1285.xml"/><Relationship Id="rId244" Type="http://schemas.openxmlformats.org/officeDocument/2006/relationships/image" Target="../media/image2399.png"/><Relationship Id="rId18" Type="http://schemas.openxmlformats.org/officeDocument/2006/relationships/customXml" Target="../ink/ink1182.xml"/><Relationship Id="rId39" Type="http://schemas.openxmlformats.org/officeDocument/2006/relationships/image" Target="../media/image2297.png"/><Relationship Id="rId50" Type="http://schemas.openxmlformats.org/officeDocument/2006/relationships/customXml" Target="../ink/ink1198.xml"/><Relationship Id="rId104" Type="http://schemas.openxmlformats.org/officeDocument/2006/relationships/customXml" Target="../ink/ink1225.xml"/><Relationship Id="rId125" Type="http://schemas.openxmlformats.org/officeDocument/2006/relationships/image" Target="../media/image2340.png"/><Relationship Id="rId146" Type="http://schemas.openxmlformats.org/officeDocument/2006/relationships/customXml" Target="../ink/ink1246.xml"/><Relationship Id="rId167" Type="http://schemas.openxmlformats.org/officeDocument/2006/relationships/customXml" Target="../ink/ink1257.xml"/><Relationship Id="rId188" Type="http://schemas.openxmlformats.org/officeDocument/2006/relationships/image" Target="../media/image2371.png"/><Relationship Id="rId71" Type="http://schemas.openxmlformats.org/officeDocument/2006/relationships/image" Target="../media/image2313.png"/><Relationship Id="rId92" Type="http://schemas.openxmlformats.org/officeDocument/2006/relationships/customXml" Target="../ink/ink1219.xml"/><Relationship Id="rId213" Type="http://schemas.openxmlformats.org/officeDocument/2006/relationships/customXml" Target="../ink/ink1280.xml"/><Relationship Id="rId234" Type="http://schemas.openxmlformats.org/officeDocument/2006/relationships/image" Target="../media/image2394.png"/><Relationship Id="rId2" Type="http://schemas.openxmlformats.org/officeDocument/2006/relationships/customXml" Target="../ink/ink1174.xml"/><Relationship Id="rId29" Type="http://schemas.openxmlformats.org/officeDocument/2006/relationships/image" Target="../media/image2292.png"/><Relationship Id="rId255" Type="http://schemas.openxmlformats.org/officeDocument/2006/relationships/customXml" Target="../ink/ink1301.xml"/><Relationship Id="rId40" Type="http://schemas.openxmlformats.org/officeDocument/2006/relationships/customXml" Target="../ink/ink1193.xml"/><Relationship Id="rId115" Type="http://schemas.openxmlformats.org/officeDocument/2006/relationships/image" Target="../media/image2335.png"/><Relationship Id="rId136" Type="http://schemas.openxmlformats.org/officeDocument/2006/relationships/customXml" Target="../ink/ink1241.xml"/><Relationship Id="rId157" Type="http://schemas.openxmlformats.org/officeDocument/2006/relationships/image" Target="../media/image2356.png"/><Relationship Id="rId178" Type="http://schemas.openxmlformats.org/officeDocument/2006/relationships/image" Target="../media/image2366.png"/><Relationship Id="rId61" Type="http://schemas.openxmlformats.org/officeDocument/2006/relationships/image" Target="../media/image2308.png"/><Relationship Id="rId82" Type="http://schemas.openxmlformats.org/officeDocument/2006/relationships/customXml" Target="../ink/ink1214.xml"/><Relationship Id="rId199" Type="http://schemas.openxmlformats.org/officeDocument/2006/relationships/customXml" Target="../ink/ink1273.xml"/><Relationship Id="rId203" Type="http://schemas.openxmlformats.org/officeDocument/2006/relationships/customXml" Target="../ink/ink1275.xml"/><Relationship Id="rId19" Type="http://schemas.openxmlformats.org/officeDocument/2006/relationships/image" Target="../media/image2287.png"/><Relationship Id="rId224" Type="http://schemas.openxmlformats.org/officeDocument/2006/relationships/image" Target="../media/image2389.png"/><Relationship Id="rId245" Type="http://schemas.openxmlformats.org/officeDocument/2006/relationships/customXml" Target="../ink/ink1296.xml"/><Relationship Id="rId30" Type="http://schemas.openxmlformats.org/officeDocument/2006/relationships/customXml" Target="../ink/ink1188.xml"/><Relationship Id="rId105" Type="http://schemas.openxmlformats.org/officeDocument/2006/relationships/image" Target="../media/image2330.png"/><Relationship Id="rId126" Type="http://schemas.openxmlformats.org/officeDocument/2006/relationships/customXml" Target="../ink/ink1236.xml"/><Relationship Id="rId147" Type="http://schemas.openxmlformats.org/officeDocument/2006/relationships/image" Target="../media/image2351.png"/><Relationship Id="rId168" Type="http://schemas.openxmlformats.org/officeDocument/2006/relationships/image" Target="../media/image2361.png"/><Relationship Id="rId51" Type="http://schemas.openxmlformats.org/officeDocument/2006/relationships/image" Target="../media/image2303.png"/><Relationship Id="rId72" Type="http://schemas.openxmlformats.org/officeDocument/2006/relationships/customXml" Target="../ink/ink1209.xml"/><Relationship Id="rId93" Type="http://schemas.openxmlformats.org/officeDocument/2006/relationships/image" Target="../media/image2324.png"/><Relationship Id="rId189" Type="http://schemas.openxmlformats.org/officeDocument/2006/relationships/customXml" Target="../ink/ink1268.xml"/><Relationship Id="rId3" Type="http://schemas.openxmlformats.org/officeDocument/2006/relationships/image" Target="../media/image2279.png"/><Relationship Id="rId214" Type="http://schemas.openxmlformats.org/officeDocument/2006/relationships/image" Target="../media/image2384.png"/><Relationship Id="rId235" Type="http://schemas.openxmlformats.org/officeDocument/2006/relationships/customXml" Target="../ink/ink1291.xml"/><Relationship Id="rId256" Type="http://schemas.openxmlformats.org/officeDocument/2006/relationships/image" Target="../media/image2405.png"/><Relationship Id="rId116" Type="http://schemas.openxmlformats.org/officeDocument/2006/relationships/customXml" Target="../ink/ink1231.xml"/><Relationship Id="rId137" Type="http://schemas.openxmlformats.org/officeDocument/2006/relationships/image" Target="../media/image2346.png"/><Relationship Id="rId158" Type="http://schemas.openxmlformats.org/officeDocument/2006/relationships/customXml" Target="../ink/ink1252.xml"/><Relationship Id="rId20" Type="http://schemas.openxmlformats.org/officeDocument/2006/relationships/customXml" Target="../ink/ink1183.xml"/><Relationship Id="rId41" Type="http://schemas.openxmlformats.org/officeDocument/2006/relationships/image" Target="../media/image2298.png"/><Relationship Id="rId62" Type="http://schemas.openxmlformats.org/officeDocument/2006/relationships/customXml" Target="../ink/ink1204.xml"/><Relationship Id="rId83" Type="http://schemas.openxmlformats.org/officeDocument/2006/relationships/image" Target="../media/image2319.png"/><Relationship Id="rId179" Type="http://schemas.openxmlformats.org/officeDocument/2006/relationships/customXml" Target="../ink/ink1263.xml"/><Relationship Id="rId190" Type="http://schemas.openxmlformats.org/officeDocument/2006/relationships/image" Target="../media/image2372.png"/><Relationship Id="rId204" Type="http://schemas.openxmlformats.org/officeDocument/2006/relationships/image" Target="../media/image2379.png"/><Relationship Id="rId225" Type="http://schemas.openxmlformats.org/officeDocument/2006/relationships/customXml" Target="../ink/ink1286.xml"/><Relationship Id="rId246" Type="http://schemas.openxmlformats.org/officeDocument/2006/relationships/image" Target="../media/image2400.png"/><Relationship Id="rId106" Type="http://schemas.openxmlformats.org/officeDocument/2006/relationships/customXml" Target="../ink/ink1226.xml"/><Relationship Id="rId127" Type="http://schemas.openxmlformats.org/officeDocument/2006/relationships/image" Target="../media/image2341.png"/><Relationship Id="rId10" Type="http://schemas.openxmlformats.org/officeDocument/2006/relationships/customXml" Target="../ink/ink1178.xml"/><Relationship Id="rId31" Type="http://schemas.openxmlformats.org/officeDocument/2006/relationships/image" Target="../media/image2293.png"/><Relationship Id="rId52" Type="http://schemas.openxmlformats.org/officeDocument/2006/relationships/customXml" Target="../ink/ink1199.xml"/><Relationship Id="rId73" Type="http://schemas.openxmlformats.org/officeDocument/2006/relationships/image" Target="../media/image2314.png"/><Relationship Id="rId94" Type="http://schemas.openxmlformats.org/officeDocument/2006/relationships/customXml" Target="../ink/ink1220.xml"/><Relationship Id="rId148" Type="http://schemas.openxmlformats.org/officeDocument/2006/relationships/customXml" Target="../ink/ink1247.xml"/><Relationship Id="rId169" Type="http://schemas.openxmlformats.org/officeDocument/2006/relationships/customXml" Target="../ink/ink1258.xml"/><Relationship Id="rId4" Type="http://schemas.openxmlformats.org/officeDocument/2006/relationships/customXml" Target="../ink/ink1175.xml"/><Relationship Id="rId180" Type="http://schemas.openxmlformats.org/officeDocument/2006/relationships/image" Target="../media/image2367.png"/><Relationship Id="rId215" Type="http://schemas.openxmlformats.org/officeDocument/2006/relationships/customXml" Target="../ink/ink1281.xml"/><Relationship Id="rId236" Type="http://schemas.openxmlformats.org/officeDocument/2006/relationships/image" Target="../media/image2395.png"/><Relationship Id="rId257" Type="http://schemas.openxmlformats.org/officeDocument/2006/relationships/customXml" Target="../ink/ink1302.xml"/><Relationship Id="rId42" Type="http://schemas.openxmlformats.org/officeDocument/2006/relationships/customXml" Target="../ink/ink1194.xml"/><Relationship Id="rId84" Type="http://schemas.openxmlformats.org/officeDocument/2006/relationships/customXml" Target="../ink/ink1215.xml"/><Relationship Id="rId138" Type="http://schemas.openxmlformats.org/officeDocument/2006/relationships/customXml" Target="../ink/ink12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DD2B-E316-A330-DCEB-951C05B17F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Reactions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227B9C-D3B9-FA1B-ECD4-B44FF4299C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Examples of reactions that occur via an intermediate unstable compound nucleus.</a:t>
            </a:r>
          </a:p>
        </p:txBody>
      </p:sp>
    </p:spTree>
    <p:extLst>
      <p:ext uri="{BB962C8B-B14F-4D97-AF65-F5344CB8AC3E}">
        <p14:creationId xmlns:p14="http://schemas.microsoft.com/office/powerpoint/2010/main" val="3512057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11A11C5-F372-14EE-D28C-FAD6B6E21C7B}"/>
                  </a:ext>
                </a:extLst>
              </p14:cNvPr>
              <p14:cNvContentPartPr/>
              <p14:nvPr/>
            </p14:nvContentPartPr>
            <p14:xfrm>
              <a:off x="642130" y="130982"/>
              <a:ext cx="78120" cy="412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11A11C5-F372-14EE-D28C-FAD6B6E21C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490" y="122342"/>
                <a:ext cx="95760" cy="42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2B5ECDD-5F22-64DF-AA65-583840922599}"/>
              </a:ext>
            </a:extLst>
          </p:cNvPr>
          <p:cNvGrpSpPr/>
          <p:nvPr/>
        </p:nvGrpSpPr>
        <p:grpSpPr>
          <a:xfrm>
            <a:off x="711970" y="168422"/>
            <a:ext cx="1692000" cy="384480"/>
            <a:chOff x="711970" y="168422"/>
            <a:chExt cx="169200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04AB2F7-E132-64E4-EA63-E9260C1FBD91}"/>
                    </a:ext>
                  </a:extLst>
                </p14:cNvPr>
                <p14:cNvContentPartPr/>
                <p14:nvPr/>
              </p14:nvContentPartPr>
              <p14:xfrm>
                <a:off x="711970" y="168422"/>
                <a:ext cx="1222560" cy="384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04AB2F7-E132-64E4-EA63-E9260C1FBD9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2970" y="159422"/>
                  <a:ext cx="12402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D524093-09D4-3EC9-BBEC-029FA0110062}"/>
                    </a:ext>
                  </a:extLst>
                </p14:cNvPr>
                <p14:cNvContentPartPr/>
                <p14:nvPr/>
              </p14:nvContentPartPr>
              <p14:xfrm>
                <a:off x="1682890" y="346982"/>
                <a:ext cx="196560" cy="10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D524093-09D4-3EC9-BBEC-029FA011006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74250" y="337982"/>
                  <a:ext cx="214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5B9E337-B80E-9A7A-9887-019B258DAF80}"/>
                    </a:ext>
                  </a:extLst>
                </p14:cNvPr>
                <p14:cNvContentPartPr/>
                <p14:nvPr/>
              </p14:nvContentPartPr>
              <p14:xfrm>
                <a:off x="1199050" y="187142"/>
                <a:ext cx="55440" cy="19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5B9E337-B80E-9A7A-9887-019B258DAF8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0410" y="178142"/>
                  <a:ext cx="73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A90C2CE-8A91-086C-CC29-59BF2052E23E}"/>
                    </a:ext>
                  </a:extLst>
                </p14:cNvPr>
                <p14:cNvContentPartPr/>
                <p14:nvPr/>
              </p14:nvContentPartPr>
              <p14:xfrm>
                <a:off x="2206690" y="316382"/>
                <a:ext cx="197280" cy="144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A90C2CE-8A91-086C-CC29-59BF2052E23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97690" y="307382"/>
                  <a:ext cx="21492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A2C48A-908C-E80D-1CB0-49A88349BC20}"/>
              </a:ext>
            </a:extLst>
          </p:cNvPr>
          <p:cNvGrpSpPr/>
          <p:nvPr/>
        </p:nvGrpSpPr>
        <p:grpSpPr>
          <a:xfrm>
            <a:off x="2723290" y="146462"/>
            <a:ext cx="2461320" cy="390960"/>
            <a:chOff x="2723290" y="146462"/>
            <a:chExt cx="246132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3C3D6AE-73EA-4104-D4E9-81CBB2D14FCA}"/>
                    </a:ext>
                  </a:extLst>
                </p14:cNvPr>
                <p14:cNvContentPartPr/>
                <p14:nvPr/>
              </p14:nvContentPartPr>
              <p14:xfrm>
                <a:off x="2723290" y="184622"/>
                <a:ext cx="617760" cy="352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3C3D6AE-73EA-4104-D4E9-81CBB2D14FC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14650" y="175982"/>
                  <a:ext cx="6354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508282C-9FA0-5215-425A-3FA6C14071E6}"/>
                    </a:ext>
                  </a:extLst>
                </p14:cNvPr>
                <p14:cNvContentPartPr/>
                <p14:nvPr/>
              </p14:nvContentPartPr>
              <p14:xfrm>
                <a:off x="3197410" y="277502"/>
                <a:ext cx="160200" cy="29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508282C-9FA0-5215-425A-3FA6C14071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88410" y="268502"/>
                  <a:ext cx="177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D32DA5C-3783-768E-0AA7-259CE036CFCB}"/>
                    </a:ext>
                  </a:extLst>
                </p14:cNvPr>
                <p14:cNvContentPartPr/>
                <p14:nvPr/>
              </p14:nvContentPartPr>
              <p14:xfrm>
                <a:off x="3601690" y="146462"/>
                <a:ext cx="642600" cy="286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D32DA5C-3783-768E-0AA7-259CE036CFC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93050" y="137822"/>
                  <a:ext cx="6602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A2ED093-097C-336A-20D6-F13F4F4CEE78}"/>
                    </a:ext>
                  </a:extLst>
                </p14:cNvPr>
                <p14:cNvContentPartPr/>
                <p14:nvPr/>
              </p14:nvContentPartPr>
              <p14:xfrm>
                <a:off x="4485490" y="282542"/>
                <a:ext cx="699120" cy="167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A2ED093-097C-336A-20D6-F13F4F4CEE7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76850" y="273902"/>
                  <a:ext cx="716760" cy="18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6EED481-9ADD-781A-B35B-E514601FD99F}"/>
                  </a:ext>
                </a:extLst>
              </p14:cNvPr>
              <p14:cNvContentPartPr/>
              <p14:nvPr/>
            </p14:nvContentPartPr>
            <p14:xfrm>
              <a:off x="5420050" y="121622"/>
              <a:ext cx="1219320" cy="453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6EED481-9ADD-781A-B35B-E514601FD99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11050" y="112622"/>
                <a:ext cx="1236960" cy="47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5B3DE5BB-90E6-6BAE-2F20-B82C8E768888}"/>
              </a:ext>
            </a:extLst>
          </p:cNvPr>
          <p:cNvGrpSpPr/>
          <p:nvPr/>
        </p:nvGrpSpPr>
        <p:grpSpPr>
          <a:xfrm>
            <a:off x="6762130" y="145022"/>
            <a:ext cx="1628280" cy="279720"/>
            <a:chOff x="6762130" y="145022"/>
            <a:chExt cx="162828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D455AB9-16E2-8D98-96E0-4B7339EE738F}"/>
                    </a:ext>
                  </a:extLst>
                </p14:cNvPr>
                <p14:cNvContentPartPr/>
                <p14:nvPr/>
              </p14:nvContentPartPr>
              <p14:xfrm>
                <a:off x="6762130" y="145022"/>
                <a:ext cx="1628280" cy="279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D455AB9-16E2-8D98-96E0-4B7339EE738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753130" y="136382"/>
                  <a:ext cx="16459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7296FBE-0F7A-69AA-FEC2-6322A978B5B7}"/>
                    </a:ext>
                  </a:extLst>
                </p14:cNvPr>
                <p14:cNvContentPartPr/>
                <p14:nvPr/>
              </p14:nvContentPartPr>
              <p14:xfrm>
                <a:off x="7605250" y="227102"/>
                <a:ext cx="264240" cy="75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7296FBE-0F7A-69AA-FEC2-6322A978B5B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96610" y="218462"/>
                  <a:ext cx="28188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90A24D-A009-86C3-53FD-BB4B593E786A}"/>
              </a:ext>
            </a:extLst>
          </p:cNvPr>
          <p:cNvGrpSpPr/>
          <p:nvPr/>
        </p:nvGrpSpPr>
        <p:grpSpPr>
          <a:xfrm>
            <a:off x="8592730" y="93902"/>
            <a:ext cx="636120" cy="299520"/>
            <a:chOff x="8592730" y="93902"/>
            <a:chExt cx="63612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6CE8E4C-1066-961C-BCDD-BF0ECFB29E73}"/>
                    </a:ext>
                  </a:extLst>
                </p14:cNvPr>
                <p14:cNvContentPartPr/>
                <p14:nvPr/>
              </p14:nvContentPartPr>
              <p14:xfrm>
                <a:off x="8592730" y="93902"/>
                <a:ext cx="636120" cy="299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6CE8E4C-1066-961C-BCDD-BF0ECFB29E7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583730" y="85262"/>
                  <a:ext cx="6537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B8DF306-3CF7-10E0-52A5-BA18D215D957}"/>
                    </a:ext>
                  </a:extLst>
                </p14:cNvPr>
                <p14:cNvContentPartPr/>
                <p14:nvPr/>
              </p14:nvContentPartPr>
              <p14:xfrm>
                <a:off x="8934370" y="168062"/>
                <a:ext cx="163800" cy="3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B8DF306-3CF7-10E0-52A5-BA18D215D95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925370" y="159062"/>
                  <a:ext cx="181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9B2C8D8-5F11-7224-8707-B74E13A23C7C}"/>
                    </a:ext>
                  </a:extLst>
                </p14:cNvPr>
                <p14:cNvContentPartPr/>
                <p14:nvPr/>
              </p14:nvContentPartPr>
              <p14:xfrm>
                <a:off x="8780650" y="172742"/>
                <a:ext cx="17640" cy="12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9B2C8D8-5F11-7224-8707-B74E13A23C7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71650" y="164102"/>
                  <a:ext cx="352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A898CEC-C42E-38C2-BB8E-E164A209E1C2}"/>
              </a:ext>
            </a:extLst>
          </p:cNvPr>
          <p:cNvGrpSpPr/>
          <p:nvPr/>
        </p:nvGrpSpPr>
        <p:grpSpPr>
          <a:xfrm>
            <a:off x="596050" y="672422"/>
            <a:ext cx="3644640" cy="466560"/>
            <a:chOff x="596050" y="672422"/>
            <a:chExt cx="364464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12395EA-EAD3-EDE3-1156-5BE311D53959}"/>
                    </a:ext>
                  </a:extLst>
                </p14:cNvPr>
                <p14:cNvContentPartPr/>
                <p14:nvPr/>
              </p14:nvContentPartPr>
              <p14:xfrm>
                <a:off x="596050" y="678902"/>
                <a:ext cx="1143000" cy="460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12395EA-EAD3-EDE3-1156-5BE311D5395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87410" y="669902"/>
                  <a:ext cx="116064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7E8E16B-C5ED-F748-185F-AF59C90AD50D}"/>
                    </a:ext>
                  </a:extLst>
                </p14:cNvPr>
                <p14:cNvContentPartPr/>
                <p14:nvPr/>
              </p14:nvContentPartPr>
              <p14:xfrm>
                <a:off x="1634650" y="798422"/>
                <a:ext cx="102240" cy="30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7E8E16B-C5ED-F748-185F-AF59C90AD50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26010" y="789422"/>
                  <a:ext cx="119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4399198-A286-6A11-8D18-1E879276D7CF}"/>
                    </a:ext>
                  </a:extLst>
                </p14:cNvPr>
                <p14:cNvContentPartPr/>
                <p14:nvPr/>
              </p14:nvContentPartPr>
              <p14:xfrm>
                <a:off x="1945690" y="684662"/>
                <a:ext cx="471240" cy="348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4399198-A286-6A11-8D18-1E879276D7C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36690" y="676022"/>
                  <a:ext cx="4888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75412C0-1925-75AD-83E7-19B6FB43AACC}"/>
                    </a:ext>
                  </a:extLst>
                </p14:cNvPr>
                <p14:cNvContentPartPr/>
                <p14:nvPr/>
              </p14:nvContentPartPr>
              <p14:xfrm>
                <a:off x="1940650" y="740822"/>
                <a:ext cx="335160" cy="64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75412C0-1925-75AD-83E7-19B6FB43AAC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32010" y="732182"/>
                  <a:ext cx="352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18FEF4C-44A2-67B7-BECE-DBCC6E9E8150}"/>
                    </a:ext>
                  </a:extLst>
                </p14:cNvPr>
                <p14:cNvContentPartPr/>
                <p14:nvPr/>
              </p14:nvContentPartPr>
              <p14:xfrm>
                <a:off x="2665690" y="672422"/>
                <a:ext cx="981360" cy="455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18FEF4C-44A2-67B7-BECE-DBCC6E9E815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56690" y="663782"/>
                  <a:ext cx="99900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3B1EB30-312E-8019-FB4E-1FCE5C599372}"/>
                    </a:ext>
                  </a:extLst>
                </p14:cNvPr>
                <p14:cNvContentPartPr/>
                <p14:nvPr/>
              </p14:nvContentPartPr>
              <p14:xfrm>
                <a:off x="3485410" y="786542"/>
                <a:ext cx="223200" cy="10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3B1EB30-312E-8019-FB4E-1FCE5C59937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76410" y="777902"/>
                  <a:ext cx="240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073C9DB-BC57-23A3-5530-989486661231}"/>
                    </a:ext>
                  </a:extLst>
                </p14:cNvPr>
                <p14:cNvContentPartPr/>
                <p14:nvPr/>
              </p14:nvContentPartPr>
              <p14:xfrm>
                <a:off x="2657050" y="699062"/>
                <a:ext cx="398880" cy="106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073C9DB-BC57-23A3-5530-98948666123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48410" y="690422"/>
                  <a:ext cx="416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5ED0F3B-096B-F923-238D-4398DC06C5D5}"/>
                    </a:ext>
                  </a:extLst>
                </p14:cNvPr>
                <p14:cNvContentPartPr/>
                <p14:nvPr/>
              </p14:nvContentPartPr>
              <p14:xfrm>
                <a:off x="3904090" y="794462"/>
                <a:ext cx="336600" cy="152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5ED0F3B-096B-F923-238D-4398DC06C5D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95090" y="785462"/>
                  <a:ext cx="354240" cy="17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830E90D-AB6D-7115-BF27-445B237B03F3}"/>
                  </a:ext>
                </a:extLst>
              </p14:cNvPr>
              <p14:cNvContentPartPr/>
              <p14:nvPr/>
            </p14:nvContentPartPr>
            <p14:xfrm>
              <a:off x="6415450" y="1399262"/>
              <a:ext cx="220680" cy="255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830E90D-AB6D-7115-BF27-445B237B03F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06450" y="1390262"/>
                <a:ext cx="238320" cy="27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E32F3BB6-0502-4B9C-D04F-44917F99DBC3}"/>
              </a:ext>
            </a:extLst>
          </p:cNvPr>
          <p:cNvGrpSpPr/>
          <p:nvPr/>
        </p:nvGrpSpPr>
        <p:grpSpPr>
          <a:xfrm>
            <a:off x="2731930" y="1435262"/>
            <a:ext cx="2673000" cy="831600"/>
            <a:chOff x="2731930" y="1435262"/>
            <a:chExt cx="2673000" cy="83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7906EF0-DF97-38E3-1102-92C1031DDBCB}"/>
                    </a:ext>
                  </a:extLst>
                </p14:cNvPr>
                <p14:cNvContentPartPr/>
                <p14:nvPr/>
              </p14:nvContentPartPr>
              <p14:xfrm>
                <a:off x="2731930" y="1473422"/>
                <a:ext cx="2422080" cy="126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7906EF0-DF97-38E3-1102-92C1031DDBC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23290" y="1464422"/>
                  <a:ext cx="24397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AD73223-8F9F-16A2-BAB7-D21455793386}"/>
                    </a:ext>
                  </a:extLst>
                </p14:cNvPr>
                <p14:cNvContentPartPr/>
                <p14:nvPr/>
              </p14:nvContentPartPr>
              <p14:xfrm>
                <a:off x="4108570" y="1931702"/>
                <a:ext cx="20520" cy="74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AD73223-8F9F-16A2-BAB7-D2145579338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99930" y="1923062"/>
                  <a:ext cx="38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8523D32-0470-DAB9-8494-A48A0B87DE33}"/>
                    </a:ext>
                  </a:extLst>
                </p14:cNvPr>
                <p14:cNvContentPartPr/>
                <p14:nvPr/>
              </p14:nvContentPartPr>
              <p14:xfrm>
                <a:off x="5351650" y="1437422"/>
                <a:ext cx="14400" cy="236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8523D32-0470-DAB9-8494-A48A0B87DE3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43010" y="1428782"/>
                  <a:ext cx="320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246831E-0C4C-D013-77AA-1AD6DD510978}"/>
                    </a:ext>
                  </a:extLst>
                </p14:cNvPr>
                <p14:cNvContentPartPr/>
                <p14:nvPr/>
              </p14:nvContentPartPr>
              <p14:xfrm>
                <a:off x="5335090" y="1435262"/>
                <a:ext cx="69840" cy="105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246831E-0C4C-D013-77AA-1AD6DD51097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26090" y="1426622"/>
                  <a:ext cx="874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63E0241-8DA0-F212-07A9-F68FBDA99BC6}"/>
                    </a:ext>
                  </a:extLst>
                </p14:cNvPr>
                <p14:cNvContentPartPr/>
                <p14:nvPr/>
              </p14:nvContentPartPr>
              <p14:xfrm>
                <a:off x="4128730" y="1590782"/>
                <a:ext cx="26640" cy="209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63E0241-8DA0-F212-07A9-F68FBDA99BC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19730" y="1582142"/>
                  <a:ext cx="442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53A0917-E3D5-028E-F035-5C5B242C311D}"/>
                    </a:ext>
                  </a:extLst>
                </p14:cNvPr>
                <p14:cNvContentPartPr/>
                <p14:nvPr/>
              </p14:nvContentPartPr>
              <p14:xfrm>
                <a:off x="4133770" y="1592582"/>
                <a:ext cx="30960" cy="203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53A0917-E3D5-028E-F035-5C5B242C311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25130" y="1583942"/>
                  <a:ext cx="48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FFB7186-E2C1-C0F8-2A41-37DB06C0D67E}"/>
                    </a:ext>
                  </a:extLst>
                </p14:cNvPr>
                <p14:cNvContentPartPr/>
                <p14:nvPr/>
              </p14:nvContentPartPr>
              <p14:xfrm>
                <a:off x="4315210" y="1600862"/>
                <a:ext cx="95400" cy="220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FFB7186-E2C1-C0F8-2A41-37DB06C0D67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06210" y="1591862"/>
                  <a:ext cx="113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78116D8-C6C7-2254-3973-FE841263A107}"/>
                    </a:ext>
                  </a:extLst>
                </p14:cNvPr>
                <p14:cNvContentPartPr/>
                <p14:nvPr/>
              </p14:nvContentPartPr>
              <p14:xfrm>
                <a:off x="4133050" y="1596902"/>
                <a:ext cx="10800" cy="249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78116D8-C6C7-2254-3973-FE841263A10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24410" y="1587902"/>
                  <a:ext cx="284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248736D-9299-7F4E-4CC8-AF20CCE9ABB0}"/>
                    </a:ext>
                  </a:extLst>
                </p14:cNvPr>
                <p14:cNvContentPartPr/>
                <p14:nvPr/>
              </p14:nvContentPartPr>
              <p14:xfrm>
                <a:off x="4126210" y="1876622"/>
                <a:ext cx="48240" cy="122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248736D-9299-7F4E-4CC8-AF20CCE9ABB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17210" y="1867622"/>
                  <a:ext cx="65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D0CFE2A-9493-056D-9FF4-F08345BE7A47}"/>
                    </a:ext>
                  </a:extLst>
                </p14:cNvPr>
                <p14:cNvContentPartPr/>
                <p14:nvPr/>
              </p14:nvContentPartPr>
              <p14:xfrm>
                <a:off x="4048450" y="2073542"/>
                <a:ext cx="192240" cy="193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D0CFE2A-9493-056D-9FF4-F08345BE7A4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39450" y="2064542"/>
                  <a:ext cx="209880" cy="21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30190C5-8FCD-548D-EF99-8DFE42FA36C4}"/>
                  </a:ext>
                </a:extLst>
              </p14:cNvPr>
              <p14:cNvContentPartPr/>
              <p14:nvPr/>
            </p14:nvContentPartPr>
            <p14:xfrm>
              <a:off x="2697370" y="1551542"/>
              <a:ext cx="98640" cy="810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30190C5-8FCD-548D-EF99-8DFE42FA36C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688730" y="1542542"/>
                <a:ext cx="116280" cy="9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84054806-F0A8-AE48-A896-2D23B19A2F7B}"/>
              </a:ext>
            </a:extLst>
          </p:cNvPr>
          <p:cNvGrpSpPr/>
          <p:nvPr/>
        </p:nvGrpSpPr>
        <p:grpSpPr>
          <a:xfrm>
            <a:off x="6828370" y="1285862"/>
            <a:ext cx="521280" cy="473760"/>
            <a:chOff x="6828370" y="1285862"/>
            <a:chExt cx="52128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8513015-C3CE-08E0-3B79-D77F5A8596F3}"/>
                    </a:ext>
                  </a:extLst>
                </p14:cNvPr>
                <p14:cNvContentPartPr/>
                <p14:nvPr/>
              </p14:nvContentPartPr>
              <p14:xfrm>
                <a:off x="6828370" y="1444262"/>
                <a:ext cx="119880" cy="18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8513015-C3CE-08E0-3B79-D77F5A8596F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19370" y="1435262"/>
                  <a:ext cx="137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12AD066-6427-9A5C-0915-9374369E0218}"/>
                    </a:ext>
                  </a:extLst>
                </p14:cNvPr>
                <p14:cNvContentPartPr/>
                <p14:nvPr/>
              </p14:nvContentPartPr>
              <p14:xfrm>
                <a:off x="6842770" y="1518782"/>
                <a:ext cx="75240" cy="16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12AD066-6427-9A5C-0915-9374369E021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833770" y="1510142"/>
                  <a:ext cx="92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E9BED63-41D0-E941-0DE7-CFF2A5BE67EC}"/>
                    </a:ext>
                  </a:extLst>
                </p14:cNvPr>
                <p14:cNvContentPartPr/>
                <p14:nvPr/>
              </p14:nvContentPartPr>
              <p14:xfrm>
                <a:off x="7072810" y="1464062"/>
                <a:ext cx="11880" cy="295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E9BED63-41D0-E941-0DE7-CFF2A5BE67E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064170" y="1455422"/>
                  <a:ext cx="295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A1E0BAC-870B-1EF3-FFA7-BD0B4C5183C2}"/>
                    </a:ext>
                  </a:extLst>
                </p14:cNvPr>
                <p14:cNvContentPartPr/>
                <p14:nvPr/>
              </p14:nvContentPartPr>
              <p14:xfrm>
                <a:off x="7055530" y="1405382"/>
                <a:ext cx="65880" cy="166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A1E0BAC-870B-1EF3-FFA7-BD0B4C5183C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046890" y="1396742"/>
                  <a:ext cx="83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6295E32-40CF-1FFE-3CE3-E1C7C0C5BFEB}"/>
                    </a:ext>
                  </a:extLst>
                </p14:cNvPr>
                <p14:cNvContentPartPr/>
                <p14:nvPr/>
              </p14:nvContentPartPr>
              <p14:xfrm>
                <a:off x="7207090" y="1285862"/>
                <a:ext cx="142560" cy="277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6295E32-40CF-1FFE-3CE3-E1C7C0C5BFE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198090" y="1277222"/>
                  <a:ext cx="16020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D0AE976-FC10-8AB2-0242-C3EC37EA7A40}"/>
              </a:ext>
            </a:extLst>
          </p:cNvPr>
          <p:cNvGrpSpPr/>
          <p:nvPr/>
        </p:nvGrpSpPr>
        <p:grpSpPr>
          <a:xfrm>
            <a:off x="7779130" y="1131422"/>
            <a:ext cx="2516760" cy="645840"/>
            <a:chOff x="7779130" y="1131422"/>
            <a:chExt cx="2516760" cy="64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D9197CA-BD89-25ED-D8B6-1A7E508DCA5E}"/>
                    </a:ext>
                  </a:extLst>
                </p14:cNvPr>
                <p14:cNvContentPartPr/>
                <p14:nvPr/>
              </p14:nvContentPartPr>
              <p14:xfrm>
                <a:off x="10124170" y="1248782"/>
                <a:ext cx="144360" cy="335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D9197CA-BD89-25ED-D8B6-1A7E508DCA5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115170" y="1239782"/>
                  <a:ext cx="1620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EE63159-BE1B-41D0-FAC4-F2B027C94882}"/>
                    </a:ext>
                  </a:extLst>
                </p14:cNvPr>
                <p14:cNvContentPartPr/>
                <p14:nvPr/>
              </p14:nvContentPartPr>
              <p14:xfrm>
                <a:off x="10046050" y="1349222"/>
                <a:ext cx="249840" cy="79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EE63159-BE1B-41D0-FAC4-F2B027C9488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037410" y="1340222"/>
                  <a:ext cx="267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049104E-9EAC-78D8-AB41-AD2CE8799C00}"/>
                    </a:ext>
                  </a:extLst>
                </p14:cNvPr>
                <p14:cNvContentPartPr/>
                <p14:nvPr/>
              </p14:nvContentPartPr>
              <p14:xfrm>
                <a:off x="7779130" y="1398542"/>
                <a:ext cx="209880" cy="21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049104E-9EAC-78D8-AB41-AD2CE8799C0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70490" y="1389542"/>
                  <a:ext cx="227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F572F57-6123-89C6-FE93-192FB03C9426}"/>
                    </a:ext>
                  </a:extLst>
                </p14:cNvPr>
                <p14:cNvContentPartPr/>
                <p14:nvPr/>
              </p14:nvContentPartPr>
              <p14:xfrm>
                <a:off x="7798930" y="1524902"/>
                <a:ext cx="138600" cy="23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F572F57-6123-89C6-FE93-192FB03C942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90290" y="1516262"/>
                  <a:ext cx="156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709BA63-5CD0-A2F4-7A5E-E3FB2E9AEC4E}"/>
                    </a:ext>
                  </a:extLst>
                </p14:cNvPr>
                <p14:cNvContentPartPr/>
                <p14:nvPr/>
              </p14:nvContentPartPr>
              <p14:xfrm>
                <a:off x="8180530" y="1318622"/>
                <a:ext cx="176400" cy="203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709BA63-5CD0-A2F4-7A5E-E3FB2E9AEC4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171530" y="1309982"/>
                  <a:ext cx="1940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4E10656-1235-26B1-DCBB-B24099FF79D7}"/>
                    </a:ext>
                  </a:extLst>
                </p14:cNvPr>
                <p14:cNvContentPartPr/>
                <p14:nvPr/>
              </p14:nvContentPartPr>
              <p14:xfrm>
                <a:off x="8417410" y="1542182"/>
                <a:ext cx="119880" cy="62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4E10656-1235-26B1-DCBB-B24099FF79D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408770" y="1533182"/>
                  <a:ext cx="1375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32E594C-596C-FCF9-A7D4-ECE2ABE828D0}"/>
                    </a:ext>
                  </a:extLst>
                </p14:cNvPr>
                <p14:cNvContentPartPr/>
                <p14:nvPr/>
              </p14:nvContentPartPr>
              <p14:xfrm>
                <a:off x="8670490" y="1307822"/>
                <a:ext cx="116280" cy="225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32E594C-596C-FCF9-A7D4-ECE2ABE828D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61850" y="1299182"/>
                  <a:ext cx="1339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D1B57B0-59FD-A3E0-49A8-66FC4DF12566}"/>
                    </a:ext>
                  </a:extLst>
                </p14:cNvPr>
                <p14:cNvContentPartPr/>
                <p14:nvPr/>
              </p14:nvContentPartPr>
              <p14:xfrm>
                <a:off x="8814130" y="1558022"/>
                <a:ext cx="83160" cy="110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D1B57B0-59FD-A3E0-49A8-66FC4DF1256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05130" y="1549022"/>
                  <a:ext cx="100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92533E7-80F9-9F19-5704-6A557AE61DCC}"/>
                    </a:ext>
                  </a:extLst>
                </p14:cNvPr>
                <p14:cNvContentPartPr/>
                <p14:nvPr/>
              </p14:nvContentPartPr>
              <p14:xfrm>
                <a:off x="9157210" y="1310342"/>
                <a:ext cx="23040" cy="255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92533E7-80F9-9F19-5704-6A557AE61DC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148570" y="1301342"/>
                  <a:ext cx="406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D43022A-A29C-A066-0343-34C497DBD6E9}"/>
                    </a:ext>
                  </a:extLst>
                </p14:cNvPr>
                <p14:cNvContentPartPr/>
                <p14:nvPr/>
              </p14:nvContentPartPr>
              <p14:xfrm>
                <a:off x="9071530" y="1307822"/>
                <a:ext cx="165960" cy="119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D43022A-A29C-A066-0343-34C497DBD6E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062530" y="1299182"/>
                  <a:ext cx="183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9412837-5730-3366-3976-C23B65ACD442}"/>
                    </a:ext>
                  </a:extLst>
                </p14:cNvPr>
                <p14:cNvContentPartPr/>
                <p14:nvPr/>
              </p14:nvContentPartPr>
              <p14:xfrm>
                <a:off x="9270970" y="1602662"/>
                <a:ext cx="79200" cy="112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9412837-5730-3366-3976-C23B65ACD44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262330" y="1593662"/>
                  <a:ext cx="96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2B2170D-45BB-79D9-F06A-FEB69E54E8A6}"/>
                    </a:ext>
                  </a:extLst>
                </p14:cNvPr>
                <p14:cNvContentPartPr/>
                <p14:nvPr/>
              </p14:nvContentPartPr>
              <p14:xfrm>
                <a:off x="9523330" y="1438502"/>
                <a:ext cx="6840" cy="2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2B2170D-45BB-79D9-F06A-FEB69E54E8A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514690" y="1429502"/>
                  <a:ext cx="244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EC07942-FBC9-F1F9-D601-9B3ACF09B470}"/>
                    </a:ext>
                  </a:extLst>
                </p14:cNvPr>
                <p14:cNvContentPartPr/>
                <p14:nvPr/>
              </p14:nvContentPartPr>
              <p14:xfrm>
                <a:off x="9613690" y="1406462"/>
                <a:ext cx="110520" cy="16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EC07942-FBC9-F1F9-D601-9B3ACF09B47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605050" y="1397822"/>
                  <a:ext cx="128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169F39B-431E-9572-9E0D-0348A948C697}"/>
                    </a:ext>
                  </a:extLst>
                </p14:cNvPr>
                <p14:cNvContentPartPr/>
                <p14:nvPr/>
              </p14:nvContentPartPr>
              <p14:xfrm>
                <a:off x="8093410" y="1134302"/>
                <a:ext cx="101160" cy="451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169F39B-431E-9572-9E0D-0348A948C69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84770" y="1125662"/>
                  <a:ext cx="11880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BB918E1-83AD-965E-5E2C-C8F53C08AC8D}"/>
                    </a:ext>
                  </a:extLst>
                </p14:cNvPr>
                <p14:cNvContentPartPr/>
                <p14:nvPr/>
              </p14:nvContentPartPr>
              <p14:xfrm>
                <a:off x="9712690" y="1131422"/>
                <a:ext cx="120960" cy="645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BB918E1-83AD-965E-5E2C-C8F53C08AC8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703690" y="1122782"/>
                  <a:ext cx="13860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A98FB5B-2544-2674-A7EE-AAEF51E36D67}"/>
                    </a:ext>
                  </a:extLst>
                </p14:cNvPr>
                <p14:cNvContentPartPr/>
                <p14:nvPr/>
              </p14:nvContentPartPr>
              <p14:xfrm>
                <a:off x="9869650" y="1420862"/>
                <a:ext cx="134280" cy="153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A98FB5B-2544-2674-A7EE-AAEF51E36D6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861010" y="1412222"/>
                  <a:ext cx="151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8CA6616-60D6-151F-BAD7-28740DD680C8}"/>
                    </a:ext>
                  </a:extLst>
                </p14:cNvPr>
                <p14:cNvContentPartPr/>
                <p14:nvPr/>
              </p14:nvContentPartPr>
              <p14:xfrm>
                <a:off x="9852730" y="1479542"/>
                <a:ext cx="141480" cy="106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8CA6616-60D6-151F-BAD7-28740DD680C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844090" y="1470542"/>
                  <a:ext cx="159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2A63526-2D15-8EB7-EEDC-D2CFCC2D82B5}"/>
                    </a:ext>
                  </a:extLst>
                </p14:cNvPr>
                <p14:cNvContentPartPr/>
                <p14:nvPr/>
              </p14:nvContentPartPr>
              <p14:xfrm>
                <a:off x="9838690" y="1539302"/>
                <a:ext cx="196560" cy="30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2A63526-2D15-8EB7-EEDC-D2CFCC2D82B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829690" y="1530662"/>
                  <a:ext cx="214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0A72AC9-EF82-1AB0-5183-F1993C735F58}"/>
                    </a:ext>
                  </a:extLst>
                </p14:cNvPr>
                <p14:cNvContentPartPr/>
                <p14:nvPr/>
              </p14:nvContentPartPr>
              <p14:xfrm>
                <a:off x="9916450" y="1420862"/>
                <a:ext cx="10440" cy="177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0A72AC9-EF82-1AB0-5183-F1993C735F5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907450" y="1412222"/>
                  <a:ext cx="2808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A56C664-AAA0-FF87-AD1A-0F0C4B5F502B}"/>
              </a:ext>
            </a:extLst>
          </p:cNvPr>
          <p:cNvGrpSpPr/>
          <p:nvPr/>
        </p:nvGrpSpPr>
        <p:grpSpPr>
          <a:xfrm>
            <a:off x="872530" y="2582942"/>
            <a:ext cx="2333880" cy="549360"/>
            <a:chOff x="872530" y="2582942"/>
            <a:chExt cx="2333880" cy="54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88E3A3C-B018-E7F2-A650-8AA939617D06}"/>
                    </a:ext>
                  </a:extLst>
                </p14:cNvPr>
                <p14:cNvContentPartPr/>
                <p14:nvPr/>
              </p14:nvContentPartPr>
              <p14:xfrm>
                <a:off x="872530" y="2583662"/>
                <a:ext cx="743040" cy="548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88E3A3C-B018-E7F2-A650-8AA939617D0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63890" y="2575022"/>
                  <a:ext cx="76068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DAEB862-60BC-1470-E360-F1A22693311F}"/>
                    </a:ext>
                  </a:extLst>
                </p14:cNvPr>
                <p14:cNvContentPartPr/>
                <p14:nvPr/>
              </p14:nvContentPartPr>
              <p14:xfrm>
                <a:off x="1901770" y="2843582"/>
                <a:ext cx="450360" cy="191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DAEB862-60BC-1470-E360-F1A22693311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92770" y="2834942"/>
                  <a:ext cx="468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CD68F62-8727-1424-3D0C-255E7B885CD4}"/>
                    </a:ext>
                  </a:extLst>
                </p14:cNvPr>
                <p14:cNvContentPartPr/>
                <p14:nvPr/>
              </p14:nvContentPartPr>
              <p14:xfrm>
                <a:off x="2133250" y="2788862"/>
                <a:ext cx="259200" cy="292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CD68F62-8727-1424-3D0C-255E7B885CD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124610" y="2780222"/>
                  <a:ext cx="2768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C0BC080-30E7-0826-6CDD-F7CE6FECF70A}"/>
                    </a:ext>
                  </a:extLst>
                </p14:cNvPr>
                <p14:cNvContentPartPr/>
                <p14:nvPr/>
              </p14:nvContentPartPr>
              <p14:xfrm>
                <a:off x="2449690" y="2582942"/>
                <a:ext cx="756720" cy="443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C0BC080-30E7-0826-6CDD-F7CE6FECF70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441050" y="2573942"/>
                  <a:ext cx="77436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D196626-70B3-87DD-0C2F-985D04DD22B4}"/>
                    </a:ext>
                  </a:extLst>
                </p14:cNvPr>
                <p14:cNvContentPartPr/>
                <p14:nvPr/>
              </p14:nvContentPartPr>
              <p14:xfrm>
                <a:off x="2711050" y="2746382"/>
                <a:ext cx="227160" cy="20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D196626-70B3-87DD-0C2F-985D04DD22B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702410" y="2737382"/>
                  <a:ext cx="244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73045EE-C3DE-DFA7-BE6C-1FA094EE684E}"/>
                    </a:ext>
                  </a:extLst>
                </p14:cNvPr>
                <p14:cNvContentPartPr/>
                <p14:nvPr/>
              </p14:nvContentPartPr>
              <p14:xfrm>
                <a:off x="2521330" y="2744582"/>
                <a:ext cx="6840" cy="10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73045EE-C3DE-DFA7-BE6C-1FA094EE684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12690" y="2735582"/>
                  <a:ext cx="244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42CB6EF-7AD7-D650-C783-E31BDEB3B58B}"/>
              </a:ext>
            </a:extLst>
          </p:cNvPr>
          <p:cNvGrpSpPr/>
          <p:nvPr/>
        </p:nvGrpSpPr>
        <p:grpSpPr>
          <a:xfrm>
            <a:off x="3427810" y="2563502"/>
            <a:ext cx="1641960" cy="613080"/>
            <a:chOff x="3427810" y="2563502"/>
            <a:chExt cx="1641960" cy="61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E1631D0-C030-F32E-1F7C-5D15BBCF560B}"/>
                    </a:ext>
                  </a:extLst>
                </p14:cNvPr>
                <p14:cNvContentPartPr/>
                <p14:nvPr/>
              </p14:nvContentPartPr>
              <p14:xfrm>
                <a:off x="3427810" y="2563502"/>
                <a:ext cx="1070280" cy="477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E1631D0-C030-F32E-1F7C-5D15BBCF560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418810" y="2554502"/>
                  <a:ext cx="108792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157DD51-AB97-D2FA-2436-2E1F14FBA715}"/>
                    </a:ext>
                  </a:extLst>
                </p14:cNvPr>
                <p14:cNvContentPartPr/>
                <p14:nvPr/>
              </p14:nvContentPartPr>
              <p14:xfrm>
                <a:off x="4049530" y="2733062"/>
                <a:ext cx="170280" cy="24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157DD51-AB97-D2FA-2436-2E1F14FBA71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040890" y="2724422"/>
                  <a:ext cx="187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F02BA05-4272-2C58-9CD6-416553E54AEA}"/>
                    </a:ext>
                  </a:extLst>
                </p14:cNvPr>
                <p14:cNvContentPartPr/>
                <p14:nvPr/>
              </p14:nvContentPartPr>
              <p14:xfrm>
                <a:off x="3563890" y="2665742"/>
                <a:ext cx="459720" cy="110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F02BA05-4272-2C58-9CD6-416553E54AE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55250" y="2656742"/>
                  <a:ext cx="477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8034141-457C-EA1E-7F16-8590645B0124}"/>
                    </a:ext>
                  </a:extLst>
                </p14:cNvPr>
                <p14:cNvContentPartPr/>
                <p14:nvPr/>
              </p14:nvContentPartPr>
              <p14:xfrm>
                <a:off x="4767010" y="2593382"/>
                <a:ext cx="302760" cy="583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8034141-457C-EA1E-7F16-8590645B012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758010" y="2584742"/>
                  <a:ext cx="320400" cy="60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895F4E6-F09A-7A19-2261-D8389D19479C}"/>
              </a:ext>
            </a:extLst>
          </p:cNvPr>
          <p:cNvGrpSpPr/>
          <p:nvPr/>
        </p:nvGrpSpPr>
        <p:grpSpPr>
          <a:xfrm>
            <a:off x="5345530" y="2479982"/>
            <a:ext cx="557640" cy="466560"/>
            <a:chOff x="5345530" y="2479982"/>
            <a:chExt cx="55764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99DCCA4-1318-A1F9-0B66-4B8608F62C62}"/>
                    </a:ext>
                  </a:extLst>
                </p14:cNvPr>
                <p14:cNvContentPartPr/>
                <p14:nvPr/>
              </p14:nvContentPartPr>
              <p14:xfrm>
                <a:off x="5345530" y="2598062"/>
                <a:ext cx="163080" cy="348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99DCCA4-1318-A1F9-0B66-4B8608F62C6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36890" y="2589062"/>
                  <a:ext cx="1807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41CAB55-6771-46E5-D1BF-AE74C9123D13}"/>
                    </a:ext>
                  </a:extLst>
                </p14:cNvPr>
                <p14:cNvContentPartPr/>
                <p14:nvPr/>
              </p14:nvContentPartPr>
              <p14:xfrm>
                <a:off x="5578090" y="2788502"/>
                <a:ext cx="153360" cy="153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41CAB55-6771-46E5-D1BF-AE74C9123D1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569090" y="2779862"/>
                  <a:ext cx="171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92108DD-BCB3-D1A7-7EE9-9F5D37D97410}"/>
                    </a:ext>
                  </a:extLst>
                </p14:cNvPr>
                <p14:cNvContentPartPr/>
                <p14:nvPr/>
              </p14:nvContentPartPr>
              <p14:xfrm>
                <a:off x="5807410" y="2479982"/>
                <a:ext cx="95760" cy="99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92108DD-BCB3-D1A7-7EE9-9F5D37D9741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98410" y="2470982"/>
                  <a:ext cx="113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F7A17B5-B405-32C3-0ED6-D83B33B34369}"/>
                    </a:ext>
                  </a:extLst>
                </p14:cNvPr>
                <p14:cNvContentPartPr/>
                <p14:nvPr/>
              </p14:nvContentPartPr>
              <p14:xfrm>
                <a:off x="5810650" y="2559182"/>
                <a:ext cx="82800" cy="145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F7A17B5-B405-32C3-0ED6-D83B33B3436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802010" y="2550542"/>
                  <a:ext cx="10044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8461254-2BB4-137E-E9F1-31485B406005}"/>
              </a:ext>
            </a:extLst>
          </p:cNvPr>
          <p:cNvGrpSpPr/>
          <p:nvPr/>
        </p:nvGrpSpPr>
        <p:grpSpPr>
          <a:xfrm>
            <a:off x="6390250" y="2486102"/>
            <a:ext cx="1284840" cy="406800"/>
            <a:chOff x="6390250" y="2486102"/>
            <a:chExt cx="128484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1065D43-3DFF-F8DB-9C4B-05DE2E2B1EDB}"/>
                    </a:ext>
                  </a:extLst>
                </p14:cNvPr>
                <p14:cNvContentPartPr/>
                <p14:nvPr/>
              </p14:nvContentPartPr>
              <p14:xfrm>
                <a:off x="6390250" y="2486102"/>
                <a:ext cx="1185120" cy="406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1065D43-3DFF-F8DB-9C4B-05DE2E2B1ED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381250" y="2477102"/>
                  <a:ext cx="120276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E0E7A8D-26A0-94D4-F0EB-84848BAF1EBB}"/>
                    </a:ext>
                  </a:extLst>
                </p14:cNvPr>
                <p14:cNvContentPartPr/>
                <p14:nvPr/>
              </p14:nvContentPartPr>
              <p14:xfrm>
                <a:off x="7343170" y="2631182"/>
                <a:ext cx="331920" cy="53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E0E7A8D-26A0-94D4-F0EB-84848BAF1EB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334530" y="2622542"/>
                  <a:ext cx="34956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C1CB467-1B33-488F-7E0C-E502111BD663}"/>
              </a:ext>
            </a:extLst>
          </p:cNvPr>
          <p:cNvGrpSpPr/>
          <p:nvPr/>
        </p:nvGrpSpPr>
        <p:grpSpPr>
          <a:xfrm>
            <a:off x="7971370" y="2432822"/>
            <a:ext cx="1962360" cy="581760"/>
            <a:chOff x="7971370" y="2432822"/>
            <a:chExt cx="1962360" cy="58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5CC05C1-8551-6B85-E00F-2770823D00C7}"/>
                    </a:ext>
                  </a:extLst>
                </p14:cNvPr>
                <p14:cNvContentPartPr/>
                <p14:nvPr/>
              </p14:nvContentPartPr>
              <p14:xfrm>
                <a:off x="7971370" y="2453342"/>
                <a:ext cx="958320" cy="561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5CC05C1-8551-6B85-E00F-2770823D00C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62730" y="2444702"/>
                  <a:ext cx="97596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F3291A6-E604-F42C-BA11-E39638BB6BAB}"/>
                    </a:ext>
                  </a:extLst>
                </p14:cNvPr>
                <p14:cNvContentPartPr/>
                <p14:nvPr/>
              </p14:nvContentPartPr>
              <p14:xfrm>
                <a:off x="9192130" y="2639462"/>
                <a:ext cx="338040" cy="143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F3291A6-E604-F42C-BA11-E39638BB6BA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183490" y="2630462"/>
                  <a:ext cx="355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842B741-5FED-F4B2-AACE-7EA6673F41A1}"/>
                    </a:ext>
                  </a:extLst>
                </p14:cNvPr>
                <p14:cNvContentPartPr/>
                <p14:nvPr/>
              </p14:nvContentPartPr>
              <p14:xfrm>
                <a:off x="9315970" y="2531462"/>
                <a:ext cx="3960" cy="2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842B741-5FED-F4B2-AACE-7EA6673F41A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306970" y="2522822"/>
                  <a:ext cx="216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C49FA04-E0A8-0B88-F1A3-5C3F2C8555FC}"/>
                    </a:ext>
                  </a:extLst>
                </p14:cNvPr>
                <p14:cNvContentPartPr/>
                <p14:nvPr/>
              </p14:nvContentPartPr>
              <p14:xfrm>
                <a:off x="9535930" y="2432822"/>
                <a:ext cx="397800" cy="331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C49FA04-E0A8-0B88-F1A3-5C3F2C8555F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27290" y="2424182"/>
                  <a:ext cx="4154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436CECB-D9D9-CB5E-E757-121B6D233B6D}"/>
                    </a:ext>
                  </a:extLst>
                </p14:cNvPr>
                <p14:cNvContentPartPr/>
                <p14:nvPr/>
              </p14:nvContentPartPr>
              <p14:xfrm>
                <a:off x="9540610" y="2562062"/>
                <a:ext cx="248400" cy="11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436CECB-D9D9-CB5E-E757-121B6D233B6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531970" y="2553422"/>
                  <a:ext cx="26604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08237A9-77C2-3BB0-84BE-E942B7CA8360}"/>
              </a:ext>
            </a:extLst>
          </p:cNvPr>
          <p:cNvGrpSpPr/>
          <p:nvPr/>
        </p:nvGrpSpPr>
        <p:grpSpPr>
          <a:xfrm>
            <a:off x="10241530" y="2453342"/>
            <a:ext cx="769680" cy="342000"/>
            <a:chOff x="10241530" y="2453342"/>
            <a:chExt cx="76968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76AA439-9212-3985-3C9E-0A5744767141}"/>
                    </a:ext>
                  </a:extLst>
                </p14:cNvPr>
                <p14:cNvContentPartPr/>
                <p14:nvPr/>
              </p14:nvContentPartPr>
              <p14:xfrm>
                <a:off x="10241530" y="2505182"/>
                <a:ext cx="122040" cy="258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76AA439-9212-3985-3C9E-0A574476714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232530" y="2496542"/>
                  <a:ext cx="1396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93DCCA1-EE4A-B19F-132C-102A6F4CB7B4}"/>
                    </a:ext>
                  </a:extLst>
                </p14:cNvPr>
                <p14:cNvContentPartPr/>
                <p14:nvPr/>
              </p14:nvContentPartPr>
              <p14:xfrm>
                <a:off x="10535290" y="2570702"/>
                <a:ext cx="185400" cy="174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93DCCA1-EE4A-B19F-132C-102A6F4CB7B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526650" y="2562062"/>
                  <a:ext cx="203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ADFA1E4-08F1-23E8-E690-7E0D945C59F6}"/>
                    </a:ext>
                  </a:extLst>
                </p14:cNvPr>
                <p14:cNvContentPartPr/>
                <p14:nvPr/>
              </p14:nvContentPartPr>
              <p14:xfrm>
                <a:off x="10805650" y="2453342"/>
                <a:ext cx="76320" cy="112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ADFA1E4-08F1-23E8-E690-7E0D945C59F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797010" y="2444342"/>
                  <a:ext cx="93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F905DD3-C54B-1934-A8DF-5891D1E4CC77}"/>
                    </a:ext>
                  </a:extLst>
                </p14:cNvPr>
                <p14:cNvContentPartPr/>
                <p14:nvPr/>
              </p14:nvContentPartPr>
              <p14:xfrm>
                <a:off x="10847050" y="2632622"/>
                <a:ext cx="164160" cy="162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F905DD3-C54B-1934-A8DF-5891D1E4CC7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838050" y="2623982"/>
                  <a:ext cx="18180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9DDC745-1AAB-B0BE-343C-1583D0F1266D}"/>
              </a:ext>
            </a:extLst>
          </p:cNvPr>
          <p:cNvGrpSpPr/>
          <p:nvPr/>
        </p:nvGrpSpPr>
        <p:grpSpPr>
          <a:xfrm>
            <a:off x="1100410" y="3489422"/>
            <a:ext cx="3726720" cy="551160"/>
            <a:chOff x="1100410" y="3489422"/>
            <a:chExt cx="3726720" cy="55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094D215-56F8-7455-616C-9D57CDA7F9D8}"/>
                    </a:ext>
                  </a:extLst>
                </p14:cNvPr>
                <p14:cNvContentPartPr/>
                <p14:nvPr/>
              </p14:nvContentPartPr>
              <p14:xfrm>
                <a:off x="1100410" y="3613262"/>
                <a:ext cx="568440" cy="376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094D215-56F8-7455-616C-9D57CDA7F9D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91410" y="3604622"/>
                  <a:ext cx="58608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9881966-74E3-0EE8-8CF0-7949CBBEAD73}"/>
                    </a:ext>
                  </a:extLst>
                </p14:cNvPr>
                <p14:cNvContentPartPr/>
                <p14:nvPr/>
              </p14:nvContentPartPr>
              <p14:xfrm>
                <a:off x="1484530" y="3725942"/>
                <a:ext cx="186480" cy="17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9881966-74E3-0EE8-8CF0-7949CBBEAD7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475530" y="3717302"/>
                  <a:ext cx="204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2D36389-5D08-E4A3-B26F-851FC1A3610F}"/>
                    </a:ext>
                  </a:extLst>
                </p14:cNvPr>
                <p14:cNvContentPartPr/>
                <p14:nvPr/>
              </p14:nvContentPartPr>
              <p14:xfrm>
                <a:off x="1970170" y="3489422"/>
                <a:ext cx="801360" cy="551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2D36389-5D08-E4A3-B26F-851FC1A3610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961170" y="3480782"/>
                  <a:ext cx="81900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4CED322-4C14-53F0-80BB-FD2FCB810794}"/>
                    </a:ext>
                  </a:extLst>
                </p14:cNvPr>
                <p14:cNvContentPartPr/>
                <p14:nvPr/>
              </p14:nvContentPartPr>
              <p14:xfrm>
                <a:off x="2076370" y="3701462"/>
                <a:ext cx="301320" cy="42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4CED322-4C14-53F0-80BB-FD2FCB81079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067730" y="3692822"/>
                  <a:ext cx="318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E4B61C9-B518-0D53-C872-3558279E249B}"/>
                    </a:ext>
                  </a:extLst>
                </p14:cNvPr>
                <p14:cNvContentPartPr/>
                <p14:nvPr/>
              </p14:nvContentPartPr>
              <p14:xfrm>
                <a:off x="3090130" y="3737102"/>
                <a:ext cx="626040" cy="164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E4B61C9-B518-0D53-C872-3558279E249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081490" y="3728102"/>
                  <a:ext cx="643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4EB4D59-7295-F93A-2F25-80EDEA79AE7F}"/>
                    </a:ext>
                  </a:extLst>
                </p14:cNvPr>
                <p14:cNvContentPartPr/>
                <p14:nvPr/>
              </p14:nvContentPartPr>
              <p14:xfrm>
                <a:off x="4001650" y="3536222"/>
                <a:ext cx="813960" cy="403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4EB4D59-7295-F93A-2F25-80EDEA79AE7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992650" y="3527222"/>
                  <a:ext cx="8316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A0E85F2-5B33-A5F6-A9C6-67A725E3AB5C}"/>
                    </a:ext>
                  </a:extLst>
                </p14:cNvPr>
                <p14:cNvContentPartPr/>
                <p14:nvPr/>
              </p14:nvContentPartPr>
              <p14:xfrm>
                <a:off x="4616170" y="3663662"/>
                <a:ext cx="210960" cy="65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A0E85F2-5B33-A5F6-A9C6-67A725E3AB5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607170" y="3655022"/>
                  <a:ext cx="228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907FBC0-77AC-463F-ABF6-E3CDBD5131EF}"/>
                    </a:ext>
                  </a:extLst>
                </p14:cNvPr>
                <p14:cNvContentPartPr/>
                <p14:nvPr/>
              </p14:nvContentPartPr>
              <p14:xfrm>
                <a:off x="4510690" y="3576542"/>
                <a:ext cx="21240" cy="7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907FBC0-77AC-463F-ABF6-E3CDBD5131E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502050" y="3567542"/>
                  <a:ext cx="3888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BEB9035E-242D-A4FF-3F0B-82A9FC2FEF07}"/>
                  </a:ext>
                </a:extLst>
              </p14:cNvPr>
              <p14:cNvContentPartPr/>
              <p14:nvPr/>
            </p14:nvContentPartPr>
            <p14:xfrm>
              <a:off x="5200810" y="3740342"/>
              <a:ext cx="227880" cy="1224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BEB9035E-242D-A4FF-3F0B-82A9FC2FEF07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191810" y="3731702"/>
                <a:ext cx="24552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E5975F5-75D0-4513-5D58-23350E6621A1}"/>
              </a:ext>
            </a:extLst>
          </p:cNvPr>
          <p:cNvGrpSpPr/>
          <p:nvPr/>
        </p:nvGrpSpPr>
        <p:grpSpPr>
          <a:xfrm>
            <a:off x="1144330" y="4028702"/>
            <a:ext cx="4815360" cy="540360"/>
            <a:chOff x="1144330" y="4028702"/>
            <a:chExt cx="481536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291DF16-F393-07BD-E3AA-F034A89BBCE8}"/>
                    </a:ext>
                  </a:extLst>
                </p14:cNvPr>
                <p14:cNvContentPartPr/>
                <p14:nvPr/>
              </p14:nvContentPartPr>
              <p14:xfrm>
                <a:off x="1144330" y="4341542"/>
                <a:ext cx="401760" cy="147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291DF16-F393-07BD-E3AA-F034A89BBCE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35330" y="4332542"/>
                  <a:ext cx="419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44D59AD-4B95-7598-752E-D3038B8A9C30}"/>
                    </a:ext>
                  </a:extLst>
                </p14:cNvPr>
                <p14:cNvContentPartPr/>
                <p14:nvPr/>
              </p14:nvContentPartPr>
              <p14:xfrm>
                <a:off x="1856770" y="4299062"/>
                <a:ext cx="600480" cy="200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44D59AD-4B95-7598-752E-D3038B8A9C3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847770" y="4290422"/>
                  <a:ext cx="6181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7ACBC94-90E5-DC63-0F8C-12940E269218}"/>
                    </a:ext>
                  </a:extLst>
                </p14:cNvPr>
                <p14:cNvContentPartPr/>
                <p14:nvPr/>
              </p14:nvContentPartPr>
              <p14:xfrm>
                <a:off x="2718970" y="4044542"/>
                <a:ext cx="806760" cy="452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7ACBC94-90E5-DC63-0F8C-12940E26921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709970" y="4035902"/>
                  <a:ext cx="82440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B82E461-7DCD-0286-C4D1-EBA14378792A}"/>
                    </a:ext>
                  </a:extLst>
                </p14:cNvPr>
                <p14:cNvContentPartPr/>
                <p14:nvPr/>
              </p14:nvContentPartPr>
              <p14:xfrm>
                <a:off x="3390730" y="4143182"/>
                <a:ext cx="198360" cy="80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B82E461-7DCD-0286-C4D1-EBA14378792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381730" y="4134542"/>
                  <a:ext cx="216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96FEFFA-B4F7-A5A6-3A57-3D045FC119E3}"/>
                    </a:ext>
                  </a:extLst>
                </p14:cNvPr>
                <p14:cNvContentPartPr/>
                <p14:nvPr/>
              </p14:nvContentPartPr>
              <p14:xfrm>
                <a:off x="3049090" y="4210502"/>
                <a:ext cx="227160" cy="9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96FEFFA-B4F7-A5A6-3A57-3D045FC119E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040090" y="4201502"/>
                  <a:ext cx="244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1F73FB4-51EA-11BC-7D12-067ADF3DBB19}"/>
                    </a:ext>
                  </a:extLst>
                </p14:cNvPr>
                <p14:cNvContentPartPr/>
                <p14:nvPr/>
              </p14:nvContentPartPr>
              <p14:xfrm>
                <a:off x="3620050" y="4282502"/>
                <a:ext cx="178560" cy="178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1F73FB4-51EA-11BC-7D12-067ADF3DBB1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611410" y="4273862"/>
                  <a:ext cx="196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69BDE69-0363-DE3D-1A64-56D794B9683C}"/>
                    </a:ext>
                  </a:extLst>
                </p14:cNvPr>
                <p14:cNvContentPartPr/>
                <p14:nvPr/>
              </p14:nvContentPartPr>
              <p14:xfrm>
                <a:off x="3840730" y="4467182"/>
                <a:ext cx="65880" cy="101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69BDE69-0363-DE3D-1A64-56D794B9683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832090" y="4458182"/>
                  <a:ext cx="83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C058E03-59B4-5462-C824-27E271E0753A}"/>
                    </a:ext>
                  </a:extLst>
                </p14:cNvPr>
                <p14:cNvContentPartPr/>
                <p14:nvPr/>
              </p14:nvContentPartPr>
              <p14:xfrm>
                <a:off x="4156450" y="4028702"/>
                <a:ext cx="772200" cy="412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C058E03-59B4-5462-C824-27E271E0753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147450" y="4019702"/>
                  <a:ext cx="78984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22F29C2-F5A5-8359-F7CD-DFF5A16961E6}"/>
                    </a:ext>
                  </a:extLst>
                </p14:cNvPr>
                <p14:cNvContentPartPr/>
                <p14:nvPr/>
              </p14:nvContentPartPr>
              <p14:xfrm>
                <a:off x="4701490" y="4134542"/>
                <a:ext cx="23040" cy="7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22F29C2-F5A5-8359-F7CD-DFF5A16961E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92850" y="4125542"/>
                  <a:ext cx="40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3CDC682-5699-9C79-5AAD-B4EDDFB7935B}"/>
                    </a:ext>
                  </a:extLst>
                </p14:cNvPr>
                <p14:cNvContentPartPr/>
                <p14:nvPr/>
              </p14:nvContentPartPr>
              <p14:xfrm>
                <a:off x="4975810" y="4083422"/>
                <a:ext cx="163440" cy="348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3CDC682-5699-9C79-5AAD-B4EDDFB7935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966810" y="4074422"/>
                  <a:ext cx="1810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AC3F1B1-D1BE-FBF8-C683-FEA9E517700F}"/>
                    </a:ext>
                  </a:extLst>
                </p14:cNvPr>
                <p14:cNvContentPartPr/>
                <p14:nvPr/>
              </p14:nvContentPartPr>
              <p14:xfrm>
                <a:off x="5375770" y="4256582"/>
                <a:ext cx="583920" cy="188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AC3F1B1-D1BE-FBF8-C683-FEA9E517700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366770" y="4247582"/>
                  <a:ext cx="601560" cy="20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D14B6E6-E026-B9D4-909A-8CA1A84D6B16}"/>
                  </a:ext>
                </a:extLst>
              </p14:cNvPr>
              <p14:cNvContentPartPr/>
              <p14:nvPr/>
            </p14:nvContentPartPr>
            <p14:xfrm>
              <a:off x="5931970" y="3521462"/>
              <a:ext cx="217080" cy="4366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D14B6E6-E026-B9D4-909A-8CA1A84D6B16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923330" y="3512462"/>
                <a:ext cx="2347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8EA94609-9290-9673-A984-8BF4585ECD14}"/>
                  </a:ext>
                </a:extLst>
              </p14:cNvPr>
              <p14:cNvContentPartPr/>
              <p14:nvPr/>
            </p14:nvContentPartPr>
            <p14:xfrm>
              <a:off x="6344530" y="3916742"/>
              <a:ext cx="102960" cy="2066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8EA94609-9290-9673-A984-8BF4585ECD14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335530" y="3908102"/>
                <a:ext cx="1206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A531DA53-7EB1-4C4E-50FC-DF0C55645342}"/>
                  </a:ext>
                </a:extLst>
              </p14:cNvPr>
              <p14:cNvContentPartPr/>
              <p14:nvPr/>
            </p14:nvContentPartPr>
            <p14:xfrm>
              <a:off x="6775450" y="3362702"/>
              <a:ext cx="1022760" cy="4611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A531DA53-7EB1-4C4E-50FC-DF0C55645342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766450" y="3353702"/>
                <a:ext cx="104040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9B3DE7F9-84FE-29AA-C451-AA96710D9C37}"/>
                  </a:ext>
                </a:extLst>
              </p14:cNvPr>
              <p14:cNvContentPartPr/>
              <p14:nvPr/>
            </p14:nvContentPartPr>
            <p14:xfrm>
              <a:off x="7410850" y="3475382"/>
              <a:ext cx="43920" cy="93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9B3DE7F9-84FE-29AA-C451-AA96710D9C37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7402210" y="3466742"/>
                <a:ext cx="615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F133F50E-860E-89BB-338C-9B4CF8571602}"/>
                  </a:ext>
                </a:extLst>
              </p14:cNvPr>
              <p14:cNvContentPartPr/>
              <p14:nvPr/>
            </p14:nvContentPartPr>
            <p14:xfrm>
              <a:off x="8054530" y="3330662"/>
              <a:ext cx="951120" cy="4388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F133F50E-860E-89BB-338C-9B4CF8571602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045890" y="3321662"/>
                <a:ext cx="96876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CB859147-A2E7-BDD8-923E-080E57515B02}"/>
                  </a:ext>
                </a:extLst>
              </p14:cNvPr>
              <p14:cNvContentPartPr/>
              <p14:nvPr/>
            </p14:nvContentPartPr>
            <p14:xfrm>
              <a:off x="9273850" y="3195662"/>
              <a:ext cx="788760" cy="6224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CB859147-A2E7-BDD8-923E-080E57515B02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9265210" y="3187022"/>
                <a:ext cx="806400" cy="6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E2047A45-519D-3AA4-F4FF-322869403B4E}"/>
                  </a:ext>
                </a:extLst>
              </p14:cNvPr>
              <p14:cNvContentPartPr/>
              <p14:nvPr/>
            </p14:nvContentPartPr>
            <p14:xfrm>
              <a:off x="9186730" y="3518582"/>
              <a:ext cx="303120" cy="525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E2047A45-519D-3AA4-F4FF-322869403B4E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9177730" y="3509582"/>
                <a:ext cx="3207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A1810318-9F4C-74A1-5763-A42B301BEE7F}"/>
                  </a:ext>
                </a:extLst>
              </p14:cNvPr>
              <p14:cNvContentPartPr/>
              <p14:nvPr/>
            </p14:nvContentPartPr>
            <p14:xfrm>
              <a:off x="10278610" y="3485462"/>
              <a:ext cx="368280" cy="1875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A1810318-9F4C-74A1-5763-A42B301BEE7F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0269970" y="3476822"/>
                <a:ext cx="3859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F04B7E13-69F5-37BD-6FAC-8EAED0DC89A8}"/>
                  </a:ext>
                </a:extLst>
              </p14:cNvPr>
              <p14:cNvContentPartPr/>
              <p14:nvPr/>
            </p14:nvContentPartPr>
            <p14:xfrm>
              <a:off x="10374370" y="3409502"/>
              <a:ext cx="11880" cy="104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F04B7E13-69F5-37BD-6FAC-8EAED0DC89A8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0365730" y="3400862"/>
                <a:ext cx="295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DA2AC0B0-1927-F509-13E6-837CEE81A6E4}"/>
                  </a:ext>
                </a:extLst>
              </p14:cNvPr>
              <p14:cNvContentPartPr/>
              <p14:nvPr/>
            </p14:nvContentPartPr>
            <p14:xfrm>
              <a:off x="6326890" y="4070462"/>
              <a:ext cx="856800" cy="6184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DA2AC0B0-1927-F509-13E6-837CEE81A6E4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6317890" y="4061822"/>
                <a:ext cx="874440" cy="63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354C6F8-1B15-C32E-AD8E-DF3FC6CA6984}"/>
              </a:ext>
            </a:extLst>
          </p:cNvPr>
          <p:cNvGrpSpPr/>
          <p:nvPr/>
        </p:nvGrpSpPr>
        <p:grpSpPr>
          <a:xfrm>
            <a:off x="7485730" y="3956342"/>
            <a:ext cx="1886040" cy="482040"/>
            <a:chOff x="7485730" y="3956342"/>
            <a:chExt cx="1886040" cy="4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AD8A789-0D24-6FFF-D5E5-C6684E835C2B}"/>
                    </a:ext>
                  </a:extLst>
                </p14:cNvPr>
                <p14:cNvContentPartPr/>
                <p14:nvPr/>
              </p14:nvContentPartPr>
              <p14:xfrm>
                <a:off x="7485730" y="4022582"/>
                <a:ext cx="690480" cy="335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AD8A789-0D24-6FFF-D5E5-C6684E835C2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476730" y="4013582"/>
                  <a:ext cx="7081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9E83A10-D1C0-1212-11AA-41E88F3CDBE3}"/>
                    </a:ext>
                  </a:extLst>
                </p14:cNvPr>
                <p14:cNvContentPartPr/>
                <p14:nvPr/>
              </p14:nvContentPartPr>
              <p14:xfrm>
                <a:off x="7840330" y="4144622"/>
                <a:ext cx="236160" cy="34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9E83A10-D1C0-1212-11AA-41E88F3CDBE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831330" y="4135982"/>
                  <a:ext cx="253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F64B3DC-E916-40BF-99AF-2585A357526E}"/>
                    </a:ext>
                  </a:extLst>
                </p14:cNvPr>
                <p14:cNvContentPartPr/>
                <p14:nvPr/>
              </p14:nvContentPartPr>
              <p14:xfrm>
                <a:off x="7541890" y="4103942"/>
                <a:ext cx="13680" cy="15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F64B3DC-E916-40BF-99AF-2585A357526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533250" y="4095302"/>
                  <a:ext cx="31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9A877D0-DC9D-36E3-A9B0-13129A808B5A}"/>
                    </a:ext>
                  </a:extLst>
                </p14:cNvPr>
                <p14:cNvContentPartPr/>
                <p14:nvPr/>
              </p14:nvContentPartPr>
              <p14:xfrm>
                <a:off x="8436490" y="4067222"/>
                <a:ext cx="159480" cy="223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9A877D0-DC9D-36E3-A9B0-13129A808B5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427850" y="4058222"/>
                  <a:ext cx="1771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AA7AC2E-9D07-42C4-707F-4E32CD7936C3}"/>
                    </a:ext>
                  </a:extLst>
                </p14:cNvPr>
                <p14:cNvContentPartPr/>
                <p14:nvPr/>
              </p14:nvContentPartPr>
              <p14:xfrm>
                <a:off x="8746450" y="4123022"/>
                <a:ext cx="212040" cy="158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AA7AC2E-9D07-42C4-707F-4E32CD7936C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737810" y="4114382"/>
                  <a:ext cx="229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B08C48B-725A-07E7-2074-135ECD076FE0}"/>
                    </a:ext>
                  </a:extLst>
                </p14:cNvPr>
                <p14:cNvContentPartPr/>
                <p14:nvPr/>
              </p14:nvContentPartPr>
              <p14:xfrm>
                <a:off x="9061810" y="3956342"/>
                <a:ext cx="36360" cy="83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B08C48B-725A-07E7-2074-135ECD076FE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052810" y="3947342"/>
                  <a:ext cx="54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E175E4E-91A0-D27A-A748-F6FD166E030A}"/>
                    </a:ext>
                  </a:extLst>
                </p14:cNvPr>
                <p14:cNvContentPartPr/>
                <p14:nvPr/>
              </p14:nvContentPartPr>
              <p14:xfrm>
                <a:off x="9084490" y="4202222"/>
                <a:ext cx="169200" cy="158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E175E4E-91A0-D27A-A748-F6FD166E030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075490" y="4193222"/>
                  <a:ext cx="186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1E65733-D1CC-55AD-0999-E65B0D468A35}"/>
                    </a:ext>
                  </a:extLst>
                </p14:cNvPr>
                <p14:cNvContentPartPr/>
                <p14:nvPr/>
              </p14:nvContentPartPr>
              <p14:xfrm>
                <a:off x="9349810" y="4399502"/>
                <a:ext cx="21960" cy="38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1E65733-D1CC-55AD-0999-E65B0D468A3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340810" y="4390502"/>
                  <a:ext cx="39600" cy="56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53514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6B12799-BFA1-28E9-7D3D-784A08212502}"/>
              </a:ext>
            </a:extLst>
          </p:cNvPr>
          <p:cNvGrpSpPr/>
          <p:nvPr/>
        </p:nvGrpSpPr>
        <p:grpSpPr>
          <a:xfrm>
            <a:off x="2357170" y="131489"/>
            <a:ext cx="1571400" cy="420120"/>
            <a:chOff x="2357170" y="131489"/>
            <a:chExt cx="157140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73A38F1-319E-DDF6-0C0E-502EA6BEFC9C}"/>
                    </a:ext>
                  </a:extLst>
                </p14:cNvPr>
                <p14:cNvContentPartPr/>
                <p14:nvPr/>
              </p14:nvContentPartPr>
              <p14:xfrm>
                <a:off x="2357170" y="131489"/>
                <a:ext cx="1571400" cy="420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73A38F1-319E-DDF6-0C0E-502EA6BEFC9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48530" y="122489"/>
                  <a:ext cx="15890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08F16FC-4D4E-022D-5AB6-0A39F19F84C8}"/>
                    </a:ext>
                  </a:extLst>
                </p14:cNvPr>
                <p14:cNvContentPartPr/>
                <p14:nvPr/>
              </p14:nvContentPartPr>
              <p14:xfrm>
                <a:off x="3600970" y="300689"/>
                <a:ext cx="20880" cy="25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08F16FC-4D4E-022D-5AB6-0A39F19F84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92330" y="292049"/>
                  <a:ext cx="38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D3F1EBA-FFA9-7EB4-6496-A101D732B7E3}"/>
                    </a:ext>
                  </a:extLst>
                </p14:cNvPr>
                <p14:cNvContentPartPr/>
                <p14:nvPr/>
              </p14:nvContentPartPr>
              <p14:xfrm>
                <a:off x="3234130" y="212849"/>
                <a:ext cx="417960" cy="16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D3F1EBA-FFA9-7EB4-6496-A101D732B7E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25490" y="204209"/>
                  <a:ext cx="43560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B3FE3D-C237-8CEC-A5CB-1D882DE68C14}"/>
              </a:ext>
            </a:extLst>
          </p:cNvPr>
          <p:cNvGrpSpPr/>
          <p:nvPr/>
        </p:nvGrpSpPr>
        <p:grpSpPr>
          <a:xfrm>
            <a:off x="5360650" y="144089"/>
            <a:ext cx="5073480" cy="460440"/>
            <a:chOff x="5360650" y="144089"/>
            <a:chExt cx="507348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A6A3252-7B19-2459-BB80-BCEC40DB0FD6}"/>
                    </a:ext>
                  </a:extLst>
                </p14:cNvPr>
                <p14:cNvContentPartPr/>
                <p14:nvPr/>
              </p14:nvContentPartPr>
              <p14:xfrm>
                <a:off x="5360650" y="276929"/>
                <a:ext cx="195480" cy="311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A6A3252-7B19-2459-BB80-BCEC40DB0FD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51650" y="268289"/>
                  <a:ext cx="2131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7B7BB68-5ABD-71EC-B81D-2527CEA2A4D7}"/>
                    </a:ext>
                  </a:extLst>
                </p14:cNvPr>
                <p14:cNvContentPartPr/>
                <p14:nvPr/>
              </p14:nvContentPartPr>
              <p14:xfrm>
                <a:off x="5600770" y="423449"/>
                <a:ext cx="219600" cy="181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7B7BB68-5ABD-71EC-B81D-2527CEA2A4D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91770" y="414449"/>
                  <a:ext cx="237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CADCA53-E3D8-985C-8500-FF342D0B7C3F}"/>
                    </a:ext>
                  </a:extLst>
                </p14:cNvPr>
                <p14:cNvContentPartPr/>
                <p14:nvPr/>
              </p14:nvContentPartPr>
              <p14:xfrm>
                <a:off x="5885530" y="144089"/>
                <a:ext cx="166320" cy="82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CADCA53-E3D8-985C-8500-FF342D0B7C3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76890" y="135089"/>
                  <a:ext cx="183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753DB6E-C9C4-A336-9AA1-54617665B16B}"/>
                    </a:ext>
                  </a:extLst>
                </p14:cNvPr>
                <p14:cNvContentPartPr/>
                <p14:nvPr/>
              </p14:nvContentPartPr>
              <p14:xfrm>
                <a:off x="5893810" y="232289"/>
                <a:ext cx="135720" cy="115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753DB6E-C9C4-A336-9AA1-54617665B16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85170" y="223649"/>
                  <a:ext cx="153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4C652AF-F16C-2EAE-7052-980154D1CF5C}"/>
                    </a:ext>
                  </a:extLst>
                </p14:cNvPr>
                <p14:cNvContentPartPr/>
                <p14:nvPr/>
              </p14:nvContentPartPr>
              <p14:xfrm>
                <a:off x="6295930" y="416969"/>
                <a:ext cx="415080" cy="178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4C652AF-F16C-2EAE-7052-980154D1CF5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86930" y="407969"/>
                  <a:ext cx="4327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8D16022-A37D-71CA-570C-A28A313F84BE}"/>
                    </a:ext>
                  </a:extLst>
                </p14:cNvPr>
                <p14:cNvContentPartPr/>
                <p14:nvPr/>
              </p14:nvContentPartPr>
              <p14:xfrm>
                <a:off x="6428770" y="315449"/>
                <a:ext cx="40320" cy="13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8D16022-A37D-71CA-570C-A28A313F84B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20130" y="306449"/>
                  <a:ext cx="57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05EBE47-7394-3035-1C64-2751CDF41EA5}"/>
                    </a:ext>
                  </a:extLst>
                </p14:cNvPr>
                <p14:cNvContentPartPr/>
                <p14:nvPr/>
              </p14:nvContentPartPr>
              <p14:xfrm>
                <a:off x="6991090" y="413729"/>
                <a:ext cx="441000" cy="143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05EBE47-7394-3035-1C64-2751CDF41EA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82450" y="405089"/>
                  <a:ext cx="458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6C39A6C-EA50-E093-601E-FBDFBD1D6A9D}"/>
                    </a:ext>
                  </a:extLst>
                </p14:cNvPr>
                <p14:cNvContentPartPr/>
                <p14:nvPr/>
              </p14:nvContentPartPr>
              <p14:xfrm>
                <a:off x="7729090" y="386729"/>
                <a:ext cx="409320" cy="160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6C39A6C-EA50-E093-601E-FBDFBD1D6A9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720450" y="377729"/>
                  <a:ext cx="426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6859FB8-2111-B980-EE9B-39525E1338A5}"/>
                    </a:ext>
                  </a:extLst>
                </p14:cNvPr>
                <p14:cNvContentPartPr/>
                <p14:nvPr/>
              </p14:nvContentPartPr>
              <p14:xfrm>
                <a:off x="7933570" y="365129"/>
                <a:ext cx="245160" cy="195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6859FB8-2111-B980-EE9B-39525E1338A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24930" y="356489"/>
                  <a:ext cx="2628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F32DA73-FB68-9907-6BD1-D2B2EC8AF08E}"/>
                    </a:ext>
                  </a:extLst>
                </p14:cNvPr>
                <p14:cNvContentPartPr/>
                <p14:nvPr/>
              </p14:nvContentPartPr>
              <p14:xfrm>
                <a:off x="8244610" y="181529"/>
                <a:ext cx="876600" cy="379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F32DA73-FB68-9907-6BD1-D2B2EC8AF08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35970" y="172529"/>
                  <a:ext cx="8942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7A265A3-1257-5DDE-98DA-EF6FDD3E428B}"/>
                    </a:ext>
                  </a:extLst>
                </p14:cNvPr>
                <p14:cNvContentPartPr/>
                <p14:nvPr/>
              </p14:nvContentPartPr>
              <p14:xfrm>
                <a:off x="8522530" y="316169"/>
                <a:ext cx="405720" cy="29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7A265A3-1257-5DDE-98DA-EF6FDD3E428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13530" y="307169"/>
                  <a:ext cx="423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C34FCE8-5C85-A532-3211-B278192A56B4}"/>
                    </a:ext>
                  </a:extLst>
                </p14:cNvPr>
                <p14:cNvContentPartPr/>
                <p14:nvPr/>
              </p14:nvContentPartPr>
              <p14:xfrm>
                <a:off x="8364130" y="197729"/>
                <a:ext cx="52560" cy="15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C34FCE8-5C85-A532-3211-B278192A56B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355490" y="188729"/>
                  <a:ext cx="70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23C72EA-59CE-CFAA-8265-0AE574F84639}"/>
                    </a:ext>
                  </a:extLst>
                </p14:cNvPr>
                <p14:cNvContentPartPr/>
                <p14:nvPr/>
              </p14:nvContentPartPr>
              <p14:xfrm>
                <a:off x="9323530" y="182249"/>
                <a:ext cx="1110600" cy="381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23C72EA-59CE-CFAA-8265-0AE574F846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314890" y="173609"/>
                  <a:ext cx="11282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F1FA0C4-4621-04C8-CAC9-79C27DA7108B}"/>
                    </a:ext>
                  </a:extLst>
                </p14:cNvPr>
                <p14:cNvContentPartPr/>
                <p14:nvPr/>
              </p14:nvContentPartPr>
              <p14:xfrm>
                <a:off x="10033090" y="338129"/>
                <a:ext cx="327600" cy="20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F1FA0C4-4621-04C8-CAC9-79C27DA7108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024090" y="329489"/>
                  <a:ext cx="345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1DABF0F-F192-7620-C769-9F53BDD0E434}"/>
                    </a:ext>
                  </a:extLst>
                </p14:cNvPr>
                <p14:cNvContentPartPr/>
                <p14:nvPr/>
              </p14:nvContentPartPr>
              <p14:xfrm>
                <a:off x="9540610" y="319769"/>
                <a:ext cx="353160" cy="6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1DABF0F-F192-7620-C769-9F53BDD0E43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531970" y="310769"/>
                  <a:ext cx="37080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DA7A5C1-61FB-86CE-0FD2-8303AE449620}"/>
              </a:ext>
            </a:extLst>
          </p:cNvPr>
          <p:cNvGrpSpPr/>
          <p:nvPr/>
        </p:nvGrpSpPr>
        <p:grpSpPr>
          <a:xfrm>
            <a:off x="695770" y="656369"/>
            <a:ext cx="4006080" cy="459360"/>
            <a:chOff x="695770" y="656369"/>
            <a:chExt cx="400608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488DF8F-D35A-C971-635C-150A1BE84F92}"/>
                    </a:ext>
                  </a:extLst>
                </p14:cNvPr>
                <p14:cNvContentPartPr/>
                <p14:nvPr/>
              </p14:nvContentPartPr>
              <p14:xfrm>
                <a:off x="695770" y="883169"/>
                <a:ext cx="421200" cy="232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488DF8F-D35A-C971-635C-150A1BE84F9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7130" y="874529"/>
                  <a:ext cx="4388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E460387-0027-ADBC-EFA7-20D17C549C12}"/>
                    </a:ext>
                  </a:extLst>
                </p14:cNvPr>
                <p14:cNvContentPartPr/>
                <p14:nvPr/>
              </p14:nvContentPartPr>
              <p14:xfrm>
                <a:off x="1458610" y="656369"/>
                <a:ext cx="632520" cy="436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E460387-0027-ADBC-EFA7-20D17C549C1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49970" y="647729"/>
                  <a:ext cx="6501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34A3139-2DB3-5B96-751B-3E61C4B9D38E}"/>
                    </a:ext>
                  </a:extLst>
                </p14:cNvPr>
                <p14:cNvContentPartPr/>
                <p14:nvPr/>
              </p14:nvContentPartPr>
              <p14:xfrm>
                <a:off x="1505410" y="846089"/>
                <a:ext cx="375840" cy="29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34A3139-2DB3-5B96-751B-3E61C4B9D38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96410" y="837089"/>
                  <a:ext cx="393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21C9798-1DF6-8A4A-73A7-B0127BC9DA3C}"/>
                    </a:ext>
                  </a:extLst>
                </p14:cNvPr>
                <p14:cNvContentPartPr/>
                <p14:nvPr/>
              </p14:nvContentPartPr>
              <p14:xfrm>
                <a:off x="2317570" y="682649"/>
                <a:ext cx="2384280" cy="419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21C9798-1DF6-8A4A-73A7-B0127BC9DA3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08570" y="673649"/>
                  <a:ext cx="240192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D6EBEA0-349D-9C3F-86AC-A7EB4E92A14B}"/>
                    </a:ext>
                  </a:extLst>
                </p14:cNvPr>
                <p14:cNvContentPartPr/>
                <p14:nvPr/>
              </p14:nvContentPartPr>
              <p14:xfrm>
                <a:off x="4340770" y="833489"/>
                <a:ext cx="223560" cy="7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D6EBEA0-349D-9C3F-86AC-A7EB4E92A14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32130" y="824489"/>
                  <a:ext cx="241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34C6C31-2294-77E7-C03B-F592BDBC8BFC}"/>
                    </a:ext>
                  </a:extLst>
                </p14:cNvPr>
                <p14:cNvContentPartPr/>
                <p14:nvPr/>
              </p14:nvContentPartPr>
              <p14:xfrm>
                <a:off x="4093450" y="807209"/>
                <a:ext cx="14760" cy="12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34C6C31-2294-77E7-C03B-F592BDBC8BF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84450" y="798209"/>
                  <a:ext cx="32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583E92F-2434-B57D-6DC3-3BA39DF2FCD6}"/>
                    </a:ext>
                  </a:extLst>
                </p14:cNvPr>
                <p14:cNvContentPartPr/>
                <p14:nvPr/>
              </p14:nvContentPartPr>
              <p14:xfrm>
                <a:off x="2382730" y="840689"/>
                <a:ext cx="12960" cy="1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583E92F-2434-B57D-6DC3-3BA39DF2FCD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73730" y="831689"/>
                  <a:ext cx="306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4D304CB-441B-3FCE-3BF3-17ECB1BADE6F}"/>
                    </a:ext>
                  </a:extLst>
                </p14:cNvPr>
                <p14:cNvContentPartPr/>
                <p14:nvPr/>
              </p14:nvContentPartPr>
              <p14:xfrm>
                <a:off x="2676850" y="829169"/>
                <a:ext cx="301320" cy="12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4D304CB-441B-3FCE-3BF3-17ECB1BADE6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68210" y="820529"/>
                  <a:ext cx="31896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69EF31E-0052-6FD6-0F7C-C8F3E77FAE31}"/>
                  </a:ext>
                </a:extLst>
              </p14:cNvPr>
              <p14:cNvContentPartPr/>
              <p14:nvPr/>
            </p14:nvContentPartPr>
            <p14:xfrm>
              <a:off x="5127370" y="821609"/>
              <a:ext cx="2007720" cy="478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69EF31E-0052-6FD6-0F7C-C8F3E77FAE3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118370" y="812609"/>
                <a:ext cx="202536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721B4BA-4628-CC04-365E-2157F422979D}"/>
                  </a:ext>
                </a:extLst>
              </p14:cNvPr>
              <p14:cNvContentPartPr/>
              <p14:nvPr/>
            </p14:nvContentPartPr>
            <p14:xfrm>
              <a:off x="7490050" y="731249"/>
              <a:ext cx="1915200" cy="387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721B4BA-4628-CC04-365E-2157F422979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81410" y="722609"/>
                <a:ext cx="1932840" cy="40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294858B-1996-85D2-8178-326D003A4B1D}"/>
              </a:ext>
            </a:extLst>
          </p:cNvPr>
          <p:cNvGrpSpPr/>
          <p:nvPr/>
        </p:nvGrpSpPr>
        <p:grpSpPr>
          <a:xfrm>
            <a:off x="1411450" y="1280249"/>
            <a:ext cx="2587320" cy="629640"/>
            <a:chOff x="1411450" y="1280249"/>
            <a:chExt cx="2587320" cy="62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12593CE-5D6F-0E89-06A6-08D71C094991}"/>
                    </a:ext>
                  </a:extLst>
                </p14:cNvPr>
                <p14:cNvContentPartPr/>
                <p14:nvPr/>
              </p14:nvContentPartPr>
              <p14:xfrm>
                <a:off x="1411450" y="1624049"/>
                <a:ext cx="138960" cy="199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12593CE-5D6F-0E89-06A6-08D71C09499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02450" y="1615049"/>
                  <a:ext cx="1566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1351D9E-494E-30D1-5AAA-879C4E4BD3BB}"/>
                    </a:ext>
                  </a:extLst>
                </p14:cNvPr>
                <p14:cNvContentPartPr/>
                <p14:nvPr/>
              </p14:nvContentPartPr>
              <p14:xfrm>
                <a:off x="1645810" y="1332449"/>
                <a:ext cx="172800" cy="309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1351D9E-494E-30D1-5AAA-879C4E4BD3B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36810" y="1323809"/>
                  <a:ext cx="1904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2678902-3B62-3521-9BEA-4E413E4DFC80}"/>
                    </a:ext>
                  </a:extLst>
                </p14:cNvPr>
                <p14:cNvContentPartPr/>
                <p14:nvPr/>
              </p14:nvContentPartPr>
              <p14:xfrm>
                <a:off x="1916530" y="1523969"/>
                <a:ext cx="47160" cy="97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2678902-3B62-3521-9BEA-4E413E4DFC8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07890" y="1515329"/>
                  <a:ext cx="64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A149C54-84F3-CC54-907C-A650F667E08E}"/>
                    </a:ext>
                  </a:extLst>
                </p14:cNvPr>
                <p14:cNvContentPartPr/>
                <p14:nvPr/>
              </p14:nvContentPartPr>
              <p14:xfrm>
                <a:off x="1958650" y="1402649"/>
                <a:ext cx="11160" cy="23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A149C54-84F3-CC54-907C-A650F667E08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50010" y="1394009"/>
                  <a:ext cx="28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4777115-044D-8BB7-8E84-AD83A8C195C7}"/>
                    </a:ext>
                  </a:extLst>
                </p14:cNvPr>
                <p14:cNvContentPartPr/>
                <p14:nvPr/>
              </p14:nvContentPartPr>
              <p14:xfrm>
                <a:off x="2179690" y="1287809"/>
                <a:ext cx="173880" cy="455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4777115-044D-8BB7-8E84-AD83A8C195C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71050" y="1279169"/>
                  <a:ext cx="19152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6273388-5559-2124-FC16-2EB2FCA96106}"/>
                    </a:ext>
                  </a:extLst>
                </p14:cNvPr>
                <p14:cNvContentPartPr/>
                <p14:nvPr/>
              </p14:nvContentPartPr>
              <p14:xfrm>
                <a:off x="2467690" y="1503449"/>
                <a:ext cx="12240" cy="259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6273388-5559-2124-FC16-2EB2FCA9610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459050" y="1494809"/>
                  <a:ext cx="29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64FE5BA-9D41-46C4-6EA8-3EDBCFE01F45}"/>
                    </a:ext>
                  </a:extLst>
                </p14:cNvPr>
                <p14:cNvContentPartPr/>
                <p14:nvPr/>
              </p14:nvContentPartPr>
              <p14:xfrm>
                <a:off x="2431330" y="1464569"/>
                <a:ext cx="208080" cy="126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64FE5BA-9D41-46C4-6EA8-3EDBCFE01F4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22330" y="1455569"/>
                  <a:ext cx="225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BF49843-B2CE-39CF-FDBF-1ED6BBA05CF7}"/>
                    </a:ext>
                  </a:extLst>
                </p14:cNvPr>
                <p14:cNvContentPartPr/>
                <p14:nvPr/>
              </p14:nvContentPartPr>
              <p14:xfrm>
                <a:off x="2628610" y="1756889"/>
                <a:ext cx="99360" cy="102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BF49843-B2CE-39CF-FDBF-1ED6BBA05CF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19610" y="1747889"/>
                  <a:ext cx="117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9FF71FA-EB85-45AE-03B9-25618C650E6D}"/>
                    </a:ext>
                  </a:extLst>
                </p14:cNvPr>
                <p14:cNvContentPartPr/>
                <p14:nvPr/>
              </p14:nvContentPartPr>
              <p14:xfrm>
                <a:off x="2883130" y="1401569"/>
                <a:ext cx="200880" cy="340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9FF71FA-EB85-45AE-03B9-25618C650E6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74490" y="1392929"/>
                  <a:ext cx="2185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5A3FFAA-4EDE-4E3E-5281-0F034FD1F794}"/>
                    </a:ext>
                  </a:extLst>
                </p14:cNvPr>
                <p14:cNvContentPartPr/>
                <p14:nvPr/>
              </p14:nvContentPartPr>
              <p14:xfrm>
                <a:off x="3130450" y="1322009"/>
                <a:ext cx="132120" cy="494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5A3FFAA-4EDE-4E3E-5281-0F034FD1F79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21450" y="1313009"/>
                  <a:ext cx="14976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72444B3-3964-79FC-E4A7-99B0E0DE2E31}"/>
                    </a:ext>
                  </a:extLst>
                </p14:cNvPr>
                <p14:cNvContentPartPr/>
                <p14:nvPr/>
              </p14:nvContentPartPr>
              <p14:xfrm>
                <a:off x="3424930" y="1346129"/>
                <a:ext cx="178920" cy="312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72444B3-3964-79FC-E4A7-99B0E0DE2E3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15930" y="1337489"/>
                  <a:ext cx="1965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2B86009-C2C8-0901-D619-F2F5A4ACAA99}"/>
                    </a:ext>
                  </a:extLst>
                </p14:cNvPr>
                <p14:cNvContentPartPr/>
                <p14:nvPr/>
              </p14:nvContentPartPr>
              <p14:xfrm>
                <a:off x="3651730" y="1547369"/>
                <a:ext cx="187560" cy="108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2B86009-C2C8-0901-D619-F2F5A4ACAA9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43090" y="1538729"/>
                  <a:ext cx="205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93056CC-2ACD-6E96-E400-2C1A7E8A60DB}"/>
                    </a:ext>
                  </a:extLst>
                </p14:cNvPr>
                <p14:cNvContentPartPr/>
                <p14:nvPr/>
              </p14:nvContentPartPr>
              <p14:xfrm>
                <a:off x="3861250" y="1280249"/>
                <a:ext cx="137520" cy="231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93056CC-2ACD-6E96-E400-2C1A7E8A60D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52250" y="1271609"/>
                  <a:ext cx="1551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7881455-DEAF-6672-55E2-7A1E6687F47A}"/>
                    </a:ext>
                  </a:extLst>
                </p14:cNvPr>
                <p14:cNvContentPartPr/>
                <p14:nvPr/>
              </p14:nvContentPartPr>
              <p14:xfrm>
                <a:off x="3373090" y="1746809"/>
                <a:ext cx="3600" cy="163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7881455-DEAF-6672-55E2-7A1E6687F47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64450" y="1738169"/>
                  <a:ext cx="21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33294F6-F120-B677-2535-4163B07FDA9C}"/>
                    </a:ext>
                  </a:extLst>
                </p14:cNvPr>
                <p14:cNvContentPartPr/>
                <p14:nvPr/>
              </p14:nvContentPartPr>
              <p14:xfrm>
                <a:off x="3297850" y="1730249"/>
                <a:ext cx="214200" cy="104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33294F6-F120-B677-2535-4163B07FDA9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89210" y="1721249"/>
                  <a:ext cx="23184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74D147C-BCF2-0785-5BCD-83AB992DA8F0}"/>
              </a:ext>
            </a:extLst>
          </p:cNvPr>
          <p:cNvGrpSpPr/>
          <p:nvPr/>
        </p:nvGrpSpPr>
        <p:grpSpPr>
          <a:xfrm>
            <a:off x="807370" y="2137769"/>
            <a:ext cx="1402200" cy="423360"/>
            <a:chOff x="807370" y="2137769"/>
            <a:chExt cx="1402200" cy="42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50AD074-4D23-66FB-34DB-5D2F633DCD06}"/>
                    </a:ext>
                  </a:extLst>
                </p14:cNvPr>
                <p14:cNvContentPartPr/>
                <p14:nvPr/>
              </p14:nvContentPartPr>
              <p14:xfrm>
                <a:off x="834010" y="2296169"/>
                <a:ext cx="105480" cy="257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50AD074-4D23-66FB-34DB-5D2F633DCD0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25010" y="2287169"/>
                  <a:ext cx="1231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8920150-7210-84CF-ABE7-7DC26DA2D146}"/>
                    </a:ext>
                  </a:extLst>
                </p14:cNvPr>
                <p14:cNvContentPartPr/>
                <p14:nvPr/>
              </p14:nvContentPartPr>
              <p14:xfrm>
                <a:off x="807370" y="2232089"/>
                <a:ext cx="307080" cy="54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8920150-7210-84CF-ABE7-7DC26DA2D14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8370" y="2223089"/>
                  <a:ext cx="324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BD13929-C615-B1EF-38E2-09282B9DA676}"/>
                    </a:ext>
                  </a:extLst>
                </p14:cNvPr>
                <p14:cNvContentPartPr/>
                <p14:nvPr/>
              </p14:nvContentPartPr>
              <p14:xfrm>
                <a:off x="1048930" y="2137769"/>
                <a:ext cx="556200" cy="423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BD13929-C615-B1EF-38E2-09282B9DA67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39930" y="2129129"/>
                  <a:ext cx="57384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DA768CF-2FFB-66C0-00DF-089D18A59808}"/>
                    </a:ext>
                  </a:extLst>
                </p14:cNvPr>
                <p14:cNvContentPartPr/>
                <p14:nvPr/>
              </p14:nvContentPartPr>
              <p14:xfrm>
                <a:off x="1425850" y="2314889"/>
                <a:ext cx="241560" cy="32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DA768CF-2FFB-66C0-00DF-089D18A5980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416850" y="2305889"/>
                  <a:ext cx="259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9CFDCE1-C797-9712-AAB7-41C71311E275}"/>
                    </a:ext>
                  </a:extLst>
                </p14:cNvPr>
                <p14:cNvContentPartPr/>
                <p14:nvPr/>
              </p14:nvContentPartPr>
              <p14:xfrm>
                <a:off x="1854610" y="2357009"/>
                <a:ext cx="354960" cy="177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9CFDCE1-C797-9712-AAB7-41C71311E27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45610" y="2348369"/>
                  <a:ext cx="3726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1A41B81-228B-2BFD-DE07-31040501599D}"/>
                    </a:ext>
                  </a:extLst>
                </p14:cNvPr>
                <p14:cNvContentPartPr/>
                <p14:nvPr/>
              </p14:nvContentPartPr>
              <p14:xfrm>
                <a:off x="1940650" y="2287889"/>
                <a:ext cx="66600" cy="17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1A41B81-228B-2BFD-DE07-31040501599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32010" y="2279249"/>
                  <a:ext cx="8424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EBC7B98-DF65-F166-BC30-D8D95CF30038}"/>
              </a:ext>
            </a:extLst>
          </p:cNvPr>
          <p:cNvGrpSpPr/>
          <p:nvPr/>
        </p:nvGrpSpPr>
        <p:grpSpPr>
          <a:xfrm>
            <a:off x="1496770" y="2974769"/>
            <a:ext cx="1245960" cy="448200"/>
            <a:chOff x="1496770" y="2974769"/>
            <a:chExt cx="124596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4B81EA1-12EE-0769-1AF4-7CBCB3DB8DCC}"/>
                    </a:ext>
                  </a:extLst>
                </p14:cNvPr>
                <p14:cNvContentPartPr/>
                <p14:nvPr/>
              </p14:nvContentPartPr>
              <p14:xfrm>
                <a:off x="1496770" y="3251609"/>
                <a:ext cx="156960" cy="171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4B81EA1-12EE-0769-1AF4-7CBCB3DB8DC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88130" y="3242609"/>
                  <a:ext cx="174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467237D-E60F-C372-2754-B150011AE6AE}"/>
                    </a:ext>
                  </a:extLst>
                </p14:cNvPr>
                <p14:cNvContentPartPr/>
                <p14:nvPr/>
              </p14:nvContentPartPr>
              <p14:xfrm>
                <a:off x="1740850" y="2974769"/>
                <a:ext cx="163080" cy="307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467237D-E60F-C372-2754-B150011AE6A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32210" y="2965769"/>
                  <a:ext cx="1807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2DABB0B-E471-945B-3FCE-E948D562728F}"/>
                    </a:ext>
                  </a:extLst>
                </p14:cNvPr>
                <p14:cNvContentPartPr/>
                <p14:nvPr/>
              </p14:nvContentPartPr>
              <p14:xfrm>
                <a:off x="1994650" y="3134609"/>
                <a:ext cx="45360" cy="131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2DABB0B-E471-945B-3FCE-E948D562728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85650" y="3125609"/>
                  <a:ext cx="63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4EBF024-63AD-E516-E8B9-0B3F676278BD}"/>
                    </a:ext>
                  </a:extLst>
                </p14:cNvPr>
                <p14:cNvContentPartPr/>
                <p14:nvPr/>
              </p14:nvContentPartPr>
              <p14:xfrm>
                <a:off x="2011930" y="3023009"/>
                <a:ext cx="10080" cy="8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4EBF024-63AD-E516-E8B9-0B3F676278B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02930" y="3014009"/>
                  <a:ext cx="27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E1E05B1-635A-0CDC-A70C-98A08A64B084}"/>
                    </a:ext>
                  </a:extLst>
                </p14:cNvPr>
                <p14:cNvContentPartPr/>
                <p14:nvPr/>
              </p14:nvContentPartPr>
              <p14:xfrm>
                <a:off x="2383450" y="3027689"/>
                <a:ext cx="7200" cy="252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E1E05B1-635A-0CDC-A70C-98A08A64B08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374810" y="3019049"/>
                  <a:ext cx="248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D1755D3-1E99-A4AF-896E-87E6A50FFDB5}"/>
                    </a:ext>
                  </a:extLst>
                </p14:cNvPr>
                <p14:cNvContentPartPr/>
                <p14:nvPr/>
              </p14:nvContentPartPr>
              <p14:xfrm>
                <a:off x="2303530" y="3119129"/>
                <a:ext cx="194400" cy="63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D1755D3-1E99-A4AF-896E-87E6A50FFDB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94890" y="3110489"/>
                  <a:ext cx="212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59290AA-398C-61E5-18F6-9E5152124FD4}"/>
                    </a:ext>
                  </a:extLst>
                </p14:cNvPr>
                <p14:cNvContentPartPr/>
                <p14:nvPr/>
              </p14:nvContentPartPr>
              <p14:xfrm>
                <a:off x="2620330" y="3033089"/>
                <a:ext cx="122400" cy="366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59290AA-398C-61E5-18F6-9E5152124FD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611690" y="3024089"/>
                  <a:ext cx="140040" cy="38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D38685C-E6DF-B00B-E492-ADFF72837D46}"/>
              </a:ext>
            </a:extLst>
          </p:cNvPr>
          <p:cNvGrpSpPr/>
          <p:nvPr/>
        </p:nvGrpSpPr>
        <p:grpSpPr>
          <a:xfrm>
            <a:off x="3301810" y="2705849"/>
            <a:ext cx="1586880" cy="819360"/>
            <a:chOff x="3301810" y="2705849"/>
            <a:chExt cx="1586880" cy="81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E7EF423-F14A-7F48-0011-C672C727D2A5}"/>
                    </a:ext>
                  </a:extLst>
                </p14:cNvPr>
                <p14:cNvContentPartPr/>
                <p14:nvPr/>
              </p14:nvContentPartPr>
              <p14:xfrm>
                <a:off x="3301810" y="3035249"/>
                <a:ext cx="537840" cy="171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E7EF423-F14A-7F48-0011-C672C727D2A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92810" y="3026609"/>
                  <a:ext cx="555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0CDF8B7-F7E2-E05B-DBE1-9337EF469C5A}"/>
                    </a:ext>
                  </a:extLst>
                </p14:cNvPr>
                <p14:cNvContentPartPr/>
                <p14:nvPr/>
              </p14:nvContentPartPr>
              <p14:xfrm>
                <a:off x="4199650" y="2919689"/>
                <a:ext cx="201960" cy="318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0CDF8B7-F7E2-E05B-DBE1-9337EF469C5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90650" y="2910689"/>
                  <a:ext cx="2196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7C4473B-0934-6723-3AF6-8065260A92C7}"/>
                    </a:ext>
                  </a:extLst>
                </p14:cNvPr>
                <p14:cNvContentPartPr/>
                <p14:nvPr/>
              </p14:nvContentPartPr>
              <p14:xfrm>
                <a:off x="4102450" y="3307769"/>
                <a:ext cx="5760" cy="217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7C4473B-0934-6723-3AF6-8065260A92C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93450" y="3298769"/>
                  <a:ext cx="23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EC1B413-A12A-5AB8-5B23-E4808CE2E62F}"/>
                    </a:ext>
                  </a:extLst>
                </p14:cNvPr>
                <p14:cNvContentPartPr/>
                <p14:nvPr/>
              </p14:nvContentPartPr>
              <p14:xfrm>
                <a:off x="4025050" y="3299489"/>
                <a:ext cx="170280" cy="1170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EC1B413-A12A-5AB8-5B23-E4808CE2E62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016050" y="3290489"/>
                  <a:ext cx="187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A2927AC-C419-8EF9-F4E8-20D9B839FA4B}"/>
                    </a:ext>
                  </a:extLst>
                </p14:cNvPr>
                <p14:cNvContentPartPr/>
                <p14:nvPr/>
              </p14:nvContentPartPr>
              <p14:xfrm>
                <a:off x="4472890" y="3067289"/>
                <a:ext cx="208080" cy="206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A2927AC-C419-8EF9-F4E8-20D9B839FA4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64250" y="3058649"/>
                  <a:ext cx="2257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F3E5C0F-3E6D-569D-97A4-5F2198441772}"/>
                    </a:ext>
                  </a:extLst>
                </p14:cNvPr>
                <p14:cNvContentPartPr/>
                <p14:nvPr/>
              </p14:nvContentPartPr>
              <p14:xfrm>
                <a:off x="4767010" y="2705849"/>
                <a:ext cx="121680" cy="222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F3E5C0F-3E6D-569D-97A4-5F219844177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758010" y="2697209"/>
                  <a:ext cx="13932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BA241F3-2FC3-AFFF-403D-71542C150D85}"/>
              </a:ext>
            </a:extLst>
          </p:cNvPr>
          <p:cNvGrpSpPr/>
          <p:nvPr/>
        </p:nvGrpSpPr>
        <p:grpSpPr>
          <a:xfrm>
            <a:off x="5271370" y="2836169"/>
            <a:ext cx="665640" cy="405360"/>
            <a:chOff x="5271370" y="2836169"/>
            <a:chExt cx="66564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4CDDF03-652F-0D98-F5DE-E25DBDB4D4B0}"/>
                    </a:ext>
                  </a:extLst>
                </p14:cNvPr>
                <p14:cNvContentPartPr/>
                <p14:nvPr/>
              </p14:nvContentPartPr>
              <p14:xfrm>
                <a:off x="5353450" y="3006089"/>
                <a:ext cx="14040" cy="235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4CDDF03-652F-0D98-F5DE-E25DBDB4D4B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344810" y="2997449"/>
                  <a:ext cx="316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8CEFB09-FD19-6CB0-42F0-00BBDCA1F3ED}"/>
                    </a:ext>
                  </a:extLst>
                </p14:cNvPr>
                <p14:cNvContentPartPr/>
                <p14:nvPr/>
              </p14:nvContentPartPr>
              <p14:xfrm>
                <a:off x="5271370" y="3090689"/>
                <a:ext cx="238680" cy="24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8CEFB09-FD19-6CB0-42F0-00BBDCA1F3E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262730" y="3081689"/>
                  <a:ext cx="256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E936975-9033-3CF6-F3D0-DF8DDD721CD7}"/>
                    </a:ext>
                  </a:extLst>
                </p14:cNvPr>
                <p14:cNvContentPartPr/>
                <p14:nvPr/>
              </p14:nvContentPartPr>
              <p14:xfrm>
                <a:off x="5739370" y="2836169"/>
                <a:ext cx="197640" cy="388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E936975-9033-3CF6-F3D0-DF8DDD721CD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730370" y="2827529"/>
                  <a:ext cx="215280" cy="40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A0B6E69-5D14-C449-5369-6B09A6D15F81}"/>
              </a:ext>
            </a:extLst>
          </p:cNvPr>
          <p:cNvGrpSpPr/>
          <p:nvPr/>
        </p:nvGrpSpPr>
        <p:grpSpPr>
          <a:xfrm>
            <a:off x="933010" y="3551489"/>
            <a:ext cx="8726400" cy="933840"/>
            <a:chOff x="933010" y="3551489"/>
            <a:chExt cx="8726400" cy="93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A66EF20-1294-1A6C-9B8E-9519F0875C93}"/>
                    </a:ext>
                  </a:extLst>
                </p14:cNvPr>
                <p14:cNvContentPartPr/>
                <p14:nvPr/>
              </p14:nvContentPartPr>
              <p14:xfrm>
                <a:off x="933010" y="3930209"/>
                <a:ext cx="529200" cy="331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A66EF20-1294-1A6C-9B8E-9519F0875C9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24370" y="3921209"/>
                  <a:ext cx="5468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EFAF4C0-B170-4558-342D-8D3377399392}"/>
                    </a:ext>
                  </a:extLst>
                </p14:cNvPr>
                <p14:cNvContentPartPr/>
                <p14:nvPr/>
              </p14:nvContentPartPr>
              <p14:xfrm>
                <a:off x="1318930" y="3996809"/>
                <a:ext cx="244800" cy="10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EFAF4C0-B170-4558-342D-8D337739939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310290" y="3987809"/>
                  <a:ext cx="262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A3D48E0-F356-865D-AB29-48A209F9AF85}"/>
                    </a:ext>
                  </a:extLst>
                </p14:cNvPr>
                <p14:cNvContentPartPr/>
                <p14:nvPr/>
              </p14:nvContentPartPr>
              <p14:xfrm>
                <a:off x="1797370" y="3838409"/>
                <a:ext cx="570600" cy="391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A3D48E0-F356-865D-AB29-48A209F9AF8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788730" y="3829769"/>
                  <a:ext cx="5882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792D70F-9EBD-90CF-072F-34FD75D18679}"/>
                    </a:ext>
                  </a:extLst>
                </p14:cNvPr>
                <p14:cNvContentPartPr/>
                <p14:nvPr/>
              </p14:nvContentPartPr>
              <p14:xfrm>
                <a:off x="1836250" y="4007969"/>
                <a:ext cx="311760" cy="21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792D70F-9EBD-90CF-072F-34FD75D1867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827250" y="3999329"/>
                  <a:ext cx="329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5342EE5-7FFA-2D61-25EC-62853E41C552}"/>
                    </a:ext>
                  </a:extLst>
                </p14:cNvPr>
                <p14:cNvContentPartPr/>
                <p14:nvPr/>
              </p14:nvContentPartPr>
              <p14:xfrm>
                <a:off x="2704210" y="4049009"/>
                <a:ext cx="410760" cy="176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5342EE5-7FFA-2D61-25EC-62853E41C55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695210" y="4040369"/>
                  <a:ext cx="4284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EFFC47F-F917-3264-8106-760C5FE5DD33}"/>
                    </a:ext>
                  </a:extLst>
                </p14:cNvPr>
                <p14:cNvContentPartPr/>
                <p14:nvPr/>
              </p14:nvContentPartPr>
              <p14:xfrm>
                <a:off x="2925970" y="4022369"/>
                <a:ext cx="207720" cy="215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EFFC47F-F917-3264-8106-760C5FE5DD3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916970" y="4013369"/>
                  <a:ext cx="2253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3C73560-B2D7-EBAF-D3D5-463FA92569B5}"/>
                    </a:ext>
                  </a:extLst>
                </p14:cNvPr>
                <p14:cNvContentPartPr/>
                <p14:nvPr/>
              </p14:nvContentPartPr>
              <p14:xfrm>
                <a:off x="3189850" y="3806009"/>
                <a:ext cx="782640" cy="428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3C73560-B2D7-EBAF-D3D5-463FA92569B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80850" y="3797369"/>
                  <a:ext cx="8002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E759653-F295-2D7F-26B9-041CCAE5418D}"/>
                    </a:ext>
                  </a:extLst>
                </p14:cNvPr>
                <p14:cNvContentPartPr/>
                <p14:nvPr/>
              </p14:nvContentPartPr>
              <p14:xfrm>
                <a:off x="3432850" y="3993209"/>
                <a:ext cx="351360" cy="11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E759653-F295-2D7F-26B9-041CCAE5418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424210" y="3984209"/>
                  <a:ext cx="369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FFB1737-5922-D0C0-1DC8-D50D95B20744}"/>
                    </a:ext>
                  </a:extLst>
                </p14:cNvPr>
                <p14:cNvContentPartPr/>
                <p14:nvPr/>
              </p14:nvContentPartPr>
              <p14:xfrm>
                <a:off x="3392170" y="3870449"/>
                <a:ext cx="52560" cy="8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FFB1737-5922-D0C0-1DC8-D50D95B2074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83530" y="3861809"/>
                  <a:ext cx="70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9018D64-6666-56C3-E48C-C931D01EFF0E}"/>
                    </a:ext>
                  </a:extLst>
                </p14:cNvPr>
                <p14:cNvContentPartPr/>
                <p14:nvPr/>
              </p14:nvContentPartPr>
              <p14:xfrm>
                <a:off x="4387210" y="3874409"/>
                <a:ext cx="207000" cy="356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9018D64-6666-56C3-E48C-C931D01EFF0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78570" y="3865409"/>
                  <a:ext cx="2246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40C41AC-5F28-6A58-34BD-50BD1B2238FF}"/>
                    </a:ext>
                  </a:extLst>
                </p14:cNvPr>
                <p14:cNvContentPartPr/>
                <p14:nvPr/>
              </p14:nvContentPartPr>
              <p14:xfrm>
                <a:off x="4625530" y="4053329"/>
                <a:ext cx="177120" cy="163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40C41AC-5F28-6A58-34BD-50BD1B2238F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616530" y="4044689"/>
                  <a:ext cx="194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AF3E3B1-B339-6972-0541-CE6A51CFB293}"/>
                    </a:ext>
                  </a:extLst>
                </p14:cNvPr>
                <p14:cNvContentPartPr/>
                <p14:nvPr/>
              </p14:nvContentPartPr>
              <p14:xfrm>
                <a:off x="4242130" y="4247369"/>
                <a:ext cx="18360" cy="237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AF3E3B1-B339-6972-0541-CE6A51CFB29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33490" y="4238729"/>
                  <a:ext cx="360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FA14BDA-9F6E-4E89-0A59-001F0796E357}"/>
                    </a:ext>
                  </a:extLst>
                </p14:cNvPr>
                <p14:cNvContentPartPr/>
                <p14:nvPr/>
              </p14:nvContentPartPr>
              <p14:xfrm>
                <a:off x="4156090" y="4238009"/>
                <a:ext cx="212760" cy="153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FA14BDA-9F6E-4E89-0A59-001F0796E35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147090" y="4229009"/>
                  <a:ext cx="230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CF55B1D-0151-0534-B57C-EA38210AB7B8}"/>
                    </a:ext>
                  </a:extLst>
                </p14:cNvPr>
                <p14:cNvContentPartPr/>
                <p14:nvPr/>
              </p14:nvContentPartPr>
              <p14:xfrm>
                <a:off x="4839730" y="3722489"/>
                <a:ext cx="134640" cy="209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CF55B1D-0151-0534-B57C-EA38210AB7B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830730" y="3713849"/>
                  <a:ext cx="1522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45C5C8D-2960-33B2-CDCC-39B1A0410CFD}"/>
                    </a:ext>
                  </a:extLst>
                </p14:cNvPr>
                <p14:cNvContentPartPr/>
                <p14:nvPr/>
              </p14:nvContentPartPr>
              <p14:xfrm>
                <a:off x="5313490" y="3766049"/>
                <a:ext cx="644400" cy="433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45C5C8D-2960-33B2-CDCC-39B1A0410CF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304490" y="3757409"/>
                  <a:ext cx="6620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06DF6C0-A747-F78A-66AA-AF36594B0884}"/>
                    </a:ext>
                  </a:extLst>
                </p14:cNvPr>
                <p14:cNvContentPartPr/>
                <p14:nvPr/>
              </p14:nvContentPartPr>
              <p14:xfrm>
                <a:off x="6341650" y="3999329"/>
                <a:ext cx="259200" cy="174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06DF6C0-A747-F78A-66AA-AF36594B088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332650" y="3990689"/>
                  <a:ext cx="276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EF090AB-EDF1-DDFD-1158-49E188F03229}"/>
                    </a:ext>
                  </a:extLst>
                </p14:cNvPr>
                <p14:cNvContentPartPr/>
                <p14:nvPr/>
              </p14:nvContentPartPr>
              <p14:xfrm>
                <a:off x="6865090" y="3716729"/>
                <a:ext cx="976680" cy="604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EF090AB-EDF1-DDFD-1158-49E188F0322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856450" y="3707729"/>
                  <a:ext cx="99432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6DCA32D-9AEB-B0AB-8068-7A0F31F5CB73}"/>
                    </a:ext>
                  </a:extLst>
                </p14:cNvPr>
                <p14:cNvContentPartPr/>
                <p14:nvPr/>
              </p14:nvContentPartPr>
              <p14:xfrm>
                <a:off x="8090530" y="3604409"/>
                <a:ext cx="682200" cy="602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6DCA32D-9AEB-B0AB-8068-7A0F31F5CB7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081530" y="3595409"/>
                  <a:ext cx="69984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063753E-F604-B03D-0A9D-A6CDF9958429}"/>
                    </a:ext>
                  </a:extLst>
                </p14:cNvPr>
                <p14:cNvContentPartPr/>
                <p14:nvPr/>
              </p14:nvContentPartPr>
              <p14:xfrm>
                <a:off x="8466370" y="3737609"/>
                <a:ext cx="29160" cy="16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063753E-F604-B03D-0A9D-A6CDF995842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57730" y="3728969"/>
                  <a:ext cx="46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44BC547-CCD1-BAD7-506A-38EDA11D8AE6}"/>
                    </a:ext>
                  </a:extLst>
                </p14:cNvPr>
                <p14:cNvContentPartPr/>
                <p14:nvPr/>
              </p14:nvContentPartPr>
              <p14:xfrm>
                <a:off x="8820610" y="3551489"/>
                <a:ext cx="838800" cy="451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44BC547-CCD1-BAD7-506A-38EDA11D8AE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811970" y="3542489"/>
                  <a:ext cx="85644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B3B6551-45FD-0409-CAA3-6F66AC96150B}"/>
                    </a:ext>
                  </a:extLst>
                </p14:cNvPr>
                <p14:cNvContentPartPr/>
                <p14:nvPr/>
              </p14:nvContentPartPr>
              <p14:xfrm>
                <a:off x="9314530" y="3726449"/>
                <a:ext cx="30960" cy="4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B3B6551-45FD-0409-CAA3-6F66AC96150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305890" y="3717449"/>
                  <a:ext cx="48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B91472B-D20D-30D3-DFD9-9C694F811406}"/>
                    </a:ext>
                  </a:extLst>
                </p14:cNvPr>
                <p14:cNvContentPartPr/>
                <p14:nvPr/>
              </p14:nvContentPartPr>
              <p14:xfrm>
                <a:off x="8948770" y="3705929"/>
                <a:ext cx="432720" cy="20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B91472B-D20D-30D3-DFD9-9C694F81140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939770" y="3697289"/>
                  <a:ext cx="45036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2CC995B1-7509-9536-F719-F99D5029786D}"/>
                  </a:ext>
                </a:extLst>
              </p14:cNvPr>
              <p14:cNvContentPartPr/>
              <p14:nvPr/>
            </p14:nvContentPartPr>
            <p14:xfrm>
              <a:off x="937330" y="4464089"/>
              <a:ext cx="728640" cy="3664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2CC995B1-7509-9536-F719-F99D5029786D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928690" y="4455089"/>
                <a:ext cx="746280" cy="38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3950413-FC3F-0528-EA4F-C51682F0BAB5}"/>
              </a:ext>
            </a:extLst>
          </p:cNvPr>
          <p:cNvGrpSpPr/>
          <p:nvPr/>
        </p:nvGrpSpPr>
        <p:grpSpPr>
          <a:xfrm>
            <a:off x="1954330" y="4385969"/>
            <a:ext cx="684360" cy="471600"/>
            <a:chOff x="1954330" y="4385969"/>
            <a:chExt cx="684360" cy="4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3D14ACE-1472-F66E-684C-BB75BBE931A5}"/>
                    </a:ext>
                  </a:extLst>
                </p14:cNvPr>
                <p14:cNvContentPartPr/>
                <p14:nvPr/>
              </p14:nvContentPartPr>
              <p14:xfrm>
                <a:off x="1954330" y="4385969"/>
                <a:ext cx="684360" cy="471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3D14ACE-1472-F66E-684C-BB75BBE931A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945330" y="4377329"/>
                  <a:ext cx="70200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9E8988C-AA58-05A6-555D-714E85A78CD2}"/>
                    </a:ext>
                  </a:extLst>
                </p14:cNvPr>
                <p14:cNvContentPartPr/>
                <p14:nvPr/>
              </p14:nvContentPartPr>
              <p14:xfrm>
                <a:off x="2089690" y="4506209"/>
                <a:ext cx="328680" cy="61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9E8988C-AA58-05A6-555D-714E85A78CD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080690" y="4497569"/>
                  <a:ext cx="346320" cy="7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B07B4D2B-28D9-642A-D5F1-B6B9ACC390C2}"/>
                  </a:ext>
                </a:extLst>
              </p14:cNvPr>
              <p14:cNvContentPartPr/>
              <p14:nvPr/>
            </p14:nvContentPartPr>
            <p14:xfrm>
              <a:off x="3000130" y="4460129"/>
              <a:ext cx="412560" cy="3193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B07B4D2B-28D9-642A-D5F1-B6B9ACC390C2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991130" y="4451489"/>
                <a:ext cx="43020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440780A-8B62-64FE-3AD7-BC876699277E}"/>
                  </a:ext>
                </a:extLst>
              </p14:cNvPr>
              <p14:cNvContentPartPr/>
              <p14:nvPr/>
            </p14:nvContentPartPr>
            <p14:xfrm>
              <a:off x="3793210" y="4661009"/>
              <a:ext cx="937800" cy="1814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440780A-8B62-64FE-3AD7-BC876699277E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784570" y="4652369"/>
                <a:ext cx="955440" cy="19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F91B2FC-EAC7-7C79-4BAA-1DFB1F806B02}"/>
              </a:ext>
            </a:extLst>
          </p:cNvPr>
          <p:cNvGrpSpPr/>
          <p:nvPr/>
        </p:nvGrpSpPr>
        <p:grpSpPr>
          <a:xfrm>
            <a:off x="5102530" y="4360769"/>
            <a:ext cx="2168280" cy="532800"/>
            <a:chOff x="5102530" y="4360769"/>
            <a:chExt cx="2168280" cy="53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292D8DF-1198-09BE-7691-E781B525F52F}"/>
                    </a:ext>
                  </a:extLst>
                </p14:cNvPr>
                <p14:cNvContentPartPr/>
                <p14:nvPr/>
              </p14:nvContentPartPr>
              <p14:xfrm>
                <a:off x="5102530" y="4448969"/>
                <a:ext cx="651240" cy="343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292D8DF-1198-09BE-7691-E781B525F52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093890" y="4440329"/>
                  <a:ext cx="6688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3A5826C-6914-0525-50E4-FA711065809A}"/>
                    </a:ext>
                  </a:extLst>
                </p14:cNvPr>
                <p14:cNvContentPartPr/>
                <p14:nvPr/>
              </p14:nvContentPartPr>
              <p14:xfrm>
                <a:off x="5569450" y="4527809"/>
                <a:ext cx="293400" cy="32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3A5826C-6914-0525-50E4-FA711065809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560450" y="4518809"/>
                  <a:ext cx="311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8C2934D-4C0E-C98D-C852-928173E5F399}"/>
                    </a:ext>
                  </a:extLst>
                </p14:cNvPr>
                <p14:cNvContentPartPr/>
                <p14:nvPr/>
              </p14:nvContentPartPr>
              <p14:xfrm>
                <a:off x="6066970" y="4360769"/>
                <a:ext cx="1203840" cy="532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8C2934D-4C0E-C98D-C852-928173E5F39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057970" y="4352129"/>
                  <a:ext cx="122148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23919A3-9EDB-CEA9-EA0A-C029425AEFB0}"/>
                    </a:ext>
                  </a:extLst>
                </p14:cNvPr>
                <p14:cNvContentPartPr/>
                <p14:nvPr/>
              </p14:nvContentPartPr>
              <p14:xfrm>
                <a:off x="6628570" y="4503329"/>
                <a:ext cx="475200" cy="33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23919A3-9EDB-CEA9-EA0A-C029425AEFB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619930" y="4494329"/>
                  <a:ext cx="49284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78BA5C0-526A-AB45-E156-4C89C30C1A1B}"/>
              </a:ext>
            </a:extLst>
          </p:cNvPr>
          <p:cNvGrpSpPr/>
          <p:nvPr/>
        </p:nvGrpSpPr>
        <p:grpSpPr>
          <a:xfrm>
            <a:off x="1705570" y="5202449"/>
            <a:ext cx="1093680" cy="453600"/>
            <a:chOff x="1705570" y="5202449"/>
            <a:chExt cx="109368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139E56E-ABE0-97DE-ECA2-B1F8F5270C23}"/>
                    </a:ext>
                  </a:extLst>
                </p14:cNvPr>
                <p14:cNvContentPartPr/>
                <p14:nvPr/>
              </p14:nvContentPartPr>
              <p14:xfrm>
                <a:off x="1705570" y="5458409"/>
                <a:ext cx="124200" cy="197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139E56E-ABE0-97DE-ECA2-B1F8F5270C2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696570" y="5449409"/>
                  <a:ext cx="1418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115D6E3-CE44-BBD0-F999-66E24EAB4FE9}"/>
                    </a:ext>
                  </a:extLst>
                </p14:cNvPr>
                <p14:cNvContentPartPr/>
                <p14:nvPr/>
              </p14:nvContentPartPr>
              <p14:xfrm>
                <a:off x="1932010" y="5202449"/>
                <a:ext cx="189000" cy="279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115D6E3-CE44-BBD0-F999-66E24EAB4FE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923370" y="5193449"/>
                  <a:ext cx="2066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07DDF96-8167-E422-768A-E3B0486D19D1}"/>
                    </a:ext>
                  </a:extLst>
                </p14:cNvPr>
                <p14:cNvContentPartPr/>
                <p14:nvPr/>
              </p14:nvContentPartPr>
              <p14:xfrm>
                <a:off x="2171050" y="5351489"/>
                <a:ext cx="29160" cy="105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07DDF96-8167-E422-768A-E3B0486D19D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162050" y="5342489"/>
                  <a:ext cx="46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33670C4-EC9E-BE33-85FA-89F8E57AB5AF}"/>
                    </a:ext>
                  </a:extLst>
                </p14:cNvPr>
                <p14:cNvContentPartPr/>
                <p14:nvPr/>
              </p14:nvContentPartPr>
              <p14:xfrm>
                <a:off x="2172130" y="5237009"/>
                <a:ext cx="6840" cy="7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33670C4-EC9E-BE33-85FA-89F8E57AB5A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163490" y="5228369"/>
                  <a:ext cx="24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4546148-6D8C-2434-CC22-29F74B4578CB}"/>
                    </a:ext>
                  </a:extLst>
                </p14:cNvPr>
                <p14:cNvContentPartPr/>
                <p14:nvPr/>
              </p14:nvContentPartPr>
              <p14:xfrm>
                <a:off x="2436730" y="5223689"/>
                <a:ext cx="13680" cy="248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4546148-6D8C-2434-CC22-29F74B4578C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428090" y="5215049"/>
                  <a:ext cx="313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937D25B-88FB-0F96-D217-BE5D36E23CD4}"/>
                    </a:ext>
                  </a:extLst>
                </p14:cNvPr>
                <p14:cNvContentPartPr/>
                <p14:nvPr/>
              </p14:nvContentPartPr>
              <p14:xfrm>
                <a:off x="2359330" y="5363369"/>
                <a:ext cx="206280" cy="25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937D25B-88FB-0F96-D217-BE5D36E23CD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350330" y="5354369"/>
                  <a:ext cx="223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9A533A8-1BFB-B219-AC14-A09355D7ACDF}"/>
                    </a:ext>
                  </a:extLst>
                </p14:cNvPr>
                <p14:cNvContentPartPr/>
                <p14:nvPr/>
              </p14:nvContentPartPr>
              <p14:xfrm>
                <a:off x="2670730" y="5274089"/>
                <a:ext cx="29520" cy="359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9A533A8-1BFB-B219-AC14-A09355D7ACD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661730" y="5265449"/>
                  <a:ext cx="4716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808096F-0C00-93C0-8D9A-8809550D1C26}"/>
                    </a:ext>
                  </a:extLst>
                </p14:cNvPr>
                <p14:cNvContentPartPr/>
                <p14:nvPr/>
              </p14:nvContentPartPr>
              <p14:xfrm>
                <a:off x="2652730" y="5310089"/>
                <a:ext cx="146520" cy="135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808096F-0C00-93C0-8D9A-8809550D1C2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643730" y="5301449"/>
                  <a:ext cx="16416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35B62FD9-A5C2-A5D2-44D1-3D1B427B390C}"/>
              </a:ext>
            </a:extLst>
          </p:cNvPr>
          <p:cNvGrpSpPr/>
          <p:nvPr/>
        </p:nvGrpSpPr>
        <p:grpSpPr>
          <a:xfrm>
            <a:off x="3099850" y="4988609"/>
            <a:ext cx="1804680" cy="736560"/>
            <a:chOff x="3099850" y="4988609"/>
            <a:chExt cx="1804680" cy="73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2CDE5CD-49F3-B560-642C-B45BFF56FAD6}"/>
                    </a:ext>
                  </a:extLst>
                </p14:cNvPr>
                <p14:cNvContentPartPr/>
                <p14:nvPr/>
              </p14:nvContentPartPr>
              <p14:xfrm>
                <a:off x="3099850" y="5259689"/>
                <a:ext cx="409680" cy="173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2CDE5CD-49F3-B560-642C-B45BFF56FAD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091210" y="5250689"/>
                  <a:ext cx="4273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CC77AFC-74CE-BFAB-2A87-1F31D250C86B}"/>
                    </a:ext>
                  </a:extLst>
                </p14:cNvPr>
                <p14:cNvContentPartPr/>
                <p14:nvPr/>
              </p14:nvContentPartPr>
              <p14:xfrm>
                <a:off x="3761890" y="5491889"/>
                <a:ext cx="12960" cy="233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CC77AFC-74CE-BFAB-2A87-1F31D250C86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752890" y="5482889"/>
                  <a:ext cx="306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ADDE96F-A536-5B63-D76B-EAE98FE55CA7}"/>
                    </a:ext>
                  </a:extLst>
                </p14:cNvPr>
                <p14:cNvContentPartPr/>
                <p14:nvPr/>
              </p14:nvContentPartPr>
              <p14:xfrm>
                <a:off x="3687370" y="5486489"/>
                <a:ext cx="200520" cy="133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ADDE96F-A536-5B63-D76B-EAE98FE55CA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678730" y="5477489"/>
                  <a:ext cx="218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1ABEE01-ADF4-6B20-E9FC-F71857A22D9E}"/>
                    </a:ext>
                  </a:extLst>
                </p14:cNvPr>
                <p14:cNvContentPartPr/>
                <p14:nvPr/>
              </p14:nvContentPartPr>
              <p14:xfrm>
                <a:off x="3962770" y="5212169"/>
                <a:ext cx="168480" cy="306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1ABEE01-ADF4-6B20-E9FC-F71857A22D9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953770" y="5203529"/>
                  <a:ext cx="1861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EA13E2F-39DE-FF4B-5F9F-1168E4FD7EE3}"/>
                    </a:ext>
                  </a:extLst>
                </p14:cNvPr>
                <p14:cNvContentPartPr/>
                <p14:nvPr/>
              </p14:nvContentPartPr>
              <p14:xfrm>
                <a:off x="4180570" y="5397569"/>
                <a:ext cx="172080" cy="112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EA13E2F-39DE-FF4B-5F9F-1168E4FD7EE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171930" y="5388569"/>
                  <a:ext cx="189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E3C495C-B098-CCC7-6AA6-BA9F2DDA224C}"/>
                    </a:ext>
                  </a:extLst>
                </p14:cNvPr>
                <p14:cNvContentPartPr/>
                <p14:nvPr/>
              </p14:nvContentPartPr>
              <p14:xfrm>
                <a:off x="4379650" y="5009489"/>
                <a:ext cx="145440" cy="244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E3C495C-B098-CCC7-6AA6-BA9F2DDA224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370650" y="5000849"/>
                  <a:ext cx="1630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93DCAFC-A7A8-51E6-D087-8DC94BA4DBC5}"/>
                    </a:ext>
                  </a:extLst>
                </p14:cNvPr>
                <p14:cNvContentPartPr/>
                <p14:nvPr/>
              </p14:nvContentPartPr>
              <p14:xfrm>
                <a:off x="4679170" y="5016689"/>
                <a:ext cx="168840" cy="210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93DCAFC-A7A8-51E6-D087-8DC94BA4DBC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670170" y="5007689"/>
                  <a:ext cx="1864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BBFAEE6-85D3-B90E-8297-35F0112782E1}"/>
                    </a:ext>
                  </a:extLst>
                </p14:cNvPr>
                <p14:cNvContentPartPr/>
                <p14:nvPr/>
              </p14:nvContentPartPr>
              <p14:xfrm>
                <a:off x="4664410" y="5055929"/>
                <a:ext cx="163800" cy="156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BBFAEE6-85D3-B90E-8297-35F0112782E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655770" y="5046929"/>
                  <a:ext cx="181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2730D95-5D0F-6046-8BFC-58CD81F32CAA}"/>
                    </a:ext>
                  </a:extLst>
                </p14:cNvPr>
                <p14:cNvContentPartPr/>
                <p14:nvPr/>
              </p14:nvContentPartPr>
              <p14:xfrm>
                <a:off x="4651450" y="4988609"/>
                <a:ext cx="253080" cy="236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2730D95-5D0F-6046-8BFC-58CD81F32CA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642450" y="4979609"/>
                  <a:ext cx="27072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9EDD7E6-E9A0-1509-D3D6-65469038AA47}"/>
              </a:ext>
            </a:extLst>
          </p:cNvPr>
          <p:cNvGrpSpPr/>
          <p:nvPr/>
        </p:nvGrpSpPr>
        <p:grpSpPr>
          <a:xfrm>
            <a:off x="390490" y="6131969"/>
            <a:ext cx="738000" cy="338040"/>
            <a:chOff x="390490" y="6131969"/>
            <a:chExt cx="73800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86D5E68-89D8-1326-C77A-DD2A2A652BEC}"/>
                    </a:ext>
                  </a:extLst>
                </p14:cNvPr>
                <p14:cNvContentPartPr/>
                <p14:nvPr/>
              </p14:nvContentPartPr>
              <p14:xfrm>
                <a:off x="456370" y="6198569"/>
                <a:ext cx="20520" cy="244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86D5E68-89D8-1326-C77A-DD2A2A652BE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47370" y="6189569"/>
                  <a:ext cx="381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88950D9-AB0B-2A98-BD28-6EE7F227D0E1}"/>
                    </a:ext>
                  </a:extLst>
                </p14:cNvPr>
                <p14:cNvContentPartPr/>
                <p14:nvPr/>
              </p14:nvContentPartPr>
              <p14:xfrm>
                <a:off x="390490" y="6180929"/>
                <a:ext cx="210240" cy="29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88950D9-AB0B-2A98-BD28-6EE7F227D0E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81850" y="6171929"/>
                  <a:ext cx="227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319E971-D8BA-E27E-A410-3418EC04ABAC}"/>
                    </a:ext>
                  </a:extLst>
                </p14:cNvPr>
                <p14:cNvContentPartPr/>
                <p14:nvPr/>
              </p14:nvContentPartPr>
              <p14:xfrm>
                <a:off x="641770" y="6131969"/>
                <a:ext cx="77400" cy="313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319E971-D8BA-E27E-A410-3418EC04ABA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33130" y="6122969"/>
                  <a:ext cx="950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E244E0A-28A2-58BA-07E2-3F31FD3263E1}"/>
                    </a:ext>
                  </a:extLst>
                </p14:cNvPr>
                <p14:cNvContentPartPr/>
                <p14:nvPr/>
              </p14:nvContentPartPr>
              <p14:xfrm>
                <a:off x="779650" y="6340049"/>
                <a:ext cx="149400" cy="129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E244E0A-28A2-58BA-07E2-3F31FD3263E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71010" y="6331409"/>
                  <a:ext cx="167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0DAC3B9-3D3C-3235-68A0-85F33B0FFF61}"/>
                    </a:ext>
                  </a:extLst>
                </p14:cNvPr>
                <p14:cNvContentPartPr/>
                <p14:nvPr/>
              </p14:nvContentPartPr>
              <p14:xfrm>
                <a:off x="959650" y="6361649"/>
                <a:ext cx="168840" cy="107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0DAC3B9-3D3C-3235-68A0-85F33B0FFF6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50650" y="6352649"/>
                  <a:ext cx="18648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9821857-FE40-FB3C-7061-FC0123FDE058}"/>
              </a:ext>
            </a:extLst>
          </p:cNvPr>
          <p:cNvGrpSpPr/>
          <p:nvPr/>
        </p:nvGrpSpPr>
        <p:grpSpPr>
          <a:xfrm>
            <a:off x="2353570" y="5928569"/>
            <a:ext cx="2939400" cy="716760"/>
            <a:chOff x="2353570" y="5928569"/>
            <a:chExt cx="2939400" cy="71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7257B2B-87E7-0810-81DE-A6AE9E4CF2D1}"/>
                    </a:ext>
                  </a:extLst>
                </p14:cNvPr>
                <p14:cNvContentPartPr/>
                <p14:nvPr/>
              </p14:nvContentPartPr>
              <p14:xfrm>
                <a:off x="2432770" y="6328889"/>
                <a:ext cx="6840" cy="276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7257B2B-87E7-0810-81DE-A6AE9E4CF2D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423770" y="6319889"/>
                  <a:ext cx="244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1B36663-EF52-EAB6-A328-D02AAF89B5FD}"/>
                    </a:ext>
                  </a:extLst>
                </p14:cNvPr>
                <p14:cNvContentPartPr/>
                <p14:nvPr/>
              </p14:nvContentPartPr>
              <p14:xfrm>
                <a:off x="2353570" y="6328529"/>
                <a:ext cx="197280" cy="1209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1B36663-EF52-EAB6-A328-D02AAF89B5F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344930" y="6319889"/>
                  <a:ext cx="214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BDD5BF2-EE20-672E-6EE9-8FEF0F5E839D}"/>
                    </a:ext>
                  </a:extLst>
                </p14:cNvPr>
                <p14:cNvContentPartPr/>
                <p14:nvPr/>
              </p14:nvContentPartPr>
              <p14:xfrm>
                <a:off x="2639770" y="6163289"/>
                <a:ext cx="19440" cy="286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BDD5BF2-EE20-672E-6EE9-8FEF0F5E839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631130" y="6154289"/>
                  <a:ext cx="370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08E6BE0-6F9F-EE37-7445-0E38AC9B73F0}"/>
                    </a:ext>
                  </a:extLst>
                </p14:cNvPr>
                <p14:cNvContentPartPr/>
                <p14:nvPr/>
              </p14:nvContentPartPr>
              <p14:xfrm>
                <a:off x="2607370" y="6146369"/>
                <a:ext cx="237960" cy="350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08E6BE0-6F9F-EE37-7445-0E38AC9B73F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598730" y="6137729"/>
                  <a:ext cx="2556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2C40C5A-9BCB-F446-8938-4B2BD30A68B0}"/>
                    </a:ext>
                  </a:extLst>
                </p14:cNvPr>
                <p14:cNvContentPartPr/>
                <p14:nvPr/>
              </p14:nvContentPartPr>
              <p14:xfrm>
                <a:off x="2831290" y="6347969"/>
                <a:ext cx="187560" cy="140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2C40C5A-9BCB-F446-8938-4B2BD30A68B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822290" y="6339329"/>
                  <a:ext cx="205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96D1F02-26F8-AAEF-7FD6-5227C4740E2B}"/>
                    </a:ext>
                  </a:extLst>
                </p14:cNvPr>
                <p14:cNvContentPartPr/>
                <p14:nvPr/>
              </p14:nvContentPartPr>
              <p14:xfrm>
                <a:off x="3024970" y="5968169"/>
                <a:ext cx="105480" cy="218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96D1F02-26F8-AAEF-7FD6-5227C4740E2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016330" y="5959169"/>
                  <a:ext cx="1231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A0C81A9-A5EC-127D-A616-35D063C6F84F}"/>
                    </a:ext>
                  </a:extLst>
                </p14:cNvPr>
                <p14:cNvContentPartPr/>
                <p14:nvPr/>
              </p14:nvContentPartPr>
              <p14:xfrm>
                <a:off x="3280930" y="5937569"/>
                <a:ext cx="113400" cy="187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A0C81A9-A5EC-127D-A616-35D063C6F84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272290" y="5928569"/>
                  <a:ext cx="131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CD6B491-F539-879E-37C1-60E7275B6C9F}"/>
                    </a:ext>
                  </a:extLst>
                </p14:cNvPr>
                <p14:cNvContentPartPr/>
                <p14:nvPr/>
              </p14:nvContentPartPr>
              <p14:xfrm>
                <a:off x="3251770" y="5947289"/>
                <a:ext cx="163800" cy="183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CD6B491-F539-879E-37C1-60E7275B6C9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42770" y="5938289"/>
                  <a:ext cx="1814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85EB18B-2FD6-B4BE-B287-C3D9F93C674E}"/>
                    </a:ext>
                  </a:extLst>
                </p14:cNvPr>
                <p14:cNvContentPartPr/>
                <p14:nvPr/>
              </p14:nvContentPartPr>
              <p14:xfrm>
                <a:off x="3330250" y="5928569"/>
                <a:ext cx="32040" cy="228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85EB18B-2FD6-B4BE-B287-C3D9F93C674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321250" y="5919929"/>
                  <a:ext cx="496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F40F266-BB75-F001-F6E7-6DC27766B71C}"/>
                    </a:ext>
                  </a:extLst>
                </p14:cNvPr>
                <p14:cNvContentPartPr/>
                <p14:nvPr/>
              </p14:nvContentPartPr>
              <p14:xfrm>
                <a:off x="3222610" y="6009209"/>
                <a:ext cx="195840" cy="7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F40F266-BB75-F001-F6E7-6DC27766B71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213610" y="6000209"/>
                  <a:ext cx="213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A88C943-542A-F276-F53A-84D3F0A58C22}"/>
                    </a:ext>
                  </a:extLst>
                </p14:cNvPr>
                <p14:cNvContentPartPr/>
                <p14:nvPr/>
              </p14:nvContentPartPr>
              <p14:xfrm>
                <a:off x="3621850" y="6240689"/>
                <a:ext cx="520200" cy="179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A88C943-542A-F276-F53A-84D3F0A58C2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613210" y="6231689"/>
                  <a:ext cx="537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9992A3A-9599-8D01-E266-0C25CC8EAB9D}"/>
                    </a:ext>
                  </a:extLst>
                </p14:cNvPr>
                <p14:cNvContentPartPr/>
                <p14:nvPr/>
              </p14:nvContentPartPr>
              <p14:xfrm>
                <a:off x="4439050" y="6426449"/>
                <a:ext cx="6480" cy="218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9992A3A-9599-8D01-E266-0C25CC8EAB9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430050" y="6417809"/>
                  <a:ext cx="241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D79EDA2-DDBF-A034-FB78-6F32A05709A5}"/>
                    </a:ext>
                  </a:extLst>
                </p14:cNvPr>
                <p14:cNvContentPartPr/>
                <p14:nvPr/>
              </p14:nvContentPartPr>
              <p14:xfrm>
                <a:off x="4391170" y="6430769"/>
                <a:ext cx="202680" cy="129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D79EDA2-DDBF-A034-FB78-6F32A05709A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382170" y="6421769"/>
                  <a:ext cx="220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ED255C4-C5FB-B833-ED04-CF0DD133A6DE}"/>
                    </a:ext>
                  </a:extLst>
                </p14:cNvPr>
                <p14:cNvContentPartPr/>
                <p14:nvPr/>
              </p14:nvContentPartPr>
              <p14:xfrm>
                <a:off x="4673770" y="6133409"/>
                <a:ext cx="181800" cy="333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ED255C4-C5FB-B833-ED04-CF0DD133A6D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665130" y="6124769"/>
                  <a:ext cx="1994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92C39D5-E218-332B-FF66-6E2A5642E241}"/>
                    </a:ext>
                  </a:extLst>
                </p14:cNvPr>
                <p14:cNvContentPartPr/>
                <p14:nvPr/>
              </p14:nvContentPartPr>
              <p14:xfrm>
                <a:off x="4895170" y="6344009"/>
                <a:ext cx="207000" cy="140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92C39D5-E218-332B-FF66-6E2A5642E24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886530" y="6335369"/>
                  <a:ext cx="224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0D1756C-D30B-EDD5-5347-9659A44A663D}"/>
                    </a:ext>
                  </a:extLst>
                </p14:cNvPr>
                <p14:cNvContentPartPr/>
                <p14:nvPr/>
              </p14:nvContentPartPr>
              <p14:xfrm>
                <a:off x="5141770" y="5938649"/>
                <a:ext cx="151200" cy="103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0D1756C-D30B-EDD5-5347-9659A44A663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133130" y="5930009"/>
                  <a:ext cx="168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8DBB5A5-1D43-1E5C-E2E8-E18A09988810}"/>
                    </a:ext>
                  </a:extLst>
                </p14:cNvPr>
                <p14:cNvContentPartPr/>
                <p14:nvPr/>
              </p14:nvContentPartPr>
              <p14:xfrm>
                <a:off x="5145370" y="6050249"/>
                <a:ext cx="142920" cy="103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8DBB5A5-1D43-1E5C-E2E8-E18A0998881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136730" y="6041249"/>
                  <a:ext cx="16056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B99A5E37-8C06-AF09-3164-CDF3FC97ADE4}"/>
              </a:ext>
            </a:extLst>
          </p:cNvPr>
          <p:cNvGrpSpPr/>
          <p:nvPr/>
        </p:nvGrpSpPr>
        <p:grpSpPr>
          <a:xfrm>
            <a:off x="5709850" y="6049889"/>
            <a:ext cx="786960" cy="376200"/>
            <a:chOff x="5709850" y="6049889"/>
            <a:chExt cx="78696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F3D6F2B-4E82-9C76-A54B-94F662201B8D}"/>
                    </a:ext>
                  </a:extLst>
                </p14:cNvPr>
                <p14:cNvContentPartPr/>
                <p14:nvPr/>
              </p14:nvContentPartPr>
              <p14:xfrm>
                <a:off x="5824330" y="6152489"/>
                <a:ext cx="9720" cy="258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F3D6F2B-4E82-9C76-A54B-94F662201B8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815330" y="6143489"/>
                  <a:ext cx="273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5239221-8BC2-90D4-8AA6-93DED89374EF}"/>
                    </a:ext>
                  </a:extLst>
                </p14:cNvPr>
                <p14:cNvContentPartPr/>
                <p14:nvPr/>
              </p14:nvContentPartPr>
              <p14:xfrm>
                <a:off x="5709850" y="6257969"/>
                <a:ext cx="285120" cy="24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5239221-8BC2-90D4-8AA6-93DED89374E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701210" y="6249329"/>
                  <a:ext cx="302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33036D5-2CF7-B7DC-D8F1-404D520FDC09}"/>
                    </a:ext>
                  </a:extLst>
                </p14:cNvPr>
                <p14:cNvContentPartPr/>
                <p14:nvPr/>
              </p14:nvContentPartPr>
              <p14:xfrm>
                <a:off x="6223930" y="6049889"/>
                <a:ext cx="272880" cy="376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33036D5-2CF7-B7DC-D8F1-404D520FDC0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214930" y="6040889"/>
                  <a:ext cx="290520" cy="39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3A4199-0111-0142-6E4F-D7FB308A3151}"/>
              </a:ext>
            </a:extLst>
          </p:cNvPr>
          <p:cNvGrpSpPr/>
          <p:nvPr/>
        </p:nvGrpSpPr>
        <p:grpSpPr>
          <a:xfrm>
            <a:off x="233597" y="70336"/>
            <a:ext cx="1746720" cy="437040"/>
            <a:chOff x="233597" y="70336"/>
            <a:chExt cx="174672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B734030-6403-8620-E947-F0278AC0292B}"/>
                    </a:ext>
                  </a:extLst>
                </p14:cNvPr>
                <p14:cNvContentPartPr/>
                <p14:nvPr/>
              </p14:nvContentPartPr>
              <p14:xfrm>
                <a:off x="233597" y="156736"/>
                <a:ext cx="159480" cy="287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B734030-6403-8620-E947-F0278AC0292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24597" y="147736"/>
                  <a:ext cx="1771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AB17FB6-6554-5684-974C-A39644807A54}"/>
                    </a:ext>
                  </a:extLst>
                </p14:cNvPr>
                <p14:cNvContentPartPr/>
                <p14:nvPr/>
              </p14:nvContentPartPr>
              <p14:xfrm>
                <a:off x="375077" y="70336"/>
                <a:ext cx="216720" cy="437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AB17FB6-6554-5684-974C-A39644807A5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66437" y="61696"/>
                  <a:ext cx="2343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B1E7D0C-B602-7EE4-0DFF-0AD3E588124D}"/>
                    </a:ext>
                  </a:extLst>
                </p14:cNvPr>
                <p14:cNvContentPartPr/>
                <p14:nvPr/>
              </p14:nvContentPartPr>
              <p14:xfrm>
                <a:off x="869357" y="146296"/>
                <a:ext cx="1110960" cy="345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B1E7D0C-B602-7EE4-0DFF-0AD3E588124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60357" y="137296"/>
                  <a:ext cx="1128600" cy="36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1865A9-588D-3086-C8E8-18C2F98C86F3}"/>
              </a:ext>
            </a:extLst>
          </p:cNvPr>
          <p:cNvGrpSpPr/>
          <p:nvPr/>
        </p:nvGrpSpPr>
        <p:grpSpPr>
          <a:xfrm>
            <a:off x="4142837" y="258976"/>
            <a:ext cx="108360" cy="203040"/>
            <a:chOff x="4142837" y="258976"/>
            <a:chExt cx="10836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99D74F8-6195-8A0F-F811-36728941D218}"/>
                    </a:ext>
                  </a:extLst>
                </p14:cNvPr>
                <p14:cNvContentPartPr/>
                <p14:nvPr/>
              </p14:nvContentPartPr>
              <p14:xfrm>
                <a:off x="4147157" y="258976"/>
                <a:ext cx="104040" cy="47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99D74F8-6195-8A0F-F811-36728941D21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138517" y="249976"/>
                  <a:ext cx="121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6BD7B35-0BC1-5817-5519-358F30BDEABF}"/>
                    </a:ext>
                  </a:extLst>
                </p14:cNvPr>
                <p14:cNvContentPartPr/>
                <p14:nvPr/>
              </p14:nvContentPartPr>
              <p14:xfrm>
                <a:off x="4142837" y="387856"/>
                <a:ext cx="52560" cy="74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6BD7B35-0BC1-5817-5519-358F30BDEAB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134197" y="378856"/>
                  <a:ext cx="70200" cy="91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68327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ADC9A88-D8A5-CAA9-4B4E-350EF9EE4EA1}"/>
              </a:ext>
            </a:extLst>
          </p:cNvPr>
          <p:cNvGrpSpPr/>
          <p:nvPr/>
        </p:nvGrpSpPr>
        <p:grpSpPr>
          <a:xfrm>
            <a:off x="190090" y="332116"/>
            <a:ext cx="2075400" cy="405000"/>
            <a:chOff x="190090" y="332116"/>
            <a:chExt cx="207540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3BF9748-5169-6DC8-AAA7-AA400E89F61B}"/>
                    </a:ext>
                  </a:extLst>
                </p14:cNvPr>
                <p14:cNvContentPartPr/>
                <p14:nvPr/>
              </p14:nvContentPartPr>
              <p14:xfrm>
                <a:off x="190090" y="332116"/>
                <a:ext cx="432360" cy="98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3BF9748-5169-6DC8-AAA7-AA400E89F61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1090" y="323116"/>
                  <a:ext cx="450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5E310B3-2B59-FF3C-0463-EC911AA5177C}"/>
                    </a:ext>
                  </a:extLst>
                </p14:cNvPr>
                <p14:cNvContentPartPr/>
                <p14:nvPr/>
              </p14:nvContentPartPr>
              <p14:xfrm>
                <a:off x="322570" y="385036"/>
                <a:ext cx="123480" cy="334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5E310B3-2B59-FF3C-0463-EC911AA5177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3570" y="376036"/>
                  <a:ext cx="1411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175D770-FDF4-6A9D-762D-8ACEBB8AC449}"/>
                    </a:ext>
                  </a:extLst>
                </p14:cNvPr>
                <p14:cNvContentPartPr/>
                <p14:nvPr/>
              </p14:nvContentPartPr>
              <p14:xfrm>
                <a:off x="676810" y="352636"/>
                <a:ext cx="363600" cy="380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175D770-FDF4-6A9D-762D-8ACEBB8AC44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68170" y="343636"/>
                  <a:ext cx="3812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4BEC7C1-6FB5-515A-E74D-956D84D68AA9}"/>
                    </a:ext>
                  </a:extLst>
                </p14:cNvPr>
                <p14:cNvContentPartPr/>
                <p14:nvPr/>
              </p14:nvContentPartPr>
              <p14:xfrm>
                <a:off x="1403650" y="559636"/>
                <a:ext cx="861840" cy="177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4BEC7C1-6FB5-515A-E74D-956D84D68AA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94650" y="550996"/>
                  <a:ext cx="87948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991562-6085-960B-9503-C6326A2A3137}"/>
              </a:ext>
            </a:extLst>
          </p:cNvPr>
          <p:cNvGrpSpPr/>
          <p:nvPr/>
        </p:nvGrpSpPr>
        <p:grpSpPr>
          <a:xfrm>
            <a:off x="2427850" y="307996"/>
            <a:ext cx="2084400" cy="546120"/>
            <a:chOff x="2427850" y="307996"/>
            <a:chExt cx="2084400" cy="54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DF54B02-13BA-09E7-1C11-67B76E14A304}"/>
                    </a:ext>
                  </a:extLst>
                </p14:cNvPr>
                <p14:cNvContentPartPr/>
                <p14:nvPr/>
              </p14:nvContentPartPr>
              <p14:xfrm>
                <a:off x="2427850" y="307996"/>
                <a:ext cx="1297080" cy="415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DF54B02-13BA-09E7-1C11-67B76E14A30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18850" y="299356"/>
                  <a:ext cx="131472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22442BA-A990-1AF9-52CA-D6A702E67842}"/>
                    </a:ext>
                  </a:extLst>
                </p14:cNvPr>
                <p14:cNvContentPartPr/>
                <p14:nvPr/>
              </p14:nvContentPartPr>
              <p14:xfrm>
                <a:off x="3385450" y="459916"/>
                <a:ext cx="30960" cy="8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22442BA-A990-1AF9-52CA-D6A702E6784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76810" y="450916"/>
                  <a:ext cx="48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D12A239-F33B-736B-C2FB-A31AE3E08668}"/>
                    </a:ext>
                  </a:extLst>
                </p14:cNvPr>
                <p14:cNvContentPartPr/>
                <p14:nvPr/>
              </p14:nvContentPartPr>
              <p14:xfrm>
                <a:off x="2971090" y="403396"/>
                <a:ext cx="442440" cy="24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D12A239-F33B-736B-C2FB-A31AE3E0866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62090" y="394756"/>
                  <a:ext cx="460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07F23C2-33A5-309A-2FD3-2B9EBAA529B0}"/>
                    </a:ext>
                  </a:extLst>
                </p14:cNvPr>
                <p14:cNvContentPartPr/>
                <p14:nvPr/>
              </p14:nvContentPartPr>
              <p14:xfrm>
                <a:off x="3922930" y="341116"/>
                <a:ext cx="589320" cy="513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07F23C2-33A5-309A-2FD3-2B9EBAA529B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13930" y="332116"/>
                  <a:ext cx="606960" cy="53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18C07A7-1E47-2D4B-1632-DB5036100580}"/>
                  </a:ext>
                </a:extLst>
              </p14:cNvPr>
              <p14:cNvContentPartPr/>
              <p14:nvPr/>
            </p14:nvContentPartPr>
            <p14:xfrm>
              <a:off x="3265450" y="1140281"/>
              <a:ext cx="573480" cy="366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18C07A7-1E47-2D4B-1632-DB503610058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56450" y="1131281"/>
                <a:ext cx="59112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EB69B60-B610-FF5F-298C-9F763DD98F22}"/>
                  </a:ext>
                </a:extLst>
              </p14:cNvPr>
              <p14:cNvContentPartPr/>
              <p14:nvPr/>
            </p14:nvContentPartPr>
            <p14:xfrm>
              <a:off x="362170" y="2156921"/>
              <a:ext cx="260280" cy="158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EB69B60-B610-FF5F-298C-9F763DD98F2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3170" y="2147921"/>
                <a:ext cx="277920" cy="17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FB575039-CA6F-166C-8A01-CD67AD013E2E}"/>
              </a:ext>
            </a:extLst>
          </p:cNvPr>
          <p:cNvGrpSpPr/>
          <p:nvPr/>
        </p:nvGrpSpPr>
        <p:grpSpPr>
          <a:xfrm>
            <a:off x="956530" y="1967201"/>
            <a:ext cx="939240" cy="587160"/>
            <a:chOff x="956530" y="1967201"/>
            <a:chExt cx="93924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7A81078-C44F-EDC2-CD5A-1602E10909D2}"/>
                    </a:ext>
                  </a:extLst>
                </p14:cNvPr>
                <p14:cNvContentPartPr/>
                <p14:nvPr/>
              </p14:nvContentPartPr>
              <p14:xfrm>
                <a:off x="956530" y="1967201"/>
                <a:ext cx="939240" cy="587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7A81078-C44F-EDC2-CD5A-1602E10909D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47530" y="1958201"/>
                  <a:ext cx="95688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522D256-25CC-FB3C-F6FB-95CE3852868A}"/>
                    </a:ext>
                  </a:extLst>
                </p14:cNvPr>
                <p14:cNvContentPartPr/>
                <p14:nvPr/>
              </p14:nvContentPartPr>
              <p14:xfrm>
                <a:off x="1095130" y="2079161"/>
                <a:ext cx="276840" cy="14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522D256-25CC-FB3C-F6FB-95CE3852868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86130" y="2070161"/>
                  <a:ext cx="29448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19C57EC-1D59-8841-FC13-64752E83C4E5}"/>
                  </a:ext>
                </a:extLst>
              </p14:cNvPr>
              <p14:cNvContentPartPr/>
              <p14:nvPr/>
            </p14:nvContentPartPr>
            <p14:xfrm>
              <a:off x="2289610" y="1856321"/>
              <a:ext cx="1104120" cy="600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19C57EC-1D59-8841-FC13-64752E83C4E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80970" y="1847681"/>
                <a:ext cx="1121760" cy="61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C2D40C89-0694-3780-1015-AD29F43219A2}"/>
              </a:ext>
            </a:extLst>
          </p:cNvPr>
          <p:cNvGrpSpPr/>
          <p:nvPr/>
        </p:nvGrpSpPr>
        <p:grpSpPr>
          <a:xfrm>
            <a:off x="3699370" y="2071961"/>
            <a:ext cx="1945440" cy="225000"/>
            <a:chOff x="3699370" y="2071961"/>
            <a:chExt cx="194544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1A512D0-EB38-0E95-7448-CAF74FA4CDF9}"/>
                    </a:ext>
                  </a:extLst>
                </p14:cNvPr>
                <p14:cNvContentPartPr/>
                <p14:nvPr/>
              </p14:nvContentPartPr>
              <p14:xfrm>
                <a:off x="3699370" y="2071961"/>
                <a:ext cx="1945440" cy="225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1A512D0-EB38-0E95-7448-CAF74FA4CDF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90370" y="2063321"/>
                  <a:ext cx="19630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A946AE2-9415-9919-3B25-E25A25081083}"/>
                    </a:ext>
                  </a:extLst>
                </p14:cNvPr>
                <p14:cNvContentPartPr/>
                <p14:nvPr/>
              </p14:nvContentPartPr>
              <p14:xfrm>
                <a:off x="5434210" y="2112641"/>
                <a:ext cx="89280" cy="139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A946AE2-9415-9919-3B25-E25A2508108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25570" y="2103641"/>
                  <a:ext cx="10692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0AC1C8E-9B8B-54DB-30C0-988513259034}"/>
              </a:ext>
            </a:extLst>
          </p:cNvPr>
          <p:cNvGrpSpPr/>
          <p:nvPr/>
        </p:nvGrpSpPr>
        <p:grpSpPr>
          <a:xfrm>
            <a:off x="380770" y="2684240"/>
            <a:ext cx="421200" cy="312840"/>
            <a:chOff x="380770" y="2684240"/>
            <a:chExt cx="42120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A3DAA45-B1DB-2A36-50BB-125437C8A4DC}"/>
                    </a:ext>
                  </a:extLst>
                </p14:cNvPr>
                <p14:cNvContentPartPr/>
                <p14:nvPr/>
              </p14:nvContentPartPr>
              <p14:xfrm>
                <a:off x="380770" y="2684240"/>
                <a:ext cx="343800" cy="312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A3DAA45-B1DB-2A36-50BB-125437C8A4D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2130" y="2675600"/>
                  <a:ext cx="3614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55D7914-5D71-CC39-97D9-44C3E2A7A0FB}"/>
                    </a:ext>
                  </a:extLst>
                </p14:cNvPr>
                <p14:cNvContentPartPr/>
                <p14:nvPr/>
              </p14:nvContentPartPr>
              <p14:xfrm>
                <a:off x="570130" y="2759840"/>
                <a:ext cx="231840" cy="12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55D7914-5D71-CC39-97D9-44C3E2A7A0F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1490" y="2751200"/>
                  <a:ext cx="2494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3043F7E-9169-0100-2626-25320EDD0FE2}"/>
              </a:ext>
            </a:extLst>
          </p:cNvPr>
          <p:cNvGrpSpPr/>
          <p:nvPr/>
        </p:nvGrpSpPr>
        <p:grpSpPr>
          <a:xfrm>
            <a:off x="1229290" y="2759840"/>
            <a:ext cx="353160" cy="471240"/>
            <a:chOff x="1229290" y="2759840"/>
            <a:chExt cx="35316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F8E67A9-E0BB-7B2E-DC7E-C6EEBF805C51}"/>
                    </a:ext>
                  </a:extLst>
                </p14:cNvPr>
                <p14:cNvContentPartPr/>
                <p14:nvPr/>
              </p14:nvContentPartPr>
              <p14:xfrm>
                <a:off x="1352050" y="2771000"/>
                <a:ext cx="28440" cy="235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F8E67A9-E0BB-7B2E-DC7E-C6EEBF805C5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43410" y="2762360"/>
                  <a:ext cx="460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D56B605-C2C8-1857-415C-0F8B4958B9D8}"/>
                    </a:ext>
                  </a:extLst>
                </p14:cNvPr>
                <p14:cNvContentPartPr/>
                <p14:nvPr/>
              </p14:nvContentPartPr>
              <p14:xfrm>
                <a:off x="1229290" y="2759840"/>
                <a:ext cx="352800" cy="10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D56B605-C2C8-1857-415C-0F8B4958B9D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20290" y="2750840"/>
                  <a:ext cx="370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F20863D-DA8F-80BA-C537-8E6F8A0BE8AA}"/>
                    </a:ext>
                  </a:extLst>
                </p14:cNvPr>
                <p14:cNvContentPartPr/>
                <p14:nvPr/>
              </p14:nvContentPartPr>
              <p14:xfrm>
                <a:off x="1478410" y="3032000"/>
                <a:ext cx="104040" cy="199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F20863D-DA8F-80BA-C537-8E6F8A0BE8A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69410" y="3023360"/>
                  <a:ext cx="12168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22A0484-C2AA-D4A1-80AA-B7031308A454}"/>
              </a:ext>
            </a:extLst>
          </p:cNvPr>
          <p:cNvGrpSpPr/>
          <p:nvPr/>
        </p:nvGrpSpPr>
        <p:grpSpPr>
          <a:xfrm>
            <a:off x="1867930" y="2736080"/>
            <a:ext cx="1548000" cy="327960"/>
            <a:chOff x="1867930" y="2736080"/>
            <a:chExt cx="154800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A6461BD-E450-D787-540B-2EDF9A160FF2}"/>
                    </a:ext>
                  </a:extLst>
                </p14:cNvPr>
                <p14:cNvContentPartPr/>
                <p14:nvPr/>
              </p14:nvContentPartPr>
              <p14:xfrm>
                <a:off x="1867930" y="2840840"/>
                <a:ext cx="188640" cy="7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A6461BD-E450-D787-540B-2EDF9A160FF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59290" y="2831840"/>
                  <a:ext cx="206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43024A2-DA95-00DB-32E0-97260A74E8EE}"/>
                    </a:ext>
                  </a:extLst>
                </p14:cNvPr>
                <p14:cNvContentPartPr/>
                <p14:nvPr/>
              </p14:nvContentPartPr>
              <p14:xfrm>
                <a:off x="1875850" y="2954240"/>
                <a:ext cx="177480" cy="24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43024A2-DA95-00DB-32E0-97260A74E8E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67210" y="2945600"/>
                  <a:ext cx="195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FEA6019-28B6-B6F5-3A39-2E0A86974B6F}"/>
                    </a:ext>
                  </a:extLst>
                </p14:cNvPr>
                <p14:cNvContentPartPr/>
                <p14:nvPr/>
              </p14:nvContentPartPr>
              <p14:xfrm>
                <a:off x="2223610" y="2778200"/>
                <a:ext cx="221040" cy="248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FEA6019-28B6-B6F5-3A39-2E0A86974B6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214970" y="2769200"/>
                  <a:ext cx="2386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6CF4396-7304-0266-A9E5-109E9E10E976}"/>
                    </a:ext>
                  </a:extLst>
                </p14:cNvPr>
                <p14:cNvContentPartPr/>
                <p14:nvPr/>
              </p14:nvContentPartPr>
              <p14:xfrm>
                <a:off x="2599810" y="2985920"/>
                <a:ext cx="13680" cy="78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6CF4396-7304-0266-A9E5-109E9E10E97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90810" y="2977280"/>
                  <a:ext cx="313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B92D293-C11A-36CA-7668-B710C19E96C4}"/>
                    </a:ext>
                  </a:extLst>
                </p14:cNvPr>
                <p14:cNvContentPartPr/>
                <p14:nvPr/>
              </p14:nvContentPartPr>
              <p14:xfrm>
                <a:off x="2846050" y="2742920"/>
                <a:ext cx="16920" cy="264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B92D293-C11A-36CA-7668-B710C19E96C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37410" y="2734280"/>
                  <a:ext cx="345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B2446B7-1481-278D-9AA4-0267C2DF867F}"/>
                    </a:ext>
                  </a:extLst>
                </p14:cNvPr>
                <p14:cNvContentPartPr/>
                <p14:nvPr/>
              </p14:nvContentPartPr>
              <p14:xfrm>
                <a:off x="2702050" y="2736080"/>
                <a:ext cx="216720" cy="182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B2446B7-1481-278D-9AA4-0267C2DF867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93050" y="2727080"/>
                  <a:ext cx="234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52CC9D1-34B0-BB93-6F95-98A4644FE1CE}"/>
                    </a:ext>
                  </a:extLst>
                </p14:cNvPr>
                <p14:cNvContentPartPr/>
                <p14:nvPr/>
              </p14:nvContentPartPr>
              <p14:xfrm>
                <a:off x="3075370" y="2762720"/>
                <a:ext cx="35640" cy="240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52CC9D1-34B0-BB93-6F95-98A4644FE1C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66370" y="2753720"/>
                  <a:ext cx="532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D98288F-F7E0-5F6F-BAEE-A188B3FBDD64}"/>
                    </a:ext>
                  </a:extLst>
                </p14:cNvPr>
                <p14:cNvContentPartPr/>
                <p14:nvPr/>
              </p14:nvContentPartPr>
              <p14:xfrm>
                <a:off x="2957650" y="2756960"/>
                <a:ext cx="212400" cy="171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D98288F-F7E0-5F6F-BAEE-A188B3FBDD6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48650" y="2748320"/>
                  <a:ext cx="2300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6E118BD-CCA9-279A-7588-874C691D8F5F}"/>
                    </a:ext>
                  </a:extLst>
                </p14:cNvPr>
                <p14:cNvContentPartPr/>
                <p14:nvPr/>
              </p14:nvContentPartPr>
              <p14:xfrm>
                <a:off x="3222610" y="2788640"/>
                <a:ext cx="193320" cy="193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6E118BD-CCA9-279A-7588-874C691D8F5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13610" y="2780000"/>
                  <a:ext cx="210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6E52CDB-2468-0944-EF8D-718082F80C3A}"/>
                    </a:ext>
                  </a:extLst>
                </p14:cNvPr>
                <p14:cNvContentPartPr/>
                <p14:nvPr/>
              </p14:nvContentPartPr>
              <p14:xfrm>
                <a:off x="3286330" y="2788280"/>
                <a:ext cx="96480" cy="82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6E52CDB-2468-0944-EF8D-718082F80C3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77330" y="2779640"/>
                  <a:ext cx="11412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546BEED-DC9E-ACD9-0F6D-F9E2EE1AF146}"/>
              </a:ext>
            </a:extLst>
          </p:cNvPr>
          <p:cNvGrpSpPr/>
          <p:nvPr/>
        </p:nvGrpSpPr>
        <p:grpSpPr>
          <a:xfrm>
            <a:off x="3678370" y="2756240"/>
            <a:ext cx="784800" cy="349200"/>
            <a:chOff x="3678370" y="2756240"/>
            <a:chExt cx="78480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0C92622-9E64-ADB0-F3C0-57B8BDCE899D}"/>
                    </a:ext>
                  </a:extLst>
                </p14:cNvPr>
                <p14:cNvContentPartPr/>
                <p14:nvPr/>
              </p14:nvContentPartPr>
              <p14:xfrm>
                <a:off x="3678370" y="2756240"/>
                <a:ext cx="260280" cy="339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0C92622-9E64-ADB0-F3C0-57B8BDCE899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69730" y="2747600"/>
                  <a:ext cx="2779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32F44C0-29E9-C81E-B472-CBF0326F3308}"/>
                    </a:ext>
                  </a:extLst>
                </p14:cNvPr>
                <p14:cNvContentPartPr/>
                <p14:nvPr/>
              </p14:nvContentPartPr>
              <p14:xfrm>
                <a:off x="3996250" y="2909600"/>
                <a:ext cx="147960" cy="120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32F44C0-29E9-C81E-B472-CBF0326F330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87250" y="2900600"/>
                  <a:ext cx="165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22BDEDD-888B-CA3F-2AF2-1BB2264AC924}"/>
                    </a:ext>
                  </a:extLst>
                </p14:cNvPr>
                <p14:cNvContentPartPr/>
                <p14:nvPr/>
              </p14:nvContentPartPr>
              <p14:xfrm>
                <a:off x="4235650" y="2761640"/>
                <a:ext cx="227520" cy="343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22BDEDD-888B-CA3F-2AF2-1BB2264AC92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227010" y="2753000"/>
                  <a:ext cx="245160" cy="36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0457CD6-F7B8-B50E-0C34-A800A8FA1041}"/>
              </a:ext>
            </a:extLst>
          </p:cNvPr>
          <p:cNvGrpSpPr/>
          <p:nvPr/>
        </p:nvGrpSpPr>
        <p:grpSpPr>
          <a:xfrm>
            <a:off x="380770" y="1112921"/>
            <a:ext cx="2195640" cy="714528"/>
            <a:chOff x="380770" y="1112921"/>
            <a:chExt cx="2195640" cy="71452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FFFB1EF-B55C-6929-92AA-37C26A31DAE5}"/>
                    </a:ext>
                  </a:extLst>
                </p14:cNvPr>
                <p14:cNvContentPartPr/>
                <p14:nvPr/>
              </p14:nvContentPartPr>
              <p14:xfrm>
                <a:off x="380770" y="1476161"/>
                <a:ext cx="144720" cy="185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FFFB1EF-B55C-6929-92AA-37C26A31DAE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2130" y="1467521"/>
                  <a:ext cx="162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4E39F8C-3083-327C-8903-B5394CEA3D9F}"/>
                    </a:ext>
                  </a:extLst>
                </p14:cNvPr>
                <p14:cNvContentPartPr/>
                <p14:nvPr/>
              </p14:nvContentPartPr>
              <p14:xfrm>
                <a:off x="596410" y="1224161"/>
                <a:ext cx="146880" cy="270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4E39F8C-3083-327C-8903-B5394CEA3D9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7410" y="1215521"/>
                  <a:ext cx="1645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FECCF2E-8B51-8816-3009-9FEA1ED5EA8F}"/>
                    </a:ext>
                  </a:extLst>
                </p14:cNvPr>
                <p14:cNvContentPartPr/>
                <p14:nvPr/>
              </p14:nvContentPartPr>
              <p14:xfrm>
                <a:off x="797650" y="1377881"/>
                <a:ext cx="16560" cy="110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FECCF2E-8B51-8816-3009-9FEA1ED5EA8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9010" y="1368881"/>
                  <a:ext cx="34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19E6556-676E-FF2B-9C50-C6101EF8BCFA}"/>
                    </a:ext>
                  </a:extLst>
                </p14:cNvPr>
                <p14:cNvContentPartPr/>
                <p14:nvPr/>
              </p14:nvContentPartPr>
              <p14:xfrm>
                <a:off x="809170" y="1270241"/>
                <a:ext cx="6840" cy="12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19E6556-676E-FF2B-9C50-C6101EF8BCF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0170" y="1261241"/>
                  <a:ext cx="24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54F40DD-B326-D2B6-5AD6-37E350D6E2CB}"/>
                    </a:ext>
                  </a:extLst>
                </p14:cNvPr>
                <p14:cNvContentPartPr/>
                <p14:nvPr/>
              </p14:nvContentPartPr>
              <p14:xfrm>
                <a:off x="858850" y="1174481"/>
                <a:ext cx="150840" cy="153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54F40DD-B326-D2B6-5AD6-37E350D6E2C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0210" y="1165841"/>
                  <a:ext cx="168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6DFE4D1-4AB6-F5E8-A542-F6B5ABFEC162}"/>
                    </a:ext>
                  </a:extLst>
                </p14:cNvPr>
                <p14:cNvContentPartPr/>
                <p14:nvPr/>
              </p14:nvContentPartPr>
              <p14:xfrm>
                <a:off x="1095730" y="1154681"/>
                <a:ext cx="162000" cy="435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6DFE4D1-4AB6-F5E8-A542-F6B5ABFEC16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86730" y="1146041"/>
                  <a:ext cx="17964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45BF832-23BD-FE82-56D3-9214E657D756}"/>
                    </a:ext>
                  </a:extLst>
                </p14:cNvPr>
                <p14:cNvContentPartPr/>
                <p14:nvPr/>
              </p14:nvContentPartPr>
              <p14:xfrm>
                <a:off x="1291210" y="1331801"/>
                <a:ext cx="75240" cy="246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45BF832-23BD-FE82-56D3-9214E657D75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82210" y="1322801"/>
                  <a:ext cx="928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C1299FE-F33F-50B6-B6CF-65B58DA2421F}"/>
                    </a:ext>
                  </a:extLst>
                </p14:cNvPr>
                <p14:cNvContentPartPr/>
                <p14:nvPr/>
              </p14:nvContentPartPr>
              <p14:xfrm>
                <a:off x="1396330" y="1544201"/>
                <a:ext cx="81720" cy="122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C1299FE-F33F-50B6-B6CF-65B58DA2421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87690" y="1535561"/>
                  <a:ext cx="99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C1DBB68-4B56-C718-CEC8-381654B8E9C9}"/>
                    </a:ext>
                  </a:extLst>
                </p14:cNvPr>
                <p14:cNvContentPartPr/>
                <p14:nvPr/>
              </p14:nvContentPartPr>
              <p14:xfrm>
                <a:off x="1603330" y="1277441"/>
                <a:ext cx="178560" cy="232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C1DBB68-4B56-C718-CEC8-381654B8E9C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594690" y="1268441"/>
                  <a:ext cx="1962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B9B875-74C1-6D39-FB11-EBD325879752}"/>
                    </a:ext>
                  </a:extLst>
                </p14:cNvPr>
                <p14:cNvContentPartPr/>
                <p14:nvPr/>
              </p14:nvContentPartPr>
              <p14:xfrm>
                <a:off x="1791970" y="1213721"/>
                <a:ext cx="81000" cy="401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4B9B875-74C1-6D39-FB11-EBD32587975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783330" y="1205081"/>
                  <a:ext cx="986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AA70448-8850-3297-35D1-22545FEA246D}"/>
                    </a:ext>
                  </a:extLst>
                </p14:cNvPr>
                <p14:cNvContentPartPr/>
                <p14:nvPr/>
              </p14:nvContentPartPr>
              <p14:xfrm>
                <a:off x="2045050" y="1229201"/>
                <a:ext cx="197640" cy="272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AA70448-8850-3297-35D1-22545FEA246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36410" y="1220561"/>
                  <a:ext cx="2152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079BBAA-284C-287F-021C-9B4CD360FEBE}"/>
                    </a:ext>
                  </a:extLst>
                </p14:cNvPr>
                <p14:cNvContentPartPr/>
                <p14:nvPr/>
              </p14:nvContentPartPr>
              <p14:xfrm>
                <a:off x="2287330" y="1405601"/>
                <a:ext cx="184320" cy="119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079BBAA-284C-287F-021C-9B4CD360FEB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278330" y="1396961"/>
                  <a:ext cx="201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AC96975-1824-9B04-97E7-F337F5FF9E8E}"/>
                    </a:ext>
                  </a:extLst>
                </p14:cNvPr>
                <p14:cNvContentPartPr/>
                <p14:nvPr/>
              </p14:nvContentPartPr>
              <p14:xfrm>
                <a:off x="1998970" y="1573721"/>
                <a:ext cx="200520" cy="133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AC96975-1824-9B04-97E7-F337F5FF9E8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989970" y="1565081"/>
                  <a:ext cx="218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A270CA4-09BE-2F7B-5070-D6FEE225E1AB}"/>
                    </a:ext>
                  </a:extLst>
                </p14:cNvPr>
                <p14:cNvContentPartPr/>
                <p14:nvPr/>
              </p14:nvContentPartPr>
              <p14:xfrm>
                <a:off x="2456890" y="1112921"/>
                <a:ext cx="115560" cy="112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A270CA4-09BE-2F7B-5070-D6FEE225E1A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447890" y="1104281"/>
                  <a:ext cx="133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53DB54E-F559-67F7-ADD1-EA72591F0D75}"/>
                    </a:ext>
                  </a:extLst>
                </p14:cNvPr>
                <p14:cNvContentPartPr/>
                <p14:nvPr/>
              </p14:nvContentPartPr>
              <p14:xfrm>
                <a:off x="2497210" y="1215161"/>
                <a:ext cx="79200" cy="77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53DB54E-F559-67F7-ADD1-EA72591F0D7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88570" y="1206521"/>
                  <a:ext cx="96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FAF2803-D6B0-3E05-E087-6C2F8313B2CC}"/>
                    </a:ext>
                  </a:extLst>
                </p14:cNvPr>
                <p14:cNvContentPartPr/>
                <p14:nvPr/>
              </p14:nvContentPartPr>
              <p14:xfrm>
                <a:off x="2173210" y="1593809"/>
                <a:ext cx="2520" cy="233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FAF2803-D6B0-3E05-E087-6C2F8313B2C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64210" y="1585169"/>
                  <a:ext cx="20160" cy="2512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997C2ACE-CE20-AB3A-29E2-414029F00BA7}"/>
              </a:ext>
            </a:extLst>
          </p:cNvPr>
          <p:cNvPicPr>
            <a:picLocks noChangeAspect="1"/>
          </p:cNvPicPr>
          <p:nvPr/>
        </p:nvPicPr>
        <p:blipFill rotWithShape="1">
          <a:blip r:embed="rId100"/>
          <a:srcRect l="34141" t="20063" b="3968"/>
          <a:stretch/>
        </p:blipFill>
        <p:spPr>
          <a:xfrm>
            <a:off x="8379759" y="508048"/>
            <a:ext cx="3776601" cy="63499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616C31D-6DD3-05AE-EB7B-D72336530F64}"/>
                  </a:ext>
                </a:extLst>
              </p14:cNvPr>
              <p14:cNvContentPartPr/>
              <p14:nvPr/>
            </p14:nvContentPartPr>
            <p14:xfrm>
              <a:off x="8397970" y="463769"/>
              <a:ext cx="127800" cy="799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616C31D-6DD3-05AE-EB7B-D72336530F6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380330" y="446129"/>
                <a:ext cx="163440" cy="11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8DA5B2D1-482D-F2DD-7CB9-45A5A15E0F3F}"/>
              </a:ext>
            </a:extLst>
          </p:cNvPr>
          <p:cNvGrpSpPr/>
          <p:nvPr/>
        </p:nvGrpSpPr>
        <p:grpSpPr>
          <a:xfrm>
            <a:off x="8336770" y="63449"/>
            <a:ext cx="1246680" cy="529920"/>
            <a:chOff x="8336770" y="63449"/>
            <a:chExt cx="124668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B69DBB8-9A0A-917C-7BE5-E4980F7A15B0}"/>
                    </a:ext>
                  </a:extLst>
                </p14:cNvPr>
                <p14:cNvContentPartPr/>
                <p14:nvPr/>
              </p14:nvContentPartPr>
              <p14:xfrm>
                <a:off x="8372050" y="374489"/>
                <a:ext cx="554040" cy="218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B69DBB8-9A0A-917C-7BE5-E4980F7A15B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354410" y="356489"/>
                  <a:ext cx="5896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E6DDBED-44B4-6AFF-5DD3-1CF3C77E14D1}"/>
                    </a:ext>
                  </a:extLst>
                </p14:cNvPr>
                <p14:cNvContentPartPr/>
                <p14:nvPr/>
              </p14:nvContentPartPr>
              <p14:xfrm>
                <a:off x="8592370" y="414449"/>
                <a:ext cx="243000" cy="111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E6DDBED-44B4-6AFF-5DD3-1CF3C77E14D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574370" y="396449"/>
                  <a:ext cx="278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594B91A-495A-4174-DCD6-439ACAD0D8DB}"/>
                    </a:ext>
                  </a:extLst>
                </p14:cNvPr>
                <p14:cNvContentPartPr/>
                <p14:nvPr/>
              </p14:nvContentPartPr>
              <p14:xfrm>
                <a:off x="8336770" y="63449"/>
                <a:ext cx="1246680" cy="507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594B91A-495A-4174-DCD6-439ACAD0D8D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300770" y="27809"/>
                  <a:ext cx="1318320" cy="57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DBD9681-98D8-84B1-09D4-589515AEC000}"/>
                  </a:ext>
                </a:extLst>
              </p14:cNvPr>
              <p14:cNvContentPartPr/>
              <p14:nvPr/>
            </p14:nvContentPartPr>
            <p14:xfrm>
              <a:off x="9490930" y="91169"/>
              <a:ext cx="396360" cy="252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DBD9681-98D8-84B1-09D4-589515AEC00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455290" y="55169"/>
                <a:ext cx="4680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77C1A80-F9CF-4C29-9D39-5C7467CEB940}"/>
                  </a:ext>
                </a:extLst>
              </p14:cNvPr>
              <p14:cNvContentPartPr/>
              <p14:nvPr/>
            </p14:nvContentPartPr>
            <p14:xfrm>
              <a:off x="10070170" y="307169"/>
              <a:ext cx="236880" cy="1206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77C1A80-F9CF-4C29-9D39-5C7467CEB94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034530" y="271169"/>
                <a:ext cx="30852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C0939B7-B184-EE06-B655-67DF0874F276}"/>
                  </a:ext>
                </a:extLst>
              </p14:cNvPr>
              <p14:cNvContentPartPr/>
              <p14:nvPr/>
            </p14:nvContentPartPr>
            <p14:xfrm>
              <a:off x="10054690" y="189089"/>
              <a:ext cx="510480" cy="2919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C0939B7-B184-EE06-B655-67DF0874F27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018690" y="153089"/>
                <a:ext cx="58212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EDAE9363-65CE-CA4B-8374-E6D5F5F974C8}"/>
                  </a:ext>
                </a:extLst>
              </p14:cNvPr>
              <p14:cNvContentPartPr/>
              <p14:nvPr/>
            </p14:nvContentPartPr>
            <p14:xfrm>
              <a:off x="10413610" y="391769"/>
              <a:ext cx="691200" cy="1382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EDAE9363-65CE-CA4B-8374-E6D5F5F974C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377970" y="355769"/>
                <a:ext cx="762840" cy="20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03AB412-9139-64AC-095E-8B8E8E2FE457}"/>
              </a:ext>
            </a:extLst>
          </p:cNvPr>
          <p:cNvGrpSpPr/>
          <p:nvPr/>
        </p:nvGrpSpPr>
        <p:grpSpPr>
          <a:xfrm>
            <a:off x="9533050" y="47249"/>
            <a:ext cx="1934640" cy="637200"/>
            <a:chOff x="9533050" y="47249"/>
            <a:chExt cx="1934640" cy="63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688F8F2-FF39-8C0B-8F89-206DCA83F61F}"/>
                    </a:ext>
                  </a:extLst>
                </p14:cNvPr>
                <p14:cNvContentPartPr/>
                <p14:nvPr/>
              </p14:nvContentPartPr>
              <p14:xfrm>
                <a:off x="9533050" y="404729"/>
                <a:ext cx="136080" cy="174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688F8F2-FF39-8C0B-8F89-206DCA83F61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497050" y="369089"/>
                  <a:ext cx="2077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8B3E7A3-21C7-C871-0EFE-5971AE7DA8BE}"/>
                    </a:ext>
                  </a:extLst>
                </p14:cNvPr>
                <p14:cNvContentPartPr/>
                <p14:nvPr/>
              </p14:nvContentPartPr>
              <p14:xfrm>
                <a:off x="9599290" y="414809"/>
                <a:ext cx="442440" cy="23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8B3E7A3-21C7-C871-0EFE-5971AE7DA8B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563650" y="378809"/>
                  <a:ext cx="5140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F588232-FF1C-2E79-1402-F3A1F23CDFCB}"/>
                    </a:ext>
                  </a:extLst>
                </p14:cNvPr>
                <p14:cNvContentPartPr/>
                <p14:nvPr/>
              </p14:nvContentPartPr>
              <p14:xfrm>
                <a:off x="11077810" y="484649"/>
                <a:ext cx="143640" cy="66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F588232-FF1C-2E79-1402-F3A1F23CDFC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041810" y="448649"/>
                  <a:ext cx="2152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5D4878B-45D7-FC46-4745-DF58A84EB499}"/>
                    </a:ext>
                  </a:extLst>
                </p14:cNvPr>
                <p14:cNvContentPartPr/>
                <p14:nvPr/>
              </p14:nvContentPartPr>
              <p14:xfrm>
                <a:off x="11065570" y="452249"/>
                <a:ext cx="76680" cy="72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5D4878B-45D7-FC46-4745-DF58A84EB49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029570" y="416609"/>
                  <a:ext cx="148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CFC8C5F-D2B8-9715-FFA7-7E5F90F123E4}"/>
                    </a:ext>
                  </a:extLst>
                </p14:cNvPr>
                <p14:cNvContentPartPr/>
                <p14:nvPr/>
              </p14:nvContentPartPr>
              <p14:xfrm>
                <a:off x="11077450" y="437849"/>
                <a:ext cx="93600" cy="79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CFC8C5F-D2B8-9715-FFA7-7E5F90F123E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041450" y="402209"/>
                  <a:ext cx="1652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13EA2B6-228B-D5E0-131E-C2864FA4046B}"/>
                    </a:ext>
                  </a:extLst>
                </p14:cNvPr>
                <p14:cNvContentPartPr/>
                <p14:nvPr/>
              </p14:nvContentPartPr>
              <p14:xfrm>
                <a:off x="9543490" y="80009"/>
                <a:ext cx="626040" cy="62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13EA2B6-228B-D5E0-131E-C2864FA4046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507490" y="44369"/>
                  <a:ext cx="697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A7F6073-8CD1-D77C-4ACC-00CA83C413B1}"/>
                    </a:ext>
                  </a:extLst>
                </p14:cNvPr>
                <p14:cNvContentPartPr/>
                <p14:nvPr/>
              </p14:nvContentPartPr>
              <p14:xfrm>
                <a:off x="9696130" y="81809"/>
                <a:ext cx="628200" cy="84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A7F6073-8CD1-D77C-4ACC-00CA83C413B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660490" y="45809"/>
                  <a:ext cx="699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12AD9BF-2AC3-396C-C7A2-85BE59931860}"/>
                    </a:ext>
                  </a:extLst>
                </p14:cNvPr>
                <p14:cNvContentPartPr/>
                <p14:nvPr/>
              </p14:nvContentPartPr>
              <p14:xfrm>
                <a:off x="10325770" y="69569"/>
                <a:ext cx="385920" cy="93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12AD9BF-2AC3-396C-C7A2-85BE5993186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289770" y="33929"/>
                  <a:ext cx="457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E67974A-2A92-520E-EADC-FB09194EB898}"/>
                    </a:ext>
                  </a:extLst>
                </p14:cNvPr>
                <p14:cNvContentPartPr/>
                <p14:nvPr/>
              </p14:nvContentPartPr>
              <p14:xfrm>
                <a:off x="10613770" y="47249"/>
                <a:ext cx="694440" cy="521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E67974A-2A92-520E-EADC-FB09194EB89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578130" y="11609"/>
                  <a:ext cx="76608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812C627-B331-33BA-AD33-FA71AC292551}"/>
                    </a:ext>
                  </a:extLst>
                </p14:cNvPr>
                <p14:cNvContentPartPr/>
                <p14:nvPr/>
              </p14:nvContentPartPr>
              <p14:xfrm>
                <a:off x="10838770" y="99809"/>
                <a:ext cx="99360" cy="233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812C627-B331-33BA-AD33-FA71AC29255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802770" y="63809"/>
                  <a:ext cx="1710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9AAC214-EBF9-38BD-33C4-180ABB6A940E}"/>
                    </a:ext>
                  </a:extLst>
                </p14:cNvPr>
                <p14:cNvContentPartPr/>
                <p14:nvPr/>
              </p14:nvContentPartPr>
              <p14:xfrm>
                <a:off x="10966930" y="178649"/>
                <a:ext cx="41040" cy="145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9AAC214-EBF9-38BD-33C4-180ABB6A940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930930" y="142649"/>
                  <a:ext cx="1126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A03CF76-6BB4-F9B9-63CD-A41B00942BD9}"/>
                    </a:ext>
                  </a:extLst>
                </p14:cNvPr>
                <p14:cNvContentPartPr/>
                <p14:nvPr/>
              </p14:nvContentPartPr>
              <p14:xfrm>
                <a:off x="11054770" y="276929"/>
                <a:ext cx="96840" cy="103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A03CF76-6BB4-F9B9-63CD-A41B00942BD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018770" y="240929"/>
                  <a:ext cx="168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633E4F2-57FA-5B1F-B4EA-6C0EC86FBC07}"/>
                    </a:ext>
                  </a:extLst>
                </p14:cNvPr>
                <p14:cNvContentPartPr/>
                <p14:nvPr/>
              </p14:nvContentPartPr>
              <p14:xfrm>
                <a:off x="11020930" y="303929"/>
                <a:ext cx="187920" cy="75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633E4F2-57FA-5B1F-B4EA-6C0EC86FBC0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984930" y="268289"/>
                  <a:ext cx="259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E8F3906-3FF4-B75C-DD30-F93F28FA7FB9}"/>
                    </a:ext>
                  </a:extLst>
                </p14:cNvPr>
                <p14:cNvContentPartPr/>
                <p14:nvPr/>
              </p14:nvContentPartPr>
              <p14:xfrm>
                <a:off x="11081410" y="401489"/>
                <a:ext cx="170640" cy="106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E8F3906-3FF4-B75C-DD30-F93F28FA7FB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045770" y="365849"/>
                  <a:ext cx="242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062D8D8-FEEB-0DFC-FE5B-22CC0B6C4BD5}"/>
                    </a:ext>
                  </a:extLst>
                </p14:cNvPr>
                <p14:cNvContentPartPr/>
                <p14:nvPr/>
              </p14:nvContentPartPr>
              <p14:xfrm>
                <a:off x="11398930" y="599129"/>
                <a:ext cx="29160" cy="25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062D8D8-FEEB-0DFC-FE5B-22CC0B6C4BD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390290" y="590489"/>
                  <a:ext cx="46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B96F665-EC2C-6DFD-BDED-1E0572FC44FA}"/>
                    </a:ext>
                  </a:extLst>
                </p14:cNvPr>
                <p14:cNvContentPartPr/>
                <p14:nvPr/>
              </p14:nvContentPartPr>
              <p14:xfrm>
                <a:off x="11380930" y="570329"/>
                <a:ext cx="79920" cy="105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B96F665-EC2C-6DFD-BDED-1E0572FC44F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372290" y="561329"/>
                  <a:ext cx="97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523DD0F-1A6F-42F1-A1AD-E3C35E709607}"/>
                    </a:ext>
                  </a:extLst>
                </p14:cNvPr>
                <p14:cNvContentPartPr/>
                <p14:nvPr/>
              </p14:nvContentPartPr>
              <p14:xfrm>
                <a:off x="11392450" y="580769"/>
                <a:ext cx="47880" cy="103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523DD0F-1A6F-42F1-A1AD-E3C35E70960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383450" y="571769"/>
                  <a:ext cx="65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6B58200-5E82-D0F8-F7E8-5F42303B5856}"/>
                    </a:ext>
                  </a:extLst>
                </p14:cNvPr>
                <p14:cNvContentPartPr/>
                <p14:nvPr/>
              </p14:nvContentPartPr>
              <p14:xfrm>
                <a:off x="11330890" y="499769"/>
                <a:ext cx="23400" cy="53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6B58200-5E82-D0F8-F7E8-5F42303B585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321890" y="490769"/>
                  <a:ext cx="41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7D0B661-0394-414B-01BD-8AE771119D78}"/>
                    </a:ext>
                  </a:extLst>
                </p14:cNvPr>
                <p14:cNvContentPartPr/>
                <p14:nvPr/>
              </p14:nvContentPartPr>
              <p14:xfrm>
                <a:off x="11308570" y="436049"/>
                <a:ext cx="46440" cy="93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7D0B661-0394-414B-01BD-8AE771119D7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299930" y="427049"/>
                  <a:ext cx="64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0DCB554-7E95-6E9B-7393-D990F0D94ADE}"/>
                    </a:ext>
                  </a:extLst>
                </p14:cNvPr>
                <p14:cNvContentPartPr/>
                <p14:nvPr/>
              </p14:nvContentPartPr>
              <p14:xfrm>
                <a:off x="11353570" y="547289"/>
                <a:ext cx="114120" cy="99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0DCB554-7E95-6E9B-7393-D990F0D94AD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344570" y="538289"/>
                  <a:ext cx="131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77D8424-E9C7-B6F6-0015-F22A7F0704BA}"/>
                    </a:ext>
                  </a:extLst>
                </p14:cNvPr>
                <p14:cNvContentPartPr/>
                <p14:nvPr/>
              </p14:nvContentPartPr>
              <p14:xfrm>
                <a:off x="11346730" y="557369"/>
                <a:ext cx="102240" cy="60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77D8424-E9C7-B6F6-0015-F22A7F0704B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338090" y="548369"/>
                  <a:ext cx="1198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C213271-D820-BE2F-391F-27C6234604F0}"/>
                    </a:ext>
                  </a:extLst>
                </p14:cNvPr>
                <p14:cNvContentPartPr/>
                <p14:nvPr/>
              </p14:nvContentPartPr>
              <p14:xfrm>
                <a:off x="11311450" y="515969"/>
                <a:ext cx="52200" cy="69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C213271-D820-BE2F-391F-27C6234604F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302810" y="506969"/>
                  <a:ext cx="69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3249413-7F6F-F361-F059-7D55A0910BA2}"/>
                    </a:ext>
                  </a:extLst>
                </p14:cNvPr>
                <p14:cNvContentPartPr/>
                <p14:nvPr/>
              </p14:nvContentPartPr>
              <p14:xfrm>
                <a:off x="11311450" y="393209"/>
                <a:ext cx="63360" cy="199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3249413-7F6F-F361-F059-7D55A0910BA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302450" y="384209"/>
                  <a:ext cx="81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FE31BD5-8F8A-3169-99AC-9E2A504274D9}"/>
                    </a:ext>
                  </a:extLst>
                </p14:cNvPr>
                <p14:cNvContentPartPr/>
                <p14:nvPr/>
              </p14:nvContentPartPr>
              <p14:xfrm>
                <a:off x="11341330" y="408689"/>
                <a:ext cx="61200" cy="166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FE31BD5-8F8A-3169-99AC-9E2A504274D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332330" y="400049"/>
                  <a:ext cx="78840" cy="18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E1F92766-51A8-71D9-CF79-6FF521203B4E}"/>
                  </a:ext>
                </a:extLst>
              </p14:cNvPr>
              <p14:cNvContentPartPr/>
              <p14:nvPr/>
            </p14:nvContentPartPr>
            <p14:xfrm>
              <a:off x="219850" y="3499649"/>
              <a:ext cx="1244520" cy="5259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E1F92766-51A8-71D9-CF79-6FF521203B4E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11210" y="3491009"/>
                <a:ext cx="126216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FF0A888E-83B8-078B-38F5-D0E7CB69B392}"/>
                  </a:ext>
                </a:extLst>
              </p14:cNvPr>
              <p14:cNvContentPartPr/>
              <p14:nvPr/>
            </p14:nvContentPartPr>
            <p14:xfrm>
              <a:off x="2651290" y="3723569"/>
              <a:ext cx="1613880" cy="1987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FF0A888E-83B8-078B-38F5-D0E7CB69B392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642650" y="3714569"/>
                <a:ext cx="16315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3E308C68-2ABE-D566-235F-90EF39C19602}"/>
                  </a:ext>
                </a:extLst>
              </p14:cNvPr>
              <p14:cNvContentPartPr/>
              <p14:nvPr/>
            </p14:nvContentPartPr>
            <p14:xfrm>
              <a:off x="4497010" y="4082489"/>
              <a:ext cx="780120" cy="396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3E308C68-2ABE-D566-235F-90EF39C1960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488370" y="4073489"/>
                <a:ext cx="797760" cy="41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E5A88FD-5247-9730-160E-E8FC0E5FA1EA}"/>
              </a:ext>
            </a:extLst>
          </p:cNvPr>
          <p:cNvGrpSpPr/>
          <p:nvPr/>
        </p:nvGrpSpPr>
        <p:grpSpPr>
          <a:xfrm>
            <a:off x="302290" y="3495329"/>
            <a:ext cx="6379200" cy="1781280"/>
            <a:chOff x="302290" y="3495329"/>
            <a:chExt cx="6379200" cy="178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77396AD-67ED-1606-05B4-2286CF979384}"/>
                    </a:ext>
                  </a:extLst>
                </p14:cNvPr>
                <p14:cNvContentPartPr/>
                <p14:nvPr/>
              </p14:nvContentPartPr>
              <p14:xfrm>
                <a:off x="4492690" y="3739049"/>
                <a:ext cx="984960" cy="194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77396AD-67ED-1606-05B4-2286CF97938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484050" y="3730409"/>
                  <a:ext cx="1002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6C38B4B-28EF-B126-765A-FA97DDAC1533}"/>
                    </a:ext>
                  </a:extLst>
                </p14:cNvPr>
                <p14:cNvContentPartPr/>
                <p14:nvPr/>
              </p14:nvContentPartPr>
              <p14:xfrm>
                <a:off x="5660890" y="3495329"/>
                <a:ext cx="502920" cy="411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6C38B4B-28EF-B126-765A-FA97DDAC153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651890" y="3486329"/>
                  <a:ext cx="5205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AA2125D-7811-7293-28AE-F3002A245ED2}"/>
                    </a:ext>
                  </a:extLst>
                </p14:cNvPr>
                <p14:cNvContentPartPr/>
                <p14:nvPr/>
              </p14:nvContentPartPr>
              <p14:xfrm>
                <a:off x="5795890" y="3701969"/>
                <a:ext cx="212040" cy="14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AA2125D-7811-7293-28AE-F3002A245ED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787250" y="3692969"/>
                  <a:ext cx="229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20224B5-68CC-44FA-E1D4-545605921171}"/>
                    </a:ext>
                  </a:extLst>
                </p14:cNvPr>
                <p14:cNvContentPartPr/>
                <p14:nvPr/>
              </p14:nvContentPartPr>
              <p14:xfrm>
                <a:off x="5534530" y="4029209"/>
                <a:ext cx="1100520" cy="617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20224B5-68CC-44FA-E1D4-54560592117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525530" y="4020209"/>
                  <a:ext cx="111816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89C5DF4-25A9-7183-9205-8A494F412DDF}"/>
                    </a:ext>
                  </a:extLst>
                </p14:cNvPr>
                <p14:cNvContentPartPr/>
                <p14:nvPr/>
              </p14:nvContentPartPr>
              <p14:xfrm>
                <a:off x="6236170" y="4176809"/>
                <a:ext cx="21240" cy="32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89C5DF4-25A9-7183-9205-8A494F412DD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227530" y="4167809"/>
                  <a:ext cx="38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AD9152F-CCD9-05C5-7780-02AE878B1BB1}"/>
                    </a:ext>
                  </a:extLst>
                </p14:cNvPr>
                <p14:cNvContentPartPr/>
                <p14:nvPr/>
              </p14:nvContentPartPr>
              <p14:xfrm>
                <a:off x="5601850" y="4308929"/>
                <a:ext cx="94320" cy="93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AD9152F-CCD9-05C5-7780-02AE878B1BB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592850" y="4299929"/>
                  <a:ext cx="111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93BD143-CFC6-A658-938C-B8607A27305E}"/>
                    </a:ext>
                  </a:extLst>
                </p14:cNvPr>
                <p14:cNvContentPartPr/>
                <p14:nvPr/>
              </p14:nvContentPartPr>
              <p14:xfrm>
                <a:off x="6649090" y="4448249"/>
                <a:ext cx="24120" cy="38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93BD143-CFC6-A658-938C-B8607A27305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640090" y="4439249"/>
                  <a:ext cx="41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002DDC4-DD38-A1EE-8ED0-EC5CC75D41C5}"/>
                    </a:ext>
                  </a:extLst>
                </p14:cNvPr>
                <p14:cNvContentPartPr/>
                <p14:nvPr/>
              </p14:nvContentPartPr>
              <p14:xfrm>
                <a:off x="1447090" y="3783329"/>
                <a:ext cx="489240" cy="193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002DDC4-DD38-A1EE-8ED0-EC5CC75D41C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438450" y="3774689"/>
                  <a:ext cx="5068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E672F0A-6CA6-4FEE-903D-81FFA98A3488}"/>
                    </a:ext>
                  </a:extLst>
                </p14:cNvPr>
                <p14:cNvContentPartPr/>
                <p14:nvPr/>
              </p14:nvContentPartPr>
              <p14:xfrm>
                <a:off x="2158090" y="3552569"/>
                <a:ext cx="268560" cy="578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E672F0A-6CA6-4FEE-903D-81FFA98A348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149090" y="3543569"/>
                  <a:ext cx="28620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31DCC96-0A41-012C-733A-566A156A94DA}"/>
                    </a:ext>
                  </a:extLst>
                </p14:cNvPr>
                <p14:cNvContentPartPr/>
                <p14:nvPr/>
              </p14:nvContentPartPr>
              <p14:xfrm>
                <a:off x="302290" y="4280849"/>
                <a:ext cx="954000" cy="440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31DCC96-0A41-012C-733A-566A156A94D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93290" y="4271849"/>
                  <a:ext cx="97164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291D83D-2FD1-D6E2-9938-75331CE53429}"/>
                    </a:ext>
                  </a:extLst>
                </p14:cNvPr>
                <p14:cNvContentPartPr/>
                <p14:nvPr/>
              </p14:nvContentPartPr>
              <p14:xfrm>
                <a:off x="1473010" y="4209929"/>
                <a:ext cx="349560" cy="4356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291D83D-2FD1-D6E2-9938-75331CE5342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464370" y="4201289"/>
                  <a:ext cx="36720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C219FF3-4701-5A31-6FFE-5CA36E5FD5AA}"/>
                    </a:ext>
                  </a:extLst>
                </p14:cNvPr>
                <p14:cNvContentPartPr/>
                <p14:nvPr/>
              </p14:nvContentPartPr>
              <p14:xfrm>
                <a:off x="1919770" y="4195889"/>
                <a:ext cx="613440" cy="307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C219FF3-4701-5A31-6FFE-5CA36E5FD5A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911130" y="4186889"/>
                  <a:ext cx="6310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34D69F3-57CA-6448-C41F-7EA3690C74CF}"/>
                    </a:ext>
                  </a:extLst>
                </p14:cNvPr>
                <p14:cNvContentPartPr/>
                <p14:nvPr/>
              </p14:nvContentPartPr>
              <p14:xfrm>
                <a:off x="2377330" y="4254569"/>
                <a:ext cx="8640" cy="10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34D69F3-57CA-6448-C41F-7EA3690C74C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368690" y="4245569"/>
                  <a:ext cx="26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D025893-7D7F-1F35-4B9A-F434016A7949}"/>
                    </a:ext>
                  </a:extLst>
                </p14:cNvPr>
                <p14:cNvContentPartPr/>
                <p14:nvPr/>
              </p14:nvContentPartPr>
              <p14:xfrm>
                <a:off x="1927690" y="4280129"/>
                <a:ext cx="396720" cy="20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D025893-7D7F-1F35-4B9A-F434016A794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918690" y="4271489"/>
                  <a:ext cx="414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EBE69BE-00C5-BD2F-3E48-BB8DC9B3E6E2}"/>
                    </a:ext>
                  </a:extLst>
                </p14:cNvPr>
                <p14:cNvContentPartPr/>
                <p14:nvPr/>
              </p14:nvContentPartPr>
              <p14:xfrm>
                <a:off x="2666410" y="4090769"/>
                <a:ext cx="920880" cy="408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EBE69BE-00C5-BD2F-3E48-BB8DC9B3E6E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657410" y="4082129"/>
                  <a:ext cx="9385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A138AB5-1777-03C6-70B2-BA1EF444C618}"/>
                    </a:ext>
                  </a:extLst>
                </p14:cNvPr>
                <p14:cNvContentPartPr/>
                <p14:nvPr/>
              </p14:nvContentPartPr>
              <p14:xfrm>
                <a:off x="3811210" y="4293809"/>
                <a:ext cx="384120" cy="172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A138AB5-1777-03C6-70B2-BA1EF444C61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802570" y="4284809"/>
                  <a:ext cx="401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18FE7E3-979B-BAC5-D29B-A75901F18C69}"/>
                    </a:ext>
                  </a:extLst>
                </p14:cNvPr>
                <p14:cNvContentPartPr/>
                <p14:nvPr/>
              </p14:nvContentPartPr>
              <p14:xfrm>
                <a:off x="3939730" y="4176809"/>
                <a:ext cx="14760" cy="4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18FE7E3-979B-BAC5-D29B-A75901F18C6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930730" y="4167809"/>
                  <a:ext cx="32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5A48FCF-12E7-B27A-C9EB-CAE096C2DCF0}"/>
                    </a:ext>
                  </a:extLst>
                </p14:cNvPr>
                <p14:cNvContentPartPr/>
                <p14:nvPr/>
              </p14:nvContentPartPr>
              <p14:xfrm>
                <a:off x="423610" y="4947209"/>
                <a:ext cx="58320" cy="309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5A48FCF-12E7-B27A-C9EB-CAE096C2DCF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14970" y="4938209"/>
                  <a:ext cx="759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5AD8CF3-45EB-A875-2B9C-FFA53071E66D}"/>
                    </a:ext>
                  </a:extLst>
                </p14:cNvPr>
                <p14:cNvContentPartPr/>
                <p14:nvPr/>
              </p14:nvContentPartPr>
              <p14:xfrm>
                <a:off x="353050" y="4934609"/>
                <a:ext cx="312480" cy="48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5AD8CF3-45EB-A875-2B9C-FFA53071E66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44050" y="4925609"/>
                  <a:ext cx="330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101EC15-C43C-7389-15F8-ED0BCA038843}"/>
                    </a:ext>
                  </a:extLst>
                </p14:cNvPr>
                <p14:cNvContentPartPr/>
                <p14:nvPr/>
              </p14:nvContentPartPr>
              <p14:xfrm>
                <a:off x="666250" y="4869089"/>
                <a:ext cx="523800" cy="372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101EC15-C43C-7389-15F8-ED0BCA03884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57250" y="4860089"/>
                  <a:ext cx="54144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E555041-04C0-BCE9-FCA2-93A1B98F313E}"/>
                    </a:ext>
                  </a:extLst>
                </p14:cNvPr>
                <p14:cNvContentPartPr/>
                <p14:nvPr/>
              </p14:nvContentPartPr>
              <p14:xfrm>
                <a:off x="1095730" y="4986449"/>
                <a:ext cx="121680" cy="13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E555041-04C0-BCE9-FCA2-93A1B98F313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86730" y="4977809"/>
                  <a:ext cx="139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1E7D059-9D50-C75E-9609-D5F33F0D9EC5}"/>
                    </a:ext>
                  </a:extLst>
                </p14:cNvPr>
                <p14:cNvContentPartPr/>
                <p14:nvPr/>
              </p14:nvContentPartPr>
              <p14:xfrm>
                <a:off x="1398130" y="4981049"/>
                <a:ext cx="1249920" cy="237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1E7D059-9D50-C75E-9609-D5F33F0D9EC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389490" y="4972409"/>
                  <a:ext cx="12675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34ABEBC-8649-79A2-69D2-39134E830483}"/>
                    </a:ext>
                  </a:extLst>
                </p14:cNvPr>
                <p14:cNvContentPartPr/>
                <p14:nvPr/>
              </p14:nvContentPartPr>
              <p14:xfrm>
                <a:off x="2846410" y="4723289"/>
                <a:ext cx="622080" cy="446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34ABEBC-8649-79A2-69D2-39134E83048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837410" y="4714289"/>
                  <a:ext cx="63972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DC95352-7F43-0F44-4F24-E06F65F2494B}"/>
                    </a:ext>
                  </a:extLst>
                </p14:cNvPr>
                <p14:cNvContentPartPr/>
                <p14:nvPr/>
              </p14:nvContentPartPr>
              <p14:xfrm>
                <a:off x="3093010" y="4871609"/>
                <a:ext cx="268920" cy="41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DC95352-7F43-0F44-4F24-E06F65F2494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084370" y="4862969"/>
                  <a:ext cx="286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DE146B4-29C2-9E19-A61F-91FB2663E41B}"/>
                    </a:ext>
                  </a:extLst>
                </p14:cNvPr>
                <p14:cNvContentPartPr/>
                <p14:nvPr/>
              </p14:nvContentPartPr>
              <p14:xfrm>
                <a:off x="2901850" y="4803929"/>
                <a:ext cx="24840" cy="36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DE146B4-29C2-9E19-A61F-91FB2663E41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893210" y="4795289"/>
                  <a:ext cx="42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62253E4-D35A-1F0A-B3C9-CF872F042815}"/>
                    </a:ext>
                  </a:extLst>
                </p14:cNvPr>
                <p14:cNvContentPartPr/>
                <p14:nvPr/>
              </p14:nvContentPartPr>
              <p14:xfrm>
                <a:off x="3662170" y="4708169"/>
                <a:ext cx="734040" cy="4820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62253E4-D35A-1F0A-B3C9-CF872F04281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653530" y="4699169"/>
                  <a:ext cx="75168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6CB4CFB-6EE8-D37A-EE4F-38089E088D02}"/>
                    </a:ext>
                  </a:extLst>
                </p14:cNvPr>
                <p14:cNvContentPartPr/>
                <p14:nvPr/>
              </p14:nvContentPartPr>
              <p14:xfrm>
                <a:off x="4007050" y="4789529"/>
                <a:ext cx="31320" cy="8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6CB4CFB-6EE8-D37A-EE4F-38089E088D0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998410" y="4780889"/>
                  <a:ext cx="48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CBABA4F-69D8-A616-4CEF-3DE4E5E3D42A}"/>
                    </a:ext>
                  </a:extLst>
                </p14:cNvPr>
                <p14:cNvContentPartPr/>
                <p14:nvPr/>
              </p14:nvContentPartPr>
              <p14:xfrm>
                <a:off x="4376410" y="4736249"/>
                <a:ext cx="703080" cy="283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CBABA4F-69D8-A616-4CEF-3DE4E5E3D42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367410" y="4727609"/>
                  <a:ext cx="7207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615254F-B462-5126-235F-30EE33BD87F5}"/>
                    </a:ext>
                  </a:extLst>
                </p14:cNvPr>
                <p14:cNvContentPartPr/>
                <p14:nvPr/>
              </p14:nvContentPartPr>
              <p14:xfrm>
                <a:off x="4860610" y="4844249"/>
                <a:ext cx="17640" cy="11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615254F-B462-5126-235F-30EE33BD87F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851970" y="4835249"/>
                  <a:ext cx="35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7B8D4BB-5F09-3034-C0C4-CFCE3DE9F5EC}"/>
                    </a:ext>
                  </a:extLst>
                </p14:cNvPr>
                <p14:cNvContentPartPr/>
                <p14:nvPr/>
              </p14:nvContentPartPr>
              <p14:xfrm>
                <a:off x="4402330" y="4879889"/>
                <a:ext cx="393480" cy="7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7B8D4BB-5F09-3034-C0C4-CFCE3DE9F5E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393690" y="4871249"/>
                  <a:ext cx="411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A3B784C-62AD-EA09-9CD1-E40D3A72AD5A}"/>
                    </a:ext>
                  </a:extLst>
                </p14:cNvPr>
                <p14:cNvContentPartPr/>
                <p14:nvPr/>
              </p14:nvContentPartPr>
              <p14:xfrm>
                <a:off x="5201170" y="4905809"/>
                <a:ext cx="446400" cy="150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A3B784C-62AD-EA09-9CD1-E40D3A72AD5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192170" y="4897169"/>
                  <a:ext cx="464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D5FD02A-6E43-4DD5-16DB-005D93D76499}"/>
                    </a:ext>
                  </a:extLst>
                </p14:cNvPr>
                <p14:cNvContentPartPr/>
                <p14:nvPr/>
              </p14:nvContentPartPr>
              <p14:xfrm>
                <a:off x="5376850" y="4773689"/>
                <a:ext cx="37440" cy="4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D5FD02A-6E43-4DD5-16DB-005D93D7649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367850" y="4764689"/>
                  <a:ext cx="55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6DD992B-030C-5C4C-8DF6-B5CD9AB69433}"/>
                    </a:ext>
                  </a:extLst>
                </p14:cNvPr>
                <p14:cNvContentPartPr/>
                <p14:nvPr/>
              </p14:nvContentPartPr>
              <p14:xfrm>
                <a:off x="5829370" y="4680449"/>
                <a:ext cx="753840" cy="596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6DD992B-030C-5C4C-8DF6-B5CD9AB6943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820370" y="4671449"/>
                  <a:ext cx="77148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0428A0C-52A0-3487-EA45-E666F0F83146}"/>
                    </a:ext>
                  </a:extLst>
                </p14:cNvPr>
                <p14:cNvContentPartPr/>
                <p14:nvPr/>
              </p14:nvContentPartPr>
              <p14:xfrm>
                <a:off x="6655570" y="4959089"/>
                <a:ext cx="25920" cy="94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0428A0C-52A0-3487-EA45-E666F0F8314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646570" y="4950089"/>
                  <a:ext cx="43560" cy="11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319551A1-EC5A-0B37-D194-3F997D5CD076}"/>
                  </a:ext>
                </a:extLst>
              </p14:cNvPr>
              <p14:cNvContentPartPr/>
              <p14:nvPr/>
            </p14:nvContentPartPr>
            <p14:xfrm>
              <a:off x="2573530" y="5780249"/>
              <a:ext cx="1114920" cy="3909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319551A1-EC5A-0B37-D194-3F997D5CD076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2564890" y="5771609"/>
                <a:ext cx="1132560" cy="40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BF9BF86F-42E6-9C83-1C73-B561DC4CC91A}"/>
              </a:ext>
            </a:extLst>
          </p:cNvPr>
          <p:cNvGrpSpPr/>
          <p:nvPr/>
        </p:nvGrpSpPr>
        <p:grpSpPr>
          <a:xfrm>
            <a:off x="284290" y="5273729"/>
            <a:ext cx="7271640" cy="1540080"/>
            <a:chOff x="284290" y="5273729"/>
            <a:chExt cx="7271640" cy="154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8F81235-B1B4-6CD0-3B63-28B91B078B0D}"/>
                    </a:ext>
                  </a:extLst>
                </p14:cNvPr>
                <p14:cNvContentPartPr/>
                <p14:nvPr/>
              </p14:nvContentPartPr>
              <p14:xfrm>
                <a:off x="403090" y="5563889"/>
                <a:ext cx="71640" cy="207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8F81235-B1B4-6CD0-3B63-28B91B078B0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94090" y="5554889"/>
                  <a:ext cx="89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1AD2493-BE50-4A28-E1CB-9945713F93BA}"/>
                    </a:ext>
                  </a:extLst>
                </p14:cNvPr>
                <p14:cNvContentPartPr/>
                <p14:nvPr/>
              </p14:nvContentPartPr>
              <p14:xfrm>
                <a:off x="383290" y="5496569"/>
                <a:ext cx="271080" cy="62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1AD2493-BE50-4A28-E1CB-9945713F93B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74650" y="5487569"/>
                  <a:ext cx="288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AF3F24C-E06F-2C59-C098-A2D34AD061D9}"/>
                    </a:ext>
                  </a:extLst>
                </p14:cNvPr>
                <p14:cNvContentPartPr/>
                <p14:nvPr/>
              </p14:nvContentPartPr>
              <p14:xfrm>
                <a:off x="619090" y="5433929"/>
                <a:ext cx="511200" cy="306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AF3F24C-E06F-2C59-C098-A2D34AD061D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10090" y="5424929"/>
                  <a:ext cx="5288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DC06BD6-EAFB-CDD5-856F-B642EB987B23}"/>
                    </a:ext>
                  </a:extLst>
                </p14:cNvPr>
                <p14:cNvContentPartPr/>
                <p14:nvPr/>
              </p14:nvContentPartPr>
              <p14:xfrm>
                <a:off x="969730" y="5522849"/>
                <a:ext cx="165240" cy="65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DC06BD6-EAFB-CDD5-856F-B642EB987B2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60730" y="5514209"/>
                  <a:ext cx="182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4E3841F-918B-A299-72C5-CC49ABA96474}"/>
                    </a:ext>
                  </a:extLst>
                </p14:cNvPr>
                <p14:cNvContentPartPr/>
                <p14:nvPr/>
              </p14:nvContentPartPr>
              <p14:xfrm>
                <a:off x="1357090" y="5620409"/>
                <a:ext cx="374400" cy="109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4E3841F-918B-A299-72C5-CC49ABA9647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348450" y="5611409"/>
                  <a:ext cx="392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DAA02BA-CEE8-2A0D-DF88-9FB64809A746}"/>
                    </a:ext>
                  </a:extLst>
                </p14:cNvPr>
                <p14:cNvContentPartPr/>
                <p14:nvPr/>
              </p14:nvContentPartPr>
              <p14:xfrm>
                <a:off x="1590370" y="5533289"/>
                <a:ext cx="204480" cy="224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DAA02BA-CEE8-2A0D-DF88-9FB64809A74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581730" y="5524289"/>
                  <a:ext cx="2221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80CBD62-1333-2218-FE2A-D30916CD53B0}"/>
                    </a:ext>
                  </a:extLst>
                </p14:cNvPr>
                <p14:cNvContentPartPr/>
                <p14:nvPr/>
              </p14:nvContentPartPr>
              <p14:xfrm>
                <a:off x="1831930" y="5428889"/>
                <a:ext cx="748080" cy="3286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80CBD62-1333-2218-FE2A-D30916CD53B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822930" y="5419889"/>
                  <a:ext cx="7657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1FE0AC8-9499-EC7B-14A4-B1E1FEDE0766}"/>
                    </a:ext>
                  </a:extLst>
                </p14:cNvPr>
                <p14:cNvContentPartPr/>
                <p14:nvPr/>
              </p14:nvContentPartPr>
              <p14:xfrm>
                <a:off x="2002210" y="5514569"/>
                <a:ext cx="344880" cy="37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1FE0AC8-9499-EC7B-14A4-B1E1FEDE076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993570" y="5505929"/>
                  <a:ext cx="362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7FE4C84-B768-9C34-3AEE-D3FE5F137DA5}"/>
                    </a:ext>
                  </a:extLst>
                </p14:cNvPr>
                <p14:cNvContentPartPr/>
                <p14:nvPr/>
              </p14:nvContentPartPr>
              <p14:xfrm>
                <a:off x="1934170" y="5442929"/>
                <a:ext cx="48960" cy="7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7FE4C84-B768-9C34-3AEE-D3FE5F137DA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925170" y="5433929"/>
                  <a:ext cx="66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B0A90F4-6629-4A33-6A72-9AC282859323}"/>
                    </a:ext>
                  </a:extLst>
                </p14:cNvPr>
                <p14:cNvContentPartPr/>
                <p14:nvPr/>
              </p14:nvContentPartPr>
              <p14:xfrm>
                <a:off x="2731570" y="5310809"/>
                <a:ext cx="988200" cy="411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B0A90F4-6629-4A33-6A72-9AC28285932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722930" y="5302169"/>
                  <a:ext cx="100584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1EF70FE-D911-41BE-4B5C-16B58AA4A0A7}"/>
                    </a:ext>
                  </a:extLst>
                </p14:cNvPr>
                <p14:cNvContentPartPr/>
                <p14:nvPr/>
              </p14:nvContentPartPr>
              <p14:xfrm>
                <a:off x="3399370" y="5435729"/>
                <a:ext cx="290880" cy="14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1EF70FE-D911-41BE-4B5C-16B58AA4A0A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390730" y="5426729"/>
                  <a:ext cx="308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3C4B5FB-417D-CFE7-81F7-02448EC7CC83}"/>
                    </a:ext>
                  </a:extLst>
                </p14:cNvPr>
                <p14:cNvContentPartPr/>
                <p14:nvPr/>
              </p14:nvContentPartPr>
              <p14:xfrm>
                <a:off x="2908330" y="5429609"/>
                <a:ext cx="440640" cy="36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3C4B5FB-417D-CFE7-81F7-02448EC7CC8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899690" y="5420969"/>
                  <a:ext cx="458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6B6549A-E522-1B87-BE04-EA8D90AD0412}"/>
                    </a:ext>
                  </a:extLst>
                </p14:cNvPr>
                <p14:cNvContentPartPr/>
                <p14:nvPr/>
              </p14:nvContentPartPr>
              <p14:xfrm>
                <a:off x="3923530" y="5333489"/>
                <a:ext cx="1012680" cy="3657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6B6549A-E522-1B87-BE04-EA8D90AD041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914530" y="5324489"/>
                  <a:ext cx="10303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5E926AA-E973-70EC-A2E0-093B05CEECC2}"/>
                    </a:ext>
                  </a:extLst>
                </p14:cNvPr>
                <p14:cNvContentPartPr/>
                <p14:nvPr/>
              </p14:nvContentPartPr>
              <p14:xfrm>
                <a:off x="4829650" y="5418449"/>
                <a:ext cx="192960" cy="23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5E926AA-E973-70EC-A2E0-093B05CEECC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820650" y="5409449"/>
                  <a:ext cx="210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7A5240F-DCCE-A94E-8A44-6612A3121E86}"/>
                    </a:ext>
                  </a:extLst>
                </p14:cNvPr>
                <p14:cNvContentPartPr/>
                <p14:nvPr/>
              </p14:nvContentPartPr>
              <p14:xfrm>
                <a:off x="5158330" y="5288489"/>
                <a:ext cx="883800" cy="380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7A5240F-DCCE-A94E-8A44-6612A3121E8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149690" y="5279489"/>
                  <a:ext cx="9014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B5297A0-77D5-B9B7-5BD6-D9C38060F616}"/>
                    </a:ext>
                  </a:extLst>
                </p14:cNvPr>
                <p14:cNvContentPartPr/>
                <p14:nvPr/>
              </p14:nvContentPartPr>
              <p14:xfrm>
                <a:off x="6285850" y="5273729"/>
                <a:ext cx="717840" cy="407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B5297A0-77D5-B9B7-5BD6-D9C38060F61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277210" y="5264729"/>
                  <a:ext cx="73548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889DC03-BED7-3D66-4088-8CE606885747}"/>
                    </a:ext>
                  </a:extLst>
                </p14:cNvPr>
                <p14:cNvContentPartPr/>
                <p14:nvPr/>
              </p14:nvContentPartPr>
              <p14:xfrm>
                <a:off x="284290" y="5870969"/>
                <a:ext cx="874800" cy="460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889DC03-BED7-3D66-4088-8CE60688574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75650" y="5861969"/>
                  <a:ext cx="8924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7F5FE97-ADBC-BF05-F81D-05BE76BF7DA6}"/>
                    </a:ext>
                  </a:extLst>
                </p14:cNvPr>
                <p14:cNvContentPartPr/>
                <p14:nvPr/>
              </p14:nvContentPartPr>
              <p14:xfrm>
                <a:off x="900250" y="5926409"/>
                <a:ext cx="216720" cy="288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7F5FE97-ADBC-BF05-F81D-05BE76BF7DA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91610" y="5917409"/>
                  <a:ext cx="234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6F6B925-04E1-FC06-FF72-3E6E3FBA0885}"/>
                    </a:ext>
                  </a:extLst>
                </p14:cNvPr>
                <p14:cNvContentPartPr/>
                <p14:nvPr/>
              </p14:nvContentPartPr>
              <p14:xfrm>
                <a:off x="739690" y="5892569"/>
                <a:ext cx="32760" cy="10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6F6B925-04E1-FC06-FF72-3E6E3FBA088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31050" y="5883929"/>
                  <a:ext cx="50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F51188A-6237-9F4A-1092-6C456C5CA28E}"/>
                    </a:ext>
                  </a:extLst>
                </p14:cNvPr>
                <p14:cNvContentPartPr/>
                <p14:nvPr/>
              </p14:nvContentPartPr>
              <p14:xfrm>
                <a:off x="1448530" y="6012449"/>
                <a:ext cx="406440" cy="1382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F51188A-6237-9F4A-1092-6C456C5CA28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439530" y="6003449"/>
                  <a:ext cx="4240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1E68649-EF9C-2412-ECA7-515D7DB1BB18}"/>
                    </a:ext>
                  </a:extLst>
                </p14:cNvPr>
                <p14:cNvContentPartPr/>
                <p14:nvPr/>
              </p14:nvContentPartPr>
              <p14:xfrm>
                <a:off x="1955050" y="5880689"/>
                <a:ext cx="411120" cy="326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1E68649-EF9C-2412-ECA7-515D7DB1BB1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946410" y="5871689"/>
                  <a:ext cx="4287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5D98B00-A09E-CDCB-25C8-1CB01F36FB2A}"/>
                    </a:ext>
                  </a:extLst>
                </p14:cNvPr>
                <p14:cNvContentPartPr/>
                <p14:nvPr/>
              </p14:nvContentPartPr>
              <p14:xfrm>
                <a:off x="2179690" y="5985449"/>
                <a:ext cx="240480" cy="60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5D98B00-A09E-CDCB-25C8-1CB01F36FB2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171050" y="5976449"/>
                  <a:ext cx="258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3BF9429-1BFC-EF81-C501-E6C6323FCF71}"/>
                    </a:ext>
                  </a:extLst>
                </p14:cNvPr>
                <p14:cNvContentPartPr/>
                <p14:nvPr/>
              </p14:nvContentPartPr>
              <p14:xfrm>
                <a:off x="2079610" y="5928929"/>
                <a:ext cx="57240" cy="14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3BF9429-1BFC-EF81-C501-E6C6323FCF7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070610" y="5920289"/>
                  <a:ext cx="74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C6158CF-054C-1CA7-FAFE-C4D20AE1BACB}"/>
                    </a:ext>
                  </a:extLst>
                </p14:cNvPr>
                <p14:cNvContentPartPr/>
                <p14:nvPr/>
              </p14:nvContentPartPr>
              <p14:xfrm>
                <a:off x="3957370" y="5765489"/>
                <a:ext cx="1305360" cy="522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C6158CF-054C-1CA7-FAFE-C4D20AE1BAC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948730" y="5756849"/>
                  <a:ext cx="132300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AAA59DC-AA22-226A-8833-0681588B952F}"/>
                    </a:ext>
                  </a:extLst>
                </p14:cNvPr>
                <p14:cNvContentPartPr/>
                <p14:nvPr/>
              </p14:nvContentPartPr>
              <p14:xfrm>
                <a:off x="4486210" y="5874209"/>
                <a:ext cx="34560" cy="7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AAA59DC-AA22-226A-8833-0681588B952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477570" y="5865209"/>
                  <a:ext cx="52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1A63039-69CC-647D-6195-2F7768D8F540}"/>
                    </a:ext>
                  </a:extLst>
                </p14:cNvPr>
                <p14:cNvContentPartPr/>
                <p14:nvPr/>
              </p14:nvContentPartPr>
              <p14:xfrm>
                <a:off x="5534170" y="5811929"/>
                <a:ext cx="1011240" cy="551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1A63039-69CC-647D-6195-2F7768D8F54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525170" y="5802929"/>
                  <a:ext cx="102888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5685A7C-7FE9-7B0D-00A8-F059AB5F70BB}"/>
                    </a:ext>
                  </a:extLst>
                </p14:cNvPr>
                <p14:cNvContentPartPr/>
                <p14:nvPr/>
              </p14:nvContentPartPr>
              <p14:xfrm>
                <a:off x="6810010" y="5747849"/>
                <a:ext cx="745920" cy="387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5685A7C-7FE9-7B0D-00A8-F059AB5F70B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801370" y="5739209"/>
                  <a:ext cx="7635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E7E8147-1661-E0D3-794A-73AA15471C9C}"/>
                    </a:ext>
                  </a:extLst>
                </p14:cNvPr>
                <p14:cNvContentPartPr/>
                <p14:nvPr/>
              </p14:nvContentPartPr>
              <p14:xfrm>
                <a:off x="6842770" y="5898689"/>
                <a:ext cx="653040" cy="331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E7E8147-1661-E0D3-794A-73AA15471C9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833770" y="5889689"/>
                  <a:ext cx="670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F48B6EB-26A2-6D6C-CCB8-80DAD2293674}"/>
                    </a:ext>
                  </a:extLst>
                </p14:cNvPr>
                <p14:cNvContentPartPr/>
                <p14:nvPr/>
              </p14:nvContentPartPr>
              <p14:xfrm>
                <a:off x="364210" y="6448049"/>
                <a:ext cx="201240" cy="2646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F48B6EB-26A2-6D6C-CCB8-80DAD229367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55570" y="6439409"/>
                  <a:ext cx="2188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183D00A-BAA3-5290-C254-A5DA80B10251}"/>
                    </a:ext>
                  </a:extLst>
                </p14:cNvPr>
                <p14:cNvContentPartPr/>
                <p14:nvPr/>
              </p14:nvContentPartPr>
              <p14:xfrm>
                <a:off x="689290" y="6534449"/>
                <a:ext cx="259560" cy="1562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183D00A-BAA3-5290-C254-A5DA80B1025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80290" y="6525449"/>
                  <a:ext cx="277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6A06F33-2CCA-673D-3090-0AE098EB927C}"/>
                    </a:ext>
                  </a:extLst>
                </p14:cNvPr>
                <p14:cNvContentPartPr/>
                <p14:nvPr/>
              </p14:nvContentPartPr>
              <p14:xfrm>
                <a:off x="1106890" y="6371369"/>
                <a:ext cx="36000" cy="111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6A06F33-2CCA-673D-3090-0AE098EB927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98250" y="6362729"/>
                  <a:ext cx="53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C21CA4D-6AD0-DA42-D7DB-717827A5921C}"/>
                    </a:ext>
                  </a:extLst>
                </p14:cNvPr>
                <p14:cNvContentPartPr/>
                <p14:nvPr/>
              </p14:nvContentPartPr>
              <p14:xfrm>
                <a:off x="1129570" y="6569729"/>
                <a:ext cx="121320" cy="148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C21CA4D-6AD0-DA42-D7DB-717827A5921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20930" y="6560729"/>
                  <a:ext cx="138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1E80F96-B2E4-4C8B-24DC-A1C64DE91540}"/>
                    </a:ext>
                  </a:extLst>
                </p14:cNvPr>
                <p14:cNvContentPartPr/>
                <p14:nvPr/>
              </p14:nvContentPartPr>
              <p14:xfrm>
                <a:off x="1377250" y="6711209"/>
                <a:ext cx="76320" cy="1026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1E80F96-B2E4-4C8B-24DC-A1C64DE9154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368610" y="6702569"/>
                  <a:ext cx="93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0B462DC-49BE-9651-E7C7-F46E09360E20}"/>
                    </a:ext>
                  </a:extLst>
                </p14:cNvPr>
                <p14:cNvContentPartPr/>
                <p14:nvPr/>
              </p14:nvContentPartPr>
              <p14:xfrm>
                <a:off x="1689370" y="6270569"/>
                <a:ext cx="636840" cy="4086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0B462DC-49BE-9651-E7C7-F46E09360E2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680730" y="6261569"/>
                  <a:ext cx="65448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7865ED4-D87B-E9AB-E10C-D1BCB6160F86}"/>
                    </a:ext>
                  </a:extLst>
                </p14:cNvPr>
                <p14:cNvContentPartPr/>
                <p14:nvPr/>
              </p14:nvContentPartPr>
              <p14:xfrm>
                <a:off x="2046130" y="6430769"/>
                <a:ext cx="50760" cy="10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7865ED4-D87B-E9AB-E10C-D1BCB6160F8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037130" y="6422129"/>
                  <a:ext cx="68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5E6FCDB-D577-18DD-22FF-A9D676E21ADD}"/>
                    </a:ext>
                  </a:extLst>
                </p14:cNvPr>
                <p14:cNvContentPartPr/>
                <p14:nvPr/>
              </p14:nvContentPartPr>
              <p14:xfrm>
                <a:off x="2460490" y="6231329"/>
                <a:ext cx="505440" cy="4554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5E6FCDB-D577-18DD-22FF-A9D676E21AD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451490" y="6222689"/>
                  <a:ext cx="52308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20EA240-512B-4BB2-127B-44E99F102E1F}"/>
                    </a:ext>
                  </a:extLst>
                </p14:cNvPr>
                <p14:cNvContentPartPr/>
                <p14:nvPr/>
              </p14:nvContentPartPr>
              <p14:xfrm>
                <a:off x="2568850" y="6446969"/>
                <a:ext cx="291600" cy="23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20EA240-512B-4BB2-127B-44E99F102E1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559850" y="6438329"/>
                  <a:ext cx="309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3ADF946-70EB-F708-24D8-B60DD7277FC9}"/>
                    </a:ext>
                  </a:extLst>
                </p14:cNvPr>
                <p14:cNvContentPartPr/>
                <p14:nvPr/>
              </p14:nvContentPartPr>
              <p14:xfrm>
                <a:off x="3134770" y="6260129"/>
                <a:ext cx="956880" cy="3675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3ADF946-70EB-F708-24D8-B60DD7277FC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126130" y="6251129"/>
                  <a:ext cx="9745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7CAB4A1-E93E-70D3-2F72-B4B0F4A83774}"/>
                    </a:ext>
                  </a:extLst>
                </p14:cNvPr>
                <p14:cNvContentPartPr/>
                <p14:nvPr/>
              </p14:nvContentPartPr>
              <p14:xfrm>
                <a:off x="4272370" y="6374249"/>
                <a:ext cx="153720" cy="2595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7CAB4A1-E93E-70D3-2F72-B4B0F4A8377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263370" y="6365249"/>
                  <a:ext cx="1713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AD0CD03-3361-C53B-00A1-1AEB999BF564}"/>
                    </a:ext>
                  </a:extLst>
                </p14:cNvPr>
                <p14:cNvContentPartPr/>
                <p14:nvPr/>
              </p14:nvContentPartPr>
              <p14:xfrm>
                <a:off x="4502050" y="6388649"/>
                <a:ext cx="196920" cy="2419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AD0CD03-3361-C53B-00A1-1AEB999BF56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493050" y="6380009"/>
                  <a:ext cx="2145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9D90EBB-3C30-914A-252C-E79F367E7C65}"/>
                    </a:ext>
                  </a:extLst>
                </p14:cNvPr>
                <p14:cNvContentPartPr/>
                <p14:nvPr/>
              </p14:nvContentPartPr>
              <p14:xfrm>
                <a:off x="4781050" y="6486209"/>
                <a:ext cx="110520" cy="158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9D90EBB-3C30-914A-252C-E79F367E7C6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772050" y="6477209"/>
                  <a:ext cx="1281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FD7B03D-FA89-6F8B-2131-D2BE4F1EF687}"/>
                    </a:ext>
                  </a:extLst>
                </p14:cNvPr>
                <p14:cNvContentPartPr/>
                <p14:nvPr/>
              </p14:nvContentPartPr>
              <p14:xfrm>
                <a:off x="4947730" y="6408089"/>
                <a:ext cx="173520" cy="2394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FD7B03D-FA89-6F8B-2131-D2BE4F1EF68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939090" y="6399449"/>
                  <a:ext cx="191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DC9D300-777F-B5C0-BE03-16CF5E1508DB}"/>
                    </a:ext>
                  </a:extLst>
                </p14:cNvPr>
                <p14:cNvContentPartPr/>
                <p14:nvPr/>
              </p14:nvContentPartPr>
              <p14:xfrm>
                <a:off x="5333290" y="6255809"/>
                <a:ext cx="795600" cy="4021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DC9D300-777F-B5C0-BE03-16CF5E1508D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324290" y="6246809"/>
                  <a:ext cx="813240" cy="41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561DEF38-81AB-F685-8299-EECE44EAB677}"/>
              </a:ext>
            </a:extLst>
          </p:cNvPr>
          <p:cNvGrpSpPr/>
          <p:nvPr/>
        </p:nvGrpSpPr>
        <p:grpSpPr>
          <a:xfrm>
            <a:off x="9557890" y="5363009"/>
            <a:ext cx="1094040" cy="311400"/>
            <a:chOff x="9557890" y="5363009"/>
            <a:chExt cx="1094040" cy="3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97BB95E-3528-0B56-CADF-FDFA6FC2489E}"/>
                    </a:ext>
                  </a:extLst>
                </p14:cNvPr>
                <p14:cNvContentPartPr/>
                <p14:nvPr/>
              </p14:nvContentPartPr>
              <p14:xfrm>
                <a:off x="9557890" y="5476049"/>
                <a:ext cx="140400" cy="176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97BB95E-3528-0B56-CADF-FDFA6FC2489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549250" y="5467049"/>
                  <a:ext cx="158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DA2C577-3241-0B49-6A0C-1268E458B7AD}"/>
                    </a:ext>
                  </a:extLst>
                </p14:cNvPr>
                <p14:cNvContentPartPr/>
                <p14:nvPr/>
              </p14:nvContentPartPr>
              <p14:xfrm>
                <a:off x="9794410" y="5363009"/>
                <a:ext cx="119880" cy="2584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DA2C577-3241-0B49-6A0C-1268E458B7A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785770" y="5354369"/>
                  <a:ext cx="1375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C9A929D-B111-15BB-FDD7-6BC4396F8886}"/>
                    </a:ext>
                  </a:extLst>
                </p14:cNvPr>
                <p14:cNvContentPartPr/>
                <p14:nvPr/>
              </p14:nvContentPartPr>
              <p14:xfrm>
                <a:off x="10046410" y="5408729"/>
                <a:ext cx="204840" cy="2311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C9A929D-B111-15BB-FDD7-6BC4396F888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037770" y="5400089"/>
                  <a:ext cx="2224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F4BC1CB-19E5-2B60-8BA4-73F3D253FA4B}"/>
                    </a:ext>
                  </a:extLst>
                </p14:cNvPr>
                <p14:cNvContentPartPr/>
                <p14:nvPr/>
              </p14:nvContentPartPr>
              <p14:xfrm>
                <a:off x="10287970" y="5488649"/>
                <a:ext cx="122760" cy="1522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F4BC1CB-19E5-2B60-8BA4-73F3D253FA4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279330" y="5480009"/>
                  <a:ext cx="140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91BCB0B-CE15-6369-3777-F2CB1D0F32BE}"/>
                    </a:ext>
                  </a:extLst>
                </p14:cNvPr>
                <p14:cNvContentPartPr/>
                <p14:nvPr/>
              </p14:nvContentPartPr>
              <p14:xfrm>
                <a:off x="10451410" y="5402249"/>
                <a:ext cx="200520" cy="272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91BCB0B-CE15-6369-3777-F2CB1D0F32B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442410" y="5393249"/>
                  <a:ext cx="218160" cy="28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90A38BC-3EE3-3919-9C1F-2FCC959E3F5B}"/>
                  </a:ext>
                </a:extLst>
              </p14:cNvPr>
              <p14:cNvContentPartPr/>
              <p14:nvPr/>
            </p14:nvContentPartPr>
            <p14:xfrm>
              <a:off x="3677357" y="2055052"/>
              <a:ext cx="1942200" cy="202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90A38BC-3EE3-3919-9C1F-2FCC959E3F5B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3623357" y="1947052"/>
                <a:ext cx="204984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C03B3FF-661E-3CE7-9237-35DE1567541A}"/>
                  </a:ext>
                </a:extLst>
              </p14:cNvPr>
              <p14:cNvContentPartPr/>
              <p14:nvPr/>
            </p14:nvContentPartPr>
            <p14:xfrm>
              <a:off x="10923077" y="580852"/>
              <a:ext cx="467280" cy="1324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C03B3FF-661E-3CE7-9237-35DE1567541A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10905077" y="545212"/>
                <a:ext cx="5029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467AB1E-6E2B-B3C1-1E89-50E72FD819D1}"/>
                  </a:ext>
                </a:extLst>
              </p14:cNvPr>
              <p14:cNvContentPartPr/>
              <p14:nvPr/>
            </p14:nvContentPartPr>
            <p14:xfrm>
              <a:off x="10485317" y="625852"/>
              <a:ext cx="433080" cy="32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467AB1E-6E2B-B3C1-1E89-50E72FD819D1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10467317" y="589852"/>
                <a:ext cx="4687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A5773673-1E80-EEB3-45C5-16B89F6522A2}"/>
                  </a:ext>
                </a:extLst>
              </p14:cNvPr>
              <p14:cNvContentPartPr/>
              <p14:nvPr/>
            </p14:nvContentPartPr>
            <p14:xfrm>
              <a:off x="11140877" y="634852"/>
              <a:ext cx="234720" cy="6876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A5773673-1E80-EEB3-45C5-16B89F6522A2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11123237" y="599212"/>
                <a:ext cx="2703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3527CB99-9B7E-0645-A18F-9FA24316A63A}"/>
                  </a:ext>
                </a:extLst>
              </p14:cNvPr>
              <p14:cNvContentPartPr/>
              <p14:nvPr/>
            </p14:nvContentPartPr>
            <p14:xfrm>
              <a:off x="11248877" y="544132"/>
              <a:ext cx="185760" cy="16092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3527CB99-9B7E-0645-A18F-9FA24316A63A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11230877" y="508132"/>
                <a:ext cx="221400" cy="23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28197466-A44D-C8DD-5266-11B4F0AEC336}"/>
              </a:ext>
            </a:extLst>
          </p:cNvPr>
          <p:cNvGrpSpPr/>
          <p:nvPr/>
        </p:nvGrpSpPr>
        <p:grpSpPr>
          <a:xfrm>
            <a:off x="10951157" y="5414932"/>
            <a:ext cx="783000" cy="489240"/>
            <a:chOff x="10951157" y="5414932"/>
            <a:chExt cx="78300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5B09EFD-425E-823D-D025-10A490306574}"/>
                    </a:ext>
                  </a:extLst>
                </p14:cNvPr>
                <p14:cNvContentPartPr/>
                <p14:nvPr/>
              </p14:nvContentPartPr>
              <p14:xfrm>
                <a:off x="10951157" y="5414932"/>
                <a:ext cx="603360" cy="1767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5B09EFD-425E-823D-D025-10A49030657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942517" y="5406292"/>
                  <a:ext cx="621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6BDBDE3-F028-D679-1A0D-C76EEA301281}"/>
                    </a:ext>
                  </a:extLst>
                </p14:cNvPr>
                <p14:cNvContentPartPr/>
                <p14:nvPr/>
              </p14:nvContentPartPr>
              <p14:xfrm>
                <a:off x="11621117" y="5583772"/>
                <a:ext cx="6480" cy="327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6BDBDE3-F028-D679-1A0D-C76EEA30128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612477" y="5575132"/>
                  <a:ext cx="24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D1357B7-E89D-F5B1-B290-1ED2953FD641}"/>
                    </a:ext>
                  </a:extLst>
                </p14:cNvPr>
                <p14:cNvContentPartPr/>
                <p14:nvPr/>
              </p14:nvContentPartPr>
              <p14:xfrm>
                <a:off x="11006597" y="5673412"/>
                <a:ext cx="618120" cy="2174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D1357B7-E89D-F5B1-B290-1ED2953FD64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997597" y="5664772"/>
                  <a:ext cx="6357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C923994-7D73-B957-A1A4-08797919F98D}"/>
                    </a:ext>
                  </a:extLst>
                </p14:cNvPr>
                <p14:cNvContentPartPr/>
                <p14:nvPr/>
              </p14:nvContentPartPr>
              <p14:xfrm>
                <a:off x="11702837" y="5799052"/>
                <a:ext cx="31320" cy="105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C923994-7D73-B957-A1A4-08797919F98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694197" y="5790052"/>
                  <a:ext cx="4896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24063819-547D-17DA-F479-A42BEAED334B}"/>
              </a:ext>
            </a:extLst>
          </p:cNvPr>
          <p:cNvGrpSpPr/>
          <p:nvPr/>
        </p:nvGrpSpPr>
        <p:grpSpPr>
          <a:xfrm>
            <a:off x="10943237" y="6329332"/>
            <a:ext cx="776520" cy="464400"/>
            <a:chOff x="10943237" y="6329332"/>
            <a:chExt cx="776520" cy="46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78F9EE7-98DF-A3D6-ADC9-31943A5F1406}"/>
                    </a:ext>
                  </a:extLst>
                </p14:cNvPr>
                <p14:cNvContentPartPr/>
                <p14:nvPr/>
              </p14:nvContentPartPr>
              <p14:xfrm>
                <a:off x="10990037" y="6329332"/>
                <a:ext cx="641160" cy="1382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78F9EE7-98DF-A3D6-ADC9-31943A5F140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981037" y="6320692"/>
                  <a:ext cx="658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B7B3FA4-93F2-139A-E128-16E0A523E405}"/>
                    </a:ext>
                  </a:extLst>
                </p14:cNvPr>
                <p14:cNvContentPartPr/>
                <p14:nvPr/>
              </p14:nvContentPartPr>
              <p14:xfrm>
                <a:off x="11712557" y="6388732"/>
                <a:ext cx="7200" cy="482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B7B3FA4-93F2-139A-E128-16E0A523E40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703917" y="6380092"/>
                  <a:ext cx="248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E69F448-36EC-421E-DB6A-6BDDD236BE1C}"/>
                    </a:ext>
                  </a:extLst>
                </p14:cNvPr>
                <p14:cNvContentPartPr/>
                <p14:nvPr/>
              </p14:nvContentPartPr>
              <p14:xfrm>
                <a:off x="10943237" y="6473692"/>
                <a:ext cx="654480" cy="3200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E69F448-36EC-421E-DB6A-6BDDD236BE1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934597" y="6464692"/>
                  <a:ext cx="672120" cy="33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CE9C3921-3B22-1B4B-DCCE-15B9C255E295}"/>
              </a:ext>
            </a:extLst>
          </p:cNvPr>
          <p:cNvGrpSpPr/>
          <p:nvPr/>
        </p:nvGrpSpPr>
        <p:grpSpPr>
          <a:xfrm>
            <a:off x="7395797" y="350092"/>
            <a:ext cx="736200" cy="671040"/>
            <a:chOff x="7395797" y="350092"/>
            <a:chExt cx="736200" cy="67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314CB2A-FA49-CBCB-E467-005CC078ECCD}"/>
                    </a:ext>
                  </a:extLst>
                </p14:cNvPr>
                <p14:cNvContentPartPr/>
                <p14:nvPr/>
              </p14:nvContentPartPr>
              <p14:xfrm>
                <a:off x="7636637" y="350092"/>
                <a:ext cx="320040" cy="2581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314CB2A-FA49-CBCB-E467-005CC078ECC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627997" y="341452"/>
                  <a:ext cx="3376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F329429-BAEF-6D08-C097-92B64DF888BB}"/>
                    </a:ext>
                  </a:extLst>
                </p14:cNvPr>
                <p14:cNvContentPartPr/>
                <p14:nvPr/>
              </p14:nvContentPartPr>
              <p14:xfrm>
                <a:off x="7935437" y="604612"/>
                <a:ext cx="94320" cy="1454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F329429-BAEF-6D08-C097-92B64DF888B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926437" y="595972"/>
                  <a:ext cx="111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FA4CB96-CDC3-7BAA-EA96-6DC33F45E3E9}"/>
                    </a:ext>
                  </a:extLst>
                </p14:cNvPr>
                <p14:cNvContentPartPr/>
                <p14:nvPr/>
              </p14:nvContentPartPr>
              <p14:xfrm>
                <a:off x="7395797" y="707932"/>
                <a:ext cx="736200" cy="3132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FA4CB96-CDC3-7BAA-EA96-6DC33F45E3E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386797" y="698932"/>
                  <a:ext cx="753840" cy="33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33AE742-C8CD-7A4A-0B54-152403933967}"/>
                  </a:ext>
                </a:extLst>
              </p14:cNvPr>
              <p14:cNvContentPartPr/>
              <p14:nvPr/>
            </p14:nvContentPartPr>
            <p14:xfrm>
              <a:off x="9978746" y="1738910"/>
              <a:ext cx="1867320" cy="370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33AE742-C8CD-7A4A-0B54-152403933967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9916106" y="1676270"/>
                <a:ext cx="1992960" cy="49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4800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C44033-23B2-B5F2-897F-E2BB63ACC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41" t="20063" b="3968"/>
          <a:stretch/>
        </p:blipFill>
        <p:spPr>
          <a:xfrm>
            <a:off x="8087611" y="16832"/>
            <a:ext cx="4068749" cy="684116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97DC2C0-6A49-E8A6-EB1D-2373DFCA443F}"/>
              </a:ext>
            </a:extLst>
          </p:cNvPr>
          <p:cNvGrpSpPr/>
          <p:nvPr/>
        </p:nvGrpSpPr>
        <p:grpSpPr>
          <a:xfrm>
            <a:off x="8172970" y="32489"/>
            <a:ext cx="429480" cy="71640"/>
            <a:chOff x="8172970" y="32489"/>
            <a:chExt cx="429480" cy="7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89CF63D-26EB-8740-8754-DDA90C40C7D1}"/>
                    </a:ext>
                  </a:extLst>
                </p14:cNvPr>
                <p14:cNvContentPartPr/>
                <p14:nvPr/>
              </p14:nvContentPartPr>
              <p14:xfrm>
                <a:off x="8172970" y="32489"/>
                <a:ext cx="177120" cy="71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89CF63D-26EB-8740-8754-DDA90C40C7D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164330" y="23489"/>
                  <a:ext cx="194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01B4553-1B2A-6222-9A58-88FF159D5429}"/>
                    </a:ext>
                  </a:extLst>
                </p14:cNvPr>
                <p14:cNvContentPartPr/>
                <p14:nvPr/>
              </p14:nvContentPartPr>
              <p14:xfrm>
                <a:off x="8419210" y="41849"/>
                <a:ext cx="183240" cy="32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01B4553-1B2A-6222-9A58-88FF159D542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10570" y="32849"/>
                  <a:ext cx="20088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67A2F7C-8D44-3FD1-FD2D-B8049459DD96}"/>
                  </a:ext>
                </a:extLst>
              </p14:cNvPr>
              <p14:cNvContentPartPr/>
              <p14:nvPr/>
            </p14:nvContentPartPr>
            <p14:xfrm>
              <a:off x="9287170" y="45089"/>
              <a:ext cx="129600" cy="86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67A2F7C-8D44-3FD1-FD2D-B8049459DD9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78530" y="36449"/>
                <a:ext cx="147240" cy="10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AD0A5F97-370B-6C60-28A2-F9ADB47AD45F}"/>
              </a:ext>
            </a:extLst>
          </p:cNvPr>
          <p:cNvGrpSpPr/>
          <p:nvPr/>
        </p:nvGrpSpPr>
        <p:grpSpPr>
          <a:xfrm>
            <a:off x="10954330" y="20249"/>
            <a:ext cx="431280" cy="156960"/>
            <a:chOff x="10954330" y="20249"/>
            <a:chExt cx="431280" cy="15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A36C7D4-3499-ACC1-5367-3C74FB362AD5}"/>
                    </a:ext>
                  </a:extLst>
                </p14:cNvPr>
                <p14:cNvContentPartPr/>
                <p14:nvPr/>
              </p14:nvContentPartPr>
              <p14:xfrm>
                <a:off x="10954330" y="20249"/>
                <a:ext cx="391680" cy="103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A36C7D4-3499-ACC1-5367-3C74FB362AD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945330" y="11249"/>
                  <a:ext cx="4093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7E6BB22-0F95-47A2-59A1-EE14C02AB690}"/>
                    </a:ext>
                  </a:extLst>
                </p14:cNvPr>
                <p14:cNvContentPartPr/>
                <p14:nvPr/>
              </p14:nvContentPartPr>
              <p14:xfrm>
                <a:off x="11318650" y="131489"/>
                <a:ext cx="66960" cy="45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7E6BB22-0F95-47A2-59A1-EE14C02AB69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310010" y="122849"/>
                  <a:ext cx="8460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C28C888-827B-46D9-9489-563F1170492D}"/>
              </a:ext>
            </a:extLst>
          </p:cNvPr>
          <p:cNvGrpSpPr/>
          <p:nvPr/>
        </p:nvGrpSpPr>
        <p:grpSpPr>
          <a:xfrm>
            <a:off x="226690" y="73169"/>
            <a:ext cx="6622920" cy="1422360"/>
            <a:chOff x="226690" y="73169"/>
            <a:chExt cx="6622920" cy="142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CB11BFB-2190-DD52-2943-DCE70CB68008}"/>
                    </a:ext>
                  </a:extLst>
                </p14:cNvPr>
                <p14:cNvContentPartPr/>
                <p14:nvPr/>
              </p14:nvContentPartPr>
              <p14:xfrm>
                <a:off x="354130" y="143369"/>
                <a:ext cx="597600" cy="490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CB11BFB-2190-DD52-2943-DCE70CB6800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5490" y="134729"/>
                  <a:ext cx="61524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72FF455-1BDE-9A72-7B90-2A1318AB1A51}"/>
                    </a:ext>
                  </a:extLst>
                </p14:cNvPr>
                <p14:cNvContentPartPr/>
                <p14:nvPr/>
              </p14:nvContentPartPr>
              <p14:xfrm>
                <a:off x="1189690" y="86489"/>
                <a:ext cx="500400" cy="354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72FF455-1BDE-9A72-7B90-2A1318AB1A5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80690" y="77489"/>
                  <a:ext cx="5180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7C94A10-FF13-555B-9459-D262C487348F}"/>
                    </a:ext>
                  </a:extLst>
                </p14:cNvPr>
                <p14:cNvContentPartPr/>
                <p14:nvPr/>
              </p14:nvContentPartPr>
              <p14:xfrm>
                <a:off x="1407850" y="155609"/>
                <a:ext cx="13680" cy="5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7C94A10-FF13-555B-9459-D262C487348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98850" y="146969"/>
                  <a:ext cx="31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43BABF6-33BA-6B07-5A5C-EECC9FC71BA7}"/>
                    </a:ext>
                  </a:extLst>
                </p14:cNvPr>
                <p14:cNvContentPartPr/>
                <p14:nvPr/>
              </p14:nvContentPartPr>
              <p14:xfrm>
                <a:off x="1957570" y="94049"/>
                <a:ext cx="344160" cy="413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43BABF6-33BA-6B07-5A5C-EECC9FC71BA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48570" y="85409"/>
                  <a:ext cx="3618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1628C8E-9424-D1B6-E96A-F6450199D492}"/>
                    </a:ext>
                  </a:extLst>
                </p14:cNvPr>
                <p14:cNvContentPartPr/>
                <p14:nvPr/>
              </p14:nvContentPartPr>
              <p14:xfrm>
                <a:off x="2571730" y="118169"/>
                <a:ext cx="473040" cy="255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1628C8E-9424-D1B6-E96A-F6450199D49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62730" y="109169"/>
                  <a:ext cx="4906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853166E-4EED-7BC2-1DA7-C450C98634B9}"/>
                    </a:ext>
                  </a:extLst>
                </p14:cNvPr>
                <p14:cNvContentPartPr/>
                <p14:nvPr/>
              </p14:nvContentPartPr>
              <p14:xfrm>
                <a:off x="3132250" y="304649"/>
                <a:ext cx="101160" cy="19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853166E-4EED-7BC2-1DA7-C450C98634B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23250" y="295649"/>
                  <a:ext cx="118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DD5056E-F9ED-24F9-530A-446713CF5F43}"/>
                    </a:ext>
                  </a:extLst>
                </p14:cNvPr>
                <p14:cNvContentPartPr/>
                <p14:nvPr/>
              </p14:nvContentPartPr>
              <p14:xfrm>
                <a:off x="3335650" y="111329"/>
                <a:ext cx="997920" cy="456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DD5056E-F9ED-24F9-530A-446713CF5F4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26650" y="102329"/>
                  <a:ext cx="101556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D01E9DB-0575-71E9-2D51-AEC586124393}"/>
                    </a:ext>
                  </a:extLst>
                </p14:cNvPr>
                <p14:cNvContentPartPr/>
                <p14:nvPr/>
              </p14:nvContentPartPr>
              <p14:xfrm>
                <a:off x="4042330" y="194489"/>
                <a:ext cx="262800" cy="46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D01E9DB-0575-71E9-2D51-AEC58612439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33690" y="185849"/>
                  <a:ext cx="280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C3E4E43-6865-835A-904A-309F46826DE5}"/>
                    </a:ext>
                  </a:extLst>
                </p14:cNvPr>
                <p14:cNvContentPartPr/>
                <p14:nvPr/>
              </p14:nvContentPartPr>
              <p14:xfrm>
                <a:off x="3905530" y="89369"/>
                <a:ext cx="16560" cy="4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C3E4E43-6865-835A-904A-309F46826DE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896530" y="80369"/>
                  <a:ext cx="34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B47D847-14FC-9CC0-62FE-8E4072DFF615}"/>
                    </a:ext>
                  </a:extLst>
                </p14:cNvPr>
                <p14:cNvContentPartPr/>
                <p14:nvPr/>
              </p14:nvContentPartPr>
              <p14:xfrm>
                <a:off x="4612570" y="280169"/>
                <a:ext cx="306360" cy="103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B47D847-14FC-9CC0-62FE-8E4072DFF61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03930" y="271169"/>
                  <a:ext cx="324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19AADAA-0021-6AB3-89FC-B220CC73D51A}"/>
                    </a:ext>
                  </a:extLst>
                </p14:cNvPr>
                <p14:cNvContentPartPr/>
                <p14:nvPr/>
              </p14:nvContentPartPr>
              <p14:xfrm>
                <a:off x="4808770" y="285929"/>
                <a:ext cx="121680" cy="117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19AADAA-0021-6AB3-89FC-B220CC73D51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799770" y="277289"/>
                  <a:ext cx="139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2C4A08A-D600-A91C-5AD4-1B649A6DBFC3}"/>
                    </a:ext>
                  </a:extLst>
                </p14:cNvPr>
                <p14:cNvContentPartPr/>
                <p14:nvPr/>
              </p14:nvContentPartPr>
              <p14:xfrm>
                <a:off x="5012170" y="111329"/>
                <a:ext cx="736200" cy="272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2C4A08A-D600-A91C-5AD4-1B649A6DBFC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003170" y="102329"/>
                  <a:ext cx="7538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AF107D8-7276-525C-3724-D8DBEC7ED560}"/>
                    </a:ext>
                  </a:extLst>
                </p14:cNvPr>
                <p14:cNvContentPartPr/>
                <p14:nvPr/>
              </p14:nvContentPartPr>
              <p14:xfrm>
                <a:off x="5201530" y="206369"/>
                <a:ext cx="387360" cy="53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AF107D8-7276-525C-3724-D8DBEC7ED56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92890" y="197369"/>
                  <a:ext cx="4050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6F9291E-549C-8EB8-EE02-F0E6E9FA2B57}"/>
                    </a:ext>
                  </a:extLst>
                </p14:cNvPr>
                <p14:cNvContentPartPr/>
                <p14:nvPr/>
              </p14:nvContentPartPr>
              <p14:xfrm>
                <a:off x="5100010" y="142649"/>
                <a:ext cx="18360" cy="3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6F9291E-549C-8EB8-EE02-F0E6E9FA2B5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091010" y="133649"/>
                  <a:ext cx="36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D9A57E1-4582-3C35-A49C-BD119A8A1C9A}"/>
                    </a:ext>
                  </a:extLst>
                </p14:cNvPr>
                <p14:cNvContentPartPr/>
                <p14:nvPr/>
              </p14:nvContentPartPr>
              <p14:xfrm>
                <a:off x="5920450" y="73169"/>
                <a:ext cx="929160" cy="319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D9A57E1-4582-3C35-A49C-BD119A8A1C9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11810" y="64169"/>
                  <a:ext cx="9468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8035059-F1AA-F079-1A6E-0BEFA93A14C3}"/>
                    </a:ext>
                  </a:extLst>
                </p14:cNvPr>
                <p14:cNvContentPartPr/>
                <p14:nvPr/>
              </p14:nvContentPartPr>
              <p14:xfrm>
                <a:off x="6488530" y="188729"/>
                <a:ext cx="309600" cy="17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8035059-F1AA-F079-1A6E-0BEFA93A14C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479890" y="179729"/>
                  <a:ext cx="327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58D8FF4-9F1A-BF1C-9328-A1B26D30D19E}"/>
                    </a:ext>
                  </a:extLst>
                </p14:cNvPr>
                <p14:cNvContentPartPr/>
                <p14:nvPr/>
              </p14:nvContentPartPr>
              <p14:xfrm>
                <a:off x="6098650" y="155609"/>
                <a:ext cx="379080" cy="23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58D8FF4-9F1A-BF1C-9328-A1B26D30D19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090010" y="146969"/>
                  <a:ext cx="396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42C1F22-C055-1BE5-486D-C0821FED7690}"/>
                    </a:ext>
                  </a:extLst>
                </p14:cNvPr>
                <p14:cNvContentPartPr/>
                <p14:nvPr/>
              </p14:nvContentPartPr>
              <p14:xfrm>
                <a:off x="396610" y="674369"/>
                <a:ext cx="772920" cy="436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42C1F22-C055-1BE5-486D-C0821FED769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87970" y="665369"/>
                  <a:ext cx="79056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27E1948-A0A5-809B-099C-86DD4A2EA8DB}"/>
                    </a:ext>
                  </a:extLst>
                </p14:cNvPr>
                <p14:cNvContentPartPr/>
                <p14:nvPr/>
              </p14:nvContentPartPr>
              <p14:xfrm>
                <a:off x="593890" y="604169"/>
                <a:ext cx="50760" cy="7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27E1948-A0A5-809B-099C-86DD4A2EA8D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84890" y="595529"/>
                  <a:ext cx="68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2483A8A-0073-21EF-A2A4-A62E683743E1}"/>
                    </a:ext>
                  </a:extLst>
                </p14:cNvPr>
                <p14:cNvContentPartPr/>
                <p14:nvPr/>
              </p14:nvContentPartPr>
              <p14:xfrm>
                <a:off x="1361050" y="559169"/>
                <a:ext cx="348480" cy="311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2483A8A-0073-21EF-A2A4-A62E683743E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352050" y="550529"/>
                  <a:ext cx="3661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C6C70A2-D4AA-3AE7-D336-6A4D1A490F0E}"/>
                    </a:ext>
                  </a:extLst>
                </p14:cNvPr>
                <p14:cNvContentPartPr/>
                <p14:nvPr/>
              </p14:nvContentPartPr>
              <p14:xfrm>
                <a:off x="1576690" y="635129"/>
                <a:ext cx="238320" cy="44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C6C70A2-D4AA-3AE7-D336-6A4D1A490F0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568050" y="626489"/>
                  <a:ext cx="255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AEF8885-1799-AC17-22E8-65DB3BEAD04A}"/>
                    </a:ext>
                  </a:extLst>
                </p14:cNvPr>
                <p14:cNvContentPartPr/>
                <p14:nvPr/>
              </p14:nvContentPartPr>
              <p14:xfrm>
                <a:off x="1425850" y="588689"/>
                <a:ext cx="52560" cy="10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AEF8885-1799-AC17-22E8-65DB3BEAD04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416850" y="580049"/>
                  <a:ext cx="70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8750CE0-9518-7C03-48BF-AD37C3885F57}"/>
                    </a:ext>
                  </a:extLst>
                </p14:cNvPr>
                <p14:cNvContentPartPr/>
                <p14:nvPr/>
              </p14:nvContentPartPr>
              <p14:xfrm>
                <a:off x="2037850" y="744209"/>
                <a:ext cx="191160" cy="93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8750CE0-9518-7C03-48BF-AD37C3885F5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028850" y="735569"/>
                  <a:ext cx="208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726784E-86B1-F168-ABF9-2AE724A7CDD6}"/>
                    </a:ext>
                  </a:extLst>
                </p14:cNvPr>
                <p14:cNvContentPartPr/>
                <p14:nvPr/>
              </p14:nvContentPartPr>
              <p14:xfrm>
                <a:off x="2505490" y="553409"/>
                <a:ext cx="1096560" cy="301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726784E-86B1-F168-ABF9-2AE724A7CDD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496490" y="544409"/>
                  <a:ext cx="11142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0E842A7-8310-E3FD-C0AE-4DAB28BA4290}"/>
                    </a:ext>
                  </a:extLst>
                </p14:cNvPr>
                <p14:cNvContentPartPr/>
                <p14:nvPr/>
              </p14:nvContentPartPr>
              <p14:xfrm>
                <a:off x="2981410" y="719729"/>
                <a:ext cx="44280" cy="79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0E842A7-8310-E3FD-C0AE-4DAB28BA429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972770" y="711089"/>
                  <a:ext cx="61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FA51FB2-BD60-EA94-9369-5031CF30EB2B}"/>
                    </a:ext>
                  </a:extLst>
                </p14:cNvPr>
                <p14:cNvContentPartPr/>
                <p14:nvPr/>
              </p14:nvContentPartPr>
              <p14:xfrm>
                <a:off x="3825970" y="522449"/>
                <a:ext cx="489240" cy="328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FA51FB2-BD60-EA94-9369-5031CF30EB2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817330" y="513449"/>
                  <a:ext cx="5068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53FAC7F-0800-EB9C-C774-8DD3BAEBC797}"/>
                    </a:ext>
                  </a:extLst>
                </p14:cNvPr>
                <p14:cNvContentPartPr/>
                <p14:nvPr/>
              </p14:nvContentPartPr>
              <p14:xfrm>
                <a:off x="3845770" y="607409"/>
                <a:ext cx="330480" cy="21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53FAC7F-0800-EB9C-C774-8DD3BAEBC79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836770" y="598409"/>
                  <a:ext cx="348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020123A-9BB5-0E16-B0CA-40C91934C20A}"/>
                    </a:ext>
                  </a:extLst>
                </p14:cNvPr>
                <p14:cNvContentPartPr/>
                <p14:nvPr/>
              </p14:nvContentPartPr>
              <p14:xfrm>
                <a:off x="4564690" y="512369"/>
                <a:ext cx="1031040" cy="587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020123A-9BB5-0E16-B0CA-40C91934C20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555690" y="503369"/>
                  <a:ext cx="104868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34ADAC9-0CB7-7026-EDB4-8FF4AEBA83B7}"/>
                    </a:ext>
                  </a:extLst>
                </p14:cNvPr>
                <p14:cNvContentPartPr/>
                <p14:nvPr/>
              </p14:nvContentPartPr>
              <p14:xfrm>
                <a:off x="5832970" y="476369"/>
                <a:ext cx="541080" cy="540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34ADAC9-0CB7-7026-EDB4-8FF4AEBA83B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823970" y="467729"/>
                  <a:ext cx="55872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8DC6972-B789-C830-FF82-2770A656984D}"/>
                    </a:ext>
                  </a:extLst>
                </p14:cNvPr>
                <p14:cNvContentPartPr/>
                <p14:nvPr/>
              </p14:nvContentPartPr>
              <p14:xfrm>
                <a:off x="226690" y="945809"/>
                <a:ext cx="1437480" cy="549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8DC6972-B789-C830-FF82-2770A656984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17690" y="937169"/>
                  <a:ext cx="145512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A3EB81B-BCE5-8C03-CCA6-8FCB3E092506}"/>
                    </a:ext>
                  </a:extLst>
                </p14:cNvPr>
                <p14:cNvContentPartPr/>
                <p14:nvPr/>
              </p14:nvContentPartPr>
              <p14:xfrm>
                <a:off x="1178170" y="1116809"/>
                <a:ext cx="39240" cy="5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A3EB81B-BCE5-8C03-CCA6-8FCB3E09250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69170" y="1108169"/>
                  <a:ext cx="56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7E16A9F-D97E-A426-EE55-6C51F47D20A4}"/>
                    </a:ext>
                  </a:extLst>
                </p14:cNvPr>
                <p14:cNvContentPartPr/>
                <p14:nvPr/>
              </p14:nvContentPartPr>
              <p14:xfrm>
                <a:off x="919330" y="1085129"/>
                <a:ext cx="389160" cy="25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7E16A9F-D97E-A426-EE55-6C51F47D20A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10330" y="1076489"/>
                  <a:ext cx="406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944E0CF-B5FE-A3F1-0E12-FDE50D3E1287}"/>
                    </a:ext>
                  </a:extLst>
                </p14:cNvPr>
                <p14:cNvContentPartPr/>
                <p14:nvPr/>
              </p14:nvContentPartPr>
              <p14:xfrm>
                <a:off x="1878370" y="918809"/>
                <a:ext cx="986400" cy="412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944E0CF-B5FE-A3F1-0E12-FDE50D3E128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69370" y="910169"/>
                  <a:ext cx="10040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B8F6776-836E-07D0-859D-CBC106622166}"/>
                    </a:ext>
                  </a:extLst>
                </p14:cNvPr>
                <p14:cNvContentPartPr/>
                <p14:nvPr/>
              </p14:nvContentPartPr>
              <p14:xfrm>
                <a:off x="3187330" y="1034369"/>
                <a:ext cx="291240" cy="329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B8F6776-836E-07D0-859D-CBC10662216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178690" y="1025729"/>
                  <a:ext cx="308880" cy="34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2C5171D-EDE0-B038-AB91-8F96136C16A8}"/>
              </a:ext>
            </a:extLst>
          </p:cNvPr>
          <p:cNvGrpSpPr/>
          <p:nvPr/>
        </p:nvGrpSpPr>
        <p:grpSpPr>
          <a:xfrm>
            <a:off x="3857650" y="1068929"/>
            <a:ext cx="1398960" cy="274680"/>
            <a:chOff x="3857650" y="1068929"/>
            <a:chExt cx="139896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69E7017-1D40-0F9B-6AF6-B84ED61727C4}"/>
                    </a:ext>
                  </a:extLst>
                </p14:cNvPr>
                <p14:cNvContentPartPr/>
                <p14:nvPr/>
              </p14:nvContentPartPr>
              <p14:xfrm>
                <a:off x="3857650" y="1157849"/>
                <a:ext cx="1398960" cy="185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69E7017-1D40-0F9B-6AF6-B84ED61727C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849010" y="1149209"/>
                  <a:ext cx="1416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732CEA4-C05D-598D-6736-21A7FFA538F1}"/>
                    </a:ext>
                  </a:extLst>
                </p14:cNvPr>
                <p14:cNvContentPartPr/>
                <p14:nvPr/>
              </p14:nvContentPartPr>
              <p14:xfrm>
                <a:off x="4400530" y="1068929"/>
                <a:ext cx="531360" cy="48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732CEA4-C05D-598D-6736-21A7FFA538F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391890" y="1060289"/>
                  <a:ext cx="549000" cy="6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573D2C1-1722-7A89-86F7-299847BF9B62}"/>
                  </a:ext>
                </a:extLst>
              </p14:cNvPr>
              <p14:cNvContentPartPr/>
              <p14:nvPr/>
            </p14:nvContentPartPr>
            <p14:xfrm>
              <a:off x="5403490" y="1317329"/>
              <a:ext cx="29880" cy="144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573D2C1-1722-7A89-86F7-299847BF9B6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394850" y="1308329"/>
                <a:ext cx="47520" cy="3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A7D41F16-1690-21B9-88AA-FA07BBE45ED1}"/>
              </a:ext>
            </a:extLst>
          </p:cNvPr>
          <p:cNvGrpSpPr/>
          <p:nvPr/>
        </p:nvGrpSpPr>
        <p:grpSpPr>
          <a:xfrm>
            <a:off x="358090" y="1484009"/>
            <a:ext cx="7115760" cy="1153080"/>
            <a:chOff x="358090" y="1484009"/>
            <a:chExt cx="7115760" cy="11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A443854-87CA-C48D-D4D5-9F29346EF6E2}"/>
                    </a:ext>
                  </a:extLst>
                </p14:cNvPr>
                <p14:cNvContentPartPr/>
                <p14:nvPr/>
              </p14:nvContentPartPr>
              <p14:xfrm>
                <a:off x="358090" y="1757249"/>
                <a:ext cx="93600" cy="294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A443854-87CA-C48D-D4D5-9F29346EF6E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49450" y="1748249"/>
                  <a:ext cx="1112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7AB982C-A779-D9CA-B755-7C7889B38078}"/>
                    </a:ext>
                  </a:extLst>
                </p14:cNvPr>
                <p14:cNvContentPartPr/>
                <p14:nvPr/>
              </p14:nvContentPartPr>
              <p14:xfrm>
                <a:off x="418930" y="1707209"/>
                <a:ext cx="888120" cy="354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7AB982C-A779-D9CA-B755-7C7889B3807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9930" y="1698209"/>
                  <a:ext cx="9057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88450C1-7512-12B7-F3C2-062F592CA685}"/>
                    </a:ext>
                  </a:extLst>
                </p14:cNvPr>
                <p14:cNvContentPartPr/>
                <p14:nvPr/>
              </p14:nvContentPartPr>
              <p14:xfrm>
                <a:off x="1011130" y="1808729"/>
                <a:ext cx="47520" cy="14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88450C1-7512-12B7-F3C2-062F592CA68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2490" y="1800089"/>
                  <a:ext cx="65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0121552-C799-5E0A-1B82-26C7775ECF33}"/>
                    </a:ext>
                  </a:extLst>
                </p14:cNvPr>
                <p14:cNvContentPartPr/>
                <p14:nvPr/>
              </p14:nvContentPartPr>
              <p14:xfrm>
                <a:off x="634570" y="1785689"/>
                <a:ext cx="459720" cy="46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0121552-C799-5E0A-1B82-26C7775ECF3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25570" y="1776689"/>
                  <a:ext cx="477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CBA0570-B693-78AF-3589-4A0C27F2D28A}"/>
                    </a:ext>
                  </a:extLst>
                </p14:cNvPr>
                <p14:cNvContentPartPr/>
                <p14:nvPr/>
              </p14:nvContentPartPr>
              <p14:xfrm>
                <a:off x="1591090" y="1639169"/>
                <a:ext cx="589320" cy="347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CBA0570-B693-78AF-3589-4A0C27F2D28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582090" y="1630529"/>
                  <a:ext cx="6069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593E491-AF71-64B8-D4FF-B3853096153B}"/>
                    </a:ext>
                  </a:extLst>
                </p14:cNvPr>
                <p14:cNvContentPartPr/>
                <p14:nvPr/>
              </p14:nvContentPartPr>
              <p14:xfrm>
                <a:off x="2367610" y="1586249"/>
                <a:ext cx="867960" cy="587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593E491-AF71-64B8-D4FF-B3853096153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358970" y="1577609"/>
                  <a:ext cx="88560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7B94B35-4932-F55D-2E24-3491C422D1FA}"/>
                    </a:ext>
                  </a:extLst>
                </p14:cNvPr>
                <p14:cNvContentPartPr/>
                <p14:nvPr/>
              </p14:nvContentPartPr>
              <p14:xfrm>
                <a:off x="2762530" y="1647449"/>
                <a:ext cx="41040" cy="16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7B94B35-4932-F55D-2E24-3491C422D1F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753530" y="1638449"/>
                  <a:ext cx="58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1C400DD-2F41-916C-B6D1-E855988E14F2}"/>
                    </a:ext>
                  </a:extLst>
                </p14:cNvPr>
                <p14:cNvContentPartPr/>
                <p14:nvPr/>
              </p14:nvContentPartPr>
              <p14:xfrm>
                <a:off x="3396130" y="1484009"/>
                <a:ext cx="1152000" cy="502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1C400DD-2F41-916C-B6D1-E855988E14F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387490" y="1475369"/>
                  <a:ext cx="116964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030229A-5EE7-370D-DC4E-F659036E1ECA}"/>
                    </a:ext>
                  </a:extLst>
                </p14:cNvPr>
                <p14:cNvContentPartPr/>
                <p14:nvPr/>
              </p14:nvContentPartPr>
              <p14:xfrm>
                <a:off x="4081570" y="1681649"/>
                <a:ext cx="291960" cy="26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030229A-5EE7-370D-DC4E-F659036E1EC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072570" y="1673009"/>
                  <a:ext cx="309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34EE4C0-B820-F38F-D0EE-398DC04E83FC}"/>
                    </a:ext>
                  </a:extLst>
                </p14:cNvPr>
                <p14:cNvContentPartPr/>
                <p14:nvPr/>
              </p14:nvContentPartPr>
              <p14:xfrm>
                <a:off x="3678730" y="1683089"/>
                <a:ext cx="367560" cy="30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34EE4C0-B820-F38F-D0EE-398DC04E83F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670090" y="1674449"/>
                  <a:ext cx="385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602A1D5-9EB4-A6B7-5159-392D5782668A}"/>
                    </a:ext>
                  </a:extLst>
                </p14:cNvPr>
                <p14:cNvContentPartPr/>
                <p14:nvPr/>
              </p14:nvContentPartPr>
              <p14:xfrm>
                <a:off x="4824970" y="1619369"/>
                <a:ext cx="311040" cy="623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602A1D5-9EB4-A6B7-5159-392D5782668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815970" y="1610369"/>
                  <a:ext cx="32868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E1DC58E-5C08-DBB9-310B-54058B9B5BCE}"/>
                    </a:ext>
                  </a:extLst>
                </p14:cNvPr>
                <p14:cNvContentPartPr/>
                <p14:nvPr/>
              </p14:nvContentPartPr>
              <p14:xfrm>
                <a:off x="5580970" y="1597409"/>
                <a:ext cx="268560" cy="392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E1DC58E-5C08-DBB9-310B-54058B9B5BC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571970" y="1588409"/>
                  <a:ext cx="28620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252692D-AB7C-C708-FE94-498E8FF90AEA}"/>
                    </a:ext>
                  </a:extLst>
                </p14:cNvPr>
                <p14:cNvContentPartPr/>
                <p14:nvPr/>
              </p14:nvContentPartPr>
              <p14:xfrm>
                <a:off x="6059050" y="1788929"/>
                <a:ext cx="1414800" cy="184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252692D-AB7C-C708-FE94-498E8FF90AE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050410" y="1780289"/>
                  <a:ext cx="1432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E53C7A1-4707-193B-CADA-A8893BC26AD9}"/>
                    </a:ext>
                  </a:extLst>
                </p14:cNvPr>
                <p14:cNvContentPartPr/>
                <p14:nvPr/>
              </p14:nvContentPartPr>
              <p14:xfrm>
                <a:off x="6729730" y="1692089"/>
                <a:ext cx="401760" cy="39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E53C7A1-4707-193B-CADA-A8893BC26AD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720730" y="1683449"/>
                  <a:ext cx="419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13C7062-4E4F-9872-2C9A-9F6246253DB2}"/>
                    </a:ext>
                  </a:extLst>
                </p14:cNvPr>
                <p14:cNvContentPartPr/>
                <p14:nvPr/>
              </p14:nvContentPartPr>
              <p14:xfrm>
                <a:off x="1479850" y="2169449"/>
                <a:ext cx="721440" cy="336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13C7062-4E4F-9872-2C9A-9F6246253DB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471210" y="2160809"/>
                  <a:ext cx="7390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75ED6A9-FB36-0828-35C8-75E1A852FA8E}"/>
                    </a:ext>
                  </a:extLst>
                </p14:cNvPr>
                <p14:cNvContentPartPr/>
                <p14:nvPr/>
              </p14:nvContentPartPr>
              <p14:xfrm>
                <a:off x="2461930" y="2063249"/>
                <a:ext cx="1297440" cy="573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75ED6A9-FB36-0828-35C8-75E1A852FA8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452930" y="2054249"/>
                  <a:ext cx="131508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E2D6B08-DEFE-D508-C5A2-1B498FDEC63D}"/>
                    </a:ext>
                  </a:extLst>
                </p14:cNvPr>
                <p14:cNvContentPartPr/>
                <p14:nvPr/>
              </p14:nvContentPartPr>
              <p14:xfrm>
                <a:off x="3327730" y="2123369"/>
                <a:ext cx="422640" cy="138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E2D6B08-DEFE-D508-C5A2-1B498FDEC63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318730" y="2114729"/>
                  <a:ext cx="440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6466230-146A-CD17-2DC4-525A8F897B2C}"/>
                    </a:ext>
                  </a:extLst>
                </p14:cNvPr>
                <p14:cNvContentPartPr/>
                <p14:nvPr/>
              </p14:nvContentPartPr>
              <p14:xfrm>
                <a:off x="3922090" y="2104649"/>
                <a:ext cx="1087200" cy="479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6466230-146A-CD17-2DC4-525A8F897B2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913450" y="2096009"/>
                  <a:ext cx="110484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C8FFAA1-BFF8-90D8-68D2-A4096C04E68F}"/>
                    </a:ext>
                  </a:extLst>
                </p14:cNvPr>
                <p14:cNvContentPartPr/>
                <p14:nvPr/>
              </p14:nvContentPartPr>
              <p14:xfrm>
                <a:off x="4570450" y="2079089"/>
                <a:ext cx="314280" cy="171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C8FFAA1-BFF8-90D8-68D2-A4096C04E68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561810" y="2070449"/>
                  <a:ext cx="3319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ACCAD43-70CF-36E8-C508-0C6166B3CF74}"/>
                    </a:ext>
                  </a:extLst>
                </p14:cNvPr>
                <p14:cNvContentPartPr/>
                <p14:nvPr/>
              </p14:nvContentPartPr>
              <p14:xfrm>
                <a:off x="5119090" y="2418209"/>
                <a:ext cx="3960" cy="69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ACCAD43-70CF-36E8-C508-0C6166B3CF7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110090" y="2409569"/>
                  <a:ext cx="21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814AEA9-157B-F4CC-8080-61B8B71DA875}"/>
                    </a:ext>
                  </a:extLst>
                </p14:cNvPr>
                <p14:cNvContentPartPr/>
                <p14:nvPr/>
              </p14:nvContentPartPr>
              <p14:xfrm>
                <a:off x="5106490" y="2444849"/>
                <a:ext cx="42120" cy="120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814AEA9-157B-F4CC-8080-61B8B71DA87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097490" y="2435849"/>
                  <a:ext cx="5976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6ACE720-2C13-0C96-6A2F-EE397230419A}"/>
              </a:ext>
            </a:extLst>
          </p:cNvPr>
          <p:cNvGrpSpPr/>
          <p:nvPr/>
        </p:nvGrpSpPr>
        <p:grpSpPr>
          <a:xfrm>
            <a:off x="247570" y="2685329"/>
            <a:ext cx="4324680" cy="554760"/>
            <a:chOff x="247570" y="2685329"/>
            <a:chExt cx="4324680" cy="55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9B7E212-FCDD-3119-0320-CB8411FEF29A}"/>
                    </a:ext>
                  </a:extLst>
                </p14:cNvPr>
                <p14:cNvContentPartPr/>
                <p14:nvPr/>
              </p14:nvContentPartPr>
              <p14:xfrm>
                <a:off x="247570" y="2730689"/>
                <a:ext cx="827280" cy="509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9B7E212-FCDD-3119-0320-CB8411FEF29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38930" y="2721689"/>
                  <a:ext cx="84492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2774CDC-4C20-F429-D071-7905F4DEC733}"/>
                    </a:ext>
                  </a:extLst>
                </p14:cNvPr>
                <p14:cNvContentPartPr/>
                <p14:nvPr/>
              </p14:nvContentPartPr>
              <p14:xfrm>
                <a:off x="655450" y="2794049"/>
                <a:ext cx="50760" cy="6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2774CDC-4C20-F429-D071-7905F4DEC73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46450" y="2785049"/>
                  <a:ext cx="68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E956235-7F46-9C24-D18D-CD54CE4A4913}"/>
                    </a:ext>
                  </a:extLst>
                </p14:cNvPr>
                <p14:cNvContentPartPr/>
                <p14:nvPr/>
              </p14:nvContentPartPr>
              <p14:xfrm>
                <a:off x="1254490" y="2685329"/>
                <a:ext cx="1104120" cy="395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E956235-7F46-9C24-D18D-CD54CE4A491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245850" y="2676329"/>
                  <a:ext cx="11217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0708DD7-13F7-8174-A5AE-0EB85476B416}"/>
                    </a:ext>
                  </a:extLst>
                </p14:cNvPr>
                <p14:cNvContentPartPr/>
                <p14:nvPr/>
              </p14:nvContentPartPr>
              <p14:xfrm>
                <a:off x="1881970" y="2811329"/>
                <a:ext cx="282240" cy="6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0708DD7-13F7-8174-A5AE-0EB85476B41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873330" y="2802329"/>
                  <a:ext cx="299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0707439-8D27-2AD2-BCA0-B22CA7352213}"/>
                    </a:ext>
                  </a:extLst>
                </p14:cNvPr>
                <p14:cNvContentPartPr/>
                <p14:nvPr/>
              </p14:nvContentPartPr>
              <p14:xfrm>
                <a:off x="1445650" y="2848769"/>
                <a:ext cx="390240" cy="54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0707439-8D27-2AD2-BCA0-B22CA735221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436650" y="2840129"/>
                  <a:ext cx="407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195B1FD-84B9-AD3E-518E-2EAFBB19093F}"/>
                    </a:ext>
                  </a:extLst>
                </p14:cNvPr>
                <p14:cNvContentPartPr/>
                <p14:nvPr/>
              </p14:nvContentPartPr>
              <p14:xfrm>
                <a:off x="2690530" y="2820689"/>
                <a:ext cx="660240" cy="207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195B1FD-84B9-AD3E-518E-2EAFBB19093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681890" y="2812049"/>
                  <a:ext cx="6778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14A6ABC-F2B7-23EA-3DBD-9B820D256D92}"/>
                    </a:ext>
                  </a:extLst>
                </p14:cNvPr>
                <p14:cNvContentPartPr/>
                <p14:nvPr/>
              </p14:nvContentPartPr>
              <p14:xfrm>
                <a:off x="3474610" y="2796569"/>
                <a:ext cx="940680" cy="210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14A6ABC-F2B7-23EA-3DBD-9B820D256D9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465970" y="2787569"/>
                  <a:ext cx="9583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FA7A700-4C23-4B21-24CB-5C0C6D98DC13}"/>
                    </a:ext>
                  </a:extLst>
                </p14:cNvPr>
                <p14:cNvContentPartPr/>
                <p14:nvPr/>
              </p14:nvContentPartPr>
              <p14:xfrm>
                <a:off x="4543090" y="3010769"/>
                <a:ext cx="29160" cy="17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FA7A700-4C23-4B21-24CB-5C0C6D98DC1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534090" y="3002129"/>
                  <a:ext cx="468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A185B1D-3951-20E5-38B9-F6700197BA14}"/>
              </a:ext>
            </a:extLst>
          </p:cNvPr>
          <p:cNvGrpSpPr/>
          <p:nvPr/>
        </p:nvGrpSpPr>
        <p:grpSpPr>
          <a:xfrm>
            <a:off x="454570" y="3471929"/>
            <a:ext cx="1157400" cy="569520"/>
            <a:chOff x="454570" y="3471929"/>
            <a:chExt cx="1157400" cy="56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7874C79-16C8-02AC-6C1A-3601DAEB45F7}"/>
                    </a:ext>
                  </a:extLst>
                </p14:cNvPr>
                <p14:cNvContentPartPr/>
                <p14:nvPr/>
              </p14:nvContentPartPr>
              <p14:xfrm>
                <a:off x="454570" y="3471929"/>
                <a:ext cx="1157400" cy="569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7874C79-16C8-02AC-6C1A-3601DAEB45F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45930" y="3462929"/>
                  <a:ext cx="117504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700FFF1-2027-B4FB-4B39-721FC5CFFE9C}"/>
                    </a:ext>
                  </a:extLst>
                </p14:cNvPr>
                <p14:cNvContentPartPr/>
                <p14:nvPr/>
              </p14:nvContentPartPr>
              <p14:xfrm>
                <a:off x="1341970" y="3599369"/>
                <a:ext cx="17640" cy="19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700FFF1-2027-B4FB-4B39-721FC5CFFE9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333330" y="3590729"/>
                  <a:ext cx="35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3E324F9-1E16-4481-8FB0-0DD539DA07DB}"/>
                    </a:ext>
                  </a:extLst>
                </p14:cNvPr>
                <p14:cNvContentPartPr/>
                <p14:nvPr/>
              </p14:nvContentPartPr>
              <p14:xfrm>
                <a:off x="699010" y="3572729"/>
                <a:ext cx="57240" cy="11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3E324F9-1E16-4481-8FB0-0DD539DA07D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90370" y="3563729"/>
                  <a:ext cx="748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ABD109E-3F7D-3A0F-FBA9-7B9FD6B2E1CD}"/>
              </a:ext>
            </a:extLst>
          </p:cNvPr>
          <p:cNvGrpSpPr/>
          <p:nvPr/>
        </p:nvGrpSpPr>
        <p:grpSpPr>
          <a:xfrm>
            <a:off x="1853170" y="3295169"/>
            <a:ext cx="3982320" cy="758880"/>
            <a:chOff x="1853170" y="3295169"/>
            <a:chExt cx="3982320" cy="75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8340FAC-9F14-A449-B50C-4B7207149F99}"/>
                    </a:ext>
                  </a:extLst>
                </p14:cNvPr>
                <p14:cNvContentPartPr/>
                <p14:nvPr/>
              </p14:nvContentPartPr>
              <p14:xfrm>
                <a:off x="1853170" y="3593249"/>
                <a:ext cx="1032840" cy="403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8340FAC-9F14-A449-B50C-4B7207149F9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844170" y="3584609"/>
                  <a:ext cx="105048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F6AFE54-AC14-B819-5993-9BB1ECBB5559}"/>
                    </a:ext>
                  </a:extLst>
                </p14:cNvPr>
                <p14:cNvContentPartPr/>
                <p14:nvPr/>
              </p14:nvContentPartPr>
              <p14:xfrm>
                <a:off x="3128650" y="3481649"/>
                <a:ext cx="284760" cy="486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F6AFE54-AC14-B819-5993-9BB1ECBB555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120010" y="3473009"/>
                  <a:ext cx="30240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7B0C792-A4C1-5680-F26E-D98CD87B5DCA}"/>
                    </a:ext>
                  </a:extLst>
                </p14:cNvPr>
                <p14:cNvContentPartPr/>
                <p14:nvPr/>
              </p14:nvContentPartPr>
              <p14:xfrm>
                <a:off x="3718690" y="3430889"/>
                <a:ext cx="172800" cy="299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7B0C792-A4C1-5680-F26E-D98CD87B5DC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710050" y="3421889"/>
                  <a:ext cx="1904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886BECE-B053-F00B-B533-CA35BF08E86F}"/>
                    </a:ext>
                  </a:extLst>
                </p14:cNvPr>
                <p14:cNvContentPartPr/>
                <p14:nvPr/>
              </p14:nvContentPartPr>
              <p14:xfrm>
                <a:off x="3990130" y="3573449"/>
                <a:ext cx="75960" cy="150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886BECE-B053-F00B-B533-CA35BF08E86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981490" y="3564809"/>
                  <a:ext cx="93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9F14434-4A1A-14CD-7F41-666FCA2035C0}"/>
                    </a:ext>
                  </a:extLst>
                </p14:cNvPr>
                <p14:cNvContentPartPr/>
                <p14:nvPr/>
              </p14:nvContentPartPr>
              <p14:xfrm>
                <a:off x="4026850" y="3461489"/>
                <a:ext cx="21240" cy="19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9F14434-4A1A-14CD-7F41-666FCA2035C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018210" y="3452489"/>
                  <a:ext cx="38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E435B03-2F8E-5717-5993-0F585899B331}"/>
                    </a:ext>
                  </a:extLst>
                </p14:cNvPr>
                <p14:cNvContentPartPr/>
                <p14:nvPr/>
              </p14:nvContentPartPr>
              <p14:xfrm>
                <a:off x="4125490" y="3295169"/>
                <a:ext cx="195840" cy="248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E435B03-2F8E-5717-5993-0F585899B33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116850" y="3286529"/>
                  <a:ext cx="2134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4F5599E-5D7B-B5C0-8E3D-798C0B243E0C}"/>
                    </a:ext>
                  </a:extLst>
                </p14:cNvPr>
                <p14:cNvContentPartPr/>
                <p14:nvPr/>
              </p14:nvContentPartPr>
              <p14:xfrm>
                <a:off x="3550930" y="3848489"/>
                <a:ext cx="157680" cy="205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4F5599E-5D7B-B5C0-8E3D-798C0B243E0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542290" y="3839489"/>
                  <a:ext cx="1753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9D3A08C-16D0-5989-3D0F-7ED194E3CB3E}"/>
                    </a:ext>
                  </a:extLst>
                </p14:cNvPr>
                <p14:cNvContentPartPr/>
                <p14:nvPr/>
              </p14:nvContentPartPr>
              <p14:xfrm>
                <a:off x="4625170" y="3321089"/>
                <a:ext cx="658080" cy="376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9D3A08C-16D0-5989-3D0F-7ED194E3CB3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616530" y="3312089"/>
                  <a:ext cx="6757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DB194C2-E607-4D78-4EFC-2EE0E48F1953}"/>
                    </a:ext>
                  </a:extLst>
                </p14:cNvPr>
                <p14:cNvContentPartPr/>
                <p14:nvPr/>
              </p14:nvContentPartPr>
              <p14:xfrm>
                <a:off x="5682130" y="3502529"/>
                <a:ext cx="153360" cy="329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DB194C2-E607-4D78-4EFC-2EE0E48F195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673130" y="3493529"/>
                  <a:ext cx="1710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631CAB3-26CF-9A10-58AF-A84E4FAAC8D3}"/>
                    </a:ext>
                  </a:extLst>
                </p14:cNvPr>
                <p14:cNvContentPartPr/>
                <p14:nvPr/>
              </p14:nvContentPartPr>
              <p14:xfrm>
                <a:off x="5120890" y="3517649"/>
                <a:ext cx="102600" cy="25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631CAB3-26CF-9A10-58AF-A84E4FAAC8D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111890" y="3508649"/>
                  <a:ext cx="12024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807FAFF-630C-9A5C-47B6-EF71715E1EF2}"/>
              </a:ext>
            </a:extLst>
          </p:cNvPr>
          <p:cNvGrpSpPr/>
          <p:nvPr/>
        </p:nvGrpSpPr>
        <p:grpSpPr>
          <a:xfrm>
            <a:off x="6227530" y="3401369"/>
            <a:ext cx="433080" cy="286920"/>
            <a:chOff x="6227530" y="3401369"/>
            <a:chExt cx="43308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09759E9-6AAB-C2C2-E25A-B7A0A25C203C}"/>
                    </a:ext>
                  </a:extLst>
                </p14:cNvPr>
                <p14:cNvContentPartPr/>
                <p14:nvPr/>
              </p14:nvContentPartPr>
              <p14:xfrm>
                <a:off x="6227530" y="3501449"/>
                <a:ext cx="433080" cy="186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09759E9-6AAB-C2C2-E25A-B7A0A25C203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218890" y="3492449"/>
                  <a:ext cx="450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1D756A9-21EF-1B60-FC53-A641F3DD0761}"/>
                    </a:ext>
                  </a:extLst>
                </p14:cNvPr>
                <p14:cNvContentPartPr/>
                <p14:nvPr/>
              </p14:nvContentPartPr>
              <p14:xfrm>
                <a:off x="6358210" y="3401369"/>
                <a:ext cx="39960" cy="47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1D756A9-21EF-1B60-FC53-A641F3DD076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349210" y="3392729"/>
                  <a:ext cx="5760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21A2348-12AD-B69D-B67A-90B9276CA53E}"/>
              </a:ext>
            </a:extLst>
          </p:cNvPr>
          <p:cNvGrpSpPr/>
          <p:nvPr/>
        </p:nvGrpSpPr>
        <p:grpSpPr>
          <a:xfrm>
            <a:off x="445210" y="4238009"/>
            <a:ext cx="2936160" cy="426960"/>
            <a:chOff x="445210" y="4238009"/>
            <a:chExt cx="293616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8E22375-C1CA-48E8-3ED1-0B45834214CA}"/>
                    </a:ext>
                  </a:extLst>
                </p14:cNvPr>
                <p14:cNvContentPartPr/>
                <p14:nvPr/>
              </p14:nvContentPartPr>
              <p14:xfrm>
                <a:off x="445210" y="4254569"/>
                <a:ext cx="194760" cy="279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8E22375-C1CA-48E8-3ED1-0B45834214C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36570" y="4245569"/>
                  <a:ext cx="2124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8A0F7FE-F3D5-9074-A363-6A07419A32F1}"/>
                    </a:ext>
                  </a:extLst>
                </p14:cNvPr>
                <p14:cNvContentPartPr/>
                <p14:nvPr/>
              </p14:nvContentPartPr>
              <p14:xfrm>
                <a:off x="707290" y="4272929"/>
                <a:ext cx="183600" cy="241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8A0F7FE-F3D5-9074-A363-6A07419A32F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98650" y="4263929"/>
                  <a:ext cx="2012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A903128-3DCC-ADC2-FA42-B8E19254D8D9}"/>
                    </a:ext>
                  </a:extLst>
                </p14:cNvPr>
                <p14:cNvContentPartPr/>
                <p14:nvPr/>
              </p14:nvContentPartPr>
              <p14:xfrm>
                <a:off x="726370" y="4419449"/>
                <a:ext cx="165960" cy="10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A903128-3DCC-ADC2-FA42-B8E19254D8D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17370" y="4410809"/>
                  <a:ext cx="183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2441C36-5A2C-21F2-1C93-5B5C9CB73AB1}"/>
                    </a:ext>
                  </a:extLst>
                </p14:cNvPr>
                <p14:cNvContentPartPr/>
                <p14:nvPr/>
              </p14:nvContentPartPr>
              <p14:xfrm>
                <a:off x="689650" y="4298849"/>
                <a:ext cx="218520" cy="49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2441C36-5A2C-21F2-1C93-5B5C9CB73AB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80650" y="4289849"/>
                  <a:ext cx="236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DC28BBF-4CCA-4654-BD0B-409B33F78987}"/>
                    </a:ext>
                  </a:extLst>
                </p14:cNvPr>
                <p14:cNvContentPartPr/>
                <p14:nvPr/>
              </p14:nvContentPartPr>
              <p14:xfrm>
                <a:off x="1145050" y="4347809"/>
                <a:ext cx="192600" cy="43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DC28BBF-4CCA-4654-BD0B-409B33F7898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36410" y="4338809"/>
                  <a:ext cx="2102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D78D62F-2131-2D7B-3F6C-D54D8F3A7E7B}"/>
                    </a:ext>
                  </a:extLst>
                </p14:cNvPr>
                <p14:cNvContentPartPr/>
                <p14:nvPr/>
              </p14:nvContentPartPr>
              <p14:xfrm>
                <a:off x="1166650" y="4432769"/>
                <a:ext cx="204120" cy="10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D78D62F-2131-2D7B-3F6C-D54D8F3A7E7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58010" y="4423769"/>
                  <a:ext cx="221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3989EC0-2602-0F71-6CC9-7F114BD10F29}"/>
                    </a:ext>
                  </a:extLst>
                </p14:cNvPr>
                <p14:cNvContentPartPr/>
                <p14:nvPr/>
              </p14:nvContentPartPr>
              <p14:xfrm>
                <a:off x="1520890" y="4238009"/>
                <a:ext cx="242640" cy="266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3989EC0-2602-0F71-6CC9-7F114BD10F2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512250" y="4229009"/>
                  <a:ext cx="2602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B9B86FD-F925-EAA2-7034-4793114C4358}"/>
                    </a:ext>
                  </a:extLst>
                </p14:cNvPr>
                <p14:cNvContentPartPr/>
                <p14:nvPr/>
              </p14:nvContentPartPr>
              <p14:xfrm>
                <a:off x="1905010" y="4259249"/>
                <a:ext cx="251280" cy="220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B9B86FD-F925-EAA2-7034-4793114C435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896370" y="4250609"/>
                  <a:ext cx="268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511E1A2-AE74-3E56-F1CB-3D18FF141538}"/>
                    </a:ext>
                  </a:extLst>
                </p14:cNvPr>
                <p14:cNvContentPartPr/>
                <p14:nvPr/>
              </p14:nvContentPartPr>
              <p14:xfrm>
                <a:off x="2305690" y="4454009"/>
                <a:ext cx="79200" cy="210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511E1A2-AE74-3E56-F1CB-3D18FF14153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296690" y="4445009"/>
                  <a:ext cx="968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B684B87-2266-E4B3-5767-A32026DEFD98}"/>
                    </a:ext>
                  </a:extLst>
                </p14:cNvPr>
                <p14:cNvContentPartPr/>
                <p14:nvPr/>
              </p14:nvContentPartPr>
              <p14:xfrm>
                <a:off x="2278690" y="4530689"/>
                <a:ext cx="128520" cy="30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B684B87-2266-E4B3-5767-A32026DEFD9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269690" y="4522049"/>
                  <a:ext cx="146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FD70194-DC87-BBAE-BEE4-0D2C78047409}"/>
                    </a:ext>
                  </a:extLst>
                </p14:cNvPr>
                <p14:cNvContentPartPr/>
                <p14:nvPr/>
              </p14:nvContentPartPr>
              <p14:xfrm>
                <a:off x="2674690" y="4362929"/>
                <a:ext cx="196920" cy="30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FD70194-DC87-BBAE-BEE4-0D2C7804740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666050" y="4354289"/>
                  <a:ext cx="214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6D060B9-69A2-D2CE-9355-425FC7432BBD}"/>
                    </a:ext>
                  </a:extLst>
                </p14:cNvPr>
                <p14:cNvContentPartPr/>
                <p14:nvPr/>
              </p14:nvContentPartPr>
              <p14:xfrm>
                <a:off x="3002290" y="4240169"/>
                <a:ext cx="215640" cy="252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6D060B9-69A2-D2CE-9355-425FC7432BB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993650" y="4231529"/>
                  <a:ext cx="233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6B68C80-86CF-8480-AFC0-83FD2315569D}"/>
                    </a:ext>
                  </a:extLst>
                </p14:cNvPr>
                <p14:cNvContentPartPr/>
                <p14:nvPr/>
              </p14:nvContentPartPr>
              <p14:xfrm>
                <a:off x="3332770" y="4465529"/>
                <a:ext cx="48600" cy="129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6B68C80-86CF-8480-AFC0-83FD2315569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324130" y="4456889"/>
                  <a:ext cx="66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FFBABEC-75B4-B44C-1FA3-3427F9B2ACAA}"/>
                    </a:ext>
                  </a:extLst>
                </p14:cNvPr>
                <p14:cNvContentPartPr/>
                <p14:nvPr/>
              </p14:nvContentPartPr>
              <p14:xfrm>
                <a:off x="3358330" y="4305689"/>
                <a:ext cx="10440" cy="13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FFBABEC-75B4-B44C-1FA3-3427F9B2ACA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349330" y="4297049"/>
                  <a:ext cx="280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EE2BEC1F-DCD1-6837-0D00-6796B712A053}"/>
              </a:ext>
            </a:extLst>
          </p:cNvPr>
          <p:cNvGrpSpPr/>
          <p:nvPr/>
        </p:nvGrpSpPr>
        <p:grpSpPr>
          <a:xfrm>
            <a:off x="1250170" y="4830209"/>
            <a:ext cx="4466880" cy="567720"/>
            <a:chOff x="1250170" y="4830209"/>
            <a:chExt cx="446688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C9E656A-5AE0-F334-7C2F-82F4B9B0A5A2}"/>
                    </a:ext>
                  </a:extLst>
                </p14:cNvPr>
                <p14:cNvContentPartPr/>
                <p14:nvPr/>
              </p14:nvContentPartPr>
              <p14:xfrm>
                <a:off x="1250170" y="5080769"/>
                <a:ext cx="242280" cy="30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C9E656A-5AE0-F334-7C2F-82F4B9B0A5A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241530" y="5072129"/>
                  <a:ext cx="259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4F58554-12F3-CEFB-4E32-47E306BBEED7}"/>
                    </a:ext>
                  </a:extLst>
                </p14:cNvPr>
                <p14:cNvContentPartPr/>
                <p14:nvPr/>
              </p14:nvContentPartPr>
              <p14:xfrm>
                <a:off x="1271770" y="5201369"/>
                <a:ext cx="230400" cy="12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4F58554-12F3-CEFB-4E32-47E306BBEED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262770" y="5192369"/>
                  <a:ext cx="248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5FDC382-3D43-3A47-D2CA-81987CF39736}"/>
                    </a:ext>
                  </a:extLst>
                </p14:cNvPr>
                <p14:cNvContentPartPr/>
                <p14:nvPr/>
              </p14:nvContentPartPr>
              <p14:xfrm>
                <a:off x="1710610" y="4990409"/>
                <a:ext cx="266040" cy="291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5FDC382-3D43-3A47-D2CA-81987CF3973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701610" y="4981769"/>
                  <a:ext cx="2836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08A3F33-0AF2-311F-28AC-375138C6D47C}"/>
                    </a:ext>
                  </a:extLst>
                </p14:cNvPr>
                <p14:cNvContentPartPr/>
                <p14:nvPr/>
              </p14:nvContentPartPr>
              <p14:xfrm>
                <a:off x="2114170" y="4928489"/>
                <a:ext cx="104760" cy="396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08A3F33-0AF2-311F-28AC-375138C6D47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105530" y="4919849"/>
                  <a:ext cx="1224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D786AE8-AE9C-8046-F9C0-E3641BFF12A4}"/>
                    </a:ext>
                  </a:extLst>
                </p14:cNvPr>
                <p14:cNvContentPartPr/>
                <p14:nvPr/>
              </p14:nvContentPartPr>
              <p14:xfrm>
                <a:off x="2256730" y="5156369"/>
                <a:ext cx="136800" cy="165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D786AE8-AE9C-8046-F9C0-E3641BFF12A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248090" y="5147729"/>
                  <a:ext cx="154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55E91C4-A49B-F334-CDA8-EC13E44B6990}"/>
                    </a:ext>
                  </a:extLst>
                </p14:cNvPr>
                <p14:cNvContentPartPr/>
                <p14:nvPr/>
              </p14:nvContentPartPr>
              <p14:xfrm>
                <a:off x="2519530" y="4950449"/>
                <a:ext cx="123840" cy="267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55E91C4-A49B-F334-CDA8-EC13E44B699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510530" y="4941809"/>
                  <a:ext cx="1414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62FF005-A972-1DD7-F0BF-DC45C8BF0929}"/>
                    </a:ext>
                  </a:extLst>
                </p14:cNvPr>
                <p14:cNvContentPartPr/>
                <p14:nvPr/>
              </p14:nvContentPartPr>
              <p14:xfrm>
                <a:off x="2738410" y="5143049"/>
                <a:ext cx="29520" cy="69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62FF005-A972-1DD7-F0BF-DC45C8BF092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729770" y="5134409"/>
                  <a:ext cx="47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F90EBD0-4EE9-B7D3-2D41-CA71892A3765}"/>
                    </a:ext>
                  </a:extLst>
                </p14:cNvPr>
                <p14:cNvContentPartPr/>
                <p14:nvPr/>
              </p14:nvContentPartPr>
              <p14:xfrm>
                <a:off x="2738410" y="5021009"/>
                <a:ext cx="19440" cy="19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F90EBD0-4EE9-B7D3-2D41-CA71892A376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729770" y="5012369"/>
                  <a:ext cx="37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1A27C93-F3D0-7C4C-3BD3-B120F66FEB5A}"/>
                    </a:ext>
                  </a:extLst>
                </p14:cNvPr>
                <p14:cNvContentPartPr/>
                <p14:nvPr/>
              </p14:nvContentPartPr>
              <p14:xfrm>
                <a:off x="2875570" y="4892849"/>
                <a:ext cx="129600" cy="138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1A27C93-F3D0-7C4C-3BD3-B120F66FEB5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866570" y="4883849"/>
                  <a:ext cx="147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DA1E0C2-2206-49AF-F024-DE1DE4A4835A}"/>
                    </a:ext>
                  </a:extLst>
                </p14:cNvPr>
                <p14:cNvContentPartPr/>
                <p14:nvPr/>
              </p14:nvContentPartPr>
              <p14:xfrm>
                <a:off x="3065290" y="4830209"/>
                <a:ext cx="108360" cy="567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DA1E0C2-2206-49AF-F024-DE1DE4A4835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056290" y="4821569"/>
                  <a:ext cx="12600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2DA56A9-4666-2C20-2CB8-A418C3F48652}"/>
                    </a:ext>
                  </a:extLst>
                </p14:cNvPr>
                <p14:cNvContentPartPr/>
                <p14:nvPr/>
              </p14:nvContentPartPr>
              <p14:xfrm>
                <a:off x="3401170" y="4998689"/>
                <a:ext cx="5040" cy="205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2DA56A9-4666-2C20-2CB8-A418C3F4865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392530" y="4989689"/>
                  <a:ext cx="22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4A811B3-67B8-3651-3A11-4A36288DD72C}"/>
                    </a:ext>
                  </a:extLst>
                </p14:cNvPr>
                <p14:cNvContentPartPr/>
                <p14:nvPr/>
              </p14:nvContentPartPr>
              <p14:xfrm>
                <a:off x="3354730" y="5127209"/>
                <a:ext cx="125280" cy="26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4A811B3-67B8-3651-3A11-4A36288DD72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345730" y="5118209"/>
                  <a:ext cx="142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82CECFE-0ECA-39C5-746B-710222647167}"/>
                    </a:ext>
                  </a:extLst>
                </p14:cNvPr>
                <p14:cNvContentPartPr/>
                <p14:nvPr/>
              </p14:nvContentPartPr>
              <p14:xfrm>
                <a:off x="3667210" y="4968809"/>
                <a:ext cx="238680" cy="251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82CECFE-0ECA-39C5-746B-71022264716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658210" y="4959809"/>
                  <a:ext cx="2563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9E1F5FF-F6D6-88E6-9FBD-92D6B1485347}"/>
                    </a:ext>
                  </a:extLst>
                </p14:cNvPr>
                <p14:cNvContentPartPr/>
                <p14:nvPr/>
              </p14:nvContentPartPr>
              <p14:xfrm>
                <a:off x="4136650" y="5018489"/>
                <a:ext cx="10080" cy="198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9E1F5FF-F6D6-88E6-9FBD-92D6B148534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127650" y="5009489"/>
                  <a:ext cx="277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79ADAF3-2B73-8E3D-5257-7FA61D7EA7DF}"/>
                    </a:ext>
                  </a:extLst>
                </p14:cNvPr>
                <p14:cNvContentPartPr/>
                <p14:nvPr/>
              </p14:nvContentPartPr>
              <p14:xfrm>
                <a:off x="4124050" y="5005529"/>
                <a:ext cx="104400" cy="99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79ADAF3-2B73-8E3D-5257-7FA61D7EA7D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115410" y="4996889"/>
                  <a:ext cx="122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8CA7CD7-D1FF-DAA4-E6A0-650337BBB9C9}"/>
                    </a:ext>
                  </a:extLst>
                </p14:cNvPr>
                <p14:cNvContentPartPr/>
                <p14:nvPr/>
              </p14:nvContentPartPr>
              <p14:xfrm>
                <a:off x="3982210" y="4926329"/>
                <a:ext cx="140760" cy="373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8CA7CD7-D1FF-DAA4-E6A0-650337BBB9C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973210" y="4917329"/>
                  <a:ext cx="15840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C25CDD8-9DB0-9EB6-7D72-A249A5E9A4F6}"/>
                    </a:ext>
                  </a:extLst>
                </p14:cNvPr>
                <p14:cNvContentPartPr/>
                <p14:nvPr/>
              </p14:nvContentPartPr>
              <p14:xfrm>
                <a:off x="4300090" y="4907609"/>
                <a:ext cx="154800" cy="424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C25CDD8-9DB0-9EB6-7D72-A249A5E9A4F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291450" y="4898609"/>
                  <a:ext cx="17244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3F87DC9-32CF-14A9-8224-5CB2EED29565}"/>
                    </a:ext>
                  </a:extLst>
                </p14:cNvPr>
                <p14:cNvContentPartPr/>
                <p14:nvPr/>
              </p14:nvContentPartPr>
              <p14:xfrm>
                <a:off x="4657570" y="5091569"/>
                <a:ext cx="227160" cy="43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3F87DC9-32CF-14A9-8224-5CB2EED2956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648930" y="5082929"/>
                  <a:ext cx="244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3A91B98-0521-4907-5A3E-BA802C60D218}"/>
                    </a:ext>
                  </a:extLst>
                </p14:cNvPr>
                <p14:cNvContentPartPr/>
                <p14:nvPr/>
              </p14:nvContentPartPr>
              <p14:xfrm>
                <a:off x="5102170" y="4916969"/>
                <a:ext cx="283320" cy="288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3A91B98-0521-4907-5A3E-BA802C60D21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093170" y="4907969"/>
                  <a:ext cx="3009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E051FD9-B115-BA13-453F-65102D2DD827}"/>
                    </a:ext>
                  </a:extLst>
                </p14:cNvPr>
                <p14:cNvContentPartPr/>
                <p14:nvPr/>
              </p14:nvContentPartPr>
              <p14:xfrm>
                <a:off x="5488090" y="4838129"/>
                <a:ext cx="228960" cy="445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E051FD9-B115-BA13-453F-65102D2DD82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479090" y="4829489"/>
                  <a:ext cx="246600" cy="46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4640C7F-DE88-0A0F-0118-7C7EBED2279E}"/>
              </a:ext>
            </a:extLst>
          </p:cNvPr>
          <p:cNvGrpSpPr/>
          <p:nvPr/>
        </p:nvGrpSpPr>
        <p:grpSpPr>
          <a:xfrm>
            <a:off x="5706970" y="4749209"/>
            <a:ext cx="933120" cy="574920"/>
            <a:chOff x="5706970" y="4749209"/>
            <a:chExt cx="933120" cy="57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1CAD1B7-CA99-8334-B288-87171D2D8741}"/>
                    </a:ext>
                  </a:extLst>
                </p14:cNvPr>
                <p14:cNvContentPartPr/>
                <p14:nvPr/>
              </p14:nvContentPartPr>
              <p14:xfrm>
                <a:off x="5831170" y="5053409"/>
                <a:ext cx="11880" cy="214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1CAD1B7-CA99-8334-B288-87171D2D874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822530" y="5044409"/>
                  <a:ext cx="29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A7C0AF0-9F93-1C06-DABD-30B6791F9BF4}"/>
                    </a:ext>
                  </a:extLst>
                </p14:cNvPr>
                <p14:cNvContentPartPr/>
                <p14:nvPr/>
              </p14:nvContentPartPr>
              <p14:xfrm>
                <a:off x="5706970" y="5065649"/>
                <a:ext cx="192600" cy="115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A7C0AF0-9F93-1C06-DABD-30B6791F9BF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698330" y="5056649"/>
                  <a:ext cx="210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0594238-36FC-1041-704B-6AD8F5AD1297}"/>
                    </a:ext>
                  </a:extLst>
                </p14:cNvPr>
                <p14:cNvContentPartPr/>
                <p14:nvPr/>
              </p14:nvContentPartPr>
              <p14:xfrm>
                <a:off x="6012250" y="4909049"/>
                <a:ext cx="127800" cy="293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0594238-36FC-1041-704B-6AD8F5AD129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003610" y="4900049"/>
                  <a:ext cx="1454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D9E3407-8DB9-BEF9-ECBA-26698FC741DF}"/>
                    </a:ext>
                  </a:extLst>
                </p14:cNvPr>
                <p14:cNvContentPartPr/>
                <p14:nvPr/>
              </p14:nvContentPartPr>
              <p14:xfrm>
                <a:off x="6187570" y="5071769"/>
                <a:ext cx="158760" cy="118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D9E3407-8DB9-BEF9-ECBA-26698FC741D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178930" y="5062769"/>
                  <a:ext cx="176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8F58833-C7D4-9358-7A44-49BF2E77DF8D}"/>
                    </a:ext>
                  </a:extLst>
                </p14:cNvPr>
                <p14:cNvContentPartPr/>
                <p14:nvPr/>
              </p14:nvContentPartPr>
              <p14:xfrm>
                <a:off x="6341650" y="4805729"/>
                <a:ext cx="87480" cy="168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8F58833-C7D4-9358-7A44-49BF2E77DF8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332650" y="4796729"/>
                  <a:ext cx="105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817E0DA-6D31-1FFA-7D73-74BB8EA1251F}"/>
                    </a:ext>
                  </a:extLst>
                </p14:cNvPr>
                <p14:cNvContentPartPr/>
                <p14:nvPr/>
              </p14:nvContentPartPr>
              <p14:xfrm>
                <a:off x="6523810" y="4749209"/>
                <a:ext cx="116280" cy="574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817E0DA-6D31-1FFA-7D73-74BB8EA1251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514810" y="4740569"/>
                  <a:ext cx="133920" cy="59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E4AC3F07-36E1-546F-3492-DEAA8910D9AC}"/>
                  </a:ext>
                </a:extLst>
              </p14:cNvPr>
              <p14:cNvContentPartPr/>
              <p14:nvPr/>
            </p14:nvContentPartPr>
            <p14:xfrm>
              <a:off x="5124850" y="5879969"/>
              <a:ext cx="146160" cy="223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E4AC3F07-36E1-546F-3492-DEAA8910D9AC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5115850" y="5871329"/>
                <a:ext cx="16380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FE07676-5A69-464A-BF22-5017A73F68D6}"/>
              </a:ext>
            </a:extLst>
          </p:cNvPr>
          <p:cNvGrpSpPr/>
          <p:nvPr/>
        </p:nvGrpSpPr>
        <p:grpSpPr>
          <a:xfrm>
            <a:off x="5516170" y="5714009"/>
            <a:ext cx="1218240" cy="256680"/>
            <a:chOff x="5516170" y="5714009"/>
            <a:chExt cx="121824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6E34ACA-0A86-7534-0FA4-D0143AF5D299}"/>
                    </a:ext>
                  </a:extLst>
                </p14:cNvPr>
                <p14:cNvContentPartPr/>
                <p14:nvPr/>
              </p14:nvContentPartPr>
              <p14:xfrm>
                <a:off x="5516170" y="5714009"/>
                <a:ext cx="115560" cy="145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6E34ACA-0A86-7534-0FA4-D0143AF5D29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507170" y="5705369"/>
                  <a:ext cx="133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509737A-EABB-23A5-41BA-DA58E42982B3}"/>
                    </a:ext>
                  </a:extLst>
                </p14:cNvPr>
                <p14:cNvContentPartPr/>
                <p14:nvPr/>
              </p14:nvContentPartPr>
              <p14:xfrm>
                <a:off x="5530930" y="5873849"/>
                <a:ext cx="109800" cy="93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509737A-EABB-23A5-41BA-DA58E42982B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522290" y="5865209"/>
                  <a:ext cx="127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BC51463-6E08-D246-20CB-CB80C07C5DBF}"/>
                    </a:ext>
                  </a:extLst>
                </p14:cNvPr>
                <p14:cNvContentPartPr/>
                <p14:nvPr/>
              </p14:nvContentPartPr>
              <p14:xfrm>
                <a:off x="5755210" y="5927129"/>
                <a:ext cx="23040" cy="43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BC51463-6E08-D246-20CB-CB80C07C5DB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746570" y="5918489"/>
                  <a:ext cx="40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C2EAC79-B966-F7FC-3A7A-E7B5FCA0668D}"/>
                    </a:ext>
                  </a:extLst>
                </p14:cNvPr>
                <p14:cNvContentPartPr/>
                <p14:nvPr/>
              </p14:nvContentPartPr>
              <p14:xfrm>
                <a:off x="5868250" y="5845049"/>
                <a:ext cx="155160" cy="98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C2EAC79-B966-F7FC-3A7A-E7B5FCA0668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859250" y="5836409"/>
                  <a:ext cx="172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927C3F4-23D9-5BC6-9113-57C8EBFEF289}"/>
                    </a:ext>
                  </a:extLst>
                </p14:cNvPr>
                <p14:cNvContentPartPr/>
                <p14:nvPr/>
              </p14:nvContentPartPr>
              <p14:xfrm>
                <a:off x="6093610" y="5790329"/>
                <a:ext cx="104040" cy="138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927C3F4-23D9-5BC6-9113-57C8EBFEF28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084970" y="5781329"/>
                  <a:ext cx="121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A7E73DF-FC79-D4B9-3720-CCA59AD2EA98}"/>
                    </a:ext>
                  </a:extLst>
                </p14:cNvPr>
                <p14:cNvContentPartPr/>
                <p14:nvPr/>
              </p14:nvContentPartPr>
              <p14:xfrm>
                <a:off x="6268570" y="5764409"/>
                <a:ext cx="149400" cy="204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A7E73DF-FC79-D4B9-3720-CCA59AD2EA9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259930" y="5755769"/>
                  <a:ext cx="167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CBC7E32-4D5D-25D6-6C89-3B96A94CCE8C}"/>
                    </a:ext>
                  </a:extLst>
                </p14:cNvPr>
                <p14:cNvContentPartPr/>
                <p14:nvPr/>
              </p14:nvContentPartPr>
              <p14:xfrm>
                <a:off x="6475930" y="5789609"/>
                <a:ext cx="134280" cy="1638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CBC7E32-4D5D-25D6-6C89-3B96A94CCE8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467290" y="5780969"/>
                  <a:ext cx="151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1E12878-CD67-A12E-CBB9-7576CBAD1661}"/>
                    </a:ext>
                  </a:extLst>
                </p14:cNvPr>
                <p14:cNvContentPartPr/>
                <p14:nvPr/>
              </p14:nvContentPartPr>
              <p14:xfrm>
                <a:off x="6716770" y="5721209"/>
                <a:ext cx="17640" cy="216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1E12878-CD67-A12E-CBB9-7576CBAD166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707770" y="5712209"/>
                  <a:ext cx="352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4E476D0-03C6-8090-DA56-A9096F8D59E9}"/>
                    </a:ext>
                  </a:extLst>
                </p14:cNvPr>
                <p14:cNvContentPartPr/>
                <p14:nvPr/>
              </p14:nvContentPartPr>
              <p14:xfrm>
                <a:off x="6086410" y="5837849"/>
                <a:ext cx="121320" cy="1098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4E476D0-03C6-8090-DA56-A9096F8D59E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077410" y="5829209"/>
                  <a:ext cx="138960" cy="12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997E82FC-0E9C-5FFB-36D0-94364E393699}"/>
                  </a:ext>
                </a:extLst>
              </p14:cNvPr>
              <p14:cNvContentPartPr/>
              <p14:nvPr/>
            </p14:nvContentPartPr>
            <p14:xfrm>
              <a:off x="1322530" y="6382529"/>
              <a:ext cx="214560" cy="82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997E82FC-0E9C-5FFB-36D0-94364E393699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313890" y="6373889"/>
                <a:ext cx="2322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A065639A-2F9D-FF2E-237F-7EE08A92AD47}"/>
                  </a:ext>
                </a:extLst>
              </p14:cNvPr>
              <p14:cNvContentPartPr/>
              <p14:nvPr/>
            </p14:nvContentPartPr>
            <p14:xfrm>
              <a:off x="1288330" y="6461369"/>
              <a:ext cx="228600" cy="4464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A065639A-2F9D-FF2E-237F-7EE08A92AD47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279330" y="6452369"/>
                <a:ext cx="2462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7392B93D-D8FE-5E4B-8DB0-F88E726597C0}"/>
                  </a:ext>
                </a:extLst>
              </p14:cNvPr>
              <p14:cNvContentPartPr/>
              <p14:nvPr/>
            </p14:nvContentPartPr>
            <p14:xfrm>
              <a:off x="1682890" y="6242489"/>
              <a:ext cx="149400" cy="44460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7392B93D-D8FE-5E4B-8DB0-F88E726597C0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674250" y="6233849"/>
                <a:ext cx="16704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32C4324B-103F-19B2-834E-6E98E4D81EEC}"/>
                  </a:ext>
                </a:extLst>
              </p14:cNvPr>
              <p14:cNvContentPartPr/>
              <p14:nvPr/>
            </p14:nvContentPartPr>
            <p14:xfrm>
              <a:off x="7100170" y="6409529"/>
              <a:ext cx="210600" cy="23400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32C4324B-103F-19B2-834E-6E98E4D81EEC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7091530" y="6400529"/>
                <a:ext cx="2282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BC45EF8A-74E2-F18A-44A7-4DFFD874B5FB}"/>
                  </a:ext>
                </a:extLst>
              </p14:cNvPr>
              <p14:cNvContentPartPr/>
              <p14:nvPr/>
            </p14:nvContentPartPr>
            <p14:xfrm>
              <a:off x="7333090" y="6509249"/>
              <a:ext cx="117000" cy="1137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BC45EF8A-74E2-F18A-44A7-4DFFD874B5FB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7324450" y="6500249"/>
                <a:ext cx="1346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B14C3F54-55DA-980E-A888-A01EED9E2C80}"/>
                  </a:ext>
                </a:extLst>
              </p14:cNvPr>
              <p14:cNvContentPartPr/>
              <p14:nvPr/>
            </p14:nvContentPartPr>
            <p14:xfrm>
              <a:off x="7422010" y="6274169"/>
              <a:ext cx="238680" cy="28980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B14C3F54-55DA-980E-A888-A01EED9E2C80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7413010" y="6265169"/>
                <a:ext cx="256320" cy="30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oup 249">
            <a:extLst>
              <a:ext uri="{FF2B5EF4-FFF2-40B4-BE49-F238E27FC236}">
                <a16:creationId xmlns:a16="http://schemas.microsoft.com/office/drawing/2014/main" id="{61F3D2B0-99FB-7ABF-1CE3-FD8C6036CAD3}"/>
              </a:ext>
            </a:extLst>
          </p:cNvPr>
          <p:cNvGrpSpPr/>
          <p:nvPr/>
        </p:nvGrpSpPr>
        <p:grpSpPr>
          <a:xfrm>
            <a:off x="1228210" y="5671889"/>
            <a:ext cx="2059200" cy="278640"/>
            <a:chOff x="1228210" y="5671889"/>
            <a:chExt cx="205920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119D5C2-7E9D-7759-65C4-C5F14DD88977}"/>
                    </a:ext>
                  </a:extLst>
                </p14:cNvPr>
                <p14:cNvContentPartPr/>
                <p14:nvPr/>
              </p14:nvContentPartPr>
              <p14:xfrm>
                <a:off x="1228210" y="5758289"/>
                <a:ext cx="258120" cy="37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119D5C2-7E9D-7759-65C4-C5F14DD8897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219210" y="5749289"/>
                  <a:ext cx="275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D24F6FF-409F-60F2-11D7-89C7482E8A36}"/>
                    </a:ext>
                  </a:extLst>
                </p14:cNvPr>
                <p14:cNvContentPartPr/>
                <p14:nvPr/>
              </p14:nvContentPartPr>
              <p14:xfrm>
                <a:off x="1251250" y="5869889"/>
                <a:ext cx="275040" cy="19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D24F6FF-409F-60F2-11D7-89C7482E8A3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242610" y="5860889"/>
                  <a:ext cx="292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667FE66-A11B-D1D1-1A64-A7F1DC229A73}"/>
                    </a:ext>
                  </a:extLst>
                </p14:cNvPr>
                <p14:cNvContentPartPr/>
                <p14:nvPr/>
              </p14:nvContentPartPr>
              <p14:xfrm>
                <a:off x="1991050" y="5870969"/>
                <a:ext cx="27720" cy="20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667FE66-A11B-D1D1-1A64-A7F1DC229A7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982050" y="5862329"/>
                  <a:ext cx="45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FB95CAE-976F-FA51-F828-3F8E719F6236}"/>
                    </a:ext>
                  </a:extLst>
                </p14:cNvPr>
                <p14:cNvContentPartPr/>
                <p14:nvPr/>
              </p14:nvContentPartPr>
              <p14:xfrm>
                <a:off x="2108050" y="5773409"/>
                <a:ext cx="95760" cy="127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FB95CAE-976F-FA51-F828-3F8E719F623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099050" y="5764769"/>
                  <a:ext cx="113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E214FFC-BB59-C28F-E4DB-F27988F61299}"/>
                    </a:ext>
                  </a:extLst>
                </p14:cNvPr>
                <p14:cNvContentPartPr/>
                <p14:nvPr/>
              </p14:nvContentPartPr>
              <p14:xfrm>
                <a:off x="2351770" y="5755049"/>
                <a:ext cx="6120" cy="157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E214FFC-BB59-C28F-E4DB-F27988F6129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342770" y="5746049"/>
                  <a:ext cx="23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5CF131A-4303-F86F-AAEF-82522C170713}"/>
                    </a:ext>
                  </a:extLst>
                </p14:cNvPr>
                <p14:cNvContentPartPr/>
                <p14:nvPr/>
              </p14:nvContentPartPr>
              <p14:xfrm>
                <a:off x="3147730" y="5761889"/>
                <a:ext cx="15480" cy="188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5CF131A-4303-F86F-AAEF-82522C17071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139090" y="5752889"/>
                  <a:ext cx="33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B801E19-DBD6-665A-D372-18A4B4EF04B2}"/>
                    </a:ext>
                  </a:extLst>
                </p14:cNvPr>
                <p14:cNvContentPartPr/>
                <p14:nvPr/>
              </p14:nvContentPartPr>
              <p14:xfrm>
                <a:off x="3068890" y="5817689"/>
                <a:ext cx="218520" cy="32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B801E19-DBD6-665A-D372-18A4B4EF04B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059890" y="5809049"/>
                  <a:ext cx="236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83BEE08-B0A7-F527-1122-FEED046839BB}"/>
                    </a:ext>
                  </a:extLst>
                </p14:cNvPr>
                <p14:cNvContentPartPr/>
                <p14:nvPr/>
              </p14:nvContentPartPr>
              <p14:xfrm>
                <a:off x="1705570" y="5671889"/>
                <a:ext cx="199800" cy="2228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83BEE08-B0A7-F527-1122-FEED046839B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696930" y="5662889"/>
                  <a:ext cx="21744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6818D175-7722-05B1-AC42-BD871E002F39}"/>
              </a:ext>
            </a:extLst>
          </p:cNvPr>
          <p:cNvGrpSpPr/>
          <p:nvPr/>
        </p:nvGrpSpPr>
        <p:grpSpPr>
          <a:xfrm>
            <a:off x="2491810" y="5716889"/>
            <a:ext cx="344160" cy="223920"/>
            <a:chOff x="2491810" y="5716889"/>
            <a:chExt cx="34416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9E76B70-7ABC-83E9-2497-DBFAFEF93E27}"/>
                    </a:ext>
                  </a:extLst>
                </p14:cNvPr>
                <p14:cNvContentPartPr/>
                <p14:nvPr/>
              </p14:nvContentPartPr>
              <p14:xfrm>
                <a:off x="2491810" y="5716889"/>
                <a:ext cx="126000" cy="2102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9E76B70-7ABC-83E9-2497-DBFAFEF93E2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482810" y="5707889"/>
                  <a:ext cx="1436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CDF12E4-6613-E247-5C8F-FC2FADC7EB20}"/>
                    </a:ext>
                  </a:extLst>
                </p14:cNvPr>
                <p14:cNvContentPartPr/>
                <p14:nvPr/>
              </p14:nvContentPartPr>
              <p14:xfrm>
                <a:off x="2650210" y="5769449"/>
                <a:ext cx="71280" cy="1278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CDF12E4-6613-E247-5C8F-FC2FADC7EB2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641570" y="5760449"/>
                  <a:ext cx="88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28F424F-600B-232D-9670-368BE65F1D6E}"/>
                    </a:ext>
                  </a:extLst>
                </p14:cNvPr>
                <p14:cNvContentPartPr/>
                <p14:nvPr/>
              </p14:nvContentPartPr>
              <p14:xfrm>
                <a:off x="2820130" y="5717249"/>
                <a:ext cx="15840" cy="223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28F424F-600B-232D-9670-368BE65F1D6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811130" y="5708249"/>
                  <a:ext cx="3348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F4A0F0C5-3CDF-D16E-697A-A11B81BBFE7C}"/>
              </a:ext>
            </a:extLst>
          </p:cNvPr>
          <p:cNvGrpSpPr/>
          <p:nvPr/>
        </p:nvGrpSpPr>
        <p:grpSpPr>
          <a:xfrm>
            <a:off x="1910050" y="6387929"/>
            <a:ext cx="556560" cy="240120"/>
            <a:chOff x="1910050" y="6387929"/>
            <a:chExt cx="55656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78B6D31-577E-373D-9B15-F2350D2ECA74}"/>
                    </a:ext>
                  </a:extLst>
                </p14:cNvPr>
                <p14:cNvContentPartPr/>
                <p14:nvPr/>
              </p14:nvContentPartPr>
              <p14:xfrm>
                <a:off x="1910050" y="6387929"/>
                <a:ext cx="116280" cy="2228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78B6D31-577E-373D-9B15-F2350D2ECA7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901410" y="6378929"/>
                  <a:ext cx="1339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60B34FC-D884-21A3-777E-BC8C9F5C04AE}"/>
                    </a:ext>
                  </a:extLst>
                </p14:cNvPr>
                <p14:cNvContentPartPr/>
                <p14:nvPr/>
              </p14:nvContentPartPr>
              <p14:xfrm>
                <a:off x="2124610" y="6515729"/>
                <a:ext cx="16920" cy="684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60B34FC-D884-21A3-777E-BC8C9F5C04A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115970" y="6506729"/>
                  <a:ext cx="34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96A1814-6696-9024-A947-63B9E438BC75}"/>
                    </a:ext>
                  </a:extLst>
                </p14:cNvPr>
                <p14:cNvContentPartPr/>
                <p14:nvPr/>
              </p14:nvContentPartPr>
              <p14:xfrm>
                <a:off x="2198410" y="6398009"/>
                <a:ext cx="153000" cy="1735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96A1814-6696-9024-A947-63B9E438BC7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189410" y="6389009"/>
                  <a:ext cx="1706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AA9C04E-CCA5-F7B3-9C66-A95122DC1671}"/>
                    </a:ext>
                  </a:extLst>
                </p14:cNvPr>
                <p14:cNvContentPartPr/>
                <p14:nvPr/>
              </p14:nvContentPartPr>
              <p14:xfrm>
                <a:off x="2445370" y="6400889"/>
                <a:ext cx="21240" cy="2271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AA9C04E-CCA5-F7B3-9C66-A95122DC167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436730" y="6392249"/>
                  <a:ext cx="3888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27879DD7-88E0-78DA-B36B-0602D5D9323D}"/>
              </a:ext>
            </a:extLst>
          </p:cNvPr>
          <p:cNvGrpSpPr/>
          <p:nvPr/>
        </p:nvGrpSpPr>
        <p:grpSpPr>
          <a:xfrm>
            <a:off x="2568850" y="6391889"/>
            <a:ext cx="493200" cy="245160"/>
            <a:chOff x="2568850" y="6391889"/>
            <a:chExt cx="49320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B6418E5-8664-44A7-8AB4-43C3778E0A34}"/>
                    </a:ext>
                  </a:extLst>
                </p14:cNvPr>
                <p14:cNvContentPartPr/>
                <p14:nvPr/>
              </p14:nvContentPartPr>
              <p14:xfrm>
                <a:off x="2568850" y="6391889"/>
                <a:ext cx="93960" cy="1062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B6418E5-8664-44A7-8AB4-43C3778E0A3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559850" y="6383249"/>
                  <a:ext cx="111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A170967-1341-95DD-F4B5-67513926D194}"/>
                    </a:ext>
                  </a:extLst>
                </p14:cNvPr>
                <p14:cNvContentPartPr/>
                <p14:nvPr/>
              </p14:nvContentPartPr>
              <p14:xfrm>
                <a:off x="2605930" y="6492329"/>
                <a:ext cx="37440" cy="1447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A170967-1341-95DD-F4B5-67513926D19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596930" y="6483689"/>
                  <a:ext cx="55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67265C7-FC58-50DE-11FD-465C629E8F5E}"/>
                    </a:ext>
                  </a:extLst>
                </p14:cNvPr>
                <p14:cNvContentPartPr/>
                <p14:nvPr/>
              </p14:nvContentPartPr>
              <p14:xfrm>
                <a:off x="2749570" y="6451649"/>
                <a:ext cx="177480" cy="1850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67265C7-FC58-50DE-11FD-465C629E8F5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740570" y="6443009"/>
                  <a:ext cx="195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776AF13-D080-016A-B8B6-FC3C8D0AE74D}"/>
                    </a:ext>
                  </a:extLst>
                </p14:cNvPr>
                <p14:cNvContentPartPr/>
                <p14:nvPr/>
              </p14:nvContentPartPr>
              <p14:xfrm>
                <a:off x="2932810" y="6409169"/>
                <a:ext cx="129240" cy="2275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776AF13-D080-016A-B8B6-FC3C8D0AE74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924170" y="6400529"/>
                  <a:ext cx="14688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F055F779-F909-46AE-0A8D-A626237A951E}"/>
              </a:ext>
            </a:extLst>
          </p:cNvPr>
          <p:cNvGrpSpPr/>
          <p:nvPr/>
        </p:nvGrpSpPr>
        <p:grpSpPr>
          <a:xfrm>
            <a:off x="6037090" y="6412409"/>
            <a:ext cx="522720" cy="242640"/>
            <a:chOff x="6037090" y="6412409"/>
            <a:chExt cx="52272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21292EF-0516-C6D1-15E7-2E89BFF3595D}"/>
                    </a:ext>
                  </a:extLst>
                </p14:cNvPr>
                <p14:cNvContentPartPr/>
                <p14:nvPr/>
              </p14:nvContentPartPr>
              <p14:xfrm>
                <a:off x="6037090" y="6417809"/>
                <a:ext cx="144000" cy="165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21292EF-0516-C6D1-15E7-2E89BFF3595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028090" y="6408809"/>
                  <a:ext cx="161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06A5923-2797-65CF-38E8-28DC0588C872}"/>
                    </a:ext>
                  </a:extLst>
                </p14:cNvPr>
                <p14:cNvContentPartPr/>
                <p14:nvPr/>
              </p14:nvContentPartPr>
              <p14:xfrm>
                <a:off x="6053290" y="6527249"/>
                <a:ext cx="147600" cy="36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06A5923-2797-65CF-38E8-28DC0588C87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044290" y="6518249"/>
                  <a:ext cx="165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55EE1A6-C51A-F254-FD33-F4C9129B5915}"/>
                    </a:ext>
                  </a:extLst>
                </p14:cNvPr>
                <p14:cNvContentPartPr/>
                <p14:nvPr/>
              </p14:nvContentPartPr>
              <p14:xfrm>
                <a:off x="6325450" y="6412409"/>
                <a:ext cx="19440" cy="2426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55EE1A6-C51A-F254-FD33-F4C9129B591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316450" y="6403409"/>
                  <a:ext cx="370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90DD41B-CB1A-A811-B80E-5739E07DD376}"/>
                    </a:ext>
                  </a:extLst>
                </p14:cNvPr>
                <p14:cNvContentPartPr/>
                <p14:nvPr/>
              </p14:nvContentPartPr>
              <p14:xfrm>
                <a:off x="6397450" y="6430049"/>
                <a:ext cx="162360" cy="1915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90DD41B-CB1A-A811-B80E-5739E07DD37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388810" y="6421409"/>
                  <a:ext cx="18000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ACD7BFCA-026A-CB5E-2A8F-6E2109E480FD}"/>
              </a:ext>
            </a:extLst>
          </p:cNvPr>
          <p:cNvGrpSpPr/>
          <p:nvPr/>
        </p:nvGrpSpPr>
        <p:grpSpPr>
          <a:xfrm>
            <a:off x="6585010" y="6457769"/>
            <a:ext cx="226440" cy="223920"/>
            <a:chOff x="6585010" y="6457769"/>
            <a:chExt cx="22644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4E754A1-17C9-AFE2-9626-0A986F273C8E}"/>
                    </a:ext>
                  </a:extLst>
                </p14:cNvPr>
                <p14:cNvContentPartPr/>
                <p14:nvPr/>
              </p14:nvContentPartPr>
              <p14:xfrm>
                <a:off x="6585010" y="6648569"/>
                <a:ext cx="26640" cy="331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4E754A1-17C9-AFE2-9626-0A986F273C8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576010" y="6639929"/>
                  <a:ext cx="44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FDA96DDB-D051-9042-96BB-F6DE3F159C43}"/>
                    </a:ext>
                  </a:extLst>
                </p14:cNvPr>
                <p14:cNvContentPartPr/>
                <p14:nvPr/>
              </p14:nvContentPartPr>
              <p14:xfrm>
                <a:off x="6682930" y="6457769"/>
                <a:ext cx="128520" cy="1983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FDA96DDB-D051-9042-96BB-F6DE3F159C4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674290" y="6448769"/>
                  <a:ext cx="14616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8FCA71C9-4608-1476-1E8C-146B8AE94E05}"/>
              </a:ext>
            </a:extLst>
          </p:cNvPr>
          <p:cNvGrpSpPr/>
          <p:nvPr/>
        </p:nvGrpSpPr>
        <p:grpSpPr>
          <a:xfrm>
            <a:off x="3212890" y="6134849"/>
            <a:ext cx="2626560" cy="702000"/>
            <a:chOff x="3212890" y="6134849"/>
            <a:chExt cx="2626560" cy="70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9C32EA5-9238-B6B9-90A4-8F50B17201D2}"/>
                    </a:ext>
                  </a:extLst>
                </p14:cNvPr>
                <p14:cNvContentPartPr/>
                <p14:nvPr/>
              </p14:nvContentPartPr>
              <p14:xfrm>
                <a:off x="3212890" y="6416369"/>
                <a:ext cx="140760" cy="141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9C32EA5-9238-B6B9-90A4-8F50B17201D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203890" y="6407729"/>
                  <a:ext cx="1584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39CE6FF-C83F-CA16-AB7E-18FCF2AF2876}"/>
                    </a:ext>
                  </a:extLst>
                </p14:cNvPr>
                <p14:cNvContentPartPr/>
                <p14:nvPr/>
              </p14:nvContentPartPr>
              <p14:xfrm>
                <a:off x="3395410" y="6440849"/>
                <a:ext cx="167400" cy="1314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39CE6FF-C83F-CA16-AB7E-18FCF2AF287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386410" y="6432209"/>
                  <a:ext cx="185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5BFDE2A-5512-CC6B-6E91-093BE0DE9033}"/>
                    </a:ext>
                  </a:extLst>
                </p14:cNvPr>
                <p14:cNvContentPartPr/>
                <p14:nvPr/>
              </p14:nvContentPartPr>
              <p14:xfrm>
                <a:off x="3636970" y="6432209"/>
                <a:ext cx="179640" cy="147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5BFDE2A-5512-CC6B-6E91-093BE0DE903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627970" y="6423569"/>
                  <a:ext cx="197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D4E834D-1F3A-BFD7-0F94-CEFB48F14DD8}"/>
                    </a:ext>
                  </a:extLst>
                </p14:cNvPr>
                <p14:cNvContentPartPr/>
                <p14:nvPr/>
              </p14:nvContentPartPr>
              <p14:xfrm>
                <a:off x="3814090" y="6320969"/>
                <a:ext cx="200160" cy="455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D4E834D-1F3A-BFD7-0F94-CEFB48F14DD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805090" y="6312329"/>
                  <a:ext cx="21780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125872A-DA58-EBB5-E496-D6922F0A4561}"/>
                    </a:ext>
                  </a:extLst>
                </p14:cNvPr>
                <p14:cNvContentPartPr/>
                <p14:nvPr/>
              </p14:nvContentPartPr>
              <p14:xfrm>
                <a:off x="4266970" y="6305129"/>
                <a:ext cx="111240" cy="2757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125872A-DA58-EBB5-E496-D6922F0A456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257970" y="6296129"/>
                  <a:ext cx="1288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E2A8FF0-2356-E8B3-EF45-C1CE4D4FDA18}"/>
                    </a:ext>
                  </a:extLst>
                </p14:cNvPr>
                <p14:cNvContentPartPr/>
                <p14:nvPr/>
              </p14:nvContentPartPr>
              <p14:xfrm>
                <a:off x="4447330" y="6302969"/>
                <a:ext cx="171000" cy="2275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E2A8FF0-2356-E8B3-EF45-C1CE4D4FDA1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438690" y="6293969"/>
                  <a:ext cx="188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070F3C9-650F-9DA2-143B-0748F9276358}"/>
                    </a:ext>
                  </a:extLst>
                </p14:cNvPr>
                <p14:cNvContentPartPr/>
                <p14:nvPr/>
              </p14:nvContentPartPr>
              <p14:xfrm>
                <a:off x="4743250" y="6243209"/>
                <a:ext cx="12600" cy="2311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070F3C9-650F-9DA2-143B-0748F927635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734610" y="6234209"/>
                  <a:ext cx="302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ADA12A9-7218-245B-3771-F1928723A2D0}"/>
                    </a:ext>
                  </a:extLst>
                </p14:cNvPr>
                <p14:cNvContentPartPr/>
                <p14:nvPr/>
              </p14:nvContentPartPr>
              <p14:xfrm>
                <a:off x="4616170" y="6511769"/>
                <a:ext cx="536400" cy="1123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ADA12A9-7218-245B-3771-F1928723A2D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607170" y="6502769"/>
                  <a:ext cx="554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2398C0A-9D0B-37E8-551C-4D3E5FED6D4E}"/>
                    </a:ext>
                  </a:extLst>
                </p14:cNvPr>
                <p14:cNvContentPartPr/>
                <p14:nvPr/>
              </p14:nvContentPartPr>
              <p14:xfrm>
                <a:off x="4891210" y="6649289"/>
                <a:ext cx="160560" cy="1504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2398C0A-9D0B-37E8-551C-4D3E5FED6D4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882210" y="6640289"/>
                  <a:ext cx="178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F69B44D-0FD8-D1F4-0DF3-DEBFBFDD6F8B}"/>
                    </a:ext>
                  </a:extLst>
                </p14:cNvPr>
                <p14:cNvContentPartPr/>
                <p14:nvPr/>
              </p14:nvContentPartPr>
              <p14:xfrm>
                <a:off x="5087770" y="6658649"/>
                <a:ext cx="179280" cy="110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F69B44D-0FD8-D1F4-0DF3-DEBFBFDD6F8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078770" y="6649649"/>
                  <a:ext cx="196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D58086E-E33B-6868-CBED-701DB7E08F6F}"/>
                    </a:ext>
                  </a:extLst>
                </p14:cNvPr>
                <p14:cNvContentPartPr/>
                <p14:nvPr/>
              </p14:nvContentPartPr>
              <p14:xfrm>
                <a:off x="5329690" y="6676649"/>
                <a:ext cx="120600" cy="1339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D58086E-E33B-6868-CBED-701DB7E08F6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320690" y="6668009"/>
                  <a:ext cx="138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ECAF350-60F9-40F5-8B2D-AB79281A32AF}"/>
                    </a:ext>
                  </a:extLst>
                </p14:cNvPr>
                <p14:cNvContentPartPr/>
                <p14:nvPr/>
              </p14:nvContentPartPr>
              <p14:xfrm>
                <a:off x="4176250" y="6178409"/>
                <a:ext cx="225000" cy="610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ECAF350-60F9-40F5-8B2D-AB79281A32A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167250" y="6169769"/>
                  <a:ext cx="242640" cy="62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9A3C5EC-AA43-3B74-8567-8B938F3973D9}"/>
                    </a:ext>
                  </a:extLst>
                </p14:cNvPr>
                <p14:cNvContentPartPr/>
                <p14:nvPr/>
              </p14:nvContentPartPr>
              <p14:xfrm>
                <a:off x="5613010" y="6134849"/>
                <a:ext cx="226440" cy="702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9A3C5EC-AA43-3B74-8567-8B938F3973D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604370" y="6125849"/>
                  <a:ext cx="244080" cy="71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9DDDB94-E7B3-DF05-53C7-662D29F157F5}"/>
                    </a:ext>
                  </a:extLst>
                </p14:cNvPr>
                <p14:cNvContentPartPr/>
                <p14:nvPr/>
              </p14:nvContentPartPr>
              <p14:xfrm>
                <a:off x="4878610" y="6427889"/>
                <a:ext cx="14760" cy="381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9DDDB94-E7B3-DF05-53C7-662D29F157F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869610" y="6418889"/>
                  <a:ext cx="32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F979218-3151-766D-63B3-28FC402D8A51}"/>
                    </a:ext>
                  </a:extLst>
                </p14:cNvPr>
                <p14:cNvContentPartPr/>
                <p14:nvPr/>
              </p14:nvContentPartPr>
              <p14:xfrm>
                <a:off x="5007850" y="6211169"/>
                <a:ext cx="39240" cy="2372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F979218-3151-766D-63B3-28FC402D8A5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998850" y="6202529"/>
                  <a:ext cx="56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91428FA-18A7-5611-C62D-504D1771AE26}"/>
                    </a:ext>
                  </a:extLst>
                </p14:cNvPr>
                <p14:cNvContentPartPr/>
                <p14:nvPr/>
              </p14:nvContentPartPr>
              <p14:xfrm>
                <a:off x="4930810" y="6218369"/>
                <a:ext cx="164160" cy="1526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91428FA-18A7-5611-C62D-504D1771AE2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922170" y="6209729"/>
                  <a:ext cx="181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7098D7D-8486-80AA-CD17-EB43A24891BF}"/>
                    </a:ext>
                  </a:extLst>
                </p14:cNvPr>
                <p14:cNvContentPartPr/>
                <p14:nvPr/>
              </p14:nvContentPartPr>
              <p14:xfrm>
                <a:off x="5119810" y="6175889"/>
                <a:ext cx="111240" cy="2426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7098D7D-8486-80AA-CD17-EB43A24891B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111170" y="6167249"/>
                  <a:ext cx="1288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9FF1530-1392-5D4B-2B2F-253C99C47C04}"/>
                    </a:ext>
                  </a:extLst>
                </p14:cNvPr>
                <p14:cNvContentPartPr/>
                <p14:nvPr/>
              </p14:nvContentPartPr>
              <p14:xfrm>
                <a:off x="5251210" y="6176969"/>
                <a:ext cx="104760" cy="1339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9FF1530-1392-5D4B-2B2F-253C99C47C0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242570" y="6167969"/>
                  <a:ext cx="122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8A1891E-5889-D3AA-4145-0A8C2464AAB1}"/>
                    </a:ext>
                  </a:extLst>
                </p14:cNvPr>
                <p14:cNvContentPartPr/>
                <p14:nvPr/>
              </p14:nvContentPartPr>
              <p14:xfrm>
                <a:off x="5252290" y="6325649"/>
                <a:ext cx="83880" cy="810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8A1891E-5889-D3AA-4145-0A8C2464AAB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243290" y="6316649"/>
                  <a:ext cx="101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9F4D22E-A758-7B62-CCAD-71F95887C66B}"/>
                    </a:ext>
                  </a:extLst>
                </p14:cNvPr>
                <p14:cNvContentPartPr/>
                <p14:nvPr/>
              </p14:nvContentPartPr>
              <p14:xfrm>
                <a:off x="5418610" y="6236729"/>
                <a:ext cx="141480" cy="2062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9F4D22E-A758-7B62-CCAD-71F95887C66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409970" y="6227729"/>
                  <a:ext cx="159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CB0D72C-A160-9786-D33E-876791E63D9E}"/>
                    </a:ext>
                  </a:extLst>
                </p14:cNvPr>
                <p14:cNvContentPartPr/>
                <p14:nvPr/>
              </p14:nvContentPartPr>
              <p14:xfrm>
                <a:off x="5596810" y="6371369"/>
                <a:ext cx="104040" cy="831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CB0D72C-A160-9786-D33E-876791E63D9E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587810" y="6362369"/>
                  <a:ext cx="121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44ACF68-9B99-703E-E775-AA883C539D1E}"/>
                    </a:ext>
                  </a:extLst>
                </p14:cNvPr>
                <p14:cNvContentPartPr/>
                <p14:nvPr/>
              </p14:nvContentPartPr>
              <p14:xfrm>
                <a:off x="5661610" y="6211889"/>
                <a:ext cx="168120" cy="2250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44ACF68-9B99-703E-E775-AA883C539D1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652970" y="6203249"/>
                  <a:ext cx="1857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7FBBE7E-72E5-2538-358E-3B8426EFC5D3}"/>
                    </a:ext>
                  </a:extLst>
                </p14:cNvPr>
                <p14:cNvContentPartPr/>
                <p14:nvPr/>
              </p14:nvContentPartPr>
              <p14:xfrm>
                <a:off x="5125930" y="6488009"/>
                <a:ext cx="627120" cy="784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7FBBE7E-72E5-2538-358E-3B8426EFC5D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116930" y="6479009"/>
                  <a:ext cx="64476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AE2EBFE4-BB3B-061C-C7C9-BF4D011C79B6}"/>
              </a:ext>
            </a:extLst>
          </p:cNvPr>
          <p:cNvGrpSpPr/>
          <p:nvPr/>
        </p:nvGrpSpPr>
        <p:grpSpPr>
          <a:xfrm>
            <a:off x="3419170" y="5701769"/>
            <a:ext cx="1054080" cy="276120"/>
            <a:chOff x="3419170" y="5701769"/>
            <a:chExt cx="105408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387F2A8-C16C-6E64-E4AA-C2A1C2559B8E}"/>
                    </a:ext>
                  </a:extLst>
                </p14:cNvPr>
                <p14:cNvContentPartPr/>
                <p14:nvPr/>
              </p14:nvContentPartPr>
              <p14:xfrm>
                <a:off x="3419170" y="5701769"/>
                <a:ext cx="32040" cy="225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387F2A8-C16C-6E64-E4AA-C2A1C2559B8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410170" y="5693129"/>
                  <a:ext cx="496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EA0CB35-C191-EAE1-62E1-BE69D284478B}"/>
                    </a:ext>
                  </a:extLst>
                </p14:cNvPr>
                <p14:cNvContentPartPr/>
                <p14:nvPr/>
              </p14:nvContentPartPr>
              <p14:xfrm>
                <a:off x="3563890" y="5856569"/>
                <a:ext cx="16560" cy="493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EA0CB35-C191-EAE1-62E1-BE69D284478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555250" y="5847929"/>
                  <a:ext cx="342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2D936AB-C6FB-870C-5F4C-636656DA3040}"/>
                    </a:ext>
                  </a:extLst>
                </p14:cNvPr>
                <p14:cNvContentPartPr/>
                <p14:nvPr/>
              </p14:nvContentPartPr>
              <p14:xfrm>
                <a:off x="3634450" y="5735969"/>
                <a:ext cx="123840" cy="163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2D936AB-C6FB-870C-5F4C-636656DA304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625810" y="5726969"/>
                  <a:ext cx="141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A206754-F581-6D15-3F55-48FDACFED053}"/>
                    </a:ext>
                  </a:extLst>
                </p14:cNvPr>
                <p14:cNvContentPartPr/>
                <p14:nvPr/>
              </p14:nvContentPartPr>
              <p14:xfrm>
                <a:off x="3808330" y="5758649"/>
                <a:ext cx="67680" cy="128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A206754-F581-6D15-3F55-48FDACFED05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799330" y="5750009"/>
                  <a:ext cx="85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10FA804-3A2A-348A-0EB0-51372178F59C}"/>
                    </a:ext>
                  </a:extLst>
                </p14:cNvPr>
                <p14:cNvContentPartPr/>
                <p14:nvPr/>
              </p14:nvContentPartPr>
              <p14:xfrm>
                <a:off x="3910930" y="5718329"/>
                <a:ext cx="145800" cy="189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10FA804-3A2A-348A-0EB0-51372178F59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901930" y="5709689"/>
                  <a:ext cx="163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A659A38-0347-3D41-822D-38972FB79055}"/>
                    </a:ext>
                  </a:extLst>
                </p14:cNvPr>
                <p14:cNvContentPartPr/>
                <p14:nvPr/>
              </p14:nvContentPartPr>
              <p14:xfrm>
                <a:off x="4092010" y="5732729"/>
                <a:ext cx="94320" cy="213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A659A38-0347-3D41-822D-38972FB7905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083010" y="5724089"/>
                  <a:ext cx="111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5749FE0-3A6A-FCA2-5031-48118A511575}"/>
                    </a:ext>
                  </a:extLst>
                </p14:cNvPr>
                <p14:cNvContentPartPr/>
                <p14:nvPr/>
              </p14:nvContentPartPr>
              <p14:xfrm>
                <a:off x="4084450" y="5731289"/>
                <a:ext cx="203400" cy="35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5749FE0-3A6A-FCA2-5031-48118A51157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075810" y="5722649"/>
                  <a:ext cx="221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1B7A0D1-BB91-8574-A293-2A8E72197699}"/>
                    </a:ext>
                  </a:extLst>
                </p14:cNvPr>
                <p14:cNvContentPartPr/>
                <p14:nvPr/>
              </p14:nvContentPartPr>
              <p14:xfrm>
                <a:off x="4355530" y="5710409"/>
                <a:ext cx="117720" cy="2674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1B7A0D1-BB91-8574-A293-2A8E7219769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346530" y="5701409"/>
                  <a:ext cx="13536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A9C6CAFD-3A6A-7866-7444-3083807DF5A6}"/>
              </a:ext>
            </a:extLst>
          </p:cNvPr>
          <p:cNvGrpSpPr/>
          <p:nvPr/>
        </p:nvGrpSpPr>
        <p:grpSpPr>
          <a:xfrm>
            <a:off x="6876970" y="6407729"/>
            <a:ext cx="188280" cy="236160"/>
            <a:chOff x="6876970" y="6407729"/>
            <a:chExt cx="18828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C660EED-B82B-792A-69E3-78E01F312CCD}"/>
                    </a:ext>
                  </a:extLst>
                </p14:cNvPr>
                <p14:cNvContentPartPr/>
                <p14:nvPr/>
              </p14:nvContentPartPr>
              <p14:xfrm>
                <a:off x="6947890" y="6407729"/>
                <a:ext cx="31320" cy="2361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C660EED-B82B-792A-69E3-78E01F312CC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939250" y="6399089"/>
                  <a:ext cx="489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6B29444-932E-B0CC-5C0C-B1246A159529}"/>
                    </a:ext>
                  </a:extLst>
                </p14:cNvPr>
                <p14:cNvContentPartPr/>
                <p14:nvPr/>
              </p14:nvContentPartPr>
              <p14:xfrm>
                <a:off x="6876970" y="6415289"/>
                <a:ext cx="188280" cy="1537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6B29444-932E-B0CC-5C0C-B1246A15952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867970" y="6406649"/>
                  <a:ext cx="205920" cy="17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23EBC724-8791-0D99-2A89-1ADD2A13E82D}"/>
                  </a:ext>
                </a:extLst>
              </p14:cNvPr>
              <p14:cNvContentPartPr/>
              <p14:nvPr/>
            </p14:nvContentPartPr>
            <p14:xfrm>
              <a:off x="6325090" y="6390809"/>
              <a:ext cx="1282320" cy="28008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23EBC724-8791-0D99-2A89-1ADD2A13E82D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6289090" y="6318809"/>
                <a:ext cx="135396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EF17DB56-0AB7-63F9-63C9-4F8D7AD03CDC}"/>
                  </a:ext>
                </a:extLst>
              </p14:cNvPr>
              <p14:cNvContentPartPr/>
              <p14:nvPr/>
            </p14:nvContentPartPr>
            <p14:xfrm>
              <a:off x="11034610" y="414809"/>
              <a:ext cx="483120" cy="4284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EF17DB56-0AB7-63F9-63C9-4F8D7AD03CDC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10998970" y="342809"/>
                <a:ext cx="554760" cy="18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6" name="Group 325">
            <a:extLst>
              <a:ext uri="{FF2B5EF4-FFF2-40B4-BE49-F238E27FC236}">
                <a16:creationId xmlns:a16="http://schemas.microsoft.com/office/drawing/2014/main" id="{3F106859-48ED-D4D5-E7FD-379D36CA7C70}"/>
              </a:ext>
            </a:extLst>
          </p:cNvPr>
          <p:cNvGrpSpPr/>
          <p:nvPr/>
        </p:nvGrpSpPr>
        <p:grpSpPr>
          <a:xfrm>
            <a:off x="9606130" y="3540689"/>
            <a:ext cx="2167200" cy="1176120"/>
            <a:chOff x="9606130" y="3540689"/>
            <a:chExt cx="2167200" cy="11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3A12F14-1798-A48E-FB4B-E41BF1ED9A06}"/>
                    </a:ext>
                  </a:extLst>
                </p14:cNvPr>
                <p14:cNvContentPartPr/>
                <p14:nvPr/>
              </p14:nvContentPartPr>
              <p14:xfrm>
                <a:off x="9725290" y="3563729"/>
                <a:ext cx="828720" cy="4395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3A12F14-1798-A48E-FB4B-E41BF1ED9A0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716650" y="3554729"/>
                  <a:ext cx="84636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6D21378-16DF-447D-20F6-E991836FEF79}"/>
                    </a:ext>
                  </a:extLst>
                </p14:cNvPr>
                <p14:cNvContentPartPr/>
                <p14:nvPr/>
              </p14:nvContentPartPr>
              <p14:xfrm>
                <a:off x="10746970" y="3624569"/>
                <a:ext cx="213840" cy="3175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6D21378-16DF-447D-20F6-E991836FEF7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738330" y="3615569"/>
                  <a:ext cx="2314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2861EE2A-430C-B752-06D9-DED3CBC4A6AC}"/>
                    </a:ext>
                  </a:extLst>
                </p14:cNvPr>
                <p14:cNvContentPartPr/>
                <p14:nvPr/>
              </p14:nvContentPartPr>
              <p14:xfrm>
                <a:off x="11174290" y="3673889"/>
                <a:ext cx="137880" cy="1868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2861EE2A-430C-B752-06D9-DED3CBC4A6A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165290" y="3664889"/>
                  <a:ext cx="155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4248475-CA51-A359-1BE2-DE176B136F3E}"/>
                    </a:ext>
                  </a:extLst>
                </p14:cNvPr>
                <p14:cNvContentPartPr/>
                <p14:nvPr/>
              </p14:nvContentPartPr>
              <p14:xfrm>
                <a:off x="11369770" y="3753809"/>
                <a:ext cx="55440" cy="1152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4248475-CA51-A359-1BE2-DE176B136F3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360770" y="3745169"/>
                  <a:ext cx="73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2D1281D6-006C-CF8E-9378-0C3B8E912DDC}"/>
                    </a:ext>
                  </a:extLst>
                </p14:cNvPr>
                <p14:cNvContentPartPr/>
                <p14:nvPr/>
              </p14:nvContentPartPr>
              <p14:xfrm>
                <a:off x="11410450" y="3655889"/>
                <a:ext cx="36360" cy="176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2D1281D6-006C-CF8E-9378-0C3B8E912DD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401450" y="3646889"/>
                  <a:ext cx="54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C3CB769-5848-E11D-7D54-90943EAD2311}"/>
                    </a:ext>
                  </a:extLst>
                </p14:cNvPr>
                <p14:cNvContentPartPr/>
                <p14:nvPr/>
              </p14:nvContentPartPr>
              <p14:xfrm>
                <a:off x="11527810" y="3540689"/>
                <a:ext cx="114480" cy="201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C3CB769-5848-E11D-7D54-90943EAD231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518810" y="3532049"/>
                  <a:ext cx="132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42CE8F6-F7C0-5A0C-F211-C1380E7CFA96}"/>
                    </a:ext>
                  </a:extLst>
                </p14:cNvPr>
                <p14:cNvContentPartPr/>
                <p14:nvPr/>
              </p14:nvContentPartPr>
              <p14:xfrm>
                <a:off x="9606130" y="3996089"/>
                <a:ext cx="518040" cy="2368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42CE8F6-F7C0-5A0C-F211-C1380E7CFA9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597490" y="3987449"/>
                  <a:ext cx="5356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5951AAEE-86C5-5007-3242-E9601F0B3CE5}"/>
                    </a:ext>
                  </a:extLst>
                </p14:cNvPr>
                <p14:cNvContentPartPr/>
                <p14:nvPr/>
              </p14:nvContentPartPr>
              <p14:xfrm>
                <a:off x="10206610" y="4152689"/>
                <a:ext cx="93600" cy="1720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5951AAEE-86C5-5007-3242-E9601F0B3CE5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197610" y="4144049"/>
                  <a:ext cx="111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DF89A7B7-B51C-DAA1-77B0-89C9CCFC2B9D}"/>
                    </a:ext>
                  </a:extLst>
                </p14:cNvPr>
                <p14:cNvContentPartPr/>
                <p14:nvPr/>
              </p14:nvContentPartPr>
              <p14:xfrm>
                <a:off x="10580290" y="4000769"/>
                <a:ext cx="1193040" cy="3880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DF89A7B7-B51C-DAA1-77B0-89C9CCFC2B9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571290" y="3992129"/>
                  <a:ext cx="12106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DA1F2DF-3178-3650-256C-C6661A20F04F}"/>
                    </a:ext>
                  </a:extLst>
                </p14:cNvPr>
                <p14:cNvContentPartPr/>
                <p14:nvPr/>
              </p14:nvContentPartPr>
              <p14:xfrm>
                <a:off x="11373370" y="4088609"/>
                <a:ext cx="264240" cy="259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DA1F2DF-3178-3650-256C-C6661A20F04F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364370" y="4079969"/>
                  <a:ext cx="281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EE599DD-7D8E-CF96-433A-56E66D9C848B}"/>
                    </a:ext>
                  </a:extLst>
                </p14:cNvPr>
                <p14:cNvContentPartPr/>
                <p14:nvPr/>
              </p14:nvContentPartPr>
              <p14:xfrm>
                <a:off x="9669490" y="4454369"/>
                <a:ext cx="505080" cy="2044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EE599DD-7D8E-CF96-433A-56E66D9C848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660490" y="4445369"/>
                  <a:ext cx="5227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7BD894F7-7C99-4482-4C14-884761B372EE}"/>
                    </a:ext>
                  </a:extLst>
                </p14:cNvPr>
                <p14:cNvContentPartPr/>
                <p14:nvPr/>
              </p14:nvContentPartPr>
              <p14:xfrm>
                <a:off x="10340170" y="4429889"/>
                <a:ext cx="267840" cy="2775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7BD894F7-7C99-4482-4C14-884761B372EE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331170" y="4421249"/>
                  <a:ext cx="2854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F7C070FA-E3B5-03E5-CB64-9F5AD027B182}"/>
                    </a:ext>
                  </a:extLst>
                </p14:cNvPr>
                <p14:cNvContentPartPr/>
                <p14:nvPr/>
              </p14:nvContentPartPr>
              <p14:xfrm>
                <a:off x="10547890" y="4470209"/>
                <a:ext cx="142560" cy="302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F7C070FA-E3B5-03E5-CB64-9F5AD027B18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539250" y="4461569"/>
                  <a:ext cx="160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5F8815D-A289-258F-6CBB-6D656902275E}"/>
                    </a:ext>
                  </a:extLst>
                </p14:cNvPr>
                <p14:cNvContentPartPr/>
                <p14:nvPr/>
              </p14:nvContentPartPr>
              <p14:xfrm>
                <a:off x="10766770" y="4474889"/>
                <a:ext cx="450000" cy="2408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5F8815D-A289-258F-6CBB-6D656902275E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757770" y="4466249"/>
                  <a:ext cx="4676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F77FDBF7-1222-C462-3FDC-6D9D445C5F76}"/>
                    </a:ext>
                  </a:extLst>
                </p14:cNvPr>
                <p14:cNvContentPartPr/>
                <p14:nvPr/>
              </p14:nvContentPartPr>
              <p14:xfrm>
                <a:off x="11073490" y="4507289"/>
                <a:ext cx="251640" cy="277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F77FDBF7-1222-C462-3FDC-6D9D445C5F7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064850" y="4498649"/>
                  <a:ext cx="269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EA5E5E23-3CAD-8E79-277C-CE96F0F0BA31}"/>
                    </a:ext>
                  </a:extLst>
                </p14:cNvPr>
                <p14:cNvContentPartPr/>
                <p14:nvPr/>
              </p14:nvContentPartPr>
              <p14:xfrm>
                <a:off x="11467330" y="4582169"/>
                <a:ext cx="9720" cy="1134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EA5E5E23-3CAD-8E79-277C-CE96F0F0BA3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458690" y="4573529"/>
                  <a:ext cx="273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67CCA00-47E9-800D-3388-431203615C5B}"/>
                    </a:ext>
                  </a:extLst>
                </p14:cNvPr>
                <p14:cNvContentPartPr/>
                <p14:nvPr/>
              </p14:nvContentPartPr>
              <p14:xfrm>
                <a:off x="11462290" y="4496129"/>
                <a:ext cx="22320" cy="147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67CCA00-47E9-800D-3388-431203615C5B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1453650" y="4487129"/>
                  <a:ext cx="39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02591F6D-1E23-81B2-46DF-0327CFD585A8}"/>
                    </a:ext>
                  </a:extLst>
                </p14:cNvPr>
                <p14:cNvContentPartPr/>
                <p14:nvPr/>
              </p14:nvContentPartPr>
              <p14:xfrm>
                <a:off x="11431330" y="4585049"/>
                <a:ext cx="158760" cy="1317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02591F6D-1E23-81B2-46DF-0327CFD585A8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422330" y="4576409"/>
                  <a:ext cx="17640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4164D2B3-E272-C0D6-7913-4C3B60035F26}"/>
              </a:ext>
            </a:extLst>
          </p:cNvPr>
          <p:cNvGrpSpPr/>
          <p:nvPr/>
        </p:nvGrpSpPr>
        <p:grpSpPr>
          <a:xfrm>
            <a:off x="9753010" y="4936409"/>
            <a:ext cx="1549440" cy="266040"/>
            <a:chOff x="9753010" y="4936409"/>
            <a:chExt cx="154944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6AA93546-27A8-787D-99EB-537C163F5335}"/>
                    </a:ext>
                  </a:extLst>
                </p14:cNvPr>
                <p14:cNvContentPartPr/>
                <p14:nvPr/>
              </p14:nvContentPartPr>
              <p14:xfrm>
                <a:off x="9753010" y="4989329"/>
                <a:ext cx="44280" cy="2120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6AA93546-27A8-787D-99EB-537C163F533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744010" y="4980689"/>
                  <a:ext cx="619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F69FCAED-C432-1301-B97E-DE79C1B8D38D}"/>
                    </a:ext>
                  </a:extLst>
                </p14:cNvPr>
                <p14:cNvContentPartPr/>
                <p14:nvPr/>
              </p14:nvContentPartPr>
              <p14:xfrm>
                <a:off x="9866410" y="4979249"/>
                <a:ext cx="201240" cy="1828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F69FCAED-C432-1301-B97E-DE79C1B8D38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857770" y="4970249"/>
                  <a:ext cx="218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B95A1135-E19C-861B-FC63-3F599888A928}"/>
                    </a:ext>
                  </a:extLst>
                </p14:cNvPr>
                <p14:cNvContentPartPr/>
                <p14:nvPr/>
              </p14:nvContentPartPr>
              <p14:xfrm>
                <a:off x="10151530" y="5144849"/>
                <a:ext cx="19440" cy="162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B95A1135-E19C-861B-FC63-3F599888A92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142530" y="5136209"/>
                  <a:ext cx="37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D2EEA463-108F-84C1-0599-46B3913E2BE3}"/>
                    </a:ext>
                  </a:extLst>
                </p14:cNvPr>
                <p14:cNvContentPartPr/>
                <p14:nvPr/>
              </p14:nvContentPartPr>
              <p14:xfrm>
                <a:off x="10250170" y="4964849"/>
                <a:ext cx="92520" cy="2156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D2EEA463-108F-84C1-0599-46B3913E2BE3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241530" y="4956209"/>
                  <a:ext cx="1101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CCAE42EF-2D16-52C4-B24C-913FBD463558}"/>
                    </a:ext>
                  </a:extLst>
                </p14:cNvPr>
                <p14:cNvContentPartPr/>
                <p14:nvPr/>
              </p14:nvContentPartPr>
              <p14:xfrm>
                <a:off x="10447450" y="4965569"/>
                <a:ext cx="37800" cy="2185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CCAE42EF-2D16-52C4-B24C-913FBD463558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438810" y="4956569"/>
                  <a:ext cx="55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0B717B6-7653-E0F2-10E3-B5CBC4A5AAE5}"/>
                    </a:ext>
                  </a:extLst>
                </p14:cNvPr>
                <p14:cNvContentPartPr/>
                <p14:nvPr/>
              </p14:nvContentPartPr>
              <p14:xfrm>
                <a:off x="10710610" y="4957289"/>
                <a:ext cx="190440" cy="2167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0B717B6-7653-E0F2-10E3-B5CBC4A5AAE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701970" y="4948649"/>
                  <a:ext cx="2080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8AFE11CC-4527-2729-D814-0ABF4EEEF3FA}"/>
                    </a:ext>
                  </a:extLst>
                </p14:cNvPr>
                <p14:cNvContentPartPr/>
                <p14:nvPr/>
              </p14:nvContentPartPr>
              <p14:xfrm>
                <a:off x="10961530" y="5047289"/>
                <a:ext cx="138240" cy="1389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8AFE11CC-4527-2729-D814-0ABF4EEEF3F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952530" y="5038649"/>
                  <a:ext cx="155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FC7C32B6-27D3-9490-3D55-143256F3C0AF}"/>
                    </a:ext>
                  </a:extLst>
                </p14:cNvPr>
                <p14:cNvContentPartPr/>
                <p14:nvPr/>
              </p14:nvContentPartPr>
              <p14:xfrm>
                <a:off x="11095090" y="4936409"/>
                <a:ext cx="207360" cy="2660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FC7C32B6-27D3-9490-3D55-143256F3C0A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086090" y="4927409"/>
                  <a:ext cx="22500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2803577D-FAAE-09E5-F81A-564CF2FACF33}"/>
              </a:ext>
            </a:extLst>
          </p:cNvPr>
          <p:cNvGrpSpPr/>
          <p:nvPr/>
        </p:nvGrpSpPr>
        <p:grpSpPr>
          <a:xfrm>
            <a:off x="9740410" y="5365889"/>
            <a:ext cx="885600" cy="297000"/>
            <a:chOff x="9740410" y="5365889"/>
            <a:chExt cx="88560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F6F0F472-272E-03B8-38C7-8A15D41A394B}"/>
                    </a:ext>
                  </a:extLst>
                </p14:cNvPr>
                <p14:cNvContentPartPr/>
                <p14:nvPr/>
              </p14:nvContentPartPr>
              <p14:xfrm>
                <a:off x="9740410" y="5503409"/>
                <a:ext cx="144000" cy="1540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F6F0F472-272E-03B8-38C7-8A15D41A394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731410" y="5494409"/>
                  <a:ext cx="161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2A51DF1A-B22A-317B-78BF-45E421CA7590}"/>
                    </a:ext>
                  </a:extLst>
                </p14:cNvPr>
                <p14:cNvContentPartPr/>
                <p14:nvPr/>
              </p14:nvContentPartPr>
              <p14:xfrm>
                <a:off x="9985210" y="5365889"/>
                <a:ext cx="263880" cy="2829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2A51DF1A-B22A-317B-78BF-45E421CA759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976210" y="5357249"/>
                  <a:ext cx="2815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52BD585E-0BC8-E85C-AEB0-02A3D194C899}"/>
                    </a:ext>
                  </a:extLst>
                </p14:cNvPr>
                <p14:cNvContentPartPr/>
                <p14:nvPr/>
              </p14:nvContentPartPr>
              <p14:xfrm>
                <a:off x="10299850" y="5494769"/>
                <a:ext cx="111960" cy="1623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52BD585E-0BC8-E85C-AEB0-02A3D194C899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291210" y="5486129"/>
                  <a:ext cx="129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2A5081F0-D78C-3229-5451-6521B1FF99AA}"/>
                    </a:ext>
                  </a:extLst>
                </p14:cNvPr>
                <p14:cNvContentPartPr/>
                <p14:nvPr/>
              </p14:nvContentPartPr>
              <p14:xfrm>
                <a:off x="10464730" y="5511689"/>
                <a:ext cx="161280" cy="1512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2A5081F0-D78C-3229-5451-6521B1FF99A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456090" y="5502689"/>
                  <a:ext cx="17892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2A156641-D4ED-81A7-630F-9089212BF1C4}"/>
              </a:ext>
            </a:extLst>
          </p:cNvPr>
          <p:cNvGrpSpPr/>
          <p:nvPr/>
        </p:nvGrpSpPr>
        <p:grpSpPr>
          <a:xfrm>
            <a:off x="10906810" y="5320169"/>
            <a:ext cx="546840" cy="372240"/>
            <a:chOff x="10906810" y="5320169"/>
            <a:chExt cx="54684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2C7AB77A-F5FF-D89B-03EB-53B8D84A351E}"/>
                    </a:ext>
                  </a:extLst>
                </p14:cNvPr>
                <p14:cNvContentPartPr/>
                <p14:nvPr/>
              </p14:nvContentPartPr>
              <p14:xfrm>
                <a:off x="10906810" y="5449769"/>
                <a:ext cx="170640" cy="2300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2C7AB77A-F5FF-D89B-03EB-53B8D84A351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897810" y="5440769"/>
                  <a:ext cx="1882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A273B9BC-D402-185D-8220-5C30A2FBEEAC}"/>
                    </a:ext>
                  </a:extLst>
                </p14:cNvPr>
                <p14:cNvContentPartPr/>
                <p14:nvPr/>
              </p14:nvContentPartPr>
              <p14:xfrm>
                <a:off x="11122090" y="5591609"/>
                <a:ext cx="189720" cy="1008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A273B9BC-D402-185D-8220-5C30A2FBEEA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113450" y="5582609"/>
                  <a:ext cx="207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EBDB51C3-5DF1-6617-9182-C1ABDD6333A3}"/>
                    </a:ext>
                  </a:extLst>
                </p14:cNvPr>
                <p14:cNvContentPartPr/>
                <p14:nvPr/>
              </p14:nvContentPartPr>
              <p14:xfrm>
                <a:off x="11319370" y="5320169"/>
                <a:ext cx="114840" cy="1087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EBDB51C3-5DF1-6617-9182-C1ABDD6333A3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310730" y="5311529"/>
                  <a:ext cx="1324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6142B988-1E74-3963-30C9-AA63B1D87FF5}"/>
                    </a:ext>
                  </a:extLst>
                </p14:cNvPr>
                <p14:cNvContentPartPr/>
                <p14:nvPr/>
              </p14:nvContentPartPr>
              <p14:xfrm>
                <a:off x="11354650" y="5406209"/>
                <a:ext cx="99000" cy="1260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6142B988-1E74-3963-30C9-AA63B1D87FF5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346010" y="5397569"/>
                  <a:ext cx="116640" cy="14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B325519F-A382-581B-AB61-E96CDCEA5E13}"/>
                  </a:ext>
                </a:extLst>
              </p14:cNvPr>
              <p14:cNvContentPartPr/>
              <p14:nvPr/>
            </p14:nvContentPartPr>
            <p14:xfrm>
              <a:off x="9803770" y="5869889"/>
              <a:ext cx="964440" cy="31032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B325519F-A382-581B-AB61-E96CDCEA5E13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9795130" y="5861249"/>
                <a:ext cx="982080" cy="32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0" name="Group 339">
            <a:extLst>
              <a:ext uri="{FF2B5EF4-FFF2-40B4-BE49-F238E27FC236}">
                <a16:creationId xmlns:a16="http://schemas.microsoft.com/office/drawing/2014/main" id="{942C7F26-539B-91A0-DA0C-8F8B61249DDF}"/>
              </a:ext>
            </a:extLst>
          </p:cNvPr>
          <p:cNvGrpSpPr/>
          <p:nvPr/>
        </p:nvGrpSpPr>
        <p:grpSpPr>
          <a:xfrm>
            <a:off x="10855690" y="5969249"/>
            <a:ext cx="960480" cy="421200"/>
            <a:chOff x="10855690" y="5969249"/>
            <a:chExt cx="96048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9443A002-938B-137B-6F8D-9E78CCDFAEBD}"/>
                    </a:ext>
                  </a:extLst>
                </p14:cNvPr>
                <p14:cNvContentPartPr/>
                <p14:nvPr/>
              </p14:nvContentPartPr>
              <p14:xfrm>
                <a:off x="10855690" y="5969249"/>
                <a:ext cx="960480" cy="4212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9443A002-938B-137B-6F8D-9E78CCDFAEBD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847050" y="5960249"/>
                  <a:ext cx="97812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B802E8C5-74D6-9C37-5728-BC5F96FFA3DD}"/>
                    </a:ext>
                  </a:extLst>
                </p14:cNvPr>
                <p14:cNvContentPartPr/>
                <p14:nvPr/>
              </p14:nvContentPartPr>
              <p14:xfrm>
                <a:off x="11528890" y="6006329"/>
                <a:ext cx="33840" cy="810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B802E8C5-74D6-9C37-5728-BC5F96FFA3D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519890" y="5997329"/>
                  <a:ext cx="51480" cy="9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078F07-9763-B0C7-3D9F-66AEF6CD94F0}"/>
                  </a:ext>
                </a:extLst>
              </p14:cNvPr>
              <p14:cNvContentPartPr/>
              <p14:nvPr/>
            </p14:nvContentPartPr>
            <p14:xfrm>
              <a:off x="457106" y="2295689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078F07-9763-B0C7-3D9F-66AEF6CD94F0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448106" y="228668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02BA528-577D-E242-CC77-837EA630FF42}"/>
                  </a:ext>
                </a:extLst>
              </p14:cNvPr>
              <p14:cNvContentPartPr/>
              <p14:nvPr/>
            </p14:nvContentPartPr>
            <p14:xfrm>
              <a:off x="366746" y="2294609"/>
              <a:ext cx="754560" cy="221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02BA528-577D-E242-CC77-837EA630FF42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357746" y="2285609"/>
                <a:ext cx="7722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57756B0-3B63-06BD-384D-25E84B7A918A}"/>
                  </a:ext>
                </a:extLst>
              </p14:cNvPr>
              <p14:cNvContentPartPr/>
              <p14:nvPr/>
            </p14:nvContentPartPr>
            <p14:xfrm>
              <a:off x="715226" y="2257889"/>
              <a:ext cx="360" cy="80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57756B0-3B63-06BD-384D-25E84B7A918A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706226" y="2248889"/>
                <a:ext cx="180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54AF924-2AB2-AD58-22C3-5CE5547A6B33}"/>
                  </a:ext>
                </a:extLst>
              </p14:cNvPr>
              <p14:cNvContentPartPr/>
              <p14:nvPr/>
            </p14:nvContentPartPr>
            <p14:xfrm>
              <a:off x="5444546" y="2133689"/>
              <a:ext cx="744120" cy="3502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54AF924-2AB2-AD58-22C3-5CE5547A6B33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5435906" y="2124689"/>
                <a:ext cx="761760" cy="36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9954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FD5F37-5EBC-865F-3C02-4FF12815C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41" t="20063" b="3968"/>
          <a:stretch/>
        </p:blipFill>
        <p:spPr>
          <a:xfrm>
            <a:off x="8087611" y="16832"/>
            <a:ext cx="4068749" cy="684116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535FF94-9472-85E2-A12C-C23BE488C380}"/>
              </a:ext>
            </a:extLst>
          </p:cNvPr>
          <p:cNvGrpSpPr/>
          <p:nvPr/>
        </p:nvGrpSpPr>
        <p:grpSpPr>
          <a:xfrm>
            <a:off x="254410" y="126089"/>
            <a:ext cx="1447560" cy="501120"/>
            <a:chOff x="254410" y="126089"/>
            <a:chExt cx="1447560" cy="5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D2C7179-B22E-E67B-E269-62037856AC92}"/>
                    </a:ext>
                  </a:extLst>
                </p14:cNvPr>
                <p14:cNvContentPartPr/>
                <p14:nvPr/>
              </p14:nvContentPartPr>
              <p14:xfrm>
                <a:off x="254410" y="167129"/>
                <a:ext cx="349920" cy="303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D2C7179-B22E-E67B-E269-62037856AC9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5410" y="158129"/>
                  <a:ext cx="3675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7CB8269-923A-F387-17E5-6EA9CC4C7147}"/>
                    </a:ext>
                  </a:extLst>
                </p14:cNvPr>
                <p14:cNvContentPartPr/>
                <p14:nvPr/>
              </p14:nvContentPartPr>
              <p14:xfrm>
                <a:off x="643210" y="126089"/>
                <a:ext cx="49680" cy="360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7CB8269-923A-F387-17E5-6EA9CC4C714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4210" y="117449"/>
                  <a:ext cx="673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AC87C29-2427-0BCE-C700-1D58686C55AA}"/>
                    </a:ext>
                  </a:extLst>
                </p14:cNvPr>
                <p14:cNvContentPartPr/>
                <p14:nvPr/>
              </p14:nvContentPartPr>
              <p14:xfrm>
                <a:off x="742570" y="361889"/>
                <a:ext cx="274320" cy="109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AC87C29-2427-0BCE-C700-1D58686C55A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3930" y="352889"/>
                  <a:ext cx="291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90A98D0-DB1D-7AA5-7955-0F19E10471B7}"/>
                    </a:ext>
                  </a:extLst>
                </p14:cNvPr>
                <p14:cNvContentPartPr/>
                <p14:nvPr/>
              </p14:nvContentPartPr>
              <p14:xfrm>
                <a:off x="1333690" y="205649"/>
                <a:ext cx="24840" cy="245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90A98D0-DB1D-7AA5-7955-0F19E10471B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24690" y="197009"/>
                  <a:ext cx="424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E756826-C234-CD1A-6B5D-E22B3111F5D3}"/>
                    </a:ext>
                  </a:extLst>
                </p14:cNvPr>
                <p14:cNvContentPartPr/>
                <p14:nvPr/>
              </p14:nvContentPartPr>
              <p14:xfrm>
                <a:off x="1269250" y="184049"/>
                <a:ext cx="258120" cy="64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E756826-C234-CD1A-6B5D-E22B3111F5D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60610" y="175049"/>
                  <a:ext cx="2757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EAE3B98-ABF1-48F7-8DA5-F3C8FB0761C0}"/>
                    </a:ext>
                  </a:extLst>
                </p14:cNvPr>
                <p14:cNvContentPartPr/>
                <p14:nvPr/>
              </p14:nvContentPartPr>
              <p14:xfrm>
                <a:off x="1377250" y="364409"/>
                <a:ext cx="324720" cy="262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EAE3B98-ABF1-48F7-8DA5-F3C8FB0761C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68610" y="355769"/>
                  <a:ext cx="342360" cy="28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3ADAB1B-9851-247A-D434-51F95952BDD1}"/>
                  </a:ext>
                </a:extLst>
              </p14:cNvPr>
              <p14:cNvContentPartPr/>
              <p14:nvPr/>
            </p14:nvContentPartPr>
            <p14:xfrm>
              <a:off x="2072770" y="357569"/>
              <a:ext cx="301680" cy="138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3ADAB1B-9851-247A-D434-51F95952BDD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64130" y="348569"/>
                <a:ext cx="3193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C0EFF31-2921-6EFD-B70D-FC51EDB92403}"/>
                  </a:ext>
                </a:extLst>
              </p14:cNvPr>
              <p14:cNvContentPartPr/>
              <p14:nvPr/>
            </p14:nvContentPartPr>
            <p14:xfrm>
              <a:off x="2178610" y="223289"/>
              <a:ext cx="27720" cy="11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C0EFF31-2921-6EFD-B70D-FC51EDB9240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69970" y="214649"/>
                <a:ext cx="4536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439BCFD6-F7A7-386E-7AC3-938309017565}"/>
              </a:ext>
            </a:extLst>
          </p:cNvPr>
          <p:cNvGrpSpPr/>
          <p:nvPr/>
        </p:nvGrpSpPr>
        <p:grpSpPr>
          <a:xfrm>
            <a:off x="2651290" y="260729"/>
            <a:ext cx="768960" cy="282960"/>
            <a:chOff x="2651290" y="260729"/>
            <a:chExt cx="76896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B3A3DDD-BC51-1C68-AF4B-F40840612583}"/>
                    </a:ext>
                  </a:extLst>
                </p14:cNvPr>
                <p14:cNvContentPartPr/>
                <p14:nvPr/>
              </p14:nvContentPartPr>
              <p14:xfrm>
                <a:off x="2651290" y="297809"/>
                <a:ext cx="212760" cy="191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B3A3DDD-BC51-1C68-AF4B-F4084061258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42290" y="288809"/>
                  <a:ext cx="230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A95BAFD-C64A-660F-688F-1952575A8C91}"/>
                    </a:ext>
                  </a:extLst>
                </p14:cNvPr>
                <p14:cNvContentPartPr/>
                <p14:nvPr/>
              </p14:nvContentPartPr>
              <p14:xfrm>
                <a:off x="2949010" y="436409"/>
                <a:ext cx="12960" cy="61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A95BAFD-C64A-660F-688F-1952575A8C9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40370" y="427409"/>
                  <a:ext cx="30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B1BDD00-A429-528B-8721-F48FCB0E0C6F}"/>
                    </a:ext>
                  </a:extLst>
                </p14:cNvPr>
                <p14:cNvContentPartPr/>
                <p14:nvPr/>
              </p14:nvContentPartPr>
              <p14:xfrm>
                <a:off x="3133330" y="286649"/>
                <a:ext cx="7560" cy="245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B1BDD00-A429-528B-8721-F48FCB0E0C6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24330" y="278009"/>
                  <a:ext cx="25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6F1C62E-132E-8BBD-01CA-23D822906B49}"/>
                    </a:ext>
                  </a:extLst>
                </p14:cNvPr>
                <p14:cNvContentPartPr/>
                <p14:nvPr/>
              </p14:nvContentPartPr>
              <p14:xfrm>
                <a:off x="3057370" y="282689"/>
                <a:ext cx="113400" cy="155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6F1C62E-132E-8BBD-01CA-23D822906B4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48370" y="273689"/>
                  <a:ext cx="131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6B33812-943C-811E-9E6C-68D87E9E293E}"/>
                    </a:ext>
                  </a:extLst>
                </p14:cNvPr>
                <p14:cNvContentPartPr/>
                <p14:nvPr/>
              </p14:nvContentPartPr>
              <p14:xfrm>
                <a:off x="3348610" y="292409"/>
                <a:ext cx="10080" cy="251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6B33812-943C-811E-9E6C-68D87E9E293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39970" y="283769"/>
                  <a:ext cx="277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CD05956-91ED-549E-1A6D-7C39C10100EE}"/>
                    </a:ext>
                  </a:extLst>
                </p14:cNvPr>
                <p14:cNvContentPartPr/>
                <p14:nvPr/>
              </p14:nvContentPartPr>
              <p14:xfrm>
                <a:off x="3186970" y="260729"/>
                <a:ext cx="233280" cy="167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CD05956-91ED-549E-1A6D-7C39C10100E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77970" y="252089"/>
                  <a:ext cx="25092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7EFA4B7-A204-CCB6-9CBE-E61B802889C4}"/>
              </a:ext>
            </a:extLst>
          </p:cNvPr>
          <p:cNvGrpSpPr/>
          <p:nvPr/>
        </p:nvGrpSpPr>
        <p:grpSpPr>
          <a:xfrm>
            <a:off x="3599890" y="234449"/>
            <a:ext cx="583560" cy="356040"/>
            <a:chOff x="3599890" y="234449"/>
            <a:chExt cx="58356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4248FE3-0543-6B3B-03A2-5C1D5BAD1D63}"/>
                    </a:ext>
                  </a:extLst>
                </p14:cNvPr>
                <p14:cNvContentPartPr/>
                <p14:nvPr/>
              </p14:nvContentPartPr>
              <p14:xfrm>
                <a:off x="3599890" y="234449"/>
                <a:ext cx="237960" cy="312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4248FE3-0543-6B3B-03A2-5C1D5BAD1D6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90890" y="225809"/>
                  <a:ext cx="2556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0AE3D6B-7D90-D87F-D89E-061A012DC9E0}"/>
                    </a:ext>
                  </a:extLst>
                </p14:cNvPr>
                <p14:cNvContentPartPr/>
                <p14:nvPr/>
              </p14:nvContentPartPr>
              <p14:xfrm>
                <a:off x="3880690" y="399329"/>
                <a:ext cx="142920" cy="150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0AE3D6B-7D90-D87F-D89E-061A012DC9E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71690" y="390329"/>
                  <a:ext cx="160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BA03C1C-DC6E-36CA-B4E5-9D34F42553C9}"/>
                    </a:ext>
                  </a:extLst>
                </p14:cNvPr>
                <p14:cNvContentPartPr/>
                <p14:nvPr/>
              </p14:nvContentPartPr>
              <p14:xfrm>
                <a:off x="4044490" y="267209"/>
                <a:ext cx="138960" cy="323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BA03C1C-DC6E-36CA-B4E5-9D34F42553C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35490" y="258209"/>
                  <a:ext cx="156600" cy="34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9F1D50-71CB-3A6F-4332-E2313A00867E}"/>
              </a:ext>
            </a:extLst>
          </p:cNvPr>
          <p:cNvGrpSpPr/>
          <p:nvPr/>
        </p:nvGrpSpPr>
        <p:grpSpPr>
          <a:xfrm>
            <a:off x="4606450" y="149489"/>
            <a:ext cx="1653840" cy="398880"/>
            <a:chOff x="4606450" y="149489"/>
            <a:chExt cx="165384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6AA925F-E33F-FC04-8455-7AEE286157D1}"/>
                    </a:ext>
                  </a:extLst>
                </p14:cNvPr>
                <p14:cNvContentPartPr/>
                <p14:nvPr/>
              </p14:nvContentPartPr>
              <p14:xfrm>
                <a:off x="4606450" y="319409"/>
                <a:ext cx="837000" cy="228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6AA925F-E33F-FC04-8455-7AEE286157D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97810" y="310769"/>
                  <a:ext cx="8546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E963E70-1D82-7605-88D0-A012B42C92B0}"/>
                    </a:ext>
                  </a:extLst>
                </p14:cNvPr>
                <p14:cNvContentPartPr/>
                <p14:nvPr/>
              </p14:nvContentPartPr>
              <p14:xfrm>
                <a:off x="5659450" y="149489"/>
                <a:ext cx="600840" cy="392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E963E70-1D82-7605-88D0-A012B42C92B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50810" y="140849"/>
                  <a:ext cx="6184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F954C7D-C05D-2F4F-BF66-AA564B3D212C}"/>
                    </a:ext>
                  </a:extLst>
                </p14:cNvPr>
                <p14:cNvContentPartPr/>
                <p14:nvPr/>
              </p14:nvContentPartPr>
              <p14:xfrm>
                <a:off x="5735770" y="347129"/>
                <a:ext cx="332280" cy="20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F954C7D-C05D-2F4F-BF66-AA564B3D212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726770" y="338489"/>
                  <a:ext cx="34992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180CC2D-B300-4C81-2063-7E399606C070}"/>
              </a:ext>
            </a:extLst>
          </p:cNvPr>
          <p:cNvGrpSpPr/>
          <p:nvPr/>
        </p:nvGrpSpPr>
        <p:grpSpPr>
          <a:xfrm>
            <a:off x="308108" y="1859849"/>
            <a:ext cx="1554840" cy="361080"/>
            <a:chOff x="308108" y="1859849"/>
            <a:chExt cx="155484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52C06AF-8457-4933-23AA-502DEFBF18D9}"/>
                    </a:ext>
                  </a:extLst>
                </p14:cNvPr>
                <p14:cNvContentPartPr/>
                <p14:nvPr/>
              </p14:nvContentPartPr>
              <p14:xfrm>
                <a:off x="336908" y="1883609"/>
                <a:ext cx="104040" cy="299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52C06AF-8457-4933-23AA-502DEFBF18D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27908" y="1874609"/>
                  <a:ext cx="1216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4F7D101-AB3A-2350-DC69-42FAC9F1B389}"/>
                    </a:ext>
                  </a:extLst>
                </p14:cNvPr>
                <p14:cNvContentPartPr/>
                <p14:nvPr/>
              </p14:nvContentPartPr>
              <p14:xfrm>
                <a:off x="308108" y="1998449"/>
                <a:ext cx="200520" cy="25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4F7D101-AB3A-2350-DC69-42FAC9F1B38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9468" y="1989449"/>
                  <a:ext cx="218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60D640A-B85F-3BCD-9298-4AFA1EB07E9A}"/>
                    </a:ext>
                  </a:extLst>
                </p14:cNvPr>
                <p14:cNvContentPartPr/>
                <p14:nvPr/>
              </p14:nvContentPartPr>
              <p14:xfrm>
                <a:off x="472988" y="1880369"/>
                <a:ext cx="518400" cy="315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60D640A-B85F-3BCD-9298-4AFA1EB07E9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63988" y="1871729"/>
                  <a:ext cx="5360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57F8C75-BAB3-441A-F169-AC9AE0CE47FB}"/>
                    </a:ext>
                  </a:extLst>
                </p14:cNvPr>
                <p14:cNvContentPartPr/>
                <p14:nvPr/>
              </p14:nvContentPartPr>
              <p14:xfrm>
                <a:off x="1241228" y="1859849"/>
                <a:ext cx="621720" cy="361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57F8C75-BAB3-441A-F169-AC9AE0CE47F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232588" y="1851209"/>
                  <a:ext cx="63936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3891E13-019B-238D-D9AB-D46185875A98}"/>
                    </a:ext>
                  </a:extLst>
                </p14:cNvPr>
                <p14:cNvContentPartPr/>
                <p14:nvPr/>
              </p14:nvContentPartPr>
              <p14:xfrm>
                <a:off x="1738388" y="1975409"/>
                <a:ext cx="24840" cy="17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3891E13-019B-238D-D9AB-D46185875A9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729748" y="1966769"/>
                  <a:ext cx="42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7686F81-2668-358A-ED98-08F9847DF489}"/>
                    </a:ext>
                  </a:extLst>
                </p14:cNvPr>
                <p14:cNvContentPartPr/>
                <p14:nvPr/>
              </p14:nvContentPartPr>
              <p14:xfrm>
                <a:off x="1288748" y="2048489"/>
                <a:ext cx="255600" cy="14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7686F81-2668-358A-ED98-08F9847DF48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279748" y="2039849"/>
                  <a:ext cx="2732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DA8BDB4-DD5B-E601-3A73-ED03116E8AD3}"/>
              </a:ext>
            </a:extLst>
          </p:cNvPr>
          <p:cNvGrpSpPr/>
          <p:nvPr/>
        </p:nvGrpSpPr>
        <p:grpSpPr>
          <a:xfrm>
            <a:off x="2095868" y="1881809"/>
            <a:ext cx="1339560" cy="504720"/>
            <a:chOff x="2095868" y="1881809"/>
            <a:chExt cx="133956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83982BE-2F76-97B3-42B0-11A750F4E538}"/>
                    </a:ext>
                  </a:extLst>
                </p14:cNvPr>
                <p14:cNvContentPartPr/>
                <p14:nvPr/>
              </p14:nvContentPartPr>
              <p14:xfrm>
                <a:off x="2095868" y="1881809"/>
                <a:ext cx="1339560" cy="504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83982BE-2F76-97B3-42B0-11A750F4E53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087228" y="1873169"/>
                  <a:ext cx="135720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471638C-8A97-B781-BA6E-A4302F410960}"/>
                    </a:ext>
                  </a:extLst>
                </p14:cNvPr>
                <p14:cNvContentPartPr/>
                <p14:nvPr/>
              </p14:nvContentPartPr>
              <p14:xfrm>
                <a:off x="2630108" y="1999529"/>
                <a:ext cx="422640" cy="23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471638C-8A97-B781-BA6E-A4302F41096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621468" y="1990529"/>
                  <a:ext cx="440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318E19F-6EA4-6838-6006-845C5379DA39}"/>
                    </a:ext>
                  </a:extLst>
                </p14:cNvPr>
                <p14:cNvContentPartPr/>
                <p14:nvPr/>
              </p14:nvContentPartPr>
              <p14:xfrm>
                <a:off x="3311228" y="1901969"/>
                <a:ext cx="15480" cy="108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318E19F-6EA4-6838-6006-845C5379DA3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302228" y="1893329"/>
                  <a:ext cx="3312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E4E68CF-64E0-EFC0-EFDF-2383AE66A736}"/>
              </a:ext>
            </a:extLst>
          </p:cNvPr>
          <p:cNvGrpSpPr/>
          <p:nvPr/>
        </p:nvGrpSpPr>
        <p:grpSpPr>
          <a:xfrm>
            <a:off x="3656468" y="1865969"/>
            <a:ext cx="2219040" cy="559440"/>
            <a:chOff x="3656468" y="1865969"/>
            <a:chExt cx="221904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9E7582D-FCA3-F00E-CAD9-88953B9443F7}"/>
                    </a:ext>
                  </a:extLst>
                </p14:cNvPr>
                <p14:cNvContentPartPr/>
                <p14:nvPr/>
              </p14:nvContentPartPr>
              <p14:xfrm>
                <a:off x="3656468" y="2017169"/>
                <a:ext cx="1055520" cy="408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9E7582D-FCA3-F00E-CAD9-88953B9443F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647468" y="2008529"/>
                  <a:ext cx="10731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F9E21A6-C90A-C757-6E11-828D9C50C29B}"/>
                    </a:ext>
                  </a:extLst>
                </p14:cNvPr>
                <p14:cNvContentPartPr/>
                <p14:nvPr/>
              </p14:nvContentPartPr>
              <p14:xfrm>
                <a:off x="4926908" y="1964969"/>
                <a:ext cx="380880" cy="166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F9E21A6-C90A-C757-6E11-828D9C50C29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18268" y="1956329"/>
                  <a:ext cx="398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53E7249-AF3B-2700-D30D-82C479231004}"/>
                    </a:ext>
                  </a:extLst>
                </p14:cNvPr>
                <p14:cNvContentPartPr/>
                <p14:nvPr/>
              </p14:nvContentPartPr>
              <p14:xfrm>
                <a:off x="5067308" y="1884689"/>
                <a:ext cx="32760" cy="25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53E7249-AF3B-2700-D30D-82C47923100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058668" y="1875689"/>
                  <a:ext cx="50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DE189FF-ADAC-5BE6-57AD-A3BF6C53788C}"/>
                    </a:ext>
                  </a:extLst>
                </p14:cNvPr>
                <p14:cNvContentPartPr/>
                <p14:nvPr/>
              </p14:nvContentPartPr>
              <p14:xfrm>
                <a:off x="5453948" y="1970009"/>
                <a:ext cx="421560" cy="157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DE189FF-ADAC-5BE6-57AD-A3BF6C53788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445308" y="1961369"/>
                  <a:ext cx="439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6CA90B4-BDCD-B036-6B83-84A8F32D5439}"/>
                    </a:ext>
                  </a:extLst>
                </p14:cNvPr>
                <p14:cNvContentPartPr/>
                <p14:nvPr/>
              </p14:nvContentPartPr>
              <p14:xfrm>
                <a:off x="5651948" y="1865969"/>
                <a:ext cx="41040" cy="19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6CA90B4-BDCD-B036-6B83-84A8F32D543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642948" y="1857329"/>
                  <a:ext cx="5868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4CCBF70-F895-E519-3C2B-3C17404A618A}"/>
                  </a:ext>
                </a:extLst>
              </p14:cNvPr>
              <p14:cNvContentPartPr/>
              <p14:nvPr/>
            </p14:nvContentPartPr>
            <p14:xfrm>
              <a:off x="272108" y="2430449"/>
              <a:ext cx="1504080" cy="208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4CCBF70-F895-E519-3C2B-3C17404A618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63108" y="2421449"/>
                <a:ext cx="15217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8333818-31D0-CF92-CB1B-5D1B9C269277}"/>
                  </a:ext>
                </a:extLst>
              </p14:cNvPr>
              <p14:cNvContentPartPr/>
              <p14:nvPr/>
            </p14:nvContentPartPr>
            <p14:xfrm>
              <a:off x="274570" y="862649"/>
              <a:ext cx="1376280" cy="216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8333818-31D0-CF92-CB1B-5D1B9C26927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65570" y="853649"/>
                <a:ext cx="13939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DA741CD-FFEE-AC5D-7D4F-6FFBEF9E3597}"/>
                  </a:ext>
                </a:extLst>
              </p14:cNvPr>
              <p14:cNvContentPartPr/>
              <p14:nvPr/>
            </p14:nvContentPartPr>
            <p14:xfrm>
              <a:off x="997090" y="787409"/>
              <a:ext cx="20160" cy="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DA741CD-FFEE-AC5D-7D4F-6FFBEF9E359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88090" y="778409"/>
                <a:ext cx="378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15AF2F3-2FC8-B2D0-9656-A116FB09432F}"/>
                  </a:ext>
                </a:extLst>
              </p14:cNvPr>
              <p14:cNvContentPartPr/>
              <p14:nvPr/>
            </p14:nvContentPartPr>
            <p14:xfrm>
              <a:off x="600370" y="800009"/>
              <a:ext cx="53640" cy="20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15AF2F3-2FC8-B2D0-9656-A116FB09432F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91730" y="791009"/>
                <a:ext cx="712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2255CB5-AC30-308D-BBAD-D50BF1E0F975}"/>
                  </a:ext>
                </a:extLst>
              </p14:cNvPr>
              <p14:cNvContentPartPr/>
              <p14:nvPr/>
            </p14:nvContentPartPr>
            <p14:xfrm>
              <a:off x="1919050" y="901529"/>
              <a:ext cx="1022040" cy="405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2255CB5-AC30-308D-BBAD-D50BF1E0F97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910050" y="892529"/>
                <a:ext cx="10396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D201994-F066-CCCA-827C-A39BADD6A31E}"/>
                  </a:ext>
                </a:extLst>
              </p14:cNvPr>
              <p14:cNvContentPartPr/>
              <p14:nvPr/>
            </p14:nvContentPartPr>
            <p14:xfrm>
              <a:off x="3339250" y="792089"/>
              <a:ext cx="262080" cy="419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D201994-F066-CCCA-827C-A39BADD6A31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330610" y="783089"/>
                <a:ext cx="27972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4F17AA3-B161-129F-A320-C6020859938E}"/>
                  </a:ext>
                </a:extLst>
              </p14:cNvPr>
              <p14:cNvContentPartPr/>
              <p14:nvPr/>
            </p14:nvContentPartPr>
            <p14:xfrm>
              <a:off x="3966730" y="833489"/>
              <a:ext cx="183600" cy="246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4F17AA3-B161-129F-A320-C6020859938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957730" y="824489"/>
                <a:ext cx="2012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243B865-9457-1E8A-AE7A-F281B4850668}"/>
                  </a:ext>
                </a:extLst>
              </p14:cNvPr>
              <p14:cNvContentPartPr/>
              <p14:nvPr/>
            </p14:nvContentPartPr>
            <p14:xfrm>
              <a:off x="4199650" y="985049"/>
              <a:ext cx="54360" cy="100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243B865-9457-1E8A-AE7A-F281B485066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190650" y="976049"/>
                <a:ext cx="720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6ABE279-38DF-2DB4-324D-4A1D14193F2A}"/>
                  </a:ext>
                </a:extLst>
              </p14:cNvPr>
              <p14:cNvContentPartPr/>
              <p14:nvPr/>
            </p14:nvContentPartPr>
            <p14:xfrm>
              <a:off x="4240330" y="869129"/>
              <a:ext cx="25920" cy="19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6ABE279-38DF-2DB4-324D-4A1D14193F2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231690" y="860489"/>
                <a:ext cx="435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C641C70-5B06-1558-31DA-324D7AB5D0F6}"/>
                  </a:ext>
                </a:extLst>
              </p14:cNvPr>
              <p14:cNvContentPartPr/>
              <p14:nvPr/>
            </p14:nvContentPartPr>
            <p14:xfrm>
              <a:off x="4337890" y="780569"/>
              <a:ext cx="95760" cy="1062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C641C70-5B06-1558-31DA-324D7AB5D0F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329250" y="771929"/>
                <a:ext cx="1134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9B11D50-2D78-A75C-B37B-4043B3D92F42}"/>
                  </a:ext>
                </a:extLst>
              </p14:cNvPr>
              <p14:cNvContentPartPr/>
              <p14:nvPr/>
            </p14:nvContentPartPr>
            <p14:xfrm>
              <a:off x="4666210" y="774809"/>
              <a:ext cx="517680" cy="277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9B11D50-2D78-A75C-B37B-4043B3D92F4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657570" y="766169"/>
                <a:ext cx="53532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5A3AF92-77D6-96B6-B3D4-9591FB1B8E8C}"/>
                  </a:ext>
                </a:extLst>
              </p14:cNvPr>
              <p14:cNvContentPartPr/>
              <p14:nvPr/>
            </p14:nvContentPartPr>
            <p14:xfrm>
              <a:off x="5561170" y="942569"/>
              <a:ext cx="15480" cy="217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5A3AF92-77D6-96B6-B3D4-9591FB1B8E8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552170" y="933569"/>
                <a:ext cx="331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5B9DECC-C4AC-6D3B-31CF-029BE145BF80}"/>
                  </a:ext>
                </a:extLst>
              </p14:cNvPr>
              <p14:cNvContentPartPr/>
              <p14:nvPr/>
            </p14:nvContentPartPr>
            <p14:xfrm>
              <a:off x="5553250" y="897209"/>
              <a:ext cx="66960" cy="140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5B9DECC-C4AC-6D3B-31CF-029BE145BF8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544250" y="888569"/>
                <a:ext cx="846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0C614D7-9365-8639-29F1-C2813D003A28}"/>
                  </a:ext>
                </a:extLst>
              </p14:cNvPr>
              <p14:cNvContentPartPr/>
              <p14:nvPr/>
            </p14:nvContentPartPr>
            <p14:xfrm>
              <a:off x="5875090" y="1031129"/>
              <a:ext cx="87840" cy="1036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0C614D7-9365-8639-29F1-C2813D003A2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866090" y="1022489"/>
                <a:ext cx="1054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B4FBB90-5C4C-2A86-DF72-E37E3569C9AE}"/>
                  </a:ext>
                </a:extLst>
              </p14:cNvPr>
              <p14:cNvContentPartPr/>
              <p14:nvPr/>
            </p14:nvContentPartPr>
            <p14:xfrm>
              <a:off x="367450" y="1289249"/>
              <a:ext cx="808920" cy="332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B4FBB90-5C4C-2A86-DF72-E37E3569C9A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58810" y="1280609"/>
                <a:ext cx="82656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214EEE2-C3D3-487B-4C6F-78808CD10BF1}"/>
                  </a:ext>
                </a:extLst>
              </p14:cNvPr>
              <p14:cNvContentPartPr/>
              <p14:nvPr/>
            </p14:nvContentPartPr>
            <p14:xfrm>
              <a:off x="873610" y="1370969"/>
              <a:ext cx="27720" cy="147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214EEE2-C3D3-487B-4C6F-78808CD10BF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64970" y="1362329"/>
                <a:ext cx="453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88AE1A7-EBB0-F02E-6A08-E957159FDD66}"/>
                  </a:ext>
                </a:extLst>
              </p14:cNvPr>
              <p14:cNvContentPartPr/>
              <p14:nvPr/>
            </p14:nvContentPartPr>
            <p14:xfrm>
              <a:off x="1372570" y="1529009"/>
              <a:ext cx="320040" cy="1116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88AE1A7-EBB0-F02E-6A08-E957159FDD6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363570" y="1520009"/>
                <a:ext cx="3376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7F9CEE6-0E3C-8819-4842-974EFB80FAF5}"/>
                  </a:ext>
                </a:extLst>
              </p14:cNvPr>
              <p14:cNvContentPartPr/>
              <p14:nvPr/>
            </p14:nvContentPartPr>
            <p14:xfrm>
              <a:off x="1456810" y="1427129"/>
              <a:ext cx="30960" cy="11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7F9CEE6-0E3C-8819-4842-974EFB80FAF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448170" y="1418489"/>
                <a:ext cx="486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9624BAA-B6CC-D3C8-C1F7-89194C465F62}"/>
                  </a:ext>
                </a:extLst>
              </p14:cNvPr>
              <p14:cNvContentPartPr/>
              <p14:nvPr/>
            </p14:nvContentPartPr>
            <p14:xfrm>
              <a:off x="1965490" y="1434329"/>
              <a:ext cx="40320" cy="2426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9624BAA-B6CC-D3C8-C1F7-89194C465F62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956850" y="1425689"/>
                <a:ext cx="5796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20AEF8F-BBCC-EE9C-54F8-96156874D631}"/>
                  </a:ext>
                </a:extLst>
              </p14:cNvPr>
              <p14:cNvContentPartPr/>
              <p14:nvPr/>
            </p14:nvContentPartPr>
            <p14:xfrm>
              <a:off x="2085730" y="1468889"/>
              <a:ext cx="165240" cy="239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20AEF8F-BBCC-EE9C-54F8-96156874D631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077090" y="1460249"/>
                <a:ext cx="18288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2136AAF-443B-CF7F-54F4-6AEB3361744A}"/>
                  </a:ext>
                </a:extLst>
              </p14:cNvPr>
              <p14:cNvContentPartPr/>
              <p14:nvPr/>
            </p14:nvContentPartPr>
            <p14:xfrm>
              <a:off x="2300290" y="1635929"/>
              <a:ext cx="10080" cy="619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2136AAF-443B-CF7F-54F4-6AEB3361744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291290" y="1627289"/>
                <a:ext cx="277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092D15C-7625-6038-E050-557853F93948}"/>
                  </a:ext>
                </a:extLst>
              </p14:cNvPr>
              <p14:cNvContentPartPr/>
              <p14:nvPr/>
            </p14:nvContentPartPr>
            <p14:xfrm>
              <a:off x="2424850" y="1458809"/>
              <a:ext cx="163440" cy="2106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092D15C-7625-6038-E050-557853F93948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415850" y="1450169"/>
                <a:ext cx="1810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7669DA3-E2A8-72AA-64CB-89D8E6D67213}"/>
                  </a:ext>
                </a:extLst>
              </p14:cNvPr>
              <p14:cNvContentPartPr/>
              <p14:nvPr/>
            </p14:nvContentPartPr>
            <p14:xfrm>
              <a:off x="2652370" y="1425689"/>
              <a:ext cx="16560" cy="2916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7669DA3-E2A8-72AA-64CB-89D8E6D67213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643370" y="1417049"/>
                <a:ext cx="3420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9B8ADAE-4990-C2E7-ABF3-3116912015E5}"/>
                  </a:ext>
                </a:extLst>
              </p14:cNvPr>
              <p14:cNvContentPartPr/>
              <p14:nvPr/>
            </p14:nvContentPartPr>
            <p14:xfrm>
              <a:off x="2862610" y="1436849"/>
              <a:ext cx="229320" cy="2595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9B8ADAE-4990-C2E7-ABF3-3116912015E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853970" y="1428209"/>
                <a:ext cx="2469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7D2A212-F80E-3788-53CA-1E08B68CF59F}"/>
                  </a:ext>
                </a:extLst>
              </p14:cNvPr>
              <p14:cNvContentPartPr/>
              <p14:nvPr/>
            </p14:nvContentPartPr>
            <p14:xfrm>
              <a:off x="3135130" y="1566809"/>
              <a:ext cx="128520" cy="100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7D2A212-F80E-3788-53CA-1E08B68CF59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126130" y="1557809"/>
                <a:ext cx="1461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2CDBCAE-0CD0-1EE1-AC76-5B1B06742496}"/>
                  </a:ext>
                </a:extLst>
              </p14:cNvPr>
              <p14:cNvContentPartPr/>
              <p14:nvPr/>
            </p14:nvContentPartPr>
            <p14:xfrm>
              <a:off x="3313690" y="1426409"/>
              <a:ext cx="184320" cy="2912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2CDBCAE-0CD0-1EE1-AC76-5B1B0674249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305050" y="1417769"/>
                <a:ext cx="2019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0BDCEC9-BE90-CF4F-173E-76F8548E8347}"/>
                  </a:ext>
                </a:extLst>
              </p14:cNvPr>
              <p14:cNvContentPartPr/>
              <p14:nvPr/>
            </p14:nvContentPartPr>
            <p14:xfrm>
              <a:off x="3774490" y="1390049"/>
              <a:ext cx="761400" cy="2480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0BDCEC9-BE90-CF4F-173E-76F8548E834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765490" y="1381049"/>
                <a:ext cx="77904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4D4901E-07FB-B058-250C-71E11A32CC07}"/>
                  </a:ext>
                </a:extLst>
              </p14:cNvPr>
              <p14:cNvContentPartPr/>
              <p14:nvPr/>
            </p14:nvContentPartPr>
            <p14:xfrm>
              <a:off x="4706890" y="1291409"/>
              <a:ext cx="574560" cy="3103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4D4901E-07FB-B058-250C-71E11A32CC0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697890" y="1282769"/>
                <a:ext cx="5922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7411CAB-6156-6C83-43FC-5AC21172A87A}"/>
                  </a:ext>
                </a:extLst>
              </p14:cNvPr>
              <p14:cNvContentPartPr/>
              <p14:nvPr/>
            </p14:nvContentPartPr>
            <p14:xfrm>
              <a:off x="4768090" y="1381049"/>
              <a:ext cx="303120" cy="60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7411CAB-6156-6C83-43FC-5AC21172A87A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759090" y="1372409"/>
                <a:ext cx="32076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7F384210-454D-AA23-E1F9-821D90C69904}"/>
              </a:ext>
            </a:extLst>
          </p:cNvPr>
          <p:cNvGrpSpPr/>
          <p:nvPr/>
        </p:nvGrpSpPr>
        <p:grpSpPr>
          <a:xfrm>
            <a:off x="5623450" y="1274129"/>
            <a:ext cx="2234520" cy="503640"/>
            <a:chOff x="5623450" y="1274129"/>
            <a:chExt cx="2234520" cy="50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A749C5D-7F70-1D67-5AB5-153EA5A61A39}"/>
                    </a:ext>
                  </a:extLst>
                </p14:cNvPr>
                <p14:cNvContentPartPr/>
                <p14:nvPr/>
              </p14:nvContentPartPr>
              <p14:xfrm>
                <a:off x="5623450" y="1340369"/>
                <a:ext cx="204120" cy="270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A749C5D-7F70-1D67-5AB5-153EA5A61A3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614450" y="1331369"/>
                  <a:ext cx="2217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E2A7DAE-1F93-7B20-37D2-6718F754D9BE}"/>
                    </a:ext>
                  </a:extLst>
                </p14:cNvPr>
                <p14:cNvContentPartPr/>
                <p14:nvPr/>
              </p14:nvContentPartPr>
              <p14:xfrm>
                <a:off x="5831170" y="1509569"/>
                <a:ext cx="176760" cy="98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E2A7DAE-1F93-7B20-37D2-6718F754D9B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822530" y="1500929"/>
                  <a:ext cx="194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99A2326-4621-4DA7-C1AF-F912C485917F}"/>
                    </a:ext>
                  </a:extLst>
                </p14:cNvPr>
                <p14:cNvContentPartPr/>
                <p14:nvPr/>
              </p14:nvContentPartPr>
              <p14:xfrm>
                <a:off x="6058690" y="1274129"/>
                <a:ext cx="124920" cy="73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99A2326-4621-4DA7-C1AF-F912C485917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049690" y="1265489"/>
                  <a:ext cx="142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1D6A9AB-E83F-01DE-E7F4-BC9FCA52B2C6}"/>
                    </a:ext>
                  </a:extLst>
                </p14:cNvPr>
                <p14:cNvContentPartPr/>
                <p14:nvPr/>
              </p14:nvContentPartPr>
              <p14:xfrm>
                <a:off x="6072370" y="1365209"/>
                <a:ext cx="84600" cy="115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1D6A9AB-E83F-01DE-E7F4-BC9FCA52B2C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063370" y="1356209"/>
                  <a:ext cx="102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EE7A625-2CC8-E3AE-5B83-8C4B61422816}"/>
                    </a:ext>
                  </a:extLst>
                </p14:cNvPr>
                <p14:cNvContentPartPr/>
                <p14:nvPr/>
              </p14:nvContentPartPr>
              <p14:xfrm>
                <a:off x="6378370" y="1344329"/>
                <a:ext cx="596880" cy="433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EE7A625-2CC8-E3AE-5B83-8C4B6142281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369730" y="1335689"/>
                  <a:ext cx="61452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C06FCCE-F8F2-9C80-5055-A3209E68189A}"/>
                    </a:ext>
                  </a:extLst>
                </p14:cNvPr>
                <p14:cNvContentPartPr/>
                <p14:nvPr/>
              </p14:nvContentPartPr>
              <p14:xfrm>
                <a:off x="7168570" y="1304729"/>
                <a:ext cx="689400" cy="282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C06FCCE-F8F2-9C80-5055-A3209E68189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159930" y="1295729"/>
                  <a:ext cx="707040" cy="30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60411647-5A1C-F974-8B7B-50BCA1811C52}"/>
                  </a:ext>
                </a:extLst>
              </p14:cNvPr>
              <p14:cNvContentPartPr/>
              <p14:nvPr/>
            </p14:nvContentPartPr>
            <p14:xfrm>
              <a:off x="7839610" y="1579049"/>
              <a:ext cx="142200" cy="1699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60411647-5A1C-F974-8B7B-50BCA1811C52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830970" y="1570049"/>
                <a:ext cx="159840" cy="18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3CB2D5C-9E87-A72E-A756-9CB65F06B0BC}"/>
              </a:ext>
            </a:extLst>
          </p:cNvPr>
          <p:cNvGrpSpPr/>
          <p:nvPr/>
        </p:nvGrpSpPr>
        <p:grpSpPr>
          <a:xfrm>
            <a:off x="1993210" y="2285009"/>
            <a:ext cx="4587840" cy="480240"/>
            <a:chOff x="1993210" y="2285009"/>
            <a:chExt cx="458784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36D4FC0-2BDF-5A72-14F6-81BEFF232713}"/>
                    </a:ext>
                  </a:extLst>
                </p14:cNvPr>
                <p14:cNvContentPartPr/>
                <p14:nvPr/>
              </p14:nvContentPartPr>
              <p14:xfrm>
                <a:off x="1993210" y="2332529"/>
                <a:ext cx="658440" cy="255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36D4FC0-2BDF-5A72-14F6-81BEFF23271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984570" y="2323889"/>
                  <a:ext cx="6760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CC3C41E-D1F5-9F15-4B98-B1D9FCCB9659}"/>
                    </a:ext>
                  </a:extLst>
                </p14:cNvPr>
                <p14:cNvContentPartPr/>
                <p14:nvPr/>
              </p14:nvContentPartPr>
              <p14:xfrm>
                <a:off x="2385250" y="2454569"/>
                <a:ext cx="212760" cy="39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CC3C41E-D1F5-9F15-4B98-B1D9FCCB965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376250" y="2445569"/>
                  <a:ext cx="230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83C2A97-D131-83CF-9FF8-7BAF37239DFC}"/>
                    </a:ext>
                  </a:extLst>
                </p14:cNvPr>
                <p14:cNvContentPartPr/>
                <p14:nvPr/>
              </p14:nvContentPartPr>
              <p14:xfrm>
                <a:off x="2165650" y="2364929"/>
                <a:ext cx="34560" cy="9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83C2A97-D131-83CF-9FF8-7BAF37239DF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156650" y="2356289"/>
                  <a:ext cx="52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CAAF72B-98B3-F163-94B3-A02AA74A208C}"/>
                    </a:ext>
                  </a:extLst>
                </p14:cNvPr>
                <p14:cNvContentPartPr/>
                <p14:nvPr/>
              </p14:nvContentPartPr>
              <p14:xfrm>
                <a:off x="2897530" y="2503529"/>
                <a:ext cx="462960" cy="88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CAAF72B-98B3-F163-94B3-A02AA74A208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888530" y="2494889"/>
                  <a:ext cx="480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3F2BD6C-D592-D95B-B5F0-1EB1C7A5690F}"/>
                    </a:ext>
                  </a:extLst>
                </p14:cNvPr>
                <p14:cNvContentPartPr/>
                <p14:nvPr/>
              </p14:nvContentPartPr>
              <p14:xfrm>
                <a:off x="3630490" y="2477609"/>
                <a:ext cx="390240" cy="110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3F2BD6C-D592-D95B-B5F0-1EB1C7A5690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621490" y="2468609"/>
                  <a:ext cx="407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F24DFBE-EE08-95B3-F458-8F140CB542CD}"/>
                    </a:ext>
                  </a:extLst>
                </p14:cNvPr>
                <p14:cNvContentPartPr/>
                <p14:nvPr/>
              </p14:nvContentPartPr>
              <p14:xfrm>
                <a:off x="3850810" y="2486609"/>
                <a:ext cx="237960" cy="133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F24DFBE-EE08-95B3-F458-8F140CB542C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841810" y="2477609"/>
                  <a:ext cx="255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C9E53F3-A36C-C9A3-0E70-FDCFC48B9122}"/>
                    </a:ext>
                  </a:extLst>
                </p14:cNvPr>
                <p14:cNvContentPartPr/>
                <p14:nvPr/>
              </p14:nvContentPartPr>
              <p14:xfrm>
                <a:off x="4086610" y="2373569"/>
                <a:ext cx="721440" cy="282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C9E53F3-A36C-C9A3-0E70-FDCFC48B912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077970" y="2364929"/>
                  <a:ext cx="7390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B9B6A72-6F3A-51AE-A835-7AC153B41DA5}"/>
                    </a:ext>
                  </a:extLst>
                </p14:cNvPr>
                <p14:cNvContentPartPr/>
                <p14:nvPr/>
              </p14:nvContentPartPr>
              <p14:xfrm>
                <a:off x="4324570" y="2499209"/>
                <a:ext cx="268920" cy="13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B9B6A72-6F3A-51AE-A835-7AC153B41DA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315930" y="2490209"/>
                  <a:ext cx="286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7DFADC1-EBA1-EF24-73DF-BC5A9A3EA809}"/>
                    </a:ext>
                  </a:extLst>
                </p14:cNvPr>
                <p14:cNvContentPartPr/>
                <p14:nvPr/>
              </p14:nvContentPartPr>
              <p14:xfrm>
                <a:off x="4309810" y="2426129"/>
                <a:ext cx="8640" cy="4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7DFADC1-EBA1-EF24-73DF-BC5A9A3EA80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300810" y="2417129"/>
                  <a:ext cx="26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149A188-319D-389E-6AB6-4A2FCE83BEC8}"/>
                    </a:ext>
                  </a:extLst>
                </p14:cNvPr>
                <p14:cNvContentPartPr/>
                <p14:nvPr/>
              </p14:nvContentPartPr>
              <p14:xfrm>
                <a:off x="4922890" y="2288969"/>
                <a:ext cx="1011240" cy="350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149A188-319D-389E-6AB6-4A2FCE83BEC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914250" y="2280329"/>
                  <a:ext cx="102888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DE24155-B720-993D-C9F7-B40C5FDB503A}"/>
                    </a:ext>
                  </a:extLst>
                </p14:cNvPr>
                <p14:cNvContentPartPr/>
                <p14:nvPr/>
              </p14:nvContentPartPr>
              <p14:xfrm>
                <a:off x="5609770" y="2405249"/>
                <a:ext cx="306360" cy="23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DE24155-B720-993D-C9F7-B40C5FDB503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600770" y="2396609"/>
                  <a:ext cx="324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04880FE-3390-5F75-785B-3F8F9C244FD4}"/>
                    </a:ext>
                  </a:extLst>
                </p14:cNvPr>
                <p14:cNvContentPartPr/>
                <p14:nvPr/>
              </p14:nvContentPartPr>
              <p14:xfrm>
                <a:off x="5090290" y="2387249"/>
                <a:ext cx="579960" cy="76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04880FE-3390-5F75-785B-3F8F9C244FD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081650" y="2378249"/>
                  <a:ext cx="597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3BA3BA1-689B-7D55-A239-8F46C0F85BED}"/>
                    </a:ext>
                  </a:extLst>
                </p14:cNvPr>
                <p14:cNvContentPartPr/>
                <p14:nvPr/>
              </p14:nvContentPartPr>
              <p14:xfrm>
                <a:off x="6237970" y="2285009"/>
                <a:ext cx="343080" cy="480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3BA3BA1-689B-7D55-A239-8F46C0F85BE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229330" y="2276009"/>
                  <a:ext cx="360720" cy="49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C730610-CE4B-4318-988C-A91D5E7AB56D}"/>
              </a:ext>
            </a:extLst>
          </p:cNvPr>
          <p:cNvGrpSpPr/>
          <p:nvPr/>
        </p:nvGrpSpPr>
        <p:grpSpPr>
          <a:xfrm>
            <a:off x="6914410" y="2174489"/>
            <a:ext cx="632520" cy="416880"/>
            <a:chOff x="6914410" y="2174489"/>
            <a:chExt cx="63252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60EDFAF-5009-DF90-203D-EFB30A0DFA91}"/>
                    </a:ext>
                  </a:extLst>
                </p14:cNvPr>
                <p14:cNvContentPartPr/>
                <p14:nvPr/>
              </p14:nvContentPartPr>
              <p14:xfrm>
                <a:off x="6914410" y="2304449"/>
                <a:ext cx="222120" cy="279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60EDFAF-5009-DF90-203D-EFB30A0DFA9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905410" y="2295809"/>
                  <a:ext cx="2397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09708D7-6642-16D4-F39D-5DA601A786E6}"/>
                    </a:ext>
                  </a:extLst>
                </p14:cNvPr>
                <p14:cNvContentPartPr/>
                <p14:nvPr/>
              </p14:nvContentPartPr>
              <p14:xfrm>
                <a:off x="7139410" y="2501729"/>
                <a:ext cx="228240" cy="89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09708D7-6642-16D4-F39D-5DA601A786E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130410" y="2493089"/>
                  <a:ext cx="245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86C05B7-518F-67DF-7DB5-D1D13EDAD0C5}"/>
                    </a:ext>
                  </a:extLst>
                </p14:cNvPr>
                <p14:cNvContentPartPr/>
                <p14:nvPr/>
              </p14:nvContentPartPr>
              <p14:xfrm>
                <a:off x="7404010" y="2174489"/>
                <a:ext cx="140400" cy="111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86C05B7-518F-67DF-7DB5-D1D13EDAD0C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395370" y="2165489"/>
                  <a:ext cx="158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8287E88-B91E-4176-1272-221235C70738}"/>
                    </a:ext>
                  </a:extLst>
                </p14:cNvPr>
                <p14:cNvContentPartPr/>
                <p14:nvPr/>
              </p14:nvContentPartPr>
              <p14:xfrm>
                <a:off x="7390330" y="2294009"/>
                <a:ext cx="156600" cy="101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8287E88-B91E-4176-1272-221235C7073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381330" y="2285009"/>
                  <a:ext cx="17424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F40F144-681B-E4E0-BC9B-D6E6A00E9795}"/>
              </a:ext>
            </a:extLst>
          </p:cNvPr>
          <p:cNvGrpSpPr/>
          <p:nvPr/>
        </p:nvGrpSpPr>
        <p:grpSpPr>
          <a:xfrm>
            <a:off x="336908" y="3554369"/>
            <a:ext cx="3516840" cy="450000"/>
            <a:chOff x="336908" y="3554369"/>
            <a:chExt cx="3516840" cy="4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396DD51-FA01-3196-847F-67728ECCA634}"/>
                    </a:ext>
                  </a:extLst>
                </p14:cNvPr>
                <p14:cNvContentPartPr/>
                <p14:nvPr/>
              </p14:nvContentPartPr>
              <p14:xfrm>
                <a:off x="336908" y="3689729"/>
                <a:ext cx="428400" cy="302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396DD51-FA01-3196-847F-67728ECCA63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28268" y="3681089"/>
                  <a:ext cx="4460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6CEB412-E60F-B9D1-7E56-45EBE80BFD76}"/>
                    </a:ext>
                  </a:extLst>
                </p14:cNvPr>
                <p14:cNvContentPartPr/>
                <p14:nvPr/>
              </p14:nvContentPartPr>
              <p14:xfrm>
                <a:off x="593948" y="3800969"/>
                <a:ext cx="231480" cy="203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6CEB412-E60F-B9D1-7E56-45EBE80BFD7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85308" y="3792329"/>
                  <a:ext cx="249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3880A0F-5614-83C8-724D-C09865D1B70D}"/>
                    </a:ext>
                  </a:extLst>
                </p14:cNvPr>
                <p14:cNvContentPartPr/>
                <p14:nvPr/>
              </p14:nvContentPartPr>
              <p14:xfrm>
                <a:off x="844148" y="3597569"/>
                <a:ext cx="684720" cy="368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3880A0F-5614-83C8-724D-C09865D1B70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35148" y="3588569"/>
                  <a:ext cx="7023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C9AD06F-8657-AA18-4714-792FE80F827C}"/>
                    </a:ext>
                  </a:extLst>
                </p14:cNvPr>
                <p14:cNvContentPartPr/>
                <p14:nvPr/>
              </p14:nvContentPartPr>
              <p14:xfrm>
                <a:off x="1088948" y="3747329"/>
                <a:ext cx="310680" cy="10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C9AD06F-8657-AA18-4714-792FE80F827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80308" y="3738689"/>
                  <a:ext cx="328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ED10596-3C22-66DA-83E2-F15E04F3D70B}"/>
                    </a:ext>
                  </a:extLst>
                </p14:cNvPr>
                <p14:cNvContentPartPr/>
                <p14:nvPr/>
              </p14:nvContentPartPr>
              <p14:xfrm>
                <a:off x="962948" y="3681089"/>
                <a:ext cx="30960" cy="7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ED10596-3C22-66DA-83E2-F15E04F3D70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53948" y="3672449"/>
                  <a:ext cx="48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2536C2A-E4EF-3BA9-0569-3A9C271FF40B}"/>
                    </a:ext>
                  </a:extLst>
                </p14:cNvPr>
                <p14:cNvContentPartPr/>
                <p14:nvPr/>
              </p14:nvContentPartPr>
              <p14:xfrm>
                <a:off x="1872668" y="3653729"/>
                <a:ext cx="155160" cy="292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2536C2A-E4EF-3BA9-0569-3A9C271FF40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863668" y="3644729"/>
                  <a:ext cx="1728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B1FDABA-CB8F-50E9-0811-4088423A919B}"/>
                    </a:ext>
                  </a:extLst>
                </p14:cNvPr>
                <p14:cNvContentPartPr/>
                <p14:nvPr/>
              </p14:nvContentPartPr>
              <p14:xfrm>
                <a:off x="2072108" y="3844889"/>
                <a:ext cx="156600" cy="96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B1FDABA-CB8F-50E9-0811-4088423A919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063468" y="3835889"/>
                  <a:ext cx="174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0905A7E-35FB-E120-322D-87047E84610C}"/>
                    </a:ext>
                  </a:extLst>
                </p14:cNvPr>
                <p14:cNvContentPartPr/>
                <p14:nvPr/>
              </p14:nvContentPartPr>
              <p14:xfrm>
                <a:off x="2275868" y="3576689"/>
                <a:ext cx="122760" cy="147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0905A7E-35FB-E120-322D-87047E84610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266868" y="3568049"/>
                  <a:ext cx="140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E8301F8-A943-D75D-9B40-094AED2D3C11}"/>
                    </a:ext>
                  </a:extLst>
                </p14:cNvPr>
                <p14:cNvContentPartPr/>
                <p14:nvPr/>
              </p14:nvContentPartPr>
              <p14:xfrm>
                <a:off x="2571068" y="3737249"/>
                <a:ext cx="408960" cy="192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E8301F8-A943-D75D-9B40-094AED2D3C1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562428" y="3728609"/>
                  <a:ext cx="426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9AEEF85-9202-A595-C24E-BB31C86AD7DA}"/>
                    </a:ext>
                  </a:extLst>
                </p14:cNvPr>
                <p14:cNvContentPartPr/>
                <p14:nvPr/>
              </p14:nvContentPartPr>
              <p14:xfrm>
                <a:off x="2746388" y="3673889"/>
                <a:ext cx="24120" cy="17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9AEEF85-9202-A595-C24E-BB31C86AD7D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737748" y="3665249"/>
                  <a:ext cx="41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FA78A3D-A00E-E090-287B-66DD7CDD4F01}"/>
                    </a:ext>
                  </a:extLst>
                </p14:cNvPr>
                <p14:cNvContentPartPr/>
                <p14:nvPr/>
              </p14:nvContentPartPr>
              <p14:xfrm>
                <a:off x="3210428" y="3554369"/>
                <a:ext cx="643320" cy="348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FA78A3D-A00E-E090-287B-66DD7CDD4F0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201788" y="3545729"/>
                  <a:ext cx="6609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0C2B424-45C6-4B35-2BB8-F3895DD96202}"/>
                    </a:ext>
                  </a:extLst>
                </p14:cNvPr>
                <p14:cNvContentPartPr/>
                <p14:nvPr/>
              </p14:nvContentPartPr>
              <p14:xfrm>
                <a:off x="3267308" y="3685409"/>
                <a:ext cx="282240" cy="82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0C2B424-45C6-4B35-2BB8-F3895DD9620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258668" y="3676409"/>
                  <a:ext cx="29988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A0DFD01-6B94-E93A-2C04-6E75264CCE6D}"/>
              </a:ext>
            </a:extLst>
          </p:cNvPr>
          <p:cNvGrpSpPr/>
          <p:nvPr/>
        </p:nvGrpSpPr>
        <p:grpSpPr>
          <a:xfrm>
            <a:off x="4033028" y="3504689"/>
            <a:ext cx="1169280" cy="414720"/>
            <a:chOff x="4033028" y="3504689"/>
            <a:chExt cx="116928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6640B0B-A50D-D1F8-E24F-2A4DFAD5ED10}"/>
                    </a:ext>
                  </a:extLst>
                </p14:cNvPr>
                <p14:cNvContentPartPr/>
                <p14:nvPr/>
              </p14:nvContentPartPr>
              <p14:xfrm>
                <a:off x="4033028" y="3504689"/>
                <a:ext cx="1169280" cy="414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6640B0B-A50D-D1F8-E24F-2A4DFAD5ED1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024388" y="3495689"/>
                  <a:ext cx="118692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6A0552E-5D4F-2D7D-C79E-46F0C5FE9244}"/>
                    </a:ext>
                  </a:extLst>
                </p14:cNvPr>
                <p14:cNvContentPartPr/>
                <p14:nvPr/>
              </p14:nvContentPartPr>
              <p14:xfrm>
                <a:off x="4547828" y="3648329"/>
                <a:ext cx="388440" cy="43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6A0552E-5D4F-2D7D-C79E-46F0C5FE924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539188" y="3639329"/>
                  <a:ext cx="40608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609BD92-3C06-20A4-9B58-3F399139B49E}"/>
              </a:ext>
            </a:extLst>
          </p:cNvPr>
          <p:cNvGrpSpPr/>
          <p:nvPr/>
        </p:nvGrpSpPr>
        <p:grpSpPr>
          <a:xfrm>
            <a:off x="5339108" y="3646889"/>
            <a:ext cx="432360" cy="259560"/>
            <a:chOff x="5339108" y="3646889"/>
            <a:chExt cx="43236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79272C5-1B4D-5A94-AA08-FC1432AB6550}"/>
                    </a:ext>
                  </a:extLst>
                </p14:cNvPr>
                <p14:cNvContentPartPr/>
                <p14:nvPr/>
              </p14:nvContentPartPr>
              <p14:xfrm>
                <a:off x="5339108" y="3750929"/>
                <a:ext cx="432360" cy="155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79272C5-1B4D-5A94-AA08-FC1432AB655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330468" y="3741929"/>
                  <a:ext cx="450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6649FEA-6E33-8C7C-3792-CF27514F65CA}"/>
                    </a:ext>
                  </a:extLst>
                </p14:cNvPr>
                <p14:cNvContentPartPr/>
                <p14:nvPr/>
              </p14:nvContentPartPr>
              <p14:xfrm>
                <a:off x="5510828" y="3646889"/>
                <a:ext cx="50760" cy="8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6649FEA-6E33-8C7C-3792-CF27514F65C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501828" y="3638249"/>
                  <a:ext cx="6840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A6C6D4A9-4ED9-9982-DCDA-D65BD2294502}"/>
                  </a:ext>
                </a:extLst>
              </p14:cNvPr>
              <p14:cNvContentPartPr/>
              <p14:nvPr/>
            </p14:nvContentPartPr>
            <p14:xfrm>
              <a:off x="6052988" y="3760649"/>
              <a:ext cx="140040" cy="3124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A6C6D4A9-4ED9-9982-DCDA-D65BD2294502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043988" y="3752009"/>
                <a:ext cx="157680" cy="33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45C49D9B-6314-0842-006B-A5DCCB21CFCB}"/>
              </a:ext>
            </a:extLst>
          </p:cNvPr>
          <p:cNvGrpSpPr/>
          <p:nvPr/>
        </p:nvGrpSpPr>
        <p:grpSpPr>
          <a:xfrm>
            <a:off x="6328028" y="3597929"/>
            <a:ext cx="708120" cy="306000"/>
            <a:chOff x="6328028" y="3597929"/>
            <a:chExt cx="70812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F62EE25-60DE-C379-FDA3-89C5447FC24A}"/>
                    </a:ext>
                  </a:extLst>
                </p14:cNvPr>
                <p14:cNvContentPartPr/>
                <p14:nvPr/>
              </p14:nvContentPartPr>
              <p14:xfrm>
                <a:off x="6415148" y="3705569"/>
                <a:ext cx="11880" cy="179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F62EE25-60DE-C379-FDA3-89C5447FC24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406148" y="3696569"/>
                  <a:ext cx="29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A60CE78-C467-0139-2EDE-9D5B53990A86}"/>
                    </a:ext>
                  </a:extLst>
                </p14:cNvPr>
                <p14:cNvContentPartPr/>
                <p14:nvPr/>
              </p14:nvContentPartPr>
              <p14:xfrm>
                <a:off x="6328028" y="3794849"/>
                <a:ext cx="182880" cy="36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A60CE78-C467-0139-2EDE-9D5B53990A8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319388" y="3785849"/>
                  <a:ext cx="200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DE19A4E-7AC6-09C1-4393-56B4128FF144}"/>
                    </a:ext>
                  </a:extLst>
                </p14:cNvPr>
                <p14:cNvContentPartPr/>
                <p14:nvPr/>
              </p14:nvContentPartPr>
              <p14:xfrm>
                <a:off x="6682988" y="3632489"/>
                <a:ext cx="110160" cy="255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DE19A4E-7AC6-09C1-4393-56B4128FF14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674348" y="3623489"/>
                  <a:ext cx="1278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46BF7DB-3507-2073-5E27-D82E1F058956}"/>
                    </a:ext>
                  </a:extLst>
                </p14:cNvPr>
                <p14:cNvContentPartPr/>
                <p14:nvPr/>
              </p14:nvContentPartPr>
              <p14:xfrm>
                <a:off x="6836348" y="3800969"/>
                <a:ext cx="52560" cy="1029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46BF7DB-3507-2073-5E27-D82E1F05895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827348" y="3792329"/>
                  <a:ext cx="70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8B2FB1E-4236-167A-CCB7-1A48B3D6BCB9}"/>
                    </a:ext>
                  </a:extLst>
                </p14:cNvPr>
                <p14:cNvContentPartPr/>
                <p14:nvPr/>
              </p14:nvContentPartPr>
              <p14:xfrm>
                <a:off x="6859028" y="3701249"/>
                <a:ext cx="21240" cy="20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8B2FB1E-4236-167A-CCB7-1A48B3D6BCB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850028" y="3692609"/>
                  <a:ext cx="38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6765630-DEF2-09E6-304A-A88FB8082357}"/>
                    </a:ext>
                  </a:extLst>
                </p14:cNvPr>
                <p14:cNvContentPartPr/>
                <p14:nvPr/>
              </p14:nvContentPartPr>
              <p14:xfrm>
                <a:off x="6920588" y="3597929"/>
                <a:ext cx="115560" cy="140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6765630-DEF2-09E6-304A-A88FB808235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911588" y="3589289"/>
                  <a:ext cx="13320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DF0FA8B-DA21-9ADA-780F-E1FE4C06AE16}"/>
              </a:ext>
            </a:extLst>
          </p:cNvPr>
          <p:cNvGrpSpPr/>
          <p:nvPr/>
        </p:nvGrpSpPr>
        <p:grpSpPr>
          <a:xfrm>
            <a:off x="263828" y="4131449"/>
            <a:ext cx="1371960" cy="309240"/>
            <a:chOff x="263828" y="4131449"/>
            <a:chExt cx="137196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533D17C-4634-541B-BA4A-7CC9C6EED656}"/>
                    </a:ext>
                  </a:extLst>
                </p14:cNvPr>
                <p14:cNvContentPartPr/>
                <p14:nvPr/>
              </p14:nvContentPartPr>
              <p14:xfrm>
                <a:off x="263828" y="4131449"/>
                <a:ext cx="1059120" cy="309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533D17C-4634-541B-BA4A-7CC9C6EED65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55188" y="4122449"/>
                  <a:ext cx="10767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54266B8-D7DB-D2E2-1095-91904F12889E}"/>
                    </a:ext>
                  </a:extLst>
                </p14:cNvPr>
                <p14:cNvContentPartPr/>
                <p14:nvPr/>
              </p14:nvContentPartPr>
              <p14:xfrm>
                <a:off x="1401428" y="4311449"/>
                <a:ext cx="129240" cy="97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54266B8-D7DB-D2E2-1095-91904F12889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392788" y="4302449"/>
                  <a:ext cx="146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1962437-04C4-9779-F351-201B3DDA4DF7}"/>
                    </a:ext>
                  </a:extLst>
                </p14:cNvPr>
                <p14:cNvContentPartPr/>
                <p14:nvPr/>
              </p14:nvContentPartPr>
              <p14:xfrm>
                <a:off x="1609868" y="4411889"/>
                <a:ext cx="25920" cy="16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1962437-04C4-9779-F351-201B3DDA4DF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601228" y="4403249"/>
                  <a:ext cx="4356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21C6532-1F6D-10D1-E784-E6F238930D8F}"/>
              </a:ext>
            </a:extLst>
          </p:cNvPr>
          <p:cNvGrpSpPr/>
          <p:nvPr/>
        </p:nvGrpSpPr>
        <p:grpSpPr>
          <a:xfrm>
            <a:off x="341948" y="4646249"/>
            <a:ext cx="786240" cy="325080"/>
            <a:chOff x="341948" y="4646249"/>
            <a:chExt cx="78624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080637B-85C2-D605-9E9B-2D4792676F31}"/>
                    </a:ext>
                  </a:extLst>
                </p14:cNvPr>
                <p14:cNvContentPartPr/>
                <p14:nvPr/>
              </p14:nvContentPartPr>
              <p14:xfrm>
                <a:off x="341948" y="4646249"/>
                <a:ext cx="447480" cy="3250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080637B-85C2-D605-9E9B-2D4792676F3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32948" y="4637609"/>
                  <a:ext cx="4651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486EFD4-E134-ED94-30C1-3ECBF05C30CE}"/>
                    </a:ext>
                  </a:extLst>
                </p14:cNvPr>
                <p14:cNvContentPartPr/>
                <p14:nvPr/>
              </p14:nvContentPartPr>
              <p14:xfrm>
                <a:off x="623108" y="4803209"/>
                <a:ext cx="198720" cy="10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486EFD4-E134-ED94-30C1-3ECBF05C30C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14468" y="4794209"/>
                  <a:ext cx="216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5080C41-03E4-A4DC-EE85-601FD76619B0}"/>
                    </a:ext>
                  </a:extLst>
                </p14:cNvPr>
                <p14:cNvContentPartPr/>
                <p14:nvPr/>
              </p14:nvContentPartPr>
              <p14:xfrm>
                <a:off x="844508" y="4844609"/>
                <a:ext cx="283680" cy="87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5080C41-03E4-A4DC-EE85-601FD76619B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35508" y="4835609"/>
                  <a:ext cx="30132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A6383B9-7770-2139-6320-8604B9D2D655}"/>
              </a:ext>
            </a:extLst>
          </p:cNvPr>
          <p:cNvGrpSpPr/>
          <p:nvPr/>
        </p:nvGrpSpPr>
        <p:grpSpPr>
          <a:xfrm>
            <a:off x="352330" y="2796209"/>
            <a:ext cx="390960" cy="257400"/>
            <a:chOff x="352330" y="2796209"/>
            <a:chExt cx="39096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3AC9852-2A86-6A14-CDC0-0D343C73B79C}"/>
                    </a:ext>
                  </a:extLst>
                </p14:cNvPr>
                <p14:cNvContentPartPr/>
                <p14:nvPr/>
              </p14:nvContentPartPr>
              <p14:xfrm>
                <a:off x="352330" y="2796209"/>
                <a:ext cx="345240" cy="257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3AC9852-2A86-6A14-CDC0-0D343C73B79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43690" y="2787569"/>
                  <a:ext cx="3628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8E6B752-2D63-A8B4-3B23-A9C1378CB343}"/>
                    </a:ext>
                  </a:extLst>
                </p14:cNvPr>
                <p14:cNvContentPartPr/>
                <p14:nvPr/>
              </p14:nvContentPartPr>
              <p14:xfrm>
                <a:off x="516130" y="2872889"/>
                <a:ext cx="227160" cy="45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8E6B752-2D63-A8B4-3B23-A9C1378CB34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07130" y="2863889"/>
                  <a:ext cx="24480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650D23DC-1AC3-418D-426C-51859DFC32BD}"/>
              </a:ext>
            </a:extLst>
          </p:cNvPr>
          <p:cNvGrpSpPr/>
          <p:nvPr/>
        </p:nvGrpSpPr>
        <p:grpSpPr>
          <a:xfrm>
            <a:off x="1140010" y="2822489"/>
            <a:ext cx="522720" cy="220680"/>
            <a:chOff x="1140010" y="2822489"/>
            <a:chExt cx="52272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FC500FE-A8BA-DE15-5480-3B14385A5C3C}"/>
                    </a:ext>
                  </a:extLst>
                </p14:cNvPr>
                <p14:cNvContentPartPr/>
                <p14:nvPr/>
              </p14:nvContentPartPr>
              <p14:xfrm>
                <a:off x="1140010" y="2822489"/>
                <a:ext cx="4680" cy="215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FC500FE-A8BA-DE15-5480-3B14385A5C3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31010" y="2813849"/>
                  <a:ext cx="223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BDEE35D-FFEF-B3BE-71AE-DEAAAA81F98B}"/>
                    </a:ext>
                  </a:extLst>
                </p14:cNvPr>
                <p14:cNvContentPartPr/>
                <p14:nvPr/>
              </p14:nvContentPartPr>
              <p14:xfrm>
                <a:off x="1202290" y="2861369"/>
                <a:ext cx="196200" cy="176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BDEE35D-FFEF-B3BE-71AE-DEAAAA81F98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93650" y="2852369"/>
                  <a:ext cx="213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34C50DC-962D-49A3-46F6-0E482D95A9DC}"/>
                    </a:ext>
                  </a:extLst>
                </p14:cNvPr>
                <p14:cNvContentPartPr/>
                <p14:nvPr/>
              </p14:nvContentPartPr>
              <p14:xfrm>
                <a:off x="1433050" y="2999609"/>
                <a:ext cx="20520" cy="43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34C50DC-962D-49A3-46F6-0E482D95A9D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424050" y="2990969"/>
                  <a:ext cx="38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D76F9A3-82EF-A00D-F96A-6DB8C6227477}"/>
                    </a:ext>
                  </a:extLst>
                </p14:cNvPr>
                <p14:cNvContentPartPr/>
                <p14:nvPr/>
              </p14:nvContentPartPr>
              <p14:xfrm>
                <a:off x="1551130" y="2832929"/>
                <a:ext cx="111600" cy="204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D76F9A3-82EF-A00D-F96A-6DB8C622747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542130" y="2823929"/>
                  <a:ext cx="12924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4F96E52-ADFB-8F30-4144-435C51E593ED}"/>
              </a:ext>
            </a:extLst>
          </p:cNvPr>
          <p:cNvGrpSpPr/>
          <p:nvPr/>
        </p:nvGrpSpPr>
        <p:grpSpPr>
          <a:xfrm>
            <a:off x="1820770" y="2801249"/>
            <a:ext cx="1933200" cy="253440"/>
            <a:chOff x="1820770" y="2801249"/>
            <a:chExt cx="193320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9BCC82E-A875-66FC-FEC6-A5A7F4DFEF02}"/>
                    </a:ext>
                  </a:extLst>
                </p14:cNvPr>
                <p14:cNvContentPartPr/>
                <p14:nvPr/>
              </p14:nvContentPartPr>
              <p14:xfrm>
                <a:off x="1820770" y="2804129"/>
                <a:ext cx="31320" cy="226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9BCC82E-A875-66FC-FEC6-A5A7F4DFEF0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811770" y="2795129"/>
                  <a:ext cx="489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FAD73A5-83FB-5736-1061-0B5DBB6E6AC0}"/>
                    </a:ext>
                  </a:extLst>
                </p14:cNvPr>
                <p14:cNvContentPartPr/>
                <p14:nvPr/>
              </p14:nvContentPartPr>
              <p14:xfrm>
                <a:off x="1943530" y="2822489"/>
                <a:ext cx="198000" cy="2322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FAD73A5-83FB-5736-1061-0B5DBB6E6AC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934530" y="2813489"/>
                  <a:ext cx="2156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38DCD01-B26C-1354-46B4-F032AA67452D}"/>
                    </a:ext>
                  </a:extLst>
                </p14:cNvPr>
                <p14:cNvContentPartPr/>
                <p14:nvPr/>
              </p14:nvContentPartPr>
              <p14:xfrm>
                <a:off x="2188330" y="2964689"/>
                <a:ext cx="147600" cy="86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38DCD01-B26C-1354-46B4-F032AA67452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179330" y="2955689"/>
                  <a:ext cx="165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D8FF773-A5BB-EBE4-3F80-486876AD0265}"/>
                    </a:ext>
                  </a:extLst>
                </p14:cNvPr>
                <p14:cNvContentPartPr/>
                <p14:nvPr/>
              </p14:nvContentPartPr>
              <p14:xfrm>
                <a:off x="2351770" y="2801249"/>
                <a:ext cx="169920" cy="244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D8FF773-A5BB-EBE4-3F80-486876AD026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343130" y="2792249"/>
                  <a:ext cx="1875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D86E752-A541-704F-43ED-D40A768509F1}"/>
                    </a:ext>
                  </a:extLst>
                </p14:cNvPr>
                <p14:cNvContentPartPr/>
                <p14:nvPr/>
              </p14:nvContentPartPr>
              <p14:xfrm>
                <a:off x="2686210" y="2810609"/>
                <a:ext cx="21600" cy="240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D86E752-A541-704F-43ED-D40A768509F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677570" y="2801969"/>
                  <a:ext cx="392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9B8D460-8CDB-9573-B496-80076D9F082D}"/>
                    </a:ext>
                  </a:extLst>
                </p14:cNvPr>
                <p14:cNvContentPartPr/>
                <p14:nvPr/>
              </p14:nvContentPartPr>
              <p14:xfrm>
                <a:off x="2641210" y="2946329"/>
                <a:ext cx="225720" cy="12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9B8D460-8CDB-9573-B496-80076D9F082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632210" y="2937329"/>
                  <a:ext cx="243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80B5F0B-0C89-A691-64E9-244776CF5BE1}"/>
                    </a:ext>
                  </a:extLst>
                </p14:cNvPr>
                <p14:cNvContentPartPr/>
                <p14:nvPr/>
              </p14:nvContentPartPr>
              <p14:xfrm>
                <a:off x="2949370" y="2824289"/>
                <a:ext cx="204840" cy="213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80B5F0B-0C89-A691-64E9-244776CF5BE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940730" y="2815649"/>
                  <a:ext cx="2224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4FE38C6-603D-4A62-A1BA-2191259F9F15}"/>
                    </a:ext>
                  </a:extLst>
                </p14:cNvPr>
                <p14:cNvContentPartPr/>
                <p14:nvPr/>
              </p14:nvContentPartPr>
              <p14:xfrm>
                <a:off x="3233410" y="2988449"/>
                <a:ext cx="33120" cy="46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4FE38C6-603D-4A62-A1BA-2191259F9F1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224770" y="2979449"/>
                  <a:ext cx="507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592CFF3-56ED-4531-50A6-65F62C215FB9}"/>
                    </a:ext>
                  </a:extLst>
                </p14:cNvPr>
                <p14:cNvContentPartPr/>
                <p14:nvPr/>
              </p14:nvContentPartPr>
              <p14:xfrm>
                <a:off x="3411250" y="2825009"/>
                <a:ext cx="17280" cy="221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592CFF3-56ED-4531-50A6-65F62C215FB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402610" y="2816009"/>
                  <a:ext cx="349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AA91C3C-E81D-66FF-E5F2-DE9955DA7AEB}"/>
                    </a:ext>
                  </a:extLst>
                </p14:cNvPr>
                <p14:cNvContentPartPr/>
                <p14:nvPr/>
              </p14:nvContentPartPr>
              <p14:xfrm>
                <a:off x="3341050" y="2811689"/>
                <a:ext cx="191160" cy="146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AA91C3C-E81D-66FF-E5F2-DE9955DA7AE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332050" y="2802689"/>
                  <a:ext cx="208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F455548-6086-BE17-A7A5-2EA85495D118}"/>
                    </a:ext>
                  </a:extLst>
                </p14:cNvPr>
                <p14:cNvContentPartPr/>
                <p14:nvPr/>
              </p14:nvContentPartPr>
              <p14:xfrm>
                <a:off x="3633370" y="2828249"/>
                <a:ext cx="16560" cy="218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F455548-6086-BE17-A7A5-2EA85495D11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624370" y="2819609"/>
                  <a:ext cx="342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44CBF6A-F42B-0ED2-F4E7-0C8DA1EC17F9}"/>
                    </a:ext>
                  </a:extLst>
                </p14:cNvPr>
                <p14:cNvContentPartPr/>
                <p14:nvPr/>
              </p14:nvContentPartPr>
              <p14:xfrm>
                <a:off x="3563890" y="2828969"/>
                <a:ext cx="190080" cy="144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44CBF6A-F42B-0ED2-F4E7-0C8DA1EC17F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555250" y="2820329"/>
                  <a:ext cx="20772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980CEDAA-3182-06D3-2597-1B0448C3C557}"/>
              </a:ext>
            </a:extLst>
          </p:cNvPr>
          <p:cNvGrpSpPr/>
          <p:nvPr/>
        </p:nvGrpSpPr>
        <p:grpSpPr>
          <a:xfrm>
            <a:off x="4137370" y="2755529"/>
            <a:ext cx="2808000" cy="313200"/>
            <a:chOff x="4137370" y="2755529"/>
            <a:chExt cx="280800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F2F0B6F-AA43-E698-29DD-95DD24FDD485}"/>
                    </a:ext>
                  </a:extLst>
                </p14:cNvPr>
                <p14:cNvContentPartPr/>
                <p14:nvPr/>
              </p14:nvContentPartPr>
              <p14:xfrm>
                <a:off x="4137370" y="2786849"/>
                <a:ext cx="250560" cy="246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F2F0B6F-AA43-E698-29DD-95DD24FDD48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128730" y="2778209"/>
                  <a:ext cx="2682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5EC9452-9F03-1E6D-7CAE-132D458AAF57}"/>
                    </a:ext>
                  </a:extLst>
                </p14:cNvPr>
                <p14:cNvContentPartPr/>
                <p14:nvPr/>
              </p14:nvContentPartPr>
              <p14:xfrm>
                <a:off x="4454170" y="2877209"/>
                <a:ext cx="154080" cy="158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5EC9452-9F03-1E6D-7CAE-132D458AAF5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445170" y="2868569"/>
                  <a:ext cx="171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356CDF7-74D6-28DC-9964-8D64D5AC049D}"/>
                    </a:ext>
                  </a:extLst>
                </p14:cNvPr>
                <p14:cNvContentPartPr/>
                <p14:nvPr/>
              </p14:nvContentPartPr>
              <p14:xfrm>
                <a:off x="4651450" y="2771009"/>
                <a:ext cx="222120" cy="297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356CDF7-74D6-28DC-9964-8D64D5AC049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642450" y="2762369"/>
                  <a:ext cx="2397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6C8CF1C-BD90-854B-3E46-485F3F5A039B}"/>
                    </a:ext>
                  </a:extLst>
                </p14:cNvPr>
                <p14:cNvContentPartPr/>
                <p14:nvPr/>
              </p14:nvContentPartPr>
              <p14:xfrm>
                <a:off x="5102890" y="2879009"/>
                <a:ext cx="216360" cy="43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6C8CF1C-BD90-854B-3E46-485F3F5A039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093890" y="2870369"/>
                  <a:ext cx="2340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8420B07-B2D0-CE3D-CF64-6878C3C4628A}"/>
                    </a:ext>
                  </a:extLst>
                </p14:cNvPr>
                <p14:cNvContentPartPr/>
                <p14:nvPr/>
              </p14:nvContentPartPr>
              <p14:xfrm>
                <a:off x="5102530" y="2966849"/>
                <a:ext cx="192240" cy="298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8420B07-B2D0-CE3D-CF64-6878C3C4628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093530" y="2957849"/>
                  <a:ext cx="209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9E806D8-B039-7BEB-83DA-241B8819316A}"/>
                    </a:ext>
                  </a:extLst>
                </p14:cNvPr>
                <p14:cNvContentPartPr/>
                <p14:nvPr/>
              </p14:nvContentPartPr>
              <p14:xfrm>
                <a:off x="5101810" y="2755529"/>
                <a:ext cx="260640" cy="507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9E806D8-B039-7BEB-83DA-241B8819316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092810" y="2746889"/>
                  <a:ext cx="278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3909C48-9CE9-46B5-0E6A-F09E23B52329}"/>
                    </a:ext>
                  </a:extLst>
                </p14:cNvPr>
                <p14:cNvContentPartPr/>
                <p14:nvPr/>
              </p14:nvContentPartPr>
              <p14:xfrm>
                <a:off x="5602210" y="2781809"/>
                <a:ext cx="29160" cy="263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3909C48-9CE9-46B5-0E6A-F09E23B5232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593570" y="2772809"/>
                  <a:ext cx="468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085C66E-58A7-67D9-BE7E-E8BF08F39F47}"/>
                    </a:ext>
                  </a:extLst>
                </p14:cNvPr>
                <p14:cNvContentPartPr/>
                <p14:nvPr/>
              </p14:nvContentPartPr>
              <p14:xfrm>
                <a:off x="5684290" y="2807369"/>
                <a:ext cx="194040" cy="2199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085C66E-58A7-67D9-BE7E-E8BF08F39F4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675290" y="2798729"/>
                  <a:ext cx="2116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281445A-B753-294F-8BD3-6B1E69340BCF}"/>
                    </a:ext>
                  </a:extLst>
                </p14:cNvPr>
                <p14:cNvContentPartPr/>
                <p14:nvPr/>
              </p14:nvContentPartPr>
              <p14:xfrm>
                <a:off x="5948890" y="2998529"/>
                <a:ext cx="14040" cy="399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281445A-B753-294F-8BD3-6B1E69340BC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939890" y="2989529"/>
                  <a:ext cx="31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F42E5D3-2815-B46B-18B8-A0D4B470E08B}"/>
                    </a:ext>
                  </a:extLst>
                </p14:cNvPr>
                <p14:cNvContentPartPr/>
                <p14:nvPr/>
              </p14:nvContentPartPr>
              <p14:xfrm>
                <a:off x="6097570" y="2794769"/>
                <a:ext cx="122760" cy="2408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F42E5D3-2815-B46B-18B8-A0D4B470E08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088570" y="2786129"/>
                  <a:ext cx="1404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F239C9E-7863-BD08-6595-67E628BCD696}"/>
                    </a:ext>
                  </a:extLst>
                </p14:cNvPr>
                <p14:cNvContentPartPr/>
                <p14:nvPr/>
              </p14:nvContentPartPr>
              <p14:xfrm>
                <a:off x="6364690" y="2780729"/>
                <a:ext cx="209880" cy="241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F239C9E-7863-BD08-6595-67E628BCD69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355690" y="2772089"/>
                  <a:ext cx="2275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99FB96A-BD51-C831-FBF6-7171BFC4FDCB}"/>
                    </a:ext>
                  </a:extLst>
                </p14:cNvPr>
                <p14:cNvContentPartPr/>
                <p14:nvPr/>
              </p14:nvContentPartPr>
              <p14:xfrm>
                <a:off x="6599050" y="2861369"/>
                <a:ext cx="139320" cy="1432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99FB96A-BD51-C831-FBF6-7171BFC4FDC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590050" y="2852369"/>
                  <a:ext cx="156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833E0A7-0890-D02D-3483-92150D10DE03}"/>
                    </a:ext>
                  </a:extLst>
                </p14:cNvPr>
                <p14:cNvContentPartPr/>
                <p14:nvPr/>
              </p14:nvContentPartPr>
              <p14:xfrm>
                <a:off x="6753130" y="2762729"/>
                <a:ext cx="192240" cy="2570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833E0A7-0890-D02D-3483-92150D10DE0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744130" y="2754089"/>
                  <a:ext cx="209880" cy="27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6743D236-E572-0A82-0278-D038D0F9C742}"/>
                  </a:ext>
                </a:extLst>
              </p14:cNvPr>
              <p14:cNvContentPartPr/>
              <p14:nvPr/>
            </p14:nvContentPartPr>
            <p14:xfrm>
              <a:off x="3755410" y="4512689"/>
              <a:ext cx="1060200" cy="56988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6743D236-E572-0A82-0278-D038D0F9C742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3746410" y="4503689"/>
                <a:ext cx="1077840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8AF8AFA5-2312-60C5-A400-DDAEF6F7CDF0}"/>
                  </a:ext>
                </a:extLst>
              </p14:cNvPr>
              <p14:cNvContentPartPr/>
              <p14:nvPr/>
            </p14:nvContentPartPr>
            <p14:xfrm>
              <a:off x="5122330" y="4472729"/>
              <a:ext cx="324000" cy="49860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8AF8AFA5-2312-60C5-A400-DDAEF6F7CDF0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5113690" y="4463729"/>
                <a:ext cx="34164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A90835CF-3F50-A463-A5E2-C4ECEF8B43D5}"/>
                  </a:ext>
                </a:extLst>
              </p14:cNvPr>
              <p14:cNvContentPartPr/>
              <p14:nvPr/>
            </p14:nvContentPartPr>
            <p14:xfrm>
              <a:off x="308410" y="5223329"/>
              <a:ext cx="131040" cy="16884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A90835CF-3F50-A463-A5E2-C4ECEF8B43D5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299410" y="5214329"/>
                <a:ext cx="1486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7AB75432-11C3-3B0E-D4FC-374A9D395AD3}"/>
                  </a:ext>
                </a:extLst>
              </p14:cNvPr>
              <p14:cNvContentPartPr/>
              <p14:nvPr/>
            </p14:nvContentPartPr>
            <p14:xfrm>
              <a:off x="771730" y="5056649"/>
              <a:ext cx="289080" cy="36756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7AB75432-11C3-3B0E-D4FC-374A9D395AD3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763090" y="5048009"/>
                <a:ext cx="306720" cy="38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oup 249">
            <a:extLst>
              <a:ext uri="{FF2B5EF4-FFF2-40B4-BE49-F238E27FC236}">
                <a16:creationId xmlns:a16="http://schemas.microsoft.com/office/drawing/2014/main" id="{A5468905-7B7F-A03C-EA57-E29C094EEF5D}"/>
              </a:ext>
            </a:extLst>
          </p:cNvPr>
          <p:cNvGrpSpPr/>
          <p:nvPr/>
        </p:nvGrpSpPr>
        <p:grpSpPr>
          <a:xfrm>
            <a:off x="1435210" y="4472009"/>
            <a:ext cx="5924880" cy="1040040"/>
            <a:chOff x="1435210" y="4472009"/>
            <a:chExt cx="5924880" cy="104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EB07CE3-9237-A2E3-CB76-1C473E885286}"/>
                    </a:ext>
                  </a:extLst>
                </p14:cNvPr>
                <p14:cNvContentPartPr/>
                <p14:nvPr/>
              </p14:nvContentPartPr>
              <p14:xfrm>
                <a:off x="1435210" y="4748489"/>
                <a:ext cx="390960" cy="175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EB07CE3-9237-A2E3-CB76-1C473E88528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426570" y="4739489"/>
                  <a:ext cx="4086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BB02AFF-27B4-B7B2-3E65-E39DF6238C32}"/>
                    </a:ext>
                  </a:extLst>
                </p14:cNvPr>
                <p14:cNvContentPartPr/>
                <p14:nvPr/>
              </p14:nvContentPartPr>
              <p14:xfrm>
                <a:off x="1626730" y="4761089"/>
                <a:ext cx="243360" cy="2084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BB02AFF-27B4-B7B2-3E65-E39DF6238C3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617730" y="4752449"/>
                  <a:ext cx="2610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0E01BCB-5687-D82F-D7B6-F8A0AC023102}"/>
                    </a:ext>
                  </a:extLst>
                </p14:cNvPr>
                <p14:cNvContentPartPr/>
                <p14:nvPr/>
              </p14:nvContentPartPr>
              <p14:xfrm>
                <a:off x="1927330" y="4557689"/>
                <a:ext cx="681480" cy="4014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0E01BCB-5687-D82F-D7B6-F8A0AC02310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918330" y="4548689"/>
                  <a:ext cx="69912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BAC6440-94D4-6049-11E4-896B9749667E}"/>
                    </a:ext>
                  </a:extLst>
                </p14:cNvPr>
                <p14:cNvContentPartPr/>
                <p14:nvPr/>
              </p14:nvContentPartPr>
              <p14:xfrm>
                <a:off x="2193730" y="4706729"/>
                <a:ext cx="344520" cy="31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BAC6440-94D4-6049-11E4-896B9749667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185090" y="4697729"/>
                  <a:ext cx="362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CDAD42C-5152-63F0-F5B8-137DDC8430AE}"/>
                    </a:ext>
                  </a:extLst>
                </p14:cNvPr>
                <p14:cNvContentPartPr/>
                <p14:nvPr/>
              </p14:nvContentPartPr>
              <p14:xfrm>
                <a:off x="2092570" y="4652729"/>
                <a:ext cx="48960" cy="158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CDAD42C-5152-63F0-F5B8-137DDC8430A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083930" y="4644089"/>
                  <a:ext cx="66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DD2033B-C13B-E7A2-3ADC-DF3721D9C66F}"/>
                    </a:ext>
                  </a:extLst>
                </p14:cNvPr>
                <p14:cNvContentPartPr/>
                <p14:nvPr/>
              </p14:nvContentPartPr>
              <p14:xfrm>
                <a:off x="2966290" y="4602329"/>
                <a:ext cx="171000" cy="308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DD2033B-C13B-E7A2-3ADC-DF3721D9C66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957290" y="4593329"/>
                  <a:ext cx="1886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8E0B1CC-33C6-9608-480B-A47A648C3365}"/>
                    </a:ext>
                  </a:extLst>
                </p14:cNvPr>
                <p14:cNvContentPartPr/>
                <p14:nvPr/>
              </p14:nvContentPartPr>
              <p14:xfrm>
                <a:off x="3177250" y="4762529"/>
                <a:ext cx="139680" cy="130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8E0B1CC-33C6-9608-480B-A47A648C336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168250" y="4753889"/>
                  <a:ext cx="157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9F14DB7-6D64-4E64-0DE3-496CDEF39F37}"/>
                    </a:ext>
                  </a:extLst>
                </p14:cNvPr>
                <p14:cNvContentPartPr/>
                <p14:nvPr/>
              </p14:nvContentPartPr>
              <p14:xfrm>
                <a:off x="3357610" y="4472009"/>
                <a:ext cx="113760" cy="209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9F14DB7-6D64-4E64-0DE3-496CDEF39F3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348610" y="4463009"/>
                  <a:ext cx="1314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3AFAED1-13CA-459F-D213-D5E08043C2FD}"/>
                    </a:ext>
                  </a:extLst>
                </p14:cNvPr>
                <p14:cNvContentPartPr/>
                <p14:nvPr/>
              </p14:nvContentPartPr>
              <p14:xfrm>
                <a:off x="5654410" y="4680089"/>
                <a:ext cx="1140480" cy="1551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3AFAED1-13CA-459F-D213-D5E08043C2F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645770" y="4671449"/>
                  <a:ext cx="1158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1916A92-80CB-1B18-C482-5826A1D708B4}"/>
                    </a:ext>
                  </a:extLst>
                </p14:cNvPr>
                <p14:cNvContentPartPr/>
                <p14:nvPr/>
              </p14:nvContentPartPr>
              <p14:xfrm>
                <a:off x="6053290" y="4531769"/>
                <a:ext cx="458640" cy="914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1916A92-80CB-1B18-C482-5826A1D708B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044290" y="4523129"/>
                  <a:ext cx="476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A5EE39D-86C0-9A22-6CAA-22EA7F01C8EA}"/>
                    </a:ext>
                  </a:extLst>
                </p14:cNvPr>
                <p14:cNvContentPartPr/>
                <p14:nvPr/>
              </p14:nvContentPartPr>
              <p14:xfrm>
                <a:off x="6996850" y="4487129"/>
                <a:ext cx="363240" cy="456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A5EE39D-86C0-9A22-6CAA-22EA7F01C8E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987850" y="4478129"/>
                  <a:ext cx="38088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303923D-07A3-BE28-1A7E-762485878D91}"/>
                    </a:ext>
                  </a:extLst>
                </p14:cNvPr>
                <p14:cNvContentPartPr/>
                <p14:nvPr/>
              </p14:nvContentPartPr>
              <p14:xfrm>
                <a:off x="1484890" y="5122529"/>
                <a:ext cx="263520" cy="2959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303923D-07A3-BE28-1A7E-762485878D9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476250" y="5113889"/>
                  <a:ext cx="2811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27C1292-FD43-A90D-881E-AC6A2707006C}"/>
                    </a:ext>
                  </a:extLst>
                </p14:cNvPr>
                <p14:cNvContentPartPr/>
                <p14:nvPr/>
              </p14:nvContentPartPr>
              <p14:xfrm>
                <a:off x="1641130" y="5209649"/>
                <a:ext cx="207720" cy="4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27C1292-FD43-A90D-881E-AC6A2707006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632130" y="5200649"/>
                  <a:ext cx="2253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EA5EFF7-71AB-A2D5-58DC-B0FBADC5139F}"/>
                    </a:ext>
                  </a:extLst>
                </p14:cNvPr>
                <p14:cNvContentPartPr/>
                <p14:nvPr/>
              </p14:nvContentPartPr>
              <p14:xfrm>
                <a:off x="2177890" y="5163569"/>
                <a:ext cx="11880" cy="2466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EA5EFF7-71AB-A2D5-58DC-B0FBADC5139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169250" y="5154569"/>
                  <a:ext cx="295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A0B6A1E-3051-5AB2-F3C7-5456F84678E5}"/>
                    </a:ext>
                  </a:extLst>
                </p14:cNvPr>
                <p14:cNvContentPartPr/>
                <p14:nvPr/>
              </p14:nvContentPartPr>
              <p14:xfrm>
                <a:off x="2277610" y="5188049"/>
                <a:ext cx="168480" cy="2390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A0B6A1E-3051-5AB2-F3C7-5456F84678E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268610" y="5179049"/>
                  <a:ext cx="1861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B397DEB-7308-416E-E3F2-A2A9E700F1E0}"/>
                    </a:ext>
                  </a:extLst>
                </p14:cNvPr>
                <p14:cNvContentPartPr/>
                <p14:nvPr/>
              </p14:nvContentPartPr>
              <p14:xfrm>
                <a:off x="2575330" y="5354009"/>
                <a:ext cx="37440" cy="594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B397DEB-7308-416E-E3F2-A2A9E700F1E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566330" y="5345369"/>
                  <a:ext cx="55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A794B13-480A-7BD4-EA68-56FE2E6FD3BF}"/>
                    </a:ext>
                  </a:extLst>
                </p14:cNvPr>
                <p14:cNvContentPartPr/>
                <p14:nvPr/>
              </p14:nvContentPartPr>
              <p14:xfrm>
                <a:off x="2676130" y="5180129"/>
                <a:ext cx="183960" cy="240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A794B13-480A-7BD4-EA68-56FE2E6FD3B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667130" y="5171129"/>
                  <a:ext cx="2016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D7B86A7-07D3-D7D3-A2AB-410C53B6A4C1}"/>
                    </a:ext>
                  </a:extLst>
                </p14:cNvPr>
                <p14:cNvContentPartPr/>
                <p14:nvPr/>
              </p14:nvContentPartPr>
              <p14:xfrm>
                <a:off x="2673970" y="5169329"/>
                <a:ext cx="202680" cy="417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D7B86A7-07D3-D7D3-A2AB-410C53B6A4C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665330" y="5160689"/>
                  <a:ext cx="220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8C3A65C-FCE4-0CFD-0DA4-F098BC509D08}"/>
                    </a:ext>
                  </a:extLst>
                </p14:cNvPr>
                <p14:cNvContentPartPr/>
                <p14:nvPr/>
              </p14:nvContentPartPr>
              <p14:xfrm>
                <a:off x="3118930" y="5146289"/>
                <a:ext cx="238320" cy="244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8C3A65C-FCE4-0CFD-0DA4-F098BC509D0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110290" y="5137289"/>
                  <a:ext cx="2559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D3FCFB6-A15F-3DC8-9CA4-D38F9F0E5B5B}"/>
                    </a:ext>
                  </a:extLst>
                </p14:cNvPr>
                <p14:cNvContentPartPr/>
                <p14:nvPr/>
              </p14:nvContentPartPr>
              <p14:xfrm>
                <a:off x="3395770" y="5231249"/>
                <a:ext cx="170280" cy="140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D3FCFB6-A15F-3DC8-9CA4-D38F9F0E5B5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386770" y="5222609"/>
                  <a:ext cx="187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BE8CF78-188F-9258-4660-3C57AC3E58F1}"/>
                    </a:ext>
                  </a:extLst>
                </p14:cNvPr>
                <p14:cNvContentPartPr/>
                <p14:nvPr/>
              </p14:nvContentPartPr>
              <p14:xfrm>
                <a:off x="3584770" y="5095889"/>
                <a:ext cx="236160" cy="2952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BE8CF78-188F-9258-4660-3C57AC3E58F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576130" y="5086889"/>
                  <a:ext cx="2538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6C142BE-8080-E9DC-F32B-F24A6F64F443}"/>
                    </a:ext>
                  </a:extLst>
                </p14:cNvPr>
                <p14:cNvContentPartPr/>
                <p14:nvPr/>
              </p14:nvContentPartPr>
              <p14:xfrm>
                <a:off x="4088050" y="5047289"/>
                <a:ext cx="111960" cy="3765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6C142BE-8080-E9DC-F32B-F24A6F64F44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079410" y="5038649"/>
                  <a:ext cx="12960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6811094-67A7-78A9-668E-166DDE7BE4EE}"/>
                    </a:ext>
                  </a:extLst>
                </p14:cNvPr>
                <p14:cNvContentPartPr/>
                <p14:nvPr/>
              </p14:nvContentPartPr>
              <p14:xfrm>
                <a:off x="4285330" y="5189129"/>
                <a:ext cx="277200" cy="1544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6811094-67A7-78A9-668E-166DDE7BE4E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276330" y="5180489"/>
                  <a:ext cx="294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E6C5427-72A2-08AF-6EAE-0388DCEAC775}"/>
                    </a:ext>
                  </a:extLst>
                </p14:cNvPr>
                <p14:cNvContentPartPr/>
                <p14:nvPr/>
              </p14:nvContentPartPr>
              <p14:xfrm>
                <a:off x="4633810" y="5004449"/>
                <a:ext cx="127800" cy="3186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E6C5427-72A2-08AF-6EAE-0388DCEAC77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624810" y="4995449"/>
                  <a:ext cx="1454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9FC6F14-00F0-FE65-1306-96E01B373368}"/>
                    </a:ext>
                  </a:extLst>
                </p14:cNvPr>
                <p14:cNvContentPartPr/>
                <p14:nvPr/>
              </p14:nvContentPartPr>
              <p14:xfrm>
                <a:off x="4836490" y="5205329"/>
                <a:ext cx="74160" cy="2242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9FC6F14-00F0-FE65-1306-96E01B37336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827490" y="5196689"/>
                  <a:ext cx="918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01E6CBF-2E89-BFC5-9263-3A397E418BB6}"/>
                    </a:ext>
                  </a:extLst>
                </p14:cNvPr>
                <p14:cNvContentPartPr/>
                <p14:nvPr/>
              </p14:nvContentPartPr>
              <p14:xfrm>
                <a:off x="4797250" y="5177969"/>
                <a:ext cx="63720" cy="1080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01E6CBF-2E89-BFC5-9263-3A397E418BB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788250" y="5168969"/>
                  <a:ext cx="81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D15F852-CA8F-A077-2D52-85BBB25E0B2A}"/>
                    </a:ext>
                  </a:extLst>
                </p14:cNvPr>
                <p14:cNvContentPartPr/>
                <p14:nvPr/>
              </p14:nvContentPartPr>
              <p14:xfrm>
                <a:off x="5142850" y="5193809"/>
                <a:ext cx="133920" cy="1065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D15F852-CA8F-A077-2D52-85BBB25E0B2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133850" y="5184809"/>
                  <a:ext cx="151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1D8C731-64D1-0B3F-41DD-17E1C6C4D604}"/>
                    </a:ext>
                  </a:extLst>
                </p14:cNvPr>
                <p14:cNvContentPartPr/>
                <p14:nvPr/>
              </p14:nvContentPartPr>
              <p14:xfrm>
                <a:off x="5313490" y="5206049"/>
                <a:ext cx="60480" cy="97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1D8C731-64D1-0B3F-41DD-17E1C6C4D60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304850" y="5197049"/>
                  <a:ext cx="78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7D122EC-32B3-4784-3075-5DC300FA78E2}"/>
                    </a:ext>
                  </a:extLst>
                </p14:cNvPr>
                <p14:cNvContentPartPr/>
                <p14:nvPr/>
              </p14:nvContentPartPr>
              <p14:xfrm>
                <a:off x="5352370" y="5025689"/>
                <a:ext cx="264240" cy="3322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7D122EC-32B3-4784-3075-5DC300FA78E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343370" y="5017049"/>
                  <a:ext cx="2818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19CD7D4-C4E0-D15B-E381-FFFCBBBE6188}"/>
                    </a:ext>
                  </a:extLst>
                </p14:cNvPr>
                <p14:cNvContentPartPr/>
                <p14:nvPr/>
              </p14:nvContentPartPr>
              <p14:xfrm>
                <a:off x="5769250" y="5133689"/>
                <a:ext cx="39960" cy="2419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19CD7D4-C4E0-D15B-E381-FFFCBBBE618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760250" y="5125049"/>
                  <a:ext cx="576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859332E-3B26-B4CB-7A89-1EE3FC257D31}"/>
                    </a:ext>
                  </a:extLst>
                </p14:cNvPr>
                <p14:cNvContentPartPr/>
                <p14:nvPr/>
              </p14:nvContentPartPr>
              <p14:xfrm>
                <a:off x="5864290" y="5145209"/>
                <a:ext cx="233640" cy="2440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859332E-3B26-B4CB-7A89-1EE3FC257D3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855650" y="5136569"/>
                  <a:ext cx="2512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6D2F151-9D73-61B5-46C0-065DC39377CA}"/>
                    </a:ext>
                  </a:extLst>
                </p14:cNvPr>
                <p14:cNvContentPartPr/>
                <p14:nvPr/>
              </p14:nvContentPartPr>
              <p14:xfrm>
                <a:off x="6103330" y="5300009"/>
                <a:ext cx="16560" cy="799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6D2F151-9D73-61B5-46C0-065DC39377C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094690" y="5291009"/>
                  <a:ext cx="342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DB3A4CF-C575-75BC-92D3-33AF12A6E3EB}"/>
                    </a:ext>
                  </a:extLst>
                </p14:cNvPr>
                <p14:cNvContentPartPr/>
                <p14:nvPr/>
              </p14:nvContentPartPr>
              <p14:xfrm>
                <a:off x="6227170" y="5080769"/>
                <a:ext cx="130680" cy="3247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DB3A4CF-C575-75BC-92D3-33AF12A6E3E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218530" y="5071769"/>
                  <a:ext cx="1483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998F6CC-44ED-9F72-22F0-BD8C17384EBD}"/>
                    </a:ext>
                  </a:extLst>
                </p14:cNvPr>
                <p14:cNvContentPartPr/>
                <p14:nvPr/>
              </p14:nvContentPartPr>
              <p14:xfrm>
                <a:off x="6463330" y="5094809"/>
                <a:ext cx="140400" cy="2185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998F6CC-44ED-9F72-22F0-BD8C17384EB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454330" y="5085809"/>
                  <a:ext cx="1580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C9F4721-6A22-8582-F90A-46D42D814759}"/>
                    </a:ext>
                  </a:extLst>
                </p14:cNvPr>
                <p14:cNvContentPartPr/>
                <p14:nvPr/>
              </p14:nvContentPartPr>
              <p14:xfrm>
                <a:off x="6546490" y="5408009"/>
                <a:ext cx="23040" cy="46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C9F4721-6A22-8582-F90A-46D42D81475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537850" y="5399369"/>
                  <a:ext cx="40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926B5A6-162E-6ADE-CF7E-E5219A7358D4}"/>
                    </a:ext>
                  </a:extLst>
                </p14:cNvPr>
                <p14:cNvContentPartPr/>
                <p14:nvPr/>
              </p14:nvContentPartPr>
              <p14:xfrm>
                <a:off x="6637570" y="4974209"/>
                <a:ext cx="194400" cy="5378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926B5A6-162E-6ADE-CF7E-E5219A7358D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628930" y="4965569"/>
                  <a:ext cx="212040" cy="55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B1EA16B9-8CE6-4F57-99B5-A9E407BFD137}"/>
              </a:ext>
            </a:extLst>
          </p:cNvPr>
          <p:cNvGrpSpPr/>
          <p:nvPr/>
        </p:nvGrpSpPr>
        <p:grpSpPr>
          <a:xfrm>
            <a:off x="7116730" y="5195609"/>
            <a:ext cx="480600" cy="193320"/>
            <a:chOff x="7116730" y="5195609"/>
            <a:chExt cx="480600" cy="19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57346DA-2227-1439-B544-9340C39F6BC3}"/>
                    </a:ext>
                  </a:extLst>
                </p14:cNvPr>
                <p14:cNvContentPartPr/>
                <p14:nvPr/>
              </p14:nvContentPartPr>
              <p14:xfrm>
                <a:off x="7116730" y="5216489"/>
                <a:ext cx="156240" cy="1724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57346DA-2227-1439-B544-9340C39F6BC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108090" y="5207489"/>
                  <a:ext cx="1738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8FB880D-233C-6D0C-1C78-0615A5E66159}"/>
                    </a:ext>
                  </a:extLst>
                </p14:cNvPr>
                <p14:cNvContentPartPr/>
                <p14:nvPr/>
              </p14:nvContentPartPr>
              <p14:xfrm>
                <a:off x="7355050" y="5195609"/>
                <a:ext cx="242280" cy="1422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8FB880D-233C-6D0C-1C78-0615A5E6615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346410" y="5186609"/>
                  <a:ext cx="25992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7D2D6A7A-6463-4A40-E59E-53EBA5B9D900}"/>
              </a:ext>
            </a:extLst>
          </p:cNvPr>
          <p:cNvGrpSpPr/>
          <p:nvPr/>
        </p:nvGrpSpPr>
        <p:grpSpPr>
          <a:xfrm>
            <a:off x="310210" y="5716889"/>
            <a:ext cx="442440" cy="282600"/>
            <a:chOff x="310210" y="5716889"/>
            <a:chExt cx="44244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3AABF11-BF65-C433-F168-8B913BADB517}"/>
                    </a:ext>
                  </a:extLst>
                </p14:cNvPr>
                <p14:cNvContentPartPr/>
                <p14:nvPr/>
              </p14:nvContentPartPr>
              <p14:xfrm>
                <a:off x="310210" y="5869529"/>
                <a:ext cx="227880" cy="1170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3AABF11-BF65-C433-F168-8B913BADB51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01210" y="5860889"/>
                  <a:ext cx="245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D9E5F5B-C247-40CA-7BD5-694A52EE2030}"/>
                    </a:ext>
                  </a:extLst>
                </p14:cNvPr>
                <p14:cNvContentPartPr/>
                <p14:nvPr/>
              </p14:nvContentPartPr>
              <p14:xfrm>
                <a:off x="611530" y="5716889"/>
                <a:ext cx="92880" cy="2826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D9E5F5B-C247-40CA-7BD5-694A52EE203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02530" y="5707889"/>
                  <a:ext cx="1105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F74F371-6667-F4E5-5B45-D05B5D541573}"/>
                    </a:ext>
                  </a:extLst>
                </p14:cNvPr>
                <p14:cNvContentPartPr/>
                <p14:nvPr/>
              </p14:nvContentPartPr>
              <p14:xfrm>
                <a:off x="543850" y="5849009"/>
                <a:ext cx="208800" cy="226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F74F371-6667-F4E5-5B45-D05B5D54157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35210" y="5840009"/>
                  <a:ext cx="22644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CB47E9AD-D09F-EAEA-8C99-BE01A57A4F86}"/>
              </a:ext>
            </a:extLst>
          </p:cNvPr>
          <p:cNvGrpSpPr/>
          <p:nvPr/>
        </p:nvGrpSpPr>
        <p:grpSpPr>
          <a:xfrm>
            <a:off x="1130650" y="5691329"/>
            <a:ext cx="805680" cy="306720"/>
            <a:chOff x="1130650" y="5691329"/>
            <a:chExt cx="80568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56439EC-D863-1533-E986-F2939496BFC3}"/>
                    </a:ext>
                  </a:extLst>
                </p14:cNvPr>
                <p14:cNvContentPartPr/>
                <p14:nvPr/>
              </p14:nvContentPartPr>
              <p14:xfrm>
                <a:off x="1130650" y="5710049"/>
                <a:ext cx="9000" cy="2880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56439EC-D863-1533-E986-F2939496BFC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21650" y="5701409"/>
                  <a:ext cx="266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FC3EB71-77FE-A61A-60F9-01672063D379}"/>
                    </a:ext>
                  </a:extLst>
                </p14:cNvPr>
                <p14:cNvContentPartPr/>
                <p14:nvPr/>
              </p14:nvContentPartPr>
              <p14:xfrm>
                <a:off x="1344850" y="5718689"/>
                <a:ext cx="19440" cy="2610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FC3EB71-77FE-A61A-60F9-01672063D37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336210" y="5709689"/>
                  <a:ext cx="370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6107C1D-AA1C-2745-5271-BCBB0C7CE955}"/>
                    </a:ext>
                  </a:extLst>
                </p14:cNvPr>
                <p14:cNvContentPartPr/>
                <p14:nvPr/>
              </p14:nvContentPartPr>
              <p14:xfrm>
                <a:off x="1212370" y="5707169"/>
                <a:ext cx="213480" cy="1929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6107C1D-AA1C-2745-5271-BCBB0C7CE95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203730" y="5698169"/>
                  <a:ext cx="231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2EC3CBC-FF63-420E-1997-A7CFFED50452}"/>
                    </a:ext>
                  </a:extLst>
                </p14:cNvPr>
                <p14:cNvContentPartPr/>
                <p14:nvPr/>
              </p14:nvContentPartPr>
              <p14:xfrm>
                <a:off x="1549330" y="5913809"/>
                <a:ext cx="17640" cy="684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2EC3CBC-FF63-420E-1997-A7CFFED5045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540330" y="5904809"/>
                  <a:ext cx="35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7809DAB-37C9-3F4A-D526-59E165C2B129}"/>
                    </a:ext>
                  </a:extLst>
                </p14:cNvPr>
                <p14:cNvContentPartPr/>
                <p14:nvPr/>
              </p14:nvContentPartPr>
              <p14:xfrm>
                <a:off x="1671010" y="5725169"/>
                <a:ext cx="195120" cy="2340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7809DAB-37C9-3F4A-D526-59E165C2B12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662010" y="5716169"/>
                  <a:ext cx="2127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9850FE8-C965-9E9D-B56C-E038228EF56D}"/>
                    </a:ext>
                  </a:extLst>
                </p14:cNvPr>
                <p14:cNvContentPartPr/>
                <p14:nvPr/>
              </p14:nvContentPartPr>
              <p14:xfrm>
                <a:off x="1667410" y="5691329"/>
                <a:ext cx="268920" cy="590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9850FE8-C965-9E9D-B56C-E038228EF56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658410" y="5682689"/>
                  <a:ext cx="28656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365D6E29-F7CD-70C5-32E0-D81DFBA88A56}"/>
              </a:ext>
            </a:extLst>
          </p:cNvPr>
          <p:cNvGrpSpPr/>
          <p:nvPr/>
        </p:nvGrpSpPr>
        <p:grpSpPr>
          <a:xfrm>
            <a:off x="2392090" y="5706089"/>
            <a:ext cx="389520" cy="260640"/>
            <a:chOff x="2392090" y="5706089"/>
            <a:chExt cx="38952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5BA70BE-3BEE-5CD7-C8BE-B0019C5CED88}"/>
                    </a:ext>
                  </a:extLst>
                </p14:cNvPr>
                <p14:cNvContentPartPr/>
                <p14:nvPr/>
              </p14:nvContentPartPr>
              <p14:xfrm>
                <a:off x="2392090" y="5706089"/>
                <a:ext cx="389520" cy="2606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5BA70BE-3BEE-5CD7-C8BE-B0019C5CED8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383090" y="5697089"/>
                  <a:ext cx="4071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3C59AD1-86E6-936F-9F4E-68ADF86B87C8}"/>
                    </a:ext>
                  </a:extLst>
                </p14:cNvPr>
                <p14:cNvContentPartPr/>
                <p14:nvPr/>
              </p14:nvContentPartPr>
              <p14:xfrm>
                <a:off x="2416210" y="5739929"/>
                <a:ext cx="309600" cy="381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3C59AD1-86E6-936F-9F4E-68ADF86B87C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407570" y="5731289"/>
                  <a:ext cx="32724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C2212651-D586-663D-927A-9DF99237933B}"/>
                  </a:ext>
                </a:extLst>
              </p14:cNvPr>
              <p14:cNvContentPartPr/>
              <p14:nvPr/>
            </p14:nvContentPartPr>
            <p14:xfrm>
              <a:off x="3148090" y="5813729"/>
              <a:ext cx="591120" cy="13608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C2212651-D586-663D-927A-9DF99237933B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3139090" y="5804729"/>
                <a:ext cx="608760" cy="1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2" name="Group 271">
            <a:extLst>
              <a:ext uri="{FF2B5EF4-FFF2-40B4-BE49-F238E27FC236}">
                <a16:creationId xmlns:a16="http://schemas.microsoft.com/office/drawing/2014/main" id="{C35BAC53-9DA0-A383-0697-0D481B1861E5}"/>
              </a:ext>
            </a:extLst>
          </p:cNvPr>
          <p:cNvGrpSpPr/>
          <p:nvPr/>
        </p:nvGrpSpPr>
        <p:grpSpPr>
          <a:xfrm>
            <a:off x="4023250" y="5647409"/>
            <a:ext cx="1011240" cy="459000"/>
            <a:chOff x="4023250" y="5647409"/>
            <a:chExt cx="101124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586AF2C-4734-7837-C881-DFAF4A33AB2F}"/>
                    </a:ext>
                  </a:extLst>
                </p14:cNvPr>
                <p14:cNvContentPartPr/>
                <p14:nvPr/>
              </p14:nvContentPartPr>
              <p14:xfrm>
                <a:off x="4023250" y="5713649"/>
                <a:ext cx="258120" cy="3927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586AF2C-4734-7837-C881-DFAF4A33AB2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014610" y="5704649"/>
                  <a:ext cx="27576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FBCC16D-4329-A255-2A52-26A3D411D0D1}"/>
                    </a:ext>
                  </a:extLst>
                </p14:cNvPr>
                <p14:cNvContentPartPr/>
                <p14:nvPr/>
              </p14:nvContentPartPr>
              <p14:xfrm>
                <a:off x="4503850" y="5647409"/>
                <a:ext cx="530640" cy="3110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FBCC16D-4329-A255-2A52-26A3D411D0D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494850" y="5638409"/>
                  <a:ext cx="5482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6FBCC55-AEB4-433F-E88F-EB4492BAD934}"/>
                    </a:ext>
                  </a:extLst>
                </p14:cNvPr>
                <p14:cNvContentPartPr/>
                <p14:nvPr/>
              </p14:nvContentPartPr>
              <p14:xfrm>
                <a:off x="4517170" y="5777729"/>
                <a:ext cx="309600" cy="104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6FBCC55-AEB4-433F-E88F-EB4492BAD93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508530" y="5769089"/>
                  <a:ext cx="32724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D1D416A7-21B9-ECEA-3956-D8AC860623BA}"/>
              </a:ext>
            </a:extLst>
          </p:cNvPr>
          <p:cNvGrpSpPr/>
          <p:nvPr/>
        </p:nvGrpSpPr>
        <p:grpSpPr>
          <a:xfrm>
            <a:off x="5246170" y="5589449"/>
            <a:ext cx="2047320" cy="455400"/>
            <a:chOff x="5246170" y="5589449"/>
            <a:chExt cx="204732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294C689-CB95-BB88-AA88-5BE1CC602631}"/>
                    </a:ext>
                  </a:extLst>
                </p14:cNvPr>
                <p14:cNvContentPartPr/>
                <p14:nvPr/>
              </p14:nvContentPartPr>
              <p14:xfrm>
                <a:off x="5246170" y="5802569"/>
                <a:ext cx="878400" cy="157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294C689-CB95-BB88-AA88-5BE1CC60263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237530" y="5793929"/>
                  <a:ext cx="896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7D26FEB-0171-8D25-5465-FE27E9BFCD5F}"/>
                    </a:ext>
                  </a:extLst>
                </p14:cNvPr>
                <p14:cNvContentPartPr/>
                <p14:nvPr/>
              </p14:nvContentPartPr>
              <p14:xfrm>
                <a:off x="6341290" y="5589449"/>
                <a:ext cx="952200" cy="4554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7D26FEB-0171-8D25-5465-FE27E9BFCD5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332650" y="5580809"/>
                  <a:ext cx="96984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90F2CA9-AF48-B381-A711-49E7148BF17B}"/>
                    </a:ext>
                  </a:extLst>
                </p14:cNvPr>
                <p14:cNvContentPartPr/>
                <p14:nvPr/>
              </p14:nvContentPartPr>
              <p14:xfrm>
                <a:off x="6846370" y="5727329"/>
                <a:ext cx="264240" cy="576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90F2CA9-AF48-B381-A711-49E7148BF17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837370" y="5718689"/>
                  <a:ext cx="281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2081E04-CFF1-FC11-4A35-E610B2FA82DF}"/>
                    </a:ext>
                  </a:extLst>
                </p14:cNvPr>
                <p14:cNvContentPartPr/>
                <p14:nvPr/>
              </p14:nvContentPartPr>
              <p14:xfrm>
                <a:off x="6443170" y="5734529"/>
                <a:ext cx="434160" cy="230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2081E04-CFF1-FC11-4A35-E610B2FA82D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434530" y="5725889"/>
                  <a:ext cx="45180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F7533DF8-8068-4413-F199-BAC486CCA1D6}"/>
              </a:ext>
            </a:extLst>
          </p:cNvPr>
          <p:cNvGrpSpPr/>
          <p:nvPr/>
        </p:nvGrpSpPr>
        <p:grpSpPr>
          <a:xfrm>
            <a:off x="160090" y="6147809"/>
            <a:ext cx="2973240" cy="498240"/>
            <a:chOff x="160090" y="6147809"/>
            <a:chExt cx="2973240" cy="49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0EBC01D-517F-F9C8-E1EF-3AB40F3C84BD}"/>
                    </a:ext>
                  </a:extLst>
                </p14:cNvPr>
                <p14:cNvContentPartPr/>
                <p14:nvPr/>
              </p14:nvContentPartPr>
              <p14:xfrm>
                <a:off x="160090" y="6214409"/>
                <a:ext cx="1194840" cy="4316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0EBC01D-517F-F9C8-E1EF-3AB40F3C84B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51090" y="6205409"/>
                  <a:ext cx="121248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7E463F8-409A-E114-B8C1-F53470C86254}"/>
                    </a:ext>
                  </a:extLst>
                </p14:cNvPr>
                <p14:cNvContentPartPr/>
                <p14:nvPr/>
              </p14:nvContentPartPr>
              <p14:xfrm>
                <a:off x="1260610" y="6389009"/>
                <a:ext cx="13680" cy="219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7E463F8-409A-E114-B8C1-F53470C8625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251970" y="6380009"/>
                  <a:ext cx="31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5CACA9F-E54B-F7A3-2B0A-1D821F2E8232}"/>
                    </a:ext>
                  </a:extLst>
                </p14:cNvPr>
                <p14:cNvContentPartPr/>
                <p14:nvPr/>
              </p14:nvContentPartPr>
              <p14:xfrm>
                <a:off x="1359970" y="6251129"/>
                <a:ext cx="313560" cy="3211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5CACA9F-E54B-F7A3-2B0A-1D821F2E823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350970" y="6242129"/>
                  <a:ext cx="3312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9FEE5AD2-46B2-16B6-8EB0-8DEAF6496DB9}"/>
                    </a:ext>
                  </a:extLst>
                </p14:cNvPr>
                <p14:cNvContentPartPr/>
                <p14:nvPr/>
              </p14:nvContentPartPr>
              <p14:xfrm>
                <a:off x="1108690" y="6308729"/>
                <a:ext cx="40320" cy="241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9FEE5AD2-46B2-16B6-8EB0-8DEAF6496DB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00050" y="6300089"/>
                  <a:ext cx="57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11FEA66-F4AD-8508-9E25-D436A92463ED}"/>
                    </a:ext>
                  </a:extLst>
                </p14:cNvPr>
                <p14:cNvContentPartPr/>
                <p14:nvPr/>
              </p14:nvContentPartPr>
              <p14:xfrm>
                <a:off x="400210" y="6296849"/>
                <a:ext cx="8280" cy="165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11FEA66-F4AD-8508-9E25-D436A92463E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91210" y="6288209"/>
                  <a:ext cx="25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80B2C42-F4A5-F0AE-9026-6079FE00D95D}"/>
                    </a:ext>
                  </a:extLst>
                </p14:cNvPr>
                <p14:cNvContentPartPr/>
                <p14:nvPr/>
              </p14:nvContentPartPr>
              <p14:xfrm>
                <a:off x="1629610" y="6448769"/>
                <a:ext cx="36360" cy="1360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80B2C42-F4A5-F0AE-9026-6079FE00D95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620970" y="6439769"/>
                  <a:ext cx="54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3FC4508-DC06-EDD3-99FD-E5EF1010D821}"/>
                    </a:ext>
                  </a:extLst>
                </p14:cNvPr>
                <p14:cNvContentPartPr/>
                <p14:nvPr/>
              </p14:nvContentPartPr>
              <p14:xfrm>
                <a:off x="1869730" y="6391889"/>
                <a:ext cx="498600" cy="2073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3FC4508-DC06-EDD3-99FD-E5EF1010D821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860730" y="6383249"/>
                  <a:ext cx="516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701731A-7C5F-B1D1-C5E7-3821E22FCB1A}"/>
                    </a:ext>
                  </a:extLst>
                </p14:cNvPr>
                <p14:cNvContentPartPr/>
                <p14:nvPr/>
              </p14:nvContentPartPr>
              <p14:xfrm>
                <a:off x="2154130" y="6272369"/>
                <a:ext cx="50760" cy="381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701731A-7C5F-B1D1-C5E7-3821E22FCB1A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145490" y="6263369"/>
                  <a:ext cx="68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854FAD97-BBE3-063C-7F56-9BBF4E56F4A7}"/>
                    </a:ext>
                  </a:extLst>
                </p14:cNvPr>
                <p14:cNvContentPartPr/>
                <p14:nvPr/>
              </p14:nvContentPartPr>
              <p14:xfrm>
                <a:off x="2583250" y="6147809"/>
                <a:ext cx="550080" cy="4348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854FAD97-BBE3-063C-7F56-9BBF4E56F4A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574610" y="6138809"/>
                  <a:ext cx="56772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30FE3FB-1D0E-7750-7DD6-9C61A1D01161}"/>
                    </a:ext>
                  </a:extLst>
                </p14:cNvPr>
                <p14:cNvContentPartPr/>
                <p14:nvPr/>
              </p14:nvContentPartPr>
              <p14:xfrm>
                <a:off x="2615290" y="6315929"/>
                <a:ext cx="364680" cy="230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30FE3FB-1D0E-7750-7DD6-9C61A1D0116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606650" y="6307289"/>
                  <a:ext cx="38232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98D2D5EA-0C8A-65DD-6433-ED88BA2DFA02}"/>
              </a:ext>
            </a:extLst>
          </p:cNvPr>
          <p:cNvGrpSpPr/>
          <p:nvPr/>
        </p:nvGrpSpPr>
        <p:grpSpPr>
          <a:xfrm>
            <a:off x="3418090" y="6347969"/>
            <a:ext cx="770400" cy="250920"/>
            <a:chOff x="3418090" y="6347969"/>
            <a:chExt cx="770400" cy="2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CD40EE6-1862-6D88-EFAF-837B1375989A}"/>
                    </a:ext>
                  </a:extLst>
                </p14:cNvPr>
                <p14:cNvContentPartPr/>
                <p14:nvPr/>
              </p14:nvContentPartPr>
              <p14:xfrm>
                <a:off x="3418090" y="6347969"/>
                <a:ext cx="248040" cy="1879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CD40EE6-1862-6D88-EFAF-837B1375989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409090" y="6338969"/>
                  <a:ext cx="2656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2EDD6A9-7090-42C0-2709-2216FDA315E6}"/>
                    </a:ext>
                  </a:extLst>
                </p14:cNvPr>
                <p14:cNvContentPartPr/>
                <p14:nvPr/>
              </p14:nvContentPartPr>
              <p14:xfrm>
                <a:off x="3694930" y="6454169"/>
                <a:ext cx="190080" cy="201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2EDD6A9-7090-42C0-2709-2216FDA315E6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686290" y="6445529"/>
                  <a:ext cx="207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AB795B3-44F5-B9C8-08DC-1B83A4767606}"/>
                    </a:ext>
                  </a:extLst>
                </p14:cNvPr>
                <p14:cNvContentPartPr/>
                <p14:nvPr/>
              </p14:nvContentPartPr>
              <p14:xfrm>
                <a:off x="3927130" y="6407729"/>
                <a:ext cx="261360" cy="1911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AB795B3-44F5-B9C8-08DC-1B83A476760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918490" y="6398729"/>
                  <a:ext cx="27900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D0AEEAAD-506C-9E9F-0EC0-4F8B2C56BEB7}"/>
              </a:ext>
            </a:extLst>
          </p:cNvPr>
          <p:cNvGrpSpPr/>
          <p:nvPr/>
        </p:nvGrpSpPr>
        <p:grpSpPr>
          <a:xfrm>
            <a:off x="4431850" y="6184889"/>
            <a:ext cx="1891440" cy="462600"/>
            <a:chOff x="4431850" y="6184889"/>
            <a:chExt cx="189144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1F6661B5-BE65-15F9-7735-62385B579930}"/>
                    </a:ext>
                  </a:extLst>
                </p14:cNvPr>
                <p14:cNvContentPartPr/>
                <p14:nvPr/>
              </p14:nvContentPartPr>
              <p14:xfrm>
                <a:off x="4431850" y="6257969"/>
                <a:ext cx="1891440" cy="3895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1F6661B5-BE65-15F9-7735-62385B57993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422850" y="6248969"/>
                  <a:ext cx="190908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0A412922-6396-2111-9530-57C9239504E3}"/>
                    </a:ext>
                  </a:extLst>
                </p14:cNvPr>
                <p14:cNvContentPartPr/>
                <p14:nvPr/>
              </p14:nvContentPartPr>
              <p14:xfrm>
                <a:off x="4891210" y="6184889"/>
                <a:ext cx="1018440" cy="1990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0A412922-6396-2111-9530-57C9239504E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882210" y="6176249"/>
                  <a:ext cx="103608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C65CFAF1-5208-0E90-A818-CE697DBFF92E}"/>
              </a:ext>
            </a:extLst>
          </p:cNvPr>
          <p:cNvGrpSpPr/>
          <p:nvPr/>
        </p:nvGrpSpPr>
        <p:grpSpPr>
          <a:xfrm>
            <a:off x="9354850" y="5224409"/>
            <a:ext cx="715680" cy="217080"/>
            <a:chOff x="9354850" y="5224409"/>
            <a:chExt cx="71568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6C27F73-C38C-E30F-1B59-F40017BA08EE}"/>
                    </a:ext>
                  </a:extLst>
                </p14:cNvPr>
                <p14:cNvContentPartPr/>
                <p14:nvPr/>
              </p14:nvContentPartPr>
              <p14:xfrm>
                <a:off x="9354850" y="5224409"/>
                <a:ext cx="127800" cy="1922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6C27F73-C38C-E30F-1B59-F40017BA08E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346210" y="5215409"/>
                  <a:ext cx="1454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D42312C-52B4-69AC-B59A-1AB39A77A8EF}"/>
                    </a:ext>
                  </a:extLst>
                </p14:cNvPr>
                <p14:cNvContentPartPr/>
                <p14:nvPr/>
              </p14:nvContentPartPr>
              <p14:xfrm>
                <a:off x="9555370" y="5238449"/>
                <a:ext cx="146160" cy="1785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D42312C-52B4-69AC-B59A-1AB39A77A8E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546370" y="5229449"/>
                  <a:ext cx="1638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A2CE2B9-2BFF-1A15-2C45-932D14131366}"/>
                    </a:ext>
                  </a:extLst>
                </p14:cNvPr>
                <p14:cNvContentPartPr/>
                <p14:nvPr/>
              </p14:nvContentPartPr>
              <p14:xfrm>
                <a:off x="9757690" y="5346089"/>
                <a:ext cx="99000" cy="853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A2CE2B9-2BFF-1A15-2C45-932D1413136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749050" y="5337089"/>
                  <a:ext cx="116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ED1621F5-A158-7ED0-7186-AAB45662AA5D}"/>
                    </a:ext>
                  </a:extLst>
                </p14:cNvPr>
                <p14:cNvContentPartPr/>
                <p14:nvPr/>
              </p14:nvContentPartPr>
              <p14:xfrm>
                <a:off x="9898810" y="5230169"/>
                <a:ext cx="171720" cy="2113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ED1621F5-A158-7ED0-7186-AAB45662AA5D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889810" y="5221169"/>
                  <a:ext cx="189360" cy="228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30937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0711B6D-FFE7-15D9-B8D4-3843C5DFBB9E}"/>
              </a:ext>
            </a:extLst>
          </p:cNvPr>
          <p:cNvGrpSpPr/>
          <p:nvPr/>
        </p:nvGrpSpPr>
        <p:grpSpPr>
          <a:xfrm>
            <a:off x="533770" y="95489"/>
            <a:ext cx="1109520" cy="327960"/>
            <a:chOff x="533770" y="95489"/>
            <a:chExt cx="110952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B8F3633-DE5F-ACC9-6389-B307B10AC114}"/>
                    </a:ext>
                  </a:extLst>
                </p14:cNvPr>
                <p14:cNvContentPartPr/>
                <p14:nvPr/>
              </p14:nvContentPartPr>
              <p14:xfrm>
                <a:off x="533770" y="190889"/>
                <a:ext cx="86760" cy="228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B8F3633-DE5F-ACC9-6389-B307B10AC11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5130" y="181889"/>
                  <a:ext cx="1044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683BE8D-5735-B8CF-5A96-6C7F8BDA4A29}"/>
                    </a:ext>
                  </a:extLst>
                </p14:cNvPr>
                <p14:cNvContentPartPr/>
                <p14:nvPr/>
              </p14:nvContentPartPr>
              <p14:xfrm>
                <a:off x="585970" y="149849"/>
                <a:ext cx="209160" cy="91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683BE8D-5735-B8CF-5A96-6C7F8BDA4A2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7330" y="140849"/>
                  <a:ext cx="226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04520C0-24B1-93FE-D70B-D1D58E93C491}"/>
                    </a:ext>
                  </a:extLst>
                </p14:cNvPr>
                <p14:cNvContentPartPr/>
                <p14:nvPr/>
              </p14:nvContentPartPr>
              <p14:xfrm>
                <a:off x="634570" y="273689"/>
                <a:ext cx="81000" cy="16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04520C0-24B1-93FE-D70B-D1D58E93C49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5570" y="264689"/>
                  <a:ext cx="98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D55B24A-12FC-5C7B-1098-14C5106EC8B8}"/>
                    </a:ext>
                  </a:extLst>
                </p14:cNvPr>
                <p14:cNvContentPartPr/>
                <p14:nvPr/>
              </p14:nvContentPartPr>
              <p14:xfrm>
                <a:off x="735010" y="95489"/>
                <a:ext cx="908280" cy="327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D55B24A-12FC-5C7B-1098-14C5106EC8B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6010" y="86489"/>
                  <a:ext cx="9259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D2CDE78-6D9F-5F73-119E-0CFC0392FC44}"/>
                    </a:ext>
                  </a:extLst>
                </p14:cNvPr>
                <p14:cNvContentPartPr/>
                <p14:nvPr/>
              </p14:nvContentPartPr>
              <p14:xfrm>
                <a:off x="1118410" y="148409"/>
                <a:ext cx="199440" cy="5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D2CDE78-6D9F-5F73-119E-0CFC0392FC4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09410" y="139769"/>
                  <a:ext cx="2170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280788-43CD-3045-14AA-562B86874B05}"/>
              </a:ext>
            </a:extLst>
          </p:cNvPr>
          <p:cNvGrpSpPr/>
          <p:nvPr/>
        </p:nvGrpSpPr>
        <p:grpSpPr>
          <a:xfrm>
            <a:off x="1917250" y="80009"/>
            <a:ext cx="7715880" cy="487800"/>
            <a:chOff x="1917250" y="80009"/>
            <a:chExt cx="7715880" cy="48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C4C939B-FB19-FE10-8053-61B0771DDF1D}"/>
                    </a:ext>
                  </a:extLst>
                </p14:cNvPr>
                <p14:cNvContentPartPr/>
                <p14:nvPr/>
              </p14:nvContentPartPr>
              <p14:xfrm>
                <a:off x="1917250" y="121049"/>
                <a:ext cx="1381680" cy="446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C4C939B-FB19-FE10-8053-61B0771DDF1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08250" y="112409"/>
                  <a:ext cx="139932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32296CB-EF67-33AF-4765-80F5CDB899E0}"/>
                    </a:ext>
                  </a:extLst>
                </p14:cNvPr>
                <p14:cNvContentPartPr/>
                <p14:nvPr/>
              </p14:nvContentPartPr>
              <p14:xfrm>
                <a:off x="3018490" y="168929"/>
                <a:ext cx="217440" cy="50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32296CB-EF67-33AF-4765-80F5CDB899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09850" y="159929"/>
                  <a:ext cx="235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E759D9B-1A9E-6881-9814-F9455FCA554A}"/>
                    </a:ext>
                  </a:extLst>
                </p14:cNvPr>
                <p14:cNvContentPartPr/>
                <p14:nvPr/>
              </p14:nvContentPartPr>
              <p14:xfrm>
                <a:off x="3502330" y="80009"/>
                <a:ext cx="673560" cy="328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E759D9B-1A9E-6881-9814-F9455FCA554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93330" y="71009"/>
                  <a:ext cx="6912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091C263-7AD6-45BB-B58F-2B74846AB6AF}"/>
                    </a:ext>
                  </a:extLst>
                </p14:cNvPr>
                <p14:cNvContentPartPr/>
                <p14:nvPr/>
              </p14:nvContentPartPr>
              <p14:xfrm>
                <a:off x="3494410" y="238769"/>
                <a:ext cx="249120" cy="48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091C263-7AD6-45BB-B58F-2B74846AB6A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85770" y="230129"/>
                  <a:ext cx="266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0C08971-525B-55A3-E023-56CB253892F4}"/>
                    </a:ext>
                  </a:extLst>
                </p14:cNvPr>
                <p14:cNvContentPartPr/>
                <p14:nvPr/>
              </p14:nvContentPartPr>
              <p14:xfrm>
                <a:off x="4412050" y="287009"/>
                <a:ext cx="406440" cy="89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0C08971-525B-55A3-E023-56CB253892F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03410" y="278009"/>
                  <a:ext cx="424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F714D55-F502-75B0-9C9E-0027A9EC5A9C}"/>
                    </a:ext>
                  </a:extLst>
                </p14:cNvPr>
                <p14:cNvContentPartPr/>
                <p14:nvPr/>
              </p14:nvContentPartPr>
              <p14:xfrm>
                <a:off x="4604650" y="258569"/>
                <a:ext cx="23184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F714D55-F502-75B0-9C9E-0027A9EC5A9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96010" y="249929"/>
                  <a:ext cx="249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258A7A2-8FC5-C291-4C0C-51C8C36FB4AE}"/>
                    </a:ext>
                  </a:extLst>
                </p14:cNvPr>
                <p14:cNvContentPartPr/>
                <p14:nvPr/>
              </p14:nvContentPartPr>
              <p14:xfrm>
                <a:off x="4877170" y="117089"/>
                <a:ext cx="673920" cy="274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258A7A2-8FC5-C291-4C0C-51C8C36FB4A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68170" y="108089"/>
                  <a:ext cx="6915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81BD71A-A4F4-FE42-B084-DB18AA12655E}"/>
                    </a:ext>
                  </a:extLst>
                </p14:cNvPr>
                <p14:cNvContentPartPr/>
                <p14:nvPr/>
              </p14:nvContentPartPr>
              <p14:xfrm>
                <a:off x="5066530" y="173249"/>
                <a:ext cx="336600" cy="28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81BD71A-A4F4-FE42-B084-DB18AA12655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57530" y="164249"/>
                  <a:ext cx="354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B5A2B2A-18E5-C221-5C99-3D9759F4D881}"/>
                    </a:ext>
                  </a:extLst>
                </p14:cNvPr>
                <p14:cNvContentPartPr/>
                <p14:nvPr/>
              </p14:nvContentPartPr>
              <p14:xfrm>
                <a:off x="4936570" y="149849"/>
                <a:ext cx="1944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B5A2B2A-18E5-C221-5C99-3D9759F4D88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27930" y="140849"/>
                  <a:ext cx="37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6627404-8CCF-5580-7B15-7D12F196F76C}"/>
                    </a:ext>
                  </a:extLst>
                </p14:cNvPr>
                <p14:cNvContentPartPr/>
                <p14:nvPr/>
              </p14:nvContentPartPr>
              <p14:xfrm>
                <a:off x="5857090" y="158129"/>
                <a:ext cx="137520" cy="239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6627404-8CCF-5580-7B15-7D12F196F76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48090" y="149489"/>
                  <a:ext cx="155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21F5956-E653-6CB9-3C1B-F390C7AE4E0D}"/>
                    </a:ext>
                  </a:extLst>
                </p14:cNvPr>
                <p14:cNvContentPartPr/>
                <p14:nvPr/>
              </p14:nvContentPartPr>
              <p14:xfrm>
                <a:off x="6081730" y="319769"/>
                <a:ext cx="117000" cy="69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21F5956-E653-6CB9-3C1B-F390C7AE4E0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73090" y="311129"/>
                  <a:ext cx="1346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5E37DF9-140F-B344-BBA3-9D1E4A9ECFB2}"/>
                    </a:ext>
                  </a:extLst>
                </p14:cNvPr>
                <p14:cNvContentPartPr/>
                <p14:nvPr/>
              </p14:nvContentPartPr>
              <p14:xfrm>
                <a:off x="6284410" y="108809"/>
                <a:ext cx="89280" cy="157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5E37DF9-140F-B344-BBA3-9D1E4A9ECFB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75410" y="99809"/>
                  <a:ext cx="106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5E41B06-F8C0-7968-AF21-DB8ADFCE30DF}"/>
                    </a:ext>
                  </a:extLst>
                </p14:cNvPr>
                <p14:cNvContentPartPr/>
                <p14:nvPr/>
              </p14:nvContentPartPr>
              <p14:xfrm>
                <a:off x="6660970" y="89729"/>
                <a:ext cx="736200" cy="341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5E41B06-F8C0-7968-AF21-DB8ADFCE30D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52330" y="80729"/>
                  <a:ext cx="7538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C5E4D08-565F-37D0-32F1-F43C9582867E}"/>
                    </a:ext>
                  </a:extLst>
                </p14:cNvPr>
                <p14:cNvContentPartPr/>
                <p14:nvPr/>
              </p14:nvContentPartPr>
              <p14:xfrm>
                <a:off x="7299970" y="207449"/>
                <a:ext cx="142200" cy="37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C5E4D08-565F-37D0-32F1-F43C9582867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91330" y="198809"/>
                  <a:ext cx="159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8824A1A-EFA3-6824-A627-94487D68E27D}"/>
                    </a:ext>
                  </a:extLst>
                </p14:cNvPr>
                <p14:cNvContentPartPr/>
                <p14:nvPr/>
              </p14:nvContentPartPr>
              <p14:xfrm>
                <a:off x="7449730" y="259649"/>
                <a:ext cx="147600" cy="108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8824A1A-EFA3-6824-A627-94487D68E27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41090" y="250649"/>
                  <a:ext cx="165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FC68317-24D1-7126-6715-7FD01D3E487A}"/>
                    </a:ext>
                  </a:extLst>
                </p14:cNvPr>
                <p14:cNvContentPartPr/>
                <p14:nvPr/>
              </p14:nvContentPartPr>
              <p14:xfrm>
                <a:off x="6855730" y="173249"/>
                <a:ext cx="414720" cy="69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FC68317-24D1-7126-6715-7FD01D3E487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47090" y="164249"/>
                  <a:ext cx="432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20E75B9-14AD-601C-0639-C44905DE133D}"/>
                    </a:ext>
                  </a:extLst>
                </p14:cNvPr>
                <p14:cNvContentPartPr/>
                <p14:nvPr/>
              </p14:nvContentPartPr>
              <p14:xfrm>
                <a:off x="7863010" y="122849"/>
                <a:ext cx="1204920" cy="296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20E75B9-14AD-601C-0639-C44905DE133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54010" y="114209"/>
                  <a:ext cx="12225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979D615-8370-290A-E9FA-E42224A58BA7}"/>
                    </a:ext>
                  </a:extLst>
                </p14:cNvPr>
                <p14:cNvContentPartPr/>
                <p14:nvPr/>
              </p14:nvContentPartPr>
              <p14:xfrm>
                <a:off x="8463130" y="206009"/>
                <a:ext cx="410040" cy="49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979D615-8370-290A-E9FA-E42224A58BA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454130" y="197009"/>
                  <a:ext cx="427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0528BB7-0912-D642-BAD8-90C7BE6DE317}"/>
                    </a:ext>
                  </a:extLst>
                </p14:cNvPr>
                <p14:cNvContentPartPr/>
                <p14:nvPr/>
              </p14:nvContentPartPr>
              <p14:xfrm>
                <a:off x="9280690" y="252089"/>
                <a:ext cx="352440" cy="141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0528BB7-0912-D642-BAD8-90C7BE6DE31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271690" y="243449"/>
                  <a:ext cx="370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4C785BE-0796-5ACF-1ABF-B41AA8F862C0}"/>
                    </a:ext>
                  </a:extLst>
                </p14:cNvPr>
                <p14:cNvContentPartPr/>
                <p14:nvPr/>
              </p14:nvContentPartPr>
              <p14:xfrm>
                <a:off x="9443770" y="121049"/>
                <a:ext cx="29520" cy="6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4C785BE-0796-5ACF-1ABF-B41AA8F862C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35130" y="112409"/>
                  <a:ext cx="4716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D03762B-45A9-C2BA-B5E7-84BA07BC1754}"/>
              </a:ext>
            </a:extLst>
          </p:cNvPr>
          <p:cNvGrpSpPr/>
          <p:nvPr/>
        </p:nvGrpSpPr>
        <p:grpSpPr>
          <a:xfrm>
            <a:off x="10026250" y="144809"/>
            <a:ext cx="1149840" cy="429840"/>
            <a:chOff x="10026250" y="144809"/>
            <a:chExt cx="114984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403E02F-3062-7580-9674-C4F20A48F56E}"/>
                    </a:ext>
                  </a:extLst>
                </p14:cNvPr>
                <p14:cNvContentPartPr/>
                <p14:nvPr/>
              </p14:nvContentPartPr>
              <p14:xfrm>
                <a:off x="10026250" y="207089"/>
                <a:ext cx="151200" cy="187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403E02F-3062-7580-9674-C4F20A48F56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17250" y="198449"/>
                  <a:ext cx="1688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551D28A-9CB7-DADC-C19A-D039C032C88B}"/>
                    </a:ext>
                  </a:extLst>
                </p14:cNvPr>
                <p14:cNvContentPartPr/>
                <p14:nvPr/>
              </p14:nvContentPartPr>
              <p14:xfrm>
                <a:off x="10211650" y="355409"/>
                <a:ext cx="62640" cy="61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551D28A-9CB7-DADC-C19A-D039C032C88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203010" y="346769"/>
                  <a:ext cx="802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2EAC694-25B8-5D6B-C05C-4A7718F9A095}"/>
                    </a:ext>
                  </a:extLst>
                </p14:cNvPr>
                <p14:cNvContentPartPr/>
                <p14:nvPr/>
              </p14:nvContentPartPr>
              <p14:xfrm>
                <a:off x="10282210" y="213209"/>
                <a:ext cx="10080" cy="33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2EAC694-25B8-5D6B-C05C-4A7718F9A09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273570" y="204209"/>
                  <a:ext cx="27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77269C9-0B0C-6C4D-CFAD-43C8BB40B33A}"/>
                    </a:ext>
                  </a:extLst>
                </p14:cNvPr>
                <p14:cNvContentPartPr/>
                <p14:nvPr/>
              </p14:nvContentPartPr>
              <p14:xfrm>
                <a:off x="10343770" y="144809"/>
                <a:ext cx="174960" cy="169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77269C9-0B0C-6C4D-CFAD-43C8BB40B33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34770" y="135809"/>
                  <a:ext cx="1926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2A7DB0E-EC86-0B60-513E-71BD5AF8A87C}"/>
                    </a:ext>
                  </a:extLst>
                </p14:cNvPr>
                <p14:cNvContentPartPr/>
                <p14:nvPr/>
              </p14:nvContentPartPr>
              <p14:xfrm>
                <a:off x="10781170" y="293849"/>
                <a:ext cx="37440" cy="155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2A7DB0E-EC86-0B60-513E-71BD5AF8A87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772530" y="285209"/>
                  <a:ext cx="55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F2E0B97-2FD0-3647-6B84-329D47863454}"/>
                    </a:ext>
                  </a:extLst>
                </p14:cNvPr>
                <p14:cNvContentPartPr/>
                <p14:nvPr/>
              </p14:nvContentPartPr>
              <p14:xfrm>
                <a:off x="10762810" y="360449"/>
                <a:ext cx="136440" cy="16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F2E0B97-2FD0-3647-6B84-329D4786345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754170" y="351809"/>
                  <a:ext cx="154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A7244A4-1F2C-0369-1284-DE381FEEEDEA}"/>
                    </a:ext>
                  </a:extLst>
                </p14:cNvPr>
                <p14:cNvContentPartPr/>
                <p14:nvPr/>
              </p14:nvContentPartPr>
              <p14:xfrm>
                <a:off x="11054770" y="301769"/>
                <a:ext cx="121320" cy="272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A7244A4-1F2C-0369-1284-DE381FEEEDE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046130" y="292769"/>
                  <a:ext cx="138960" cy="29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3D0DB29-DB88-92D7-E48C-3EB8CEF68A9E}"/>
              </a:ext>
            </a:extLst>
          </p:cNvPr>
          <p:cNvGrpSpPr/>
          <p:nvPr/>
        </p:nvGrpSpPr>
        <p:grpSpPr>
          <a:xfrm>
            <a:off x="370330" y="595889"/>
            <a:ext cx="2967120" cy="388440"/>
            <a:chOff x="370330" y="595889"/>
            <a:chExt cx="296712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FACB32E-647F-A404-22CD-2C77EC01A9B5}"/>
                    </a:ext>
                  </a:extLst>
                </p14:cNvPr>
                <p14:cNvContentPartPr/>
                <p14:nvPr/>
              </p14:nvContentPartPr>
              <p14:xfrm>
                <a:off x="370330" y="595889"/>
                <a:ext cx="1338120" cy="364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FACB32E-647F-A404-22CD-2C77EC01A9B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1690" y="586889"/>
                  <a:ext cx="135576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BB5211C-888F-E47C-7FEC-816D94045A14}"/>
                    </a:ext>
                  </a:extLst>
                </p14:cNvPr>
                <p14:cNvContentPartPr/>
                <p14:nvPr/>
              </p14:nvContentPartPr>
              <p14:xfrm>
                <a:off x="1417930" y="739529"/>
                <a:ext cx="11880" cy="14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BB5211C-888F-E47C-7FEC-816D94045A1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09290" y="730529"/>
                  <a:ext cx="29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20EA660-0310-270B-61FD-AFF9E74E9763}"/>
                    </a:ext>
                  </a:extLst>
                </p14:cNvPr>
                <p14:cNvContentPartPr/>
                <p14:nvPr/>
              </p14:nvContentPartPr>
              <p14:xfrm>
                <a:off x="1121290" y="702449"/>
                <a:ext cx="331200" cy="49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20EA660-0310-270B-61FD-AFF9E74E976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12650" y="693449"/>
                  <a:ext cx="348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A0879C5-1BBA-AAE8-BCE0-8C6D2AE1A0E6}"/>
                    </a:ext>
                  </a:extLst>
                </p14:cNvPr>
                <p14:cNvContentPartPr/>
                <p14:nvPr/>
              </p14:nvContentPartPr>
              <p14:xfrm>
                <a:off x="1868290" y="819809"/>
                <a:ext cx="401040" cy="164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A0879C5-1BBA-AAE8-BCE0-8C6D2AE1A0E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59650" y="810809"/>
                  <a:ext cx="418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0CD9939-D1C2-C500-BDA3-578584E7C202}"/>
                    </a:ext>
                  </a:extLst>
                </p14:cNvPr>
                <p14:cNvContentPartPr/>
                <p14:nvPr/>
              </p14:nvContentPartPr>
              <p14:xfrm>
                <a:off x="2046130" y="705329"/>
                <a:ext cx="50760" cy="23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0CD9939-D1C2-C500-BDA3-578584E7C20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037130" y="696689"/>
                  <a:ext cx="68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B3EB8FE-67BC-47BC-F19E-AE9CF1F6D1D7}"/>
                    </a:ext>
                  </a:extLst>
                </p14:cNvPr>
                <p14:cNvContentPartPr/>
                <p14:nvPr/>
              </p14:nvContentPartPr>
              <p14:xfrm>
                <a:off x="2563450" y="611009"/>
                <a:ext cx="610920" cy="333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B3EB8FE-67BC-47BC-F19E-AE9CF1F6D1D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554450" y="602009"/>
                  <a:ext cx="6285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D9D4AE2-BEA7-E587-8C0D-E3BA98FC1571}"/>
                    </a:ext>
                  </a:extLst>
                </p14:cNvPr>
                <p14:cNvContentPartPr/>
                <p14:nvPr/>
              </p14:nvContentPartPr>
              <p14:xfrm>
                <a:off x="3332050" y="915209"/>
                <a:ext cx="5400" cy="33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D9D4AE2-BEA7-E587-8C0D-E3BA98FC157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23410" y="906569"/>
                  <a:ext cx="2304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E656E0F-3BAF-C224-7FE1-222DF3EDF7A8}"/>
              </a:ext>
            </a:extLst>
          </p:cNvPr>
          <p:cNvGrpSpPr/>
          <p:nvPr/>
        </p:nvGrpSpPr>
        <p:grpSpPr>
          <a:xfrm>
            <a:off x="1357090" y="1184849"/>
            <a:ext cx="2200680" cy="599400"/>
            <a:chOff x="1357090" y="1184849"/>
            <a:chExt cx="2200680" cy="59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0D7705A-4691-89E7-0BAD-3A087F57F43B}"/>
                    </a:ext>
                  </a:extLst>
                </p14:cNvPr>
                <p14:cNvContentPartPr/>
                <p14:nvPr/>
              </p14:nvContentPartPr>
              <p14:xfrm>
                <a:off x="1357090" y="1184849"/>
                <a:ext cx="1749600" cy="599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0D7705A-4691-89E7-0BAD-3A087F57F43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48090" y="1176209"/>
                  <a:ext cx="176724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2F3E478-0ADD-F600-A5EB-01C398980AE1}"/>
                    </a:ext>
                  </a:extLst>
                </p14:cNvPr>
                <p14:cNvContentPartPr/>
                <p14:nvPr/>
              </p14:nvContentPartPr>
              <p14:xfrm>
                <a:off x="2805010" y="1277729"/>
                <a:ext cx="39240" cy="20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2F3E478-0ADD-F600-A5EB-01C398980AE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96010" y="1269089"/>
                  <a:ext cx="56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0D754FA-26BD-65F6-F76D-58D280F14400}"/>
                    </a:ext>
                  </a:extLst>
                </p14:cNvPr>
                <p14:cNvContentPartPr/>
                <p14:nvPr/>
              </p14:nvContentPartPr>
              <p14:xfrm>
                <a:off x="3428530" y="1369889"/>
                <a:ext cx="27360" cy="272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0D754FA-26BD-65F6-F76D-58D280F1440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19890" y="1360889"/>
                  <a:ext cx="450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52BD5E8-E304-1AC8-726D-9F61EF3518B8}"/>
                    </a:ext>
                  </a:extLst>
                </p14:cNvPr>
                <p14:cNvContentPartPr/>
                <p14:nvPr/>
              </p14:nvContentPartPr>
              <p14:xfrm>
                <a:off x="3397930" y="1360529"/>
                <a:ext cx="159840" cy="163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52BD5E8-E304-1AC8-726D-9F61EF3518B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88930" y="1351529"/>
                  <a:ext cx="17748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13C30F9-A05B-170E-E549-3FF84131D870}"/>
              </a:ext>
            </a:extLst>
          </p:cNvPr>
          <p:cNvGrpSpPr/>
          <p:nvPr/>
        </p:nvGrpSpPr>
        <p:grpSpPr>
          <a:xfrm>
            <a:off x="3951610" y="931409"/>
            <a:ext cx="4282200" cy="678600"/>
            <a:chOff x="3951610" y="931409"/>
            <a:chExt cx="4282200" cy="67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FEBFD48-9A79-0D1E-600E-E46629B15126}"/>
                    </a:ext>
                  </a:extLst>
                </p14:cNvPr>
                <p14:cNvContentPartPr/>
                <p14:nvPr/>
              </p14:nvContentPartPr>
              <p14:xfrm>
                <a:off x="3951610" y="1309769"/>
                <a:ext cx="344160" cy="171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FEBFD48-9A79-0D1E-600E-E46629B1512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42970" y="1300769"/>
                  <a:ext cx="361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78A3E39-FBEA-E0C0-21ED-14EB168A1076}"/>
                    </a:ext>
                  </a:extLst>
                </p14:cNvPr>
                <p14:cNvContentPartPr/>
                <p14:nvPr/>
              </p14:nvContentPartPr>
              <p14:xfrm>
                <a:off x="4091650" y="1174409"/>
                <a:ext cx="31320" cy="27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78A3E39-FBEA-E0C0-21ED-14EB168A107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82650" y="1165409"/>
                  <a:ext cx="48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AF64FB2-95AB-D438-5969-0D10FC30E9EE}"/>
                    </a:ext>
                  </a:extLst>
                </p14:cNvPr>
                <p14:cNvContentPartPr/>
                <p14:nvPr/>
              </p14:nvContentPartPr>
              <p14:xfrm>
                <a:off x="4490890" y="1091249"/>
                <a:ext cx="889200" cy="401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AF64FB2-95AB-D438-5969-0D10FC30E9E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82250" y="1082249"/>
                  <a:ext cx="9068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59693CC-2C0E-E8A3-AABC-721E1CF596E6}"/>
                    </a:ext>
                  </a:extLst>
                </p14:cNvPr>
                <p14:cNvContentPartPr/>
                <p14:nvPr/>
              </p14:nvContentPartPr>
              <p14:xfrm>
                <a:off x="5224210" y="1143809"/>
                <a:ext cx="201240" cy="32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59693CC-2C0E-E8A3-AABC-721E1CF596E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15570" y="1134809"/>
                  <a:ext cx="218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946D1CA-FA57-F238-35E7-D7A095FA72E1}"/>
                    </a:ext>
                  </a:extLst>
                </p14:cNvPr>
                <p14:cNvContentPartPr/>
                <p14:nvPr/>
              </p14:nvContentPartPr>
              <p14:xfrm>
                <a:off x="5658370" y="931409"/>
                <a:ext cx="1379520" cy="678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946D1CA-FA57-F238-35E7-D7A095FA72E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49730" y="922409"/>
                  <a:ext cx="1397160" cy="69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8E488B2-6806-64DF-2527-6BA2DE65598B}"/>
                    </a:ext>
                  </a:extLst>
                </p14:cNvPr>
                <p14:cNvContentPartPr/>
                <p14:nvPr/>
              </p14:nvContentPartPr>
              <p14:xfrm>
                <a:off x="7271530" y="1185569"/>
                <a:ext cx="368280" cy="161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8E488B2-6806-64DF-2527-6BA2DE65598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62530" y="1176929"/>
                  <a:ext cx="385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41EDB20-74FF-5155-0A24-FEB09E3C397E}"/>
                    </a:ext>
                  </a:extLst>
                </p14:cNvPr>
                <p14:cNvContentPartPr/>
                <p14:nvPr/>
              </p14:nvContentPartPr>
              <p14:xfrm>
                <a:off x="7410850" y="1027889"/>
                <a:ext cx="48960" cy="34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41EDB20-74FF-5155-0A24-FEB09E3C397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02210" y="1018889"/>
                  <a:ext cx="66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69612ED-ABF9-5CAE-9DEE-868EBD1E9AAD}"/>
                    </a:ext>
                  </a:extLst>
                </p14:cNvPr>
                <p14:cNvContentPartPr/>
                <p14:nvPr/>
              </p14:nvContentPartPr>
              <p14:xfrm>
                <a:off x="7875610" y="1255409"/>
                <a:ext cx="358200" cy="90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69612ED-ABF9-5CAE-9DEE-868EBD1E9AA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866610" y="1246769"/>
                  <a:ext cx="37584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9A027B2-1C0C-241F-79D0-842F9CC1BA91}"/>
              </a:ext>
            </a:extLst>
          </p:cNvPr>
          <p:cNvGrpSpPr/>
          <p:nvPr/>
        </p:nvGrpSpPr>
        <p:grpSpPr>
          <a:xfrm>
            <a:off x="8550250" y="1046969"/>
            <a:ext cx="1249920" cy="300240"/>
            <a:chOff x="8550250" y="1046969"/>
            <a:chExt cx="124992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6373248-1F07-A33A-F023-DF4D47B0C6A6}"/>
                    </a:ext>
                  </a:extLst>
                </p14:cNvPr>
                <p14:cNvContentPartPr/>
                <p14:nvPr/>
              </p14:nvContentPartPr>
              <p14:xfrm>
                <a:off x="8550250" y="1092689"/>
                <a:ext cx="231120" cy="234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6373248-1F07-A33A-F023-DF4D47B0C6A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41610" y="1084049"/>
                  <a:ext cx="2487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0C8839E-7019-8C3C-FB85-466D3C624477}"/>
                    </a:ext>
                  </a:extLst>
                </p14:cNvPr>
                <p14:cNvContentPartPr/>
                <p14:nvPr/>
              </p14:nvContentPartPr>
              <p14:xfrm>
                <a:off x="8795050" y="1204289"/>
                <a:ext cx="115200" cy="46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0C8839E-7019-8C3C-FB85-466D3C62447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86050" y="1195289"/>
                  <a:ext cx="132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E95236D-BC4B-5EFC-C0FA-B75A38428D75}"/>
                    </a:ext>
                  </a:extLst>
                </p14:cNvPr>
                <p14:cNvContentPartPr/>
                <p14:nvPr/>
              </p14:nvContentPartPr>
              <p14:xfrm>
                <a:off x="9034090" y="1163249"/>
                <a:ext cx="157680" cy="177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E95236D-BC4B-5EFC-C0FA-B75A38428D7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025450" y="1154609"/>
                  <a:ext cx="175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C50D879-BAE6-1FAC-FE3D-839371A1CC8D}"/>
                    </a:ext>
                  </a:extLst>
                </p14:cNvPr>
                <p14:cNvContentPartPr/>
                <p14:nvPr/>
              </p14:nvContentPartPr>
              <p14:xfrm>
                <a:off x="9299050" y="1061729"/>
                <a:ext cx="49320" cy="271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C50D879-BAE6-1FAC-FE3D-839371A1CC8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90050" y="1052729"/>
                  <a:ext cx="669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D4BFE3D-4177-3F94-CA44-C1932A1560C2}"/>
                    </a:ext>
                  </a:extLst>
                </p14:cNvPr>
                <p14:cNvContentPartPr/>
                <p14:nvPr/>
              </p14:nvContentPartPr>
              <p14:xfrm>
                <a:off x="9232090" y="1113929"/>
                <a:ext cx="119880" cy="46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D4BFE3D-4177-3F94-CA44-C1932A1560C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223450" y="1104929"/>
                  <a:ext cx="137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5E5AD8C-F5D3-0470-42D6-A0E506D466C5}"/>
                    </a:ext>
                  </a:extLst>
                </p14:cNvPr>
                <p14:cNvContentPartPr/>
                <p14:nvPr/>
              </p14:nvContentPartPr>
              <p14:xfrm>
                <a:off x="9385090" y="1046969"/>
                <a:ext cx="350640" cy="275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5E5AD8C-F5D3-0470-42D6-A0E506D466C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76450" y="1038329"/>
                  <a:ext cx="3682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BD039B5-D477-C004-04F0-0F532B03FFD6}"/>
                    </a:ext>
                  </a:extLst>
                </p14:cNvPr>
                <p14:cNvContentPartPr/>
                <p14:nvPr/>
              </p14:nvContentPartPr>
              <p14:xfrm>
                <a:off x="9557890" y="1128689"/>
                <a:ext cx="205200" cy="18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BD039B5-D477-C004-04F0-0F532B03FFD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549250" y="1120049"/>
                  <a:ext cx="222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C03102C-73EC-8EA8-347A-50450BD53417}"/>
                    </a:ext>
                  </a:extLst>
                </p14:cNvPr>
                <p14:cNvContentPartPr/>
                <p14:nvPr/>
              </p14:nvContentPartPr>
              <p14:xfrm>
                <a:off x="9716650" y="1235609"/>
                <a:ext cx="83520" cy="111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C03102C-73EC-8EA8-347A-50450BD5341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707650" y="1226609"/>
                  <a:ext cx="10116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FC7628E-4DED-BBDC-ECF0-3892DB7E0AAF}"/>
              </a:ext>
            </a:extLst>
          </p:cNvPr>
          <p:cNvGrpSpPr/>
          <p:nvPr/>
        </p:nvGrpSpPr>
        <p:grpSpPr>
          <a:xfrm>
            <a:off x="10294450" y="967409"/>
            <a:ext cx="980280" cy="450000"/>
            <a:chOff x="10294450" y="967409"/>
            <a:chExt cx="980280" cy="4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B8C0AC9-4CE3-AC70-1449-DDAE556E0972}"/>
                    </a:ext>
                  </a:extLst>
                </p14:cNvPr>
                <p14:cNvContentPartPr/>
                <p14:nvPr/>
              </p14:nvContentPartPr>
              <p14:xfrm>
                <a:off x="10294450" y="967409"/>
                <a:ext cx="176040" cy="429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B8C0AC9-4CE3-AC70-1449-DDAE556E097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285450" y="958769"/>
                  <a:ext cx="1936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42BDAD3-B47C-F3B0-EAA3-85DD844C7D24}"/>
                    </a:ext>
                  </a:extLst>
                </p14:cNvPr>
                <p14:cNvContentPartPr/>
                <p14:nvPr/>
              </p14:nvContentPartPr>
              <p14:xfrm>
                <a:off x="10466170" y="1197449"/>
                <a:ext cx="81000" cy="125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42BDAD3-B47C-F3B0-EAA3-85DD844C7D2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457530" y="1188809"/>
                  <a:ext cx="98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959A5B3-0385-EDF7-A41D-55C45096DAC8}"/>
                    </a:ext>
                  </a:extLst>
                </p14:cNvPr>
                <p14:cNvContentPartPr/>
                <p14:nvPr/>
              </p14:nvContentPartPr>
              <p14:xfrm>
                <a:off x="10609810" y="1187009"/>
                <a:ext cx="151920" cy="148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959A5B3-0385-EDF7-A41D-55C45096DAC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600810" y="1178009"/>
                  <a:ext cx="169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3F813CF-343A-3FF2-4248-6E3EEA81F60C}"/>
                    </a:ext>
                  </a:extLst>
                </p14:cNvPr>
                <p14:cNvContentPartPr/>
                <p14:nvPr/>
              </p14:nvContentPartPr>
              <p14:xfrm>
                <a:off x="10785490" y="1214729"/>
                <a:ext cx="104400" cy="123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3F813CF-343A-3FF2-4248-6E3EEA81F60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776490" y="1205729"/>
                  <a:ext cx="122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10D62AD-59EB-AC62-4780-D5135C7A8348}"/>
                    </a:ext>
                  </a:extLst>
                </p14:cNvPr>
                <p14:cNvContentPartPr/>
                <p14:nvPr/>
              </p14:nvContentPartPr>
              <p14:xfrm>
                <a:off x="10921570" y="1206089"/>
                <a:ext cx="131400" cy="152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10D62AD-59EB-AC62-4780-D5135C7A834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912930" y="1197089"/>
                  <a:ext cx="149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9CBF344-137C-F2DB-27A9-E5F8DC20F555}"/>
                    </a:ext>
                  </a:extLst>
                </p14:cNvPr>
                <p14:cNvContentPartPr/>
                <p14:nvPr/>
              </p14:nvContentPartPr>
              <p14:xfrm>
                <a:off x="11181850" y="983969"/>
                <a:ext cx="92880" cy="433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9CBF344-137C-F2DB-27A9-E5F8DC20F55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173210" y="975329"/>
                  <a:ext cx="110520" cy="45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A501145-907C-3700-3D9F-A7AC7EEA97A3}"/>
              </a:ext>
            </a:extLst>
          </p:cNvPr>
          <p:cNvGrpSpPr/>
          <p:nvPr/>
        </p:nvGrpSpPr>
        <p:grpSpPr>
          <a:xfrm>
            <a:off x="1406050" y="1918169"/>
            <a:ext cx="1116000" cy="523080"/>
            <a:chOff x="1406050" y="1918169"/>
            <a:chExt cx="1116000" cy="52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369CAB2-5EAA-D014-0E02-70FCB9BA3C6C}"/>
                    </a:ext>
                  </a:extLst>
                </p14:cNvPr>
                <p14:cNvContentPartPr/>
                <p14:nvPr/>
              </p14:nvContentPartPr>
              <p14:xfrm>
                <a:off x="1446370" y="1979369"/>
                <a:ext cx="115920" cy="311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369CAB2-5EAA-D014-0E02-70FCB9BA3C6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437730" y="1970729"/>
                  <a:ext cx="1335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71928AC-8C0A-E21C-2B9B-F7C6F312C782}"/>
                    </a:ext>
                  </a:extLst>
                </p14:cNvPr>
                <p14:cNvContentPartPr/>
                <p14:nvPr/>
              </p14:nvContentPartPr>
              <p14:xfrm>
                <a:off x="1406050" y="1918169"/>
                <a:ext cx="348840" cy="110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71928AC-8C0A-E21C-2B9B-F7C6F312C78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397410" y="1909529"/>
                  <a:ext cx="366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D950739-7E9A-9119-18F4-BBE3EE93324C}"/>
                    </a:ext>
                  </a:extLst>
                </p14:cNvPr>
                <p14:cNvContentPartPr/>
                <p14:nvPr/>
              </p14:nvContentPartPr>
              <p14:xfrm>
                <a:off x="1665610" y="1990889"/>
                <a:ext cx="799200" cy="450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D950739-7E9A-9119-18F4-BBE3EE93324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56970" y="1982249"/>
                  <a:ext cx="81684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F2EF50D-0F34-BF77-5E80-C7FADE05C24A}"/>
                    </a:ext>
                  </a:extLst>
                </p14:cNvPr>
                <p14:cNvContentPartPr/>
                <p14:nvPr/>
              </p14:nvContentPartPr>
              <p14:xfrm>
                <a:off x="2321170" y="2060729"/>
                <a:ext cx="200880" cy="14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F2EF50D-0F34-BF77-5E80-C7FADE05C24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12170" y="2051729"/>
                  <a:ext cx="2185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281B012-860E-76CF-9F07-C3A1AE8D4AB0}"/>
              </a:ext>
            </a:extLst>
          </p:cNvPr>
          <p:cNvGrpSpPr/>
          <p:nvPr/>
        </p:nvGrpSpPr>
        <p:grpSpPr>
          <a:xfrm>
            <a:off x="2950090" y="1958129"/>
            <a:ext cx="476280" cy="328680"/>
            <a:chOff x="2950090" y="1958129"/>
            <a:chExt cx="47628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531457D-A2B4-04EB-B957-2A0E09EEA418}"/>
                    </a:ext>
                  </a:extLst>
                </p14:cNvPr>
                <p14:cNvContentPartPr/>
                <p14:nvPr/>
              </p14:nvContentPartPr>
              <p14:xfrm>
                <a:off x="2950090" y="2023289"/>
                <a:ext cx="196920" cy="263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531457D-A2B4-04EB-B957-2A0E09EEA41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941090" y="2014649"/>
                  <a:ext cx="2145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059D4CC-E345-3114-28C2-1B40F69CD663}"/>
                    </a:ext>
                  </a:extLst>
                </p14:cNvPr>
                <p14:cNvContentPartPr/>
                <p14:nvPr/>
              </p14:nvContentPartPr>
              <p14:xfrm>
                <a:off x="3198490" y="2165849"/>
                <a:ext cx="30960" cy="120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059D4CC-E345-3114-28C2-1B40F69CD66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89490" y="2156849"/>
                  <a:ext cx="48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A475B1B-2D8F-1F64-57E4-5DE924EE1C8F}"/>
                    </a:ext>
                  </a:extLst>
                </p14:cNvPr>
                <p14:cNvContentPartPr/>
                <p14:nvPr/>
              </p14:nvContentPartPr>
              <p14:xfrm>
                <a:off x="3204610" y="2076209"/>
                <a:ext cx="6840" cy="6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A475B1B-2D8F-1F64-57E4-5DE924EE1C8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95610" y="2067209"/>
                  <a:ext cx="24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3B4B7F8-C0DD-0D66-FD65-0BD9856AB694}"/>
                    </a:ext>
                  </a:extLst>
                </p14:cNvPr>
                <p14:cNvContentPartPr/>
                <p14:nvPr/>
              </p14:nvContentPartPr>
              <p14:xfrm>
                <a:off x="3315130" y="1958129"/>
                <a:ext cx="111240" cy="143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3B4B7F8-C0DD-0D66-FD65-0BD9856AB69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306130" y="1949129"/>
                  <a:ext cx="12888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2DAA0D7-CDD6-12A7-8CBD-C49E0FADF6BD}"/>
              </a:ext>
            </a:extLst>
          </p:cNvPr>
          <p:cNvGrpSpPr/>
          <p:nvPr/>
        </p:nvGrpSpPr>
        <p:grpSpPr>
          <a:xfrm>
            <a:off x="3886450" y="1802969"/>
            <a:ext cx="2909880" cy="577800"/>
            <a:chOff x="3886450" y="1802969"/>
            <a:chExt cx="2909880" cy="57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69A57A2-A00D-3E38-B924-89456C91543E}"/>
                    </a:ext>
                  </a:extLst>
                </p14:cNvPr>
                <p14:cNvContentPartPr/>
                <p14:nvPr/>
              </p14:nvContentPartPr>
              <p14:xfrm>
                <a:off x="3886450" y="1879649"/>
                <a:ext cx="498240" cy="356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69A57A2-A00D-3E38-B924-89456C91543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877810" y="1870649"/>
                  <a:ext cx="5158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B526A69-20E4-8933-D3C3-05564F55EAA5}"/>
                    </a:ext>
                  </a:extLst>
                </p14:cNvPr>
                <p14:cNvContentPartPr/>
                <p14:nvPr/>
              </p14:nvContentPartPr>
              <p14:xfrm>
                <a:off x="4650010" y="1845809"/>
                <a:ext cx="723240" cy="380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B526A69-20E4-8933-D3C3-05564F55EAA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641010" y="1837169"/>
                  <a:ext cx="74088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BEE1E10-C4BB-A809-E548-E348D0302FF4}"/>
                    </a:ext>
                  </a:extLst>
                </p14:cNvPr>
                <p14:cNvContentPartPr/>
                <p14:nvPr/>
              </p14:nvContentPartPr>
              <p14:xfrm>
                <a:off x="5628850" y="1802969"/>
                <a:ext cx="1167480" cy="577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BEE1E10-C4BB-A809-E548-E348D0302FF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20210" y="1794329"/>
                  <a:ext cx="118512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A0BBC04-D87C-03DD-FA25-4245865F8B90}"/>
                    </a:ext>
                  </a:extLst>
                </p14:cNvPr>
                <p14:cNvContentPartPr/>
                <p14:nvPr/>
              </p14:nvContentPartPr>
              <p14:xfrm>
                <a:off x="6522730" y="1934009"/>
                <a:ext cx="212040" cy="54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A0BBC04-D87C-03DD-FA25-4245865F8B9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514090" y="1925009"/>
                  <a:ext cx="229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6ADA183-9983-9DC8-A4C6-BA0BBD803640}"/>
                    </a:ext>
                  </a:extLst>
                </p14:cNvPr>
                <p14:cNvContentPartPr/>
                <p14:nvPr/>
              </p14:nvContentPartPr>
              <p14:xfrm>
                <a:off x="6289450" y="1820249"/>
                <a:ext cx="25920" cy="13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6ADA183-9983-9DC8-A4C6-BA0BBD80364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80810" y="1811249"/>
                  <a:ext cx="435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C3CF899-06EE-02CF-8730-2837339F6038}"/>
              </a:ext>
            </a:extLst>
          </p:cNvPr>
          <p:cNvGrpSpPr/>
          <p:nvPr/>
        </p:nvGrpSpPr>
        <p:grpSpPr>
          <a:xfrm>
            <a:off x="7366930" y="1638809"/>
            <a:ext cx="1936440" cy="529920"/>
            <a:chOff x="7366930" y="1638809"/>
            <a:chExt cx="193644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2EB3E6B-44AA-2DBA-8C08-E0E2849A4525}"/>
                    </a:ext>
                  </a:extLst>
                </p14:cNvPr>
                <p14:cNvContentPartPr/>
                <p14:nvPr/>
              </p14:nvContentPartPr>
              <p14:xfrm>
                <a:off x="7366930" y="1770569"/>
                <a:ext cx="151560" cy="366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2EB3E6B-44AA-2DBA-8C08-E0E2849A452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358290" y="1761929"/>
                  <a:ext cx="1692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B75E035-ED47-304D-619C-ED2841FDD680}"/>
                    </a:ext>
                  </a:extLst>
                </p14:cNvPr>
                <p14:cNvContentPartPr/>
                <p14:nvPr/>
              </p14:nvContentPartPr>
              <p14:xfrm>
                <a:off x="7514170" y="1860929"/>
                <a:ext cx="543240" cy="190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B75E035-ED47-304D-619C-ED2841FDD68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505170" y="1851929"/>
                  <a:ext cx="560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A60591E-7E8E-3E51-C56A-F19839BB00D3}"/>
                    </a:ext>
                  </a:extLst>
                </p14:cNvPr>
                <p14:cNvContentPartPr/>
                <p14:nvPr/>
              </p14:nvContentPartPr>
              <p14:xfrm>
                <a:off x="8136610" y="1638809"/>
                <a:ext cx="974520" cy="407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A60591E-7E8E-3E51-C56A-F19839BB00D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27610" y="1630169"/>
                  <a:ext cx="9921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2EBE6C9-A308-658B-2FB8-75E925FBF5C3}"/>
                    </a:ext>
                  </a:extLst>
                </p14:cNvPr>
                <p14:cNvContentPartPr/>
                <p14:nvPr/>
              </p14:nvContentPartPr>
              <p14:xfrm>
                <a:off x="9125530" y="1706489"/>
                <a:ext cx="177840" cy="462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2EBE6C9-A308-658B-2FB8-75E925FBF5C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116530" y="1697849"/>
                  <a:ext cx="195480" cy="47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FEDF5D3-3451-2E01-4C65-6F8761909C80}"/>
              </a:ext>
            </a:extLst>
          </p:cNvPr>
          <p:cNvGrpSpPr/>
          <p:nvPr/>
        </p:nvGrpSpPr>
        <p:grpSpPr>
          <a:xfrm>
            <a:off x="1546450" y="2548169"/>
            <a:ext cx="3173760" cy="499680"/>
            <a:chOff x="1546450" y="2548169"/>
            <a:chExt cx="317376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A0362E3-12DB-FF4C-8299-C0691BB7E61D}"/>
                    </a:ext>
                  </a:extLst>
                </p14:cNvPr>
                <p14:cNvContentPartPr/>
                <p14:nvPr/>
              </p14:nvContentPartPr>
              <p14:xfrm>
                <a:off x="1589290" y="2789369"/>
                <a:ext cx="32760" cy="252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A0362E3-12DB-FF4C-8299-C0691BB7E61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580650" y="2780729"/>
                  <a:ext cx="504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3FDD1DA-48DF-4120-CD35-0CCB5A1A101A}"/>
                    </a:ext>
                  </a:extLst>
                </p14:cNvPr>
                <p14:cNvContentPartPr/>
                <p14:nvPr/>
              </p14:nvContentPartPr>
              <p14:xfrm>
                <a:off x="1546450" y="2789369"/>
                <a:ext cx="173520" cy="126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3FDD1DA-48DF-4120-CD35-0CCB5A1A101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537810" y="2780729"/>
                  <a:ext cx="191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973795C-AE6E-29CD-3BFF-431D67808739}"/>
                    </a:ext>
                  </a:extLst>
                </p14:cNvPr>
                <p14:cNvContentPartPr/>
                <p14:nvPr/>
              </p14:nvContentPartPr>
              <p14:xfrm>
                <a:off x="1883410" y="2636009"/>
                <a:ext cx="83520" cy="366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973795C-AE6E-29CD-3BFF-431D6780873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874770" y="2627369"/>
                  <a:ext cx="1011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ED600D6-5B00-5324-E72B-48E5926DF76E}"/>
                    </a:ext>
                  </a:extLst>
                </p14:cNvPr>
                <p14:cNvContentPartPr/>
                <p14:nvPr/>
              </p14:nvContentPartPr>
              <p14:xfrm>
                <a:off x="1967650" y="2786489"/>
                <a:ext cx="654120" cy="156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ED600D6-5B00-5324-E72B-48E5926DF76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959010" y="2777489"/>
                  <a:ext cx="6717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AF51D63-C943-AE99-9452-09AC5A31B241}"/>
                    </a:ext>
                  </a:extLst>
                </p14:cNvPr>
                <p14:cNvContentPartPr/>
                <p14:nvPr/>
              </p14:nvContentPartPr>
              <p14:xfrm>
                <a:off x="2585050" y="2690729"/>
                <a:ext cx="75600" cy="357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AF51D63-C943-AE99-9452-09AC5A31B24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576410" y="2681729"/>
                  <a:ext cx="9324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7E5D571-0846-CA33-D767-540446771E99}"/>
                    </a:ext>
                  </a:extLst>
                </p14:cNvPr>
                <p14:cNvContentPartPr/>
                <p14:nvPr/>
              </p14:nvContentPartPr>
              <p14:xfrm>
                <a:off x="2918050" y="2782889"/>
                <a:ext cx="9720" cy="233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7E5D571-0846-CA33-D767-540446771E9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909050" y="2774249"/>
                  <a:ext cx="273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56AB50C-DF0A-1587-D0B6-DB6ED23A7905}"/>
                    </a:ext>
                  </a:extLst>
                </p14:cNvPr>
                <p14:cNvContentPartPr/>
                <p14:nvPr/>
              </p14:nvContentPartPr>
              <p14:xfrm>
                <a:off x="2846770" y="2909249"/>
                <a:ext cx="212760" cy="11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56AB50C-DF0A-1587-D0B6-DB6ED23A790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838130" y="2900609"/>
                  <a:ext cx="230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5EA7228-3A15-E87A-E440-83FB8D05F800}"/>
                    </a:ext>
                  </a:extLst>
                </p14:cNvPr>
                <p14:cNvContentPartPr/>
                <p14:nvPr/>
              </p14:nvContentPartPr>
              <p14:xfrm>
                <a:off x="3238450" y="2742569"/>
                <a:ext cx="163800" cy="253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5EA7228-3A15-E87A-E440-83FB8D05F80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229450" y="2733569"/>
                  <a:ext cx="1814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4FFE52F-5CD1-6ABB-68CA-11519C0EF879}"/>
                    </a:ext>
                  </a:extLst>
                </p14:cNvPr>
                <p14:cNvContentPartPr/>
                <p14:nvPr/>
              </p14:nvContentPartPr>
              <p14:xfrm>
                <a:off x="3513850" y="2826089"/>
                <a:ext cx="27360" cy="151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4FFE52F-5CD1-6ABB-68CA-11519C0EF87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05210" y="2817449"/>
                  <a:ext cx="45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6CF1861-2707-8247-308E-70E89641B672}"/>
                    </a:ext>
                  </a:extLst>
                </p14:cNvPr>
                <p14:cNvContentPartPr/>
                <p14:nvPr/>
              </p14:nvContentPartPr>
              <p14:xfrm>
                <a:off x="3533290" y="2767049"/>
                <a:ext cx="14760" cy="14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6CF1861-2707-8247-308E-70E89641B67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524650" y="2758049"/>
                  <a:ext cx="32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B786547-5CF6-A667-F36B-855F3ECE305B}"/>
                    </a:ext>
                  </a:extLst>
                </p14:cNvPr>
                <p14:cNvContentPartPr/>
                <p14:nvPr/>
              </p14:nvContentPartPr>
              <p14:xfrm>
                <a:off x="3632290" y="2572649"/>
                <a:ext cx="167760" cy="209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B786547-5CF6-A667-F36B-855F3ECE305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623290" y="2563649"/>
                  <a:ext cx="1854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94ADA9D-1785-F5B2-BE1D-71339E65A2C2}"/>
                    </a:ext>
                  </a:extLst>
                </p14:cNvPr>
                <p14:cNvContentPartPr/>
                <p14:nvPr/>
              </p14:nvContentPartPr>
              <p14:xfrm>
                <a:off x="3903370" y="2628089"/>
                <a:ext cx="144720" cy="405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94ADA9D-1785-F5B2-BE1D-71339E65A2C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894730" y="2619449"/>
                  <a:ext cx="16236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F4CB242-9C51-5656-8914-124FDA3E12AF}"/>
                    </a:ext>
                  </a:extLst>
                </p14:cNvPr>
                <p14:cNvContentPartPr/>
                <p14:nvPr/>
              </p14:nvContentPartPr>
              <p14:xfrm>
                <a:off x="4097410" y="2611529"/>
                <a:ext cx="516600" cy="348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F4CB242-9C51-5656-8914-124FDA3E12A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088410" y="2602889"/>
                  <a:ext cx="5342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7216A5B-6F4A-0DE7-539F-E6442366F919}"/>
                    </a:ext>
                  </a:extLst>
                </p14:cNvPr>
                <p14:cNvContentPartPr/>
                <p14:nvPr/>
              </p14:nvContentPartPr>
              <p14:xfrm>
                <a:off x="4655050" y="2548169"/>
                <a:ext cx="65160" cy="443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7216A5B-6F4A-0DE7-539F-E6442366F91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646050" y="2539169"/>
                  <a:ext cx="82800" cy="46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4DB3E43-1E57-675B-5084-D6F907D6D159}"/>
              </a:ext>
            </a:extLst>
          </p:cNvPr>
          <p:cNvGrpSpPr/>
          <p:nvPr/>
        </p:nvGrpSpPr>
        <p:grpSpPr>
          <a:xfrm>
            <a:off x="5989930" y="2402729"/>
            <a:ext cx="2017080" cy="586440"/>
            <a:chOff x="5989930" y="2402729"/>
            <a:chExt cx="2017080" cy="5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2C96F8C-440D-CB53-46D6-EDFBEF6A3D69}"/>
                    </a:ext>
                  </a:extLst>
                </p14:cNvPr>
                <p14:cNvContentPartPr/>
                <p14:nvPr/>
              </p14:nvContentPartPr>
              <p14:xfrm>
                <a:off x="5993530" y="2524409"/>
                <a:ext cx="621720" cy="298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2C96F8C-440D-CB53-46D6-EDFBEF6A3D6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984530" y="2515409"/>
                  <a:ext cx="6393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59C1EFE-F841-1C87-2DE9-7771BE6955F5}"/>
                    </a:ext>
                  </a:extLst>
                </p14:cNvPr>
                <p14:cNvContentPartPr/>
                <p14:nvPr/>
              </p14:nvContentPartPr>
              <p14:xfrm>
                <a:off x="6861130" y="2402729"/>
                <a:ext cx="1145880" cy="586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59C1EFE-F841-1C87-2DE9-7771BE6955F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852490" y="2394089"/>
                  <a:ext cx="116352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74011C6-622D-2900-6812-58E91D57230F}"/>
                    </a:ext>
                  </a:extLst>
                </p14:cNvPr>
                <p14:cNvContentPartPr/>
                <p14:nvPr/>
              </p14:nvContentPartPr>
              <p14:xfrm>
                <a:off x="7620730" y="2560049"/>
                <a:ext cx="381600" cy="6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74011C6-622D-2900-6812-58E91D57230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611730" y="2551409"/>
                  <a:ext cx="399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D87D546-0580-C932-0258-FE0A1801ECE5}"/>
                    </a:ext>
                  </a:extLst>
                </p14:cNvPr>
                <p14:cNvContentPartPr/>
                <p14:nvPr/>
              </p14:nvContentPartPr>
              <p14:xfrm>
                <a:off x="7519930" y="2483369"/>
                <a:ext cx="17640" cy="27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D87D546-0580-C932-0258-FE0A1801ECE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510930" y="2474729"/>
                  <a:ext cx="35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7D94504-4076-3DDE-879E-85486BFC6034}"/>
                    </a:ext>
                  </a:extLst>
                </p14:cNvPr>
                <p14:cNvContentPartPr/>
                <p14:nvPr/>
              </p14:nvContentPartPr>
              <p14:xfrm>
                <a:off x="5989930" y="2889089"/>
                <a:ext cx="439200" cy="68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7D94504-4076-3DDE-879E-85486BFC603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980930" y="2880089"/>
                  <a:ext cx="456840" cy="8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71EDDE7C-7C9B-B448-4D36-837BFC877563}"/>
                  </a:ext>
                </a:extLst>
              </p14:cNvPr>
              <p14:cNvContentPartPr/>
              <p14:nvPr/>
            </p14:nvContentPartPr>
            <p14:xfrm>
              <a:off x="5035570" y="2567969"/>
              <a:ext cx="731520" cy="3085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71EDDE7C-7C9B-B448-4D36-837BFC877563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026570" y="2558969"/>
                <a:ext cx="749160" cy="32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2BD7F61-08ED-0D2E-4924-13D30217D6A2}"/>
              </a:ext>
            </a:extLst>
          </p:cNvPr>
          <p:cNvGrpSpPr/>
          <p:nvPr/>
        </p:nvGrpSpPr>
        <p:grpSpPr>
          <a:xfrm>
            <a:off x="8543770" y="2298689"/>
            <a:ext cx="1748520" cy="455760"/>
            <a:chOff x="8543770" y="2298689"/>
            <a:chExt cx="174852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342C09C-C676-D519-900A-5A79749BD2A6}"/>
                    </a:ext>
                  </a:extLst>
                </p14:cNvPr>
                <p14:cNvContentPartPr/>
                <p14:nvPr/>
              </p14:nvContentPartPr>
              <p14:xfrm>
                <a:off x="8543770" y="2459969"/>
                <a:ext cx="192240" cy="277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342C09C-C676-D519-900A-5A79749BD2A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535130" y="2451329"/>
                  <a:ext cx="2098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4E06F7C-4DC1-D72B-75CF-AC3CE62B0F66}"/>
                    </a:ext>
                  </a:extLst>
                </p14:cNvPr>
                <p14:cNvContentPartPr/>
                <p14:nvPr/>
              </p14:nvContentPartPr>
              <p14:xfrm>
                <a:off x="8775250" y="2598209"/>
                <a:ext cx="146160" cy="156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4E06F7C-4DC1-D72B-75CF-AC3CE62B0F6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766610" y="2589209"/>
                  <a:ext cx="163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5E4B377-9967-1A07-5628-FEE8250C60B9}"/>
                    </a:ext>
                  </a:extLst>
                </p14:cNvPr>
                <p14:cNvContentPartPr/>
                <p14:nvPr/>
              </p14:nvContentPartPr>
              <p14:xfrm>
                <a:off x="8953810" y="2308409"/>
                <a:ext cx="128160" cy="203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5E4B377-9967-1A07-5628-FEE8250C60B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945170" y="2299769"/>
                  <a:ext cx="1458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99B5AFF-C4AE-04AA-5FD0-38A1A65F05E6}"/>
                    </a:ext>
                  </a:extLst>
                </p14:cNvPr>
                <p14:cNvContentPartPr/>
                <p14:nvPr/>
              </p14:nvContentPartPr>
              <p14:xfrm>
                <a:off x="9360250" y="2298689"/>
                <a:ext cx="932040" cy="443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99B5AFF-C4AE-04AA-5FD0-38A1A65F05E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351250" y="2290049"/>
                  <a:ext cx="94968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BF24CB5-8796-FD4F-3BDA-4C6EF4A8B63B}"/>
                    </a:ext>
                  </a:extLst>
                </p14:cNvPr>
                <p14:cNvContentPartPr/>
                <p14:nvPr/>
              </p14:nvContentPartPr>
              <p14:xfrm>
                <a:off x="9984490" y="2464289"/>
                <a:ext cx="239760" cy="29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BF24CB5-8796-FD4F-3BDA-4C6EF4A8B63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975850" y="2455649"/>
                  <a:ext cx="257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D002364-D73D-FC02-1D0C-8389494034E1}"/>
                    </a:ext>
                  </a:extLst>
                </p14:cNvPr>
                <p14:cNvContentPartPr/>
                <p14:nvPr/>
              </p14:nvContentPartPr>
              <p14:xfrm>
                <a:off x="9594610" y="2460329"/>
                <a:ext cx="383760" cy="26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D002364-D73D-FC02-1D0C-8389494034E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585610" y="2451329"/>
                  <a:ext cx="40140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0DDFAD8-D842-D356-F269-BAEF8F1F3850}"/>
                  </a:ext>
                </a:extLst>
              </p14:cNvPr>
              <p14:cNvContentPartPr/>
              <p14:nvPr/>
            </p14:nvContentPartPr>
            <p14:xfrm>
              <a:off x="942370" y="3885209"/>
              <a:ext cx="1226880" cy="16822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0DDFAD8-D842-D356-F269-BAEF8F1F3850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33730" y="3876569"/>
                <a:ext cx="1244520" cy="169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BB19FA73-5071-E084-4009-AF088CBD0E1F}"/>
                  </a:ext>
                </a:extLst>
              </p14:cNvPr>
              <p14:cNvContentPartPr/>
              <p14:nvPr/>
            </p14:nvContentPartPr>
            <p14:xfrm>
              <a:off x="2121730" y="4330529"/>
              <a:ext cx="2554560" cy="1371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BB19FA73-5071-E084-4009-AF088CBD0E1F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2112730" y="4321529"/>
                <a:ext cx="2572200" cy="15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D6B0D85-98BB-A48B-34F8-9D5C54BF6368}"/>
              </a:ext>
            </a:extLst>
          </p:cNvPr>
          <p:cNvGrpSpPr/>
          <p:nvPr/>
        </p:nvGrpSpPr>
        <p:grpSpPr>
          <a:xfrm>
            <a:off x="573010" y="4739489"/>
            <a:ext cx="1567080" cy="637560"/>
            <a:chOff x="573010" y="4739489"/>
            <a:chExt cx="1567080" cy="63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17FF05A-BFB7-CD75-F154-EF2AE106173B}"/>
                    </a:ext>
                  </a:extLst>
                </p14:cNvPr>
                <p14:cNvContentPartPr/>
                <p14:nvPr/>
              </p14:nvContentPartPr>
              <p14:xfrm>
                <a:off x="962890" y="5217569"/>
                <a:ext cx="1174680" cy="31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17FF05A-BFB7-CD75-F154-EF2AE106173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53890" y="5208929"/>
                  <a:ext cx="1192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F3B1DE4-3C8A-5AF1-4AF9-EEA374DA744D}"/>
                    </a:ext>
                  </a:extLst>
                </p14:cNvPr>
                <p14:cNvContentPartPr/>
                <p14:nvPr/>
              </p14:nvContentPartPr>
              <p14:xfrm>
                <a:off x="946330" y="4929929"/>
                <a:ext cx="1193760" cy="15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F3B1DE4-3C8A-5AF1-4AF9-EEA374DA744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37690" y="4921289"/>
                  <a:ext cx="1211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655673C-CA84-0F4A-5086-57CC7FEEB190}"/>
                    </a:ext>
                  </a:extLst>
                </p14:cNvPr>
                <p14:cNvContentPartPr/>
                <p14:nvPr/>
              </p14:nvContentPartPr>
              <p14:xfrm>
                <a:off x="573010" y="5126489"/>
                <a:ext cx="100440" cy="244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655673C-CA84-0F4A-5086-57CC7FEEB19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64010" y="5117489"/>
                  <a:ext cx="1180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451BB4D-B6B6-5ACE-6FFB-858C3819CFA5}"/>
                    </a:ext>
                  </a:extLst>
                </p14:cNvPr>
                <p14:cNvContentPartPr/>
                <p14:nvPr/>
              </p14:nvContentPartPr>
              <p14:xfrm>
                <a:off x="707290" y="5205329"/>
                <a:ext cx="142920" cy="171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451BB4D-B6B6-5ACE-6FFB-858C3819CFA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98650" y="5196689"/>
                  <a:ext cx="160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0242DAF-41CE-7340-2236-D8E3B48689B4}"/>
                    </a:ext>
                  </a:extLst>
                </p14:cNvPr>
                <p14:cNvContentPartPr/>
                <p14:nvPr/>
              </p14:nvContentPartPr>
              <p14:xfrm>
                <a:off x="593530" y="4778369"/>
                <a:ext cx="89640" cy="209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0242DAF-41CE-7340-2236-D8E3B48689B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84890" y="4769729"/>
                  <a:ext cx="107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08E726E-599C-8A6E-EE2E-B2ECAB0A8FED}"/>
                    </a:ext>
                  </a:extLst>
                </p14:cNvPr>
                <p14:cNvContentPartPr/>
                <p14:nvPr/>
              </p14:nvContentPartPr>
              <p14:xfrm>
                <a:off x="713050" y="4909049"/>
                <a:ext cx="105120" cy="217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08E726E-599C-8A6E-EE2E-B2ECAB0A8FE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04050" y="4900049"/>
                  <a:ext cx="1227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F9539FF-70C4-9F89-710D-CF8E0E32D368}"/>
                    </a:ext>
                  </a:extLst>
                </p14:cNvPr>
                <p14:cNvContentPartPr/>
                <p14:nvPr/>
              </p14:nvContentPartPr>
              <p14:xfrm>
                <a:off x="597490" y="4739489"/>
                <a:ext cx="40320" cy="75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F9539FF-70C4-9F89-710D-CF8E0E32D36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88490" y="4730489"/>
                  <a:ext cx="5796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DDB0C931-D0F5-F562-8DBE-89BE1F1C4A4A}"/>
              </a:ext>
            </a:extLst>
          </p:cNvPr>
          <p:cNvGrpSpPr/>
          <p:nvPr/>
        </p:nvGrpSpPr>
        <p:grpSpPr>
          <a:xfrm>
            <a:off x="2358970" y="5057729"/>
            <a:ext cx="1195200" cy="270360"/>
            <a:chOff x="2358970" y="5057729"/>
            <a:chExt cx="119520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812EA88-4936-150C-9BCD-5D6009BB7900}"/>
                    </a:ext>
                  </a:extLst>
                </p14:cNvPr>
                <p14:cNvContentPartPr/>
                <p14:nvPr/>
              </p14:nvContentPartPr>
              <p14:xfrm>
                <a:off x="2358970" y="5145569"/>
                <a:ext cx="140040" cy="141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812EA88-4936-150C-9BCD-5D6009BB790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350330" y="5136929"/>
                  <a:ext cx="157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D34FA17-8E24-97A1-EFCA-99A86626CB96}"/>
                    </a:ext>
                  </a:extLst>
                </p14:cNvPr>
                <p14:cNvContentPartPr/>
                <p14:nvPr/>
              </p14:nvContentPartPr>
              <p14:xfrm>
                <a:off x="2594410" y="5197409"/>
                <a:ext cx="71640" cy="130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D34FA17-8E24-97A1-EFCA-99A86626CB9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585770" y="5188409"/>
                  <a:ext cx="89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1114AE7-F83F-C5E1-5CBB-8CD711908F81}"/>
                    </a:ext>
                  </a:extLst>
                </p14:cNvPr>
                <p14:cNvContentPartPr/>
                <p14:nvPr/>
              </p14:nvContentPartPr>
              <p14:xfrm>
                <a:off x="2713210" y="5198129"/>
                <a:ext cx="132120" cy="100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1114AE7-F83F-C5E1-5CBB-8CD711908F8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704210" y="5189489"/>
                  <a:ext cx="149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CC56012-10B3-1EF8-5FBF-1C4F82AEF834}"/>
                    </a:ext>
                  </a:extLst>
                </p14:cNvPr>
                <p14:cNvContentPartPr/>
                <p14:nvPr/>
              </p14:nvContentPartPr>
              <p14:xfrm>
                <a:off x="2866570" y="5189849"/>
                <a:ext cx="63720" cy="77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CC56012-10B3-1EF8-5FBF-1C4F82AEF83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857930" y="5180849"/>
                  <a:ext cx="81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DACF0BA-B4F7-9B23-1703-939F1B870E3D}"/>
                    </a:ext>
                  </a:extLst>
                </p14:cNvPr>
                <p14:cNvContentPartPr/>
                <p14:nvPr/>
              </p14:nvContentPartPr>
              <p14:xfrm>
                <a:off x="2994010" y="5057729"/>
                <a:ext cx="51120" cy="235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DACF0BA-B4F7-9B23-1703-939F1B870E3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985010" y="5049089"/>
                  <a:ext cx="687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AD0896D-5B38-B9A3-8CF4-934067BDBFD7}"/>
                    </a:ext>
                  </a:extLst>
                </p14:cNvPr>
                <p14:cNvContentPartPr/>
                <p14:nvPr/>
              </p14:nvContentPartPr>
              <p14:xfrm>
                <a:off x="2929570" y="5164649"/>
                <a:ext cx="160200" cy="14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AD0896D-5B38-B9A3-8CF4-934067BDBFD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920930" y="5155649"/>
                  <a:ext cx="177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030FD23-A037-AC91-3925-B2A8FA4738C0}"/>
                    </a:ext>
                  </a:extLst>
                </p14:cNvPr>
                <p14:cNvContentPartPr/>
                <p14:nvPr/>
              </p14:nvContentPartPr>
              <p14:xfrm>
                <a:off x="3114250" y="5168249"/>
                <a:ext cx="63000" cy="72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030FD23-A037-AC91-3925-B2A8FA4738C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105610" y="5159609"/>
                  <a:ext cx="806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A915BDC-CCAF-C2D6-08F3-DD20850B5F6C}"/>
                    </a:ext>
                  </a:extLst>
                </p14:cNvPr>
                <p14:cNvContentPartPr/>
                <p14:nvPr/>
              </p14:nvContentPartPr>
              <p14:xfrm>
                <a:off x="3194890" y="5178329"/>
                <a:ext cx="70200" cy="442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A915BDC-CCAF-C2D6-08F3-DD20850B5F6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186250" y="5169329"/>
                  <a:ext cx="87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92F1233-8AEC-D335-07F6-0E77A01F8A4D}"/>
                    </a:ext>
                  </a:extLst>
                </p14:cNvPr>
                <p14:cNvContentPartPr/>
                <p14:nvPr/>
              </p14:nvContentPartPr>
              <p14:xfrm>
                <a:off x="3329530" y="5179409"/>
                <a:ext cx="69840" cy="75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92F1233-8AEC-D335-07F6-0E77A01F8A4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320530" y="5170409"/>
                  <a:ext cx="87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C00BCF4-83C2-6947-06DA-F77D69CA2421}"/>
                    </a:ext>
                  </a:extLst>
                </p14:cNvPr>
                <p14:cNvContentPartPr/>
                <p14:nvPr/>
              </p14:nvContentPartPr>
              <p14:xfrm>
                <a:off x="3447250" y="5159249"/>
                <a:ext cx="106920" cy="122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C00BCF4-83C2-6947-06DA-F77D69CA242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38610" y="5150609"/>
                  <a:ext cx="12456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43580B76-A983-CF20-369B-0A85482FB6F5}"/>
              </a:ext>
            </a:extLst>
          </p:cNvPr>
          <p:cNvGrpSpPr/>
          <p:nvPr/>
        </p:nvGrpSpPr>
        <p:grpSpPr>
          <a:xfrm>
            <a:off x="506050" y="3185009"/>
            <a:ext cx="2699640" cy="563400"/>
            <a:chOff x="506050" y="3185009"/>
            <a:chExt cx="2699640" cy="56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19B004E-3779-5777-2112-E9C2ADD425D7}"/>
                    </a:ext>
                  </a:extLst>
                </p14:cNvPr>
                <p14:cNvContentPartPr/>
                <p14:nvPr/>
              </p14:nvContentPartPr>
              <p14:xfrm>
                <a:off x="506050" y="3321089"/>
                <a:ext cx="95400" cy="199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19B004E-3779-5777-2112-E9C2ADD425D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97410" y="3312449"/>
                  <a:ext cx="1130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0EC8018-E85B-29C1-E1F3-1CB966B338B2}"/>
                    </a:ext>
                  </a:extLst>
                </p14:cNvPr>
                <p14:cNvContentPartPr/>
                <p14:nvPr/>
              </p14:nvContentPartPr>
              <p14:xfrm>
                <a:off x="608650" y="3306689"/>
                <a:ext cx="48960" cy="207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0EC8018-E85B-29C1-E1F3-1CB966B338B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00010" y="3298049"/>
                  <a:ext cx="66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19AEDBB-37AA-8B3B-CC65-A4BAB1DC0634}"/>
                    </a:ext>
                  </a:extLst>
                </p14:cNvPr>
                <p14:cNvContentPartPr/>
                <p14:nvPr/>
              </p14:nvContentPartPr>
              <p14:xfrm>
                <a:off x="694330" y="3226049"/>
                <a:ext cx="744840" cy="297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19AEDBB-37AA-8B3B-CC65-A4BAB1DC063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85690" y="3217409"/>
                  <a:ext cx="7624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06985B1-F8B6-1D12-22E2-705749298DE3}"/>
                    </a:ext>
                  </a:extLst>
                </p14:cNvPr>
                <p14:cNvContentPartPr/>
                <p14:nvPr/>
              </p14:nvContentPartPr>
              <p14:xfrm>
                <a:off x="1593970" y="3185009"/>
                <a:ext cx="556560" cy="333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06985B1-F8B6-1D12-22E2-705749298DE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584970" y="3176009"/>
                  <a:ext cx="5742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BED9DDE-AB91-4A91-00DA-1CBF6BFF4A4B}"/>
                    </a:ext>
                  </a:extLst>
                </p14:cNvPr>
                <p14:cNvContentPartPr/>
                <p14:nvPr/>
              </p14:nvContentPartPr>
              <p14:xfrm>
                <a:off x="2328370" y="3288329"/>
                <a:ext cx="217800" cy="460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BED9DDE-AB91-4A91-00DA-1CBF6BFF4A4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319730" y="3279689"/>
                  <a:ext cx="23544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3754F55-42DD-3F03-C294-84EC2D472F26}"/>
                    </a:ext>
                  </a:extLst>
                </p14:cNvPr>
                <p14:cNvContentPartPr/>
                <p14:nvPr/>
              </p14:nvContentPartPr>
              <p14:xfrm>
                <a:off x="2674690" y="3282929"/>
                <a:ext cx="190440" cy="227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3754F55-42DD-3F03-C294-84EC2D472F2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665690" y="3273929"/>
                  <a:ext cx="2080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4D19056-41CB-F8E7-4FB3-2657C86DF074}"/>
                    </a:ext>
                  </a:extLst>
                </p14:cNvPr>
                <p14:cNvContentPartPr/>
                <p14:nvPr/>
              </p14:nvContentPartPr>
              <p14:xfrm>
                <a:off x="2896810" y="3389489"/>
                <a:ext cx="41400" cy="1270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4D19056-41CB-F8E7-4FB3-2657C86DF07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887810" y="3380849"/>
                  <a:ext cx="59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6BFD5B6-D38E-21B5-C9BC-A4FC9663F67E}"/>
                    </a:ext>
                  </a:extLst>
                </p14:cNvPr>
                <p14:cNvContentPartPr/>
                <p14:nvPr/>
              </p14:nvContentPartPr>
              <p14:xfrm>
                <a:off x="2924530" y="3293369"/>
                <a:ext cx="18360" cy="8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6BFD5B6-D38E-21B5-C9BC-A4FC9663F67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915890" y="3284369"/>
                  <a:ext cx="36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FFE9197-4B6C-508A-A487-69FBD32023C0}"/>
                    </a:ext>
                  </a:extLst>
                </p14:cNvPr>
                <p14:cNvContentPartPr/>
                <p14:nvPr/>
              </p14:nvContentPartPr>
              <p14:xfrm>
                <a:off x="3088330" y="3231089"/>
                <a:ext cx="117360" cy="154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FFE9197-4B6C-508A-A487-69FBD32023C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079330" y="3222089"/>
                  <a:ext cx="135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548AC77-6FA5-5F8C-E28E-3881B33BEB70}"/>
                    </a:ext>
                  </a:extLst>
                </p14:cNvPr>
                <p14:cNvContentPartPr/>
                <p14:nvPr/>
              </p14:nvContentPartPr>
              <p14:xfrm>
                <a:off x="2620330" y="3563369"/>
                <a:ext cx="50400" cy="142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548AC77-6FA5-5F8C-E28E-3881B33BEB7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611330" y="3554729"/>
                  <a:ext cx="6804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BF6720A1-A2FE-8500-86A0-B005F9C5495D}"/>
              </a:ext>
            </a:extLst>
          </p:cNvPr>
          <p:cNvGrpSpPr/>
          <p:nvPr/>
        </p:nvGrpSpPr>
        <p:grpSpPr>
          <a:xfrm>
            <a:off x="1083490" y="4753169"/>
            <a:ext cx="355680" cy="660600"/>
            <a:chOff x="1083490" y="4753169"/>
            <a:chExt cx="355680" cy="66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F8602F6-328C-D350-7AA6-8EBBB0C84891}"/>
                    </a:ext>
                  </a:extLst>
                </p14:cNvPr>
                <p14:cNvContentPartPr/>
                <p14:nvPr/>
              </p14:nvContentPartPr>
              <p14:xfrm>
                <a:off x="1084930" y="5107769"/>
                <a:ext cx="108360" cy="306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F8602F6-328C-D350-7AA6-8EBBB0C8489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76290" y="5098769"/>
                  <a:ext cx="1260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F39AABC-6AA6-CD15-D7DC-A0252A8A832D}"/>
                    </a:ext>
                  </a:extLst>
                </p14:cNvPr>
                <p14:cNvContentPartPr/>
                <p14:nvPr/>
              </p14:nvContentPartPr>
              <p14:xfrm>
                <a:off x="1278610" y="5123609"/>
                <a:ext cx="128520" cy="2646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F39AABC-6AA6-CD15-D7DC-A0252A8A832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269610" y="5114609"/>
                  <a:ext cx="1461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75AEAC6-B4CF-1F51-4D95-92F1E59905F4}"/>
                    </a:ext>
                  </a:extLst>
                </p14:cNvPr>
                <p14:cNvContentPartPr/>
                <p14:nvPr/>
              </p14:nvContentPartPr>
              <p14:xfrm>
                <a:off x="1083490" y="4753169"/>
                <a:ext cx="120600" cy="2815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75AEAC6-B4CF-1F51-4D95-92F1E59905F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74850" y="4744169"/>
                  <a:ext cx="1382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3BED713-D397-1330-5FD5-13010C102EBA}"/>
                    </a:ext>
                  </a:extLst>
                </p14:cNvPr>
                <p14:cNvContentPartPr/>
                <p14:nvPr/>
              </p14:nvContentPartPr>
              <p14:xfrm>
                <a:off x="1301290" y="4753169"/>
                <a:ext cx="137880" cy="293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3BED713-D397-1330-5FD5-13010C102EB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292290" y="4744169"/>
                  <a:ext cx="155520" cy="31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84EE296E-4190-E184-3CED-15C0FDF76BDC}"/>
              </a:ext>
            </a:extLst>
          </p:cNvPr>
          <p:cNvGrpSpPr/>
          <p:nvPr/>
        </p:nvGrpSpPr>
        <p:grpSpPr>
          <a:xfrm>
            <a:off x="1586050" y="4760009"/>
            <a:ext cx="318600" cy="631080"/>
            <a:chOff x="1586050" y="4760009"/>
            <a:chExt cx="318600" cy="63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41736E4-1AC3-2F19-2EBD-034F33B0F7B8}"/>
                    </a:ext>
                  </a:extLst>
                </p14:cNvPr>
                <p14:cNvContentPartPr/>
                <p14:nvPr/>
              </p14:nvContentPartPr>
              <p14:xfrm>
                <a:off x="1599010" y="5113169"/>
                <a:ext cx="84240" cy="244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41736E4-1AC3-2F19-2EBD-034F33B0F7B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590370" y="5104529"/>
                  <a:ext cx="1018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CFED7B7-A02C-1804-A0F7-2969E976AE51}"/>
                    </a:ext>
                  </a:extLst>
                </p14:cNvPr>
                <p14:cNvContentPartPr/>
                <p14:nvPr/>
              </p14:nvContentPartPr>
              <p14:xfrm>
                <a:off x="1838410" y="5140169"/>
                <a:ext cx="66240" cy="2509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CFED7B7-A02C-1804-A0F7-2969E976AE5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829770" y="5131529"/>
                  <a:ext cx="838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DD8C815-B773-5921-E698-774CD8CBB9EE}"/>
                    </a:ext>
                  </a:extLst>
                </p14:cNvPr>
                <p14:cNvContentPartPr/>
                <p14:nvPr/>
              </p14:nvContentPartPr>
              <p14:xfrm>
                <a:off x="1586050" y="4760009"/>
                <a:ext cx="91080" cy="265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DD8C815-B773-5921-E698-774CD8CBB9E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577410" y="4751369"/>
                  <a:ext cx="108720" cy="28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32CF93E7-9865-4FB6-33F0-DFAF1EEC428C}"/>
              </a:ext>
            </a:extLst>
          </p:cNvPr>
          <p:cNvGrpSpPr/>
          <p:nvPr/>
        </p:nvGrpSpPr>
        <p:grpSpPr>
          <a:xfrm>
            <a:off x="2283730" y="4700249"/>
            <a:ext cx="930600" cy="266400"/>
            <a:chOff x="2283730" y="4700249"/>
            <a:chExt cx="93060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D53A040-4943-F9FB-905B-EABDA11E9A57}"/>
                    </a:ext>
                  </a:extLst>
                </p14:cNvPr>
                <p14:cNvContentPartPr/>
                <p14:nvPr/>
              </p14:nvContentPartPr>
              <p14:xfrm>
                <a:off x="2283730" y="4765409"/>
                <a:ext cx="116640" cy="187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D53A040-4943-F9FB-905B-EABDA11E9A5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274730" y="4756769"/>
                  <a:ext cx="134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955E798-DB87-2DF0-B33C-159B3B5B97F0}"/>
                    </a:ext>
                  </a:extLst>
                </p14:cNvPr>
                <p14:cNvContentPartPr/>
                <p14:nvPr/>
              </p14:nvContentPartPr>
              <p14:xfrm>
                <a:off x="2438890" y="4861169"/>
                <a:ext cx="84600" cy="72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955E798-DB87-2DF0-B33C-159B3B5B97F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430250" y="4852529"/>
                  <a:ext cx="102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D742AB7-2EBF-14A2-D753-C44013E66529}"/>
                    </a:ext>
                  </a:extLst>
                </p14:cNvPr>
                <p14:cNvContentPartPr/>
                <p14:nvPr/>
              </p14:nvContentPartPr>
              <p14:xfrm>
                <a:off x="2570290" y="4856129"/>
                <a:ext cx="71280" cy="831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D742AB7-2EBF-14A2-D753-C44013E6652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561290" y="4847489"/>
                  <a:ext cx="889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C1B7D9A-A364-BA98-03B9-44A64A9D1AFD}"/>
                    </a:ext>
                  </a:extLst>
                </p14:cNvPr>
                <p14:cNvContentPartPr/>
                <p14:nvPr/>
              </p14:nvContentPartPr>
              <p14:xfrm>
                <a:off x="2654890" y="4848569"/>
                <a:ext cx="63720" cy="763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C1B7D9A-A364-BA98-03B9-44A64A9D1AF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646250" y="4839929"/>
                  <a:ext cx="81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9B21D3B-DD03-4277-0FE1-72E472B47A1E}"/>
                    </a:ext>
                  </a:extLst>
                </p14:cNvPr>
                <p14:cNvContentPartPr/>
                <p14:nvPr/>
              </p14:nvContentPartPr>
              <p14:xfrm>
                <a:off x="2775490" y="4700249"/>
                <a:ext cx="44280" cy="231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9B21D3B-DD03-4277-0FE1-72E472B47A1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766850" y="4691609"/>
                  <a:ext cx="619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4971FB4-1FB7-257E-3B05-5F74FBF9B170}"/>
                    </a:ext>
                  </a:extLst>
                </p14:cNvPr>
                <p14:cNvContentPartPr/>
                <p14:nvPr/>
              </p14:nvContentPartPr>
              <p14:xfrm>
                <a:off x="2713570" y="4834889"/>
                <a:ext cx="158400" cy="180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4971FB4-1FB7-257E-3B05-5F74FBF9B17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704570" y="4825889"/>
                  <a:ext cx="176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FCD28CB-DA3A-CF9F-C052-4E4F4CDEAD83}"/>
                    </a:ext>
                  </a:extLst>
                </p14:cNvPr>
                <p14:cNvContentPartPr/>
                <p14:nvPr/>
              </p14:nvContentPartPr>
              <p14:xfrm>
                <a:off x="2874850" y="4850369"/>
                <a:ext cx="136800" cy="799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FCD28CB-DA3A-CF9F-C052-4E4F4CDEAD8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866210" y="4841729"/>
                  <a:ext cx="154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8DE703E-A62D-188D-E734-EFA2B0357EE1}"/>
                    </a:ext>
                  </a:extLst>
                </p14:cNvPr>
                <p14:cNvContentPartPr/>
                <p14:nvPr/>
              </p14:nvContentPartPr>
              <p14:xfrm>
                <a:off x="3094090" y="4874129"/>
                <a:ext cx="52560" cy="62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8DE703E-A62D-188D-E734-EFA2B0357EE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085450" y="4865129"/>
                  <a:ext cx="70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198FA7B-D357-3ACA-DF45-5310F3108456}"/>
                    </a:ext>
                  </a:extLst>
                </p14:cNvPr>
                <p14:cNvContentPartPr/>
                <p14:nvPr/>
              </p14:nvContentPartPr>
              <p14:xfrm>
                <a:off x="3156010" y="4863329"/>
                <a:ext cx="58320" cy="1033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198FA7B-D357-3ACA-DF45-5310F310845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147370" y="4854329"/>
                  <a:ext cx="7596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3A6083C4-50D2-ED85-85B1-274678BE6D11}"/>
              </a:ext>
            </a:extLst>
          </p:cNvPr>
          <p:cNvGrpSpPr/>
          <p:nvPr/>
        </p:nvGrpSpPr>
        <p:grpSpPr>
          <a:xfrm>
            <a:off x="3518170" y="4678649"/>
            <a:ext cx="1355400" cy="687240"/>
            <a:chOff x="3518170" y="4678649"/>
            <a:chExt cx="1355400" cy="68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4CEA2D0-E6AC-8001-EAA2-75D4BD15B23D}"/>
                    </a:ext>
                  </a:extLst>
                </p14:cNvPr>
                <p14:cNvContentPartPr/>
                <p14:nvPr/>
              </p14:nvContentPartPr>
              <p14:xfrm>
                <a:off x="3734530" y="5125049"/>
                <a:ext cx="15840" cy="103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4CEA2D0-E6AC-8001-EAA2-75D4BD15B23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725890" y="5116049"/>
                  <a:ext cx="33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60AB2D5-068A-CB43-3C1C-DADE45E6867A}"/>
                    </a:ext>
                  </a:extLst>
                </p14:cNvPr>
                <p14:cNvContentPartPr/>
                <p14:nvPr/>
              </p14:nvContentPartPr>
              <p14:xfrm>
                <a:off x="3660730" y="5178689"/>
                <a:ext cx="155880" cy="21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60AB2D5-068A-CB43-3C1C-DADE45E6867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652090" y="5169689"/>
                  <a:ext cx="173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BC6BCF9-ABCE-D9E8-91B1-67A0484191AB}"/>
                    </a:ext>
                  </a:extLst>
                </p14:cNvPr>
                <p14:cNvContentPartPr/>
                <p14:nvPr/>
              </p14:nvContentPartPr>
              <p14:xfrm>
                <a:off x="3921370" y="5039369"/>
                <a:ext cx="148320" cy="1839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BC6BCF9-ABCE-D9E8-91B1-67A0484191A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912370" y="5030369"/>
                  <a:ext cx="165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C2AC791-9813-A89C-77C6-A376EFC3EC4A}"/>
                    </a:ext>
                  </a:extLst>
                </p14:cNvPr>
                <p14:cNvContentPartPr/>
                <p14:nvPr/>
              </p14:nvContentPartPr>
              <p14:xfrm>
                <a:off x="4157890" y="5136569"/>
                <a:ext cx="100440" cy="229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C2AC791-9813-A89C-77C6-A376EFC3EC4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148890" y="5127569"/>
                  <a:ext cx="1180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BA6FCE9-6340-F9B9-1B96-DBEFBE270CFE}"/>
                    </a:ext>
                  </a:extLst>
                </p14:cNvPr>
                <p14:cNvContentPartPr/>
                <p14:nvPr/>
              </p14:nvContentPartPr>
              <p14:xfrm>
                <a:off x="4309810" y="5121809"/>
                <a:ext cx="126000" cy="1033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BA6FCE9-6340-F9B9-1B96-DBEFBE270CF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300810" y="5112809"/>
                  <a:ext cx="143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740851B-33B3-8C0E-E031-37E8792E6FA8}"/>
                    </a:ext>
                  </a:extLst>
                </p14:cNvPr>
                <p14:cNvContentPartPr/>
                <p14:nvPr/>
              </p14:nvContentPartPr>
              <p14:xfrm>
                <a:off x="4540930" y="4969889"/>
                <a:ext cx="13680" cy="273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740851B-33B3-8C0E-E031-37E8792E6FA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532290" y="4961249"/>
                  <a:ext cx="313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951C6D9-397B-4D59-C2F1-34DE03414177}"/>
                    </a:ext>
                  </a:extLst>
                </p14:cNvPr>
                <p14:cNvContentPartPr/>
                <p14:nvPr/>
              </p14:nvContentPartPr>
              <p14:xfrm>
                <a:off x="4461010" y="5103449"/>
                <a:ext cx="138960" cy="39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951C6D9-397B-4D59-C2F1-34DE0341417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452370" y="5094809"/>
                  <a:ext cx="1566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2D2F113-5C91-3FF4-C69C-FBC85651A6A8}"/>
                    </a:ext>
                  </a:extLst>
                </p14:cNvPr>
                <p14:cNvContentPartPr/>
                <p14:nvPr/>
              </p14:nvContentPartPr>
              <p14:xfrm>
                <a:off x="4590610" y="5163569"/>
                <a:ext cx="50400" cy="615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2D2F113-5C91-3FF4-C69C-FBC85651A6A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581970" y="5154569"/>
                  <a:ext cx="680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045D544-D1A0-FCE5-FC91-0D24DC83E3C3}"/>
                    </a:ext>
                  </a:extLst>
                </p14:cNvPr>
                <p14:cNvContentPartPr/>
                <p14:nvPr/>
              </p14:nvContentPartPr>
              <p14:xfrm>
                <a:off x="4678090" y="5166449"/>
                <a:ext cx="111240" cy="59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045D544-D1A0-FCE5-FC91-0D24DC83E3C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669090" y="5157809"/>
                  <a:ext cx="128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3460B0C-F257-9C78-F85F-A6F4A1483A5F}"/>
                    </a:ext>
                  </a:extLst>
                </p14:cNvPr>
                <p14:cNvContentPartPr/>
                <p14:nvPr/>
              </p14:nvContentPartPr>
              <p14:xfrm>
                <a:off x="4837930" y="5163929"/>
                <a:ext cx="35640" cy="97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3460B0C-F257-9C78-F85F-A6F4A1483A5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828930" y="5155289"/>
                  <a:ext cx="53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51977CD-45EA-8609-1937-5BD4FBFC2338}"/>
                    </a:ext>
                  </a:extLst>
                </p14:cNvPr>
                <p14:cNvContentPartPr/>
                <p14:nvPr/>
              </p14:nvContentPartPr>
              <p14:xfrm>
                <a:off x="3586570" y="4856129"/>
                <a:ext cx="21240" cy="116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51977CD-45EA-8609-1937-5BD4FBFC233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577930" y="4847129"/>
                  <a:ext cx="38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28CA50F-F606-051F-1625-F583748D2A18}"/>
                    </a:ext>
                  </a:extLst>
                </p14:cNvPr>
                <p14:cNvContentPartPr/>
                <p14:nvPr/>
              </p14:nvContentPartPr>
              <p14:xfrm>
                <a:off x="3518170" y="4934609"/>
                <a:ext cx="122040" cy="50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28CA50F-F606-051F-1625-F583748D2A1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509530" y="4925609"/>
                  <a:ext cx="139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33E40E9-4888-1D74-8D62-E28B9C185E62}"/>
                    </a:ext>
                  </a:extLst>
                </p14:cNvPr>
                <p14:cNvContentPartPr/>
                <p14:nvPr/>
              </p14:nvContentPartPr>
              <p14:xfrm>
                <a:off x="3836050" y="4745969"/>
                <a:ext cx="111600" cy="2077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33E40E9-4888-1D74-8D62-E28B9C185E6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827410" y="4737329"/>
                  <a:ext cx="1292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10BBB8C-AC87-F8C6-679F-07E8D0C97115}"/>
                    </a:ext>
                  </a:extLst>
                </p14:cNvPr>
                <p14:cNvContentPartPr/>
                <p14:nvPr/>
              </p14:nvContentPartPr>
              <p14:xfrm>
                <a:off x="4179490" y="4821929"/>
                <a:ext cx="93600" cy="1594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10BBB8C-AC87-F8C6-679F-07E8D0C9711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170490" y="4812929"/>
                  <a:ext cx="111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482AC33-7364-0A82-44D2-4EA7F1199D2C}"/>
                    </a:ext>
                  </a:extLst>
                </p14:cNvPr>
                <p14:cNvContentPartPr/>
                <p14:nvPr/>
              </p14:nvContentPartPr>
              <p14:xfrm>
                <a:off x="4318090" y="4849649"/>
                <a:ext cx="160560" cy="806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482AC33-7364-0A82-44D2-4EA7F1199D2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309450" y="4840649"/>
                  <a:ext cx="178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BDA43B2-16B1-891F-7F91-F7522B9CB9A2}"/>
                    </a:ext>
                  </a:extLst>
                </p14:cNvPr>
                <p14:cNvContentPartPr/>
                <p14:nvPr/>
              </p14:nvContentPartPr>
              <p14:xfrm>
                <a:off x="4562890" y="4678649"/>
                <a:ext cx="9360" cy="2667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BDA43B2-16B1-891F-7F91-F7522B9CB9A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553890" y="4669649"/>
                  <a:ext cx="270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274AF7F-FB51-8600-2392-971B0CB4AAFF}"/>
                    </a:ext>
                  </a:extLst>
                </p14:cNvPr>
                <p14:cNvContentPartPr/>
                <p14:nvPr/>
              </p14:nvContentPartPr>
              <p14:xfrm>
                <a:off x="4474690" y="4772969"/>
                <a:ext cx="127080" cy="410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274AF7F-FB51-8600-2392-971B0CB4AAF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466050" y="4763969"/>
                  <a:ext cx="144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AE7C3EB-5479-5A24-1D28-54DEAB51F946}"/>
                    </a:ext>
                  </a:extLst>
                </p14:cNvPr>
                <p14:cNvContentPartPr/>
                <p14:nvPr/>
              </p14:nvContentPartPr>
              <p14:xfrm>
                <a:off x="4619050" y="4855409"/>
                <a:ext cx="58320" cy="777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AE7C3EB-5479-5A24-1D28-54DEAB51F94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610050" y="4846769"/>
                  <a:ext cx="75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238EA76-664A-2DBF-EC6A-E7009299733C}"/>
                    </a:ext>
                  </a:extLst>
                </p14:cNvPr>
                <p14:cNvContentPartPr/>
                <p14:nvPr/>
              </p14:nvContentPartPr>
              <p14:xfrm>
                <a:off x="4721650" y="4862609"/>
                <a:ext cx="136080" cy="871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238EA76-664A-2DBF-EC6A-E7009299733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712650" y="4853969"/>
                  <a:ext cx="153720" cy="10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D795156F-31AE-A13A-EA4E-9FC2D7C4328C}"/>
                  </a:ext>
                </a:extLst>
              </p14:cNvPr>
              <p14:cNvContentPartPr/>
              <p14:nvPr/>
            </p14:nvContentPartPr>
            <p14:xfrm>
              <a:off x="5085610" y="4689449"/>
              <a:ext cx="49320" cy="28872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D795156F-31AE-A13A-EA4E-9FC2D7C4328C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5076610" y="4680809"/>
                <a:ext cx="66960" cy="30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oup 228">
            <a:extLst>
              <a:ext uri="{FF2B5EF4-FFF2-40B4-BE49-F238E27FC236}">
                <a16:creationId xmlns:a16="http://schemas.microsoft.com/office/drawing/2014/main" id="{51FF0F48-A59C-8D1F-E73C-E27852E126C3}"/>
              </a:ext>
            </a:extLst>
          </p:cNvPr>
          <p:cNvGrpSpPr/>
          <p:nvPr/>
        </p:nvGrpSpPr>
        <p:grpSpPr>
          <a:xfrm>
            <a:off x="5174170" y="4673249"/>
            <a:ext cx="743760" cy="329760"/>
            <a:chOff x="5174170" y="4673249"/>
            <a:chExt cx="74376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95C811A-65C6-17A4-9D9D-AAEB2801121A}"/>
                    </a:ext>
                  </a:extLst>
                </p14:cNvPr>
                <p14:cNvContentPartPr/>
                <p14:nvPr/>
              </p14:nvContentPartPr>
              <p14:xfrm>
                <a:off x="5174170" y="4679369"/>
                <a:ext cx="743760" cy="3236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95C811A-65C6-17A4-9D9D-AAEB2801121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165170" y="4670369"/>
                  <a:ext cx="7614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354CDC8-0A05-D192-A74E-4A824C0A1544}"/>
                    </a:ext>
                  </a:extLst>
                </p14:cNvPr>
                <p14:cNvContentPartPr/>
                <p14:nvPr/>
              </p14:nvContentPartPr>
              <p14:xfrm>
                <a:off x="5674570" y="4673249"/>
                <a:ext cx="45360" cy="230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354CDC8-0A05-D192-A74E-4A824C0A154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665930" y="4664249"/>
                  <a:ext cx="6300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AC011EA7-854F-9F11-B476-2CD7CA51CD3C}"/>
              </a:ext>
            </a:extLst>
          </p:cNvPr>
          <p:cNvGrpSpPr/>
          <p:nvPr/>
        </p:nvGrpSpPr>
        <p:grpSpPr>
          <a:xfrm>
            <a:off x="6077050" y="4565969"/>
            <a:ext cx="3189904" cy="459360"/>
            <a:chOff x="6077050" y="4565969"/>
            <a:chExt cx="3189904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C105695-3B1B-8173-39DB-C349950CFD3E}"/>
                    </a:ext>
                  </a:extLst>
                </p14:cNvPr>
                <p14:cNvContentPartPr/>
                <p14:nvPr/>
              </p14:nvContentPartPr>
              <p14:xfrm>
                <a:off x="6135730" y="4681169"/>
                <a:ext cx="8280" cy="2052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C105695-3B1B-8173-39DB-C349950CFD3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127090" y="4672529"/>
                  <a:ext cx="259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145A86F-EDB0-1FBD-732F-0CB35CF2DDCB}"/>
                    </a:ext>
                  </a:extLst>
                </p14:cNvPr>
                <p14:cNvContentPartPr/>
                <p14:nvPr/>
              </p14:nvContentPartPr>
              <p14:xfrm>
                <a:off x="6077050" y="4676129"/>
                <a:ext cx="125280" cy="90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145A86F-EDB0-1FBD-732F-0CB35CF2DDC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068410" y="4667129"/>
                  <a:ext cx="142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6B5AD52-3558-7579-3CB3-6C9837A2D77A}"/>
                    </a:ext>
                  </a:extLst>
                </p14:cNvPr>
                <p14:cNvContentPartPr/>
                <p14:nvPr/>
              </p14:nvContentPartPr>
              <p14:xfrm>
                <a:off x="6284770" y="4672889"/>
                <a:ext cx="525960" cy="2912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6B5AD52-3558-7579-3CB3-6C9837A2D77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275770" y="4664249"/>
                  <a:ext cx="5436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DF06205-796C-DD78-CE67-8F212044D627}"/>
                    </a:ext>
                  </a:extLst>
                </p14:cNvPr>
                <p14:cNvContentPartPr/>
                <p14:nvPr/>
              </p14:nvContentPartPr>
              <p14:xfrm>
                <a:off x="6663850" y="4725809"/>
                <a:ext cx="156960" cy="12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DF06205-796C-DD78-CE67-8F212044D62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655210" y="4717169"/>
                  <a:ext cx="174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D1C96B3-F223-8141-A7DB-80437D739086}"/>
                    </a:ext>
                  </a:extLst>
                </p14:cNvPr>
                <p14:cNvContentPartPr/>
                <p14:nvPr/>
              </p14:nvContentPartPr>
              <p14:xfrm>
                <a:off x="6817210" y="4781609"/>
                <a:ext cx="114840" cy="243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D1C96B3-F223-8141-A7DB-80437D73908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808570" y="4772969"/>
                  <a:ext cx="1324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CC033ED-DA63-D7A2-9C5E-D95331B95D7C}"/>
                    </a:ext>
                  </a:extLst>
                </p14:cNvPr>
                <p14:cNvContentPartPr/>
                <p14:nvPr/>
              </p14:nvContentPartPr>
              <p14:xfrm>
                <a:off x="8395754" y="4766489"/>
                <a:ext cx="57240" cy="165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CC033ED-DA63-D7A2-9C5E-D95331B95D7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386754" y="4757489"/>
                  <a:ext cx="74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BD8BCC1-F68B-1DF6-1377-FA8BA0BB5C38}"/>
                    </a:ext>
                  </a:extLst>
                </p14:cNvPr>
                <p14:cNvContentPartPr/>
                <p14:nvPr/>
              </p14:nvContentPartPr>
              <p14:xfrm>
                <a:off x="8518874" y="4711769"/>
                <a:ext cx="145800" cy="1497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BD8BCC1-F68B-1DF6-1377-FA8BA0BB5C3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509874" y="4702769"/>
                  <a:ext cx="1634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E586EA8-D690-74D4-266C-66FC410BBFEA}"/>
                    </a:ext>
                  </a:extLst>
                </p14:cNvPr>
                <p14:cNvContentPartPr/>
                <p14:nvPr/>
              </p14:nvContentPartPr>
              <p14:xfrm>
                <a:off x="8701754" y="4634729"/>
                <a:ext cx="24120" cy="2196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E586EA8-D690-74D4-266C-66FC410BBFE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692754" y="4625729"/>
                  <a:ext cx="41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96120B8-37A5-19E4-B175-A8D872D807FA}"/>
                    </a:ext>
                  </a:extLst>
                </p14:cNvPr>
                <p14:cNvContentPartPr/>
                <p14:nvPr/>
              </p14:nvContentPartPr>
              <p14:xfrm>
                <a:off x="8679074" y="4565969"/>
                <a:ext cx="312480" cy="2890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96120B8-37A5-19E4-B175-A8D872D807F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670074" y="4556969"/>
                  <a:ext cx="3301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836DE88-948A-4BB3-7B9C-6F4124AA42F5}"/>
                    </a:ext>
                  </a:extLst>
                </p14:cNvPr>
                <p14:cNvContentPartPr/>
                <p14:nvPr/>
              </p14:nvContentPartPr>
              <p14:xfrm>
                <a:off x="8916674" y="4683689"/>
                <a:ext cx="136440" cy="100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836DE88-948A-4BB3-7B9C-6F4124AA42F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907674" y="4674689"/>
                  <a:ext cx="154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F1F8EC9-34F5-733A-0D97-D39C861F0486}"/>
                    </a:ext>
                  </a:extLst>
                </p14:cNvPr>
                <p14:cNvContentPartPr/>
                <p14:nvPr/>
              </p14:nvContentPartPr>
              <p14:xfrm>
                <a:off x="9043034" y="4716809"/>
                <a:ext cx="223920" cy="1774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F1F8EC9-34F5-733A-0D97-D39C861F048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034034" y="4707809"/>
                  <a:ext cx="24156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9629A8A2-E9E7-1D59-EC8F-C37B8BAF9302}"/>
              </a:ext>
            </a:extLst>
          </p:cNvPr>
          <p:cNvGrpSpPr/>
          <p:nvPr/>
        </p:nvGrpSpPr>
        <p:grpSpPr>
          <a:xfrm>
            <a:off x="5350930" y="4939471"/>
            <a:ext cx="4091619" cy="514665"/>
            <a:chOff x="5350930" y="4939471"/>
            <a:chExt cx="4091619" cy="51466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2701794-B2F1-9DF4-C9B7-7E1C30FBEC43}"/>
                    </a:ext>
                  </a:extLst>
                </p14:cNvPr>
                <p14:cNvContentPartPr/>
                <p14:nvPr/>
              </p14:nvContentPartPr>
              <p14:xfrm>
                <a:off x="5350930" y="5062456"/>
                <a:ext cx="227160" cy="2815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2701794-B2F1-9DF4-C9B7-7E1C30FBEC4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341930" y="5053456"/>
                  <a:ext cx="2448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6CE2114-0880-D384-9A81-2D9A1B8B4716}"/>
                    </a:ext>
                  </a:extLst>
                </p14:cNvPr>
                <p14:cNvContentPartPr/>
                <p14:nvPr/>
              </p14:nvContentPartPr>
              <p14:xfrm>
                <a:off x="5795530" y="5127976"/>
                <a:ext cx="72720" cy="1699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6CE2114-0880-D384-9A81-2D9A1B8B471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786530" y="5118957"/>
                  <a:ext cx="90360" cy="1875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EC9AE39-1668-B2BD-F556-267061B1338A}"/>
                    </a:ext>
                  </a:extLst>
                </p14:cNvPr>
                <p14:cNvContentPartPr/>
                <p14:nvPr/>
              </p14:nvContentPartPr>
              <p14:xfrm>
                <a:off x="5805970" y="5101696"/>
                <a:ext cx="132840" cy="266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EC9AE39-1668-B2BD-F556-267061B1338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796970" y="5092696"/>
                  <a:ext cx="150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690E4C0-4121-0623-8707-C3804DD11105}"/>
                    </a:ext>
                  </a:extLst>
                </p14:cNvPr>
                <p14:cNvContentPartPr/>
                <p14:nvPr/>
              </p14:nvContentPartPr>
              <p14:xfrm>
                <a:off x="6058690" y="5197096"/>
                <a:ext cx="281520" cy="127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690E4C0-4121-0623-8707-C3804DD1110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049701" y="5188096"/>
                  <a:ext cx="299137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92C76B8-8D94-1BD6-F887-048BE9671BE5}"/>
                    </a:ext>
                  </a:extLst>
                </p14:cNvPr>
                <p14:cNvContentPartPr/>
                <p14:nvPr/>
              </p14:nvContentPartPr>
              <p14:xfrm>
                <a:off x="6313210" y="5216176"/>
                <a:ext cx="64080" cy="1155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92C76B8-8D94-1BD6-F887-048BE9671BE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304210" y="5207176"/>
                  <a:ext cx="81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C10871C-2210-1B43-127E-2CAAFB3E8DCE}"/>
                    </a:ext>
                  </a:extLst>
                </p14:cNvPr>
                <p14:cNvContentPartPr/>
                <p14:nvPr/>
              </p14:nvContentPartPr>
              <p14:xfrm>
                <a:off x="6413650" y="4989736"/>
                <a:ext cx="431640" cy="4644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C10871C-2210-1B43-127E-2CAAFB3E8DC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404650" y="4980736"/>
                  <a:ext cx="44928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917E576-8501-6650-BB42-8EF08E3388ED}"/>
                    </a:ext>
                  </a:extLst>
                </p14:cNvPr>
                <p14:cNvContentPartPr/>
                <p14:nvPr/>
              </p14:nvContentPartPr>
              <p14:xfrm>
                <a:off x="6546850" y="5062816"/>
                <a:ext cx="238320" cy="248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917E576-8501-6650-BB42-8EF08E3388E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537850" y="5053816"/>
                  <a:ext cx="255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32AC909-C83E-398D-1184-4ECBF94FB683}"/>
                    </a:ext>
                  </a:extLst>
                </p14:cNvPr>
                <p14:cNvContentPartPr/>
                <p14:nvPr/>
              </p14:nvContentPartPr>
              <p14:xfrm>
                <a:off x="8457949" y="5146471"/>
                <a:ext cx="96120" cy="50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32AC909-C83E-398D-1184-4ECBF94FB68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448949" y="5137471"/>
                  <a:ext cx="113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CC0EB27-FC23-F898-A9B4-46F87904C387}"/>
                    </a:ext>
                  </a:extLst>
                </p14:cNvPr>
                <p14:cNvContentPartPr/>
                <p14:nvPr/>
              </p14:nvContentPartPr>
              <p14:xfrm>
                <a:off x="8583949" y="5117671"/>
                <a:ext cx="160560" cy="1648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CC0EB27-FC23-F898-A9B4-46F87904C38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574949" y="5108651"/>
                  <a:ext cx="178200" cy="1825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B9DF5D8-DAB9-054A-0BAE-97A2C036A9D1}"/>
                    </a:ext>
                  </a:extLst>
                </p14:cNvPr>
                <p14:cNvContentPartPr/>
                <p14:nvPr/>
              </p14:nvContentPartPr>
              <p14:xfrm>
                <a:off x="8795989" y="4990231"/>
                <a:ext cx="88920" cy="2836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B9DF5D8-DAB9-054A-0BAE-97A2C036A9D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787025" y="4981231"/>
                  <a:ext cx="106489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85DA3A4-447D-5F57-078B-CC9B3C74421D}"/>
                    </a:ext>
                  </a:extLst>
                </p14:cNvPr>
                <p14:cNvContentPartPr/>
                <p14:nvPr/>
              </p14:nvContentPartPr>
              <p14:xfrm>
                <a:off x="8718949" y="5091751"/>
                <a:ext cx="226800" cy="208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85DA3A4-447D-5F57-078B-CC9B3C74421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709935" y="5082751"/>
                  <a:ext cx="244468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8198C6B-B027-1BC5-07AA-44E8F16C4F7B}"/>
                    </a:ext>
                  </a:extLst>
                </p14:cNvPr>
                <p14:cNvContentPartPr/>
                <p14:nvPr/>
              </p14:nvContentPartPr>
              <p14:xfrm>
                <a:off x="8940709" y="4939471"/>
                <a:ext cx="501840" cy="3387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8198C6B-B027-1BC5-07AA-44E8F16C4F7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931709" y="4930471"/>
                  <a:ext cx="5194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9994BEE-78B7-6848-E3E2-ABC76E26E055}"/>
                    </a:ext>
                  </a:extLst>
                </p14:cNvPr>
                <p14:cNvContentPartPr/>
                <p14:nvPr/>
              </p14:nvContentPartPr>
              <p14:xfrm>
                <a:off x="9173269" y="5046031"/>
                <a:ext cx="163800" cy="86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9994BEE-78B7-6848-E3E2-ABC76E26E05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164269" y="5037031"/>
                  <a:ext cx="181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5304AAE-8879-FF74-3803-5A877CC291ED}"/>
                    </a:ext>
                  </a:extLst>
                </p14:cNvPr>
                <p14:cNvContentPartPr/>
                <p14:nvPr/>
              </p14:nvContentPartPr>
              <p14:xfrm>
                <a:off x="8922349" y="5141071"/>
                <a:ext cx="106920" cy="403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5304AAE-8879-FF74-3803-5A877CC291E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913349" y="5132071"/>
                  <a:ext cx="12456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AE2F8D27-9CD6-7591-C63E-B69BDF98ACC0}"/>
              </a:ext>
            </a:extLst>
          </p:cNvPr>
          <p:cNvGrpSpPr/>
          <p:nvPr/>
        </p:nvGrpSpPr>
        <p:grpSpPr>
          <a:xfrm>
            <a:off x="441970" y="5774489"/>
            <a:ext cx="1039320" cy="345960"/>
            <a:chOff x="441970" y="5774489"/>
            <a:chExt cx="103932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0843311-7857-BD3F-AF39-17F631239B98}"/>
                    </a:ext>
                  </a:extLst>
                </p14:cNvPr>
                <p14:cNvContentPartPr/>
                <p14:nvPr/>
              </p14:nvContentPartPr>
              <p14:xfrm>
                <a:off x="441970" y="5917049"/>
                <a:ext cx="92520" cy="1746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0843311-7857-BD3F-AF39-17F631239B9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32970" y="5908049"/>
                  <a:ext cx="110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7DBA8BF-1DEB-11C7-83E2-52C4B7EDD9DE}"/>
                    </a:ext>
                  </a:extLst>
                </p14:cNvPr>
                <p14:cNvContentPartPr/>
                <p14:nvPr/>
              </p14:nvContentPartPr>
              <p14:xfrm>
                <a:off x="616570" y="5959529"/>
                <a:ext cx="97920" cy="1576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7DBA8BF-1DEB-11C7-83E2-52C4B7EDD9D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07570" y="5950889"/>
                  <a:ext cx="115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035A220-E771-4976-5874-543227EB4C22}"/>
                    </a:ext>
                  </a:extLst>
                </p14:cNvPr>
                <p14:cNvContentPartPr/>
                <p14:nvPr/>
              </p14:nvContentPartPr>
              <p14:xfrm>
                <a:off x="821410" y="5969249"/>
                <a:ext cx="107640" cy="1317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035A220-E771-4976-5874-543227EB4C2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12770" y="5960609"/>
                  <a:ext cx="125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834C3AE-A559-7831-D23D-06AC69ABCF8F}"/>
                    </a:ext>
                  </a:extLst>
                </p14:cNvPr>
                <p14:cNvContentPartPr/>
                <p14:nvPr/>
              </p14:nvContentPartPr>
              <p14:xfrm>
                <a:off x="1000690" y="5774489"/>
                <a:ext cx="21240" cy="3459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834C3AE-A559-7831-D23D-06AC69ABCF8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91690" y="5765489"/>
                  <a:ext cx="388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B3484ED-67AE-41A0-0BF8-3F08BD73A57C}"/>
                    </a:ext>
                  </a:extLst>
                </p14:cNvPr>
                <p14:cNvContentPartPr/>
                <p14:nvPr/>
              </p14:nvContentPartPr>
              <p14:xfrm>
                <a:off x="1054330" y="5972129"/>
                <a:ext cx="274320" cy="1450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B3484ED-67AE-41A0-0BF8-3F08BD73A57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45330" y="5963489"/>
                  <a:ext cx="2919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A962F62-8E45-C0C0-2A02-78BFF47E65B8}"/>
                    </a:ext>
                  </a:extLst>
                </p14:cNvPr>
                <p14:cNvContentPartPr/>
                <p14:nvPr/>
              </p14:nvContentPartPr>
              <p14:xfrm>
                <a:off x="1389130" y="5968889"/>
                <a:ext cx="92160" cy="968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A962F62-8E45-C0C0-2A02-78BFF47E65B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380130" y="5960249"/>
                  <a:ext cx="10980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CF218B89-F3C8-70A6-15F5-AA451218D483}"/>
              </a:ext>
            </a:extLst>
          </p:cNvPr>
          <p:cNvGrpSpPr/>
          <p:nvPr/>
        </p:nvGrpSpPr>
        <p:grpSpPr>
          <a:xfrm>
            <a:off x="1752010" y="5768369"/>
            <a:ext cx="3701160" cy="484200"/>
            <a:chOff x="1752010" y="5768369"/>
            <a:chExt cx="370116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B383F1B-5169-D014-65D7-248BBF530748}"/>
                    </a:ext>
                  </a:extLst>
                </p14:cNvPr>
                <p14:cNvContentPartPr/>
                <p14:nvPr/>
              </p14:nvContentPartPr>
              <p14:xfrm>
                <a:off x="1752010" y="5774129"/>
                <a:ext cx="1690200" cy="4784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B383F1B-5169-D014-65D7-248BBF53074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743370" y="5765129"/>
                  <a:ext cx="170784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5185DAB-5401-4153-C1CA-D673DD56D6CC}"/>
                    </a:ext>
                  </a:extLst>
                </p14:cNvPr>
                <p14:cNvContentPartPr/>
                <p14:nvPr/>
              </p14:nvContentPartPr>
              <p14:xfrm>
                <a:off x="2974930" y="5908769"/>
                <a:ext cx="325800" cy="421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5185DAB-5401-4153-C1CA-D673DD56D6C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965930" y="5899769"/>
                  <a:ext cx="343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CDF884F-E214-8D92-3FF8-0F83776BDEDE}"/>
                    </a:ext>
                  </a:extLst>
                </p14:cNvPr>
                <p14:cNvContentPartPr/>
                <p14:nvPr/>
              </p14:nvContentPartPr>
              <p14:xfrm>
                <a:off x="2505490" y="5901569"/>
                <a:ext cx="21240" cy="32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CDF884F-E214-8D92-3FF8-0F83776BDED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496490" y="5892569"/>
                  <a:ext cx="38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F95D32A-29D9-F98C-4234-07F7619825F9}"/>
                    </a:ext>
                  </a:extLst>
                </p14:cNvPr>
                <p14:cNvContentPartPr/>
                <p14:nvPr/>
              </p14:nvContentPartPr>
              <p14:xfrm>
                <a:off x="3655330" y="5987609"/>
                <a:ext cx="225000" cy="136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F95D32A-29D9-F98C-4234-07F7619825F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646330" y="5978969"/>
                  <a:ext cx="242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B27AFC8-9D5F-C370-E837-A19D623CB674}"/>
                    </a:ext>
                  </a:extLst>
                </p14:cNvPr>
                <p14:cNvContentPartPr/>
                <p14:nvPr/>
              </p14:nvContentPartPr>
              <p14:xfrm>
                <a:off x="3659290" y="6072569"/>
                <a:ext cx="228600" cy="493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B27AFC8-9D5F-C370-E837-A19D623CB67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650650" y="6063929"/>
                  <a:ext cx="246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C662EFB-3E45-8AEE-647A-80B3E4263FB8}"/>
                    </a:ext>
                  </a:extLst>
                </p14:cNvPr>
                <p14:cNvContentPartPr/>
                <p14:nvPr/>
              </p14:nvContentPartPr>
              <p14:xfrm>
                <a:off x="4092730" y="5768369"/>
                <a:ext cx="115560" cy="4050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C662EFB-3E45-8AEE-647A-80B3E4263FB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084090" y="5759729"/>
                  <a:ext cx="1332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BCF815DE-95EC-99F1-106B-7CD31AB5386C}"/>
                    </a:ext>
                  </a:extLst>
                </p14:cNvPr>
                <p14:cNvContentPartPr/>
                <p14:nvPr/>
              </p14:nvContentPartPr>
              <p14:xfrm>
                <a:off x="5401690" y="5949449"/>
                <a:ext cx="51480" cy="363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BCF815DE-95EC-99F1-106B-7CD31AB5386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392690" y="5940809"/>
                  <a:ext cx="69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E86BE5C-406C-F348-BE34-D036A1E7EB30}"/>
                    </a:ext>
                  </a:extLst>
                </p14:cNvPr>
                <p14:cNvContentPartPr/>
                <p14:nvPr/>
              </p14:nvContentPartPr>
              <p14:xfrm>
                <a:off x="5368570" y="6143129"/>
                <a:ext cx="57240" cy="687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E86BE5C-406C-F348-BE34-D036A1E7EB3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359570" y="6134489"/>
                  <a:ext cx="7488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7B84C647-877D-C61B-59AE-C5B3B803FA62}"/>
              </a:ext>
            </a:extLst>
          </p:cNvPr>
          <p:cNvGrpSpPr/>
          <p:nvPr/>
        </p:nvGrpSpPr>
        <p:grpSpPr>
          <a:xfrm>
            <a:off x="4264810" y="5799329"/>
            <a:ext cx="867960" cy="411840"/>
            <a:chOff x="4264810" y="5799329"/>
            <a:chExt cx="867960" cy="41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54A6341-218A-EAFC-BA8C-31DDD05C43EA}"/>
                    </a:ext>
                  </a:extLst>
                </p14:cNvPr>
                <p14:cNvContentPartPr/>
                <p14:nvPr/>
              </p14:nvContentPartPr>
              <p14:xfrm>
                <a:off x="4264810" y="5872769"/>
                <a:ext cx="35280" cy="2592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54A6341-218A-EAFC-BA8C-31DDD05C43E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256170" y="5864129"/>
                  <a:ext cx="529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D748E41-C171-06E0-E076-8DFA16F2D453}"/>
                    </a:ext>
                  </a:extLst>
                </p14:cNvPr>
                <p14:cNvContentPartPr/>
                <p14:nvPr/>
              </p14:nvContentPartPr>
              <p14:xfrm>
                <a:off x="4379650" y="5962769"/>
                <a:ext cx="119160" cy="1612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D748E41-C171-06E0-E076-8DFA16F2D45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370650" y="5954129"/>
                  <a:ext cx="136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C7D612F-9DEC-ABEF-B6DD-EE14B16533AE}"/>
                    </a:ext>
                  </a:extLst>
                </p14:cNvPr>
                <p14:cNvContentPartPr/>
                <p14:nvPr/>
              </p14:nvContentPartPr>
              <p14:xfrm>
                <a:off x="4478650" y="5857289"/>
                <a:ext cx="136080" cy="936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C7D612F-9DEC-ABEF-B6DD-EE14B16533A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469650" y="5848649"/>
                  <a:ext cx="153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81BA452-AC76-811C-1A84-6D4B2934D315}"/>
                    </a:ext>
                  </a:extLst>
                </p14:cNvPr>
                <p14:cNvContentPartPr/>
                <p14:nvPr/>
              </p14:nvContentPartPr>
              <p14:xfrm>
                <a:off x="4790050" y="5904449"/>
                <a:ext cx="113040" cy="2044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81BA452-AC76-811C-1A84-6D4B2934D31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781050" y="5895809"/>
                  <a:ext cx="1306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FFA4E10-0F04-C9A2-F689-DFFC215341CE}"/>
                    </a:ext>
                  </a:extLst>
                </p14:cNvPr>
                <p14:cNvContentPartPr/>
                <p14:nvPr/>
              </p14:nvContentPartPr>
              <p14:xfrm>
                <a:off x="4979410" y="6000569"/>
                <a:ext cx="19440" cy="2106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FFA4E10-0F04-C9A2-F689-DFFC215341C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970410" y="5991569"/>
                  <a:ext cx="370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67CC704-9774-232B-6F29-603E3DAE5EDA}"/>
                    </a:ext>
                  </a:extLst>
                </p14:cNvPr>
                <p14:cNvContentPartPr/>
                <p14:nvPr/>
              </p14:nvContentPartPr>
              <p14:xfrm>
                <a:off x="4936930" y="5977529"/>
                <a:ext cx="144360" cy="1447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67CC704-9774-232B-6F29-603E3DAE5ED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928290" y="5968889"/>
                  <a:ext cx="162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0126EEF-9635-1EFE-B401-D1756AD3AA72}"/>
                    </a:ext>
                  </a:extLst>
                </p14:cNvPr>
                <p14:cNvContentPartPr/>
                <p14:nvPr/>
              </p14:nvContentPartPr>
              <p14:xfrm>
                <a:off x="5119090" y="5799329"/>
                <a:ext cx="13680" cy="1324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0126EEF-9635-1EFE-B401-D1756AD3AA7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110090" y="5790329"/>
                  <a:ext cx="3132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2CB646B2-F6FF-8AED-CEB7-5E82E1796592}"/>
              </a:ext>
            </a:extLst>
          </p:cNvPr>
          <p:cNvGrpSpPr/>
          <p:nvPr/>
        </p:nvGrpSpPr>
        <p:grpSpPr>
          <a:xfrm>
            <a:off x="5656570" y="5876369"/>
            <a:ext cx="445320" cy="286200"/>
            <a:chOff x="5656570" y="5876369"/>
            <a:chExt cx="44532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0B734C0-7596-3DE5-BA88-E21DDC979618}"/>
                    </a:ext>
                  </a:extLst>
                </p14:cNvPr>
                <p14:cNvContentPartPr/>
                <p14:nvPr/>
              </p14:nvContentPartPr>
              <p14:xfrm>
                <a:off x="5656570" y="5895449"/>
                <a:ext cx="23040" cy="2595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0B734C0-7596-3DE5-BA88-E21DDC97961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647930" y="5886449"/>
                  <a:ext cx="406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49A06E6B-F6DF-CCCE-FBDD-699A3E3372A9}"/>
                    </a:ext>
                  </a:extLst>
                </p14:cNvPr>
                <p14:cNvContentPartPr/>
                <p14:nvPr/>
              </p14:nvContentPartPr>
              <p14:xfrm>
                <a:off x="5815330" y="5985809"/>
                <a:ext cx="110880" cy="1767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49A06E6B-F6DF-CCCE-FBDD-699A3E3372A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806330" y="5977169"/>
                  <a:ext cx="1285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CD1982E-D2BB-3A42-9BE4-0D2F69F3B4B0}"/>
                    </a:ext>
                  </a:extLst>
                </p14:cNvPr>
                <p14:cNvContentPartPr/>
                <p14:nvPr/>
              </p14:nvContentPartPr>
              <p14:xfrm>
                <a:off x="5974090" y="5876369"/>
                <a:ext cx="127800" cy="770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CD1982E-D2BB-3A42-9BE4-0D2F69F3B4B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965450" y="5867369"/>
                  <a:ext cx="14544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9F097EBF-FACC-6B23-B67C-F6D3DC086E2E}"/>
              </a:ext>
            </a:extLst>
          </p:cNvPr>
          <p:cNvGrpSpPr/>
          <p:nvPr/>
        </p:nvGrpSpPr>
        <p:grpSpPr>
          <a:xfrm>
            <a:off x="6212050" y="5740289"/>
            <a:ext cx="614160" cy="515880"/>
            <a:chOff x="6212050" y="5740289"/>
            <a:chExt cx="61416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8E4A7093-1AE1-BF76-61E3-D92D5DE0733B}"/>
                    </a:ext>
                  </a:extLst>
                </p14:cNvPr>
                <p14:cNvContentPartPr/>
                <p14:nvPr/>
              </p14:nvContentPartPr>
              <p14:xfrm>
                <a:off x="6212050" y="5921009"/>
                <a:ext cx="166320" cy="2451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8E4A7093-1AE1-BF76-61E3-D92D5DE0733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203050" y="5912009"/>
                  <a:ext cx="1839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44D6AA7B-AE65-593A-B1A8-968C9D416D1A}"/>
                    </a:ext>
                  </a:extLst>
                </p14:cNvPr>
                <p14:cNvContentPartPr/>
                <p14:nvPr/>
              </p14:nvContentPartPr>
              <p14:xfrm>
                <a:off x="6473770" y="6027569"/>
                <a:ext cx="15480" cy="1980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44D6AA7B-AE65-593A-B1A8-968C9D416D1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464770" y="6018929"/>
                  <a:ext cx="33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B4F7622-4532-D3A7-447F-A7F5EFC45E65}"/>
                    </a:ext>
                  </a:extLst>
                </p14:cNvPr>
                <p14:cNvContentPartPr/>
                <p14:nvPr/>
              </p14:nvContentPartPr>
              <p14:xfrm>
                <a:off x="6408970" y="5994449"/>
                <a:ext cx="157320" cy="1353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B4F7622-4532-D3A7-447F-A7F5EFC45E6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399970" y="5985809"/>
                  <a:ext cx="174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1131886-6F50-0545-03BA-0357C45767B4}"/>
                    </a:ext>
                  </a:extLst>
                </p14:cNvPr>
                <p14:cNvContentPartPr/>
                <p14:nvPr/>
              </p14:nvContentPartPr>
              <p14:xfrm>
                <a:off x="6566290" y="5869889"/>
                <a:ext cx="119880" cy="986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1131886-6F50-0545-03BA-0357C45767B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557650" y="5860889"/>
                  <a:ext cx="137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296154A8-DF89-38AD-546F-7E3EE0570F29}"/>
                    </a:ext>
                  </a:extLst>
                </p14:cNvPr>
                <p14:cNvContentPartPr/>
                <p14:nvPr/>
              </p14:nvContentPartPr>
              <p14:xfrm>
                <a:off x="6689050" y="5740289"/>
                <a:ext cx="137160" cy="5158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296154A8-DF89-38AD-546F-7E3EE0570F2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680050" y="5731289"/>
                  <a:ext cx="154800" cy="53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4A83F15A-79B3-1E80-A556-8CE893F4EF9E}"/>
              </a:ext>
            </a:extLst>
          </p:cNvPr>
          <p:cNvGrpSpPr/>
          <p:nvPr/>
        </p:nvGrpSpPr>
        <p:grpSpPr>
          <a:xfrm>
            <a:off x="7809010" y="5434289"/>
            <a:ext cx="3436920" cy="742320"/>
            <a:chOff x="7809010" y="5434289"/>
            <a:chExt cx="3436920" cy="74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EE9D65F-BC1B-B147-317F-60BD067B9182}"/>
                    </a:ext>
                  </a:extLst>
                </p14:cNvPr>
                <p14:cNvContentPartPr/>
                <p14:nvPr/>
              </p14:nvContentPartPr>
              <p14:xfrm>
                <a:off x="7809010" y="5771249"/>
                <a:ext cx="113400" cy="3423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EE9D65F-BC1B-B147-317F-60BD067B918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800010" y="5762249"/>
                  <a:ext cx="1310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270B50E-FAD1-6E7D-A0BE-2CF05C0B3BEE}"/>
                    </a:ext>
                  </a:extLst>
                </p14:cNvPr>
                <p14:cNvContentPartPr/>
                <p14:nvPr/>
              </p14:nvContentPartPr>
              <p14:xfrm>
                <a:off x="7972810" y="5805089"/>
                <a:ext cx="605520" cy="3715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270B50E-FAD1-6E7D-A0BE-2CF05C0B3BE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964170" y="5796089"/>
                  <a:ext cx="6231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AAB2F60-03A4-87D8-DCF3-52056554C133}"/>
                    </a:ext>
                  </a:extLst>
                </p14:cNvPr>
                <p14:cNvContentPartPr/>
                <p14:nvPr/>
              </p14:nvContentPartPr>
              <p14:xfrm>
                <a:off x="8293570" y="5878529"/>
                <a:ext cx="192240" cy="306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AAB2F60-03A4-87D8-DCF3-52056554C13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284930" y="5869529"/>
                  <a:ext cx="209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702A41D-1AAC-8F05-6713-42ADDD19C88A}"/>
                    </a:ext>
                  </a:extLst>
                </p14:cNvPr>
                <p14:cNvContentPartPr/>
                <p14:nvPr/>
              </p14:nvContentPartPr>
              <p14:xfrm>
                <a:off x="8173330" y="5747129"/>
                <a:ext cx="60120" cy="349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702A41D-1AAC-8F05-6713-42ADDD19C88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164690" y="5738489"/>
                  <a:ext cx="77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207DFCD3-324F-5EA6-9440-7F0994830C54}"/>
                    </a:ext>
                  </a:extLst>
                </p14:cNvPr>
                <p14:cNvContentPartPr/>
                <p14:nvPr/>
              </p14:nvContentPartPr>
              <p14:xfrm>
                <a:off x="8742490" y="5953049"/>
                <a:ext cx="206640" cy="165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207DFCD3-324F-5EA6-9440-7F0994830C5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733490" y="5944049"/>
                  <a:ext cx="224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24049BA5-D597-B11D-227E-3EB91945B7C3}"/>
                    </a:ext>
                  </a:extLst>
                </p14:cNvPr>
                <p14:cNvContentPartPr/>
                <p14:nvPr/>
              </p14:nvContentPartPr>
              <p14:xfrm>
                <a:off x="8759770" y="6015329"/>
                <a:ext cx="218520" cy="648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24049BA5-D597-B11D-227E-3EB91945B7C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750770" y="6006329"/>
                  <a:ext cx="236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5D7B1956-0789-C58B-D9C9-8D243E716431}"/>
                    </a:ext>
                  </a:extLst>
                </p14:cNvPr>
                <p14:cNvContentPartPr/>
                <p14:nvPr/>
              </p14:nvContentPartPr>
              <p14:xfrm>
                <a:off x="9205810" y="5951609"/>
                <a:ext cx="130320" cy="86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5D7B1956-0789-C58B-D9C9-8D243E71643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196810" y="5942969"/>
                  <a:ext cx="147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99180EF1-0909-DA4F-E28E-850A02B8045F}"/>
                    </a:ext>
                  </a:extLst>
                </p14:cNvPr>
                <p14:cNvContentPartPr/>
                <p14:nvPr/>
              </p14:nvContentPartPr>
              <p14:xfrm>
                <a:off x="9430810" y="5846489"/>
                <a:ext cx="34200" cy="2458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99180EF1-0909-DA4F-E28E-850A02B8045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422170" y="5837489"/>
                  <a:ext cx="518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3C781C33-53E4-BF4A-E871-4F04E7630FA3}"/>
                    </a:ext>
                  </a:extLst>
                </p14:cNvPr>
                <p14:cNvContentPartPr/>
                <p14:nvPr/>
              </p14:nvContentPartPr>
              <p14:xfrm>
                <a:off x="9109690" y="5735609"/>
                <a:ext cx="182880" cy="4280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3C781C33-53E4-BF4A-E871-4F04E7630FA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100690" y="5726609"/>
                  <a:ext cx="20052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3A2010C-3265-EE68-34D4-0091231DD6DB}"/>
                    </a:ext>
                  </a:extLst>
                </p14:cNvPr>
                <p14:cNvContentPartPr/>
                <p14:nvPr/>
              </p14:nvContentPartPr>
              <p14:xfrm>
                <a:off x="9519730" y="5711129"/>
                <a:ext cx="78120" cy="4320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3A2010C-3265-EE68-34D4-0091231DD6D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511090" y="5702129"/>
                  <a:ext cx="9576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1248158E-A0F0-A0A7-D25C-F2E82F8D3DDB}"/>
                    </a:ext>
                  </a:extLst>
                </p14:cNvPr>
                <p14:cNvContentPartPr/>
                <p14:nvPr/>
              </p14:nvContentPartPr>
              <p14:xfrm>
                <a:off x="9900250" y="5434289"/>
                <a:ext cx="13680" cy="2570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1248158E-A0F0-A0A7-D25C-F2E82F8D3DD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891250" y="5425649"/>
                  <a:ext cx="313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BBC8A10B-FCEF-63C0-7BA7-05E0B15B0FBE}"/>
                    </a:ext>
                  </a:extLst>
                </p14:cNvPr>
                <p14:cNvContentPartPr/>
                <p14:nvPr/>
              </p14:nvContentPartPr>
              <p14:xfrm>
                <a:off x="9959650" y="5489729"/>
                <a:ext cx="110880" cy="1944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BBC8A10B-FCEF-63C0-7BA7-05E0B15B0FB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950650" y="5480729"/>
                  <a:ext cx="1285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22CB198B-63D9-E017-FF82-058D9FB0B10F}"/>
                    </a:ext>
                  </a:extLst>
                </p14:cNvPr>
                <p14:cNvContentPartPr/>
                <p14:nvPr/>
              </p14:nvContentPartPr>
              <p14:xfrm>
                <a:off x="10084930" y="5439689"/>
                <a:ext cx="12960" cy="2286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22CB198B-63D9-E017-FF82-058D9FB0B10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076290" y="5430689"/>
                  <a:ext cx="306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6772FB01-C208-9B80-2AC7-CDBA5637A367}"/>
                    </a:ext>
                  </a:extLst>
                </p14:cNvPr>
                <p14:cNvContentPartPr/>
                <p14:nvPr/>
              </p14:nvContentPartPr>
              <p14:xfrm>
                <a:off x="10241530" y="5926049"/>
                <a:ext cx="173880" cy="129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6772FB01-C208-9B80-2AC7-CDBA5637A36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232890" y="5917409"/>
                  <a:ext cx="191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C4E0F2D9-DEED-6254-C8AB-757852E42BF1}"/>
                    </a:ext>
                  </a:extLst>
                </p14:cNvPr>
                <p14:cNvContentPartPr/>
                <p14:nvPr/>
              </p14:nvContentPartPr>
              <p14:xfrm>
                <a:off x="10262770" y="6025409"/>
                <a:ext cx="196560" cy="72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C4E0F2D9-DEED-6254-C8AB-757852E42BF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253770" y="6016769"/>
                  <a:ext cx="214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74E6B7F7-D1C5-D9BA-4414-CA32492062CC}"/>
                    </a:ext>
                  </a:extLst>
                </p14:cNvPr>
                <p14:cNvContentPartPr/>
                <p14:nvPr/>
              </p14:nvContentPartPr>
              <p14:xfrm>
                <a:off x="10591450" y="5951969"/>
                <a:ext cx="145080" cy="86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74E6B7F7-D1C5-D9BA-4414-CA32492062C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582810" y="5943329"/>
                  <a:ext cx="162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AAAE44CA-5ACA-7455-2FA8-E587A170A2F3}"/>
                    </a:ext>
                  </a:extLst>
                </p14:cNvPr>
                <p14:cNvContentPartPr/>
                <p14:nvPr/>
              </p14:nvContentPartPr>
              <p14:xfrm>
                <a:off x="10796650" y="5876729"/>
                <a:ext cx="15480" cy="2016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AAAE44CA-5ACA-7455-2FA8-E587A170A2F3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788010" y="5868089"/>
                  <a:ext cx="331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6284C801-4791-2E55-F306-447B3C1D5EA4}"/>
                    </a:ext>
                  </a:extLst>
                </p14:cNvPr>
                <p14:cNvContentPartPr/>
                <p14:nvPr/>
              </p14:nvContentPartPr>
              <p14:xfrm>
                <a:off x="10524490" y="5809409"/>
                <a:ext cx="78840" cy="3186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6284C801-4791-2E55-F306-447B3C1D5EA4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515850" y="5800409"/>
                  <a:ext cx="964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5217DACE-25D5-B466-6BE4-8C1E2220FB21}"/>
                    </a:ext>
                  </a:extLst>
                </p14:cNvPr>
                <p14:cNvContentPartPr/>
                <p14:nvPr/>
              </p14:nvContentPartPr>
              <p14:xfrm>
                <a:off x="10808170" y="5728769"/>
                <a:ext cx="141840" cy="3603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5217DACE-25D5-B466-6BE4-8C1E2220FB21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799170" y="5719769"/>
                  <a:ext cx="1594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AC83079F-4306-BC83-D5CD-7358549A00A1}"/>
                    </a:ext>
                  </a:extLst>
                </p14:cNvPr>
                <p14:cNvContentPartPr/>
                <p14:nvPr/>
              </p14:nvContentPartPr>
              <p14:xfrm>
                <a:off x="10961890" y="5649209"/>
                <a:ext cx="96480" cy="1299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AC83079F-4306-BC83-D5CD-7358549A00A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952890" y="5640569"/>
                  <a:ext cx="114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C080AE27-D88F-0835-CAC4-BC6E83D8BA6B}"/>
                    </a:ext>
                  </a:extLst>
                </p14:cNvPr>
                <p14:cNvContentPartPr/>
                <p14:nvPr/>
              </p14:nvContentPartPr>
              <p14:xfrm>
                <a:off x="11100490" y="5924249"/>
                <a:ext cx="139680" cy="194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C080AE27-D88F-0835-CAC4-BC6E83D8BA6B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091490" y="5915609"/>
                  <a:ext cx="157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68789894-2CB4-1CD1-A789-96F3B16CC601}"/>
                    </a:ext>
                  </a:extLst>
                </p14:cNvPr>
                <p14:cNvContentPartPr/>
                <p14:nvPr/>
              </p14:nvContentPartPr>
              <p14:xfrm>
                <a:off x="11080330" y="5976449"/>
                <a:ext cx="165600" cy="158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68789894-2CB4-1CD1-A789-96F3B16CC601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071330" y="5967449"/>
                  <a:ext cx="18324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5914AE17-782A-680A-6277-74AABC5C2294}"/>
              </a:ext>
            </a:extLst>
          </p:cNvPr>
          <p:cNvGrpSpPr/>
          <p:nvPr/>
        </p:nvGrpSpPr>
        <p:grpSpPr>
          <a:xfrm>
            <a:off x="10155490" y="6342569"/>
            <a:ext cx="585000" cy="418320"/>
            <a:chOff x="10155490" y="6342569"/>
            <a:chExt cx="58500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5C2E33A7-F7EA-7C25-1DD5-E68D8E43F360}"/>
                    </a:ext>
                  </a:extLst>
                </p14:cNvPr>
                <p14:cNvContentPartPr/>
                <p14:nvPr/>
              </p14:nvContentPartPr>
              <p14:xfrm>
                <a:off x="10182490" y="6477929"/>
                <a:ext cx="165240" cy="2019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5C2E33A7-F7EA-7C25-1DD5-E68D8E43F36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173490" y="6469289"/>
                  <a:ext cx="1828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46FD0C66-2291-2683-919C-84D320E27C2D}"/>
                    </a:ext>
                  </a:extLst>
                </p14:cNvPr>
                <p14:cNvContentPartPr/>
                <p14:nvPr/>
              </p14:nvContentPartPr>
              <p14:xfrm>
                <a:off x="10411450" y="6342569"/>
                <a:ext cx="170640" cy="3380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46FD0C66-2291-2683-919C-84D320E27C2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402450" y="6333569"/>
                  <a:ext cx="18828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08D3EE14-776F-0E73-09B2-4F41FDC61AF1}"/>
                    </a:ext>
                  </a:extLst>
                </p14:cNvPr>
                <p14:cNvContentPartPr/>
                <p14:nvPr/>
              </p14:nvContentPartPr>
              <p14:xfrm>
                <a:off x="10602610" y="6372089"/>
                <a:ext cx="137880" cy="3888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08D3EE14-776F-0E73-09B2-4F41FDC61AF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593970" y="6363089"/>
                  <a:ext cx="15552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D2607702-6271-03CF-B1F6-C784917ACA71}"/>
                    </a:ext>
                  </a:extLst>
                </p14:cNvPr>
                <p14:cNvContentPartPr/>
                <p14:nvPr/>
              </p14:nvContentPartPr>
              <p14:xfrm>
                <a:off x="10155490" y="6495569"/>
                <a:ext cx="170280" cy="1879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D2607702-6271-03CF-B1F6-C784917ACA71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146850" y="6486929"/>
                  <a:ext cx="18792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31D386FB-FFB6-5D4B-4DAF-6FCEC93A78DB}"/>
                  </a:ext>
                </a:extLst>
              </p14:cNvPr>
              <p14:cNvContentPartPr/>
              <p14:nvPr/>
            </p14:nvContentPartPr>
            <p14:xfrm>
              <a:off x="7584370" y="1820249"/>
              <a:ext cx="1379160" cy="21024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31D386FB-FFB6-5D4B-4DAF-6FCEC93A78DB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7548370" y="1748249"/>
                <a:ext cx="145080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DC072FCA-D189-4B4D-0D65-69BCFB5B5EFA}"/>
                  </a:ext>
                </a:extLst>
              </p14:cNvPr>
              <p14:cNvContentPartPr/>
              <p14:nvPr/>
            </p14:nvContentPartPr>
            <p14:xfrm>
              <a:off x="10074850" y="6376769"/>
              <a:ext cx="838440" cy="333000"/>
            </p14:xfrm>
          </p:contentPart>
        </mc:Choice>
        <mc:Fallback xmlns=""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DC072FCA-D189-4B4D-0D65-69BCFB5B5EFA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10038850" y="6304769"/>
                <a:ext cx="91008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129B967A-32CF-0DEC-6C8B-790808759DAF}"/>
                  </a:ext>
                </a:extLst>
              </p14:cNvPr>
              <p14:cNvContentPartPr/>
              <p14:nvPr/>
            </p14:nvContentPartPr>
            <p14:xfrm>
              <a:off x="6259930" y="3127622"/>
              <a:ext cx="1031760" cy="174240"/>
            </p14:xfrm>
          </p:contentPart>
        </mc:Choice>
        <mc:Fallback xmlns=""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129B967A-32CF-0DEC-6C8B-790808759DAF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6250930" y="3118622"/>
                <a:ext cx="10494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AE1371B2-DE01-DAC8-5E2A-D1A2D72F1C68}"/>
                  </a:ext>
                </a:extLst>
              </p14:cNvPr>
              <p14:cNvContentPartPr/>
              <p14:nvPr/>
            </p14:nvContentPartPr>
            <p14:xfrm>
              <a:off x="7418050" y="3144902"/>
              <a:ext cx="116640" cy="24300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AE1371B2-DE01-DAC8-5E2A-D1A2D72F1C68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7409410" y="3135902"/>
                <a:ext cx="1342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B4DF6062-F285-E998-E553-829C18FBD35A}"/>
                  </a:ext>
                </a:extLst>
              </p14:cNvPr>
              <p14:cNvContentPartPr/>
              <p14:nvPr/>
            </p14:nvContentPartPr>
            <p14:xfrm>
              <a:off x="6298450" y="3457382"/>
              <a:ext cx="426960" cy="25920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B4DF6062-F285-E998-E553-829C18FBD35A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6289450" y="3448382"/>
                <a:ext cx="44460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421" name="Ink 420">
                <a:extLst>
                  <a:ext uri="{FF2B5EF4-FFF2-40B4-BE49-F238E27FC236}">
                    <a16:creationId xmlns:a16="http://schemas.microsoft.com/office/drawing/2014/main" id="{9EA32B1D-2D7F-3C0F-1C12-DE0535DDABB5}"/>
                  </a:ext>
                </a:extLst>
              </p14:cNvPr>
              <p14:cNvContentPartPr/>
              <p14:nvPr/>
            </p14:nvContentPartPr>
            <p14:xfrm>
              <a:off x="11878090" y="3829982"/>
              <a:ext cx="136080" cy="217080"/>
            </p14:xfrm>
          </p:contentPart>
        </mc:Choice>
        <mc:Fallback xmlns="">
          <p:pic>
            <p:nvPicPr>
              <p:cNvPr id="421" name="Ink 420">
                <a:extLst>
                  <a:ext uri="{FF2B5EF4-FFF2-40B4-BE49-F238E27FC236}">
                    <a16:creationId xmlns:a16="http://schemas.microsoft.com/office/drawing/2014/main" id="{9EA32B1D-2D7F-3C0F-1C12-DE0535DDABB5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11869090" y="3820982"/>
                <a:ext cx="1537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93ACB2FA-AE41-F378-4708-4CB56976B90A}"/>
                  </a:ext>
                </a:extLst>
              </p14:cNvPr>
              <p14:cNvContentPartPr/>
              <p14:nvPr/>
            </p14:nvContentPartPr>
            <p14:xfrm>
              <a:off x="7732330" y="2962742"/>
              <a:ext cx="659880" cy="33804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93ACB2FA-AE41-F378-4708-4CB56976B90A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7723330" y="2953742"/>
                <a:ext cx="6775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AAFD0E9F-3A12-C09F-967F-D46B83D42F1C}"/>
                  </a:ext>
                </a:extLst>
              </p14:cNvPr>
              <p14:cNvContentPartPr/>
              <p14:nvPr/>
            </p14:nvContentPartPr>
            <p14:xfrm>
              <a:off x="7883170" y="3043742"/>
              <a:ext cx="123840" cy="792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AAFD0E9F-3A12-C09F-967F-D46B83D42F1C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7874170" y="3035102"/>
                <a:ext cx="1414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E5FAF610-33B6-C719-0CFE-D3B5A7E43ECE}"/>
                  </a:ext>
                </a:extLst>
              </p14:cNvPr>
              <p14:cNvContentPartPr/>
              <p14:nvPr/>
            </p14:nvContentPartPr>
            <p14:xfrm>
              <a:off x="8552050" y="3105302"/>
              <a:ext cx="240120" cy="12024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E5FAF610-33B6-C719-0CFE-D3B5A7E43ECE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8543410" y="3096662"/>
                <a:ext cx="2577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3FC17C85-A49E-3834-7666-B26EAE6EC3E6}"/>
                  </a:ext>
                </a:extLst>
              </p14:cNvPr>
              <p14:cNvContentPartPr/>
              <p14:nvPr/>
            </p14:nvContentPartPr>
            <p14:xfrm>
              <a:off x="8584450" y="3023942"/>
              <a:ext cx="5040" cy="648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3FC17C85-A49E-3834-7666-B26EAE6EC3E6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8575450" y="3014942"/>
                <a:ext cx="226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896D3624-1C33-1EA7-1B6B-16E54001DA56}"/>
                  </a:ext>
                </a:extLst>
              </p14:cNvPr>
              <p14:cNvContentPartPr/>
              <p14:nvPr/>
            </p14:nvContentPartPr>
            <p14:xfrm>
              <a:off x="8935450" y="2906582"/>
              <a:ext cx="314280" cy="34632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896D3624-1C33-1EA7-1B6B-16E54001DA56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8926810" y="2897582"/>
                <a:ext cx="33192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8730A85C-6847-B2E2-DB73-D57631E464A7}"/>
                  </a:ext>
                </a:extLst>
              </p14:cNvPr>
              <p14:cNvContentPartPr/>
              <p14:nvPr/>
            </p14:nvContentPartPr>
            <p14:xfrm>
              <a:off x="9026530" y="3040142"/>
              <a:ext cx="158760" cy="1908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8730A85C-6847-B2E2-DB73-D57631E464A7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9017530" y="3031142"/>
                <a:ext cx="1764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D27FD57A-7F75-9378-3FD0-C21EF1B96757}"/>
                  </a:ext>
                </a:extLst>
              </p14:cNvPr>
              <p14:cNvContentPartPr/>
              <p14:nvPr/>
            </p14:nvContentPartPr>
            <p14:xfrm>
              <a:off x="8898370" y="3001262"/>
              <a:ext cx="16560" cy="756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D27FD57A-7F75-9378-3FD0-C21EF1B96757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8889730" y="2992262"/>
                <a:ext cx="342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77863C5F-FB9F-DC53-39F3-A0A9C52F109E}"/>
                  </a:ext>
                </a:extLst>
              </p14:cNvPr>
              <p14:cNvContentPartPr/>
              <p14:nvPr/>
            </p14:nvContentPartPr>
            <p14:xfrm>
              <a:off x="9327130" y="2946542"/>
              <a:ext cx="746640" cy="29340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77863C5F-FB9F-DC53-39F3-A0A9C52F109E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9318490" y="2937902"/>
                <a:ext cx="76428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3C141228-B564-6C70-A557-58D1599A4A2F}"/>
                  </a:ext>
                </a:extLst>
              </p14:cNvPr>
              <p14:cNvContentPartPr/>
              <p14:nvPr/>
            </p14:nvContentPartPr>
            <p14:xfrm>
              <a:off x="9864970" y="3054182"/>
              <a:ext cx="8280" cy="756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3C141228-B564-6C70-A557-58D1599A4A2F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9855970" y="3045542"/>
                <a:ext cx="259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513B3C67-CD74-2918-D17E-85815A6BABA0}"/>
                  </a:ext>
                </a:extLst>
              </p14:cNvPr>
              <p14:cNvContentPartPr/>
              <p14:nvPr/>
            </p14:nvContentPartPr>
            <p14:xfrm>
              <a:off x="9589930" y="3048422"/>
              <a:ext cx="231840" cy="2196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513B3C67-CD74-2918-D17E-85815A6BABA0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9580930" y="3039422"/>
                <a:ext cx="2494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9F9372B4-1988-7CAE-58C0-7D10F88C645C}"/>
                  </a:ext>
                </a:extLst>
              </p14:cNvPr>
              <p14:cNvContentPartPr/>
              <p14:nvPr/>
            </p14:nvContentPartPr>
            <p14:xfrm>
              <a:off x="9348010" y="3044102"/>
              <a:ext cx="8640" cy="576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9F9372B4-1988-7CAE-58C0-7D10F88C645C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9339370" y="3035462"/>
                <a:ext cx="262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24DCD57D-7EE9-528F-2726-0AC54D36DAA4}"/>
                  </a:ext>
                </a:extLst>
              </p14:cNvPr>
              <p14:cNvContentPartPr/>
              <p14:nvPr/>
            </p14:nvContentPartPr>
            <p14:xfrm>
              <a:off x="10277530" y="3076502"/>
              <a:ext cx="144360" cy="14616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24DCD57D-7EE9-528F-2726-0AC54D36DAA4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10268890" y="3067862"/>
                <a:ext cx="1620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47DBAB90-F7BD-0E72-71B7-BF502035EFDA}"/>
                  </a:ext>
                </a:extLst>
              </p14:cNvPr>
              <p14:cNvContentPartPr/>
              <p14:nvPr/>
            </p14:nvContentPartPr>
            <p14:xfrm>
              <a:off x="10624210" y="3059582"/>
              <a:ext cx="163080" cy="15552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47DBAB90-F7BD-0E72-71B7-BF502035EFDA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10615570" y="3050942"/>
                <a:ext cx="1807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31C0C500-CA7E-2604-7EAA-E6919631A8AE}"/>
                  </a:ext>
                </a:extLst>
              </p14:cNvPr>
              <p14:cNvContentPartPr/>
              <p14:nvPr/>
            </p14:nvContentPartPr>
            <p14:xfrm>
              <a:off x="10872970" y="2824502"/>
              <a:ext cx="72000" cy="32004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31C0C500-CA7E-2604-7EAA-E6919631A8AE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10864330" y="2815502"/>
                <a:ext cx="8964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83C827E0-628E-9881-417C-D13466AB4D39}"/>
                  </a:ext>
                </a:extLst>
              </p14:cNvPr>
              <p14:cNvContentPartPr/>
              <p14:nvPr/>
            </p14:nvContentPartPr>
            <p14:xfrm>
              <a:off x="10806370" y="3009542"/>
              <a:ext cx="178560" cy="1764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83C827E0-628E-9881-417C-D13466AB4D39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10797370" y="3000902"/>
                <a:ext cx="1962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4A966CF2-C35D-92EE-FCAB-40F1634BAC8C}"/>
                  </a:ext>
                </a:extLst>
              </p14:cNvPr>
              <p14:cNvContentPartPr/>
              <p14:nvPr/>
            </p14:nvContentPartPr>
            <p14:xfrm>
              <a:off x="10962610" y="3097382"/>
              <a:ext cx="123480" cy="14760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4A966CF2-C35D-92EE-FCAB-40F1634BAC8C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10953970" y="3088742"/>
                <a:ext cx="1411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63B45C56-C00C-5A2D-83BE-9F24FF72C0CD}"/>
                  </a:ext>
                </a:extLst>
              </p14:cNvPr>
              <p14:cNvContentPartPr/>
              <p14:nvPr/>
            </p14:nvContentPartPr>
            <p14:xfrm>
              <a:off x="11159890" y="2857622"/>
              <a:ext cx="70920" cy="383040"/>
            </p14:xfrm>
          </p:contentPart>
        </mc:Choice>
        <mc:Fallback xmlns=""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63B45C56-C00C-5A2D-83BE-9F24FF72C0CD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11150890" y="2848622"/>
                <a:ext cx="8856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D16092FD-29DD-4E0E-25A4-91D41A21AD42}"/>
                  </a:ext>
                </a:extLst>
              </p14:cNvPr>
              <p14:cNvContentPartPr/>
              <p14:nvPr/>
            </p14:nvContentPartPr>
            <p14:xfrm>
              <a:off x="11089330" y="3020702"/>
              <a:ext cx="200880" cy="3924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D16092FD-29DD-4E0E-25A4-91D41A21AD42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11080330" y="3012062"/>
                <a:ext cx="218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504E9DD7-E3F2-4754-6735-3D5E448F4299}"/>
                  </a:ext>
                </a:extLst>
              </p14:cNvPr>
              <p14:cNvContentPartPr/>
              <p14:nvPr/>
            </p14:nvContentPartPr>
            <p14:xfrm>
              <a:off x="11293810" y="3097022"/>
              <a:ext cx="63000" cy="185040"/>
            </p14:xfrm>
          </p:contentPart>
        </mc:Choice>
        <mc:Fallback xmlns=""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504E9DD7-E3F2-4754-6735-3D5E448F4299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11284810" y="3088022"/>
                <a:ext cx="80640" cy="20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6" name="Group 425">
            <a:extLst>
              <a:ext uri="{FF2B5EF4-FFF2-40B4-BE49-F238E27FC236}">
                <a16:creationId xmlns:a16="http://schemas.microsoft.com/office/drawing/2014/main" id="{16EDDD98-263B-B74D-3378-E339E64074AF}"/>
              </a:ext>
            </a:extLst>
          </p:cNvPr>
          <p:cNvGrpSpPr/>
          <p:nvPr/>
        </p:nvGrpSpPr>
        <p:grpSpPr>
          <a:xfrm>
            <a:off x="6358210" y="3352982"/>
            <a:ext cx="5458680" cy="939600"/>
            <a:chOff x="6358210" y="3352982"/>
            <a:chExt cx="5458680" cy="93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B76E6A27-F2B2-785C-1961-C45E8BAE1B78}"/>
                    </a:ext>
                  </a:extLst>
                </p14:cNvPr>
                <p14:cNvContentPartPr/>
                <p14:nvPr/>
              </p14:nvContentPartPr>
              <p14:xfrm>
                <a:off x="7979290" y="3404462"/>
                <a:ext cx="758160" cy="5598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B76E6A27-F2B2-785C-1961-C45E8BAE1B78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970650" y="3395462"/>
                  <a:ext cx="77580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F0E3900D-BBB5-AE72-A052-0BC7642AA04D}"/>
                    </a:ext>
                  </a:extLst>
                </p14:cNvPr>
                <p14:cNvContentPartPr/>
                <p14:nvPr/>
              </p14:nvContentPartPr>
              <p14:xfrm>
                <a:off x="8786410" y="3651062"/>
                <a:ext cx="94320" cy="763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F0E3900D-BBB5-AE72-A052-0BC7642AA04D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777410" y="3642422"/>
                  <a:ext cx="111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C52BDC41-30DC-89D0-666B-91E57E409C1C}"/>
                    </a:ext>
                  </a:extLst>
                </p14:cNvPr>
                <p14:cNvContentPartPr/>
                <p14:nvPr/>
              </p14:nvContentPartPr>
              <p14:xfrm>
                <a:off x="9081250" y="3404102"/>
                <a:ext cx="324000" cy="32652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C52BDC41-30DC-89D0-666B-91E57E409C1C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072610" y="3395102"/>
                  <a:ext cx="3416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74A59FCB-D813-FD5B-8115-8DD328458F72}"/>
                    </a:ext>
                  </a:extLst>
                </p14:cNvPr>
                <p14:cNvContentPartPr/>
                <p14:nvPr/>
              </p14:nvContentPartPr>
              <p14:xfrm>
                <a:off x="9225610" y="3505982"/>
                <a:ext cx="170280" cy="1080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74A59FCB-D813-FD5B-8115-8DD328458F72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216610" y="3496982"/>
                  <a:ext cx="187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79F961C7-521E-D7C5-8342-D4B27788F6D0}"/>
                    </a:ext>
                  </a:extLst>
                </p14:cNvPr>
                <p14:cNvContentPartPr/>
                <p14:nvPr/>
              </p14:nvContentPartPr>
              <p14:xfrm>
                <a:off x="9094570" y="3409502"/>
                <a:ext cx="5040" cy="129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79F961C7-521E-D7C5-8342-D4B27788F6D0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085570" y="3400862"/>
                  <a:ext cx="22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DC99CC33-EBCC-627E-E4FB-9B89B298F050}"/>
                    </a:ext>
                  </a:extLst>
                </p14:cNvPr>
                <p14:cNvContentPartPr/>
                <p14:nvPr/>
              </p14:nvContentPartPr>
              <p14:xfrm>
                <a:off x="9589930" y="3358022"/>
                <a:ext cx="197640" cy="35856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DC99CC33-EBCC-627E-E4FB-9B89B298F050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9580930" y="3349382"/>
                  <a:ext cx="21528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4DB3ED99-126D-2925-1AC7-DC62502ACFAF}"/>
                    </a:ext>
                  </a:extLst>
                </p14:cNvPr>
                <p14:cNvContentPartPr/>
                <p14:nvPr/>
              </p14:nvContentPartPr>
              <p14:xfrm>
                <a:off x="9885850" y="3547742"/>
                <a:ext cx="32760" cy="172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4DB3ED99-126D-2925-1AC7-DC62502ACFAF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876850" y="3539102"/>
                  <a:ext cx="50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8865D91B-13EB-E1DC-CF9A-5B735512C505}"/>
                    </a:ext>
                  </a:extLst>
                </p14:cNvPr>
                <p14:cNvContentPartPr/>
                <p14:nvPr/>
              </p14:nvContentPartPr>
              <p14:xfrm>
                <a:off x="9841930" y="3538382"/>
                <a:ext cx="180000" cy="180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8865D91B-13EB-E1DC-CF9A-5B735512C505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832930" y="3529382"/>
                  <a:ext cx="197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186E1428-A07A-8F45-D8EF-CBB114E100D1}"/>
                    </a:ext>
                  </a:extLst>
                </p14:cNvPr>
                <p14:cNvContentPartPr/>
                <p14:nvPr/>
              </p14:nvContentPartPr>
              <p14:xfrm>
                <a:off x="10093930" y="3482942"/>
                <a:ext cx="150120" cy="20772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186E1428-A07A-8F45-D8EF-CBB114E100D1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0084930" y="3473942"/>
                  <a:ext cx="1677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221CC498-3403-A804-3708-F40A21EE4017}"/>
                    </a:ext>
                  </a:extLst>
                </p14:cNvPr>
                <p14:cNvContentPartPr/>
                <p14:nvPr/>
              </p14:nvContentPartPr>
              <p14:xfrm>
                <a:off x="10277890" y="3352982"/>
                <a:ext cx="495360" cy="3596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221CC498-3403-A804-3708-F40A21EE4017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0268890" y="3343982"/>
                  <a:ext cx="5130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955E0F4A-F0B6-695E-1BC9-02EEC7BCEDE4}"/>
                    </a:ext>
                  </a:extLst>
                </p14:cNvPr>
                <p14:cNvContentPartPr/>
                <p14:nvPr/>
              </p14:nvContentPartPr>
              <p14:xfrm>
                <a:off x="10875130" y="3363422"/>
                <a:ext cx="257400" cy="4665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955E0F4A-F0B6-695E-1BC9-02EEC7BCEDE4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866130" y="3354782"/>
                  <a:ext cx="27504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579C2AA8-D3D9-6DCB-1545-8180F1DE1979}"/>
                    </a:ext>
                  </a:extLst>
                </p14:cNvPr>
                <p14:cNvContentPartPr/>
                <p14:nvPr/>
              </p14:nvContentPartPr>
              <p14:xfrm>
                <a:off x="6874090" y="3420662"/>
                <a:ext cx="511200" cy="3240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579C2AA8-D3D9-6DCB-1545-8180F1DE1979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865450" y="3411662"/>
                  <a:ext cx="5288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B4274186-2A00-1C93-6DB4-A7651065D04C}"/>
                    </a:ext>
                  </a:extLst>
                </p14:cNvPr>
                <p14:cNvContentPartPr/>
                <p14:nvPr/>
              </p14:nvContentPartPr>
              <p14:xfrm>
                <a:off x="7249210" y="3571142"/>
                <a:ext cx="338400" cy="13968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B4274186-2A00-1C93-6DB4-A7651065D04C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240570" y="3562502"/>
                  <a:ext cx="356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5E876DF7-A5A6-D0E6-5426-48FA1AF7CE69}"/>
                    </a:ext>
                  </a:extLst>
                </p14:cNvPr>
                <p14:cNvContentPartPr/>
                <p14:nvPr/>
              </p14:nvContentPartPr>
              <p14:xfrm>
                <a:off x="7603450" y="3484382"/>
                <a:ext cx="13320" cy="8064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5E876DF7-A5A6-D0E6-5426-48FA1AF7CE69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7594810" y="3475382"/>
                  <a:ext cx="30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7445A364-5883-C618-BFCB-CE177B01031A}"/>
                    </a:ext>
                  </a:extLst>
                </p14:cNvPr>
                <p14:cNvContentPartPr/>
                <p14:nvPr/>
              </p14:nvContentPartPr>
              <p14:xfrm>
                <a:off x="7647010" y="3500222"/>
                <a:ext cx="160200" cy="29664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7445A364-5883-C618-BFCB-CE177B01031A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7638370" y="3491582"/>
                  <a:ext cx="1778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CAF9F9A1-DD32-96DB-B72E-BA2B6055B41C}"/>
                    </a:ext>
                  </a:extLst>
                </p14:cNvPr>
                <p14:cNvContentPartPr/>
                <p14:nvPr/>
              </p14:nvContentPartPr>
              <p14:xfrm>
                <a:off x="7657450" y="3602102"/>
                <a:ext cx="116280" cy="392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CAF9F9A1-DD32-96DB-B72E-BA2B6055B41C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648450" y="3593462"/>
                  <a:ext cx="133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17B0C7C4-A503-8010-7512-0CC5A2DA5621}"/>
                    </a:ext>
                  </a:extLst>
                </p14:cNvPr>
                <p14:cNvContentPartPr/>
                <p14:nvPr/>
              </p14:nvContentPartPr>
              <p14:xfrm>
                <a:off x="6358210" y="3800822"/>
                <a:ext cx="930240" cy="40896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17B0C7C4-A503-8010-7512-0CC5A2DA5621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349570" y="3791822"/>
                  <a:ext cx="94788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11AFC964-7564-7413-7D07-2E8410A8642E}"/>
                    </a:ext>
                  </a:extLst>
                </p14:cNvPr>
                <p14:cNvContentPartPr/>
                <p14:nvPr/>
              </p14:nvContentPartPr>
              <p14:xfrm>
                <a:off x="7113130" y="3868502"/>
                <a:ext cx="5040" cy="3204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11AFC964-7564-7413-7D07-2E8410A8642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104130" y="3859502"/>
                  <a:ext cx="22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CCB9A1D1-A656-89E7-92CE-D8B1DD2A32E3}"/>
                    </a:ext>
                  </a:extLst>
                </p14:cNvPr>
                <p14:cNvContentPartPr/>
                <p14:nvPr/>
              </p14:nvContentPartPr>
              <p14:xfrm>
                <a:off x="6621370" y="3773102"/>
                <a:ext cx="328680" cy="9432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CCB9A1D1-A656-89E7-92CE-D8B1DD2A32E3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612730" y="3764462"/>
                  <a:ext cx="346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6BD64573-8F04-3F65-732E-58449B53F483}"/>
                    </a:ext>
                  </a:extLst>
                </p14:cNvPr>
                <p14:cNvContentPartPr/>
                <p14:nvPr/>
              </p14:nvContentPartPr>
              <p14:xfrm>
                <a:off x="7564570" y="3993062"/>
                <a:ext cx="332640" cy="13464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6BD64573-8F04-3F65-732E-58449B53F48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555570" y="3984062"/>
                  <a:ext cx="350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4A841FED-BE96-4598-CC42-9643F4D982A8}"/>
                    </a:ext>
                  </a:extLst>
                </p14:cNvPr>
                <p14:cNvContentPartPr/>
                <p14:nvPr/>
              </p14:nvContentPartPr>
              <p14:xfrm>
                <a:off x="7913050" y="3991622"/>
                <a:ext cx="121320" cy="10080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4A841FED-BE96-4598-CC42-9643F4D982A8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904050" y="3982622"/>
                  <a:ext cx="138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258A9CF4-D0E4-D1A8-77EC-36062C66E2F8}"/>
                    </a:ext>
                  </a:extLst>
                </p14:cNvPr>
                <p14:cNvContentPartPr/>
                <p14:nvPr/>
              </p14:nvContentPartPr>
              <p14:xfrm>
                <a:off x="8244970" y="3914942"/>
                <a:ext cx="158760" cy="33552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258A9CF4-D0E4-D1A8-77EC-36062C66E2F8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8235970" y="3906302"/>
                  <a:ext cx="1764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F71203B0-C57E-6661-3146-CF3B6287E251}"/>
                    </a:ext>
                  </a:extLst>
                </p14:cNvPr>
                <p14:cNvContentPartPr/>
                <p14:nvPr/>
              </p14:nvContentPartPr>
              <p14:xfrm>
                <a:off x="8588410" y="3825302"/>
                <a:ext cx="425160" cy="3805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F71203B0-C57E-6661-3146-CF3B6287E251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8579410" y="3816302"/>
                  <a:ext cx="44280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B1053E49-C193-9A35-29B9-D518E9BB4567}"/>
                    </a:ext>
                  </a:extLst>
                </p14:cNvPr>
                <p14:cNvContentPartPr/>
                <p14:nvPr/>
              </p14:nvContentPartPr>
              <p14:xfrm>
                <a:off x="8576530" y="4026902"/>
                <a:ext cx="271800" cy="9468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B1053E49-C193-9A35-29B9-D518E9BB4567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8567890" y="4017902"/>
                  <a:ext cx="289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5FAC4919-6D25-A447-E4B3-8FFE690FA2F3}"/>
                    </a:ext>
                  </a:extLst>
                </p14:cNvPr>
                <p14:cNvContentPartPr/>
                <p14:nvPr/>
              </p14:nvContentPartPr>
              <p14:xfrm>
                <a:off x="9139210" y="3800822"/>
                <a:ext cx="766080" cy="48348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5FAC4919-6D25-A447-E4B3-8FFE690FA2F3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9130570" y="3792182"/>
                  <a:ext cx="78372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788E3D28-7FE1-ADC5-9BAF-1BC088F97F3F}"/>
                    </a:ext>
                  </a:extLst>
                </p14:cNvPr>
                <p14:cNvContentPartPr/>
                <p14:nvPr/>
              </p14:nvContentPartPr>
              <p14:xfrm>
                <a:off x="9681730" y="3878582"/>
                <a:ext cx="195840" cy="5904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788E3D28-7FE1-ADC5-9BAF-1BC088F97F3F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9673090" y="3869582"/>
                  <a:ext cx="213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3F6E358E-80D4-98CD-D47A-218CF47E67A5}"/>
                    </a:ext>
                  </a:extLst>
                </p14:cNvPr>
                <p14:cNvContentPartPr/>
                <p14:nvPr/>
              </p14:nvContentPartPr>
              <p14:xfrm>
                <a:off x="10097530" y="3878582"/>
                <a:ext cx="29520" cy="26244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3F6E358E-80D4-98CD-D47A-218CF47E67A5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0088890" y="3869582"/>
                  <a:ext cx="471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F9C6EE61-57DE-0960-8C53-F26CFD26FD69}"/>
                    </a:ext>
                  </a:extLst>
                </p14:cNvPr>
                <p14:cNvContentPartPr/>
                <p14:nvPr/>
              </p14:nvContentPartPr>
              <p14:xfrm>
                <a:off x="10214170" y="4029062"/>
                <a:ext cx="103680" cy="21708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F9C6EE61-57DE-0960-8C53-F26CFD26FD69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0205530" y="4020422"/>
                  <a:ext cx="1213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11D6A028-7A85-B2D8-7810-8DAF3E9059C2}"/>
                    </a:ext>
                  </a:extLst>
                </p14:cNvPr>
                <p14:cNvContentPartPr/>
                <p14:nvPr/>
              </p14:nvContentPartPr>
              <p14:xfrm>
                <a:off x="10516570" y="3850862"/>
                <a:ext cx="628560" cy="34092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11D6A028-7A85-B2D8-7810-8DAF3E9059C2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0507930" y="3841862"/>
                  <a:ext cx="6462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827FD311-5F23-31F6-AF41-A0ECE97DFDF2}"/>
                    </a:ext>
                  </a:extLst>
                </p14:cNvPr>
                <p14:cNvContentPartPr/>
                <p14:nvPr/>
              </p14:nvContentPartPr>
              <p14:xfrm>
                <a:off x="10864690" y="3970742"/>
                <a:ext cx="141120" cy="6480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827FD311-5F23-31F6-AF41-A0ECE97DFDF2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0856050" y="3961742"/>
                  <a:ext cx="1587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ACE8D4E3-E4DE-BEA9-EEA1-CCBAE10D0BBD}"/>
                    </a:ext>
                  </a:extLst>
                </p14:cNvPr>
                <p14:cNvContentPartPr/>
                <p14:nvPr/>
              </p14:nvContentPartPr>
              <p14:xfrm>
                <a:off x="10625650" y="3822422"/>
                <a:ext cx="194040" cy="5652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ACE8D4E3-E4DE-BEA9-EEA1-CCBAE10D0BBD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0617010" y="3813422"/>
                  <a:ext cx="211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791EFBFE-2C71-8C59-C99C-DCE5389EDC0F}"/>
                    </a:ext>
                  </a:extLst>
                </p14:cNvPr>
                <p14:cNvContentPartPr/>
                <p14:nvPr/>
              </p14:nvContentPartPr>
              <p14:xfrm>
                <a:off x="11295610" y="3934742"/>
                <a:ext cx="118080" cy="35784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791EFBFE-2C71-8C59-C99C-DCE5389EDC0F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1286970" y="3926102"/>
                  <a:ext cx="1357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EDA1A900-65DA-C997-8F80-E52ED02C53AD}"/>
                    </a:ext>
                  </a:extLst>
                </p14:cNvPr>
                <p14:cNvContentPartPr/>
                <p14:nvPr/>
              </p14:nvContentPartPr>
              <p14:xfrm>
                <a:off x="11585050" y="3922142"/>
                <a:ext cx="135000" cy="26892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EDA1A900-65DA-C997-8F80-E52ED02C53AD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1576050" y="3913502"/>
                  <a:ext cx="1526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DE08EF8A-B05F-4C6C-2CC7-ACD1ED6C2A5B}"/>
                    </a:ext>
                  </a:extLst>
                </p14:cNvPr>
                <p14:cNvContentPartPr/>
                <p14:nvPr/>
              </p14:nvContentPartPr>
              <p14:xfrm>
                <a:off x="11774050" y="4087382"/>
                <a:ext cx="21960" cy="14580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DE08EF8A-B05F-4C6C-2CC7-ACD1ED6C2A5B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1765050" y="4078382"/>
                  <a:ext cx="39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3A061055-DBD9-1E07-5B18-49C1C878CBC3}"/>
                    </a:ext>
                  </a:extLst>
                </p14:cNvPr>
                <p14:cNvContentPartPr/>
                <p14:nvPr/>
              </p14:nvContentPartPr>
              <p14:xfrm>
                <a:off x="11810050" y="3985142"/>
                <a:ext cx="6840" cy="1476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3A061055-DBD9-1E07-5B18-49C1C878CBC3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1801050" y="3976142"/>
                  <a:ext cx="24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0B65BA07-28AF-0C98-D063-28C4AAB07A88}"/>
                    </a:ext>
                  </a:extLst>
                </p14:cNvPr>
                <p14:cNvContentPartPr/>
                <p14:nvPr/>
              </p14:nvContentPartPr>
              <p14:xfrm>
                <a:off x="10064050" y="3926102"/>
                <a:ext cx="66240" cy="26316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0B65BA07-28AF-0C98-D063-28C4AAB07A88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0055410" y="3917462"/>
                  <a:ext cx="838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D08A107F-78E8-5E82-ECD9-609C05567D93}"/>
                    </a:ext>
                  </a:extLst>
                </p14:cNvPr>
                <p14:cNvContentPartPr/>
                <p14:nvPr/>
              </p14:nvContentPartPr>
              <p14:xfrm>
                <a:off x="10610890" y="3797942"/>
                <a:ext cx="119880" cy="19044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D08A107F-78E8-5E82-ECD9-609C05567D93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0601890" y="3788942"/>
                  <a:ext cx="137520" cy="20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0">
            <p14:nvContentPartPr>
              <p14:cNvPr id="427" name="Ink 426">
                <a:extLst>
                  <a:ext uri="{FF2B5EF4-FFF2-40B4-BE49-F238E27FC236}">
                    <a16:creationId xmlns:a16="http://schemas.microsoft.com/office/drawing/2014/main" id="{53958743-D0C5-4488-0D5C-4DF72D99CD44}"/>
                  </a:ext>
                </a:extLst>
              </p14:cNvPr>
              <p14:cNvContentPartPr/>
              <p14:nvPr/>
            </p14:nvContentPartPr>
            <p14:xfrm>
              <a:off x="11967370" y="4203302"/>
              <a:ext cx="69120" cy="53640"/>
            </p14:xfrm>
          </p:contentPart>
        </mc:Choice>
        <mc:Fallback xmlns="">
          <p:pic>
            <p:nvPicPr>
              <p:cNvPr id="427" name="Ink 426">
                <a:extLst>
                  <a:ext uri="{FF2B5EF4-FFF2-40B4-BE49-F238E27FC236}">
                    <a16:creationId xmlns:a16="http://schemas.microsoft.com/office/drawing/2014/main" id="{53958743-D0C5-4488-0D5C-4DF72D99CD44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11958370" y="4194302"/>
                <a:ext cx="86760" cy="7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937D83A9-E2C2-7D3A-9139-95B96B019875}"/>
              </a:ext>
            </a:extLst>
          </p:cNvPr>
          <p:cNvGrpSpPr/>
          <p:nvPr/>
        </p:nvGrpSpPr>
        <p:grpSpPr>
          <a:xfrm>
            <a:off x="10541770" y="2253329"/>
            <a:ext cx="795960" cy="487440"/>
            <a:chOff x="10541770" y="2253329"/>
            <a:chExt cx="79596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CBC4D9D-645D-20CC-2926-C5E73CADF75B}"/>
                    </a:ext>
                  </a:extLst>
                </p14:cNvPr>
                <p14:cNvContentPartPr/>
                <p14:nvPr/>
              </p14:nvContentPartPr>
              <p14:xfrm>
                <a:off x="10541770" y="2253329"/>
                <a:ext cx="78840" cy="487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CBC4D9D-645D-20CC-2926-C5E73CADF75B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0533130" y="2244329"/>
                  <a:ext cx="9648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26B2748-B003-7A87-C268-8C8C0DC08422}"/>
                    </a:ext>
                  </a:extLst>
                </p14:cNvPr>
                <p14:cNvContentPartPr/>
                <p14:nvPr/>
              </p14:nvContentPartPr>
              <p14:xfrm>
                <a:off x="10686490" y="2434409"/>
                <a:ext cx="65880" cy="206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26B2748-B003-7A87-C268-8C8C0DC08422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0677490" y="2425769"/>
                  <a:ext cx="83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075D8F3-02B5-AC88-228E-BE5D628A8A9B}"/>
                    </a:ext>
                  </a:extLst>
                </p14:cNvPr>
                <p14:cNvContentPartPr/>
                <p14:nvPr/>
              </p14:nvContentPartPr>
              <p14:xfrm>
                <a:off x="10646890" y="2314889"/>
                <a:ext cx="203040" cy="170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075D8F3-02B5-AC88-228E-BE5D628A8A9B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0638250" y="2305889"/>
                  <a:ext cx="220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45AA0A1-AECA-F5F4-7E28-AA9942A03CBC}"/>
                    </a:ext>
                  </a:extLst>
                </p14:cNvPr>
                <p14:cNvContentPartPr/>
                <p14:nvPr/>
              </p14:nvContentPartPr>
              <p14:xfrm>
                <a:off x="10916170" y="2452769"/>
                <a:ext cx="144360" cy="21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45AA0A1-AECA-F5F4-7E28-AA9942A03CBC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0907170" y="2444129"/>
                  <a:ext cx="162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A167B18-0CEE-FC50-166A-7DFD8AB634DD}"/>
                    </a:ext>
                  </a:extLst>
                </p14:cNvPr>
                <p14:cNvContentPartPr/>
                <p14:nvPr/>
              </p14:nvContentPartPr>
              <p14:xfrm>
                <a:off x="10928410" y="2512169"/>
                <a:ext cx="137880" cy="7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A167B18-0CEE-FC50-166A-7DFD8AB634DD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0919410" y="2503529"/>
                  <a:ext cx="155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AC696A3-17B6-E9B7-82D9-E86B2066031C}"/>
                    </a:ext>
                  </a:extLst>
                </p14:cNvPr>
                <p14:cNvContentPartPr/>
                <p14:nvPr/>
              </p14:nvContentPartPr>
              <p14:xfrm>
                <a:off x="11168530" y="2362769"/>
                <a:ext cx="46440" cy="231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AC696A3-17B6-E9B7-82D9-E86B2066031C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1159890" y="2353769"/>
                  <a:ext cx="640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C770DAA-1994-3648-969C-69839272A649}"/>
                    </a:ext>
                  </a:extLst>
                </p14:cNvPr>
                <p14:cNvContentPartPr/>
                <p14:nvPr/>
              </p14:nvContentPartPr>
              <p14:xfrm>
                <a:off x="11130370" y="2302289"/>
                <a:ext cx="177840" cy="175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C770DAA-1994-3648-969C-69839272A649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1121370" y="2293289"/>
                  <a:ext cx="195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ADE7F41-EB13-8750-E974-FDC3214C1287}"/>
                    </a:ext>
                  </a:extLst>
                </p14:cNvPr>
                <p14:cNvContentPartPr/>
                <p14:nvPr/>
              </p14:nvContentPartPr>
              <p14:xfrm>
                <a:off x="11317930" y="2560049"/>
                <a:ext cx="19800" cy="122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ADE7F41-EB13-8750-E974-FDC3214C1287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1309290" y="2551409"/>
                  <a:ext cx="3744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27DF6B9-E24E-97A6-9F98-F64E9DF1C51B}"/>
              </a:ext>
            </a:extLst>
          </p:cNvPr>
          <p:cNvGrpSpPr/>
          <p:nvPr/>
        </p:nvGrpSpPr>
        <p:grpSpPr>
          <a:xfrm>
            <a:off x="11497570" y="2165849"/>
            <a:ext cx="475200" cy="578160"/>
            <a:chOff x="11497570" y="2165849"/>
            <a:chExt cx="475200" cy="5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A5C9B86-C4CA-89D9-4312-5AD43FC81DFF}"/>
                    </a:ext>
                  </a:extLst>
                </p14:cNvPr>
                <p14:cNvContentPartPr/>
                <p14:nvPr/>
              </p14:nvContentPartPr>
              <p14:xfrm>
                <a:off x="11497570" y="2449889"/>
                <a:ext cx="11520" cy="11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A5C9B86-C4CA-89D9-4312-5AD43FC81DFF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1488930" y="2440889"/>
                  <a:ext cx="29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A0E5D25-7D9B-0567-9207-A022B66C2303}"/>
                    </a:ext>
                  </a:extLst>
                </p14:cNvPr>
                <p14:cNvContentPartPr/>
                <p14:nvPr/>
              </p14:nvContentPartPr>
              <p14:xfrm>
                <a:off x="11572450" y="2298689"/>
                <a:ext cx="37440" cy="244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A0E5D25-7D9B-0567-9207-A022B66C2303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1563810" y="2290049"/>
                  <a:ext cx="550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7FD80E6-4867-0C87-EF23-21478DF27120}"/>
                    </a:ext>
                  </a:extLst>
                </p14:cNvPr>
                <p14:cNvContentPartPr/>
                <p14:nvPr/>
              </p14:nvContentPartPr>
              <p14:xfrm>
                <a:off x="11561290" y="2283569"/>
                <a:ext cx="164160" cy="100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7FD80E6-4867-0C87-EF23-21478DF27120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1552650" y="2274569"/>
                  <a:ext cx="181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81D4FAD-B642-BF2A-A18B-4F15B18B823C}"/>
                    </a:ext>
                  </a:extLst>
                </p14:cNvPr>
                <p14:cNvContentPartPr/>
                <p14:nvPr/>
              </p14:nvContentPartPr>
              <p14:xfrm>
                <a:off x="11709970" y="2530169"/>
                <a:ext cx="86040" cy="110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81D4FAD-B642-BF2A-A18B-4F15B18B823C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1701330" y="2521529"/>
                  <a:ext cx="103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81B38FB-4742-E86C-6755-6C2A7CE37D41}"/>
                    </a:ext>
                  </a:extLst>
                </p14:cNvPr>
                <p14:cNvContentPartPr/>
                <p14:nvPr/>
              </p14:nvContentPartPr>
              <p14:xfrm>
                <a:off x="11813650" y="2165849"/>
                <a:ext cx="159120" cy="578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81B38FB-4742-E86C-6755-6C2A7CE37D41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1804650" y="2156849"/>
                  <a:ext cx="176760" cy="59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B04215CB-5318-16C4-A13D-DBC54C18C211}"/>
              </a:ext>
            </a:extLst>
          </p:cNvPr>
          <p:cNvGrpSpPr/>
          <p:nvPr/>
        </p:nvGrpSpPr>
        <p:grpSpPr>
          <a:xfrm>
            <a:off x="3469277" y="3161656"/>
            <a:ext cx="1762920" cy="437400"/>
            <a:chOff x="3469277" y="3161656"/>
            <a:chExt cx="176292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5E22BBA-F219-4B3B-8C28-1811E7982753}"/>
                    </a:ext>
                  </a:extLst>
                </p14:cNvPr>
                <p14:cNvContentPartPr/>
                <p14:nvPr/>
              </p14:nvContentPartPr>
              <p14:xfrm>
                <a:off x="3469277" y="3208096"/>
                <a:ext cx="82800" cy="390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5E22BBA-F219-4B3B-8C28-1811E7982753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3460637" y="3199096"/>
                  <a:ext cx="10044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7BD028D-8674-AE12-B13C-18507DB26EA2}"/>
                    </a:ext>
                  </a:extLst>
                </p14:cNvPr>
                <p14:cNvContentPartPr/>
                <p14:nvPr/>
              </p14:nvContentPartPr>
              <p14:xfrm>
                <a:off x="3657917" y="3275416"/>
                <a:ext cx="98640" cy="256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7BD028D-8674-AE12-B13C-18507DB26EA2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3648917" y="3266776"/>
                  <a:ext cx="1162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F9DC28A-9E78-E3A7-C689-8B2DDA935713}"/>
                    </a:ext>
                  </a:extLst>
                </p14:cNvPr>
                <p14:cNvContentPartPr/>
                <p14:nvPr/>
              </p14:nvContentPartPr>
              <p14:xfrm>
                <a:off x="3629837" y="3281536"/>
                <a:ext cx="242280" cy="149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F9DC28A-9E78-E3A7-C689-8B2DDA935713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3621197" y="3272536"/>
                  <a:ext cx="259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29494B5-7178-E819-F976-EFA5D5583C33}"/>
                    </a:ext>
                  </a:extLst>
                </p14:cNvPr>
                <p14:cNvContentPartPr/>
                <p14:nvPr/>
              </p14:nvContentPartPr>
              <p14:xfrm>
                <a:off x="3878957" y="3254896"/>
                <a:ext cx="1177200" cy="339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29494B5-7178-E819-F976-EFA5D5583C33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3869957" y="3245896"/>
                  <a:ext cx="11948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5B07782-B602-A2A5-F836-FEBE50B98565}"/>
                    </a:ext>
                  </a:extLst>
                </p14:cNvPr>
                <p14:cNvContentPartPr/>
                <p14:nvPr/>
              </p14:nvContentPartPr>
              <p14:xfrm>
                <a:off x="4285397" y="3263896"/>
                <a:ext cx="401760" cy="113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5B07782-B602-A2A5-F836-FEBE50B98565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4276397" y="3254896"/>
                  <a:ext cx="419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A19947A-202E-91BF-E9BF-C28B65C5D41C}"/>
                    </a:ext>
                  </a:extLst>
                </p14:cNvPr>
                <p14:cNvContentPartPr/>
                <p14:nvPr/>
              </p14:nvContentPartPr>
              <p14:xfrm>
                <a:off x="5044277" y="3161656"/>
                <a:ext cx="187920" cy="379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A19947A-202E-91BF-E9BF-C28B65C5D41C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5035277" y="3153016"/>
                  <a:ext cx="205560" cy="39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70126749-0576-D9F9-3F80-9949EB725DFD}"/>
              </a:ext>
            </a:extLst>
          </p:cNvPr>
          <p:cNvGrpSpPr/>
          <p:nvPr/>
        </p:nvGrpSpPr>
        <p:grpSpPr>
          <a:xfrm>
            <a:off x="7124717" y="4965256"/>
            <a:ext cx="1113480" cy="449640"/>
            <a:chOff x="7124717" y="4965256"/>
            <a:chExt cx="111348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A46FB31-B85B-8ACB-68E0-6E08DE61CC92}"/>
                    </a:ext>
                  </a:extLst>
                </p14:cNvPr>
                <p14:cNvContentPartPr/>
                <p14:nvPr/>
              </p14:nvContentPartPr>
              <p14:xfrm>
                <a:off x="7124717" y="4965256"/>
                <a:ext cx="1113480" cy="4496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A46FB31-B85B-8ACB-68E0-6E08DE61CC92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116077" y="4956616"/>
                  <a:ext cx="113112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2BDF957-E4E7-5885-DFAD-7A1DFDF6279E}"/>
                    </a:ext>
                  </a:extLst>
                </p14:cNvPr>
                <p14:cNvContentPartPr/>
                <p14:nvPr/>
              </p14:nvContentPartPr>
              <p14:xfrm>
                <a:off x="7532237" y="4973896"/>
                <a:ext cx="462240" cy="1051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2BDF957-E4E7-5885-DFAD-7A1DFDF6279E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523597" y="4965256"/>
                  <a:ext cx="47988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7D296CC0-2C84-7441-9CFD-43FC4D2F9D63}"/>
              </a:ext>
            </a:extLst>
          </p:cNvPr>
          <p:cNvGrpSpPr/>
          <p:nvPr/>
        </p:nvGrpSpPr>
        <p:grpSpPr>
          <a:xfrm>
            <a:off x="7071077" y="4508776"/>
            <a:ext cx="1222920" cy="424080"/>
            <a:chOff x="7071077" y="4508776"/>
            <a:chExt cx="122292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87277D2-B2D7-E096-AC6D-003047905F6E}"/>
                    </a:ext>
                  </a:extLst>
                </p14:cNvPr>
                <p14:cNvContentPartPr/>
                <p14:nvPr/>
              </p14:nvContentPartPr>
              <p14:xfrm>
                <a:off x="7071077" y="4602376"/>
                <a:ext cx="1222920" cy="3304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87277D2-B2D7-E096-AC6D-003047905F6E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062077" y="4593736"/>
                  <a:ext cx="12405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0B71CFC-F747-2A0D-9FDC-F1E82A30F463}"/>
                    </a:ext>
                  </a:extLst>
                </p14:cNvPr>
                <p14:cNvContentPartPr/>
                <p14:nvPr/>
              </p14:nvContentPartPr>
              <p14:xfrm>
                <a:off x="7463117" y="4508776"/>
                <a:ext cx="562320" cy="1972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0B71CFC-F747-2A0D-9FDC-F1E82A30F463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7454117" y="4500136"/>
                  <a:ext cx="579960" cy="21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8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D8958282-F010-AF20-B797-AC7BADA5BC3D}"/>
                  </a:ext>
                </a:extLst>
              </p14:cNvPr>
              <p14:cNvContentPartPr/>
              <p14:nvPr/>
            </p14:nvContentPartPr>
            <p14:xfrm>
              <a:off x="9591077" y="5431096"/>
              <a:ext cx="201960" cy="27828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D8958282-F010-AF20-B797-AC7BADA5BC3D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9582077" y="5422456"/>
                <a:ext cx="219600" cy="29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3" name="Group 322">
            <a:extLst>
              <a:ext uri="{FF2B5EF4-FFF2-40B4-BE49-F238E27FC236}">
                <a16:creationId xmlns:a16="http://schemas.microsoft.com/office/drawing/2014/main" id="{06EC1374-32B5-1032-A0F7-BF928D114272}"/>
              </a:ext>
            </a:extLst>
          </p:cNvPr>
          <p:cNvGrpSpPr/>
          <p:nvPr/>
        </p:nvGrpSpPr>
        <p:grpSpPr>
          <a:xfrm>
            <a:off x="10152677" y="4837096"/>
            <a:ext cx="1315800" cy="648360"/>
            <a:chOff x="10152677" y="4837096"/>
            <a:chExt cx="1315800" cy="64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A62FE3C1-C5CB-6AE8-CBD2-F3C367FAF241}"/>
                    </a:ext>
                  </a:extLst>
                </p14:cNvPr>
                <p14:cNvContentPartPr/>
                <p14:nvPr/>
              </p14:nvContentPartPr>
              <p14:xfrm>
                <a:off x="10164197" y="5258296"/>
                <a:ext cx="216720" cy="1537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A62FE3C1-C5CB-6AE8-CBD2-F3C367FAF241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0155197" y="5249656"/>
                  <a:ext cx="234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D58674A-A31C-138B-C4C3-B49B1D5DA38E}"/>
                    </a:ext>
                  </a:extLst>
                </p14:cNvPr>
                <p14:cNvContentPartPr/>
                <p14:nvPr/>
              </p14:nvContentPartPr>
              <p14:xfrm>
                <a:off x="10152677" y="5276656"/>
                <a:ext cx="118080" cy="1407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D58674A-A31C-138B-C4C3-B49B1D5DA38E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0143677" y="5268016"/>
                  <a:ext cx="135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5B0F038-3068-3599-EA12-F80EC92EA923}"/>
                    </a:ext>
                  </a:extLst>
                </p14:cNvPr>
                <p14:cNvContentPartPr/>
                <p14:nvPr/>
              </p14:nvContentPartPr>
              <p14:xfrm>
                <a:off x="10511957" y="5012776"/>
                <a:ext cx="73440" cy="1947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5B0F038-3068-3599-EA12-F80EC92EA923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0503317" y="5004136"/>
                  <a:ext cx="91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834B5E0-F71F-E51E-2331-5F4FAADBC4F0}"/>
                    </a:ext>
                  </a:extLst>
                </p14:cNvPr>
                <p14:cNvContentPartPr/>
                <p14:nvPr/>
              </p14:nvContentPartPr>
              <p14:xfrm>
                <a:off x="10621037" y="5070736"/>
                <a:ext cx="87120" cy="1072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834B5E0-F71F-E51E-2331-5F4FAADBC4F0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0612397" y="5061736"/>
                  <a:ext cx="104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08CF40E-C282-FC22-2621-A03AB75BCD76}"/>
                    </a:ext>
                  </a:extLst>
                </p14:cNvPr>
                <p14:cNvContentPartPr/>
                <p14:nvPr/>
              </p14:nvContentPartPr>
              <p14:xfrm>
                <a:off x="10717877" y="5045896"/>
                <a:ext cx="133200" cy="1267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08CF40E-C282-FC22-2621-A03AB75BCD76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0709237" y="5036896"/>
                  <a:ext cx="150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A8F24FDE-9A96-33DA-061C-5C851CAB937C}"/>
                    </a:ext>
                  </a:extLst>
                </p14:cNvPr>
                <p14:cNvContentPartPr/>
                <p14:nvPr/>
              </p14:nvContentPartPr>
              <p14:xfrm>
                <a:off x="11011277" y="4877776"/>
                <a:ext cx="116640" cy="2692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A8F24FDE-9A96-33DA-061C-5C851CAB937C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1002637" y="4868776"/>
                  <a:ext cx="1342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E0E16EB5-5937-3F80-BA0E-EAB0F9D30E5A}"/>
                    </a:ext>
                  </a:extLst>
                </p14:cNvPr>
                <p14:cNvContentPartPr/>
                <p14:nvPr/>
              </p14:nvContentPartPr>
              <p14:xfrm>
                <a:off x="11146637" y="4877416"/>
                <a:ext cx="130320" cy="2278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0E16EB5-5937-3F80-BA0E-EAB0F9D30E5A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1137997" y="4868416"/>
                  <a:ext cx="1479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186521A-6AF9-019B-4634-541DD71A1038}"/>
                    </a:ext>
                  </a:extLst>
                </p14:cNvPr>
                <p14:cNvContentPartPr/>
                <p14:nvPr/>
              </p14:nvContentPartPr>
              <p14:xfrm>
                <a:off x="11334197" y="4837096"/>
                <a:ext cx="134280" cy="2253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186521A-6AF9-019B-4634-541DD71A1038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1325197" y="4828096"/>
                  <a:ext cx="1519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D5CD194-819A-E818-2B0B-D8A16A9BC192}"/>
                    </a:ext>
                  </a:extLst>
                </p14:cNvPr>
                <p14:cNvContentPartPr/>
                <p14:nvPr/>
              </p14:nvContentPartPr>
              <p14:xfrm>
                <a:off x="10615997" y="5359816"/>
                <a:ext cx="393840" cy="1256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3D5CD194-819A-E818-2B0B-D8A16A9BC192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0607357" y="5350816"/>
                  <a:ext cx="4114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68CA8B0-8F4D-7842-DB1E-705EBAB4EC71}"/>
                    </a:ext>
                  </a:extLst>
                </p14:cNvPr>
                <p14:cNvContentPartPr/>
                <p14:nvPr/>
              </p14:nvContentPartPr>
              <p14:xfrm>
                <a:off x="11099837" y="5214736"/>
                <a:ext cx="101520" cy="2062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68CA8B0-8F4D-7842-DB1E-705EBAB4EC71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1090837" y="5206096"/>
                  <a:ext cx="1191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81F52CF-182C-65BE-7647-AD3176A67B4F}"/>
                    </a:ext>
                  </a:extLst>
                </p14:cNvPr>
                <p14:cNvContentPartPr/>
                <p14:nvPr/>
              </p14:nvContentPartPr>
              <p14:xfrm>
                <a:off x="11289917" y="5186656"/>
                <a:ext cx="21600" cy="1767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81F52CF-182C-65BE-7647-AD3176A67B4F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1280917" y="5177656"/>
                  <a:ext cx="39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42E22E61-1BE0-BE30-D5CC-3E97B95D667C}"/>
                    </a:ext>
                  </a:extLst>
                </p14:cNvPr>
                <p14:cNvContentPartPr/>
                <p14:nvPr/>
              </p14:nvContentPartPr>
              <p14:xfrm>
                <a:off x="10859357" y="5322016"/>
                <a:ext cx="72000" cy="1033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42E22E61-1BE0-BE30-D5CC-3E97B95D667C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0850357" y="5313016"/>
                  <a:ext cx="8964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16D323F1-3F06-4A5F-42D4-6AB9EB9270B0}"/>
              </a:ext>
            </a:extLst>
          </p:cNvPr>
          <p:cNvGrpSpPr/>
          <p:nvPr/>
        </p:nvGrpSpPr>
        <p:grpSpPr>
          <a:xfrm>
            <a:off x="11376317" y="5846176"/>
            <a:ext cx="421560" cy="260640"/>
            <a:chOff x="11376317" y="5846176"/>
            <a:chExt cx="42156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01C69A5-25B1-7669-DA6D-1BEACF6FC7E2}"/>
                    </a:ext>
                  </a:extLst>
                </p14:cNvPr>
                <p14:cNvContentPartPr/>
                <p14:nvPr/>
              </p14:nvContentPartPr>
              <p14:xfrm>
                <a:off x="11376317" y="5945536"/>
                <a:ext cx="177840" cy="241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01C69A5-25B1-7669-DA6D-1BEACF6FC7E2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1367677" y="5936536"/>
                  <a:ext cx="195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94F498C1-36BE-74DE-C020-AF36272AA943}"/>
                    </a:ext>
                  </a:extLst>
                </p14:cNvPr>
                <p14:cNvContentPartPr/>
                <p14:nvPr/>
              </p14:nvContentPartPr>
              <p14:xfrm>
                <a:off x="11622557" y="5846176"/>
                <a:ext cx="175320" cy="2606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94F498C1-36BE-74DE-C020-AF36272AA943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1613917" y="5837176"/>
                  <a:ext cx="192960" cy="278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E45B34EE-8FB4-1154-4039-FB78FD6C9333}"/>
              </a:ext>
            </a:extLst>
          </p:cNvPr>
          <p:cNvSpPr txBox="1"/>
          <p:nvPr/>
        </p:nvSpPr>
        <p:spPr>
          <a:xfrm>
            <a:off x="7071077" y="1420109"/>
            <a:ext cx="497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Because of it’s low p at 0.44 MeV, and </a:t>
            </a:r>
            <a:r>
              <a:rPr lang="en-US" i="1" dirty="0"/>
              <a:t>l*</a:t>
            </a:r>
            <a:r>
              <a:rPr lang="en-US" dirty="0" err="1"/>
              <a:t>hbar</a:t>
            </a:r>
            <a:r>
              <a:rPr lang="en-US" dirty="0"/>
              <a:t> = b*p</a:t>
            </a:r>
          </a:p>
        </p:txBody>
      </p:sp>
    </p:spTree>
    <p:extLst>
      <p:ext uri="{BB962C8B-B14F-4D97-AF65-F5344CB8AC3E}">
        <p14:creationId xmlns:p14="http://schemas.microsoft.com/office/powerpoint/2010/main" val="2299266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515D892-F56A-BBD3-2B33-7D5236183A04}"/>
              </a:ext>
            </a:extLst>
          </p:cNvPr>
          <p:cNvGrpSpPr/>
          <p:nvPr/>
        </p:nvGrpSpPr>
        <p:grpSpPr>
          <a:xfrm>
            <a:off x="804490" y="199169"/>
            <a:ext cx="268920" cy="457560"/>
            <a:chOff x="804490" y="199169"/>
            <a:chExt cx="26892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F58F4AF-830D-5F8A-A840-6DB2EE115830}"/>
                    </a:ext>
                  </a:extLst>
                </p14:cNvPr>
                <p14:cNvContentPartPr/>
                <p14:nvPr/>
              </p14:nvContentPartPr>
              <p14:xfrm>
                <a:off x="804490" y="310409"/>
                <a:ext cx="138600" cy="238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F58F4AF-830D-5F8A-A840-6DB2EE11583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490" y="301409"/>
                  <a:ext cx="1562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74A2760-D953-90AF-9CBB-E85B31D725D8}"/>
                    </a:ext>
                  </a:extLst>
                </p14:cNvPr>
                <p14:cNvContentPartPr/>
                <p14:nvPr/>
              </p14:nvContentPartPr>
              <p14:xfrm>
                <a:off x="911410" y="199169"/>
                <a:ext cx="162000" cy="457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74A2760-D953-90AF-9CBB-E85B31D725D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2410" y="190169"/>
                  <a:ext cx="179640" cy="47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E30E4C-E481-9DBF-BB6E-E2F980A672A9}"/>
              </a:ext>
            </a:extLst>
          </p:cNvPr>
          <p:cNvGrpSpPr/>
          <p:nvPr/>
        </p:nvGrpSpPr>
        <p:grpSpPr>
          <a:xfrm>
            <a:off x="1561930" y="124289"/>
            <a:ext cx="2720880" cy="654120"/>
            <a:chOff x="1561930" y="124289"/>
            <a:chExt cx="2720880" cy="65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4F4479E-C274-0A7E-0CC8-9EADB5F5878E}"/>
                    </a:ext>
                  </a:extLst>
                </p14:cNvPr>
                <p14:cNvContentPartPr/>
                <p14:nvPr/>
              </p14:nvContentPartPr>
              <p14:xfrm>
                <a:off x="1597570" y="297089"/>
                <a:ext cx="64440" cy="212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4F4479E-C274-0A7E-0CC8-9EADB5F5878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88570" y="288449"/>
                  <a:ext cx="82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C783DF8-D10B-E9BA-B483-84E5384DE114}"/>
                    </a:ext>
                  </a:extLst>
                </p14:cNvPr>
                <p14:cNvContentPartPr/>
                <p14:nvPr/>
              </p14:nvContentPartPr>
              <p14:xfrm>
                <a:off x="1561930" y="297089"/>
                <a:ext cx="226440" cy="16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C783DF8-D10B-E9BA-B483-84E5384DE11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52930" y="288449"/>
                  <a:ext cx="244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66E427C-710D-489A-4676-AEE779F5ABB2}"/>
                    </a:ext>
                  </a:extLst>
                </p14:cNvPr>
                <p14:cNvContentPartPr/>
                <p14:nvPr/>
              </p14:nvContentPartPr>
              <p14:xfrm>
                <a:off x="1856050" y="175409"/>
                <a:ext cx="570600" cy="399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66E427C-710D-489A-4676-AEE779F5ABB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47410" y="166409"/>
                  <a:ext cx="58824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04BC435-AEE9-6387-B2E7-B0DA86B937C9}"/>
                    </a:ext>
                  </a:extLst>
                </p14:cNvPr>
                <p14:cNvContentPartPr/>
                <p14:nvPr/>
              </p14:nvContentPartPr>
              <p14:xfrm>
                <a:off x="2090770" y="303929"/>
                <a:ext cx="6840" cy="8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04BC435-AEE9-6387-B2E7-B0DA86B937C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82130" y="295289"/>
                  <a:ext cx="24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6F25158-82DA-4CF5-8F29-020813D043A3}"/>
                    </a:ext>
                  </a:extLst>
                </p14:cNvPr>
                <p14:cNvContentPartPr/>
                <p14:nvPr/>
              </p14:nvContentPartPr>
              <p14:xfrm>
                <a:off x="2746330" y="369449"/>
                <a:ext cx="405360" cy="182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6F25158-82DA-4CF5-8F29-020813D043A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37330" y="360809"/>
                  <a:ext cx="423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C4CC2CD-2BD3-9C5C-4054-665B5A1C31AC}"/>
                    </a:ext>
                  </a:extLst>
                </p14:cNvPr>
                <p14:cNvContentPartPr/>
                <p14:nvPr/>
              </p14:nvContentPartPr>
              <p14:xfrm>
                <a:off x="2977810" y="354329"/>
                <a:ext cx="210960" cy="244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C4CC2CD-2BD3-9C5C-4054-665B5A1C31A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69170" y="345329"/>
                  <a:ext cx="2286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65042A0-5973-855F-639E-310E4E2EE988}"/>
                    </a:ext>
                  </a:extLst>
                </p14:cNvPr>
                <p14:cNvContentPartPr/>
                <p14:nvPr/>
              </p14:nvContentPartPr>
              <p14:xfrm>
                <a:off x="3244930" y="124289"/>
                <a:ext cx="1037880" cy="654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65042A0-5973-855F-639E-310E4E2EE98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35930" y="115649"/>
                  <a:ext cx="1055520" cy="67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E3257C-6BEA-F66C-DD65-DCCF25302BC9}"/>
              </a:ext>
            </a:extLst>
          </p:cNvPr>
          <p:cNvGrpSpPr/>
          <p:nvPr/>
        </p:nvGrpSpPr>
        <p:grpSpPr>
          <a:xfrm>
            <a:off x="4531210" y="199529"/>
            <a:ext cx="1609920" cy="411120"/>
            <a:chOff x="4531210" y="199529"/>
            <a:chExt cx="160992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72D792C-E2D6-B0B4-0608-0457AB85C1AD}"/>
                    </a:ext>
                  </a:extLst>
                </p14:cNvPr>
                <p14:cNvContentPartPr/>
                <p14:nvPr/>
              </p14:nvContentPartPr>
              <p14:xfrm>
                <a:off x="4531210" y="199529"/>
                <a:ext cx="1609920" cy="411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72D792C-E2D6-B0B4-0608-0457AB85C1A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22210" y="190529"/>
                  <a:ext cx="162756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58DAA78-DB82-2920-B9D9-4C9B34F237E0}"/>
                    </a:ext>
                  </a:extLst>
                </p14:cNvPr>
                <p14:cNvContentPartPr/>
                <p14:nvPr/>
              </p14:nvContentPartPr>
              <p14:xfrm>
                <a:off x="5758450" y="299249"/>
                <a:ext cx="20160" cy="16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58DAA78-DB82-2920-B9D9-4C9B34F237E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49450" y="290609"/>
                  <a:ext cx="37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8977B50-57CF-4D51-50FA-C1A139B34AC7}"/>
                    </a:ext>
                  </a:extLst>
                </p14:cNvPr>
                <p14:cNvContentPartPr/>
                <p14:nvPr/>
              </p14:nvContentPartPr>
              <p14:xfrm>
                <a:off x="5336170" y="282689"/>
                <a:ext cx="440640" cy="31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8977B50-57CF-4D51-50FA-C1A139B34AC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27170" y="273689"/>
                  <a:ext cx="45828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9A914E6-D1C0-EBAD-B30F-CA3CD91503ED}"/>
              </a:ext>
            </a:extLst>
          </p:cNvPr>
          <p:cNvGrpSpPr/>
          <p:nvPr/>
        </p:nvGrpSpPr>
        <p:grpSpPr>
          <a:xfrm>
            <a:off x="1442050" y="739889"/>
            <a:ext cx="2324520" cy="410760"/>
            <a:chOff x="1442050" y="739889"/>
            <a:chExt cx="232452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680187B-FF2E-D41E-9ED6-C4590F4F68C1}"/>
                    </a:ext>
                  </a:extLst>
                </p14:cNvPr>
                <p14:cNvContentPartPr/>
                <p14:nvPr/>
              </p14:nvContentPartPr>
              <p14:xfrm>
                <a:off x="1442050" y="739889"/>
                <a:ext cx="2324520" cy="410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680187B-FF2E-D41E-9ED6-C4590F4F68C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33050" y="731249"/>
                  <a:ext cx="23421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50F40C2-CB13-7378-2F9B-8A692891416B}"/>
                    </a:ext>
                  </a:extLst>
                </p14:cNvPr>
                <p14:cNvContentPartPr/>
                <p14:nvPr/>
              </p14:nvContentPartPr>
              <p14:xfrm>
                <a:off x="3358330" y="925649"/>
                <a:ext cx="137880" cy="33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50F40C2-CB13-7378-2F9B-8A692891416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49330" y="916649"/>
                  <a:ext cx="155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F1AA69A-922A-EA83-9F26-9015BB73B323}"/>
                    </a:ext>
                  </a:extLst>
                </p14:cNvPr>
                <p14:cNvContentPartPr/>
                <p14:nvPr/>
              </p14:nvContentPartPr>
              <p14:xfrm>
                <a:off x="3181930" y="937889"/>
                <a:ext cx="31320" cy="17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F1AA69A-922A-EA83-9F26-9015BB73B32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72930" y="929249"/>
                  <a:ext cx="48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0F56C39-B2B9-3D25-FB88-F11BBE0465F2}"/>
                    </a:ext>
                  </a:extLst>
                </p14:cNvPr>
                <p14:cNvContentPartPr/>
                <p14:nvPr/>
              </p14:nvContentPartPr>
              <p14:xfrm>
                <a:off x="1935970" y="853289"/>
                <a:ext cx="259200" cy="39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0F56C39-B2B9-3D25-FB88-F11BBE0465F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26970" y="844289"/>
                  <a:ext cx="276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3E12D32-3815-1336-3474-8699F68444AD}"/>
                    </a:ext>
                  </a:extLst>
                </p14:cNvPr>
                <p14:cNvContentPartPr/>
                <p14:nvPr/>
              </p14:nvContentPartPr>
              <p14:xfrm>
                <a:off x="1610530" y="921329"/>
                <a:ext cx="63000" cy="7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3E12D32-3815-1336-3474-8699F68444A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01890" y="912329"/>
                  <a:ext cx="8064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0AA7380-EBBD-FC3E-2ABE-31212487EBD9}"/>
                  </a:ext>
                </a:extLst>
              </p14:cNvPr>
              <p14:cNvContentPartPr/>
              <p14:nvPr/>
            </p14:nvContentPartPr>
            <p14:xfrm>
              <a:off x="4465690" y="830969"/>
              <a:ext cx="2235240" cy="574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0AA7380-EBBD-FC3E-2ABE-31212487EBD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56690" y="821969"/>
                <a:ext cx="2252880" cy="59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9F8AB9D5-1F1D-D4C2-6C96-202ED606070B}"/>
              </a:ext>
            </a:extLst>
          </p:cNvPr>
          <p:cNvGrpSpPr/>
          <p:nvPr/>
        </p:nvGrpSpPr>
        <p:grpSpPr>
          <a:xfrm>
            <a:off x="6548290" y="110249"/>
            <a:ext cx="4190760" cy="1060200"/>
            <a:chOff x="6548290" y="110249"/>
            <a:chExt cx="4190760" cy="10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E03A43F-8C6B-1BAF-8520-9AFC8D82C061}"/>
                    </a:ext>
                  </a:extLst>
                </p14:cNvPr>
                <p14:cNvContentPartPr/>
                <p14:nvPr/>
              </p14:nvContentPartPr>
              <p14:xfrm>
                <a:off x="6548290" y="173249"/>
                <a:ext cx="1123560" cy="627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E03A43F-8C6B-1BAF-8520-9AFC8D82C06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39290" y="164249"/>
                  <a:ext cx="1141200" cy="64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E5E8185-3965-3474-6DFA-A2389F0C6B33}"/>
                    </a:ext>
                  </a:extLst>
                </p14:cNvPr>
                <p14:cNvContentPartPr/>
                <p14:nvPr/>
              </p14:nvContentPartPr>
              <p14:xfrm>
                <a:off x="7314010" y="247769"/>
                <a:ext cx="34560" cy="34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E5E8185-3965-3474-6DFA-A2389F0C6B3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05370" y="239129"/>
                  <a:ext cx="52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B1E69A9-635F-6AF4-FFBE-FAE42CF5EF76}"/>
                    </a:ext>
                  </a:extLst>
                </p14:cNvPr>
                <p14:cNvContentPartPr/>
                <p14:nvPr/>
              </p14:nvContentPartPr>
              <p14:xfrm>
                <a:off x="8341450" y="191609"/>
                <a:ext cx="185760" cy="372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B1E69A9-635F-6AF4-FFBE-FAE42CF5EF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32450" y="182609"/>
                  <a:ext cx="2034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0EA48AA-8373-BFC8-E3A6-7252494C05CC}"/>
                    </a:ext>
                  </a:extLst>
                </p14:cNvPr>
                <p14:cNvContentPartPr/>
                <p14:nvPr/>
              </p14:nvContentPartPr>
              <p14:xfrm>
                <a:off x="8580850" y="404729"/>
                <a:ext cx="157680" cy="178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0EA48AA-8373-BFC8-E3A6-7252494C05C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71850" y="395729"/>
                  <a:ext cx="175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BEE1881-BF7C-8302-3E1E-B070CF7AEC61}"/>
                    </a:ext>
                  </a:extLst>
                </p14:cNvPr>
                <p14:cNvContentPartPr/>
                <p14:nvPr/>
              </p14:nvContentPartPr>
              <p14:xfrm>
                <a:off x="8838970" y="132209"/>
                <a:ext cx="131760" cy="92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BEE1881-BF7C-8302-3E1E-B070CF7AEC6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29970" y="123209"/>
                  <a:ext cx="149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A16BC7E-D0A5-E11F-2711-FB630E803D33}"/>
                    </a:ext>
                  </a:extLst>
                </p14:cNvPr>
                <p14:cNvContentPartPr/>
                <p14:nvPr/>
              </p14:nvContentPartPr>
              <p14:xfrm>
                <a:off x="8814130" y="256409"/>
                <a:ext cx="128880" cy="115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A16BC7E-D0A5-E11F-2711-FB630E803D3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805130" y="247409"/>
                  <a:ext cx="146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398AC4F-4765-7297-0B56-B1ED3B7C8995}"/>
                    </a:ext>
                  </a:extLst>
                </p14:cNvPr>
                <p14:cNvContentPartPr/>
                <p14:nvPr/>
              </p14:nvContentPartPr>
              <p14:xfrm>
                <a:off x="9524410" y="400769"/>
                <a:ext cx="337680" cy="167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398AC4F-4765-7297-0B56-B1ED3B7C899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515770" y="392129"/>
                  <a:ext cx="355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58B9E0E-7541-FC23-226C-EF4BA3D8F6C6}"/>
                    </a:ext>
                  </a:extLst>
                </p14:cNvPr>
                <p14:cNvContentPartPr/>
                <p14:nvPr/>
              </p14:nvContentPartPr>
              <p14:xfrm>
                <a:off x="10125970" y="110249"/>
                <a:ext cx="613080" cy="438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58B9E0E-7541-FC23-226C-EF4BA3D8F6C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116970" y="101609"/>
                  <a:ext cx="63072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85B9301-754F-70A4-9124-88960DEA00B7}"/>
                    </a:ext>
                  </a:extLst>
                </p14:cNvPr>
                <p14:cNvContentPartPr/>
                <p14:nvPr/>
              </p14:nvContentPartPr>
              <p14:xfrm>
                <a:off x="10162690" y="332729"/>
                <a:ext cx="303120" cy="3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85B9301-754F-70A4-9124-88960DEA00B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154050" y="324089"/>
                  <a:ext cx="320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1A69A18-3B3F-D2E8-58AE-86C58E8AE53B}"/>
                    </a:ext>
                  </a:extLst>
                </p14:cNvPr>
                <p14:cNvContentPartPr/>
                <p14:nvPr/>
              </p14:nvContentPartPr>
              <p14:xfrm>
                <a:off x="7054810" y="686609"/>
                <a:ext cx="1834200" cy="483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1A69A18-3B3F-D2E8-58AE-86C58E8AE53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46170" y="677969"/>
                  <a:ext cx="1851840" cy="50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D52BE79-FE23-76D4-116B-EA2AB9F459D2}"/>
              </a:ext>
            </a:extLst>
          </p:cNvPr>
          <p:cNvGrpSpPr/>
          <p:nvPr/>
        </p:nvGrpSpPr>
        <p:grpSpPr>
          <a:xfrm>
            <a:off x="3061330" y="1310489"/>
            <a:ext cx="3429360" cy="637920"/>
            <a:chOff x="3061330" y="1310489"/>
            <a:chExt cx="3429360" cy="6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47E2F27-F14E-85EC-A1FD-A0F251B97C44}"/>
                    </a:ext>
                  </a:extLst>
                </p14:cNvPr>
                <p14:cNvContentPartPr/>
                <p14:nvPr/>
              </p14:nvContentPartPr>
              <p14:xfrm>
                <a:off x="3061330" y="1471769"/>
                <a:ext cx="177480" cy="327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47E2F27-F14E-85EC-A1FD-A0F251B97C4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52690" y="1463129"/>
                  <a:ext cx="1951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A131213-BF58-8C3C-FE29-F02A1797730D}"/>
                    </a:ext>
                  </a:extLst>
                </p14:cNvPr>
                <p14:cNvContentPartPr/>
                <p14:nvPr/>
              </p14:nvContentPartPr>
              <p14:xfrm>
                <a:off x="3345370" y="1622969"/>
                <a:ext cx="40680" cy="178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A131213-BF58-8C3C-FE29-F02A1797730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36370" y="1613969"/>
                  <a:ext cx="58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D56A66E-20C0-B0AA-7FF3-C4E19DC9A952}"/>
                    </a:ext>
                  </a:extLst>
                </p14:cNvPr>
                <p14:cNvContentPartPr/>
                <p14:nvPr/>
              </p14:nvContentPartPr>
              <p14:xfrm>
                <a:off x="3361930" y="1565369"/>
                <a:ext cx="12960" cy="7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D56A66E-20C0-B0AA-7FF3-C4E19DC9A95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52930" y="1556729"/>
                  <a:ext cx="30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D3EDA53-38AA-BD94-F96E-8524D991C356}"/>
                    </a:ext>
                  </a:extLst>
                </p14:cNvPr>
                <p14:cNvContentPartPr/>
                <p14:nvPr/>
              </p14:nvContentPartPr>
              <p14:xfrm>
                <a:off x="3478930" y="1339289"/>
                <a:ext cx="182520" cy="197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D3EDA53-38AA-BD94-F96E-8524D991C35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70290" y="1330649"/>
                  <a:ext cx="2001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079BCA7-62F4-B1A0-6F0E-45FADD28B5C1}"/>
                    </a:ext>
                  </a:extLst>
                </p14:cNvPr>
                <p14:cNvContentPartPr/>
                <p14:nvPr/>
              </p14:nvContentPartPr>
              <p14:xfrm>
                <a:off x="3881410" y="1381049"/>
                <a:ext cx="102240" cy="520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079BCA7-62F4-B1A0-6F0E-45FADD28B5C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72770" y="1372409"/>
                  <a:ext cx="11988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B53BBA0-021E-1495-B66E-7AB598FBBBE6}"/>
                    </a:ext>
                  </a:extLst>
                </p14:cNvPr>
                <p14:cNvContentPartPr/>
                <p14:nvPr/>
              </p14:nvContentPartPr>
              <p14:xfrm>
                <a:off x="4114330" y="1626209"/>
                <a:ext cx="32400" cy="221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B53BBA0-021E-1495-B66E-7AB598FBBBE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05690" y="1617569"/>
                  <a:ext cx="500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68B3D36-A012-FC53-27D1-E98CFD8FD223}"/>
                    </a:ext>
                  </a:extLst>
                </p14:cNvPr>
                <p14:cNvContentPartPr/>
                <p14:nvPr/>
              </p14:nvContentPartPr>
              <p14:xfrm>
                <a:off x="4099210" y="1583009"/>
                <a:ext cx="169560" cy="135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68B3D36-A012-FC53-27D1-E98CFD8FD22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90570" y="1574369"/>
                  <a:ext cx="187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FE6804A-02B0-D139-28D7-9C8DB27BB8DE}"/>
                    </a:ext>
                  </a:extLst>
                </p14:cNvPr>
                <p14:cNvContentPartPr/>
                <p14:nvPr/>
              </p14:nvContentPartPr>
              <p14:xfrm>
                <a:off x="4368490" y="1805129"/>
                <a:ext cx="99720" cy="143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FE6804A-02B0-D139-28D7-9C8DB27BB8D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59490" y="1796489"/>
                  <a:ext cx="117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86A07C6-25B2-7054-BD1A-365891E251B9}"/>
                    </a:ext>
                  </a:extLst>
                </p14:cNvPr>
                <p14:cNvContentPartPr/>
                <p14:nvPr/>
              </p14:nvContentPartPr>
              <p14:xfrm>
                <a:off x="4660090" y="1624769"/>
                <a:ext cx="22680" cy="246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86A07C6-25B2-7054-BD1A-365891E251B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651450" y="1615769"/>
                  <a:ext cx="403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15B4AA7-4E14-F830-9ACF-E494A545A573}"/>
                    </a:ext>
                  </a:extLst>
                </p14:cNvPr>
                <p14:cNvContentPartPr/>
                <p14:nvPr/>
              </p14:nvContentPartPr>
              <p14:xfrm>
                <a:off x="4630570" y="1616129"/>
                <a:ext cx="179280" cy="130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15B4AA7-4E14-F830-9ACF-E494A545A57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21570" y="1607489"/>
                  <a:ext cx="196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12880E4-CB2F-226C-E9D8-54A56F7351B5}"/>
                    </a:ext>
                  </a:extLst>
                </p14:cNvPr>
                <p14:cNvContentPartPr/>
                <p14:nvPr/>
              </p14:nvContentPartPr>
              <p14:xfrm>
                <a:off x="4865290" y="1437209"/>
                <a:ext cx="39600" cy="131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12880E4-CB2F-226C-E9D8-54A56F7351B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56650" y="1428209"/>
                  <a:ext cx="57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33CDF7C-3523-99C6-6ED9-C74BCD63F3E2}"/>
                    </a:ext>
                  </a:extLst>
                </p14:cNvPr>
                <p14:cNvContentPartPr/>
                <p14:nvPr/>
              </p14:nvContentPartPr>
              <p14:xfrm>
                <a:off x="5061850" y="1357289"/>
                <a:ext cx="112320" cy="527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33CDF7C-3523-99C6-6ED9-C74BCD63F3E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52850" y="1348289"/>
                  <a:ext cx="12996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1BA41E1-99C0-55E6-F24F-CD66EF27CC27}"/>
                    </a:ext>
                  </a:extLst>
                </p14:cNvPr>
                <p14:cNvContentPartPr/>
                <p14:nvPr/>
              </p14:nvContentPartPr>
              <p14:xfrm>
                <a:off x="5501050" y="1460249"/>
                <a:ext cx="201240" cy="347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1BA41E1-99C0-55E6-F24F-CD66EF27CC2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92410" y="1451609"/>
                  <a:ext cx="2188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2FEE0E0-1F92-0CC3-6E2B-B7C4E75AEF88}"/>
                    </a:ext>
                  </a:extLst>
                </p14:cNvPr>
                <p14:cNvContentPartPr/>
                <p14:nvPr/>
              </p14:nvContentPartPr>
              <p14:xfrm>
                <a:off x="5785450" y="1615769"/>
                <a:ext cx="38520" cy="193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2FEE0E0-1F92-0CC3-6E2B-B7C4E75AEF8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776810" y="1606769"/>
                  <a:ext cx="56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5EB0147-D7A5-917A-42A2-FAC3035190B3}"/>
                    </a:ext>
                  </a:extLst>
                </p14:cNvPr>
                <p14:cNvContentPartPr/>
                <p14:nvPr/>
              </p14:nvContentPartPr>
              <p14:xfrm>
                <a:off x="5821810" y="1516409"/>
                <a:ext cx="21240" cy="23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5EB0147-D7A5-917A-42A2-FAC3035190B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12810" y="1507409"/>
                  <a:ext cx="38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66C8DE1-874B-A8BB-6865-B611E178ABD1}"/>
                    </a:ext>
                  </a:extLst>
                </p14:cNvPr>
                <p14:cNvContentPartPr/>
                <p14:nvPr/>
              </p14:nvContentPartPr>
              <p14:xfrm>
                <a:off x="5924770" y="1408409"/>
                <a:ext cx="214200" cy="169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66C8DE1-874B-A8BB-6865-B611E178ABD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915770" y="1399769"/>
                  <a:ext cx="231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6E19850-85DA-B149-3618-57BE09180643}"/>
                    </a:ext>
                  </a:extLst>
                </p14:cNvPr>
                <p14:cNvContentPartPr/>
                <p14:nvPr/>
              </p14:nvContentPartPr>
              <p14:xfrm>
                <a:off x="6325450" y="1337129"/>
                <a:ext cx="74520" cy="176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6E19850-85DA-B149-3618-57BE0918064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316450" y="1328129"/>
                  <a:ext cx="921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BE56350-3ED4-896F-07B7-3CFD9F08AC05}"/>
                    </a:ext>
                  </a:extLst>
                </p14:cNvPr>
                <p14:cNvContentPartPr/>
                <p14:nvPr/>
              </p14:nvContentPartPr>
              <p14:xfrm>
                <a:off x="6291610" y="1331009"/>
                <a:ext cx="199080" cy="175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BE56350-3ED4-896F-07B7-3CFD9F08AC0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82970" y="1322009"/>
                  <a:ext cx="216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0775EB5-DB01-E0D1-4C11-97ED64576AE9}"/>
                    </a:ext>
                  </a:extLst>
                </p14:cNvPr>
                <p14:cNvContentPartPr/>
                <p14:nvPr/>
              </p14:nvContentPartPr>
              <p14:xfrm>
                <a:off x="6249490" y="1399769"/>
                <a:ext cx="219960" cy="66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0775EB5-DB01-E0D1-4C11-97ED64576AE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40490" y="1391129"/>
                  <a:ext cx="237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317B78E-42B1-7494-9C44-DF6DF5FEE8F0}"/>
                    </a:ext>
                  </a:extLst>
                </p14:cNvPr>
                <p14:cNvContentPartPr/>
                <p14:nvPr/>
              </p14:nvContentPartPr>
              <p14:xfrm>
                <a:off x="6336610" y="1310489"/>
                <a:ext cx="32760" cy="253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317B78E-42B1-7494-9C44-DF6DF5FEE8F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327970" y="1301849"/>
                  <a:ext cx="50400" cy="27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21ED4D2-5ED4-ABCF-7C03-0705D6844BD9}"/>
                  </a:ext>
                </a:extLst>
              </p14:cNvPr>
              <p14:cNvContentPartPr/>
              <p14:nvPr/>
            </p14:nvContentPartPr>
            <p14:xfrm>
              <a:off x="6958330" y="2807009"/>
              <a:ext cx="1137600" cy="4104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21ED4D2-5ED4-ABCF-7C03-0705D6844BD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949690" y="2798369"/>
                <a:ext cx="1155240" cy="42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0E7D938F-4AB5-4792-F46D-12E7CA0E51D9}"/>
              </a:ext>
            </a:extLst>
          </p:cNvPr>
          <p:cNvGrpSpPr/>
          <p:nvPr/>
        </p:nvGrpSpPr>
        <p:grpSpPr>
          <a:xfrm>
            <a:off x="5291890" y="3148649"/>
            <a:ext cx="3005640" cy="1026720"/>
            <a:chOff x="5291890" y="3148649"/>
            <a:chExt cx="3005640" cy="102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C2C1286-A0E6-BFC1-2490-1A810D407AC2}"/>
                    </a:ext>
                  </a:extLst>
                </p14:cNvPr>
                <p14:cNvContentPartPr/>
                <p14:nvPr/>
              </p14:nvContentPartPr>
              <p14:xfrm>
                <a:off x="5338690" y="3148649"/>
                <a:ext cx="834480" cy="423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C2C1286-A0E6-BFC1-2490-1A810D407AC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330050" y="3139649"/>
                  <a:ext cx="85212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5EFC4BC-2FF5-8D92-43EE-DD52643AB90F}"/>
                    </a:ext>
                  </a:extLst>
                </p14:cNvPr>
                <p14:cNvContentPartPr/>
                <p14:nvPr/>
              </p14:nvContentPartPr>
              <p14:xfrm>
                <a:off x="5366410" y="3313529"/>
                <a:ext cx="396000" cy="78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5EFC4BC-2FF5-8D92-43EE-DD52643AB90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57410" y="3304889"/>
                  <a:ext cx="413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74DB077-177C-3989-02C1-9F7DAB559A57}"/>
                    </a:ext>
                  </a:extLst>
                </p14:cNvPr>
                <p14:cNvContentPartPr/>
                <p14:nvPr/>
              </p14:nvContentPartPr>
              <p14:xfrm>
                <a:off x="6334090" y="3206969"/>
                <a:ext cx="545040" cy="336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74DB077-177C-3989-02C1-9F7DAB559A5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25090" y="3198329"/>
                  <a:ext cx="5626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93A2248-1FC1-004D-0AAB-9D9FF6EBCFFD}"/>
                    </a:ext>
                  </a:extLst>
                </p14:cNvPr>
                <p14:cNvContentPartPr/>
                <p14:nvPr/>
              </p14:nvContentPartPr>
              <p14:xfrm>
                <a:off x="6360730" y="3345209"/>
                <a:ext cx="350280" cy="50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93A2248-1FC1-004D-0AAB-9D9FF6EBCFF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51730" y="3336569"/>
                  <a:ext cx="367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2466FF2-0210-A45C-C18D-1CA715BBC64A}"/>
                    </a:ext>
                  </a:extLst>
                </p14:cNvPr>
                <p14:cNvContentPartPr/>
                <p14:nvPr/>
              </p14:nvContentPartPr>
              <p14:xfrm>
                <a:off x="7045450" y="3269609"/>
                <a:ext cx="1252080" cy="271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2466FF2-0210-A45C-C18D-1CA715BBC64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36450" y="3260609"/>
                  <a:ext cx="12697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F058B05-11A8-5301-A4D3-BC24BA9642D7}"/>
                    </a:ext>
                  </a:extLst>
                </p14:cNvPr>
                <p14:cNvContentPartPr/>
                <p14:nvPr/>
              </p14:nvContentPartPr>
              <p14:xfrm>
                <a:off x="8141290" y="3357809"/>
                <a:ext cx="97200" cy="36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F058B05-11A8-5301-A4D3-BC24BA9642D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132290" y="3349169"/>
                  <a:ext cx="114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E1DFB2A-597D-849E-E8B8-108E33140D3D}"/>
                    </a:ext>
                  </a:extLst>
                </p14:cNvPr>
                <p14:cNvContentPartPr/>
                <p14:nvPr/>
              </p14:nvContentPartPr>
              <p14:xfrm>
                <a:off x="7148770" y="3294449"/>
                <a:ext cx="456840" cy="32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E1DFB2A-597D-849E-E8B8-108E33140D3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40130" y="3285809"/>
                  <a:ext cx="474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49AB65E-9B77-DE0C-8E41-A29D84A80C1E}"/>
                    </a:ext>
                  </a:extLst>
                </p14:cNvPr>
                <p14:cNvContentPartPr/>
                <p14:nvPr/>
              </p14:nvContentPartPr>
              <p14:xfrm>
                <a:off x="5291890" y="3664889"/>
                <a:ext cx="824400" cy="510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49AB65E-9B77-DE0C-8E41-A29D84A80C1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82890" y="3655889"/>
                  <a:ext cx="84204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4D9BA6B-6FBC-15A9-EDB2-BFAB48D1372B}"/>
                    </a:ext>
                  </a:extLst>
                </p14:cNvPr>
                <p14:cNvContentPartPr/>
                <p14:nvPr/>
              </p14:nvContentPartPr>
              <p14:xfrm>
                <a:off x="6124570" y="3833009"/>
                <a:ext cx="430920" cy="165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4D9BA6B-6FBC-15A9-EDB2-BFAB48D1372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115570" y="3824009"/>
                  <a:ext cx="44856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A3B00E9-F5CE-16CF-B888-A672C16A182D}"/>
                  </a:ext>
                </a:extLst>
              </p14:cNvPr>
              <p14:cNvContentPartPr/>
              <p14:nvPr/>
            </p14:nvContentPartPr>
            <p14:xfrm>
              <a:off x="4735330" y="2047409"/>
              <a:ext cx="438840" cy="275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A3B00E9-F5CE-16CF-B888-A672C16A182D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26690" y="2038409"/>
                <a:ext cx="45648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D70FC5B-6A83-6919-40D7-7C37CC3B6A4F}"/>
                  </a:ext>
                </a:extLst>
              </p14:cNvPr>
              <p14:cNvContentPartPr/>
              <p14:nvPr/>
            </p14:nvContentPartPr>
            <p14:xfrm>
              <a:off x="4689250" y="2006369"/>
              <a:ext cx="174960" cy="146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D70FC5B-6A83-6919-40D7-7C37CC3B6A4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680250" y="1997369"/>
                <a:ext cx="192600" cy="16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944C38DA-ACEA-B7C0-2331-65321832F5A3}"/>
              </a:ext>
            </a:extLst>
          </p:cNvPr>
          <p:cNvGrpSpPr/>
          <p:nvPr/>
        </p:nvGrpSpPr>
        <p:grpSpPr>
          <a:xfrm>
            <a:off x="5340130" y="1641689"/>
            <a:ext cx="4804920" cy="1401120"/>
            <a:chOff x="5340130" y="1641689"/>
            <a:chExt cx="4804920" cy="14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BDD3B57-6BDC-0BA9-4832-921379D1A049}"/>
                    </a:ext>
                  </a:extLst>
                </p14:cNvPr>
                <p14:cNvContentPartPr/>
                <p14:nvPr/>
              </p14:nvContentPartPr>
              <p14:xfrm>
                <a:off x="5340130" y="2052449"/>
                <a:ext cx="1258920" cy="435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BDD3B57-6BDC-0BA9-4832-921379D1A04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331490" y="2043809"/>
                  <a:ext cx="127656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D7BD458-844A-E60B-906D-65FF804451B8}"/>
                    </a:ext>
                  </a:extLst>
                </p14:cNvPr>
                <p14:cNvContentPartPr/>
                <p14:nvPr/>
              </p14:nvContentPartPr>
              <p14:xfrm>
                <a:off x="5943850" y="2236769"/>
                <a:ext cx="414360" cy="13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D7BD458-844A-E60B-906D-65FF804451B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35210" y="2228129"/>
                  <a:ext cx="432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C436C1C-0E93-779E-103B-1381AFF3B3F9}"/>
                    </a:ext>
                  </a:extLst>
                </p14:cNvPr>
                <p14:cNvContentPartPr/>
                <p14:nvPr/>
              </p14:nvContentPartPr>
              <p14:xfrm>
                <a:off x="5838010" y="2155049"/>
                <a:ext cx="79920" cy="49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C436C1C-0E93-779E-103B-1381AFF3B3F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829010" y="2146409"/>
                  <a:ext cx="975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55EC1A1-FF64-0968-01F5-0964C33431E9}"/>
                    </a:ext>
                  </a:extLst>
                </p14:cNvPr>
                <p14:cNvContentPartPr/>
                <p14:nvPr/>
              </p14:nvContentPartPr>
              <p14:xfrm>
                <a:off x="6807130" y="2090609"/>
                <a:ext cx="1043280" cy="554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55EC1A1-FF64-0968-01F5-0964C33431E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98490" y="2081969"/>
                  <a:ext cx="106092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1F9470A-5579-39CD-7E25-7E709BED54DD}"/>
                    </a:ext>
                  </a:extLst>
                </p14:cNvPr>
                <p14:cNvContentPartPr/>
                <p14:nvPr/>
              </p14:nvContentPartPr>
              <p14:xfrm>
                <a:off x="7315810" y="2229929"/>
                <a:ext cx="310680" cy="24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1F9470A-5579-39CD-7E25-7E709BED54D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07170" y="2220929"/>
                  <a:ext cx="328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A73F7DD-7B31-867C-4CA0-89027F472DC4}"/>
                    </a:ext>
                  </a:extLst>
                </p14:cNvPr>
                <p14:cNvContentPartPr/>
                <p14:nvPr/>
              </p14:nvContentPartPr>
              <p14:xfrm>
                <a:off x="5372530" y="2656169"/>
                <a:ext cx="500040" cy="357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A73F7DD-7B31-867C-4CA0-89027F472DC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363530" y="2647169"/>
                  <a:ext cx="5176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FDE1304-DB65-62C6-F80F-DDE010A18AA5}"/>
                    </a:ext>
                  </a:extLst>
                </p14:cNvPr>
                <p14:cNvContentPartPr/>
                <p14:nvPr/>
              </p14:nvContentPartPr>
              <p14:xfrm>
                <a:off x="6083530" y="2617289"/>
                <a:ext cx="630360" cy="425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FDE1304-DB65-62C6-F80F-DDE010A18AA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74530" y="2608649"/>
                  <a:ext cx="64800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A1C9229-49F3-9E9F-20E4-07B7D90206DE}"/>
                    </a:ext>
                  </a:extLst>
                </p14:cNvPr>
                <p14:cNvContentPartPr/>
                <p14:nvPr/>
              </p14:nvContentPartPr>
              <p14:xfrm>
                <a:off x="6373690" y="1679129"/>
                <a:ext cx="3771360" cy="858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A1C9229-49F3-9E9F-20E4-07B7D90206D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365050" y="1670129"/>
                  <a:ext cx="3789000" cy="87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26B521B-46A6-373C-6E5A-F8CC49B9AE8F}"/>
                    </a:ext>
                  </a:extLst>
                </p14:cNvPr>
                <p14:cNvContentPartPr/>
                <p14:nvPr/>
              </p14:nvContentPartPr>
              <p14:xfrm>
                <a:off x="6317170" y="1641689"/>
                <a:ext cx="130320" cy="172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26B521B-46A6-373C-6E5A-F8CC49B9AE8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08170" y="1633049"/>
                  <a:ext cx="14796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1E28F4D-5C13-627E-4E0A-E40B95BD1690}"/>
              </a:ext>
            </a:extLst>
          </p:cNvPr>
          <p:cNvGrpSpPr/>
          <p:nvPr/>
        </p:nvGrpSpPr>
        <p:grpSpPr>
          <a:xfrm>
            <a:off x="9402010" y="2726009"/>
            <a:ext cx="1910160" cy="393480"/>
            <a:chOff x="9402010" y="2726009"/>
            <a:chExt cx="191016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B2591B0-F093-D064-57FA-67D21CC1EC3A}"/>
                    </a:ext>
                  </a:extLst>
                </p14:cNvPr>
                <p14:cNvContentPartPr/>
                <p14:nvPr/>
              </p14:nvContentPartPr>
              <p14:xfrm>
                <a:off x="9402010" y="2800889"/>
                <a:ext cx="142560" cy="251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B2591B0-F093-D064-57FA-67D21CC1EC3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93370" y="2791889"/>
                  <a:ext cx="1602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91E9F68-262C-D112-20BC-1EEFC51964DE}"/>
                    </a:ext>
                  </a:extLst>
                </p14:cNvPr>
                <p14:cNvContentPartPr/>
                <p14:nvPr/>
              </p14:nvContentPartPr>
              <p14:xfrm>
                <a:off x="9426490" y="2764169"/>
                <a:ext cx="278640" cy="79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91E9F68-262C-D112-20BC-1EEFC51964D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417850" y="2755169"/>
                  <a:ext cx="296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E23D17B-C081-B7E2-E435-F2EC697F36A6}"/>
                    </a:ext>
                  </a:extLst>
                </p14:cNvPr>
                <p14:cNvContentPartPr/>
                <p14:nvPr/>
              </p14:nvContentPartPr>
              <p14:xfrm>
                <a:off x="9601450" y="2726009"/>
                <a:ext cx="294480" cy="339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E23D17B-C081-B7E2-E435-F2EC697F36A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592450" y="2717009"/>
                  <a:ext cx="3121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66C2070-1DF4-EFDE-3E64-00FAB4CE41DC}"/>
                    </a:ext>
                  </a:extLst>
                </p14:cNvPr>
                <p14:cNvContentPartPr/>
                <p14:nvPr/>
              </p14:nvContentPartPr>
              <p14:xfrm>
                <a:off x="10107610" y="2811689"/>
                <a:ext cx="195840" cy="275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66C2070-1DF4-EFDE-3E64-00FAB4CE41D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098970" y="2803049"/>
                  <a:ext cx="2134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1AA5A23-9194-CE16-AD9E-9BE7E797F070}"/>
                    </a:ext>
                  </a:extLst>
                </p14:cNvPr>
                <p14:cNvContentPartPr/>
                <p14:nvPr/>
              </p14:nvContentPartPr>
              <p14:xfrm>
                <a:off x="10371850" y="3019049"/>
                <a:ext cx="67680" cy="95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1AA5A23-9194-CE16-AD9E-9BE7E797F07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362850" y="3010049"/>
                  <a:ext cx="85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25DD7ED-2AF5-8AA9-F3EF-503778B628F9}"/>
                    </a:ext>
                  </a:extLst>
                </p14:cNvPr>
                <p14:cNvContentPartPr/>
                <p14:nvPr/>
              </p14:nvContentPartPr>
              <p14:xfrm>
                <a:off x="10468330" y="2900249"/>
                <a:ext cx="20160" cy="38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25DD7ED-2AF5-8AA9-F3EF-503778B628F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459690" y="2891609"/>
                  <a:ext cx="37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652A87E-DC63-3015-9720-16945CDC5B3D}"/>
                    </a:ext>
                  </a:extLst>
                </p14:cNvPr>
                <p14:cNvContentPartPr/>
                <p14:nvPr/>
              </p14:nvContentPartPr>
              <p14:xfrm>
                <a:off x="10571650" y="2766689"/>
                <a:ext cx="190440" cy="147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652A87E-DC63-3015-9720-16945CDC5B3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563010" y="2757689"/>
                  <a:ext cx="2080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230C81A-FA3C-C187-5D9D-45E2E93D1077}"/>
                    </a:ext>
                  </a:extLst>
                </p14:cNvPr>
                <p14:cNvContentPartPr/>
                <p14:nvPr/>
              </p14:nvContentPartPr>
              <p14:xfrm>
                <a:off x="10857130" y="2915369"/>
                <a:ext cx="455040" cy="204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230C81A-FA3C-C187-5D9D-45E2E93D107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848490" y="2906729"/>
                  <a:ext cx="472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EE9048A-8E53-797E-D88B-3E4FFCF20433}"/>
                    </a:ext>
                  </a:extLst>
                </p14:cNvPr>
                <p14:cNvContentPartPr/>
                <p14:nvPr/>
              </p14:nvContentPartPr>
              <p14:xfrm>
                <a:off x="11094730" y="2845889"/>
                <a:ext cx="38160" cy="19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EE9048A-8E53-797E-D88B-3E4FFCF2043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085730" y="2837249"/>
                  <a:ext cx="558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6A54BED-322B-A64D-D088-65AA74A24875}"/>
              </a:ext>
            </a:extLst>
          </p:cNvPr>
          <p:cNvGrpSpPr/>
          <p:nvPr/>
        </p:nvGrpSpPr>
        <p:grpSpPr>
          <a:xfrm>
            <a:off x="9255850" y="3234329"/>
            <a:ext cx="2601720" cy="1026000"/>
            <a:chOff x="9255850" y="3234329"/>
            <a:chExt cx="2601720" cy="102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B48F659-E72E-2B3A-EB5D-796C89BF60D8}"/>
                    </a:ext>
                  </a:extLst>
                </p14:cNvPr>
                <p14:cNvContentPartPr/>
                <p14:nvPr/>
              </p14:nvContentPartPr>
              <p14:xfrm>
                <a:off x="9255850" y="3234329"/>
                <a:ext cx="757080" cy="565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B48F659-E72E-2B3A-EB5D-796C89BF60D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247210" y="3225689"/>
                  <a:ext cx="77472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E047127-824A-E58C-FBE4-6FBA3641B057}"/>
                    </a:ext>
                  </a:extLst>
                </p14:cNvPr>
                <p14:cNvContentPartPr/>
                <p14:nvPr/>
              </p14:nvContentPartPr>
              <p14:xfrm>
                <a:off x="9810970" y="3427289"/>
                <a:ext cx="241920" cy="23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E047127-824A-E58C-FBE4-6FBA3641B05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802330" y="3418289"/>
                  <a:ext cx="259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EE3F105-F624-BB0B-269B-C2C411F266B2}"/>
                    </a:ext>
                  </a:extLst>
                </p14:cNvPr>
                <p14:cNvContentPartPr/>
                <p14:nvPr/>
              </p14:nvContentPartPr>
              <p14:xfrm>
                <a:off x="10091410" y="3509369"/>
                <a:ext cx="498600" cy="214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EE3F105-F624-BB0B-269B-C2C411F266B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082770" y="3500369"/>
                  <a:ext cx="5162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6BCC2DA-7187-D62A-77AC-86C6D6088714}"/>
                    </a:ext>
                  </a:extLst>
                </p14:cNvPr>
                <p14:cNvContentPartPr/>
                <p14:nvPr/>
              </p14:nvContentPartPr>
              <p14:xfrm>
                <a:off x="10273930" y="3385529"/>
                <a:ext cx="59040" cy="11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6BCC2DA-7187-D62A-77AC-86C6D608871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265290" y="3376529"/>
                  <a:ext cx="76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2BDB74F-4373-B39C-6AF3-E97CB69D53E4}"/>
                    </a:ext>
                  </a:extLst>
                </p14:cNvPr>
                <p14:cNvContentPartPr/>
                <p14:nvPr/>
              </p14:nvContentPartPr>
              <p14:xfrm>
                <a:off x="10763530" y="3551129"/>
                <a:ext cx="512640" cy="186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2BDB74F-4373-B39C-6AF3-E97CB69D53E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754530" y="3542489"/>
                  <a:ext cx="530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07BFA60-027D-C6C1-D0BC-6573BEFF7B54}"/>
                    </a:ext>
                  </a:extLst>
                </p14:cNvPr>
                <p14:cNvContentPartPr/>
                <p14:nvPr/>
              </p14:nvContentPartPr>
              <p14:xfrm>
                <a:off x="9262330" y="3992129"/>
                <a:ext cx="518400" cy="189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07BFA60-027D-C6C1-D0BC-6573BEFF7B5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253690" y="3983489"/>
                  <a:ext cx="536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1ED4079-C6B0-3263-B1D9-FFADA2FC8A2B}"/>
                    </a:ext>
                  </a:extLst>
                </p14:cNvPr>
                <p14:cNvContentPartPr/>
                <p14:nvPr/>
              </p14:nvContentPartPr>
              <p14:xfrm>
                <a:off x="9562210" y="3988169"/>
                <a:ext cx="273600" cy="221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1ED4079-C6B0-3263-B1D9-FFADA2FC8A2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553570" y="3979529"/>
                  <a:ext cx="2912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25A8ADC-AFDB-F104-A1EA-B29BBCE967AC}"/>
                    </a:ext>
                  </a:extLst>
                </p14:cNvPr>
                <p14:cNvContentPartPr/>
                <p14:nvPr/>
              </p14:nvContentPartPr>
              <p14:xfrm>
                <a:off x="9868210" y="3865049"/>
                <a:ext cx="879120" cy="367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25A8ADC-AFDB-F104-A1EA-B29BBCE967A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859570" y="3856049"/>
                  <a:ext cx="89676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2D6B359-423D-2F5F-DC67-277F20683700}"/>
                    </a:ext>
                  </a:extLst>
                </p14:cNvPr>
                <p14:cNvContentPartPr/>
                <p14:nvPr/>
              </p14:nvContentPartPr>
              <p14:xfrm>
                <a:off x="10097530" y="4003649"/>
                <a:ext cx="423360" cy="6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2D6B359-423D-2F5F-DC67-277F2068370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088890" y="3995009"/>
                  <a:ext cx="441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BE19BBA-2382-598B-BCC3-85CE079A4EB5}"/>
                    </a:ext>
                  </a:extLst>
                </p14:cNvPr>
                <p14:cNvContentPartPr/>
                <p14:nvPr/>
              </p14:nvContentPartPr>
              <p14:xfrm>
                <a:off x="10016890" y="3914729"/>
                <a:ext cx="45720" cy="24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BE19BBA-2382-598B-BCC3-85CE079A4EB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07890" y="3905729"/>
                  <a:ext cx="63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E6EA74C-75DF-9154-DE9F-00F0314144B9}"/>
                    </a:ext>
                  </a:extLst>
                </p14:cNvPr>
                <p14:cNvContentPartPr/>
                <p14:nvPr/>
              </p14:nvContentPartPr>
              <p14:xfrm>
                <a:off x="10842730" y="3805289"/>
                <a:ext cx="1014840" cy="455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E6EA74C-75DF-9154-DE9F-00F0314144B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834090" y="3796289"/>
                  <a:ext cx="103248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F233BA8-52FE-02C1-5E8A-760700F1349D}"/>
                    </a:ext>
                  </a:extLst>
                </p14:cNvPr>
                <p14:cNvContentPartPr/>
                <p14:nvPr/>
              </p14:nvContentPartPr>
              <p14:xfrm>
                <a:off x="11442850" y="3996809"/>
                <a:ext cx="362880" cy="24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F233BA8-52FE-02C1-5E8A-760700F1349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433850" y="3987809"/>
                  <a:ext cx="380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F5E5AE3-EDDD-3EC3-D1CF-E21D682FF499}"/>
                    </a:ext>
                  </a:extLst>
                </p14:cNvPr>
                <p14:cNvContentPartPr/>
                <p14:nvPr/>
              </p14:nvContentPartPr>
              <p14:xfrm>
                <a:off x="11073490" y="4019849"/>
                <a:ext cx="414720" cy="19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F5E5AE3-EDDD-3EC3-D1CF-E21D682FF49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064850" y="4011209"/>
                  <a:ext cx="432360" cy="367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38" name="Picture 137">
            <a:extLst>
              <a:ext uri="{FF2B5EF4-FFF2-40B4-BE49-F238E27FC236}">
                <a16:creationId xmlns:a16="http://schemas.microsoft.com/office/drawing/2014/main" id="{72596ADD-9D30-94CC-FBD8-8AF0CB437F11}"/>
              </a:ext>
            </a:extLst>
      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258468" y="5049222"/>
            <a:ext cx="7055542" cy="1561009"/>
          </a:xfrm>
          <a:prstGeom prst="rect">
            <a:avLst/>
          </a:prstGeom>
        </p:spPr>
      </p:pic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17466EA-3D19-9423-1792-4F14401F784E}"/>
              </a:ext>
            </a:extLst>
          </p:cNvPr>
          <p:cNvGrpSpPr/>
          <p:nvPr/>
        </p:nvGrpSpPr>
        <p:grpSpPr>
          <a:xfrm>
            <a:off x="8035450" y="4588289"/>
            <a:ext cx="1863720" cy="365400"/>
            <a:chOff x="8035450" y="4588289"/>
            <a:chExt cx="186372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2D4DDA4-3ED5-E209-D539-BD4E2D45935D}"/>
                    </a:ext>
                  </a:extLst>
                </p14:cNvPr>
                <p14:cNvContentPartPr/>
                <p14:nvPr/>
              </p14:nvContentPartPr>
              <p14:xfrm>
                <a:off x="8035450" y="4588289"/>
                <a:ext cx="153720" cy="331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2D4DDA4-3ED5-E209-D539-BD4E2D45935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026450" y="4579649"/>
                  <a:ext cx="1713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15AE366-21EA-962F-89C0-7C8F82FB1118}"/>
                    </a:ext>
                  </a:extLst>
                </p14:cNvPr>
                <p14:cNvContentPartPr/>
                <p14:nvPr/>
              </p14:nvContentPartPr>
              <p14:xfrm>
                <a:off x="8056690" y="4793849"/>
                <a:ext cx="156960" cy="27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15AE366-21EA-962F-89C0-7C8F82FB111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048050" y="4785209"/>
                  <a:ext cx="174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641962B-360C-772D-0783-78F4D4D79C9E}"/>
                    </a:ext>
                  </a:extLst>
                </p14:cNvPr>
                <p14:cNvContentPartPr/>
                <p14:nvPr/>
              </p14:nvContentPartPr>
              <p14:xfrm>
                <a:off x="8325250" y="4737329"/>
                <a:ext cx="1573920" cy="216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641962B-360C-772D-0783-78F4D4D79C9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316610" y="4728329"/>
                  <a:ext cx="1591560" cy="2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B181D01-C758-1BDE-9350-A1CB09704DE8}"/>
              </a:ext>
            </a:extLst>
          </p:cNvPr>
          <p:cNvGrpSpPr/>
          <p:nvPr/>
        </p:nvGrpSpPr>
        <p:grpSpPr>
          <a:xfrm>
            <a:off x="10104010" y="4475609"/>
            <a:ext cx="1230840" cy="465120"/>
            <a:chOff x="10104010" y="4475609"/>
            <a:chExt cx="123084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53CB26D-CFAE-0972-76AD-2065196CC170}"/>
                    </a:ext>
                  </a:extLst>
                </p14:cNvPr>
                <p14:cNvContentPartPr/>
                <p14:nvPr/>
              </p14:nvContentPartPr>
              <p14:xfrm>
                <a:off x="10104010" y="4756409"/>
                <a:ext cx="405360" cy="184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53CB26D-CFAE-0972-76AD-2065196CC17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95370" y="4747769"/>
                  <a:ext cx="423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BDE1EF4-173F-2978-9FD2-B0F43904B24C}"/>
                    </a:ext>
                  </a:extLst>
                </p14:cNvPr>
                <p14:cNvContentPartPr/>
                <p14:nvPr/>
              </p14:nvContentPartPr>
              <p14:xfrm>
                <a:off x="10261330" y="4678289"/>
                <a:ext cx="25920" cy="9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BDE1EF4-173F-2978-9FD2-B0F43904B24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252690" y="4669649"/>
                  <a:ext cx="43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52E032A-99AD-7DDC-862A-070043C380EB}"/>
                    </a:ext>
                  </a:extLst>
                </p14:cNvPr>
                <p14:cNvContentPartPr/>
                <p14:nvPr/>
              </p14:nvContentPartPr>
              <p14:xfrm>
                <a:off x="10656610" y="4475609"/>
                <a:ext cx="678240" cy="453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52E032A-99AD-7DDC-862A-070043C380E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647970" y="4466969"/>
                  <a:ext cx="69588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D59B7D4-B8DF-2180-29BF-2EF3F310B8A4}"/>
                    </a:ext>
                  </a:extLst>
                </p14:cNvPr>
                <p14:cNvContentPartPr/>
                <p14:nvPr/>
              </p14:nvContentPartPr>
              <p14:xfrm>
                <a:off x="10735810" y="4658849"/>
                <a:ext cx="273600" cy="53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D59B7D4-B8DF-2180-29BF-2EF3F310B8A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726810" y="4649849"/>
                  <a:ext cx="29124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2DE0CF2-1C29-5602-6370-756BDA4AE712}"/>
              </a:ext>
            </a:extLst>
          </p:cNvPr>
          <p:cNvGrpSpPr/>
          <p:nvPr/>
        </p:nvGrpSpPr>
        <p:grpSpPr>
          <a:xfrm>
            <a:off x="7999450" y="5057369"/>
            <a:ext cx="3655800" cy="835200"/>
            <a:chOff x="7999450" y="5057369"/>
            <a:chExt cx="3655800" cy="83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3F376A3-0A30-649C-0487-13A89DD53B42}"/>
                    </a:ext>
                  </a:extLst>
                </p14:cNvPr>
                <p14:cNvContentPartPr/>
                <p14:nvPr/>
              </p14:nvContentPartPr>
              <p14:xfrm>
                <a:off x="7999450" y="5057369"/>
                <a:ext cx="1341360" cy="375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3F376A3-0A30-649C-0487-13A89DD53B4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990450" y="5048729"/>
                  <a:ext cx="13590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210B993-5FBF-03E4-4491-77B1CECA48A6}"/>
                    </a:ext>
                  </a:extLst>
                </p14:cNvPr>
                <p14:cNvContentPartPr/>
                <p14:nvPr/>
              </p14:nvContentPartPr>
              <p14:xfrm>
                <a:off x="9027970" y="5175089"/>
                <a:ext cx="55440" cy="30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210B993-5FBF-03E4-4491-77B1CECA48A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019330" y="5166089"/>
                  <a:ext cx="73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949A21A-706A-797C-FEF2-E3A0BB133642}"/>
                    </a:ext>
                  </a:extLst>
                </p14:cNvPr>
                <p14:cNvContentPartPr/>
                <p14:nvPr/>
              </p14:nvContentPartPr>
              <p14:xfrm>
                <a:off x="8746450" y="5144849"/>
                <a:ext cx="343080" cy="30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949A21A-706A-797C-FEF2-E3A0BB13364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737810" y="5136209"/>
                  <a:ext cx="360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48BE050-A12F-D923-8C36-30D6578B5FFB}"/>
                    </a:ext>
                  </a:extLst>
                </p14:cNvPr>
                <p14:cNvContentPartPr/>
                <p14:nvPr/>
              </p14:nvContentPartPr>
              <p14:xfrm>
                <a:off x="9578050" y="5213969"/>
                <a:ext cx="792000" cy="209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48BE050-A12F-D923-8C36-30D6578B5FF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569410" y="5205329"/>
                  <a:ext cx="8096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52415AD-879F-8859-9558-5369463A0808}"/>
                    </a:ext>
                  </a:extLst>
                </p14:cNvPr>
                <p14:cNvContentPartPr/>
                <p14:nvPr/>
              </p14:nvContentPartPr>
              <p14:xfrm>
                <a:off x="10403530" y="5103449"/>
                <a:ext cx="1251720" cy="332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52415AD-879F-8859-9558-5369463A080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394530" y="5094449"/>
                  <a:ext cx="12693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7DABC08-2941-23AF-574D-C95C3CF0EB71}"/>
                    </a:ext>
                  </a:extLst>
                </p14:cNvPr>
                <p14:cNvContentPartPr/>
                <p14:nvPr/>
              </p14:nvContentPartPr>
              <p14:xfrm>
                <a:off x="11353570" y="5229809"/>
                <a:ext cx="55440" cy="23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7DABC08-2941-23AF-574D-C95C3CF0EB7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344570" y="5221169"/>
                  <a:ext cx="73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DB38BD8-64DC-479A-919E-950BD9FCC315}"/>
                    </a:ext>
                  </a:extLst>
                </p14:cNvPr>
                <p14:cNvContentPartPr/>
                <p14:nvPr/>
              </p14:nvContentPartPr>
              <p14:xfrm>
                <a:off x="11025250" y="5152049"/>
                <a:ext cx="422640" cy="53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DB38BD8-64DC-479A-919E-950BD9FCC31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016250" y="5143409"/>
                  <a:ext cx="440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3E4A54F-EE8F-A3AD-0F85-EB74F7825890}"/>
                    </a:ext>
                  </a:extLst>
                </p14:cNvPr>
                <p14:cNvContentPartPr/>
                <p14:nvPr/>
              </p14:nvContentPartPr>
              <p14:xfrm>
                <a:off x="8107090" y="5657129"/>
                <a:ext cx="299880" cy="217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3E4A54F-EE8F-A3AD-0F85-EB74F782589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098450" y="5648489"/>
                  <a:ext cx="317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629A809-7032-DF51-B816-6A820F56272E}"/>
                    </a:ext>
                  </a:extLst>
                </p14:cNvPr>
                <p14:cNvContentPartPr/>
                <p14:nvPr/>
              </p14:nvContentPartPr>
              <p14:xfrm>
                <a:off x="8626570" y="5690249"/>
                <a:ext cx="440280" cy="198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629A809-7032-DF51-B816-6A820F56272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617930" y="5681249"/>
                  <a:ext cx="4579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65FBF59-359F-E635-896B-EE1531F245A0}"/>
                    </a:ext>
                  </a:extLst>
                </p14:cNvPr>
                <p14:cNvContentPartPr/>
                <p14:nvPr/>
              </p14:nvContentPartPr>
              <p14:xfrm>
                <a:off x="8824210" y="5511689"/>
                <a:ext cx="12960" cy="147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65FBF59-359F-E635-896B-EE1531F245A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815210" y="5502689"/>
                  <a:ext cx="30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41C5CAB-CE48-8789-1602-8C5B623CCA8C}"/>
                    </a:ext>
                  </a:extLst>
                </p14:cNvPr>
                <p14:cNvContentPartPr/>
                <p14:nvPr/>
              </p14:nvContentPartPr>
              <p14:xfrm>
                <a:off x="9287170" y="5561009"/>
                <a:ext cx="1481040" cy="331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41C5CAB-CE48-8789-1602-8C5B623CCA8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278170" y="5552369"/>
                  <a:ext cx="1498680" cy="34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1EA0B8A2-98BF-4BF6-D044-6BA79E0D3E6D}"/>
                  </a:ext>
                </a:extLst>
              </p14:cNvPr>
              <p14:cNvContentPartPr/>
              <p14:nvPr/>
            </p14:nvContentPartPr>
            <p14:xfrm>
              <a:off x="10996090" y="5528969"/>
              <a:ext cx="586080" cy="504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1EA0B8A2-98BF-4BF6-D044-6BA79E0D3E6D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0987450" y="5520329"/>
                <a:ext cx="603720" cy="52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B701DAB-57B0-E979-B2A3-4B22F9436054}"/>
              </a:ext>
            </a:extLst>
          </p:cNvPr>
          <p:cNvGrpSpPr/>
          <p:nvPr/>
        </p:nvGrpSpPr>
        <p:grpSpPr>
          <a:xfrm>
            <a:off x="8263330" y="6003089"/>
            <a:ext cx="3723120" cy="541800"/>
            <a:chOff x="8263330" y="6003089"/>
            <a:chExt cx="3723120" cy="54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9CC24CE-78AC-00CB-E5F9-6237573FB702}"/>
                    </a:ext>
                  </a:extLst>
                </p14:cNvPr>
                <p14:cNvContentPartPr/>
                <p14:nvPr/>
              </p14:nvContentPartPr>
              <p14:xfrm>
                <a:off x="8263330" y="6003089"/>
                <a:ext cx="910800" cy="515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9CC24CE-78AC-00CB-E5F9-6237573FB70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254330" y="5994089"/>
                  <a:ext cx="92844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FF185AA-076A-3D7E-8547-46C2B78C1B0E}"/>
                    </a:ext>
                  </a:extLst>
                </p14:cNvPr>
                <p14:cNvContentPartPr/>
                <p14:nvPr/>
              </p14:nvContentPartPr>
              <p14:xfrm>
                <a:off x="8604250" y="6093089"/>
                <a:ext cx="535680" cy="47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FF185AA-076A-3D7E-8547-46C2B78C1B0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595250" y="6084089"/>
                  <a:ext cx="553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62A88FC-4499-22FA-664C-6D1FADEDBA0F}"/>
                    </a:ext>
                  </a:extLst>
                </p14:cNvPr>
                <p14:cNvContentPartPr/>
                <p14:nvPr/>
              </p14:nvContentPartPr>
              <p14:xfrm>
                <a:off x="9328570" y="6201089"/>
                <a:ext cx="992520" cy="343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62A88FC-4499-22FA-664C-6D1FADEDBA0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319570" y="6192089"/>
                  <a:ext cx="10101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E6309F3-0452-E7E0-A3C6-4281BB5D9788}"/>
                    </a:ext>
                  </a:extLst>
                </p14:cNvPr>
                <p14:cNvContentPartPr/>
                <p14:nvPr/>
              </p14:nvContentPartPr>
              <p14:xfrm>
                <a:off x="10541050" y="6260489"/>
                <a:ext cx="152640" cy="77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E6309F3-0452-E7E0-A3C6-4281BB5D978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532050" y="6251849"/>
                  <a:ext cx="170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5D31A78-0E48-E48C-E3E7-5E5653D0021F}"/>
                    </a:ext>
                  </a:extLst>
                </p14:cNvPr>
                <p14:cNvContentPartPr/>
                <p14:nvPr/>
              </p14:nvContentPartPr>
              <p14:xfrm>
                <a:off x="10808170" y="6135929"/>
                <a:ext cx="10800" cy="289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5D31A78-0E48-E48C-E3E7-5E5653D0021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799170" y="6127289"/>
                  <a:ext cx="284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5C7BB8E-1C55-8659-4CC2-34853A3C1D83}"/>
                    </a:ext>
                  </a:extLst>
                </p14:cNvPr>
                <p14:cNvContentPartPr/>
                <p14:nvPr/>
              </p14:nvContentPartPr>
              <p14:xfrm>
                <a:off x="10958650" y="6380729"/>
                <a:ext cx="11880" cy="37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5C7BB8E-1C55-8659-4CC2-34853A3C1D8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950010" y="6371729"/>
                  <a:ext cx="29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FDF56BD-A543-3AFA-F066-BC62F0B41BB8}"/>
                    </a:ext>
                  </a:extLst>
                </p14:cNvPr>
                <p14:cNvContentPartPr/>
                <p14:nvPr/>
              </p14:nvContentPartPr>
              <p14:xfrm>
                <a:off x="11041450" y="6202889"/>
                <a:ext cx="132120" cy="199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FDF56BD-A543-3AFA-F066-BC62F0B41BB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032810" y="6194249"/>
                  <a:ext cx="1497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91DE47F-0534-6E93-8E3E-51D789D84C6B}"/>
                    </a:ext>
                  </a:extLst>
                </p14:cNvPr>
                <p14:cNvContentPartPr/>
                <p14:nvPr/>
              </p14:nvContentPartPr>
              <p14:xfrm>
                <a:off x="11226490" y="6190289"/>
                <a:ext cx="107640" cy="229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91DE47F-0534-6E93-8E3E-51D789D84C6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217490" y="6181649"/>
                  <a:ext cx="1252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CC22BF7-5869-DB0B-234D-64CE128C94C7}"/>
                    </a:ext>
                  </a:extLst>
                </p14:cNvPr>
                <p14:cNvContentPartPr/>
                <p14:nvPr/>
              </p14:nvContentPartPr>
              <p14:xfrm>
                <a:off x="11274730" y="6192089"/>
                <a:ext cx="117000" cy="24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CC22BF7-5869-DB0B-234D-64CE128C94C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265730" y="6183449"/>
                  <a:ext cx="134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9EB30EF-8F18-536E-34EF-BAD5CEE52F57}"/>
                    </a:ext>
                  </a:extLst>
                </p14:cNvPr>
                <p14:cNvContentPartPr/>
                <p14:nvPr/>
              </p14:nvContentPartPr>
              <p14:xfrm>
                <a:off x="11497930" y="6174089"/>
                <a:ext cx="146160" cy="255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9EB30EF-8F18-536E-34EF-BAD5CEE52F5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489290" y="6165449"/>
                  <a:ext cx="1638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CE1A608-3845-8D2B-6E1D-27BF1AA3CDAB}"/>
                    </a:ext>
                  </a:extLst>
                </p14:cNvPr>
                <p14:cNvContentPartPr/>
                <p14:nvPr/>
              </p14:nvContentPartPr>
              <p14:xfrm>
                <a:off x="11658850" y="6347969"/>
                <a:ext cx="129240" cy="96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CE1A608-3845-8D2B-6E1D-27BF1AA3CDA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649850" y="6338969"/>
                  <a:ext cx="146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2BE1FFB-42C4-2399-CDD4-78766E661CC7}"/>
                    </a:ext>
                  </a:extLst>
                </p14:cNvPr>
                <p14:cNvContentPartPr/>
                <p14:nvPr/>
              </p14:nvContentPartPr>
              <p14:xfrm>
                <a:off x="11803570" y="6137369"/>
                <a:ext cx="182880" cy="307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2BE1FFB-42C4-2399-CDD4-78766E661CC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794930" y="6128369"/>
                  <a:ext cx="200520" cy="32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9DCCB38D-FD12-73C2-DB27-D1AB25A29802}"/>
                  </a:ext>
                </a:extLst>
              </p14:cNvPr>
              <p14:cNvContentPartPr/>
              <p14:nvPr/>
            </p14:nvContentPartPr>
            <p14:xfrm>
              <a:off x="10743370" y="6160409"/>
              <a:ext cx="1143360" cy="26064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9DCCB38D-FD12-73C2-DB27-D1AB25A29802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0707730" y="6088769"/>
                <a:ext cx="121500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971892DA-BF7C-E128-EA38-98440574E61C}"/>
                  </a:ext>
                </a:extLst>
              </p14:cNvPr>
              <p14:cNvContentPartPr/>
              <p14:nvPr/>
            </p14:nvContentPartPr>
            <p14:xfrm>
              <a:off x="11541130" y="6224849"/>
              <a:ext cx="359640" cy="921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971892DA-BF7C-E128-EA38-98440574E61C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11505490" y="6152849"/>
                <a:ext cx="4312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AA876DBA-3F85-7905-397C-826285770DC1}"/>
                  </a:ext>
                </a:extLst>
              </p14:cNvPr>
              <p14:cNvContentPartPr/>
              <p14:nvPr/>
            </p14:nvContentPartPr>
            <p14:xfrm>
              <a:off x="6841330" y="5215409"/>
              <a:ext cx="492120" cy="17964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AA876DBA-3F85-7905-397C-826285770DC1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6805690" y="5143769"/>
                <a:ext cx="563760" cy="32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8789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3E072A-51B8-1A2E-A282-BF2801599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907" y="267646"/>
            <a:ext cx="7395743" cy="30548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B1E058-EE0C-6615-3DFD-40FA048F184A}"/>
                  </a:ext>
                </a:extLst>
              </p14:cNvPr>
              <p14:cNvContentPartPr/>
              <p14:nvPr/>
            </p14:nvContentPartPr>
            <p14:xfrm>
              <a:off x="7635850" y="1309769"/>
              <a:ext cx="1504800" cy="422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B1E058-EE0C-6615-3DFD-40FA048F18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72850" y="1246769"/>
                <a:ext cx="163044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3C28C4-002A-2688-43F9-30C461289A91}"/>
                  </a:ext>
                </a:extLst>
              </p14:cNvPr>
              <p14:cNvContentPartPr/>
              <p14:nvPr/>
            </p14:nvContentPartPr>
            <p14:xfrm>
              <a:off x="7879210" y="1586969"/>
              <a:ext cx="1160640" cy="684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3C28C4-002A-2688-43F9-30C461289A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16210" y="1523969"/>
                <a:ext cx="1286280" cy="80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B9614E1-8EE7-3B23-82C4-53E805CB959F}"/>
              </a:ext>
            </a:extLst>
          </p:cNvPr>
          <p:cNvGrpSpPr/>
          <p:nvPr/>
        </p:nvGrpSpPr>
        <p:grpSpPr>
          <a:xfrm>
            <a:off x="6850690" y="1754009"/>
            <a:ext cx="2996280" cy="328680"/>
            <a:chOff x="6850690" y="1754009"/>
            <a:chExt cx="299628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DA89E17-685C-1576-6F65-0974CA55B823}"/>
                    </a:ext>
                  </a:extLst>
                </p14:cNvPr>
                <p14:cNvContentPartPr/>
                <p14:nvPr/>
              </p14:nvContentPartPr>
              <p14:xfrm>
                <a:off x="8707570" y="1754009"/>
                <a:ext cx="567000" cy="328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DA89E17-685C-1576-6F65-0974CA55B82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44570" y="1691009"/>
                  <a:ext cx="6926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48655A9-E2A4-6344-7916-F312BF153932}"/>
                    </a:ext>
                  </a:extLst>
                </p14:cNvPr>
                <p14:cNvContentPartPr/>
                <p14:nvPr/>
              </p14:nvContentPartPr>
              <p14:xfrm>
                <a:off x="9230290" y="1885049"/>
                <a:ext cx="13680" cy="64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48655A9-E2A4-6344-7916-F312BF15393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167290" y="1822049"/>
                  <a:ext cx="139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1F47B80-1E78-273B-2BC7-C19B8EF34B1E}"/>
                    </a:ext>
                  </a:extLst>
                </p14:cNvPr>
                <p14:cNvContentPartPr/>
                <p14:nvPr/>
              </p14:nvContentPartPr>
              <p14:xfrm>
                <a:off x="9497410" y="1793609"/>
                <a:ext cx="349560" cy="146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1F47B80-1E78-273B-2BC7-C19B8EF34B1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34410" y="1730969"/>
                  <a:ext cx="4752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7E6BDD7-0190-747D-9115-F4FF7F01B1E0}"/>
                    </a:ext>
                  </a:extLst>
                </p14:cNvPr>
                <p14:cNvContentPartPr/>
                <p14:nvPr/>
              </p14:nvContentPartPr>
              <p14:xfrm>
                <a:off x="8568250" y="1755449"/>
                <a:ext cx="676440" cy="256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7E6BDD7-0190-747D-9115-F4FF7F01B1E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05250" y="1692449"/>
                  <a:ext cx="8020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F3FA5D1-9FF6-EFA9-83FA-C46EDED65C10}"/>
                    </a:ext>
                  </a:extLst>
                </p14:cNvPr>
                <p14:cNvContentPartPr/>
                <p14:nvPr/>
              </p14:nvContentPartPr>
              <p14:xfrm>
                <a:off x="6850690" y="1765169"/>
                <a:ext cx="1582200" cy="115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F3FA5D1-9FF6-EFA9-83FA-C46EDED65C1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787690" y="1702529"/>
                  <a:ext cx="170784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FBD2A2-0922-57C1-9A19-8BEC85D9CB53}"/>
              </a:ext>
            </a:extLst>
          </p:cNvPr>
          <p:cNvGrpSpPr/>
          <p:nvPr/>
        </p:nvGrpSpPr>
        <p:grpSpPr>
          <a:xfrm>
            <a:off x="9038050" y="2273489"/>
            <a:ext cx="261000" cy="419040"/>
            <a:chOff x="9038050" y="2273489"/>
            <a:chExt cx="26100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716E7A2-9A46-38C7-81BA-5A5A2D1D6C15}"/>
                    </a:ext>
                  </a:extLst>
                </p14:cNvPr>
                <p14:cNvContentPartPr/>
                <p14:nvPr/>
              </p14:nvContentPartPr>
              <p14:xfrm>
                <a:off x="9038050" y="2273489"/>
                <a:ext cx="55080" cy="31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716E7A2-9A46-38C7-81BA-5A5A2D1D6C1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29050" y="2264849"/>
                  <a:ext cx="72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74FD9C0-949A-6716-3FC3-257AF54B9B34}"/>
                    </a:ext>
                  </a:extLst>
                </p14:cNvPr>
                <p14:cNvContentPartPr/>
                <p14:nvPr/>
              </p14:nvContentPartPr>
              <p14:xfrm>
                <a:off x="9061090" y="2285009"/>
                <a:ext cx="34920" cy="52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74FD9C0-949A-6716-3FC3-257AF54B9B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052090" y="2276009"/>
                  <a:ext cx="525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6613241-907A-39C2-1D4D-D340C7F00E31}"/>
                    </a:ext>
                  </a:extLst>
                </p14:cNvPr>
                <p14:cNvContentPartPr/>
                <p14:nvPr/>
              </p14:nvContentPartPr>
              <p14:xfrm>
                <a:off x="9094570" y="2369969"/>
                <a:ext cx="126720" cy="56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6613241-907A-39C2-1D4D-D340C7F00E3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85570" y="2361329"/>
                  <a:ext cx="144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08D2CDB-CB7B-45D3-35A7-BC694CB4F9BF}"/>
                    </a:ext>
                  </a:extLst>
                </p14:cNvPr>
                <p14:cNvContentPartPr/>
                <p14:nvPr/>
              </p14:nvContentPartPr>
              <p14:xfrm>
                <a:off x="9232450" y="2526569"/>
                <a:ext cx="27360" cy="36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08D2CDB-CB7B-45D3-35A7-BC694CB4F9B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23450" y="2517569"/>
                  <a:ext cx="45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AEC70D7-C43E-8DE3-AD6C-6161120D135D}"/>
                    </a:ext>
                  </a:extLst>
                </p14:cNvPr>
                <p14:cNvContentPartPr/>
                <p14:nvPr/>
              </p14:nvContentPartPr>
              <p14:xfrm>
                <a:off x="9246850" y="2529809"/>
                <a:ext cx="52200" cy="162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AEC70D7-C43E-8DE3-AD6C-6161120D135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37850" y="2521169"/>
                  <a:ext cx="69840" cy="18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0394BE-F7C4-6E7A-1787-F413BB81D9C2}"/>
                  </a:ext>
                </a:extLst>
              </p14:cNvPr>
              <p14:cNvContentPartPr/>
              <p14:nvPr/>
            </p14:nvContentPartPr>
            <p14:xfrm>
              <a:off x="9420010" y="2299409"/>
              <a:ext cx="490680" cy="62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0394BE-F7C4-6E7A-1787-F413BB81D9C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384010" y="2227769"/>
                <a:ext cx="562320" cy="20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47D57AD2-CE37-71AB-9FA2-1FF98D7AE7F9}"/>
              </a:ext>
            </a:extLst>
          </p:cNvPr>
          <p:cNvGrpSpPr/>
          <p:nvPr/>
        </p:nvGrpSpPr>
        <p:grpSpPr>
          <a:xfrm>
            <a:off x="5844130" y="2602889"/>
            <a:ext cx="449640" cy="865800"/>
            <a:chOff x="5844130" y="2602889"/>
            <a:chExt cx="449640" cy="86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D627BA0-7A90-A545-0E23-96C08A2FB2A1}"/>
                    </a:ext>
                  </a:extLst>
                </p14:cNvPr>
                <p14:cNvContentPartPr/>
                <p14:nvPr/>
              </p14:nvContentPartPr>
              <p14:xfrm>
                <a:off x="5857090" y="2641409"/>
                <a:ext cx="45720" cy="677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D627BA0-7A90-A545-0E23-96C08A2FB2A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848090" y="2632409"/>
                  <a:ext cx="63360" cy="69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02ED583-DF8A-EF97-44F1-56739A79D34D}"/>
                    </a:ext>
                  </a:extLst>
                </p14:cNvPr>
                <p14:cNvContentPartPr/>
                <p14:nvPr/>
              </p14:nvContentPartPr>
              <p14:xfrm>
                <a:off x="5844130" y="2961089"/>
                <a:ext cx="64080" cy="353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02ED583-DF8A-EF97-44F1-56739A79D34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35490" y="2952089"/>
                  <a:ext cx="817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D682341-6B7E-0F1B-9F50-6AA4B02FBB96}"/>
                    </a:ext>
                  </a:extLst>
                </p14:cNvPr>
                <p14:cNvContentPartPr/>
                <p14:nvPr/>
              </p14:nvContentPartPr>
              <p14:xfrm>
                <a:off x="5881570" y="2668049"/>
                <a:ext cx="39600" cy="722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D682341-6B7E-0F1B-9F50-6AA4B02FBB9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18570" y="2605049"/>
                  <a:ext cx="165240" cy="84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07B2367-C9C5-B890-C3C5-FB004877E962}"/>
                    </a:ext>
                  </a:extLst>
                </p14:cNvPr>
                <p14:cNvContentPartPr/>
                <p14:nvPr/>
              </p14:nvContentPartPr>
              <p14:xfrm>
                <a:off x="6262090" y="2641049"/>
                <a:ext cx="31680" cy="827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07B2367-C9C5-B890-C3C5-FB004877E96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99090" y="2578409"/>
                  <a:ext cx="157320" cy="9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167F521-D39E-6000-D567-3CE483C7374B}"/>
                    </a:ext>
                  </a:extLst>
                </p14:cNvPr>
                <p14:cNvContentPartPr/>
                <p14:nvPr/>
              </p14:nvContentPartPr>
              <p14:xfrm>
                <a:off x="5868250" y="2651129"/>
                <a:ext cx="9360" cy="60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167F521-D39E-6000-D567-3CE483C7374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805610" y="2588489"/>
                  <a:ext cx="135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4B0160A-1B35-AA01-7470-2D87B11A65EC}"/>
                    </a:ext>
                  </a:extLst>
                </p14:cNvPr>
                <p14:cNvContentPartPr/>
                <p14:nvPr/>
              </p14:nvContentPartPr>
              <p14:xfrm>
                <a:off x="5870410" y="2602889"/>
                <a:ext cx="105480" cy="71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4B0160A-1B35-AA01-7470-2D87B11A65E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807770" y="2539889"/>
                  <a:ext cx="231120" cy="19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5A4625D-F04F-47AB-4402-CE27847FD8F6}"/>
                  </a:ext>
                </a:extLst>
              </p14:cNvPr>
              <p14:cNvContentPartPr/>
              <p14:nvPr/>
            </p14:nvContentPartPr>
            <p14:xfrm>
              <a:off x="6823690" y="1850489"/>
              <a:ext cx="16560" cy="11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5A4625D-F04F-47AB-4402-CE27847FD8F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760690" y="1787489"/>
                <a:ext cx="1422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D6D0221-E205-C140-3540-AC1939CFEA25}"/>
                  </a:ext>
                </a:extLst>
              </p14:cNvPr>
              <p14:cNvContentPartPr/>
              <p14:nvPr/>
            </p14:nvContentPartPr>
            <p14:xfrm>
              <a:off x="3060970" y="1830329"/>
              <a:ext cx="1965240" cy="372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D6D0221-E205-C140-3540-AC1939CFEA2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997970" y="1767689"/>
                <a:ext cx="209088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B938C62-EBC6-C509-303A-A0C8AA39E4F9}"/>
                  </a:ext>
                </a:extLst>
              </p14:cNvPr>
              <p14:cNvContentPartPr/>
              <p14:nvPr/>
            </p14:nvContentPartPr>
            <p14:xfrm>
              <a:off x="5024770" y="856169"/>
              <a:ext cx="1750680" cy="1303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B938C62-EBC6-C509-303A-A0C8AA39E4F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961770" y="793169"/>
                <a:ext cx="1876320" cy="14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D16DE35-5C13-BDFD-40FC-AA848D47847B}"/>
                  </a:ext>
                </a:extLst>
              </p14:cNvPr>
              <p14:cNvContentPartPr/>
              <p14:nvPr/>
            </p14:nvContentPartPr>
            <p14:xfrm>
              <a:off x="5267410" y="3314969"/>
              <a:ext cx="270000" cy="102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D16DE35-5C13-BDFD-40FC-AA848D47847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258410" y="3305969"/>
                <a:ext cx="2876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881FA62-8933-4483-C8D7-E0051AD0A64F}"/>
                  </a:ext>
                </a:extLst>
              </p14:cNvPr>
              <p14:cNvContentPartPr/>
              <p14:nvPr/>
            </p14:nvContentPartPr>
            <p14:xfrm>
              <a:off x="5285770" y="3408209"/>
              <a:ext cx="255600" cy="102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881FA62-8933-4483-C8D7-E0051AD0A64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277130" y="3399209"/>
                <a:ext cx="273240" cy="12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11EA53D7-220B-7A19-0C8E-959604E6BB95}"/>
              </a:ext>
            </a:extLst>
          </p:cNvPr>
          <p:cNvGrpSpPr/>
          <p:nvPr/>
        </p:nvGrpSpPr>
        <p:grpSpPr>
          <a:xfrm>
            <a:off x="5384410" y="3278249"/>
            <a:ext cx="1632240" cy="722880"/>
            <a:chOff x="5384410" y="3278249"/>
            <a:chExt cx="1632240" cy="72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D761A4B-5FF2-84C6-32BA-9EFD5B8C6D24}"/>
                    </a:ext>
                  </a:extLst>
                </p14:cNvPr>
                <p14:cNvContentPartPr/>
                <p14:nvPr/>
              </p14:nvContentPartPr>
              <p14:xfrm>
                <a:off x="6580690" y="3278249"/>
                <a:ext cx="305280" cy="100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D761A4B-5FF2-84C6-32BA-9EFD5B8C6D2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72050" y="3269609"/>
                  <a:ext cx="322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5C23743-6036-3ECE-4B17-44CC34F5C706}"/>
                    </a:ext>
                  </a:extLst>
                </p14:cNvPr>
                <p14:cNvContentPartPr/>
                <p14:nvPr/>
              </p14:nvContentPartPr>
              <p14:xfrm>
                <a:off x="6590770" y="3354209"/>
                <a:ext cx="271800" cy="126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5C23743-6036-3ECE-4B17-44CC34F5C70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582130" y="3345209"/>
                  <a:ext cx="289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B386AC3-4CED-C2A6-71E2-92CC261238F0}"/>
                    </a:ext>
                  </a:extLst>
                </p14:cNvPr>
                <p14:cNvContentPartPr/>
                <p14:nvPr/>
              </p14:nvContentPartPr>
              <p14:xfrm>
                <a:off x="5384410" y="3361409"/>
                <a:ext cx="1393200" cy="546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B386AC3-4CED-C2A6-71E2-92CC261238F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375770" y="3352409"/>
                  <a:ext cx="141084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21FCBC2-F348-BF29-45BC-0DE6A372D479}"/>
                    </a:ext>
                  </a:extLst>
                </p14:cNvPr>
                <p14:cNvContentPartPr/>
                <p14:nvPr/>
              </p14:nvContentPartPr>
              <p14:xfrm>
                <a:off x="6863650" y="3813209"/>
                <a:ext cx="153000" cy="187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21FCBC2-F348-BF29-45BC-0DE6A372D47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854650" y="3804569"/>
                  <a:ext cx="170640" cy="205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ABB5D540-59F1-38CE-DEF9-165A8E4C9AE6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2450675" y="4828283"/>
            <a:ext cx="7055542" cy="15610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C1C943C-6AEE-77D2-0ED0-6289AF3699B5}"/>
                  </a:ext>
                </a:extLst>
              </p14:cNvPr>
              <p14:cNvContentPartPr/>
              <p14:nvPr/>
            </p14:nvContentPartPr>
            <p14:xfrm>
              <a:off x="9088090" y="4995089"/>
              <a:ext cx="374040" cy="1785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C1C943C-6AEE-77D2-0ED0-6289AF3699B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052090" y="4923449"/>
                <a:ext cx="445680" cy="32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8FC7B5A9-7D56-C78D-257F-DA199E3EC4AC}"/>
              </a:ext>
            </a:extLst>
          </p:cNvPr>
          <p:cNvGrpSpPr/>
          <p:nvPr/>
        </p:nvGrpSpPr>
        <p:grpSpPr>
          <a:xfrm>
            <a:off x="7187650" y="1064969"/>
            <a:ext cx="1858320" cy="519480"/>
            <a:chOff x="7187650" y="1064969"/>
            <a:chExt cx="1858320" cy="51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96F6707-1379-544E-D14C-FA6231FB9F66}"/>
                    </a:ext>
                  </a:extLst>
                </p14:cNvPr>
                <p14:cNvContentPartPr/>
                <p14:nvPr/>
              </p14:nvContentPartPr>
              <p14:xfrm>
                <a:off x="7187650" y="1287089"/>
                <a:ext cx="134280" cy="197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96F6707-1379-544E-D14C-FA6231FB9F6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79010" y="1278449"/>
                  <a:ext cx="151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BA491E4-D52A-B2F7-236B-2D7C0FA60B4A}"/>
                    </a:ext>
                  </a:extLst>
                </p14:cNvPr>
                <p14:cNvContentPartPr/>
                <p14:nvPr/>
              </p14:nvContentPartPr>
              <p14:xfrm>
                <a:off x="7366930" y="1351169"/>
                <a:ext cx="21600" cy="110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BA491E4-D52A-B2F7-236B-2D7C0FA60B4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57930" y="1342529"/>
                  <a:ext cx="39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A749357-DC70-33AB-8ED6-BBE1A8DC8889}"/>
                    </a:ext>
                  </a:extLst>
                </p14:cNvPr>
                <p14:cNvContentPartPr/>
                <p14:nvPr/>
              </p14:nvContentPartPr>
              <p14:xfrm>
                <a:off x="7369090" y="1296449"/>
                <a:ext cx="16560" cy="10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A749357-DC70-33AB-8ED6-BBE1A8DC888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60090" y="1287449"/>
                  <a:ext cx="34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F71EC37-035F-5F86-17EF-740F88B83995}"/>
                    </a:ext>
                  </a:extLst>
                </p14:cNvPr>
                <p14:cNvContentPartPr/>
                <p14:nvPr/>
              </p14:nvContentPartPr>
              <p14:xfrm>
                <a:off x="7432450" y="1152809"/>
                <a:ext cx="146160" cy="95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F71EC37-035F-5F86-17EF-740F88B8399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23450" y="1144169"/>
                  <a:ext cx="163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BED247B-6D3F-F8FF-6DB4-8EA7AC010729}"/>
                    </a:ext>
                  </a:extLst>
                </p14:cNvPr>
                <p14:cNvContentPartPr/>
                <p14:nvPr/>
              </p14:nvContentPartPr>
              <p14:xfrm>
                <a:off x="7534330" y="1167209"/>
                <a:ext cx="43920" cy="153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BED247B-6D3F-F8FF-6DB4-8EA7AC01072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25330" y="1158209"/>
                  <a:ext cx="615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656570A-E963-1DEE-3191-D00684B0214A}"/>
                    </a:ext>
                  </a:extLst>
                </p14:cNvPr>
                <p14:cNvContentPartPr/>
                <p14:nvPr/>
              </p14:nvContentPartPr>
              <p14:xfrm>
                <a:off x="7632610" y="1145609"/>
                <a:ext cx="128880" cy="419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656570A-E963-1DEE-3191-D00684B0214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23610" y="1136609"/>
                  <a:ext cx="1465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A657272-E7F0-25E9-6A8E-130776295574}"/>
                    </a:ext>
                  </a:extLst>
                </p14:cNvPr>
                <p14:cNvContentPartPr/>
                <p14:nvPr/>
              </p14:nvContentPartPr>
              <p14:xfrm>
                <a:off x="7770490" y="1360169"/>
                <a:ext cx="33120" cy="196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A657272-E7F0-25E9-6A8E-13077629557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61490" y="1351169"/>
                  <a:ext cx="507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9B193B5-B878-A98E-49D2-3D175524BC9F}"/>
                    </a:ext>
                  </a:extLst>
                </p14:cNvPr>
                <p14:cNvContentPartPr/>
                <p14:nvPr/>
              </p14:nvContentPartPr>
              <p14:xfrm>
                <a:off x="7760410" y="1358009"/>
                <a:ext cx="90720" cy="93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9B193B5-B878-A98E-49D2-3D175524BC9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51770" y="1349009"/>
                  <a:ext cx="108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5CA7121-6B23-BC70-58BB-9E48F47BCFB3}"/>
                    </a:ext>
                  </a:extLst>
                </p14:cNvPr>
                <p14:cNvContentPartPr/>
                <p14:nvPr/>
              </p14:nvContentPartPr>
              <p14:xfrm>
                <a:off x="7905490" y="1513169"/>
                <a:ext cx="43920" cy="71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5CA7121-6B23-BC70-58BB-9E48F47BCFB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96490" y="1504169"/>
                  <a:ext cx="61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B4D7A16-AABD-99BC-36A5-83B68192C081}"/>
                    </a:ext>
                  </a:extLst>
                </p14:cNvPr>
                <p14:cNvContentPartPr/>
                <p14:nvPr/>
              </p14:nvContentPartPr>
              <p14:xfrm>
                <a:off x="8063530" y="1356569"/>
                <a:ext cx="19440" cy="209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B4D7A16-AABD-99BC-36A5-83B68192C08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054530" y="1347929"/>
                  <a:ext cx="370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1298EDC-0D51-C26C-B57A-B02A2D323473}"/>
                    </a:ext>
                  </a:extLst>
                </p14:cNvPr>
                <p14:cNvContentPartPr/>
                <p14:nvPr/>
              </p14:nvContentPartPr>
              <p14:xfrm>
                <a:off x="8058490" y="1356209"/>
                <a:ext cx="55440" cy="91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1298EDC-0D51-C26C-B57A-B02A2D32347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49850" y="1347209"/>
                  <a:ext cx="73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FD40ADA-8D25-B013-3C2C-2E19D142C36A}"/>
                    </a:ext>
                  </a:extLst>
                </p14:cNvPr>
                <p14:cNvContentPartPr/>
                <p14:nvPr/>
              </p14:nvContentPartPr>
              <p14:xfrm>
                <a:off x="8160370" y="1286009"/>
                <a:ext cx="50760" cy="59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FD40ADA-8D25-B013-3C2C-2E19D142C36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51370" y="1277369"/>
                  <a:ext cx="684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87EA0E1-C4AE-2852-F7A8-41163EBD93E1}"/>
                    </a:ext>
                  </a:extLst>
                </p14:cNvPr>
                <p14:cNvContentPartPr/>
                <p14:nvPr/>
              </p14:nvContentPartPr>
              <p14:xfrm>
                <a:off x="8270170" y="1133729"/>
                <a:ext cx="73800" cy="445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87EA0E1-C4AE-2852-F7A8-41163EBD93E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261170" y="1124729"/>
                  <a:ext cx="9144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B4BADAE-C02D-DC76-070F-3C85FB34C528}"/>
                    </a:ext>
                  </a:extLst>
                </p14:cNvPr>
                <p14:cNvContentPartPr/>
                <p14:nvPr/>
              </p14:nvContentPartPr>
              <p14:xfrm>
                <a:off x="8426770" y="1237769"/>
                <a:ext cx="141840" cy="284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B4BADAE-C02D-DC76-070F-3C85FB34C52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18130" y="1228769"/>
                  <a:ext cx="1594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B0C7552-0477-6461-5FF1-DBD38DAB71F2}"/>
                    </a:ext>
                  </a:extLst>
                </p14:cNvPr>
                <p14:cNvContentPartPr/>
                <p14:nvPr/>
              </p14:nvContentPartPr>
              <p14:xfrm>
                <a:off x="8607850" y="1363049"/>
                <a:ext cx="36720" cy="148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B0C7552-0477-6461-5FF1-DBD38DAB71F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98850" y="1354409"/>
                  <a:ext cx="54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3CC6A7C-FF69-D987-A92E-F5254CFF1418}"/>
                    </a:ext>
                  </a:extLst>
                </p14:cNvPr>
                <p14:cNvContentPartPr/>
                <p14:nvPr/>
              </p14:nvContentPartPr>
              <p14:xfrm>
                <a:off x="8618290" y="1320929"/>
                <a:ext cx="6840" cy="3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3CC6A7C-FF69-D987-A92E-F5254CFF141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09650" y="1311929"/>
                  <a:ext cx="24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9419109-B95D-6BFC-6228-3F0DFEC8A49A}"/>
                    </a:ext>
                  </a:extLst>
                </p14:cNvPr>
                <p14:cNvContentPartPr/>
                <p14:nvPr/>
              </p14:nvContentPartPr>
              <p14:xfrm>
                <a:off x="8710810" y="1187369"/>
                <a:ext cx="124920" cy="135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9419109-B95D-6BFC-6228-3F0DFEC8A49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702170" y="1178729"/>
                  <a:ext cx="142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D8173E7-2544-566C-1AFD-0B83E3F0CE16}"/>
                    </a:ext>
                  </a:extLst>
                </p14:cNvPr>
                <p14:cNvContentPartPr/>
                <p14:nvPr/>
              </p14:nvContentPartPr>
              <p14:xfrm>
                <a:off x="8922850" y="1083329"/>
                <a:ext cx="71280" cy="109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D8173E7-2544-566C-1AFD-0B83E3F0CE1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914210" y="1074689"/>
                  <a:ext cx="88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9F62044-151A-BABE-1BFE-78141FB52787}"/>
                    </a:ext>
                  </a:extLst>
                </p14:cNvPr>
                <p14:cNvContentPartPr/>
                <p14:nvPr/>
              </p14:nvContentPartPr>
              <p14:xfrm>
                <a:off x="8877490" y="1091249"/>
                <a:ext cx="160560" cy="139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9F62044-151A-BABE-1BFE-78141FB5278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868490" y="1082249"/>
                  <a:ext cx="178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B5FBDF5-83AD-AD95-864B-EED729F89710}"/>
                    </a:ext>
                  </a:extLst>
                </p14:cNvPr>
                <p14:cNvContentPartPr/>
                <p14:nvPr/>
              </p14:nvContentPartPr>
              <p14:xfrm>
                <a:off x="8975770" y="1064969"/>
                <a:ext cx="7200" cy="160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B5FBDF5-83AD-AD95-864B-EED729F8971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967130" y="1055969"/>
                  <a:ext cx="248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202C78E-A51B-E3CA-4FC3-8E11D1544C5F}"/>
                    </a:ext>
                  </a:extLst>
                </p14:cNvPr>
                <p14:cNvContentPartPr/>
                <p14:nvPr/>
              </p14:nvContentPartPr>
              <p14:xfrm>
                <a:off x="8869570" y="1135169"/>
                <a:ext cx="176400" cy="9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202C78E-A51B-E3CA-4FC3-8E11D1544C5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860570" y="1126529"/>
                  <a:ext cx="19404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1CFEC46-19C7-2078-29F9-D2841F53D81F}"/>
                  </a:ext>
                </a:extLst>
              </p14:cNvPr>
              <p14:cNvContentPartPr/>
              <p14:nvPr/>
            </p14:nvContentPartPr>
            <p14:xfrm>
              <a:off x="4093450" y="2824289"/>
              <a:ext cx="324720" cy="26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1CFEC46-19C7-2078-29F9-D2841F53D81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057450" y="2752649"/>
                <a:ext cx="3963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CD2FECF-8854-853C-B2D9-0034B99B4DBE}"/>
                  </a:ext>
                </a:extLst>
              </p14:cNvPr>
              <p14:cNvContentPartPr/>
              <p14:nvPr/>
            </p14:nvContentPartPr>
            <p14:xfrm>
              <a:off x="8873530" y="2916089"/>
              <a:ext cx="434160" cy="381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CD2FECF-8854-853C-B2D9-0034B99B4DB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837530" y="2844449"/>
                <a:ext cx="5058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584FA06-0F11-3A47-22FA-94316AE8E0C1}"/>
                  </a:ext>
                </a:extLst>
              </p14:cNvPr>
              <p14:cNvContentPartPr/>
              <p14:nvPr/>
            </p14:nvContentPartPr>
            <p14:xfrm>
              <a:off x="778930" y="3357449"/>
              <a:ext cx="619560" cy="143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584FA06-0F11-3A47-22FA-94316AE8E0C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70290" y="3348809"/>
                <a:ext cx="637200" cy="16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980ECF9E-88AD-AA1F-3525-255135AD7B02}"/>
              </a:ext>
            </a:extLst>
          </p:cNvPr>
          <p:cNvGrpSpPr/>
          <p:nvPr/>
        </p:nvGrpSpPr>
        <p:grpSpPr>
          <a:xfrm>
            <a:off x="843370" y="3019049"/>
            <a:ext cx="4267440" cy="1689480"/>
            <a:chOff x="843370" y="3019049"/>
            <a:chExt cx="4267440" cy="168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0FFCC76-FDD6-A099-39A4-E275D6EF4C5F}"/>
                    </a:ext>
                  </a:extLst>
                </p14:cNvPr>
                <p14:cNvContentPartPr/>
                <p14:nvPr/>
              </p14:nvContentPartPr>
              <p14:xfrm>
                <a:off x="1620610" y="3255929"/>
                <a:ext cx="373680" cy="340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0FFCC76-FDD6-A099-39A4-E275D6EF4C5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11970" y="3246929"/>
                  <a:ext cx="3913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6651334-6FF7-34C8-BE40-6A1E4E9ADE81}"/>
                    </a:ext>
                  </a:extLst>
                </p14:cNvPr>
                <p14:cNvContentPartPr/>
                <p14:nvPr/>
              </p14:nvContentPartPr>
              <p14:xfrm>
                <a:off x="2122090" y="3240089"/>
                <a:ext cx="239760" cy="238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6651334-6FF7-34C8-BE40-6A1E4E9ADE8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113090" y="3231449"/>
                  <a:ext cx="2574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CF2AF51-E21F-0AD4-2342-D4C4352F2F13}"/>
                    </a:ext>
                  </a:extLst>
                </p14:cNvPr>
                <p14:cNvContentPartPr/>
                <p14:nvPr/>
              </p14:nvContentPartPr>
              <p14:xfrm>
                <a:off x="2231890" y="3307769"/>
                <a:ext cx="167400" cy="23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CF2AF51-E21F-0AD4-2342-D4C4352F2F1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223250" y="3298769"/>
                  <a:ext cx="185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A63F71A-3769-C5C8-F061-B1D458D90488}"/>
                    </a:ext>
                  </a:extLst>
                </p14:cNvPr>
                <p14:cNvContentPartPr/>
                <p14:nvPr/>
              </p14:nvContentPartPr>
              <p14:xfrm>
                <a:off x="2386330" y="3248729"/>
                <a:ext cx="219240" cy="225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A63F71A-3769-C5C8-F061-B1D458D9048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77330" y="3240089"/>
                  <a:ext cx="2368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1E17BC1-2967-8B45-5402-531DF498AB72}"/>
                    </a:ext>
                  </a:extLst>
                </p14:cNvPr>
                <p14:cNvContentPartPr/>
                <p14:nvPr/>
              </p14:nvContentPartPr>
              <p14:xfrm>
                <a:off x="2477050" y="3316049"/>
                <a:ext cx="138600" cy="39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1E17BC1-2967-8B45-5402-531DF498AB7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68410" y="3307049"/>
                  <a:ext cx="156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C62DE20-D577-461F-7025-5B33DCE9E04C}"/>
                    </a:ext>
                  </a:extLst>
                </p14:cNvPr>
                <p14:cNvContentPartPr/>
                <p14:nvPr/>
              </p14:nvContentPartPr>
              <p14:xfrm>
                <a:off x="2627170" y="3375809"/>
                <a:ext cx="88920" cy="90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C62DE20-D577-461F-7025-5B33DCE9E04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618530" y="3366809"/>
                  <a:ext cx="1065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9469164-C596-3DF4-407D-41117A2C9E99}"/>
                    </a:ext>
                  </a:extLst>
                </p14:cNvPr>
                <p14:cNvContentPartPr/>
                <p14:nvPr/>
              </p14:nvContentPartPr>
              <p14:xfrm>
                <a:off x="2919130" y="3348089"/>
                <a:ext cx="81000" cy="132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9469164-C596-3DF4-407D-41117A2C9E9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910130" y="3339449"/>
                  <a:ext cx="98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161508D-20E6-DA5F-BF9B-CA00A53EA3F8}"/>
                    </a:ext>
                  </a:extLst>
                </p14:cNvPr>
                <p14:cNvContentPartPr/>
                <p14:nvPr/>
              </p14:nvContentPartPr>
              <p14:xfrm>
                <a:off x="3084730" y="3390929"/>
                <a:ext cx="53640" cy="91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161508D-20E6-DA5F-BF9B-CA00A53EA3F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76090" y="3382289"/>
                  <a:ext cx="71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E13EB23-8E7D-CB04-074C-E8A1B095F8FB}"/>
                    </a:ext>
                  </a:extLst>
                </p14:cNvPr>
                <p14:cNvContentPartPr/>
                <p14:nvPr/>
              </p14:nvContentPartPr>
              <p14:xfrm>
                <a:off x="3188410" y="3375449"/>
                <a:ext cx="104040" cy="108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E13EB23-8E7D-CB04-074C-E8A1B095F8F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179410" y="3366809"/>
                  <a:ext cx="121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B6D74D1-6C21-3453-BE88-AD43A45DCF3D}"/>
                    </a:ext>
                  </a:extLst>
                </p14:cNvPr>
                <p14:cNvContentPartPr/>
                <p14:nvPr/>
              </p14:nvContentPartPr>
              <p14:xfrm>
                <a:off x="3329890" y="3276089"/>
                <a:ext cx="27720" cy="226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B6D74D1-6C21-3453-BE88-AD43A45DCF3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21250" y="3267089"/>
                  <a:ext cx="453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FB03D5C-30C8-28D1-E500-C9216AF48A7F}"/>
                    </a:ext>
                  </a:extLst>
                </p14:cNvPr>
                <p14:cNvContentPartPr/>
                <p14:nvPr/>
              </p14:nvContentPartPr>
              <p14:xfrm>
                <a:off x="3374890" y="3408569"/>
                <a:ext cx="69840" cy="97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FB03D5C-30C8-28D1-E500-C9216AF48A7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66250" y="3399929"/>
                  <a:ext cx="87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D9C3D00-EFE7-E0ED-4557-8B7467C58A92}"/>
                    </a:ext>
                  </a:extLst>
                </p14:cNvPr>
                <p14:cNvContentPartPr/>
                <p14:nvPr/>
              </p14:nvContentPartPr>
              <p14:xfrm>
                <a:off x="3511330" y="3409289"/>
                <a:ext cx="72000" cy="86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D9C3D00-EFE7-E0ED-4557-8B7467C58A9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02690" y="3400649"/>
                  <a:ext cx="89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FB6B318-FFD8-8812-14C2-045B1615FD78}"/>
                    </a:ext>
                  </a:extLst>
                </p14:cNvPr>
                <p14:cNvContentPartPr/>
                <p14:nvPr/>
              </p14:nvContentPartPr>
              <p14:xfrm>
                <a:off x="3616090" y="3381929"/>
                <a:ext cx="63000" cy="125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FB6B318-FFD8-8812-14C2-045B1615FD7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07090" y="3373289"/>
                  <a:ext cx="80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AEB859A-5352-5978-C8A2-3B34B41BA3F6}"/>
                    </a:ext>
                  </a:extLst>
                </p14:cNvPr>
                <p14:cNvContentPartPr/>
                <p14:nvPr/>
              </p14:nvContentPartPr>
              <p14:xfrm>
                <a:off x="3885730" y="3306689"/>
                <a:ext cx="441720" cy="208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AEB859A-5352-5978-C8A2-3B34B41BA3F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876730" y="3298049"/>
                  <a:ext cx="4593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B29AE03-BFF4-4C55-6F3F-42B98AA6D3DA}"/>
                    </a:ext>
                  </a:extLst>
                </p14:cNvPr>
                <p14:cNvContentPartPr/>
                <p14:nvPr/>
              </p14:nvContentPartPr>
              <p14:xfrm>
                <a:off x="4421410" y="3461489"/>
                <a:ext cx="111600" cy="214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B29AE03-BFF4-4C55-6F3F-42B98AA6D3D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412410" y="3452489"/>
                  <a:ext cx="129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2F069A1-826C-D696-9E82-F996FF1BC362}"/>
                    </a:ext>
                  </a:extLst>
                </p14:cNvPr>
                <p14:cNvContentPartPr/>
                <p14:nvPr/>
              </p14:nvContentPartPr>
              <p14:xfrm>
                <a:off x="4590610" y="3433049"/>
                <a:ext cx="153000" cy="77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2F069A1-826C-D696-9E82-F996FF1BC36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581970" y="3424409"/>
                  <a:ext cx="170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CA6EBFD-9D0C-6401-DA7F-24C83CDF7636}"/>
                    </a:ext>
                  </a:extLst>
                </p14:cNvPr>
                <p14:cNvContentPartPr/>
                <p14:nvPr/>
              </p14:nvContentPartPr>
              <p14:xfrm>
                <a:off x="4770970" y="3258809"/>
                <a:ext cx="177120" cy="245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CA6EBFD-9D0C-6401-DA7F-24C83CDF763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762330" y="3250169"/>
                  <a:ext cx="1947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20B6FA8-A454-CFD2-530A-524433692249}"/>
                    </a:ext>
                  </a:extLst>
                </p14:cNvPr>
                <p14:cNvContentPartPr/>
                <p14:nvPr/>
              </p14:nvContentPartPr>
              <p14:xfrm>
                <a:off x="5025490" y="3444209"/>
                <a:ext cx="85320" cy="69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20B6FA8-A454-CFD2-530A-52443369224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016850" y="3435569"/>
                  <a:ext cx="102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BEB6572-D1CA-8770-1588-374EDC7CDC95}"/>
                    </a:ext>
                  </a:extLst>
                </p14:cNvPr>
                <p14:cNvContentPartPr/>
                <p14:nvPr/>
              </p14:nvContentPartPr>
              <p14:xfrm>
                <a:off x="843370" y="3591809"/>
                <a:ext cx="255600" cy="221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BEB6572-D1CA-8770-1588-374EDC7CDC9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4730" y="3582809"/>
                  <a:ext cx="2732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DF018C6-831E-0E9A-569F-0672CA6C97CD}"/>
                    </a:ext>
                  </a:extLst>
                </p14:cNvPr>
                <p14:cNvContentPartPr/>
                <p14:nvPr/>
              </p14:nvContentPartPr>
              <p14:xfrm>
                <a:off x="964690" y="3671729"/>
                <a:ext cx="192960" cy="15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DF018C6-831E-0E9A-569F-0672CA6C97C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55690" y="3663089"/>
                  <a:ext cx="210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396A3C0-7353-8251-161E-7B08D5A166FD}"/>
                    </a:ext>
                  </a:extLst>
                </p14:cNvPr>
                <p14:cNvContentPartPr/>
                <p14:nvPr/>
              </p14:nvContentPartPr>
              <p14:xfrm>
                <a:off x="1276090" y="3546809"/>
                <a:ext cx="571680" cy="258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396A3C0-7353-8251-161E-7B08D5A166F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267450" y="3537809"/>
                  <a:ext cx="5893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B1F0BBC-7625-595E-D2A6-F79B65DEDE48}"/>
                    </a:ext>
                  </a:extLst>
                </p14:cNvPr>
                <p14:cNvContentPartPr/>
                <p14:nvPr/>
              </p14:nvContentPartPr>
              <p14:xfrm>
                <a:off x="1727170" y="3615569"/>
                <a:ext cx="170280" cy="39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B1F0BBC-7625-595E-D2A6-F79B65DEDE4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718530" y="3606929"/>
                  <a:ext cx="187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BE6734D-233C-0948-CF4B-C34D6748014A}"/>
                    </a:ext>
                  </a:extLst>
                </p14:cNvPr>
                <p14:cNvContentPartPr/>
                <p14:nvPr/>
              </p14:nvContentPartPr>
              <p14:xfrm>
                <a:off x="2105170" y="3696569"/>
                <a:ext cx="327600" cy="114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BE6734D-233C-0948-CF4B-C34D6748014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096170" y="3687929"/>
                  <a:ext cx="345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8C30AA8-2F9C-B76E-84D8-925B22C2D96A}"/>
                    </a:ext>
                  </a:extLst>
                </p14:cNvPr>
                <p14:cNvContentPartPr/>
                <p14:nvPr/>
              </p14:nvContentPartPr>
              <p14:xfrm>
                <a:off x="2621410" y="3558329"/>
                <a:ext cx="315000" cy="347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8C30AA8-2F9C-B76E-84D8-925B22C2D96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612770" y="3549689"/>
                  <a:ext cx="3326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46BE4F5-0552-FFD0-7A46-54CC0B34DC4A}"/>
                    </a:ext>
                  </a:extLst>
                </p14:cNvPr>
                <p14:cNvContentPartPr/>
                <p14:nvPr/>
              </p14:nvContentPartPr>
              <p14:xfrm>
                <a:off x="3086530" y="3568769"/>
                <a:ext cx="1032840" cy="246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46BE4F5-0552-FFD0-7A46-54CC0B34DC4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077890" y="3559769"/>
                  <a:ext cx="10504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58C77B3-E275-DFB8-B662-0836AEDC15E6}"/>
                    </a:ext>
                  </a:extLst>
                </p14:cNvPr>
                <p14:cNvContentPartPr/>
                <p14:nvPr/>
              </p14:nvContentPartPr>
              <p14:xfrm>
                <a:off x="4295770" y="3685049"/>
                <a:ext cx="110160" cy="176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58C77B3-E275-DFB8-B662-0836AEDC15E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86770" y="3676409"/>
                  <a:ext cx="127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EAA109B-8B7D-B260-03CD-20540E03813C}"/>
                    </a:ext>
                  </a:extLst>
                </p14:cNvPr>
                <p14:cNvContentPartPr/>
                <p14:nvPr/>
              </p14:nvContentPartPr>
              <p14:xfrm>
                <a:off x="849850" y="3980609"/>
                <a:ext cx="108360" cy="91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EAA109B-8B7D-B260-03CD-20540E03813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41210" y="3971969"/>
                  <a:ext cx="126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4FC0AFE-D8D6-58CF-26A7-C07BA1287A7E}"/>
                    </a:ext>
                  </a:extLst>
                </p14:cNvPr>
                <p14:cNvContentPartPr/>
                <p14:nvPr/>
              </p14:nvContentPartPr>
              <p14:xfrm>
                <a:off x="1059730" y="3907529"/>
                <a:ext cx="12600" cy="146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4FC0AFE-D8D6-58CF-26A7-C07BA1287A7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50730" y="3898889"/>
                  <a:ext cx="30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A50D477-F49B-FD1A-6CB0-FACA0C04FCCF}"/>
                    </a:ext>
                  </a:extLst>
                </p14:cNvPr>
                <p14:cNvContentPartPr/>
                <p14:nvPr/>
              </p14:nvContentPartPr>
              <p14:xfrm>
                <a:off x="1170250" y="3841289"/>
                <a:ext cx="5400" cy="213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A50D477-F49B-FD1A-6CB0-FACA0C04FCC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61610" y="3832289"/>
                  <a:ext cx="23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63AC4B3-1BD5-C74C-382F-F156420FBC45}"/>
                    </a:ext>
                  </a:extLst>
                </p14:cNvPr>
                <p14:cNvContentPartPr/>
                <p14:nvPr/>
              </p14:nvContentPartPr>
              <p14:xfrm>
                <a:off x="1123090" y="3952529"/>
                <a:ext cx="70200" cy="32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63AC4B3-1BD5-C74C-382F-F156420FBC4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14450" y="3943529"/>
                  <a:ext cx="87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F19A776-5AA9-6919-14DE-7C99E0CCBE1F}"/>
                    </a:ext>
                  </a:extLst>
                </p14:cNvPr>
                <p14:cNvContentPartPr/>
                <p14:nvPr/>
              </p14:nvContentPartPr>
              <p14:xfrm>
                <a:off x="1244410" y="3839849"/>
                <a:ext cx="83160" cy="200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F19A776-5AA9-6919-14DE-7C99E0CCBE1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235410" y="3831209"/>
                  <a:ext cx="1008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73DABFC-308A-B6D2-74AE-614DE40C0132}"/>
                    </a:ext>
                  </a:extLst>
                </p14:cNvPr>
                <p14:cNvContentPartPr/>
                <p14:nvPr/>
              </p14:nvContentPartPr>
              <p14:xfrm>
                <a:off x="1456090" y="3978809"/>
                <a:ext cx="751680" cy="279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73DABFC-308A-B6D2-74AE-614DE40C013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447090" y="3970169"/>
                  <a:ext cx="7693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C7943AA-5365-A9AE-AD68-4386C81D188D}"/>
                    </a:ext>
                  </a:extLst>
                </p14:cNvPr>
                <p14:cNvContentPartPr/>
                <p14:nvPr/>
              </p14:nvContentPartPr>
              <p14:xfrm>
                <a:off x="2434210" y="3957929"/>
                <a:ext cx="11880" cy="158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C7943AA-5365-A9AE-AD68-4386C81D188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425210" y="3948929"/>
                  <a:ext cx="29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9005DC0-307A-BE92-D30F-12C98549CC40}"/>
                    </a:ext>
                  </a:extLst>
                </p14:cNvPr>
                <p14:cNvContentPartPr/>
                <p14:nvPr/>
              </p14:nvContentPartPr>
              <p14:xfrm>
                <a:off x="2492530" y="3971969"/>
                <a:ext cx="139320" cy="176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9005DC0-307A-BE92-D30F-12C98549CC4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483530" y="3962969"/>
                  <a:ext cx="156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F73B87B-19BC-997B-C114-2FA21B476AE7}"/>
                    </a:ext>
                  </a:extLst>
                </p14:cNvPr>
                <p14:cNvContentPartPr/>
                <p14:nvPr/>
              </p14:nvContentPartPr>
              <p14:xfrm>
                <a:off x="2660290" y="4071329"/>
                <a:ext cx="18720" cy="75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F73B87B-19BC-997B-C114-2FA21B476AE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651650" y="4062689"/>
                  <a:ext cx="36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035415F-1E38-D780-A9F7-02376AB9821B}"/>
                    </a:ext>
                  </a:extLst>
                </p14:cNvPr>
                <p14:cNvContentPartPr/>
                <p14:nvPr/>
              </p14:nvContentPartPr>
              <p14:xfrm>
                <a:off x="2740570" y="3978449"/>
                <a:ext cx="115200" cy="162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035415F-1E38-D780-A9F7-02376AB9821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731570" y="3969809"/>
                  <a:ext cx="132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7B05F68-63ED-BA2E-CB1C-09D9F6595C2A}"/>
                    </a:ext>
                  </a:extLst>
                </p14:cNvPr>
                <p14:cNvContentPartPr/>
                <p14:nvPr/>
              </p14:nvContentPartPr>
              <p14:xfrm>
                <a:off x="2897890" y="3979889"/>
                <a:ext cx="2880" cy="161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7B05F68-63ED-BA2E-CB1C-09D9F6595C2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88890" y="3970889"/>
                  <a:ext cx="20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3A82B01-A6D1-4505-9BBF-EE0D42ABF604}"/>
                    </a:ext>
                  </a:extLst>
                </p14:cNvPr>
                <p14:cNvContentPartPr/>
                <p14:nvPr/>
              </p14:nvContentPartPr>
              <p14:xfrm>
                <a:off x="3017410" y="3970889"/>
                <a:ext cx="137160" cy="145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3A82B01-A6D1-4505-9BBF-EE0D42ABF60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08410" y="3962249"/>
                  <a:ext cx="154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E029549-79BB-C276-20D3-F35436732187}"/>
                    </a:ext>
                  </a:extLst>
                </p14:cNvPr>
                <p14:cNvContentPartPr/>
                <p14:nvPr/>
              </p14:nvContentPartPr>
              <p14:xfrm>
                <a:off x="3194890" y="4017329"/>
                <a:ext cx="129600" cy="97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E029549-79BB-C276-20D3-F3543673218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186250" y="4008329"/>
                  <a:ext cx="1472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986E61D-7AD3-3871-4C93-47310F2E3CCF}"/>
                    </a:ext>
                  </a:extLst>
                </p14:cNvPr>
                <p14:cNvContentPartPr/>
                <p14:nvPr/>
              </p14:nvContentPartPr>
              <p14:xfrm>
                <a:off x="3353290" y="3926249"/>
                <a:ext cx="170280" cy="202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986E61D-7AD3-3871-4C93-47310F2E3CC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344650" y="3917249"/>
                  <a:ext cx="187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187229C-5170-B5BD-EF4A-06BEB074242F}"/>
                    </a:ext>
                  </a:extLst>
                </p14:cNvPr>
                <p14:cNvContentPartPr/>
                <p14:nvPr/>
              </p14:nvContentPartPr>
              <p14:xfrm>
                <a:off x="3692050" y="3914369"/>
                <a:ext cx="885600" cy="260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187229C-5170-B5BD-EF4A-06BEB074242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683050" y="3905729"/>
                  <a:ext cx="9032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750B357-B7D3-2FAE-5F45-6D2967A6095B}"/>
                    </a:ext>
                  </a:extLst>
                </p14:cNvPr>
                <p14:cNvContentPartPr/>
                <p14:nvPr/>
              </p14:nvContentPartPr>
              <p14:xfrm>
                <a:off x="906730" y="4253129"/>
                <a:ext cx="109080" cy="253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750B357-B7D3-2FAE-5F45-6D2967A6095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97730" y="4244489"/>
                  <a:ext cx="1267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73249FF-7E59-10AB-34D0-974B9C0025AB}"/>
                    </a:ext>
                  </a:extLst>
                </p14:cNvPr>
                <p14:cNvContentPartPr/>
                <p14:nvPr/>
              </p14:nvContentPartPr>
              <p14:xfrm>
                <a:off x="1076290" y="4397849"/>
                <a:ext cx="155880" cy="106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73249FF-7E59-10AB-34D0-974B9C0025A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67650" y="4388849"/>
                  <a:ext cx="1735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75870EA-E78B-7653-CA66-6303D7E65689}"/>
                    </a:ext>
                  </a:extLst>
                </p14:cNvPr>
                <p14:cNvContentPartPr/>
                <p14:nvPr/>
              </p14:nvContentPartPr>
              <p14:xfrm>
                <a:off x="1235050" y="4173209"/>
                <a:ext cx="127080" cy="150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75870EA-E78B-7653-CA66-6303D7E6568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226050" y="4164569"/>
                  <a:ext cx="144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EF91931-7A8F-86E4-E390-7136960B5162}"/>
                    </a:ext>
                  </a:extLst>
                </p14:cNvPr>
                <p14:cNvContentPartPr/>
                <p14:nvPr/>
              </p14:nvContentPartPr>
              <p14:xfrm>
                <a:off x="1641490" y="4270049"/>
                <a:ext cx="531000" cy="438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EF91931-7A8F-86E4-E390-7136960B516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632850" y="4261409"/>
                  <a:ext cx="54864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F847492-B8C4-C6C0-E478-9B6B53EA14C8}"/>
                    </a:ext>
                  </a:extLst>
                </p14:cNvPr>
                <p14:cNvContentPartPr/>
                <p14:nvPr/>
              </p14:nvContentPartPr>
              <p14:xfrm>
                <a:off x="2297050" y="4216049"/>
                <a:ext cx="752400" cy="273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F847492-B8C4-C6C0-E478-9B6B53EA14C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288410" y="4207049"/>
                  <a:ext cx="7700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02A399E-E9A6-ACFE-0292-A0471EDA2C01}"/>
                    </a:ext>
                  </a:extLst>
                </p14:cNvPr>
                <p14:cNvContentPartPr/>
                <p14:nvPr/>
              </p14:nvContentPartPr>
              <p14:xfrm>
                <a:off x="3114250" y="4470209"/>
                <a:ext cx="10080" cy="17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02A399E-E9A6-ACFE-0292-A0471EDA2C0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105250" y="4461569"/>
                  <a:ext cx="27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AA2828A-B90C-5E6B-7AD7-7C06FF1B9460}"/>
                    </a:ext>
                  </a:extLst>
                </p14:cNvPr>
                <p14:cNvContentPartPr/>
                <p14:nvPr/>
              </p14:nvContentPartPr>
              <p14:xfrm>
                <a:off x="1194730" y="3028769"/>
                <a:ext cx="1870920" cy="268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AA2828A-B90C-5E6B-7AD7-7C06FF1B946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85730" y="3020129"/>
                  <a:ext cx="18885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013F723-8A58-1A41-3AD9-C0CCB86D0F26}"/>
                    </a:ext>
                  </a:extLst>
                </p14:cNvPr>
                <p14:cNvContentPartPr/>
                <p14:nvPr/>
              </p14:nvContentPartPr>
              <p14:xfrm>
                <a:off x="2870890" y="3019049"/>
                <a:ext cx="244440" cy="108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013F723-8A58-1A41-3AD9-C0CCB86D0F2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862250" y="3010409"/>
                  <a:ext cx="26208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BDAA9A1F-33F2-47D3-0080-5AFD5FA54C0B}"/>
              </a:ext>
            </a:extLst>
          </p:cNvPr>
          <p:cNvGrpSpPr/>
          <p:nvPr/>
        </p:nvGrpSpPr>
        <p:grpSpPr>
          <a:xfrm>
            <a:off x="140650" y="1951289"/>
            <a:ext cx="2889720" cy="1022760"/>
            <a:chOff x="140650" y="1951289"/>
            <a:chExt cx="2889720" cy="102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449BADA-37BC-39B3-42BD-9CAC0AA8A98D}"/>
                    </a:ext>
                  </a:extLst>
                </p14:cNvPr>
                <p14:cNvContentPartPr/>
                <p14:nvPr/>
              </p14:nvContentPartPr>
              <p14:xfrm>
                <a:off x="2159170" y="2242889"/>
                <a:ext cx="825840" cy="255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449BADA-37BC-39B3-42BD-9CAC0AA8A98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150170" y="2234249"/>
                  <a:ext cx="8434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CE6154C-37D9-3278-5AB4-6375EFBB666D}"/>
                    </a:ext>
                  </a:extLst>
                </p14:cNvPr>
                <p14:cNvContentPartPr/>
                <p14:nvPr/>
              </p14:nvContentPartPr>
              <p14:xfrm>
                <a:off x="2841010" y="2422169"/>
                <a:ext cx="189360" cy="79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CE6154C-37D9-3278-5AB4-6375EFBB666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832370" y="2413169"/>
                  <a:ext cx="207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12026B7-27D1-8240-6C00-5BF72BEE249F}"/>
                    </a:ext>
                  </a:extLst>
                </p14:cNvPr>
                <p14:cNvContentPartPr/>
                <p14:nvPr/>
              </p14:nvContentPartPr>
              <p14:xfrm>
                <a:off x="778210" y="2035889"/>
                <a:ext cx="136440" cy="247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12026B7-27D1-8240-6C00-5BF72BEE249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69570" y="2026889"/>
                  <a:ext cx="154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4B91DDD-78CA-E7A6-EC1A-975B0C971EEC}"/>
                    </a:ext>
                  </a:extLst>
                </p14:cNvPr>
                <p14:cNvContentPartPr/>
                <p14:nvPr/>
              </p14:nvContentPartPr>
              <p14:xfrm>
                <a:off x="938050" y="2168369"/>
                <a:ext cx="33480" cy="128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4B91DDD-78CA-E7A6-EC1A-975B0C971EE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29410" y="2159369"/>
                  <a:ext cx="51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C388494-3E60-02FF-F54A-2DE063FEA708}"/>
                    </a:ext>
                  </a:extLst>
                </p14:cNvPr>
                <p14:cNvContentPartPr/>
                <p14:nvPr/>
              </p14:nvContentPartPr>
              <p14:xfrm>
                <a:off x="946690" y="2083409"/>
                <a:ext cx="20160" cy="24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C388494-3E60-02FF-F54A-2DE063FEA70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38050" y="2074409"/>
                  <a:ext cx="37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E5CC47D-A60B-CBF1-B8E8-E0ABF1B524F3}"/>
                    </a:ext>
                  </a:extLst>
                </p14:cNvPr>
                <p14:cNvContentPartPr/>
                <p14:nvPr/>
              </p14:nvContentPartPr>
              <p14:xfrm>
                <a:off x="986650" y="1985129"/>
                <a:ext cx="152280" cy="119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E5CC47D-A60B-CBF1-B8E8-E0ABF1B524F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77650" y="1976489"/>
                  <a:ext cx="169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B885300-9C8F-6282-BFD4-06D0577F9958}"/>
                    </a:ext>
                  </a:extLst>
                </p14:cNvPr>
                <p14:cNvContentPartPr/>
                <p14:nvPr/>
              </p14:nvContentPartPr>
              <p14:xfrm>
                <a:off x="1183210" y="1951289"/>
                <a:ext cx="144360" cy="1569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B885300-9C8F-6282-BFD4-06D0577F995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74570" y="1942289"/>
                  <a:ext cx="1620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94A362C-EF9A-DB5E-2DCB-B05177A3A1A3}"/>
                    </a:ext>
                  </a:extLst>
                </p14:cNvPr>
                <p14:cNvContentPartPr/>
                <p14:nvPr/>
              </p14:nvContentPartPr>
              <p14:xfrm>
                <a:off x="1168810" y="1987649"/>
                <a:ext cx="113040" cy="108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94A362C-EF9A-DB5E-2DCB-B05177A3A1A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60170" y="1979009"/>
                  <a:ext cx="130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A2D101D-9E3F-96AA-A9DC-631DAE7B85DB}"/>
                    </a:ext>
                  </a:extLst>
                </p14:cNvPr>
                <p14:cNvContentPartPr/>
                <p14:nvPr/>
              </p14:nvContentPartPr>
              <p14:xfrm>
                <a:off x="1168810" y="2054609"/>
                <a:ext cx="204120" cy="39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A2D101D-9E3F-96AA-A9DC-631DAE7B85D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60170" y="2045969"/>
                  <a:ext cx="221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3BC1A1E-7E39-90E1-DC42-1497D91CAB3D}"/>
                    </a:ext>
                  </a:extLst>
                </p14:cNvPr>
                <p14:cNvContentPartPr/>
                <p14:nvPr/>
              </p14:nvContentPartPr>
              <p14:xfrm>
                <a:off x="1244410" y="1962449"/>
                <a:ext cx="32760" cy="190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3BC1A1E-7E39-90E1-DC42-1497D91CAB3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235770" y="1953809"/>
                  <a:ext cx="50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1FEADA5-BFA2-F4A3-D2EA-6B7EF8256050}"/>
                    </a:ext>
                  </a:extLst>
                </p14:cNvPr>
                <p14:cNvContentPartPr/>
                <p14:nvPr/>
              </p14:nvContentPartPr>
              <p14:xfrm>
                <a:off x="1597210" y="2099609"/>
                <a:ext cx="7200" cy="207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1FEADA5-BFA2-F4A3-D2EA-6B7EF825605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588210" y="2090609"/>
                  <a:ext cx="24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D48F0FB-72A3-4122-31FA-A435993AA89B}"/>
                    </a:ext>
                  </a:extLst>
                </p14:cNvPr>
                <p14:cNvContentPartPr/>
                <p14:nvPr/>
              </p14:nvContentPartPr>
              <p14:xfrm>
                <a:off x="1504330" y="2215529"/>
                <a:ext cx="200520" cy="19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D48F0FB-72A3-4122-31FA-A435993AA89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495690" y="2206889"/>
                  <a:ext cx="218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227A8BD-A6D6-C9F6-F198-34EEFDD83C4F}"/>
                    </a:ext>
                  </a:extLst>
                </p14:cNvPr>
                <p14:cNvContentPartPr/>
                <p14:nvPr/>
              </p14:nvContentPartPr>
              <p14:xfrm>
                <a:off x="1777930" y="2153969"/>
                <a:ext cx="26640" cy="283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227A8BD-A6D6-C9F6-F198-34EEFDD83C4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769290" y="2144969"/>
                  <a:ext cx="442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CB9D79C-6BDB-FDAB-B1C5-96E70AE6BD48}"/>
                    </a:ext>
                  </a:extLst>
                </p14:cNvPr>
                <p14:cNvContentPartPr/>
                <p14:nvPr/>
              </p14:nvContentPartPr>
              <p14:xfrm>
                <a:off x="1754890" y="2132009"/>
                <a:ext cx="141120" cy="148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CB9D79C-6BDB-FDAB-B1C5-96E70AE6BD4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746250" y="2123009"/>
                  <a:ext cx="158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A123F34-A448-D575-D223-E2C4B039164D}"/>
                    </a:ext>
                  </a:extLst>
                </p14:cNvPr>
                <p14:cNvContentPartPr/>
                <p14:nvPr/>
              </p14:nvContentPartPr>
              <p14:xfrm>
                <a:off x="185650" y="2353049"/>
                <a:ext cx="754560" cy="429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A123F34-A448-D575-D223-E2C4B039164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77010" y="2344049"/>
                  <a:ext cx="77220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2FB8924-8E3F-1224-FD1C-63F7273E58AA}"/>
                    </a:ext>
                  </a:extLst>
                </p14:cNvPr>
                <p14:cNvContentPartPr/>
                <p14:nvPr/>
              </p14:nvContentPartPr>
              <p14:xfrm>
                <a:off x="1111930" y="2350529"/>
                <a:ext cx="288360" cy="399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2FB8924-8E3F-1224-FD1C-63F7273E58A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03290" y="2341529"/>
                  <a:ext cx="3060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83D61FB-33D2-99A8-E781-CD550277D3E3}"/>
                    </a:ext>
                  </a:extLst>
                </p14:cNvPr>
                <p14:cNvContentPartPr/>
                <p14:nvPr/>
              </p14:nvContentPartPr>
              <p14:xfrm>
                <a:off x="1613050" y="2422169"/>
                <a:ext cx="186840" cy="227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83D61FB-33D2-99A8-E781-CD550277D3E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604050" y="2413529"/>
                  <a:ext cx="2044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AF3895D-5C55-AED8-CF26-1943ED1E49BF}"/>
                    </a:ext>
                  </a:extLst>
                </p14:cNvPr>
                <p14:cNvContentPartPr/>
                <p14:nvPr/>
              </p14:nvContentPartPr>
              <p14:xfrm>
                <a:off x="1881250" y="2562569"/>
                <a:ext cx="827280" cy="146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AF3895D-5C55-AED8-CF26-1943ED1E49B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872250" y="2553929"/>
                  <a:ext cx="844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39B9201-D2C6-7338-C6CD-80AE744DC16F}"/>
                    </a:ext>
                  </a:extLst>
                </p14:cNvPr>
                <p14:cNvContentPartPr/>
                <p14:nvPr/>
              </p14:nvContentPartPr>
              <p14:xfrm>
                <a:off x="2154130" y="2519369"/>
                <a:ext cx="338760" cy="11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39B9201-D2C6-7338-C6CD-80AE744DC16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145490" y="2510729"/>
                  <a:ext cx="356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98B748D-73B7-AEE2-A641-9B638B3B4E6B}"/>
                    </a:ext>
                  </a:extLst>
                </p14:cNvPr>
                <p14:cNvContentPartPr/>
                <p14:nvPr/>
              </p14:nvContentPartPr>
              <p14:xfrm>
                <a:off x="140650" y="2702249"/>
                <a:ext cx="249480" cy="252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98B748D-73B7-AEE2-A641-9B638B3B4E6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32010" y="2693249"/>
                  <a:ext cx="2671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79CE11B-DD07-1FBF-6659-C59DCE45FD12}"/>
                    </a:ext>
                  </a:extLst>
                </p14:cNvPr>
                <p14:cNvContentPartPr/>
                <p14:nvPr/>
              </p14:nvContentPartPr>
              <p14:xfrm>
                <a:off x="237850" y="2769209"/>
                <a:ext cx="202680" cy="10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79CE11B-DD07-1FBF-6659-C59DCE45FD1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29210" y="2760569"/>
                  <a:ext cx="220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31D0CF5-DADE-B14B-9406-00A9B7A534E3}"/>
                    </a:ext>
                  </a:extLst>
                </p14:cNvPr>
                <p14:cNvContentPartPr/>
                <p14:nvPr/>
              </p14:nvContentPartPr>
              <p14:xfrm>
                <a:off x="836530" y="2708009"/>
                <a:ext cx="86760" cy="259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31D0CF5-DADE-B14B-9406-00A9B7A534E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27530" y="2699369"/>
                  <a:ext cx="1044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4ED2A7F-0E07-90A9-C950-8302D485BF84}"/>
                    </a:ext>
                  </a:extLst>
                </p14:cNvPr>
                <p14:cNvContentPartPr/>
                <p14:nvPr/>
              </p14:nvContentPartPr>
              <p14:xfrm>
                <a:off x="942010" y="2804129"/>
                <a:ext cx="188280" cy="169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4ED2A7F-0E07-90A9-C950-8302D485BF8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33010" y="2795129"/>
                  <a:ext cx="205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285F2FC-678B-B7CB-F6ED-1764BA5B0036}"/>
                    </a:ext>
                  </a:extLst>
                </p14:cNvPr>
                <p14:cNvContentPartPr/>
                <p14:nvPr/>
              </p14:nvContentPartPr>
              <p14:xfrm>
                <a:off x="1239730" y="2829329"/>
                <a:ext cx="126720" cy="20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285F2FC-678B-B7CB-F6ED-1764BA5B003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230730" y="2820329"/>
                  <a:ext cx="144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22EB06C-9E49-AA61-E09C-E634C56D8E6E}"/>
                    </a:ext>
                  </a:extLst>
                </p14:cNvPr>
                <p14:cNvContentPartPr/>
                <p14:nvPr/>
              </p14:nvContentPartPr>
              <p14:xfrm>
                <a:off x="1237930" y="2912489"/>
                <a:ext cx="99000" cy="5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22EB06C-9E49-AA61-E09C-E634C56D8E6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229290" y="2903489"/>
                  <a:ext cx="116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6B5A403-A506-C169-627F-D85D4ABFCF6F}"/>
                    </a:ext>
                  </a:extLst>
                </p14:cNvPr>
                <p14:cNvContentPartPr/>
                <p14:nvPr/>
              </p14:nvContentPartPr>
              <p14:xfrm>
                <a:off x="1440970" y="2792249"/>
                <a:ext cx="140760" cy="126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6B5A403-A506-C169-627F-D85D4ABFCF6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431970" y="2783249"/>
                  <a:ext cx="158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2317E1A-3723-666C-255E-DC3D85339EF9}"/>
                    </a:ext>
                  </a:extLst>
                </p14:cNvPr>
                <p14:cNvContentPartPr/>
                <p14:nvPr/>
              </p14:nvContentPartPr>
              <p14:xfrm>
                <a:off x="1654090" y="2848769"/>
                <a:ext cx="8280" cy="68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2317E1A-3723-666C-255E-DC3D85339EF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645450" y="2840129"/>
                  <a:ext cx="259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AF170D3-8D34-F4FE-8A4D-5DA71C8DB1E8}"/>
                    </a:ext>
                  </a:extLst>
                </p14:cNvPr>
                <p14:cNvContentPartPr/>
                <p14:nvPr/>
              </p14:nvContentPartPr>
              <p14:xfrm>
                <a:off x="1791970" y="2772449"/>
                <a:ext cx="12240" cy="167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AF170D3-8D34-F4FE-8A4D-5DA71C8DB1E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782970" y="2763449"/>
                  <a:ext cx="29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C68C27A-4FBD-A9C6-DE77-BC1B98E1584E}"/>
                    </a:ext>
                  </a:extLst>
                </p14:cNvPr>
                <p14:cNvContentPartPr/>
                <p14:nvPr/>
              </p14:nvContentPartPr>
              <p14:xfrm>
                <a:off x="1694410" y="2762369"/>
                <a:ext cx="147960" cy="874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C68C27A-4FBD-A9C6-DE77-BC1B98E1584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685770" y="2753369"/>
                  <a:ext cx="165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D93681F-4A11-5512-39A4-936852474A6F}"/>
                    </a:ext>
                  </a:extLst>
                </p14:cNvPr>
                <p14:cNvContentPartPr/>
                <p14:nvPr/>
              </p14:nvContentPartPr>
              <p14:xfrm>
                <a:off x="1881610" y="2790449"/>
                <a:ext cx="69840" cy="147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D93681F-4A11-5512-39A4-936852474A6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872610" y="2781809"/>
                  <a:ext cx="87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F62B392-7763-5E4B-D1DC-7F40250F7F0D}"/>
                    </a:ext>
                  </a:extLst>
                </p14:cNvPr>
                <p14:cNvContentPartPr/>
                <p14:nvPr/>
              </p14:nvContentPartPr>
              <p14:xfrm>
                <a:off x="1887010" y="2786849"/>
                <a:ext cx="125280" cy="21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F62B392-7763-5E4B-D1DC-7F40250F7F0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878010" y="2777849"/>
                  <a:ext cx="142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25F6101-479E-4C54-5819-5E51628C88BD}"/>
                    </a:ext>
                  </a:extLst>
                </p14:cNvPr>
                <p14:cNvContentPartPr/>
                <p14:nvPr/>
              </p14:nvContentPartPr>
              <p14:xfrm>
                <a:off x="2110570" y="2795129"/>
                <a:ext cx="152280" cy="156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25F6101-479E-4C54-5819-5E51628C88B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101570" y="2786129"/>
                  <a:ext cx="169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71C147A-3189-05B2-D3ED-A4376EB623AA}"/>
                    </a:ext>
                  </a:extLst>
                </p14:cNvPr>
                <p14:cNvContentPartPr/>
                <p14:nvPr/>
              </p14:nvContentPartPr>
              <p14:xfrm>
                <a:off x="2319370" y="2834009"/>
                <a:ext cx="81000" cy="1166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71C147A-3189-05B2-D3ED-A4376EB623A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310370" y="2825369"/>
                  <a:ext cx="98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D1CAACB-B780-204D-09AF-EE5F2FD5F217}"/>
                    </a:ext>
                  </a:extLst>
                </p14:cNvPr>
                <p14:cNvContentPartPr/>
                <p14:nvPr/>
              </p14:nvContentPartPr>
              <p14:xfrm>
                <a:off x="2420890" y="2784329"/>
                <a:ext cx="174960" cy="183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D1CAACB-B780-204D-09AF-EE5F2FD5F21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411890" y="2775689"/>
                  <a:ext cx="1926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AB8350E-4ED9-7A33-203E-1B1AA056688B}"/>
                    </a:ext>
                  </a:extLst>
                </p14:cNvPr>
                <p14:cNvContentPartPr/>
                <p14:nvPr/>
              </p14:nvContentPartPr>
              <p14:xfrm>
                <a:off x="2349970" y="2840129"/>
                <a:ext cx="27720" cy="738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AB8350E-4ED9-7A33-203E-1B1AA056688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340970" y="2831129"/>
                  <a:ext cx="45360" cy="9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D52947C2-606A-91BB-D719-B85CF0DB0088}"/>
                  </a:ext>
                </a:extLst>
              </p14:cNvPr>
              <p14:cNvContentPartPr/>
              <p14:nvPr/>
            </p14:nvContentPartPr>
            <p14:xfrm>
              <a:off x="2872690" y="5556329"/>
              <a:ext cx="289800" cy="6984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D52947C2-606A-91BB-D719-B85CF0DB0088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2836690" y="5484689"/>
                <a:ext cx="361440" cy="21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D665A59D-3A95-6BB3-D279-FB2EB533276E}"/>
              </a:ext>
            </a:extLst>
          </p:cNvPr>
          <p:cNvGrpSpPr/>
          <p:nvPr/>
        </p:nvGrpSpPr>
        <p:grpSpPr>
          <a:xfrm>
            <a:off x="3318010" y="1643129"/>
            <a:ext cx="315720" cy="690840"/>
            <a:chOff x="3318010" y="1643129"/>
            <a:chExt cx="315720" cy="69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C457981-E125-9D3C-DE49-F74A40BD3185}"/>
                    </a:ext>
                  </a:extLst>
                </p14:cNvPr>
                <p14:cNvContentPartPr/>
                <p14:nvPr/>
              </p14:nvContentPartPr>
              <p14:xfrm>
                <a:off x="3319450" y="1643129"/>
                <a:ext cx="314280" cy="6908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C457981-E125-9D3C-DE49-F74A40BD318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310450" y="1634489"/>
                  <a:ext cx="331920" cy="70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60A537E-6B0E-BDCF-BEA3-B9B94B4E03E0}"/>
                    </a:ext>
                  </a:extLst>
                </p14:cNvPr>
                <p14:cNvContentPartPr/>
                <p14:nvPr/>
              </p14:nvContentPartPr>
              <p14:xfrm>
                <a:off x="3318010" y="2200049"/>
                <a:ext cx="78120" cy="114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60A537E-6B0E-BDCF-BEA3-B9B94B4E03E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309370" y="2191049"/>
                  <a:ext cx="9576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52E0FD58-BA31-C14D-496C-6F70D6C51168}"/>
                  </a:ext>
                </a:extLst>
              </p14:cNvPr>
              <p14:cNvContentPartPr/>
              <p14:nvPr/>
            </p14:nvContentPartPr>
            <p14:xfrm>
              <a:off x="2883850" y="1067129"/>
              <a:ext cx="859680" cy="3009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52E0FD58-BA31-C14D-496C-6F70D6C51168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2875210" y="1058489"/>
                <a:ext cx="877320" cy="31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2C89FFC-678B-ECD8-6E75-373847820DBE}"/>
              </a:ext>
            </a:extLst>
          </p:cNvPr>
          <p:cNvGrpSpPr/>
          <p:nvPr/>
        </p:nvGrpSpPr>
        <p:grpSpPr>
          <a:xfrm>
            <a:off x="2912650" y="693449"/>
            <a:ext cx="3631320" cy="1127520"/>
            <a:chOff x="2912650" y="693449"/>
            <a:chExt cx="3631320" cy="11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8A528B9-6394-8FCC-94AB-BF0FA1FBD4AB}"/>
                    </a:ext>
                  </a:extLst>
                </p14:cNvPr>
                <p14:cNvContentPartPr/>
                <p14:nvPr/>
              </p14:nvContentPartPr>
              <p14:xfrm>
                <a:off x="3864850" y="807209"/>
                <a:ext cx="1136520" cy="466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8A528B9-6394-8FCC-94AB-BF0FA1FBD4A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856210" y="798569"/>
                  <a:ext cx="115416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B53A12A-B425-2252-4CE9-216B436FC7B3}"/>
                    </a:ext>
                  </a:extLst>
                </p14:cNvPr>
                <p14:cNvContentPartPr/>
                <p14:nvPr/>
              </p14:nvContentPartPr>
              <p14:xfrm>
                <a:off x="4104610" y="921329"/>
                <a:ext cx="10080" cy="7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B53A12A-B425-2252-4CE9-216B436FC7B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095970" y="912329"/>
                  <a:ext cx="27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078CFB2-C2CE-3E46-0C65-6472E7CF8A87}"/>
                    </a:ext>
                  </a:extLst>
                </p14:cNvPr>
                <p14:cNvContentPartPr/>
                <p14:nvPr/>
              </p14:nvContentPartPr>
              <p14:xfrm>
                <a:off x="5187850" y="695609"/>
                <a:ext cx="1016640" cy="373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078CFB2-C2CE-3E46-0C65-6472E7CF8A8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178850" y="686969"/>
                  <a:ext cx="10342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AE5A74F-7B31-87A8-B3C1-26CDBD9D26BF}"/>
                    </a:ext>
                  </a:extLst>
                </p14:cNvPr>
                <p14:cNvContentPartPr/>
                <p14:nvPr/>
              </p14:nvContentPartPr>
              <p14:xfrm>
                <a:off x="5381530" y="693449"/>
                <a:ext cx="336960" cy="108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AE5A74F-7B31-87A8-B3C1-26CDBD9D26B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372890" y="684449"/>
                  <a:ext cx="354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25FA056-610C-177D-4A25-087C60059C57}"/>
                    </a:ext>
                  </a:extLst>
                </p14:cNvPr>
                <p14:cNvContentPartPr/>
                <p14:nvPr/>
              </p14:nvContentPartPr>
              <p14:xfrm>
                <a:off x="6049690" y="890009"/>
                <a:ext cx="42840" cy="1188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25FA056-610C-177D-4A25-087C60059C5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040690" y="881369"/>
                  <a:ext cx="60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CA338E8-BCFA-1976-B85A-97481988D396}"/>
                    </a:ext>
                  </a:extLst>
                </p14:cNvPr>
                <p14:cNvContentPartPr/>
                <p14:nvPr/>
              </p14:nvContentPartPr>
              <p14:xfrm>
                <a:off x="2912650" y="1428929"/>
                <a:ext cx="127440" cy="247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CA338E8-BCFA-1976-B85A-97481988D39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904010" y="1419929"/>
                  <a:ext cx="145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D81DA50-6399-7819-5FB6-968CC683A7B7}"/>
                    </a:ext>
                  </a:extLst>
                </p14:cNvPr>
                <p14:cNvContentPartPr/>
                <p14:nvPr/>
              </p14:nvContentPartPr>
              <p14:xfrm>
                <a:off x="3054850" y="1604969"/>
                <a:ext cx="95040" cy="173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D81DA50-6399-7819-5FB6-968CC683A7B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045850" y="1595969"/>
                  <a:ext cx="112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E072DA4-93B3-4E4D-D388-9279B3F865C7}"/>
                    </a:ext>
                  </a:extLst>
                </p14:cNvPr>
                <p14:cNvContentPartPr/>
                <p14:nvPr/>
              </p14:nvContentPartPr>
              <p14:xfrm>
                <a:off x="3144130" y="1557089"/>
                <a:ext cx="101520" cy="2638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E072DA4-93B3-4E4D-D388-9279B3F865C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135130" y="1548089"/>
                  <a:ext cx="1191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6A5F74F-DD5A-52D6-006F-937B88BEE6FD}"/>
                    </a:ext>
                  </a:extLst>
                </p14:cNvPr>
                <p14:cNvContentPartPr/>
                <p14:nvPr/>
              </p14:nvContentPartPr>
              <p14:xfrm>
                <a:off x="3220450" y="1705049"/>
                <a:ext cx="128160" cy="1098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6A5F74F-DD5A-52D6-006F-937B88BEE6F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211450" y="1696049"/>
                  <a:ext cx="145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16F6D33-0BA3-9FCD-137B-C9FED468784A}"/>
                    </a:ext>
                  </a:extLst>
                </p14:cNvPr>
                <p14:cNvContentPartPr/>
                <p14:nvPr/>
              </p14:nvContentPartPr>
              <p14:xfrm>
                <a:off x="3496210" y="1338929"/>
                <a:ext cx="518040" cy="258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16F6D33-0BA3-9FCD-137B-C9FED468784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487210" y="1329929"/>
                  <a:ext cx="5356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2C7FF59-DA78-D838-F9D1-B13806FC3C71}"/>
                    </a:ext>
                  </a:extLst>
                </p14:cNvPr>
                <p14:cNvContentPartPr/>
                <p14:nvPr/>
              </p14:nvContentPartPr>
              <p14:xfrm>
                <a:off x="4176610" y="1334969"/>
                <a:ext cx="130320" cy="273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2C7FF59-DA78-D838-F9D1-B13806FC3C7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167970" y="1326329"/>
                  <a:ext cx="1479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9489EE0-AB12-06D9-0ADF-A540942BE668}"/>
                    </a:ext>
                  </a:extLst>
                </p14:cNvPr>
                <p14:cNvContentPartPr/>
                <p14:nvPr/>
              </p14:nvContentPartPr>
              <p14:xfrm>
                <a:off x="4355170" y="1511009"/>
                <a:ext cx="13680" cy="94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9489EE0-AB12-06D9-0ADF-A540942BE66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346170" y="1502369"/>
                  <a:ext cx="31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48D5BC1-A3D4-0E74-1327-9860CE8C8177}"/>
                    </a:ext>
                  </a:extLst>
                </p14:cNvPr>
                <p14:cNvContentPartPr/>
                <p14:nvPr/>
              </p14:nvContentPartPr>
              <p14:xfrm>
                <a:off x="4376410" y="1496609"/>
                <a:ext cx="91800" cy="249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48D5BC1-A3D4-0E74-1327-9860CE8C817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367770" y="1487969"/>
                  <a:ext cx="1094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3FFB7C0-3DF1-2306-5AAA-525952A92AFB}"/>
                    </a:ext>
                  </a:extLst>
                </p14:cNvPr>
                <p14:cNvContentPartPr/>
                <p14:nvPr/>
              </p14:nvContentPartPr>
              <p14:xfrm>
                <a:off x="4486570" y="1584809"/>
                <a:ext cx="106920" cy="1256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3FFB7C0-3DF1-2306-5AAA-525952A92AF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477930" y="1576169"/>
                  <a:ext cx="124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15DFB90-2513-D70B-55FB-3131212A2B05}"/>
                    </a:ext>
                  </a:extLst>
                </p14:cNvPr>
                <p14:cNvContentPartPr/>
                <p14:nvPr/>
              </p14:nvContentPartPr>
              <p14:xfrm>
                <a:off x="4749010" y="1115729"/>
                <a:ext cx="765720" cy="425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15DFB90-2513-D70B-55FB-3131212A2B0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740370" y="1106729"/>
                  <a:ext cx="78336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3430DC3-5071-3B03-ADD3-1E0DF8E44573}"/>
                    </a:ext>
                  </a:extLst>
                </p14:cNvPr>
                <p14:cNvContentPartPr/>
                <p14:nvPr/>
              </p14:nvContentPartPr>
              <p14:xfrm>
                <a:off x="5242210" y="1255049"/>
                <a:ext cx="146160" cy="15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3430DC3-5071-3B03-ADD3-1E0DF8E4457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233570" y="1246049"/>
                  <a:ext cx="163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D5D3C04-E428-6016-EA03-F2E0C9306825}"/>
                    </a:ext>
                  </a:extLst>
                </p14:cNvPr>
                <p14:cNvContentPartPr/>
                <p14:nvPr/>
              </p14:nvContentPartPr>
              <p14:xfrm>
                <a:off x="4860610" y="1280609"/>
                <a:ext cx="260640" cy="536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D5D3C04-E428-6016-EA03-F2E0C930682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851970" y="1271969"/>
                  <a:ext cx="278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440DDF0-08B0-2533-6C5B-36FF117262F8}"/>
                    </a:ext>
                  </a:extLst>
                </p14:cNvPr>
                <p14:cNvContentPartPr/>
                <p14:nvPr/>
              </p14:nvContentPartPr>
              <p14:xfrm>
                <a:off x="5662330" y="1160009"/>
                <a:ext cx="264960" cy="429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440DDF0-08B0-2533-6C5B-36FF117262F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653330" y="1151369"/>
                  <a:ext cx="28260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34A4ECE-E586-8F23-8502-13A27129D20C}"/>
                    </a:ext>
                  </a:extLst>
                </p14:cNvPr>
                <p14:cNvContentPartPr/>
                <p14:nvPr/>
              </p14:nvContentPartPr>
              <p14:xfrm>
                <a:off x="6065890" y="1204289"/>
                <a:ext cx="97920" cy="273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34A4ECE-E586-8F23-8502-13A27129D20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056890" y="1195289"/>
                  <a:ext cx="1155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4F7C4C6-BC54-3CE1-90AC-E7442BAC9BAC}"/>
                    </a:ext>
                  </a:extLst>
                </p14:cNvPr>
                <p14:cNvContentPartPr/>
                <p14:nvPr/>
              </p14:nvContentPartPr>
              <p14:xfrm>
                <a:off x="6258490" y="1326689"/>
                <a:ext cx="24840" cy="1062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4F7C4C6-BC54-3CE1-90AC-E7442BAC9BA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249490" y="1318049"/>
                  <a:ext cx="424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985AC52-F5B2-80F0-5928-2400D00463BF}"/>
                    </a:ext>
                  </a:extLst>
                </p14:cNvPr>
                <p14:cNvContentPartPr/>
                <p14:nvPr/>
              </p14:nvContentPartPr>
              <p14:xfrm>
                <a:off x="6268570" y="1248929"/>
                <a:ext cx="24120" cy="392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985AC52-F5B2-80F0-5928-2400D00463B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259570" y="1240289"/>
                  <a:ext cx="41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A649202-E295-B100-65CB-A678535346E9}"/>
                    </a:ext>
                  </a:extLst>
                </p14:cNvPr>
                <p14:cNvContentPartPr/>
                <p14:nvPr/>
              </p14:nvContentPartPr>
              <p14:xfrm>
                <a:off x="6362890" y="1077569"/>
                <a:ext cx="181080" cy="1688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A649202-E295-B100-65CB-A678535346E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353890" y="1068929"/>
                  <a:ext cx="19872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D12B1BB9-F615-910F-E46A-075BD5EE049C}"/>
                  </a:ext>
                </a:extLst>
              </p14:cNvPr>
              <p14:cNvContentPartPr/>
              <p14:nvPr/>
            </p14:nvContentPartPr>
            <p14:xfrm>
              <a:off x="7818370" y="1764089"/>
              <a:ext cx="178920" cy="29952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D12B1BB9-F615-910F-E46A-075BD5EE049C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7809370" y="1755089"/>
                <a:ext cx="196560" cy="31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7351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039652F-142F-85E7-66BE-974E607D215C}"/>
                  </a:ext>
                </a:extLst>
              </p14:cNvPr>
              <p14:cNvContentPartPr/>
              <p14:nvPr/>
            </p14:nvContentPartPr>
            <p14:xfrm>
              <a:off x="1660210" y="872369"/>
              <a:ext cx="1801800" cy="4752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039652F-142F-85E7-66BE-974E607D21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1570" y="863729"/>
                <a:ext cx="1819440" cy="49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0DA694A3-933D-5A36-8153-756EFC485AE5}"/>
              </a:ext>
            </a:extLst>
          </p:cNvPr>
          <p:cNvGrpSpPr/>
          <p:nvPr/>
        </p:nvGrpSpPr>
        <p:grpSpPr>
          <a:xfrm>
            <a:off x="813130" y="68489"/>
            <a:ext cx="10370880" cy="1063080"/>
            <a:chOff x="813130" y="68489"/>
            <a:chExt cx="10370880" cy="10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477CA9F-C3C9-C6D3-5FB1-87AC76268342}"/>
                    </a:ext>
                  </a:extLst>
                </p14:cNvPr>
                <p14:cNvContentPartPr/>
                <p14:nvPr/>
              </p14:nvContentPartPr>
              <p14:xfrm>
                <a:off x="910330" y="247049"/>
                <a:ext cx="18720" cy="329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477CA9F-C3C9-C6D3-5FB1-87AC7626834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1690" y="238049"/>
                  <a:ext cx="363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B1C9CC6-E21A-99FD-72A2-393AC7CCA30A}"/>
                    </a:ext>
                  </a:extLst>
                </p14:cNvPr>
                <p14:cNvContentPartPr/>
                <p14:nvPr/>
              </p14:nvContentPartPr>
              <p14:xfrm>
                <a:off x="813130" y="233729"/>
                <a:ext cx="156600" cy="194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B1C9CC6-E21A-99FD-72A2-393AC7CCA30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4490" y="224729"/>
                  <a:ext cx="174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BF34A21-4218-F044-3693-A3D693BF77CC}"/>
                    </a:ext>
                  </a:extLst>
                </p14:cNvPr>
                <p14:cNvContentPartPr/>
                <p14:nvPr/>
              </p14:nvContentPartPr>
              <p14:xfrm>
                <a:off x="961810" y="194849"/>
                <a:ext cx="187200" cy="43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BF34A21-4218-F044-3693-A3D693BF77C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3170" y="185849"/>
                  <a:ext cx="20484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A742B6B-6F0F-43AF-161C-00186B27B299}"/>
                    </a:ext>
                  </a:extLst>
                </p14:cNvPr>
                <p14:cNvContentPartPr/>
                <p14:nvPr/>
              </p14:nvContentPartPr>
              <p14:xfrm>
                <a:off x="1577770" y="280889"/>
                <a:ext cx="68400" cy="278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A742B6B-6F0F-43AF-161C-00186B27B29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69130" y="271889"/>
                  <a:ext cx="860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9CB39B0-64F9-31E3-38B6-5069C65981AE}"/>
                    </a:ext>
                  </a:extLst>
                </p14:cNvPr>
                <p14:cNvContentPartPr/>
                <p14:nvPr/>
              </p14:nvContentPartPr>
              <p14:xfrm>
                <a:off x="1616650" y="292049"/>
                <a:ext cx="230760" cy="39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9CB39B0-64F9-31E3-38B6-5069C65981A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07650" y="283409"/>
                  <a:ext cx="248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F8D6C69-AA4F-AF8A-6ABF-099862E80039}"/>
                    </a:ext>
                  </a:extLst>
                </p14:cNvPr>
                <p14:cNvContentPartPr/>
                <p14:nvPr/>
              </p14:nvContentPartPr>
              <p14:xfrm>
                <a:off x="1635730" y="384209"/>
                <a:ext cx="195120" cy="59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F8D6C69-AA4F-AF8A-6ABF-099862E800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26730" y="375569"/>
                  <a:ext cx="2127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0152ED8-1235-1ECC-9EDC-71ED1937823F}"/>
                    </a:ext>
                  </a:extLst>
                </p14:cNvPr>
                <p14:cNvContentPartPr/>
                <p14:nvPr/>
              </p14:nvContentPartPr>
              <p14:xfrm>
                <a:off x="1874770" y="190889"/>
                <a:ext cx="875520" cy="401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0152ED8-1235-1ECC-9EDC-71ED1937823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66130" y="181889"/>
                  <a:ext cx="8931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41F9794-9540-6940-549D-BEA369A4F10F}"/>
                    </a:ext>
                  </a:extLst>
                </p14:cNvPr>
                <p14:cNvContentPartPr/>
                <p14:nvPr/>
              </p14:nvContentPartPr>
              <p14:xfrm>
                <a:off x="2390650" y="364409"/>
                <a:ext cx="195840" cy="23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41F9794-9540-6940-549D-BEA369A4F10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81650" y="355769"/>
                  <a:ext cx="213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4B326B8-8D13-9CB1-AFAF-9373B45458DF}"/>
                    </a:ext>
                  </a:extLst>
                </p14:cNvPr>
                <p14:cNvContentPartPr/>
                <p14:nvPr/>
              </p14:nvContentPartPr>
              <p14:xfrm>
                <a:off x="2959450" y="390329"/>
                <a:ext cx="439920" cy="181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4B326B8-8D13-9CB1-AFAF-9373B45458D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50450" y="381689"/>
                  <a:ext cx="4575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89CDB4D-FB1C-AACB-3C88-2A7EFA3111BA}"/>
                    </a:ext>
                  </a:extLst>
                </p14:cNvPr>
                <p14:cNvContentPartPr/>
                <p14:nvPr/>
              </p14:nvContentPartPr>
              <p14:xfrm>
                <a:off x="3175090" y="359729"/>
                <a:ext cx="233640" cy="252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89CDB4D-FB1C-AACB-3C88-2A7EFA3111B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66450" y="350729"/>
                  <a:ext cx="251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BF2C516-C6B7-D1EA-0A85-1AC59A8FD234}"/>
                    </a:ext>
                  </a:extLst>
                </p14:cNvPr>
                <p14:cNvContentPartPr/>
                <p14:nvPr/>
              </p14:nvContentPartPr>
              <p14:xfrm>
                <a:off x="3428530" y="111689"/>
                <a:ext cx="1052280" cy="615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BF2C516-C6B7-D1EA-0A85-1AC59A8FD23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19530" y="103049"/>
                  <a:ext cx="106992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1CF1D05-4023-C036-4CDA-C5DDA22E75BF}"/>
                    </a:ext>
                  </a:extLst>
                </p14:cNvPr>
                <p14:cNvContentPartPr/>
                <p14:nvPr/>
              </p14:nvContentPartPr>
              <p14:xfrm>
                <a:off x="4639570" y="141569"/>
                <a:ext cx="1416240" cy="428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1CF1D05-4023-C036-4CDA-C5DDA22E75B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30930" y="132929"/>
                  <a:ext cx="143388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1DF13D8-C8BF-A0D6-1955-89C2F32820F6}"/>
                    </a:ext>
                  </a:extLst>
                </p14:cNvPr>
                <p14:cNvContentPartPr/>
                <p14:nvPr/>
              </p14:nvContentPartPr>
              <p14:xfrm>
                <a:off x="5400610" y="236609"/>
                <a:ext cx="368280" cy="109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1DF13D8-C8BF-A0D6-1955-89C2F32820F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91970" y="227609"/>
                  <a:ext cx="3859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9E3209F-86A3-68F0-7B40-9128E2EFC272}"/>
                    </a:ext>
                  </a:extLst>
                </p14:cNvPr>
                <p14:cNvContentPartPr/>
                <p14:nvPr/>
              </p14:nvContentPartPr>
              <p14:xfrm>
                <a:off x="6362890" y="68489"/>
                <a:ext cx="789480" cy="485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9E3209F-86A3-68F0-7B40-9128E2EFC27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54250" y="59849"/>
                  <a:ext cx="80712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2B5680C-46E3-ECA2-4D7B-5DD8B99ABD39}"/>
                    </a:ext>
                  </a:extLst>
                </p14:cNvPr>
                <p14:cNvContentPartPr/>
                <p14:nvPr/>
              </p14:nvContentPartPr>
              <p14:xfrm>
                <a:off x="6812170" y="233369"/>
                <a:ext cx="266040" cy="29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2B5680C-46E3-ECA2-4D7B-5DD8B99ABD3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803170" y="224729"/>
                  <a:ext cx="283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78889AF-2C23-EFF4-F60B-B1B6396F5B27}"/>
                    </a:ext>
                  </a:extLst>
                </p14:cNvPr>
                <p14:cNvContentPartPr/>
                <p14:nvPr/>
              </p14:nvContentPartPr>
              <p14:xfrm>
                <a:off x="6739090" y="212129"/>
                <a:ext cx="29520" cy="12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78889AF-2C23-EFF4-F60B-B1B6396F5B2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30450" y="203129"/>
                  <a:ext cx="47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330416F-B95C-2E06-67D4-375ECBD3CB3F}"/>
                    </a:ext>
                  </a:extLst>
                </p14:cNvPr>
                <p14:cNvContentPartPr/>
                <p14:nvPr/>
              </p14:nvContentPartPr>
              <p14:xfrm>
                <a:off x="7636210" y="196649"/>
                <a:ext cx="183600" cy="360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330416F-B95C-2E06-67D4-375ECBD3CB3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27570" y="187649"/>
                  <a:ext cx="2012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0F62F2E-4F69-1816-8E58-11E2FE62646D}"/>
                    </a:ext>
                  </a:extLst>
                </p14:cNvPr>
                <p14:cNvContentPartPr/>
                <p14:nvPr/>
              </p14:nvContentPartPr>
              <p14:xfrm>
                <a:off x="7868410" y="398249"/>
                <a:ext cx="219240" cy="198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0F62F2E-4F69-1816-8E58-11E2FE62646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859410" y="389249"/>
                  <a:ext cx="2368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3A5D913-4AB2-E877-2F03-19124CB964CC}"/>
                    </a:ext>
                  </a:extLst>
                </p14:cNvPr>
                <p14:cNvContentPartPr/>
                <p14:nvPr/>
              </p14:nvContentPartPr>
              <p14:xfrm>
                <a:off x="8207530" y="135449"/>
                <a:ext cx="140040" cy="210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3A5D913-4AB2-E877-2F03-19124CB964C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98890" y="126449"/>
                  <a:ext cx="1576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8149488-8238-B200-1A11-A2F281D8A8DF}"/>
                    </a:ext>
                  </a:extLst>
                </p14:cNvPr>
                <p14:cNvContentPartPr/>
                <p14:nvPr/>
              </p14:nvContentPartPr>
              <p14:xfrm>
                <a:off x="8629450" y="361529"/>
                <a:ext cx="376200" cy="192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8149488-8238-B200-1A11-A2F281D8A8D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620810" y="352889"/>
                  <a:ext cx="393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DFDE264-722E-20B8-E361-F3E2E24515B7}"/>
                    </a:ext>
                  </a:extLst>
                </p14:cNvPr>
                <p14:cNvContentPartPr/>
                <p14:nvPr/>
              </p14:nvContentPartPr>
              <p14:xfrm>
                <a:off x="9260170" y="153089"/>
                <a:ext cx="1923840" cy="398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DFDE264-722E-20B8-E361-F3E2E24515B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251530" y="144449"/>
                  <a:ext cx="194148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45A27CA-CD8B-52CF-38DA-2D1F31943C8C}"/>
                    </a:ext>
                  </a:extLst>
                </p14:cNvPr>
                <p14:cNvContentPartPr/>
                <p14:nvPr/>
              </p14:nvContentPartPr>
              <p14:xfrm>
                <a:off x="10785490" y="357209"/>
                <a:ext cx="15480" cy="12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45A27CA-CD8B-52CF-38DA-2D1F31943C8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776490" y="348569"/>
                  <a:ext cx="33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7561C90-C851-A80A-D3B2-682B6452778A}"/>
                    </a:ext>
                  </a:extLst>
                </p14:cNvPr>
                <p14:cNvContentPartPr/>
                <p14:nvPr/>
              </p14:nvContentPartPr>
              <p14:xfrm>
                <a:off x="10804930" y="289889"/>
                <a:ext cx="306000" cy="19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7561C90-C851-A80A-D3B2-682B6452778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796290" y="280889"/>
                  <a:ext cx="323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657948F-E12E-393A-3E6D-C14A5E3F3C2E}"/>
                    </a:ext>
                  </a:extLst>
                </p14:cNvPr>
                <p14:cNvContentPartPr/>
                <p14:nvPr/>
              </p14:nvContentPartPr>
              <p14:xfrm>
                <a:off x="9672370" y="282689"/>
                <a:ext cx="315720" cy="36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657948F-E12E-393A-3E6D-C14A5E3F3C2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663370" y="273689"/>
                  <a:ext cx="333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E0C048F-D21B-C0DE-83F1-BDBC337E8F2D}"/>
                    </a:ext>
                  </a:extLst>
                </p14:cNvPr>
                <p14:cNvContentPartPr/>
                <p14:nvPr/>
              </p14:nvContentPartPr>
              <p14:xfrm>
                <a:off x="9340450" y="320849"/>
                <a:ext cx="43920" cy="5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E0C048F-D21B-C0DE-83F1-BDBC337E8F2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31450" y="311849"/>
                  <a:ext cx="615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D5BD9CB-8607-40CA-DBCA-D2210B07BCDB}"/>
                    </a:ext>
                  </a:extLst>
                </p14:cNvPr>
                <p14:cNvContentPartPr/>
                <p14:nvPr/>
              </p14:nvContentPartPr>
              <p14:xfrm>
                <a:off x="3661090" y="717569"/>
                <a:ext cx="1533240" cy="414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D5BD9CB-8607-40CA-DBCA-D2210B07BCD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52450" y="708929"/>
                  <a:ext cx="155088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D161929-049F-6613-E53B-EDCB851F7A8D}"/>
                    </a:ext>
                  </a:extLst>
                </p14:cNvPr>
                <p14:cNvContentPartPr/>
                <p14:nvPr/>
              </p14:nvContentPartPr>
              <p14:xfrm>
                <a:off x="5354170" y="1098809"/>
                <a:ext cx="34920" cy="20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D161929-049F-6613-E53B-EDCB851F7A8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45170" y="1089809"/>
                  <a:ext cx="5256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2E5FF83-3A85-E4CE-BEE7-54AF185505CE}"/>
              </a:ext>
            </a:extLst>
          </p:cNvPr>
          <p:cNvGrpSpPr/>
          <p:nvPr/>
        </p:nvGrpSpPr>
        <p:grpSpPr>
          <a:xfrm>
            <a:off x="3172210" y="1475009"/>
            <a:ext cx="2539800" cy="575640"/>
            <a:chOff x="3172210" y="1475009"/>
            <a:chExt cx="2539800" cy="57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3448C18-FE7F-E044-914C-3CD70EA017C7}"/>
                    </a:ext>
                  </a:extLst>
                </p14:cNvPr>
                <p14:cNvContentPartPr/>
                <p14:nvPr/>
              </p14:nvContentPartPr>
              <p14:xfrm>
                <a:off x="3172210" y="1581569"/>
                <a:ext cx="228960" cy="306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3448C18-FE7F-E044-914C-3CD70EA017C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63210" y="1572929"/>
                  <a:ext cx="2466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8883391-6A26-1950-FD16-A67F63F6798C}"/>
                    </a:ext>
                  </a:extLst>
                </p14:cNvPr>
                <p14:cNvContentPartPr/>
                <p14:nvPr/>
              </p14:nvContentPartPr>
              <p14:xfrm>
                <a:off x="3465250" y="1762289"/>
                <a:ext cx="48960" cy="96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8883391-6A26-1950-FD16-A67F63F6798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56610" y="1753649"/>
                  <a:ext cx="66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52CFC17-1BAF-E10D-0C95-205328B9E96C}"/>
                    </a:ext>
                  </a:extLst>
                </p14:cNvPr>
                <p14:cNvContentPartPr/>
                <p14:nvPr/>
              </p14:nvContentPartPr>
              <p14:xfrm>
                <a:off x="3478570" y="1661849"/>
                <a:ext cx="24120" cy="20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52CFC17-1BAF-E10D-0C95-205328B9E96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69570" y="1652849"/>
                  <a:ext cx="41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9AD2143-B6C9-BECA-539A-C355F065D193}"/>
                    </a:ext>
                  </a:extLst>
                </p14:cNvPr>
                <p14:cNvContentPartPr/>
                <p14:nvPr/>
              </p14:nvContentPartPr>
              <p14:xfrm>
                <a:off x="3628330" y="1494809"/>
                <a:ext cx="133560" cy="117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9AD2143-B6C9-BECA-539A-C355F065D19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19330" y="1485809"/>
                  <a:ext cx="151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CC63A5D-7B9D-C554-4E1E-439DFACD0301}"/>
                    </a:ext>
                  </a:extLst>
                </p14:cNvPr>
                <p14:cNvContentPartPr/>
                <p14:nvPr/>
              </p14:nvContentPartPr>
              <p14:xfrm>
                <a:off x="3874930" y="1475009"/>
                <a:ext cx="136440" cy="514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CC63A5D-7B9D-C554-4E1E-439DFACD030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65930" y="1466369"/>
                  <a:ext cx="15408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5D70E44-FD3A-6BA3-35F3-F19B7DCA81CD}"/>
                    </a:ext>
                  </a:extLst>
                </p14:cNvPr>
                <p14:cNvContentPartPr/>
                <p14:nvPr/>
              </p14:nvContentPartPr>
              <p14:xfrm>
                <a:off x="4112890" y="1744289"/>
                <a:ext cx="26640" cy="198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5D70E44-FD3A-6BA3-35F3-F19B7DCA81C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04250" y="1735289"/>
                  <a:ext cx="44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2465887-2B05-A3F1-6C69-845812F99AAD}"/>
                    </a:ext>
                  </a:extLst>
                </p14:cNvPr>
                <p14:cNvContentPartPr/>
                <p14:nvPr/>
              </p14:nvContentPartPr>
              <p14:xfrm>
                <a:off x="4102810" y="1717649"/>
                <a:ext cx="142920" cy="111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2465887-2B05-A3F1-6C69-845812F99AA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94170" y="1708649"/>
                  <a:ext cx="160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CAAC56F-E8EF-D8BB-CE59-2204F1A43FBF}"/>
                    </a:ext>
                  </a:extLst>
                </p14:cNvPr>
                <p14:cNvContentPartPr/>
                <p14:nvPr/>
              </p14:nvContentPartPr>
              <p14:xfrm>
                <a:off x="4316290" y="1913489"/>
                <a:ext cx="67680" cy="120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CAAC56F-E8EF-D8BB-CE59-2204F1A43FB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07650" y="1904849"/>
                  <a:ext cx="85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BE56D22-BF09-6216-4388-0ACEF821FDBB}"/>
                    </a:ext>
                  </a:extLst>
                </p14:cNvPr>
                <p14:cNvContentPartPr/>
                <p14:nvPr/>
              </p14:nvContentPartPr>
              <p14:xfrm>
                <a:off x="4528330" y="1709369"/>
                <a:ext cx="189720" cy="167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BE56D22-BF09-6216-4388-0ACEF821FDB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19330" y="1700369"/>
                  <a:ext cx="207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9BBC455-87BB-BC06-F282-94011A47AF10}"/>
                    </a:ext>
                  </a:extLst>
                </p14:cNvPr>
                <p14:cNvContentPartPr/>
                <p14:nvPr/>
              </p14:nvContentPartPr>
              <p14:xfrm>
                <a:off x="4819210" y="1538009"/>
                <a:ext cx="73440" cy="512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9BBC455-87BB-BC06-F282-94011A47AF1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810570" y="1529009"/>
                  <a:ext cx="9108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0F81053-193C-DB3C-B7D8-F91945191E31}"/>
                    </a:ext>
                  </a:extLst>
                </p14:cNvPr>
                <p14:cNvContentPartPr/>
                <p14:nvPr/>
              </p14:nvContentPartPr>
              <p14:xfrm>
                <a:off x="5133850" y="1618289"/>
                <a:ext cx="37440" cy="303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0F81053-193C-DB3C-B7D8-F91945191E3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25210" y="1609649"/>
                  <a:ext cx="550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3BBD6BB-D748-9562-0099-7113AB12771A}"/>
                    </a:ext>
                  </a:extLst>
                </p14:cNvPr>
                <p14:cNvContentPartPr/>
                <p14:nvPr/>
              </p14:nvContentPartPr>
              <p14:xfrm>
                <a:off x="5273530" y="1589129"/>
                <a:ext cx="33480" cy="304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3BBD6BB-D748-9562-0099-7113AB12771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64530" y="1580129"/>
                  <a:ext cx="511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C59C6DB-7337-3365-8012-145C7BC5B3C1}"/>
                    </a:ext>
                  </a:extLst>
                </p14:cNvPr>
                <p14:cNvContentPartPr/>
                <p14:nvPr/>
              </p14:nvContentPartPr>
              <p14:xfrm>
                <a:off x="5172010" y="1787489"/>
                <a:ext cx="180720" cy="15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C59C6DB-7337-3365-8012-145C7BC5B3C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63010" y="1778849"/>
                  <a:ext cx="198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570C58C-20B7-31F7-450F-488DC22214BE}"/>
                    </a:ext>
                  </a:extLst>
                </p14:cNvPr>
                <p14:cNvContentPartPr/>
                <p14:nvPr/>
              </p14:nvContentPartPr>
              <p14:xfrm>
                <a:off x="5394850" y="1810529"/>
                <a:ext cx="181440" cy="161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570C58C-20B7-31F7-450F-488DC22214B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85850" y="1801529"/>
                  <a:ext cx="199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439B7A8-0A16-6BDD-4A38-79F5AC90158D}"/>
                    </a:ext>
                  </a:extLst>
                </p14:cNvPr>
                <p14:cNvContentPartPr/>
                <p14:nvPr/>
              </p14:nvContentPartPr>
              <p14:xfrm>
                <a:off x="5611210" y="1489409"/>
                <a:ext cx="12960" cy="245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439B7A8-0A16-6BDD-4A38-79F5AC90158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602570" y="1480769"/>
                  <a:ext cx="30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35A4E82-C4BF-4F4D-E284-B302A1840FA3}"/>
                    </a:ext>
                  </a:extLst>
                </p14:cNvPr>
                <p14:cNvContentPartPr/>
                <p14:nvPr/>
              </p14:nvContentPartPr>
              <p14:xfrm>
                <a:off x="5535610" y="1493369"/>
                <a:ext cx="176400" cy="140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35A4E82-C4BF-4F4D-E284-B302A1840FA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526970" y="1484369"/>
                  <a:ext cx="19404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8583E85-D2E9-DFFA-190D-EC64EB32C2BA}"/>
              </a:ext>
            </a:extLst>
          </p:cNvPr>
          <p:cNvGrpSpPr/>
          <p:nvPr/>
        </p:nvGrpSpPr>
        <p:grpSpPr>
          <a:xfrm>
            <a:off x="4678810" y="2104649"/>
            <a:ext cx="3976920" cy="721440"/>
            <a:chOff x="4678810" y="2104649"/>
            <a:chExt cx="3976920" cy="72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4F134A5-DE38-30CD-112A-9EDFCA8F7698}"/>
                    </a:ext>
                  </a:extLst>
                </p14:cNvPr>
                <p14:cNvContentPartPr/>
                <p14:nvPr/>
              </p14:nvContentPartPr>
              <p14:xfrm>
                <a:off x="4696810" y="2227769"/>
                <a:ext cx="419760" cy="328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4F134A5-DE38-30CD-112A-9EDFCA8F769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87810" y="2218769"/>
                  <a:ext cx="4374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A235892-ACE6-A681-6946-928C87AAC212}"/>
                    </a:ext>
                  </a:extLst>
                </p14:cNvPr>
                <p14:cNvContentPartPr/>
                <p14:nvPr/>
              </p14:nvContentPartPr>
              <p14:xfrm>
                <a:off x="5236450" y="2149289"/>
                <a:ext cx="148320" cy="376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A235892-ACE6-A681-6946-928C87AAC21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27810" y="2140649"/>
                  <a:ext cx="1659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25BBAB8-83CA-2DF3-C63F-2DD7C27ECD0A}"/>
                    </a:ext>
                  </a:extLst>
                </p14:cNvPr>
                <p14:cNvContentPartPr/>
                <p14:nvPr/>
              </p14:nvContentPartPr>
              <p14:xfrm>
                <a:off x="5218090" y="2105009"/>
                <a:ext cx="103320" cy="153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25BBAB8-83CA-2DF3-C63F-2DD7C27ECD0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09090" y="2096009"/>
                  <a:ext cx="120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4260939-8588-2805-B1A5-A4D0559CFAB5}"/>
                    </a:ext>
                  </a:extLst>
                </p14:cNvPr>
                <p14:cNvContentPartPr/>
                <p14:nvPr/>
              </p14:nvContentPartPr>
              <p14:xfrm>
                <a:off x="4678810" y="2176649"/>
                <a:ext cx="137160" cy="123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4260939-8588-2805-B1A5-A4D0559CFAB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69810" y="2168009"/>
                  <a:ext cx="154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B52303B-5DC4-3E6D-22F6-AD8ED7BB65D9}"/>
                    </a:ext>
                  </a:extLst>
                </p14:cNvPr>
                <p14:cNvContentPartPr/>
                <p14:nvPr/>
              </p14:nvContentPartPr>
              <p14:xfrm>
                <a:off x="5469010" y="2314889"/>
                <a:ext cx="488880" cy="305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B52303B-5DC4-3E6D-22F6-AD8ED7BB65D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60370" y="2306249"/>
                  <a:ext cx="5065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B753667-A8B1-F8B4-0CC7-11855BBC0B99}"/>
                    </a:ext>
                  </a:extLst>
                </p14:cNvPr>
                <p14:cNvContentPartPr/>
                <p14:nvPr/>
              </p14:nvContentPartPr>
              <p14:xfrm>
                <a:off x="5840170" y="2433329"/>
                <a:ext cx="197280" cy="28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B753667-A8B1-F8B4-0CC7-11855BBC0B9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831530" y="2424329"/>
                  <a:ext cx="214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0916ADA-3EB6-C239-B106-CB0B2197D823}"/>
                    </a:ext>
                  </a:extLst>
                </p14:cNvPr>
                <p14:cNvContentPartPr/>
                <p14:nvPr/>
              </p14:nvContentPartPr>
              <p14:xfrm>
                <a:off x="6137530" y="2463929"/>
                <a:ext cx="860040" cy="362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0916ADA-3EB6-C239-B106-CB0B2197D82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28530" y="2455289"/>
                  <a:ext cx="8776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E0E437D-AB5F-8ED6-3669-57B59688F503}"/>
                    </a:ext>
                  </a:extLst>
                </p14:cNvPr>
                <p14:cNvContentPartPr/>
                <p14:nvPr/>
              </p14:nvContentPartPr>
              <p14:xfrm>
                <a:off x="6649090" y="2327849"/>
                <a:ext cx="29160" cy="14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E0E437D-AB5F-8ED6-3669-57B59688F50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40090" y="2319209"/>
                  <a:ext cx="46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29335D9-8AB3-7746-0098-4D4ACA953F13}"/>
                    </a:ext>
                  </a:extLst>
                </p14:cNvPr>
                <p14:cNvContentPartPr/>
                <p14:nvPr/>
              </p14:nvContentPartPr>
              <p14:xfrm>
                <a:off x="7270090" y="2104649"/>
                <a:ext cx="1385640" cy="684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29335D9-8AB3-7746-0098-4D4ACA953F1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261450" y="2096009"/>
                  <a:ext cx="1403280" cy="70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A8AE3EA-F496-9D88-7263-E4AD023DC08B}"/>
                    </a:ext>
                  </a:extLst>
                </p14:cNvPr>
                <p14:cNvContentPartPr/>
                <p14:nvPr/>
              </p14:nvContentPartPr>
              <p14:xfrm>
                <a:off x="8224810" y="2359529"/>
                <a:ext cx="31320" cy="14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A8AE3EA-F496-9D88-7263-E4AD023DC08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216170" y="2350889"/>
                  <a:ext cx="48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0A25E04-3981-F94B-B3CE-5BDB6ECED873}"/>
                    </a:ext>
                  </a:extLst>
                </p14:cNvPr>
                <p14:cNvContentPartPr/>
                <p14:nvPr/>
              </p14:nvContentPartPr>
              <p14:xfrm>
                <a:off x="7845010" y="2317769"/>
                <a:ext cx="420840" cy="32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0A25E04-3981-F94B-B3CE-5BDB6ECED87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836370" y="2309129"/>
                  <a:ext cx="43848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C7D8FE3-1059-55CC-9B2A-0AFA4569E9A7}"/>
                  </a:ext>
                </a:extLst>
              </p14:cNvPr>
              <p14:cNvContentPartPr/>
              <p14:nvPr/>
            </p14:nvContentPartPr>
            <p14:xfrm>
              <a:off x="5499250" y="2860289"/>
              <a:ext cx="538200" cy="1508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C7D8FE3-1059-55CC-9B2A-0AFA4569E9A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490250" y="2851289"/>
                <a:ext cx="555840" cy="1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7EEF86BD-7EFB-33C8-40B0-63F194CFF6A6}"/>
              </a:ext>
            </a:extLst>
          </p:cNvPr>
          <p:cNvGrpSpPr/>
          <p:nvPr/>
        </p:nvGrpSpPr>
        <p:grpSpPr>
          <a:xfrm>
            <a:off x="6308890" y="2740049"/>
            <a:ext cx="1509120" cy="424080"/>
            <a:chOff x="6308890" y="2740049"/>
            <a:chExt cx="150912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BC63186-E12F-B666-3EBA-666FFDC19043}"/>
                    </a:ext>
                  </a:extLst>
                </p14:cNvPr>
                <p14:cNvContentPartPr/>
                <p14:nvPr/>
              </p14:nvContentPartPr>
              <p14:xfrm>
                <a:off x="6308890" y="2740049"/>
                <a:ext cx="550800" cy="324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BC63186-E12F-B666-3EBA-666FFDC1904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00250" y="2731409"/>
                  <a:ext cx="5684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519089F-B6BB-CE74-EAB2-5CC63761D2D8}"/>
                    </a:ext>
                  </a:extLst>
                </p14:cNvPr>
                <p14:cNvContentPartPr/>
                <p14:nvPr/>
              </p14:nvContentPartPr>
              <p14:xfrm>
                <a:off x="6555130" y="2869289"/>
                <a:ext cx="247680" cy="28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519089F-B6BB-CE74-EAB2-5CC63761D2D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546490" y="2860289"/>
                  <a:ext cx="265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4876FB5-4E27-6452-156C-F09124D05061}"/>
                    </a:ext>
                  </a:extLst>
                </p14:cNvPr>
                <p14:cNvContentPartPr/>
                <p14:nvPr/>
              </p14:nvContentPartPr>
              <p14:xfrm>
                <a:off x="7096930" y="2844089"/>
                <a:ext cx="223920" cy="225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4876FB5-4E27-6452-156C-F09124D0506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88290" y="2835089"/>
                  <a:ext cx="2415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12AF65C-D3B3-0857-F6E5-C514C3F2023A}"/>
                    </a:ext>
                  </a:extLst>
                </p14:cNvPr>
                <p14:cNvContentPartPr/>
                <p14:nvPr/>
              </p14:nvContentPartPr>
              <p14:xfrm>
                <a:off x="7405810" y="2746529"/>
                <a:ext cx="117360" cy="128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12AF65C-D3B3-0857-F6E5-C514C3F2023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396810" y="2737889"/>
                  <a:ext cx="135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B828B8F-4939-FE89-E85C-1019A562D389}"/>
                    </a:ext>
                  </a:extLst>
                </p14:cNvPr>
                <p14:cNvContentPartPr/>
                <p14:nvPr/>
              </p14:nvContentPartPr>
              <p14:xfrm>
                <a:off x="7443250" y="2927969"/>
                <a:ext cx="194760" cy="135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B828B8F-4939-FE89-E85C-1019A562D38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434610" y="2919329"/>
                  <a:ext cx="212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9506961-62EA-C3A6-B4D5-A255C7250A2C}"/>
                    </a:ext>
                  </a:extLst>
                </p14:cNvPr>
                <p14:cNvContentPartPr/>
                <p14:nvPr/>
              </p14:nvContentPartPr>
              <p14:xfrm>
                <a:off x="7773370" y="3076289"/>
                <a:ext cx="44640" cy="87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9506961-62EA-C3A6-B4D5-A255C7250A2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764370" y="3067289"/>
                  <a:ext cx="6228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6C2D6AE-C203-F319-D95A-5872573D8245}"/>
              </a:ext>
            </a:extLst>
          </p:cNvPr>
          <p:cNvGrpSpPr/>
          <p:nvPr/>
        </p:nvGrpSpPr>
        <p:grpSpPr>
          <a:xfrm>
            <a:off x="1775410" y="3400289"/>
            <a:ext cx="460800" cy="261360"/>
            <a:chOff x="1775410" y="3400289"/>
            <a:chExt cx="46080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1E974F0-5E4D-B33D-71FE-FFBB02F6C9DA}"/>
                    </a:ext>
                  </a:extLst>
                </p14:cNvPr>
                <p14:cNvContentPartPr/>
                <p14:nvPr/>
              </p14:nvContentPartPr>
              <p14:xfrm>
                <a:off x="1821850" y="3400289"/>
                <a:ext cx="69120" cy="257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1E974F0-5E4D-B33D-71FE-FFBB02F6C9D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12850" y="3391649"/>
                  <a:ext cx="867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C0DE152-12B6-181A-4026-CD35A29B221F}"/>
                    </a:ext>
                  </a:extLst>
                </p14:cNvPr>
                <p14:cNvContentPartPr/>
                <p14:nvPr/>
              </p14:nvContentPartPr>
              <p14:xfrm>
                <a:off x="1775410" y="3407489"/>
                <a:ext cx="217800" cy="37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C0DE152-12B6-181A-4026-CD35A29B221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766410" y="3398489"/>
                  <a:ext cx="2354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051F063-63DB-83D1-B939-16AF44A85C79}"/>
                    </a:ext>
                  </a:extLst>
                </p14:cNvPr>
                <p14:cNvContentPartPr/>
                <p14:nvPr/>
              </p14:nvContentPartPr>
              <p14:xfrm>
                <a:off x="1948210" y="3525569"/>
                <a:ext cx="212760" cy="130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051F063-63DB-83D1-B939-16AF44A85C7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939570" y="3516929"/>
                  <a:ext cx="2304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C863939-EF51-0119-E65E-71DAEEAA2A0F}"/>
                    </a:ext>
                  </a:extLst>
                </p14:cNvPr>
                <p14:cNvContentPartPr/>
                <p14:nvPr/>
              </p14:nvContentPartPr>
              <p14:xfrm>
                <a:off x="2165650" y="3526649"/>
                <a:ext cx="70560" cy="135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C863939-EF51-0119-E65E-71DAEEAA2A0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56650" y="3517649"/>
                  <a:ext cx="8820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0750742-2827-E4AC-3FA6-8CF6B5DBAB94}"/>
              </a:ext>
            </a:extLst>
          </p:cNvPr>
          <p:cNvGrpSpPr/>
          <p:nvPr/>
        </p:nvGrpSpPr>
        <p:grpSpPr>
          <a:xfrm>
            <a:off x="2606650" y="3365009"/>
            <a:ext cx="403920" cy="369000"/>
            <a:chOff x="2606650" y="3365009"/>
            <a:chExt cx="40392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02AA392-D6FC-353C-23AA-D5C3860C09BA}"/>
                    </a:ext>
                  </a:extLst>
                </p14:cNvPr>
                <p14:cNvContentPartPr/>
                <p14:nvPr/>
              </p14:nvContentPartPr>
              <p14:xfrm>
                <a:off x="2606650" y="3503249"/>
                <a:ext cx="127440" cy="180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02AA392-D6FC-353C-23AA-D5C3860C09B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598010" y="3494249"/>
                  <a:ext cx="145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B1F578A-791D-7672-FCDF-8081A378FECB}"/>
                    </a:ext>
                  </a:extLst>
                </p14:cNvPr>
                <p14:cNvContentPartPr/>
                <p14:nvPr/>
              </p14:nvContentPartPr>
              <p14:xfrm>
                <a:off x="2866930" y="3365009"/>
                <a:ext cx="25200" cy="82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B1F578A-791D-7672-FCDF-8081A378FEC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858290" y="3356369"/>
                  <a:ext cx="428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25B1AED-669A-E530-EAD0-6799F1FDB7C3}"/>
                    </a:ext>
                  </a:extLst>
                </p14:cNvPr>
                <p14:cNvContentPartPr/>
                <p14:nvPr/>
              </p14:nvContentPartPr>
              <p14:xfrm>
                <a:off x="2874490" y="3514769"/>
                <a:ext cx="136080" cy="219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25B1AED-669A-E530-EAD0-6799F1FDB7C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65490" y="3505769"/>
                  <a:ext cx="15372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9D98F6A-0FA7-4666-0527-05F2B478885C}"/>
              </a:ext>
            </a:extLst>
          </p:cNvPr>
          <p:cNvGrpSpPr/>
          <p:nvPr/>
        </p:nvGrpSpPr>
        <p:grpSpPr>
          <a:xfrm>
            <a:off x="3435730" y="3271409"/>
            <a:ext cx="7190280" cy="517680"/>
            <a:chOff x="3435730" y="3271409"/>
            <a:chExt cx="7190280" cy="51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7D4C494-4FDB-3C26-F5E3-5B992938B817}"/>
                    </a:ext>
                  </a:extLst>
                </p14:cNvPr>
                <p14:cNvContentPartPr/>
                <p14:nvPr/>
              </p14:nvContentPartPr>
              <p14:xfrm>
                <a:off x="3435730" y="3325049"/>
                <a:ext cx="630360" cy="379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7D4C494-4FDB-3C26-F5E3-5B992938B81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26730" y="3316049"/>
                  <a:ext cx="6480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49E8514-5292-F513-7AC3-B9C9B402207C}"/>
                    </a:ext>
                  </a:extLst>
                </p14:cNvPr>
                <p14:cNvContentPartPr/>
                <p14:nvPr/>
              </p14:nvContentPartPr>
              <p14:xfrm>
                <a:off x="4233130" y="3338369"/>
                <a:ext cx="393480" cy="349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49E8514-5292-F513-7AC3-B9C9B402207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24130" y="3329369"/>
                  <a:ext cx="41112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13F3EAD-9990-81FC-1DD2-0C6E62604AA8}"/>
                    </a:ext>
                  </a:extLst>
                </p14:cNvPr>
                <p14:cNvContentPartPr/>
                <p14:nvPr/>
              </p14:nvContentPartPr>
              <p14:xfrm>
                <a:off x="4237450" y="3428369"/>
                <a:ext cx="283320" cy="70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13F3EAD-9990-81FC-1DD2-0C6E62604AA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228450" y="3419729"/>
                  <a:ext cx="3009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CA6DAC5-6F34-B1E9-78DD-505AFD01F4A1}"/>
                    </a:ext>
                  </a:extLst>
                </p14:cNvPr>
                <p14:cNvContentPartPr/>
                <p14:nvPr/>
              </p14:nvContentPartPr>
              <p14:xfrm>
                <a:off x="4861690" y="3314969"/>
                <a:ext cx="299880" cy="343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CA6DAC5-6F34-B1E9-78DD-505AFD01F4A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53050" y="3306329"/>
                  <a:ext cx="3175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917DE79-081E-6125-5E33-287E9F1881E4}"/>
                    </a:ext>
                  </a:extLst>
                </p14:cNvPr>
                <p14:cNvContentPartPr/>
                <p14:nvPr/>
              </p14:nvContentPartPr>
              <p14:xfrm>
                <a:off x="5363170" y="3508289"/>
                <a:ext cx="408600" cy="172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917DE79-081E-6125-5E33-287E9F1881E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54170" y="3499289"/>
                  <a:ext cx="426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97B3BEF-BFCA-D822-0323-33DDF3AEAB23}"/>
                    </a:ext>
                  </a:extLst>
                </p14:cNvPr>
                <p14:cNvContentPartPr/>
                <p14:nvPr/>
              </p14:nvContentPartPr>
              <p14:xfrm>
                <a:off x="5564410" y="3375089"/>
                <a:ext cx="33840" cy="20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97B3BEF-BFCA-D822-0323-33DDF3AEAB2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55770" y="3366449"/>
                  <a:ext cx="51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E16EA9E-2D18-C715-C329-58C94EEB54BE}"/>
                    </a:ext>
                  </a:extLst>
                </p14:cNvPr>
                <p14:cNvContentPartPr/>
                <p14:nvPr/>
              </p14:nvContentPartPr>
              <p14:xfrm>
                <a:off x="6003970" y="3545729"/>
                <a:ext cx="248760" cy="172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E16EA9E-2D18-C715-C329-58C94EEB54B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994970" y="3536729"/>
                  <a:ext cx="266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B8F63FB-123A-41A8-D851-02C70D914B09}"/>
                    </a:ext>
                  </a:extLst>
                </p14:cNvPr>
                <p14:cNvContentPartPr/>
                <p14:nvPr/>
              </p14:nvContentPartPr>
              <p14:xfrm>
                <a:off x="6435970" y="3309209"/>
                <a:ext cx="388800" cy="428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B8F63FB-123A-41A8-D851-02C70D914B0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426970" y="3300209"/>
                  <a:ext cx="40644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B6BFCF1-B153-198F-03FD-315E62F32B73}"/>
                    </a:ext>
                  </a:extLst>
                </p14:cNvPr>
                <p14:cNvContentPartPr/>
                <p14:nvPr/>
              </p14:nvContentPartPr>
              <p14:xfrm>
                <a:off x="6653770" y="3482009"/>
                <a:ext cx="206280" cy="18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B6BFCF1-B153-198F-03FD-315E62F32B7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644770" y="3473009"/>
                  <a:ext cx="223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79BF93A-9187-0A27-423F-17E8A7177736}"/>
                    </a:ext>
                  </a:extLst>
                </p14:cNvPr>
                <p14:cNvContentPartPr/>
                <p14:nvPr/>
              </p14:nvContentPartPr>
              <p14:xfrm>
                <a:off x="6839530" y="3300929"/>
                <a:ext cx="293040" cy="405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79BF93A-9187-0A27-423F-17E8A717773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30890" y="3291929"/>
                  <a:ext cx="31068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A1A4A69-CA2A-511A-E5C0-C8FCE3878FA0}"/>
                    </a:ext>
                  </a:extLst>
                </p14:cNvPr>
                <p14:cNvContentPartPr/>
                <p14:nvPr/>
              </p14:nvContentPartPr>
              <p14:xfrm>
                <a:off x="7057330" y="3520529"/>
                <a:ext cx="263520" cy="165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A1A4A69-CA2A-511A-E5C0-C8FCE3878FA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048690" y="3511889"/>
                  <a:ext cx="281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4DDF246-C829-01A3-7AA1-E959747E3A64}"/>
                    </a:ext>
                  </a:extLst>
                </p14:cNvPr>
                <p14:cNvContentPartPr/>
                <p14:nvPr/>
              </p14:nvContentPartPr>
              <p14:xfrm>
                <a:off x="7149490" y="3549329"/>
                <a:ext cx="183960" cy="72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4DDF246-C829-01A3-7AA1-E959747E3A6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40490" y="3540689"/>
                  <a:ext cx="2016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EF27B83-6E4C-572A-FE9E-F05CD2272F16}"/>
                    </a:ext>
                  </a:extLst>
                </p14:cNvPr>
                <p14:cNvContentPartPr/>
                <p14:nvPr/>
              </p14:nvContentPartPr>
              <p14:xfrm>
                <a:off x="7599490" y="3297689"/>
                <a:ext cx="747360" cy="427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EF27B83-6E4C-572A-FE9E-F05CD2272F1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90850" y="3289049"/>
                  <a:ext cx="76500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91D71CC-B8E4-27FE-6E04-EFDC55487E8A}"/>
                    </a:ext>
                  </a:extLst>
                </p14:cNvPr>
                <p14:cNvContentPartPr/>
                <p14:nvPr/>
              </p14:nvContentPartPr>
              <p14:xfrm>
                <a:off x="8098810" y="3478769"/>
                <a:ext cx="217440" cy="13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91D71CC-B8E4-27FE-6E04-EFDC55487E8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089810" y="3469769"/>
                  <a:ext cx="235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2B2236D-E24D-D288-2E26-906BC807DBC1}"/>
                    </a:ext>
                  </a:extLst>
                </p14:cNvPr>
                <p14:cNvContentPartPr/>
                <p14:nvPr/>
              </p14:nvContentPartPr>
              <p14:xfrm>
                <a:off x="7935370" y="3427289"/>
                <a:ext cx="27720" cy="12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2B2236D-E24D-D288-2E26-906BC807DBC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926730" y="3418289"/>
                  <a:ext cx="45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B2F380A-F418-BC97-45B1-89E7F613A32E}"/>
                    </a:ext>
                  </a:extLst>
                </p14:cNvPr>
                <p14:cNvContentPartPr/>
                <p14:nvPr/>
              </p14:nvContentPartPr>
              <p14:xfrm>
                <a:off x="8559250" y="3467969"/>
                <a:ext cx="786240" cy="188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B2F380A-F418-BC97-45B1-89E7F613A32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550610" y="3459329"/>
                  <a:ext cx="8038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9D42440-8D86-34E4-92BD-02A1877474D0}"/>
                    </a:ext>
                  </a:extLst>
                </p14:cNvPr>
                <p14:cNvContentPartPr/>
                <p14:nvPr/>
              </p14:nvContentPartPr>
              <p14:xfrm>
                <a:off x="9536650" y="3322169"/>
                <a:ext cx="214560" cy="466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9D42440-8D86-34E4-92BD-02A1877474D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527650" y="3313169"/>
                  <a:ext cx="23220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7AFD0F8-5F2B-D2A3-BF4E-41B71654EB0D}"/>
                    </a:ext>
                  </a:extLst>
                </p14:cNvPr>
                <p14:cNvContentPartPr/>
                <p14:nvPr/>
              </p14:nvContentPartPr>
              <p14:xfrm>
                <a:off x="9803770" y="3271409"/>
                <a:ext cx="822240" cy="501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7AFD0F8-5F2B-D2A3-BF4E-41B71654EB0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794770" y="3262409"/>
                  <a:ext cx="83988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36EA9CD-E139-77D9-BA5C-0F25B7117C35}"/>
                    </a:ext>
                  </a:extLst>
                </p14:cNvPr>
                <p14:cNvContentPartPr/>
                <p14:nvPr/>
              </p14:nvContentPartPr>
              <p14:xfrm>
                <a:off x="10255930" y="3425489"/>
                <a:ext cx="315000" cy="45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36EA9CD-E139-77D9-BA5C-0F25B7117C3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246930" y="3416489"/>
                  <a:ext cx="332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D61A79C-0EF2-D837-5F1A-A166C1B02674}"/>
                    </a:ext>
                  </a:extLst>
                </p14:cNvPr>
                <p14:cNvContentPartPr/>
                <p14:nvPr/>
              </p14:nvContentPartPr>
              <p14:xfrm>
                <a:off x="10272850" y="3299129"/>
                <a:ext cx="29160" cy="7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D61A79C-0EF2-D837-5F1A-A166C1B0267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263850" y="3290489"/>
                  <a:ext cx="46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8B10D8C-7FF2-0944-F9F7-0E98090130AE}"/>
                    </a:ext>
                  </a:extLst>
                </p14:cNvPr>
                <p14:cNvContentPartPr/>
                <p14:nvPr/>
              </p14:nvContentPartPr>
              <p14:xfrm>
                <a:off x="8545210" y="3702329"/>
                <a:ext cx="742320" cy="63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8B10D8C-7FF2-0944-F9F7-0E98090130A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536210" y="3693329"/>
                  <a:ext cx="75996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6960F28-2E13-F73A-4681-B92CCDE55CD1}"/>
              </a:ext>
            </a:extLst>
          </p:cNvPr>
          <p:cNvGrpSpPr/>
          <p:nvPr/>
        </p:nvGrpSpPr>
        <p:grpSpPr>
          <a:xfrm>
            <a:off x="1896730" y="3850289"/>
            <a:ext cx="4603680" cy="499680"/>
            <a:chOff x="1896730" y="3850289"/>
            <a:chExt cx="460368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174B580-BD3D-3397-F84A-68985B2F33E1}"/>
                    </a:ext>
                  </a:extLst>
                </p14:cNvPr>
                <p14:cNvContentPartPr/>
                <p14:nvPr/>
              </p14:nvContentPartPr>
              <p14:xfrm>
                <a:off x="1896730" y="4079249"/>
                <a:ext cx="883800" cy="199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174B580-BD3D-3397-F84A-68985B2F33E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888090" y="4070609"/>
                  <a:ext cx="9014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0B49A94-FA52-C02A-55EC-10B524CD467E}"/>
                    </a:ext>
                  </a:extLst>
                </p14:cNvPr>
                <p14:cNvContentPartPr/>
                <p14:nvPr/>
              </p14:nvContentPartPr>
              <p14:xfrm>
                <a:off x="2307850" y="4012649"/>
                <a:ext cx="27720" cy="7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0B49A94-FA52-C02A-55EC-10B524CD467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299210" y="4004009"/>
                  <a:ext cx="45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7256B12-CB3A-0C44-FFA3-B59DBC6FDF57}"/>
                    </a:ext>
                  </a:extLst>
                </p14:cNvPr>
                <p14:cNvContentPartPr/>
                <p14:nvPr/>
              </p14:nvContentPartPr>
              <p14:xfrm>
                <a:off x="3062770" y="3885569"/>
                <a:ext cx="597240" cy="464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7256B12-CB3A-0C44-FFA3-B59DBC6FDF5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053770" y="3876929"/>
                  <a:ext cx="61488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DAB1C3F-AFAD-6A73-7EC8-FDA6826AEAA7}"/>
                    </a:ext>
                  </a:extLst>
                </p14:cNvPr>
                <p14:cNvContentPartPr/>
                <p14:nvPr/>
              </p14:nvContentPartPr>
              <p14:xfrm>
                <a:off x="3114250" y="4034249"/>
                <a:ext cx="330480" cy="63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DAB1C3F-AFAD-6A73-7EC8-FDA6826AEAA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105250" y="4025609"/>
                  <a:ext cx="348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9EF8F38-9759-745A-20E7-4A665FF807BA}"/>
                    </a:ext>
                  </a:extLst>
                </p14:cNvPr>
                <p14:cNvContentPartPr/>
                <p14:nvPr/>
              </p14:nvContentPartPr>
              <p14:xfrm>
                <a:off x="3918850" y="4095449"/>
                <a:ext cx="454680" cy="133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9EF8F38-9759-745A-20E7-4A665FF807B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910210" y="4086809"/>
                  <a:ext cx="472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4FD1A49-B003-0393-B7A9-615BD5E177A0}"/>
                    </a:ext>
                  </a:extLst>
                </p14:cNvPr>
                <p14:cNvContentPartPr/>
                <p14:nvPr/>
              </p14:nvContentPartPr>
              <p14:xfrm>
                <a:off x="4638490" y="3850289"/>
                <a:ext cx="395280" cy="397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4FD1A49-B003-0393-B7A9-615BD5E177A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629490" y="3841289"/>
                  <a:ext cx="4129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C420EE0-E8FE-E4EB-7378-AB3F51712E11}"/>
                    </a:ext>
                  </a:extLst>
                </p14:cNvPr>
                <p14:cNvContentPartPr/>
                <p14:nvPr/>
              </p14:nvContentPartPr>
              <p14:xfrm>
                <a:off x="4991650" y="3890249"/>
                <a:ext cx="248400" cy="316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C420EE0-E8FE-E4EB-7378-AB3F51712E1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983010" y="3881249"/>
                  <a:ext cx="2660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FA0ACC2-FA7C-B8FD-2EF6-3ADF01596D26}"/>
                    </a:ext>
                  </a:extLst>
                </p14:cNvPr>
                <p14:cNvContentPartPr/>
                <p14:nvPr/>
              </p14:nvContentPartPr>
              <p14:xfrm>
                <a:off x="5125210" y="3924089"/>
                <a:ext cx="135000" cy="307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FA0ACC2-FA7C-B8FD-2EF6-3ADF01596D2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116570" y="3915089"/>
                  <a:ext cx="1526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80E696E-0030-E76A-69D6-2E2EAAF95CFE}"/>
                    </a:ext>
                  </a:extLst>
                </p14:cNvPr>
                <p14:cNvContentPartPr/>
                <p14:nvPr/>
              </p14:nvContentPartPr>
              <p14:xfrm>
                <a:off x="5035210" y="3999689"/>
                <a:ext cx="154080" cy="39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80E696E-0030-E76A-69D6-2E2EAAF95CF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026570" y="3990689"/>
                  <a:ext cx="171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F0CB6DA-43B7-8A55-51A7-0CA7B63CDC4B}"/>
                    </a:ext>
                  </a:extLst>
                </p14:cNvPr>
                <p14:cNvContentPartPr/>
                <p14:nvPr/>
              </p14:nvContentPartPr>
              <p14:xfrm>
                <a:off x="5515450" y="3943529"/>
                <a:ext cx="984960" cy="319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F0CB6DA-43B7-8A55-51A7-0CA7B63CDC4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506810" y="3934889"/>
                  <a:ext cx="1002600" cy="33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0DDD025-72CD-D8F9-8803-A17010AF1549}"/>
                  </a:ext>
                </a:extLst>
              </p14:cNvPr>
              <p14:cNvContentPartPr/>
              <p14:nvPr/>
            </p14:nvContentPartPr>
            <p14:xfrm>
              <a:off x="6894970" y="3938849"/>
              <a:ext cx="153720" cy="4770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0DDD025-72CD-D8F9-8803-A17010AF1549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886330" y="3929849"/>
                <a:ext cx="171360" cy="49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AADAFE7-16D9-9301-D9A5-3377235D42A1}"/>
              </a:ext>
            </a:extLst>
          </p:cNvPr>
          <p:cNvGrpSpPr/>
          <p:nvPr/>
        </p:nvGrpSpPr>
        <p:grpSpPr>
          <a:xfrm>
            <a:off x="7084330" y="3981689"/>
            <a:ext cx="1825560" cy="405360"/>
            <a:chOff x="7084330" y="3981689"/>
            <a:chExt cx="182556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0FC231C-ECBE-4B6F-B62F-64B1975A47C0}"/>
                    </a:ext>
                  </a:extLst>
                </p14:cNvPr>
                <p14:cNvContentPartPr/>
                <p14:nvPr/>
              </p14:nvContentPartPr>
              <p14:xfrm>
                <a:off x="7084330" y="3981689"/>
                <a:ext cx="799200" cy="405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0FC231C-ECBE-4B6F-B62F-64B1975A47C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075690" y="3972689"/>
                  <a:ext cx="81684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C3F9203-9348-E534-324E-7F478891D47D}"/>
                    </a:ext>
                  </a:extLst>
                </p14:cNvPr>
                <p14:cNvContentPartPr/>
                <p14:nvPr/>
              </p14:nvContentPartPr>
              <p14:xfrm>
                <a:off x="7418770" y="4110209"/>
                <a:ext cx="316080" cy="28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C3F9203-9348-E534-324E-7F478891D47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410130" y="4101569"/>
                  <a:ext cx="333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D658497-8F9D-9E51-B961-BA20A1B7F31E}"/>
                    </a:ext>
                  </a:extLst>
                </p14:cNvPr>
                <p14:cNvContentPartPr/>
                <p14:nvPr/>
              </p14:nvContentPartPr>
              <p14:xfrm>
                <a:off x="7179370" y="4101929"/>
                <a:ext cx="236520" cy="15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D658497-8F9D-9E51-B961-BA20A1B7F31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170730" y="4092929"/>
                  <a:ext cx="254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6355158-B0A1-04CF-1DEE-DCCC2792ADD9}"/>
                    </a:ext>
                  </a:extLst>
                </p14:cNvPr>
                <p14:cNvContentPartPr/>
                <p14:nvPr/>
              </p14:nvContentPartPr>
              <p14:xfrm>
                <a:off x="8050210" y="4147289"/>
                <a:ext cx="859680" cy="147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6355158-B0A1-04CF-1DEE-DCCC2792ADD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041570" y="4138289"/>
                  <a:ext cx="87732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B84FA0EB-2CBF-E1DA-D6F8-0FF49C0DC837}"/>
              </a:ext>
            </a:extLst>
          </p:cNvPr>
          <p:cNvGrpSpPr/>
          <p:nvPr/>
        </p:nvGrpSpPr>
        <p:grpSpPr>
          <a:xfrm>
            <a:off x="8858770" y="3920129"/>
            <a:ext cx="2311200" cy="486000"/>
            <a:chOff x="8858770" y="3920129"/>
            <a:chExt cx="2311200" cy="4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106B4B8-5D24-B134-D1A0-88426185AF64}"/>
                    </a:ext>
                  </a:extLst>
                </p14:cNvPr>
                <p14:cNvContentPartPr/>
                <p14:nvPr/>
              </p14:nvContentPartPr>
              <p14:xfrm>
                <a:off x="8858770" y="3920129"/>
                <a:ext cx="1364040" cy="486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106B4B8-5D24-B134-D1A0-88426185AF6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850130" y="3911489"/>
                  <a:ext cx="138168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96A9F4E-4E8A-149A-9B4E-2B32BCEAE65A}"/>
                    </a:ext>
                  </a:extLst>
                </p14:cNvPr>
                <p14:cNvContentPartPr/>
                <p14:nvPr/>
              </p14:nvContentPartPr>
              <p14:xfrm>
                <a:off x="9997810" y="4048649"/>
                <a:ext cx="47160" cy="11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96A9F4E-4E8A-149A-9B4E-2B32BCEAE65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988810" y="4040009"/>
                  <a:ext cx="64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453D829-F269-144B-296A-F64D070859AA}"/>
                    </a:ext>
                  </a:extLst>
                </p14:cNvPr>
                <p14:cNvContentPartPr/>
                <p14:nvPr/>
              </p14:nvContentPartPr>
              <p14:xfrm>
                <a:off x="9629890" y="4025249"/>
                <a:ext cx="359640" cy="39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453D829-F269-144B-296A-F64D070859A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620890" y="4016609"/>
                  <a:ext cx="377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C8C9C04-708A-5E70-97D1-A416906EC11A}"/>
                    </a:ext>
                  </a:extLst>
                </p14:cNvPr>
                <p14:cNvContentPartPr/>
                <p14:nvPr/>
              </p14:nvContentPartPr>
              <p14:xfrm>
                <a:off x="10387330" y="4014089"/>
                <a:ext cx="782640" cy="259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C8C9C04-708A-5E70-97D1-A416906EC11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378330" y="4005449"/>
                  <a:ext cx="80028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54F9B332-BD5A-A20B-7CBD-3DB6672A882F}"/>
              </a:ext>
            </a:extLst>
          </p:cNvPr>
          <p:cNvGrpSpPr/>
          <p:nvPr/>
        </p:nvGrpSpPr>
        <p:grpSpPr>
          <a:xfrm>
            <a:off x="1990330" y="4458689"/>
            <a:ext cx="6395400" cy="625320"/>
            <a:chOff x="1990330" y="4458689"/>
            <a:chExt cx="6395400" cy="62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78E7FD1-D735-04B5-D501-43C053AB3418}"/>
                    </a:ext>
                  </a:extLst>
                </p14:cNvPr>
                <p14:cNvContentPartPr/>
                <p14:nvPr/>
              </p14:nvContentPartPr>
              <p14:xfrm>
                <a:off x="1990330" y="4508369"/>
                <a:ext cx="441720" cy="343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78E7FD1-D735-04B5-D501-43C053AB341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981690" y="4499729"/>
                  <a:ext cx="4593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0F54AF3-D485-A2F4-ED9F-D01E5E3D0A3D}"/>
                    </a:ext>
                  </a:extLst>
                </p14:cNvPr>
                <p14:cNvContentPartPr/>
                <p14:nvPr/>
              </p14:nvContentPartPr>
              <p14:xfrm>
                <a:off x="2337370" y="4600889"/>
                <a:ext cx="204480" cy="16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0F54AF3-D485-A2F4-ED9F-D01E5E3D0A3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328370" y="4591889"/>
                  <a:ext cx="222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57AFF4A-ACC6-FAA9-31EC-4B6717398383}"/>
                    </a:ext>
                  </a:extLst>
                </p14:cNvPr>
                <p14:cNvContentPartPr/>
                <p14:nvPr/>
              </p14:nvContentPartPr>
              <p14:xfrm>
                <a:off x="2795290" y="4458689"/>
                <a:ext cx="1232280" cy="598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57AFF4A-ACC6-FAA9-31EC-4B671739838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786290" y="4450049"/>
                  <a:ext cx="124992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E11B349-EFAF-B8AF-EF46-F222BE9B5844}"/>
                    </a:ext>
                  </a:extLst>
                </p14:cNvPr>
                <p14:cNvContentPartPr/>
                <p14:nvPr/>
              </p14:nvContentPartPr>
              <p14:xfrm>
                <a:off x="4152850" y="4657769"/>
                <a:ext cx="959760" cy="349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E11B349-EFAF-B8AF-EF46-F222BE9B584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144210" y="4648769"/>
                  <a:ext cx="9774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071E82B-A0CD-8756-DA0D-B7B23775CCDB}"/>
                    </a:ext>
                  </a:extLst>
                </p14:cNvPr>
                <p14:cNvContentPartPr/>
                <p14:nvPr/>
              </p14:nvContentPartPr>
              <p14:xfrm>
                <a:off x="4633810" y="4511609"/>
                <a:ext cx="55440" cy="9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071E82B-A0CD-8756-DA0D-B7B23775CCD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625170" y="4502609"/>
                  <a:ext cx="73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99E45A1-1441-EDCA-81FE-ACDD56ADAADC}"/>
                    </a:ext>
                  </a:extLst>
                </p14:cNvPr>
                <p14:cNvContentPartPr/>
                <p14:nvPr/>
              </p14:nvContentPartPr>
              <p14:xfrm>
                <a:off x="5339410" y="4496489"/>
                <a:ext cx="925920" cy="3517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99E45A1-1441-EDCA-81FE-ACDD56ADAAD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330770" y="4487489"/>
                  <a:ext cx="9435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5404003-DCF4-370F-83B4-6616BB3AD7E9}"/>
                    </a:ext>
                  </a:extLst>
                </p14:cNvPr>
                <p14:cNvContentPartPr/>
                <p14:nvPr/>
              </p14:nvContentPartPr>
              <p14:xfrm>
                <a:off x="6412210" y="4706009"/>
                <a:ext cx="475200" cy="182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5404003-DCF4-370F-83B4-6616BB3AD7E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403210" y="4697009"/>
                  <a:ext cx="492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5F509C8-6688-250A-0F18-110566863AA8}"/>
                    </a:ext>
                  </a:extLst>
                </p14:cNvPr>
                <p14:cNvContentPartPr/>
                <p14:nvPr/>
              </p14:nvContentPartPr>
              <p14:xfrm>
                <a:off x="6647290" y="4676129"/>
                <a:ext cx="309600" cy="239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5F509C8-6688-250A-0F18-110566863AA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638290" y="4667129"/>
                  <a:ext cx="3272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050E22C-72FD-D96F-866C-9FB1188D11FD}"/>
                    </a:ext>
                  </a:extLst>
                </p14:cNvPr>
                <p14:cNvContentPartPr/>
                <p14:nvPr/>
              </p14:nvContentPartPr>
              <p14:xfrm>
                <a:off x="6984610" y="4482089"/>
                <a:ext cx="1172880" cy="601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050E22C-72FD-D96F-866C-9FB1188D11F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975970" y="4473089"/>
                  <a:ext cx="119052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ADC0CAE-7B96-157D-9583-4F8584F6B658}"/>
                    </a:ext>
                  </a:extLst>
                </p14:cNvPr>
                <p14:cNvContentPartPr/>
                <p14:nvPr/>
              </p14:nvContentPartPr>
              <p14:xfrm>
                <a:off x="8192770" y="4481729"/>
                <a:ext cx="192960" cy="501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ADC0CAE-7B96-157D-9583-4F8584F6B65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184130" y="4472729"/>
                  <a:ext cx="21060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51FEE81-AFFE-57F4-CE13-C6A7C3DEA3B3}"/>
                    </a:ext>
                  </a:extLst>
                </p14:cNvPr>
                <p14:cNvContentPartPr/>
                <p14:nvPr/>
              </p14:nvContentPartPr>
              <p14:xfrm>
                <a:off x="8121490" y="4953689"/>
                <a:ext cx="13680" cy="14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51FEE81-AFFE-57F4-CE13-C6A7C3DEA3B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112490" y="4944689"/>
                  <a:ext cx="313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53763565-53B2-B295-84FF-FFD2E6D3B165}"/>
              </a:ext>
            </a:extLst>
          </p:cNvPr>
          <p:cNvGrpSpPr/>
          <p:nvPr/>
        </p:nvGrpSpPr>
        <p:grpSpPr>
          <a:xfrm>
            <a:off x="2057290" y="5120369"/>
            <a:ext cx="4389480" cy="914040"/>
            <a:chOff x="2057290" y="5120369"/>
            <a:chExt cx="4389480" cy="91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9C166B5-F00D-AE7D-47ED-E68931BD7495}"/>
                    </a:ext>
                  </a:extLst>
                </p14:cNvPr>
                <p14:cNvContentPartPr/>
                <p14:nvPr/>
              </p14:nvContentPartPr>
              <p14:xfrm>
                <a:off x="2057290" y="5143409"/>
                <a:ext cx="179640" cy="2908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9C166B5-F00D-AE7D-47ED-E68931BD749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048650" y="5134769"/>
                  <a:ext cx="1972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2F7942E-90A8-6724-1FD8-9EF3377DFD29}"/>
                    </a:ext>
                  </a:extLst>
                </p14:cNvPr>
                <p14:cNvContentPartPr/>
                <p14:nvPr/>
              </p14:nvContentPartPr>
              <p14:xfrm>
                <a:off x="2293090" y="5329889"/>
                <a:ext cx="70200" cy="100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2F7942E-90A8-6724-1FD8-9EF3377DFD2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284090" y="5320889"/>
                  <a:ext cx="87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1CF3A9E-2266-AB6C-11E2-5636D54EF85A}"/>
                    </a:ext>
                  </a:extLst>
                </p14:cNvPr>
                <p14:cNvContentPartPr/>
                <p14:nvPr/>
              </p14:nvContentPartPr>
              <p14:xfrm>
                <a:off x="2355370" y="5228009"/>
                <a:ext cx="19440" cy="20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1CF3A9E-2266-AB6C-11E2-5636D54EF85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346370" y="5219369"/>
                  <a:ext cx="37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1CA3990-E22E-CA77-CC21-EB7DA0B77D7B}"/>
                    </a:ext>
                  </a:extLst>
                </p14:cNvPr>
                <p14:cNvContentPartPr/>
                <p14:nvPr/>
              </p14:nvContentPartPr>
              <p14:xfrm>
                <a:off x="2429530" y="5120369"/>
                <a:ext cx="182880" cy="115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1CA3990-E22E-CA77-CC21-EB7DA0B77D7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420530" y="5111729"/>
                  <a:ext cx="200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8DDCC69-6B4E-44F3-80DB-3EEE71AD1907}"/>
                    </a:ext>
                  </a:extLst>
                </p14:cNvPr>
                <p14:cNvContentPartPr/>
                <p14:nvPr/>
              </p14:nvContentPartPr>
              <p14:xfrm>
                <a:off x="2789890" y="5262929"/>
                <a:ext cx="353160" cy="177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8DDCC69-6B4E-44F3-80DB-3EEE71AD190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781250" y="5254289"/>
                  <a:ext cx="370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E602B88-FB91-89F2-9CB2-BF92E971F1AC}"/>
                    </a:ext>
                  </a:extLst>
                </p14:cNvPr>
                <p14:cNvContentPartPr/>
                <p14:nvPr/>
              </p14:nvContentPartPr>
              <p14:xfrm>
                <a:off x="2911570" y="5206409"/>
                <a:ext cx="38160" cy="19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E602B88-FB91-89F2-9CB2-BF92E971F1A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902570" y="5197769"/>
                  <a:ext cx="55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F968509-3653-BA2D-ACC7-0F6E2A7E5521}"/>
                    </a:ext>
                  </a:extLst>
                </p14:cNvPr>
                <p14:cNvContentPartPr/>
                <p14:nvPr/>
              </p14:nvContentPartPr>
              <p14:xfrm>
                <a:off x="3415210" y="5125049"/>
                <a:ext cx="611640" cy="321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F968509-3653-BA2D-ACC7-0F6E2A7E552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06210" y="5116409"/>
                  <a:ext cx="6292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2A7EB7E-B1C3-18CB-41C6-073D682FD14C}"/>
                    </a:ext>
                  </a:extLst>
                </p14:cNvPr>
                <p14:cNvContentPartPr/>
                <p14:nvPr/>
              </p14:nvContentPartPr>
              <p14:xfrm>
                <a:off x="4123690" y="5429609"/>
                <a:ext cx="15480" cy="23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2A7EB7E-B1C3-18CB-41C6-073D682FD14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114690" y="5420969"/>
                  <a:ext cx="33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E16E55E-AA04-B99F-1CFD-04F3B363B006}"/>
                    </a:ext>
                  </a:extLst>
                </p14:cNvPr>
                <p14:cNvContentPartPr/>
                <p14:nvPr/>
              </p14:nvContentPartPr>
              <p14:xfrm>
                <a:off x="4456690" y="5156009"/>
                <a:ext cx="57240" cy="280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E16E55E-AA04-B99F-1CFD-04F3B363B00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447690" y="5147369"/>
                  <a:ext cx="748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98D5A0F-743D-C04E-C870-821D716BD1EE}"/>
                    </a:ext>
                  </a:extLst>
                </p14:cNvPr>
                <p14:cNvContentPartPr/>
                <p14:nvPr/>
              </p14:nvContentPartPr>
              <p14:xfrm>
                <a:off x="4574050" y="5268329"/>
                <a:ext cx="92520" cy="1328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98D5A0F-743D-C04E-C870-821D716BD1E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565410" y="5259329"/>
                  <a:ext cx="110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60B2018-760E-C83D-618F-66F45DEB8E15}"/>
                    </a:ext>
                  </a:extLst>
                </p14:cNvPr>
                <p14:cNvContentPartPr/>
                <p14:nvPr/>
              </p14:nvContentPartPr>
              <p14:xfrm>
                <a:off x="4794730" y="5124329"/>
                <a:ext cx="823680" cy="315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60B2018-760E-C83D-618F-66F45DEB8E1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785730" y="5115689"/>
                  <a:ext cx="8413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8DF529A-0E8E-99FF-7F9B-1FD3829F9D91}"/>
                    </a:ext>
                  </a:extLst>
                </p14:cNvPr>
                <p14:cNvContentPartPr/>
                <p14:nvPr/>
              </p14:nvContentPartPr>
              <p14:xfrm>
                <a:off x="5457490" y="5259689"/>
                <a:ext cx="168480" cy="7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8DF529A-0E8E-99FF-7F9B-1FD3829F9D9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448850" y="5251049"/>
                  <a:ext cx="186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466FFC6-AE48-B7AE-8FFC-B0CEB1DB2890}"/>
                    </a:ext>
                  </a:extLst>
                </p14:cNvPr>
                <p14:cNvContentPartPr/>
                <p14:nvPr/>
              </p14:nvContentPartPr>
              <p14:xfrm>
                <a:off x="4910290" y="5167529"/>
                <a:ext cx="55440" cy="4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466FFC6-AE48-B7AE-8FFC-B0CEB1DB289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901290" y="5158889"/>
                  <a:ext cx="73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E1DE0D8-1B47-EC00-4214-670497B44217}"/>
                    </a:ext>
                  </a:extLst>
                </p14:cNvPr>
                <p14:cNvContentPartPr/>
                <p14:nvPr/>
              </p14:nvContentPartPr>
              <p14:xfrm>
                <a:off x="5876890" y="5232329"/>
                <a:ext cx="147600" cy="2592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E1DE0D8-1B47-EC00-4214-670497B4421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868250" y="5223689"/>
                  <a:ext cx="1652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F624C70-33E8-8939-913D-B149FA64B6B1}"/>
                    </a:ext>
                  </a:extLst>
                </p14:cNvPr>
                <p14:cNvContentPartPr/>
                <p14:nvPr/>
              </p14:nvContentPartPr>
              <p14:xfrm>
                <a:off x="2101210" y="5686649"/>
                <a:ext cx="99720" cy="1580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F624C70-33E8-8939-913D-B149FA64B6B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092210" y="5677649"/>
                  <a:ext cx="117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A09A952-87F6-610E-591F-38C1BB51F436}"/>
                    </a:ext>
                  </a:extLst>
                </p14:cNvPr>
                <p14:cNvContentPartPr/>
                <p14:nvPr/>
              </p14:nvContentPartPr>
              <p14:xfrm>
                <a:off x="2278690" y="5737049"/>
                <a:ext cx="108720" cy="856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A09A952-87F6-610E-591F-38C1BB51F43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270050" y="5728409"/>
                  <a:ext cx="126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B2EAD44-1B36-0210-CD56-DC791914D7FA}"/>
                    </a:ext>
                  </a:extLst>
                </p14:cNvPr>
                <p14:cNvContentPartPr/>
                <p14:nvPr/>
              </p14:nvContentPartPr>
              <p14:xfrm>
                <a:off x="2609890" y="5530049"/>
                <a:ext cx="543600" cy="370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B2EAD44-1B36-0210-CD56-DC791914D7F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601250" y="5521409"/>
                  <a:ext cx="5612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B19E897-8946-7935-ADAF-D8A445D3B746}"/>
                    </a:ext>
                  </a:extLst>
                </p14:cNvPr>
                <p14:cNvContentPartPr/>
                <p14:nvPr/>
              </p14:nvContentPartPr>
              <p14:xfrm>
                <a:off x="3013810" y="5704289"/>
                <a:ext cx="154080" cy="7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B19E897-8946-7935-ADAF-D8A445D3B74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004810" y="5695289"/>
                  <a:ext cx="171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237A193-2AD1-A418-B2DB-5A4146155521}"/>
                    </a:ext>
                  </a:extLst>
                </p14:cNvPr>
                <p14:cNvContentPartPr/>
                <p14:nvPr/>
              </p14:nvContentPartPr>
              <p14:xfrm>
                <a:off x="2613490" y="5711489"/>
                <a:ext cx="269640" cy="38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237A193-2AD1-A418-B2DB-5A414615552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604850" y="5702489"/>
                  <a:ext cx="287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FA09D1E-C8FA-1A61-2BB8-DB7340E5E01E}"/>
                    </a:ext>
                  </a:extLst>
                </p14:cNvPr>
                <p14:cNvContentPartPr/>
                <p14:nvPr/>
              </p14:nvContentPartPr>
              <p14:xfrm>
                <a:off x="3514570" y="5657849"/>
                <a:ext cx="187200" cy="254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FA09D1E-C8FA-1A61-2BB8-DB7340E5E01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505570" y="5649209"/>
                  <a:ext cx="2048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0E5A30F-1A4F-2490-3C73-CE852D21E123}"/>
                    </a:ext>
                  </a:extLst>
                </p14:cNvPr>
                <p14:cNvContentPartPr/>
                <p14:nvPr/>
              </p14:nvContentPartPr>
              <p14:xfrm>
                <a:off x="3784930" y="5784209"/>
                <a:ext cx="49680" cy="1252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0E5A30F-1A4F-2490-3C73-CE852D21E12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775930" y="5775209"/>
                  <a:ext cx="67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EB2EB6B-7E87-CA6C-A176-A50EF7EAB1F6}"/>
                    </a:ext>
                  </a:extLst>
                </p14:cNvPr>
                <p14:cNvContentPartPr/>
                <p14:nvPr/>
              </p14:nvContentPartPr>
              <p14:xfrm>
                <a:off x="3814450" y="5704289"/>
                <a:ext cx="41040" cy="75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EB2EB6B-7E87-CA6C-A176-A50EF7EAB1F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805810" y="5695289"/>
                  <a:ext cx="58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177298B-5D03-1093-856F-23BCD4A1273A}"/>
                    </a:ext>
                  </a:extLst>
                </p14:cNvPr>
                <p14:cNvContentPartPr/>
                <p14:nvPr/>
              </p14:nvContentPartPr>
              <p14:xfrm>
                <a:off x="3899770" y="5592689"/>
                <a:ext cx="168480" cy="120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177298B-5D03-1093-856F-23BCD4A1273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890770" y="5583689"/>
                  <a:ext cx="1861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7AF09DD-F468-B8FE-F0AF-F85BDD136C0D}"/>
                    </a:ext>
                  </a:extLst>
                </p14:cNvPr>
                <p14:cNvContentPartPr/>
                <p14:nvPr/>
              </p14:nvContentPartPr>
              <p14:xfrm>
                <a:off x="4267690" y="5700329"/>
                <a:ext cx="47160" cy="2250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7AF09DD-F468-B8FE-F0AF-F85BDD136C0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258690" y="5691329"/>
                  <a:ext cx="648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5138E85-BFAD-03E3-6B11-7368707CBA85}"/>
                    </a:ext>
                  </a:extLst>
                </p14:cNvPr>
                <p14:cNvContentPartPr/>
                <p14:nvPr/>
              </p14:nvContentPartPr>
              <p14:xfrm>
                <a:off x="4171570" y="5784929"/>
                <a:ext cx="213480" cy="493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5138E85-BFAD-03E3-6B11-7368707CBA8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162570" y="5775929"/>
                  <a:ext cx="231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105517D-871B-AE3F-FCC6-139390DDA17A}"/>
                    </a:ext>
                  </a:extLst>
                </p14:cNvPr>
                <p14:cNvContentPartPr/>
                <p14:nvPr/>
              </p14:nvContentPartPr>
              <p14:xfrm>
                <a:off x="4470370" y="5736689"/>
                <a:ext cx="149040" cy="2977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105517D-871B-AE3F-FCC6-139390DDA17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461370" y="5727689"/>
                  <a:ext cx="1666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DD8A7E1-2E0E-A891-1780-54E1701088D3}"/>
                    </a:ext>
                  </a:extLst>
                </p14:cNvPr>
                <p14:cNvContentPartPr/>
                <p14:nvPr/>
              </p14:nvContentPartPr>
              <p14:xfrm>
                <a:off x="4922890" y="5729489"/>
                <a:ext cx="411840" cy="185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DD8A7E1-2E0E-A891-1780-54E1701088D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913890" y="5720489"/>
                  <a:ext cx="4294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C8A481B-9C2E-0C20-9927-EEBFC9E81F20}"/>
                    </a:ext>
                  </a:extLst>
                </p14:cNvPr>
                <p14:cNvContentPartPr/>
                <p14:nvPr/>
              </p14:nvContentPartPr>
              <p14:xfrm>
                <a:off x="5111170" y="5612129"/>
                <a:ext cx="6840" cy="136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C8A481B-9C2E-0C20-9927-EEBFC9E81F2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102530" y="5603129"/>
                  <a:ext cx="24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AEB7287-665B-73A3-C100-647C6A58726F}"/>
                    </a:ext>
                  </a:extLst>
                </p14:cNvPr>
                <p14:cNvContentPartPr/>
                <p14:nvPr/>
              </p14:nvContentPartPr>
              <p14:xfrm>
                <a:off x="5604730" y="5741009"/>
                <a:ext cx="842040" cy="1965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AEB7287-665B-73A3-C100-647C6A58726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595730" y="5732009"/>
                  <a:ext cx="85968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61EDA723-D983-C24F-51A6-47EA0629A416}"/>
              </a:ext>
            </a:extLst>
          </p:cNvPr>
          <p:cNvGrpSpPr/>
          <p:nvPr/>
        </p:nvGrpSpPr>
        <p:grpSpPr>
          <a:xfrm>
            <a:off x="6310690" y="4881329"/>
            <a:ext cx="5737680" cy="763200"/>
            <a:chOff x="6310690" y="4881329"/>
            <a:chExt cx="5737680" cy="76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C7AAD45-0224-B238-5660-54E48B32A80B}"/>
                    </a:ext>
                  </a:extLst>
                </p14:cNvPr>
                <p14:cNvContentPartPr/>
                <p14:nvPr/>
              </p14:nvContentPartPr>
              <p14:xfrm>
                <a:off x="6310690" y="5070689"/>
                <a:ext cx="861480" cy="348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C7AAD45-0224-B238-5660-54E48B32A80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302050" y="5062049"/>
                  <a:ext cx="8791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4547637-A62F-2233-8E92-17DB3AA95AE3}"/>
                    </a:ext>
                  </a:extLst>
                </p14:cNvPr>
                <p14:cNvContentPartPr/>
                <p14:nvPr/>
              </p14:nvContentPartPr>
              <p14:xfrm>
                <a:off x="7346410" y="5057009"/>
                <a:ext cx="412920" cy="342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4547637-A62F-2233-8E92-17DB3AA95AE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337770" y="5048369"/>
                  <a:ext cx="4305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A55D224-B9FC-5416-97A5-499525A4210E}"/>
                    </a:ext>
                  </a:extLst>
                </p14:cNvPr>
                <p14:cNvContentPartPr/>
                <p14:nvPr/>
              </p14:nvContentPartPr>
              <p14:xfrm>
                <a:off x="7936090" y="5210009"/>
                <a:ext cx="433080" cy="167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A55D224-B9FC-5416-97A5-499525A4210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927450" y="5201369"/>
                  <a:ext cx="450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FA3DE99-448B-CEE6-44D8-9E274914A552}"/>
                    </a:ext>
                  </a:extLst>
                </p14:cNvPr>
                <p14:cNvContentPartPr/>
                <p14:nvPr/>
              </p14:nvContentPartPr>
              <p14:xfrm>
                <a:off x="8095570" y="5105969"/>
                <a:ext cx="45720" cy="32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FA3DE99-448B-CEE6-44D8-9E274914A55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086930" y="5097329"/>
                  <a:ext cx="63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94BC7BC-C734-3323-E07D-0B5C66CB66AE}"/>
                    </a:ext>
                  </a:extLst>
                </p14:cNvPr>
                <p14:cNvContentPartPr/>
                <p14:nvPr/>
              </p14:nvContentPartPr>
              <p14:xfrm>
                <a:off x="8631610" y="5224049"/>
                <a:ext cx="394920" cy="1530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94BC7BC-C734-3323-E07D-0B5C66CB66A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622970" y="5215049"/>
                  <a:ext cx="4125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E483408-B8A9-B436-F007-8FA55FBACE10}"/>
                    </a:ext>
                  </a:extLst>
                </p14:cNvPr>
                <p14:cNvContentPartPr/>
                <p14:nvPr/>
              </p14:nvContentPartPr>
              <p14:xfrm>
                <a:off x="9333970" y="4992209"/>
                <a:ext cx="666000" cy="3520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E483408-B8A9-B436-F007-8FA55FBACE1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324970" y="4983209"/>
                  <a:ext cx="6836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462D675-5B68-6395-12D0-A3D1084F7D56}"/>
                    </a:ext>
                  </a:extLst>
                </p14:cNvPr>
                <p14:cNvContentPartPr/>
                <p14:nvPr/>
              </p14:nvContentPartPr>
              <p14:xfrm>
                <a:off x="10152250" y="4995809"/>
                <a:ext cx="960120" cy="410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462D675-5B68-6395-12D0-A3D1084F7D5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143250" y="4986809"/>
                  <a:ext cx="9777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C1546F3-BA47-72A9-2CD1-23E035AAE303}"/>
                    </a:ext>
                  </a:extLst>
                </p14:cNvPr>
                <p14:cNvContentPartPr/>
                <p14:nvPr/>
              </p14:nvContentPartPr>
              <p14:xfrm>
                <a:off x="10699810" y="5157449"/>
                <a:ext cx="394200" cy="20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C1546F3-BA47-72A9-2CD1-23E035AAE30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691170" y="5148809"/>
                  <a:ext cx="411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6192111-8F89-5F73-A4FC-80A2B729498C}"/>
                    </a:ext>
                  </a:extLst>
                </p14:cNvPr>
                <p14:cNvContentPartPr/>
                <p14:nvPr/>
              </p14:nvContentPartPr>
              <p14:xfrm>
                <a:off x="10290130" y="5160689"/>
                <a:ext cx="513360" cy="45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6192111-8F89-5F73-A4FC-80A2B729498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281490" y="5151689"/>
                  <a:ext cx="5310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B9EC74C-2534-E274-9077-6627A6D18D48}"/>
                    </a:ext>
                  </a:extLst>
                </p14:cNvPr>
                <p14:cNvContentPartPr/>
                <p14:nvPr/>
              </p14:nvContentPartPr>
              <p14:xfrm>
                <a:off x="11234770" y="4987169"/>
                <a:ext cx="101880" cy="4860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B9EC74C-2534-E274-9077-6627A6D18D4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225770" y="4978529"/>
                  <a:ext cx="11952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ED1A3C0-2E88-EF52-79F8-E7A1122ACF37}"/>
                    </a:ext>
                  </a:extLst>
                </p14:cNvPr>
                <p14:cNvContentPartPr/>
                <p14:nvPr/>
              </p14:nvContentPartPr>
              <p14:xfrm>
                <a:off x="11360770" y="5058809"/>
                <a:ext cx="224280" cy="1152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ED1A3C0-2E88-EF52-79F8-E7A1122ACF3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352130" y="5049809"/>
                  <a:ext cx="241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FB32AEB-DAD9-17DE-9C31-A5DE461DA42A}"/>
                    </a:ext>
                  </a:extLst>
                </p14:cNvPr>
                <p14:cNvContentPartPr/>
                <p14:nvPr/>
              </p14:nvContentPartPr>
              <p14:xfrm>
                <a:off x="11662810" y="5032529"/>
                <a:ext cx="131400" cy="126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FB32AEB-DAD9-17DE-9C31-A5DE461DA42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653810" y="5023529"/>
                  <a:ext cx="149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622F4D0-50D6-0C2D-CAD9-2DE98F636C80}"/>
                    </a:ext>
                  </a:extLst>
                </p14:cNvPr>
                <p14:cNvContentPartPr/>
                <p14:nvPr/>
              </p14:nvContentPartPr>
              <p14:xfrm>
                <a:off x="11841010" y="4942529"/>
                <a:ext cx="69480" cy="2070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622F4D0-50D6-0C2D-CAD9-2DE98F636C8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832370" y="4933889"/>
                  <a:ext cx="871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2C224B9-962A-E961-EC54-5D64908D0273}"/>
                    </a:ext>
                  </a:extLst>
                </p14:cNvPr>
                <p14:cNvContentPartPr/>
                <p14:nvPr/>
              </p14:nvContentPartPr>
              <p14:xfrm>
                <a:off x="11805010" y="5008049"/>
                <a:ext cx="147960" cy="320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2C224B9-962A-E961-EC54-5D64908D027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796370" y="4999049"/>
                  <a:ext cx="165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6E35A65-A350-A244-6F78-E2CE0B1F7957}"/>
                    </a:ext>
                  </a:extLst>
                </p14:cNvPr>
                <p14:cNvContentPartPr/>
                <p14:nvPr/>
              </p14:nvContentPartPr>
              <p14:xfrm>
                <a:off x="11550850" y="5310089"/>
                <a:ext cx="121680" cy="2062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6E35A65-A350-A244-6F78-E2CE0B1F795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542210" y="5301089"/>
                  <a:ext cx="1393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1E93177-5002-2D61-88C1-21B22719AB80}"/>
                    </a:ext>
                  </a:extLst>
                </p14:cNvPr>
                <p14:cNvContentPartPr/>
                <p14:nvPr/>
              </p14:nvContentPartPr>
              <p14:xfrm>
                <a:off x="11713570" y="5443289"/>
                <a:ext cx="25560" cy="687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1E93177-5002-2D61-88C1-21B22719AB8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704570" y="5434289"/>
                  <a:ext cx="43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16B3453-4D92-D076-E750-66CA7890A701}"/>
                    </a:ext>
                  </a:extLst>
                </p14:cNvPr>
                <p14:cNvContentPartPr/>
                <p14:nvPr/>
              </p14:nvContentPartPr>
              <p14:xfrm>
                <a:off x="11749930" y="5367329"/>
                <a:ext cx="38160" cy="20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16B3453-4D92-D076-E750-66CA7890A70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741290" y="5358689"/>
                  <a:ext cx="55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50F5C76-8E88-DB70-42D4-816639D66179}"/>
                    </a:ext>
                  </a:extLst>
                </p14:cNvPr>
                <p14:cNvContentPartPr/>
                <p14:nvPr/>
              </p14:nvContentPartPr>
              <p14:xfrm>
                <a:off x="11916970" y="4881329"/>
                <a:ext cx="131400" cy="7632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50F5C76-8E88-DB70-42D4-816639D6617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907970" y="4872329"/>
                  <a:ext cx="149040" cy="78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DDA5BFA-36C1-D8EE-E466-D1432A3B068D}"/>
                    </a:ext>
                  </a:extLst>
                </p14:cNvPr>
                <p14:cNvContentPartPr/>
                <p14:nvPr/>
              </p14:nvContentPartPr>
              <p14:xfrm>
                <a:off x="11811130" y="5232329"/>
                <a:ext cx="148320" cy="1731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DDA5BFA-36C1-D8EE-E466-D1432A3B068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802130" y="5223329"/>
                  <a:ext cx="165960" cy="19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DED9E5FB-6CB2-D2DA-56B1-CBE7C4B0E025}"/>
                  </a:ext>
                </a:extLst>
              </p14:cNvPr>
              <p14:cNvContentPartPr/>
              <p14:nvPr/>
            </p14:nvContentPartPr>
            <p14:xfrm>
              <a:off x="6550810" y="5898689"/>
              <a:ext cx="35280" cy="3816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DED9E5FB-6CB2-D2DA-56B1-CBE7C4B0E025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6541810" y="5889689"/>
                <a:ext cx="5292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2C7E2C2C-7589-02B3-A686-DA01BE29B333}"/>
              </a:ext>
            </a:extLst>
          </p:cNvPr>
          <p:cNvGrpSpPr/>
          <p:nvPr/>
        </p:nvGrpSpPr>
        <p:grpSpPr>
          <a:xfrm>
            <a:off x="7255397" y="5722336"/>
            <a:ext cx="804960" cy="426600"/>
            <a:chOff x="7255397" y="5722336"/>
            <a:chExt cx="804960" cy="4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B404679-C529-3C9D-35A7-89D9B22562B8}"/>
                    </a:ext>
                  </a:extLst>
                </p14:cNvPr>
                <p14:cNvContentPartPr/>
                <p14:nvPr/>
              </p14:nvContentPartPr>
              <p14:xfrm>
                <a:off x="7255397" y="5722336"/>
                <a:ext cx="191880" cy="392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B404679-C529-3C9D-35A7-89D9B22562B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246397" y="5713336"/>
                  <a:ext cx="20952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E94CFB8-F37E-B8B7-4F97-10907431C953}"/>
                    </a:ext>
                  </a:extLst>
                </p14:cNvPr>
                <p14:cNvContentPartPr/>
                <p14:nvPr/>
              </p14:nvContentPartPr>
              <p14:xfrm>
                <a:off x="7625117" y="5900176"/>
                <a:ext cx="120600" cy="15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E94CFB8-F37E-B8B7-4F97-10907431C95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616117" y="5891536"/>
                  <a:ext cx="138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1B28BD5-EF02-1531-FE45-F2223B166630}"/>
                    </a:ext>
                  </a:extLst>
                </p14:cNvPr>
                <p14:cNvContentPartPr/>
                <p14:nvPr/>
              </p14:nvContentPartPr>
              <p14:xfrm>
                <a:off x="7617197" y="5968216"/>
                <a:ext cx="131400" cy="15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1B28BD5-EF02-1531-FE45-F2223B16663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608557" y="5959216"/>
                  <a:ext cx="149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BCDB9EC-69EC-9B87-F331-876C8B25A932}"/>
                    </a:ext>
                  </a:extLst>
                </p14:cNvPr>
                <p14:cNvContentPartPr/>
                <p14:nvPr/>
              </p14:nvContentPartPr>
              <p14:xfrm>
                <a:off x="7888637" y="5755816"/>
                <a:ext cx="25560" cy="393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BCDB9EC-69EC-9B87-F331-876C8B25A93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879637" y="5747176"/>
                  <a:ext cx="432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D008EF3-CD72-DEDF-FE51-A888D58A93D7}"/>
                    </a:ext>
                  </a:extLst>
                </p14:cNvPr>
                <p14:cNvContentPartPr/>
                <p14:nvPr/>
              </p14:nvContentPartPr>
              <p14:xfrm>
                <a:off x="7860557" y="5777416"/>
                <a:ext cx="199800" cy="136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D008EF3-CD72-DEDF-FE51-A888D58A93D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851557" y="5768416"/>
                  <a:ext cx="21744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38B9DEA-FA11-D2B2-77C6-7A022BE74498}"/>
                  </a:ext>
                </a:extLst>
              </p14:cNvPr>
              <p14:cNvContentPartPr/>
              <p14:nvPr/>
            </p14:nvContentPartPr>
            <p14:xfrm>
              <a:off x="8089157" y="6133096"/>
              <a:ext cx="23400" cy="85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38B9DEA-FA11-D2B2-77C6-7A022BE74498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8080517" y="6124456"/>
                <a:ext cx="41040" cy="10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F339DC73-4081-DC3B-F1DD-B4CC09028FAD}"/>
              </a:ext>
            </a:extLst>
          </p:cNvPr>
          <p:cNvGrpSpPr/>
          <p:nvPr/>
        </p:nvGrpSpPr>
        <p:grpSpPr>
          <a:xfrm>
            <a:off x="8298677" y="5727376"/>
            <a:ext cx="277920" cy="477720"/>
            <a:chOff x="8298677" y="5727376"/>
            <a:chExt cx="27792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6EDAADA-5866-3905-D3A8-83EC89ACE138}"/>
                    </a:ext>
                  </a:extLst>
                </p14:cNvPr>
                <p14:cNvContentPartPr/>
                <p14:nvPr/>
              </p14:nvContentPartPr>
              <p14:xfrm>
                <a:off x="8298677" y="5791096"/>
                <a:ext cx="38160" cy="372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6EDAADA-5866-3905-D3A8-83EC89ACE13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290037" y="5782096"/>
                  <a:ext cx="558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11F0FD2-7F0B-57C2-E508-B8C4C3CB3FCA}"/>
                    </a:ext>
                  </a:extLst>
                </p14:cNvPr>
                <p14:cNvContentPartPr/>
                <p14:nvPr/>
              </p14:nvContentPartPr>
              <p14:xfrm>
                <a:off x="8303717" y="5727376"/>
                <a:ext cx="114120" cy="195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11F0FD2-7F0B-57C2-E508-B8C4C3CB3FC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294717" y="5718736"/>
                  <a:ext cx="1317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B3270C3-F0C4-AA7C-0DFA-6AA9CACBEAE8}"/>
                    </a:ext>
                  </a:extLst>
                </p14:cNvPr>
                <p14:cNvContentPartPr/>
                <p14:nvPr/>
              </p14:nvContentPartPr>
              <p14:xfrm>
                <a:off x="8428637" y="6073696"/>
                <a:ext cx="147960" cy="131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B3270C3-F0C4-AA7C-0DFA-6AA9CACBEAE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419637" y="6064696"/>
                  <a:ext cx="16560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615D6FF8-7572-FB64-3C95-F96859E52340}"/>
              </a:ext>
            </a:extLst>
          </p:cNvPr>
          <p:cNvGrpSpPr/>
          <p:nvPr/>
        </p:nvGrpSpPr>
        <p:grpSpPr>
          <a:xfrm>
            <a:off x="9070877" y="5753296"/>
            <a:ext cx="2233440" cy="390600"/>
            <a:chOff x="9070877" y="5753296"/>
            <a:chExt cx="223344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43FB04A-0D04-BCDD-D511-084F34563A1A}"/>
                    </a:ext>
                  </a:extLst>
                </p14:cNvPr>
                <p14:cNvContentPartPr/>
                <p14:nvPr/>
              </p14:nvContentPartPr>
              <p14:xfrm>
                <a:off x="9070877" y="5929696"/>
                <a:ext cx="364320" cy="1821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43FB04A-0D04-BCDD-D511-084F34563A1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062237" y="5921056"/>
                  <a:ext cx="381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A295068-3381-8E77-DF82-6234C943481D}"/>
                    </a:ext>
                  </a:extLst>
                </p14:cNvPr>
                <p14:cNvContentPartPr/>
                <p14:nvPr/>
              </p14:nvContentPartPr>
              <p14:xfrm>
                <a:off x="9605117" y="5805496"/>
                <a:ext cx="125280" cy="283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A295068-3381-8E77-DF82-6234C943481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596117" y="5796856"/>
                  <a:ext cx="1429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993332A-1A2C-F805-9B92-94DB5635B35A}"/>
                    </a:ext>
                  </a:extLst>
                </p14:cNvPr>
                <p14:cNvContentPartPr/>
                <p14:nvPr/>
              </p14:nvContentPartPr>
              <p14:xfrm>
                <a:off x="9804917" y="5812696"/>
                <a:ext cx="100440" cy="2595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993332A-1A2C-F805-9B92-94DB5635B35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795917" y="5804056"/>
                  <a:ext cx="1180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3EFF25C-2D5B-FC43-025C-5B19458CB367}"/>
                    </a:ext>
                  </a:extLst>
                </p14:cNvPr>
                <p14:cNvContentPartPr/>
                <p14:nvPr/>
              </p14:nvContentPartPr>
              <p14:xfrm>
                <a:off x="9980597" y="5753296"/>
                <a:ext cx="153360" cy="3366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3EFF25C-2D5B-FC43-025C-5B19458CB36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971957" y="5744656"/>
                  <a:ext cx="1710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7AA26EF-AC53-0D3C-2A9B-E580B4DCEC45}"/>
                    </a:ext>
                  </a:extLst>
                </p14:cNvPr>
                <p14:cNvContentPartPr/>
                <p14:nvPr/>
              </p14:nvContentPartPr>
              <p14:xfrm>
                <a:off x="10337717" y="5928256"/>
                <a:ext cx="511200" cy="215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7AA26EF-AC53-0D3C-2A9B-E580B4DCEC4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328717" y="5919256"/>
                  <a:ext cx="5288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D0C6870-FFAB-A772-F19C-34644ED6A954}"/>
                    </a:ext>
                  </a:extLst>
                </p14:cNvPr>
                <p14:cNvContentPartPr/>
                <p14:nvPr/>
              </p14:nvContentPartPr>
              <p14:xfrm>
                <a:off x="11028917" y="5806576"/>
                <a:ext cx="139320" cy="316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D0C6870-FFAB-A772-F19C-34644ED6A95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020277" y="5797576"/>
                  <a:ext cx="1569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5FDB4C2-BDBC-1025-F0BC-4C090F29F534}"/>
                    </a:ext>
                  </a:extLst>
                </p14:cNvPr>
                <p14:cNvContentPartPr/>
                <p14:nvPr/>
              </p14:nvContentPartPr>
              <p14:xfrm>
                <a:off x="11280197" y="5797936"/>
                <a:ext cx="24120" cy="340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5FDB4C2-BDBC-1025-F0BC-4C090F29F53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271557" y="5788936"/>
                  <a:ext cx="41760" cy="358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2329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BCCEEEF-6E07-9D56-3068-8FD57BBEC1DD}"/>
              </a:ext>
            </a:extLst>
          </p:cNvPr>
          <p:cNvGrpSpPr/>
          <p:nvPr/>
        </p:nvGrpSpPr>
        <p:grpSpPr>
          <a:xfrm>
            <a:off x="1013290" y="224009"/>
            <a:ext cx="1600560" cy="374760"/>
            <a:chOff x="1013290" y="224009"/>
            <a:chExt cx="160056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1F0F031-DAAC-354E-ACE4-97E473CCEB05}"/>
                    </a:ext>
                  </a:extLst>
                </p14:cNvPr>
                <p14:cNvContentPartPr/>
                <p14:nvPr/>
              </p14:nvContentPartPr>
              <p14:xfrm>
                <a:off x="1013290" y="224009"/>
                <a:ext cx="522000" cy="374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1F0F031-DAAC-354E-ACE4-97E473CCEB0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04290" y="215009"/>
                  <a:ext cx="5396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21FA211-7639-DC59-1646-F9DA57BA08B9}"/>
                    </a:ext>
                  </a:extLst>
                </p14:cNvPr>
                <p14:cNvContentPartPr/>
                <p14:nvPr/>
              </p14:nvContentPartPr>
              <p14:xfrm>
                <a:off x="1888090" y="364769"/>
                <a:ext cx="725760" cy="219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21FA211-7639-DC59-1646-F9DA57BA08B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79450" y="356129"/>
                  <a:ext cx="74340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1B5CA3-AFDA-5470-BF91-A48190D1A4F0}"/>
              </a:ext>
            </a:extLst>
          </p:cNvPr>
          <p:cNvGrpSpPr/>
          <p:nvPr/>
        </p:nvGrpSpPr>
        <p:grpSpPr>
          <a:xfrm>
            <a:off x="6455050" y="204929"/>
            <a:ext cx="1300680" cy="560880"/>
            <a:chOff x="6455050" y="204929"/>
            <a:chExt cx="1300680" cy="56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B080537-2E47-9C45-9E4A-475BA7A65E1C}"/>
                    </a:ext>
                  </a:extLst>
                </p14:cNvPr>
                <p14:cNvContentPartPr/>
                <p14:nvPr/>
              </p14:nvContentPartPr>
              <p14:xfrm>
                <a:off x="6455050" y="238409"/>
                <a:ext cx="331920" cy="527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B080537-2E47-9C45-9E4A-475BA7A65E1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46050" y="229415"/>
                  <a:ext cx="349560" cy="545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068A126-49C7-A36B-A61A-4EFEDB043B8E}"/>
                    </a:ext>
                  </a:extLst>
                </p14:cNvPr>
                <p14:cNvContentPartPr/>
                <p14:nvPr/>
              </p14:nvContentPartPr>
              <p14:xfrm>
                <a:off x="7126090" y="308969"/>
                <a:ext cx="184320" cy="321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068A126-49C7-A36B-A61A-4EFEDB043B8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17072" y="299969"/>
                  <a:ext cx="201995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ED80693-95F8-3176-6243-B2198D68BD49}"/>
                    </a:ext>
                  </a:extLst>
                </p14:cNvPr>
                <p14:cNvContentPartPr/>
                <p14:nvPr/>
              </p14:nvContentPartPr>
              <p14:xfrm>
                <a:off x="7362610" y="473129"/>
                <a:ext cx="181440" cy="172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ED80693-95F8-3176-6243-B2198D68BD4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53610" y="464129"/>
                  <a:ext cx="199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56BF48B-EDBF-0C4A-1713-15919F46238A}"/>
                    </a:ext>
                  </a:extLst>
                </p14:cNvPr>
                <p14:cNvContentPartPr/>
                <p14:nvPr/>
              </p14:nvContentPartPr>
              <p14:xfrm>
                <a:off x="7607770" y="204929"/>
                <a:ext cx="147960" cy="123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56BF48B-EDBF-0C4A-1713-15919F46238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98770" y="195903"/>
                  <a:ext cx="165600" cy="140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ACDD802-BB78-0929-696E-79DA1B0F78D1}"/>
                    </a:ext>
                  </a:extLst>
                </p14:cNvPr>
                <p14:cNvContentPartPr/>
                <p14:nvPr/>
              </p14:nvContentPartPr>
              <p14:xfrm>
                <a:off x="7647370" y="334889"/>
                <a:ext cx="95040" cy="84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ACDD802-BB78-0929-696E-79DA1B0F78D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38370" y="325851"/>
                  <a:ext cx="112680" cy="1023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802173-DF68-DD44-C604-AC0D14C85234}"/>
              </a:ext>
            </a:extLst>
          </p:cNvPr>
          <p:cNvGrpSpPr/>
          <p:nvPr/>
        </p:nvGrpSpPr>
        <p:grpSpPr>
          <a:xfrm>
            <a:off x="8371690" y="173249"/>
            <a:ext cx="3623400" cy="470880"/>
            <a:chOff x="8371690" y="173249"/>
            <a:chExt cx="362340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CCB6826-95E8-0B05-56EA-645E1FBF44C6}"/>
                    </a:ext>
                  </a:extLst>
                </p14:cNvPr>
                <p14:cNvContentPartPr/>
                <p14:nvPr/>
              </p14:nvContentPartPr>
              <p14:xfrm>
                <a:off x="8371690" y="216089"/>
                <a:ext cx="726120" cy="424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CCB6826-95E8-0B05-56EA-645E1FBF44C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362690" y="207097"/>
                  <a:ext cx="743760" cy="442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C7025E9-010A-D043-3D2B-0EC5244A45A4}"/>
                    </a:ext>
                  </a:extLst>
                </p14:cNvPr>
                <p14:cNvContentPartPr/>
                <p14:nvPr/>
              </p14:nvContentPartPr>
              <p14:xfrm>
                <a:off x="9281410" y="173249"/>
                <a:ext cx="937800" cy="420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C7025E9-010A-D043-3D2B-0EC5244A45A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272410" y="164257"/>
                  <a:ext cx="955440" cy="438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DE6F7D2-37EF-8B49-851B-77093D6BF71F}"/>
                    </a:ext>
                  </a:extLst>
                </p14:cNvPr>
                <p14:cNvContentPartPr/>
                <p14:nvPr/>
              </p14:nvContentPartPr>
              <p14:xfrm>
                <a:off x="10053970" y="380969"/>
                <a:ext cx="243360" cy="9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DE6F7D2-37EF-8B49-851B-77093D6BF71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044970" y="371969"/>
                  <a:ext cx="261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D89D67D-8EC5-6581-0499-A27F21A15653}"/>
                    </a:ext>
                  </a:extLst>
                </p14:cNvPr>
                <p14:cNvContentPartPr/>
                <p14:nvPr/>
              </p14:nvContentPartPr>
              <p14:xfrm>
                <a:off x="10481650" y="189449"/>
                <a:ext cx="640800" cy="454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D89D67D-8EC5-6581-0499-A27F21A1565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472655" y="180449"/>
                  <a:ext cx="65843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3E586AC-D183-0D40-5A08-A241C2746C03}"/>
                    </a:ext>
                  </a:extLst>
                </p14:cNvPr>
                <p14:cNvContentPartPr/>
                <p14:nvPr/>
              </p14:nvContentPartPr>
              <p14:xfrm>
                <a:off x="10913290" y="339569"/>
                <a:ext cx="20160" cy="10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3E586AC-D183-0D40-5A08-A241C2746C0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904290" y="330236"/>
                  <a:ext cx="37800" cy="28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2C06E8A-240B-EB8D-1327-687D2C6E0B1C}"/>
                    </a:ext>
                  </a:extLst>
                </p14:cNvPr>
                <p14:cNvContentPartPr/>
                <p14:nvPr/>
              </p14:nvContentPartPr>
              <p14:xfrm>
                <a:off x="11232970" y="174329"/>
                <a:ext cx="163440" cy="309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2C06E8A-240B-EB8D-1327-687D2C6E0B1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223990" y="165319"/>
                  <a:ext cx="181041" cy="326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1270CBB-1687-8D6F-D10C-53AD214F97EB}"/>
                    </a:ext>
                  </a:extLst>
                </p14:cNvPr>
                <p14:cNvContentPartPr/>
                <p14:nvPr/>
              </p14:nvContentPartPr>
              <p14:xfrm>
                <a:off x="11176450" y="355409"/>
                <a:ext cx="232560" cy="9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1270CBB-1687-8D6F-D10C-53AD214F97E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167436" y="346409"/>
                  <a:ext cx="250227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C12B53B-CA52-3F3E-57BA-FC5D194A7738}"/>
                    </a:ext>
                  </a:extLst>
                </p14:cNvPr>
                <p14:cNvContentPartPr/>
                <p14:nvPr/>
              </p14:nvContentPartPr>
              <p14:xfrm>
                <a:off x="11455810" y="258929"/>
                <a:ext cx="28080" cy="213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C12B53B-CA52-3F3E-57BA-FC5D194A773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446810" y="249914"/>
                  <a:ext cx="45720" cy="2307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C823BCB-A0C3-A030-08C8-68D5473601B2}"/>
                    </a:ext>
                  </a:extLst>
                </p14:cNvPr>
                <p14:cNvContentPartPr/>
                <p14:nvPr/>
              </p14:nvContentPartPr>
              <p14:xfrm>
                <a:off x="11577490" y="387089"/>
                <a:ext cx="195840" cy="110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C823BCB-A0C3-A030-08C8-68D5473601B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568473" y="378089"/>
                  <a:ext cx="213512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18C390E-8AED-482B-E2D5-780EBEA1EE79}"/>
                    </a:ext>
                  </a:extLst>
                </p14:cNvPr>
                <p14:cNvContentPartPr/>
                <p14:nvPr/>
              </p14:nvContentPartPr>
              <p14:xfrm>
                <a:off x="11810050" y="393569"/>
                <a:ext cx="185040" cy="102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18C390E-8AED-482B-E2D5-780EBEA1EE7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801067" y="384569"/>
                  <a:ext cx="202646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A50A13C-525F-74A6-5DF1-7205484C2E25}"/>
              </a:ext>
            </a:extLst>
          </p:cNvPr>
          <p:cNvGrpSpPr/>
          <p:nvPr/>
        </p:nvGrpSpPr>
        <p:grpSpPr>
          <a:xfrm>
            <a:off x="975850" y="795329"/>
            <a:ext cx="7656120" cy="1341720"/>
            <a:chOff x="975850" y="795329"/>
            <a:chExt cx="7656120" cy="13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DAFCF84-4F54-E0A7-059D-93F34ECCCAC8}"/>
                    </a:ext>
                  </a:extLst>
                </p14:cNvPr>
                <p14:cNvContentPartPr/>
                <p14:nvPr/>
              </p14:nvContentPartPr>
              <p14:xfrm>
                <a:off x="2173210" y="905489"/>
                <a:ext cx="1368720" cy="672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DAFCF84-4F54-E0A7-059D-93F34ECCCAC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64570" y="896489"/>
                  <a:ext cx="1386360" cy="6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79DB656-FFD6-0787-B3C0-EB6BC1C7D9CE}"/>
                    </a:ext>
                  </a:extLst>
                </p14:cNvPr>
                <p14:cNvContentPartPr/>
                <p14:nvPr/>
              </p14:nvContentPartPr>
              <p14:xfrm>
                <a:off x="2741650" y="972809"/>
                <a:ext cx="10440" cy="14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79DB656-FFD6-0787-B3C0-EB6BC1C7D9C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32650" y="963809"/>
                  <a:ext cx="28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76FCE77-0F63-C856-6815-17F782983DC4}"/>
                    </a:ext>
                  </a:extLst>
                </p14:cNvPr>
                <p14:cNvContentPartPr/>
                <p14:nvPr/>
              </p14:nvContentPartPr>
              <p14:xfrm>
                <a:off x="3917050" y="950849"/>
                <a:ext cx="1064520" cy="669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76FCE77-0F63-C856-6815-17F782983DC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08410" y="942209"/>
                  <a:ext cx="108216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2EA0306-099D-13BE-AB82-15E010300291}"/>
                    </a:ext>
                  </a:extLst>
                </p14:cNvPr>
                <p14:cNvContentPartPr/>
                <p14:nvPr/>
              </p14:nvContentPartPr>
              <p14:xfrm>
                <a:off x="5192890" y="1111049"/>
                <a:ext cx="439560" cy="194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2EA0306-099D-13BE-AB82-15E01030029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83890" y="1102049"/>
                  <a:ext cx="4572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4B79D20-78AB-4EB1-95F3-5AF4C00DFF59}"/>
                    </a:ext>
                  </a:extLst>
                </p14:cNvPr>
                <p14:cNvContentPartPr/>
                <p14:nvPr/>
              </p14:nvContentPartPr>
              <p14:xfrm>
                <a:off x="5397730" y="913409"/>
                <a:ext cx="29520" cy="22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4B79D20-78AB-4EB1-95F3-5AF4C00DFF5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88730" y="904769"/>
                  <a:ext cx="47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135968C-4881-84B7-A75B-5F6F01158A85}"/>
                    </a:ext>
                  </a:extLst>
                </p14:cNvPr>
                <p14:cNvContentPartPr/>
                <p14:nvPr/>
              </p14:nvContentPartPr>
              <p14:xfrm>
                <a:off x="5761330" y="879569"/>
                <a:ext cx="468720" cy="370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135968C-4881-84B7-A75B-5F6F01158A8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52330" y="870929"/>
                  <a:ext cx="4863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F7876E4-3F9F-9BD3-73AA-65E58A59B761}"/>
                    </a:ext>
                  </a:extLst>
                </p14:cNvPr>
                <p14:cNvContentPartPr/>
                <p14:nvPr/>
              </p14:nvContentPartPr>
              <p14:xfrm>
                <a:off x="5829370" y="965609"/>
                <a:ext cx="321120" cy="40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F7876E4-3F9F-9BD3-73AA-65E58A59B76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20730" y="956609"/>
                  <a:ext cx="338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14E107C-D3E4-AE46-39AF-2ADCAC541F49}"/>
                    </a:ext>
                  </a:extLst>
                </p14:cNvPr>
                <p14:cNvContentPartPr/>
                <p14:nvPr/>
              </p14:nvContentPartPr>
              <p14:xfrm>
                <a:off x="6496450" y="864089"/>
                <a:ext cx="648720" cy="415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14E107C-D3E4-AE46-39AF-2ADCAC541F4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87450" y="855449"/>
                  <a:ext cx="66636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2FE9152-FBF8-C318-83B0-35FAF26F60BA}"/>
                    </a:ext>
                  </a:extLst>
                </p14:cNvPr>
                <p14:cNvContentPartPr/>
                <p14:nvPr/>
              </p14:nvContentPartPr>
              <p14:xfrm>
                <a:off x="6545410" y="1015649"/>
                <a:ext cx="320400" cy="27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2FE9152-FBF8-C318-83B0-35FAF26F60B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36770" y="1007009"/>
                  <a:ext cx="338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C257551-8C9D-204B-1C0D-55112E83FD11}"/>
                    </a:ext>
                  </a:extLst>
                </p14:cNvPr>
                <p14:cNvContentPartPr/>
                <p14:nvPr/>
              </p14:nvContentPartPr>
              <p14:xfrm>
                <a:off x="1155850" y="1048769"/>
                <a:ext cx="76680" cy="286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C257551-8C9D-204B-1C0D-55112E83FD1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46850" y="1039769"/>
                  <a:ext cx="943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A75B579-C0B5-83CA-C158-358F9EB4BE92}"/>
                    </a:ext>
                  </a:extLst>
                </p14:cNvPr>
                <p14:cNvContentPartPr/>
                <p14:nvPr/>
              </p14:nvContentPartPr>
              <p14:xfrm>
                <a:off x="1124530" y="1030049"/>
                <a:ext cx="241560" cy="68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A75B579-C0B5-83CA-C158-358F9EB4BE9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15890" y="1021409"/>
                  <a:ext cx="259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9DF542C-E001-9B85-E703-12A56C5DEB93}"/>
                    </a:ext>
                  </a:extLst>
                </p14:cNvPr>
                <p14:cNvContentPartPr/>
                <p14:nvPr/>
              </p14:nvContentPartPr>
              <p14:xfrm>
                <a:off x="1349890" y="933929"/>
                <a:ext cx="481320" cy="633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9DF542C-E001-9B85-E703-12A56C5DEB9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40890" y="924929"/>
                  <a:ext cx="49896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4B72B1A-D401-E6E6-FF33-8C967D14A834}"/>
                    </a:ext>
                  </a:extLst>
                </p14:cNvPr>
                <p14:cNvContentPartPr/>
                <p14:nvPr/>
              </p14:nvContentPartPr>
              <p14:xfrm>
                <a:off x="975850" y="855089"/>
                <a:ext cx="173160" cy="696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4B72B1A-D401-E6E6-FF33-8C967D14A83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67210" y="846089"/>
                  <a:ext cx="190800" cy="71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CFDC596-54E6-AADB-FD68-74FE011BD786}"/>
                    </a:ext>
                  </a:extLst>
                </p14:cNvPr>
                <p14:cNvContentPartPr/>
                <p14:nvPr/>
              </p14:nvContentPartPr>
              <p14:xfrm>
                <a:off x="7530370" y="940049"/>
                <a:ext cx="274320" cy="291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CFDC596-54E6-AADB-FD68-74FE011BD78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21370" y="931409"/>
                  <a:ext cx="2919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460D4EB-4721-7725-33CF-A1DCFA716C62}"/>
                    </a:ext>
                  </a:extLst>
                </p14:cNvPr>
                <p14:cNvContentPartPr/>
                <p14:nvPr/>
              </p14:nvContentPartPr>
              <p14:xfrm>
                <a:off x="7910890" y="795329"/>
                <a:ext cx="50040" cy="153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460D4EB-4721-7725-33CF-A1DCFA716C6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902250" y="786689"/>
                  <a:ext cx="67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9D7DF8A-C2FA-8BDD-D40E-5EB371F70108}"/>
                    </a:ext>
                  </a:extLst>
                </p14:cNvPr>
                <p14:cNvContentPartPr/>
                <p14:nvPr/>
              </p14:nvContentPartPr>
              <p14:xfrm>
                <a:off x="7996930" y="1028969"/>
                <a:ext cx="162360" cy="240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9D7DF8A-C2FA-8BDD-D40E-5EB371F7010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988290" y="1019969"/>
                  <a:ext cx="1800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44E0455-C1CC-29FF-6ED3-A9C0C9503FF8}"/>
                    </a:ext>
                  </a:extLst>
                </p14:cNvPr>
                <p14:cNvContentPartPr/>
                <p14:nvPr/>
              </p14:nvContentPartPr>
              <p14:xfrm>
                <a:off x="8344690" y="815849"/>
                <a:ext cx="153360" cy="519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44E0455-C1CC-29FF-6ED3-A9C0C9503FF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36050" y="806849"/>
                  <a:ext cx="17100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D487005-E4B2-761B-D839-B25A65F0525C}"/>
                    </a:ext>
                  </a:extLst>
                </p14:cNvPr>
                <p14:cNvContentPartPr/>
                <p14:nvPr/>
              </p14:nvContentPartPr>
              <p14:xfrm>
                <a:off x="8615410" y="1351169"/>
                <a:ext cx="16560" cy="20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D487005-E4B2-761B-D839-B25A65F0525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606770" y="1342529"/>
                  <a:ext cx="34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E819ED1-E433-DF5C-067E-8AE96564F9D5}"/>
                    </a:ext>
                  </a:extLst>
                </p14:cNvPr>
                <p14:cNvContentPartPr/>
                <p14:nvPr/>
              </p14:nvContentPartPr>
              <p14:xfrm>
                <a:off x="1253050" y="1831409"/>
                <a:ext cx="121320" cy="299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E819ED1-E433-DF5C-067E-8AE96564F9D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44410" y="1822409"/>
                  <a:ext cx="1389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946FE07-6041-F011-D981-210A861D2242}"/>
                    </a:ext>
                  </a:extLst>
                </p14:cNvPr>
                <p14:cNvContentPartPr/>
                <p14:nvPr/>
              </p14:nvContentPartPr>
              <p14:xfrm>
                <a:off x="1210570" y="1830329"/>
                <a:ext cx="244800" cy="20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946FE07-6041-F011-D981-210A861D224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01570" y="1821689"/>
                  <a:ext cx="262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E815591-B87E-1047-9235-1DB677435F2C}"/>
                    </a:ext>
                  </a:extLst>
                </p14:cNvPr>
                <p14:cNvContentPartPr/>
                <p14:nvPr/>
              </p14:nvContentPartPr>
              <p14:xfrm>
                <a:off x="1435930" y="1746809"/>
                <a:ext cx="627840" cy="356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E815591-B87E-1047-9235-1DB677435F2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27290" y="1737809"/>
                  <a:ext cx="6454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37A9BDD-F0A8-924E-64EE-CF9E0F37E64E}"/>
                    </a:ext>
                  </a:extLst>
                </p14:cNvPr>
                <p14:cNvContentPartPr/>
                <p14:nvPr/>
              </p14:nvContentPartPr>
              <p14:xfrm>
                <a:off x="2378770" y="1660769"/>
                <a:ext cx="1045080" cy="453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37A9BDD-F0A8-924E-64EE-CF9E0F37E64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69770" y="1651769"/>
                  <a:ext cx="106272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2BD3CD2-4498-C495-D68D-3C0944FAB4B0}"/>
                    </a:ext>
                  </a:extLst>
                </p14:cNvPr>
                <p14:cNvContentPartPr/>
                <p14:nvPr/>
              </p14:nvContentPartPr>
              <p14:xfrm>
                <a:off x="3859450" y="1634849"/>
                <a:ext cx="818640" cy="427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2BD3CD2-4498-C495-D68D-3C0944FAB4B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50450" y="1625849"/>
                  <a:ext cx="83628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0F9C7D7-B540-7950-752C-6D94186C19D4}"/>
                    </a:ext>
                  </a:extLst>
                </p14:cNvPr>
                <p14:cNvContentPartPr/>
                <p14:nvPr/>
              </p14:nvContentPartPr>
              <p14:xfrm>
                <a:off x="4894090" y="1597049"/>
                <a:ext cx="1138680" cy="540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0F9C7D7-B540-7950-752C-6D94186C19D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85450" y="1588409"/>
                  <a:ext cx="1156320" cy="55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BB15215-E779-4277-9F44-07E769208575}"/>
                  </a:ext>
                </a:extLst>
              </p14:cNvPr>
              <p14:cNvContentPartPr/>
              <p14:nvPr/>
            </p14:nvContentPartPr>
            <p14:xfrm>
              <a:off x="6239410" y="1753649"/>
              <a:ext cx="1235520" cy="405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BB15215-E779-4277-9F44-07E76920857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230410" y="1745009"/>
                <a:ext cx="1253160" cy="42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7F0BEFFB-6DA9-2433-A216-D44951E13093}"/>
              </a:ext>
            </a:extLst>
          </p:cNvPr>
          <p:cNvGrpSpPr/>
          <p:nvPr/>
        </p:nvGrpSpPr>
        <p:grpSpPr>
          <a:xfrm>
            <a:off x="7837810" y="1559969"/>
            <a:ext cx="2121120" cy="555120"/>
            <a:chOff x="7837810" y="1559969"/>
            <a:chExt cx="2121120" cy="55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E629E08-42C3-FAC1-C359-DA19D3C7DBDE}"/>
                    </a:ext>
                  </a:extLst>
                </p14:cNvPr>
                <p14:cNvContentPartPr/>
                <p14:nvPr/>
              </p14:nvContentPartPr>
              <p14:xfrm>
                <a:off x="7837810" y="1559969"/>
                <a:ext cx="1780560" cy="336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E629E08-42C3-FAC1-C359-DA19D3C7DBD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828810" y="1551329"/>
                  <a:ext cx="17982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B4F7A32-9FE2-50A7-D798-2D4FF3602403}"/>
                    </a:ext>
                  </a:extLst>
                </p14:cNvPr>
                <p14:cNvContentPartPr/>
                <p14:nvPr/>
              </p14:nvContentPartPr>
              <p14:xfrm>
                <a:off x="9547810" y="1811249"/>
                <a:ext cx="227520" cy="303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B4F7A32-9FE2-50A7-D798-2D4FF360240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539170" y="1802249"/>
                  <a:ext cx="2451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39CD923-4BA2-C919-BFD6-4392F2F18DC1}"/>
                    </a:ext>
                  </a:extLst>
                </p14:cNvPr>
                <p14:cNvContentPartPr/>
                <p14:nvPr/>
              </p14:nvContentPartPr>
              <p14:xfrm>
                <a:off x="9324250" y="1738169"/>
                <a:ext cx="32760" cy="8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39CD923-4BA2-C919-BFD6-4392F2F18DC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315250" y="1729529"/>
                  <a:ext cx="50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6F710B9-4D1F-E7AE-3D93-FB813761FEC0}"/>
                    </a:ext>
                  </a:extLst>
                </p14:cNvPr>
                <p14:cNvContentPartPr/>
                <p14:nvPr/>
              </p14:nvContentPartPr>
              <p14:xfrm>
                <a:off x="8803330" y="1710809"/>
                <a:ext cx="341280" cy="25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6F710B9-4D1F-E7AE-3D93-FB813761FEC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794330" y="1701809"/>
                  <a:ext cx="358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F085F7F-F048-5458-F6A7-A155D5D32787}"/>
                    </a:ext>
                  </a:extLst>
                </p14:cNvPr>
                <p14:cNvContentPartPr/>
                <p14:nvPr/>
              </p14:nvContentPartPr>
              <p14:xfrm>
                <a:off x="9911770" y="1921409"/>
                <a:ext cx="47160" cy="77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F085F7F-F048-5458-F6A7-A155D5D3278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903130" y="1912769"/>
                  <a:ext cx="6480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3D28B2D-2E8D-63F8-979A-5F99F854FB94}"/>
                  </a:ext>
                </a:extLst>
              </p14:cNvPr>
              <p14:cNvContentPartPr/>
              <p14:nvPr/>
            </p14:nvContentPartPr>
            <p14:xfrm>
              <a:off x="1317130" y="2584169"/>
              <a:ext cx="1810080" cy="3906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3D28B2D-2E8D-63F8-979A-5F99F854FB9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308130" y="2575169"/>
                <a:ext cx="1827720" cy="40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CA507547-C836-335E-B071-0C59A460AAE2}"/>
              </a:ext>
            </a:extLst>
          </p:cNvPr>
          <p:cNvGrpSpPr/>
          <p:nvPr/>
        </p:nvGrpSpPr>
        <p:grpSpPr>
          <a:xfrm>
            <a:off x="3457330" y="2504609"/>
            <a:ext cx="1843920" cy="565200"/>
            <a:chOff x="3457330" y="2504609"/>
            <a:chExt cx="1843920" cy="56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FC0A5A8-ED31-C601-71F9-2C3ECAA52CD4}"/>
                    </a:ext>
                  </a:extLst>
                </p14:cNvPr>
                <p14:cNvContentPartPr/>
                <p14:nvPr/>
              </p14:nvContentPartPr>
              <p14:xfrm>
                <a:off x="3457330" y="2504609"/>
                <a:ext cx="1843920" cy="565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FC0A5A8-ED31-C601-71F9-2C3ECAA52CD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448690" y="2495609"/>
                  <a:ext cx="186156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531C9EE-48AE-5DC0-07B5-8BFCF2CB9F0A}"/>
                    </a:ext>
                  </a:extLst>
                </p14:cNvPr>
                <p14:cNvContentPartPr/>
                <p14:nvPr/>
              </p14:nvContentPartPr>
              <p14:xfrm>
                <a:off x="4842610" y="2611529"/>
                <a:ext cx="30960" cy="23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531C9EE-48AE-5DC0-07B5-8BFCF2CB9F0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33970" y="2602529"/>
                  <a:ext cx="48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A73D138-9222-714F-8F17-572B3DA65F5F}"/>
                    </a:ext>
                  </a:extLst>
                </p14:cNvPr>
                <p14:cNvContentPartPr/>
                <p14:nvPr/>
              </p14:nvContentPartPr>
              <p14:xfrm>
                <a:off x="3596290" y="2697569"/>
                <a:ext cx="13680" cy="34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A73D138-9222-714F-8F17-572B3DA65F5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87290" y="2688929"/>
                  <a:ext cx="313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C4DBF31-7642-84E1-C790-8D0047A802DD}"/>
              </a:ext>
            </a:extLst>
          </p:cNvPr>
          <p:cNvGrpSpPr/>
          <p:nvPr/>
        </p:nvGrpSpPr>
        <p:grpSpPr>
          <a:xfrm>
            <a:off x="5794450" y="2314889"/>
            <a:ext cx="3988080" cy="590400"/>
            <a:chOff x="5794450" y="2314889"/>
            <a:chExt cx="3988080" cy="59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5D81DD8-E9E2-02B1-EE7B-06E56E20BB38}"/>
                    </a:ext>
                  </a:extLst>
                </p14:cNvPr>
                <p14:cNvContentPartPr/>
                <p14:nvPr/>
              </p14:nvContentPartPr>
              <p14:xfrm>
                <a:off x="5794450" y="2706569"/>
                <a:ext cx="851400" cy="198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5D81DD8-E9E2-02B1-EE7B-06E56E20BB3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85450" y="2697929"/>
                  <a:ext cx="8690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2162F7D-2B77-321D-5EE5-E9F014B86B14}"/>
                    </a:ext>
                  </a:extLst>
                </p14:cNvPr>
                <p14:cNvContentPartPr/>
                <p14:nvPr/>
              </p14:nvContentPartPr>
              <p14:xfrm>
                <a:off x="7087930" y="2538809"/>
                <a:ext cx="207000" cy="298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2162F7D-2B77-321D-5EE5-E9F014B86B1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78930" y="2530169"/>
                  <a:ext cx="2246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2470966-F46E-411E-C392-AE061ECE3483}"/>
                    </a:ext>
                  </a:extLst>
                </p14:cNvPr>
                <p14:cNvContentPartPr/>
                <p14:nvPr/>
              </p14:nvContentPartPr>
              <p14:xfrm>
                <a:off x="7348210" y="2760929"/>
                <a:ext cx="158760" cy="82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2470966-F46E-411E-C392-AE061ECE348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39210" y="2752289"/>
                  <a:ext cx="176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2DF23B3-A709-3E0B-75D7-B213609AEB0D}"/>
                    </a:ext>
                  </a:extLst>
                </p14:cNvPr>
                <p14:cNvContentPartPr/>
                <p14:nvPr/>
              </p14:nvContentPartPr>
              <p14:xfrm>
                <a:off x="7563130" y="2314889"/>
                <a:ext cx="72360" cy="248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2DF23B3-A709-3E0B-75D7-B213609AEB0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554490" y="2306249"/>
                  <a:ext cx="900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1B763DF-82A4-D3A1-0852-DEA491D30F52}"/>
                    </a:ext>
                  </a:extLst>
                </p14:cNvPr>
                <p14:cNvContentPartPr/>
                <p14:nvPr/>
              </p14:nvContentPartPr>
              <p14:xfrm>
                <a:off x="7842490" y="2351969"/>
                <a:ext cx="1033200" cy="459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1B763DF-82A4-D3A1-0852-DEA491D30F5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33850" y="2342969"/>
                  <a:ext cx="105084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2E8BBF3-D45C-D53E-1B5B-0A94620F5FD0}"/>
                    </a:ext>
                  </a:extLst>
                </p14:cNvPr>
                <p14:cNvContentPartPr/>
                <p14:nvPr/>
              </p14:nvContentPartPr>
              <p14:xfrm>
                <a:off x="9180970" y="2580209"/>
                <a:ext cx="601560" cy="172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2E8BBF3-D45C-D53E-1B5B-0A94620F5FD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172330" y="2571569"/>
                  <a:ext cx="61920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D957665-49F3-9879-02F2-39128560F7AD}"/>
              </a:ext>
            </a:extLst>
          </p:cNvPr>
          <p:cNvGrpSpPr/>
          <p:nvPr/>
        </p:nvGrpSpPr>
        <p:grpSpPr>
          <a:xfrm>
            <a:off x="10074850" y="2336489"/>
            <a:ext cx="1755000" cy="624240"/>
            <a:chOff x="10074850" y="2336489"/>
            <a:chExt cx="1755000" cy="62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01161C4-EB72-D939-7F25-DD59131C5BE4}"/>
                    </a:ext>
                  </a:extLst>
                </p14:cNvPr>
                <p14:cNvContentPartPr/>
                <p14:nvPr/>
              </p14:nvContentPartPr>
              <p14:xfrm>
                <a:off x="10074850" y="2545649"/>
                <a:ext cx="670680" cy="415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01161C4-EB72-D939-7F25-DD59131C5BE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065850" y="2537009"/>
                  <a:ext cx="68832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5CC3E6D-6C4F-54DB-0DA5-C556530BC227}"/>
                    </a:ext>
                  </a:extLst>
                </p14:cNvPr>
                <p14:cNvContentPartPr/>
                <p14:nvPr/>
              </p14:nvContentPartPr>
              <p14:xfrm>
                <a:off x="10994650" y="2336489"/>
                <a:ext cx="835200" cy="431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5CC3E6D-6C4F-54DB-0DA5-C556530BC22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985650" y="2327849"/>
                  <a:ext cx="85284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B4B8803-6859-E539-16AC-E4DFFDAF5234}"/>
                    </a:ext>
                  </a:extLst>
                </p14:cNvPr>
                <p14:cNvContentPartPr/>
                <p14:nvPr/>
              </p14:nvContentPartPr>
              <p14:xfrm>
                <a:off x="11798530" y="2779649"/>
                <a:ext cx="27720" cy="33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B4B8803-6859-E539-16AC-E4DFFDAF523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789890" y="2770649"/>
                  <a:ext cx="4536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60E0023-B839-20B5-BE92-195457F70F0C}"/>
              </a:ext>
            </a:extLst>
          </p:cNvPr>
          <p:cNvGrpSpPr/>
          <p:nvPr/>
        </p:nvGrpSpPr>
        <p:grpSpPr>
          <a:xfrm>
            <a:off x="2068810" y="3076289"/>
            <a:ext cx="4942800" cy="672120"/>
            <a:chOff x="2068810" y="3076289"/>
            <a:chExt cx="4942800" cy="67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BAE1A56-6DD7-9828-3EF7-9C1F8B11575E}"/>
                    </a:ext>
                  </a:extLst>
                </p14:cNvPr>
                <p14:cNvContentPartPr/>
                <p14:nvPr/>
              </p14:nvContentPartPr>
              <p14:xfrm>
                <a:off x="2138650" y="3336209"/>
                <a:ext cx="30600" cy="245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BAE1A56-6DD7-9828-3EF7-9C1F8B11575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129650" y="3327569"/>
                  <a:ext cx="482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0531C57-C52D-F5BA-982A-09058D18E2A9}"/>
                    </a:ext>
                  </a:extLst>
                </p14:cNvPr>
                <p14:cNvContentPartPr/>
                <p14:nvPr/>
              </p14:nvContentPartPr>
              <p14:xfrm>
                <a:off x="2068810" y="3241529"/>
                <a:ext cx="512640" cy="30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0531C57-C52D-F5BA-982A-09058D18E2A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60170" y="3232889"/>
                  <a:ext cx="5302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12037BD-7E4B-C1A6-C2CB-54499C4EA0AA}"/>
                    </a:ext>
                  </a:extLst>
                </p14:cNvPr>
                <p14:cNvContentPartPr/>
                <p14:nvPr/>
              </p14:nvContentPartPr>
              <p14:xfrm>
                <a:off x="2548690" y="3459689"/>
                <a:ext cx="196560" cy="288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12037BD-7E4B-C1A6-C2CB-54499C4EA0A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540050" y="3450689"/>
                  <a:ext cx="2142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2FBD6A0-6C6A-5F3C-D25E-EBACF7D5FDC6}"/>
                    </a:ext>
                  </a:extLst>
                </p14:cNvPr>
                <p14:cNvContentPartPr/>
                <p14:nvPr/>
              </p14:nvContentPartPr>
              <p14:xfrm>
                <a:off x="3042250" y="3374729"/>
                <a:ext cx="615960" cy="197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2FBD6A0-6C6A-5F3C-D25E-EBACF7D5FDC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33610" y="3366089"/>
                  <a:ext cx="633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057FF2E-C27D-D61B-BE4A-8DC8747A3197}"/>
                    </a:ext>
                  </a:extLst>
                </p14:cNvPr>
                <p14:cNvContentPartPr/>
                <p14:nvPr/>
              </p14:nvContentPartPr>
              <p14:xfrm>
                <a:off x="3850090" y="3095729"/>
                <a:ext cx="887760" cy="468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057FF2E-C27D-D61B-BE4A-8DC8747A319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841450" y="3087089"/>
                  <a:ext cx="90540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947DCC3-DBB7-9E10-D9E7-F9AAA3952E4E}"/>
                    </a:ext>
                  </a:extLst>
                </p14:cNvPr>
                <p14:cNvContentPartPr/>
                <p14:nvPr/>
              </p14:nvContentPartPr>
              <p14:xfrm>
                <a:off x="4978690" y="3098249"/>
                <a:ext cx="1641960" cy="405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947DCC3-DBB7-9E10-D9E7-F9AAA3952E4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69690" y="3089249"/>
                  <a:ext cx="165960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9FC3380-421C-1847-77A7-6270B4998EC6}"/>
                    </a:ext>
                  </a:extLst>
                </p14:cNvPr>
                <p14:cNvContentPartPr/>
                <p14:nvPr/>
              </p14:nvContentPartPr>
              <p14:xfrm>
                <a:off x="6873730" y="3076289"/>
                <a:ext cx="137880" cy="378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9FC3380-421C-1847-77A7-6270B4998EC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65090" y="3067649"/>
                  <a:ext cx="1555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52E378A-6C32-069B-97E9-C3D8829471DD}"/>
                    </a:ext>
                  </a:extLst>
                </p14:cNvPr>
                <p14:cNvContentPartPr/>
                <p14:nvPr/>
              </p14:nvContentPartPr>
              <p14:xfrm>
                <a:off x="6775090" y="3638249"/>
                <a:ext cx="68040" cy="91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52E378A-6C32-069B-97E9-C3D8829471D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66450" y="3629609"/>
                  <a:ext cx="85680" cy="109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4243FE2-2321-7157-3265-2B717DBB5C8D}"/>
              </a:ext>
            </a:extLst>
      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484306" y="3858929"/>
            <a:ext cx="5386451" cy="29327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1D9D3E3-920D-6C1F-3B9C-FFE291B32A95}"/>
                  </a:ext>
                </a:extLst>
              </p14:cNvPr>
              <p14:cNvContentPartPr/>
              <p14:nvPr/>
            </p14:nvContentPartPr>
            <p14:xfrm>
              <a:off x="3098770" y="4469489"/>
              <a:ext cx="891720" cy="261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1D9D3E3-920D-6C1F-3B9C-FFE291B32A9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062770" y="4397849"/>
                <a:ext cx="96336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2239649-B446-98B8-2B4E-7700368B875B}"/>
                  </a:ext>
                </a:extLst>
              </p14:cNvPr>
              <p14:cNvContentPartPr/>
              <p14:nvPr/>
            </p14:nvContentPartPr>
            <p14:xfrm>
              <a:off x="6361090" y="4164209"/>
              <a:ext cx="501840" cy="237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2239649-B446-98B8-2B4E-7700368B875B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352090" y="4155209"/>
                <a:ext cx="5194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0D26EFA-20FD-B9CD-40A1-618754717B0E}"/>
                  </a:ext>
                </a:extLst>
              </p14:cNvPr>
              <p14:cNvContentPartPr/>
              <p14:nvPr/>
            </p14:nvContentPartPr>
            <p14:xfrm>
              <a:off x="6400330" y="4983569"/>
              <a:ext cx="1428480" cy="4168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0D26EFA-20FD-B9CD-40A1-618754717B0E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391690" y="4974929"/>
                <a:ext cx="1446120" cy="43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3D3741A-BE9E-1B90-3B6F-2CAC0F39821A}"/>
              </a:ext>
            </a:extLst>
          </p:cNvPr>
          <p:cNvGrpSpPr/>
          <p:nvPr/>
        </p:nvGrpSpPr>
        <p:grpSpPr>
          <a:xfrm>
            <a:off x="6336250" y="4522769"/>
            <a:ext cx="4728240" cy="2158560"/>
            <a:chOff x="6336250" y="4522769"/>
            <a:chExt cx="4728240" cy="21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EED85A7-EE34-D626-7002-933EC7A33919}"/>
                    </a:ext>
                  </a:extLst>
                </p14:cNvPr>
                <p14:cNvContentPartPr/>
                <p14:nvPr/>
              </p14:nvContentPartPr>
              <p14:xfrm>
                <a:off x="6336250" y="4522769"/>
                <a:ext cx="864720" cy="386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EED85A7-EE34-D626-7002-933EC7A3391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327250" y="4513769"/>
                  <a:ext cx="8823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595143C-35D3-B9DB-657E-1FA188ABD2BA}"/>
                    </a:ext>
                  </a:extLst>
                </p14:cNvPr>
                <p14:cNvContentPartPr/>
                <p14:nvPr/>
              </p14:nvContentPartPr>
              <p14:xfrm>
                <a:off x="7069930" y="4698809"/>
                <a:ext cx="700560" cy="222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595143C-35D3-B9DB-657E-1FA188ABD2B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061290" y="4689809"/>
                  <a:ext cx="7182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02AA4AD-6ECF-3345-BF67-243F89B2AB7A}"/>
                    </a:ext>
                  </a:extLst>
                </p14:cNvPr>
                <p14:cNvContentPartPr/>
                <p14:nvPr/>
              </p14:nvContentPartPr>
              <p14:xfrm>
                <a:off x="8106010" y="4624649"/>
                <a:ext cx="1166760" cy="218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02AA4AD-6ECF-3345-BF67-243F89B2AB7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97010" y="4616009"/>
                  <a:ext cx="11844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51D26F4-CA32-98BE-92C3-FC3FFFBB7087}"/>
                    </a:ext>
                  </a:extLst>
                </p14:cNvPr>
                <p14:cNvContentPartPr/>
                <p14:nvPr/>
              </p14:nvContentPartPr>
              <p14:xfrm>
                <a:off x="9380050" y="4747769"/>
                <a:ext cx="89640" cy="182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51D26F4-CA32-98BE-92C3-FC3FFFBB708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371050" y="4739129"/>
                  <a:ext cx="1072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6ACE1F3-3767-BD18-2E14-A1BA87DB9DD4}"/>
                    </a:ext>
                  </a:extLst>
                </p14:cNvPr>
                <p14:cNvContentPartPr/>
                <p14:nvPr/>
              </p14:nvContentPartPr>
              <p14:xfrm>
                <a:off x="9704410" y="4558409"/>
                <a:ext cx="526320" cy="234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6ACE1F3-3767-BD18-2E14-A1BA87DB9DD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695410" y="4549409"/>
                  <a:ext cx="5439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7E3D822-3851-2DC3-8B91-5FA9D06F48A5}"/>
                    </a:ext>
                  </a:extLst>
                </p14:cNvPr>
                <p14:cNvContentPartPr/>
                <p14:nvPr/>
              </p14:nvContentPartPr>
              <p14:xfrm>
                <a:off x="10473010" y="4635809"/>
                <a:ext cx="455760" cy="124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7E3D822-3851-2DC3-8B91-5FA9D06F48A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464010" y="4627169"/>
                  <a:ext cx="473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318703B-6593-BD6B-9BA2-6474D8CE1FEF}"/>
                    </a:ext>
                  </a:extLst>
                </p14:cNvPr>
                <p14:cNvContentPartPr/>
                <p14:nvPr/>
              </p14:nvContentPartPr>
              <p14:xfrm>
                <a:off x="8052730" y="4966649"/>
                <a:ext cx="1344960" cy="472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318703B-6593-BD6B-9BA2-6474D8CE1FE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044090" y="4957649"/>
                  <a:ext cx="136260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4688AA0-0A9E-E9A1-6360-4ED06505DE5B}"/>
                    </a:ext>
                  </a:extLst>
                </p14:cNvPr>
                <p14:cNvContentPartPr/>
                <p14:nvPr/>
              </p14:nvContentPartPr>
              <p14:xfrm>
                <a:off x="9031210" y="5094089"/>
                <a:ext cx="20160" cy="10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4688AA0-0A9E-E9A1-6360-4ED06505DE5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022210" y="5085449"/>
                  <a:ext cx="37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A86EBE9-3CB5-DF07-A940-E1F6A3DBA003}"/>
                    </a:ext>
                  </a:extLst>
                </p14:cNvPr>
                <p14:cNvContentPartPr/>
                <p14:nvPr/>
              </p14:nvContentPartPr>
              <p14:xfrm>
                <a:off x="8092690" y="5096969"/>
                <a:ext cx="943560" cy="72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A86EBE9-3CB5-DF07-A940-E1F6A3DBA00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084050" y="5088329"/>
                  <a:ext cx="961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03AA68D-C071-4A0E-1666-5A76A1E5A031}"/>
                    </a:ext>
                  </a:extLst>
                </p14:cNvPr>
                <p14:cNvContentPartPr/>
                <p14:nvPr/>
              </p14:nvContentPartPr>
              <p14:xfrm>
                <a:off x="9753010" y="5192729"/>
                <a:ext cx="697680" cy="336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03AA68D-C071-4A0E-1666-5A76A1E5A03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744370" y="5183729"/>
                  <a:ext cx="7153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50C481E-0570-3900-F800-7B374C0FCFD1}"/>
                    </a:ext>
                  </a:extLst>
                </p14:cNvPr>
                <p14:cNvContentPartPr/>
                <p14:nvPr/>
              </p14:nvContentPartPr>
              <p14:xfrm>
                <a:off x="10772890" y="5013449"/>
                <a:ext cx="291600" cy="452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50C481E-0570-3900-F800-7B374C0FCFD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763890" y="5004449"/>
                  <a:ext cx="30924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C3AA421-5CB7-3892-C29E-927664457FF9}"/>
                    </a:ext>
                  </a:extLst>
                </p14:cNvPr>
                <p14:cNvContentPartPr/>
                <p14:nvPr/>
              </p14:nvContentPartPr>
              <p14:xfrm>
                <a:off x="6524530" y="5486227"/>
                <a:ext cx="603360" cy="399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C3AA421-5CB7-3892-C29E-927664457FF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515530" y="5477587"/>
                  <a:ext cx="62100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40AFFA0-E904-4316-AF57-12A6CAEF35D8}"/>
                    </a:ext>
                  </a:extLst>
                </p14:cNvPr>
                <p14:cNvContentPartPr/>
                <p14:nvPr/>
              </p14:nvContentPartPr>
              <p14:xfrm>
                <a:off x="6616330" y="5678107"/>
                <a:ext cx="313200" cy="75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40AFFA0-E904-4316-AF57-12A6CAEF35D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607690" y="5669467"/>
                  <a:ext cx="330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21DB4BD-6957-DF85-C6F6-E6DC6D99AD22}"/>
                    </a:ext>
                  </a:extLst>
                </p14:cNvPr>
                <p14:cNvContentPartPr/>
                <p14:nvPr/>
              </p14:nvContentPartPr>
              <p14:xfrm>
                <a:off x="7489690" y="5594947"/>
                <a:ext cx="185760" cy="269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21DB4BD-6957-DF85-C6F6-E6DC6D99AD2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480690" y="5586307"/>
                  <a:ext cx="2034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E6F50A2-4DE7-4747-183D-31C3D31B2A49}"/>
                    </a:ext>
                  </a:extLst>
                </p14:cNvPr>
                <p14:cNvContentPartPr/>
                <p14:nvPr/>
              </p14:nvContentPartPr>
              <p14:xfrm>
                <a:off x="7707490" y="5783947"/>
                <a:ext cx="231840" cy="147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E6F50A2-4DE7-4747-183D-31C3D31B2A4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698490" y="5774947"/>
                  <a:ext cx="249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0186B2F-6DDE-9202-182E-72D2B33C9F7D}"/>
                    </a:ext>
                  </a:extLst>
                </p14:cNvPr>
                <p14:cNvContentPartPr/>
                <p14:nvPr/>
              </p14:nvContentPartPr>
              <p14:xfrm>
                <a:off x="7924570" y="5497027"/>
                <a:ext cx="91440" cy="203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0186B2F-6DDE-9202-182E-72D2B33C9F7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915570" y="5488387"/>
                  <a:ext cx="109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C710240-A3BB-6F20-FD04-229C0901A7F5}"/>
                    </a:ext>
                  </a:extLst>
                </p14:cNvPr>
                <p14:cNvContentPartPr/>
                <p14:nvPr/>
              </p14:nvContentPartPr>
              <p14:xfrm>
                <a:off x="8324170" y="5465707"/>
                <a:ext cx="1096200" cy="451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C710240-A3BB-6F20-FD04-229C0901A7F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315170" y="5456707"/>
                  <a:ext cx="111384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C1A1EEA-070C-07D6-C3D1-36DAE80CDFD9}"/>
                    </a:ext>
                  </a:extLst>
                </p14:cNvPr>
                <p14:cNvContentPartPr/>
                <p14:nvPr/>
              </p14:nvContentPartPr>
              <p14:xfrm>
                <a:off x="6346690" y="6185609"/>
                <a:ext cx="584280" cy="495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C1A1EEA-070C-07D6-C3D1-36DAE80CDFD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338050" y="6176609"/>
                  <a:ext cx="60192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DB1617B-FD64-B369-A8D2-B5AEFBB4A011}"/>
                    </a:ext>
                  </a:extLst>
                </p14:cNvPr>
                <p14:cNvContentPartPr/>
                <p14:nvPr/>
              </p14:nvContentPartPr>
              <p14:xfrm>
                <a:off x="7106650" y="6103889"/>
                <a:ext cx="965160" cy="525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DB1617B-FD64-B369-A8D2-B5AEFBB4A01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097650" y="6095249"/>
                  <a:ext cx="98280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2E55A4F-9048-EDB6-9BAA-DB5DE2FFAA33}"/>
                    </a:ext>
                  </a:extLst>
                </p14:cNvPr>
                <p14:cNvContentPartPr/>
                <p14:nvPr/>
              </p14:nvContentPartPr>
              <p14:xfrm>
                <a:off x="7850050" y="6277049"/>
                <a:ext cx="10080" cy="1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2E55A4F-9048-EDB6-9BAA-DB5DE2FFAA3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841050" y="6268409"/>
                  <a:ext cx="277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4BE141A-C416-C0C8-7E8F-0BEB60CEA9C8}"/>
                    </a:ext>
                  </a:extLst>
                </p14:cNvPr>
                <p14:cNvContentPartPr/>
                <p14:nvPr/>
              </p14:nvContentPartPr>
              <p14:xfrm>
                <a:off x="7101610" y="6344729"/>
                <a:ext cx="618840" cy="61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4BE141A-C416-C0C8-7E8F-0BEB60CEA9C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092970" y="6335729"/>
                  <a:ext cx="636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1625B7A-3F47-9874-1A96-881119F6411E}"/>
                    </a:ext>
                  </a:extLst>
                </p14:cNvPr>
                <p14:cNvContentPartPr/>
                <p14:nvPr/>
              </p14:nvContentPartPr>
              <p14:xfrm>
                <a:off x="8120050" y="6133049"/>
                <a:ext cx="1717920" cy="496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1625B7A-3F47-9874-1A96-881119F6411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111050" y="6124049"/>
                  <a:ext cx="173556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4C06453-BCFA-5AFA-8AAB-5D7B14838B5E}"/>
                    </a:ext>
                  </a:extLst>
                </p14:cNvPr>
                <p14:cNvContentPartPr/>
                <p14:nvPr/>
              </p14:nvContentPartPr>
              <p14:xfrm>
                <a:off x="9068290" y="6206489"/>
                <a:ext cx="466920" cy="204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4C06453-BCFA-5AFA-8AAB-5D7B14838B5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059290" y="6197849"/>
                  <a:ext cx="48456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957B77E1-CDDB-A478-AE73-4F48989B8211}"/>
              </a:ext>
            </a:extLst>
          </p:cNvPr>
          <p:cNvGrpSpPr/>
          <p:nvPr/>
        </p:nvGrpSpPr>
        <p:grpSpPr>
          <a:xfrm>
            <a:off x="700450" y="3765329"/>
            <a:ext cx="1567080" cy="1178640"/>
            <a:chOff x="700450" y="3765329"/>
            <a:chExt cx="1567080" cy="11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5AE3668-4A65-C148-0250-7A8268CA9C50}"/>
                    </a:ext>
                  </a:extLst>
                </p14:cNvPr>
                <p14:cNvContentPartPr/>
                <p14:nvPr/>
              </p14:nvContentPartPr>
              <p14:xfrm>
                <a:off x="954970" y="3801329"/>
                <a:ext cx="204840" cy="370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5AE3668-4A65-C148-0250-7A8268CA9C5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46330" y="3792329"/>
                  <a:ext cx="2224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870F05C-C948-FE84-C6EE-8B5B05DC6B83}"/>
                    </a:ext>
                  </a:extLst>
                </p14:cNvPr>
                <p14:cNvContentPartPr/>
                <p14:nvPr/>
              </p14:nvContentPartPr>
              <p14:xfrm>
                <a:off x="1204450" y="4031729"/>
                <a:ext cx="214560" cy="153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870F05C-C948-FE84-C6EE-8B5B05DC6B8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95450" y="4023089"/>
                  <a:ext cx="2322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28ABC5A-DF24-B7B2-BFE5-0B1BC753D422}"/>
                    </a:ext>
                  </a:extLst>
                </p14:cNvPr>
                <p14:cNvContentPartPr/>
                <p14:nvPr/>
              </p14:nvContentPartPr>
              <p14:xfrm>
                <a:off x="1400290" y="3765329"/>
                <a:ext cx="132840" cy="196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28ABC5A-DF24-B7B2-BFE5-0B1BC753D42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391650" y="3756689"/>
                  <a:ext cx="150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DAEB9E1-A258-434E-443F-182E6C874ECD}"/>
                    </a:ext>
                  </a:extLst>
                </p14:cNvPr>
                <p14:cNvContentPartPr/>
                <p14:nvPr/>
              </p14:nvContentPartPr>
              <p14:xfrm>
                <a:off x="700450" y="4218569"/>
                <a:ext cx="1298520" cy="410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DAEB9E1-A258-434E-443F-182E6C874EC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91450" y="4209929"/>
                  <a:ext cx="13161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8733917-4D81-6CE8-5056-C65E80700A26}"/>
                    </a:ext>
                  </a:extLst>
                </p14:cNvPr>
                <p14:cNvContentPartPr/>
                <p14:nvPr/>
              </p14:nvContentPartPr>
              <p14:xfrm>
                <a:off x="720250" y="4698809"/>
                <a:ext cx="194400" cy="158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8733917-4D81-6CE8-5056-C65E80700A2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11250" y="4689809"/>
                  <a:ext cx="2120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82263B7-B48C-F4FB-36C6-FEABFD85CEDE}"/>
                    </a:ext>
                  </a:extLst>
                </p14:cNvPr>
                <p14:cNvContentPartPr/>
                <p14:nvPr/>
              </p14:nvContentPartPr>
              <p14:xfrm>
                <a:off x="960010" y="4652009"/>
                <a:ext cx="149400" cy="151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82263B7-B48C-F4FB-36C6-FEABFD85CED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51010" y="4643369"/>
                  <a:ext cx="167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84381FC-6920-4A2D-A132-700D70FF210A}"/>
                    </a:ext>
                  </a:extLst>
                </p14:cNvPr>
                <p14:cNvContentPartPr/>
                <p14:nvPr/>
              </p14:nvContentPartPr>
              <p14:xfrm>
                <a:off x="1183570" y="4541129"/>
                <a:ext cx="1083960" cy="402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84381FC-6920-4A2D-A132-700D70FF210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74930" y="4532129"/>
                  <a:ext cx="1101600" cy="42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CFDD55B3-6102-9EF8-9413-E52151E6A71A}"/>
                  </a:ext>
                </a:extLst>
              </p14:cNvPr>
              <p14:cNvContentPartPr/>
              <p14:nvPr/>
            </p14:nvContentPartPr>
            <p14:xfrm>
              <a:off x="3424570" y="4794209"/>
              <a:ext cx="1656360" cy="13676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CFDD55B3-6102-9EF8-9413-E52151E6A71A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3406930" y="4758569"/>
                <a:ext cx="1692000" cy="14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1F6EBD7A-6100-7BC0-B147-518AD70A9992}"/>
                  </a:ext>
                </a:extLst>
              </p14:cNvPr>
              <p14:cNvContentPartPr/>
              <p14:nvPr/>
            </p14:nvContentPartPr>
            <p14:xfrm>
              <a:off x="7127890" y="3936329"/>
              <a:ext cx="1167120" cy="486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1F6EBD7A-6100-7BC0-B147-518AD70A9992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7119250" y="3927329"/>
                <a:ext cx="1184760" cy="50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3E8A7533-BEAA-83BE-5410-CF612BA9C714}"/>
              </a:ext>
            </a:extLst>
          </p:cNvPr>
          <p:cNvGrpSpPr/>
          <p:nvPr/>
        </p:nvGrpSpPr>
        <p:grpSpPr>
          <a:xfrm>
            <a:off x="8578690" y="3817529"/>
            <a:ext cx="2639160" cy="443160"/>
            <a:chOff x="8578690" y="3817529"/>
            <a:chExt cx="263916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0BD8965-5977-8A02-5817-8C28F2CC1BFD}"/>
                    </a:ext>
                  </a:extLst>
                </p14:cNvPr>
                <p14:cNvContentPartPr/>
                <p14:nvPr/>
              </p14:nvContentPartPr>
              <p14:xfrm>
                <a:off x="8578690" y="4038929"/>
                <a:ext cx="485280" cy="221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0BD8965-5977-8A02-5817-8C28F2CC1BF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569690" y="4029929"/>
                  <a:ext cx="5029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988AB87-6F62-364C-625D-DA028EF721BF}"/>
                    </a:ext>
                  </a:extLst>
                </p14:cNvPr>
                <p14:cNvContentPartPr/>
                <p14:nvPr/>
              </p14:nvContentPartPr>
              <p14:xfrm>
                <a:off x="9379330" y="4005449"/>
                <a:ext cx="173160" cy="10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988AB87-6F62-364C-625D-DA028EF721B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370330" y="3996809"/>
                  <a:ext cx="190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E0B2EAC-E5BB-76CA-EB4A-9881302BD1A9}"/>
                    </a:ext>
                  </a:extLst>
                </p14:cNvPr>
                <p14:cNvContentPartPr/>
                <p14:nvPr/>
              </p14:nvContentPartPr>
              <p14:xfrm>
                <a:off x="10316770" y="3989249"/>
                <a:ext cx="901080" cy="205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E0B2EAC-E5BB-76CA-EB4A-9881302BD1A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308130" y="3980609"/>
                  <a:ext cx="918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7D8EA3E-458C-9A7D-9BCF-C3F48BA0EE33}"/>
                    </a:ext>
                  </a:extLst>
                </p14:cNvPr>
                <p14:cNvContentPartPr/>
                <p14:nvPr/>
              </p14:nvContentPartPr>
              <p14:xfrm>
                <a:off x="9326050" y="3817529"/>
                <a:ext cx="819000" cy="435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7D8EA3E-458C-9A7D-9BCF-C3F48BA0EE3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317050" y="3808889"/>
                  <a:ext cx="83664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171A38A-3303-A567-6107-894EBD63ECFB}"/>
                    </a:ext>
                  </a:extLst>
                </p14:cNvPr>
                <p14:cNvContentPartPr/>
                <p14:nvPr/>
              </p14:nvContentPartPr>
              <p14:xfrm>
                <a:off x="9827170" y="3952529"/>
                <a:ext cx="27720" cy="7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171A38A-3303-A567-6107-894EBD63ECF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818530" y="3943529"/>
                  <a:ext cx="453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4C7D547-0BC5-5DE2-73A8-0A89F7AE7791}"/>
              </a:ext>
            </a:extLst>
          </p:cNvPr>
          <p:cNvGrpSpPr/>
          <p:nvPr/>
        </p:nvGrpSpPr>
        <p:grpSpPr>
          <a:xfrm>
            <a:off x="2851517" y="210376"/>
            <a:ext cx="1208160" cy="360000"/>
            <a:chOff x="2851517" y="210376"/>
            <a:chExt cx="120816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CDC1D5F-51DE-A453-0488-88333AE0FF8A}"/>
                    </a:ext>
                  </a:extLst>
                </p14:cNvPr>
                <p14:cNvContentPartPr/>
                <p14:nvPr/>
              </p14:nvContentPartPr>
              <p14:xfrm>
                <a:off x="2851517" y="353296"/>
                <a:ext cx="456480" cy="187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CDC1D5F-51DE-A453-0488-88333AE0FF8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842877" y="344296"/>
                  <a:ext cx="474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7C2E2EA-9CA4-4943-CD27-6FD3617F5379}"/>
                    </a:ext>
                  </a:extLst>
                </p14:cNvPr>
                <p14:cNvContentPartPr/>
                <p14:nvPr/>
              </p14:nvContentPartPr>
              <p14:xfrm>
                <a:off x="3151757" y="346096"/>
                <a:ext cx="117360" cy="196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7C2E2EA-9CA4-4943-CD27-6FD3617F537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143117" y="337096"/>
                  <a:ext cx="135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F9E820A-85BA-9A34-5F35-1EEA4B554F33}"/>
                    </a:ext>
                  </a:extLst>
                </p14:cNvPr>
                <p14:cNvContentPartPr/>
                <p14:nvPr/>
              </p14:nvContentPartPr>
              <p14:xfrm>
                <a:off x="3318437" y="226936"/>
                <a:ext cx="741240" cy="343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F9E820A-85BA-9A34-5F35-1EEA4B554F3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309437" y="217936"/>
                  <a:ext cx="7588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EA8A04D-A6B0-0240-E434-4E74F717DDA2}"/>
                    </a:ext>
                  </a:extLst>
                </p14:cNvPr>
                <p14:cNvContentPartPr/>
                <p14:nvPr/>
              </p14:nvContentPartPr>
              <p14:xfrm>
                <a:off x="3557117" y="303976"/>
                <a:ext cx="253080" cy="16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EA8A04D-A6B0-0240-E434-4E74F717DDA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548477" y="294976"/>
                  <a:ext cx="270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0C26FCB-D649-AC2B-27C8-80428079B7F7}"/>
                    </a:ext>
                  </a:extLst>
                </p14:cNvPr>
                <p14:cNvContentPartPr/>
                <p14:nvPr/>
              </p14:nvContentPartPr>
              <p14:xfrm>
                <a:off x="3358037" y="210376"/>
                <a:ext cx="18000" cy="25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0C26FCB-D649-AC2B-27C8-80428079B7F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349397" y="201376"/>
                  <a:ext cx="3564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5A0DE37-5F2A-E653-940E-71EDB64D1F76}"/>
              </a:ext>
            </a:extLst>
          </p:cNvPr>
          <p:cNvGrpSpPr/>
          <p:nvPr/>
        </p:nvGrpSpPr>
        <p:grpSpPr>
          <a:xfrm>
            <a:off x="4301597" y="153496"/>
            <a:ext cx="1319400" cy="416880"/>
            <a:chOff x="4301597" y="153496"/>
            <a:chExt cx="131940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298FA85-56C7-FB1B-EB42-EEE3568A37C1}"/>
                    </a:ext>
                  </a:extLst>
                </p14:cNvPr>
                <p14:cNvContentPartPr/>
                <p14:nvPr/>
              </p14:nvContentPartPr>
              <p14:xfrm>
                <a:off x="4301597" y="153496"/>
                <a:ext cx="1319400" cy="416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298FA85-56C7-FB1B-EB42-EEE3568A37C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292957" y="144496"/>
                  <a:ext cx="133704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5EF718F-051A-4C86-42C5-07658E4F031A}"/>
                    </a:ext>
                  </a:extLst>
                </p14:cNvPr>
                <p14:cNvContentPartPr/>
                <p14:nvPr/>
              </p14:nvContentPartPr>
              <p14:xfrm>
                <a:off x="4887677" y="272296"/>
                <a:ext cx="407520" cy="28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5EF718F-051A-4C86-42C5-07658E4F031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879037" y="263296"/>
                  <a:ext cx="425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6074539-769E-EF53-1399-0F4D8C0CB4A4}"/>
                    </a:ext>
                  </a:extLst>
                </p14:cNvPr>
                <p14:cNvContentPartPr/>
                <p14:nvPr/>
              </p14:nvContentPartPr>
              <p14:xfrm>
                <a:off x="4436957" y="210376"/>
                <a:ext cx="384840" cy="52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6074539-769E-EF53-1399-0F4D8C0CB4A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427957" y="201376"/>
                  <a:ext cx="402480" cy="70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3080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B48A456-6B19-F051-0029-7ABD88CA1DDE}"/>
              </a:ext>
            </a:extLst>
          </p:cNvPr>
          <p:cNvGrpSpPr/>
          <p:nvPr/>
        </p:nvGrpSpPr>
        <p:grpSpPr>
          <a:xfrm>
            <a:off x="194830" y="171810"/>
            <a:ext cx="699120" cy="608040"/>
            <a:chOff x="194830" y="171810"/>
            <a:chExt cx="699120" cy="60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A1D3FE2-FED6-4CBB-6EC5-EB294A73F0A7}"/>
                    </a:ext>
                  </a:extLst>
                </p14:cNvPr>
                <p14:cNvContentPartPr/>
                <p14:nvPr/>
              </p14:nvContentPartPr>
              <p14:xfrm>
                <a:off x="250630" y="425250"/>
                <a:ext cx="33120" cy="335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A1D3FE2-FED6-4CBB-6EC5-EB294A73F0A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1630" y="416250"/>
                  <a:ext cx="507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44363EB-6E1D-AF5C-566F-1C92F1872F28}"/>
                    </a:ext>
                  </a:extLst>
                </p14:cNvPr>
                <p14:cNvContentPartPr/>
                <p14:nvPr/>
              </p14:nvContentPartPr>
              <p14:xfrm>
                <a:off x="194830" y="359370"/>
                <a:ext cx="250560" cy="420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44363EB-6E1D-AF5C-566F-1C92F1872F2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5830" y="350370"/>
                  <a:ext cx="2682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266ECD9-B575-485B-C3A5-D8FE6BBE291D}"/>
                    </a:ext>
                  </a:extLst>
                </p14:cNvPr>
                <p14:cNvContentPartPr/>
                <p14:nvPr/>
              </p14:nvContentPartPr>
              <p14:xfrm>
                <a:off x="509830" y="626490"/>
                <a:ext cx="171720" cy="144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266ECD9-B575-485B-C3A5-D8FE6BBE291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0830" y="617490"/>
                  <a:ext cx="1893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E7EB262-EA2C-3E22-4E1A-9C11000CABCC}"/>
                    </a:ext>
                  </a:extLst>
                </p14:cNvPr>
                <p14:cNvContentPartPr/>
                <p14:nvPr/>
              </p14:nvContentPartPr>
              <p14:xfrm>
                <a:off x="785950" y="171810"/>
                <a:ext cx="108000" cy="90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E7EB262-EA2C-3E22-4E1A-9C11000CABC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6950" y="162810"/>
                  <a:ext cx="125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F92F349-B718-46D9-FE30-DEDFED26AC7C}"/>
                    </a:ext>
                  </a:extLst>
                </p14:cNvPr>
                <p14:cNvContentPartPr/>
                <p14:nvPr/>
              </p14:nvContentPartPr>
              <p14:xfrm>
                <a:off x="778030" y="282330"/>
                <a:ext cx="96480" cy="84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F92F349-B718-46D9-FE30-DEDFED26AC7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9030" y="273330"/>
                  <a:ext cx="11412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5C4F18-143A-8A40-C3D7-569F05CD165D}"/>
              </a:ext>
            </a:extLst>
          </p:cNvPr>
          <p:cNvGrpSpPr/>
          <p:nvPr/>
        </p:nvGrpSpPr>
        <p:grpSpPr>
          <a:xfrm>
            <a:off x="1397590" y="449370"/>
            <a:ext cx="1226160" cy="298080"/>
            <a:chOff x="1397590" y="449370"/>
            <a:chExt cx="122616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05954E3-2BA9-2A21-84DC-045ED3CD0A41}"/>
                    </a:ext>
                  </a:extLst>
                </p14:cNvPr>
                <p14:cNvContentPartPr/>
                <p14:nvPr/>
              </p14:nvContentPartPr>
              <p14:xfrm>
                <a:off x="1397590" y="548730"/>
                <a:ext cx="414720" cy="198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05954E3-2BA9-2A21-84DC-045ED3CD0A4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88598" y="539730"/>
                  <a:ext cx="432345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ED0012F-4F30-A626-707C-0641C55A4E50}"/>
                    </a:ext>
                  </a:extLst>
                </p14:cNvPr>
                <p14:cNvContentPartPr/>
                <p14:nvPr/>
              </p14:nvContentPartPr>
              <p14:xfrm>
                <a:off x="1530430" y="449370"/>
                <a:ext cx="26640" cy="43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ED0012F-4F30-A626-707C-0641C55A4E5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21430" y="440370"/>
                  <a:ext cx="44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17DCC84-A858-FC74-F6CB-AA9EEC1684E9}"/>
                    </a:ext>
                  </a:extLst>
                </p14:cNvPr>
                <p14:cNvContentPartPr/>
                <p14:nvPr/>
              </p14:nvContentPartPr>
              <p14:xfrm>
                <a:off x="2200030" y="548370"/>
                <a:ext cx="423720" cy="132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17DCC84-A858-FC74-F6CB-AA9EEC1684E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91030" y="539370"/>
                  <a:ext cx="44136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A5C1724-EBFC-2744-DDE9-FDE323CCFE27}"/>
              </a:ext>
            </a:extLst>
          </p:cNvPr>
          <p:cNvGrpSpPr/>
          <p:nvPr/>
        </p:nvGrpSpPr>
        <p:grpSpPr>
          <a:xfrm>
            <a:off x="2890510" y="260370"/>
            <a:ext cx="2489040" cy="446400"/>
            <a:chOff x="2890510" y="260370"/>
            <a:chExt cx="248904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790C3FD-1CC7-71A0-45B7-BE9149739F77}"/>
                    </a:ext>
                  </a:extLst>
                </p14:cNvPr>
                <p14:cNvContentPartPr/>
                <p14:nvPr/>
              </p14:nvContentPartPr>
              <p14:xfrm>
                <a:off x="2890510" y="260370"/>
                <a:ext cx="2489040" cy="446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790C3FD-1CC7-71A0-45B7-BE9149739F7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81510" y="251370"/>
                  <a:ext cx="250668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6E96923-B7BC-36D7-28A4-E7DC46D3ED36}"/>
                    </a:ext>
                  </a:extLst>
                </p14:cNvPr>
                <p14:cNvContentPartPr/>
                <p14:nvPr/>
              </p14:nvContentPartPr>
              <p14:xfrm>
                <a:off x="4982470" y="448290"/>
                <a:ext cx="123480" cy="7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6E96923-B7BC-36D7-28A4-E7DC46D3ED3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73470" y="439290"/>
                  <a:ext cx="141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FD2BDD0-C99B-9F4A-C9A6-1CC0009906AB}"/>
                    </a:ext>
                  </a:extLst>
                </p14:cNvPr>
                <p14:cNvContentPartPr/>
                <p14:nvPr/>
              </p14:nvContentPartPr>
              <p14:xfrm>
                <a:off x="4785190" y="443970"/>
                <a:ext cx="21240" cy="7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FD2BDD0-C99B-9F4A-C9A6-1CC0009906A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76190" y="434970"/>
                  <a:ext cx="38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B8A40DF-EF8D-D9BB-1EB5-B6E8A8FB242D}"/>
                    </a:ext>
                  </a:extLst>
                </p14:cNvPr>
                <p14:cNvContentPartPr/>
                <p14:nvPr/>
              </p14:nvContentPartPr>
              <p14:xfrm>
                <a:off x="3510790" y="371970"/>
                <a:ext cx="196920" cy="12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B8A40DF-EF8D-D9BB-1EB5-B6E8A8FB242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01806" y="362970"/>
                  <a:ext cx="214528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CF31005-0243-D737-623E-5F1F0CAC9D18}"/>
                    </a:ext>
                  </a:extLst>
                </p14:cNvPr>
                <p14:cNvContentPartPr/>
                <p14:nvPr/>
              </p14:nvContentPartPr>
              <p14:xfrm>
                <a:off x="2977270" y="432090"/>
                <a:ext cx="73440" cy="62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CF31005-0243-D737-623E-5F1F0CAC9D1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68270" y="423090"/>
                  <a:ext cx="91080" cy="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A4BA6CE-32D3-43F1-483F-7F4B9FF4722E}"/>
                  </a:ext>
                </a:extLst>
              </p14:cNvPr>
              <p14:cNvContentPartPr/>
              <p14:nvPr/>
            </p14:nvContentPartPr>
            <p14:xfrm>
              <a:off x="314710" y="1010250"/>
              <a:ext cx="1910520" cy="611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A4BA6CE-32D3-43F1-483F-7F4B9FF4722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5710" y="1001250"/>
                <a:ext cx="1928160" cy="62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45CA6538-2597-F487-C8EE-59FAC609C0E9}"/>
              </a:ext>
            </a:extLst>
          </p:cNvPr>
          <p:cNvGrpSpPr/>
          <p:nvPr/>
        </p:nvGrpSpPr>
        <p:grpSpPr>
          <a:xfrm>
            <a:off x="2506390" y="852930"/>
            <a:ext cx="2492640" cy="459720"/>
            <a:chOff x="2506390" y="852930"/>
            <a:chExt cx="249264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2231C37-D135-57B8-7B48-AAF6BFF7B282}"/>
                    </a:ext>
                  </a:extLst>
                </p14:cNvPr>
                <p14:cNvContentPartPr/>
                <p14:nvPr/>
              </p14:nvContentPartPr>
              <p14:xfrm>
                <a:off x="2506390" y="954810"/>
                <a:ext cx="1533240" cy="357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2231C37-D135-57B8-7B48-AAF6BFF7B28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97390" y="945810"/>
                  <a:ext cx="15508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B93D38C-9F50-E52A-DDB6-0F5950BBA25B}"/>
                    </a:ext>
                  </a:extLst>
                </p14:cNvPr>
                <p14:cNvContentPartPr/>
                <p14:nvPr/>
              </p14:nvContentPartPr>
              <p14:xfrm>
                <a:off x="4428790" y="852930"/>
                <a:ext cx="570240" cy="430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B93D38C-9F50-E52A-DDB6-0F5950BBA25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19796" y="843930"/>
                  <a:ext cx="587869" cy="44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B09237-14D4-0736-9174-0348CE8828F8}"/>
                  </a:ext>
                </a:extLst>
              </p14:cNvPr>
              <p14:cNvContentPartPr/>
              <p14:nvPr/>
            </p14:nvContentPartPr>
            <p14:xfrm>
              <a:off x="302470" y="1619370"/>
              <a:ext cx="1234800" cy="432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B09237-14D4-0736-9174-0348CE8828F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3470" y="1610370"/>
                <a:ext cx="125244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13CDB63-92B0-DB64-4D8D-7C9C2A3FD193}"/>
                  </a:ext>
                </a:extLst>
              </p14:cNvPr>
              <p14:cNvContentPartPr/>
              <p14:nvPr/>
            </p14:nvContentPartPr>
            <p14:xfrm>
              <a:off x="1834270" y="1571490"/>
              <a:ext cx="1671120" cy="430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13CDB63-92B0-DB64-4D8D-7C9C2A3FD19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25270" y="1562490"/>
                <a:ext cx="1688760" cy="44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5C31083B-EC9C-10A5-2AAF-D923CDD0EF50}"/>
              </a:ext>
            </a:extLst>
          </p:cNvPr>
          <p:cNvGrpSpPr/>
          <p:nvPr/>
        </p:nvGrpSpPr>
        <p:grpSpPr>
          <a:xfrm>
            <a:off x="3775750" y="1459170"/>
            <a:ext cx="2204280" cy="489600"/>
            <a:chOff x="3775750" y="1459170"/>
            <a:chExt cx="220428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C4002A3-CD7D-0469-BD36-982C1E7FCE0D}"/>
                    </a:ext>
                  </a:extLst>
                </p14:cNvPr>
                <p14:cNvContentPartPr/>
                <p14:nvPr/>
              </p14:nvContentPartPr>
              <p14:xfrm>
                <a:off x="3775750" y="1459170"/>
                <a:ext cx="2204280" cy="489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C4002A3-CD7D-0469-BD36-982C1E7FCE0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66750" y="1450163"/>
                  <a:ext cx="2221920" cy="507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24512E4-3EC6-22FF-7603-0EEDED8A290A}"/>
                    </a:ext>
                  </a:extLst>
                </p14:cNvPr>
                <p14:cNvContentPartPr/>
                <p14:nvPr/>
              </p14:nvContentPartPr>
              <p14:xfrm>
                <a:off x="5188390" y="1575810"/>
                <a:ext cx="34200" cy="50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24512E4-3EC6-22FF-7603-0EEDED8A290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79390" y="1566810"/>
                  <a:ext cx="51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98B4B4C-02EA-027A-9523-07F4BB39D7BA}"/>
                    </a:ext>
                  </a:extLst>
                </p14:cNvPr>
                <p14:cNvContentPartPr/>
                <p14:nvPr/>
              </p14:nvContentPartPr>
              <p14:xfrm>
                <a:off x="4838470" y="1538370"/>
                <a:ext cx="322560" cy="8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98B4B4C-02EA-027A-9523-07F4BB39D7B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29480" y="1529370"/>
                  <a:ext cx="3401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C6B5EE1-A945-7E7D-D54F-40BC9FD4FAA3}"/>
              </a:ext>
            </a:extLst>
          </p:cNvPr>
          <p:cNvGrpSpPr/>
          <p:nvPr/>
        </p:nvGrpSpPr>
        <p:grpSpPr>
          <a:xfrm>
            <a:off x="1914370" y="3345209"/>
            <a:ext cx="4025520" cy="676080"/>
            <a:chOff x="1914370" y="3345209"/>
            <a:chExt cx="4025520" cy="67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4D26E73-47E5-D241-F792-1A5ED696086D}"/>
                    </a:ext>
                  </a:extLst>
                </p14:cNvPr>
                <p14:cNvContentPartPr/>
                <p14:nvPr/>
              </p14:nvContentPartPr>
              <p14:xfrm>
                <a:off x="1914370" y="3619889"/>
                <a:ext cx="208800" cy="401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4D26E73-47E5-D241-F792-1A5ED696086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05370" y="3610889"/>
                  <a:ext cx="22644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4153793-C48B-50B3-E788-7E22F4D6A0B1}"/>
                    </a:ext>
                  </a:extLst>
                </p14:cNvPr>
                <p14:cNvContentPartPr/>
                <p14:nvPr/>
              </p14:nvContentPartPr>
              <p14:xfrm>
                <a:off x="2163850" y="3877649"/>
                <a:ext cx="197640" cy="141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4153793-C48B-50B3-E788-7E22F4D6A0B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54850" y="3869009"/>
                  <a:ext cx="215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C4F08B0-4A39-F7A2-6BBE-4DD4FCE24A9E}"/>
                    </a:ext>
                  </a:extLst>
                </p14:cNvPr>
                <p14:cNvContentPartPr/>
                <p14:nvPr/>
              </p14:nvContentPartPr>
              <p14:xfrm>
                <a:off x="2395330" y="3516209"/>
                <a:ext cx="122040" cy="86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C4F08B0-4A39-F7A2-6BBE-4DD4FCE24A9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86330" y="3507209"/>
                  <a:ext cx="1396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6E2FCDD-0AC3-6BD8-8C37-91E366EAA06A}"/>
                    </a:ext>
                  </a:extLst>
                </p14:cNvPr>
                <p14:cNvContentPartPr/>
                <p14:nvPr/>
              </p14:nvContentPartPr>
              <p14:xfrm>
                <a:off x="2408650" y="3595409"/>
                <a:ext cx="80280" cy="137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6E2FCDD-0AC3-6BD8-8C37-91E366EAA06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99650" y="3586409"/>
                  <a:ext cx="97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E0F66FD-BB31-735B-415A-B36351830616}"/>
                    </a:ext>
                  </a:extLst>
                </p14:cNvPr>
                <p14:cNvContentPartPr/>
                <p14:nvPr/>
              </p14:nvContentPartPr>
              <p14:xfrm>
                <a:off x="2993650" y="3754169"/>
                <a:ext cx="644760" cy="162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E0F66FD-BB31-735B-415A-B3635183061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85010" y="3745529"/>
                  <a:ext cx="6624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4D4B374-6D6C-0E11-A1C3-1B5DE2E49C17}"/>
                    </a:ext>
                  </a:extLst>
                </p14:cNvPr>
                <p14:cNvContentPartPr/>
                <p14:nvPr/>
              </p14:nvContentPartPr>
              <p14:xfrm>
                <a:off x="3973930" y="3560489"/>
                <a:ext cx="231480" cy="397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4D4B374-6D6C-0E11-A1C3-1B5DE2E49C1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65290" y="3551849"/>
                  <a:ext cx="2491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D06D73C-F11E-ABC2-76F7-53743E55B250}"/>
                    </a:ext>
                  </a:extLst>
                </p14:cNvPr>
                <p14:cNvContentPartPr/>
                <p14:nvPr/>
              </p14:nvContentPartPr>
              <p14:xfrm>
                <a:off x="4491610" y="3540689"/>
                <a:ext cx="40320" cy="421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D06D73C-F11E-ABC2-76F7-53743E55B25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82610" y="3532049"/>
                  <a:ext cx="579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F4A3082-5AA0-4522-3702-5D32DB43E5CA}"/>
                    </a:ext>
                  </a:extLst>
                </p14:cNvPr>
                <p14:cNvContentPartPr/>
                <p14:nvPr/>
              </p14:nvContentPartPr>
              <p14:xfrm>
                <a:off x="4671970" y="3513329"/>
                <a:ext cx="25200" cy="441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F4A3082-5AA0-4522-3702-5D32DB43E5C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62970" y="3504689"/>
                  <a:ext cx="428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164737A-53A5-FB67-E343-2466D1E12050}"/>
                    </a:ext>
                  </a:extLst>
                </p14:cNvPr>
                <p14:cNvContentPartPr/>
                <p14:nvPr/>
              </p14:nvContentPartPr>
              <p14:xfrm>
                <a:off x="4488010" y="3765689"/>
                <a:ext cx="207000" cy="10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164737A-53A5-FB67-E343-2466D1E1205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79370" y="3756689"/>
                  <a:ext cx="224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2CE3999-C0E6-4281-F48B-DE067AFBA096}"/>
                    </a:ext>
                  </a:extLst>
                </p14:cNvPr>
                <p14:cNvContentPartPr/>
                <p14:nvPr/>
              </p14:nvContentPartPr>
              <p14:xfrm>
                <a:off x="4803370" y="3776129"/>
                <a:ext cx="133560" cy="195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2CE3999-C0E6-4281-F48B-DE067AFBA09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94730" y="3767129"/>
                  <a:ext cx="1512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35D4AC6-FEEF-0144-13D2-8FEA7D97C504}"/>
                    </a:ext>
                  </a:extLst>
                </p14:cNvPr>
                <p14:cNvContentPartPr/>
                <p14:nvPr/>
              </p14:nvContentPartPr>
              <p14:xfrm>
                <a:off x="5094970" y="3345209"/>
                <a:ext cx="14760" cy="226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35D4AC6-FEEF-0144-13D2-8FEA7D97C50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86330" y="3336569"/>
                  <a:ext cx="324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95D674A-7B33-A0A0-C6CE-10F4CE073441}"/>
                    </a:ext>
                  </a:extLst>
                </p14:cNvPr>
                <p14:cNvContentPartPr/>
                <p14:nvPr/>
              </p14:nvContentPartPr>
              <p14:xfrm>
                <a:off x="5013250" y="3363929"/>
                <a:ext cx="148320" cy="155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95D674A-7B33-A0A0-C6CE-10F4CE07344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004610" y="3355289"/>
                  <a:ext cx="165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8F282B8-8317-8850-E2C5-D98D4F14EFF5}"/>
                    </a:ext>
                  </a:extLst>
                </p14:cNvPr>
                <p14:cNvContentPartPr/>
                <p14:nvPr/>
              </p14:nvContentPartPr>
              <p14:xfrm>
                <a:off x="5794090" y="3572729"/>
                <a:ext cx="18360" cy="248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8F282B8-8317-8850-E2C5-D98D4F14EFF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785450" y="3564089"/>
                  <a:ext cx="360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E420546-F347-743F-CF7D-178AF3BC7F84}"/>
                    </a:ext>
                  </a:extLst>
                </p14:cNvPr>
                <p14:cNvContentPartPr/>
                <p14:nvPr/>
              </p14:nvContentPartPr>
              <p14:xfrm>
                <a:off x="5676370" y="3713129"/>
                <a:ext cx="263520" cy="48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E420546-F347-743F-CF7D-178AF3BC7F8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67730" y="3704489"/>
                  <a:ext cx="28116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62451FA-553C-40B0-1990-9A5C8F876AF8}"/>
              </a:ext>
            </a:extLst>
          </p:cNvPr>
          <p:cNvGrpSpPr/>
          <p:nvPr/>
        </p:nvGrpSpPr>
        <p:grpSpPr>
          <a:xfrm>
            <a:off x="6095050" y="3932009"/>
            <a:ext cx="3435120" cy="1281240"/>
            <a:chOff x="6095050" y="3932009"/>
            <a:chExt cx="3435120" cy="12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B1082FF-90E1-6BBC-59F6-F7C4E0051791}"/>
                    </a:ext>
                  </a:extLst>
                </p14:cNvPr>
                <p14:cNvContentPartPr/>
                <p14:nvPr/>
              </p14:nvContentPartPr>
              <p14:xfrm>
                <a:off x="9498850" y="4434569"/>
                <a:ext cx="21240" cy="11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B1082FF-90E1-6BBC-59F6-F7C4E005179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90210" y="4425569"/>
                  <a:ext cx="38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6C3779F-6C3B-537C-2F0A-A45A3A094BF0}"/>
                    </a:ext>
                  </a:extLst>
                </p14:cNvPr>
                <p14:cNvContentPartPr/>
                <p14:nvPr/>
              </p14:nvContentPartPr>
              <p14:xfrm>
                <a:off x="6095050" y="3932009"/>
                <a:ext cx="1491480" cy="260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6C3779F-6C3B-537C-2F0A-A45A3A094BF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86410" y="3923369"/>
                  <a:ext cx="15091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039B817-4C6F-C521-33F2-E490E9FECF25}"/>
                    </a:ext>
                  </a:extLst>
                </p14:cNvPr>
                <p14:cNvContentPartPr/>
                <p14:nvPr/>
              </p14:nvContentPartPr>
              <p14:xfrm>
                <a:off x="6119530" y="4209209"/>
                <a:ext cx="1119960" cy="315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039B817-4C6F-C521-33F2-E490E9FECF2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110890" y="4200209"/>
                  <a:ext cx="11376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8B000AB-CFE5-6FD6-6962-B0B0ED3C4DCB}"/>
                    </a:ext>
                  </a:extLst>
                </p14:cNvPr>
                <p14:cNvContentPartPr/>
                <p14:nvPr/>
              </p14:nvContentPartPr>
              <p14:xfrm>
                <a:off x="7418770" y="4006889"/>
                <a:ext cx="1303560" cy="637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8B000AB-CFE5-6FD6-6962-B0B0ED3C4DC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09770" y="3997889"/>
                  <a:ext cx="1321200" cy="65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E3FAF46-4DB1-6B34-F731-692742B4FD4B}"/>
                    </a:ext>
                  </a:extLst>
                </p14:cNvPr>
                <p14:cNvContentPartPr/>
                <p14:nvPr/>
              </p14:nvContentPartPr>
              <p14:xfrm>
                <a:off x="8446930" y="4190849"/>
                <a:ext cx="27720" cy="23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E3FAF46-4DB1-6B34-F731-692742B4FD4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437930" y="4182209"/>
                  <a:ext cx="45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69C5D85-0DAB-B16A-2D7C-54CAA937F47F}"/>
                    </a:ext>
                  </a:extLst>
                </p14:cNvPr>
                <p14:cNvContentPartPr/>
                <p14:nvPr/>
              </p14:nvContentPartPr>
              <p14:xfrm>
                <a:off x="7943650" y="4101929"/>
                <a:ext cx="600840" cy="128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69C5D85-0DAB-B16A-2D7C-54CAA937F47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935010" y="4092929"/>
                  <a:ext cx="618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C888FE8-9401-B092-9884-C94E754E3575}"/>
                    </a:ext>
                  </a:extLst>
                </p14:cNvPr>
                <p14:cNvContentPartPr/>
                <p14:nvPr/>
              </p14:nvContentPartPr>
              <p14:xfrm>
                <a:off x="9080890" y="4075289"/>
                <a:ext cx="360360" cy="338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C888FE8-9401-B092-9884-C94E754E357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071890" y="4066289"/>
                  <a:ext cx="3780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FD344CF-3E10-F60D-7A4A-251F69AEA5F9}"/>
                    </a:ext>
                  </a:extLst>
                </p14:cNvPr>
                <p14:cNvContentPartPr/>
                <p14:nvPr/>
              </p14:nvContentPartPr>
              <p14:xfrm>
                <a:off x="9238210" y="4264289"/>
                <a:ext cx="84600" cy="220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FD344CF-3E10-F60D-7A4A-251F69AEA5F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229570" y="4255649"/>
                  <a:ext cx="1022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56ED757-261F-B46B-9DC5-D3E395C6791D}"/>
                    </a:ext>
                  </a:extLst>
                </p14:cNvPr>
                <p14:cNvContentPartPr/>
                <p14:nvPr/>
              </p14:nvContentPartPr>
              <p14:xfrm>
                <a:off x="6252730" y="4635089"/>
                <a:ext cx="1065960" cy="578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56ED757-261F-B46B-9DC5-D3E395C6791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244090" y="4626449"/>
                  <a:ext cx="108360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964ED40-3683-3DF3-12A8-FE55B2B71C7E}"/>
                    </a:ext>
                  </a:extLst>
                </p14:cNvPr>
                <p14:cNvContentPartPr/>
                <p14:nvPr/>
              </p14:nvContentPartPr>
              <p14:xfrm>
                <a:off x="7616050" y="4869449"/>
                <a:ext cx="470160" cy="116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964ED40-3683-3DF3-12A8-FE55B2B71C7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607410" y="4860809"/>
                  <a:ext cx="487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D1FC56F-6609-9D30-81ED-780C645DAFFA}"/>
                    </a:ext>
                  </a:extLst>
                </p14:cNvPr>
                <p14:cNvContentPartPr/>
                <p14:nvPr/>
              </p14:nvContentPartPr>
              <p14:xfrm>
                <a:off x="7860130" y="4816169"/>
                <a:ext cx="242640" cy="198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D1FC56F-6609-9D30-81ED-780C645DAFF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51130" y="4807169"/>
                  <a:ext cx="260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154D737-3274-3F7B-A2B4-F4D54BC14657}"/>
                    </a:ext>
                  </a:extLst>
                </p14:cNvPr>
                <p14:cNvContentPartPr/>
                <p14:nvPr/>
              </p14:nvContentPartPr>
              <p14:xfrm>
                <a:off x="8128330" y="4892129"/>
                <a:ext cx="140400" cy="94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154D737-3274-3F7B-A2B4-F4D54BC1465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19330" y="4883129"/>
                  <a:ext cx="158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833065B-668C-AFB0-9A64-1B25DDB53868}"/>
                    </a:ext>
                  </a:extLst>
                </p14:cNvPr>
                <p14:cNvContentPartPr/>
                <p14:nvPr/>
              </p14:nvContentPartPr>
              <p14:xfrm>
                <a:off x="8313010" y="4548329"/>
                <a:ext cx="1079640" cy="433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833065B-668C-AFB0-9A64-1B25DDB5386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304010" y="4539689"/>
                  <a:ext cx="109728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FA70FA3-67BB-9CE9-F41C-817838F8AF0A}"/>
                    </a:ext>
                  </a:extLst>
                </p14:cNvPr>
                <p14:cNvContentPartPr/>
                <p14:nvPr/>
              </p14:nvContentPartPr>
              <p14:xfrm>
                <a:off x="9332170" y="4763249"/>
                <a:ext cx="8640" cy="11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FA70FA3-67BB-9CE9-F41C-817838F8AF0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23170" y="4754609"/>
                  <a:ext cx="26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01AD506-A65E-85FB-FB80-C2A7C618CF84}"/>
                    </a:ext>
                  </a:extLst>
                </p14:cNvPr>
                <p14:cNvContentPartPr/>
                <p14:nvPr/>
              </p14:nvContentPartPr>
              <p14:xfrm>
                <a:off x="9439090" y="4904369"/>
                <a:ext cx="91080" cy="76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01AD506-A65E-85FB-FB80-C2A7C618CF8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430450" y="4895729"/>
                  <a:ext cx="108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0E95D7A-41BA-53B5-F644-3CA7A30EA67B}"/>
                    </a:ext>
                  </a:extLst>
                </p14:cNvPr>
                <p14:cNvContentPartPr/>
                <p14:nvPr/>
              </p14:nvContentPartPr>
              <p14:xfrm>
                <a:off x="8357650" y="4767569"/>
                <a:ext cx="354960" cy="26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0E95D7A-41BA-53B5-F644-3CA7A30EA67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49010" y="4758929"/>
                  <a:ext cx="37260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1B93C25-DAD6-856D-2FFB-28821EFB17AB}"/>
                  </a:ext>
                </a:extLst>
              </p14:cNvPr>
              <p14:cNvContentPartPr/>
              <p14:nvPr/>
            </p14:nvContentPartPr>
            <p14:xfrm>
              <a:off x="4084810" y="4189409"/>
              <a:ext cx="1033200" cy="1314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1B93C25-DAD6-856D-2FFB-28821EFB17A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076170" y="4180409"/>
                <a:ext cx="1050840" cy="14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D83FC5BA-743D-D9DC-6F22-2C85199C6B4A}"/>
              </a:ext>
            </a:extLst>
          </p:cNvPr>
          <p:cNvGrpSpPr/>
          <p:nvPr/>
        </p:nvGrpSpPr>
        <p:grpSpPr>
          <a:xfrm>
            <a:off x="3963490" y="4429529"/>
            <a:ext cx="1222200" cy="307440"/>
            <a:chOff x="3963490" y="4429529"/>
            <a:chExt cx="122220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11FE288-CBF8-EB16-DFFD-BD9D96AD8EA9}"/>
                    </a:ext>
                  </a:extLst>
                </p14:cNvPr>
                <p14:cNvContentPartPr/>
                <p14:nvPr/>
              </p14:nvContentPartPr>
              <p14:xfrm>
                <a:off x="4049530" y="4474889"/>
                <a:ext cx="87840" cy="218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11FE288-CBF8-EB16-DFFD-BD9D96AD8EA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040890" y="4466249"/>
                  <a:ext cx="1054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4D5356E-B8CA-3198-044D-CE6CD71FD78D}"/>
                    </a:ext>
                  </a:extLst>
                </p14:cNvPr>
                <p14:cNvContentPartPr/>
                <p14:nvPr/>
              </p14:nvContentPartPr>
              <p14:xfrm>
                <a:off x="3963490" y="4543289"/>
                <a:ext cx="189720" cy="15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4D5356E-B8CA-3198-044D-CE6CD71FD78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954850" y="4534649"/>
                  <a:ext cx="207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B99C83A-FC64-1561-B694-F2B5A41365C2}"/>
                    </a:ext>
                  </a:extLst>
                </p14:cNvPr>
                <p14:cNvContentPartPr/>
                <p14:nvPr/>
              </p14:nvContentPartPr>
              <p14:xfrm>
                <a:off x="4186330" y="4585049"/>
                <a:ext cx="244080" cy="128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B99C83A-FC64-1561-B694-F2B5A41365C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177330" y="4576049"/>
                  <a:ext cx="2617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09DCE69-6C43-3D28-FD52-6B9A8353A2E4}"/>
                    </a:ext>
                  </a:extLst>
                </p14:cNvPr>
                <p14:cNvContentPartPr/>
                <p14:nvPr/>
              </p14:nvContentPartPr>
              <p14:xfrm>
                <a:off x="4662610" y="4531769"/>
                <a:ext cx="187200" cy="199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09DCE69-6C43-3D28-FD52-6B9A8353A2E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653610" y="4522769"/>
                  <a:ext cx="204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E530C9C-32EE-592A-B1A6-A574CF786687}"/>
                    </a:ext>
                  </a:extLst>
                </p14:cNvPr>
                <p14:cNvContentPartPr/>
                <p14:nvPr/>
              </p14:nvContentPartPr>
              <p14:xfrm>
                <a:off x="4976530" y="4429529"/>
                <a:ext cx="52560" cy="75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E530C9C-32EE-592A-B1A6-A574CF78668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967890" y="4420889"/>
                  <a:ext cx="70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FD938B5-CCDB-4539-9B9C-2C3C7AB7A94F}"/>
                    </a:ext>
                  </a:extLst>
                </p14:cNvPr>
                <p14:cNvContentPartPr/>
                <p14:nvPr/>
              </p14:nvContentPartPr>
              <p14:xfrm>
                <a:off x="5101810" y="4609889"/>
                <a:ext cx="83880" cy="127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FD938B5-CCDB-4539-9B9C-2C3C7AB7A94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092810" y="4601249"/>
                  <a:ext cx="10152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B45E39E-107F-C59C-838C-6F94C4488EA2}"/>
                  </a:ext>
                </a:extLst>
              </p14:cNvPr>
              <p14:cNvContentPartPr/>
              <p14:nvPr/>
            </p14:nvContentPartPr>
            <p14:xfrm>
              <a:off x="989170" y="5153129"/>
              <a:ext cx="1426320" cy="3679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B45E39E-107F-C59C-838C-6F94C4488EA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980170" y="5144129"/>
                <a:ext cx="1443960" cy="38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1F22C15-A4EC-BB23-AECC-FE0F89D4CFCF}"/>
              </a:ext>
            </a:extLst>
          </p:cNvPr>
          <p:cNvGrpSpPr/>
          <p:nvPr/>
        </p:nvGrpSpPr>
        <p:grpSpPr>
          <a:xfrm>
            <a:off x="2743810" y="5181929"/>
            <a:ext cx="3317400" cy="419400"/>
            <a:chOff x="2743810" y="5181929"/>
            <a:chExt cx="331740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1907E30-9392-C17D-7E87-DF1FD9ADA873}"/>
                    </a:ext>
                  </a:extLst>
                </p14:cNvPr>
                <p14:cNvContentPartPr/>
                <p14:nvPr/>
              </p14:nvContentPartPr>
              <p14:xfrm>
                <a:off x="2743810" y="5181929"/>
                <a:ext cx="1324080" cy="321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1907E30-9392-C17D-7E87-DF1FD9ADA87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734810" y="5173289"/>
                  <a:ext cx="13417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AEB855E-9DD4-61FB-346B-C3791EADB42A}"/>
                    </a:ext>
                  </a:extLst>
                </p14:cNvPr>
                <p14:cNvContentPartPr/>
                <p14:nvPr/>
              </p14:nvContentPartPr>
              <p14:xfrm>
                <a:off x="3680530" y="5216849"/>
                <a:ext cx="23040" cy="14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AEB855E-9DD4-61FB-346B-C3791EADB42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671890" y="5207849"/>
                  <a:ext cx="40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9F24097-37D1-A915-5DAD-0205F10EB53F}"/>
                    </a:ext>
                  </a:extLst>
                </p14:cNvPr>
                <p14:cNvContentPartPr/>
                <p14:nvPr/>
              </p14:nvContentPartPr>
              <p14:xfrm>
                <a:off x="4268050" y="5395769"/>
                <a:ext cx="406440" cy="135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9F24097-37D1-A915-5DAD-0205F10EB53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259050" y="5387129"/>
                  <a:ext cx="424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BE16F49-971C-48C9-CC83-4701FCB7ECB8}"/>
                    </a:ext>
                  </a:extLst>
                </p14:cNvPr>
                <p14:cNvContentPartPr/>
                <p14:nvPr/>
              </p14:nvContentPartPr>
              <p14:xfrm>
                <a:off x="4421770" y="5232329"/>
                <a:ext cx="53640" cy="10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BE16F49-971C-48C9-CC83-4701FCB7ECB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412770" y="5223329"/>
                  <a:ext cx="71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49D43D3-2309-B98B-E512-946C6A585280}"/>
                    </a:ext>
                  </a:extLst>
                </p14:cNvPr>
                <p14:cNvContentPartPr/>
                <p14:nvPr/>
              </p14:nvContentPartPr>
              <p14:xfrm>
                <a:off x="4965370" y="5244929"/>
                <a:ext cx="948960" cy="356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49D43D3-2309-B98B-E512-946C6A58528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956370" y="5235929"/>
                  <a:ext cx="9666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58F528A-60FC-8E5A-9E1B-122AC4CB84AE}"/>
                    </a:ext>
                  </a:extLst>
                </p14:cNvPr>
                <p14:cNvContentPartPr/>
                <p14:nvPr/>
              </p14:nvContentPartPr>
              <p14:xfrm>
                <a:off x="5842690" y="5213609"/>
                <a:ext cx="218520" cy="306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58F528A-60FC-8E5A-9E1B-122AC4CB84A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834050" y="5204609"/>
                  <a:ext cx="236160" cy="32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358BD07-834B-EF44-F7FD-1EF16E4D1F17}"/>
              </a:ext>
            </a:extLst>
          </p:cNvPr>
          <p:cNvGrpSpPr/>
          <p:nvPr/>
        </p:nvGrpSpPr>
        <p:grpSpPr>
          <a:xfrm>
            <a:off x="893410" y="5731649"/>
            <a:ext cx="1021320" cy="297720"/>
            <a:chOff x="893410" y="5731649"/>
            <a:chExt cx="102132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CD93337-6BFF-21DF-3D54-4D8AAE4786F1}"/>
                    </a:ext>
                  </a:extLst>
                </p14:cNvPr>
                <p14:cNvContentPartPr/>
                <p14:nvPr/>
              </p14:nvContentPartPr>
              <p14:xfrm>
                <a:off x="893410" y="5839289"/>
                <a:ext cx="1021320" cy="190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CD93337-6BFF-21DF-3D54-4D8AAE4786F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84770" y="5830289"/>
                  <a:ext cx="10389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E954A72-5B2D-12B4-5BAD-55E40C1FE768}"/>
                    </a:ext>
                  </a:extLst>
                </p14:cNvPr>
                <p14:cNvContentPartPr/>
                <p14:nvPr/>
              </p14:nvContentPartPr>
              <p14:xfrm>
                <a:off x="1170250" y="5731649"/>
                <a:ext cx="64800" cy="39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E954A72-5B2D-12B4-5BAD-55E40C1FE76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61610" y="5723009"/>
                  <a:ext cx="8244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1E81716-0C04-54EE-393C-09E702E55864}"/>
                  </a:ext>
                </a:extLst>
              </p14:cNvPr>
              <p14:cNvContentPartPr/>
              <p14:nvPr/>
            </p14:nvContentPartPr>
            <p14:xfrm>
              <a:off x="904210" y="6382889"/>
              <a:ext cx="1506600" cy="2941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1E81716-0C04-54EE-393C-09E702E55864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95210" y="6373889"/>
                <a:ext cx="1524240" cy="31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B7BC6FC-17F2-2F72-13A1-F772D8B85D0A}"/>
              </a:ext>
            </a:extLst>
          </p:cNvPr>
          <p:cNvGrpSpPr/>
          <p:nvPr/>
        </p:nvGrpSpPr>
        <p:grpSpPr>
          <a:xfrm>
            <a:off x="2415490" y="5695289"/>
            <a:ext cx="6403680" cy="1130400"/>
            <a:chOff x="2415490" y="5695289"/>
            <a:chExt cx="6403680" cy="11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4A3B324-0613-B884-0BF7-411ABA16E89D}"/>
                    </a:ext>
                  </a:extLst>
                </p14:cNvPr>
                <p14:cNvContentPartPr/>
                <p14:nvPr/>
              </p14:nvContentPartPr>
              <p14:xfrm>
                <a:off x="2415490" y="5706809"/>
                <a:ext cx="281160" cy="312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4A3B324-0613-B884-0BF7-411ABA16E89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406490" y="5698169"/>
                  <a:ext cx="2988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81558E3-3500-6D6C-F8FF-06B6857436D1}"/>
                    </a:ext>
                  </a:extLst>
                </p14:cNvPr>
                <p14:cNvContentPartPr/>
                <p14:nvPr/>
              </p14:nvContentPartPr>
              <p14:xfrm>
                <a:off x="2466970" y="5874209"/>
                <a:ext cx="221760" cy="24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81558E3-3500-6D6C-F8FF-06B6857436D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457970" y="5865209"/>
                  <a:ext cx="239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DC97AD4-1D86-A749-8A6B-2C83C55DFA08}"/>
                    </a:ext>
                  </a:extLst>
                </p14:cNvPr>
                <p14:cNvContentPartPr/>
                <p14:nvPr/>
              </p14:nvContentPartPr>
              <p14:xfrm>
                <a:off x="3073570" y="5789249"/>
                <a:ext cx="105480" cy="23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DC97AD4-1D86-A749-8A6B-2C83C55DFA0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64570" y="5780249"/>
                  <a:ext cx="123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A8DC892-6C1D-6EA9-8F6E-ED36FAA1FF4A}"/>
                    </a:ext>
                  </a:extLst>
                </p14:cNvPr>
                <p14:cNvContentPartPr/>
                <p14:nvPr/>
              </p14:nvContentPartPr>
              <p14:xfrm>
                <a:off x="3064930" y="5882849"/>
                <a:ext cx="130320" cy="23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A8DC892-6C1D-6EA9-8F6E-ED36FAA1FF4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056290" y="5874209"/>
                  <a:ext cx="147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20EB68A-14AB-23E9-08A0-E5A6F5D9286D}"/>
                    </a:ext>
                  </a:extLst>
                </p14:cNvPr>
                <p14:cNvContentPartPr/>
                <p14:nvPr/>
              </p14:nvContentPartPr>
              <p14:xfrm>
                <a:off x="3311530" y="5695649"/>
                <a:ext cx="158760" cy="298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20EB68A-14AB-23E9-08A0-E5A6F5D9286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302890" y="5686649"/>
                  <a:ext cx="1764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7BB5345-6008-DF28-4BFE-720B27838C28}"/>
                    </a:ext>
                  </a:extLst>
                </p14:cNvPr>
                <p14:cNvContentPartPr/>
                <p14:nvPr/>
              </p14:nvContentPartPr>
              <p14:xfrm>
                <a:off x="2733730" y="6006329"/>
                <a:ext cx="168480" cy="2736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7BB5345-6008-DF28-4BFE-720B27838C2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725090" y="5997329"/>
                  <a:ext cx="1861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AA2D584-B914-8203-8E10-9E3EE2B7CB03}"/>
                    </a:ext>
                  </a:extLst>
                </p14:cNvPr>
                <p14:cNvContentPartPr/>
                <p14:nvPr/>
              </p14:nvContentPartPr>
              <p14:xfrm>
                <a:off x="3916690" y="5897249"/>
                <a:ext cx="170280" cy="145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AA2D584-B914-8203-8E10-9E3EE2B7CB0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908050" y="5888609"/>
                  <a:ext cx="1879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DD0EE15-864D-C228-205C-82C665203DF6}"/>
                    </a:ext>
                  </a:extLst>
                </p14:cNvPr>
                <p14:cNvContentPartPr/>
                <p14:nvPr/>
              </p14:nvContentPartPr>
              <p14:xfrm>
                <a:off x="4137010" y="5720129"/>
                <a:ext cx="291600" cy="275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DD0EE15-864D-C228-205C-82C665203DF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128010" y="5711489"/>
                  <a:ext cx="3092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A0E14D6-86E2-C5D3-2519-41D9F2013398}"/>
                    </a:ext>
                  </a:extLst>
                </p14:cNvPr>
                <p14:cNvContentPartPr/>
                <p14:nvPr/>
              </p14:nvContentPartPr>
              <p14:xfrm>
                <a:off x="4711930" y="5873849"/>
                <a:ext cx="155880" cy="287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A0E14D6-86E2-C5D3-2519-41D9F201339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703290" y="5865209"/>
                  <a:ext cx="1735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B6062E2-A5CA-4E9F-CB22-68FCEED301E0}"/>
                    </a:ext>
                  </a:extLst>
                </p14:cNvPr>
                <p14:cNvContentPartPr/>
                <p14:nvPr/>
              </p14:nvContentPartPr>
              <p14:xfrm>
                <a:off x="4920370" y="6131969"/>
                <a:ext cx="134280" cy="175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B6062E2-A5CA-4E9F-CB22-68FCEED301E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11730" y="6123329"/>
                  <a:ext cx="151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5AB7D28-5056-D08C-7B45-0FF19D6F1C10}"/>
                    </a:ext>
                  </a:extLst>
                </p14:cNvPr>
                <p14:cNvContentPartPr/>
                <p14:nvPr/>
              </p14:nvContentPartPr>
              <p14:xfrm>
                <a:off x="5141050" y="5891129"/>
                <a:ext cx="156240" cy="11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5AB7D28-5056-D08C-7B45-0FF19D6F1C1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132050" y="5882489"/>
                  <a:ext cx="173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F1C1856-BCC0-E40F-D140-D4EC8CE964A5}"/>
                    </a:ext>
                  </a:extLst>
                </p14:cNvPr>
                <p14:cNvContentPartPr/>
                <p14:nvPr/>
              </p14:nvContentPartPr>
              <p14:xfrm>
                <a:off x="5122690" y="5928929"/>
                <a:ext cx="228240" cy="39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F1C1856-BCC0-E40F-D140-D4EC8CE964A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113690" y="5920289"/>
                  <a:ext cx="2458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5FC9E56-D3D0-CC58-F650-9F2204D74D71}"/>
                    </a:ext>
                  </a:extLst>
                </p14:cNvPr>
                <p14:cNvContentPartPr/>
                <p14:nvPr/>
              </p14:nvContentPartPr>
              <p14:xfrm>
                <a:off x="5412490" y="5762969"/>
                <a:ext cx="196200" cy="277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5FC9E56-D3D0-CC58-F650-9F2204D74D7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403490" y="5753969"/>
                  <a:ext cx="2138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BD990B1-F6E9-875E-A2B0-9940C704B84F}"/>
                    </a:ext>
                  </a:extLst>
                </p14:cNvPr>
                <p14:cNvContentPartPr/>
                <p14:nvPr/>
              </p14:nvContentPartPr>
              <p14:xfrm>
                <a:off x="5948170" y="5889689"/>
                <a:ext cx="652680" cy="214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BD990B1-F6E9-875E-A2B0-9940C704B84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939170" y="5881049"/>
                  <a:ext cx="670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713C95E-3109-3892-2C29-62DC7C93BBBC}"/>
                    </a:ext>
                  </a:extLst>
                </p14:cNvPr>
                <p14:cNvContentPartPr/>
                <p14:nvPr/>
              </p14:nvContentPartPr>
              <p14:xfrm>
                <a:off x="6841690" y="5695289"/>
                <a:ext cx="1097280" cy="419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713C95E-3109-3892-2C29-62DC7C93BBB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32690" y="5686649"/>
                  <a:ext cx="111492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FB60464-7CFB-1953-B63C-0825FDD313C2}"/>
                    </a:ext>
                  </a:extLst>
                </p14:cNvPr>
                <p14:cNvContentPartPr/>
                <p14:nvPr/>
              </p14:nvContentPartPr>
              <p14:xfrm>
                <a:off x="8105290" y="6112529"/>
                <a:ext cx="23040" cy="16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FB60464-7CFB-1953-B63C-0825FDD313C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096650" y="6103889"/>
                  <a:ext cx="40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B8A681C-24C5-6E75-36C7-EC65386575AF}"/>
                    </a:ext>
                  </a:extLst>
                </p14:cNvPr>
                <p14:cNvContentPartPr/>
                <p14:nvPr/>
              </p14:nvContentPartPr>
              <p14:xfrm>
                <a:off x="2668570" y="6340049"/>
                <a:ext cx="1482120" cy="485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B8A681C-24C5-6E75-36C7-EC65386575A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659930" y="6331049"/>
                  <a:ext cx="149976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660025F-1820-5555-6E99-885A7417688D}"/>
                    </a:ext>
                  </a:extLst>
                </p14:cNvPr>
                <p14:cNvContentPartPr/>
                <p14:nvPr/>
              </p14:nvContentPartPr>
              <p14:xfrm>
                <a:off x="3547690" y="6423569"/>
                <a:ext cx="270720" cy="24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660025F-1820-5555-6E99-885A7417688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539050" y="6414929"/>
                  <a:ext cx="288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7E474C5-EB7B-ECD1-B0DA-000F981C3C96}"/>
                    </a:ext>
                  </a:extLst>
                </p14:cNvPr>
                <p14:cNvContentPartPr/>
                <p14:nvPr/>
              </p14:nvContentPartPr>
              <p14:xfrm>
                <a:off x="4390810" y="6452729"/>
                <a:ext cx="324360" cy="295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7E474C5-EB7B-ECD1-B0DA-000F981C3C9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381810" y="6444089"/>
                  <a:ext cx="3420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0C366D6-F570-8829-6F23-62935A087447}"/>
                    </a:ext>
                  </a:extLst>
                </p14:cNvPr>
                <p14:cNvContentPartPr/>
                <p14:nvPr/>
              </p14:nvContentPartPr>
              <p14:xfrm>
                <a:off x="5058250" y="6620129"/>
                <a:ext cx="427680" cy="129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0C366D6-F570-8829-6F23-62935A08744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049610" y="6611129"/>
                  <a:ext cx="445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5A67964-49EA-CA28-F3DB-91DA5A3AD94C}"/>
                    </a:ext>
                  </a:extLst>
                </p14:cNvPr>
                <p14:cNvContentPartPr/>
                <p14:nvPr/>
              </p14:nvContentPartPr>
              <p14:xfrm>
                <a:off x="5203330" y="6530129"/>
                <a:ext cx="61920" cy="7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5A67964-49EA-CA28-F3DB-91DA5A3AD94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194690" y="6521489"/>
                  <a:ext cx="79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6CCCFF2-9CF3-E3E0-B793-C0692DCB43DE}"/>
                    </a:ext>
                  </a:extLst>
                </p14:cNvPr>
                <p14:cNvContentPartPr/>
                <p14:nvPr/>
              </p14:nvContentPartPr>
              <p14:xfrm>
                <a:off x="5703370" y="6577649"/>
                <a:ext cx="295200" cy="168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6CCCFF2-9CF3-E3E0-B793-C0692DCB43D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694370" y="6568649"/>
                  <a:ext cx="3128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E2D8255-4114-1614-E2D4-0EEBB8926B58}"/>
                    </a:ext>
                  </a:extLst>
                </p14:cNvPr>
                <p14:cNvContentPartPr/>
                <p14:nvPr/>
              </p14:nvContentPartPr>
              <p14:xfrm>
                <a:off x="5930890" y="6402329"/>
                <a:ext cx="187200" cy="18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E2D8255-4114-1614-E2D4-0EEBB8926B5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921890" y="6393689"/>
                  <a:ext cx="204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4E94463-7792-7C3F-B67F-DBB41808234B}"/>
                    </a:ext>
                  </a:extLst>
                </p14:cNvPr>
                <p14:cNvContentPartPr/>
                <p14:nvPr/>
              </p14:nvContentPartPr>
              <p14:xfrm>
                <a:off x="6258850" y="6267329"/>
                <a:ext cx="261720" cy="269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4E94463-7792-7C3F-B67F-DBB41808234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249850" y="6258689"/>
                  <a:ext cx="2793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02A9048-CD07-EBB7-6ADE-3A344A1E6A6B}"/>
                    </a:ext>
                  </a:extLst>
                </p14:cNvPr>
                <p14:cNvContentPartPr/>
                <p14:nvPr/>
              </p14:nvContentPartPr>
              <p14:xfrm>
                <a:off x="6715690" y="6528689"/>
                <a:ext cx="419400" cy="185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02A9048-CD07-EBB7-6ADE-3A344A1E6A6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706690" y="6520049"/>
                  <a:ext cx="437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D915E65-0A4A-EF47-6C0D-7837D0C61148}"/>
                    </a:ext>
                  </a:extLst>
                </p14:cNvPr>
                <p14:cNvContentPartPr/>
                <p14:nvPr/>
              </p14:nvContentPartPr>
              <p14:xfrm>
                <a:off x="6889930" y="6430769"/>
                <a:ext cx="23040" cy="6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D915E65-0A4A-EF47-6C0D-7837D0C6114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881290" y="6422129"/>
                  <a:ext cx="40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1B9D0C3-A5A1-5100-F612-F9851C0A0533}"/>
                    </a:ext>
                  </a:extLst>
                </p14:cNvPr>
                <p14:cNvContentPartPr/>
                <p14:nvPr/>
              </p14:nvContentPartPr>
              <p14:xfrm>
                <a:off x="7452610" y="6306929"/>
                <a:ext cx="1197720" cy="352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1B9D0C3-A5A1-5100-F612-F9851C0A053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443610" y="6297929"/>
                  <a:ext cx="12153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6987203-5409-EBE9-372E-3B4A365B73A1}"/>
                    </a:ext>
                  </a:extLst>
                </p14:cNvPr>
                <p14:cNvContentPartPr/>
                <p14:nvPr/>
              </p14:nvContentPartPr>
              <p14:xfrm>
                <a:off x="8792890" y="6608969"/>
                <a:ext cx="26280" cy="50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6987203-5409-EBE9-372E-3B4A365B73A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783890" y="6600329"/>
                  <a:ext cx="4392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34BCD4B7-6FE2-433E-680E-26E1D67D0DB3}"/>
              </a:ext>
            </a:extLst>
          </p:cNvPr>
          <p:cNvGrpSpPr/>
          <p:nvPr/>
        </p:nvGrpSpPr>
        <p:grpSpPr>
          <a:xfrm>
            <a:off x="9223450" y="3455729"/>
            <a:ext cx="716040" cy="234720"/>
            <a:chOff x="9223450" y="3455729"/>
            <a:chExt cx="71604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5FD5E68-28D2-CC76-D6D7-7267D07B8AB7}"/>
                    </a:ext>
                  </a:extLst>
                </p14:cNvPr>
                <p14:cNvContentPartPr/>
                <p14:nvPr/>
              </p14:nvContentPartPr>
              <p14:xfrm>
                <a:off x="9304810" y="3468689"/>
                <a:ext cx="47880" cy="221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5FD5E68-28D2-CC76-D6D7-7267D07B8AB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295810" y="3459689"/>
                  <a:ext cx="655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D583916-8F98-2610-3509-53161D3AAFD7}"/>
                    </a:ext>
                  </a:extLst>
                </p14:cNvPr>
                <p14:cNvContentPartPr/>
                <p14:nvPr/>
              </p14:nvContentPartPr>
              <p14:xfrm>
                <a:off x="9223450" y="3455729"/>
                <a:ext cx="273960" cy="52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D583916-8F98-2610-3509-53161D3AAFD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214450" y="3447089"/>
                  <a:ext cx="2916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C10D91D-56CC-ADEB-F8EC-DA41BEA0817C}"/>
                    </a:ext>
                  </a:extLst>
                </p14:cNvPr>
                <p14:cNvContentPartPr/>
                <p14:nvPr/>
              </p14:nvContentPartPr>
              <p14:xfrm>
                <a:off x="9702970" y="3559049"/>
                <a:ext cx="236520" cy="89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C10D91D-56CC-ADEB-F8EC-DA41BEA0817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693970" y="3550049"/>
                  <a:ext cx="25416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6525688-E3CC-9427-B477-B54AC8A95A8D}"/>
              </a:ext>
            </a:extLst>
          </p:cNvPr>
          <p:cNvGrpSpPr/>
          <p:nvPr/>
        </p:nvGrpSpPr>
        <p:grpSpPr>
          <a:xfrm>
            <a:off x="10120210" y="3278609"/>
            <a:ext cx="1229040" cy="517320"/>
            <a:chOff x="10120210" y="3278609"/>
            <a:chExt cx="1229040" cy="51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A3E9DF3-1617-8EC8-D84E-A9C9E9B40EBE}"/>
                    </a:ext>
                  </a:extLst>
                </p14:cNvPr>
                <p14:cNvContentPartPr/>
                <p14:nvPr/>
              </p14:nvContentPartPr>
              <p14:xfrm>
                <a:off x="10120210" y="3449969"/>
                <a:ext cx="20160" cy="2901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A3E9DF3-1617-8EC8-D84E-A9C9E9B40EB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111570" y="3441329"/>
                  <a:ext cx="378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C40936E-19A6-C2FA-27C8-F68034F2A7B0}"/>
                    </a:ext>
                  </a:extLst>
                </p14:cNvPr>
                <p14:cNvContentPartPr/>
                <p14:nvPr/>
              </p14:nvContentPartPr>
              <p14:xfrm>
                <a:off x="10269610" y="3482729"/>
                <a:ext cx="171720" cy="261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C40936E-19A6-C2FA-27C8-F68034F2A7B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260970" y="3473729"/>
                  <a:ext cx="1893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9120EBC-4F7F-8C46-69AC-37E597DC4C5A}"/>
                    </a:ext>
                  </a:extLst>
                </p14:cNvPr>
                <p14:cNvContentPartPr/>
                <p14:nvPr/>
              </p14:nvContentPartPr>
              <p14:xfrm>
                <a:off x="10467250" y="3425489"/>
                <a:ext cx="118080" cy="19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9120EBC-4F7F-8C46-69AC-37E597DC4C5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458610" y="3416489"/>
                  <a:ext cx="135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42B9FBA-6E6C-8685-217C-B6D37596840A}"/>
                    </a:ext>
                  </a:extLst>
                </p14:cNvPr>
                <p14:cNvContentPartPr/>
                <p14:nvPr/>
              </p14:nvContentPartPr>
              <p14:xfrm>
                <a:off x="10722490" y="3278609"/>
                <a:ext cx="37440" cy="196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42B9FBA-6E6C-8685-217C-B6D37596840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713850" y="3269609"/>
                  <a:ext cx="55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40C4145-193B-C4B3-3425-00980A6C01CE}"/>
                    </a:ext>
                  </a:extLst>
                </p14:cNvPr>
                <p14:cNvContentPartPr/>
                <p14:nvPr/>
              </p14:nvContentPartPr>
              <p14:xfrm>
                <a:off x="10856050" y="3631049"/>
                <a:ext cx="188640" cy="147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40C4145-193B-C4B3-3425-00980A6C01C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847050" y="3622409"/>
                  <a:ext cx="206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1A226E3-820C-2E66-5E0A-34573A2BCFBF}"/>
                    </a:ext>
                  </a:extLst>
                </p14:cNvPr>
                <p14:cNvContentPartPr/>
                <p14:nvPr/>
              </p14:nvContentPartPr>
              <p14:xfrm>
                <a:off x="11045050" y="3702329"/>
                <a:ext cx="91080" cy="93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1A226E3-820C-2E66-5E0A-34573A2BCFB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036050" y="3693329"/>
                  <a:ext cx="108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9F0D091-85B5-8353-EE41-A214896C15E0}"/>
                    </a:ext>
                  </a:extLst>
                </p14:cNvPr>
                <p14:cNvContentPartPr/>
                <p14:nvPr/>
              </p14:nvContentPartPr>
              <p14:xfrm>
                <a:off x="11209210" y="3659849"/>
                <a:ext cx="140040" cy="105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9F0D091-85B5-8353-EE41-A214896C15E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200210" y="3651209"/>
                  <a:ext cx="157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DDA690B-D040-4C5D-CD87-F284FB96E96A}"/>
                    </a:ext>
                  </a:extLst>
                </p14:cNvPr>
                <p14:cNvContentPartPr/>
                <p14:nvPr/>
              </p14:nvContentPartPr>
              <p14:xfrm>
                <a:off x="10842010" y="3285089"/>
                <a:ext cx="177120" cy="208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DDA690B-D040-4C5D-CD87-F284FB96E96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833370" y="3276089"/>
                  <a:ext cx="19476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71924C07-5DA9-E371-922D-6DF17772A7AB}"/>
              </a:ext>
            </a:extLst>
          </p:cNvPr>
          <p:cNvGrpSpPr/>
          <p:nvPr/>
        </p:nvGrpSpPr>
        <p:grpSpPr>
          <a:xfrm>
            <a:off x="10337290" y="3887369"/>
            <a:ext cx="1822680" cy="401040"/>
            <a:chOff x="10337290" y="3887369"/>
            <a:chExt cx="182268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3B883CC-87BB-7AE3-AD71-ECA6A9FD7C6F}"/>
                    </a:ext>
                  </a:extLst>
                </p14:cNvPr>
                <p14:cNvContentPartPr/>
                <p14:nvPr/>
              </p14:nvContentPartPr>
              <p14:xfrm>
                <a:off x="11149450" y="3993569"/>
                <a:ext cx="28080" cy="278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3B883CC-87BB-7AE3-AD71-ECA6A9FD7C6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140810" y="3984929"/>
                  <a:ext cx="457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B804910-F860-CA8D-F29B-99DF1D36485C}"/>
                    </a:ext>
                  </a:extLst>
                </p14:cNvPr>
                <p14:cNvContentPartPr/>
                <p14:nvPr/>
              </p14:nvContentPartPr>
              <p14:xfrm>
                <a:off x="11059450" y="3986369"/>
                <a:ext cx="250560" cy="18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B804910-F860-CA8D-F29B-99DF1D36485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050450" y="3977369"/>
                  <a:ext cx="268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C5EC9A4-A827-370C-6383-A5828B658539}"/>
                    </a:ext>
                  </a:extLst>
                </p14:cNvPr>
                <p14:cNvContentPartPr/>
                <p14:nvPr/>
              </p14:nvContentPartPr>
              <p14:xfrm>
                <a:off x="11316130" y="4142609"/>
                <a:ext cx="222840" cy="37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C5EC9A4-A827-370C-6383-A5828B65853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307130" y="4133969"/>
                  <a:ext cx="240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EFC928E-C2BB-C541-31B5-4A81C3075619}"/>
                    </a:ext>
                  </a:extLst>
                </p14:cNvPr>
                <p14:cNvContentPartPr/>
                <p14:nvPr/>
              </p14:nvContentPartPr>
              <p14:xfrm>
                <a:off x="11585050" y="4005089"/>
                <a:ext cx="25200" cy="283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EFC928E-C2BB-C541-31B5-4A81C307561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576050" y="3996449"/>
                  <a:ext cx="428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8178450-3819-3697-C632-9261F2D6D46A}"/>
                    </a:ext>
                  </a:extLst>
                </p14:cNvPr>
                <p14:cNvContentPartPr/>
                <p14:nvPr/>
              </p14:nvContentPartPr>
              <p14:xfrm>
                <a:off x="11700970" y="4070249"/>
                <a:ext cx="94680" cy="1814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8178450-3819-3697-C632-9261F2D6D46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691970" y="4061249"/>
                  <a:ext cx="112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A3ED6D4-F07A-2C82-DFC2-6AD80ABBA976}"/>
                    </a:ext>
                  </a:extLst>
                </p14:cNvPr>
                <p14:cNvContentPartPr/>
                <p14:nvPr/>
              </p14:nvContentPartPr>
              <p14:xfrm>
                <a:off x="11802130" y="3985289"/>
                <a:ext cx="82800" cy="6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A3ED6D4-F07A-2C82-DFC2-6AD80ABBA97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793130" y="3976289"/>
                  <a:ext cx="100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092759F-5EE0-D6D2-9C10-5B933AC5B671}"/>
                    </a:ext>
                  </a:extLst>
                </p14:cNvPr>
                <p14:cNvContentPartPr/>
                <p14:nvPr/>
              </p14:nvContentPartPr>
              <p14:xfrm>
                <a:off x="11926330" y="3903929"/>
                <a:ext cx="102600" cy="106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092759F-5EE0-D6D2-9C10-5B933AC5B67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917690" y="3894929"/>
                  <a:ext cx="120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BFD097E-7D95-C0A2-FF35-73FE0FA09993}"/>
                    </a:ext>
                  </a:extLst>
                </p14:cNvPr>
                <p14:cNvContentPartPr/>
                <p14:nvPr/>
              </p14:nvContentPartPr>
              <p14:xfrm>
                <a:off x="12036490" y="3887369"/>
                <a:ext cx="123480" cy="122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BFD097E-7D95-C0A2-FF35-73FE0FA0999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2027850" y="3878369"/>
                  <a:ext cx="141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0BD7DB5-0CA4-0E5B-E528-B835DA746312}"/>
                    </a:ext>
                  </a:extLst>
                </p14:cNvPr>
                <p14:cNvContentPartPr/>
                <p14:nvPr/>
              </p14:nvContentPartPr>
              <p14:xfrm>
                <a:off x="10638250" y="4038569"/>
                <a:ext cx="256320" cy="193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0BD7DB5-0CA4-0E5B-E528-B835DA74631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629250" y="4029569"/>
                  <a:ext cx="273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2194194-3034-C383-A6A3-7EF36D0D79AC}"/>
                    </a:ext>
                  </a:extLst>
                </p14:cNvPr>
                <p14:cNvContentPartPr/>
                <p14:nvPr/>
              </p14:nvContentPartPr>
              <p14:xfrm>
                <a:off x="10337290" y="4031729"/>
                <a:ext cx="238320" cy="2001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2194194-3034-C383-A6A3-7EF36D0D79A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328650" y="4023089"/>
                  <a:ext cx="25596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85811D7E-430F-A265-1BB5-EBA1D8899CA2}"/>
              </a:ext>
            </a:extLst>
          </p:cNvPr>
          <p:cNvGrpSpPr/>
          <p:nvPr/>
        </p:nvGrpSpPr>
        <p:grpSpPr>
          <a:xfrm>
            <a:off x="10052170" y="4470209"/>
            <a:ext cx="1991160" cy="320040"/>
            <a:chOff x="10052170" y="4470209"/>
            <a:chExt cx="199116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0F74DEE-0554-83EE-92DA-30DAE71AB506}"/>
                    </a:ext>
                  </a:extLst>
                </p14:cNvPr>
                <p14:cNvContentPartPr/>
                <p14:nvPr/>
              </p14:nvContentPartPr>
              <p14:xfrm>
                <a:off x="10097530" y="4516649"/>
                <a:ext cx="137880" cy="273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0F74DEE-0554-83EE-92DA-30DAE71AB50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088890" y="4508009"/>
                  <a:ext cx="1555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1C367C6-0AF6-0ACE-12F9-0DCCCDC255A4}"/>
                    </a:ext>
                  </a:extLst>
                </p14:cNvPr>
                <p14:cNvContentPartPr/>
                <p14:nvPr/>
              </p14:nvContentPartPr>
              <p14:xfrm>
                <a:off x="10052170" y="4680089"/>
                <a:ext cx="175320" cy="7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1C367C6-0AF6-0ACE-12F9-0DCCCDC255A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043530" y="4671449"/>
                  <a:ext cx="192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F5B8A39-8F86-BA36-18B2-C88B9CF6442B}"/>
                    </a:ext>
                  </a:extLst>
                </p14:cNvPr>
                <p14:cNvContentPartPr/>
                <p14:nvPr/>
              </p14:nvContentPartPr>
              <p14:xfrm>
                <a:off x="10261330" y="4691609"/>
                <a:ext cx="55080" cy="612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F5B8A39-8F86-BA36-18B2-C88B9CF6442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252330" y="4682969"/>
                  <a:ext cx="72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314F350-D3C2-629E-1C2E-8DE3A4CA4484}"/>
                    </a:ext>
                  </a:extLst>
                </p14:cNvPr>
                <p14:cNvContentPartPr/>
                <p14:nvPr/>
              </p14:nvContentPartPr>
              <p14:xfrm>
                <a:off x="10359970" y="4680089"/>
                <a:ext cx="113400" cy="44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314F350-D3C2-629E-1C2E-8DE3A4CA448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351330" y="4671449"/>
                  <a:ext cx="1310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712DBEF-5233-34A8-8C00-7ACCE17AB056}"/>
                    </a:ext>
                  </a:extLst>
                </p14:cNvPr>
                <p14:cNvContentPartPr/>
                <p14:nvPr/>
              </p14:nvContentPartPr>
              <p14:xfrm>
                <a:off x="10525930" y="4665689"/>
                <a:ext cx="117000" cy="70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712DBEF-5233-34A8-8C00-7ACCE17AB05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516930" y="4657049"/>
                  <a:ext cx="134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25B253A-14B7-ACF9-8376-991462CDACD7}"/>
                    </a:ext>
                  </a:extLst>
                </p14:cNvPr>
                <p14:cNvContentPartPr/>
                <p14:nvPr/>
              </p14:nvContentPartPr>
              <p14:xfrm>
                <a:off x="10725730" y="4690529"/>
                <a:ext cx="102600" cy="79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25B253A-14B7-ACF9-8376-991462CDACD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716730" y="4681529"/>
                  <a:ext cx="120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BA76E61-739E-8255-62B5-E44740F69FC1}"/>
                    </a:ext>
                  </a:extLst>
                </p14:cNvPr>
                <p14:cNvContentPartPr/>
                <p14:nvPr/>
              </p14:nvContentPartPr>
              <p14:xfrm>
                <a:off x="10892410" y="4470209"/>
                <a:ext cx="10080" cy="312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BA76E61-739E-8255-62B5-E44740F69FC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883770" y="4461569"/>
                  <a:ext cx="277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EEF4267-661F-781C-49BE-D3C9E78DF4FD}"/>
                    </a:ext>
                  </a:extLst>
                </p14:cNvPr>
                <p14:cNvContentPartPr/>
                <p14:nvPr/>
              </p14:nvContentPartPr>
              <p14:xfrm>
                <a:off x="10812850" y="4637969"/>
                <a:ext cx="180360" cy="18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EEF4267-661F-781C-49BE-D3C9E78DF4F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804210" y="4629329"/>
                  <a:ext cx="198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7A7AB14-993F-936A-0CED-FE3E524B08F4}"/>
                    </a:ext>
                  </a:extLst>
                </p14:cNvPr>
                <p14:cNvContentPartPr/>
                <p14:nvPr/>
              </p14:nvContentPartPr>
              <p14:xfrm>
                <a:off x="11007250" y="4603769"/>
                <a:ext cx="25920" cy="112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7A7AB14-993F-936A-0CED-FE3E524B08F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998610" y="4594769"/>
                  <a:ext cx="43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25DE5BB-EC31-33DC-D780-B086CCD30456}"/>
                    </a:ext>
                  </a:extLst>
                </p14:cNvPr>
                <p14:cNvContentPartPr/>
                <p14:nvPr/>
              </p14:nvContentPartPr>
              <p14:xfrm>
                <a:off x="11046130" y="4687289"/>
                <a:ext cx="41400" cy="54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25DE5BB-EC31-33DC-D780-B086CCD3045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037490" y="4678649"/>
                  <a:ext cx="590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5CEFB96-11BC-4550-C7E8-44CC0BB8616C}"/>
                    </a:ext>
                  </a:extLst>
                </p14:cNvPr>
                <p14:cNvContentPartPr/>
                <p14:nvPr/>
              </p14:nvContentPartPr>
              <p14:xfrm>
                <a:off x="11133610" y="4688729"/>
                <a:ext cx="114120" cy="720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5CEFB96-11BC-4550-C7E8-44CC0BB8616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124610" y="4680089"/>
                  <a:ext cx="131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87C73BA-F923-8FF1-BC4D-2FE505FF8408}"/>
                    </a:ext>
                  </a:extLst>
                </p14:cNvPr>
                <p14:cNvContentPartPr/>
                <p14:nvPr/>
              </p14:nvContentPartPr>
              <p14:xfrm>
                <a:off x="11491090" y="4486049"/>
                <a:ext cx="96840" cy="244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87C73BA-F923-8FF1-BC4D-2FE505FF840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482450" y="4477049"/>
                  <a:ext cx="1144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8AFB87B-C127-86AA-EED7-3BC29CEBFE6C}"/>
                    </a:ext>
                  </a:extLst>
                </p14:cNvPr>
                <p14:cNvContentPartPr/>
                <p14:nvPr/>
              </p14:nvContentPartPr>
              <p14:xfrm>
                <a:off x="11416930" y="4645529"/>
                <a:ext cx="163800" cy="158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8AFB87B-C127-86AA-EED7-3BC29CEBFE6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408290" y="4636889"/>
                  <a:ext cx="181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FF1B16C-719C-6D23-EC3C-912E9C0EEFB0}"/>
                    </a:ext>
                  </a:extLst>
                </p14:cNvPr>
                <p14:cNvContentPartPr/>
                <p14:nvPr/>
              </p14:nvContentPartPr>
              <p14:xfrm>
                <a:off x="11623930" y="4577849"/>
                <a:ext cx="27720" cy="1296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FF1B16C-719C-6D23-EC3C-912E9C0EEFB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614930" y="4569209"/>
                  <a:ext cx="45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9A7DF22-F7C4-FD8A-6FEF-7121C63D0E79}"/>
                    </a:ext>
                  </a:extLst>
                </p14:cNvPr>
                <p14:cNvContentPartPr/>
                <p14:nvPr/>
              </p14:nvContentPartPr>
              <p14:xfrm>
                <a:off x="11717530" y="4668569"/>
                <a:ext cx="123840" cy="64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9A7DF22-F7C4-FD8A-6FEF-7121C63D0E7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708890" y="4659929"/>
                  <a:ext cx="141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F32DC36-01AB-84E5-5F6F-AF0E2263F002}"/>
                    </a:ext>
                  </a:extLst>
                </p14:cNvPr>
                <p14:cNvContentPartPr/>
                <p14:nvPr/>
              </p14:nvContentPartPr>
              <p14:xfrm>
                <a:off x="11879170" y="4653089"/>
                <a:ext cx="164160" cy="680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F32DC36-01AB-84E5-5F6F-AF0E2263F00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870530" y="4644089"/>
                  <a:ext cx="181800" cy="8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124406E9-5451-04B4-6AA6-8A8C26B4D349}"/>
                  </a:ext>
                </a:extLst>
              </p14:cNvPr>
              <p14:cNvContentPartPr/>
              <p14:nvPr/>
            </p14:nvContentPartPr>
            <p14:xfrm>
              <a:off x="10153330" y="4920569"/>
              <a:ext cx="258480" cy="29664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124406E9-5451-04B4-6AA6-8A8C26B4D349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0144330" y="4911929"/>
                <a:ext cx="27612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7729A6A9-A983-61C6-3219-9E2D2981D75E}"/>
                  </a:ext>
                </a:extLst>
              </p14:cNvPr>
              <p14:cNvContentPartPr/>
              <p14:nvPr/>
            </p14:nvContentPartPr>
            <p14:xfrm>
              <a:off x="10750570" y="4925969"/>
              <a:ext cx="334800" cy="2307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7729A6A9-A983-61C6-3219-9E2D2981D75E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0741930" y="4917329"/>
                <a:ext cx="3524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1AEF6812-4F2B-078A-D42F-A9E78967ACF7}"/>
                  </a:ext>
                </a:extLst>
              </p14:cNvPr>
              <p14:cNvContentPartPr/>
              <p14:nvPr/>
            </p14:nvContentPartPr>
            <p14:xfrm>
              <a:off x="9273850" y="5547329"/>
              <a:ext cx="995760" cy="40500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1AEF6812-4F2B-078A-D42F-A9E78967ACF7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9265210" y="5538689"/>
                <a:ext cx="1013400" cy="42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12B7C040-8974-C877-BFFE-9FE8277E7289}"/>
              </a:ext>
            </a:extLst>
          </p:cNvPr>
          <p:cNvGrpSpPr/>
          <p:nvPr/>
        </p:nvGrpSpPr>
        <p:grpSpPr>
          <a:xfrm>
            <a:off x="10524850" y="5445809"/>
            <a:ext cx="839520" cy="301680"/>
            <a:chOff x="10524850" y="5445809"/>
            <a:chExt cx="83952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AB3457B-48E9-4CBE-87B1-2E6FC3665749}"/>
                    </a:ext>
                  </a:extLst>
                </p14:cNvPr>
                <p14:cNvContentPartPr/>
                <p14:nvPr/>
              </p14:nvContentPartPr>
              <p14:xfrm>
                <a:off x="10524850" y="5445809"/>
                <a:ext cx="839520" cy="3016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AB3457B-48E9-4CBE-87B1-2E6FC366574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515850" y="5437169"/>
                  <a:ext cx="8571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8BB039E-D70C-C406-315E-DC541E024AA4}"/>
                    </a:ext>
                  </a:extLst>
                </p14:cNvPr>
                <p14:cNvContentPartPr/>
                <p14:nvPr/>
              </p14:nvContentPartPr>
              <p14:xfrm>
                <a:off x="11078530" y="5629409"/>
                <a:ext cx="165960" cy="165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8BB039E-D70C-C406-315E-DC541E024AA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069530" y="5620769"/>
                  <a:ext cx="183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ACDA1B4-600D-CF36-7B90-BD10906BE218}"/>
                    </a:ext>
                  </a:extLst>
                </p14:cNvPr>
                <p14:cNvContentPartPr/>
                <p14:nvPr/>
              </p14:nvContentPartPr>
              <p14:xfrm>
                <a:off x="10795570" y="5526089"/>
                <a:ext cx="39240" cy="29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ACDA1B4-600D-CF36-7B90-BD10906BE21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786570" y="5517089"/>
                  <a:ext cx="568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5577045A-72C6-D96F-C696-B113BE7417F0}"/>
              </a:ext>
            </a:extLst>
          </p:cNvPr>
          <p:cNvGrpSpPr/>
          <p:nvPr/>
        </p:nvGrpSpPr>
        <p:grpSpPr>
          <a:xfrm>
            <a:off x="9546010" y="6135209"/>
            <a:ext cx="2181600" cy="285840"/>
            <a:chOff x="9546010" y="6135209"/>
            <a:chExt cx="218160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D84650E-64EE-0301-B0F7-EB5CAADB61C0}"/>
                    </a:ext>
                  </a:extLst>
                </p14:cNvPr>
                <p14:cNvContentPartPr/>
                <p14:nvPr/>
              </p14:nvContentPartPr>
              <p14:xfrm>
                <a:off x="9546010" y="6135209"/>
                <a:ext cx="291600" cy="2786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D84650E-64EE-0301-B0F7-EB5CAADB61C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537370" y="6126569"/>
                  <a:ext cx="3092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4FE2FC0-0976-DB59-9981-B65CC3ED943E}"/>
                    </a:ext>
                  </a:extLst>
                </p14:cNvPr>
                <p14:cNvContentPartPr/>
                <p14:nvPr/>
              </p14:nvContentPartPr>
              <p14:xfrm>
                <a:off x="9994570" y="6230249"/>
                <a:ext cx="157320" cy="874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4FE2FC0-0976-DB59-9981-B65CC3ED943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985930" y="6221249"/>
                  <a:ext cx="174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B1B4924-B23B-7486-1DC4-4E93C2D6C646}"/>
                    </a:ext>
                  </a:extLst>
                </p14:cNvPr>
                <p14:cNvContentPartPr/>
                <p14:nvPr/>
              </p14:nvContentPartPr>
              <p14:xfrm>
                <a:off x="10359970" y="6162929"/>
                <a:ext cx="32760" cy="2509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B1B4924-B23B-7486-1DC4-4E93C2D6C64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351330" y="6153929"/>
                  <a:ext cx="504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A852948-1337-FC6E-4236-8AC7A4B58F83}"/>
                    </a:ext>
                  </a:extLst>
                </p14:cNvPr>
                <p14:cNvContentPartPr/>
                <p14:nvPr/>
              </p14:nvContentPartPr>
              <p14:xfrm>
                <a:off x="10527370" y="6285689"/>
                <a:ext cx="96840" cy="320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A852948-1337-FC6E-4236-8AC7A4B58F8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518730" y="6276689"/>
                  <a:ext cx="114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C8E274D-696D-4EA3-374C-86A1B0193533}"/>
                    </a:ext>
                  </a:extLst>
                </p14:cNvPr>
                <p14:cNvContentPartPr/>
                <p14:nvPr/>
              </p14:nvContentPartPr>
              <p14:xfrm>
                <a:off x="10762450" y="6159329"/>
                <a:ext cx="46080" cy="261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C8E274D-696D-4EA3-374C-86A1B019353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753810" y="6150689"/>
                  <a:ext cx="637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04B1A18-66E0-7FB3-283C-504384E6B3CD}"/>
                    </a:ext>
                  </a:extLst>
                </p14:cNvPr>
                <p14:cNvContentPartPr/>
                <p14:nvPr/>
              </p14:nvContentPartPr>
              <p14:xfrm>
                <a:off x="10881250" y="6188489"/>
                <a:ext cx="139680" cy="2041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04B1A18-66E0-7FB3-283C-504384E6B3C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872250" y="6179489"/>
                  <a:ext cx="1573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A164D8F-988B-A0DE-D174-FA78C1178858}"/>
                    </a:ext>
                  </a:extLst>
                </p14:cNvPr>
                <p14:cNvContentPartPr/>
                <p14:nvPr/>
              </p14:nvContentPartPr>
              <p14:xfrm>
                <a:off x="11073850" y="6191729"/>
                <a:ext cx="129960" cy="179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A164D8F-988B-A0DE-D174-FA78C117885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064850" y="6183089"/>
                  <a:ext cx="1476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5D11C6D-D5F9-3B3F-3ABF-5DC451EA6AF8}"/>
                    </a:ext>
                  </a:extLst>
                </p14:cNvPr>
                <p14:cNvContentPartPr/>
                <p14:nvPr/>
              </p14:nvContentPartPr>
              <p14:xfrm>
                <a:off x="11281210" y="6284609"/>
                <a:ext cx="207360" cy="1213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5D11C6D-D5F9-3B3F-3ABF-5DC451EA6AF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272210" y="6275609"/>
                  <a:ext cx="225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84213C3-E924-A5BE-3410-C8A5CEF91641}"/>
                    </a:ext>
                  </a:extLst>
                </p14:cNvPr>
                <p14:cNvContentPartPr/>
                <p14:nvPr/>
              </p14:nvContentPartPr>
              <p14:xfrm>
                <a:off x="11532850" y="6146009"/>
                <a:ext cx="194760" cy="2696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84213C3-E924-A5BE-3410-C8A5CEF9164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523850" y="6137369"/>
                  <a:ext cx="212400" cy="28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3A9463BE-7C8A-1E4F-907F-7C1E2A5BED47}"/>
              </a:ext>
            </a:extLst>
          </p:cNvPr>
          <p:cNvGrpSpPr/>
          <p:nvPr/>
        </p:nvGrpSpPr>
        <p:grpSpPr>
          <a:xfrm>
            <a:off x="9164410" y="2727729"/>
            <a:ext cx="1414080" cy="522000"/>
            <a:chOff x="9164410" y="2727729"/>
            <a:chExt cx="141408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AFE42DD-06B4-3D4A-65DF-334BCF5AA0A8}"/>
                    </a:ext>
                  </a:extLst>
                </p14:cNvPr>
                <p14:cNvContentPartPr/>
                <p14:nvPr/>
              </p14:nvContentPartPr>
              <p14:xfrm>
                <a:off x="9164410" y="2799729"/>
                <a:ext cx="414360" cy="3466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AFE42DD-06B4-3D4A-65DF-334BCF5AA0A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155410" y="2791089"/>
                  <a:ext cx="4320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5882ECB-6CEA-24A9-AE75-A7BD89C6FC47}"/>
                    </a:ext>
                  </a:extLst>
                </p14:cNvPr>
                <p14:cNvContentPartPr/>
                <p14:nvPr/>
              </p14:nvContentPartPr>
              <p14:xfrm>
                <a:off x="9586690" y="3030849"/>
                <a:ext cx="160560" cy="2188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5882ECB-6CEA-24A9-AE75-A7BD89C6FC4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578050" y="3022209"/>
                  <a:ext cx="178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05BD321-B2D6-756D-5916-F1CCDE37B427}"/>
                    </a:ext>
                  </a:extLst>
                </p14:cNvPr>
                <p14:cNvContentPartPr/>
                <p14:nvPr/>
              </p14:nvContentPartPr>
              <p14:xfrm>
                <a:off x="9188530" y="2763729"/>
                <a:ext cx="43920" cy="648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05BD321-B2D6-756D-5916-F1CCDE37B42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179530" y="2754729"/>
                  <a:ext cx="615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8900D79-BC87-3A85-C16F-215F40EDFB62}"/>
                    </a:ext>
                  </a:extLst>
                </p14:cNvPr>
                <p14:cNvContentPartPr/>
                <p14:nvPr/>
              </p14:nvContentPartPr>
              <p14:xfrm>
                <a:off x="9280690" y="2727729"/>
                <a:ext cx="34560" cy="738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8900D79-BC87-3A85-C16F-215F40EDFB6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271690" y="2719089"/>
                  <a:ext cx="52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8F7BC66-082A-8A6D-B6FE-47055493C822}"/>
                    </a:ext>
                  </a:extLst>
                </p14:cNvPr>
                <p14:cNvContentPartPr/>
                <p14:nvPr/>
              </p14:nvContentPartPr>
              <p14:xfrm>
                <a:off x="9801610" y="2795409"/>
                <a:ext cx="5040" cy="1126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8F7BC66-082A-8A6D-B6FE-47055493C82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792610" y="2786409"/>
                  <a:ext cx="22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AA97DEF-621C-7880-C1EF-54366229D148}"/>
                    </a:ext>
                  </a:extLst>
                </p14:cNvPr>
                <p14:cNvContentPartPr/>
                <p14:nvPr/>
              </p14:nvContentPartPr>
              <p14:xfrm>
                <a:off x="9846970" y="2783889"/>
                <a:ext cx="32760" cy="1458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AA97DEF-621C-7880-C1EF-54366229D14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837970" y="2775249"/>
                  <a:ext cx="50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05DD5A4-6483-F15F-4E05-C9369A242DD4}"/>
                    </a:ext>
                  </a:extLst>
                </p14:cNvPr>
                <p14:cNvContentPartPr/>
                <p14:nvPr/>
              </p14:nvContentPartPr>
              <p14:xfrm>
                <a:off x="10046770" y="2790009"/>
                <a:ext cx="531720" cy="4388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05DD5A4-6483-F15F-4E05-C9369A242DD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038130" y="2781009"/>
                  <a:ext cx="54936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83BA1D1-6ADA-029F-DC72-F745A100EA4B}"/>
                    </a:ext>
                  </a:extLst>
                </p14:cNvPr>
                <p14:cNvContentPartPr/>
                <p14:nvPr/>
              </p14:nvContentPartPr>
              <p14:xfrm>
                <a:off x="10289050" y="2884329"/>
                <a:ext cx="14760" cy="10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83BA1D1-6ADA-029F-DC72-F745A100EA4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280050" y="2875689"/>
                  <a:ext cx="324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25C7FE93-8B77-31CA-8A38-51254B081334}"/>
              </a:ext>
            </a:extLst>
          </p:cNvPr>
          <p:cNvGrpSpPr/>
          <p:nvPr/>
        </p:nvGrpSpPr>
        <p:grpSpPr>
          <a:xfrm>
            <a:off x="7470610" y="814689"/>
            <a:ext cx="660600" cy="370080"/>
            <a:chOff x="7470610" y="814689"/>
            <a:chExt cx="66060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C5E86A9-C5BE-B86F-1A51-E2731816015E}"/>
                    </a:ext>
                  </a:extLst>
                </p14:cNvPr>
                <p14:cNvContentPartPr/>
                <p14:nvPr/>
              </p14:nvContentPartPr>
              <p14:xfrm>
                <a:off x="7470610" y="834129"/>
                <a:ext cx="124560" cy="2912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C5E86A9-C5BE-B86F-1A51-E2731816015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461610" y="825129"/>
                  <a:ext cx="1422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193A988-EBF1-C4A9-51BC-7CEDCE8E6876}"/>
                    </a:ext>
                  </a:extLst>
                </p14:cNvPr>
                <p14:cNvContentPartPr/>
                <p14:nvPr/>
              </p14:nvContentPartPr>
              <p14:xfrm>
                <a:off x="7625770" y="866889"/>
                <a:ext cx="26640" cy="2152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193A988-EBF1-C4A9-51BC-7CEDCE8E687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616770" y="857889"/>
                  <a:ext cx="442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9A6C80A-B166-5F28-CD1A-B7565C7E537A}"/>
                    </a:ext>
                  </a:extLst>
                </p14:cNvPr>
                <p14:cNvContentPartPr/>
                <p14:nvPr/>
              </p14:nvContentPartPr>
              <p14:xfrm>
                <a:off x="7729810" y="853569"/>
                <a:ext cx="21240" cy="2350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9A6C80A-B166-5F28-CD1A-B7565C7E537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720810" y="844569"/>
                  <a:ext cx="38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2B80197-038C-E7EB-7F67-2897FF50DB36}"/>
                    </a:ext>
                  </a:extLst>
                </p14:cNvPr>
                <p14:cNvContentPartPr/>
                <p14:nvPr/>
              </p14:nvContentPartPr>
              <p14:xfrm>
                <a:off x="7641250" y="996489"/>
                <a:ext cx="106560" cy="108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2B80197-038C-E7EB-7F67-2897FF50DB3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632250" y="987849"/>
                  <a:ext cx="124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5716B1D-0720-2399-AABD-9FBF95A8D3A5}"/>
                    </a:ext>
                  </a:extLst>
                </p14:cNvPr>
                <p14:cNvContentPartPr/>
                <p14:nvPr/>
              </p14:nvContentPartPr>
              <p14:xfrm>
                <a:off x="7791370" y="1019169"/>
                <a:ext cx="78120" cy="684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5716B1D-0720-2399-AABD-9FBF95A8D3A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782370" y="1010169"/>
                  <a:ext cx="95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964EEBD-E6FD-3686-0B53-090349F3768D}"/>
                    </a:ext>
                  </a:extLst>
                </p14:cNvPr>
                <p14:cNvContentPartPr/>
                <p14:nvPr/>
              </p14:nvContentPartPr>
              <p14:xfrm>
                <a:off x="7919170" y="819729"/>
                <a:ext cx="6840" cy="1080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964EEBD-E6FD-3686-0B53-090349F3768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910530" y="810729"/>
                  <a:ext cx="24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44C9EC8-8EB9-BDD3-3630-5542B85FA320}"/>
                    </a:ext>
                  </a:extLst>
                </p14:cNvPr>
                <p14:cNvContentPartPr/>
                <p14:nvPr/>
              </p14:nvContentPartPr>
              <p14:xfrm>
                <a:off x="7866970" y="814689"/>
                <a:ext cx="122400" cy="964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44C9EC8-8EB9-BDD3-3630-5542B85FA32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858330" y="806049"/>
                  <a:ext cx="140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BF38A80-002D-AEB5-05CD-812E8BA814AA}"/>
                    </a:ext>
                  </a:extLst>
                </p14:cNvPr>
                <p14:cNvContentPartPr/>
                <p14:nvPr/>
              </p14:nvContentPartPr>
              <p14:xfrm>
                <a:off x="8037610" y="817569"/>
                <a:ext cx="93600" cy="3672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BF38A80-002D-AEB5-05CD-812E8BA814A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028970" y="808569"/>
                  <a:ext cx="111240" cy="38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5F967742-D1DA-D3AD-F550-E00E89B0E25E}"/>
              </a:ext>
            </a:extLst>
          </p:cNvPr>
          <p:cNvGrpSpPr/>
          <p:nvPr/>
        </p:nvGrpSpPr>
        <p:grpSpPr>
          <a:xfrm>
            <a:off x="8315890" y="839169"/>
            <a:ext cx="498600" cy="252000"/>
            <a:chOff x="8315890" y="839169"/>
            <a:chExt cx="49860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CD9BC57-BB8E-AA7B-9AFB-E60524368CAC}"/>
                    </a:ext>
                  </a:extLst>
                </p14:cNvPr>
                <p14:cNvContentPartPr/>
                <p14:nvPr/>
              </p14:nvContentPartPr>
              <p14:xfrm>
                <a:off x="8315890" y="965169"/>
                <a:ext cx="216000" cy="432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CD9BC57-BB8E-AA7B-9AFB-E60524368CA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306890" y="956529"/>
                  <a:ext cx="233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F33E9CE-1EE4-3C3F-093B-114FADECC970}"/>
                    </a:ext>
                  </a:extLst>
                </p14:cNvPr>
                <p14:cNvContentPartPr/>
                <p14:nvPr/>
              </p14:nvContentPartPr>
              <p14:xfrm>
                <a:off x="8606410" y="839169"/>
                <a:ext cx="208080" cy="2520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F33E9CE-1EE4-3C3F-093B-114FADECC97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597410" y="830529"/>
                  <a:ext cx="22572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D0A61E5-FA1B-D82D-030B-1836FFD862BD}"/>
              </a:ext>
            </a:extLst>
          </p:cNvPr>
          <p:cNvGrpSpPr/>
          <p:nvPr/>
        </p:nvGrpSpPr>
        <p:grpSpPr>
          <a:xfrm>
            <a:off x="8958490" y="718929"/>
            <a:ext cx="2278800" cy="531360"/>
            <a:chOff x="8958490" y="718929"/>
            <a:chExt cx="2278800" cy="53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5C5025A-B24F-77FE-28C0-9C02305C440C}"/>
                    </a:ext>
                  </a:extLst>
                </p14:cNvPr>
                <p14:cNvContentPartPr/>
                <p14:nvPr/>
              </p14:nvContentPartPr>
              <p14:xfrm>
                <a:off x="8958490" y="812889"/>
                <a:ext cx="84240" cy="3103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5C5025A-B24F-77FE-28C0-9C02305C440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949850" y="803889"/>
                  <a:ext cx="1018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3FBA97F-E2F9-965E-FB2B-96194496EF40}"/>
                    </a:ext>
                  </a:extLst>
                </p14:cNvPr>
                <p14:cNvContentPartPr/>
                <p14:nvPr/>
              </p14:nvContentPartPr>
              <p14:xfrm>
                <a:off x="9108610" y="871929"/>
                <a:ext cx="19800" cy="2268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3FBA97F-E2F9-965E-FB2B-96194496EF4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099610" y="863289"/>
                  <a:ext cx="374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B14A729-8819-AC63-4BDB-5A50A4733349}"/>
                    </a:ext>
                  </a:extLst>
                </p14:cNvPr>
                <p14:cNvContentPartPr/>
                <p14:nvPr/>
              </p14:nvContentPartPr>
              <p14:xfrm>
                <a:off x="9095650" y="877689"/>
                <a:ext cx="164880" cy="230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B14A729-8819-AC63-4BDB-5A50A473334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086650" y="868689"/>
                  <a:ext cx="1825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C4E5455-ECCA-29BC-3E03-41096F5B4DD2}"/>
                    </a:ext>
                  </a:extLst>
                </p14:cNvPr>
                <p14:cNvContentPartPr/>
                <p14:nvPr/>
              </p14:nvContentPartPr>
              <p14:xfrm>
                <a:off x="9271330" y="995769"/>
                <a:ext cx="117720" cy="110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C4E5455-ECCA-29BC-3E03-41096F5B4DD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262690" y="986769"/>
                  <a:ext cx="135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836339D-AB49-A41D-7913-714A97BC44D1}"/>
                    </a:ext>
                  </a:extLst>
                </p14:cNvPr>
                <p14:cNvContentPartPr/>
                <p14:nvPr/>
              </p14:nvContentPartPr>
              <p14:xfrm>
                <a:off x="9387250" y="735129"/>
                <a:ext cx="154800" cy="110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836339D-AB49-A41D-7913-714A97BC44D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378250" y="726129"/>
                  <a:ext cx="172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E7ECADD-40A6-BB07-517B-32D26FD754D5}"/>
                    </a:ext>
                  </a:extLst>
                </p14:cNvPr>
                <p14:cNvContentPartPr/>
                <p14:nvPr/>
              </p14:nvContentPartPr>
              <p14:xfrm>
                <a:off x="9414610" y="861849"/>
                <a:ext cx="107280" cy="93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E7ECADD-40A6-BB07-517B-32D26FD754D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405970" y="852849"/>
                  <a:ext cx="124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E2D56B0-FC9C-0080-2C21-918DB75C9F0D}"/>
                    </a:ext>
                  </a:extLst>
                </p14:cNvPr>
                <p14:cNvContentPartPr/>
                <p14:nvPr/>
              </p14:nvContentPartPr>
              <p14:xfrm>
                <a:off x="9586330" y="722169"/>
                <a:ext cx="127080" cy="471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E2D56B0-FC9C-0080-2C21-918DB75C9F0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577330" y="713529"/>
                  <a:ext cx="14472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2295B3E-3F2A-F1E1-4E57-2B1A2BE86EC7}"/>
                    </a:ext>
                  </a:extLst>
                </p14:cNvPr>
                <p14:cNvContentPartPr/>
                <p14:nvPr/>
              </p14:nvContentPartPr>
              <p14:xfrm>
                <a:off x="9830770" y="896409"/>
                <a:ext cx="105840" cy="47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2295B3E-3F2A-F1E1-4E57-2B1A2BE86EC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821770" y="887769"/>
                  <a:ext cx="1234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658D924-B60C-0EA6-A567-3E9C2DC72096}"/>
                    </a:ext>
                  </a:extLst>
                </p14:cNvPr>
                <p14:cNvContentPartPr/>
                <p14:nvPr/>
              </p14:nvContentPartPr>
              <p14:xfrm>
                <a:off x="9848770" y="1014129"/>
                <a:ext cx="124920" cy="27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658D924-B60C-0EA6-A567-3E9C2DC7209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839770" y="1005489"/>
                  <a:ext cx="142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3C4DD2A-DAC1-1B67-8371-4B8197FC7AE1}"/>
                    </a:ext>
                  </a:extLst>
                </p14:cNvPr>
                <p14:cNvContentPartPr/>
                <p14:nvPr/>
              </p14:nvContentPartPr>
              <p14:xfrm>
                <a:off x="10052530" y="828369"/>
                <a:ext cx="77760" cy="259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3C4DD2A-DAC1-1B67-8371-4B8197FC7AE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043890" y="819369"/>
                  <a:ext cx="954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2EE7DFC-F05F-B6B0-23F1-255B09B01D40}"/>
                    </a:ext>
                  </a:extLst>
                </p14:cNvPr>
                <p14:cNvContentPartPr/>
                <p14:nvPr/>
              </p14:nvContentPartPr>
              <p14:xfrm>
                <a:off x="10165210" y="758169"/>
                <a:ext cx="124200" cy="492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2EE7DFC-F05F-B6B0-23F1-255B09B01D4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156570" y="749529"/>
                  <a:ext cx="14184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EA337CB-E9C6-EAF0-9346-3955AC7E1924}"/>
                    </a:ext>
                  </a:extLst>
                </p14:cNvPr>
                <p14:cNvContentPartPr/>
                <p14:nvPr/>
              </p14:nvContentPartPr>
              <p14:xfrm>
                <a:off x="10029850" y="848169"/>
                <a:ext cx="99000" cy="241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EA337CB-E9C6-EAF0-9346-3955AC7E192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021210" y="839529"/>
                  <a:ext cx="1166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03BFB49-6123-8ADD-E3F6-AB492F9F602A}"/>
                    </a:ext>
                  </a:extLst>
                </p14:cNvPr>
                <p14:cNvContentPartPr/>
                <p14:nvPr/>
              </p14:nvContentPartPr>
              <p14:xfrm>
                <a:off x="10333690" y="861129"/>
                <a:ext cx="10440" cy="2473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03BFB49-6123-8ADD-E3F6-AB492F9F602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325050" y="852129"/>
                  <a:ext cx="280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1CED108-4728-A737-636C-2EF381E76E73}"/>
                    </a:ext>
                  </a:extLst>
                </p14:cNvPr>
                <p14:cNvContentPartPr/>
                <p14:nvPr/>
              </p14:nvContentPartPr>
              <p14:xfrm>
                <a:off x="10256290" y="873729"/>
                <a:ext cx="92880" cy="161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1CED108-4728-A737-636C-2EF381E76E7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247650" y="865089"/>
                  <a:ext cx="110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3E9E1F8-CA2E-0FB3-8017-484C7D3B3F57}"/>
                    </a:ext>
                  </a:extLst>
                </p14:cNvPr>
                <p14:cNvContentPartPr/>
                <p14:nvPr/>
              </p14:nvContentPartPr>
              <p14:xfrm>
                <a:off x="10394170" y="1085049"/>
                <a:ext cx="16560" cy="17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3E9E1F8-CA2E-0FB3-8017-484C7D3B3F5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385530" y="1076049"/>
                  <a:ext cx="34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B0A0784-384A-8AE9-384D-ED05CB4E7DDB}"/>
                    </a:ext>
                  </a:extLst>
                </p14:cNvPr>
                <p14:cNvContentPartPr/>
                <p14:nvPr/>
              </p14:nvContentPartPr>
              <p14:xfrm>
                <a:off x="10484530" y="909729"/>
                <a:ext cx="65880" cy="167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B0A0784-384A-8AE9-384D-ED05CB4E7DD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475530" y="900729"/>
                  <a:ext cx="83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7A4F30E-DD08-2B3C-A1DA-2311B0F735FE}"/>
                    </a:ext>
                  </a:extLst>
                </p14:cNvPr>
                <p14:cNvContentPartPr/>
                <p14:nvPr/>
              </p14:nvContentPartPr>
              <p14:xfrm>
                <a:off x="10564810" y="939249"/>
                <a:ext cx="83160" cy="132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7A4F30E-DD08-2B3C-A1DA-2311B0F735F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555810" y="930609"/>
                  <a:ext cx="100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B37A509-8F3E-9D4A-C71F-DE541E8CBB7E}"/>
                    </a:ext>
                  </a:extLst>
                </p14:cNvPr>
                <p14:cNvContentPartPr/>
                <p14:nvPr/>
              </p14:nvContentPartPr>
              <p14:xfrm>
                <a:off x="10678930" y="900729"/>
                <a:ext cx="89640" cy="171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B37A509-8F3E-9D4A-C71F-DE541E8CBB7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669930" y="891729"/>
                  <a:ext cx="107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669A874-E03B-343D-8AB4-345F8C288E80}"/>
                    </a:ext>
                  </a:extLst>
                </p14:cNvPr>
                <p14:cNvContentPartPr/>
                <p14:nvPr/>
              </p14:nvContentPartPr>
              <p14:xfrm>
                <a:off x="10829770" y="853569"/>
                <a:ext cx="144000" cy="237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669A874-E03B-343D-8AB4-345F8C288E8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820770" y="844569"/>
                  <a:ext cx="1616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15C0E69-44B7-E4A1-5EF8-1C838F86BB80}"/>
                    </a:ext>
                  </a:extLst>
                </p14:cNvPr>
                <p14:cNvContentPartPr/>
                <p14:nvPr/>
              </p14:nvContentPartPr>
              <p14:xfrm>
                <a:off x="10947490" y="718929"/>
                <a:ext cx="102240" cy="489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15C0E69-44B7-E4A1-5EF8-1C838F86BB8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938850" y="710289"/>
                  <a:ext cx="11988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8FF53BC-EF64-2FBF-B19B-7BC58B1F4C19}"/>
                    </a:ext>
                  </a:extLst>
                </p14:cNvPr>
                <p14:cNvContentPartPr/>
                <p14:nvPr/>
              </p14:nvContentPartPr>
              <p14:xfrm>
                <a:off x="11119930" y="1010529"/>
                <a:ext cx="117360" cy="14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8FF53BC-EF64-2FBF-B19B-7BC58B1F4C1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110930" y="1001889"/>
                  <a:ext cx="1350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B4B1F148-FACE-E96C-745F-E03FAEFB79B5}"/>
              </a:ext>
            </a:extLst>
          </p:cNvPr>
          <p:cNvGrpSpPr/>
          <p:nvPr/>
        </p:nvGrpSpPr>
        <p:grpSpPr>
          <a:xfrm>
            <a:off x="11307130" y="851409"/>
            <a:ext cx="835200" cy="379080"/>
            <a:chOff x="11307130" y="851409"/>
            <a:chExt cx="83520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02C310A-69D8-16DC-871D-5BFFB945DC57}"/>
                    </a:ext>
                  </a:extLst>
                </p14:cNvPr>
                <p14:cNvContentPartPr/>
                <p14:nvPr/>
              </p14:nvContentPartPr>
              <p14:xfrm>
                <a:off x="11320450" y="851409"/>
                <a:ext cx="138600" cy="173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02C310A-69D8-16DC-871D-5BFFB945DC5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311810" y="842769"/>
                  <a:ext cx="156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F6BA28C-5951-D698-C54D-03FA27350027}"/>
                    </a:ext>
                  </a:extLst>
                </p14:cNvPr>
                <p14:cNvContentPartPr/>
                <p14:nvPr/>
              </p14:nvContentPartPr>
              <p14:xfrm>
                <a:off x="11307130" y="1031769"/>
                <a:ext cx="106560" cy="128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F6BA28C-5951-D698-C54D-03FA2735002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298130" y="1022769"/>
                  <a:ext cx="124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72632DF-52BD-5DD8-A370-A83E6881A049}"/>
                    </a:ext>
                  </a:extLst>
                </p14:cNvPr>
                <p14:cNvContentPartPr/>
                <p14:nvPr/>
              </p14:nvContentPartPr>
              <p14:xfrm>
                <a:off x="11491090" y="1105209"/>
                <a:ext cx="16560" cy="42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72632DF-52BD-5DD8-A370-A83E6881A04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482450" y="1096209"/>
                  <a:ext cx="34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583D403-AD11-794E-4F01-18140B3C038A}"/>
                    </a:ext>
                  </a:extLst>
                </p14:cNvPr>
                <p14:cNvContentPartPr/>
                <p14:nvPr/>
              </p14:nvContentPartPr>
              <p14:xfrm>
                <a:off x="11556250" y="893529"/>
                <a:ext cx="69480" cy="194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583D403-AD11-794E-4F01-18140B3C038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547610" y="884529"/>
                  <a:ext cx="87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4DC7518-B87E-4523-D6FF-7B6D2DD392B6}"/>
                    </a:ext>
                  </a:extLst>
                </p14:cNvPr>
                <p14:cNvContentPartPr/>
                <p14:nvPr/>
              </p14:nvContentPartPr>
              <p14:xfrm>
                <a:off x="11640490" y="954009"/>
                <a:ext cx="119160" cy="1382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4DC7518-B87E-4523-D6FF-7B6D2DD392B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631850" y="945009"/>
                  <a:ext cx="136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8810879-E9C4-567D-6274-AD5D779DF043}"/>
                    </a:ext>
                  </a:extLst>
                </p14:cNvPr>
                <p14:cNvContentPartPr/>
                <p14:nvPr/>
              </p14:nvContentPartPr>
              <p14:xfrm>
                <a:off x="11797450" y="913689"/>
                <a:ext cx="105120" cy="201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8810879-E9C4-567D-6274-AD5D779DF04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788450" y="905049"/>
                  <a:ext cx="122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6F84DFB-0C6E-5E55-084C-CE5DEAC727BF}"/>
                    </a:ext>
                  </a:extLst>
                </p14:cNvPr>
                <p14:cNvContentPartPr/>
                <p14:nvPr/>
              </p14:nvContentPartPr>
              <p14:xfrm>
                <a:off x="11975290" y="909009"/>
                <a:ext cx="82440" cy="208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6F84DFB-0C6E-5E55-084C-CE5DEAC727B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966650" y="900009"/>
                  <a:ext cx="1000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199292A-3F57-3C11-1CFA-1708BD503451}"/>
                    </a:ext>
                  </a:extLst>
                </p14:cNvPr>
                <p14:cNvContentPartPr/>
                <p14:nvPr/>
              </p14:nvContentPartPr>
              <p14:xfrm>
                <a:off x="12104890" y="932409"/>
                <a:ext cx="37440" cy="298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199292A-3F57-3C11-1CFA-1708BD50345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2095890" y="923409"/>
                  <a:ext cx="55080" cy="31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737B1C14-1F5B-8C40-1EF0-1A21B64928E7}"/>
              </a:ext>
            </a:extLst>
          </p:cNvPr>
          <p:cNvGrpSpPr/>
          <p:nvPr/>
        </p:nvGrpSpPr>
        <p:grpSpPr>
          <a:xfrm>
            <a:off x="9795130" y="1453329"/>
            <a:ext cx="2317680" cy="443880"/>
            <a:chOff x="9795130" y="1453329"/>
            <a:chExt cx="2317680" cy="44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DAF3F36-8448-2846-0997-5925D329E0AE}"/>
                    </a:ext>
                  </a:extLst>
                </p14:cNvPr>
                <p14:cNvContentPartPr/>
                <p14:nvPr/>
              </p14:nvContentPartPr>
              <p14:xfrm>
                <a:off x="9795130" y="1539009"/>
                <a:ext cx="104400" cy="158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DAF3F36-8448-2846-0997-5925D329E0A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786130" y="1530369"/>
                  <a:ext cx="122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E2FC87E-F49A-B0D2-E370-CB0946F99F6E}"/>
                    </a:ext>
                  </a:extLst>
                </p14:cNvPr>
                <p14:cNvContentPartPr/>
                <p14:nvPr/>
              </p14:nvContentPartPr>
              <p14:xfrm>
                <a:off x="9799810" y="1598769"/>
                <a:ext cx="139680" cy="219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E2FC87E-F49A-B0D2-E370-CB0946F99F6E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790810" y="1589769"/>
                  <a:ext cx="157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6125544-E436-CDD2-3CA1-B903AD215300}"/>
                    </a:ext>
                  </a:extLst>
                </p14:cNvPr>
                <p14:cNvContentPartPr/>
                <p14:nvPr/>
              </p14:nvContentPartPr>
              <p14:xfrm>
                <a:off x="10021570" y="1579689"/>
                <a:ext cx="64080" cy="100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6125544-E436-CDD2-3CA1-B903AD21530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012930" y="1571049"/>
                  <a:ext cx="81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D1F7913-9506-3050-6A5C-7DC9B293D99D}"/>
                    </a:ext>
                  </a:extLst>
                </p14:cNvPr>
                <p14:cNvContentPartPr/>
                <p14:nvPr/>
              </p14:nvContentPartPr>
              <p14:xfrm>
                <a:off x="10112650" y="1523169"/>
                <a:ext cx="109440" cy="1447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D1F7913-9506-3050-6A5C-7DC9B293D99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103650" y="1514169"/>
                  <a:ext cx="127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4B7D02B-5A50-496D-D41B-06E66AB86320}"/>
                    </a:ext>
                  </a:extLst>
                </p14:cNvPr>
                <p14:cNvContentPartPr/>
                <p14:nvPr/>
              </p14:nvContentPartPr>
              <p14:xfrm>
                <a:off x="10293730" y="1635849"/>
                <a:ext cx="5040" cy="565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4B7D02B-5A50-496D-D41B-06E66AB8632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284730" y="1626849"/>
                  <a:ext cx="22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1E383F3-0A85-3BA1-96E0-3B448D308067}"/>
                    </a:ext>
                  </a:extLst>
                </p14:cNvPr>
                <p14:cNvContentPartPr/>
                <p14:nvPr/>
              </p14:nvContentPartPr>
              <p14:xfrm>
                <a:off x="10341970" y="1558089"/>
                <a:ext cx="92880" cy="1252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1E383F3-0A85-3BA1-96E0-3B448D30806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332970" y="1549089"/>
                  <a:ext cx="110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DC8AE25-DBFC-4158-B4D7-254C1384A863}"/>
                    </a:ext>
                  </a:extLst>
                </p14:cNvPr>
                <p14:cNvContentPartPr/>
                <p14:nvPr/>
              </p14:nvContentPartPr>
              <p14:xfrm>
                <a:off x="10497850" y="1555929"/>
                <a:ext cx="79920" cy="1389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DC8AE25-DBFC-4158-B4D7-254C1384A86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489210" y="1546929"/>
                  <a:ext cx="97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35317E9E-8285-85FF-C538-4760B9B034BF}"/>
                    </a:ext>
                  </a:extLst>
                </p14:cNvPr>
                <p14:cNvContentPartPr/>
                <p14:nvPr/>
              </p14:nvContentPartPr>
              <p14:xfrm>
                <a:off x="10602610" y="1573209"/>
                <a:ext cx="115200" cy="1126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35317E9E-8285-85FF-C538-4760B9B034B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593970" y="1564569"/>
                  <a:ext cx="132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B07F096-11AB-51E1-B4DC-0DA9F5BBC4AE}"/>
                    </a:ext>
                  </a:extLst>
                </p14:cNvPr>
                <p14:cNvContentPartPr/>
                <p14:nvPr/>
              </p14:nvContentPartPr>
              <p14:xfrm>
                <a:off x="10788730" y="1536489"/>
                <a:ext cx="11880" cy="1825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B07F096-11AB-51E1-B4DC-0DA9F5BBC4A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779730" y="1527489"/>
                  <a:ext cx="295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265EEF8-F9EA-2136-44AE-959EA0972450}"/>
                    </a:ext>
                  </a:extLst>
                </p14:cNvPr>
                <p14:cNvContentPartPr/>
                <p14:nvPr/>
              </p14:nvContentPartPr>
              <p14:xfrm>
                <a:off x="10842010" y="1512009"/>
                <a:ext cx="8640" cy="2250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265EEF8-F9EA-2136-44AE-959EA097245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833370" y="1503369"/>
                  <a:ext cx="26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E0C97526-0218-1F23-CA38-D5B479FAFB08}"/>
                    </a:ext>
                  </a:extLst>
                </p14:cNvPr>
                <p14:cNvContentPartPr/>
                <p14:nvPr/>
              </p14:nvContentPartPr>
              <p14:xfrm>
                <a:off x="10929850" y="1609569"/>
                <a:ext cx="98640" cy="1245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E0C97526-0218-1F23-CA38-D5B479FAFB0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921210" y="1600569"/>
                  <a:ext cx="116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2EE787F-CB64-48F8-717E-4996189752CC}"/>
                    </a:ext>
                  </a:extLst>
                </p14:cNvPr>
                <p14:cNvContentPartPr/>
                <p14:nvPr/>
              </p14:nvContentPartPr>
              <p14:xfrm>
                <a:off x="11067010" y="1607769"/>
                <a:ext cx="128520" cy="1015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2EE787F-CB64-48F8-717E-4996189752C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058370" y="1598769"/>
                  <a:ext cx="146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437643C-9773-2F40-4651-F78D821F97FF}"/>
                    </a:ext>
                  </a:extLst>
                </p14:cNvPr>
                <p14:cNvContentPartPr/>
                <p14:nvPr/>
              </p14:nvContentPartPr>
              <p14:xfrm>
                <a:off x="11255290" y="1607049"/>
                <a:ext cx="51840" cy="1004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437643C-9773-2F40-4651-F78D821F97F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246650" y="1598049"/>
                  <a:ext cx="69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8698C74-1E65-663D-0D3C-0909CC8F8F47}"/>
                    </a:ext>
                  </a:extLst>
                </p14:cNvPr>
                <p14:cNvContentPartPr/>
                <p14:nvPr/>
              </p14:nvContentPartPr>
              <p14:xfrm>
                <a:off x="9973330" y="1468809"/>
                <a:ext cx="115200" cy="2991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8698C74-1E65-663D-0D3C-0909CC8F8F47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964330" y="1460169"/>
                  <a:ext cx="1328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6D11D4F-8C6E-93D8-ACFD-F4FD4CC358CC}"/>
                    </a:ext>
                  </a:extLst>
                </p14:cNvPr>
                <p14:cNvContentPartPr/>
                <p14:nvPr/>
              </p14:nvContentPartPr>
              <p14:xfrm>
                <a:off x="11201650" y="1498689"/>
                <a:ext cx="145440" cy="3387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6D11D4F-8C6E-93D8-ACFD-F4FD4CC358CC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192650" y="1490049"/>
                  <a:ext cx="1630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CCA8A0E-A936-AB5F-BCFB-E8188768F4B8}"/>
                    </a:ext>
                  </a:extLst>
                </p14:cNvPr>
                <p14:cNvContentPartPr/>
                <p14:nvPr/>
              </p14:nvContentPartPr>
              <p14:xfrm>
                <a:off x="11465170" y="1505529"/>
                <a:ext cx="60480" cy="1008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CCA8A0E-A936-AB5F-BCFB-E8188768F4B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456530" y="1496889"/>
                  <a:ext cx="78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3534CC0-4482-2343-CCF7-C05335D50ADC}"/>
                    </a:ext>
                  </a:extLst>
                </p14:cNvPr>
                <p14:cNvContentPartPr/>
                <p14:nvPr/>
              </p14:nvContentPartPr>
              <p14:xfrm>
                <a:off x="11554450" y="1506609"/>
                <a:ext cx="30240" cy="1026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3534CC0-4482-2343-CCF7-C05335D50AD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545810" y="1497609"/>
                  <a:ext cx="47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70925A0-ABE2-5191-0498-76FE36C2D230}"/>
                    </a:ext>
                  </a:extLst>
                </p14:cNvPr>
                <p14:cNvContentPartPr/>
                <p14:nvPr/>
              </p14:nvContentPartPr>
              <p14:xfrm>
                <a:off x="11655970" y="1496889"/>
                <a:ext cx="21240" cy="1162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70925A0-ABE2-5191-0498-76FE36C2D23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647330" y="1488249"/>
                  <a:ext cx="38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99FA47C-E15A-9668-4D7F-FA10318894FC}"/>
                    </a:ext>
                  </a:extLst>
                </p14:cNvPr>
                <p14:cNvContentPartPr/>
                <p14:nvPr/>
              </p14:nvContentPartPr>
              <p14:xfrm>
                <a:off x="11776570" y="1490409"/>
                <a:ext cx="95400" cy="1303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99FA47C-E15A-9668-4D7F-FA10318894F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767570" y="1481409"/>
                  <a:ext cx="113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24D18B2-55BF-648C-3B52-3DE7A8D18D21}"/>
                    </a:ext>
                  </a:extLst>
                </p14:cNvPr>
                <p14:cNvContentPartPr/>
                <p14:nvPr/>
              </p14:nvContentPartPr>
              <p14:xfrm>
                <a:off x="11893930" y="1531809"/>
                <a:ext cx="133200" cy="838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24D18B2-55BF-648C-3B52-3DE7A8D18D2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885290" y="1523169"/>
                  <a:ext cx="150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854F527-30E5-848F-1E95-D29ABE4D1F30}"/>
                    </a:ext>
                  </a:extLst>
                </p14:cNvPr>
                <p14:cNvContentPartPr/>
                <p14:nvPr/>
              </p14:nvContentPartPr>
              <p14:xfrm>
                <a:off x="12018850" y="1453329"/>
                <a:ext cx="93960" cy="1360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854F527-30E5-848F-1E95-D29ABE4D1F3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2009850" y="1444329"/>
                  <a:ext cx="111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E70A623-5327-F0EF-2DFF-1A8BA75502DB}"/>
                    </a:ext>
                  </a:extLst>
                </p14:cNvPr>
                <p14:cNvContentPartPr/>
                <p14:nvPr/>
              </p14:nvContentPartPr>
              <p14:xfrm>
                <a:off x="11446090" y="1683729"/>
                <a:ext cx="555120" cy="781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E70A623-5327-F0EF-2DFF-1A8BA75502D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437450" y="1674729"/>
                  <a:ext cx="572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7D7E18E-15F1-ED6B-4F59-3A742B8B63DC}"/>
                    </a:ext>
                  </a:extLst>
                </p14:cNvPr>
                <p14:cNvContentPartPr/>
                <p14:nvPr/>
              </p14:nvContentPartPr>
              <p14:xfrm>
                <a:off x="11582170" y="1812969"/>
                <a:ext cx="131040" cy="842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7D7E18E-15F1-ED6B-4F59-3A742B8B63D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573170" y="1804329"/>
                  <a:ext cx="148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19981AF-3C02-0652-E539-A82F7036FECC}"/>
                    </a:ext>
                  </a:extLst>
                </p14:cNvPr>
                <p14:cNvContentPartPr/>
                <p14:nvPr/>
              </p14:nvContentPartPr>
              <p14:xfrm>
                <a:off x="11754970" y="1814049"/>
                <a:ext cx="70560" cy="720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19981AF-3C02-0652-E539-A82F7036FECC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745970" y="1805049"/>
                  <a:ext cx="88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1AA2306A-560D-2B85-F203-10653DD42EA6}"/>
                    </a:ext>
                  </a:extLst>
                </p14:cNvPr>
                <p14:cNvContentPartPr/>
                <p14:nvPr/>
              </p14:nvContentPartPr>
              <p14:xfrm>
                <a:off x="11868370" y="1807209"/>
                <a:ext cx="106560" cy="486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1AA2306A-560D-2B85-F203-10653DD42EA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859370" y="1798569"/>
                  <a:ext cx="12420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1B0605F5-DA9B-4741-D309-0618E80F1599}"/>
              </a:ext>
            </a:extLst>
          </p:cNvPr>
          <p:cNvGrpSpPr/>
          <p:nvPr/>
        </p:nvGrpSpPr>
        <p:grpSpPr>
          <a:xfrm>
            <a:off x="9805210" y="2013849"/>
            <a:ext cx="1267200" cy="249120"/>
            <a:chOff x="9805210" y="2013849"/>
            <a:chExt cx="126720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EA53920-B774-CB68-CD8C-1384268548F9}"/>
                    </a:ext>
                  </a:extLst>
                </p14:cNvPr>
                <p14:cNvContentPartPr/>
                <p14:nvPr/>
              </p14:nvContentPartPr>
              <p14:xfrm>
                <a:off x="9805210" y="2066409"/>
                <a:ext cx="168480" cy="86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EA53920-B774-CB68-CD8C-1384268548F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796210" y="2057409"/>
                  <a:ext cx="186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332ED45-5B9D-0BA5-7771-F9B108124E2A}"/>
                    </a:ext>
                  </a:extLst>
                </p14:cNvPr>
                <p14:cNvContentPartPr/>
                <p14:nvPr/>
              </p14:nvContentPartPr>
              <p14:xfrm>
                <a:off x="9809890" y="2167569"/>
                <a:ext cx="180000" cy="169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332ED45-5B9D-0BA5-7771-F9B108124E2A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800890" y="2158569"/>
                  <a:ext cx="197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FCF84CC-0E6C-53FA-296E-42B513C14E27}"/>
                    </a:ext>
                  </a:extLst>
                </p14:cNvPr>
                <p14:cNvContentPartPr/>
                <p14:nvPr/>
              </p14:nvContentPartPr>
              <p14:xfrm>
                <a:off x="10115530" y="2067489"/>
                <a:ext cx="137880" cy="230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FCF84CC-0E6C-53FA-296E-42B513C14E2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106530" y="2058849"/>
                  <a:ext cx="155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1121D1BB-CAC5-BD68-8C71-C7E9ABB189C7}"/>
                    </a:ext>
                  </a:extLst>
                </p14:cNvPr>
                <p14:cNvContentPartPr/>
                <p14:nvPr/>
              </p14:nvContentPartPr>
              <p14:xfrm>
                <a:off x="10364290" y="2013849"/>
                <a:ext cx="147600" cy="1756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1121D1BB-CAC5-BD68-8C71-C7E9ABB189C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355290" y="2004849"/>
                  <a:ext cx="165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FEDE0D5-DDBB-0BBA-CFD8-4CB38DC6ABC8}"/>
                    </a:ext>
                  </a:extLst>
                </p14:cNvPr>
                <p14:cNvContentPartPr/>
                <p14:nvPr/>
              </p14:nvContentPartPr>
              <p14:xfrm>
                <a:off x="10557610" y="2143449"/>
                <a:ext cx="14760" cy="698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FEDE0D5-DDBB-0BBA-CFD8-4CB38DC6ABC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548610" y="2134809"/>
                  <a:ext cx="32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CA94D9A-724F-FA39-5FE3-0A35B55BBC47}"/>
                    </a:ext>
                  </a:extLst>
                </p14:cNvPr>
                <p14:cNvContentPartPr/>
                <p14:nvPr/>
              </p14:nvContentPartPr>
              <p14:xfrm>
                <a:off x="10672450" y="2035809"/>
                <a:ext cx="21240" cy="1911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CA94D9A-724F-FA39-5FE3-0A35B55BBC4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663450" y="2027169"/>
                  <a:ext cx="38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A6D85356-F010-DA3C-B093-74685D8E66B9}"/>
                    </a:ext>
                  </a:extLst>
                </p14:cNvPr>
                <p14:cNvContentPartPr/>
                <p14:nvPr/>
              </p14:nvContentPartPr>
              <p14:xfrm>
                <a:off x="10802050" y="2063169"/>
                <a:ext cx="93240" cy="1738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A6D85356-F010-DA3C-B093-74685D8E66B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793410" y="2054529"/>
                  <a:ext cx="110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A653931-006D-57B4-D43D-0E980F732DF5}"/>
                    </a:ext>
                  </a:extLst>
                </p14:cNvPr>
                <p14:cNvContentPartPr/>
                <p14:nvPr/>
              </p14:nvContentPartPr>
              <p14:xfrm>
                <a:off x="10984570" y="2037609"/>
                <a:ext cx="87840" cy="2253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A653931-006D-57B4-D43D-0E980F732DF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975570" y="2028969"/>
                  <a:ext cx="10548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020D8CFA-026C-634F-0F3D-81E8DA7E1824}"/>
              </a:ext>
            </a:extLst>
          </p:cNvPr>
          <p:cNvGrpSpPr/>
          <p:nvPr/>
        </p:nvGrpSpPr>
        <p:grpSpPr>
          <a:xfrm>
            <a:off x="11267890" y="2054169"/>
            <a:ext cx="505440" cy="259200"/>
            <a:chOff x="11267890" y="2054169"/>
            <a:chExt cx="50544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98962210-4789-1112-B331-AEAA9B2C1FE7}"/>
                    </a:ext>
                  </a:extLst>
                </p14:cNvPr>
                <p14:cNvContentPartPr/>
                <p14:nvPr/>
              </p14:nvContentPartPr>
              <p14:xfrm>
                <a:off x="11267890" y="2054169"/>
                <a:ext cx="144720" cy="2548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98962210-4789-1112-B331-AEAA9B2C1FE7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1258890" y="2045169"/>
                  <a:ext cx="1623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2B15E1F-0EC0-05C5-DB93-8F479FC069A4}"/>
                    </a:ext>
                  </a:extLst>
                </p14:cNvPr>
                <p14:cNvContentPartPr/>
                <p14:nvPr/>
              </p14:nvContentPartPr>
              <p14:xfrm>
                <a:off x="11455810" y="2199969"/>
                <a:ext cx="115200" cy="1065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2B15E1F-0EC0-05C5-DB93-8F479FC069A4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447170" y="2190969"/>
                  <a:ext cx="132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D1D0E13B-31F4-AE10-2FD0-29A68C60FF0A}"/>
                    </a:ext>
                  </a:extLst>
                </p14:cNvPr>
                <p14:cNvContentPartPr/>
                <p14:nvPr/>
              </p14:nvContentPartPr>
              <p14:xfrm>
                <a:off x="11572090" y="2108529"/>
                <a:ext cx="201240" cy="2048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D1D0E13B-31F4-AE10-2FD0-29A68C60FF0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563090" y="2099889"/>
                  <a:ext cx="21888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7BF5DCC0-CE8A-7193-93B3-13B32CA0D2E8}"/>
                  </a:ext>
                </a:extLst>
              </p14:cNvPr>
              <p14:cNvContentPartPr/>
              <p14:nvPr/>
            </p14:nvContentPartPr>
            <p14:xfrm>
              <a:off x="10322890" y="2050209"/>
              <a:ext cx="1498680" cy="19800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7BF5DCC0-CE8A-7193-93B3-13B32CA0D2E8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10287250" y="1978209"/>
                <a:ext cx="15703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3377221B-F3A1-B439-FFDE-AF62CAD86BC1}"/>
                  </a:ext>
                </a:extLst>
              </p14:cNvPr>
              <p14:cNvContentPartPr/>
              <p14:nvPr/>
            </p14:nvContentPartPr>
            <p14:xfrm>
              <a:off x="10376170" y="2067849"/>
              <a:ext cx="1461600" cy="24768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3377221B-F3A1-B439-FFDE-AF62CAD86BC1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10340530" y="1995849"/>
                <a:ext cx="153324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40B7FB8B-46E6-66A4-E147-1F5B46C3F10C}"/>
                  </a:ext>
                </a:extLst>
              </p14:cNvPr>
              <p14:cNvContentPartPr/>
              <p14:nvPr/>
            </p14:nvContentPartPr>
            <p14:xfrm>
              <a:off x="10355650" y="2041929"/>
              <a:ext cx="198720" cy="23904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40B7FB8B-46E6-66A4-E147-1F5B46C3F10C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10319650" y="1969929"/>
                <a:ext cx="270360" cy="38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8" name="Group 317">
            <a:extLst>
              <a:ext uri="{FF2B5EF4-FFF2-40B4-BE49-F238E27FC236}">
                <a16:creationId xmlns:a16="http://schemas.microsoft.com/office/drawing/2014/main" id="{67089707-C914-48BF-9C06-793998577D4E}"/>
              </a:ext>
            </a:extLst>
          </p:cNvPr>
          <p:cNvGrpSpPr/>
          <p:nvPr/>
        </p:nvGrpSpPr>
        <p:grpSpPr>
          <a:xfrm>
            <a:off x="6239410" y="3444129"/>
            <a:ext cx="680400" cy="272520"/>
            <a:chOff x="6239410" y="3444129"/>
            <a:chExt cx="68040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DA147710-0DFF-4B44-C970-9692404817DC}"/>
                    </a:ext>
                  </a:extLst>
                </p14:cNvPr>
                <p14:cNvContentPartPr/>
                <p14:nvPr/>
              </p14:nvContentPartPr>
              <p14:xfrm>
                <a:off x="6239410" y="3511809"/>
                <a:ext cx="164160" cy="1854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DA147710-0DFF-4B44-C970-9692404817D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230770" y="3503169"/>
                  <a:ext cx="1818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040F7C3-D74C-E356-E100-02D9B2664200}"/>
                    </a:ext>
                  </a:extLst>
                </p14:cNvPr>
                <p14:cNvContentPartPr/>
                <p14:nvPr/>
              </p14:nvContentPartPr>
              <p14:xfrm>
                <a:off x="6519130" y="3596769"/>
                <a:ext cx="23040" cy="792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040F7C3-D74C-E356-E100-02D9B266420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510490" y="3588129"/>
                  <a:ext cx="40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A153CDDC-BA87-447D-3082-6184E0D6455E}"/>
                    </a:ext>
                  </a:extLst>
                </p14:cNvPr>
                <p14:cNvContentPartPr/>
                <p14:nvPr/>
              </p14:nvContentPartPr>
              <p14:xfrm>
                <a:off x="6614890" y="3444129"/>
                <a:ext cx="19440" cy="2664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A153CDDC-BA87-447D-3082-6184E0D6455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605890" y="3435129"/>
                  <a:ext cx="370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B2EC6E6E-8BEC-D216-B1EA-882A72AEADD2}"/>
                    </a:ext>
                  </a:extLst>
                </p14:cNvPr>
                <p14:cNvContentPartPr/>
                <p14:nvPr/>
              </p14:nvContentPartPr>
              <p14:xfrm>
                <a:off x="6715690" y="3447369"/>
                <a:ext cx="12600" cy="2692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B2EC6E6E-8BEC-D216-B1EA-882A72AEADD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706690" y="3438369"/>
                  <a:ext cx="302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2E0CA700-2084-A3A5-4474-E63C1C1BBFE5}"/>
                    </a:ext>
                  </a:extLst>
                </p14:cNvPr>
                <p14:cNvContentPartPr/>
                <p14:nvPr/>
              </p14:nvContentPartPr>
              <p14:xfrm>
                <a:off x="6820810" y="3500289"/>
                <a:ext cx="99000" cy="1980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2E0CA700-2084-A3A5-4474-E63C1C1BBFE5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811810" y="3491289"/>
                  <a:ext cx="11664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FC9AFF0B-94FC-0DB4-275B-C3AE698AEEBF}"/>
              </a:ext>
            </a:extLst>
          </p:cNvPr>
          <p:cNvGrpSpPr/>
          <p:nvPr/>
        </p:nvGrpSpPr>
        <p:grpSpPr>
          <a:xfrm>
            <a:off x="7104850" y="3416769"/>
            <a:ext cx="551160" cy="313560"/>
            <a:chOff x="7104850" y="3416769"/>
            <a:chExt cx="55116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836F1A26-9B48-651F-9F96-0166DE436997}"/>
                    </a:ext>
                  </a:extLst>
                </p14:cNvPr>
                <p14:cNvContentPartPr/>
                <p14:nvPr/>
              </p14:nvContentPartPr>
              <p14:xfrm>
                <a:off x="7104850" y="3445929"/>
                <a:ext cx="209520" cy="2844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836F1A26-9B48-651F-9F96-0166DE436997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096210" y="3436929"/>
                  <a:ext cx="2271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CB487BD-69CF-145A-B692-7C34C2CFB3BA}"/>
                    </a:ext>
                  </a:extLst>
                </p14:cNvPr>
                <p14:cNvContentPartPr/>
                <p14:nvPr/>
              </p14:nvContentPartPr>
              <p14:xfrm>
                <a:off x="7367290" y="3542409"/>
                <a:ext cx="97920" cy="1594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CB487BD-69CF-145A-B692-7C34C2CFB3B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358290" y="3533769"/>
                  <a:ext cx="115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6827800E-65B8-8A09-37DE-9EAC473B7003}"/>
                    </a:ext>
                  </a:extLst>
                </p14:cNvPr>
                <p14:cNvContentPartPr/>
                <p14:nvPr/>
              </p14:nvContentPartPr>
              <p14:xfrm>
                <a:off x="7530730" y="3416769"/>
                <a:ext cx="125280" cy="2973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6827800E-65B8-8A09-37DE-9EAC473B700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521730" y="3408129"/>
                  <a:ext cx="142920" cy="31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45772B94-052C-CFF9-B5AE-3FF800C4982C}"/>
                  </a:ext>
                </a:extLst>
              </p14:cNvPr>
              <p14:cNvContentPartPr/>
              <p14:nvPr/>
            </p14:nvContentPartPr>
            <p14:xfrm>
              <a:off x="6144010" y="3489849"/>
              <a:ext cx="1521360" cy="18648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45772B94-052C-CFF9-B5AE-3FF800C4982C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6108010" y="3418209"/>
                <a:ext cx="159300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53164D83-6FF3-521D-5270-0725C5E8EF78}"/>
                  </a:ext>
                </a:extLst>
              </p14:cNvPr>
              <p14:cNvContentPartPr/>
              <p14:nvPr/>
            </p14:nvContentPartPr>
            <p14:xfrm>
              <a:off x="7739530" y="3204009"/>
              <a:ext cx="281160" cy="29412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53164D83-6FF3-521D-5270-0725C5E8EF78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7730890" y="3195009"/>
                <a:ext cx="298800" cy="31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5" name="Group 334">
            <a:extLst>
              <a:ext uri="{FF2B5EF4-FFF2-40B4-BE49-F238E27FC236}">
                <a16:creationId xmlns:a16="http://schemas.microsoft.com/office/drawing/2014/main" id="{6A7EB8A3-B7D5-2070-0415-4F95FAB26911}"/>
              </a:ext>
            </a:extLst>
          </p:cNvPr>
          <p:cNvGrpSpPr/>
          <p:nvPr/>
        </p:nvGrpSpPr>
        <p:grpSpPr>
          <a:xfrm>
            <a:off x="7611370" y="2246409"/>
            <a:ext cx="2675160" cy="1048680"/>
            <a:chOff x="7611370" y="2246409"/>
            <a:chExt cx="2675160" cy="104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3A6E30DA-1BE9-E248-F595-F1B3E5597C6C}"/>
                    </a:ext>
                  </a:extLst>
                </p14:cNvPr>
                <p14:cNvContentPartPr/>
                <p14:nvPr/>
              </p14:nvContentPartPr>
              <p14:xfrm>
                <a:off x="7611370" y="3047769"/>
                <a:ext cx="110520" cy="1778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3A6E30DA-1BE9-E248-F595-F1B3E5597C6C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602730" y="3038769"/>
                  <a:ext cx="128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D737931E-091E-F306-E5BF-D974385AD637}"/>
                    </a:ext>
                  </a:extLst>
                </p14:cNvPr>
                <p14:cNvContentPartPr/>
                <p14:nvPr/>
              </p14:nvContentPartPr>
              <p14:xfrm>
                <a:off x="7739530" y="2886849"/>
                <a:ext cx="308160" cy="2480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D737931E-091E-F306-E5BF-D974385AD637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730530" y="2877849"/>
                  <a:ext cx="3258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87E75D8F-901C-797B-CC09-9DAEC3414064}"/>
                    </a:ext>
                  </a:extLst>
                </p14:cNvPr>
                <p14:cNvContentPartPr/>
                <p14:nvPr/>
              </p14:nvContentPartPr>
              <p14:xfrm>
                <a:off x="8065330" y="2783889"/>
                <a:ext cx="127440" cy="752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87E75D8F-901C-797B-CC09-9DAEC341406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056330" y="2775249"/>
                  <a:ext cx="145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ADA4E484-50E9-A295-4740-6055FEE896CF}"/>
                    </a:ext>
                  </a:extLst>
                </p14:cNvPr>
                <p14:cNvContentPartPr/>
                <p14:nvPr/>
              </p14:nvContentPartPr>
              <p14:xfrm>
                <a:off x="8175490" y="2486889"/>
                <a:ext cx="234360" cy="2271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ADA4E484-50E9-A295-4740-6055FEE896C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166850" y="2478249"/>
                  <a:ext cx="2520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11B37CE7-FFAB-E375-D203-D597399FFAE3}"/>
                    </a:ext>
                  </a:extLst>
                </p14:cNvPr>
                <p14:cNvContentPartPr/>
                <p14:nvPr/>
              </p14:nvContentPartPr>
              <p14:xfrm>
                <a:off x="8185930" y="2501649"/>
                <a:ext cx="178560" cy="1087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11B37CE7-FFAB-E375-D203-D597399FFAE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177290" y="2493009"/>
                  <a:ext cx="196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A205982D-D70C-31C3-63FD-D1D1E1BF93D2}"/>
                    </a:ext>
                  </a:extLst>
                </p14:cNvPr>
                <p14:cNvContentPartPr/>
                <p14:nvPr/>
              </p14:nvContentPartPr>
              <p14:xfrm>
                <a:off x="8320570" y="2356569"/>
                <a:ext cx="244800" cy="1915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A205982D-D70C-31C3-63FD-D1D1E1BF93D2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311930" y="2347569"/>
                  <a:ext cx="2624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7FE15F37-A0D6-F143-D50D-8A11533C412D}"/>
                    </a:ext>
                  </a:extLst>
                </p14:cNvPr>
                <p14:cNvContentPartPr/>
                <p14:nvPr/>
              </p14:nvContentPartPr>
              <p14:xfrm>
                <a:off x="8476090" y="2345049"/>
                <a:ext cx="128520" cy="1486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7FE15F37-A0D6-F143-D50D-8A11533C412D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467450" y="2336049"/>
                  <a:ext cx="146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0ECD3EB5-92DE-9CB5-EAE3-ACD9BED8A9B1}"/>
                    </a:ext>
                  </a:extLst>
                </p14:cNvPr>
                <p14:cNvContentPartPr/>
                <p14:nvPr/>
              </p14:nvContentPartPr>
              <p14:xfrm>
                <a:off x="8592730" y="2334249"/>
                <a:ext cx="172080" cy="1008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0ECD3EB5-92DE-9CB5-EAE3-ACD9BED8A9B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584090" y="2325609"/>
                  <a:ext cx="189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5C1D1989-52E1-6C8A-D9AF-18F507F0F1F5}"/>
                    </a:ext>
                  </a:extLst>
                </p14:cNvPr>
                <p14:cNvContentPartPr/>
                <p14:nvPr/>
              </p14:nvContentPartPr>
              <p14:xfrm>
                <a:off x="8763730" y="2246409"/>
                <a:ext cx="229320" cy="2674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5C1D1989-52E1-6C8A-D9AF-18F507F0F1F5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755090" y="2237769"/>
                  <a:ext cx="2469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9EECB712-4D08-1D88-D15F-7E88BBD582B0}"/>
                    </a:ext>
                  </a:extLst>
                </p14:cNvPr>
                <p14:cNvContentPartPr/>
                <p14:nvPr/>
              </p14:nvContentPartPr>
              <p14:xfrm>
                <a:off x="7950490" y="2265849"/>
                <a:ext cx="2336040" cy="10292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9EECB712-4D08-1D88-D15F-7E88BBD582B0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941850" y="2256849"/>
                  <a:ext cx="2353680" cy="10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8AB80CFC-A5B0-6312-48F5-BC92573A116A}"/>
              </a:ext>
            </a:extLst>
          </p:cNvPr>
          <p:cNvGrpSpPr/>
          <p:nvPr/>
        </p:nvGrpSpPr>
        <p:grpSpPr>
          <a:xfrm>
            <a:off x="6080290" y="846369"/>
            <a:ext cx="610920" cy="264960"/>
            <a:chOff x="6080290" y="846369"/>
            <a:chExt cx="61092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BB240BCB-DD43-21D3-A071-4FECB7C5D8FB}"/>
                    </a:ext>
                  </a:extLst>
                </p14:cNvPr>
                <p14:cNvContentPartPr/>
                <p14:nvPr/>
              </p14:nvContentPartPr>
              <p14:xfrm>
                <a:off x="6080290" y="864729"/>
                <a:ext cx="153720" cy="2466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BB240BCB-DD43-21D3-A071-4FECB7C5D8FB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071290" y="855729"/>
                  <a:ext cx="1713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88336A2D-72DE-5D4C-726C-8B4161CF241A}"/>
                    </a:ext>
                  </a:extLst>
                </p14:cNvPr>
                <p14:cNvContentPartPr/>
                <p14:nvPr/>
              </p14:nvContentPartPr>
              <p14:xfrm>
                <a:off x="6311410" y="871929"/>
                <a:ext cx="85680" cy="2368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88336A2D-72DE-5D4C-726C-8B4161CF241A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302410" y="863289"/>
                  <a:ext cx="1033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88FEB69F-C2FF-42DC-4B03-9665CDA886D9}"/>
                    </a:ext>
                  </a:extLst>
                </p14:cNvPr>
                <p14:cNvContentPartPr/>
                <p14:nvPr/>
              </p14:nvContentPartPr>
              <p14:xfrm>
                <a:off x="6339130" y="1029249"/>
                <a:ext cx="97560" cy="241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88FEB69F-C2FF-42DC-4B03-9665CDA886D9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330490" y="1020609"/>
                  <a:ext cx="115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29F21532-2040-E080-543F-C44636697AD2}"/>
                    </a:ext>
                  </a:extLst>
                </p14:cNvPr>
                <p14:cNvContentPartPr/>
                <p14:nvPr/>
              </p14:nvContentPartPr>
              <p14:xfrm>
                <a:off x="6328330" y="846369"/>
                <a:ext cx="154080" cy="320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29F21532-2040-E080-543F-C44636697AD2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319690" y="837369"/>
                  <a:ext cx="171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8F9AB7F7-9056-4C0A-4EB0-99D84E3FB2F2}"/>
                    </a:ext>
                  </a:extLst>
                </p14:cNvPr>
                <p14:cNvContentPartPr/>
                <p14:nvPr/>
              </p14:nvContentPartPr>
              <p14:xfrm>
                <a:off x="6560170" y="935289"/>
                <a:ext cx="131040" cy="230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8F9AB7F7-9056-4C0A-4EB0-99D84E3FB2F2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551170" y="926649"/>
                  <a:ext cx="148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BC43B377-8E6E-3DCE-3B20-5E61ED14FDE9}"/>
                    </a:ext>
                  </a:extLst>
                </p14:cNvPr>
                <p14:cNvContentPartPr/>
                <p14:nvPr/>
              </p14:nvContentPartPr>
              <p14:xfrm>
                <a:off x="6578890" y="1021329"/>
                <a:ext cx="99000" cy="248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BC43B377-8E6E-3DCE-3B20-5E61ED14FDE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570250" y="1012689"/>
                  <a:ext cx="11664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64947F3E-3E27-5D54-3D5A-6E883A9D0A03}"/>
              </a:ext>
            </a:extLst>
          </p:cNvPr>
          <p:cNvGrpSpPr/>
          <p:nvPr/>
        </p:nvGrpSpPr>
        <p:grpSpPr>
          <a:xfrm>
            <a:off x="7004410" y="851409"/>
            <a:ext cx="412920" cy="262080"/>
            <a:chOff x="7004410" y="851409"/>
            <a:chExt cx="41292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2E0F32BD-BE93-CD0C-9E0D-32DE8A8D3660}"/>
                    </a:ext>
                  </a:extLst>
                </p14:cNvPr>
                <p14:cNvContentPartPr/>
                <p14:nvPr/>
              </p14:nvContentPartPr>
              <p14:xfrm>
                <a:off x="7004410" y="851409"/>
                <a:ext cx="156240" cy="2541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2E0F32BD-BE93-CD0C-9E0D-32DE8A8D3660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995770" y="842769"/>
                  <a:ext cx="173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24C509FF-A648-BD93-3ECD-C0863AAE4AB6}"/>
                    </a:ext>
                  </a:extLst>
                </p14:cNvPr>
                <p14:cNvContentPartPr/>
                <p14:nvPr/>
              </p14:nvContentPartPr>
              <p14:xfrm>
                <a:off x="7209610" y="856449"/>
                <a:ext cx="207720" cy="2570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24C509FF-A648-BD93-3ECD-C0863AAE4AB6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200970" y="847449"/>
                  <a:ext cx="22536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27B600B5-7716-FA4E-EAA7-0B1D3330D0AD}"/>
              </a:ext>
            </a:extLst>
          </p:cNvPr>
          <p:cNvGrpSpPr/>
          <p:nvPr/>
        </p:nvGrpSpPr>
        <p:grpSpPr>
          <a:xfrm>
            <a:off x="7374490" y="1692009"/>
            <a:ext cx="444240" cy="372600"/>
            <a:chOff x="7374490" y="1692009"/>
            <a:chExt cx="44424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E45A40C3-C0ED-66E2-2ECC-6164B6C3E635}"/>
                    </a:ext>
                  </a:extLst>
                </p14:cNvPr>
                <p14:cNvContentPartPr/>
                <p14:nvPr/>
              </p14:nvContentPartPr>
              <p14:xfrm>
                <a:off x="7374490" y="1793529"/>
                <a:ext cx="161280" cy="2710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E45A40C3-C0ED-66E2-2ECC-6164B6C3E635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365850" y="1784529"/>
                  <a:ext cx="1789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E390FCC0-8EC9-5D00-B2F0-04DC4B7A28C2}"/>
                    </a:ext>
                  </a:extLst>
                </p14:cNvPr>
                <p14:cNvContentPartPr/>
                <p14:nvPr/>
              </p14:nvContentPartPr>
              <p14:xfrm>
                <a:off x="7575370" y="1924929"/>
                <a:ext cx="111240" cy="1155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E390FCC0-8EC9-5D00-B2F0-04DC4B7A28C2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566370" y="1916289"/>
                  <a:ext cx="128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9523AFA2-B8E1-E68F-1D94-DCA8C400D867}"/>
                    </a:ext>
                  </a:extLst>
                </p14:cNvPr>
                <p14:cNvContentPartPr/>
                <p14:nvPr/>
              </p14:nvContentPartPr>
              <p14:xfrm>
                <a:off x="7709650" y="1692009"/>
                <a:ext cx="109080" cy="853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9523AFA2-B8E1-E68F-1D94-DCA8C400D86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700650" y="1683009"/>
                  <a:ext cx="126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53461EE2-4772-EE98-C35A-D4C2B67EFA99}"/>
                    </a:ext>
                  </a:extLst>
                </p14:cNvPr>
                <p14:cNvContentPartPr/>
                <p14:nvPr/>
              </p14:nvContentPartPr>
              <p14:xfrm>
                <a:off x="7722250" y="1789929"/>
                <a:ext cx="92520" cy="547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53461EE2-4772-EE98-C35A-D4C2B67EFA99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713250" y="1781289"/>
                  <a:ext cx="11016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6CB5E13B-A0F5-F605-20B5-2DA0321041B9}"/>
              </a:ext>
            </a:extLst>
          </p:cNvPr>
          <p:cNvGrpSpPr/>
          <p:nvPr/>
        </p:nvGrpSpPr>
        <p:grpSpPr>
          <a:xfrm>
            <a:off x="8045530" y="1630089"/>
            <a:ext cx="1029600" cy="397440"/>
            <a:chOff x="8045530" y="1630089"/>
            <a:chExt cx="102960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6245A189-052D-D9A1-E0DD-2B74F4B5F6BC}"/>
                    </a:ext>
                  </a:extLst>
                </p14:cNvPr>
                <p14:cNvContentPartPr/>
                <p14:nvPr/>
              </p14:nvContentPartPr>
              <p14:xfrm>
                <a:off x="8045530" y="1630089"/>
                <a:ext cx="1029600" cy="3974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6245A189-052D-D9A1-E0DD-2B74F4B5F6BC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036530" y="1621089"/>
                  <a:ext cx="10472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1EC28160-B141-7DE5-7C79-9971F4786B30}"/>
                    </a:ext>
                  </a:extLst>
                </p14:cNvPr>
                <p14:cNvContentPartPr/>
                <p14:nvPr/>
              </p14:nvContentPartPr>
              <p14:xfrm>
                <a:off x="8419210" y="1793169"/>
                <a:ext cx="290520" cy="345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1EC28160-B141-7DE5-7C79-9971F4786B30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410570" y="1784169"/>
                  <a:ext cx="30816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4266824D-25BD-4740-CD42-4443373CBEE7}"/>
                  </a:ext>
                </a:extLst>
              </p14:cNvPr>
              <p14:cNvContentPartPr/>
              <p14:nvPr/>
            </p14:nvContentPartPr>
            <p14:xfrm>
              <a:off x="9352690" y="1812609"/>
              <a:ext cx="921600" cy="23220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4266824D-25BD-4740-CD42-4443373CBEE7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9344050" y="1803969"/>
                <a:ext cx="939240" cy="24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7DC6B1FB-2220-7046-FEC7-1D6ADFE462F5}"/>
              </a:ext>
            </a:extLst>
          </p:cNvPr>
          <p:cNvGrpSpPr/>
          <p:nvPr/>
        </p:nvGrpSpPr>
        <p:grpSpPr>
          <a:xfrm>
            <a:off x="10377677" y="6543856"/>
            <a:ext cx="712080" cy="211680"/>
            <a:chOff x="10377677" y="6543856"/>
            <a:chExt cx="71208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76F47E8-D690-76A0-70D3-2DC55C04A321}"/>
                    </a:ext>
                  </a:extLst>
                </p14:cNvPr>
                <p14:cNvContentPartPr/>
                <p14:nvPr/>
              </p14:nvContentPartPr>
              <p14:xfrm>
                <a:off x="10377677" y="6574456"/>
                <a:ext cx="122760" cy="150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76F47E8-D690-76A0-70D3-2DC55C04A321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0369037" y="6565816"/>
                  <a:ext cx="140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01A866D-5615-4D26-3171-E5C5587B2A4B}"/>
                    </a:ext>
                  </a:extLst>
                </p14:cNvPr>
                <p14:cNvContentPartPr/>
                <p14:nvPr/>
              </p14:nvContentPartPr>
              <p14:xfrm>
                <a:off x="10595117" y="6592456"/>
                <a:ext cx="57240" cy="106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01A866D-5615-4D26-3171-E5C5587B2A4B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0586477" y="6583816"/>
                  <a:ext cx="74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6F0F4DB-496B-192E-F3E5-AC9E36424D68}"/>
                    </a:ext>
                  </a:extLst>
                </p14:cNvPr>
                <p14:cNvContentPartPr/>
                <p14:nvPr/>
              </p14:nvContentPartPr>
              <p14:xfrm>
                <a:off x="10806437" y="6543856"/>
                <a:ext cx="246240" cy="177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6F0F4DB-496B-192E-F3E5-AC9E36424D68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797797" y="6535216"/>
                  <a:ext cx="2638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BAC140C-8CDA-F661-B174-4413DC5DD36B}"/>
                    </a:ext>
                  </a:extLst>
                </p14:cNvPr>
                <p14:cNvContentPartPr/>
                <p14:nvPr/>
              </p14:nvContentPartPr>
              <p14:xfrm>
                <a:off x="10890317" y="6668776"/>
                <a:ext cx="199440" cy="867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BAC140C-8CDA-F661-B174-4413DC5DD36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881317" y="6660136"/>
                  <a:ext cx="217080" cy="104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13031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F5AC466-B889-234B-EA00-9C2EC44D9E4B}"/>
              </a:ext>
            </a:extLst>
          </p:cNvPr>
          <p:cNvGrpSpPr/>
          <p:nvPr/>
        </p:nvGrpSpPr>
        <p:grpSpPr>
          <a:xfrm>
            <a:off x="672730" y="174689"/>
            <a:ext cx="2116440" cy="464400"/>
            <a:chOff x="672730" y="174689"/>
            <a:chExt cx="2116440" cy="46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E419F77-1CEA-302D-83FF-894A2CBD6169}"/>
                    </a:ext>
                  </a:extLst>
                </p14:cNvPr>
                <p14:cNvContentPartPr/>
                <p14:nvPr/>
              </p14:nvContentPartPr>
              <p14:xfrm>
                <a:off x="672730" y="174689"/>
                <a:ext cx="1515960" cy="46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E419F77-1CEA-302D-83FF-894A2CBD616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3730" y="166049"/>
                  <a:ext cx="153360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C899D1C-AF52-2F7C-9051-C18B74625AC7}"/>
                    </a:ext>
                  </a:extLst>
                </p14:cNvPr>
                <p14:cNvContentPartPr/>
                <p14:nvPr/>
              </p14:nvContentPartPr>
              <p14:xfrm>
                <a:off x="1853530" y="422009"/>
                <a:ext cx="32760" cy="20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C899D1C-AF52-2F7C-9051-C18B74625AC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44530" y="413009"/>
                  <a:ext cx="50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F0275C2-2AA4-5FD2-AE82-AF7FBD85F514}"/>
                    </a:ext>
                  </a:extLst>
                </p14:cNvPr>
                <p14:cNvContentPartPr/>
                <p14:nvPr/>
              </p14:nvContentPartPr>
              <p14:xfrm>
                <a:off x="1496770" y="362609"/>
                <a:ext cx="400320" cy="41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F0275C2-2AA4-5FD2-AE82-AF7FBD85F51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88130" y="353969"/>
                  <a:ext cx="417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AE1EFED-A89D-1450-0BB9-0621C7359D70}"/>
                    </a:ext>
                  </a:extLst>
                </p14:cNvPr>
                <p14:cNvContentPartPr/>
                <p14:nvPr/>
              </p14:nvContentPartPr>
              <p14:xfrm>
                <a:off x="2489650" y="326609"/>
                <a:ext cx="163800" cy="232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AE1EFED-A89D-1450-0BB9-0621C7359D7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81010" y="317609"/>
                  <a:ext cx="1814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72661F1-CAE7-2CE0-7297-FA1391B0B055}"/>
                    </a:ext>
                  </a:extLst>
                </p14:cNvPr>
                <p14:cNvContentPartPr/>
                <p14:nvPr/>
              </p14:nvContentPartPr>
              <p14:xfrm>
                <a:off x="2505130" y="290969"/>
                <a:ext cx="284040" cy="55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72661F1-CAE7-2CE0-7297-FA1391B0B05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96130" y="281969"/>
                  <a:ext cx="301680" cy="7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B5418FF-29CE-C9A8-1B72-9FF47EB69201}"/>
                  </a:ext>
                </a:extLst>
              </p14:cNvPr>
              <p14:cNvContentPartPr/>
              <p14:nvPr/>
            </p14:nvContentPartPr>
            <p14:xfrm>
              <a:off x="3078970" y="385649"/>
              <a:ext cx="17640" cy="13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B5418FF-29CE-C9A8-1B72-9FF47EB6920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69970" y="377009"/>
                <a:ext cx="352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665CA5F-D0A7-833E-E6AE-B0ADAA252685}"/>
                  </a:ext>
                </a:extLst>
              </p14:cNvPr>
              <p14:cNvContentPartPr/>
              <p14:nvPr/>
            </p14:nvContentPartPr>
            <p14:xfrm>
              <a:off x="3091930" y="525329"/>
              <a:ext cx="23760" cy="42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665CA5F-D0A7-833E-E6AE-B0ADAA25268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82930" y="516689"/>
                <a:ext cx="4140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0E93F5E9-0CA0-68F6-68CE-493243C4E610}"/>
              </a:ext>
            </a:extLst>
          </p:cNvPr>
          <p:cNvGrpSpPr/>
          <p:nvPr/>
        </p:nvGrpSpPr>
        <p:grpSpPr>
          <a:xfrm>
            <a:off x="3890770" y="174689"/>
            <a:ext cx="743040" cy="444960"/>
            <a:chOff x="3890770" y="174689"/>
            <a:chExt cx="74304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D533095-A6D6-7805-8E36-BE51CA5CE23A}"/>
                    </a:ext>
                  </a:extLst>
                </p14:cNvPr>
                <p14:cNvContentPartPr/>
                <p14:nvPr/>
              </p14:nvContentPartPr>
              <p14:xfrm>
                <a:off x="3890770" y="311129"/>
                <a:ext cx="223920" cy="299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D533095-A6D6-7805-8E36-BE51CA5CE23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82130" y="302129"/>
                  <a:ext cx="2415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0645FEA-964E-9451-93B8-342E83BF54BD}"/>
                    </a:ext>
                  </a:extLst>
                </p14:cNvPr>
                <p14:cNvContentPartPr/>
                <p14:nvPr/>
              </p14:nvContentPartPr>
              <p14:xfrm>
                <a:off x="4192090" y="489329"/>
                <a:ext cx="60120" cy="130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0645FEA-964E-9451-93B8-342E83BF54B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83090" y="480689"/>
                  <a:ext cx="77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8D640C8-DB5C-2627-2FF3-BDC12329BDF7}"/>
                    </a:ext>
                  </a:extLst>
                </p14:cNvPr>
                <p14:cNvContentPartPr/>
                <p14:nvPr/>
              </p14:nvContentPartPr>
              <p14:xfrm>
                <a:off x="4258330" y="362609"/>
                <a:ext cx="19440" cy="7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8D640C8-DB5C-2627-2FF3-BDC12329BDF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49690" y="353969"/>
                  <a:ext cx="37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7A29F16-ACBD-F339-7D41-463573649499}"/>
                    </a:ext>
                  </a:extLst>
                </p14:cNvPr>
                <p14:cNvContentPartPr/>
                <p14:nvPr/>
              </p14:nvContentPartPr>
              <p14:xfrm>
                <a:off x="4408090" y="174689"/>
                <a:ext cx="225720" cy="217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7A29F16-ACBD-F339-7D41-46357364949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99450" y="165689"/>
                  <a:ext cx="24336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C128734-247E-4DE1-37F2-26350FBCD88F}"/>
              </a:ext>
            </a:extLst>
          </p:cNvPr>
          <p:cNvGrpSpPr/>
          <p:nvPr/>
        </p:nvGrpSpPr>
        <p:grpSpPr>
          <a:xfrm>
            <a:off x="4844050" y="166769"/>
            <a:ext cx="545760" cy="605160"/>
            <a:chOff x="4844050" y="166769"/>
            <a:chExt cx="545760" cy="60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75D106D-2A5C-188F-9508-CA8F138E998E}"/>
                    </a:ext>
                  </a:extLst>
                </p14:cNvPr>
                <p14:cNvContentPartPr/>
                <p14:nvPr/>
              </p14:nvContentPartPr>
              <p14:xfrm>
                <a:off x="4844050" y="166769"/>
                <a:ext cx="127800" cy="492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75D106D-2A5C-188F-9508-CA8F138E998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35050" y="158129"/>
                  <a:ext cx="14544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A9AEEFE-3CB4-16A0-F042-A1C73CAD56D7}"/>
                    </a:ext>
                  </a:extLst>
                </p14:cNvPr>
                <p14:cNvContentPartPr/>
                <p14:nvPr/>
              </p14:nvContentPartPr>
              <p14:xfrm>
                <a:off x="5119090" y="418049"/>
                <a:ext cx="32760" cy="244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A9AEEFE-3CB4-16A0-F042-A1C73CAD56D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10450" y="409409"/>
                  <a:ext cx="504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4CA9337-0688-D9FA-D847-76E8C0F82643}"/>
                    </a:ext>
                  </a:extLst>
                </p14:cNvPr>
                <p14:cNvContentPartPr/>
                <p14:nvPr/>
              </p14:nvContentPartPr>
              <p14:xfrm>
                <a:off x="5110450" y="403289"/>
                <a:ext cx="150120" cy="142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4CA9337-0688-D9FA-D847-76E8C0F8264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01810" y="394289"/>
                  <a:ext cx="167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DFF7AA0-9647-1E68-A7AF-34C7BB8EC3A9}"/>
                    </a:ext>
                  </a:extLst>
                </p14:cNvPr>
                <p14:cNvContentPartPr/>
                <p14:nvPr/>
              </p14:nvContentPartPr>
              <p14:xfrm>
                <a:off x="5328250" y="624689"/>
                <a:ext cx="61560" cy="147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DFF7AA0-9647-1E68-A7AF-34C7BB8EC3A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19610" y="615689"/>
                  <a:ext cx="7920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E35116-D297-DA1B-B791-C7404F79DD62}"/>
              </a:ext>
            </a:extLst>
          </p:cNvPr>
          <p:cNvGrpSpPr/>
          <p:nvPr/>
        </p:nvGrpSpPr>
        <p:grpSpPr>
          <a:xfrm>
            <a:off x="5577010" y="170009"/>
            <a:ext cx="382320" cy="536760"/>
            <a:chOff x="5577010" y="170009"/>
            <a:chExt cx="38232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76FA3EA-D84C-B83F-F5D2-00B4FE534A9D}"/>
                    </a:ext>
                  </a:extLst>
                </p14:cNvPr>
                <p14:cNvContentPartPr/>
                <p14:nvPr/>
              </p14:nvContentPartPr>
              <p14:xfrm>
                <a:off x="5577010" y="415889"/>
                <a:ext cx="119160" cy="169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76FA3EA-D84C-B83F-F5D2-00B4FE534A9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68010" y="407249"/>
                  <a:ext cx="136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03F5436-5D88-2B0E-1DC6-DD383588D23E}"/>
                    </a:ext>
                  </a:extLst>
                </p14:cNvPr>
                <p14:cNvContentPartPr/>
                <p14:nvPr/>
              </p14:nvContentPartPr>
              <p14:xfrm>
                <a:off x="5807410" y="170009"/>
                <a:ext cx="151920" cy="536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03F5436-5D88-2B0E-1DC6-DD383588D23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98770" y="161369"/>
                  <a:ext cx="169560" cy="55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150E0C-B76D-9243-1605-F2D33F771165}"/>
              </a:ext>
            </a:extLst>
          </p:cNvPr>
          <p:cNvGrpSpPr/>
          <p:nvPr/>
        </p:nvGrpSpPr>
        <p:grpSpPr>
          <a:xfrm>
            <a:off x="6232570" y="158849"/>
            <a:ext cx="663480" cy="484200"/>
            <a:chOff x="6232570" y="158849"/>
            <a:chExt cx="66348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04905D7-EAFB-8D84-BF54-430597A264CE}"/>
                    </a:ext>
                  </a:extLst>
                </p14:cNvPr>
                <p14:cNvContentPartPr/>
                <p14:nvPr/>
              </p14:nvContentPartPr>
              <p14:xfrm>
                <a:off x="6232570" y="301409"/>
                <a:ext cx="174600" cy="320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04905D7-EAFB-8D84-BF54-430597A264C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23930" y="292769"/>
                  <a:ext cx="1922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6EFB7FF-3766-DB5E-EE23-A44621BDBDAA}"/>
                    </a:ext>
                  </a:extLst>
                </p14:cNvPr>
                <p14:cNvContentPartPr/>
                <p14:nvPr/>
              </p14:nvContentPartPr>
              <p14:xfrm>
                <a:off x="6471970" y="521369"/>
                <a:ext cx="145080" cy="121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6EFB7FF-3766-DB5E-EE23-A44621BDBDA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62970" y="512729"/>
                  <a:ext cx="162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708EC30-2A0C-1C93-528A-98D4400FB072}"/>
                    </a:ext>
                  </a:extLst>
                </p14:cNvPr>
                <p14:cNvContentPartPr/>
                <p14:nvPr/>
              </p14:nvContentPartPr>
              <p14:xfrm>
                <a:off x="6699490" y="158849"/>
                <a:ext cx="196560" cy="302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708EC30-2A0C-1C93-528A-98D4400FB07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90490" y="149849"/>
                  <a:ext cx="214200" cy="32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CC06629-0C31-9B3A-790B-99215BCEB653}"/>
              </a:ext>
            </a:extLst>
          </p:cNvPr>
          <p:cNvGrpSpPr/>
          <p:nvPr/>
        </p:nvGrpSpPr>
        <p:grpSpPr>
          <a:xfrm>
            <a:off x="1846330" y="1084049"/>
            <a:ext cx="1279800" cy="521640"/>
            <a:chOff x="1846330" y="1084049"/>
            <a:chExt cx="1279800" cy="5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1E343B1-F538-0C71-0934-B77D1915CA03}"/>
                    </a:ext>
                  </a:extLst>
                </p14:cNvPr>
                <p14:cNvContentPartPr/>
                <p14:nvPr/>
              </p14:nvContentPartPr>
              <p14:xfrm>
                <a:off x="1894570" y="1323449"/>
                <a:ext cx="19080" cy="269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1E343B1-F538-0C71-0934-B77D1915CA0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85930" y="1314809"/>
                  <a:ext cx="367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FCE096C-53FF-FAA9-F34C-328B00AA1400}"/>
                    </a:ext>
                  </a:extLst>
                </p14:cNvPr>
                <p14:cNvContentPartPr/>
                <p14:nvPr/>
              </p14:nvContentPartPr>
              <p14:xfrm>
                <a:off x="1846330" y="1307249"/>
                <a:ext cx="200520" cy="130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FCE096C-53FF-FAA9-F34C-328B00AA140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37330" y="1298249"/>
                  <a:ext cx="2181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67C1700-48B5-B9EE-EBE5-CCAE8E648CC6}"/>
                    </a:ext>
                  </a:extLst>
                </p14:cNvPr>
                <p14:cNvContentPartPr/>
                <p14:nvPr/>
              </p14:nvContentPartPr>
              <p14:xfrm>
                <a:off x="2193730" y="1279889"/>
                <a:ext cx="19080" cy="184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67C1700-48B5-B9EE-EBE5-CCAE8E648CC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84730" y="1270889"/>
                  <a:ext cx="36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B820B48-2603-7613-BAF6-4A6AB2C682B3}"/>
                    </a:ext>
                  </a:extLst>
                </p14:cNvPr>
                <p14:cNvContentPartPr/>
                <p14:nvPr/>
              </p14:nvContentPartPr>
              <p14:xfrm>
                <a:off x="2134690" y="1350449"/>
                <a:ext cx="176400" cy="11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B820B48-2603-7613-BAF6-4A6AB2C682B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26050" y="1341449"/>
                  <a:ext cx="194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62E51DB-DB78-032B-AE35-BB56AD87FEF5}"/>
                    </a:ext>
                  </a:extLst>
                </p14:cNvPr>
                <p14:cNvContentPartPr/>
                <p14:nvPr/>
              </p14:nvContentPartPr>
              <p14:xfrm>
                <a:off x="2653450" y="1161089"/>
                <a:ext cx="164520" cy="286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62E51DB-DB78-032B-AE35-BB56AD87FEF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44810" y="1152089"/>
                  <a:ext cx="1821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B1EBC6E-BBB4-8D50-C447-4B62C0241128}"/>
                    </a:ext>
                  </a:extLst>
                </p14:cNvPr>
                <p14:cNvContentPartPr/>
                <p14:nvPr/>
              </p14:nvContentPartPr>
              <p14:xfrm>
                <a:off x="2880610" y="1354409"/>
                <a:ext cx="19800" cy="110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B1EBC6E-BBB4-8D50-C447-4B62C024112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71610" y="1345409"/>
                  <a:ext cx="37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3BA9FB8-3E62-6143-9A0B-567517A0A85A}"/>
                    </a:ext>
                  </a:extLst>
                </p14:cNvPr>
                <p14:cNvContentPartPr/>
                <p14:nvPr/>
              </p14:nvContentPartPr>
              <p14:xfrm>
                <a:off x="2885650" y="1278809"/>
                <a:ext cx="16560" cy="23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3BA9FB8-3E62-6143-9A0B-567517A0A85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77010" y="1270169"/>
                  <a:ext cx="34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D05E9F7-7BCA-8545-D863-48968F99AEF4}"/>
                    </a:ext>
                  </a:extLst>
                </p14:cNvPr>
                <p14:cNvContentPartPr/>
                <p14:nvPr/>
              </p14:nvContentPartPr>
              <p14:xfrm>
                <a:off x="2976730" y="1084049"/>
                <a:ext cx="149400" cy="186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D05E9F7-7BCA-8545-D863-48968F99AEF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67730" y="1075049"/>
                  <a:ext cx="167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69181A6-1B88-5C9D-D92A-452BEB9A53FC}"/>
                    </a:ext>
                  </a:extLst>
                </p14:cNvPr>
                <p14:cNvContentPartPr/>
                <p14:nvPr/>
              </p14:nvContentPartPr>
              <p14:xfrm>
                <a:off x="2466610" y="1457009"/>
                <a:ext cx="131760" cy="148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69181A6-1B88-5C9D-D92A-452BEB9A53F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57610" y="1448369"/>
                  <a:ext cx="149400" cy="16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2F7A165-7667-06A4-BEDA-DD0341EF2EAE}"/>
                  </a:ext>
                </a:extLst>
              </p14:cNvPr>
              <p14:cNvContentPartPr/>
              <p14:nvPr/>
            </p14:nvContentPartPr>
            <p14:xfrm>
              <a:off x="3465970" y="1265489"/>
              <a:ext cx="505440" cy="144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2F7A165-7667-06A4-BEDA-DD0341EF2EA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457330" y="1256849"/>
                <a:ext cx="523080" cy="16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117192FE-BDB9-B39D-09D3-B4331C131D93}"/>
              </a:ext>
            </a:extLst>
          </p:cNvPr>
          <p:cNvGrpSpPr/>
          <p:nvPr/>
        </p:nvGrpSpPr>
        <p:grpSpPr>
          <a:xfrm>
            <a:off x="4348690" y="1049129"/>
            <a:ext cx="564120" cy="393120"/>
            <a:chOff x="4348690" y="1049129"/>
            <a:chExt cx="56412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8DA56DE-3B39-16A0-99E1-FE6E2C2878AB}"/>
                    </a:ext>
                  </a:extLst>
                </p14:cNvPr>
                <p14:cNvContentPartPr/>
                <p14:nvPr/>
              </p14:nvContentPartPr>
              <p14:xfrm>
                <a:off x="4348690" y="1102409"/>
                <a:ext cx="175320" cy="339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8DA56DE-3B39-16A0-99E1-FE6E2C2878A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40050" y="1093409"/>
                  <a:ext cx="1929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EC0D4E8-4C47-87D6-0E2A-C8FF6930BB8B}"/>
                    </a:ext>
                  </a:extLst>
                </p14:cNvPr>
                <p14:cNvContentPartPr/>
                <p14:nvPr/>
              </p14:nvContentPartPr>
              <p14:xfrm>
                <a:off x="4588810" y="1335329"/>
                <a:ext cx="123480" cy="70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EC0D4E8-4C47-87D6-0E2A-C8FF6930BB8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79810" y="1326689"/>
                  <a:ext cx="141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20AB212-21EF-2370-8EDF-94E10D0185B4}"/>
                    </a:ext>
                  </a:extLst>
                </p14:cNvPr>
                <p14:cNvContentPartPr/>
                <p14:nvPr/>
              </p14:nvContentPartPr>
              <p14:xfrm>
                <a:off x="4833250" y="1049129"/>
                <a:ext cx="79560" cy="196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20AB212-21EF-2370-8EDF-94E10D0185B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24250" y="1040489"/>
                  <a:ext cx="97200" cy="21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C50B35C-1BE6-5D93-FC47-411D6839F2F3}"/>
                  </a:ext>
                </a:extLst>
              </p14:cNvPr>
              <p14:cNvContentPartPr/>
              <p14:nvPr/>
            </p14:nvContentPartPr>
            <p14:xfrm>
              <a:off x="5278930" y="1229849"/>
              <a:ext cx="527040" cy="136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C50B35C-1BE6-5D93-FC47-411D6839F2F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70290" y="1221209"/>
                <a:ext cx="544680" cy="1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4E04A224-FE0F-50BD-F744-93DE856FB3DD}"/>
              </a:ext>
            </a:extLst>
          </p:cNvPr>
          <p:cNvGrpSpPr/>
          <p:nvPr/>
        </p:nvGrpSpPr>
        <p:grpSpPr>
          <a:xfrm>
            <a:off x="6216730" y="1030769"/>
            <a:ext cx="533520" cy="358560"/>
            <a:chOff x="6216730" y="1030769"/>
            <a:chExt cx="53352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17B5A69-31B2-1A8A-EF0F-5C32B03E24E3}"/>
                    </a:ext>
                  </a:extLst>
                </p14:cNvPr>
                <p14:cNvContentPartPr/>
                <p14:nvPr/>
              </p14:nvContentPartPr>
              <p14:xfrm>
                <a:off x="6216730" y="1111049"/>
                <a:ext cx="183600" cy="273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17B5A69-31B2-1A8A-EF0F-5C32B03E24E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207730" y="1102409"/>
                  <a:ext cx="2012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313DE8A-8FA3-DE35-80E1-E961189C05C6}"/>
                    </a:ext>
                  </a:extLst>
                </p14:cNvPr>
                <p14:cNvContentPartPr/>
                <p14:nvPr/>
              </p14:nvContentPartPr>
              <p14:xfrm>
                <a:off x="6456130" y="1284569"/>
                <a:ext cx="142920" cy="104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313DE8A-8FA3-DE35-80E1-E961189C05C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47130" y="1275569"/>
                  <a:ext cx="160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00C4436-D635-1B56-79A5-41C79FC5A4E6}"/>
                    </a:ext>
                  </a:extLst>
                </p14:cNvPr>
                <p14:cNvContentPartPr/>
                <p14:nvPr/>
              </p14:nvContentPartPr>
              <p14:xfrm>
                <a:off x="6610210" y="1030769"/>
                <a:ext cx="140040" cy="165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00C4436-D635-1B56-79A5-41C79FC5A4E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01570" y="1021769"/>
                  <a:ext cx="157680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471969E-5294-EE3C-2A3F-4ED9A2D4BDEC}"/>
                  </a:ext>
                </a:extLst>
              </p14:cNvPr>
              <p14:cNvContentPartPr/>
              <p14:nvPr/>
            </p14:nvContentPartPr>
            <p14:xfrm>
              <a:off x="7364410" y="1204289"/>
              <a:ext cx="160200" cy="150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471969E-5294-EE3C-2A3F-4ED9A2D4BDE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355410" y="1195289"/>
                <a:ext cx="177840" cy="16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72D67B95-8687-3BFD-02EA-06D51EBFDC95}"/>
              </a:ext>
            </a:extLst>
          </p:cNvPr>
          <p:cNvGrpSpPr/>
          <p:nvPr/>
        </p:nvGrpSpPr>
        <p:grpSpPr>
          <a:xfrm>
            <a:off x="6921970" y="1207529"/>
            <a:ext cx="195120" cy="175680"/>
            <a:chOff x="6921970" y="1207529"/>
            <a:chExt cx="195120" cy="1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3AEC824-9E3D-7EC6-5480-491A93E0D948}"/>
                    </a:ext>
                  </a:extLst>
                </p14:cNvPr>
                <p14:cNvContentPartPr/>
                <p14:nvPr/>
              </p14:nvContentPartPr>
              <p14:xfrm>
                <a:off x="6921970" y="1299329"/>
                <a:ext cx="195120" cy="13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3AEC824-9E3D-7EC6-5480-491A93E0D94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912970" y="1290329"/>
                  <a:ext cx="212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655607A-5483-C5AE-FBB9-D5DE48CFBB48}"/>
                    </a:ext>
                  </a:extLst>
                </p14:cNvPr>
                <p14:cNvContentPartPr/>
                <p14:nvPr/>
              </p14:nvContentPartPr>
              <p14:xfrm>
                <a:off x="7038970" y="1207529"/>
                <a:ext cx="16560" cy="175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655607A-5483-C5AE-FBB9-D5DE48CFBB4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029970" y="1198889"/>
                  <a:ext cx="34200" cy="193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FF947B1B-333E-E65B-0502-8DEAC63E3C13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898695" y="2545694"/>
            <a:ext cx="9390277" cy="32098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C668FC2-2289-E9FA-2C60-2F569CA1C753}"/>
                  </a:ext>
                </a:extLst>
              </p14:cNvPr>
              <p14:cNvContentPartPr/>
              <p14:nvPr/>
            </p14:nvContentPartPr>
            <p14:xfrm>
              <a:off x="937330" y="4142969"/>
              <a:ext cx="2939040" cy="1528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C668FC2-2289-E9FA-2C60-2F569CA1C75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74690" y="4079969"/>
                <a:ext cx="3064680" cy="165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C44ADF0-2147-45C5-7136-46A901AF554A}"/>
                  </a:ext>
                </a:extLst>
              </p14:cNvPr>
              <p14:cNvContentPartPr/>
              <p14:nvPr/>
            </p14:nvContentPartPr>
            <p14:xfrm>
              <a:off x="4623730" y="4758929"/>
              <a:ext cx="17280" cy="9684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C44ADF0-2147-45C5-7136-46A901AF554A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560730" y="4696289"/>
                <a:ext cx="142920" cy="10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8C9C12E-FF37-34D9-AFFF-00671BD1329F}"/>
                  </a:ext>
                </a:extLst>
              </p14:cNvPr>
              <p14:cNvContentPartPr/>
              <p14:nvPr/>
            </p14:nvContentPartPr>
            <p14:xfrm>
              <a:off x="5130250" y="4750649"/>
              <a:ext cx="39600" cy="9784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8C9C12E-FF37-34D9-AFFF-00671BD1329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067250" y="4687649"/>
                <a:ext cx="165240" cy="11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DBA01E7-F468-465E-285D-B0C3548D55BB}"/>
                  </a:ext>
                </a:extLst>
              </p14:cNvPr>
              <p14:cNvContentPartPr/>
              <p14:nvPr/>
            </p14:nvContentPartPr>
            <p14:xfrm>
              <a:off x="6404290" y="3968729"/>
              <a:ext cx="2557440" cy="8258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DBA01E7-F468-465E-285D-B0C3548D55B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341650" y="3906089"/>
                <a:ext cx="2683080" cy="9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2A1ADDFC-DCE6-121B-6B05-E85BEAB6489E}"/>
              </a:ext>
            </a:extLst>
          </p:cNvPr>
          <p:cNvGrpSpPr/>
          <p:nvPr/>
        </p:nvGrpSpPr>
        <p:grpSpPr>
          <a:xfrm>
            <a:off x="6855010" y="3048569"/>
            <a:ext cx="2924280" cy="1838520"/>
            <a:chOff x="6855010" y="3048569"/>
            <a:chExt cx="2924280" cy="183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4179991-C721-8E1F-656A-C309314A0906}"/>
                    </a:ext>
                  </a:extLst>
                </p14:cNvPr>
                <p14:cNvContentPartPr/>
                <p14:nvPr/>
              </p14:nvContentPartPr>
              <p14:xfrm>
                <a:off x="9255490" y="4245929"/>
                <a:ext cx="523800" cy="615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4179991-C721-8E1F-656A-C309314A090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192490" y="4183289"/>
                  <a:ext cx="649440" cy="74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1F703B9-54D3-6AAA-33CB-13CA45A88A39}"/>
                    </a:ext>
                  </a:extLst>
                </p14:cNvPr>
                <p14:cNvContentPartPr/>
                <p14:nvPr/>
              </p14:nvContentPartPr>
              <p14:xfrm>
                <a:off x="6855010" y="3048569"/>
                <a:ext cx="1033920" cy="249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1F703B9-54D3-6AAA-33CB-13CA45A88A3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92010" y="2985569"/>
                  <a:ext cx="11595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52A47C2-CD52-857B-B9E0-9B5CA3DD6D36}"/>
                    </a:ext>
                  </a:extLst>
                </p14:cNvPr>
                <p14:cNvContentPartPr/>
                <p14:nvPr/>
              </p14:nvContentPartPr>
              <p14:xfrm>
                <a:off x="7247410" y="3346649"/>
                <a:ext cx="364680" cy="197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52A47C2-CD52-857B-B9E0-9B5CA3DD6D3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184410" y="3283649"/>
                  <a:ext cx="4903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D0381EE-A37C-F9F5-3369-D0D3D0A98390}"/>
                    </a:ext>
                  </a:extLst>
                </p14:cNvPr>
                <p14:cNvContentPartPr/>
                <p14:nvPr/>
              </p14:nvContentPartPr>
              <p14:xfrm>
                <a:off x="7344610" y="3330449"/>
                <a:ext cx="547920" cy="329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D0381EE-A37C-F9F5-3369-D0D3D0A9839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281610" y="3267449"/>
                  <a:ext cx="6735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9867DA8-ABC5-30D8-194B-48C0EBBBBDD2}"/>
                    </a:ext>
                  </a:extLst>
                </p14:cNvPr>
                <p14:cNvContentPartPr/>
                <p14:nvPr/>
              </p14:nvContentPartPr>
              <p14:xfrm>
                <a:off x="7991530" y="3808169"/>
                <a:ext cx="104400" cy="27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9867DA8-ABC5-30D8-194B-48C0EBBBBDD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28890" y="3745529"/>
                  <a:ext cx="230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76C4E93-6617-8EC5-5D5C-657E7A8E5603}"/>
                    </a:ext>
                  </a:extLst>
                </p14:cNvPr>
                <p14:cNvContentPartPr/>
                <p14:nvPr/>
              </p14:nvContentPartPr>
              <p14:xfrm>
                <a:off x="8118610" y="3789809"/>
                <a:ext cx="473040" cy="418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76C4E93-6617-8EC5-5D5C-657E7A8E560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055610" y="3727169"/>
                  <a:ext cx="59868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C5556D3-0ACF-B592-AEB4-3387BD276EAA}"/>
                    </a:ext>
                  </a:extLst>
                </p14:cNvPr>
                <p14:cNvContentPartPr/>
                <p14:nvPr/>
              </p14:nvContentPartPr>
              <p14:xfrm>
                <a:off x="8562850" y="4145129"/>
                <a:ext cx="235800" cy="262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C5556D3-0ACF-B592-AEB4-3387BD276EA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500210" y="4082129"/>
                  <a:ext cx="3614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F36B5DE-4D53-019D-9159-44AD56243424}"/>
                    </a:ext>
                  </a:extLst>
                </p14:cNvPr>
                <p14:cNvContentPartPr/>
                <p14:nvPr/>
              </p14:nvContentPartPr>
              <p14:xfrm>
                <a:off x="8895130" y="4227569"/>
                <a:ext cx="164520" cy="576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F36B5DE-4D53-019D-9159-44AD5624342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832130" y="4164929"/>
                  <a:ext cx="290160" cy="70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FFF6599-D350-5BEE-C7C6-2B8EC32FFA9D}"/>
                    </a:ext>
                  </a:extLst>
                </p14:cNvPr>
                <p14:cNvContentPartPr/>
                <p14:nvPr/>
              </p14:nvContentPartPr>
              <p14:xfrm>
                <a:off x="9021490" y="4486049"/>
                <a:ext cx="49320" cy="401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FFF6599-D350-5BEE-C7C6-2B8EC32FFA9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958850" y="4423409"/>
                  <a:ext cx="174960" cy="52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69A735C-ECB9-B414-D929-EC9AF92FA1A2}"/>
                  </a:ext>
                </a:extLst>
              </p14:cNvPr>
              <p14:cNvContentPartPr/>
              <p14:nvPr/>
            </p14:nvContentPartPr>
            <p14:xfrm>
              <a:off x="5842690" y="4316849"/>
              <a:ext cx="691200" cy="424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69A735C-ECB9-B414-D929-EC9AF92FA1A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780050" y="4253849"/>
                <a:ext cx="8168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3B0716E-815F-073C-1454-9A4D6107C4DF}"/>
                  </a:ext>
                </a:extLst>
              </p14:cNvPr>
              <p14:cNvContentPartPr/>
              <p14:nvPr/>
            </p14:nvContentPartPr>
            <p14:xfrm>
              <a:off x="5826490" y="4632569"/>
              <a:ext cx="735480" cy="680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3B0716E-815F-073C-1454-9A4D6107C4D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763850" y="4569569"/>
                <a:ext cx="8611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9DA5543-7D6C-752B-FBB1-439CA9E71056}"/>
                  </a:ext>
                </a:extLst>
              </p14:cNvPr>
              <p14:cNvContentPartPr/>
              <p14:nvPr/>
            </p14:nvContentPartPr>
            <p14:xfrm>
              <a:off x="6582130" y="5702129"/>
              <a:ext cx="212400" cy="1015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9DA5543-7D6C-752B-FBB1-439CA9E7105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519490" y="5639489"/>
                <a:ext cx="3380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D691B20-955F-D968-217C-892E6D3C9C1B}"/>
                  </a:ext>
                </a:extLst>
              </p14:cNvPr>
              <p14:cNvContentPartPr/>
              <p14:nvPr/>
            </p14:nvContentPartPr>
            <p14:xfrm>
              <a:off x="7715050" y="5697449"/>
              <a:ext cx="165600" cy="687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D691B20-955F-D968-217C-892E6D3C9C1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652410" y="5634449"/>
                <a:ext cx="291240" cy="1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A4DE115A-B308-C397-9609-90E4D1F5043E}"/>
              </a:ext>
            </a:extLst>
          </p:cNvPr>
          <p:cNvGrpSpPr/>
          <p:nvPr/>
        </p:nvGrpSpPr>
        <p:grpSpPr>
          <a:xfrm>
            <a:off x="3777370" y="5701409"/>
            <a:ext cx="3087360" cy="754200"/>
            <a:chOff x="3777370" y="5701409"/>
            <a:chExt cx="3087360" cy="75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3EAA914-28BF-4B1C-E8D1-3AD815353F07}"/>
                    </a:ext>
                  </a:extLst>
                </p14:cNvPr>
                <p14:cNvContentPartPr/>
                <p14:nvPr/>
              </p14:nvContentPartPr>
              <p14:xfrm>
                <a:off x="3811210" y="5701409"/>
                <a:ext cx="327960" cy="90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3EAA914-28BF-4B1C-E8D1-3AD815353F0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802570" y="5692769"/>
                  <a:ext cx="345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E7B34C6-9497-4345-07BC-AE998DB50130}"/>
                    </a:ext>
                  </a:extLst>
                </p14:cNvPr>
                <p14:cNvContentPartPr/>
                <p14:nvPr/>
              </p14:nvContentPartPr>
              <p14:xfrm>
                <a:off x="3777370" y="5843609"/>
                <a:ext cx="366480" cy="83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E7B34C6-9497-4345-07BC-AE998DB5013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768730" y="5834609"/>
                  <a:ext cx="384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33CFFBC-1AAC-E496-D946-63688B52ADAA}"/>
                    </a:ext>
                  </a:extLst>
                </p14:cNvPr>
                <p14:cNvContentPartPr/>
                <p14:nvPr/>
              </p14:nvContentPartPr>
              <p14:xfrm>
                <a:off x="5528050" y="5733449"/>
                <a:ext cx="358560" cy="119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33CFFBC-1AAC-E496-D946-63688B52ADA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519050" y="5724809"/>
                  <a:ext cx="3762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41C28C3-1F9F-1CFB-BF71-6F585190E54D}"/>
                    </a:ext>
                  </a:extLst>
                </p14:cNvPr>
                <p14:cNvContentPartPr/>
                <p14:nvPr/>
              </p14:nvContentPartPr>
              <p14:xfrm>
                <a:off x="5544970" y="5854049"/>
                <a:ext cx="303120" cy="82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41C28C3-1F9F-1CFB-BF71-6F585190E54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535970" y="5845049"/>
                  <a:ext cx="320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7A86205-CBEF-15EB-1DFB-10C74A20C0CA}"/>
                    </a:ext>
                  </a:extLst>
                </p14:cNvPr>
                <p14:cNvContentPartPr/>
                <p14:nvPr/>
              </p14:nvContentPartPr>
              <p14:xfrm>
                <a:off x="3921730" y="5882849"/>
                <a:ext cx="1823040" cy="523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7A86205-CBEF-15EB-1DFB-10C74A20C0C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912730" y="5874209"/>
                  <a:ext cx="184068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1AB30A5-D253-D729-4DB0-14C3BBB0A7D4}"/>
                    </a:ext>
                  </a:extLst>
                </p14:cNvPr>
                <p14:cNvContentPartPr/>
                <p14:nvPr/>
              </p14:nvContentPartPr>
              <p14:xfrm>
                <a:off x="5917210" y="6279929"/>
                <a:ext cx="173520" cy="175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1AB30A5-D253-D729-4DB0-14C3BBB0A7D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908210" y="6270929"/>
                  <a:ext cx="191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5FA7183-41F6-FB0F-B92F-470ACCFCC41A}"/>
                    </a:ext>
                  </a:extLst>
                </p14:cNvPr>
                <p14:cNvContentPartPr/>
                <p14:nvPr/>
              </p14:nvContentPartPr>
              <p14:xfrm>
                <a:off x="6242650" y="6189569"/>
                <a:ext cx="212040" cy="241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5FA7183-41F6-FB0F-B92F-470ACCFCC41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34010" y="6180569"/>
                  <a:ext cx="2296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0CEC662-5322-F445-A0D4-3E5C2451CDFE}"/>
                    </a:ext>
                  </a:extLst>
                </p14:cNvPr>
                <p14:cNvContentPartPr/>
                <p14:nvPr/>
              </p14:nvContentPartPr>
              <p14:xfrm>
                <a:off x="6515530" y="6355169"/>
                <a:ext cx="141840" cy="75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0CEC662-5322-F445-A0D4-3E5C2451CDF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06530" y="6346529"/>
                  <a:ext cx="159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7272715-2D5B-51C6-8222-B419D63F804E}"/>
                    </a:ext>
                  </a:extLst>
                </p14:cNvPr>
                <p14:cNvContentPartPr/>
                <p14:nvPr/>
              </p14:nvContentPartPr>
              <p14:xfrm>
                <a:off x="6664210" y="6177689"/>
                <a:ext cx="200520" cy="277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7272715-2D5B-51C6-8222-B419D63F804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55210" y="6169049"/>
                  <a:ext cx="218160" cy="29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3545C0C-71BD-AC47-349E-614A9CDDF3AC}"/>
              </a:ext>
            </a:extLst>
          </p:cNvPr>
          <p:cNvGrpSpPr/>
          <p:nvPr/>
        </p:nvGrpSpPr>
        <p:grpSpPr>
          <a:xfrm>
            <a:off x="9175210" y="4937489"/>
            <a:ext cx="757800" cy="282240"/>
            <a:chOff x="9175210" y="4937489"/>
            <a:chExt cx="75780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F4415C7-D160-C7CE-BBFD-813E5F3A0F93}"/>
                    </a:ext>
                  </a:extLst>
                </p14:cNvPr>
                <p14:cNvContentPartPr/>
                <p14:nvPr/>
              </p14:nvContentPartPr>
              <p14:xfrm>
                <a:off x="9175210" y="5029649"/>
                <a:ext cx="233640" cy="185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F4415C7-D160-C7CE-BBFD-813E5F3A0F9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166570" y="5020649"/>
                  <a:ext cx="251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B10C589-38CE-22CB-DCD6-C7A3BF84FAD0}"/>
                    </a:ext>
                  </a:extLst>
                </p14:cNvPr>
                <p14:cNvContentPartPr/>
                <p14:nvPr/>
              </p14:nvContentPartPr>
              <p14:xfrm>
                <a:off x="9487330" y="5117849"/>
                <a:ext cx="135000" cy="101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B10C589-38CE-22CB-DCD6-C7A3BF84FAD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478330" y="5109209"/>
                  <a:ext cx="152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2171FB5-6728-9C1B-F4DC-B666A0306297}"/>
                    </a:ext>
                  </a:extLst>
                </p14:cNvPr>
                <p14:cNvContentPartPr/>
                <p14:nvPr/>
              </p14:nvContentPartPr>
              <p14:xfrm>
                <a:off x="9655810" y="4937489"/>
                <a:ext cx="277200" cy="272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2171FB5-6728-9C1B-F4DC-B666A030629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646810" y="4928489"/>
                  <a:ext cx="29484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882DD06-5859-8EE9-3A04-AF96E25E3A7B}"/>
              </a:ext>
            </a:extLst>
          </p:cNvPr>
          <p:cNvGrpSpPr/>
          <p:nvPr/>
        </p:nvGrpSpPr>
        <p:grpSpPr>
          <a:xfrm>
            <a:off x="9897370" y="3528809"/>
            <a:ext cx="561960" cy="258120"/>
            <a:chOff x="9897370" y="3528809"/>
            <a:chExt cx="56196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0C8DFF5-E342-955A-1A53-E5EF5E85B993}"/>
                    </a:ext>
                  </a:extLst>
                </p14:cNvPr>
                <p14:cNvContentPartPr/>
                <p14:nvPr/>
              </p14:nvContentPartPr>
              <p14:xfrm>
                <a:off x="9897370" y="3628169"/>
                <a:ext cx="177840" cy="158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0C8DFF5-E342-955A-1A53-E5EF5E85B99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888370" y="3619169"/>
                  <a:ext cx="195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2EC02DB-4F41-7E49-588E-A8610AA1C228}"/>
                    </a:ext>
                  </a:extLst>
                </p14:cNvPr>
                <p14:cNvContentPartPr/>
                <p14:nvPr/>
              </p14:nvContentPartPr>
              <p14:xfrm>
                <a:off x="10120210" y="3691529"/>
                <a:ext cx="155880" cy="56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2EC02DB-4F41-7E49-588E-A8610AA1C22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111570" y="3682529"/>
                  <a:ext cx="173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32C826B-9173-5757-6FE9-5D2F0E423320}"/>
                    </a:ext>
                  </a:extLst>
                </p14:cNvPr>
                <p14:cNvContentPartPr/>
                <p14:nvPr/>
              </p14:nvContentPartPr>
              <p14:xfrm>
                <a:off x="10272850" y="3528809"/>
                <a:ext cx="186480" cy="232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32C826B-9173-5757-6FE9-5D2F0E42332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263850" y="3520169"/>
                  <a:ext cx="20412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9E138A3-9F4F-B5F2-C544-E45DE05342FC}"/>
              </a:ext>
            </a:extLst>
          </p:cNvPr>
          <p:cNvGrpSpPr/>
          <p:nvPr/>
        </p:nvGrpSpPr>
        <p:grpSpPr>
          <a:xfrm>
            <a:off x="9086650" y="2249009"/>
            <a:ext cx="2212200" cy="509400"/>
            <a:chOff x="9086650" y="2249009"/>
            <a:chExt cx="2212200" cy="5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7BBCE26-54C9-9785-0C17-95E02E1D6D1C}"/>
                    </a:ext>
                  </a:extLst>
                </p14:cNvPr>
                <p14:cNvContentPartPr/>
                <p14:nvPr/>
              </p14:nvContentPartPr>
              <p14:xfrm>
                <a:off x="9086650" y="2513609"/>
                <a:ext cx="153720" cy="211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7BBCE26-54C9-9785-0C17-95E02E1D6D1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077650" y="2504969"/>
                  <a:ext cx="171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8B56167-D4B1-CE63-2C4C-F5305D344B62}"/>
                    </a:ext>
                  </a:extLst>
                </p14:cNvPr>
                <p14:cNvContentPartPr/>
                <p14:nvPr/>
              </p14:nvContentPartPr>
              <p14:xfrm>
                <a:off x="9300850" y="2302289"/>
                <a:ext cx="65520" cy="283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8B56167-D4B1-CE63-2C4C-F5305D344B6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292210" y="2293649"/>
                  <a:ext cx="831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4649B92-1DE6-8496-183C-3E74532D277E}"/>
                    </a:ext>
                  </a:extLst>
                </p14:cNvPr>
                <p14:cNvContentPartPr/>
                <p14:nvPr/>
              </p14:nvContentPartPr>
              <p14:xfrm>
                <a:off x="9372490" y="2470409"/>
                <a:ext cx="142560" cy="99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4649B92-1DE6-8496-183C-3E74532D277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363850" y="2461409"/>
                  <a:ext cx="160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3CA010E-F4AD-E760-F448-E2BFF90C2675}"/>
                    </a:ext>
                  </a:extLst>
                </p14:cNvPr>
                <p14:cNvContentPartPr/>
                <p14:nvPr/>
              </p14:nvContentPartPr>
              <p14:xfrm>
                <a:off x="9532690" y="2506049"/>
                <a:ext cx="38160" cy="54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3CA010E-F4AD-E760-F448-E2BFF90C267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524050" y="2497409"/>
                  <a:ext cx="55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1F4D626-C9CC-4169-4A28-BC6493D99831}"/>
                    </a:ext>
                  </a:extLst>
                </p14:cNvPr>
                <p14:cNvContentPartPr/>
                <p14:nvPr/>
              </p14:nvContentPartPr>
              <p14:xfrm>
                <a:off x="9629890" y="2249009"/>
                <a:ext cx="162360" cy="282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1F4D626-C9CC-4169-4A28-BC6493D9983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620890" y="2240009"/>
                  <a:ext cx="1800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C6305F9-A835-8DC6-59F4-C47DA1BAAE26}"/>
                    </a:ext>
                  </a:extLst>
                </p14:cNvPr>
                <p14:cNvContentPartPr/>
                <p14:nvPr/>
              </p14:nvContentPartPr>
              <p14:xfrm>
                <a:off x="9591370" y="2363849"/>
                <a:ext cx="184680" cy="88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C6305F9-A835-8DC6-59F4-C47DA1BAAE2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582730" y="2355209"/>
                  <a:ext cx="202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F76C732-53A9-ED65-49F2-671D9FBC19FE}"/>
                    </a:ext>
                  </a:extLst>
                </p14:cNvPr>
                <p14:cNvContentPartPr/>
                <p14:nvPr/>
              </p14:nvContentPartPr>
              <p14:xfrm>
                <a:off x="9821410" y="2434409"/>
                <a:ext cx="34560" cy="90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F76C732-53A9-ED65-49F2-671D9FBC19F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812770" y="2425409"/>
                  <a:ext cx="52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FE172B0-B7F4-191E-A44F-F0806CEDCEBE}"/>
                    </a:ext>
                  </a:extLst>
                </p14:cNvPr>
                <p14:cNvContentPartPr/>
                <p14:nvPr/>
              </p14:nvContentPartPr>
              <p14:xfrm>
                <a:off x="9917530" y="2379689"/>
                <a:ext cx="143280" cy="109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FE172B0-B7F4-191E-A44F-F0806CEDCEB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908530" y="2371049"/>
                  <a:ext cx="160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179F93E-65C2-43A0-0A5E-45EA421B49D2}"/>
                    </a:ext>
                  </a:extLst>
                </p14:cNvPr>
                <p14:cNvContentPartPr/>
                <p14:nvPr/>
              </p14:nvContentPartPr>
              <p14:xfrm>
                <a:off x="10291570" y="2417489"/>
                <a:ext cx="1007280" cy="340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179F93E-65C2-43A0-0A5E-45EA421B49D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282930" y="2408489"/>
                  <a:ext cx="1024920" cy="35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D28CC54E-00D4-FB3A-6359-25F8CB1B90FE}"/>
                  </a:ext>
                </a:extLst>
              </p14:cNvPr>
              <p14:cNvContentPartPr/>
              <p14:nvPr/>
            </p14:nvContentPartPr>
            <p14:xfrm>
              <a:off x="1794850" y="1216169"/>
              <a:ext cx="263520" cy="4474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D28CC54E-00D4-FB3A-6359-25F8CB1B90FE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776850" y="1180169"/>
                <a:ext cx="29916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000915FE-C956-5ED4-C0A7-BB3E24954107}"/>
                  </a:ext>
                </a:extLst>
              </p14:cNvPr>
              <p14:cNvContentPartPr/>
              <p14:nvPr/>
            </p14:nvContentPartPr>
            <p14:xfrm>
              <a:off x="9324250" y="2325329"/>
              <a:ext cx="739800" cy="2242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000915FE-C956-5ED4-C0A7-BB3E24954107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9270610" y="2217329"/>
                <a:ext cx="847440" cy="43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BF8953E-9C2D-AA6D-6F19-FD3A83B3F969}"/>
              </a:ext>
            </a:extLst>
          </p:cNvPr>
          <p:cNvGrpSpPr/>
          <p:nvPr/>
        </p:nvGrpSpPr>
        <p:grpSpPr>
          <a:xfrm>
            <a:off x="10647970" y="3615569"/>
            <a:ext cx="686880" cy="164520"/>
            <a:chOff x="10647970" y="3615569"/>
            <a:chExt cx="686880" cy="1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50A54C8-F105-BEF1-2850-007529D33F2C}"/>
                    </a:ext>
                  </a:extLst>
                </p14:cNvPr>
                <p14:cNvContentPartPr/>
                <p14:nvPr/>
              </p14:nvContentPartPr>
              <p14:xfrm>
                <a:off x="10647970" y="3655169"/>
                <a:ext cx="686880" cy="124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50A54C8-F105-BEF1-2850-007529D33F2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638970" y="3646169"/>
                  <a:ext cx="704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76CA3FA-DC52-EBBA-5069-FB5EE97B6C86}"/>
                    </a:ext>
                  </a:extLst>
                </p14:cNvPr>
                <p14:cNvContentPartPr/>
                <p14:nvPr/>
              </p14:nvContentPartPr>
              <p14:xfrm>
                <a:off x="10821130" y="3615569"/>
                <a:ext cx="42120" cy="10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76CA3FA-DC52-EBBA-5069-FB5EE97B6C8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812490" y="3606929"/>
                  <a:ext cx="597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157C2EE-E4D4-77AE-091A-2AEB6DC5AB11}"/>
              </a:ext>
            </a:extLst>
          </p:cNvPr>
          <p:cNvGrpSpPr/>
          <p:nvPr/>
        </p:nvGrpSpPr>
        <p:grpSpPr>
          <a:xfrm>
            <a:off x="9296530" y="3919049"/>
            <a:ext cx="2466000" cy="1010880"/>
            <a:chOff x="9296530" y="3919049"/>
            <a:chExt cx="2466000" cy="101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FC74FC6-8FD5-E3BE-E4CF-D0E089284DE9}"/>
                    </a:ext>
                  </a:extLst>
                </p14:cNvPr>
                <p14:cNvContentPartPr/>
                <p14:nvPr/>
              </p14:nvContentPartPr>
              <p14:xfrm>
                <a:off x="9309850" y="3919049"/>
                <a:ext cx="512640" cy="264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FC74FC6-8FD5-E3BE-E4CF-D0E089284DE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301210" y="3910409"/>
                  <a:ext cx="5302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D8A353C-80D3-9714-F5F6-CFBE5BCEA3AA}"/>
                    </a:ext>
                  </a:extLst>
                </p14:cNvPr>
                <p14:cNvContentPartPr/>
                <p14:nvPr/>
              </p14:nvContentPartPr>
              <p14:xfrm>
                <a:off x="9681730" y="3969089"/>
                <a:ext cx="35640" cy="10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D8A353C-80D3-9714-F5F6-CFBE5BCEA3A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673090" y="3960449"/>
                  <a:ext cx="53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20B7A6E-238A-A99F-2398-1DF0234358A6}"/>
                    </a:ext>
                  </a:extLst>
                </p14:cNvPr>
                <p14:cNvContentPartPr/>
                <p14:nvPr/>
              </p14:nvContentPartPr>
              <p14:xfrm>
                <a:off x="9333610" y="3998609"/>
                <a:ext cx="233640" cy="24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20B7A6E-238A-A99F-2398-1DF0234358A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324970" y="3989609"/>
                  <a:ext cx="251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474AC8B-C3BE-B011-B865-65F06264CC8F}"/>
                    </a:ext>
                  </a:extLst>
                </p14:cNvPr>
                <p14:cNvContentPartPr/>
                <p14:nvPr/>
              </p14:nvContentPartPr>
              <p14:xfrm>
                <a:off x="9861010" y="3995369"/>
                <a:ext cx="1458720" cy="213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474AC8B-C3BE-B011-B865-65F06264CC8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852370" y="3986729"/>
                  <a:ext cx="14763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3554384-462B-5707-80C7-996EF301CCE7}"/>
                    </a:ext>
                  </a:extLst>
                </p14:cNvPr>
                <p14:cNvContentPartPr/>
                <p14:nvPr/>
              </p14:nvContentPartPr>
              <p14:xfrm>
                <a:off x="11426290" y="4029209"/>
                <a:ext cx="336240" cy="163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3554384-462B-5707-80C7-996EF301CCE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417650" y="4020209"/>
                  <a:ext cx="353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1AA28FB-FEA6-F1A4-3718-1D376AACFA60}"/>
                    </a:ext>
                  </a:extLst>
                </p14:cNvPr>
                <p14:cNvContentPartPr/>
                <p14:nvPr/>
              </p14:nvContentPartPr>
              <p14:xfrm>
                <a:off x="11538250" y="3979169"/>
                <a:ext cx="19440" cy="10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1AA28FB-FEA6-F1A4-3718-1D376AACFA6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529610" y="3970529"/>
                  <a:ext cx="37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840E699-A277-0057-E92D-FD3EFB1CA2DF}"/>
                    </a:ext>
                  </a:extLst>
                </p14:cNvPr>
                <p14:cNvContentPartPr/>
                <p14:nvPr/>
              </p14:nvContentPartPr>
              <p14:xfrm>
                <a:off x="9301570" y="4216769"/>
                <a:ext cx="748440" cy="428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840E699-A277-0057-E92D-FD3EFB1CA2D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292930" y="4208129"/>
                  <a:ext cx="7660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45B9201-F415-647F-928E-00ABF6DA2693}"/>
                    </a:ext>
                  </a:extLst>
                </p14:cNvPr>
                <p14:cNvContentPartPr/>
                <p14:nvPr/>
              </p14:nvContentPartPr>
              <p14:xfrm>
                <a:off x="10111570" y="4513049"/>
                <a:ext cx="80280" cy="106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45B9201-F415-647F-928E-00ABF6DA269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102570" y="4504049"/>
                  <a:ext cx="97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0FCBA0F-872A-E916-D8D3-EE7BFB44DE12}"/>
                    </a:ext>
                  </a:extLst>
                </p14:cNvPr>
                <p14:cNvContentPartPr/>
                <p14:nvPr/>
              </p14:nvContentPartPr>
              <p14:xfrm>
                <a:off x="10408570" y="4316489"/>
                <a:ext cx="153360" cy="234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0FCBA0F-872A-E916-D8D3-EE7BFB44DE1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399570" y="4307489"/>
                  <a:ext cx="1710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E085874-DBB0-F2A5-0C73-7EE5FF178B81}"/>
                    </a:ext>
                  </a:extLst>
                </p14:cNvPr>
                <p14:cNvContentPartPr/>
                <p14:nvPr/>
              </p14:nvContentPartPr>
              <p14:xfrm>
                <a:off x="10589650" y="4462289"/>
                <a:ext cx="181800" cy="100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E085874-DBB0-F2A5-0C73-7EE5FF178B8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581010" y="4453649"/>
                  <a:ext cx="199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D4D0047-211C-3F00-F404-F7042A64462D}"/>
                    </a:ext>
                  </a:extLst>
                </p14:cNvPr>
                <p14:cNvContentPartPr/>
                <p14:nvPr/>
              </p14:nvContentPartPr>
              <p14:xfrm>
                <a:off x="10764610" y="4272929"/>
                <a:ext cx="73080" cy="80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D4D0047-211C-3F00-F404-F7042A64462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755970" y="4263929"/>
                  <a:ext cx="907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97A6722-0A85-7DB4-6587-9826E0BCD2B1}"/>
                    </a:ext>
                  </a:extLst>
                </p14:cNvPr>
                <p14:cNvContentPartPr/>
                <p14:nvPr/>
              </p14:nvContentPartPr>
              <p14:xfrm>
                <a:off x="10769290" y="4344569"/>
                <a:ext cx="52200" cy="99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97A6722-0A85-7DB4-6587-9826E0BCD2B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760650" y="4335929"/>
                  <a:ext cx="698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603C0D3-F78B-C033-3AB8-8E93452B631B}"/>
                    </a:ext>
                  </a:extLst>
                </p14:cNvPr>
                <p14:cNvContentPartPr/>
                <p14:nvPr/>
              </p14:nvContentPartPr>
              <p14:xfrm>
                <a:off x="10893850" y="4304609"/>
                <a:ext cx="754920" cy="276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603C0D3-F78B-C033-3AB8-8E93452B631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885210" y="4295609"/>
                  <a:ext cx="7725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2B6D4CB-359E-DC15-1F38-D3C75D8BB5A3}"/>
                    </a:ext>
                  </a:extLst>
                </p14:cNvPr>
                <p14:cNvContentPartPr/>
                <p14:nvPr/>
              </p14:nvContentPartPr>
              <p14:xfrm>
                <a:off x="9296530" y="4603049"/>
                <a:ext cx="885600" cy="303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2B6D4CB-359E-DC15-1F38-D3C75D8BB5A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287890" y="4594049"/>
                  <a:ext cx="9032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04C1C46-EB18-60A7-6D6D-7155F6D7A6F9}"/>
                    </a:ext>
                  </a:extLst>
                </p14:cNvPr>
                <p14:cNvContentPartPr/>
                <p14:nvPr/>
              </p14:nvContentPartPr>
              <p14:xfrm>
                <a:off x="10276450" y="4624649"/>
                <a:ext cx="446760" cy="277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04C1C46-EB18-60A7-6D6D-7155F6D7A6F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267450" y="4615649"/>
                  <a:ext cx="4644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A986CB4-44A1-4D75-18DD-C0451E6574EB}"/>
                    </a:ext>
                  </a:extLst>
                </p14:cNvPr>
                <p14:cNvContentPartPr/>
                <p14:nvPr/>
              </p14:nvContentPartPr>
              <p14:xfrm>
                <a:off x="10504330" y="4741649"/>
                <a:ext cx="118440" cy="133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A986CB4-44A1-4D75-18DD-C0451E6574E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495330" y="4732649"/>
                  <a:ext cx="136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1DEC39A-446E-9438-A56E-C3D1E798BE01}"/>
                    </a:ext>
                  </a:extLst>
                </p14:cNvPr>
                <p14:cNvContentPartPr/>
                <p14:nvPr/>
              </p14:nvContentPartPr>
              <p14:xfrm>
                <a:off x="10945690" y="4606289"/>
                <a:ext cx="648000" cy="323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1DEC39A-446E-9438-A56E-C3D1E798BE0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936690" y="4597649"/>
                  <a:ext cx="665640" cy="34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ABE6B911-3777-9A61-6FDB-ED01DD956B05}"/>
              </a:ext>
            </a:extLst>
          </p:cNvPr>
          <p:cNvGrpSpPr/>
          <p:nvPr/>
        </p:nvGrpSpPr>
        <p:grpSpPr>
          <a:xfrm>
            <a:off x="7244170" y="5491529"/>
            <a:ext cx="1587960" cy="676800"/>
            <a:chOff x="7244170" y="5491529"/>
            <a:chExt cx="1587960" cy="67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6EC5D90-F1EA-AFA3-FBBE-23E7B43E3DBA}"/>
                    </a:ext>
                  </a:extLst>
                </p14:cNvPr>
                <p14:cNvContentPartPr/>
                <p14:nvPr/>
              </p14:nvContentPartPr>
              <p14:xfrm>
                <a:off x="7338490" y="5687009"/>
                <a:ext cx="313920" cy="288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6EC5D90-F1EA-AFA3-FBBE-23E7B43E3DB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329490" y="5678009"/>
                  <a:ext cx="3315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AAF5823-7BA4-6F42-33FA-80341E60E38D}"/>
                    </a:ext>
                  </a:extLst>
                </p14:cNvPr>
                <p14:cNvContentPartPr/>
                <p14:nvPr/>
              </p14:nvContentPartPr>
              <p14:xfrm>
                <a:off x="7244170" y="5625449"/>
                <a:ext cx="143640" cy="222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AAF5823-7BA4-6F42-33FA-80341E60E38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235170" y="5616809"/>
                  <a:ext cx="1612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2C3C35E-4746-9570-5141-726BE136B330}"/>
                    </a:ext>
                  </a:extLst>
                </p14:cNvPr>
                <p14:cNvContentPartPr/>
                <p14:nvPr/>
              </p14:nvContentPartPr>
              <p14:xfrm>
                <a:off x="7768330" y="5852609"/>
                <a:ext cx="621000" cy="315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2C3C35E-4746-9570-5141-726BE136B33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759330" y="5843609"/>
                  <a:ext cx="6386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C158685-8902-8E62-9909-00BA25222E9E}"/>
                    </a:ext>
                  </a:extLst>
                </p14:cNvPr>
                <p14:cNvContentPartPr/>
                <p14:nvPr/>
              </p14:nvContentPartPr>
              <p14:xfrm>
                <a:off x="8043730" y="5524649"/>
                <a:ext cx="788400" cy="256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C158685-8902-8E62-9909-00BA25222E9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034730" y="5516009"/>
                  <a:ext cx="8060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4C98347-F2B4-C2E4-5550-427557A1AE01}"/>
                    </a:ext>
                  </a:extLst>
                </p14:cNvPr>
                <p14:cNvContentPartPr/>
                <p14:nvPr/>
              </p14:nvContentPartPr>
              <p14:xfrm>
                <a:off x="8016370" y="5491529"/>
                <a:ext cx="164160" cy="164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4C98347-F2B4-C2E4-5550-427557A1AE0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007370" y="5482889"/>
                  <a:ext cx="18180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0743F64F-F004-5D4A-3431-D56FEA909FC2}"/>
              </a:ext>
            </a:extLst>
          </p:cNvPr>
          <p:cNvGrpSpPr/>
          <p:nvPr/>
        </p:nvGrpSpPr>
        <p:grpSpPr>
          <a:xfrm>
            <a:off x="8916370" y="5442209"/>
            <a:ext cx="2762640" cy="1251360"/>
            <a:chOff x="8916370" y="5442209"/>
            <a:chExt cx="2762640" cy="12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2834D2A-27E1-C871-66F7-66F46BED63E6}"/>
                    </a:ext>
                  </a:extLst>
                </p14:cNvPr>
                <p14:cNvContentPartPr/>
                <p14:nvPr/>
              </p14:nvContentPartPr>
              <p14:xfrm>
                <a:off x="8916370" y="5472089"/>
                <a:ext cx="832320" cy="377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2834D2A-27E1-C871-66F7-66F46BED63E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907370" y="5463089"/>
                  <a:ext cx="84996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FCC77C2-BA46-B89B-46D7-300EB1BEEE91}"/>
                    </a:ext>
                  </a:extLst>
                </p14:cNvPr>
                <p14:cNvContentPartPr/>
                <p14:nvPr/>
              </p14:nvContentPartPr>
              <p14:xfrm>
                <a:off x="9833650" y="5442209"/>
                <a:ext cx="346680" cy="360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FCC77C2-BA46-B89B-46D7-300EB1BEEE9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825010" y="5433569"/>
                  <a:ext cx="3643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8FADC6F-5A7C-48AE-CE03-764CA257F4AD}"/>
                    </a:ext>
                  </a:extLst>
                </p14:cNvPr>
                <p14:cNvContentPartPr/>
                <p14:nvPr/>
              </p14:nvContentPartPr>
              <p14:xfrm>
                <a:off x="10221010" y="5631569"/>
                <a:ext cx="377280" cy="178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8FADC6F-5A7C-48AE-CE03-764CA257F4A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212370" y="5622929"/>
                  <a:ext cx="3949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9E4BC8D-1724-1ECF-4662-E03166A8DE30}"/>
                    </a:ext>
                  </a:extLst>
                </p14:cNvPr>
                <p14:cNvContentPartPr/>
                <p14:nvPr/>
              </p14:nvContentPartPr>
              <p14:xfrm>
                <a:off x="10392370" y="5478569"/>
                <a:ext cx="57240" cy="11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9E4BC8D-1724-1ECF-4662-E03166A8DE3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383730" y="5469929"/>
                  <a:ext cx="74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8AC54CB-28CC-411D-E9C6-5E0CD39909C0}"/>
                    </a:ext>
                  </a:extLst>
                </p14:cNvPr>
                <p14:cNvContentPartPr/>
                <p14:nvPr/>
              </p14:nvContentPartPr>
              <p14:xfrm>
                <a:off x="10826170" y="5655689"/>
                <a:ext cx="348840" cy="152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8AC54CB-28CC-411D-E9C6-5E0CD39909C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817170" y="5647049"/>
                  <a:ext cx="366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3A82F16-179F-BBDB-F6A3-105CB44DC108}"/>
                    </a:ext>
                  </a:extLst>
                </p14:cNvPr>
                <p14:cNvContentPartPr/>
                <p14:nvPr/>
              </p14:nvContentPartPr>
              <p14:xfrm>
                <a:off x="8973610" y="6044129"/>
                <a:ext cx="689040" cy="167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3A82F16-179F-BBDB-F6A3-105CB44DC10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964970" y="6035129"/>
                  <a:ext cx="706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D147997-CE26-C5F6-5A48-8587DA822874}"/>
                    </a:ext>
                  </a:extLst>
                </p14:cNvPr>
                <p14:cNvContentPartPr/>
                <p14:nvPr/>
              </p14:nvContentPartPr>
              <p14:xfrm>
                <a:off x="9827170" y="5882489"/>
                <a:ext cx="736920" cy="322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D147997-CE26-C5F6-5A48-8587DA82287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818530" y="5873849"/>
                  <a:ext cx="7545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FDE9699-9A87-8575-9F6C-607368D02379}"/>
                    </a:ext>
                  </a:extLst>
                </p14:cNvPr>
                <p14:cNvContentPartPr/>
                <p14:nvPr/>
              </p14:nvContentPartPr>
              <p14:xfrm>
                <a:off x="10293730" y="6000929"/>
                <a:ext cx="218520" cy="36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FDE9699-9A87-8575-9F6C-607368D0237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284730" y="5991929"/>
                  <a:ext cx="236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48429DE-C992-B4D7-6990-3E216929F86A}"/>
                    </a:ext>
                  </a:extLst>
                </p14:cNvPr>
                <p14:cNvContentPartPr/>
                <p14:nvPr/>
              </p14:nvContentPartPr>
              <p14:xfrm>
                <a:off x="9860290" y="5947649"/>
                <a:ext cx="408240" cy="15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48429DE-C992-B4D7-6990-3E216929F86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851290" y="5938649"/>
                  <a:ext cx="425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B5CDC6F-91B9-2CAB-C5BC-70245DE1779A}"/>
                    </a:ext>
                  </a:extLst>
                </p14:cNvPr>
                <p14:cNvContentPartPr/>
                <p14:nvPr/>
              </p14:nvContentPartPr>
              <p14:xfrm>
                <a:off x="10785490" y="5909129"/>
                <a:ext cx="396000" cy="295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B5CDC6F-91B9-2CAB-C5BC-70245DE1779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776490" y="5900489"/>
                  <a:ext cx="4136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2AAEB02-63F0-ED19-ABB1-450A5FDB20B3}"/>
                    </a:ext>
                  </a:extLst>
                </p14:cNvPr>
                <p14:cNvContentPartPr/>
                <p14:nvPr/>
              </p14:nvContentPartPr>
              <p14:xfrm>
                <a:off x="10720690" y="6057089"/>
                <a:ext cx="295200" cy="12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2AAEB02-63F0-ED19-ABB1-450A5FDB20B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712050" y="6048089"/>
                  <a:ext cx="3128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B33DD9E-1965-1DA4-C6E9-0291C41A9882}"/>
                    </a:ext>
                  </a:extLst>
                </p14:cNvPr>
                <p14:cNvContentPartPr/>
                <p14:nvPr/>
              </p14:nvContentPartPr>
              <p14:xfrm>
                <a:off x="9033370" y="6316289"/>
                <a:ext cx="932400" cy="326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B33DD9E-1965-1DA4-C6E9-0291C41A988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024730" y="6307649"/>
                  <a:ext cx="9500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77CB89D-D052-B81A-8446-EB976B07FD66}"/>
                    </a:ext>
                  </a:extLst>
                </p14:cNvPr>
                <p14:cNvContentPartPr/>
                <p14:nvPr/>
              </p14:nvContentPartPr>
              <p14:xfrm>
                <a:off x="9662290" y="6393689"/>
                <a:ext cx="251640" cy="5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77CB89D-D052-B81A-8446-EB976B07FD6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653290" y="6385049"/>
                  <a:ext cx="269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A81EFCE-05A5-D321-D4B3-D0A1BEE60F75}"/>
                    </a:ext>
                  </a:extLst>
                </p14:cNvPr>
                <p14:cNvContentPartPr/>
                <p14:nvPr/>
              </p14:nvContentPartPr>
              <p14:xfrm>
                <a:off x="10185010" y="6382889"/>
                <a:ext cx="686880" cy="310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A81EFCE-05A5-D321-D4B3-D0A1BEE60F7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176370" y="6374249"/>
                  <a:ext cx="7045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9C40A78-5C3B-C202-8FB5-CDA0777A39A6}"/>
                    </a:ext>
                  </a:extLst>
                </p14:cNvPr>
                <p14:cNvContentPartPr/>
                <p14:nvPr/>
              </p14:nvContentPartPr>
              <p14:xfrm>
                <a:off x="11230810" y="6381809"/>
                <a:ext cx="104400" cy="307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9C40A78-5C3B-C202-8FB5-CDA0777A39A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222170" y="6373169"/>
                  <a:ext cx="1220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9E8E766-F401-A8D9-A050-5253CC753C62}"/>
                    </a:ext>
                  </a:extLst>
                </p14:cNvPr>
                <p14:cNvContentPartPr/>
                <p14:nvPr/>
              </p14:nvContentPartPr>
              <p14:xfrm>
                <a:off x="11339890" y="6624449"/>
                <a:ext cx="158040" cy="57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9E8E766-F401-A8D9-A050-5253CC753C6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331250" y="6615809"/>
                  <a:ext cx="1756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E1CE48D-47A0-9875-D3DD-2597A3C322E7}"/>
                    </a:ext>
                  </a:extLst>
                </p14:cNvPr>
                <p14:cNvContentPartPr/>
                <p14:nvPr/>
              </p14:nvContentPartPr>
              <p14:xfrm>
                <a:off x="11569570" y="6266249"/>
                <a:ext cx="109440" cy="108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E1CE48D-47A0-9875-D3DD-2597A3C322E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560570" y="6257249"/>
                  <a:ext cx="127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584FDF5-C175-A224-A684-00F2D528F213}"/>
                    </a:ext>
                  </a:extLst>
                </p14:cNvPr>
                <p14:cNvContentPartPr/>
                <p14:nvPr/>
              </p14:nvContentPartPr>
              <p14:xfrm>
                <a:off x="11559490" y="6404129"/>
                <a:ext cx="106560" cy="84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584FDF5-C175-A224-A684-00F2D528F21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550490" y="6395129"/>
                  <a:ext cx="12420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CADC3C99-16C8-D44F-0F30-76CCF02EF4FE}"/>
              </a:ext>
            </a:extLst>
          </p:cNvPr>
          <p:cNvGrpSpPr/>
          <p:nvPr/>
        </p:nvGrpSpPr>
        <p:grpSpPr>
          <a:xfrm>
            <a:off x="4532290" y="2220569"/>
            <a:ext cx="592920" cy="550080"/>
            <a:chOff x="4532290" y="2220569"/>
            <a:chExt cx="592920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3F002E8-167E-16E2-42C5-22BA0F43114D}"/>
                    </a:ext>
                  </a:extLst>
                </p14:cNvPr>
                <p14:cNvContentPartPr/>
                <p14:nvPr/>
              </p14:nvContentPartPr>
              <p14:xfrm>
                <a:off x="4532290" y="2380409"/>
                <a:ext cx="188280" cy="363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3F002E8-167E-16E2-42C5-22BA0F43114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523290" y="2371769"/>
                  <a:ext cx="2059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0258A91-4AB5-B5C8-7BE0-A81351C4E8BF}"/>
                    </a:ext>
                  </a:extLst>
                </p14:cNvPr>
                <p14:cNvContentPartPr/>
                <p14:nvPr/>
              </p14:nvContentPartPr>
              <p14:xfrm>
                <a:off x="4736770" y="2597489"/>
                <a:ext cx="136800" cy="173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0258A91-4AB5-B5C8-7BE0-A81351C4E8B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728130" y="2588489"/>
                  <a:ext cx="154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D8DBE59-E94C-A959-A9A9-3E876F0AE716}"/>
                    </a:ext>
                  </a:extLst>
                </p14:cNvPr>
                <p14:cNvContentPartPr/>
                <p14:nvPr/>
              </p14:nvContentPartPr>
              <p14:xfrm>
                <a:off x="5001370" y="2220569"/>
                <a:ext cx="102600" cy="78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D8DBE59-E94C-A959-A9A9-3E876F0AE71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992730" y="2211569"/>
                  <a:ext cx="120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42DA49B-B52F-06DF-C267-1DCB5913932E}"/>
                    </a:ext>
                  </a:extLst>
                </p14:cNvPr>
                <p14:cNvContentPartPr/>
                <p14:nvPr/>
              </p14:nvContentPartPr>
              <p14:xfrm>
                <a:off x="4989850" y="2320649"/>
                <a:ext cx="135360" cy="145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42DA49B-B52F-06DF-C267-1DCB5913932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981210" y="2312009"/>
                  <a:ext cx="15300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5A3AB673-1053-0745-C09A-C3D69AE9D873}"/>
              </a:ext>
            </a:extLst>
          </p:cNvPr>
          <p:cNvGrpSpPr/>
          <p:nvPr/>
        </p:nvGrpSpPr>
        <p:grpSpPr>
          <a:xfrm>
            <a:off x="2461939" y="5239934"/>
            <a:ext cx="1149840" cy="232560"/>
            <a:chOff x="2527450" y="4745249"/>
            <a:chExt cx="114984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FFEA77C-EEC6-1515-6758-78F3363F90FC}"/>
                    </a:ext>
                  </a:extLst>
                </p14:cNvPr>
                <p14:cNvContentPartPr/>
                <p14:nvPr/>
              </p14:nvContentPartPr>
              <p14:xfrm>
                <a:off x="2527450" y="4908689"/>
                <a:ext cx="131760" cy="13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FFEA77C-EEC6-1515-6758-78F3363F90F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518810" y="4900049"/>
                  <a:ext cx="149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1725416-9331-48CE-855E-A08325D79591}"/>
                    </a:ext>
                  </a:extLst>
                </p14:cNvPr>
                <p14:cNvContentPartPr/>
                <p14:nvPr/>
              </p14:nvContentPartPr>
              <p14:xfrm>
                <a:off x="2783770" y="4745249"/>
                <a:ext cx="119520" cy="1324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1725416-9331-48CE-855E-A08325D7959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774770" y="4736249"/>
                  <a:ext cx="137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8965A76-7464-6B48-C955-F8A53DF7C499}"/>
                    </a:ext>
                  </a:extLst>
                </p14:cNvPr>
                <p14:cNvContentPartPr/>
                <p14:nvPr/>
              </p14:nvContentPartPr>
              <p14:xfrm>
                <a:off x="2790970" y="4900049"/>
                <a:ext cx="99000" cy="777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8965A76-7464-6B48-C955-F8A53DF7C49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782330" y="4891409"/>
                  <a:ext cx="1166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3B996F1-47FE-0A49-341C-40712932552A}"/>
                    </a:ext>
                  </a:extLst>
                </p14:cNvPr>
                <p14:cNvContentPartPr/>
                <p14:nvPr/>
              </p14:nvContentPartPr>
              <p14:xfrm>
                <a:off x="2952250" y="4929209"/>
                <a:ext cx="8640" cy="32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3B996F1-47FE-0A49-341C-40712932552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943250" y="4920209"/>
                  <a:ext cx="26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F73C500-ABA2-B3BB-5CA5-F204C02CA71E}"/>
                    </a:ext>
                  </a:extLst>
                </p14:cNvPr>
                <p14:cNvContentPartPr/>
                <p14:nvPr/>
              </p14:nvContentPartPr>
              <p14:xfrm>
                <a:off x="3101650" y="4779809"/>
                <a:ext cx="64080" cy="1458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F73C500-ABA2-B3BB-5CA5-F204C02CA71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093010" y="4770809"/>
                  <a:ext cx="81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6AFBED2-070A-B49F-064C-916DEB8A5A5F}"/>
                    </a:ext>
                  </a:extLst>
                </p14:cNvPr>
                <p14:cNvContentPartPr/>
                <p14:nvPr/>
              </p14:nvContentPartPr>
              <p14:xfrm>
                <a:off x="3199570" y="4802129"/>
                <a:ext cx="117000" cy="126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6AFBED2-070A-B49F-064C-916DEB8A5A5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190930" y="4793489"/>
                  <a:ext cx="134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91130CE-4E29-F625-7F4F-06C344AF31EB}"/>
                    </a:ext>
                  </a:extLst>
                </p14:cNvPr>
                <p14:cNvContentPartPr/>
                <p14:nvPr/>
              </p14:nvContentPartPr>
              <p14:xfrm>
                <a:off x="3396130" y="4784489"/>
                <a:ext cx="86400" cy="1656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91130CE-4E29-F625-7F4F-06C344AF31E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387130" y="4775849"/>
                  <a:ext cx="104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29F2019-B963-FF0C-242E-AE41FB933882}"/>
                    </a:ext>
                  </a:extLst>
                </p14:cNvPr>
                <p14:cNvContentPartPr/>
                <p14:nvPr/>
              </p14:nvContentPartPr>
              <p14:xfrm>
                <a:off x="3523930" y="4790969"/>
                <a:ext cx="93240" cy="160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29F2019-B963-FF0C-242E-AE41FB93388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514930" y="4781969"/>
                  <a:ext cx="110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E86F9DB-18B0-AF63-C838-063CA74B4A4F}"/>
                    </a:ext>
                  </a:extLst>
                </p14:cNvPr>
                <p14:cNvContentPartPr/>
                <p14:nvPr/>
              </p14:nvContentPartPr>
              <p14:xfrm>
                <a:off x="3664690" y="4773689"/>
                <a:ext cx="12600" cy="194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E86F9DB-18B0-AF63-C838-063CA74B4A4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656050" y="4764689"/>
                  <a:ext cx="30240" cy="21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27A67923-96C9-54AA-5005-ABD95F4B24A6}"/>
                  </a:ext>
                </a:extLst>
              </p14:cNvPr>
              <p14:cNvContentPartPr/>
              <p14:nvPr/>
            </p14:nvContentPartPr>
            <p14:xfrm>
              <a:off x="1869730" y="3156209"/>
              <a:ext cx="3240" cy="324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27A67923-96C9-54AA-5005-ABD95F4B24A6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860730" y="3147569"/>
                <a:ext cx="2088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9" name="Group 298">
            <a:extLst>
              <a:ext uri="{FF2B5EF4-FFF2-40B4-BE49-F238E27FC236}">
                <a16:creationId xmlns:a16="http://schemas.microsoft.com/office/drawing/2014/main" id="{421EC58C-8BB5-D1C8-18D8-446696034845}"/>
              </a:ext>
            </a:extLst>
          </p:cNvPr>
          <p:cNvGrpSpPr/>
          <p:nvPr/>
        </p:nvGrpSpPr>
        <p:grpSpPr>
          <a:xfrm>
            <a:off x="143890" y="2733569"/>
            <a:ext cx="3507840" cy="1007640"/>
            <a:chOff x="143890" y="2733569"/>
            <a:chExt cx="3507840" cy="100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CE30698-557A-D4AA-74FF-7B2C655FD809}"/>
                    </a:ext>
                  </a:extLst>
                </p14:cNvPr>
                <p14:cNvContentPartPr/>
                <p14:nvPr/>
              </p14:nvContentPartPr>
              <p14:xfrm>
                <a:off x="1943170" y="2959649"/>
                <a:ext cx="25560" cy="414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CE30698-557A-D4AA-74FF-7B2C655FD80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934170" y="2950649"/>
                  <a:ext cx="432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28552AF-5AAF-B304-8F5D-4519F0B7C296}"/>
                    </a:ext>
                  </a:extLst>
                </p14:cNvPr>
                <p14:cNvContentPartPr/>
                <p14:nvPr/>
              </p14:nvContentPartPr>
              <p14:xfrm>
                <a:off x="2054410" y="2789369"/>
                <a:ext cx="113760" cy="2203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28552AF-5AAF-B304-8F5D-4519F0B7C29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045410" y="2780729"/>
                  <a:ext cx="1314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CFCC8E7-85C7-025C-344B-4440C81E79D1}"/>
                    </a:ext>
                  </a:extLst>
                </p14:cNvPr>
                <p14:cNvContentPartPr/>
                <p14:nvPr/>
              </p14:nvContentPartPr>
              <p14:xfrm>
                <a:off x="2270410" y="2766329"/>
                <a:ext cx="7560" cy="2304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CFCC8E7-85C7-025C-344B-4440C81E79D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261770" y="2757689"/>
                  <a:ext cx="25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FBEDD58-8EB7-97E8-544F-E109A25EF783}"/>
                    </a:ext>
                  </a:extLst>
                </p14:cNvPr>
                <p14:cNvContentPartPr/>
                <p14:nvPr/>
              </p14:nvContentPartPr>
              <p14:xfrm>
                <a:off x="2398930" y="2776769"/>
                <a:ext cx="179640" cy="2167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FBEDD58-8EB7-97E8-544F-E109A25EF78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389930" y="2768129"/>
                  <a:ext cx="1972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295783E-0B9B-3D7D-F9A8-BAF4310A0E66}"/>
                    </a:ext>
                  </a:extLst>
                </p14:cNvPr>
                <p14:cNvContentPartPr/>
                <p14:nvPr/>
              </p14:nvContentPartPr>
              <p14:xfrm>
                <a:off x="2620330" y="2871449"/>
                <a:ext cx="81360" cy="100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295783E-0B9B-3D7D-F9A8-BAF4310A0E6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611690" y="2862809"/>
                  <a:ext cx="99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61B8747-0FDA-179A-F26E-FD67FDFF9BD1}"/>
                    </a:ext>
                  </a:extLst>
                </p14:cNvPr>
                <p14:cNvContentPartPr/>
                <p14:nvPr/>
              </p14:nvContentPartPr>
              <p14:xfrm>
                <a:off x="2768290" y="2733569"/>
                <a:ext cx="138960" cy="2437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61B8747-0FDA-179A-F26E-FD67FDFF9BD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759290" y="2724569"/>
                  <a:ext cx="1566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39864EF-9E47-0E37-8B50-5CA90741C9B8}"/>
                    </a:ext>
                  </a:extLst>
                </p14:cNvPr>
                <p14:cNvContentPartPr/>
                <p14:nvPr/>
              </p14:nvContentPartPr>
              <p14:xfrm>
                <a:off x="143890" y="2801969"/>
                <a:ext cx="243360" cy="210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39864EF-9E47-0E37-8B50-5CA90741C9B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35250" y="2792969"/>
                  <a:ext cx="261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F035088-C752-590A-F12D-60646E069AE4}"/>
                    </a:ext>
                  </a:extLst>
                </p14:cNvPr>
                <p14:cNvContentPartPr/>
                <p14:nvPr/>
              </p14:nvContentPartPr>
              <p14:xfrm>
                <a:off x="246130" y="2929409"/>
                <a:ext cx="123840" cy="97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F035088-C752-590A-F12D-60646E069AE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37490" y="2920769"/>
                  <a:ext cx="141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A168703-5E07-95B6-D70C-CA83494926AF}"/>
                    </a:ext>
                  </a:extLst>
                </p14:cNvPr>
                <p14:cNvContentPartPr/>
                <p14:nvPr/>
              </p14:nvContentPartPr>
              <p14:xfrm>
                <a:off x="543130" y="2927609"/>
                <a:ext cx="90360" cy="79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A168703-5E07-95B6-D70C-CA83494926A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34130" y="2918969"/>
                  <a:ext cx="108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9C95A3E-0C9A-FFB0-1EB0-CC858D38F251}"/>
                    </a:ext>
                  </a:extLst>
                </p14:cNvPr>
                <p14:cNvContentPartPr/>
                <p14:nvPr/>
              </p14:nvContentPartPr>
              <p14:xfrm>
                <a:off x="668050" y="2935169"/>
                <a:ext cx="72000" cy="820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9C95A3E-0C9A-FFB0-1EB0-CC858D38F25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59410" y="2926529"/>
                  <a:ext cx="89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7A44A16-4D5D-0419-F807-C74390942AA6}"/>
                    </a:ext>
                  </a:extLst>
                </p14:cNvPr>
                <p14:cNvContentPartPr/>
                <p14:nvPr/>
              </p14:nvContentPartPr>
              <p14:xfrm>
                <a:off x="817450" y="2772449"/>
                <a:ext cx="8640" cy="259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7A44A16-4D5D-0419-F807-C74390942AA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08810" y="2763449"/>
                  <a:ext cx="262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D5410F4-DB9A-8820-6887-502624435CA2}"/>
                    </a:ext>
                  </a:extLst>
                </p14:cNvPr>
                <p14:cNvContentPartPr/>
                <p14:nvPr/>
              </p14:nvContentPartPr>
              <p14:xfrm>
                <a:off x="896650" y="2953529"/>
                <a:ext cx="104400" cy="90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D5410F4-DB9A-8820-6887-502624435CA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87650" y="2944529"/>
                  <a:ext cx="122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6FF6796-E924-6844-80E4-A7C9AD322521}"/>
                    </a:ext>
                  </a:extLst>
                </p14:cNvPr>
                <p14:cNvContentPartPr/>
                <p14:nvPr/>
              </p14:nvContentPartPr>
              <p14:xfrm>
                <a:off x="1065130" y="2949929"/>
                <a:ext cx="108720" cy="73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6FF6796-E924-6844-80E4-A7C9AD32252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56130" y="2940929"/>
                  <a:ext cx="1263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C16C1BA-BB7C-A1FA-6234-C7E298A0C8CB}"/>
                    </a:ext>
                  </a:extLst>
                </p14:cNvPr>
                <p14:cNvContentPartPr/>
                <p14:nvPr/>
              </p14:nvContentPartPr>
              <p14:xfrm>
                <a:off x="1183210" y="2931929"/>
                <a:ext cx="76320" cy="87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C16C1BA-BB7C-A1FA-6234-C7E298A0C8C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74570" y="2922929"/>
                  <a:ext cx="93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972604B-2E6B-E315-6FBE-EFCFF925506F}"/>
                    </a:ext>
                  </a:extLst>
                </p14:cNvPr>
                <p14:cNvContentPartPr/>
                <p14:nvPr/>
              </p14:nvContentPartPr>
              <p14:xfrm>
                <a:off x="1314250" y="2834009"/>
                <a:ext cx="215280" cy="182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972604B-2E6B-E315-6FBE-EFCFF925506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305610" y="2825009"/>
                  <a:ext cx="2329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386CA86-3F2D-7919-661B-79CBAA95EF15}"/>
                    </a:ext>
                  </a:extLst>
                </p14:cNvPr>
                <p14:cNvContentPartPr/>
                <p14:nvPr/>
              </p14:nvContentPartPr>
              <p14:xfrm>
                <a:off x="1673170" y="2921129"/>
                <a:ext cx="116640" cy="17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386CA86-3F2D-7919-661B-79CBAA95EF1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664530" y="2912489"/>
                  <a:ext cx="134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F4C1D95-09A9-5454-7792-DDAFD8159DB9}"/>
                    </a:ext>
                  </a:extLst>
                </p14:cNvPr>
                <p14:cNvContentPartPr/>
                <p14:nvPr/>
              </p14:nvContentPartPr>
              <p14:xfrm>
                <a:off x="1692250" y="2974049"/>
                <a:ext cx="133920" cy="7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F4C1D95-09A9-5454-7792-DDAFD8159DB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683610" y="2965049"/>
                  <a:ext cx="151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4170945-5687-7AEA-F99F-A88BC14DBC1D}"/>
                    </a:ext>
                  </a:extLst>
                </p14:cNvPr>
                <p14:cNvContentPartPr/>
                <p14:nvPr/>
              </p14:nvContentPartPr>
              <p14:xfrm>
                <a:off x="171250" y="3184649"/>
                <a:ext cx="5760" cy="860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4170945-5687-7AEA-F99F-A88BC14DBC1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62250" y="3176009"/>
                  <a:ext cx="23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BBAFAE7-F7FA-6C76-A0A8-1C9993CEF648}"/>
                    </a:ext>
                  </a:extLst>
                </p14:cNvPr>
                <p14:cNvContentPartPr/>
                <p14:nvPr/>
              </p14:nvContentPartPr>
              <p14:xfrm>
                <a:off x="153610" y="3073049"/>
                <a:ext cx="6840" cy="136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BBAFAE7-F7FA-6C76-A0A8-1C9993CEF64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44970" y="3064409"/>
                  <a:ext cx="24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3762DB7-4407-0ABF-15F2-9136542E16E0}"/>
                    </a:ext>
                  </a:extLst>
                </p14:cNvPr>
                <p14:cNvContentPartPr/>
                <p14:nvPr/>
              </p14:nvContentPartPr>
              <p14:xfrm>
                <a:off x="208690" y="3170609"/>
                <a:ext cx="96120" cy="810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3762DB7-4407-0ABF-15F2-9136542E16E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99690" y="3161969"/>
                  <a:ext cx="113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36D7545-E1D3-2B05-F0E3-F784E756BA9F}"/>
                    </a:ext>
                  </a:extLst>
                </p14:cNvPr>
                <p14:cNvContentPartPr/>
                <p14:nvPr/>
              </p14:nvContentPartPr>
              <p14:xfrm>
                <a:off x="402370" y="3221369"/>
                <a:ext cx="54360" cy="619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36D7545-E1D3-2B05-F0E3-F784E756BA9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93370" y="3212729"/>
                  <a:ext cx="72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2F33909-BC42-2AEE-B670-EE928804F7DD}"/>
                    </a:ext>
                  </a:extLst>
                </p14:cNvPr>
                <p14:cNvContentPartPr/>
                <p14:nvPr/>
              </p14:nvContentPartPr>
              <p14:xfrm>
                <a:off x="444850" y="3070889"/>
                <a:ext cx="5040" cy="2084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2F33909-BC42-2AEE-B670-EE928804F7D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36210" y="3061889"/>
                  <a:ext cx="226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173DAB6-A150-E52A-C011-7C9679F0E9DC}"/>
                    </a:ext>
                  </a:extLst>
                </p14:cNvPr>
                <p14:cNvContentPartPr/>
                <p14:nvPr/>
              </p14:nvContentPartPr>
              <p14:xfrm>
                <a:off x="497050" y="3210209"/>
                <a:ext cx="110160" cy="619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173DAB6-A150-E52A-C011-7C9679F0E9D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88410" y="3201569"/>
                  <a:ext cx="127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98EDBEB-5189-A1FC-D79F-A5DA0B5B267B}"/>
                    </a:ext>
                  </a:extLst>
                </p14:cNvPr>
                <p14:cNvContentPartPr/>
                <p14:nvPr/>
              </p14:nvContentPartPr>
              <p14:xfrm>
                <a:off x="621250" y="3215969"/>
                <a:ext cx="45720" cy="558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98EDBEB-5189-A1FC-D79F-A5DA0B5B267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12610" y="3207329"/>
                  <a:ext cx="633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E096BFF-944F-E69F-F915-8DF89BCB40BD}"/>
                    </a:ext>
                  </a:extLst>
                </p14:cNvPr>
                <p14:cNvContentPartPr/>
                <p14:nvPr/>
              </p14:nvContentPartPr>
              <p14:xfrm>
                <a:off x="729970" y="3050009"/>
                <a:ext cx="11880" cy="2397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E096BFF-944F-E69F-F915-8DF89BCB40B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21330" y="3041009"/>
                  <a:ext cx="295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FF90183-F968-F7C4-33EA-879F1DC43E4A}"/>
                    </a:ext>
                  </a:extLst>
                </p14:cNvPr>
                <p14:cNvContentPartPr/>
                <p14:nvPr/>
              </p14:nvContentPartPr>
              <p14:xfrm>
                <a:off x="692530" y="3188969"/>
                <a:ext cx="120600" cy="212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FF90183-F968-F7C4-33EA-879F1DC43E4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83530" y="3179969"/>
                  <a:ext cx="138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8DFDF88-6821-262B-0894-86F30C4FA360}"/>
                    </a:ext>
                  </a:extLst>
                </p14:cNvPr>
                <p14:cNvContentPartPr/>
                <p14:nvPr/>
              </p14:nvContentPartPr>
              <p14:xfrm>
                <a:off x="862810" y="3168449"/>
                <a:ext cx="11160" cy="1008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8DFDF88-6821-262B-0894-86F30C4FA36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54170" y="3159449"/>
                  <a:ext cx="28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C512D71-6281-9EA8-2044-EA5CB068B139}"/>
                    </a:ext>
                  </a:extLst>
                </p14:cNvPr>
                <p14:cNvContentPartPr/>
                <p14:nvPr/>
              </p14:nvContentPartPr>
              <p14:xfrm>
                <a:off x="965770" y="3100409"/>
                <a:ext cx="86400" cy="1760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C512D71-6281-9EA8-2044-EA5CB068B13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57130" y="3091409"/>
                  <a:ext cx="1040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41AB900-AF5D-CDA5-43A9-68F9C0C80B8D}"/>
                    </a:ext>
                  </a:extLst>
                </p14:cNvPr>
                <p14:cNvContentPartPr/>
                <p14:nvPr/>
              </p14:nvContentPartPr>
              <p14:xfrm>
                <a:off x="933370" y="3217409"/>
                <a:ext cx="133200" cy="115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41AB900-AF5D-CDA5-43A9-68F9C0C80B8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24730" y="3208769"/>
                  <a:ext cx="150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D39A1B7-D987-E6D3-659C-C1A92D7AF90A}"/>
                    </a:ext>
                  </a:extLst>
                </p14:cNvPr>
                <p14:cNvContentPartPr/>
                <p14:nvPr/>
              </p14:nvContentPartPr>
              <p14:xfrm>
                <a:off x="1099330" y="3163409"/>
                <a:ext cx="24120" cy="1252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D39A1B7-D987-E6D3-659C-C1A92D7AF90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90330" y="3154769"/>
                  <a:ext cx="41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909016E-2C5F-E4C0-D79A-6C05EA6878B3}"/>
                    </a:ext>
                  </a:extLst>
                </p14:cNvPr>
                <p14:cNvContentPartPr/>
                <p14:nvPr/>
              </p14:nvContentPartPr>
              <p14:xfrm>
                <a:off x="1156570" y="3236489"/>
                <a:ext cx="57960" cy="547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909016E-2C5F-E4C0-D79A-6C05EA6878B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47570" y="3227849"/>
                  <a:ext cx="75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FFC02D1-C588-0A98-419F-EB9AB605BE93}"/>
                    </a:ext>
                  </a:extLst>
                </p14:cNvPr>
                <p14:cNvContentPartPr/>
                <p14:nvPr/>
              </p14:nvContentPartPr>
              <p14:xfrm>
                <a:off x="1223530" y="3191129"/>
                <a:ext cx="127080" cy="1425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FFC02D1-C588-0A98-419F-EB9AB605BE9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214890" y="3182129"/>
                  <a:ext cx="144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9D122BB-B676-EF59-9355-92FF2880ACC0}"/>
                    </a:ext>
                  </a:extLst>
                </p14:cNvPr>
                <p14:cNvContentPartPr/>
                <p14:nvPr/>
              </p14:nvContentPartPr>
              <p14:xfrm>
                <a:off x="1604050" y="3234689"/>
                <a:ext cx="277200" cy="918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9D122BB-B676-EF59-9355-92FF2880ACC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595050" y="3225689"/>
                  <a:ext cx="294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7A55298-CF0A-E5B8-A590-5651C2597F47}"/>
                    </a:ext>
                  </a:extLst>
                </p14:cNvPr>
                <p14:cNvContentPartPr/>
                <p14:nvPr/>
              </p14:nvContentPartPr>
              <p14:xfrm>
                <a:off x="1915090" y="3231809"/>
                <a:ext cx="297720" cy="2584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7A55298-CF0A-E5B8-A590-5651C2597F4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906090" y="3222809"/>
                  <a:ext cx="3153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0C52F69-DAE0-3E71-2B56-93D2C5EF5030}"/>
                    </a:ext>
                  </a:extLst>
                </p14:cNvPr>
                <p14:cNvContentPartPr/>
                <p14:nvPr/>
              </p14:nvContentPartPr>
              <p14:xfrm>
                <a:off x="2272210" y="3232889"/>
                <a:ext cx="104400" cy="1792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0C52F69-DAE0-3E71-2B56-93D2C5EF503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263210" y="3224249"/>
                  <a:ext cx="122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85B4956-B122-17D6-7814-6CD4AF9855C8}"/>
                    </a:ext>
                  </a:extLst>
                </p14:cNvPr>
                <p14:cNvContentPartPr/>
                <p14:nvPr/>
              </p14:nvContentPartPr>
              <p14:xfrm>
                <a:off x="2266450" y="3220289"/>
                <a:ext cx="72360" cy="802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85B4956-B122-17D6-7814-6CD4AF9855C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257450" y="3211289"/>
                  <a:ext cx="90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12DCF24-9AD6-81C3-C9C7-5DF48999B898}"/>
                    </a:ext>
                  </a:extLst>
                </p14:cNvPr>
                <p14:cNvContentPartPr/>
                <p14:nvPr/>
              </p14:nvContentPartPr>
              <p14:xfrm>
                <a:off x="2563810" y="3240089"/>
                <a:ext cx="60840" cy="511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12DCF24-9AD6-81C3-C9C7-5DF48999B89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555170" y="3231089"/>
                  <a:ext cx="784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97B8D0C-C3CA-00FB-2A82-06EEEA37EC5B}"/>
                    </a:ext>
                  </a:extLst>
                </p14:cNvPr>
                <p14:cNvContentPartPr/>
                <p14:nvPr/>
              </p14:nvContentPartPr>
              <p14:xfrm>
                <a:off x="2683690" y="3088529"/>
                <a:ext cx="36720" cy="2152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97B8D0C-C3CA-00FB-2A82-06EEEA37EC5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675050" y="3079889"/>
                  <a:ext cx="543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AE43344C-10C6-8076-E8A4-85285AA565DA}"/>
                    </a:ext>
                  </a:extLst>
                </p14:cNvPr>
                <p14:cNvContentPartPr/>
                <p14:nvPr/>
              </p14:nvContentPartPr>
              <p14:xfrm>
                <a:off x="2643010" y="3221369"/>
                <a:ext cx="87840" cy="158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AE43344C-10C6-8076-E8A4-85285AA565D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634010" y="3212729"/>
                  <a:ext cx="105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86228D4-C5C5-42E7-93D1-3490F3225859}"/>
                    </a:ext>
                  </a:extLst>
                </p14:cNvPr>
                <p14:cNvContentPartPr/>
                <p14:nvPr/>
              </p14:nvContentPartPr>
              <p14:xfrm>
                <a:off x="2916970" y="3055049"/>
                <a:ext cx="126000" cy="2325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86228D4-C5C5-42E7-93D1-3490F322585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907970" y="3046049"/>
                  <a:ext cx="1436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E6E3CC3-AA7F-046E-F045-F1126A329EFC}"/>
                    </a:ext>
                  </a:extLst>
                </p14:cNvPr>
                <p14:cNvContentPartPr/>
                <p14:nvPr/>
              </p14:nvContentPartPr>
              <p14:xfrm>
                <a:off x="3090130" y="3206969"/>
                <a:ext cx="77760" cy="648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E6E3CC3-AA7F-046E-F045-F1126A329EF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081130" y="3197969"/>
                  <a:ext cx="95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E7E4F0D-14C6-F830-D2D9-2A52BEBA818D}"/>
                    </a:ext>
                  </a:extLst>
                </p14:cNvPr>
                <p14:cNvContentPartPr/>
                <p14:nvPr/>
              </p14:nvContentPartPr>
              <p14:xfrm>
                <a:off x="3144490" y="2979449"/>
                <a:ext cx="123120" cy="928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E7E4F0D-14C6-F830-D2D9-2A52BEBA818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135490" y="2970809"/>
                  <a:ext cx="140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8B10497C-7B15-9900-F7E0-8BAB4CBECC69}"/>
                    </a:ext>
                  </a:extLst>
                </p14:cNvPr>
                <p14:cNvContentPartPr/>
                <p14:nvPr/>
              </p14:nvContentPartPr>
              <p14:xfrm>
                <a:off x="3373450" y="3096809"/>
                <a:ext cx="4320" cy="1634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8B10497C-7B15-9900-F7E0-8BAB4CBECC6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364810" y="3088169"/>
                  <a:ext cx="21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3A11C083-D82F-AAFC-CF7F-CD058C7F9F91}"/>
                    </a:ext>
                  </a:extLst>
                </p14:cNvPr>
                <p14:cNvContentPartPr/>
                <p14:nvPr/>
              </p14:nvContentPartPr>
              <p14:xfrm>
                <a:off x="3337450" y="3187889"/>
                <a:ext cx="89640" cy="252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3A11C083-D82F-AAFC-CF7F-CD058C7F9F9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328450" y="3179249"/>
                  <a:ext cx="107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3287680-9D8C-46A8-6BCF-A556D72798DD}"/>
                    </a:ext>
                  </a:extLst>
                </p14:cNvPr>
                <p14:cNvContentPartPr/>
                <p14:nvPr/>
              </p14:nvContentPartPr>
              <p14:xfrm>
                <a:off x="3547330" y="3081329"/>
                <a:ext cx="104400" cy="1555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3287680-9D8C-46A8-6BCF-A556D72798D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538690" y="3072689"/>
                  <a:ext cx="122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E5AB804-30D0-F527-D7AA-1A1E572EC160}"/>
                    </a:ext>
                  </a:extLst>
                </p14:cNvPr>
                <p14:cNvContentPartPr/>
                <p14:nvPr/>
              </p14:nvContentPartPr>
              <p14:xfrm>
                <a:off x="168010" y="3462209"/>
                <a:ext cx="127440" cy="997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E5AB804-30D0-F527-D7AA-1A1E572EC16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59010" y="3453209"/>
                  <a:ext cx="145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6FEF801-7BFF-B650-81F1-EFF0B9989504}"/>
                    </a:ext>
                  </a:extLst>
                </p14:cNvPr>
                <p14:cNvContentPartPr/>
                <p14:nvPr/>
              </p14:nvContentPartPr>
              <p14:xfrm>
                <a:off x="350170" y="3354929"/>
                <a:ext cx="105480" cy="1886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6FEF801-7BFF-B650-81F1-EFF0B998950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41170" y="3345929"/>
                  <a:ext cx="123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CB1478E-5F11-9DBC-3BD7-1C7EF16412D6}"/>
                    </a:ext>
                  </a:extLst>
                </p14:cNvPr>
                <p14:cNvContentPartPr/>
                <p14:nvPr/>
              </p14:nvContentPartPr>
              <p14:xfrm>
                <a:off x="490210" y="3487769"/>
                <a:ext cx="73440" cy="392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CB1478E-5F11-9DBC-3BD7-1C7EF16412D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81570" y="3478769"/>
                  <a:ext cx="91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4D31F45-2482-BF3C-C522-EEF65B521468}"/>
                    </a:ext>
                  </a:extLst>
                </p14:cNvPr>
                <p14:cNvContentPartPr/>
                <p14:nvPr/>
              </p14:nvContentPartPr>
              <p14:xfrm>
                <a:off x="627370" y="3454289"/>
                <a:ext cx="94680" cy="975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4D31F45-2482-BF3C-C522-EEF65B52146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18730" y="3445289"/>
                  <a:ext cx="1123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6F8D8B5-52FE-8722-C076-E9AA7955BD3E}"/>
                    </a:ext>
                  </a:extLst>
                </p14:cNvPr>
                <p14:cNvContentPartPr/>
                <p14:nvPr/>
              </p14:nvContentPartPr>
              <p14:xfrm>
                <a:off x="780370" y="3462929"/>
                <a:ext cx="104040" cy="684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6F8D8B5-52FE-8722-C076-E9AA7955BD3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71370" y="3453929"/>
                  <a:ext cx="1216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47AA37C9-C706-9B56-A2AC-2FA910EE41E0}"/>
                    </a:ext>
                  </a:extLst>
                </p14:cNvPr>
                <p14:cNvContentPartPr/>
                <p14:nvPr/>
              </p14:nvContentPartPr>
              <p14:xfrm>
                <a:off x="1098610" y="3380849"/>
                <a:ext cx="100800" cy="1800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47AA37C9-C706-9B56-A2AC-2FA910EE41E0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89610" y="3372209"/>
                  <a:ext cx="1184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1C90CC48-540A-4188-E430-3C4B0E10176C}"/>
                    </a:ext>
                  </a:extLst>
                </p14:cNvPr>
                <p14:cNvContentPartPr/>
                <p14:nvPr/>
              </p14:nvContentPartPr>
              <p14:xfrm>
                <a:off x="1262410" y="3483449"/>
                <a:ext cx="126720" cy="640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1C90CC48-540A-4188-E430-3C4B0E10176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253770" y="3474809"/>
                  <a:ext cx="1443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0866165D-4F9F-C868-B46B-2D2492B00DE7}"/>
                    </a:ext>
                  </a:extLst>
                </p14:cNvPr>
                <p14:cNvContentPartPr/>
                <p14:nvPr/>
              </p14:nvContentPartPr>
              <p14:xfrm>
                <a:off x="1417930" y="3326849"/>
                <a:ext cx="73800" cy="1638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0866165D-4F9F-C868-B46B-2D2492B00DE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409290" y="3317849"/>
                  <a:ext cx="91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654C991-BD1D-3644-080A-4FF525D6A133}"/>
                    </a:ext>
                  </a:extLst>
                </p14:cNvPr>
                <p14:cNvContentPartPr/>
                <p14:nvPr/>
              </p14:nvContentPartPr>
              <p14:xfrm>
                <a:off x="1692610" y="3437369"/>
                <a:ext cx="491400" cy="3038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654C991-BD1D-3644-080A-4FF525D6A13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683610" y="3428729"/>
                  <a:ext cx="5090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2EA7005-E703-945C-0E0A-C72CFCA0FAD6}"/>
                    </a:ext>
                  </a:extLst>
                </p14:cNvPr>
                <p14:cNvContentPartPr/>
                <p14:nvPr/>
              </p14:nvContentPartPr>
              <p14:xfrm>
                <a:off x="2380210" y="3393089"/>
                <a:ext cx="631800" cy="2307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2EA7005-E703-945C-0E0A-C72CFCA0FAD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371570" y="3384089"/>
                  <a:ext cx="64944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C9DB0DCF-E253-E1CE-6F5B-D8A53C357D38}"/>
              </a:ext>
            </a:extLst>
          </p:cNvPr>
          <p:cNvGrpSpPr/>
          <p:nvPr/>
        </p:nvGrpSpPr>
        <p:grpSpPr>
          <a:xfrm>
            <a:off x="191770" y="4262489"/>
            <a:ext cx="3646800" cy="876600"/>
            <a:chOff x="191770" y="4262489"/>
            <a:chExt cx="3646800" cy="87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8CF0BE5-3970-5D73-B07C-5C9BD8CD3193}"/>
                    </a:ext>
                  </a:extLst>
                </p14:cNvPr>
                <p14:cNvContentPartPr/>
                <p14:nvPr/>
              </p14:nvContentPartPr>
              <p14:xfrm>
                <a:off x="191770" y="4320449"/>
                <a:ext cx="237960" cy="183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8CF0BE5-3970-5D73-B07C-5C9BD8CD319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83130" y="4311809"/>
                  <a:ext cx="2556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7F5EA6C-4DE0-3699-00E7-8ED75C53E733}"/>
                    </a:ext>
                  </a:extLst>
                </p14:cNvPr>
                <p14:cNvContentPartPr/>
                <p14:nvPr/>
              </p14:nvContentPartPr>
              <p14:xfrm>
                <a:off x="322090" y="4440329"/>
                <a:ext cx="100440" cy="100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7F5EA6C-4DE0-3699-00E7-8ED75C53E73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13450" y="4431329"/>
                  <a:ext cx="118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3243DD7-C84F-EAD7-E543-62D42965D3BD}"/>
                    </a:ext>
                  </a:extLst>
                </p14:cNvPr>
                <p14:cNvContentPartPr/>
                <p14:nvPr/>
              </p14:nvContentPartPr>
              <p14:xfrm>
                <a:off x="568690" y="4415129"/>
                <a:ext cx="106920" cy="79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3243DD7-C84F-EAD7-E543-62D42965D3B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59690" y="4406129"/>
                  <a:ext cx="124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500B0B0-C41E-BBDE-2372-AB3C3B065951}"/>
                    </a:ext>
                  </a:extLst>
                </p14:cNvPr>
                <p14:cNvContentPartPr/>
                <p14:nvPr/>
              </p14:nvContentPartPr>
              <p14:xfrm>
                <a:off x="602170" y="4443569"/>
                <a:ext cx="100800" cy="6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500B0B0-C41E-BBDE-2372-AB3C3B06595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93530" y="4434569"/>
                  <a:ext cx="118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64852E5-84EF-AC93-CD8C-A15ACE26AB59}"/>
                    </a:ext>
                  </a:extLst>
                </p14:cNvPr>
                <p14:cNvContentPartPr/>
                <p14:nvPr/>
              </p14:nvContentPartPr>
              <p14:xfrm>
                <a:off x="771730" y="4262489"/>
                <a:ext cx="249840" cy="268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64852E5-84EF-AC93-CD8C-A15ACE26AB5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63090" y="4253849"/>
                  <a:ext cx="2674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B932606-A64E-5063-AE98-3F92E62224A1}"/>
                    </a:ext>
                  </a:extLst>
                </p14:cNvPr>
                <p14:cNvContentPartPr/>
                <p14:nvPr/>
              </p14:nvContentPartPr>
              <p14:xfrm>
                <a:off x="1133530" y="4312529"/>
                <a:ext cx="126360" cy="177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B932606-A64E-5063-AE98-3F92E62224A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24890" y="4303529"/>
                  <a:ext cx="144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FAD07B8-7030-11F6-77F5-772D4AD2EEB2}"/>
                    </a:ext>
                  </a:extLst>
                </p14:cNvPr>
                <p14:cNvContentPartPr/>
                <p14:nvPr/>
              </p14:nvContentPartPr>
              <p14:xfrm>
                <a:off x="1384810" y="4474529"/>
                <a:ext cx="34920" cy="175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FAD07B8-7030-11F6-77F5-772D4AD2EEB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375810" y="4465529"/>
                  <a:ext cx="52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F0F2496-794C-1B33-2538-1BC0CD592521}"/>
                    </a:ext>
                  </a:extLst>
                </p14:cNvPr>
                <p14:cNvContentPartPr/>
                <p14:nvPr/>
              </p14:nvContentPartPr>
              <p14:xfrm>
                <a:off x="1331890" y="4557689"/>
                <a:ext cx="94320" cy="14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F0F2496-794C-1B33-2538-1BC0CD59252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322890" y="4548689"/>
                  <a:ext cx="111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4914D02-9D68-C0A2-4E5D-1BA9C1516F37}"/>
                    </a:ext>
                  </a:extLst>
                </p14:cNvPr>
                <p14:cNvContentPartPr/>
                <p14:nvPr/>
              </p14:nvContentPartPr>
              <p14:xfrm>
                <a:off x="1634650" y="4393529"/>
                <a:ext cx="123480" cy="28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4914D02-9D68-C0A2-4E5D-1BA9C1516F3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625650" y="4384889"/>
                  <a:ext cx="141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B662B4C-35BD-FFF8-2E05-4F93E597AE80}"/>
                    </a:ext>
                  </a:extLst>
                </p14:cNvPr>
                <p14:cNvContentPartPr/>
                <p14:nvPr/>
              </p14:nvContentPartPr>
              <p14:xfrm>
                <a:off x="1908250" y="4288769"/>
                <a:ext cx="172440" cy="1753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B662B4C-35BD-FFF8-2E05-4F93E597AE8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899250" y="4280129"/>
                  <a:ext cx="190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8607F8D-7B0B-F3D8-6378-B26F86C7D823}"/>
                    </a:ext>
                  </a:extLst>
                </p14:cNvPr>
                <p14:cNvContentPartPr/>
                <p14:nvPr/>
              </p14:nvContentPartPr>
              <p14:xfrm>
                <a:off x="2158090" y="4441049"/>
                <a:ext cx="23760" cy="73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8607F8D-7B0B-F3D8-6378-B26F86C7D82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149450" y="4432049"/>
                  <a:ext cx="41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442099B-E16B-3F0F-71A7-E7048A9F17A7}"/>
                    </a:ext>
                  </a:extLst>
                </p14:cNvPr>
                <p14:cNvContentPartPr/>
                <p14:nvPr/>
              </p14:nvContentPartPr>
              <p14:xfrm>
                <a:off x="2176810" y="4340609"/>
                <a:ext cx="6840" cy="10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442099B-E16B-3F0F-71A7-E7048A9F17A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168170" y="4331609"/>
                  <a:ext cx="24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D74A30E-024C-150A-7C89-BA7780B21076}"/>
                    </a:ext>
                  </a:extLst>
                </p14:cNvPr>
                <p14:cNvContentPartPr/>
                <p14:nvPr/>
              </p14:nvContentPartPr>
              <p14:xfrm>
                <a:off x="475450" y="4976009"/>
                <a:ext cx="172440" cy="270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D74A30E-024C-150A-7C89-BA7780B2107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66810" y="4967369"/>
                  <a:ext cx="190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DB4DDDD-F7F7-C45B-209D-2E0A9AAA474B}"/>
                    </a:ext>
                  </a:extLst>
                </p14:cNvPr>
                <p14:cNvContentPartPr/>
                <p14:nvPr/>
              </p14:nvContentPartPr>
              <p14:xfrm>
                <a:off x="472210" y="5038649"/>
                <a:ext cx="180720" cy="219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DB4DDDD-F7F7-C45B-209D-2E0A9AAA474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63210" y="5029649"/>
                  <a:ext cx="198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4073C3E-2276-1122-6149-29FD0245B854}"/>
                    </a:ext>
                  </a:extLst>
                </p14:cNvPr>
                <p14:cNvContentPartPr/>
                <p14:nvPr/>
              </p14:nvContentPartPr>
              <p14:xfrm>
                <a:off x="755530" y="4867289"/>
                <a:ext cx="163080" cy="2433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4073C3E-2276-1122-6149-29FD0245B85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46890" y="4858649"/>
                  <a:ext cx="1807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A1137664-469D-0D59-9038-61722F9C4F36}"/>
                    </a:ext>
                  </a:extLst>
                </p14:cNvPr>
                <p14:cNvContentPartPr/>
                <p14:nvPr/>
              </p14:nvContentPartPr>
              <p14:xfrm>
                <a:off x="954970" y="4796729"/>
                <a:ext cx="147600" cy="3423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A1137664-469D-0D59-9038-61722F9C4F3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46330" y="4788089"/>
                  <a:ext cx="1652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01EC0E75-E136-3B7F-D2CB-610170B7B61B}"/>
                    </a:ext>
                  </a:extLst>
                </p14:cNvPr>
                <p14:cNvContentPartPr/>
                <p14:nvPr/>
              </p14:nvContentPartPr>
              <p14:xfrm>
                <a:off x="1087810" y="4890689"/>
                <a:ext cx="94320" cy="1605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01EC0E75-E136-3B7F-D2CB-610170B7B61B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79170" y="4882049"/>
                  <a:ext cx="111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F9BCE1B-495E-E5FC-C7A0-C3CB62A75A52}"/>
                    </a:ext>
                  </a:extLst>
                </p14:cNvPr>
                <p14:cNvContentPartPr/>
                <p14:nvPr/>
              </p14:nvContentPartPr>
              <p14:xfrm>
                <a:off x="1200130" y="4959089"/>
                <a:ext cx="135720" cy="802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F9BCE1B-495E-E5FC-C7A0-C3CB62A75A5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91130" y="4950449"/>
                  <a:ext cx="153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62A6049B-9E2B-1EE1-0766-4FCF6A052230}"/>
                    </a:ext>
                  </a:extLst>
                </p14:cNvPr>
                <p14:cNvContentPartPr/>
                <p14:nvPr/>
              </p14:nvContentPartPr>
              <p14:xfrm>
                <a:off x="1298770" y="4798169"/>
                <a:ext cx="111600" cy="1202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62A6049B-9E2B-1EE1-0766-4FCF6A052230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289770" y="4789169"/>
                  <a:ext cx="129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00BF46E-6FF1-4321-BDAA-831895FC6C0D}"/>
                    </a:ext>
                  </a:extLst>
                </p14:cNvPr>
                <p14:cNvContentPartPr/>
                <p14:nvPr/>
              </p14:nvContentPartPr>
              <p14:xfrm>
                <a:off x="1404970" y="4743809"/>
                <a:ext cx="170280" cy="3423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00BF46E-6FF1-4321-BDAA-831895FC6C0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395970" y="4734809"/>
                  <a:ext cx="1879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874C418-6C2C-E032-EDDA-F93E81C1D3A7}"/>
                    </a:ext>
                  </a:extLst>
                </p14:cNvPr>
                <p14:cNvContentPartPr/>
                <p14:nvPr/>
              </p14:nvContentPartPr>
              <p14:xfrm>
                <a:off x="1657330" y="4917329"/>
                <a:ext cx="197640" cy="79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874C418-6C2C-E032-EDDA-F93E81C1D3A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648330" y="4908329"/>
                  <a:ext cx="215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8F80164-1033-BF4B-5456-A895D6B6D5F7}"/>
                    </a:ext>
                  </a:extLst>
                </p14:cNvPr>
                <p14:cNvContentPartPr/>
                <p14:nvPr/>
              </p14:nvContentPartPr>
              <p14:xfrm>
                <a:off x="1753450" y="4873049"/>
                <a:ext cx="43560" cy="950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8F80164-1033-BF4B-5456-A895D6B6D5F7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744450" y="4864049"/>
                  <a:ext cx="61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FEFD47D-3A52-6683-B875-9E5D9405E706}"/>
                    </a:ext>
                  </a:extLst>
                </p14:cNvPr>
                <p14:cNvContentPartPr/>
                <p14:nvPr/>
              </p14:nvContentPartPr>
              <p14:xfrm>
                <a:off x="1946770" y="4758209"/>
                <a:ext cx="204840" cy="2124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FEFD47D-3A52-6683-B875-9E5D9405E70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937770" y="4749209"/>
                  <a:ext cx="2224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697EC62-EEF7-D4F1-8798-DA005A7AE255}"/>
                    </a:ext>
                  </a:extLst>
                </p14:cNvPr>
                <p14:cNvContentPartPr/>
                <p14:nvPr/>
              </p14:nvContentPartPr>
              <p14:xfrm>
                <a:off x="2182210" y="4721489"/>
                <a:ext cx="163440" cy="3013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697EC62-EEF7-D4F1-8798-DA005A7AE25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173570" y="4712849"/>
                  <a:ext cx="1810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AD03E6F-BBAD-B0BC-E803-B9C7412F7B3A}"/>
                    </a:ext>
                  </a:extLst>
                </p14:cNvPr>
                <p14:cNvContentPartPr/>
                <p14:nvPr/>
              </p14:nvContentPartPr>
              <p14:xfrm>
                <a:off x="2301730" y="4834169"/>
                <a:ext cx="109800" cy="907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AD03E6F-BBAD-B0BC-E803-B9C7412F7B3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292730" y="4825529"/>
                  <a:ext cx="127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19DB90CB-7958-BAD7-5D39-6A18E8117C97}"/>
                    </a:ext>
                  </a:extLst>
                </p14:cNvPr>
                <p14:cNvContentPartPr/>
                <p14:nvPr/>
              </p14:nvContentPartPr>
              <p14:xfrm>
                <a:off x="2437810" y="4702769"/>
                <a:ext cx="181440" cy="2872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19DB90CB-7958-BAD7-5D39-6A18E8117C9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428810" y="4693769"/>
                  <a:ext cx="1990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91EB4F78-ECEE-D338-A318-EC7F5438B26F}"/>
                    </a:ext>
                  </a:extLst>
                </p14:cNvPr>
                <p14:cNvContentPartPr/>
                <p14:nvPr/>
              </p14:nvContentPartPr>
              <p14:xfrm>
                <a:off x="2733730" y="4857569"/>
                <a:ext cx="140760" cy="172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91EB4F78-ECEE-D338-A318-EC7F5438B26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725090" y="4848569"/>
                  <a:ext cx="158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A86899AE-D29D-7A13-5A3E-69D200FE9DF1}"/>
                    </a:ext>
                  </a:extLst>
                </p14:cNvPr>
                <p14:cNvContentPartPr/>
                <p14:nvPr/>
              </p14:nvContentPartPr>
              <p14:xfrm>
                <a:off x="3008770" y="4712849"/>
                <a:ext cx="184680" cy="2379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A86899AE-D29D-7A13-5A3E-69D200FE9DF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000130" y="4703849"/>
                  <a:ext cx="2023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3B29870C-5E0C-D09A-D966-3E2F391BA4BE}"/>
                    </a:ext>
                  </a:extLst>
                </p14:cNvPr>
                <p14:cNvContentPartPr/>
                <p14:nvPr/>
              </p14:nvContentPartPr>
              <p14:xfrm>
                <a:off x="3279850" y="4649849"/>
                <a:ext cx="112680" cy="3236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3B29870C-5E0C-D09A-D966-3E2F391BA4B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271210" y="4640849"/>
                  <a:ext cx="1303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463313C6-2C20-2393-4034-E41344A61E79}"/>
                    </a:ext>
                  </a:extLst>
                </p14:cNvPr>
                <p14:cNvContentPartPr/>
                <p14:nvPr/>
              </p14:nvContentPartPr>
              <p14:xfrm>
                <a:off x="3388210" y="4688729"/>
                <a:ext cx="127800" cy="2318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463313C6-2C20-2393-4034-E41344A61E79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379210" y="4679729"/>
                  <a:ext cx="1454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2990BFB1-31CF-493E-0BE4-D03EE2F4732A}"/>
                    </a:ext>
                  </a:extLst>
                </p14:cNvPr>
                <p14:cNvContentPartPr/>
                <p14:nvPr/>
              </p14:nvContentPartPr>
              <p14:xfrm>
                <a:off x="3539410" y="4824089"/>
                <a:ext cx="114120" cy="1058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2990BFB1-31CF-493E-0BE4-D03EE2F4732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530410" y="4815449"/>
                  <a:ext cx="131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CF1D9BCD-2534-FC6F-A824-AFE79CFFA425}"/>
                    </a:ext>
                  </a:extLst>
                </p14:cNvPr>
                <p14:cNvContentPartPr/>
                <p14:nvPr/>
              </p14:nvContentPartPr>
              <p14:xfrm>
                <a:off x="3601690" y="4616729"/>
                <a:ext cx="66240" cy="684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CF1D9BCD-2534-FC6F-A824-AFE79CFFA42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593050" y="4608089"/>
                  <a:ext cx="83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FC746464-5153-FE54-205F-A8D7F7CEB8EB}"/>
                    </a:ext>
                  </a:extLst>
                </p14:cNvPr>
                <p14:cNvContentPartPr/>
                <p14:nvPr/>
              </p14:nvContentPartPr>
              <p14:xfrm>
                <a:off x="3607450" y="4700249"/>
                <a:ext cx="39600" cy="532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FC746464-5153-FE54-205F-A8D7F7CEB8E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598810" y="4691249"/>
                  <a:ext cx="572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C8273E25-41B3-9649-BD87-091AFE19D504}"/>
                    </a:ext>
                  </a:extLst>
                </p14:cNvPr>
                <p14:cNvContentPartPr/>
                <p14:nvPr/>
              </p14:nvContentPartPr>
              <p14:xfrm>
                <a:off x="3625450" y="4601969"/>
                <a:ext cx="213120" cy="4561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C8273E25-41B3-9649-BD87-091AFE19D504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616810" y="4592969"/>
                  <a:ext cx="230760" cy="47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9FEC1777-E9E7-EB03-682C-60DF7A563588}"/>
              </a:ext>
            </a:extLst>
          </p:cNvPr>
          <p:cNvGrpSpPr/>
          <p:nvPr/>
        </p:nvGrpSpPr>
        <p:grpSpPr>
          <a:xfrm>
            <a:off x="417490" y="5243129"/>
            <a:ext cx="1957320" cy="522000"/>
            <a:chOff x="417490" y="5243129"/>
            <a:chExt cx="195732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8C347957-DF42-A9FA-2A4E-790E67B9F020}"/>
                    </a:ext>
                  </a:extLst>
                </p14:cNvPr>
                <p14:cNvContentPartPr/>
                <p14:nvPr/>
              </p14:nvContentPartPr>
              <p14:xfrm>
                <a:off x="744010" y="5733809"/>
                <a:ext cx="46440" cy="313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8C347957-DF42-A9FA-2A4E-790E67B9F02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35010" y="5724809"/>
                  <a:ext cx="64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1840F98-7302-2C47-FBF0-807C12DBD0CE}"/>
                    </a:ext>
                  </a:extLst>
                </p14:cNvPr>
                <p14:cNvContentPartPr/>
                <p14:nvPr/>
              </p14:nvContentPartPr>
              <p14:xfrm>
                <a:off x="417490" y="5485409"/>
                <a:ext cx="194760" cy="183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1840F98-7302-2C47-FBF0-807C12DBD0CE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08490" y="5476409"/>
                  <a:ext cx="212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3A88D839-74AB-0447-FDB6-393F9B6064C4}"/>
                    </a:ext>
                  </a:extLst>
                </p14:cNvPr>
                <p14:cNvContentPartPr/>
                <p14:nvPr/>
              </p14:nvContentPartPr>
              <p14:xfrm>
                <a:off x="420730" y="5593049"/>
                <a:ext cx="181800" cy="234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3A88D839-74AB-0447-FDB6-393F9B6064C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12090" y="5584049"/>
                  <a:ext cx="199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78371EBA-31CF-4DC3-8E77-000DB4D28EAB}"/>
                    </a:ext>
                  </a:extLst>
                </p14:cNvPr>
                <p14:cNvContentPartPr/>
                <p14:nvPr/>
              </p14:nvContentPartPr>
              <p14:xfrm>
                <a:off x="659050" y="5360489"/>
                <a:ext cx="165600" cy="2750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78371EBA-31CF-4DC3-8E77-000DB4D28EA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50410" y="5351849"/>
                  <a:ext cx="1832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34076C4E-F377-A76E-C089-25800811D353}"/>
                    </a:ext>
                  </a:extLst>
                </p14:cNvPr>
                <p14:cNvContentPartPr/>
                <p14:nvPr/>
              </p14:nvContentPartPr>
              <p14:xfrm>
                <a:off x="916090" y="5481449"/>
                <a:ext cx="215280" cy="61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34076C4E-F377-A76E-C089-25800811D35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07450" y="5472449"/>
                  <a:ext cx="232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8503C016-F624-DFB7-2E86-D3BE8C45D7B7}"/>
                    </a:ext>
                  </a:extLst>
                </p14:cNvPr>
                <p14:cNvContentPartPr/>
                <p14:nvPr/>
              </p14:nvContentPartPr>
              <p14:xfrm>
                <a:off x="1053970" y="5409089"/>
                <a:ext cx="4680" cy="1346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8503C016-F624-DFB7-2E86-D3BE8C45D7B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45330" y="5400449"/>
                  <a:ext cx="22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CE7AE4BF-50A0-6763-9B2C-B14EAC73FA4A}"/>
                    </a:ext>
                  </a:extLst>
                </p14:cNvPr>
                <p14:cNvContentPartPr/>
                <p14:nvPr/>
              </p14:nvContentPartPr>
              <p14:xfrm>
                <a:off x="1254130" y="5357969"/>
                <a:ext cx="18360" cy="2390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CE7AE4BF-50A0-6763-9B2C-B14EAC73FA4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245130" y="5348969"/>
                  <a:ext cx="360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3A32A05A-B9A6-C87E-5975-7B1E2D3E2B98}"/>
                    </a:ext>
                  </a:extLst>
                </p14:cNvPr>
                <p14:cNvContentPartPr/>
                <p14:nvPr/>
              </p14:nvContentPartPr>
              <p14:xfrm>
                <a:off x="1370770" y="5521049"/>
                <a:ext cx="19440" cy="716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3A32A05A-B9A6-C87E-5975-7B1E2D3E2B98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362130" y="5512049"/>
                  <a:ext cx="37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1DCBCDCB-0B75-B2AA-FEEC-673D2520117A}"/>
                    </a:ext>
                  </a:extLst>
                </p14:cNvPr>
                <p14:cNvContentPartPr/>
                <p14:nvPr/>
              </p14:nvContentPartPr>
              <p14:xfrm>
                <a:off x="1412170" y="5383529"/>
                <a:ext cx="90360" cy="1270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1DCBCDCB-0B75-B2AA-FEEC-673D2520117A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403170" y="5374889"/>
                  <a:ext cx="108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27AD51F5-C181-AF2A-8369-5FB937700745}"/>
                    </a:ext>
                  </a:extLst>
                </p14:cNvPr>
                <p14:cNvContentPartPr/>
                <p14:nvPr/>
              </p14:nvContentPartPr>
              <p14:xfrm>
                <a:off x="1521250" y="5391809"/>
                <a:ext cx="126360" cy="817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27AD51F5-C181-AF2A-8369-5FB93770074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512250" y="5383169"/>
                  <a:ext cx="144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45B15B06-3E73-D270-975F-0FA62B446912}"/>
                    </a:ext>
                  </a:extLst>
                </p14:cNvPr>
                <p14:cNvContentPartPr/>
                <p14:nvPr/>
              </p14:nvContentPartPr>
              <p14:xfrm>
                <a:off x="1714210" y="5330249"/>
                <a:ext cx="86040" cy="2300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45B15B06-3E73-D270-975F-0FA62B446912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705210" y="5321249"/>
                  <a:ext cx="1036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58B23C63-A6EF-F36A-7FEA-FBD6C40F7E22}"/>
                    </a:ext>
                  </a:extLst>
                </p14:cNvPr>
                <p14:cNvContentPartPr/>
                <p14:nvPr/>
              </p14:nvContentPartPr>
              <p14:xfrm>
                <a:off x="1874770" y="5305409"/>
                <a:ext cx="46440" cy="2196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58B23C63-A6EF-F36A-7FEA-FBD6C40F7E22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866130" y="5296769"/>
                  <a:ext cx="640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16DF6B2C-9D61-3CFA-14E9-0823D219F0A3}"/>
                    </a:ext>
                  </a:extLst>
                </p14:cNvPr>
                <p14:cNvContentPartPr/>
                <p14:nvPr/>
              </p14:nvContentPartPr>
              <p14:xfrm>
                <a:off x="1977730" y="5280929"/>
                <a:ext cx="76320" cy="2232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16DF6B2C-9D61-3CFA-14E9-0823D219F0A3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968730" y="5271929"/>
                  <a:ext cx="939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A00B526C-814A-69E2-3CF7-1B98B1739EE8}"/>
                    </a:ext>
                  </a:extLst>
                </p14:cNvPr>
                <p14:cNvContentPartPr/>
                <p14:nvPr/>
              </p14:nvContentPartPr>
              <p14:xfrm>
                <a:off x="2104090" y="5253929"/>
                <a:ext cx="81000" cy="2365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A00B526C-814A-69E2-3CF7-1B98B1739EE8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095090" y="5244929"/>
                  <a:ext cx="986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8CC54783-A3F8-AE8C-822C-02469FEEF553}"/>
                    </a:ext>
                  </a:extLst>
                </p14:cNvPr>
                <p14:cNvContentPartPr/>
                <p14:nvPr/>
              </p14:nvContentPartPr>
              <p14:xfrm>
                <a:off x="2316490" y="5243129"/>
                <a:ext cx="17640" cy="2149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8CC54783-A3F8-AE8C-822C-02469FEEF553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307490" y="5234489"/>
                  <a:ext cx="35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1772DDAD-042E-AE67-12BC-DE3F9231AB41}"/>
                    </a:ext>
                  </a:extLst>
                </p14:cNvPr>
                <p14:cNvContentPartPr/>
                <p14:nvPr/>
              </p14:nvContentPartPr>
              <p14:xfrm>
                <a:off x="2258170" y="5246729"/>
                <a:ext cx="116640" cy="1357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1772DDAD-042E-AE67-12BC-DE3F9231AB41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249170" y="5237729"/>
                  <a:ext cx="134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CCE784FE-93BD-C1EB-828A-5323012A84B2}"/>
                    </a:ext>
                  </a:extLst>
                </p14:cNvPr>
                <p14:cNvContentPartPr/>
                <p14:nvPr/>
              </p14:nvContentPartPr>
              <p14:xfrm>
                <a:off x="2168530" y="5246729"/>
                <a:ext cx="77040" cy="122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CCE784FE-93BD-C1EB-828A-5323012A84B2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159890" y="5237729"/>
                  <a:ext cx="946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3B76EC46-E718-AFA6-A453-086BE272B23B}"/>
              </a:ext>
            </a:extLst>
          </p:cNvPr>
          <p:cNvGrpSpPr/>
          <p:nvPr/>
        </p:nvGrpSpPr>
        <p:grpSpPr>
          <a:xfrm>
            <a:off x="228130" y="5900129"/>
            <a:ext cx="1509120" cy="306720"/>
            <a:chOff x="228130" y="5900129"/>
            <a:chExt cx="150912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C2A91B14-2C9A-2429-F7FE-30505183A589}"/>
                    </a:ext>
                  </a:extLst>
                </p14:cNvPr>
                <p14:cNvContentPartPr/>
                <p14:nvPr/>
              </p14:nvContentPartPr>
              <p14:xfrm>
                <a:off x="228130" y="6046289"/>
                <a:ext cx="135000" cy="1605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C2A91B14-2C9A-2429-F7FE-30505183A58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19490" y="6037649"/>
                  <a:ext cx="1526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6F048C18-C5D6-3802-5F13-7F2E70DFE37B}"/>
                    </a:ext>
                  </a:extLst>
                </p14:cNvPr>
                <p14:cNvContentPartPr/>
                <p14:nvPr/>
              </p14:nvContentPartPr>
              <p14:xfrm>
                <a:off x="383650" y="6135929"/>
                <a:ext cx="70920" cy="619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6F048C18-C5D6-3802-5F13-7F2E70DFE37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74650" y="6127289"/>
                  <a:ext cx="88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A6F7706A-02A4-1734-98EA-14E74ECFFE52}"/>
                    </a:ext>
                  </a:extLst>
                </p14:cNvPr>
                <p14:cNvContentPartPr/>
                <p14:nvPr/>
              </p14:nvContentPartPr>
              <p14:xfrm>
                <a:off x="620530" y="6054569"/>
                <a:ext cx="284760" cy="1238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A6F7706A-02A4-1734-98EA-14E74ECFFE5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11530" y="6045929"/>
                  <a:ext cx="302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B509B654-0C52-F168-0B58-FDCCF4192AEE}"/>
                    </a:ext>
                  </a:extLst>
                </p14:cNvPr>
                <p14:cNvContentPartPr/>
                <p14:nvPr/>
              </p14:nvContentPartPr>
              <p14:xfrm>
                <a:off x="1029490" y="6050969"/>
                <a:ext cx="464760" cy="1198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B509B654-0C52-F168-0B58-FDCCF4192AEE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20490" y="6042329"/>
                  <a:ext cx="482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19B60EB0-5BAE-3843-4E40-F144735FC5D1}"/>
                    </a:ext>
                  </a:extLst>
                </p14:cNvPr>
                <p14:cNvContentPartPr/>
                <p14:nvPr/>
              </p14:nvContentPartPr>
              <p14:xfrm>
                <a:off x="1538890" y="5900129"/>
                <a:ext cx="52200" cy="590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19B60EB0-5BAE-3843-4E40-F144735FC5D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529890" y="5891489"/>
                  <a:ext cx="69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B3543E56-C32F-FD2F-313C-3D495F69F354}"/>
                    </a:ext>
                  </a:extLst>
                </p14:cNvPr>
                <p14:cNvContentPartPr/>
                <p14:nvPr/>
              </p14:nvContentPartPr>
              <p14:xfrm>
                <a:off x="1699090" y="5913089"/>
                <a:ext cx="8640" cy="2458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B3543E56-C32F-FD2F-313C-3D495F69F35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690450" y="5904449"/>
                  <a:ext cx="262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4C2C445B-CA8E-D174-1B40-D4B432F97740}"/>
                    </a:ext>
                  </a:extLst>
                </p14:cNvPr>
                <p14:cNvContentPartPr/>
                <p14:nvPr/>
              </p14:nvContentPartPr>
              <p14:xfrm>
                <a:off x="1620250" y="6016409"/>
                <a:ext cx="117000" cy="349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4C2C445B-CA8E-D174-1B40-D4B432F97740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611250" y="6007409"/>
                  <a:ext cx="13464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D8164E20-E02D-2DDE-922D-9FC1E33C536F}"/>
                  </a:ext>
                </a:extLst>
              </p14:cNvPr>
              <p14:cNvContentPartPr/>
              <p14:nvPr/>
            </p14:nvContentPartPr>
            <p14:xfrm>
              <a:off x="1944610" y="5780249"/>
              <a:ext cx="1406160" cy="39420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D8164E20-E02D-2DDE-922D-9FC1E33C536F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1935610" y="5771609"/>
                <a:ext cx="1423800" cy="41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8" name="Group 357">
            <a:extLst>
              <a:ext uri="{FF2B5EF4-FFF2-40B4-BE49-F238E27FC236}">
                <a16:creationId xmlns:a16="http://schemas.microsoft.com/office/drawing/2014/main" id="{5B6BD180-6D5A-CDB5-00EA-95827CB5C328}"/>
              </a:ext>
            </a:extLst>
          </p:cNvPr>
          <p:cNvGrpSpPr/>
          <p:nvPr/>
        </p:nvGrpSpPr>
        <p:grpSpPr>
          <a:xfrm>
            <a:off x="194290" y="6356969"/>
            <a:ext cx="435600" cy="280440"/>
            <a:chOff x="194290" y="6356969"/>
            <a:chExt cx="43560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00EC68C0-2248-5016-C32A-6B3B5A79DEAF}"/>
                    </a:ext>
                  </a:extLst>
                </p14:cNvPr>
                <p14:cNvContentPartPr/>
                <p14:nvPr/>
              </p14:nvContentPartPr>
              <p14:xfrm>
                <a:off x="194290" y="6356969"/>
                <a:ext cx="395280" cy="2804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00EC68C0-2248-5016-C32A-6B3B5A79DEA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85290" y="6347969"/>
                  <a:ext cx="4129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F1635434-D885-B6F1-CFA3-89C90BE7D1C7}"/>
                    </a:ext>
                  </a:extLst>
                </p14:cNvPr>
                <p14:cNvContentPartPr/>
                <p14:nvPr/>
              </p14:nvContentPartPr>
              <p14:xfrm>
                <a:off x="418930" y="6425729"/>
                <a:ext cx="210960" cy="205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F1635434-D885-B6F1-CFA3-89C90BE7D1C7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10290" y="6417089"/>
                  <a:ext cx="228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956FB539-26B2-D72F-3638-178BD4A0530B}"/>
                    </a:ext>
                  </a:extLst>
                </p14:cNvPr>
                <p14:cNvContentPartPr/>
                <p14:nvPr/>
              </p14:nvContentPartPr>
              <p14:xfrm>
                <a:off x="327130" y="6371729"/>
                <a:ext cx="53640" cy="1044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956FB539-26B2-D72F-3638-178BD4A0530B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18130" y="6362729"/>
                  <a:ext cx="7128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F03A35F1-5EBF-8F57-57D0-DBD7F44BA0AB}"/>
                  </a:ext>
                </a:extLst>
              </p14:cNvPr>
              <p14:cNvContentPartPr/>
              <p14:nvPr/>
            </p14:nvContentPartPr>
            <p14:xfrm>
              <a:off x="650770" y="6606089"/>
              <a:ext cx="52560" cy="3672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F03A35F1-5EBF-8F57-57D0-DBD7F44BA0AB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641770" y="6597089"/>
                <a:ext cx="7020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4" name="Group 363">
            <a:extLst>
              <a:ext uri="{FF2B5EF4-FFF2-40B4-BE49-F238E27FC236}">
                <a16:creationId xmlns:a16="http://schemas.microsoft.com/office/drawing/2014/main" id="{0212C3DE-93EB-9CB1-7BFE-A547571E72C5}"/>
              </a:ext>
            </a:extLst>
          </p:cNvPr>
          <p:cNvGrpSpPr/>
          <p:nvPr/>
        </p:nvGrpSpPr>
        <p:grpSpPr>
          <a:xfrm>
            <a:off x="4454170" y="1506329"/>
            <a:ext cx="1891800" cy="312120"/>
            <a:chOff x="4454170" y="1506329"/>
            <a:chExt cx="189180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E9BBEE41-D281-E45F-77A7-9E5FD57B1D39}"/>
                    </a:ext>
                  </a:extLst>
                </p14:cNvPr>
                <p14:cNvContentPartPr/>
                <p14:nvPr/>
              </p14:nvContentPartPr>
              <p14:xfrm>
                <a:off x="4833610" y="1506329"/>
                <a:ext cx="1018080" cy="3121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E9BBEE41-D281-E45F-77A7-9E5FD57B1D39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824610" y="1497329"/>
                  <a:ext cx="10357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324A6310-463D-ACD3-43FB-50A87516685E}"/>
                    </a:ext>
                  </a:extLst>
                </p14:cNvPr>
                <p14:cNvContentPartPr/>
                <p14:nvPr/>
              </p14:nvContentPartPr>
              <p14:xfrm>
                <a:off x="5187130" y="1603169"/>
                <a:ext cx="266040" cy="464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324A6310-463D-ACD3-43FB-50A87516685E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178490" y="1594169"/>
                  <a:ext cx="2836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B75CB32A-A623-494E-8D79-6580C96A9B50}"/>
                    </a:ext>
                  </a:extLst>
                </p14:cNvPr>
                <p14:cNvContentPartPr/>
                <p14:nvPr/>
              </p14:nvContentPartPr>
              <p14:xfrm>
                <a:off x="4454170" y="1574729"/>
                <a:ext cx="173520" cy="2419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B75CB32A-A623-494E-8D79-6580C96A9B50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445530" y="1566089"/>
                  <a:ext cx="1911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7E35E89D-AAB5-73D6-5CC1-3AF6166D2416}"/>
                    </a:ext>
                  </a:extLst>
                </p14:cNvPr>
                <p14:cNvContentPartPr/>
                <p14:nvPr/>
              </p14:nvContentPartPr>
              <p14:xfrm>
                <a:off x="5938450" y="1525409"/>
                <a:ext cx="407520" cy="2577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7E35E89D-AAB5-73D6-5CC1-3AF6166D2416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929450" y="1516409"/>
                  <a:ext cx="42516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153262C2-A85D-B9F0-7B49-ACBE9AFDE61E}"/>
              </a:ext>
            </a:extLst>
          </p:cNvPr>
          <p:cNvGrpSpPr/>
          <p:nvPr/>
        </p:nvGrpSpPr>
        <p:grpSpPr>
          <a:xfrm>
            <a:off x="125597" y="2281096"/>
            <a:ext cx="1855800" cy="465840"/>
            <a:chOff x="125597" y="2281096"/>
            <a:chExt cx="185580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4F7EF8C-F795-FB36-38D5-1468C6749021}"/>
                    </a:ext>
                  </a:extLst>
                </p14:cNvPr>
                <p14:cNvContentPartPr/>
                <p14:nvPr/>
              </p14:nvContentPartPr>
              <p14:xfrm>
                <a:off x="125597" y="2341576"/>
                <a:ext cx="376200" cy="312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4F7EF8C-F795-FB36-38D5-1468C6749021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6597" y="2332576"/>
                  <a:ext cx="3938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CE7F3E8-07F2-8AAF-10A3-AE3F4564FC8C}"/>
                    </a:ext>
                  </a:extLst>
                </p14:cNvPr>
                <p14:cNvContentPartPr/>
                <p14:nvPr/>
              </p14:nvContentPartPr>
              <p14:xfrm>
                <a:off x="348797" y="2507536"/>
                <a:ext cx="187560" cy="1990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CE7F3E8-07F2-8AAF-10A3-AE3F4564FC8C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339797" y="2498536"/>
                  <a:ext cx="2052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C640896-A046-7E84-BC7C-60C0A7E8251B}"/>
                    </a:ext>
                  </a:extLst>
                </p14:cNvPr>
                <p14:cNvContentPartPr/>
                <p14:nvPr/>
              </p14:nvContentPartPr>
              <p14:xfrm>
                <a:off x="550397" y="2281096"/>
                <a:ext cx="1431000" cy="4658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C640896-A046-7E84-BC7C-60C0A7E8251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41757" y="2272456"/>
                  <a:ext cx="144864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32C8C9B-19DF-0ED7-9697-C0CCF858B033}"/>
                    </a:ext>
                  </a:extLst>
                </p14:cNvPr>
                <p14:cNvContentPartPr/>
                <p14:nvPr/>
              </p14:nvContentPartPr>
              <p14:xfrm>
                <a:off x="1510517" y="2337256"/>
                <a:ext cx="167760" cy="554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32C8C9B-19DF-0ED7-9697-C0CCF858B033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501877" y="2328616"/>
                  <a:ext cx="185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15B2E64-2DA5-6AEB-32F4-D9F233258A06}"/>
                    </a:ext>
                  </a:extLst>
                </p14:cNvPr>
                <p14:cNvContentPartPr/>
                <p14:nvPr/>
              </p14:nvContentPartPr>
              <p14:xfrm>
                <a:off x="1051877" y="2325736"/>
                <a:ext cx="7200" cy="802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15B2E64-2DA5-6AEB-32F4-D9F233258A06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43237" y="2316736"/>
                  <a:ext cx="24840" cy="97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04188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392B051-51A9-2D3F-3694-3DAFFD462B15}"/>
              </a:ext>
            </a:extLst>
          </p:cNvPr>
          <p:cNvGrpSpPr/>
          <p:nvPr/>
        </p:nvGrpSpPr>
        <p:grpSpPr>
          <a:xfrm>
            <a:off x="638890" y="160289"/>
            <a:ext cx="2288160" cy="514440"/>
            <a:chOff x="638890" y="160289"/>
            <a:chExt cx="228816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1BF60FC-E2F9-9CED-8CEE-AC464DA70C3D}"/>
                    </a:ext>
                  </a:extLst>
                </p14:cNvPr>
                <p14:cNvContentPartPr/>
                <p14:nvPr/>
              </p14:nvContentPartPr>
              <p14:xfrm>
                <a:off x="638890" y="160289"/>
                <a:ext cx="1564200" cy="508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1BF60FC-E2F9-9CED-8CEE-AC464DA70C3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0250" y="151289"/>
                  <a:ext cx="158184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58ED035-3BCA-64BA-681F-3F95BBBC8EE9}"/>
                    </a:ext>
                  </a:extLst>
                </p14:cNvPr>
                <p14:cNvContentPartPr/>
                <p14:nvPr/>
              </p14:nvContentPartPr>
              <p14:xfrm>
                <a:off x="1420810" y="358649"/>
                <a:ext cx="497520" cy="108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58ED035-3BCA-64BA-681F-3F95BBBC8EE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12170" y="349649"/>
                  <a:ext cx="515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A2042D5-C90B-EC0B-8F34-641BE9E60FF5}"/>
                    </a:ext>
                  </a:extLst>
                </p14:cNvPr>
                <p14:cNvContentPartPr/>
                <p14:nvPr/>
              </p14:nvContentPartPr>
              <p14:xfrm>
                <a:off x="2510170" y="339929"/>
                <a:ext cx="252720" cy="334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A2042D5-C90B-EC0B-8F34-641BE9E60FF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01530" y="330929"/>
                  <a:ext cx="2703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B88A118-84CC-81D8-00E8-E102C04B9A30}"/>
                    </a:ext>
                  </a:extLst>
                </p14:cNvPr>
                <p14:cNvContentPartPr/>
                <p14:nvPr/>
              </p14:nvContentPartPr>
              <p14:xfrm>
                <a:off x="2916970" y="632969"/>
                <a:ext cx="10080" cy="39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B88A118-84CC-81D8-00E8-E102C04B9A3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07970" y="624329"/>
                  <a:ext cx="2772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802ADF-1062-63D7-CF2A-2C1FC6FD93E7}"/>
              </a:ext>
            </a:extLst>
          </p:cNvPr>
          <p:cNvGrpSpPr/>
          <p:nvPr/>
        </p:nvGrpSpPr>
        <p:grpSpPr>
          <a:xfrm>
            <a:off x="3843970" y="166049"/>
            <a:ext cx="1001880" cy="674640"/>
            <a:chOff x="3843970" y="166049"/>
            <a:chExt cx="1001880" cy="67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341BF69-9BC9-FE34-1644-4DC69BC49364}"/>
                    </a:ext>
                  </a:extLst>
                </p14:cNvPr>
                <p14:cNvContentPartPr/>
                <p14:nvPr/>
              </p14:nvContentPartPr>
              <p14:xfrm>
                <a:off x="3843970" y="630449"/>
                <a:ext cx="136440" cy="210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341BF69-9BC9-FE34-1644-4DC69BC4936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34970" y="621809"/>
                  <a:ext cx="154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785924B-AA1C-B6D8-A00F-BAC27B87A468}"/>
                    </a:ext>
                  </a:extLst>
                </p14:cNvPr>
                <p14:cNvContentPartPr/>
                <p14:nvPr/>
              </p14:nvContentPartPr>
              <p14:xfrm>
                <a:off x="4095970" y="352529"/>
                <a:ext cx="157680" cy="305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785924B-AA1C-B6D8-A00F-BAC27B87A46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87330" y="343529"/>
                  <a:ext cx="1753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F0B8D69-E4E2-5F14-1EBC-D4678F5321EE}"/>
                    </a:ext>
                  </a:extLst>
                </p14:cNvPr>
                <p14:cNvContentPartPr/>
                <p14:nvPr/>
              </p14:nvContentPartPr>
              <p14:xfrm>
                <a:off x="4361290" y="544769"/>
                <a:ext cx="36720" cy="103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F0B8D69-E4E2-5F14-1EBC-D4678F5321E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52650" y="536129"/>
                  <a:ext cx="54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18E190B-20CE-9D2B-D1E0-A6683434F130}"/>
                    </a:ext>
                  </a:extLst>
                </p14:cNvPr>
                <p14:cNvContentPartPr/>
                <p14:nvPr/>
              </p14:nvContentPartPr>
              <p14:xfrm>
                <a:off x="4374970" y="425969"/>
                <a:ext cx="14760" cy="27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18E190B-20CE-9D2B-D1E0-A6683434F13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66330" y="417329"/>
                  <a:ext cx="32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4852036-F9C4-DFFF-EC51-8D08BD2B9F43}"/>
                    </a:ext>
                  </a:extLst>
                </p14:cNvPr>
                <p14:cNvContentPartPr/>
                <p14:nvPr/>
              </p14:nvContentPartPr>
              <p14:xfrm>
                <a:off x="4455610" y="174329"/>
                <a:ext cx="178560" cy="201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4852036-F9C4-DFFF-EC51-8D08BD2B9F4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46970" y="165329"/>
                  <a:ext cx="1962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26C3EC2-54CE-3CD8-8738-7A8495FB2AE5}"/>
                    </a:ext>
                  </a:extLst>
                </p14:cNvPr>
                <p14:cNvContentPartPr/>
                <p14:nvPr/>
              </p14:nvContentPartPr>
              <p14:xfrm>
                <a:off x="4710490" y="166049"/>
                <a:ext cx="135360" cy="541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26C3EC2-54CE-3CD8-8738-7A8495FB2AE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01850" y="157049"/>
                  <a:ext cx="153000" cy="55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917E8E-0CFC-0283-F510-6DD213D1344F}"/>
              </a:ext>
            </a:extLst>
          </p:cNvPr>
          <p:cNvGrpSpPr/>
          <p:nvPr/>
        </p:nvGrpSpPr>
        <p:grpSpPr>
          <a:xfrm>
            <a:off x="5008570" y="311129"/>
            <a:ext cx="115920" cy="330480"/>
            <a:chOff x="5008570" y="311129"/>
            <a:chExt cx="11592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928DE42-2B51-0921-D413-A7DF89003815}"/>
                    </a:ext>
                  </a:extLst>
                </p14:cNvPr>
                <p14:cNvContentPartPr/>
                <p14:nvPr/>
              </p14:nvContentPartPr>
              <p14:xfrm>
                <a:off x="5008570" y="528209"/>
                <a:ext cx="115920" cy="92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928DE42-2B51-0921-D413-A7DF8900381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99930" y="519569"/>
                  <a:ext cx="133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AABA19A-BFB3-30C3-6CF2-7C56B9B8AEA7}"/>
                    </a:ext>
                  </a:extLst>
                </p14:cNvPr>
                <p14:cNvContentPartPr/>
                <p14:nvPr/>
              </p14:nvContentPartPr>
              <p14:xfrm>
                <a:off x="5104690" y="311129"/>
                <a:ext cx="18360" cy="330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AABA19A-BFB3-30C3-6CF2-7C56B9B8AEA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95690" y="302489"/>
                  <a:ext cx="36000" cy="34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9853855-F163-6A0C-8325-4F84CE69D263}"/>
                  </a:ext>
                </a:extLst>
              </p14:cNvPr>
              <p14:cNvContentPartPr/>
              <p14:nvPr/>
            </p14:nvContentPartPr>
            <p14:xfrm>
              <a:off x="5262010" y="614249"/>
              <a:ext cx="78480" cy="191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9853855-F163-6A0C-8325-4F84CE69D26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53010" y="605249"/>
                <a:ext cx="961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771B8AC-7560-2242-6956-82FBE57D080E}"/>
                  </a:ext>
                </a:extLst>
              </p14:cNvPr>
              <p14:cNvContentPartPr/>
              <p14:nvPr/>
            </p14:nvContentPartPr>
            <p14:xfrm>
              <a:off x="5488090" y="395369"/>
              <a:ext cx="171360" cy="245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771B8AC-7560-2242-6956-82FBE57D080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79090" y="386729"/>
                <a:ext cx="1890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C0C62EC-B87D-E106-54D2-21B04210B6BB}"/>
                  </a:ext>
                </a:extLst>
              </p14:cNvPr>
              <p14:cNvContentPartPr/>
              <p14:nvPr/>
            </p14:nvContentPartPr>
            <p14:xfrm>
              <a:off x="5773930" y="191969"/>
              <a:ext cx="115560" cy="615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C0C62EC-B87D-E106-54D2-21B04210B6B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65290" y="183329"/>
                <a:ext cx="133200" cy="63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04A6E122-4D1C-D825-962F-5F3987A64E6F}"/>
              </a:ext>
            </a:extLst>
          </p:cNvPr>
          <p:cNvGrpSpPr/>
          <p:nvPr/>
        </p:nvGrpSpPr>
        <p:grpSpPr>
          <a:xfrm>
            <a:off x="6119170" y="153809"/>
            <a:ext cx="667440" cy="536040"/>
            <a:chOff x="6119170" y="153809"/>
            <a:chExt cx="667440" cy="53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242F6DD-B8CB-E7C5-FBF5-AECD508CCDA5}"/>
                    </a:ext>
                  </a:extLst>
                </p14:cNvPr>
                <p14:cNvContentPartPr/>
                <p14:nvPr/>
              </p14:nvContentPartPr>
              <p14:xfrm>
                <a:off x="6122770" y="355049"/>
                <a:ext cx="19800" cy="308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242F6DD-B8CB-E7C5-FBF5-AECD508CCDA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114130" y="346409"/>
                  <a:ext cx="374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AAB3738-DF9F-1666-33B2-0979F86C4D4E}"/>
                    </a:ext>
                  </a:extLst>
                </p14:cNvPr>
                <p14:cNvContentPartPr/>
                <p14:nvPr/>
              </p14:nvContentPartPr>
              <p14:xfrm>
                <a:off x="6293770" y="335609"/>
                <a:ext cx="20880" cy="354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AAB3738-DF9F-1666-33B2-0979F86C4D4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85130" y="326969"/>
                  <a:ext cx="385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AAB5CEA-3F09-42B2-0910-58741D475891}"/>
                    </a:ext>
                  </a:extLst>
                </p14:cNvPr>
                <p14:cNvContentPartPr/>
                <p14:nvPr/>
              </p14:nvContentPartPr>
              <p14:xfrm>
                <a:off x="6119170" y="531089"/>
                <a:ext cx="218880" cy="18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AAB5CEA-3F09-42B2-0910-58741D47589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10530" y="522089"/>
                  <a:ext cx="236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5AE3524-9759-93D0-9995-793E9FFDD34A}"/>
                    </a:ext>
                  </a:extLst>
                </p14:cNvPr>
                <p14:cNvContentPartPr/>
                <p14:nvPr/>
              </p14:nvContentPartPr>
              <p14:xfrm>
                <a:off x="6348130" y="576089"/>
                <a:ext cx="194040" cy="105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5AE3524-9759-93D0-9995-793E9FFDD3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339490" y="567089"/>
                  <a:ext cx="211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CF23E7F-1CBA-4484-F307-3920CE3EA344}"/>
                    </a:ext>
                  </a:extLst>
                </p14:cNvPr>
                <p14:cNvContentPartPr/>
                <p14:nvPr/>
              </p14:nvContentPartPr>
              <p14:xfrm>
                <a:off x="6644050" y="161009"/>
                <a:ext cx="10080" cy="206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CF23E7F-1CBA-4484-F307-3920CE3EA3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35410" y="152009"/>
                  <a:ext cx="277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AB96693-BACA-66E3-EB41-E00A4958650C}"/>
                    </a:ext>
                  </a:extLst>
                </p14:cNvPr>
                <p14:cNvContentPartPr/>
                <p14:nvPr/>
              </p14:nvContentPartPr>
              <p14:xfrm>
                <a:off x="6570970" y="153809"/>
                <a:ext cx="215640" cy="168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AB96693-BACA-66E3-EB41-E00A4958650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62330" y="145169"/>
                  <a:ext cx="23328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204088F-E66A-ACB1-543C-EA3E0A4D67DC}"/>
              </a:ext>
            </a:extLst>
          </p:cNvPr>
          <p:cNvGrpSpPr/>
          <p:nvPr/>
        </p:nvGrpSpPr>
        <p:grpSpPr>
          <a:xfrm>
            <a:off x="2450770" y="1250369"/>
            <a:ext cx="529200" cy="374760"/>
            <a:chOff x="2450770" y="1250369"/>
            <a:chExt cx="52920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136FF7E-B459-56EA-CE60-104517EA02FF}"/>
                    </a:ext>
                  </a:extLst>
                </p14:cNvPr>
                <p14:cNvContentPartPr/>
                <p14:nvPr/>
              </p14:nvContentPartPr>
              <p14:xfrm>
                <a:off x="2450770" y="1483649"/>
                <a:ext cx="169920" cy="116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136FF7E-B459-56EA-CE60-104517EA02F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41770" y="1474649"/>
                  <a:ext cx="187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5EC3811-F411-B987-7DCF-481AF1B9BF49}"/>
                    </a:ext>
                  </a:extLst>
                </p14:cNvPr>
                <p14:cNvContentPartPr/>
                <p14:nvPr/>
              </p14:nvContentPartPr>
              <p14:xfrm>
                <a:off x="2598730" y="1250369"/>
                <a:ext cx="44640" cy="374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5EC3811-F411-B987-7DCF-481AF1B9BF4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89730" y="1241369"/>
                  <a:ext cx="622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0BBBC50-4B43-7F05-6084-6D3C2E6681B5}"/>
                    </a:ext>
                  </a:extLst>
                </p14:cNvPr>
                <p14:cNvContentPartPr/>
                <p14:nvPr/>
              </p14:nvContentPartPr>
              <p14:xfrm>
                <a:off x="2900050" y="1369889"/>
                <a:ext cx="7200" cy="230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0BBBC50-4B43-7F05-6084-6D3C2E6681B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91050" y="1360889"/>
                  <a:ext cx="248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0AA178D-AD11-8736-ADC5-0780C139BF6A}"/>
                    </a:ext>
                  </a:extLst>
                </p14:cNvPr>
                <p14:cNvContentPartPr/>
                <p14:nvPr/>
              </p14:nvContentPartPr>
              <p14:xfrm>
                <a:off x="2833090" y="1515689"/>
                <a:ext cx="146880" cy="10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0AA178D-AD11-8736-ADC5-0780C139BF6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24450" y="1506689"/>
                  <a:ext cx="1645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98560CC-0538-1709-114F-657CF9B576D0}"/>
              </a:ext>
            </a:extLst>
          </p:cNvPr>
          <p:cNvGrpSpPr/>
          <p:nvPr/>
        </p:nvGrpSpPr>
        <p:grpSpPr>
          <a:xfrm>
            <a:off x="3178690" y="1134089"/>
            <a:ext cx="817560" cy="647640"/>
            <a:chOff x="3178690" y="1134089"/>
            <a:chExt cx="817560" cy="64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E2AE30F-FD55-DDF2-82AC-3FC73BD52B45}"/>
                    </a:ext>
                  </a:extLst>
                </p14:cNvPr>
                <p14:cNvContentPartPr/>
                <p14:nvPr/>
              </p14:nvContentPartPr>
              <p14:xfrm>
                <a:off x="3178690" y="1582289"/>
                <a:ext cx="167400" cy="199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E2AE30F-FD55-DDF2-82AC-3FC73BD52B4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70050" y="1573289"/>
                  <a:ext cx="1850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502FC4D-CC51-43B8-71EA-32D092CA21D4}"/>
                    </a:ext>
                  </a:extLst>
                </p14:cNvPr>
                <p14:cNvContentPartPr/>
                <p14:nvPr/>
              </p14:nvContentPartPr>
              <p14:xfrm>
                <a:off x="3423850" y="1277729"/>
                <a:ext cx="185040" cy="299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502FC4D-CC51-43B8-71EA-32D092CA21D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14850" y="1269089"/>
                  <a:ext cx="2026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4DC38D1-6549-6099-DF1E-5DF4E74BA4EF}"/>
                    </a:ext>
                  </a:extLst>
                </p14:cNvPr>
                <p14:cNvContentPartPr/>
                <p14:nvPr/>
              </p14:nvContentPartPr>
              <p14:xfrm>
                <a:off x="3662530" y="1432529"/>
                <a:ext cx="68400" cy="145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4DC38D1-6549-6099-DF1E-5DF4E74BA4E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53890" y="1423529"/>
                  <a:ext cx="860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7D8B2E5-6C99-2E8B-822E-715CEA456F39}"/>
                    </a:ext>
                  </a:extLst>
                </p14:cNvPr>
                <p14:cNvContentPartPr/>
                <p14:nvPr/>
              </p14:nvContentPartPr>
              <p14:xfrm>
                <a:off x="3685210" y="1335329"/>
                <a:ext cx="29520" cy="13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7D8B2E5-6C99-2E8B-822E-715CEA456F3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76570" y="1326329"/>
                  <a:ext cx="47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58602B8-C1A7-FDCA-0F3A-F3F8AC50779D}"/>
                    </a:ext>
                  </a:extLst>
                </p14:cNvPr>
                <p14:cNvContentPartPr/>
                <p14:nvPr/>
              </p14:nvContentPartPr>
              <p14:xfrm>
                <a:off x="3844690" y="1134089"/>
                <a:ext cx="151560" cy="164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58602B8-C1A7-FDCA-0F3A-F3F8AC50779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36050" y="1125089"/>
                  <a:ext cx="169200" cy="18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8138E35-BE2C-CE9F-0705-03E3EAA8EB72}"/>
                  </a:ext>
                </a:extLst>
              </p14:cNvPr>
              <p14:cNvContentPartPr/>
              <p14:nvPr/>
            </p14:nvContentPartPr>
            <p14:xfrm>
              <a:off x="4424290" y="1324169"/>
              <a:ext cx="442800" cy="104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8138E35-BE2C-CE9F-0705-03E3EAA8EB7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15650" y="1315169"/>
                <a:ext cx="460440" cy="12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12E1B0BE-AF93-72C8-A488-074FAB075B00}"/>
              </a:ext>
            </a:extLst>
          </p:cNvPr>
          <p:cNvGrpSpPr/>
          <p:nvPr/>
        </p:nvGrpSpPr>
        <p:grpSpPr>
          <a:xfrm>
            <a:off x="5265610" y="1080809"/>
            <a:ext cx="615960" cy="509400"/>
            <a:chOff x="5265610" y="1080809"/>
            <a:chExt cx="615960" cy="5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3D688D5-F564-289E-A0C7-4403D6704CF7}"/>
                    </a:ext>
                  </a:extLst>
                </p14:cNvPr>
                <p14:cNvContentPartPr/>
                <p14:nvPr/>
              </p14:nvContentPartPr>
              <p14:xfrm>
                <a:off x="5265610" y="1226609"/>
                <a:ext cx="210960" cy="363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3D688D5-F564-289E-A0C7-4403D6704CF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56610" y="1217969"/>
                  <a:ext cx="2286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F9D2481-AE5D-2391-18E7-64FC41083FD5}"/>
                    </a:ext>
                  </a:extLst>
                </p14:cNvPr>
                <p14:cNvContentPartPr/>
                <p14:nvPr/>
              </p14:nvContentPartPr>
              <p14:xfrm>
                <a:off x="5546410" y="1442609"/>
                <a:ext cx="151200" cy="133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F9D2481-AE5D-2391-18E7-64FC41083FD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37770" y="1433609"/>
                  <a:ext cx="168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EA7856E-CCDC-F935-B635-1D9BB7A4C28B}"/>
                    </a:ext>
                  </a:extLst>
                </p14:cNvPr>
                <p14:cNvContentPartPr/>
                <p14:nvPr/>
              </p14:nvContentPartPr>
              <p14:xfrm>
                <a:off x="5799490" y="1080809"/>
                <a:ext cx="82080" cy="206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EA7856E-CCDC-F935-B635-1D9BB7A4C28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90490" y="1072169"/>
                  <a:ext cx="99720" cy="22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C89B658-6721-BF73-514F-311B9A9E1F61}"/>
                  </a:ext>
                </a:extLst>
              </p14:cNvPr>
              <p14:cNvContentPartPr/>
              <p14:nvPr/>
            </p14:nvContentPartPr>
            <p14:xfrm>
              <a:off x="6417970" y="1265849"/>
              <a:ext cx="506880" cy="126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C89B658-6721-BF73-514F-311B9A9E1F6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408970" y="1256849"/>
                <a:ext cx="524520" cy="14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ED4F6DF9-92AB-426E-6C48-963C548ED19C}"/>
              </a:ext>
            </a:extLst>
          </p:cNvPr>
          <p:cNvGrpSpPr/>
          <p:nvPr/>
        </p:nvGrpSpPr>
        <p:grpSpPr>
          <a:xfrm>
            <a:off x="7353610" y="1042649"/>
            <a:ext cx="603000" cy="520200"/>
            <a:chOff x="7353610" y="1042649"/>
            <a:chExt cx="60300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9C50C38-F083-19CC-B6D6-504A49BE1A8B}"/>
                    </a:ext>
                  </a:extLst>
                </p14:cNvPr>
                <p14:cNvContentPartPr/>
                <p14:nvPr/>
              </p14:nvContentPartPr>
              <p14:xfrm>
                <a:off x="7355770" y="1184129"/>
                <a:ext cx="23040" cy="378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9C50C38-F083-19CC-B6D6-504A49BE1A8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47130" y="1175489"/>
                  <a:ext cx="4068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064EF0E-CD71-EAEA-2AAA-E13DA766551D}"/>
                    </a:ext>
                  </a:extLst>
                </p14:cNvPr>
                <p14:cNvContentPartPr/>
                <p14:nvPr/>
              </p14:nvContentPartPr>
              <p14:xfrm>
                <a:off x="7532170" y="1165409"/>
                <a:ext cx="13680" cy="360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064EF0E-CD71-EAEA-2AAA-E13DA766551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23170" y="1156769"/>
                  <a:ext cx="313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E30B058-D8B1-64E1-6AAE-1181540E85C3}"/>
                    </a:ext>
                  </a:extLst>
                </p14:cNvPr>
                <p14:cNvContentPartPr/>
                <p14:nvPr/>
              </p14:nvContentPartPr>
              <p14:xfrm>
                <a:off x="7353610" y="1381769"/>
                <a:ext cx="190440" cy="21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E30B058-D8B1-64E1-6AAE-1181540E85C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44970" y="1373129"/>
                  <a:ext cx="208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548C31A-5FF4-85AD-0BF2-53B7AECB35CE}"/>
                    </a:ext>
                  </a:extLst>
                </p14:cNvPr>
                <p14:cNvContentPartPr/>
                <p14:nvPr/>
              </p14:nvContentPartPr>
              <p14:xfrm>
                <a:off x="7609210" y="1391849"/>
                <a:ext cx="191880" cy="160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548C31A-5FF4-85AD-0BF2-53B7AECB35C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00570" y="1383209"/>
                  <a:ext cx="209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44E09D1-5CBC-E4AD-3641-08F5F9F9951B}"/>
                    </a:ext>
                  </a:extLst>
                </p14:cNvPr>
                <p14:cNvContentPartPr/>
                <p14:nvPr/>
              </p14:nvContentPartPr>
              <p14:xfrm>
                <a:off x="7893610" y="1042649"/>
                <a:ext cx="10080" cy="241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44E09D1-5CBC-E4AD-3641-08F5F9F9951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84610" y="1033649"/>
                  <a:ext cx="277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717B5C0-4066-D063-89ED-5D1F826B01B3}"/>
                    </a:ext>
                  </a:extLst>
                </p14:cNvPr>
                <p14:cNvContentPartPr/>
                <p14:nvPr/>
              </p14:nvContentPartPr>
              <p14:xfrm>
                <a:off x="7802530" y="1047689"/>
                <a:ext cx="154080" cy="148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717B5C0-4066-D063-89ED-5D1F826B01B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793890" y="1039049"/>
                  <a:ext cx="17172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869F8A6-17D0-E19C-F52A-0EB02E8F94C9}"/>
              </a:ext>
            </a:extLst>
          </p:cNvPr>
          <p:cNvGrpSpPr/>
          <p:nvPr/>
        </p:nvGrpSpPr>
        <p:grpSpPr>
          <a:xfrm>
            <a:off x="8185930" y="1251089"/>
            <a:ext cx="674280" cy="300600"/>
            <a:chOff x="8185930" y="1251089"/>
            <a:chExt cx="67428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DD8F99A-3755-B4AD-AB0D-FE32BBAE5CB8}"/>
                    </a:ext>
                  </a:extLst>
                </p14:cNvPr>
                <p14:cNvContentPartPr/>
                <p14:nvPr/>
              </p14:nvContentPartPr>
              <p14:xfrm>
                <a:off x="8302570" y="1308689"/>
                <a:ext cx="15120" cy="210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DD8F99A-3755-B4AD-AB0D-FE32BBAE5CB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93930" y="1300049"/>
                  <a:ext cx="32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A8C79CD-FE39-CF24-4C0E-01F1AC460F2B}"/>
                    </a:ext>
                  </a:extLst>
                </p14:cNvPr>
                <p14:cNvContentPartPr/>
                <p14:nvPr/>
              </p14:nvContentPartPr>
              <p14:xfrm>
                <a:off x="8185930" y="1372769"/>
                <a:ext cx="245160" cy="56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A8C79CD-FE39-CF24-4C0E-01F1AC460F2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176930" y="1364129"/>
                  <a:ext cx="262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E7B1D33-F47D-4ED4-4806-0754852F062D}"/>
                    </a:ext>
                  </a:extLst>
                </p14:cNvPr>
                <p14:cNvContentPartPr/>
                <p14:nvPr/>
              </p14:nvContentPartPr>
              <p14:xfrm>
                <a:off x="8579770" y="1251089"/>
                <a:ext cx="280440" cy="300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E7B1D33-F47D-4ED4-4806-0754852F062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70770" y="1242089"/>
                  <a:ext cx="298080" cy="31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C08D861-85B4-3A01-074C-BEE73B21CC92}"/>
              </a:ext>
            </a:extLst>
          </p:cNvPr>
          <p:cNvGrpSpPr/>
          <p:nvPr/>
        </p:nvGrpSpPr>
        <p:grpSpPr>
          <a:xfrm>
            <a:off x="1465090" y="2104649"/>
            <a:ext cx="746280" cy="430200"/>
            <a:chOff x="1465090" y="2104649"/>
            <a:chExt cx="746280" cy="4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202C0A4-B862-6CE4-1BCA-F37D48896012}"/>
                    </a:ext>
                  </a:extLst>
                </p14:cNvPr>
                <p14:cNvContentPartPr/>
                <p14:nvPr/>
              </p14:nvContentPartPr>
              <p14:xfrm>
                <a:off x="1489570" y="2264849"/>
                <a:ext cx="116640" cy="265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202C0A4-B862-6CE4-1BCA-F37D4889601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480930" y="2256209"/>
                  <a:ext cx="1342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7FCC50E-FD83-CE83-44F7-479B96A6BA65}"/>
                    </a:ext>
                  </a:extLst>
                </p14:cNvPr>
                <p14:cNvContentPartPr/>
                <p14:nvPr/>
              </p14:nvContentPartPr>
              <p14:xfrm>
                <a:off x="1465090" y="2218409"/>
                <a:ext cx="270000" cy="55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7FCC50E-FD83-CE83-44F7-479B96A6BA6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56450" y="2209769"/>
                  <a:ext cx="2876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77564F4-634B-1E72-9A6C-3961B75FDE87}"/>
                    </a:ext>
                  </a:extLst>
                </p14:cNvPr>
                <p14:cNvContentPartPr/>
                <p14:nvPr/>
              </p14:nvContentPartPr>
              <p14:xfrm>
                <a:off x="1695850" y="2104649"/>
                <a:ext cx="515520" cy="430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77564F4-634B-1E72-9A6C-3961B75FDE8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687210" y="2096009"/>
                  <a:ext cx="53316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F4DC453-1AC4-A6F5-7F15-B40890B92468}"/>
                    </a:ext>
                  </a:extLst>
                </p14:cNvPr>
                <p14:cNvContentPartPr/>
                <p14:nvPr/>
              </p14:nvContentPartPr>
              <p14:xfrm>
                <a:off x="1955050" y="2290409"/>
                <a:ext cx="27720" cy="7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F4DC453-1AC4-A6F5-7F15-B40890B9246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46410" y="2281409"/>
                  <a:ext cx="453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0C28028-1A54-4F0B-30ED-09CEA05C5AF2}"/>
              </a:ext>
            </a:extLst>
          </p:cNvPr>
          <p:cNvGrpSpPr/>
          <p:nvPr/>
        </p:nvGrpSpPr>
        <p:grpSpPr>
          <a:xfrm>
            <a:off x="2549050" y="2064329"/>
            <a:ext cx="1588320" cy="470520"/>
            <a:chOff x="2549050" y="2064329"/>
            <a:chExt cx="158832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F3FF98B-BBA8-8871-3190-59A9B3F235B1}"/>
                    </a:ext>
                  </a:extLst>
                </p14:cNvPr>
                <p14:cNvContentPartPr/>
                <p14:nvPr/>
              </p14:nvContentPartPr>
              <p14:xfrm>
                <a:off x="2549050" y="2064329"/>
                <a:ext cx="1588320" cy="470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F3FF98B-BBA8-8871-3190-59A9B3F235B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40050" y="2055329"/>
                  <a:ext cx="160596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3ED888E-AF2A-D4AC-1090-6111A55E6947}"/>
                    </a:ext>
                  </a:extLst>
                </p14:cNvPr>
                <p14:cNvContentPartPr/>
                <p14:nvPr/>
              </p14:nvContentPartPr>
              <p14:xfrm>
                <a:off x="3814450" y="2217329"/>
                <a:ext cx="18360" cy="36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3ED888E-AF2A-D4AC-1090-6111A55E694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05810" y="2208689"/>
                  <a:ext cx="36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DD74874-918E-9B4E-4364-2619390B2E72}"/>
                    </a:ext>
                  </a:extLst>
                </p14:cNvPr>
                <p14:cNvContentPartPr/>
                <p14:nvPr/>
              </p14:nvContentPartPr>
              <p14:xfrm>
                <a:off x="3351490" y="2115089"/>
                <a:ext cx="462240" cy="76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DD74874-918E-9B4E-4364-2619390B2E7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342850" y="2106089"/>
                  <a:ext cx="479880" cy="9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24ACC6B-6D4C-6DB3-1D9B-69789FD3DF44}"/>
                  </a:ext>
                </a:extLst>
              </p14:cNvPr>
              <p14:cNvContentPartPr/>
              <p14:nvPr/>
            </p14:nvContentPartPr>
            <p14:xfrm>
              <a:off x="4430410" y="2016089"/>
              <a:ext cx="1545480" cy="6516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24ACC6B-6D4C-6DB3-1D9B-69789FD3DF4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421410" y="2007449"/>
                <a:ext cx="1563120" cy="66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D87A32CE-575E-731E-6C60-B9100D07FB12}"/>
              </a:ext>
            </a:extLst>
          </p:cNvPr>
          <p:cNvGrpSpPr/>
          <p:nvPr/>
        </p:nvGrpSpPr>
        <p:grpSpPr>
          <a:xfrm>
            <a:off x="6325450" y="2002769"/>
            <a:ext cx="757080" cy="432720"/>
            <a:chOff x="6325450" y="2002769"/>
            <a:chExt cx="757080" cy="43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3ACE96E-D2C0-3EFA-2663-F9307B2CADBD}"/>
                    </a:ext>
                  </a:extLst>
                </p14:cNvPr>
                <p14:cNvContentPartPr/>
                <p14:nvPr/>
              </p14:nvContentPartPr>
              <p14:xfrm>
                <a:off x="6325450" y="2002769"/>
                <a:ext cx="165240" cy="432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3ACE96E-D2C0-3EFA-2663-F9307B2CADB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16450" y="1993769"/>
                  <a:ext cx="1828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190E5AF-F5EB-738D-6F81-A8253E136B17}"/>
                    </a:ext>
                  </a:extLst>
                </p14:cNvPr>
                <p14:cNvContentPartPr/>
                <p14:nvPr/>
              </p14:nvContentPartPr>
              <p14:xfrm>
                <a:off x="6540010" y="2027609"/>
                <a:ext cx="542520" cy="329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190E5AF-F5EB-738D-6F81-A8253E136B1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531370" y="2018969"/>
                  <a:ext cx="560160" cy="34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6201642-0B06-DD9F-6635-52EDE70D37D9}"/>
              </a:ext>
            </a:extLst>
          </p:cNvPr>
          <p:cNvGrpSpPr/>
          <p:nvPr/>
        </p:nvGrpSpPr>
        <p:grpSpPr>
          <a:xfrm>
            <a:off x="7469890" y="2029049"/>
            <a:ext cx="1597680" cy="624600"/>
            <a:chOff x="7469890" y="2029049"/>
            <a:chExt cx="1597680" cy="62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C26171A-5821-47EB-B257-542C98E09AF1}"/>
                    </a:ext>
                  </a:extLst>
                </p14:cNvPr>
                <p14:cNvContentPartPr/>
                <p14:nvPr/>
              </p14:nvContentPartPr>
              <p14:xfrm>
                <a:off x="7469890" y="2110049"/>
                <a:ext cx="333360" cy="214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C26171A-5821-47EB-B257-542C98E09AF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60890" y="2101049"/>
                  <a:ext cx="351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7BC1CBC-D536-F328-3D4D-2B4EE3DE9A1A}"/>
                    </a:ext>
                  </a:extLst>
                </p14:cNvPr>
                <p14:cNvContentPartPr/>
                <p14:nvPr/>
              </p14:nvContentPartPr>
              <p14:xfrm>
                <a:off x="7963450" y="2204369"/>
                <a:ext cx="286920" cy="17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7BC1CBC-D536-F328-3D4D-2B4EE3DE9A1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954450" y="2195729"/>
                  <a:ext cx="304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86348D3-718E-AB20-1880-12EF46140360}"/>
                    </a:ext>
                  </a:extLst>
                </p14:cNvPr>
                <p14:cNvContentPartPr/>
                <p14:nvPr/>
              </p14:nvContentPartPr>
              <p14:xfrm>
                <a:off x="7960210" y="2292209"/>
                <a:ext cx="273600" cy="17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86348D3-718E-AB20-1880-12EF4614036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951210" y="2283209"/>
                  <a:ext cx="291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D2FBB01-549A-C2C6-4F64-79590CC5F293}"/>
                    </a:ext>
                  </a:extLst>
                </p14:cNvPr>
                <p14:cNvContentPartPr/>
                <p14:nvPr/>
              </p14:nvContentPartPr>
              <p14:xfrm>
                <a:off x="8059930" y="2077289"/>
                <a:ext cx="146160" cy="361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D2FBB01-549A-C2C6-4F64-79590CC5F29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050930" y="2068649"/>
                  <a:ext cx="1638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B90E2D6-A512-6C7F-3043-3F1D85F872BA}"/>
                    </a:ext>
                  </a:extLst>
                </p14:cNvPr>
                <p14:cNvContentPartPr/>
                <p14:nvPr/>
              </p14:nvContentPartPr>
              <p14:xfrm>
                <a:off x="8319130" y="2216969"/>
                <a:ext cx="229680" cy="144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B90E2D6-A512-6C7F-3043-3F1D85F872B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310490" y="2208329"/>
                  <a:ext cx="247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67D409A-FA3F-EE4F-6BD5-217E006EF587}"/>
                    </a:ext>
                  </a:extLst>
                </p14:cNvPr>
                <p14:cNvContentPartPr/>
                <p14:nvPr/>
              </p14:nvContentPartPr>
              <p14:xfrm>
                <a:off x="8586250" y="2029049"/>
                <a:ext cx="206280" cy="467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67D409A-FA3F-EE4F-6BD5-217E006EF58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77250" y="2020049"/>
                  <a:ext cx="22392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8452E04-75F8-D9B8-F379-2E28D0DE38F4}"/>
                    </a:ext>
                  </a:extLst>
                </p14:cNvPr>
                <p14:cNvContentPartPr/>
                <p14:nvPr/>
              </p14:nvContentPartPr>
              <p14:xfrm>
                <a:off x="8961730" y="2429729"/>
                <a:ext cx="105840" cy="223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8452E04-75F8-D9B8-F379-2E28D0DE38F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953090" y="2420729"/>
                  <a:ext cx="12348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25BA929-3C93-391A-4617-38C188E51FE0}"/>
              </a:ext>
            </a:extLst>
          </p:cNvPr>
          <p:cNvGrpSpPr/>
          <p:nvPr/>
        </p:nvGrpSpPr>
        <p:grpSpPr>
          <a:xfrm>
            <a:off x="9452410" y="1983689"/>
            <a:ext cx="809280" cy="331920"/>
            <a:chOff x="9452410" y="1983689"/>
            <a:chExt cx="80928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51AB79B-B7EB-A460-A1DD-677672703ECA}"/>
                    </a:ext>
                  </a:extLst>
                </p14:cNvPr>
                <p14:cNvContentPartPr/>
                <p14:nvPr/>
              </p14:nvContentPartPr>
              <p14:xfrm>
                <a:off x="9452410" y="1983689"/>
                <a:ext cx="639720" cy="331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51AB79B-B7EB-A460-A1DD-677672703EC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443770" y="1974689"/>
                  <a:ext cx="6573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5472A86-E202-015D-9B17-F025B8DB43DC}"/>
                    </a:ext>
                  </a:extLst>
                </p14:cNvPr>
                <p14:cNvContentPartPr/>
                <p14:nvPr/>
              </p14:nvContentPartPr>
              <p14:xfrm>
                <a:off x="10010050" y="2064689"/>
                <a:ext cx="251640" cy="20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5472A86-E202-015D-9B17-F025B8DB43D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01410" y="2056049"/>
                  <a:ext cx="26928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3858FEE-A079-55D9-757F-38C6B8C36097}"/>
              </a:ext>
            </a:extLst>
          </p:cNvPr>
          <p:cNvGrpSpPr/>
          <p:nvPr/>
        </p:nvGrpSpPr>
        <p:grpSpPr>
          <a:xfrm>
            <a:off x="1226770" y="2803409"/>
            <a:ext cx="643320" cy="417960"/>
            <a:chOff x="1226770" y="2803409"/>
            <a:chExt cx="64332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D483047-FBC1-F28B-76F8-479E3D6F3F0F}"/>
                    </a:ext>
                  </a:extLst>
                </p14:cNvPr>
                <p14:cNvContentPartPr/>
                <p14:nvPr/>
              </p14:nvContentPartPr>
              <p14:xfrm>
                <a:off x="1226770" y="2803409"/>
                <a:ext cx="643320" cy="417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D483047-FBC1-F28B-76F8-479E3D6F3F0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217770" y="2794409"/>
                  <a:ext cx="66096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668ECAD-EE0D-5E6B-80B4-FDFDF002E93F}"/>
                    </a:ext>
                  </a:extLst>
                </p14:cNvPr>
                <p14:cNvContentPartPr/>
                <p14:nvPr/>
              </p14:nvContentPartPr>
              <p14:xfrm>
                <a:off x="1354570" y="2906369"/>
                <a:ext cx="335160" cy="37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668ECAD-EE0D-5E6B-80B4-FDFDF002E93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345930" y="2897369"/>
                  <a:ext cx="35280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C8291E9-B33E-8FF8-B17B-6E399D786C93}"/>
              </a:ext>
            </a:extLst>
          </p:cNvPr>
          <p:cNvGrpSpPr/>
          <p:nvPr/>
        </p:nvGrpSpPr>
        <p:grpSpPr>
          <a:xfrm>
            <a:off x="2203090" y="2766689"/>
            <a:ext cx="1531080" cy="489240"/>
            <a:chOff x="2203090" y="2766689"/>
            <a:chExt cx="153108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274267E-2129-5450-2848-9DD6D0FE0696}"/>
                    </a:ext>
                  </a:extLst>
                </p14:cNvPr>
                <p14:cNvContentPartPr/>
                <p14:nvPr/>
              </p14:nvContentPartPr>
              <p14:xfrm>
                <a:off x="2203090" y="2766689"/>
                <a:ext cx="1531080" cy="489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274267E-2129-5450-2848-9DD6D0FE069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94090" y="2758049"/>
                  <a:ext cx="154872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4F0F6B0-30A0-7F72-A3E9-C67DF5D11A46}"/>
                    </a:ext>
                  </a:extLst>
                </p14:cNvPr>
                <p14:cNvContentPartPr/>
                <p14:nvPr/>
              </p14:nvContentPartPr>
              <p14:xfrm>
                <a:off x="3133330" y="2778209"/>
                <a:ext cx="465120" cy="110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4F0F6B0-30A0-7F72-A3E9-C67DF5D11A4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124330" y="2769569"/>
                  <a:ext cx="48276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C5F4E1F-7BB9-81C9-6948-02FD4437C9AD}"/>
                  </a:ext>
                </a:extLst>
              </p14:cNvPr>
              <p14:cNvContentPartPr/>
              <p14:nvPr/>
            </p14:nvContentPartPr>
            <p14:xfrm>
              <a:off x="4327810" y="2969009"/>
              <a:ext cx="303120" cy="1796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C5F4E1F-7BB9-81C9-6948-02FD4437C9AD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318810" y="2960009"/>
                <a:ext cx="320760" cy="19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F137C62-B889-3E17-DBA6-A69985C69B01}"/>
              </a:ext>
            </a:extLst>
          </p:cNvPr>
          <p:cNvGrpSpPr/>
          <p:nvPr/>
        </p:nvGrpSpPr>
        <p:grpSpPr>
          <a:xfrm>
            <a:off x="4946650" y="2895209"/>
            <a:ext cx="511200" cy="261360"/>
            <a:chOff x="4946650" y="2895209"/>
            <a:chExt cx="51120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948CE6C-3F8D-CEDE-22E9-A70A227B5833}"/>
                    </a:ext>
                  </a:extLst>
                </p14:cNvPr>
                <p14:cNvContentPartPr/>
                <p14:nvPr/>
              </p14:nvContentPartPr>
              <p14:xfrm>
                <a:off x="4946650" y="2966849"/>
                <a:ext cx="194400" cy="150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948CE6C-3F8D-CEDE-22E9-A70A227B583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937650" y="2957849"/>
                  <a:ext cx="212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7B9C2D3-CCE6-1A3F-CA0D-6F318BDC2D6A}"/>
                    </a:ext>
                  </a:extLst>
                </p14:cNvPr>
                <p14:cNvContentPartPr/>
                <p14:nvPr/>
              </p14:nvContentPartPr>
              <p14:xfrm>
                <a:off x="5213050" y="2895209"/>
                <a:ext cx="135000" cy="222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7B9C2D3-CCE6-1A3F-CA0D-6F318BDC2D6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04050" y="2886569"/>
                  <a:ext cx="1526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7D3BD6C-80A6-D8D9-0CA8-3D88BE38EE76}"/>
                    </a:ext>
                  </a:extLst>
                </p14:cNvPr>
                <p14:cNvContentPartPr/>
                <p14:nvPr/>
              </p14:nvContentPartPr>
              <p14:xfrm>
                <a:off x="5441290" y="3093569"/>
                <a:ext cx="16560" cy="63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7D3BD6C-80A6-D8D9-0CA8-3D88BE38EE7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32650" y="3084569"/>
                  <a:ext cx="3420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2AEB89C-3C76-7BE4-31E2-F483041D7257}"/>
              </a:ext>
            </a:extLst>
          </p:cNvPr>
          <p:cNvGrpSpPr/>
          <p:nvPr/>
        </p:nvGrpSpPr>
        <p:grpSpPr>
          <a:xfrm>
            <a:off x="5823250" y="2796569"/>
            <a:ext cx="398160" cy="479880"/>
            <a:chOff x="5823250" y="2796569"/>
            <a:chExt cx="398160" cy="4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46D0DB3-4239-762D-41CF-13E6990F90E5}"/>
                    </a:ext>
                  </a:extLst>
                </p14:cNvPr>
                <p14:cNvContentPartPr/>
                <p14:nvPr/>
              </p14:nvContentPartPr>
              <p14:xfrm>
                <a:off x="5823250" y="2798729"/>
                <a:ext cx="216720" cy="277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46D0DB3-4239-762D-41CF-13E6990F90E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814250" y="2790089"/>
                  <a:ext cx="2343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97C5850-4F26-53D5-A4FB-2E3CF91FF2E3}"/>
                    </a:ext>
                  </a:extLst>
                </p14:cNvPr>
                <p14:cNvContentPartPr/>
                <p14:nvPr/>
              </p14:nvContentPartPr>
              <p14:xfrm>
                <a:off x="5874730" y="2940929"/>
                <a:ext cx="183600" cy="34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97C5850-4F26-53D5-A4FB-2E3CF91FF2E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866090" y="2932289"/>
                  <a:ext cx="201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D68C199-1094-188E-000F-C864AC2D448B}"/>
                    </a:ext>
                  </a:extLst>
                </p14:cNvPr>
                <p14:cNvContentPartPr/>
                <p14:nvPr/>
              </p14:nvContentPartPr>
              <p14:xfrm>
                <a:off x="5839450" y="2796569"/>
                <a:ext cx="282240" cy="39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D68C199-1094-188E-000F-C864AC2D448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30450" y="2787929"/>
                  <a:ext cx="2998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D5FAD49-4122-BF6C-EDE9-F69A8379BE4D}"/>
                    </a:ext>
                  </a:extLst>
                </p14:cNvPr>
                <p14:cNvContentPartPr/>
                <p14:nvPr/>
              </p14:nvContentPartPr>
              <p14:xfrm>
                <a:off x="6104410" y="3163409"/>
                <a:ext cx="117000" cy="99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D5FAD49-4122-BF6C-EDE9-F69A8379BE4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95770" y="3154769"/>
                  <a:ext cx="134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204C458-D976-AF04-1179-8515C3A6EE4A}"/>
                    </a:ext>
                  </a:extLst>
                </p14:cNvPr>
                <p14:cNvContentPartPr/>
                <p14:nvPr/>
              </p14:nvContentPartPr>
              <p14:xfrm>
                <a:off x="6176050" y="3010769"/>
                <a:ext cx="10080" cy="265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204C458-D976-AF04-1179-8515C3A6EE4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167410" y="3001769"/>
                  <a:ext cx="27720" cy="28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BACFF6AD-F994-A590-AE50-D64C5CF52935}"/>
                  </a:ext>
                </a:extLst>
              </p14:cNvPr>
              <p14:cNvContentPartPr/>
              <p14:nvPr/>
            </p14:nvContentPartPr>
            <p14:xfrm>
              <a:off x="6857170" y="2682449"/>
              <a:ext cx="695160" cy="3740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BACFF6AD-F994-A590-AE50-D64C5CF5293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848530" y="2673809"/>
                <a:ext cx="71280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BF665F1C-F4A4-6EE6-11AD-07BB67E4C399}"/>
                  </a:ext>
                </a:extLst>
              </p14:cNvPr>
              <p14:cNvContentPartPr/>
              <p14:nvPr/>
            </p14:nvContentPartPr>
            <p14:xfrm>
              <a:off x="7829890" y="2866769"/>
              <a:ext cx="630720" cy="2026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BF665F1C-F4A4-6EE6-11AD-07BB67E4C39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820890" y="2858129"/>
                <a:ext cx="64836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C6BFEE36-599B-E035-6B70-6731EBACED57}"/>
                  </a:ext>
                </a:extLst>
              </p14:cNvPr>
              <p14:cNvContentPartPr/>
              <p14:nvPr/>
            </p14:nvContentPartPr>
            <p14:xfrm>
              <a:off x="8783530" y="2776049"/>
              <a:ext cx="1047600" cy="4910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C6BFEE36-599B-E035-6B70-6731EBACED5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774890" y="2767049"/>
                <a:ext cx="1065240" cy="50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9E020C1-A351-E015-A325-696F5C2EACDB}"/>
              </a:ext>
            </a:extLst>
          </p:cNvPr>
          <p:cNvGrpSpPr/>
          <p:nvPr/>
        </p:nvGrpSpPr>
        <p:grpSpPr>
          <a:xfrm>
            <a:off x="10154770" y="2650049"/>
            <a:ext cx="1924560" cy="535680"/>
            <a:chOff x="10154770" y="2650049"/>
            <a:chExt cx="192456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9635B9C-EBC9-19BD-3B5C-18C3CE6BA175}"/>
                    </a:ext>
                  </a:extLst>
                </p14:cNvPr>
                <p14:cNvContentPartPr/>
                <p14:nvPr/>
              </p14:nvContentPartPr>
              <p14:xfrm>
                <a:off x="10154770" y="2650049"/>
                <a:ext cx="160200" cy="519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9635B9C-EBC9-19BD-3B5C-18C3CE6BA17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146130" y="2641049"/>
                  <a:ext cx="17784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0049BD5-9830-F46C-D14B-1B5440917F11}"/>
                    </a:ext>
                  </a:extLst>
                </p14:cNvPr>
                <p14:cNvContentPartPr/>
                <p14:nvPr/>
              </p14:nvContentPartPr>
              <p14:xfrm>
                <a:off x="10297330" y="2871809"/>
                <a:ext cx="100440" cy="178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0049BD5-9830-F46C-D14B-1B5440917F1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288330" y="2862809"/>
                  <a:ext cx="118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C860FAF-C206-9280-5989-5A454C34882A}"/>
                    </a:ext>
                  </a:extLst>
                </p14:cNvPr>
                <p14:cNvContentPartPr/>
                <p14:nvPr/>
              </p14:nvContentPartPr>
              <p14:xfrm>
                <a:off x="10443130" y="2962529"/>
                <a:ext cx="119520" cy="54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C860FAF-C206-9280-5989-5A454C34882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434130" y="2953889"/>
                  <a:ext cx="1371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794895F-98D5-ED1C-4FA7-825CE5C666E1}"/>
                    </a:ext>
                  </a:extLst>
                </p14:cNvPr>
                <p14:cNvContentPartPr/>
                <p14:nvPr/>
              </p14:nvContentPartPr>
              <p14:xfrm>
                <a:off x="10811410" y="2829329"/>
                <a:ext cx="159120" cy="199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794895F-98D5-ED1C-4FA7-825CE5C666E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802770" y="2820329"/>
                  <a:ext cx="1767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A6B2184-6485-DC94-C175-CFE4D373C9FD}"/>
                    </a:ext>
                  </a:extLst>
                </p14:cNvPr>
                <p14:cNvContentPartPr/>
                <p14:nvPr/>
              </p14:nvContentPartPr>
              <p14:xfrm>
                <a:off x="10946050" y="2917889"/>
                <a:ext cx="129960" cy="99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A6B2184-6485-DC94-C175-CFE4D373C9F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937050" y="2908889"/>
                  <a:ext cx="147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E6ECA04-507A-487C-A89E-1C8F1DDAF76B}"/>
                    </a:ext>
                  </a:extLst>
                </p14:cNvPr>
                <p14:cNvContentPartPr/>
                <p14:nvPr/>
              </p14:nvContentPartPr>
              <p14:xfrm>
                <a:off x="11078530" y="2873249"/>
                <a:ext cx="131400" cy="143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E6ECA04-507A-487C-A89E-1C8F1DDAF76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069530" y="2864609"/>
                  <a:ext cx="149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142A04C-FC6C-6D4B-B0A8-E0A8F1EE8D22}"/>
                    </a:ext>
                  </a:extLst>
                </p14:cNvPr>
                <p14:cNvContentPartPr/>
                <p14:nvPr/>
              </p14:nvContentPartPr>
              <p14:xfrm>
                <a:off x="11266450" y="2928329"/>
                <a:ext cx="66240" cy="88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142A04C-FC6C-6D4B-B0A8-E0A8F1EE8D2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257450" y="2919689"/>
                  <a:ext cx="838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8CDAEA2-4211-0803-C457-DF64D31D5F77}"/>
                    </a:ext>
                  </a:extLst>
                </p14:cNvPr>
                <p14:cNvContentPartPr/>
                <p14:nvPr/>
              </p14:nvContentPartPr>
              <p14:xfrm>
                <a:off x="11378410" y="2956049"/>
                <a:ext cx="165240" cy="74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8CDAEA2-4211-0803-C457-DF64D31D5F7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369410" y="2947049"/>
                  <a:ext cx="182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65B3B83-EE3B-D9F1-8F0E-BF5376FE3320}"/>
                    </a:ext>
                  </a:extLst>
                </p14:cNvPr>
                <p14:cNvContentPartPr/>
                <p14:nvPr/>
              </p14:nvContentPartPr>
              <p14:xfrm>
                <a:off x="11556610" y="2983409"/>
                <a:ext cx="72360" cy="73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65B3B83-EE3B-D9F1-8F0E-BF5376FE332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547610" y="2974409"/>
                  <a:ext cx="900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DBC1382-4775-3075-DCD3-A6D7E7C1167A}"/>
                    </a:ext>
                  </a:extLst>
                </p14:cNvPr>
                <p14:cNvContentPartPr/>
                <p14:nvPr/>
              </p14:nvContentPartPr>
              <p14:xfrm>
                <a:off x="11680810" y="2957129"/>
                <a:ext cx="73440" cy="80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DBC1382-4775-3075-DCD3-A6D7E7C1167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671810" y="2948129"/>
                  <a:ext cx="91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1F092B0-BFA0-73AC-A968-AB37ABA252EF}"/>
                    </a:ext>
                  </a:extLst>
                </p14:cNvPr>
                <p14:cNvContentPartPr/>
                <p14:nvPr/>
              </p14:nvContentPartPr>
              <p14:xfrm>
                <a:off x="11815810" y="2961809"/>
                <a:ext cx="93240" cy="81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1F092B0-BFA0-73AC-A968-AB37ABA252E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806810" y="2953169"/>
                  <a:ext cx="1108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15DB30E-A3B3-DB90-B399-CC1E95FFEA47}"/>
                    </a:ext>
                  </a:extLst>
                </p14:cNvPr>
                <p14:cNvContentPartPr/>
                <p14:nvPr/>
              </p14:nvContentPartPr>
              <p14:xfrm>
                <a:off x="11952970" y="2943809"/>
                <a:ext cx="126360" cy="91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15DB30E-A3B3-DB90-B399-CC1E95FFEA4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943970" y="2935169"/>
                  <a:ext cx="144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CB1CF2F-05D4-743A-7836-23224921A75F}"/>
                    </a:ext>
                  </a:extLst>
                </p14:cNvPr>
                <p14:cNvContentPartPr/>
                <p14:nvPr/>
              </p14:nvContentPartPr>
              <p14:xfrm>
                <a:off x="11979610" y="2700449"/>
                <a:ext cx="69840" cy="485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CB1CF2F-05D4-743A-7836-23224921A75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970610" y="2691809"/>
                  <a:ext cx="87480" cy="50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BD23F54-92EC-CEB4-8FBD-CE1BE6A2B6C1}"/>
                  </a:ext>
                </a:extLst>
              </p14:cNvPr>
              <p14:cNvContentPartPr/>
              <p14:nvPr/>
            </p14:nvContentPartPr>
            <p14:xfrm>
              <a:off x="1343770" y="3593609"/>
              <a:ext cx="105480" cy="3646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BD23F54-92EC-CEB4-8FBD-CE1BE6A2B6C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334770" y="3584969"/>
                <a:ext cx="12312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6973816-3604-3B9A-91E2-FDB88D84C804}"/>
                  </a:ext>
                </a:extLst>
              </p14:cNvPr>
              <p14:cNvContentPartPr/>
              <p14:nvPr/>
            </p14:nvContentPartPr>
            <p14:xfrm>
              <a:off x="1315690" y="3553289"/>
              <a:ext cx="259200" cy="1098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6973816-3604-3B9A-91E2-FDB88D84C804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307050" y="3544649"/>
                <a:ext cx="2768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1F2AA14-2541-9D32-3159-DE5156288F91}"/>
                  </a:ext>
                </a:extLst>
              </p14:cNvPr>
              <p14:cNvContentPartPr/>
              <p14:nvPr/>
            </p14:nvContentPartPr>
            <p14:xfrm>
              <a:off x="1534570" y="3500369"/>
              <a:ext cx="557280" cy="4802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1F2AA14-2541-9D32-3159-DE5156288F91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525930" y="3491369"/>
                <a:ext cx="57492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BCF645E0-52C4-51E6-CCF9-2A02C5C65932}"/>
                  </a:ext>
                </a:extLst>
              </p14:cNvPr>
              <p14:cNvContentPartPr/>
              <p14:nvPr/>
            </p14:nvContentPartPr>
            <p14:xfrm>
              <a:off x="1922650" y="3741929"/>
              <a:ext cx="195840" cy="1368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CF645E0-52C4-51E6-CCF9-2A02C5C65932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914010" y="3732929"/>
                <a:ext cx="21348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D3C4E76-95C3-80C2-2409-BCFF5310E677}"/>
              </a:ext>
            </a:extLst>
          </p:cNvPr>
          <p:cNvGrpSpPr/>
          <p:nvPr/>
        </p:nvGrpSpPr>
        <p:grpSpPr>
          <a:xfrm>
            <a:off x="2409730" y="3443489"/>
            <a:ext cx="2834640" cy="791640"/>
            <a:chOff x="2409730" y="3443489"/>
            <a:chExt cx="2834640" cy="79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EF7CF6D-FC70-308D-56C1-14528BDD16BC}"/>
                    </a:ext>
                  </a:extLst>
                </p14:cNvPr>
                <p14:cNvContentPartPr/>
                <p14:nvPr/>
              </p14:nvContentPartPr>
              <p14:xfrm>
                <a:off x="2409730" y="3520889"/>
                <a:ext cx="1720800" cy="714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EF7CF6D-FC70-308D-56C1-14528BDD16B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401090" y="3512249"/>
                  <a:ext cx="1738440" cy="73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C5DFC6F-B77D-0ED1-55EF-97105D29C18A}"/>
                    </a:ext>
                  </a:extLst>
                </p14:cNvPr>
                <p14:cNvContentPartPr/>
                <p14:nvPr/>
              </p14:nvContentPartPr>
              <p14:xfrm>
                <a:off x="3687010" y="3596489"/>
                <a:ext cx="380880" cy="98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C5DFC6F-B77D-0ED1-55EF-97105D29C18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678370" y="3587849"/>
                  <a:ext cx="398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B252C7A-77CD-1FAF-1919-6672EA9A08F2}"/>
                    </a:ext>
                  </a:extLst>
                </p14:cNvPr>
                <p14:cNvContentPartPr/>
                <p14:nvPr/>
              </p14:nvContentPartPr>
              <p14:xfrm>
                <a:off x="4319530" y="3443489"/>
                <a:ext cx="889920" cy="549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B252C7A-77CD-1FAF-1919-6672EA9A08F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310890" y="3434489"/>
                  <a:ext cx="90756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736D764-6F3E-359A-103F-DAB6208B2AD2}"/>
                    </a:ext>
                  </a:extLst>
                </p14:cNvPr>
                <p14:cNvContentPartPr/>
                <p14:nvPr/>
              </p14:nvContentPartPr>
              <p14:xfrm>
                <a:off x="5101810" y="3612689"/>
                <a:ext cx="142560" cy="30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736D764-6F3E-359A-103F-DAB6208B2AD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092810" y="3603689"/>
                  <a:ext cx="160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15CD9A9-EE97-6862-788D-80E49E50AF7C}"/>
                    </a:ext>
                  </a:extLst>
                </p14:cNvPr>
                <p14:cNvContentPartPr/>
                <p14:nvPr/>
              </p14:nvContentPartPr>
              <p14:xfrm>
                <a:off x="4407370" y="3620969"/>
                <a:ext cx="466200" cy="124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15CD9A9-EE97-6862-788D-80E49E50AF7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398370" y="3612329"/>
                  <a:ext cx="48384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4018325-DD99-53C0-7A1F-D2AD718FA4FC}"/>
              </a:ext>
            </a:extLst>
          </p:cNvPr>
          <p:cNvGrpSpPr/>
          <p:nvPr/>
        </p:nvGrpSpPr>
        <p:grpSpPr>
          <a:xfrm>
            <a:off x="5537050" y="3403889"/>
            <a:ext cx="654120" cy="512280"/>
            <a:chOff x="5537050" y="3403889"/>
            <a:chExt cx="654120" cy="51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E680534-1C9E-7B0F-B8D0-206D446ED3BE}"/>
                    </a:ext>
                  </a:extLst>
                </p14:cNvPr>
                <p14:cNvContentPartPr/>
                <p14:nvPr/>
              </p14:nvContentPartPr>
              <p14:xfrm>
                <a:off x="5537050" y="3403889"/>
                <a:ext cx="654120" cy="512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E680534-1C9E-7B0F-B8D0-206D446ED3B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528410" y="3395249"/>
                  <a:ext cx="67176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E38A681-D69D-6CB4-71D3-EC9D5D65DB98}"/>
                    </a:ext>
                  </a:extLst>
                </p14:cNvPr>
                <p14:cNvContentPartPr/>
                <p14:nvPr/>
              </p14:nvContentPartPr>
              <p14:xfrm>
                <a:off x="5551450" y="3582089"/>
                <a:ext cx="430920" cy="82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E38A681-D69D-6CB4-71D3-EC9D5D65DB9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542450" y="3573449"/>
                  <a:ext cx="44856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4BBD67F-1B1B-2CDD-84E0-BCCBAC8E322F}"/>
              </a:ext>
            </a:extLst>
          </p:cNvPr>
          <p:cNvGrpSpPr/>
          <p:nvPr/>
        </p:nvGrpSpPr>
        <p:grpSpPr>
          <a:xfrm>
            <a:off x="6484570" y="3368249"/>
            <a:ext cx="2485440" cy="489240"/>
            <a:chOff x="6484570" y="3368249"/>
            <a:chExt cx="248544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C1A5571-0D72-3090-B0BC-DA09F44A4404}"/>
                    </a:ext>
                  </a:extLst>
                </p14:cNvPr>
                <p14:cNvContentPartPr/>
                <p14:nvPr/>
              </p14:nvContentPartPr>
              <p14:xfrm>
                <a:off x="6484570" y="3368249"/>
                <a:ext cx="2485440" cy="489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C1A5571-0D72-3090-B0BC-DA09F44A440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475570" y="3359249"/>
                  <a:ext cx="250308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B84577F-E9F5-8007-AD8A-C7E86143EEC1}"/>
                    </a:ext>
                  </a:extLst>
                </p14:cNvPr>
                <p14:cNvContentPartPr/>
                <p14:nvPr/>
              </p14:nvContentPartPr>
              <p14:xfrm>
                <a:off x="8586250" y="3548249"/>
                <a:ext cx="238320" cy="4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B84577F-E9F5-8007-AD8A-C7E86143EEC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577250" y="3539249"/>
                  <a:ext cx="255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04B7718-B4DC-F345-B711-30B3A0ABC72E}"/>
                    </a:ext>
                  </a:extLst>
                </p14:cNvPr>
                <p14:cNvContentPartPr/>
                <p14:nvPr/>
              </p14:nvContentPartPr>
              <p14:xfrm>
                <a:off x="8343250" y="3512249"/>
                <a:ext cx="19440" cy="4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04B7718-B4DC-F345-B711-30B3A0ABC72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334610" y="3503249"/>
                  <a:ext cx="37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35ED7A1-65FC-6F38-8B22-C588C19FE9E5}"/>
                    </a:ext>
                  </a:extLst>
                </p14:cNvPr>
                <p14:cNvContentPartPr/>
                <p14:nvPr/>
              </p14:nvContentPartPr>
              <p14:xfrm>
                <a:off x="7000090" y="3512249"/>
                <a:ext cx="406440" cy="30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35ED7A1-65FC-6F38-8B22-C588C19FE9E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991090" y="3503249"/>
                  <a:ext cx="424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94B8E29-941E-432B-0A87-193741733F36}"/>
                    </a:ext>
                  </a:extLst>
                </p14:cNvPr>
                <p14:cNvContentPartPr/>
                <p14:nvPr/>
              </p14:nvContentPartPr>
              <p14:xfrm>
                <a:off x="6703810" y="3552209"/>
                <a:ext cx="58320" cy="42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94B8E29-941E-432B-0A87-193741733F3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695170" y="3543569"/>
                  <a:ext cx="7596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D2E9C84-86AB-450C-F519-F7EF8D02CA33}"/>
              </a:ext>
            </a:extLst>
          </p:cNvPr>
          <p:cNvGrpSpPr/>
          <p:nvPr/>
        </p:nvGrpSpPr>
        <p:grpSpPr>
          <a:xfrm>
            <a:off x="9253330" y="3366449"/>
            <a:ext cx="1066320" cy="425160"/>
            <a:chOff x="9253330" y="3366449"/>
            <a:chExt cx="106632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EA836BC-EEA2-5319-3AD3-EE3E8CF6154E}"/>
                    </a:ext>
                  </a:extLst>
                </p14:cNvPr>
                <p14:cNvContentPartPr/>
                <p14:nvPr/>
              </p14:nvContentPartPr>
              <p14:xfrm>
                <a:off x="9253330" y="3366449"/>
                <a:ext cx="1066320" cy="425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EA836BC-EEA2-5319-3AD3-EE3E8CF6154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244330" y="3357809"/>
                  <a:ext cx="108396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081C587-2824-9FDB-9EE7-027342F12FE9}"/>
                    </a:ext>
                  </a:extLst>
                </p14:cNvPr>
                <p14:cNvContentPartPr/>
                <p14:nvPr/>
              </p14:nvContentPartPr>
              <p14:xfrm>
                <a:off x="9943810" y="3505049"/>
                <a:ext cx="317880" cy="15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081C587-2824-9FDB-9EE7-027342F12FE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935170" y="3496049"/>
                  <a:ext cx="335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147183A-A844-2D95-39BE-C248BD7C6657}"/>
                    </a:ext>
                  </a:extLst>
                </p14:cNvPr>
                <p14:cNvContentPartPr/>
                <p14:nvPr/>
              </p14:nvContentPartPr>
              <p14:xfrm>
                <a:off x="9393730" y="3521609"/>
                <a:ext cx="429120" cy="42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147183A-A844-2D95-39BE-C248BD7C665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384730" y="3512969"/>
                  <a:ext cx="44676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F965163-E762-B239-46E4-B9344994FBB4}"/>
              </a:ext>
            </a:extLst>
          </p:cNvPr>
          <p:cNvGrpSpPr/>
          <p:nvPr/>
        </p:nvGrpSpPr>
        <p:grpSpPr>
          <a:xfrm>
            <a:off x="1377250" y="4241609"/>
            <a:ext cx="1208160" cy="703800"/>
            <a:chOff x="1377250" y="4241609"/>
            <a:chExt cx="1208160" cy="70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09F7438-A983-CAE4-F722-CFE8D2CD942C}"/>
                    </a:ext>
                  </a:extLst>
                </p14:cNvPr>
                <p14:cNvContentPartPr/>
                <p14:nvPr/>
              </p14:nvContentPartPr>
              <p14:xfrm>
                <a:off x="1377250" y="4419449"/>
                <a:ext cx="293400" cy="525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09F7438-A983-CAE4-F722-CFE8D2CD942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368610" y="4410809"/>
                  <a:ext cx="31104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26A4F54-2D43-D3F6-BB6C-F828282A3483}"/>
                    </a:ext>
                  </a:extLst>
                </p14:cNvPr>
                <p14:cNvContentPartPr/>
                <p14:nvPr/>
              </p14:nvContentPartPr>
              <p14:xfrm>
                <a:off x="1930210" y="4241609"/>
                <a:ext cx="655200" cy="472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26A4F54-2D43-D3F6-BB6C-F828282A348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921210" y="4232969"/>
                  <a:ext cx="67284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E389CB9-B1A6-B06A-179F-5F9DBA5389E7}"/>
                    </a:ext>
                  </a:extLst>
                </p14:cNvPr>
                <p14:cNvContentPartPr/>
                <p14:nvPr/>
              </p14:nvContentPartPr>
              <p14:xfrm>
                <a:off x="2039290" y="4432769"/>
                <a:ext cx="340200" cy="63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E389CB9-B1A6-B06A-179F-5F9DBA5389E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030650" y="4423769"/>
                  <a:ext cx="35784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F88E5BAF-4913-E915-E650-A232C91FC7E2}"/>
                  </a:ext>
                </a:extLst>
              </p14:cNvPr>
              <p14:cNvContentPartPr/>
              <p14:nvPr/>
            </p14:nvContentPartPr>
            <p14:xfrm>
              <a:off x="2950090" y="4270409"/>
              <a:ext cx="1850040" cy="5536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F88E5BAF-4913-E915-E650-A232C91FC7E2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941090" y="4261769"/>
                <a:ext cx="186768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B99DE33B-EABC-F286-C66C-558D99D70C5C}"/>
                  </a:ext>
                </a:extLst>
              </p14:cNvPr>
              <p14:cNvContentPartPr/>
              <p14:nvPr/>
            </p14:nvContentPartPr>
            <p14:xfrm>
              <a:off x="4999210" y="4152689"/>
              <a:ext cx="1886400" cy="4863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B99DE33B-EABC-F286-C66C-558D99D70C5C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4990210" y="4144049"/>
                <a:ext cx="1904040" cy="50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7885B2E2-8165-42A5-F6EC-8D8206A67412}"/>
              </a:ext>
            </a:extLst>
          </p:cNvPr>
          <p:cNvGrpSpPr/>
          <p:nvPr/>
        </p:nvGrpSpPr>
        <p:grpSpPr>
          <a:xfrm>
            <a:off x="7270450" y="4044689"/>
            <a:ext cx="1334160" cy="485280"/>
            <a:chOff x="7270450" y="4044689"/>
            <a:chExt cx="133416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DF60C47-C24C-2255-0BFC-8450747001D2}"/>
                    </a:ext>
                  </a:extLst>
                </p14:cNvPr>
                <p14:cNvContentPartPr/>
                <p14:nvPr/>
              </p14:nvContentPartPr>
              <p14:xfrm>
                <a:off x="7270450" y="4210289"/>
                <a:ext cx="158040" cy="289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DF60C47-C24C-2255-0BFC-8450747001D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261810" y="4201289"/>
                  <a:ext cx="1756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360975E-054A-5E07-5207-E9DEAB52438D}"/>
                    </a:ext>
                  </a:extLst>
                </p14:cNvPr>
                <p14:cNvContentPartPr/>
                <p14:nvPr/>
              </p14:nvContentPartPr>
              <p14:xfrm>
                <a:off x="7554490" y="4423049"/>
                <a:ext cx="145080" cy="106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360975E-054A-5E07-5207-E9DEAB52438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545850" y="4414409"/>
                  <a:ext cx="162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3F26C72-3AE4-67CD-5A47-03281BCD3E6F}"/>
                    </a:ext>
                  </a:extLst>
                </p14:cNvPr>
                <p14:cNvContentPartPr/>
                <p14:nvPr/>
              </p14:nvContentPartPr>
              <p14:xfrm>
                <a:off x="7824130" y="4044689"/>
                <a:ext cx="100440" cy="212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3F26C72-3AE4-67CD-5A47-03281BCD3E6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815490" y="4036049"/>
                  <a:ext cx="118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A9F605C-6807-4316-DAEC-AEFB93F4AF06}"/>
                    </a:ext>
                  </a:extLst>
                </p14:cNvPr>
                <p14:cNvContentPartPr/>
                <p14:nvPr/>
              </p14:nvContentPartPr>
              <p14:xfrm>
                <a:off x="8198170" y="4284809"/>
                <a:ext cx="406440" cy="196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A9F605C-6807-4316-DAEC-AEFB93F4AF0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189170" y="4276169"/>
                  <a:ext cx="424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A20EDDA-E33B-78F6-D1FF-3057654D00FE}"/>
                    </a:ext>
                  </a:extLst>
                </p14:cNvPr>
                <p14:cNvContentPartPr/>
                <p14:nvPr/>
              </p14:nvContentPartPr>
              <p14:xfrm>
                <a:off x="8357650" y="4165289"/>
                <a:ext cx="39240" cy="19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A20EDDA-E33B-78F6-D1FF-3057654D00F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349010" y="4156649"/>
                  <a:ext cx="568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76D69C2-50C4-4CA1-C839-54DB4E066830}"/>
              </a:ext>
            </a:extLst>
          </p:cNvPr>
          <p:cNvGrpSpPr/>
          <p:nvPr/>
        </p:nvGrpSpPr>
        <p:grpSpPr>
          <a:xfrm>
            <a:off x="8949490" y="4043249"/>
            <a:ext cx="1470600" cy="424440"/>
            <a:chOff x="8949490" y="4043249"/>
            <a:chExt cx="147060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F862B0B-4B41-3710-7AAE-836F5AA7B4CD}"/>
                    </a:ext>
                  </a:extLst>
                </p14:cNvPr>
                <p14:cNvContentPartPr/>
                <p14:nvPr/>
              </p14:nvContentPartPr>
              <p14:xfrm>
                <a:off x="8949490" y="4304609"/>
                <a:ext cx="184320" cy="148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F862B0B-4B41-3710-7AAE-836F5AA7B4C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940490" y="4295969"/>
                  <a:ext cx="201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892B113-304D-74DD-804C-A1782DE67266}"/>
                    </a:ext>
                  </a:extLst>
                </p14:cNvPr>
                <p14:cNvContentPartPr/>
                <p14:nvPr/>
              </p14:nvContentPartPr>
              <p14:xfrm>
                <a:off x="9370690" y="4043249"/>
                <a:ext cx="1049400" cy="4244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892B113-304D-74DD-804C-A1782DE6726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362050" y="4034249"/>
                  <a:ext cx="106704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CDBDCC4-FDE8-3CF2-9AF3-00534BAA3AFE}"/>
                    </a:ext>
                  </a:extLst>
                </p14:cNvPr>
                <p14:cNvContentPartPr/>
                <p14:nvPr/>
              </p14:nvContentPartPr>
              <p14:xfrm>
                <a:off x="10235050" y="4199489"/>
                <a:ext cx="172080" cy="27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CDBDCC4-FDE8-3CF2-9AF3-00534BAA3AF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226410" y="4190489"/>
                  <a:ext cx="18972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CBF9DA3F-57AE-7CDB-BDE4-61064082E0DC}"/>
              </a:ext>
            </a:extLst>
          </p:cNvPr>
          <p:cNvGrpSpPr/>
          <p:nvPr/>
        </p:nvGrpSpPr>
        <p:grpSpPr>
          <a:xfrm>
            <a:off x="1161970" y="4965929"/>
            <a:ext cx="2725920" cy="609120"/>
            <a:chOff x="1161970" y="4965929"/>
            <a:chExt cx="2725920" cy="60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F858F2F-B2D2-E9D0-A5E7-C0E025F5F523}"/>
                    </a:ext>
                  </a:extLst>
                </p14:cNvPr>
                <p14:cNvContentPartPr/>
                <p14:nvPr/>
              </p14:nvContentPartPr>
              <p14:xfrm>
                <a:off x="1161970" y="5011289"/>
                <a:ext cx="1044720" cy="466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F858F2F-B2D2-E9D0-A5E7-C0E025F5F52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53330" y="5002289"/>
                  <a:ext cx="106236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FFD5DE1-E5F6-431B-6839-587BFF2C8BD6}"/>
                    </a:ext>
                  </a:extLst>
                </p14:cNvPr>
                <p14:cNvContentPartPr/>
                <p14:nvPr/>
              </p14:nvContentPartPr>
              <p14:xfrm>
                <a:off x="1767130" y="5118569"/>
                <a:ext cx="64800" cy="23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FFD5DE1-E5F6-431B-6839-587BFF2C8BD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758490" y="5109929"/>
                  <a:ext cx="82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D38398B-AD49-FE19-4D0D-618B46C955A0}"/>
                    </a:ext>
                  </a:extLst>
                </p14:cNvPr>
                <p14:cNvContentPartPr/>
                <p14:nvPr/>
              </p14:nvContentPartPr>
              <p14:xfrm>
                <a:off x="2278690" y="5369489"/>
                <a:ext cx="135000" cy="205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D38398B-AD49-FE19-4D0D-618B46C955A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269690" y="5360849"/>
                  <a:ext cx="1526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6036F76-FA02-254D-8377-9558BFE4C012}"/>
                    </a:ext>
                  </a:extLst>
                </p14:cNvPr>
                <p14:cNvContentPartPr/>
                <p14:nvPr/>
              </p14:nvContentPartPr>
              <p14:xfrm>
                <a:off x="2717530" y="4965929"/>
                <a:ext cx="1170360" cy="413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6036F76-FA02-254D-8377-9558BFE4C01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708890" y="4957289"/>
                  <a:ext cx="11880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2EAD699-1FF3-C442-8A76-E0D2BB7CB188}"/>
                    </a:ext>
                  </a:extLst>
                </p14:cNvPr>
                <p14:cNvContentPartPr/>
                <p14:nvPr/>
              </p14:nvContentPartPr>
              <p14:xfrm>
                <a:off x="2726530" y="5242769"/>
                <a:ext cx="102960" cy="108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2EAD699-1FF3-C442-8A76-E0D2BB7CB18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717530" y="5233769"/>
                  <a:ext cx="1206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E1721D4-AAB5-8EF6-42A8-2B0D159EC064}"/>
              </a:ext>
            </a:extLst>
          </p:cNvPr>
          <p:cNvGrpSpPr/>
          <p:nvPr/>
        </p:nvGrpSpPr>
        <p:grpSpPr>
          <a:xfrm>
            <a:off x="6260470" y="4870529"/>
            <a:ext cx="2697480" cy="538200"/>
            <a:chOff x="4355530" y="4868369"/>
            <a:chExt cx="2697480" cy="53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D47CFA8-89BB-0359-3012-9F6263C2DD43}"/>
                    </a:ext>
                  </a:extLst>
                </p14:cNvPr>
                <p14:cNvContentPartPr/>
                <p14:nvPr/>
              </p14:nvContentPartPr>
              <p14:xfrm>
                <a:off x="4355530" y="5135489"/>
                <a:ext cx="993960" cy="236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D47CFA8-89BB-0359-3012-9F6263C2DD4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346890" y="5126849"/>
                  <a:ext cx="10116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691F4BC-807B-4A3A-B09D-909732BC9744}"/>
                    </a:ext>
                  </a:extLst>
                </p14:cNvPr>
                <p14:cNvContentPartPr/>
                <p14:nvPr/>
              </p14:nvContentPartPr>
              <p14:xfrm>
                <a:off x="5650810" y="4868369"/>
                <a:ext cx="1402200" cy="538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691F4BC-807B-4A3A-B09D-909732BC974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641810" y="4859369"/>
                  <a:ext cx="141984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609E8C3-C589-041B-9831-7B5E1EC5AAFF}"/>
                    </a:ext>
                  </a:extLst>
                </p14:cNvPr>
                <p14:cNvContentPartPr/>
                <p14:nvPr/>
              </p14:nvContentPartPr>
              <p14:xfrm>
                <a:off x="6566290" y="5048009"/>
                <a:ext cx="282240" cy="17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609E8C3-C589-041B-9831-7B5E1EC5AAF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557650" y="5039369"/>
                  <a:ext cx="299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8F57FC5-280D-93D8-1150-70E19004AA31}"/>
                    </a:ext>
                  </a:extLst>
                </p14:cNvPr>
                <p14:cNvContentPartPr/>
                <p14:nvPr/>
              </p14:nvContentPartPr>
              <p14:xfrm>
                <a:off x="6355330" y="5232329"/>
                <a:ext cx="187200" cy="76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8F57FC5-280D-93D8-1150-70E19004AA3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346330" y="5223329"/>
                  <a:ext cx="204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A2FD466-3610-B7D0-FFD6-E6C5DAAC130D}"/>
                    </a:ext>
                  </a:extLst>
                </p14:cNvPr>
                <p14:cNvContentPartPr/>
                <p14:nvPr/>
              </p14:nvContentPartPr>
              <p14:xfrm>
                <a:off x="5994610" y="5032529"/>
                <a:ext cx="303480" cy="92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A2FD466-3610-B7D0-FFD6-E6C5DAAC130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985970" y="5023529"/>
                  <a:ext cx="32112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689B5058-77FC-DA3B-53F4-BF84A8C64C62}"/>
                  </a:ext>
                </a:extLst>
              </p14:cNvPr>
              <p14:cNvContentPartPr/>
              <p14:nvPr/>
            </p14:nvContentPartPr>
            <p14:xfrm>
              <a:off x="2157370" y="5969609"/>
              <a:ext cx="517320" cy="1692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689B5058-77FC-DA3B-53F4-BF84A8C64C62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148370" y="5960969"/>
                <a:ext cx="534960" cy="18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4B71C762-BE77-AA28-04CE-4F9DBA386C29}"/>
              </a:ext>
            </a:extLst>
          </p:cNvPr>
          <p:cNvGrpSpPr/>
          <p:nvPr/>
        </p:nvGrpSpPr>
        <p:grpSpPr>
          <a:xfrm>
            <a:off x="2786290" y="5647769"/>
            <a:ext cx="9318600" cy="767880"/>
            <a:chOff x="2786290" y="5647769"/>
            <a:chExt cx="9318600" cy="76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90F1B27-2760-E4E1-F70F-8AC3AF49C897}"/>
                    </a:ext>
                  </a:extLst>
                </p14:cNvPr>
                <p14:cNvContentPartPr/>
                <p14:nvPr/>
              </p14:nvContentPartPr>
              <p14:xfrm>
                <a:off x="2786290" y="5776649"/>
                <a:ext cx="890640" cy="549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90F1B27-2760-E4E1-F70F-8AC3AF49C89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777650" y="5767649"/>
                  <a:ext cx="90828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4AB6BB5-B4A7-A4D7-7114-C46399BF7667}"/>
                    </a:ext>
                  </a:extLst>
                </p14:cNvPr>
                <p14:cNvContentPartPr/>
                <p14:nvPr/>
              </p14:nvContentPartPr>
              <p14:xfrm>
                <a:off x="3383890" y="5899769"/>
                <a:ext cx="219600" cy="223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4AB6BB5-B4A7-A4D7-7114-C46399BF766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374890" y="5890769"/>
                  <a:ext cx="237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B53B81D-AC83-A5CE-C8F7-5E37E084B585}"/>
                    </a:ext>
                  </a:extLst>
                </p14:cNvPr>
                <p14:cNvContentPartPr/>
                <p14:nvPr/>
              </p14:nvContentPartPr>
              <p14:xfrm>
                <a:off x="3306850" y="6070409"/>
                <a:ext cx="55080" cy="774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B53B81D-AC83-A5CE-C8F7-5E37E084B58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297850" y="6061769"/>
                  <a:ext cx="72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984A4F3-B56F-29E7-6950-6738CD6A0588}"/>
                    </a:ext>
                  </a:extLst>
                </p14:cNvPr>
                <p14:cNvContentPartPr/>
                <p14:nvPr/>
              </p14:nvContentPartPr>
              <p14:xfrm>
                <a:off x="2974930" y="5915969"/>
                <a:ext cx="434160" cy="40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984A4F3-B56F-29E7-6950-6738CD6A058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965930" y="5906969"/>
                  <a:ext cx="4518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468D690-5F26-A275-1557-894A33AF2934}"/>
                    </a:ext>
                  </a:extLst>
                </p14:cNvPr>
                <p14:cNvContentPartPr/>
                <p14:nvPr/>
              </p14:nvContentPartPr>
              <p14:xfrm>
                <a:off x="3987250" y="5927489"/>
                <a:ext cx="297000" cy="465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468D690-5F26-A275-1557-894A33AF293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978610" y="5918489"/>
                  <a:ext cx="31464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9224203-F8EB-99D2-45EC-EE551A926CFB}"/>
                    </a:ext>
                  </a:extLst>
                </p14:cNvPr>
                <p14:cNvContentPartPr/>
                <p14:nvPr/>
              </p14:nvContentPartPr>
              <p14:xfrm>
                <a:off x="4559290" y="5863409"/>
                <a:ext cx="205920" cy="375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9224203-F8EB-99D2-45EC-EE551A926CF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550290" y="5854769"/>
                  <a:ext cx="22356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44F1E6B-2EB6-7EB9-739E-6842E7436BE6}"/>
                    </a:ext>
                  </a:extLst>
                </p14:cNvPr>
                <p14:cNvContentPartPr/>
                <p14:nvPr/>
              </p14:nvContentPartPr>
              <p14:xfrm>
                <a:off x="5015410" y="5780969"/>
                <a:ext cx="976680" cy="461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44F1E6B-2EB6-7EB9-739E-6842E7436BE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006410" y="5771969"/>
                  <a:ext cx="99432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3176ACC-8CE9-D415-E4FF-AF1942A75965}"/>
                    </a:ext>
                  </a:extLst>
                </p14:cNvPr>
                <p14:cNvContentPartPr/>
                <p14:nvPr/>
              </p14:nvContentPartPr>
              <p14:xfrm>
                <a:off x="5844490" y="5918849"/>
                <a:ext cx="257400" cy="10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3176ACC-8CE9-D415-E4FF-AF1942A7596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835850" y="5910209"/>
                  <a:ext cx="275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D3421D9-0BD6-939B-2DF7-4F8AA7C8C780}"/>
                    </a:ext>
                  </a:extLst>
                </p14:cNvPr>
                <p14:cNvContentPartPr/>
                <p14:nvPr/>
              </p14:nvContentPartPr>
              <p14:xfrm>
                <a:off x="6294130" y="5767649"/>
                <a:ext cx="412920" cy="4032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D3421D9-0BD6-939B-2DF7-4F8AA7C8C78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285490" y="5758649"/>
                  <a:ext cx="43056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2A89E89-1468-5083-BA7F-EE2F3378D369}"/>
                    </a:ext>
                  </a:extLst>
                </p14:cNvPr>
                <p14:cNvContentPartPr/>
                <p14:nvPr/>
              </p14:nvContentPartPr>
              <p14:xfrm>
                <a:off x="6861490" y="5783489"/>
                <a:ext cx="671040" cy="3686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2A89E89-1468-5083-BA7F-EE2F3378D36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852850" y="5774849"/>
                  <a:ext cx="68868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4BB226C-C59B-3FE2-1A38-04EB72DAA52E}"/>
                    </a:ext>
                  </a:extLst>
                </p14:cNvPr>
                <p14:cNvContentPartPr/>
                <p14:nvPr/>
              </p14:nvContentPartPr>
              <p14:xfrm>
                <a:off x="7726210" y="5926409"/>
                <a:ext cx="374400" cy="2192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4BB226C-C59B-3FE2-1A38-04EB72DAA52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717570" y="5917409"/>
                  <a:ext cx="3920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1D54F68-A929-A57B-E2ED-C2F48C99DB06}"/>
                    </a:ext>
                  </a:extLst>
                </p14:cNvPr>
                <p14:cNvContentPartPr/>
                <p14:nvPr/>
              </p14:nvContentPartPr>
              <p14:xfrm>
                <a:off x="8336770" y="5658569"/>
                <a:ext cx="774000" cy="488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1D54F68-A929-A57B-E2ED-C2F48C99DB0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327770" y="5649569"/>
                  <a:ext cx="79164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CC5212D-A635-08D1-5CBC-F202FE064FF3}"/>
                    </a:ext>
                  </a:extLst>
                </p14:cNvPr>
                <p14:cNvContentPartPr/>
                <p14:nvPr/>
              </p14:nvContentPartPr>
              <p14:xfrm>
                <a:off x="9037690" y="5884289"/>
                <a:ext cx="137880" cy="17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CC5212D-A635-08D1-5CBC-F202FE064FF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029050" y="5875289"/>
                  <a:ext cx="155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CD27F78-0560-2D3A-81B2-318E5BF9E271}"/>
                    </a:ext>
                  </a:extLst>
                </p14:cNvPr>
                <p14:cNvContentPartPr/>
                <p14:nvPr/>
              </p14:nvContentPartPr>
              <p14:xfrm>
                <a:off x="8350090" y="5851169"/>
                <a:ext cx="461520" cy="806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CD27F78-0560-2D3A-81B2-318E5BF9E27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341090" y="5842529"/>
                  <a:ext cx="479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D35F6CE-7718-4D19-6C01-3FBFF4A9A9DB}"/>
                    </a:ext>
                  </a:extLst>
                </p14:cNvPr>
                <p14:cNvContentPartPr/>
                <p14:nvPr/>
              </p14:nvContentPartPr>
              <p14:xfrm>
                <a:off x="9472570" y="5797169"/>
                <a:ext cx="173880" cy="368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D35F6CE-7718-4D19-6C01-3FBFF4A9A9D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463930" y="5788169"/>
                  <a:ext cx="1915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67F6A45-944B-6E13-FB5A-F04C4E0E71FA}"/>
                    </a:ext>
                  </a:extLst>
                </p14:cNvPr>
                <p14:cNvContentPartPr/>
                <p14:nvPr/>
              </p14:nvContentPartPr>
              <p14:xfrm>
                <a:off x="9893770" y="5898329"/>
                <a:ext cx="45720" cy="2581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67F6A45-944B-6E13-FB5A-F04C4E0E71F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884770" y="5889329"/>
                  <a:ext cx="633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EA0E409-2C8B-9BF4-9DA1-D726BF1BCA9B}"/>
                    </a:ext>
                  </a:extLst>
                </p14:cNvPr>
                <p14:cNvContentPartPr/>
                <p14:nvPr/>
              </p14:nvContentPartPr>
              <p14:xfrm>
                <a:off x="9821410" y="6026489"/>
                <a:ext cx="244440" cy="34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EA0E409-2C8B-9BF4-9DA1-D726BF1BCA9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812410" y="6017849"/>
                  <a:ext cx="262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05A22B4-5D1E-E361-E594-E8E72AECF551}"/>
                    </a:ext>
                  </a:extLst>
                </p14:cNvPr>
                <p14:cNvContentPartPr/>
                <p14:nvPr/>
              </p14:nvContentPartPr>
              <p14:xfrm>
                <a:off x="10108690" y="6166889"/>
                <a:ext cx="187920" cy="193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05A22B4-5D1E-E361-E594-E8E72AECF55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100050" y="6158249"/>
                  <a:ext cx="205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BF84C25-440A-9E39-77CD-6DA8C6D302F0}"/>
                    </a:ext>
                  </a:extLst>
                </p14:cNvPr>
                <p14:cNvContentPartPr/>
                <p14:nvPr/>
              </p14:nvContentPartPr>
              <p14:xfrm>
                <a:off x="10478050" y="5806529"/>
                <a:ext cx="206280" cy="3304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BF84C25-440A-9E39-77CD-6DA8C6D302F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469050" y="5797529"/>
                  <a:ext cx="2239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0F03F38-188E-433E-C73C-A506963ECC7D}"/>
                    </a:ext>
                  </a:extLst>
                </p14:cNvPr>
                <p14:cNvContentPartPr/>
                <p14:nvPr/>
              </p14:nvContentPartPr>
              <p14:xfrm>
                <a:off x="10752730" y="6102809"/>
                <a:ext cx="36720" cy="756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0F03F38-188E-433E-C73C-A506963ECC7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743730" y="6093809"/>
                  <a:ext cx="54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31E2A14-2FFE-273D-755F-A74A9BB49B43}"/>
                    </a:ext>
                  </a:extLst>
                </p14:cNvPr>
                <p14:cNvContentPartPr/>
                <p14:nvPr/>
              </p14:nvContentPartPr>
              <p14:xfrm>
                <a:off x="10809970" y="5918849"/>
                <a:ext cx="16560" cy="11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31E2A14-2FFE-273D-755F-A74A9BB49B4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800970" y="5910209"/>
                  <a:ext cx="34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C429B12-F0A9-AE89-689E-7D28F70F2AAD}"/>
                    </a:ext>
                  </a:extLst>
                </p14:cNvPr>
                <p14:cNvContentPartPr/>
                <p14:nvPr/>
              </p14:nvContentPartPr>
              <p14:xfrm>
                <a:off x="10863250" y="5647769"/>
                <a:ext cx="164880" cy="221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C429B12-F0A9-AE89-689E-7D28F70F2AA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854610" y="5639129"/>
                  <a:ext cx="1825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4770C85-BAC0-815D-D822-C283BB17E93A}"/>
                    </a:ext>
                  </a:extLst>
                </p14:cNvPr>
                <p14:cNvContentPartPr/>
                <p14:nvPr/>
              </p14:nvContentPartPr>
              <p14:xfrm>
                <a:off x="11061610" y="6007409"/>
                <a:ext cx="290880" cy="163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4770C85-BAC0-815D-D822-C283BB17E93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052970" y="5998769"/>
                  <a:ext cx="308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91B0026-9358-B451-2A84-723A1E875773}"/>
                    </a:ext>
                  </a:extLst>
                </p14:cNvPr>
                <p14:cNvContentPartPr/>
                <p14:nvPr/>
              </p14:nvContentPartPr>
              <p14:xfrm>
                <a:off x="11264290" y="5859809"/>
                <a:ext cx="42840" cy="136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91B0026-9358-B451-2A84-723A1E87577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255650" y="5850809"/>
                  <a:ext cx="60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35FEEE8-0C87-D802-5AAC-8DB307307D5D}"/>
                    </a:ext>
                  </a:extLst>
                </p14:cNvPr>
                <p14:cNvContentPartPr/>
                <p14:nvPr/>
              </p14:nvContentPartPr>
              <p14:xfrm>
                <a:off x="11533570" y="5973209"/>
                <a:ext cx="551880" cy="190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35FEEE8-0C87-D802-5AAC-8DB307307D5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524930" y="5964209"/>
                  <a:ext cx="5695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81E0A77-9323-F4DE-91AC-5CB9ACD9B8F6}"/>
                    </a:ext>
                  </a:extLst>
                </p14:cNvPr>
                <p14:cNvContentPartPr/>
                <p14:nvPr/>
              </p14:nvContentPartPr>
              <p14:xfrm>
                <a:off x="12062770" y="6354809"/>
                <a:ext cx="42120" cy="60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81E0A77-9323-F4DE-91AC-5CB9ACD9B8F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2054130" y="6346169"/>
                  <a:ext cx="5976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F276E3A-D57D-666B-C980-253F985FADFC}"/>
              </a:ext>
            </a:extLst>
          </p:cNvPr>
          <p:cNvGrpSpPr/>
          <p:nvPr/>
        </p:nvGrpSpPr>
        <p:grpSpPr>
          <a:xfrm>
            <a:off x="4149677" y="4920256"/>
            <a:ext cx="1515240" cy="453960"/>
            <a:chOff x="4149677" y="4920256"/>
            <a:chExt cx="151524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51977B3-BF9A-1716-A036-FE84C7683AD5}"/>
                    </a:ext>
                  </a:extLst>
                </p14:cNvPr>
                <p14:cNvContentPartPr/>
                <p14:nvPr/>
              </p14:nvContentPartPr>
              <p14:xfrm>
                <a:off x="4149677" y="5164696"/>
                <a:ext cx="407160" cy="169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51977B3-BF9A-1716-A036-FE84C7683AD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140677" y="5156056"/>
                  <a:ext cx="4248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720CF1D-FC4A-90E7-B0AF-CED660E9C217}"/>
                    </a:ext>
                  </a:extLst>
                </p14:cNvPr>
                <p14:cNvContentPartPr/>
                <p14:nvPr/>
              </p14:nvContentPartPr>
              <p14:xfrm>
                <a:off x="4362077" y="5151376"/>
                <a:ext cx="174240" cy="213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720CF1D-FC4A-90E7-B0AF-CED660E9C21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353077" y="5142736"/>
                  <a:ext cx="191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B6364AE-2D9C-34C3-0B93-A35A44AA221C}"/>
                    </a:ext>
                  </a:extLst>
                </p14:cNvPr>
                <p14:cNvContentPartPr/>
                <p14:nvPr/>
              </p14:nvContentPartPr>
              <p14:xfrm>
                <a:off x="4582397" y="4920256"/>
                <a:ext cx="1082520" cy="453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B6364AE-2D9C-34C3-0B93-A35A44AA221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573397" y="4911616"/>
                  <a:ext cx="110016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A36A740-9952-FD24-0C36-82031FBC5F08}"/>
                    </a:ext>
                  </a:extLst>
                </p14:cNvPr>
                <p14:cNvContentPartPr/>
                <p14:nvPr/>
              </p14:nvContentPartPr>
              <p14:xfrm>
                <a:off x="4847357" y="5049856"/>
                <a:ext cx="318240" cy="20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A36A740-9952-FD24-0C36-82031FBC5F0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838357" y="5040856"/>
                  <a:ext cx="335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9DEC827-3029-83D6-EE41-D9AE0067CA80}"/>
                    </a:ext>
                  </a:extLst>
                </p14:cNvPr>
                <p14:cNvContentPartPr/>
                <p14:nvPr/>
              </p14:nvContentPartPr>
              <p14:xfrm>
                <a:off x="4818197" y="4952296"/>
                <a:ext cx="7200" cy="9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9DEC827-3029-83D6-EE41-D9AE0067CA8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809557" y="4943296"/>
                  <a:ext cx="24840" cy="26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8794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6216F8A-960C-FB27-03C1-39400E1431C2}"/>
              </a:ext>
            </a:extLst>
          </p:cNvPr>
          <p:cNvGrpSpPr/>
          <p:nvPr/>
        </p:nvGrpSpPr>
        <p:grpSpPr>
          <a:xfrm>
            <a:off x="1146130" y="287009"/>
            <a:ext cx="1590840" cy="569520"/>
            <a:chOff x="1146130" y="287009"/>
            <a:chExt cx="1590840" cy="56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6DCF5BB-7838-8AD4-F5CD-D58BB5B91A89}"/>
                    </a:ext>
                  </a:extLst>
                </p14:cNvPr>
                <p14:cNvContentPartPr/>
                <p14:nvPr/>
              </p14:nvContentPartPr>
              <p14:xfrm>
                <a:off x="1146130" y="323009"/>
                <a:ext cx="439560" cy="379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6DCF5BB-7838-8AD4-F5CD-D58BB5B91A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37130" y="314009"/>
                  <a:ext cx="4572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6C52116-8C1B-DA96-6B63-28554D995006}"/>
                    </a:ext>
                  </a:extLst>
                </p14:cNvPr>
                <p14:cNvContentPartPr/>
                <p14:nvPr/>
              </p14:nvContentPartPr>
              <p14:xfrm>
                <a:off x="1361050" y="526409"/>
                <a:ext cx="212040" cy="283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6C52116-8C1B-DA96-6B63-28554D99500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2410" y="517769"/>
                  <a:ext cx="2296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241C245-8E29-3FFC-969F-9160CAC86081}"/>
                    </a:ext>
                  </a:extLst>
                </p14:cNvPr>
                <p14:cNvContentPartPr/>
                <p14:nvPr/>
              </p14:nvContentPartPr>
              <p14:xfrm>
                <a:off x="1608370" y="287009"/>
                <a:ext cx="1128600" cy="569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241C245-8E29-3FFC-969F-9160CAC8608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99730" y="278369"/>
                  <a:ext cx="1146240" cy="58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FCE2DF-D955-5173-0951-23C19566ED55}"/>
                  </a:ext>
                </a:extLst>
              </p14:cNvPr>
              <p14:cNvContentPartPr/>
              <p14:nvPr/>
            </p14:nvContentPartPr>
            <p14:xfrm>
              <a:off x="2916970" y="294209"/>
              <a:ext cx="1397520" cy="373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FCE2DF-D955-5173-0951-23C19566ED5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7970" y="285569"/>
                <a:ext cx="141516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3C94A11-9BE5-B6E6-A86C-450E3E08A24B}"/>
                  </a:ext>
                </a:extLst>
              </p14:cNvPr>
              <p14:cNvContentPartPr/>
              <p14:nvPr/>
            </p14:nvContentPartPr>
            <p14:xfrm>
              <a:off x="3900850" y="413009"/>
              <a:ext cx="50760" cy="13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3C94A11-9BE5-B6E6-A86C-450E3E08A24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91850" y="404009"/>
                <a:ext cx="684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529560A-40D8-10DF-22EA-2678629C6F49}"/>
                  </a:ext>
                </a:extLst>
              </p14:cNvPr>
              <p14:cNvContentPartPr/>
              <p14:nvPr/>
            </p14:nvContentPartPr>
            <p14:xfrm>
              <a:off x="3653170" y="372689"/>
              <a:ext cx="314280" cy="25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529560A-40D8-10DF-22EA-2678629C6F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44170" y="364049"/>
                <a:ext cx="33192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4A6913E7-067F-2206-65FA-F276C19C1F70}"/>
              </a:ext>
            </a:extLst>
          </p:cNvPr>
          <p:cNvGrpSpPr/>
          <p:nvPr/>
        </p:nvGrpSpPr>
        <p:grpSpPr>
          <a:xfrm>
            <a:off x="4621210" y="146969"/>
            <a:ext cx="5706720" cy="493560"/>
            <a:chOff x="4621210" y="146969"/>
            <a:chExt cx="5706720" cy="49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C8463B0-62A9-4DB9-3070-E12DE9682F67}"/>
                    </a:ext>
                  </a:extLst>
                </p14:cNvPr>
                <p14:cNvContentPartPr/>
                <p14:nvPr/>
              </p14:nvContentPartPr>
              <p14:xfrm>
                <a:off x="4621210" y="232289"/>
                <a:ext cx="920880" cy="405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C8463B0-62A9-4DB9-3070-E12DE9682F6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12570" y="223289"/>
                  <a:ext cx="9385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8BEBAD1-5F93-1F44-C8AA-B32AAB5ACB44}"/>
                    </a:ext>
                  </a:extLst>
                </p14:cNvPr>
                <p14:cNvContentPartPr/>
                <p14:nvPr/>
              </p14:nvContentPartPr>
              <p14:xfrm>
                <a:off x="5871130" y="328769"/>
                <a:ext cx="234720" cy="292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8BEBAD1-5F93-1F44-C8AA-B32AAB5ACB4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62490" y="319769"/>
                  <a:ext cx="2523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CCECCB2-2E41-70E3-A1FE-2541F6768CA4}"/>
                    </a:ext>
                  </a:extLst>
                </p14:cNvPr>
                <p14:cNvContentPartPr/>
                <p14:nvPr/>
              </p14:nvContentPartPr>
              <p14:xfrm>
                <a:off x="6146890" y="478169"/>
                <a:ext cx="178920" cy="138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CCECCB2-2E41-70E3-A1FE-2541F6768CA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37890" y="469529"/>
                  <a:ext cx="196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5753F1E-DBDC-6F97-716E-D084DC3B78E4}"/>
                    </a:ext>
                  </a:extLst>
                </p14:cNvPr>
                <p14:cNvContentPartPr/>
                <p14:nvPr/>
              </p14:nvContentPartPr>
              <p14:xfrm>
                <a:off x="6413650" y="172529"/>
                <a:ext cx="171720" cy="115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5753F1E-DBDC-6F97-716E-D084DC3B78E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05010" y="163889"/>
                  <a:ext cx="189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8AACE1-168A-05BD-BAE0-DE891D22342C}"/>
                    </a:ext>
                  </a:extLst>
                </p14:cNvPr>
                <p14:cNvContentPartPr/>
                <p14:nvPr/>
              </p14:nvContentPartPr>
              <p14:xfrm>
                <a:off x="6406090" y="292049"/>
                <a:ext cx="128880" cy="91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8AACE1-168A-05BD-BAE0-DE891D22342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97450" y="283409"/>
                  <a:ext cx="146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42096F9-6013-1CC3-1276-2C7AAA0F545B}"/>
                    </a:ext>
                  </a:extLst>
                </p14:cNvPr>
                <p14:cNvContentPartPr/>
                <p14:nvPr/>
              </p14:nvContentPartPr>
              <p14:xfrm>
                <a:off x="6838810" y="441089"/>
                <a:ext cx="375840" cy="199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42096F9-6013-1CC3-1276-2C7AAA0F545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30170" y="432089"/>
                  <a:ext cx="3934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B47E2DC-8389-9596-6737-2F4B3CD05330}"/>
                    </a:ext>
                  </a:extLst>
                </p14:cNvPr>
                <p14:cNvContentPartPr/>
                <p14:nvPr/>
              </p14:nvContentPartPr>
              <p14:xfrm>
                <a:off x="7055170" y="403289"/>
                <a:ext cx="6840" cy="7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B47E2DC-8389-9596-6737-2F4B3CD0533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46170" y="394649"/>
                  <a:ext cx="24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51C4610-84FE-987E-DC5A-84CF8A5C1664}"/>
                    </a:ext>
                  </a:extLst>
                </p14:cNvPr>
                <p14:cNvContentPartPr/>
                <p14:nvPr/>
              </p14:nvContentPartPr>
              <p14:xfrm>
                <a:off x="7385650" y="146969"/>
                <a:ext cx="572760" cy="462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51C4610-84FE-987E-DC5A-84CF8A5C166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77010" y="137969"/>
                  <a:ext cx="59040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D6B1290-68B9-C6BC-8940-B7E36DEBC3E7}"/>
                    </a:ext>
                  </a:extLst>
                </p14:cNvPr>
                <p14:cNvContentPartPr/>
                <p14:nvPr/>
              </p14:nvContentPartPr>
              <p14:xfrm>
                <a:off x="7465930" y="387089"/>
                <a:ext cx="285480" cy="17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D6B1290-68B9-C6BC-8940-B7E36DEBC3E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57290" y="378449"/>
                  <a:ext cx="303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69FAF10-7EE5-9297-51BA-555CBB00C022}"/>
                    </a:ext>
                  </a:extLst>
                </p14:cNvPr>
                <p14:cNvContentPartPr/>
                <p14:nvPr/>
              </p14:nvContentPartPr>
              <p14:xfrm>
                <a:off x="8108170" y="153809"/>
                <a:ext cx="2219760" cy="462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69FAF10-7EE5-9297-51BA-555CBB00C02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99530" y="145169"/>
                  <a:ext cx="223740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A608014-3BFE-698F-C3BA-A1EA9E45166F}"/>
                    </a:ext>
                  </a:extLst>
                </p14:cNvPr>
                <p14:cNvContentPartPr/>
                <p14:nvPr/>
              </p14:nvContentPartPr>
              <p14:xfrm>
                <a:off x="9877570" y="411569"/>
                <a:ext cx="212760" cy="17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A608014-3BFE-698F-C3BA-A1EA9E45166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868570" y="402929"/>
                  <a:ext cx="230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C71437C-E712-BE50-7C68-E064B544A5D6}"/>
                    </a:ext>
                  </a:extLst>
                </p14:cNvPr>
                <p14:cNvContentPartPr/>
                <p14:nvPr/>
              </p14:nvContentPartPr>
              <p14:xfrm>
                <a:off x="9769210" y="400409"/>
                <a:ext cx="36360" cy="15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C71437C-E712-BE50-7C68-E064B544A5D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760210" y="391409"/>
                  <a:ext cx="54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E655AE0-F19B-367B-8279-ADF29C20C942}"/>
                    </a:ext>
                  </a:extLst>
                </p14:cNvPr>
                <p14:cNvContentPartPr/>
                <p14:nvPr/>
              </p14:nvContentPartPr>
              <p14:xfrm>
                <a:off x="8461690" y="342809"/>
                <a:ext cx="336600" cy="5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E655AE0-F19B-367B-8279-ADF29C20C94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453050" y="334169"/>
                  <a:ext cx="354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F3E8BAB-E4E9-6719-0596-CC524B560F90}"/>
                    </a:ext>
                  </a:extLst>
                </p14:cNvPr>
                <p14:cNvContentPartPr/>
                <p14:nvPr/>
              </p14:nvContentPartPr>
              <p14:xfrm>
                <a:off x="8328850" y="280889"/>
                <a:ext cx="21240" cy="6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F3E8BAB-E4E9-6719-0596-CC524B560F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320210" y="271889"/>
                  <a:ext cx="3888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2EC9707-0D1D-6DCA-6791-6D960E57AF4D}"/>
                  </a:ext>
                </a:extLst>
              </p14:cNvPr>
              <p14:cNvContentPartPr/>
              <p14:nvPr/>
            </p14:nvContentPartPr>
            <p14:xfrm>
              <a:off x="1230370" y="953369"/>
              <a:ext cx="2036160" cy="523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2EC9707-0D1D-6DCA-6791-6D960E57AF4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21370" y="944369"/>
                <a:ext cx="205380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BD32708-EF8B-0D2A-9591-3CD1A9205EB5}"/>
                  </a:ext>
                </a:extLst>
              </p14:cNvPr>
              <p14:cNvContentPartPr/>
              <p14:nvPr/>
            </p14:nvContentPartPr>
            <p14:xfrm>
              <a:off x="3498730" y="787049"/>
              <a:ext cx="1824840" cy="522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BD32708-EF8B-0D2A-9591-3CD1A9205EB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89730" y="778049"/>
                <a:ext cx="1842480" cy="54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7AB5FD11-DA31-C685-B6CD-6C8AC65D611A}"/>
              </a:ext>
            </a:extLst>
          </p:cNvPr>
          <p:cNvGrpSpPr/>
          <p:nvPr/>
        </p:nvGrpSpPr>
        <p:grpSpPr>
          <a:xfrm>
            <a:off x="3841450" y="2809889"/>
            <a:ext cx="2038680" cy="484920"/>
            <a:chOff x="3841450" y="2809889"/>
            <a:chExt cx="2038680" cy="48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B84A7CA-B0F6-5DA1-2002-72DB4A872BF3}"/>
                    </a:ext>
                  </a:extLst>
                </p14:cNvPr>
                <p14:cNvContentPartPr/>
                <p14:nvPr/>
              </p14:nvContentPartPr>
              <p14:xfrm>
                <a:off x="3874210" y="2997449"/>
                <a:ext cx="15120" cy="280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B84A7CA-B0F6-5DA1-2002-72DB4A872BF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65570" y="2988809"/>
                  <a:ext cx="327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340FB5E-4C32-A81B-3C7D-D4097979CE0D}"/>
                    </a:ext>
                  </a:extLst>
                </p14:cNvPr>
                <p14:cNvContentPartPr/>
                <p14:nvPr/>
              </p14:nvContentPartPr>
              <p14:xfrm>
                <a:off x="3841450" y="2965769"/>
                <a:ext cx="234720" cy="329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340FB5E-4C32-A81B-3C7D-D4097979CE0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32450" y="2957129"/>
                  <a:ext cx="2523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0C33788-7EDD-6368-4B9F-0756E4187D65}"/>
                    </a:ext>
                  </a:extLst>
                </p14:cNvPr>
                <p14:cNvContentPartPr/>
                <p14:nvPr/>
              </p14:nvContentPartPr>
              <p14:xfrm>
                <a:off x="4093090" y="3129569"/>
                <a:ext cx="151560" cy="141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0C33788-7EDD-6368-4B9F-0756E4187D6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84090" y="3120569"/>
                  <a:ext cx="1692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032005A-DADE-87C0-8E62-B7F011691A3B}"/>
                    </a:ext>
                  </a:extLst>
                </p14:cNvPr>
                <p14:cNvContentPartPr/>
                <p14:nvPr/>
              </p14:nvContentPartPr>
              <p14:xfrm>
                <a:off x="4338970" y="2809889"/>
                <a:ext cx="68040" cy="213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032005A-DADE-87C0-8E62-B7F011691A3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30330" y="2801249"/>
                  <a:ext cx="85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8D08817-C5FC-C565-0608-57B25A925A04}"/>
                    </a:ext>
                  </a:extLst>
                </p14:cNvPr>
                <p14:cNvContentPartPr/>
                <p14:nvPr/>
              </p14:nvContentPartPr>
              <p14:xfrm>
                <a:off x="4682050" y="3017969"/>
                <a:ext cx="406440" cy="195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8D08817-C5FC-C565-0608-57B25A925A0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73410" y="3009329"/>
                  <a:ext cx="424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9AC180F-EEA4-2138-321F-B574753433C2}"/>
                    </a:ext>
                  </a:extLst>
                </p14:cNvPr>
                <p14:cNvContentPartPr/>
                <p14:nvPr/>
              </p14:nvContentPartPr>
              <p14:xfrm>
                <a:off x="5335090" y="2920769"/>
                <a:ext cx="184680" cy="281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9AC180F-EEA4-2138-321F-B574753433C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26090" y="2912129"/>
                  <a:ext cx="2023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FE6E404-387E-16C2-F7D5-7F2AD8509026}"/>
                    </a:ext>
                  </a:extLst>
                </p14:cNvPr>
                <p14:cNvContentPartPr/>
                <p14:nvPr/>
              </p14:nvContentPartPr>
              <p14:xfrm>
                <a:off x="5651890" y="3015449"/>
                <a:ext cx="228240" cy="240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FE6E404-387E-16C2-F7D5-7F2AD850902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42890" y="3006809"/>
                  <a:ext cx="24588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067FE55-56A6-4D58-93E3-81039876DB42}"/>
              </a:ext>
            </a:extLst>
          </p:cNvPr>
          <p:cNvGrpSpPr/>
          <p:nvPr/>
        </p:nvGrpSpPr>
        <p:grpSpPr>
          <a:xfrm>
            <a:off x="5949610" y="1516049"/>
            <a:ext cx="2792520" cy="1909800"/>
            <a:chOff x="5949610" y="1516049"/>
            <a:chExt cx="2792520" cy="190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718F389-E6C8-438E-A661-CF4598498632}"/>
                    </a:ext>
                  </a:extLst>
                </p14:cNvPr>
                <p14:cNvContentPartPr/>
                <p14:nvPr/>
              </p14:nvContentPartPr>
              <p14:xfrm>
                <a:off x="5949610" y="1692089"/>
                <a:ext cx="428400" cy="1733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718F389-E6C8-438E-A661-CF459849863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940970" y="1683449"/>
                  <a:ext cx="446040" cy="175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AECAEEA-3E9C-3B7C-3AB9-407EAF31F8C8}"/>
                    </a:ext>
                  </a:extLst>
                </p14:cNvPr>
                <p14:cNvContentPartPr/>
                <p14:nvPr/>
              </p14:nvContentPartPr>
              <p14:xfrm>
                <a:off x="6601570" y="1587329"/>
                <a:ext cx="521280" cy="412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AECAEEA-3E9C-3B7C-3AB9-407EAF31F8C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92930" y="1578329"/>
                  <a:ext cx="53892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6658D56-F369-7326-103A-60B50855067E}"/>
                    </a:ext>
                  </a:extLst>
                </p14:cNvPr>
                <p14:cNvContentPartPr/>
                <p14:nvPr/>
              </p14:nvContentPartPr>
              <p14:xfrm>
                <a:off x="6912610" y="1750769"/>
                <a:ext cx="183240" cy="16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6658D56-F369-7326-103A-60B50855067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903970" y="1742129"/>
                  <a:ext cx="200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7BB4F8A-051E-B210-808D-B69346EBC4E0}"/>
                    </a:ext>
                  </a:extLst>
                </p14:cNvPr>
                <p14:cNvContentPartPr/>
                <p14:nvPr/>
              </p14:nvContentPartPr>
              <p14:xfrm>
                <a:off x="7307530" y="1516049"/>
                <a:ext cx="1434600" cy="481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7BB4F8A-051E-B210-808D-B69346EBC4E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98890" y="1507049"/>
                  <a:ext cx="14522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184788A-0F11-4CE8-4994-021E99444C98}"/>
                    </a:ext>
                  </a:extLst>
                </p14:cNvPr>
                <p14:cNvContentPartPr/>
                <p14:nvPr/>
              </p14:nvContentPartPr>
              <p14:xfrm>
                <a:off x="8277010" y="1656449"/>
                <a:ext cx="18360" cy="40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184788A-0F11-4CE8-4994-021E99444C9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68010" y="1647449"/>
                  <a:ext cx="36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0678D34-9562-8BF7-8728-ED1C57D2E6E0}"/>
                    </a:ext>
                  </a:extLst>
                </p14:cNvPr>
                <p14:cNvContentPartPr/>
                <p14:nvPr/>
              </p14:nvContentPartPr>
              <p14:xfrm>
                <a:off x="7955170" y="1565369"/>
                <a:ext cx="375480" cy="100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0678D34-9562-8BF7-8728-ED1C57D2E6E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946530" y="1556729"/>
                  <a:ext cx="39312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00B225D-3C23-68F0-0E45-203CDE48501A}"/>
              </a:ext>
            </a:extLst>
          </p:cNvPr>
          <p:cNvGrpSpPr/>
          <p:nvPr/>
        </p:nvGrpSpPr>
        <p:grpSpPr>
          <a:xfrm>
            <a:off x="8948770" y="1495169"/>
            <a:ext cx="971280" cy="360000"/>
            <a:chOff x="8948770" y="1495169"/>
            <a:chExt cx="97128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D9AD3DB-2814-8537-7D29-AD52CCB6283D}"/>
                    </a:ext>
                  </a:extLst>
                </p14:cNvPr>
                <p14:cNvContentPartPr/>
                <p14:nvPr/>
              </p14:nvContentPartPr>
              <p14:xfrm>
                <a:off x="8964610" y="1683449"/>
                <a:ext cx="36000" cy="55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D9AD3DB-2814-8537-7D29-AD52CCB6283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955970" y="1674809"/>
                  <a:ext cx="53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40AB8EF-AB12-B5E0-00E8-C82446F5FEAB}"/>
                    </a:ext>
                  </a:extLst>
                </p14:cNvPr>
                <p14:cNvContentPartPr/>
                <p14:nvPr/>
              </p14:nvContentPartPr>
              <p14:xfrm>
                <a:off x="8948770" y="1825649"/>
                <a:ext cx="41040" cy="29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40AB8EF-AB12-B5E0-00E8-C82446F5FEA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939770" y="1816649"/>
                  <a:ext cx="58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8DCAEFA-5F87-25B6-14AD-922BA43CFFA0}"/>
                    </a:ext>
                  </a:extLst>
                </p14:cNvPr>
                <p14:cNvContentPartPr/>
                <p14:nvPr/>
              </p14:nvContentPartPr>
              <p14:xfrm>
                <a:off x="9290770" y="1579409"/>
                <a:ext cx="190440" cy="265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8DCAEFA-5F87-25B6-14AD-922BA43CFFA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282130" y="1570769"/>
                  <a:ext cx="2080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74AA4C6-6D11-3646-4A92-70D9A90BB693}"/>
                    </a:ext>
                  </a:extLst>
                </p14:cNvPr>
                <p14:cNvContentPartPr/>
                <p14:nvPr/>
              </p14:nvContentPartPr>
              <p14:xfrm>
                <a:off x="9552490" y="1750409"/>
                <a:ext cx="42480" cy="99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74AA4C6-6D11-3646-4A92-70D9A90BB69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43490" y="1741409"/>
                  <a:ext cx="60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D480E6F-AB25-7A66-F570-FF7A79FA30A4}"/>
                    </a:ext>
                  </a:extLst>
                </p14:cNvPr>
                <p14:cNvContentPartPr/>
                <p14:nvPr/>
              </p14:nvContentPartPr>
              <p14:xfrm>
                <a:off x="9589930" y="1603169"/>
                <a:ext cx="8280" cy="19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D480E6F-AB25-7A66-F570-FF7A79FA30A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80930" y="1594169"/>
                  <a:ext cx="25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BD8D8B4-BB50-854E-3994-85C9CAC41AB4}"/>
                    </a:ext>
                  </a:extLst>
                </p14:cNvPr>
                <p14:cNvContentPartPr/>
                <p14:nvPr/>
              </p14:nvContentPartPr>
              <p14:xfrm>
                <a:off x="9758410" y="1495169"/>
                <a:ext cx="161640" cy="147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BD8D8B4-BB50-854E-3994-85C9CAC41AB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749770" y="1486529"/>
                  <a:ext cx="17928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9C1AF1E-1E65-B90E-36A6-3E9024CFA328}"/>
              </a:ext>
            </a:extLst>
          </p:cNvPr>
          <p:cNvGrpSpPr/>
          <p:nvPr/>
        </p:nvGrpSpPr>
        <p:grpSpPr>
          <a:xfrm>
            <a:off x="10092130" y="1442609"/>
            <a:ext cx="1740600" cy="561960"/>
            <a:chOff x="10092130" y="1442609"/>
            <a:chExt cx="1740600" cy="5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8760FC5-8FE8-B178-DE9D-888DD3497E06}"/>
                    </a:ext>
                  </a:extLst>
                </p14:cNvPr>
                <p14:cNvContentPartPr/>
                <p14:nvPr/>
              </p14:nvContentPartPr>
              <p14:xfrm>
                <a:off x="10092130" y="1442609"/>
                <a:ext cx="1096920" cy="389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8760FC5-8FE8-B178-DE9D-888DD3497E0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083130" y="1433609"/>
                  <a:ext cx="111456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8B1FDA5-22CF-6366-C314-890DEDD38625}"/>
                    </a:ext>
                  </a:extLst>
                </p14:cNvPr>
                <p14:cNvContentPartPr/>
                <p14:nvPr/>
              </p14:nvContentPartPr>
              <p14:xfrm>
                <a:off x="11678290" y="1692809"/>
                <a:ext cx="24480" cy="311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8B1FDA5-22CF-6366-C314-890DEDD3862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669650" y="1684169"/>
                  <a:ext cx="421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062F3E3-7CCE-4995-BBEF-DE2E118CE36A}"/>
                    </a:ext>
                  </a:extLst>
                </p14:cNvPr>
                <p14:cNvContentPartPr/>
                <p14:nvPr/>
              </p14:nvContentPartPr>
              <p14:xfrm>
                <a:off x="11717170" y="1642049"/>
                <a:ext cx="115560" cy="172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062F3E3-7CCE-4995-BBEF-DE2E118CE36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708170" y="1633049"/>
                  <a:ext cx="13320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5B9EE75-81BD-C0C8-84FB-ED52BDCF53BC}"/>
              </a:ext>
            </a:extLst>
          </p:cNvPr>
          <p:cNvGrpSpPr/>
          <p:nvPr/>
        </p:nvGrpSpPr>
        <p:grpSpPr>
          <a:xfrm>
            <a:off x="9111850" y="1993049"/>
            <a:ext cx="1816560" cy="383040"/>
            <a:chOff x="9111850" y="1993049"/>
            <a:chExt cx="181656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E556DD2-BB2E-519B-2999-898832F07FD8}"/>
                    </a:ext>
                  </a:extLst>
                </p14:cNvPr>
                <p14:cNvContentPartPr/>
                <p14:nvPr/>
              </p14:nvContentPartPr>
              <p14:xfrm>
                <a:off x="9111850" y="2063969"/>
                <a:ext cx="878400" cy="312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E556DD2-BB2E-519B-2999-898832F07FD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02850" y="2055329"/>
                  <a:ext cx="8960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575E36B-D6BD-6AF6-30AD-023034C63006}"/>
                    </a:ext>
                  </a:extLst>
                </p14:cNvPr>
                <p14:cNvContentPartPr/>
                <p14:nvPr/>
              </p14:nvContentPartPr>
              <p14:xfrm>
                <a:off x="9767410" y="2149649"/>
                <a:ext cx="159480" cy="17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575E36B-D6BD-6AF6-30AD-023034C6300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758410" y="2141009"/>
                  <a:ext cx="177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10F5F5A-4BEA-74A4-9700-412FF9B384DB}"/>
                    </a:ext>
                  </a:extLst>
                </p14:cNvPr>
                <p14:cNvContentPartPr/>
                <p14:nvPr/>
              </p14:nvContentPartPr>
              <p14:xfrm>
                <a:off x="9574810" y="2126609"/>
                <a:ext cx="23040" cy="3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10F5F5A-4BEA-74A4-9700-412FF9B384D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566170" y="2117609"/>
                  <a:ext cx="40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6C1B1BB-BB31-9989-665A-D49B8C6906B1}"/>
                    </a:ext>
                  </a:extLst>
                </p14:cNvPr>
                <p14:cNvContentPartPr/>
                <p14:nvPr/>
              </p14:nvContentPartPr>
              <p14:xfrm>
                <a:off x="10174570" y="2240009"/>
                <a:ext cx="171000" cy="113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6C1B1BB-BB31-9989-665A-D49B8C6906B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165930" y="2231369"/>
                  <a:ext cx="188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E18EE95-141D-748A-2061-43B9CB56DA7B}"/>
                    </a:ext>
                  </a:extLst>
                </p14:cNvPr>
                <p14:cNvContentPartPr/>
                <p14:nvPr/>
              </p14:nvContentPartPr>
              <p14:xfrm>
                <a:off x="10683610" y="1993049"/>
                <a:ext cx="244800" cy="306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E18EE95-141D-748A-2061-43B9CB56DA7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674970" y="1984409"/>
                  <a:ext cx="262440" cy="32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0449C82-18B1-2922-0CFC-4D092C160AE8}"/>
                  </a:ext>
                </a:extLst>
              </p14:cNvPr>
              <p14:cNvContentPartPr/>
              <p14:nvPr/>
            </p14:nvContentPartPr>
            <p14:xfrm>
              <a:off x="9109330" y="2736449"/>
              <a:ext cx="174240" cy="2386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0449C82-18B1-2922-0CFC-4D092C160AE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100330" y="2727449"/>
                <a:ext cx="19188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BF82170-9E8D-C378-4BBB-5A3A1B667AEE}"/>
                  </a:ext>
                </a:extLst>
              </p14:cNvPr>
              <p14:cNvContentPartPr/>
              <p14:nvPr/>
            </p14:nvContentPartPr>
            <p14:xfrm>
              <a:off x="9072610" y="2831129"/>
              <a:ext cx="192240" cy="158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BF82170-9E8D-C378-4BBB-5A3A1B667AE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063610" y="2822129"/>
                <a:ext cx="2098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D22F827-32D1-DF39-117F-9EEA122DEF89}"/>
                  </a:ext>
                </a:extLst>
              </p14:cNvPr>
              <p14:cNvContentPartPr/>
              <p14:nvPr/>
            </p14:nvContentPartPr>
            <p14:xfrm>
              <a:off x="9319570" y="2666609"/>
              <a:ext cx="117000" cy="3567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D22F827-32D1-DF39-117F-9EEA122DEF8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310570" y="2657609"/>
                <a:ext cx="13464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B6C088D-7CA8-FC5E-5A0F-D52344B202A4}"/>
                  </a:ext>
                </a:extLst>
              </p14:cNvPr>
              <p14:cNvContentPartPr/>
              <p14:nvPr/>
            </p14:nvContentPartPr>
            <p14:xfrm>
              <a:off x="9518650" y="2846609"/>
              <a:ext cx="111600" cy="155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B6C088D-7CA8-FC5E-5A0F-D52344B202A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509650" y="2837609"/>
                <a:ext cx="12924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B255FDE-1BCF-43D5-D514-6C932FEC28DC}"/>
                  </a:ext>
                </a:extLst>
              </p14:cNvPr>
              <p14:cNvContentPartPr/>
              <p14:nvPr/>
            </p14:nvContentPartPr>
            <p14:xfrm>
              <a:off x="9705130" y="2823929"/>
              <a:ext cx="129240" cy="1720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B255FDE-1BCF-43D5-D514-6C932FEC28D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696130" y="2814929"/>
                <a:ext cx="146880" cy="18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9246D0E-A4DE-0D98-EC0D-94E313DC4BB1}"/>
              </a:ext>
            </a:extLst>
          </p:cNvPr>
          <p:cNvGrpSpPr/>
          <p:nvPr/>
        </p:nvGrpSpPr>
        <p:grpSpPr>
          <a:xfrm>
            <a:off x="10117690" y="2580929"/>
            <a:ext cx="1907640" cy="492480"/>
            <a:chOff x="10117690" y="2580929"/>
            <a:chExt cx="1907640" cy="49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3AAB493-2D29-EE78-B6F2-86DDE0C50DC9}"/>
                    </a:ext>
                  </a:extLst>
                </p14:cNvPr>
                <p14:cNvContentPartPr/>
                <p14:nvPr/>
              </p14:nvContentPartPr>
              <p14:xfrm>
                <a:off x="10117690" y="2804129"/>
                <a:ext cx="155160" cy="191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3AAB493-2D29-EE78-B6F2-86DDE0C50DC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108690" y="2795129"/>
                  <a:ext cx="172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AA8A9F1-EB3C-F2B6-F1FA-47ADB4932C33}"/>
                    </a:ext>
                  </a:extLst>
                </p14:cNvPr>
                <p14:cNvContentPartPr/>
                <p14:nvPr/>
              </p14:nvContentPartPr>
              <p14:xfrm>
                <a:off x="10310650" y="2818169"/>
                <a:ext cx="109440" cy="255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AA8A9F1-EB3C-F2B6-F1FA-47ADB4932C3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302010" y="2809169"/>
                  <a:ext cx="1270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10DDF60-4B50-AB0F-2CB1-604B218BB3A0}"/>
                    </a:ext>
                  </a:extLst>
                </p14:cNvPr>
                <p14:cNvContentPartPr/>
                <p14:nvPr/>
              </p14:nvContentPartPr>
              <p14:xfrm>
                <a:off x="10414690" y="2600369"/>
                <a:ext cx="497160" cy="358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10DDF60-4B50-AB0F-2CB1-604B218BB3A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406050" y="2591729"/>
                  <a:ext cx="51480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BF13308-22BD-7C38-7519-54BB77CA7683}"/>
                    </a:ext>
                  </a:extLst>
                </p14:cNvPr>
                <p14:cNvContentPartPr/>
                <p14:nvPr/>
              </p14:nvContentPartPr>
              <p14:xfrm>
                <a:off x="10626730" y="2716289"/>
                <a:ext cx="274680" cy="65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BF13308-22BD-7C38-7519-54BB77CA768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618090" y="2707289"/>
                  <a:ext cx="292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61C7DD7-A582-356A-8DE0-D30B9C5EA948}"/>
                    </a:ext>
                  </a:extLst>
                </p14:cNvPr>
                <p14:cNvContentPartPr/>
                <p14:nvPr/>
              </p14:nvContentPartPr>
              <p14:xfrm>
                <a:off x="11046130" y="2601449"/>
                <a:ext cx="556920" cy="361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61C7DD7-A582-356A-8DE0-D30B9C5EA94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037490" y="2592809"/>
                  <a:ext cx="5745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39DC716-C60B-E1D9-3AE4-68B020DD2798}"/>
                    </a:ext>
                  </a:extLst>
                </p14:cNvPr>
                <p14:cNvContentPartPr/>
                <p14:nvPr/>
              </p14:nvContentPartPr>
              <p14:xfrm>
                <a:off x="11339170" y="2726369"/>
                <a:ext cx="275400" cy="13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39DC716-C60B-E1D9-3AE4-68B020DD279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330530" y="2717369"/>
                  <a:ext cx="293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42FF0C5-D8C0-4147-22BE-0182F0776C7A}"/>
                    </a:ext>
                  </a:extLst>
                </p14:cNvPr>
                <p14:cNvContentPartPr/>
                <p14:nvPr/>
              </p14:nvContentPartPr>
              <p14:xfrm>
                <a:off x="11140090" y="2580929"/>
                <a:ext cx="45720" cy="7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42FF0C5-D8C0-4147-22BE-0182F0776C7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131090" y="2572289"/>
                  <a:ext cx="63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AA01095-F37D-AF02-2A5B-A327E6DA2437}"/>
                    </a:ext>
                  </a:extLst>
                </p14:cNvPr>
                <p14:cNvContentPartPr/>
                <p14:nvPr/>
              </p14:nvContentPartPr>
              <p14:xfrm>
                <a:off x="11718970" y="2683529"/>
                <a:ext cx="97920" cy="205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AA01095-F37D-AF02-2A5B-A327E6DA243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709970" y="2674889"/>
                  <a:ext cx="1155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16C9710-B01A-F454-FAB9-3F344824A621}"/>
                    </a:ext>
                  </a:extLst>
                </p14:cNvPr>
                <p14:cNvContentPartPr/>
                <p14:nvPr/>
              </p14:nvContentPartPr>
              <p14:xfrm>
                <a:off x="11831290" y="2753369"/>
                <a:ext cx="194040" cy="213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16C9710-B01A-F454-FAB9-3F344824A62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822650" y="2744369"/>
                  <a:ext cx="21168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F820C59-548B-5729-C31B-EB472380B043}"/>
              </a:ext>
            </a:extLst>
          </p:cNvPr>
          <p:cNvGrpSpPr/>
          <p:nvPr/>
        </p:nvGrpSpPr>
        <p:grpSpPr>
          <a:xfrm>
            <a:off x="1761730" y="4092929"/>
            <a:ext cx="588960" cy="429120"/>
            <a:chOff x="1761730" y="4092929"/>
            <a:chExt cx="58896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66592D7-3927-2486-AC2D-B4068625D894}"/>
                    </a:ext>
                  </a:extLst>
                </p14:cNvPr>
                <p14:cNvContentPartPr/>
                <p14:nvPr/>
              </p14:nvContentPartPr>
              <p14:xfrm>
                <a:off x="1761730" y="4201649"/>
                <a:ext cx="166320" cy="320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66592D7-3927-2486-AC2D-B4068625D89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752730" y="4192649"/>
                  <a:ext cx="1839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AD18F7B-62E8-11D8-EA61-E042DEF4F471}"/>
                    </a:ext>
                  </a:extLst>
                </p14:cNvPr>
                <p14:cNvContentPartPr/>
                <p14:nvPr/>
              </p14:nvContentPartPr>
              <p14:xfrm>
                <a:off x="2049730" y="4364009"/>
                <a:ext cx="41400" cy="123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AD18F7B-62E8-11D8-EA61-E042DEF4F47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041090" y="4355369"/>
                  <a:ext cx="59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17071BF-7722-A764-B8FA-B64E545A13D8}"/>
                    </a:ext>
                  </a:extLst>
                </p14:cNvPr>
                <p14:cNvContentPartPr/>
                <p14:nvPr/>
              </p14:nvContentPartPr>
              <p14:xfrm>
                <a:off x="2055490" y="4293449"/>
                <a:ext cx="24120" cy="14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17071BF-7722-A764-B8FA-B64E545A13D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46850" y="4284449"/>
                  <a:ext cx="41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236A1AD-CC2F-4535-FE2F-251CCC26D5B6}"/>
                    </a:ext>
                  </a:extLst>
                </p14:cNvPr>
                <p14:cNvContentPartPr/>
                <p14:nvPr/>
              </p14:nvContentPartPr>
              <p14:xfrm>
                <a:off x="2169250" y="4092929"/>
                <a:ext cx="181440" cy="137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236A1AD-CC2F-4535-FE2F-251CCC26D5B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160610" y="4084289"/>
                  <a:ext cx="199080" cy="15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73CE848-FD49-9E6E-17C7-C6B0C3BD5DCD}"/>
                  </a:ext>
                </a:extLst>
              </p14:cNvPr>
              <p14:cNvContentPartPr/>
              <p14:nvPr/>
            </p14:nvContentPartPr>
            <p14:xfrm>
              <a:off x="1935970" y="1891889"/>
              <a:ext cx="225720" cy="36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73CE848-FD49-9E6E-17C7-C6B0C3BD5DCD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926970" y="1882889"/>
                <a:ext cx="24336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40D9C14-3C03-1DEB-47F9-85FF86CED5A0}"/>
                  </a:ext>
                </a:extLst>
              </p14:cNvPr>
              <p14:cNvContentPartPr/>
              <p14:nvPr/>
            </p14:nvContentPartPr>
            <p14:xfrm>
              <a:off x="2245930" y="2076209"/>
              <a:ext cx="75600" cy="175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40D9C14-3C03-1DEB-47F9-85FF86CED5A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236930" y="2067569"/>
                <a:ext cx="9324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101078E-CF63-F185-A8D8-B076050D1A8A}"/>
                  </a:ext>
                </a:extLst>
              </p14:cNvPr>
              <p14:cNvContentPartPr/>
              <p14:nvPr/>
            </p14:nvContentPartPr>
            <p14:xfrm>
              <a:off x="2261410" y="1988369"/>
              <a:ext cx="24120" cy="39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101078E-CF63-F185-A8D8-B076050D1A8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252410" y="1979369"/>
                <a:ext cx="417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9617AF1-B8FC-044E-0B9E-188E3BF36377}"/>
                  </a:ext>
                </a:extLst>
              </p14:cNvPr>
              <p14:cNvContentPartPr/>
              <p14:nvPr/>
            </p14:nvContentPartPr>
            <p14:xfrm>
              <a:off x="2397130" y="1795409"/>
              <a:ext cx="150840" cy="140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9617AF1-B8FC-044E-0B9E-188E3BF3637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388130" y="1786769"/>
                <a:ext cx="1684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5390A67-9320-F621-E3FA-56575867884D}"/>
                  </a:ext>
                </a:extLst>
              </p14:cNvPr>
              <p14:cNvContentPartPr/>
              <p14:nvPr/>
            </p14:nvContentPartPr>
            <p14:xfrm>
              <a:off x="2882050" y="2055689"/>
              <a:ext cx="23760" cy="207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5390A67-9320-F621-E3FA-56575867884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873050" y="2046689"/>
                <a:ext cx="414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B723842-AE4D-6D98-3460-CC993C59BE46}"/>
                  </a:ext>
                </a:extLst>
              </p14:cNvPr>
              <p14:cNvContentPartPr/>
              <p14:nvPr/>
            </p14:nvContentPartPr>
            <p14:xfrm>
              <a:off x="2868010" y="2003129"/>
              <a:ext cx="157320" cy="97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B723842-AE4D-6D98-3460-CC993C59BE4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859010" y="1994489"/>
                <a:ext cx="1749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42338F7A-1E2A-ECA7-6D1F-DCA2A7C73C6F}"/>
                  </a:ext>
                </a:extLst>
              </p14:cNvPr>
              <p14:cNvContentPartPr/>
              <p14:nvPr/>
            </p14:nvContentPartPr>
            <p14:xfrm>
              <a:off x="2612410" y="2035889"/>
              <a:ext cx="8640" cy="1386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42338F7A-1E2A-ECA7-6D1F-DCA2A7C73C6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603410" y="2026889"/>
                <a:ext cx="262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D86BFD49-2873-0A09-5524-D3DBF3B359E9}"/>
                  </a:ext>
                </a:extLst>
              </p14:cNvPr>
              <p14:cNvContentPartPr/>
              <p14:nvPr/>
            </p14:nvContentPartPr>
            <p14:xfrm>
              <a:off x="2529610" y="2091689"/>
              <a:ext cx="174240" cy="82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D86BFD49-2873-0A09-5524-D3DBF3B359E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520970" y="2082689"/>
                <a:ext cx="19188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EEAA5C6-5ED9-4AF4-26C8-A9DA817818BC}"/>
              </a:ext>
            </a:extLst>
          </p:cNvPr>
          <p:cNvGrpSpPr/>
          <p:nvPr/>
        </p:nvGrpSpPr>
        <p:grpSpPr>
          <a:xfrm>
            <a:off x="3261130" y="1739249"/>
            <a:ext cx="1285200" cy="522360"/>
            <a:chOff x="3261130" y="1739249"/>
            <a:chExt cx="1285200" cy="52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1741963-8B32-7992-7693-80E185F74F62}"/>
                    </a:ext>
                  </a:extLst>
                </p14:cNvPr>
                <p14:cNvContentPartPr/>
                <p14:nvPr/>
              </p14:nvContentPartPr>
              <p14:xfrm>
                <a:off x="3913090" y="1880369"/>
                <a:ext cx="9000" cy="325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1741963-8B32-7992-7693-80E185F74F6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904450" y="1871369"/>
                  <a:ext cx="266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4B59675-2C80-27EB-A5D8-D25D1045365F}"/>
                    </a:ext>
                  </a:extLst>
                </p14:cNvPr>
                <p14:cNvContentPartPr/>
                <p14:nvPr/>
              </p14:nvContentPartPr>
              <p14:xfrm>
                <a:off x="3889690" y="1850129"/>
                <a:ext cx="207720" cy="400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4B59675-2C80-27EB-A5D8-D25D1045365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80690" y="1841129"/>
                  <a:ext cx="22536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D1F9E0F-F9F2-8B80-11F9-B497DD5CA2A7}"/>
                    </a:ext>
                  </a:extLst>
                </p14:cNvPr>
                <p14:cNvContentPartPr/>
                <p14:nvPr/>
              </p14:nvContentPartPr>
              <p14:xfrm>
                <a:off x="4130170" y="2077289"/>
                <a:ext cx="175320" cy="184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D1F9E0F-F9F2-8B80-11F9-B497DD5CA2A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21170" y="2068649"/>
                  <a:ext cx="192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5666A0D-770C-A86A-A8AC-D71441606074}"/>
                    </a:ext>
                  </a:extLst>
                </p14:cNvPr>
                <p14:cNvContentPartPr/>
                <p14:nvPr/>
              </p14:nvContentPartPr>
              <p14:xfrm>
                <a:off x="4384690" y="1739249"/>
                <a:ext cx="161640" cy="71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5666A0D-770C-A86A-A8AC-D7144160607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375690" y="1730249"/>
                  <a:ext cx="179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186A33B-D6E6-0C4E-1D73-D689586D579A}"/>
                    </a:ext>
                  </a:extLst>
                </p14:cNvPr>
                <p14:cNvContentPartPr/>
                <p14:nvPr/>
              </p14:nvContentPartPr>
              <p14:xfrm>
                <a:off x="4407010" y="1830329"/>
                <a:ext cx="101520" cy="90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186A33B-D6E6-0C4E-1D73-D689586D579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398370" y="1821689"/>
                  <a:ext cx="119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6C188C3-F90A-53C9-0F17-0F76B845D762}"/>
                    </a:ext>
                  </a:extLst>
                </p14:cNvPr>
                <p14:cNvContentPartPr/>
                <p14:nvPr/>
              </p14:nvContentPartPr>
              <p14:xfrm>
                <a:off x="3261130" y="2045249"/>
                <a:ext cx="366480" cy="153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6C188C3-F90A-53C9-0F17-0F76B845D76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252130" y="2036249"/>
                  <a:ext cx="38412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D517E2E-FC73-F177-83F4-53DC1EB28A76}"/>
              </a:ext>
            </a:extLst>
          </p:cNvPr>
          <p:cNvGrpSpPr/>
          <p:nvPr/>
        </p:nvGrpSpPr>
        <p:grpSpPr>
          <a:xfrm>
            <a:off x="4835770" y="1825289"/>
            <a:ext cx="575640" cy="347040"/>
            <a:chOff x="4835770" y="1825289"/>
            <a:chExt cx="57564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B2F5BA1-32EB-455E-152C-8F2D770FA41A}"/>
                    </a:ext>
                  </a:extLst>
                </p14:cNvPr>
                <p14:cNvContentPartPr/>
                <p14:nvPr/>
              </p14:nvContentPartPr>
              <p14:xfrm>
                <a:off x="4892650" y="1907009"/>
                <a:ext cx="5400" cy="209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B2F5BA1-32EB-455E-152C-8F2D770FA41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883650" y="1898009"/>
                  <a:ext cx="230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C0D434D-C7FA-BC7E-BA5A-D2A6CF1DA4AE}"/>
                    </a:ext>
                  </a:extLst>
                </p14:cNvPr>
                <p14:cNvContentPartPr/>
                <p14:nvPr/>
              </p14:nvContentPartPr>
              <p14:xfrm>
                <a:off x="4835770" y="2038409"/>
                <a:ext cx="146160" cy="5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C0D434D-C7FA-BC7E-BA5A-D2A6CF1DA4A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827130" y="2029409"/>
                  <a:ext cx="163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71B6816-98D6-C0C0-30F7-F2073BEE1715}"/>
                    </a:ext>
                  </a:extLst>
                </p14:cNvPr>
                <p14:cNvContentPartPr/>
                <p14:nvPr/>
              </p14:nvContentPartPr>
              <p14:xfrm>
                <a:off x="5200810" y="1825289"/>
                <a:ext cx="210600" cy="347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71B6816-98D6-C0C0-30F7-F2073BEE171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191810" y="1816649"/>
                  <a:ext cx="228240" cy="36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AC99993-521F-A914-8B32-3C3C7E5138CD}"/>
              </a:ext>
            </a:extLst>
          </p:cNvPr>
          <p:cNvGrpSpPr/>
          <p:nvPr/>
        </p:nvGrpSpPr>
        <p:grpSpPr>
          <a:xfrm>
            <a:off x="2486770" y="3978449"/>
            <a:ext cx="1875600" cy="545400"/>
            <a:chOff x="2486770" y="3978449"/>
            <a:chExt cx="1875600" cy="54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27ACA09-5EB6-B7BD-BD51-BF448AFF33EF}"/>
                    </a:ext>
                  </a:extLst>
                </p14:cNvPr>
                <p14:cNvContentPartPr/>
                <p14:nvPr/>
              </p14:nvContentPartPr>
              <p14:xfrm>
                <a:off x="2574250" y="4249169"/>
                <a:ext cx="12600" cy="196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27ACA09-5EB6-B7BD-BD51-BF448AFF33E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565250" y="4240169"/>
                  <a:ext cx="302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D7D81C6-5E73-0502-2D50-ED2A52324A86}"/>
                    </a:ext>
                  </a:extLst>
                </p14:cNvPr>
                <p14:cNvContentPartPr/>
                <p14:nvPr/>
              </p14:nvContentPartPr>
              <p14:xfrm>
                <a:off x="2486770" y="4326209"/>
                <a:ext cx="192240" cy="53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D7D81C6-5E73-0502-2D50-ED2A52324A8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478130" y="4317209"/>
                  <a:ext cx="209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2506B7A-97EF-E32F-C9D5-5DB4FDC776E4}"/>
                    </a:ext>
                  </a:extLst>
                </p14:cNvPr>
                <p14:cNvContentPartPr/>
                <p14:nvPr/>
              </p14:nvContentPartPr>
              <p14:xfrm>
                <a:off x="2821210" y="4235129"/>
                <a:ext cx="36000" cy="288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2506B7A-97EF-E32F-C9D5-5DB4FDC776E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812210" y="4226489"/>
                  <a:ext cx="536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8F3A21A-4A85-D926-9AB7-D491D57DE8FA}"/>
                    </a:ext>
                  </a:extLst>
                </p14:cNvPr>
                <p14:cNvContentPartPr/>
                <p14:nvPr/>
              </p14:nvContentPartPr>
              <p14:xfrm>
                <a:off x="2811130" y="4250249"/>
                <a:ext cx="113400" cy="135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8F3A21A-4A85-D926-9AB7-D491D57DE8F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802130" y="4241609"/>
                  <a:ext cx="131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118A19A-933F-1D26-CD4D-C5BAEB62FDE0}"/>
                    </a:ext>
                  </a:extLst>
                </p14:cNvPr>
                <p14:cNvContentPartPr/>
                <p14:nvPr/>
              </p14:nvContentPartPr>
              <p14:xfrm>
                <a:off x="3172210" y="4224689"/>
                <a:ext cx="432720" cy="166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118A19A-933F-1D26-CD4D-C5BAEB62FDE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163210" y="4215689"/>
                  <a:ext cx="4503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5629935-E82A-8345-144C-47F122159442}"/>
                    </a:ext>
                  </a:extLst>
                </p14:cNvPr>
                <p14:cNvContentPartPr/>
                <p14:nvPr/>
              </p14:nvContentPartPr>
              <p14:xfrm>
                <a:off x="3844690" y="4139009"/>
                <a:ext cx="27000" cy="296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5629935-E82A-8345-144C-47F12215944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35690" y="4130009"/>
                  <a:ext cx="446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DEE8FAB-8965-6034-59FB-73667CBD457D}"/>
                    </a:ext>
                  </a:extLst>
                </p14:cNvPr>
                <p14:cNvContentPartPr/>
                <p14:nvPr/>
              </p14:nvContentPartPr>
              <p14:xfrm>
                <a:off x="3824170" y="4141529"/>
                <a:ext cx="193320" cy="307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DEE8FAB-8965-6034-59FB-73667CBD457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815170" y="4132529"/>
                  <a:ext cx="2109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73266AB-21B8-6EAB-E930-D10A8556C6A5}"/>
                    </a:ext>
                  </a:extLst>
                </p14:cNvPr>
                <p14:cNvContentPartPr/>
                <p14:nvPr/>
              </p14:nvContentPartPr>
              <p14:xfrm>
                <a:off x="4091290" y="4290209"/>
                <a:ext cx="107640" cy="155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73266AB-21B8-6EAB-E930-D10A8556C6A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082650" y="4281569"/>
                  <a:ext cx="125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AE4D561-F35D-1A55-CB1A-74C92BDBB812}"/>
                    </a:ext>
                  </a:extLst>
                </p14:cNvPr>
                <p14:cNvContentPartPr/>
                <p14:nvPr/>
              </p14:nvContentPartPr>
              <p14:xfrm>
                <a:off x="4273090" y="3978449"/>
                <a:ext cx="89280" cy="208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AE4D561-F35D-1A55-CB1A-74C92BDBB81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64090" y="3969809"/>
                  <a:ext cx="10692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E1CB34A-0D3C-08B2-605A-871E9534FD92}"/>
              </a:ext>
            </a:extLst>
          </p:cNvPr>
          <p:cNvGrpSpPr/>
          <p:nvPr/>
        </p:nvGrpSpPr>
        <p:grpSpPr>
          <a:xfrm>
            <a:off x="3823450" y="4735169"/>
            <a:ext cx="521280" cy="474480"/>
            <a:chOff x="3823450" y="4735169"/>
            <a:chExt cx="52128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64B1A6D-E206-EEF8-0757-94689EEC079F}"/>
                    </a:ext>
                  </a:extLst>
                </p14:cNvPr>
                <p14:cNvContentPartPr/>
                <p14:nvPr/>
              </p14:nvContentPartPr>
              <p14:xfrm>
                <a:off x="3823450" y="4900409"/>
                <a:ext cx="161640" cy="307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64B1A6D-E206-EEF8-0757-94689EEC079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814450" y="4891769"/>
                  <a:ext cx="1792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179BB1C-E42F-38B9-F354-2980EB91805E}"/>
                    </a:ext>
                  </a:extLst>
                </p14:cNvPr>
                <p14:cNvContentPartPr/>
                <p14:nvPr/>
              </p14:nvContentPartPr>
              <p14:xfrm>
                <a:off x="4056010" y="5051969"/>
                <a:ext cx="111960" cy="157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179BB1C-E42F-38B9-F354-2980EB91805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047010" y="5042969"/>
                  <a:ext cx="129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36C41E6-18F4-D2AE-D0A2-2DB326F23B11}"/>
                    </a:ext>
                  </a:extLst>
                </p14:cNvPr>
                <p14:cNvContentPartPr/>
                <p14:nvPr/>
              </p14:nvContentPartPr>
              <p14:xfrm>
                <a:off x="4212970" y="4735169"/>
                <a:ext cx="131760" cy="196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36C41E6-18F4-D2AE-D0A2-2DB326F23B1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204330" y="4726169"/>
                  <a:ext cx="149400" cy="21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281D7456-AD1E-48F2-FEC7-5389026822AD}"/>
                  </a:ext>
                </a:extLst>
              </p14:cNvPr>
              <p14:cNvContentPartPr/>
              <p14:nvPr/>
            </p14:nvContentPartPr>
            <p14:xfrm>
              <a:off x="4563610" y="4961609"/>
              <a:ext cx="462600" cy="19080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281D7456-AD1E-48F2-FEC7-5389026822AD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554970" y="4952969"/>
                <a:ext cx="480240" cy="20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82E9E92-71FC-3ABB-5DE8-DBA928341D90}"/>
              </a:ext>
            </a:extLst>
          </p:cNvPr>
          <p:cNvGrpSpPr/>
          <p:nvPr/>
        </p:nvGrpSpPr>
        <p:grpSpPr>
          <a:xfrm>
            <a:off x="5311330" y="4702049"/>
            <a:ext cx="1064160" cy="448560"/>
            <a:chOff x="5311330" y="4702049"/>
            <a:chExt cx="106416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7B6B79D-78F0-F808-9396-91BF4017C01C}"/>
                    </a:ext>
                  </a:extLst>
                </p14:cNvPr>
                <p14:cNvContentPartPr/>
                <p14:nvPr/>
              </p14:nvContentPartPr>
              <p14:xfrm>
                <a:off x="5311330" y="4770089"/>
                <a:ext cx="198000" cy="361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7B6B79D-78F0-F808-9396-91BF4017C01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302330" y="4761089"/>
                  <a:ext cx="21564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34863C2-937C-21F4-9F2C-426FBAD7C4CF}"/>
                    </a:ext>
                  </a:extLst>
                </p14:cNvPr>
                <p14:cNvContentPartPr/>
                <p14:nvPr/>
              </p14:nvContentPartPr>
              <p14:xfrm>
                <a:off x="5556490" y="4982489"/>
                <a:ext cx="119880" cy="168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34863C2-937C-21F4-9F2C-426FBAD7C4C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547490" y="4973489"/>
                  <a:ext cx="137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F3EAA7A-6FEB-14DD-F1B7-169D837E5999}"/>
                    </a:ext>
                  </a:extLst>
                </p14:cNvPr>
                <p14:cNvContentPartPr/>
                <p14:nvPr/>
              </p14:nvContentPartPr>
              <p14:xfrm>
                <a:off x="5659450" y="4702049"/>
                <a:ext cx="174960" cy="218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F3EAA7A-6FEB-14DD-F1B7-169D837E599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650810" y="4693409"/>
                  <a:ext cx="1926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5B58E71-0C57-F440-29AB-9292365C7CDF}"/>
                    </a:ext>
                  </a:extLst>
                </p14:cNvPr>
                <p14:cNvContentPartPr/>
                <p14:nvPr/>
              </p14:nvContentPartPr>
              <p14:xfrm>
                <a:off x="6080650" y="4879889"/>
                <a:ext cx="8280" cy="199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5B58E71-0C57-F440-29AB-9292365C7CD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72010" y="4870889"/>
                  <a:ext cx="259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3FDEAE3-DFFA-3D10-5CDF-2EDBFE33712B}"/>
                    </a:ext>
                  </a:extLst>
                </p14:cNvPr>
                <p14:cNvContentPartPr/>
                <p14:nvPr/>
              </p14:nvContentPartPr>
              <p14:xfrm>
                <a:off x="6006490" y="4965569"/>
                <a:ext cx="144000" cy="21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3FDEAE3-DFFA-3D10-5CDF-2EDBFE33712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997850" y="4956929"/>
                  <a:ext cx="161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B21D3CC-0375-2468-2549-BD36D24280F2}"/>
                    </a:ext>
                  </a:extLst>
                </p14:cNvPr>
                <p14:cNvContentPartPr/>
                <p14:nvPr/>
              </p14:nvContentPartPr>
              <p14:xfrm>
                <a:off x="6284050" y="4919849"/>
                <a:ext cx="91440" cy="173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B21D3CC-0375-2468-2549-BD36D24280F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275050" y="4910849"/>
                  <a:ext cx="109080" cy="19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EDD56052-908B-245C-54DD-6ADF68C41448}"/>
                  </a:ext>
                </a:extLst>
              </p14:cNvPr>
              <p14:cNvContentPartPr/>
              <p14:nvPr/>
            </p14:nvContentPartPr>
            <p14:xfrm>
              <a:off x="6317170" y="3998249"/>
              <a:ext cx="416520" cy="15710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EDD56052-908B-245C-54DD-6ADF68C41448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308170" y="3989609"/>
                <a:ext cx="434160" cy="158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BF02A26-9CB6-171A-1DCA-B41673F64A4E}"/>
              </a:ext>
            </a:extLst>
          </p:cNvPr>
          <p:cNvGrpSpPr/>
          <p:nvPr/>
        </p:nvGrpSpPr>
        <p:grpSpPr>
          <a:xfrm>
            <a:off x="6899290" y="3984929"/>
            <a:ext cx="2135160" cy="502200"/>
            <a:chOff x="6899290" y="3984929"/>
            <a:chExt cx="213516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F21F1D0-AB7E-045A-ACAB-7AAF9ABB1385}"/>
                    </a:ext>
                  </a:extLst>
                </p14:cNvPr>
                <p14:cNvContentPartPr/>
                <p14:nvPr/>
              </p14:nvContentPartPr>
              <p14:xfrm>
                <a:off x="6899290" y="4105889"/>
                <a:ext cx="452160" cy="375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F21F1D0-AB7E-045A-ACAB-7AAF9ABB138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890290" y="4096889"/>
                  <a:ext cx="4698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1E2075D-586A-1C26-0513-5B09D5F51561}"/>
                    </a:ext>
                  </a:extLst>
                </p14:cNvPr>
                <p14:cNvContentPartPr/>
                <p14:nvPr/>
              </p14:nvContentPartPr>
              <p14:xfrm>
                <a:off x="7153810" y="4219649"/>
                <a:ext cx="249840" cy="39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1E2075D-586A-1C26-0513-5B09D5F5156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144810" y="4211009"/>
                  <a:ext cx="267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5998821-F2AC-AB72-0171-9B9B239890C9}"/>
                    </a:ext>
                  </a:extLst>
                </p14:cNvPr>
                <p14:cNvContentPartPr/>
                <p14:nvPr/>
              </p14:nvContentPartPr>
              <p14:xfrm>
                <a:off x="7435690" y="3984929"/>
                <a:ext cx="1598760" cy="5022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5998821-F2AC-AB72-0171-9B9B239890C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426690" y="3975929"/>
                  <a:ext cx="161640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9C63D9E-DF10-7C2B-6AA1-45E289C399C8}"/>
                    </a:ext>
                  </a:extLst>
                </p14:cNvPr>
                <p14:cNvContentPartPr/>
                <p14:nvPr/>
              </p14:nvContentPartPr>
              <p14:xfrm>
                <a:off x="8589130" y="4177889"/>
                <a:ext cx="75240" cy="3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9C63D9E-DF10-7C2B-6AA1-45E289C399C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580490" y="4168889"/>
                  <a:ext cx="92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57460BD-1721-F093-E0C4-E2402D762E83}"/>
                    </a:ext>
                  </a:extLst>
                </p14:cNvPr>
                <p14:cNvContentPartPr/>
                <p14:nvPr/>
              </p14:nvContentPartPr>
              <p14:xfrm>
                <a:off x="8281690" y="4100129"/>
                <a:ext cx="410040" cy="101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57460BD-1721-F093-E0C4-E2402D762E8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273050" y="4091129"/>
                  <a:ext cx="42768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A84FC4F-49B2-928F-5F08-91E33AC9D0E7}"/>
              </a:ext>
            </a:extLst>
          </p:cNvPr>
          <p:cNvGrpSpPr/>
          <p:nvPr/>
        </p:nvGrpSpPr>
        <p:grpSpPr>
          <a:xfrm>
            <a:off x="7273330" y="4721489"/>
            <a:ext cx="1840680" cy="405720"/>
            <a:chOff x="7273330" y="4721489"/>
            <a:chExt cx="184068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6946976-10E3-2BD0-D5FE-50A4748AAE59}"/>
                    </a:ext>
                  </a:extLst>
                </p14:cNvPr>
                <p14:cNvContentPartPr/>
                <p14:nvPr/>
              </p14:nvContentPartPr>
              <p14:xfrm>
                <a:off x="7273330" y="4843529"/>
                <a:ext cx="135000" cy="2836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6946976-10E3-2BD0-D5FE-50A4748AAE5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264690" y="4834889"/>
                  <a:ext cx="1526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8E22715-B481-E323-DCCC-2AB533A2C39B}"/>
                    </a:ext>
                  </a:extLst>
                </p14:cNvPr>
                <p14:cNvContentPartPr/>
                <p14:nvPr/>
              </p14:nvContentPartPr>
              <p14:xfrm>
                <a:off x="7509490" y="4973129"/>
                <a:ext cx="60120" cy="143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8E22715-B481-E323-DCCC-2AB533A2C39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500850" y="4964489"/>
                  <a:ext cx="77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C706A59-4DCC-937B-4BAD-503AE8D92A5F}"/>
                    </a:ext>
                  </a:extLst>
                </p14:cNvPr>
                <p14:cNvContentPartPr/>
                <p14:nvPr/>
              </p14:nvContentPartPr>
              <p14:xfrm>
                <a:off x="7541890" y="4896089"/>
                <a:ext cx="18360" cy="7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C706A59-4DCC-937B-4BAD-503AE8D92A5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533250" y="4887449"/>
                  <a:ext cx="36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FFED9C7-0933-D5A4-2294-63ADEF22D5BC}"/>
                    </a:ext>
                  </a:extLst>
                </p14:cNvPr>
                <p14:cNvContentPartPr/>
                <p14:nvPr/>
              </p14:nvContentPartPr>
              <p14:xfrm>
                <a:off x="7626130" y="4721489"/>
                <a:ext cx="169200" cy="1918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FFED9C7-0933-D5A4-2294-63ADEF22D5B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617490" y="4712849"/>
                  <a:ext cx="186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F44BB00-9BF1-A1F7-8D8F-C9D687B45365}"/>
                    </a:ext>
                  </a:extLst>
                </p14:cNvPr>
                <p14:cNvContentPartPr/>
                <p14:nvPr/>
              </p14:nvContentPartPr>
              <p14:xfrm>
                <a:off x="8039050" y="4760369"/>
                <a:ext cx="1074960" cy="3294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F44BB00-9BF1-A1F7-8D8F-C9D687B4536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030410" y="4751369"/>
                  <a:ext cx="1092600" cy="34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31985751-FA96-AE19-692E-0A0DDA6E3AFB}"/>
              </a:ext>
            </a:extLst>
          </p:cNvPr>
          <p:cNvGrpSpPr/>
          <p:nvPr/>
        </p:nvGrpSpPr>
        <p:grpSpPr>
          <a:xfrm>
            <a:off x="9421090" y="4820129"/>
            <a:ext cx="183240" cy="388080"/>
            <a:chOff x="9421090" y="4820129"/>
            <a:chExt cx="18324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1A064BC-0443-0CC0-CBA7-0CD140D49AD5}"/>
                    </a:ext>
                  </a:extLst>
                </p14:cNvPr>
                <p14:cNvContentPartPr/>
                <p14:nvPr/>
              </p14:nvContentPartPr>
              <p14:xfrm>
                <a:off x="9486970" y="4820129"/>
                <a:ext cx="36000" cy="388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1A064BC-0443-0CC0-CBA7-0CD140D49AD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478330" y="4811129"/>
                  <a:ext cx="5364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74F99AD-CA18-2940-8BEF-B700F1E56BF1}"/>
                    </a:ext>
                  </a:extLst>
                </p14:cNvPr>
                <p14:cNvContentPartPr/>
                <p14:nvPr/>
              </p14:nvContentPartPr>
              <p14:xfrm>
                <a:off x="9421090" y="4844609"/>
                <a:ext cx="183240" cy="123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74F99AD-CA18-2940-8BEF-B700F1E56BF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412090" y="4835609"/>
                  <a:ext cx="20088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A68F436D-1E1E-69B2-3ECA-C7703C55DA20}"/>
              </a:ext>
            </a:extLst>
          </p:cNvPr>
          <p:cNvGrpSpPr/>
          <p:nvPr/>
        </p:nvGrpSpPr>
        <p:grpSpPr>
          <a:xfrm>
            <a:off x="7863010" y="5385329"/>
            <a:ext cx="885600" cy="362160"/>
            <a:chOff x="7863010" y="5385329"/>
            <a:chExt cx="88560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C2A37CF-91F0-5CC5-A79F-A1A244E5E603}"/>
                    </a:ext>
                  </a:extLst>
                </p14:cNvPr>
                <p14:cNvContentPartPr/>
                <p14:nvPr/>
              </p14:nvContentPartPr>
              <p14:xfrm>
                <a:off x="7906210" y="5410889"/>
                <a:ext cx="160920" cy="283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C2A37CF-91F0-5CC5-A79F-A1A244E5E60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897210" y="5402249"/>
                  <a:ext cx="1785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A2B50BF-C95E-0ECB-F489-4076DF910DB5}"/>
                    </a:ext>
                  </a:extLst>
                </p14:cNvPr>
                <p14:cNvContentPartPr/>
                <p14:nvPr/>
              </p14:nvContentPartPr>
              <p14:xfrm>
                <a:off x="7863010" y="5566049"/>
                <a:ext cx="271800" cy="30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A2B50BF-C95E-0ECB-F489-4076DF910DB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54010" y="5557049"/>
                  <a:ext cx="2894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6235C9D-1C53-4598-03D7-EE3F733EE084}"/>
                    </a:ext>
                  </a:extLst>
                </p14:cNvPr>
                <p14:cNvContentPartPr/>
                <p14:nvPr/>
              </p14:nvContentPartPr>
              <p14:xfrm>
                <a:off x="8178370" y="5385329"/>
                <a:ext cx="165600" cy="358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6235C9D-1C53-4598-03D7-EE3F733EE08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169370" y="5376689"/>
                  <a:ext cx="1832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1DE9928-8144-B344-B2CC-6248AA537BC3}"/>
                    </a:ext>
                  </a:extLst>
                </p14:cNvPr>
                <p14:cNvContentPartPr/>
                <p14:nvPr/>
              </p14:nvContentPartPr>
              <p14:xfrm>
                <a:off x="8397970" y="5600969"/>
                <a:ext cx="183600" cy="1054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1DE9928-8144-B344-B2CC-6248AA537BC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389330" y="5592329"/>
                  <a:ext cx="201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778C012-371C-4940-B45B-6FB217B55DE5}"/>
                    </a:ext>
                  </a:extLst>
                </p14:cNvPr>
                <p14:cNvContentPartPr/>
                <p14:nvPr/>
              </p14:nvContentPartPr>
              <p14:xfrm>
                <a:off x="8597050" y="5586209"/>
                <a:ext cx="151560" cy="161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778C012-371C-4940-B45B-6FB217B55DE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588410" y="5577569"/>
                  <a:ext cx="16920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CD68ED68-6EA2-6835-4206-17612D7F7210}"/>
              </a:ext>
            </a:extLst>
          </p:cNvPr>
          <p:cNvGrpSpPr/>
          <p:nvPr/>
        </p:nvGrpSpPr>
        <p:grpSpPr>
          <a:xfrm>
            <a:off x="9039490" y="5415209"/>
            <a:ext cx="1287000" cy="329040"/>
            <a:chOff x="9039490" y="5415209"/>
            <a:chExt cx="128700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BFA7E0E-0443-F602-7CC7-12C175A68656}"/>
                    </a:ext>
                  </a:extLst>
                </p14:cNvPr>
                <p14:cNvContentPartPr/>
                <p14:nvPr/>
              </p14:nvContentPartPr>
              <p14:xfrm>
                <a:off x="9039490" y="5446169"/>
                <a:ext cx="884880" cy="298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BFA7E0E-0443-F602-7CC7-12C175A6865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030850" y="5437169"/>
                  <a:ext cx="9025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AC24EA1-C0B2-DD68-5152-507BE3F17D22}"/>
                    </a:ext>
                  </a:extLst>
                </p14:cNvPr>
                <p14:cNvContentPartPr/>
                <p14:nvPr/>
              </p14:nvContentPartPr>
              <p14:xfrm>
                <a:off x="9647890" y="5528969"/>
                <a:ext cx="218520" cy="51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AC24EA1-C0B2-DD68-5152-507BE3F17D2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638890" y="5519969"/>
                  <a:ext cx="236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B75D6FB-EE61-E2D0-9035-7F9852E4D48A}"/>
                    </a:ext>
                  </a:extLst>
                </p14:cNvPr>
                <p14:cNvContentPartPr/>
                <p14:nvPr/>
              </p14:nvContentPartPr>
              <p14:xfrm>
                <a:off x="9452050" y="5415209"/>
                <a:ext cx="27720" cy="10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B75D6FB-EE61-E2D0-9035-7F9852E4D48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443410" y="5406569"/>
                  <a:ext cx="45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5933E0B-1176-2023-63F2-64194EECFFC3}"/>
                    </a:ext>
                  </a:extLst>
                </p14:cNvPr>
                <p14:cNvContentPartPr/>
                <p14:nvPr/>
              </p14:nvContentPartPr>
              <p14:xfrm>
                <a:off x="10168810" y="5532569"/>
                <a:ext cx="157680" cy="1674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5933E0B-1176-2023-63F2-64194EECFFC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159810" y="5523569"/>
                  <a:ext cx="17532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E82CF840-6DF4-6B2D-4BB9-0C834D8AACF0}"/>
              </a:ext>
            </a:extLst>
          </p:cNvPr>
          <p:cNvGrpSpPr/>
          <p:nvPr/>
        </p:nvGrpSpPr>
        <p:grpSpPr>
          <a:xfrm>
            <a:off x="9758410" y="5905889"/>
            <a:ext cx="501480" cy="325080"/>
            <a:chOff x="9758410" y="5905889"/>
            <a:chExt cx="50148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3B7633A-C0D7-5B69-0801-3ECA62AED455}"/>
                    </a:ext>
                  </a:extLst>
                </p14:cNvPr>
                <p14:cNvContentPartPr/>
                <p14:nvPr/>
              </p14:nvContentPartPr>
              <p14:xfrm>
                <a:off x="9758410" y="5937569"/>
                <a:ext cx="130320" cy="2934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3B7633A-C0D7-5B69-0801-3ECA62AED45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749770" y="5928929"/>
                  <a:ext cx="1479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8C27D7C-E5FA-1D53-C71F-838AA4213487}"/>
                    </a:ext>
                  </a:extLst>
                </p14:cNvPr>
                <p14:cNvContentPartPr/>
                <p14:nvPr/>
              </p14:nvContentPartPr>
              <p14:xfrm>
                <a:off x="9904930" y="6125849"/>
                <a:ext cx="185040" cy="82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8C27D7C-E5FA-1D53-C71F-838AA421348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896290" y="6117209"/>
                  <a:ext cx="202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4CD331F-63B5-95DD-82EF-4583563D18E9}"/>
                    </a:ext>
                  </a:extLst>
                </p14:cNvPr>
                <p14:cNvContentPartPr/>
                <p14:nvPr/>
              </p14:nvContentPartPr>
              <p14:xfrm>
                <a:off x="10083850" y="5905889"/>
                <a:ext cx="176040" cy="1526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4CD331F-63B5-95DD-82EF-4583563D18E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075210" y="5897249"/>
                  <a:ext cx="19368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EFBFA2D5-16F2-4FB7-96F5-5F027DF89D0A}"/>
              </a:ext>
            </a:extLst>
          </p:cNvPr>
          <p:cNvGrpSpPr/>
          <p:nvPr/>
        </p:nvGrpSpPr>
        <p:grpSpPr>
          <a:xfrm>
            <a:off x="6892810" y="5907329"/>
            <a:ext cx="2553120" cy="869040"/>
            <a:chOff x="6892810" y="5907329"/>
            <a:chExt cx="2553120" cy="86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4C4BA0F-D804-73C5-9E13-28D64AA242A0}"/>
                    </a:ext>
                  </a:extLst>
                </p14:cNvPr>
                <p14:cNvContentPartPr/>
                <p14:nvPr/>
              </p14:nvContentPartPr>
              <p14:xfrm>
                <a:off x="7888210" y="5958809"/>
                <a:ext cx="173160" cy="272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4C4BA0F-D804-73C5-9E13-28D64AA242A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879570" y="5950169"/>
                  <a:ext cx="1908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DC1EBA8-1D20-BD69-5364-B9012AC3C340}"/>
                    </a:ext>
                  </a:extLst>
                </p14:cNvPr>
                <p14:cNvContentPartPr/>
                <p14:nvPr/>
              </p14:nvContentPartPr>
              <p14:xfrm>
                <a:off x="7839970" y="6124769"/>
                <a:ext cx="214200" cy="31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DC1EBA8-1D20-BD69-5364-B9012AC3C34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830970" y="6116129"/>
                  <a:ext cx="231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A0D90B4-32BC-9732-2AAF-3CE13081B2FD}"/>
                    </a:ext>
                  </a:extLst>
                </p14:cNvPr>
                <p14:cNvContentPartPr/>
                <p14:nvPr/>
              </p14:nvContentPartPr>
              <p14:xfrm>
                <a:off x="8068930" y="6142409"/>
                <a:ext cx="70560" cy="76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A0D90B4-32BC-9732-2AAF-3CE13081B2F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059930" y="6133769"/>
                  <a:ext cx="88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55F8CC1-3294-EADD-FF2D-42132807DDFA}"/>
                    </a:ext>
                  </a:extLst>
                </p14:cNvPr>
                <p14:cNvContentPartPr/>
                <p14:nvPr/>
              </p14:nvContentPartPr>
              <p14:xfrm>
                <a:off x="8499490" y="5907329"/>
                <a:ext cx="815760" cy="3132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55F8CC1-3294-EADD-FF2D-42132807DDF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490490" y="5898329"/>
                  <a:ext cx="8334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BE04718-C90D-83E2-03AB-DA4F32020051}"/>
                    </a:ext>
                  </a:extLst>
                </p14:cNvPr>
                <p14:cNvContentPartPr/>
                <p14:nvPr/>
              </p14:nvContentPartPr>
              <p14:xfrm>
                <a:off x="9287170" y="6139529"/>
                <a:ext cx="158760" cy="69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BE04718-C90D-83E2-03AB-DA4F3202005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278530" y="6130529"/>
                  <a:ext cx="176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ECD447C-83B7-CA2C-7E05-970910E8032E}"/>
                    </a:ext>
                  </a:extLst>
                </p14:cNvPr>
                <p14:cNvContentPartPr/>
                <p14:nvPr/>
              </p14:nvContentPartPr>
              <p14:xfrm>
                <a:off x="7142290" y="6395489"/>
                <a:ext cx="214560" cy="2617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ECD447C-83B7-CA2C-7E05-970910E8032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133650" y="6386489"/>
                  <a:ext cx="2322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8E69ED2-D989-B567-9058-2BC2159AC11A}"/>
                    </a:ext>
                  </a:extLst>
                </p14:cNvPr>
                <p14:cNvContentPartPr/>
                <p14:nvPr/>
              </p14:nvContentPartPr>
              <p14:xfrm>
                <a:off x="7412650" y="6573329"/>
                <a:ext cx="50400" cy="921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8E69ED2-D989-B567-9058-2BC2159AC11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404010" y="6564689"/>
                  <a:ext cx="68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754994B-5B85-4874-8C15-C5ACD65D337A}"/>
                    </a:ext>
                  </a:extLst>
                </p14:cNvPr>
                <p14:cNvContentPartPr/>
                <p14:nvPr/>
              </p14:nvContentPartPr>
              <p14:xfrm>
                <a:off x="7427050" y="6423569"/>
                <a:ext cx="38160" cy="7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754994B-5B85-4874-8C15-C5ACD65D337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418410" y="6414929"/>
                  <a:ext cx="55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45E35E4-AA5D-14C2-C6EE-EB20C5D5737C}"/>
                    </a:ext>
                  </a:extLst>
                </p14:cNvPr>
                <p14:cNvContentPartPr/>
                <p14:nvPr/>
              </p14:nvContentPartPr>
              <p14:xfrm>
                <a:off x="7540810" y="6294329"/>
                <a:ext cx="83520" cy="1569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45E35E4-AA5D-14C2-C6EE-EB20C5D5737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531810" y="6285689"/>
                  <a:ext cx="101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DBE544F-7143-F3EE-BFCC-CADA186E95B2}"/>
                    </a:ext>
                  </a:extLst>
                </p14:cNvPr>
                <p14:cNvContentPartPr/>
                <p14:nvPr/>
              </p14:nvContentPartPr>
              <p14:xfrm>
                <a:off x="7730890" y="6339329"/>
                <a:ext cx="101520" cy="296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DBE544F-7143-F3EE-BFCC-CADA186E95B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722250" y="6330689"/>
                  <a:ext cx="1191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FBD10C5-8A6B-0E23-F390-DE162A800A29}"/>
                    </a:ext>
                  </a:extLst>
                </p14:cNvPr>
                <p14:cNvContentPartPr/>
                <p14:nvPr/>
              </p14:nvContentPartPr>
              <p14:xfrm>
                <a:off x="7884970" y="6514649"/>
                <a:ext cx="26280" cy="172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FBD10C5-8A6B-0E23-F390-DE162A800A2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876330" y="6505649"/>
                  <a:ext cx="43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C141DB7-7BD1-6BF0-59D1-F7537AD71B80}"/>
                    </a:ext>
                  </a:extLst>
                </p14:cNvPr>
                <p14:cNvContentPartPr/>
                <p14:nvPr/>
              </p14:nvContentPartPr>
              <p14:xfrm>
                <a:off x="7875970" y="6468929"/>
                <a:ext cx="127800" cy="1540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C141DB7-7BD1-6BF0-59D1-F7537AD71B8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866970" y="6460289"/>
                  <a:ext cx="145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2056063-823D-7284-A9A9-FB79965F85C5}"/>
                    </a:ext>
                  </a:extLst>
                </p14:cNvPr>
                <p14:cNvContentPartPr/>
                <p14:nvPr/>
              </p14:nvContentPartPr>
              <p14:xfrm>
                <a:off x="7987570" y="6624809"/>
                <a:ext cx="68040" cy="1288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2056063-823D-7284-A9A9-FB79965F85C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978570" y="6616169"/>
                  <a:ext cx="85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47E726B-551B-A7D0-FC84-0A73686C0D03}"/>
                    </a:ext>
                  </a:extLst>
                </p14:cNvPr>
                <p14:cNvContentPartPr/>
                <p14:nvPr/>
              </p14:nvContentPartPr>
              <p14:xfrm>
                <a:off x="8122570" y="6561449"/>
                <a:ext cx="136800" cy="835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47E726B-551B-A7D0-FC84-0A73686C0D0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113930" y="6552449"/>
                  <a:ext cx="154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873775A-E98A-1AC7-A020-731C8BB5FD59}"/>
                    </a:ext>
                  </a:extLst>
                </p14:cNvPr>
                <p14:cNvContentPartPr/>
                <p14:nvPr/>
              </p14:nvContentPartPr>
              <p14:xfrm>
                <a:off x="8319850" y="6377129"/>
                <a:ext cx="149760" cy="362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873775A-E98A-1AC7-A020-731C8BB5FD5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310850" y="6368129"/>
                  <a:ext cx="1674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9E32AE3-9E74-3155-2486-182DE321F024}"/>
                    </a:ext>
                  </a:extLst>
                </p14:cNvPr>
                <p14:cNvContentPartPr/>
                <p14:nvPr/>
              </p14:nvContentPartPr>
              <p14:xfrm>
                <a:off x="8603170" y="6436889"/>
                <a:ext cx="10800" cy="218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9E32AE3-9E74-3155-2486-182DE321F02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594170" y="6427889"/>
                  <a:ext cx="284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E8DA88C-1806-AD93-7111-B9BDF221DFCB}"/>
                    </a:ext>
                  </a:extLst>
                </p14:cNvPr>
                <p14:cNvContentPartPr/>
                <p14:nvPr/>
              </p14:nvContentPartPr>
              <p14:xfrm>
                <a:off x="8595610" y="6422489"/>
                <a:ext cx="180720" cy="2527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E8DA88C-1806-AD93-7111-B9BDF221DFC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586610" y="6413489"/>
                  <a:ext cx="1983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E06A0A8-1E3E-B2B0-D982-9C115FE8D6EE}"/>
                    </a:ext>
                  </a:extLst>
                </p14:cNvPr>
                <p14:cNvContentPartPr/>
                <p14:nvPr/>
              </p14:nvContentPartPr>
              <p14:xfrm>
                <a:off x="8813410" y="6621209"/>
                <a:ext cx="164880" cy="651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E06A0A8-1E3E-B2B0-D982-9C115FE8D6E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804770" y="6612209"/>
                  <a:ext cx="182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5AAAD81-C387-5A0D-5EB1-0B68004524DC}"/>
                    </a:ext>
                  </a:extLst>
                </p14:cNvPr>
                <p14:cNvContentPartPr/>
                <p14:nvPr/>
              </p14:nvContentPartPr>
              <p14:xfrm>
                <a:off x="8975410" y="6359129"/>
                <a:ext cx="111960" cy="1296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5AAAD81-C387-5A0D-5EB1-0B68004524D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966770" y="6350129"/>
                  <a:ext cx="129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5464FF2-D679-40B9-AEBC-7CE9E79FF554}"/>
                    </a:ext>
                  </a:extLst>
                </p14:cNvPr>
                <p14:cNvContentPartPr/>
                <p14:nvPr/>
              </p14:nvContentPartPr>
              <p14:xfrm>
                <a:off x="6914410" y="6193529"/>
                <a:ext cx="30960" cy="5828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5464FF2-D679-40B9-AEBC-7CE9E79FF55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905410" y="6184529"/>
                  <a:ext cx="4860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D6D6F20-87C4-1B86-9B99-86A4679BB219}"/>
                    </a:ext>
                  </a:extLst>
                </p14:cNvPr>
                <p14:cNvContentPartPr/>
                <p14:nvPr/>
              </p14:nvContentPartPr>
              <p14:xfrm>
                <a:off x="6892810" y="6166169"/>
                <a:ext cx="2386440" cy="549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D6D6F20-87C4-1B86-9B99-86A4679BB21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884170" y="6157529"/>
                  <a:ext cx="2404080" cy="56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D619EE01-7E38-B1EF-76A3-2956028696D1}"/>
              </a:ext>
            </a:extLst>
          </p:cNvPr>
          <p:cNvGrpSpPr/>
          <p:nvPr/>
        </p:nvGrpSpPr>
        <p:grpSpPr>
          <a:xfrm>
            <a:off x="8454490" y="3141449"/>
            <a:ext cx="3346560" cy="834480"/>
            <a:chOff x="8454490" y="3141449"/>
            <a:chExt cx="3346560" cy="83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897ABBF-0A6B-EF57-4DAF-20CE6E10E825}"/>
                    </a:ext>
                  </a:extLst>
                </p14:cNvPr>
                <p14:cNvContentPartPr/>
                <p14:nvPr/>
              </p14:nvContentPartPr>
              <p14:xfrm>
                <a:off x="8685970" y="3367889"/>
                <a:ext cx="167040" cy="297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897ABBF-0A6B-EF57-4DAF-20CE6E10E82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677330" y="3358889"/>
                  <a:ext cx="1846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05FE006-000E-6D38-3E4E-4EF84EF956F9}"/>
                    </a:ext>
                  </a:extLst>
                </p14:cNvPr>
                <p14:cNvContentPartPr/>
                <p14:nvPr/>
              </p14:nvContentPartPr>
              <p14:xfrm>
                <a:off x="8919250" y="3502169"/>
                <a:ext cx="66960" cy="149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05FE006-000E-6D38-3E4E-4EF84EF956F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910610" y="3493169"/>
                  <a:ext cx="84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CF58648-2D11-B4FE-E762-739061EAA00D}"/>
                    </a:ext>
                  </a:extLst>
                </p14:cNvPr>
                <p14:cNvContentPartPr/>
                <p14:nvPr/>
              </p14:nvContentPartPr>
              <p14:xfrm>
                <a:off x="8962810" y="3452849"/>
                <a:ext cx="20160" cy="6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CF58648-2D11-B4FE-E762-739061EAA00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954170" y="3444209"/>
                  <a:ext cx="37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5D8E637-40D9-6A90-D21F-0F08D6E233F0}"/>
                    </a:ext>
                  </a:extLst>
                </p14:cNvPr>
                <p14:cNvContentPartPr/>
                <p14:nvPr/>
              </p14:nvContentPartPr>
              <p14:xfrm>
                <a:off x="9063250" y="3286169"/>
                <a:ext cx="169200" cy="112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5D8E637-40D9-6A90-D21F-0F08D6E233F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054610" y="3277169"/>
                  <a:ext cx="186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E0BAEA4-1C60-2130-2F41-85F2D5EA951D}"/>
                    </a:ext>
                  </a:extLst>
                </p14:cNvPr>
                <p14:cNvContentPartPr/>
                <p14:nvPr/>
              </p14:nvContentPartPr>
              <p14:xfrm>
                <a:off x="9307690" y="3347009"/>
                <a:ext cx="82080" cy="366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E0BAEA4-1C60-2130-2F41-85F2D5EA951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299050" y="3338369"/>
                  <a:ext cx="997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4570531-D427-D050-EA96-F25D43071629}"/>
                    </a:ext>
                  </a:extLst>
                </p14:cNvPr>
                <p14:cNvContentPartPr/>
                <p14:nvPr/>
              </p14:nvContentPartPr>
              <p14:xfrm>
                <a:off x="9402370" y="3529529"/>
                <a:ext cx="39960" cy="211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4570531-D427-D050-EA96-F25D4307162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393730" y="3520529"/>
                  <a:ext cx="576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2D5B2A0-FE84-65F4-1604-9DD908C30560}"/>
                    </a:ext>
                  </a:extLst>
                </p14:cNvPr>
                <p14:cNvContentPartPr/>
                <p14:nvPr/>
              </p14:nvContentPartPr>
              <p14:xfrm>
                <a:off x="9421090" y="3496769"/>
                <a:ext cx="128160" cy="52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2D5B2A0-FE84-65F4-1604-9DD908C3056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412450" y="3488129"/>
                  <a:ext cx="145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32E0638-3124-1C66-CF26-41E5D7661F61}"/>
                    </a:ext>
                  </a:extLst>
                </p14:cNvPr>
                <p14:cNvContentPartPr/>
                <p14:nvPr/>
              </p14:nvContentPartPr>
              <p14:xfrm>
                <a:off x="9523330" y="3719969"/>
                <a:ext cx="48600" cy="99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32E0638-3124-1C66-CF26-41E5D7661F6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514690" y="3711329"/>
                  <a:ext cx="66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3570A26-AC48-A87C-D726-11AE4F3810DB}"/>
                    </a:ext>
                  </a:extLst>
                </p14:cNvPr>
                <p14:cNvContentPartPr/>
                <p14:nvPr/>
              </p14:nvContentPartPr>
              <p14:xfrm>
                <a:off x="9728530" y="3449969"/>
                <a:ext cx="102600" cy="246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3570A26-AC48-A87C-D726-11AE4F3810D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719530" y="3441329"/>
                  <a:ext cx="120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56876FD-0616-5A3F-FA64-AEC63A9C6179}"/>
                    </a:ext>
                  </a:extLst>
                </p14:cNvPr>
                <p14:cNvContentPartPr/>
                <p14:nvPr/>
              </p14:nvContentPartPr>
              <p14:xfrm>
                <a:off x="9882250" y="3307769"/>
                <a:ext cx="89280" cy="429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56876FD-0616-5A3F-FA64-AEC63A9C617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873250" y="3298769"/>
                  <a:ext cx="10692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A0A29A7-0D10-941F-D15C-0103B60AB4CF}"/>
                    </a:ext>
                  </a:extLst>
                </p14:cNvPr>
                <p14:cNvContentPartPr/>
                <p14:nvPr/>
              </p14:nvContentPartPr>
              <p14:xfrm>
                <a:off x="10057570" y="3464729"/>
                <a:ext cx="29160" cy="222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A0A29A7-0D10-941F-D15C-0103B60AB4C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048570" y="3455729"/>
                  <a:ext cx="46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27119C7-2A96-2147-3181-48DCE82D4241}"/>
                    </a:ext>
                  </a:extLst>
                </p14:cNvPr>
                <p14:cNvContentPartPr/>
                <p14:nvPr/>
              </p14:nvContentPartPr>
              <p14:xfrm>
                <a:off x="10054690" y="3372569"/>
                <a:ext cx="204840" cy="331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27119C7-2A96-2147-3181-48DCE82D424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046050" y="3363569"/>
                  <a:ext cx="2224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C0343B6-8660-3861-B629-0D0B079B3AA5}"/>
                    </a:ext>
                  </a:extLst>
                </p14:cNvPr>
                <p14:cNvContentPartPr/>
                <p14:nvPr/>
              </p14:nvContentPartPr>
              <p14:xfrm>
                <a:off x="10281850" y="3560489"/>
                <a:ext cx="124200" cy="142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C0343B6-8660-3861-B629-0D0B079B3AA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272850" y="3551849"/>
                  <a:ext cx="141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8320ED2-014B-4922-7371-6736E4063CD7}"/>
                    </a:ext>
                  </a:extLst>
                </p14:cNvPr>
                <p14:cNvContentPartPr/>
                <p14:nvPr/>
              </p14:nvContentPartPr>
              <p14:xfrm>
                <a:off x="10460050" y="3251969"/>
                <a:ext cx="112320" cy="73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8320ED2-014B-4922-7371-6736E4063CD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451050" y="3242969"/>
                  <a:ext cx="129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0FEFB31-F2CD-3B55-B626-88B8B1E8D175}"/>
                    </a:ext>
                  </a:extLst>
                </p14:cNvPr>
                <p14:cNvContentPartPr/>
                <p14:nvPr/>
              </p14:nvContentPartPr>
              <p14:xfrm>
                <a:off x="10408570" y="3347729"/>
                <a:ext cx="130320" cy="119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0FEFB31-F2CD-3B55-B626-88B8B1E8D17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399930" y="3339089"/>
                  <a:ext cx="1479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6763134-3928-603D-E918-026E0F342C8A}"/>
                    </a:ext>
                  </a:extLst>
                </p14:cNvPr>
                <p14:cNvContentPartPr/>
                <p14:nvPr/>
              </p14:nvContentPartPr>
              <p14:xfrm>
                <a:off x="10720690" y="3507209"/>
                <a:ext cx="345960" cy="117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6763134-3928-603D-E918-026E0F342C8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712050" y="3498569"/>
                  <a:ext cx="363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8762419-BAAC-C7A9-BEE2-90256A632D40}"/>
                    </a:ext>
                  </a:extLst>
                </p14:cNvPr>
                <p14:cNvContentPartPr/>
                <p14:nvPr/>
              </p14:nvContentPartPr>
              <p14:xfrm>
                <a:off x="11283730" y="3334049"/>
                <a:ext cx="125640" cy="282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8762419-BAAC-C7A9-BEE2-90256A632D4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275090" y="3325409"/>
                  <a:ext cx="1432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495E4EC-6D93-9C38-D2FE-C51AA536DBE2}"/>
                    </a:ext>
                  </a:extLst>
                </p14:cNvPr>
                <p14:cNvContentPartPr/>
                <p14:nvPr/>
              </p14:nvContentPartPr>
              <p14:xfrm>
                <a:off x="11507650" y="3438809"/>
                <a:ext cx="203040" cy="235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495E4EC-6D93-9C38-D2FE-C51AA536DBE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498650" y="3429809"/>
                  <a:ext cx="2206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6C9E012-4A38-5E39-17E7-E048FA317A00}"/>
                    </a:ext>
                  </a:extLst>
                </p14:cNvPr>
                <p14:cNvContentPartPr/>
                <p14:nvPr/>
              </p14:nvContentPartPr>
              <p14:xfrm>
                <a:off x="8454490" y="3141449"/>
                <a:ext cx="3346560" cy="8344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6C9E012-4A38-5E39-17E7-E048FA317A0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445850" y="3132449"/>
                  <a:ext cx="3364200" cy="85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501D0926-82FA-1571-6F27-CAC007FF7411}"/>
                  </a:ext>
                </a:extLst>
              </p14:cNvPr>
              <p14:cNvContentPartPr/>
              <p14:nvPr/>
            </p14:nvContentPartPr>
            <p14:xfrm>
              <a:off x="224890" y="5796449"/>
              <a:ext cx="997560" cy="35568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501D0926-82FA-1571-6F27-CAC007FF7411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215890" y="5787449"/>
                <a:ext cx="1015200" cy="37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7" name="Group 256">
            <a:extLst>
              <a:ext uri="{FF2B5EF4-FFF2-40B4-BE49-F238E27FC236}">
                <a16:creationId xmlns:a16="http://schemas.microsoft.com/office/drawing/2014/main" id="{2AFCAA49-04E0-2498-5CA1-8550FCF966D1}"/>
              </a:ext>
            </a:extLst>
          </p:cNvPr>
          <p:cNvGrpSpPr/>
          <p:nvPr/>
        </p:nvGrpSpPr>
        <p:grpSpPr>
          <a:xfrm>
            <a:off x="225970" y="5251769"/>
            <a:ext cx="4065120" cy="1537920"/>
            <a:chOff x="225970" y="5251769"/>
            <a:chExt cx="4065120" cy="15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5B17198-7F33-F0FC-12C8-CE46542B1EFA}"/>
                    </a:ext>
                  </a:extLst>
                </p14:cNvPr>
                <p14:cNvContentPartPr/>
                <p14:nvPr/>
              </p14:nvContentPartPr>
              <p14:xfrm>
                <a:off x="1427290" y="5251769"/>
                <a:ext cx="1502640" cy="452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5B17198-7F33-F0FC-12C8-CE46542B1EF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418290" y="5242769"/>
                  <a:ext cx="152028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E26DCFF-7D46-6E71-5E7B-73AF4E8B2BBC}"/>
                    </a:ext>
                  </a:extLst>
                </p14:cNvPr>
                <p14:cNvContentPartPr/>
                <p14:nvPr/>
              </p14:nvContentPartPr>
              <p14:xfrm>
                <a:off x="2455090" y="5444009"/>
                <a:ext cx="59040" cy="27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E26DCFF-7D46-6E71-5E7B-73AF4E8B2BB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446090" y="5435369"/>
                  <a:ext cx="76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DA16BD2-6163-2FA3-DA42-4418E704D8BF}"/>
                    </a:ext>
                  </a:extLst>
                </p14:cNvPr>
                <p14:cNvContentPartPr/>
                <p14:nvPr/>
              </p14:nvContentPartPr>
              <p14:xfrm>
                <a:off x="2129650" y="5361929"/>
                <a:ext cx="414720" cy="763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DA16BD2-6163-2FA3-DA42-4418E704D8B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121010" y="5353289"/>
                  <a:ext cx="432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91F1C39-77C9-583D-55B8-18E563396679}"/>
                    </a:ext>
                  </a:extLst>
                </p14:cNvPr>
                <p14:cNvContentPartPr/>
                <p14:nvPr/>
              </p14:nvContentPartPr>
              <p14:xfrm>
                <a:off x="470050" y="5450849"/>
                <a:ext cx="108000" cy="2534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91F1C39-77C9-583D-55B8-18E56339667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61050" y="5442209"/>
                  <a:ext cx="1256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127448C-4F79-6B67-0FDF-2A16BE96E2A5}"/>
                    </a:ext>
                  </a:extLst>
                </p14:cNvPr>
                <p14:cNvContentPartPr/>
                <p14:nvPr/>
              </p14:nvContentPartPr>
              <p14:xfrm>
                <a:off x="441610" y="5414489"/>
                <a:ext cx="243720" cy="69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127448C-4F79-6B67-0FDF-2A16BE96E2A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32610" y="5405849"/>
                  <a:ext cx="2613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4ADF776-0165-4EB1-A251-3BFD0E30F72A}"/>
                    </a:ext>
                  </a:extLst>
                </p14:cNvPr>
                <p14:cNvContentPartPr/>
                <p14:nvPr/>
              </p14:nvContentPartPr>
              <p14:xfrm>
                <a:off x="666970" y="5314049"/>
                <a:ext cx="568080" cy="3862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4ADF776-0165-4EB1-A251-3BFD0E30F72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58330" y="5305049"/>
                  <a:ext cx="5857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0F918C3-3352-2DBA-1620-4C6C010A6661}"/>
                    </a:ext>
                  </a:extLst>
                </p14:cNvPr>
                <p14:cNvContentPartPr/>
                <p14:nvPr/>
              </p14:nvContentPartPr>
              <p14:xfrm>
                <a:off x="1403890" y="5745329"/>
                <a:ext cx="1728000" cy="4348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0F918C3-3352-2DBA-1620-4C6C010A666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394890" y="5736689"/>
                  <a:ext cx="174564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6061615-B6EA-9F54-9245-1DA3BB9007D6}"/>
                    </a:ext>
                  </a:extLst>
                </p14:cNvPr>
                <p14:cNvContentPartPr/>
                <p14:nvPr/>
              </p14:nvContentPartPr>
              <p14:xfrm>
                <a:off x="2612410" y="5839289"/>
                <a:ext cx="278640" cy="482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6061615-B6EA-9F54-9245-1DA3BB9007D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603410" y="5830649"/>
                  <a:ext cx="296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52923C3-EE59-09A7-63A4-5564D78AC1C5}"/>
                    </a:ext>
                  </a:extLst>
                </p14:cNvPr>
                <p14:cNvContentPartPr/>
                <p14:nvPr/>
              </p14:nvContentPartPr>
              <p14:xfrm>
                <a:off x="1480930" y="5813729"/>
                <a:ext cx="16560" cy="20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52923C3-EE59-09A7-63A4-5564D78AC1C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471930" y="5804729"/>
                  <a:ext cx="34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2D9B887-910E-38B9-8434-90A38C93B5A9}"/>
                    </a:ext>
                  </a:extLst>
                </p14:cNvPr>
                <p14:cNvContentPartPr/>
                <p14:nvPr/>
              </p14:nvContentPartPr>
              <p14:xfrm>
                <a:off x="3419890" y="5787449"/>
                <a:ext cx="759240" cy="2984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2D9B887-910E-38B9-8434-90A38C93B5A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410890" y="5778449"/>
                  <a:ext cx="7768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9DEF9A1-E558-7760-CADE-18007E1A0AF0}"/>
                    </a:ext>
                  </a:extLst>
                </p14:cNvPr>
                <p14:cNvContentPartPr/>
                <p14:nvPr/>
              </p14:nvContentPartPr>
              <p14:xfrm>
                <a:off x="4114330" y="5882849"/>
                <a:ext cx="176760" cy="172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9DEF9A1-E558-7760-CADE-18007E1A0AF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105330" y="5874209"/>
                  <a:ext cx="194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19AC232-436A-5A86-0006-A279E381D39E}"/>
                    </a:ext>
                  </a:extLst>
                </p14:cNvPr>
                <p14:cNvContentPartPr/>
                <p14:nvPr/>
              </p14:nvContentPartPr>
              <p14:xfrm>
                <a:off x="225970" y="6431489"/>
                <a:ext cx="356760" cy="1965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19AC232-436A-5A86-0006-A279E381D39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16970" y="6422489"/>
                  <a:ext cx="374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51B8DE0-6FD6-9856-2879-FD6801F5F75C}"/>
                    </a:ext>
                  </a:extLst>
                </p14:cNvPr>
                <p14:cNvContentPartPr/>
                <p14:nvPr/>
              </p14:nvContentPartPr>
              <p14:xfrm>
                <a:off x="414610" y="6400889"/>
                <a:ext cx="257400" cy="2419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51B8DE0-6FD6-9856-2879-FD6801F5F75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05610" y="6392249"/>
                  <a:ext cx="2750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6A77937-A217-938F-73FB-C3A760CCD537}"/>
                    </a:ext>
                  </a:extLst>
                </p14:cNvPr>
                <p14:cNvContentPartPr/>
                <p14:nvPr/>
              </p14:nvContentPartPr>
              <p14:xfrm>
                <a:off x="683890" y="6273089"/>
                <a:ext cx="762480" cy="361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6A77937-A217-938F-73FB-C3A760CCD53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74890" y="6264449"/>
                  <a:ext cx="78012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FDCD1C0-7F76-AE96-4A62-7408A5BA3820}"/>
                    </a:ext>
                  </a:extLst>
                </p14:cNvPr>
                <p14:cNvContentPartPr/>
                <p14:nvPr/>
              </p14:nvContentPartPr>
              <p14:xfrm>
                <a:off x="951370" y="6366329"/>
                <a:ext cx="274320" cy="277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FDCD1C0-7F76-AE96-4A62-7408A5BA382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42730" y="6357329"/>
                  <a:ext cx="291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2691AB8-6112-C383-7D82-60DF84104C18}"/>
                    </a:ext>
                  </a:extLst>
                </p14:cNvPr>
                <p14:cNvContentPartPr/>
                <p14:nvPr/>
              </p14:nvContentPartPr>
              <p14:xfrm>
                <a:off x="886930" y="6285689"/>
                <a:ext cx="34560" cy="165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2691AB8-6112-C383-7D82-60DF84104C1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77930" y="6276689"/>
                  <a:ext cx="52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66B4FA1-B823-4FEB-8789-5A48DC824607}"/>
                    </a:ext>
                  </a:extLst>
                </p14:cNvPr>
                <p14:cNvContentPartPr/>
                <p14:nvPr/>
              </p14:nvContentPartPr>
              <p14:xfrm>
                <a:off x="1635730" y="6197489"/>
                <a:ext cx="1116000" cy="4492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66B4FA1-B823-4FEB-8789-5A48DC82460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627090" y="6188849"/>
                  <a:ext cx="113364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8C4514D-11E5-DFC1-162A-9D4AE421E929}"/>
                    </a:ext>
                  </a:extLst>
                </p14:cNvPr>
                <p14:cNvContentPartPr/>
                <p14:nvPr/>
              </p14:nvContentPartPr>
              <p14:xfrm>
                <a:off x="2289850" y="6383609"/>
                <a:ext cx="286920" cy="230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8C4514D-11E5-DFC1-162A-9D4AE421E92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281210" y="6374609"/>
                  <a:ext cx="304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29BE393-6438-0EA2-6983-56071C3E23BD}"/>
                    </a:ext>
                  </a:extLst>
                </p14:cNvPr>
                <p14:cNvContentPartPr/>
                <p14:nvPr/>
              </p14:nvContentPartPr>
              <p14:xfrm>
                <a:off x="1858210" y="6349049"/>
                <a:ext cx="354600" cy="219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29BE393-6438-0EA2-6983-56071C3E23B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849210" y="6340049"/>
                  <a:ext cx="372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4803F70-C31A-B2A3-0470-2529A92397FE}"/>
                    </a:ext>
                  </a:extLst>
                </p14:cNvPr>
                <p14:cNvContentPartPr/>
                <p14:nvPr/>
              </p14:nvContentPartPr>
              <p14:xfrm>
                <a:off x="2963770" y="6403049"/>
                <a:ext cx="284760" cy="386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4803F70-C31A-B2A3-0470-2529A92397F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954770" y="6394049"/>
                  <a:ext cx="3024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888D4D3-F872-E634-418C-9EB5B25238B6}"/>
                    </a:ext>
                  </a:extLst>
                </p14:cNvPr>
                <p14:cNvContentPartPr/>
                <p14:nvPr/>
              </p14:nvContentPartPr>
              <p14:xfrm>
                <a:off x="3563890" y="6365969"/>
                <a:ext cx="14760" cy="2883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888D4D3-F872-E634-418C-9EB5B25238B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554890" y="6357329"/>
                  <a:ext cx="324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A7A7D91-4E1E-1637-F1EE-8B172C480291}"/>
                    </a:ext>
                  </a:extLst>
                </p14:cNvPr>
                <p14:cNvContentPartPr/>
                <p14:nvPr/>
              </p14:nvContentPartPr>
              <p14:xfrm>
                <a:off x="3528250" y="6362009"/>
                <a:ext cx="170640" cy="2865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A7A7D91-4E1E-1637-F1EE-8B172C48029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519250" y="6353369"/>
                  <a:ext cx="1882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94DD1EC-84C2-3CAC-457B-1F3D8CD66587}"/>
                    </a:ext>
                  </a:extLst>
                </p14:cNvPr>
                <p14:cNvContentPartPr/>
                <p14:nvPr/>
              </p14:nvContentPartPr>
              <p14:xfrm>
                <a:off x="3760450" y="6543089"/>
                <a:ext cx="156960" cy="120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94DD1EC-84C2-3CAC-457B-1F3D8CD6658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751450" y="6534089"/>
                  <a:ext cx="17460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BCE808B5-26AA-681D-9CEE-A8D0462509E0}"/>
              </a:ext>
            </a:extLst>
          </p:cNvPr>
          <p:cNvGrpSpPr/>
          <p:nvPr/>
        </p:nvGrpSpPr>
        <p:grpSpPr>
          <a:xfrm>
            <a:off x="4043410" y="6237449"/>
            <a:ext cx="107280" cy="176760"/>
            <a:chOff x="4043410" y="6237449"/>
            <a:chExt cx="107280" cy="17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849E026-BB45-B7FA-28C3-794D1B233256}"/>
                    </a:ext>
                  </a:extLst>
                </p14:cNvPr>
                <p14:cNvContentPartPr/>
                <p14:nvPr/>
              </p14:nvContentPartPr>
              <p14:xfrm>
                <a:off x="4043410" y="6237449"/>
                <a:ext cx="107280" cy="946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849E026-BB45-B7FA-28C3-794D1B23325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034410" y="6228809"/>
                  <a:ext cx="124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587E76F-7DC1-1290-C3C7-3A8EFAC4032D}"/>
                    </a:ext>
                  </a:extLst>
                </p14:cNvPr>
                <p14:cNvContentPartPr/>
                <p14:nvPr/>
              </p14:nvContentPartPr>
              <p14:xfrm>
                <a:off x="4065730" y="6347609"/>
                <a:ext cx="70560" cy="666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587E76F-7DC1-1290-C3C7-3A8EFAC4032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057090" y="6338969"/>
                  <a:ext cx="88200" cy="84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2178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4B79CA1-1A76-F472-6603-4E7971A1F6E9}"/>
              </a:ext>
            </a:extLst>
          </p:cNvPr>
          <p:cNvGrpSpPr/>
          <p:nvPr/>
        </p:nvGrpSpPr>
        <p:grpSpPr>
          <a:xfrm>
            <a:off x="918250" y="205289"/>
            <a:ext cx="1690920" cy="579240"/>
            <a:chOff x="918250" y="205289"/>
            <a:chExt cx="1690920" cy="57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802CB04-EFBC-5BD4-99BF-A352055BE71C}"/>
                    </a:ext>
                  </a:extLst>
                </p14:cNvPr>
                <p14:cNvContentPartPr/>
                <p14:nvPr/>
              </p14:nvContentPartPr>
              <p14:xfrm>
                <a:off x="918250" y="226529"/>
                <a:ext cx="1028160" cy="558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802CB04-EFBC-5BD4-99BF-A352055BE71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09610" y="217529"/>
                  <a:ext cx="1045800" cy="57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F24E26F-6BA2-7F7A-8EB5-F1FF54DF353F}"/>
                    </a:ext>
                  </a:extLst>
                </p14:cNvPr>
                <p14:cNvContentPartPr/>
                <p14:nvPr/>
              </p14:nvContentPartPr>
              <p14:xfrm>
                <a:off x="2338810" y="205289"/>
                <a:ext cx="270360" cy="493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F24E26F-6BA2-7F7A-8EB5-F1FF54DF353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29810" y="196649"/>
                  <a:ext cx="288000" cy="51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C9CEEDF-906B-6D38-3A1B-28FA4ABE6F0E}"/>
              </a:ext>
            </a:extLst>
          </p:cNvPr>
          <p:cNvGrpSpPr/>
          <p:nvPr/>
        </p:nvGrpSpPr>
        <p:grpSpPr>
          <a:xfrm>
            <a:off x="2869450" y="130049"/>
            <a:ext cx="2279160" cy="416160"/>
            <a:chOff x="2869450" y="130049"/>
            <a:chExt cx="227916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B76BCF3-2BB2-2B17-36FD-DBEE0CDFEA18}"/>
                    </a:ext>
                  </a:extLst>
                </p14:cNvPr>
                <p14:cNvContentPartPr/>
                <p14:nvPr/>
              </p14:nvContentPartPr>
              <p14:xfrm>
                <a:off x="2869450" y="130049"/>
                <a:ext cx="2279160" cy="416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B76BCF3-2BB2-2B17-36FD-DBEE0CDFEA1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60810" y="121049"/>
                  <a:ext cx="22968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B9EA0A6-EFA1-8D8A-86F9-179B7A94B115}"/>
                    </a:ext>
                  </a:extLst>
                </p14:cNvPr>
                <p14:cNvContentPartPr/>
                <p14:nvPr/>
              </p14:nvContentPartPr>
              <p14:xfrm>
                <a:off x="4638850" y="280889"/>
                <a:ext cx="364680" cy="64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B9EA0A6-EFA1-8D8A-86F9-179B7A94B1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29850" y="271889"/>
                  <a:ext cx="382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91331C9-EFF1-7493-C644-9AE3BCF70FE4}"/>
                    </a:ext>
                  </a:extLst>
                </p14:cNvPr>
                <p14:cNvContentPartPr/>
                <p14:nvPr/>
              </p14:nvContentPartPr>
              <p14:xfrm>
                <a:off x="3372010" y="187289"/>
                <a:ext cx="250200" cy="53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91331C9-EFF1-7493-C644-9AE3BCF70FE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63370" y="178649"/>
                  <a:ext cx="2678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7C75E62-9A4B-57F1-5D1F-E7743682501E}"/>
                    </a:ext>
                  </a:extLst>
                </p14:cNvPr>
                <p14:cNvContentPartPr/>
                <p14:nvPr/>
              </p14:nvContentPartPr>
              <p14:xfrm>
                <a:off x="2954050" y="257849"/>
                <a:ext cx="66600" cy="20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7C75E62-9A4B-57F1-5D1F-E7743682501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45050" y="249209"/>
                  <a:ext cx="8424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F2C28AB-F9A1-C5E6-E822-0B54695A9928}"/>
                  </a:ext>
                </a:extLst>
              </p14:cNvPr>
              <p14:cNvContentPartPr/>
              <p14:nvPr/>
            </p14:nvContentPartPr>
            <p14:xfrm>
              <a:off x="5662690" y="180449"/>
              <a:ext cx="1870200" cy="655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F2C28AB-F9A1-C5E6-E822-0B54695A992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53690" y="171449"/>
                <a:ext cx="188784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CACBF87-C321-1F12-46FE-9A98D068E869}"/>
                  </a:ext>
                </a:extLst>
              </p14:cNvPr>
              <p14:cNvContentPartPr/>
              <p14:nvPr/>
            </p14:nvContentPartPr>
            <p14:xfrm>
              <a:off x="7788850" y="113849"/>
              <a:ext cx="1652040" cy="432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CACBF87-C321-1F12-46FE-9A98D068E86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80210" y="104849"/>
                <a:ext cx="1669680" cy="45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AAFB0DE-A67F-CDBE-13F2-2A2DF84950B1}"/>
              </a:ext>
            </a:extLst>
          </p:cNvPr>
          <p:cNvGrpSpPr/>
          <p:nvPr/>
        </p:nvGrpSpPr>
        <p:grpSpPr>
          <a:xfrm>
            <a:off x="1106890" y="867329"/>
            <a:ext cx="582480" cy="445680"/>
            <a:chOff x="1106890" y="867329"/>
            <a:chExt cx="582480" cy="4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20982AB-C491-9E72-A862-6A27C9586610}"/>
                    </a:ext>
                  </a:extLst>
                </p14:cNvPr>
                <p14:cNvContentPartPr/>
                <p14:nvPr/>
              </p14:nvContentPartPr>
              <p14:xfrm>
                <a:off x="1106890" y="981089"/>
                <a:ext cx="181440" cy="297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20982AB-C491-9E72-A862-6A27C958661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98250" y="972449"/>
                  <a:ext cx="1990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93E33A4-F119-A69C-D5AF-695CB55F933E}"/>
                    </a:ext>
                  </a:extLst>
                </p14:cNvPr>
                <p14:cNvContentPartPr/>
                <p14:nvPr/>
              </p14:nvContentPartPr>
              <p14:xfrm>
                <a:off x="1371490" y="1156049"/>
                <a:ext cx="201600" cy="156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93E33A4-F119-A69C-D5AF-695CB55F933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62850" y="1147409"/>
                  <a:ext cx="219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88348AE-7E33-DDEC-5648-D77442DF7770}"/>
                    </a:ext>
                  </a:extLst>
                </p14:cNvPr>
                <p14:cNvContentPartPr/>
                <p14:nvPr/>
              </p14:nvContentPartPr>
              <p14:xfrm>
                <a:off x="1590010" y="867329"/>
                <a:ext cx="99360" cy="76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88348AE-7E33-DDEC-5648-D77442DF777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81010" y="858329"/>
                  <a:ext cx="117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D467F0B-2E3F-A8AE-5A35-76C612E70CEA}"/>
                    </a:ext>
                  </a:extLst>
                </p14:cNvPr>
                <p14:cNvContentPartPr/>
                <p14:nvPr/>
              </p14:nvContentPartPr>
              <p14:xfrm>
                <a:off x="1622410" y="957329"/>
                <a:ext cx="61560" cy="95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D467F0B-2E3F-A8AE-5A35-76C612E70CE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13410" y="948329"/>
                  <a:ext cx="7920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905760-AB31-1982-E481-9855A0858668}"/>
              </a:ext>
            </a:extLst>
          </p:cNvPr>
          <p:cNvGrpSpPr/>
          <p:nvPr/>
        </p:nvGrpSpPr>
        <p:grpSpPr>
          <a:xfrm>
            <a:off x="2197690" y="920249"/>
            <a:ext cx="1198440" cy="358200"/>
            <a:chOff x="2197690" y="920249"/>
            <a:chExt cx="119844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FF3C84D-0062-3683-E4F8-CBC28FCFB8BC}"/>
                    </a:ext>
                  </a:extLst>
                </p14:cNvPr>
                <p14:cNvContentPartPr/>
                <p14:nvPr/>
              </p14:nvContentPartPr>
              <p14:xfrm>
                <a:off x="2197690" y="1043729"/>
                <a:ext cx="442080" cy="141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FF3C84D-0062-3683-E4F8-CBC28FCFB8B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88690" y="1035089"/>
                  <a:ext cx="459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3BC0A35-D399-A2EC-7917-204089018922}"/>
                    </a:ext>
                  </a:extLst>
                </p14:cNvPr>
                <p14:cNvContentPartPr/>
                <p14:nvPr/>
              </p14:nvContentPartPr>
              <p14:xfrm>
                <a:off x="2850010" y="920249"/>
                <a:ext cx="186840" cy="319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3BC0A35-D399-A2EC-7917-20408901892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41370" y="911249"/>
                  <a:ext cx="2044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61E4F36-F988-F00C-7A41-D35AF02AC87A}"/>
                    </a:ext>
                  </a:extLst>
                </p14:cNvPr>
                <p14:cNvContentPartPr/>
                <p14:nvPr/>
              </p14:nvContentPartPr>
              <p14:xfrm>
                <a:off x="3182650" y="1038689"/>
                <a:ext cx="213480" cy="239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61E4F36-F988-F00C-7A41-D35AF02AC87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73650" y="1030049"/>
                  <a:ext cx="231120" cy="25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5F0CD78-9F55-CA23-9381-C7528FBA0804}"/>
                  </a:ext>
                </a:extLst>
              </p14:cNvPr>
              <p14:cNvContentPartPr/>
              <p14:nvPr/>
            </p14:nvContentPartPr>
            <p14:xfrm>
              <a:off x="1087090" y="2415689"/>
              <a:ext cx="824760" cy="786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5F0CD78-9F55-CA23-9381-C7528FBA080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78450" y="2407049"/>
                <a:ext cx="842400" cy="80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A7A0A32-5CBB-5812-EF4F-4591A94BBCED}"/>
                  </a:ext>
                </a:extLst>
              </p14:cNvPr>
              <p14:cNvContentPartPr/>
              <p14:nvPr/>
            </p14:nvContentPartPr>
            <p14:xfrm>
              <a:off x="2640130" y="2690009"/>
              <a:ext cx="384120" cy="107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A7A0A32-5CBB-5812-EF4F-4591A94BBCE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31130" y="2681369"/>
                <a:ext cx="4017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804ECFA-869D-01DB-576F-A3A39F5B6B53}"/>
                  </a:ext>
                </a:extLst>
              </p14:cNvPr>
              <p14:cNvContentPartPr/>
              <p14:nvPr/>
            </p14:nvContentPartPr>
            <p14:xfrm>
              <a:off x="4080490" y="2793689"/>
              <a:ext cx="200880" cy="769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804ECFA-869D-01DB-576F-A3A39F5B6B5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71850" y="2785049"/>
                <a:ext cx="218520" cy="78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D16FE1F-0E0E-9C60-4EF6-3732C925759F}"/>
                  </a:ext>
                </a:extLst>
              </p14:cNvPr>
              <p14:cNvContentPartPr/>
              <p14:nvPr/>
            </p14:nvContentPartPr>
            <p14:xfrm>
              <a:off x="3981850" y="3785489"/>
              <a:ext cx="317520" cy="302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D16FE1F-0E0E-9C60-4EF6-3732C925759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73210" y="3776849"/>
                <a:ext cx="33516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17D7160-4AED-5D47-FCBE-79648AAA6B00}"/>
                  </a:ext>
                </a:extLst>
              </p14:cNvPr>
              <p14:cNvContentPartPr/>
              <p14:nvPr/>
            </p14:nvContentPartPr>
            <p14:xfrm>
              <a:off x="1149370" y="2528729"/>
              <a:ext cx="694800" cy="568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17D7160-4AED-5D47-FCBE-79648AAA6B0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13370" y="2456729"/>
                <a:ext cx="766440" cy="71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8F651634-75EC-2FEF-3E91-A8CB1ED947FE}"/>
              </a:ext>
            </a:extLst>
          </p:cNvPr>
          <p:cNvGrpSpPr/>
          <p:nvPr/>
        </p:nvGrpSpPr>
        <p:grpSpPr>
          <a:xfrm>
            <a:off x="1141090" y="2561489"/>
            <a:ext cx="748080" cy="437760"/>
            <a:chOff x="1141090" y="2561489"/>
            <a:chExt cx="74808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C45B863-8237-CD27-D77B-930AA852B9A8}"/>
                    </a:ext>
                  </a:extLst>
                </p14:cNvPr>
                <p14:cNvContentPartPr/>
                <p14:nvPr/>
              </p14:nvContentPartPr>
              <p14:xfrm>
                <a:off x="1141090" y="2820329"/>
                <a:ext cx="119880" cy="17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C45B863-8237-CD27-D77B-930AA852B9A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32090" y="2811329"/>
                  <a:ext cx="137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F673D7C-3CE5-9FF9-FDE1-18B58079FEF1}"/>
                    </a:ext>
                  </a:extLst>
                </p14:cNvPr>
                <p14:cNvContentPartPr/>
                <p14:nvPr/>
              </p14:nvContentPartPr>
              <p14:xfrm>
                <a:off x="1395250" y="2781449"/>
                <a:ext cx="89640" cy="8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F673D7C-3CE5-9FF9-FDE1-18B58079FEF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86610" y="2772449"/>
                  <a:ext cx="107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E45D903-CD68-5767-583E-1C40F218B7D7}"/>
                    </a:ext>
                  </a:extLst>
                </p14:cNvPr>
                <p14:cNvContentPartPr/>
                <p14:nvPr/>
              </p14:nvContentPartPr>
              <p14:xfrm>
                <a:off x="1618450" y="2752649"/>
                <a:ext cx="270720" cy="25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E45D903-CD68-5767-583E-1C40F218B7D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609450" y="2743649"/>
                  <a:ext cx="288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AD4683A-E2D5-49CC-2A75-88F85B1CC694}"/>
                    </a:ext>
                  </a:extLst>
                </p14:cNvPr>
                <p14:cNvContentPartPr/>
                <p14:nvPr/>
              </p14:nvContentPartPr>
              <p14:xfrm>
                <a:off x="1386250" y="2629169"/>
                <a:ext cx="114840" cy="347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AD4683A-E2D5-49CC-2A75-88F85B1CC69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377250" y="2620169"/>
                  <a:ext cx="1324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BCBEFE9-6C0D-7A5E-41AB-968F4A1AAF09}"/>
                    </a:ext>
                  </a:extLst>
                </p14:cNvPr>
                <p14:cNvContentPartPr/>
                <p14:nvPr/>
              </p14:nvContentPartPr>
              <p14:xfrm>
                <a:off x="1578850" y="2791169"/>
                <a:ext cx="137520" cy="208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BCBEFE9-6C0D-7A5E-41AB-968F4A1AAF0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69850" y="2782529"/>
                  <a:ext cx="155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E2F34A0-250F-7784-6529-107D3D538882}"/>
                    </a:ext>
                  </a:extLst>
                </p14:cNvPr>
                <p14:cNvContentPartPr/>
                <p14:nvPr/>
              </p14:nvContentPartPr>
              <p14:xfrm>
                <a:off x="1665250" y="2561489"/>
                <a:ext cx="95040" cy="87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E2F34A0-250F-7784-6529-107D3D53888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56250" y="2552849"/>
                  <a:ext cx="112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768AB18-0E1C-3161-CCBC-BB95D2F79B65}"/>
                    </a:ext>
                  </a:extLst>
                </p14:cNvPr>
                <p14:cNvContentPartPr/>
                <p14:nvPr/>
              </p14:nvContentPartPr>
              <p14:xfrm>
                <a:off x="1666690" y="2673089"/>
                <a:ext cx="69840" cy="99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768AB18-0E1C-3161-CCBC-BB95D2F79B6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58050" y="2664089"/>
                  <a:ext cx="87480" cy="11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0F701D-278F-7DC3-2C86-64D0BB3E35CD}"/>
                  </a:ext>
                </a:extLst>
              </p14:cNvPr>
              <p14:cNvContentPartPr/>
              <p14:nvPr/>
            </p14:nvContentPartPr>
            <p14:xfrm>
              <a:off x="3918490" y="3723209"/>
              <a:ext cx="403560" cy="451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0F701D-278F-7DC3-2C86-64D0BB3E35C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909850" y="3714569"/>
                <a:ext cx="421200" cy="46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1354139E-472F-F885-CFEA-075589B91711}"/>
              </a:ext>
            </a:extLst>
          </p:cNvPr>
          <p:cNvGrpSpPr/>
          <p:nvPr/>
        </p:nvGrpSpPr>
        <p:grpSpPr>
          <a:xfrm>
            <a:off x="3882850" y="1453049"/>
            <a:ext cx="411840" cy="1112760"/>
            <a:chOff x="3882850" y="1453049"/>
            <a:chExt cx="411840" cy="11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DDA6184-5A0F-5BEE-6523-5FEBE1199114}"/>
                    </a:ext>
                  </a:extLst>
                </p14:cNvPr>
                <p14:cNvContentPartPr/>
                <p14:nvPr/>
              </p14:nvContentPartPr>
              <p14:xfrm>
                <a:off x="3940090" y="1858049"/>
                <a:ext cx="199800" cy="707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DDA6184-5A0F-5BEE-6523-5FEBE119911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31090" y="1849049"/>
                  <a:ext cx="217440" cy="72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ED565F6-A98B-810E-4C61-93BE17213510}"/>
                    </a:ext>
                  </a:extLst>
                </p14:cNvPr>
                <p14:cNvContentPartPr/>
                <p14:nvPr/>
              </p14:nvContentPartPr>
              <p14:xfrm>
                <a:off x="3954490" y="1524689"/>
                <a:ext cx="236160" cy="246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ED565F6-A98B-810E-4C61-93BE1721351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45850" y="1515689"/>
                  <a:ext cx="2538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9875E39-60DC-DD30-1B98-7D2D57B922A8}"/>
                    </a:ext>
                  </a:extLst>
                </p14:cNvPr>
                <p14:cNvContentPartPr/>
                <p14:nvPr/>
              </p14:nvContentPartPr>
              <p14:xfrm>
                <a:off x="3882850" y="1453049"/>
                <a:ext cx="411840" cy="356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9875E39-60DC-DD30-1B98-7D2D57B922A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73850" y="1444049"/>
                  <a:ext cx="429480" cy="37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6CC0013-535D-6D1F-665B-6BB39B1045EA}"/>
                  </a:ext>
                </a:extLst>
              </p14:cNvPr>
              <p14:cNvContentPartPr/>
              <p14:nvPr/>
            </p14:nvContentPartPr>
            <p14:xfrm>
              <a:off x="3961690" y="1574369"/>
              <a:ext cx="212760" cy="156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6CC0013-535D-6D1F-665B-6BB39B1045E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926050" y="1502729"/>
                <a:ext cx="28440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134D677-10DA-3B4F-97B9-0B105D3D0474}"/>
                  </a:ext>
                </a:extLst>
              </p14:cNvPr>
              <p14:cNvContentPartPr/>
              <p14:nvPr/>
            </p14:nvContentPartPr>
            <p14:xfrm>
              <a:off x="3991210" y="3812129"/>
              <a:ext cx="240840" cy="2325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134D677-10DA-3B4F-97B9-0B105D3D047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955210" y="3740129"/>
                <a:ext cx="31248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405F240-BA60-E897-BFF6-4EB1B28FAF81}"/>
                  </a:ext>
                </a:extLst>
              </p14:cNvPr>
              <p14:cNvContentPartPr/>
              <p14:nvPr/>
            </p14:nvContentPartPr>
            <p14:xfrm>
              <a:off x="4117930" y="3961529"/>
              <a:ext cx="66240" cy="1177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405F240-BA60-E897-BFF6-4EB1B28FAF8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81930" y="3889529"/>
                <a:ext cx="13788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5DFE248-EC54-652D-5976-7C4C4359F240}"/>
                  </a:ext>
                </a:extLst>
              </p14:cNvPr>
              <p14:cNvContentPartPr/>
              <p14:nvPr/>
            </p14:nvContentPartPr>
            <p14:xfrm>
              <a:off x="4177690" y="1591289"/>
              <a:ext cx="48600" cy="550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5DFE248-EC54-652D-5976-7C4C4359F24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141690" y="1519289"/>
                <a:ext cx="120240" cy="19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41E960EB-ACED-02C9-66A1-69DCD987B028}"/>
              </a:ext>
            </a:extLst>
          </p:cNvPr>
          <p:cNvGrpSpPr/>
          <p:nvPr/>
        </p:nvGrpSpPr>
        <p:grpSpPr>
          <a:xfrm>
            <a:off x="5288290" y="2012269"/>
            <a:ext cx="2251080" cy="657360"/>
            <a:chOff x="5288290" y="2012269"/>
            <a:chExt cx="2251080" cy="65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EAC6848-7BE0-21E1-5902-4A7BD22E1FA9}"/>
                    </a:ext>
                  </a:extLst>
                </p14:cNvPr>
                <p14:cNvContentPartPr/>
                <p14:nvPr/>
              </p14:nvContentPartPr>
              <p14:xfrm>
                <a:off x="5288290" y="2012269"/>
                <a:ext cx="1488600" cy="657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EAC6848-7BE0-21E1-5902-4A7BD22E1FA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79290" y="2003629"/>
                  <a:ext cx="1506240" cy="6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B4DA83C-0024-1C7E-460A-69E953B7EC26}"/>
                    </a:ext>
                  </a:extLst>
                </p14:cNvPr>
                <p14:cNvContentPartPr/>
                <p14:nvPr/>
              </p14:nvContentPartPr>
              <p14:xfrm>
                <a:off x="6598690" y="2116669"/>
                <a:ext cx="166680" cy="49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B4DA83C-0024-1C7E-460A-69E953B7EC2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90050" y="2108029"/>
                  <a:ext cx="184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5CB44FD-FD12-3E5F-432A-E5DCC0D9B265}"/>
                    </a:ext>
                  </a:extLst>
                </p14:cNvPr>
                <p14:cNvContentPartPr/>
                <p14:nvPr/>
              </p14:nvContentPartPr>
              <p14:xfrm>
                <a:off x="5753770" y="2147269"/>
                <a:ext cx="43920" cy="27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5CB44FD-FD12-3E5F-432A-E5DCC0D9B26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744770" y="2138269"/>
                  <a:ext cx="61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733F7A8-8A13-ECA9-6413-E65412AFF751}"/>
                    </a:ext>
                  </a:extLst>
                </p14:cNvPr>
                <p14:cNvContentPartPr/>
                <p14:nvPr/>
              </p14:nvContentPartPr>
              <p14:xfrm>
                <a:off x="7077850" y="2034949"/>
                <a:ext cx="461520" cy="441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733F7A8-8A13-ECA9-6413-E65412AFF75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068850" y="2025949"/>
                  <a:ext cx="4791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2218CA9-A015-703E-C82F-3A2BC5168457}"/>
                    </a:ext>
                  </a:extLst>
                </p14:cNvPr>
                <p14:cNvContentPartPr/>
                <p14:nvPr/>
              </p14:nvContentPartPr>
              <p14:xfrm>
                <a:off x="7034290" y="2079589"/>
                <a:ext cx="391680" cy="115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2218CA9-A015-703E-C82F-3A2BC516845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025290" y="2070949"/>
                  <a:ext cx="40932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47CB1BF-ACAB-3DE7-5691-5A32A676FEC5}"/>
              </a:ext>
            </a:extLst>
          </p:cNvPr>
          <p:cNvGrpSpPr/>
          <p:nvPr/>
        </p:nvGrpSpPr>
        <p:grpSpPr>
          <a:xfrm>
            <a:off x="7877050" y="2001829"/>
            <a:ext cx="620640" cy="401760"/>
            <a:chOff x="7877050" y="2001829"/>
            <a:chExt cx="62064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9C04359-D444-BB5D-D58E-F4545DCCC68C}"/>
                    </a:ext>
                  </a:extLst>
                </p14:cNvPr>
                <p14:cNvContentPartPr/>
                <p14:nvPr/>
              </p14:nvContentPartPr>
              <p14:xfrm>
                <a:off x="7877050" y="2001829"/>
                <a:ext cx="620640" cy="401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9C04359-D444-BB5D-D58E-F4545DCCC68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868050" y="1992829"/>
                  <a:ext cx="63828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6A4D261-EBF7-05D2-B7AC-AFF2967343C3}"/>
                    </a:ext>
                  </a:extLst>
                </p14:cNvPr>
                <p14:cNvContentPartPr/>
                <p14:nvPr/>
              </p14:nvContentPartPr>
              <p14:xfrm>
                <a:off x="7887130" y="2133949"/>
                <a:ext cx="359280" cy="85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6A4D261-EBF7-05D2-B7AC-AFF2967343C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78130" y="2125309"/>
                  <a:ext cx="376920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C821AFE-E614-FEF3-DC08-9C569EAFD6D3}"/>
                  </a:ext>
                </a:extLst>
              </p14:cNvPr>
              <p14:cNvContentPartPr/>
              <p14:nvPr/>
            </p14:nvContentPartPr>
            <p14:xfrm>
              <a:off x="8823130" y="1936669"/>
              <a:ext cx="1354320" cy="375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C821AFE-E614-FEF3-DC08-9C569EAFD6D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814490" y="1927669"/>
                <a:ext cx="1371960" cy="39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C286B916-6073-F2F0-607E-68379DA0EA79}"/>
              </a:ext>
            </a:extLst>
          </p:cNvPr>
          <p:cNvGrpSpPr/>
          <p:nvPr/>
        </p:nvGrpSpPr>
        <p:grpSpPr>
          <a:xfrm>
            <a:off x="5175970" y="2809669"/>
            <a:ext cx="707040" cy="366480"/>
            <a:chOff x="5175970" y="2809669"/>
            <a:chExt cx="70704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39902BB-8065-C10C-6EBB-03C5E9B9F06B}"/>
                    </a:ext>
                  </a:extLst>
                </p14:cNvPr>
                <p14:cNvContentPartPr/>
                <p14:nvPr/>
              </p14:nvContentPartPr>
              <p14:xfrm>
                <a:off x="5175970" y="2809669"/>
                <a:ext cx="707040" cy="366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39902BB-8065-C10C-6EBB-03C5E9B9F06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166970" y="2801029"/>
                  <a:ext cx="7246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D30EA66-4DD6-A81F-F689-EBBF489B4865}"/>
                    </a:ext>
                  </a:extLst>
                </p14:cNvPr>
                <p14:cNvContentPartPr/>
                <p14:nvPr/>
              </p14:nvContentPartPr>
              <p14:xfrm>
                <a:off x="5269930" y="2815789"/>
                <a:ext cx="233640" cy="54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D30EA66-4DD6-A81F-F689-EBBF489B486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60930" y="2807149"/>
                  <a:ext cx="25128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96F39B1-4C08-B51C-3A23-0C317677F164}"/>
              </a:ext>
            </a:extLst>
          </p:cNvPr>
          <p:cNvGrpSpPr/>
          <p:nvPr/>
        </p:nvGrpSpPr>
        <p:grpSpPr>
          <a:xfrm>
            <a:off x="6284410" y="2713549"/>
            <a:ext cx="686880" cy="480960"/>
            <a:chOff x="6284410" y="2713549"/>
            <a:chExt cx="686880" cy="48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F590F3A-7577-BB1A-730F-EA803F49A06A}"/>
                    </a:ext>
                  </a:extLst>
                </p14:cNvPr>
                <p14:cNvContentPartPr/>
                <p14:nvPr/>
              </p14:nvContentPartPr>
              <p14:xfrm>
                <a:off x="6284410" y="2852149"/>
                <a:ext cx="249480" cy="342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F590F3A-7577-BB1A-730F-EA803F49A06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75770" y="2843149"/>
                  <a:ext cx="2671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D07EC28-63E1-8B1B-90D2-60FCBA5A71CB}"/>
                    </a:ext>
                  </a:extLst>
                </p14:cNvPr>
                <p14:cNvContentPartPr/>
                <p14:nvPr/>
              </p14:nvContentPartPr>
              <p14:xfrm>
                <a:off x="6708850" y="2713549"/>
                <a:ext cx="29160" cy="65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D07EC28-63E1-8B1B-90D2-60FCBA5A71C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99850" y="2704909"/>
                  <a:ext cx="46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597924A-3ABF-CC19-8883-CC65E359D2FA}"/>
                    </a:ext>
                  </a:extLst>
                </p14:cNvPr>
                <p14:cNvContentPartPr/>
                <p14:nvPr/>
              </p14:nvContentPartPr>
              <p14:xfrm>
                <a:off x="6831610" y="2970229"/>
                <a:ext cx="139680" cy="217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597924A-3ABF-CC19-8883-CC65E359D2F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22610" y="2961589"/>
                  <a:ext cx="157320" cy="23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1AC61CD-79A7-3C3E-60F2-D4174E7DF015}"/>
                  </a:ext>
                </a:extLst>
              </p14:cNvPr>
              <p14:cNvContentPartPr/>
              <p14:nvPr/>
            </p14:nvContentPartPr>
            <p14:xfrm>
              <a:off x="7579330" y="2971309"/>
              <a:ext cx="194040" cy="2070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1AC61CD-79A7-3C3E-60F2-D4174E7DF01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570330" y="2962669"/>
                <a:ext cx="211680" cy="22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72A0EEB8-6E5E-FB82-6EAB-CAC8F0BCD814}"/>
              </a:ext>
            </a:extLst>
          </p:cNvPr>
          <p:cNvGrpSpPr/>
          <p:nvPr/>
        </p:nvGrpSpPr>
        <p:grpSpPr>
          <a:xfrm>
            <a:off x="7927450" y="2545429"/>
            <a:ext cx="1676880" cy="713880"/>
            <a:chOff x="7927450" y="2545429"/>
            <a:chExt cx="1676880" cy="71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EC45799-BD44-6CCA-556D-A99889C90F8F}"/>
                    </a:ext>
                  </a:extLst>
                </p14:cNvPr>
                <p14:cNvContentPartPr/>
                <p14:nvPr/>
              </p14:nvContentPartPr>
              <p14:xfrm>
                <a:off x="7927450" y="2545429"/>
                <a:ext cx="1676880" cy="713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EC45799-BD44-6CCA-556D-A99889C90F8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918450" y="2536429"/>
                  <a:ext cx="1694520" cy="73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5195537-E1DA-9D12-A76A-01CF2BAD88B8}"/>
                    </a:ext>
                  </a:extLst>
                </p14:cNvPr>
                <p14:cNvContentPartPr/>
                <p14:nvPr/>
              </p14:nvContentPartPr>
              <p14:xfrm>
                <a:off x="8453410" y="2713549"/>
                <a:ext cx="651240" cy="9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5195537-E1DA-9D12-A76A-01CF2BAD88B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44770" y="2704909"/>
                  <a:ext cx="66888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E2A19EF-80B2-1381-1D2A-809416E5BBF0}"/>
              </a:ext>
            </a:extLst>
          </p:cNvPr>
          <p:cNvGrpSpPr/>
          <p:nvPr/>
        </p:nvGrpSpPr>
        <p:grpSpPr>
          <a:xfrm>
            <a:off x="5282890" y="3465949"/>
            <a:ext cx="591120" cy="508320"/>
            <a:chOff x="5282890" y="3465949"/>
            <a:chExt cx="591120" cy="50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B2C48C0-B732-631D-58D1-BD62C33FFEA1}"/>
                    </a:ext>
                  </a:extLst>
                </p14:cNvPr>
                <p14:cNvContentPartPr/>
                <p14:nvPr/>
              </p14:nvContentPartPr>
              <p14:xfrm>
                <a:off x="5282890" y="3578629"/>
                <a:ext cx="268200" cy="387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B2C48C0-B732-631D-58D1-BD62C33FFEA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74250" y="3569629"/>
                  <a:ext cx="28584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17BF15F-BC7A-F5A7-DB22-57F5E5A4A936}"/>
                    </a:ext>
                  </a:extLst>
                </p14:cNvPr>
                <p14:cNvContentPartPr/>
                <p14:nvPr/>
              </p14:nvContentPartPr>
              <p14:xfrm>
                <a:off x="5608330" y="3874549"/>
                <a:ext cx="181440" cy="99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17BF15F-BC7A-F5A7-DB22-57F5E5A4A93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599690" y="3865549"/>
                  <a:ext cx="199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167D091-9599-F716-1627-A3DC8C3DC5DA}"/>
                    </a:ext>
                  </a:extLst>
                </p14:cNvPr>
                <p14:cNvContentPartPr/>
                <p14:nvPr/>
              </p14:nvContentPartPr>
              <p14:xfrm>
                <a:off x="5782930" y="3465949"/>
                <a:ext cx="91080" cy="230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167D091-9599-F716-1627-A3DC8C3DC5D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73930" y="3457309"/>
                  <a:ext cx="10872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A7077A7-5CA2-7A70-F0AC-F91994528209}"/>
              </a:ext>
            </a:extLst>
          </p:cNvPr>
          <p:cNvGrpSpPr/>
          <p:nvPr/>
        </p:nvGrpSpPr>
        <p:grpSpPr>
          <a:xfrm>
            <a:off x="6390250" y="3393949"/>
            <a:ext cx="2709360" cy="705960"/>
            <a:chOff x="6390250" y="3393949"/>
            <a:chExt cx="2709360" cy="70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FD8F890-E978-D25A-D029-24C0AEA5A56A}"/>
                    </a:ext>
                  </a:extLst>
                </p14:cNvPr>
                <p14:cNvContentPartPr/>
                <p14:nvPr/>
              </p14:nvContentPartPr>
              <p14:xfrm>
                <a:off x="6390250" y="3393949"/>
                <a:ext cx="1239840" cy="705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FD8F890-E978-D25A-D029-24C0AEA5A56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81250" y="3384949"/>
                  <a:ext cx="1257480" cy="72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2AF976A-BEFC-3175-75AE-ACD47B364149}"/>
                    </a:ext>
                  </a:extLst>
                </p14:cNvPr>
                <p14:cNvContentPartPr/>
                <p14:nvPr/>
              </p14:nvContentPartPr>
              <p14:xfrm>
                <a:off x="6836290" y="3508069"/>
                <a:ext cx="43920" cy="43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2AF976A-BEFC-3175-75AE-ACD47B36414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827290" y="3499069"/>
                  <a:ext cx="61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948C447-8716-C901-4D4F-0C42FB0D2BA5}"/>
                    </a:ext>
                  </a:extLst>
                </p14:cNvPr>
                <p14:cNvContentPartPr/>
                <p14:nvPr/>
              </p14:nvContentPartPr>
              <p14:xfrm>
                <a:off x="7875610" y="3449389"/>
                <a:ext cx="1224000" cy="466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948C447-8716-C901-4D4F-0C42FB0D2BA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66970" y="3440389"/>
                  <a:ext cx="1241640" cy="48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0E2D7F4-97F5-9A15-A777-0A26207D3133}"/>
              </a:ext>
            </a:extLst>
          </p:cNvPr>
          <p:cNvGrpSpPr/>
          <p:nvPr/>
        </p:nvGrpSpPr>
        <p:grpSpPr>
          <a:xfrm>
            <a:off x="7572850" y="1817869"/>
            <a:ext cx="4262040" cy="3914140"/>
            <a:chOff x="7572850" y="1817869"/>
            <a:chExt cx="4262040" cy="39141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C2F4E2D-CB9C-AD9C-5BD4-1FE5B99CB468}"/>
                    </a:ext>
                  </a:extLst>
                </p14:cNvPr>
                <p14:cNvContentPartPr/>
                <p14:nvPr/>
              </p14:nvContentPartPr>
              <p14:xfrm>
                <a:off x="10510090" y="1817869"/>
                <a:ext cx="759600" cy="574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C2F4E2D-CB9C-AD9C-5BD4-1FE5B99CB46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01450" y="1809229"/>
                  <a:ext cx="77724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7974C28-5B2D-DAA2-73C5-5FB4B123FA64}"/>
                    </a:ext>
                  </a:extLst>
                </p14:cNvPr>
                <p14:cNvContentPartPr/>
                <p14:nvPr/>
              </p14:nvContentPartPr>
              <p14:xfrm>
                <a:off x="11506570" y="1821469"/>
                <a:ext cx="328320" cy="474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7974C28-5B2D-DAA2-73C5-5FB4B123FA6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497930" y="1812469"/>
                  <a:ext cx="34596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2484AEF-551A-A920-2B6F-49E686C4EE5E}"/>
                    </a:ext>
                  </a:extLst>
                </p14:cNvPr>
                <p14:cNvContentPartPr/>
                <p14:nvPr/>
              </p14:nvContentPartPr>
              <p14:xfrm>
                <a:off x="9806290" y="3022429"/>
                <a:ext cx="70920" cy="222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2484AEF-551A-A920-2B6F-49E686C4EE5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797650" y="3013789"/>
                  <a:ext cx="885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875084B-632D-191B-AF37-E70DC50CD62E}"/>
                    </a:ext>
                  </a:extLst>
                </p14:cNvPr>
                <p14:cNvContentPartPr/>
                <p14:nvPr/>
              </p14:nvContentPartPr>
              <p14:xfrm>
                <a:off x="10155130" y="2815429"/>
                <a:ext cx="408960" cy="182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875084B-632D-191B-AF37-E70DC50CD62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146130" y="2806429"/>
                  <a:ext cx="4266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BAD1B3C-D706-D973-B3AF-FE471FC90AAD}"/>
                    </a:ext>
                  </a:extLst>
                </p14:cNvPr>
                <p14:cNvContentPartPr/>
                <p14:nvPr/>
              </p14:nvContentPartPr>
              <p14:xfrm>
                <a:off x="10542490" y="2637589"/>
                <a:ext cx="21960" cy="17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BAD1B3C-D706-D973-B3AF-FE471FC90AA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533850" y="2628949"/>
                  <a:ext cx="39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20FA798-7B01-F3E2-C33D-914E6070B636}"/>
                    </a:ext>
                  </a:extLst>
                </p14:cNvPr>
                <p14:cNvContentPartPr/>
                <p14:nvPr/>
              </p14:nvContentPartPr>
              <p14:xfrm>
                <a:off x="10584970" y="2559469"/>
                <a:ext cx="414000" cy="417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20FA798-7B01-F3E2-C33D-914E6070B63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576330" y="2550829"/>
                  <a:ext cx="43164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B4C51A6-F91E-3E19-1140-B6A7041D7B8C}"/>
                    </a:ext>
                  </a:extLst>
                </p14:cNvPr>
                <p14:cNvContentPartPr/>
                <p14:nvPr/>
              </p14:nvContentPartPr>
              <p14:xfrm>
                <a:off x="10652650" y="2748469"/>
                <a:ext cx="160560" cy="14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B4C51A6-F91E-3E19-1140-B6A7041D7B8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44010" y="2739469"/>
                  <a:ext cx="178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C5FE3AB-FDF7-DC0B-B8C7-CDE8FBEED504}"/>
                    </a:ext>
                  </a:extLst>
                </p14:cNvPr>
                <p14:cNvContentPartPr/>
                <p14:nvPr/>
              </p14:nvContentPartPr>
              <p14:xfrm>
                <a:off x="7572850" y="3946409"/>
                <a:ext cx="2112120" cy="1785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C5FE3AB-FDF7-DC0B-B8C7-CDE8FBEED50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64210" y="3937409"/>
                  <a:ext cx="2129760" cy="180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DC9505B-7823-D502-D128-B0E52B5A3681}"/>
                  </a:ext>
                </a:extLst>
              </p14:cNvPr>
              <p14:cNvContentPartPr/>
              <p14:nvPr/>
            </p14:nvContentPartPr>
            <p14:xfrm>
              <a:off x="9366010" y="5518169"/>
              <a:ext cx="1941120" cy="11196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DC9505B-7823-D502-D128-B0E52B5A368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357370" y="5509529"/>
                <a:ext cx="1958760" cy="11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69775725-0445-93C9-8DEE-2CD29FE7C8C9}"/>
                  </a:ext>
                </a:extLst>
              </p14:cNvPr>
              <p14:cNvContentPartPr/>
              <p14:nvPr/>
            </p14:nvContentPartPr>
            <p14:xfrm>
              <a:off x="9320650" y="6647129"/>
              <a:ext cx="243000" cy="180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69775725-0445-93C9-8DEE-2CD29FE7C8C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312010" y="6638129"/>
                <a:ext cx="2606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30D088C-AB6F-F441-CB9B-270A7F91EBC0}"/>
                  </a:ext>
                </a:extLst>
              </p14:cNvPr>
              <p14:cNvContentPartPr/>
              <p14:nvPr/>
            </p14:nvContentPartPr>
            <p14:xfrm>
              <a:off x="9459970" y="3749129"/>
              <a:ext cx="153720" cy="2368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30D088C-AB6F-F441-CB9B-270A7F91EBC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9451330" y="3740129"/>
                <a:ext cx="1713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C5F44F12-77F2-F829-A3D8-CB46960B6898}"/>
                  </a:ext>
                </a:extLst>
              </p14:cNvPr>
              <p14:cNvContentPartPr/>
              <p14:nvPr/>
            </p14:nvContentPartPr>
            <p14:xfrm>
              <a:off x="7445050" y="5665409"/>
              <a:ext cx="173880" cy="1483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C5F44F12-77F2-F829-A3D8-CB46960B689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436410" y="5656409"/>
                <a:ext cx="1915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026A27C3-BF94-A55E-2BFF-D89AF81408B0}"/>
                  </a:ext>
                </a:extLst>
              </p14:cNvPr>
              <p14:cNvContentPartPr/>
              <p14:nvPr/>
            </p14:nvContentPartPr>
            <p14:xfrm>
              <a:off x="11262850" y="5471729"/>
              <a:ext cx="200880" cy="2098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026A27C3-BF94-A55E-2BFF-D89AF81408B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1254210" y="5462729"/>
                <a:ext cx="2185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A28026A-FFA5-F897-017D-8370E7C3A361}"/>
                  </a:ext>
                </a:extLst>
              </p14:cNvPr>
              <p14:cNvContentPartPr/>
              <p14:nvPr/>
            </p14:nvContentPartPr>
            <p14:xfrm>
              <a:off x="9518650" y="3870449"/>
              <a:ext cx="3600" cy="147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A28026A-FFA5-F897-017D-8370E7C3A36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9483010" y="3798809"/>
                <a:ext cx="752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56EC22B-77A6-9407-4C6A-0BAF95A71306}"/>
                  </a:ext>
                </a:extLst>
              </p14:cNvPr>
              <p14:cNvContentPartPr/>
              <p14:nvPr/>
            </p14:nvContentPartPr>
            <p14:xfrm>
              <a:off x="9534850" y="3885929"/>
              <a:ext cx="5040" cy="439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56EC22B-77A6-9407-4C6A-0BAF95A7130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9499210" y="3814289"/>
                <a:ext cx="766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103516FB-7EAC-198B-82B9-394C2C0B0635}"/>
                  </a:ext>
                </a:extLst>
              </p14:cNvPr>
              <p14:cNvContentPartPr/>
              <p14:nvPr/>
            </p14:nvContentPartPr>
            <p14:xfrm>
              <a:off x="11292370" y="5551649"/>
              <a:ext cx="67320" cy="842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103516FB-7EAC-198B-82B9-394C2C0B063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1256730" y="5480009"/>
                <a:ext cx="1389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968819E6-0F1A-372C-5202-480D6B665A8F}"/>
                  </a:ext>
                </a:extLst>
              </p14:cNvPr>
              <p14:cNvContentPartPr/>
              <p14:nvPr/>
            </p14:nvContentPartPr>
            <p14:xfrm>
              <a:off x="9372490" y="6682769"/>
              <a:ext cx="122040" cy="604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968819E6-0F1A-372C-5202-480D6B665A8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9336850" y="6611129"/>
                <a:ext cx="19368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89B1FF86-546E-86D7-D768-30CAC24B7980}"/>
                  </a:ext>
                </a:extLst>
              </p14:cNvPr>
              <p14:cNvContentPartPr/>
              <p14:nvPr/>
            </p14:nvContentPartPr>
            <p14:xfrm>
              <a:off x="7476010" y="5738769"/>
              <a:ext cx="71280" cy="565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89B1FF86-546E-86D7-D768-30CAC24B798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440370" y="5666769"/>
                <a:ext cx="142920" cy="20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7E55D64-A495-C9FA-B13E-28816CB902A8}"/>
              </a:ext>
            </a:extLst>
          </p:cNvPr>
          <p:cNvGrpSpPr/>
          <p:nvPr/>
        </p:nvGrpSpPr>
        <p:grpSpPr>
          <a:xfrm>
            <a:off x="9388690" y="5154849"/>
            <a:ext cx="550800" cy="459000"/>
            <a:chOff x="9388690" y="5154849"/>
            <a:chExt cx="55080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781C8D5-729E-40F6-4B46-1796BD8B72C4}"/>
                    </a:ext>
                  </a:extLst>
                </p14:cNvPr>
                <p14:cNvContentPartPr/>
                <p14:nvPr/>
              </p14:nvContentPartPr>
              <p14:xfrm>
                <a:off x="9675250" y="5177529"/>
                <a:ext cx="99000" cy="7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781C8D5-729E-40F6-4B46-1796BD8B72C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666610" y="5168889"/>
                  <a:ext cx="116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986E537-DA58-9B5B-79D1-F4DC0A38FB1F}"/>
                    </a:ext>
                  </a:extLst>
                </p14:cNvPr>
                <p14:cNvContentPartPr/>
                <p14:nvPr/>
              </p14:nvContentPartPr>
              <p14:xfrm>
                <a:off x="9533050" y="5218209"/>
                <a:ext cx="61920" cy="37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986E537-DA58-9B5B-79D1-F4DC0A38FB1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524050" y="5209569"/>
                  <a:ext cx="79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8C01610-24A7-AD3B-7F13-9C4A021E2D74}"/>
                    </a:ext>
                  </a:extLst>
                </p14:cNvPr>
                <p14:cNvContentPartPr/>
                <p14:nvPr/>
              </p14:nvContentPartPr>
              <p14:xfrm>
                <a:off x="9388690" y="5403609"/>
                <a:ext cx="20160" cy="72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8C01610-24A7-AD3B-7F13-9C4A021E2D7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380050" y="5394609"/>
                  <a:ext cx="37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FB183BD-3CDE-691D-BBD4-9BF18F808BA2}"/>
                    </a:ext>
                  </a:extLst>
                </p14:cNvPr>
                <p14:cNvContentPartPr/>
                <p14:nvPr/>
              </p14:nvContentPartPr>
              <p14:xfrm>
                <a:off x="9408490" y="5495769"/>
                <a:ext cx="170280" cy="118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FB183BD-3CDE-691D-BBD4-9BF18F808BA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399850" y="5486769"/>
                  <a:ext cx="187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8482CA0-FE92-5020-CD81-51197618FA0D}"/>
                    </a:ext>
                  </a:extLst>
                </p14:cNvPr>
                <p14:cNvContentPartPr/>
                <p14:nvPr/>
              </p14:nvContentPartPr>
              <p14:xfrm>
                <a:off x="9629890" y="5549049"/>
                <a:ext cx="183240" cy="54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8482CA0-FE92-5020-CD81-51197618FA0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620890" y="5540049"/>
                  <a:ext cx="200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577F707-5145-D654-0759-350EE86E7255}"/>
                    </a:ext>
                  </a:extLst>
                </p14:cNvPr>
                <p14:cNvContentPartPr/>
                <p14:nvPr/>
              </p14:nvContentPartPr>
              <p14:xfrm>
                <a:off x="9849850" y="5235489"/>
                <a:ext cx="89640" cy="246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577F707-5145-D654-0759-350EE86E725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841210" y="5226849"/>
                  <a:ext cx="1072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3B753BD-F912-FC0F-0FF0-FE37D0ECE80F}"/>
                    </a:ext>
                  </a:extLst>
                </p14:cNvPr>
                <p14:cNvContentPartPr/>
                <p14:nvPr/>
              </p14:nvContentPartPr>
              <p14:xfrm>
                <a:off x="9796570" y="5154849"/>
                <a:ext cx="21240" cy="21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3B753BD-F912-FC0F-0FF0-FE37D0ECE80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787930" y="5145849"/>
                  <a:ext cx="3888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5FFE972-FBC5-EBC8-7819-DB3CB0FB1AEE}"/>
                  </a:ext>
                </a:extLst>
              </p14:cNvPr>
              <p14:cNvContentPartPr/>
              <p14:nvPr/>
            </p14:nvContentPartPr>
            <p14:xfrm>
              <a:off x="9475090" y="5282649"/>
              <a:ext cx="356040" cy="2282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5FFE972-FBC5-EBC8-7819-DB3CB0FB1AE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9439450" y="5211009"/>
                <a:ext cx="427680" cy="37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AB06AE6-DD1E-F3FB-56B7-07D91840307C}"/>
              </a:ext>
            </a:extLst>
          </p:cNvPr>
          <p:cNvGrpSpPr/>
          <p:nvPr/>
        </p:nvGrpSpPr>
        <p:grpSpPr>
          <a:xfrm>
            <a:off x="296890" y="4507209"/>
            <a:ext cx="5084640" cy="1604160"/>
            <a:chOff x="296890" y="4507209"/>
            <a:chExt cx="5084640" cy="160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DE16066-B9E2-E4BE-416F-2A2FA98B4786}"/>
                    </a:ext>
                  </a:extLst>
                </p14:cNvPr>
                <p14:cNvContentPartPr/>
                <p14:nvPr/>
              </p14:nvContentPartPr>
              <p14:xfrm>
                <a:off x="741490" y="4723569"/>
                <a:ext cx="189720" cy="285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DE16066-B9E2-E4BE-416F-2A2FA98B478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32850" y="4714929"/>
                  <a:ext cx="2073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A59B34B-FC8F-63B6-0570-D9036A96D15E}"/>
                    </a:ext>
                  </a:extLst>
                </p14:cNvPr>
                <p14:cNvContentPartPr/>
                <p14:nvPr/>
              </p14:nvContentPartPr>
              <p14:xfrm>
                <a:off x="956770" y="4929129"/>
                <a:ext cx="181080" cy="67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A59B34B-FC8F-63B6-0570-D9036A96D15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48130" y="4920129"/>
                  <a:ext cx="198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A68967E-16AD-B6C8-034D-54063266D963}"/>
                    </a:ext>
                  </a:extLst>
                </p14:cNvPr>
                <p14:cNvContentPartPr/>
                <p14:nvPr/>
              </p14:nvContentPartPr>
              <p14:xfrm>
                <a:off x="1452850" y="4793769"/>
                <a:ext cx="206640" cy="205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A68967E-16AD-B6C8-034D-54063266D96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443850" y="4784769"/>
                  <a:ext cx="2242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6F58556-535E-6034-B97D-9824B196D455}"/>
                    </a:ext>
                  </a:extLst>
                </p14:cNvPr>
                <p14:cNvContentPartPr/>
                <p14:nvPr/>
              </p14:nvContentPartPr>
              <p14:xfrm>
                <a:off x="1749490" y="4916169"/>
                <a:ext cx="115920" cy="7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6F58556-535E-6034-B97D-9824B196D45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740490" y="4907529"/>
                  <a:ext cx="133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D88A249-097F-CA9B-F53E-F3B4EAED4D2F}"/>
                    </a:ext>
                  </a:extLst>
                </p14:cNvPr>
                <p14:cNvContentPartPr/>
                <p14:nvPr/>
              </p14:nvContentPartPr>
              <p14:xfrm>
                <a:off x="2036410" y="4791249"/>
                <a:ext cx="156960" cy="202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D88A249-097F-CA9B-F53E-F3B4EAED4D2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027770" y="4782249"/>
                  <a:ext cx="174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6EB1231-7AF9-6160-E66A-B7E95D2136A7}"/>
                    </a:ext>
                  </a:extLst>
                </p14:cNvPr>
                <p14:cNvContentPartPr/>
                <p14:nvPr/>
              </p14:nvContentPartPr>
              <p14:xfrm>
                <a:off x="2504410" y="4507209"/>
                <a:ext cx="1467360" cy="515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6EB1231-7AF9-6160-E66A-B7E95D2136A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495410" y="4498569"/>
                  <a:ext cx="148500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2E7B499-AB2B-7B72-AED3-968B89B0C0F5}"/>
                    </a:ext>
                  </a:extLst>
                </p14:cNvPr>
                <p14:cNvContentPartPr/>
                <p14:nvPr/>
              </p14:nvContentPartPr>
              <p14:xfrm>
                <a:off x="3031810" y="4618449"/>
                <a:ext cx="479520" cy="80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2E7B499-AB2B-7B72-AED3-968B89B0C0F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022810" y="4609449"/>
                  <a:ext cx="497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1EF4C4C-9734-7B0A-4893-A5362979C830}"/>
                    </a:ext>
                  </a:extLst>
                </p14:cNvPr>
                <p14:cNvContentPartPr/>
                <p14:nvPr/>
              </p14:nvContentPartPr>
              <p14:xfrm>
                <a:off x="4167610" y="4703049"/>
                <a:ext cx="448560" cy="208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1EF4C4C-9734-7B0A-4893-A5362979C83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58970" y="4694049"/>
                  <a:ext cx="466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7F7E0CF-7FD8-9141-5C1A-B4B134EA771B}"/>
                    </a:ext>
                  </a:extLst>
                </p14:cNvPr>
                <p14:cNvContentPartPr/>
                <p14:nvPr/>
              </p14:nvContentPartPr>
              <p14:xfrm>
                <a:off x="4348690" y="4641129"/>
                <a:ext cx="15480" cy="21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7F7E0CF-7FD8-9141-5C1A-B4B134EA771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339690" y="4632129"/>
                  <a:ext cx="33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F74EA83-4117-3D5B-A8FF-097FB690C894}"/>
                    </a:ext>
                  </a:extLst>
                </p14:cNvPr>
                <p14:cNvContentPartPr/>
                <p14:nvPr/>
              </p14:nvContentPartPr>
              <p14:xfrm>
                <a:off x="4932970" y="4723569"/>
                <a:ext cx="217440" cy="166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F74EA83-4117-3D5B-A8FF-097FB690C89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923970" y="4714929"/>
                  <a:ext cx="235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E145479-E2CD-3B85-1FD5-E0A407A00382}"/>
                    </a:ext>
                  </a:extLst>
                </p14:cNvPr>
                <p14:cNvContentPartPr/>
                <p14:nvPr/>
              </p14:nvContentPartPr>
              <p14:xfrm>
                <a:off x="296890" y="5200209"/>
                <a:ext cx="656640" cy="392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E145479-E2CD-3B85-1FD5-E0A407A0038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88250" y="5191569"/>
                  <a:ext cx="67428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342DF49-BF72-7519-18C4-CFCBE25F16FF}"/>
                    </a:ext>
                  </a:extLst>
                </p14:cNvPr>
                <p14:cNvContentPartPr/>
                <p14:nvPr/>
              </p14:nvContentPartPr>
              <p14:xfrm>
                <a:off x="610090" y="5247009"/>
                <a:ext cx="36360" cy="19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342DF49-BF72-7519-18C4-CFCBE25F16F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01090" y="5238009"/>
                  <a:ext cx="54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7BE87B0-34F8-F0EE-B088-8E470D6B56C1}"/>
                    </a:ext>
                  </a:extLst>
                </p14:cNvPr>
                <p14:cNvContentPartPr/>
                <p14:nvPr/>
              </p14:nvContentPartPr>
              <p14:xfrm>
                <a:off x="1241890" y="5192649"/>
                <a:ext cx="352800" cy="480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7BE87B0-34F8-F0EE-B088-8E470D6B56C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233250" y="5184009"/>
                  <a:ext cx="37044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9ED4BE9-170C-182E-2AC7-72645B190A58}"/>
                    </a:ext>
                  </a:extLst>
                </p14:cNvPr>
                <p14:cNvContentPartPr/>
                <p14:nvPr/>
              </p14:nvContentPartPr>
              <p14:xfrm>
                <a:off x="1814290" y="5146569"/>
                <a:ext cx="1010160" cy="389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9ED4BE9-170C-182E-2AC7-72645B190A5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805650" y="5137569"/>
                  <a:ext cx="10278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6A98F77-29AD-DC96-DB92-620D2252B545}"/>
                    </a:ext>
                  </a:extLst>
                </p14:cNvPr>
                <p14:cNvContentPartPr/>
                <p14:nvPr/>
              </p14:nvContentPartPr>
              <p14:xfrm>
                <a:off x="2892850" y="5266809"/>
                <a:ext cx="11160" cy="190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6A98F77-29AD-DC96-DB92-620D2252B54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884210" y="5258169"/>
                  <a:ext cx="288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2CD6401-CF7F-91ED-163B-E978F823F91E}"/>
                    </a:ext>
                  </a:extLst>
                </p14:cNvPr>
                <p14:cNvContentPartPr/>
                <p14:nvPr/>
              </p14:nvContentPartPr>
              <p14:xfrm>
                <a:off x="2978890" y="5358249"/>
                <a:ext cx="116640" cy="78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2CD6401-CF7F-91ED-163B-E978F823F91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970250" y="5349609"/>
                  <a:ext cx="134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9A16DD5-3CF1-1401-5CEE-204827EB360E}"/>
                    </a:ext>
                  </a:extLst>
                </p14:cNvPr>
                <p14:cNvContentPartPr/>
                <p14:nvPr/>
              </p14:nvContentPartPr>
              <p14:xfrm>
                <a:off x="3165730" y="5363649"/>
                <a:ext cx="154080" cy="80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9A16DD5-3CF1-1401-5CEE-204827EB360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156730" y="5354649"/>
                  <a:ext cx="1717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89AF194-0708-B4C0-AE3A-0F6D99D2CCD1}"/>
                    </a:ext>
                  </a:extLst>
                </p14:cNvPr>
                <p14:cNvContentPartPr/>
                <p14:nvPr/>
              </p14:nvContentPartPr>
              <p14:xfrm>
                <a:off x="3611410" y="5282649"/>
                <a:ext cx="323640" cy="149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89AF194-0708-B4C0-AE3A-0F6D99D2CCD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602770" y="5274009"/>
                  <a:ext cx="341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C14827D-96C6-BDAA-9506-AF6CD0FDD194}"/>
                    </a:ext>
                  </a:extLst>
                </p14:cNvPr>
                <p14:cNvContentPartPr/>
                <p14:nvPr/>
              </p14:nvContentPartPr>
              <p14:xfrm>
                <a:off x="3914890" y="5164929"/>
                <a:ext cx="8640" cy="4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C14827D-96C6-BDAA-9506-AF6CD0FDD19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906250" y="5156289"/>
                  <a:ext cx="26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90BD9A4-6BFA-E051-E7DD-AE34A520ACA2}"/>
                    </a:ext>
                  </a:extLst>
                </p14:cNvPr>
                <p14:cNvContentPartPr/>
                <p14:nvPr/>
              </p14:nvContentPartPr>
              <p14:xfrm>
                <a:off x="3985090" y="5095449"/>
                <a:ext cx="158760" cy="326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90BD9A4-6BFA-E051-E7DD-AE34A520ACA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976090" y="5086809"/>
                  <a:ext cx="1764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FD80294-3668-77D1-B6C4-8AC9FD0C4A79}"/>
                    </a:ext>
                  </a:extLst>
                </p14:cNvPr>
                <p14:cNvContentPartPr/>
                <p14:nvPr/>
              </p14:nvContentPartPr>
              <p14:xfrm>
                <a:off x="4263370" y="5045409"/>
                <a:ext cx="98640" cy="391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FD80294-3668-77D1-B6C4-8AC9FD0C4A7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254730" y="5036409"/>
                  <a:ext cx="1162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F3AEDCE-B64A-133F-0A17-5F4DE2BE5C6C}"/>
                    </a:ext>
                  </a:extLst>
                </p14:cNvPr>
                <p14:cNvContentPartPr/>
                <p14:nvPr/>
              </p14:nvContentPartPr>
              <p14:xfrm>
                <a:off x="4749730" y="5053329"/>
                <a:ext cx="218160" cy="385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F3AEDCE-B64A-133F-0A17-5F4DE2BE5C6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741090" y="5044329"/>
                  <a:ext cx="2358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F59BCBB-FD24-8AD3-09FC-25C9BB92ADBE}"/>
                    </a:ext>
                  </a:extLst>
                </p14:cNvPr>
                <p14:cNvContentPartPr/>
                <p14:nvPr/>
              </p14:nvContentPartPr>
              <p14:xfrm>
                <a:off x="5022970" y="5310729"/>
                <a:ext cx="166320" cy="130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F59BCBB-FD24-8AD3-09FC-25C9BB92ADB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013970" y="5302089"/>
                  <a:ext cx="183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653C14E-BE8F-2FEC-BA1C-2CE00405E49E}"/>
                    </a:ext>
                  </a:extLst>
                </p14:cNvPr>
                <p14:cNvContentPartPr/>
                <p14:nvPr/>
              </p14:nvContentPartPr>
              <p14:xfrm>
                <a:off x="5236090" y="5008689"/>
                <a:ext cx="118080" cy="118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653C14E-BE8F-2FEC-BA1C-2CE00405E49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227090" y="5000049"/>
                  <a:ext cx="135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5D7DE10-35AC-9220-E5C3-BB1D1C008E05}"/>
                    </a:ext>
                  </a:extLst>
                </p14:cNvPr>
                <p14:cNvContentPartPr/>
                <p14:nvPr/>
              </p14:nvContentPartPr>
              <p14:xfrm>
                <a:off x="5265250" y="5136849"/>
                <a:ext cx="116280" cy="95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5D7DE10-35AC-9220-E5C3-BB1D1C008E0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256610" y="5128209"/>
                  <a:ext cx="133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1AF7A2E-BD17-5324-8E47-CB0BB40B11D5}"/>
                    </a:ext>
                  </a:extLst>
                </p14:cNvPr>
                <p14:cNvContentPartPr/>
                <p14:nvPr/>
              </p14:nvContentPartPr>
              <p14:xfrm>
                <a:off x="355930" y="5836329"/>
                <a:ext cx="363240" cy="171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1AF7A2E-BD17-5324-8E47-CB0BB40B11D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47290" y="5827329"/>
                  <a:ext cx="380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9A93589-087E-429C-64F7-D2E69EA15510}"/>
                    </a:ext>
                  </a:extLst>
                </p14:cNvPr>
                <p14:cNvContentPartPr/>
                <p14:nvPr/>
              </p14:nvContentPartPr>
              <p14:xfrm>
                <a:off x="1010770" y="5846769"/>
                <a:ext cx="679320" cy="162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9A93589-087E-429C-64F7-D2E69EA1551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01770" y="5838129"/>
                  <a:ext cx="696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88610D1-5EF4-DA44-1D83-FB6882939330}"/>
                    </a:ext>
                  </a:extLst>
                </p14:cNvPr>
                <p14:cNvContentPartPr/>
                <p14:nvPr/>
              </p14:nvContentPartPr>
              <p14:xfrm>
                <a:off x="1753810" y="5686209"/>
                <a:ext cx="999360" cy="425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88610D1-5EF4-DA44-1D83-FB688293933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745170" y="5677569"/>
                  <a:ext cx="101700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3C9F314-7B79-5C9B-77C8-C48D45F20355}"/>
                    </a:ext>
                  </a:extLst>
                </p14:cNvPr>
                <p14:cNvContentPartPr/>
                <p14:nvPr/>
              </p14:nvContentPartPr>
              <p14:xfrm>
                <a:off x="3067090" y="5725449"/>
                <a:ext cx="124920" cy="205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3C9F314-7B79-5C9B-77C8-C48D45F2035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058450" y="5716809"/>
                  <a:ext cx="1425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D96E71F-A927-2446-C12A-70B872686A0A}"/>
                    </a:ext>
                  </a:extLst>
                </p14:cNvPr>
                <p14:cNvContentPartPr/>
                <p14:nvPr/>
              </p14:nvContentPartPr>
              <p14:xfrm>
                <a:off x="3287050" y="5592969"/>
                <a:ext cx="1080000" cy="326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D96E71F-A927-2446-C12A-70B872686A0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278410" y="5584329"/>
                  <a:ext cx="10976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3664FFE-2B68-1745-9816-AFEC32011ADE}"/>
                    </a:ext>
                  </a:extLst>
                </p14:cNvPr>
                <p14:cNvContentPartPr/>
                <p14:nvPr/>
              </p14:nvContentPartPr>
              <p14:xfrm>
                <a:off x="4515370" y="5912649"/>
                <a:ext cx="18360" cy="8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3664FFE-2B68-1745-9816-AFEC32011AD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506730" y="5903649"/>
                  <a:ext cx="360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D57D2C29-E7E2-CA70-6084-2AFEE58AA647}"/>
              </a:ext>
            </a:extLst>
          </p:cNvPr>
          <p:cNvGrpSpPr/>
          <p:nvPr/>
        </p:nvGrpSpPr>
        <p:grpSpPr>
          <a:xfrm>
            <a:off x="663730" y="6294249"/>
            <a:ext cx="940680" cy="252720"/>
            <a:chOff x="663730" y="6294249"/>
            <a:chExt cx="94068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8091E30-BD87-859B-AA62-1B1F53DB0C3E}"/>
                    </a:ext>
                  </a:extLst>
                </p14:cNvPr>
                <p14:cNvContentPartPr/>
                <p14:nvPr/>
              </p14:nvContentPartPr>
              <p14:xfrm>
                <a:off x="663730" y="6294249"/>
                <a:ext cx="239760" cy="217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8091E30-BD87-859B-AA62-1B1F53DB0C3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54730" y="6285609"/>
                  <a:ext cx="2574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D29CFB2-1D12-559F-C7C2-9154DEDF0A23}"/>
                    </a:ext>
                  </a:extLst>
                </p14:cNvPr>
                <p14:cNvContentPartPr/>
                <p14:nvPr/>
              </p14:nvContentPartPr>
              <p14:xfrm>
                <a:off x="1168090" y="6331329"/>
                <a:ext cx="12240" cy="215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D29CFB2-1D12-559F-C7C2-9154DEDF0A2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59090" y="6322329"/>
                  <a:ext cx="298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64FCC0A-AC31-9702-8A43-27E060FA2777}"/>
                    </a:ext>
                  </a:extLst>
                </p14:cNvPr>
                <p14:cNvContentPartPr/>
                <p14:nvPr/>
              </p14:nvContentPartPr>
              <p14:xfrm>
                <a:off x="1113730" y="6417729"/>
                <a:ext cx="172080" cy="20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64FCC0A-AC31-9702-8A43-27E060FA277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04730" y="6408729"/>
                  <a:ext cx="189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F282EDA-F775-81D0-913E-3677D776779F}"/>
                    </a:ext>
                  </a:extLst>
                </p14:cNvPr>
                <p14:cNvContentPartPr/>
                <p14:nvPr/>
              </p14:nvContentPartPr>
              <p14:xfrm>
                <a:off x="1372930" y="6297129"/>
                <a:ext cx="231480" cy="225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F282EDA-F775-81D0-913E-3677D776779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363930" y="6288489"/>
                  <a:ext cx="24912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3B61822-812D-287C-CAD6-313FF3CC3664}"/>
              </a:ext>
            </a:extLst>
          </p:cNvPr>
          <p:cNvGrpSpPr/>
          <p:nvPr/>
        </p:nvGrpSpPr>
        <p:grpSpPr>
          <a:xfrm>
            <a:off x="1956850" y="6105969"/>
            <a:ext cx="1229760" cy="441720"/>
            <a:chOff x="1956850" y="6105969"/>
            <a:chExt cx="122976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7D695C5-3D9D-B390-EA3D-413F28D8FCB3}"/>
                    </a:ext>
                  </a:extLst>
                </p14:cNvPr>
                <p14:cNvContentPartPr/>
                <p14:nvPr/>
              </p14:nvContentPartPr>
              <p14:xfrm>
                <a:off x="1956850" y="6368769"/>
                <a:ext cx="519480" cy="117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7D695C5-3D9D-B390-EA3D-413F28D8FCB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948210" y="6360129"/>
                  <a:ext cx="537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A88073D-0771-1A71-33CA-2B48E5C30B02}"/>
                    </a:ext>
                  </a:extLst>
                </p14:cNvPr>
                <p14:cNvContentPartPr/>
                <p14:nvPr/>
              </p14:nvContentPartPr>
              <p14:xfrm>
                <a:off x="2782330" y="6250329"/>
                <a:ext cx="144000" cy="282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A88073D-0771-1A71-33CA-2B48E5C30B0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773690" y="6241689"/>
                  <a:ext cx="1616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A8BF060-88D9-7750-D8E9-EA51A212292A}"/>
                    </a:ext>
                  </a:extLst>
                </p14:cNvPr>
                <p14:cNvContentPartPr/>
                <p14:nvPr/>
              </p14:nvContentPartPr>
              <p14:xfrm>
                <a:off x="2978890" y="6413409"/>
                <a:ext cx="207720" cy="134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A8BF060-88D9-7750-D8E9-EA51A212292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970250" y="6404409"/>
                  <a:ext cx="2253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1347FFD-A8BC-97DE-85F7-90E95A14F4FE}"/>
                    </a:ext>
                  </a:extLst>
                </p14:cNvPr>
                <p14:cNvContentPartPr/>
                <p14:nvPr/>
              </p14:nvContentPartPr>
              <p14:xfrm>
                <a:off x="3116410" y="6105969"/>
                <a:ext cx="60840" cy="66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1347FFD-A8BC-97DE-85F7-90E95A14F4F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107770" y="6096969"/>
                  <a:ext cx="78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DAED071-E9E7-8AA9-2F18-69F3FBC0BD33}"/>
                    </a:ext>
                  </a:extLst>
                </p14:cNvPr>
                <p14:cNvContentPartPr/>
                <p14:nvPr/>
              </p14:nvContentPartPr>
              <p14:xfrm>
                <a:off x="3126130" y="6176529"/>
                <a:ext cx="52560" cy="105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DAED071-E9E7-8AA9-2F18-69F3FBC0BD3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117130" y="6167529"/>
                  <a:ext cx="7020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F59912EA-1160-FA6B-23DA-0037BA48E809}"/>
                  </a:ext>
                </a:extLst>
              </p14:cNvPr>
              <p14:cNvContentPartPr/>
              <p14:nvPr/>
            </p14:nvContentPartPr>
            <p14:xfrm>
              <a:off x="3513490" y="6341409"/>
              <a:ext cx="540720" cy="1371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F59912EA-1160-FA6B-23DA-0037BA48E809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504490" y="6332769"/>
                <a:ext cx="558360" cy="15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5FB5C932-F712-BB04-EB33-53F7DF5C37D5}"/>
              </a:ext>
            </a:extLst>
          </p:cNvPr>
          <p:cNvGrpSpPr/>
          <p:nvPr/>
        </p:nvGrpSpPr>
        <p:grpSpPr>
          <a:xfrm>
            <a:off x="4417450" y="6240969"/>
            <a:ext cx="1029960" cy="319320"/>
            <a:chOff x="4417450" y="6240969"/>
            <a:chExt cx="102996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7B67DA6-AC35-B933-C366-0E2CF989E570}"/>
                    </a:ext>
                  </a:extLst>
                </p14:cNvPr>
                <p14:cNvContentPartPr/>
                <p14:nvPr/>
              </p14:nvContentPartPr>
              <p14:xfrm>
                <a:off x="4417450" y="6247809"/>
                <a:ext cx="239760" cy="227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7B67DA6-AC35-B933-C366-0E2CF989E57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408450" y="6238809"/>
                  <a:ext cx="257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085EF53-FC81-2210-F194-A5361D5C2073}"/>
                    </a:ext>
                  </a:extLst>
                </p14:cNvPr>
                <p14:cNvContentPartPr/>
                <p14:nvPr/>
              </p14:nvContentPartPr>
              <p14:xfrm>
                <a:off x="4899130" y="6240969"/>
                <a:ext cx="37800" cy="219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085EF53-FC81-2210-F194-A5361D5C207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890490" y="6232329"/>
                  <a:ext cx="554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226DD5F-5CB5-CF04-6EC7-3D61454A446E}"/>
                    </a:ext>
                  </a:extLst>
                </p14:cNvPr>
                <p14:cNvContentPartPr/>
                <p14:nvPr/>
              </p14:nvContentPartPr>
              <p14:xfrm>
                <a:off x="4813090" y="6370209"/>
                <a:ext cx="264240" cy="36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226DD5F-5CB5-CF04-6EC7-3D61454A446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804450" y="6361209"/>
                  <a:ext cx="2818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A2087C6-8C6D-89CB-5749-7890DC440072}"/>
                    </a:ext>
                  </a:extLst>
                </p14:cNvPr>
                <p14:cNvContentPartPr/>
                <p14:nvPr/>
              </p14:nvContentPartPr>
              <p14:xfrm>
                <a:off x="5148610" y="6240969"/>
                <a:ext cx="298800" cy="319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A2087C6-8C6D-89CB-5749-7890DC44007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139970" y="6231969"/>
                  <a:ext cx="316440" cy="336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1107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4A181B-D11C-C861-3FB3-242CB2F34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504" y="4472729"/>
            <a:ext cx="7355290" cy="228687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9616F6E-F461-6CBC-AD69-1AB3CC782A1F}"/>
              </a:ext>
            </a:extLst>
          </p:cNvPr>
          <p:cNvGrpSpPr/>
          <p:nvPr/>
        </p:nvGrpSpPr>
        <p:grpSpPr>
          <a:xfrm>
            <a:off x="1375090" y="139769"/>
            <a:ext cx="2502360" cy="677160"/>
            <a:chOff x="1375090" y="139769"/>
            <a:chExt cx="2502360" cy="67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3551969-EB81-9A87-705D-71DB7D3E8EC0}"/>
                    </a:ext>
                  </a:extLst>
                </p14:cNvPr>
                <p14:cNvContentPartPr/>
                <p14:nvPr/>
              </p14:nvContentPartPr>
              <p14:xfrm>
                <a:off x="1375090" y="323729"/>
                <a:ext cx="162360" cy="249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3551969-EB81-9A87-705D-71DB7D3E8EC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66090" y="315089"/>
                  <a:ext cx="1800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948A4DA-74F9-8343-8E4E-4E590AA8991C}"/>
                    </a:ext>
                  </a:extLst>
                </p14:cNvPr>
                <p14:cNvContentPartPr/>
                <p14:nvPr/>
              </p14:nvContentPartPr>
              <p14:xfrm>
                <a:off x="1639330" y="444329"/>
                <a:ext cx="86400" cy="19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948A4DA-74F9-8343-8E4E-4E590AA8991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30330" y="435689"/>
                  <a:ext cx="104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11B58B4-F59A-E50E-6271-97A6431965D2}"/>
                    </a:ext>
                  </a:extLst>
                </p14:cNvPr>
                <p14:cNvContentPartPr/>
                <p14:nvPr/>
              </p14:nvContentPartPr>
              <p14:xfrm>
                <a:off x="1852810" y="348209"/>
                <a:ext cx="133920" cy="227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11B58B4-F59A-E50E-6271-97A6431965D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43810" y="339569"/>
                  <a:ext cx="1515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2BB8A18-393A-062F-960E-4B65A03882F6}"/>
                    </a:ext>
                  </a:extLst>
                </p14:cNvPr>
                <p14:cNvContentPartPr/>
                <p14:nvPr/>
              </p14:nvContentPartPr>
              <p14:xfrm>
                <a:off x="2325850" y="139769"/>
                <a:ext cx="1551600" cy="677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2BB8A18-393A-062F-960E-4B65A03882F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16850" y="130769"/>
                  <a:ext cx="1569240" cy="69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1042ED6-CA60-000E-2AF2-3A7EA2D1BC90}"/>
                    </a:ext>
                  </a:extLst>
                </p14:cNvPr>
                <p14:cNvContentPartPr/>
                <p14:nvPr/>
              </p14:nvContentPartPr>
              <p14:xfrm>
                <a:off x="3484330" y="322649"/>
                <a:ext cx="34560" cy="33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1042ED6-CA60-000E-2AF2-3A7EA2D1BC9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475690" y="313649"/>
                  <a:ext cx="522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BDFD08A-CF46-CD64-F7FD-5C51BACB536E}"/>
                    </a:ext>
                  </a:extLst>
                </p14:cNvPr>
                <p14:cNvContentPartPr/>
                <p14:nvPr/>
              </p14:nvContentPartPr>
              <p14:xfrm>
                <a:off x="2898970" y="245969"/>
                <a:ext cx="524880" cy="134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BDFD08A-CF46-CD64-F7FD-5C51BACB536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89970" y="237329"/>
                  <a:ext cx="542520" cy="15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7D888F9-81B6-9C64-6DA3-28E1E999620C}"/>
                  </a:ext>
                </a:extLst>
              </p14:cNvPr>
              <p14:cNvContentPartPr/>
              <p14:nvPr/>
            </p14:nvContentPartPr>
            <p14:xfrm>
              <a:off x="4329610" y="393209"/>
              <a:ext cx="540720" cy="191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7D888F9-81B6-9C64-6DA3-28E1E999620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20970" y="384569"/>
                <a:ext cx="5583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EFCDBDB-4D90-0BA0-17D9-300AB12F463F}"/>
                  </a:ext>
                </a:extLst>
              </p14:cNvPr>
              <p14:cNvContentPartPr/>
              <p14:nvPr/>
            </p14:nvContentPartPr>
            <p14:xfrm>
              <a:off x="5150050" y="193769"/>
              <a:ext cx="724320" cy="529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EFCDBDB-4D90-0BA0-17D9-300AB12F463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41050" y="184769"/>
                <a:ext cx="741960" cy="54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FD0F85F9-20C3-D477-8A11-322EE9FD6651}"/>
              </a:ext>
            </a:extLst>
          </p:cNvPr>
          <p:cNvGrpSpPr/>
          <p:nvPr/>
        </p:nvGrpSpPr>
        <p:grpSpPr>
          <a:xfrm>
            <a:off x="6326530" y="160289"/>
            <a:ext cx="4642200" cy="446760"/>
            <a:chOff x="6326530" y="160289"/>
            <a:chExt cx="464220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A08A47F-C872-666A-BE03-D9C698A79D7C}"/>
                    </a:ext>
                  </a:extLst>
                </p14:cNvPr>
                <p14:cNvContentPartPr/>
                <p14:nvPr/>
              </p14:nvContentPartPr>
              <p14:xfrm>
                <a:off x="7996210" y="227969"/>
                <a:ext cx="153000" cy="379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A08A47F-C872-666A-BE03-D9C698A79D7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87570" y="218969"/>
                  <a:ext cx="1706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B3FDD5D-13C0-AD60-0C3D-901CB4FF1A2E}"/>
                    </a:ext>
                  </a:extLst>
                </p14:cNvPr>
                <p14:cNvContentPartPr/>
                <p14:nvPr/>
              </p14:nvContentPartPr>
              <p14:xfrm>
                <a:off x="8207530" y="451169"/>
                <a:ext cx="227160" cy="153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B3FDD5D-13C0-AD60-0C3D-901CB4FF1A2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98890" y="442169"/>
                  <a:ext cx="244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377C4FF-CCB3-F496-9585-8613FDD31E29}"/>
                    </a:ext>
                  </a:extLst>
                </p14:cNvPr>
                <p14:cNvContentPartPr/>
                <p14:nvPr/>
              </p14:nvContentPartPr>
              <p14:xfrm>
                <a:off x="8515690" y="160289"/>
                <a:ext cx="114480" cy="111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377C4FF-CCB3-F496-9585-8613FDD31E2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07050" y="151649"/>
                  <a:ext cx="132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1CE0DB9-3B11-D334-27C1-F562EF16E42B}"/>
                    </a:ext>
                  </a:extLst>
                </p14:cNvPr>
                <p14:cNvContentPartPr/>
                <p14:nvPr/>
              </p14:nvContentPartPr>
              <p14:xfrm>
                <a:off x="8544490" y="270449"/>
                <a:ext cx="70920" cy="98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1CE0DB9-3B11-D334-27C1-F562EF16E42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35850" y="261809"/>
                  <a:ext cx="88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357F367-DACB-2B82-392C-8FBF6B4A47C3}"/>
                    </a:ext>
                  </a:extLst>
                </p14:cNvPr>
                <p14:cNvContentPartPr/>
                <p14:nvPr/>
              </p14:nvContentPartPr>
              <p14:xfrm>
                <a:off x="6326530" y="252449"/>
                <a:ext cx="1017360" cy="342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357F367-DACB-2B82-392C-8FBF6B4A47C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317530" y="243809"/>
                  <a:ext cx="1035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6926AFD-A39F-006C-7A3B-27E1ED96A8E8}"/>
                    </a:ext>
                  </a:extLst>
                </p14:cNvPr>
                <p14:cNvContentPartPr/>
                <p14:nvPr/>
              </p14:nvContentPartPr>
              <p14:xfrm>
                <a:off x="6940330" y="328769"/>
                <a:ext cx="399960" cy="51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6926AFD-A39F-006C-7A3B-27E1ED96A8E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31330" y="319769"/>
                  <a:ext cx="417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EFD6A51-92FE-D5F1-27D2-48C0B259F44C}"/>
                    </a:ext>
                  </a:extLst>
                </p14:cNvPr>
                <p14:cNvContentPartPr/>
                <p14:nvPr/>
              </p14:nvContentPartPr>
              <p14:xfrm>
                <a:off x="7612090" y="464849"/>
                <a:ext cx="176760" cy="138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EFD6A51-92FE-D5F1-27D2-48C0B259F44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603090" y="456209"/>
                  <a:ext cx="194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7025A5C-F782-9A7F-DB38-4CC47F0C04C8}"/>
                    </a:ext>
                  </a:extLst>
                </p14:cNvPr>
                <p14:cNvContentPartPr/>
                <p14:nvPr/>
              </p14:nvContentPartPr>
              <p14:xfrm>
                <a:off x="7678330" y="505169"/>
                <a:ext cx="89640" cy="52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7025A5C-F782-9A7F-DB38-4CC47F0C04C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69330" y="496529"/>
                  <a:ext cx="107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2D9D274-F76B-9EE9-886C-748621CEDFEF}"/>
                    </a:ext>
                  </a:extLst>
                </p14:cNvPr>
                <p14:cNvContentPartPr/>
                <p14:nvPr/>
              </p14:nvContentPartPr>
              <p14:xfrm>
                <a:off x="8853010" y="167849"/>
                <a:ext cx="2115720" cy="421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2D9D274-F76B-9EE9-886C-748621CEDFE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844010" y="158849"/>
                  <a:ext cx="21333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2093F5F-1B74-72ED-57A2-814ED5C03CF0}"/>
                    </a:ext>
                  </a:extLst>
                </p14:cNvPr>
                <p14:cNvContentPartPr/>
                <p14:nvPr/>
              </p14:nvContentPartPr>
              <p14:xfrm>
                <a:off x="10660570" y="301049"/>
                <a:ext cx="177120" cy="17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2093F5F-1B74-72ED-57A2-814ED5C03CF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651570" y="292409"/>
                  <a:ext cx="194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0F4F0CF-5950-8970-A31C-A3CCE0370FFD}"/>
                    </a:ext>
                  </a:extLst>
                </p14:cNvPr>
                <p14:cNvContentPartPr/>
                <p14:nvPr/>
              </p14:nvContentPartPr>
              <p14:xfrm>
                <a:off x="9375370" y="323729"/>
                <a:ext cx="316440" cy="7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0F4F0CF-5950-8970-A31C-A3CCE0370FF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66370" y="315089"/>
                  <a:ext cx="334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F9EE245-54AA-40D9-A501-3084E68F0971}"/>
                    </a:ext>
                  </a:extLst>
                </p14:cNvPr>
                <p14:cNvContentPartPr/>
                <p14:nvPr/>
              </p14:nvContentPartPr>
              <p14:xfrm>
                <a:off x="9083050" y="283769"/>
                <a:ext cx="23040" cy="4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F9EE245-54AA-40D9-A501-3084E68F097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74410" y="274769"/>
                  <a:ext cx="4068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304E474-26CF-4B12-E4C0-D62962761963}"/>
              </a:ext>
            </a:extLst>
          </p:cNvPr>
          <p:cNvGrpSpPr/>
          <p:nvPr/>
        </p:nvGrpSpPr>
        <p:grpSpPr>
          <a:xfrm>
            <a:off x="413890" y="793169"/>
            <a:ext cx="2143080" cy="392760"/>
            <a:chOff x="413890" y="793169"/>
            <a:chExt cx="214308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7673FFC-2139-3D43-E538-FAC5A2826DEF}"/>
                    </a:ext>
                  </a:extLst>
                </p14:cNvPr>
                <p14:cNvContentPartPr/>
                <p14:nvPr/>
              </p14:nvContentPartPr>
              <p14:xfrm>
                <a:off x="413890" y="793169"/>
                <a:ext cx="1555920" cy="392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7673FFC-2139-3D43-E538-FAC5A2826DE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04890" y="784169"/>
                  <a:ext cx="157356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AD1B141-B089-E80A-C07E-1F3A11E1892F}"/>
                    </a:ext>
                  </a:extLst>
                </p14:cNvPr>
                <p14:cNvContentPartPr/>
                <p14:nvPr/>
              </p14:nvContentPartPr>
              <p14:xfrm>
                <a:off x="2243410" y="848609"/>
                <a:ext cx="313560" cy="327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AD1B141-B089-E80A-C07E-1F3A11E1892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234410" y="839969"/>
                  <a:ext cx="3312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A391261-A18A-6DC6-B823-3E329051D3E3}"/>
                    </a:ext>
                  </a:extLst>
                </p14:cNvPr>
                <p14:cNvContentPartPr/>
                <p14:nvPr/>
              </p14:nvContentPartPr>
              <p14:xfrm>
                <a:off x="2364730" y="892169"/>
                <a:ext cx="24120" cy="6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A391261-A18A-6DC6-B823-3E329051D3E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56090" y="883169"/>
                  <a:ext cx="4176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116FBD7-553D-1DFB-8AAA-CE5677E3EF49}"/>
              </a:ext>
            </a:extLst>
          </p:cNvPr>
          <p:cNvGrpSpPr/>
          <p:nvPr/>
        </p:nvGrpSpPr>
        <p:grpSpPr>
          <a:xfrm>
            <a:off x="2921650" y="827369"/>
            <a:ext cx="639720" cy="418680"/>
            <a:chOff x="2921650" y="827369"/>
            <a:chExt cx="63972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446A5CE-ED7A-22F2-B68E-AAA9A504727F}"/>
                    </a:ext>
                  </a:extLst>
                </p14:cNvPr>
                <p14:cNvContentPartPr/>
                <p14:nvPr/>
              </p14:nvContentPartPr>
              <p14:xfrm>
                <a:off x="3033610" y="864089"/>
                <a:ext cx="22320" cy="234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446A5CE-ED7A-22F2-B68E-AAA9A504727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24610" y="855089"/>
                  <a:ext cx="39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1D0B9C2-B83A-C9FC-DEA8-2C2686CFBFF4}"/>
                    </a:ext>
                  </a:extLst>
                </p14:cNvPr>
                <p14:cNvContentPartPr/>
                <p14:nvPr/>
              </p14:nvContentPartPr>
              <p14:xfrm>
                <a:off x="2921650" y="827369"/>
                <a:ext cx="270360" cy="24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1D0B9C2-B83A-C9FC-DEA8-2C2686CFBFF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13010" y="818369"/>
                  <a:ext cx="288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41E613D-7477-4878-A62D-847B9E191F94}"/>
                    </a:ext>
                  </a:extLst>
                </p14:cNvPr>
                <p14:cNvContentPartPr/>
                <p14:nvPr/>
              </p14:nvContentPartPr>
              <p14:xfrm>
                <a:off x="3154210" y="1089089"/>
                <a:ext cx="90720" cy="82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41E613D-7477-4878-A62D-847B9E191F9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45570" y="1080449"/>
                  <a:ext cx="108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757E6ED-8DA7-A77A-BF2D-C058DF4F375C}"/>
                    </a:ext>
                  </a:extLst>
                </p14:cNvPr>
                <p14:cNvContentPartPr/>
                <p14:nvPr/>
              </p14:nvContentPartPr>
              <p14:xfrm>
                <a:off x="3302170" y="997649"/>
                <a:ext cx="259200" cy="248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757E6ED-8DA7-A77A-BF2D-C058DF4F375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93170" y="989009"/>
                  <a:ext cx="276840" cy="26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5963155-C38E-BC81-F85C-0C1FB92F92AB}"/>
                  </a:ext>
                </a:extLst>
              </p14:cNvPr>
              <p14:cNvContentPartPr/>
              <p14:nvPr/>
            </p14:nvContentPartPr>
            <p14:xfrm>
              <a:off x="4040890" y="782009"/>
              <a:ext cx="1005840" cy="512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5963155-C38E-BC81-F85C-0C1FB92F92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032250" y="773369"/>
                <a:ext cx="102348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E56B49E-438C-04D8-27A8-C7E4DD7D9476}"/>
                  </a:ext>
                </a:extLst>
              </p14:cNvPr>
              <p14:cNvContentPartPr/>
              <p14:nvPr/>
            </p14:nvContentPartPr>
            <p14:xfrm>
              <a:off x="5407810" y="985049"/>
              <a:ext cx="336600" cy="111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E56B49E-438C-04D8-27A8-C7E4DD7D947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98810" y="976049"/>
                <a:ext cx="354240" cy="12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1B89FB3C-3162-5B03-A668-7F18AE502072}"/>
              </a:ext>
            </a:extLst>
          </p:cNvPr>
          <p:cNvGrpSpPr/>
          <p:nvPr/>
        </p:nvGrpSpPr>
        <p:grpSpPr>
          <a:xfrm>
            <a:off x="6019450" y="722249"/>
            <a:ext cx="3548880" cy="554760"/>
            <a:chOff x="6019450" y="722249"/>
            <a:chExt cx="3548880" cy="55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33D0674-32E9-FC2E-E4E1-271FF70607BF}"/>
                    </a:ext>
                  </a:extLst>
                </p14:cNvPr>
                <p14:cNvContentPartPr/>
                <p14:nvPr/>
              </p14:nvContentPartPr>
              <p14:xfrm>
                <a:off x="6019450" y="938609"/>
                <a:ext cx="896760" cy="338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33D0674-32E9-FC2E-E4E1-271FF70607B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10450" y="929969"/>
                  <a:ext cx="9144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024AAD7-4F2D-1B82-0119-749E3301B654}"/>
                    </a:ext>
                  </a:extLst>
                </p14:cNvPr>
                <p14:cNvContentPartPr/>
                <p14:nvPr/>
              </p14:nvContentPartPr>
              <p14:xfrm>
                <a:off x="7128250" y="789209"/>
                <a:ext cx="839880" cy="316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024AAD7-4F2D-1B82-0119-749E3301B65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19610" y="780209"/>
                  <a:ext cx="8575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BDB453F-3327-4286-90F8-9FE2AA971ABE}"/>
                    </a:ext>
                  </a:extLst>
                </p14:cNvPr>
                <p14:cNvContentPartPr/>
                <p14:nvPr/>
              </p14:nvContentPartPr>
              <p14:xfrm>
                <a:off x="8309770" y="814409"/>
                <a:ext cx="284400" cy="382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BDB453F-3327-4286-90F8-9FE2AA971AB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301130" y="805409"/>
                  <a:ext cx="3020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764160C-50DD-4910-B5AA-46970C5765AD}"/>
                    </a:ext>
                  </a:extLst>
                </p14:cNvPr>
                <p14:cNvContentPartPr/>
                <p14:nvPr/>
              </p14:nvContentPartPr>
              <p14:xfrm>
                <a:off x="8846890" y="818729"/>
                <a:ext cx="30960" cy="278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764160C-50DD-4910-B5AA-46970C5765A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837890" y="809729"/>
                  <a:ext cx="486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7EC9D7B-36F4-8EEA-9316-697E907BAA94}"/>
                    </a:ext>
                  </a:extLst>
                </p14:cNvPr>
                <p14:cNvContentPartPr/>
                <p14:nvPr/>
              </p14:nvContentPartPr>
              <p14:xfrm>
                <a:off x="8833210" y="815849"/>
                <a:ext cx="204120" cy="303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7EC9D7B-36F4-8EEA-9316-697E907BAA9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24210" y="807209"/>
                  <a:ext cx="2217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4CFB8D3-816F-0B07-19F3-CC8BE555DABD}"/>
                    </a:ext>
                  </a:extLst>
                </p14:cNvPr>
                <p14:cNvContentPartPr/>
                <p14:nvPr/>
              </p14:nvContentPartPr>
              <p14:xfrm>
                <a:off x="9042370" y="985769"/>
                <a:ext cx="204480" cy="131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4CFB8D3-816F-0B07-19F3-CC8BE555DAB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033730" y="976769"/>
                  <a:ext cx="222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05682C1-0D9D-4823-75EB-B1CA9DA55E24}"/>
                    </a:ext>
                  </a:extLst>
                </p14:cNvPr>
                <p14:cNvContentPartPr/>
                <p14:nvPr/>
              </p14:nvContentPartPr>
              <p14:xfrm>
                <a:off x="9305530" y="722249"/>
                <a:ext cx="102240" cy="103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05682C1-0D9D-4823-75EB-B1CA9DA55E2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96890" y="713249"/>
                  <a:ext cx="119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C96FCE5-2689-4F2B-0525-D386610EE0FE}"/>
                    </a:ext>
                  </a:extLst>
                </p14:cNvPr>
                <p14:cNvContentPartPr/>
                <p14:nvPr/>
              </p14:nvContentPartPr>
              <p14:xfrm>
                <a:off x="9306970" y="837449"/>
                <a:ext cx="71640" cy="84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C96FCE5-2689-4F2B-0525-D386610EE0F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297970" y="828809"/>
                  <a:ext cx="89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DA7CD69-BBBE-AE43-42C8-F88A0A62DCE3}"/>
                    </a:ext>
                  </a:extLst>
                </p14:cNvPr>
                <p14:cNvContentPartPr/>
                <p14:nvPr/>
              </p14:nvContentPartPr>
              <p14:xfrm>
                <a:off x="9546730" y="1057409"/>
                <a:ext cx="21600" cy="29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DA7CD69-BBBE-AE43-42C8-F88A0A62DCE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38090" y="1048769"/>
                  <a:ext cx="3924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0C1756A-76B7-7AB9-BBAB-3A5B660C12A2}"/>
              </a:ext>
            </a:extLst>
          </p:cNvPr>
          <p:cNvGrpSpPr/>
          <p:nvPr/>
        </p:nvGrpSpPr>
        <p:grpSpPr>
          <a:xfrm>
            <a:off x="603250" y="1516409"/>
            <a:ext cx="878040" cy="276840"/>
            <a:chOff x="603250" y="1516409"/>
            <a:chExt cx="87804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74D8F67-3BAE-8AE7-E832-B8FFF8C01E87}"/>
                    </a:ext>
                  </a:extLst>
                </p14:cNvPr>
                <p14:cNvContentPartPr/>
                <p14:nvPr/>
              </p14:nvContentPartPr>
              <p14:xfrm>
                <a:off x="603250" y="1516409"/>
                <a:ext cx="878040" cy="276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74D8F67-3BAE-8AE7-E832-B8FFF8C01E8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4250" y="1507409"/>
                  <a:ext cx="8956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BE5BE19-D793-4A78-1108-813D86F572A8}"/>
                    </a:ext>
                  </a:extLst>
                </p14:cNvPr>
                <p14:cNvContentPartPr/>
                <p14:nvPr/>
              </p14:nvContentPartPr>
              <p14:xfrm>
                <a:off x="903130" y="1535489"/>
                <a:ext cx="47520" cy="23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BE5BE19-D793-4A78-1108-813D86F572A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94130" y="1526849"/>
                  <a:ext cx="6516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1F164AD-422D-7B3D-1F45-E4EF2E8EA674}"/>
              </a:ext>
            </a:extLst>
          </p:cNvPr>
          <p:cNvGrpSpPr/>
          <p:nvPr/>
        </p:nvGrpSpPr>
        <p:grpSpPr>
          <a:xfrm>
            <a:off x="1849930" y="1316609"/>
            <a:ext cx="3860640" cy="518760"/>
            <a:chOff x="1849930" y="1316609"/>
            <a:chExt cx="3860640" cy="51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885D011-94B2-33E2-8559-920C761AFB0C}"/>
                    </a:ext>
                  </a:extLst>
                </p14:cNvPr>
                <p14:cNvContentPartPr/>
                <p14:nvPr/>
              </p14:nvContentPartPr>
              <p14:xfrm>
                <a:off x="1849930" y="1505969"/>
                <a:ext cx="162000" cy="265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885D011-94B2-33E2-8559-920C761AFB0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40930" y="1496969"/>
                  <a:ext cx="1796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0D50BE9-CCCE-DB90-A788-D87792D277D6}"/>
                    </a:ext>
                  </a:extLst>
                </p14:cNvPr>
                <p14:cNvContentPartPr/>
                <p14:nvPr/>
              </p14:nvContentPartPr>
              <p14:xfrm>
                <a:off x="2099410" y="1630169"/>
                <a:ext cx="119880" cy="162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0D50BE9-CCCE-DB90-A788-D87792D277D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90410" y="1621529"/>
                  <a:ext cx="137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E8852FC-3CE0-4286-A200-33A9AAD4D91F}"/>
                    </a:ext>
                  </a:extLst>
                </p14:cNvPr>
                <p14:cNvContentPartPr/>
                <p14:nvPr/>
              </p14:nvContentPartPr>
              <p14:xfrm>
                <a:off x="2267170" y="1419209"/>
                <a:ext cx="111240" cy="79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E8852FC-3CE0-4286-A200-33A9AAD4D91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58530" y="1410209"/>
                  <a:ext cx="128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F8A291A-D3C0-55FC-62BC-E4B12877D93C}"/>
                    </a:ext>
                  </a:extLst>
                </p14:cNvPr>
                <p14:cNvContentPartPr/>
                <p14:nvPr/>
              </p14:nvContentPartPr>
              <p14:xfrm>
                <a:off x="2292010" y="1513889"/>
                <a:ext cx="84960" cy="60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F8A291A-D3C0-55FC-62BC-E4B12877D93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83370" y="1505249"/>
                  <a:ext cx="1026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3A8DD6A-73F4-BA9B-33E2-5D07302B0EA8}"/>
                    </a:ext>
                  </a:extLst>
                </p14:cNvPr>
                <p14:cNvContentPartPr/>
                <p14:nvPr/>
              </p14:nvContentPartPr>
              <p14:xfrm>
                <a:off x="2646610" y="1594169"/>
                <a:ext cx="285480" cy="147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3A8DD6A-73F4-BA9B-33E2-5D07302B0EA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637610" y="1585169"/>
                  <a:ext cx="303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42A39C7-40A2-8217-70DE-BD982EFC7236}"/>
                    </a:ext>
                  </a:extLst>
                </p14:cNvPr>
                <p14:cNvContentPartPr/>
                <p14:nvPr/>
              </p14:nvContentPartPr>
              <p14:xfrm>
                <a:off x="2730130" y="1469249"/>
                <a:ext cx="39240" cy="13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42A39C7-40A2-8217-70DE-BD982EFC723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721490" y="1460249"/>
                  <a:ext cx="56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9174312-038A-F98E-BD5F-D82AB1351D03}"/>
                    </a:ext>
                  </a:extLst>
                </p14:cNvPr>
                <p14:cNvContentPartPr/>
                <p14:nvPr/>
              </p14:nvContentPartPr>
              <p14:xfrm>
                <a:off x="3141610" y="1388969"/>
                <a:ext cx="420480" cy="335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9174312-038A-F98E-BD5F-D82AB1351D0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32970" y="1380329"/>
                  <a:ext cx="4381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CA5912B-86EF-0339-2FB1-933ECCCB77B2}"/>
                    </a:ext>
                  </a:extLst>
                </p14:cNvPr>
                <p14:cNvContentPartPr/>
                <p14:nvPr/>
              </p14:nvContentPartPr>
              <p14:xfrm>
                <a:off x="3340690" y="1516409"/>
                <a:ext cx="166680" cy="21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CA5912B-86EF-0339-2FB1-933ECCCB77B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32050" y="1507409"/>
                  <a:ext cx="184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74BA50D-9D86-B0F7-112B-C651CB3D6D11}"/>
                    </a:ext>
                  </a:extLst>
                </p14:cNvPr>
                <p14:cNvContentPartPr/>
                <p14:nvPr/>
              </p14:nvContentPartPr>
              <p14:xfrm>
                <a:off x="3115330" y="1526489"/>
                <a:ext cx="34560" cy="7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74BA50D-9D86-B0F7-112B-C651CB3D6D1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06690" y="1517849"/>
                  <a:ext cx="52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A94CD4F-A59C-5643-EBF4-91B639C0CFB5}"/>
                    </a:ext>
                  </a:extLst>
                </p14:cNvPr>
                <p14:cNvContentPartPr/>
                <p14:nvPr/>
              </p14:nvContentPartPr>
              <p14:xfrm>
                <a:off x="3771610" y="1371329"/>
                <a:ext cx="1008000" cy="464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A94CD4F-A59C-5643-EBF4-91B639C0CFB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62610" y="1362689"/>
                  <a:ext cx="102564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2EDEB2A-3743-0924-38B0-A16528403182}"/>
                    </a:ext>
                  </a:extLst>
                </p14:cNvPr>
                <p14:cNvContentPartPr/>
                <p14:nvPr/>
              </p14:nvContentPartPr>
              <p14:xfrm>
                <a:off x="4877170" y="1316609"/>
                <a:ext cx="833400" cy="363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2EDEB2A-3743-0924-38B0-A1652840318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68170" y="1307969"/>
                  <a:ext cx="851040" cy="38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6BA5D4D-B267-A0DB-1513-218CCEE58265}"/>
                  </a:ext>
                </a:extLst>
              </p14:cNvPr>
              <p14:cNvContentPartPr/>
              <p14:nvPr/>
            </p14:nvContentPartPr>
            <p14:xfrm>
              <a:off x="6049330" y="1344329"/>
              <a:ext cx="1033560" cy="4978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6BA5D4D-B267-A0DB-1513-218CCEE5826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040690" y="1335329"/>
                <a:ext cx="1051200" cy="51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D92BFA3E-5106-E00C-8F5F-9FD53A132254}"/>
              </a:ext>
            </a:extLst>
          </p:cNvPr>
          <p:cNvGrpSpPr/>
          <p:nvPr/>
        </p:nvGrpSpPr>
        <p:grpSpPr>
          <a:xfrm>
            <a:off x="7271530" y="1331369"/>
            <a:ext cx="2171880" cy="502200"/>
            <a:chOff x="7271530" y="1331369"/>
            <a:chExt cx="217188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2127CD8-6EBA-1BFB-EFB2-133D0C001B36}"/>
                    </a:ext>
                  </a:extLst>
                </p14:cNvPr>
                <p14:cNvContentPartPr/>
                <p14:nvPr/>
              </p14:nvContentPartPr>
              <p14:xfrm>
                <a:off x="7271530" y="1393289"/>
                <a:ext cx="1527120" cy="440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2127CD8-6EBA-1BFB-EFB2-133D0C001B3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262530" y="1384649"/>
                  <a:ext cx="154476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52BE597-409A-BA75-8365-1D1B8ECC6DF8}"/>
                    </a:ext>
                  </a:extLst>
                </p14:cNvPr>
                <p14:cNvContentPartPr/>
                <p14:nvPr/>
              </p14:nvContentPartPr>
              <p14:xfrm>
                <a:off x="8566450" y="1369889"/>
                <a:ext cx="10440" cy="8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52BE597-409A-BA75-8365-1D1B8ECC6DF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557450" y="1360889"/>
                  <a:ext cx="28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7EF9BAF-7F87-28CC-A089-64A816E0D209}"/>
                    </a:ext>
                  </a:extLst>
                </p14:cNvPr>
                <p14:cNvContentPartPr/>
                <p14:nvPr/>
              </p14:nvContentPartPr>
              <p14:xfrm>
                <a:off x="8996650" y="1331369"/>
                <a:ext cx="446760" cy="317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7EF9BAF-7F87-28CC-A089-64A816E0D20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987650" y="1322369"/>
                  <a:ext cx="4644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D02BFB2-840D-BA79-E755-812F73B48556}"/>
                    </a:ext>
                  </a:extLst>
                </p14:cNvPr>
                <p14:cNvContentPartPr/>
                <p14:nvPr/>
              </p14:nvContentPartPr>
              <p14:xfrm>
                <a:off x="9042370" y="1387169"/>
                <a:ext cx="359640" cy="10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D02BFB2-840D-BA79-E755-812F73B4855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33730" y="1378529"/>
                  <a:ext cx="3772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D7AC1A3-2747-479C-AF69-7B82ECB82834}"/>
              </a:ext>
            </a:extLst>
          </p:cNvPr>
          <p:cNvGrpSpPr/>
          <p:nvPr/>
        </p:nvGrpSpPr>
        <p:grpSpPr>
          <a:xfrm>
            <a:off x="1317490" y="2131649"/>
            <a:ext cx="2727360" cy="431280"/>
            <a:chOff x="1317490" y="2131649"/>
            <a:chExt cx="272736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6A80CD0-CF33-0ED0-DEB1-FE657F018761}"/>
                    </a:ext>
                  </a:extLst>
                </p14:cNvPr>
                <p14:cNvContentPartPr/>
                <p14:nvPr/>
              </p14:nvContentPartPr>
              <p14:xfrm>
                <a:off x="1352770" y="2249009"/>
                <a:ext cx="24840" cy="288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6A80CD0-CF33-0ED0-DEB1-FE657F01876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44130" y="2240369"/>
                  <a:ext cx="424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15D403A-6AE1-76ED-6AF9-D1CCDFAC18B1}"/>
                    </a:ext>
                  </a:extLst>
                </p14:cNvPr>
                <p14:cNvContentPartPr/>
                <p14:nvPr/>
              </p14:nvContentPartPr>
              <p14:xfrm>
                <a:off x="1317490" y="2247569"/>
                <a:ext cx="274320" cy="315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15D403A-6AE1-76ED-6AF9-D1CCDFAC18B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308850" y="2238569"/>
                  <a:ext cx="2919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97715AB-73F2-4F2E-5267-21BA75D8E22E}"/>
                    </a:ext>
                  </a:extLst>
                </p14:cNvPr>
                <p14:cNvContentPartPr/>
                <p14:nvPr/>
              </p14:nvContentPartPr>
              <p14:xfrm>
                <a:off x="1631410" y="2449169"/>
                <a:ext cx="139680" cy="108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97715AB-73F2-4F2E-5267-21BA75D8E22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622770" y="2440169"/>
                  <a:ext cx="157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29FC67B-1006-3B61-48EC-698CF22C2EF7}"/>
                    </a:ext>
                  </a:extLst>
                </p14:cNvPr>
                <p14:cNvContentPartPr/>
                <p14:nvPr/>
              </p14:nvContentPartPr>
              <p14:xfrm>
                <a:off x="1843450" y="2131649"/>
                <a:ext cx="115920" cy="196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29FC67B-1006-3B61-48EC-698CF22C2EF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34450" y="2123009"/>
                  <a:ext cx="133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423E342-707F-ECFF-7053-66533C252916}"/>
                    </a:ext>
                  </a:extLst>
                </p14:cNvPr>
                <p14:cNvContentPartPr/>
                <p14:nvPr/>
              </p14:nvContentPartPr>
              <p14:xfrm>
                <a:off x="2123170" y="2341889"/>
                <a:ext cx="402840" cy="176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423E342-707F-ECFF-7053-66533C25291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114170" y="2333249"/>
                  <a:ext cx="420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706F8B9-2C18-20C9-07CB-8CE8138C8A5B}"/>
                    </a:ext>
                  </a:extLst>
                </p14:cNvPr>
                <p14:cNvContentPartPr/>
                <p14:nvPr/>
              </p14:nvContentPartPr>
              <p14:xfrm>
                <a:off x="2675050" y="2259089"/>
                <a:ext cx="194760" cy="289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706F8B9-2C18-20C9-07CB-8CE8138C8A5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666410" y="2250449"/>
                  <a:ext cx="2124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614E1B1-12D3-2C55-6642-A42CE8DF7C6E}"/>
                    </a:ext>
                  </a:extLst>
                </p14:cNvPr>
                <p14:cNvContentPartPr/>
                <p14:nvPr/>
              </p14:nvContentPartPr>
              <p14:xfrm>
                <a:off x="2978170" y="2315609"/>
                <a:ext cx="190440" cy="244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614E1B1-12D3-2C55-6642-A42CE8DF7C6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969530" y="2306969"/>
                  <a:ext cx="2080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3FC7821-3D20-394B-8FF3-0955F3ADF81D}"/>
                    </a:ext>
                  </a:extLst>
                </p14:cNvPr>
                <p14:cNvContentPartPr/>
                <p14:nvPr/>
              </p14:nvContentPartPr>
              <p14:xfrm>
                <a:off x="3492970" y="2285369"/>
                <a:ext cx="9720" cy="221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3FC7821-3D20-394B-8FF3-0955F3ADF81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84330" y="2276369"/>
                  <a:ext cx="273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F3EDBEE-B39D-65D7-A0A3-253A80063816}"/>
                    </a:ext>
                  </a:extLst>
                </p14:cNvPr>
                <p14:cNvContentPartPr/>
                <p14:nvPr/>
              </p14:nvContentPartPr>
              <p14:xfrm>
                <a:off x="3404050" y="2394089"/>
                <a:ext cx="213480" cy="13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F3EDBEE-B39D-65D7-A0A3-253A8006381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95050" y="2385089"/>
                  <a:ext cx="231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48BB42D-786A-9247-5CA3-43876FA82C84}"/>
                    </a:ext>
                  </a:extLst>
                </p14:cNvPr>
                <p14:cNvContentPartPr/>
                <p14:nvPr/>
              </p14:nvContentPartPr>
              <p14:xfrm>
                <a:off x="3764410" y="2179529"/>
                <a:ext cx="280440" cy="308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48BB42D-786A-9247-5CA3-43876FA82C8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55410" y="2170529"/>
                  <a:ext cx="2980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B44C30F-F29C-B8C8-27D5-E8F2B4CB9E3F}"/>
                    </a:ext>
                  </a:extLst>
                </p14:cNvPr>
                <p14:cNvContentPartPr/>
                <p14:nvPr/>
              </p14:nvContentPartPr>
              <p14:xfrm>
                <a:off x="3876010" y="2360969"/>
                <a:ext cx="136800" cy="167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B44C30F-F29C-B8C8-27D5-E8F2B4CB9E3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67370" y="2352329"/>
                  <a:ext cx="15444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8C3B88B-233D-BFDA-ECD5-42CB4EEF70BC}"/>
              </a:ext>
            </a:extLst>
          </p:cNvPr>
          <p:cNvGrpSpPr/>
          <p:nvPr/>
        </p:nvGrpSpPr>
        <p:grpSpPr>
          <a:xfrm>
            <a:off x="5208010" y="2016449"/>
            <a:ext cx="2690640" cy="547920"/>
            <a:chOff x="5208010" y="2016449"/>
            <a:chExt cx="269064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8F2D9F2-1D9F-A85A-F299-625A958B8BAB}"/>
                    </a:ext>
                  </a:extLst>
                </p14:cNvPr>
                <p14:cNvContentPartPr/>
                <p14:nvPr/>
              </p14:nvContentPartPr>
              <p14:xfrm>
                <a:off x="5208010" y="2380049"/>
                <a:ext cx="113040" cy="184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8F2D9F2-1D9F-A85A-F299-625A958B8BA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199370" y="2371049"/>
                  <a:ext cx="130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48ADCA4-10E4-49EF-DCFC-1720DCB9C889}"/>
                    </a:ext>
                  </a:extLst>
                </p14:cNvPr>
                <p14:cNvContentPartPr/>
                <p14:nvPr/>
              </p14:nvContentPartPr>
              <p14:xfrm>
                <a:off x="5568370" y="2151809"/>
                <a:ext cx="283680" cy="258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48ADCA4-10E4-49EF-DCFC-1720DCB9C88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59730" y="2142809"/>
                  <a:ext cx="3013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45284B7-9FF6-E147-E769-82207475A284}"/>
                    </a:ext>
                  </a:extLst>
                </p14:cNvPr>
                <p14:cNvContentPartPr/>
                <p14:nvPr/>
              </p14:nvContentPartPr>
              <p14:xfrm>
                <a:off x="5679970" y="2299409"/>
                <a:ext cx="121320" cy="192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45284B7-9FF6-E147-E769-82207475A28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70970" y="2290769"/>
                  <a:ext cx="1389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C26D2C9-53F9-608F-535A-B14FFA3CCDBB}"/>
                    </a:ext>
                  </a:extLst>
                </p14:cNvPr>
                <p14:cNvContentPartPr/>
                <p14:nvPr/>
              </p14:nvContentPartPr>
              <p14:xfrm>
                <a:off x="5947810" y="2270249"/>
                <a:ext cx="163800" cy="4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C26D2C9-53F9-608F-535A-B14FFA3CCDB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939170" y="2261609"/>
                  <a:ext cx="181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A3AE643-67CA-1BF4-C3AF-7183360332C6}"/>
                    </a:ext>
                  </a:extLst>
                </p14:cNvPr>
                <p14:cNvContentPartPr/>
                <p14:nvPr/>
              </p14:nvContentPartPr>
              <p14:xfrm>
                <a:off x="5947810" y="2333969"/>
                <a:ext cx="112320" cy="20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A3AE643-67CA-1BF4-C3AF-7183360332C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39170" y="2325329"/>
                  <a:ext cx="129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E70C13A-ED18-F5D1-6A3B-B8ADDA27E672}"/>
                    </a:ext>
                  </a:extLst>
                </p14:cNvPr>
                <p14:cNvContentPartPr/>
                <p14:nvPr/>
              </p14:nvContentPartPr>
              <p14:xfrm>
                <a:off x="6324370" y="2137409"/>
                <a:ext cx="220320" cy="206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E70C13A-ED18-F5D1-6A3B-B8ADDA27E67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315730" y="2128769"/>
                  <a:ext cx="2379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7A7490B-5E7F-7C71-F923-03E6B9FBB003}"/>
                    </a:ext>
                  </a:extLst>
                </p14:cNvPr>
                <p14:cNvContentPartPr/>
                <p14:nvPr/>
              </p14:nvContentPartPr>
              <p14:xfrm>
                <a:off x="6609850" y="2290409"/>
                <a:ext cx="10080" cy="79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7A7490B-5E7F-7C71-F923-03E6B9FBB00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01210" y="2281409"/>
                  <a:ext cx="27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64418ED-3F2A-5E46-1628-B5FE0012122C}"/>
                    </a:ext>
                  </a:extLst>
                </p14:cNvPr>
                <p14:cNvContentPartPr/>
                <p14:nvPr/>
              </p14:nvContentPartPr>
              <p14:xfrm>
                <a:off x="6759970" y="2086289"/>
                <a:ext cx="18720" cy="259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64418ED-3F2A-5E46-1628-B5FE0012122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750970" y="2077289"/>
                  <a:ext cx="363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8DD6DD6-5666-5F54-34A3-3E6ED71E280E}"/>
                    </a:ext>
                  </a:extLst>
                </p14:cNvPr>
                <p14:cNvContentPartPr/>
                <p14:nvPr/>
              </p14:nvContentPartPr>
              <p14:xfrm>
                <a:off x="6855370" y="2064329"/>
                <a:ext cx="7200" cy="267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8DD6DD6-5666-5F54-34A3-3E6ED71E280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846730" y="2055329"/>
                  <a:ext cx="248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1786D94-131F-978F-CC47-70FE8C2349FA}"/>
                    </a:ext>
                  </a:extLst>
                </p14:cNvPr>
                <p14:cNvContentPartPr/>
                <p14:nvPr/>
              </p14:nvContentPartPr>
              <p14:xfrm>
                <a:off x="7013050" y="2137769"/>
                <a:ext cx="93240" cy="193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1786D94-131F-978F-CC47-70FE8C2349F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004410" y="2129129"/>
                  <a:ext cx="1108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3E0AFC1-702A-23DA-1C6C-18FDAEED0A20}"/>
                    </a:ext>
                  </a:extLst>
                </p14:cNvPr>
                <p14:cNvContentPartPr/>
                <p14:nvPr/>
              </p14:nvContentPartPr>
              <p14:xfrm>
                <a:off x="7240570" y="2076209"/>
                <a:ext cx="199800" cy="228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3E0AFC1-702A-23DA-1C6C-18FDAEED0A2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231930" y="2067209"/>
                  <a:ext cx="2174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4445CEC-80C9-77BE-68E6-27A559EF4286}"/>
                    </a:ext>
                  </a:extLst>
                </p14:cNvPr>
                <p14:cNvContentPartPr/>
                <p14:nvPr/>
              </p14:nvContentPartPr>
              <p14:xfrm>
                <a:off x="7464130" y="2156489"/>
                <a:ext cx="146160" cy="137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4445CEC-80C9-77BE-68E6-27A559EF428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55130" y="2147849"/>
                  <a:ext cx="163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6540A18-F0A5-C6F2-DB81-3485FF8FC1D8}"/>
                    </a:ext>
                  </a:extLst>
                </p14:cNvPr>
                <p14:cNvContentPartPr/>
                <p14:nvPr/>
              </p14:nvContentPartPr>
              <p14:xfrm>
                <a:off x="7666450" y="2016449"/>
                <a:ext cx="232200" cy="279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6540A18-F0A5-C6F2-DB81-3485FF8FC1D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657810" y="2007809"/>
                  <a:ext cx="249840" cy="29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187CE3A-AF8B-7EA0-175B-3E1F78824E8A}"/>
              </a:ext>
            </a:extLst>
          </p:cNvPr>
          <p:cNvGrpSpPr/>
          <p:nvPr/>
        </p:nvGrpSpPr>
        <p:grpSpPr>
          <a:xfrm>
            <a:off x="623050" y="2783609"/>
            <a:ext cx="673920" cy="389520"/>
            <a:chOff x="623050" y="2783609"/>
            <a:chExt cx="67392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2D9BD74-35FA-D6E7-ABF3-BDF898258A6E}"/>
                    </a:ext>
                  </a:extLst>
                </p14:cNvPr>
                <p14:cNvContentPartPr/>
                <p14:nvPr/>
              </p14:nvContentPartPr>
              <p14:xfrm>
                <a:off x="682810" y="2908529"/>
                <a:ext cx="16560" cy="220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2D9BD74-35FA-D6E7-ABF3-BDF898258A6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74170" y="2899529"/>
                  <a:ext cx="34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F12EB68-80BF-A1AE-1E81-66D8985189B1}"/>
                    </a:ext>
                  </a:extLst>
                </p14:cNvPr>
                <p14:cNvContentPartPr/>
                <p14:nvPr/>
              </p14:nvContentPartPr>
              <p14:xfrm>
                <a:off x="623050" y="2856689"/>
                <a:ext cx="225360" cy="86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F12EB68-80BF-A1AE-1E81-66D8985189B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14410" y="2847689"/>
                  <a:ext cx="243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8E73C8F-BA98-F821-45B1-390E2CB6C9D8}"/>
                    </a:ext>
                  </a:extLst>
                </p14:cNvPr>
                <p14:cNvContentPartPr/>
                <p14:nvPr/>
              </p14:nvContentPartPr>
              <p14:xfrm>
                <a:off x="800170" y="2783609"/>
                <a:ext cx="108000" cy="388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8E73C8F-BA98-F821-45B1-390E2CB6C9D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91170" y="2774969"/>
                  <a:ext cx="1256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690AF71-467A-358B-36D8-321C4BA70FAB}"/>
                    </a:ext>
                  </a:extLst>
                </p14:cNvPr>
                <p14:cNvContentPartPr/>
                <p14:nvPr/>
              </p14:nvContentPartPr>
              <p14:xfrm>
                <a:off x="935170" y="3011849"/>
                <a:ext cx="361800" cy="161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690AF71-467A-358B-36D8-321C4BA70FA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26170" y="3003209"/>
                  <a:ext cx="37944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55DAC3F-B29A-CC67-4276-30DB146B7219}"/>
              </a:ext>
            </a:extLst>
          </p:cNvPr>
          <p:cNvGrpSpPr/>
          <p:nvPr/>
        </p:nvGrpSpPr>
        <p:grpSpPr>
          <a:xfrm>
            <a:off x="1496770" y="2864969"/>
            <a:ext cx="516600" cy="291240"/>
            <a:chOff x="1496770" y="2864969"/>
            <a:chExt cx="51660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0F27117-5B8F-9CC7-35F6-1411D9990326}"/>
                    </a:ext>
                  </a:extLst>
                </p14:cNvPr>
                <p14:cNvContentPartPr/>
                <p14:nvPr/>
              </p14:nvContentPartPr>
              <p14:xfrm>
                <a:off x="1496770" y="2864969"/>
                <a:ext cx="516600" cy="291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0F27117-5B8F-9CC7-35F6-1411D999032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487770" y="2856329"/>
                  <a:ext cx="5342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4FE3E48-2FEB-CCB7-4319-257ECAF79AA4}"/>
                    </a:ext>
                  </a:extLst>
                </p14:cNvPr>
                <p14:cNvContentPartPr/>
                <p14:nvPr/>
              </p14:nvContentPartPr>
              <p14:xfrm>
                <a:off x="1497130" y="2905289"/>
                <a:ext cx="429120" cy="84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4FE3E48-2FEB-CCB7-4319-257ECAF79AA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488130" y="2896289"/>
                  <a:ext cx="44676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A8189F5-60CC-F991-8ED8-F72C75931729}"/>
              </a:ext>
            </a:extLst>
          </p:cNvPr>
          <p:cNvGrpSpPr/>
          <p:nvPr/>
        </p:nvGrpSpPr>
        <p:grpSpPr>
          <a:xfrm>
            <a:off x="2374090" y="2820329"/>
            <a:ext cx="394920" cy="366840"/>
            <a:chOff x="2374090" y="2820329"/>
            <a:chExt cx="39492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2F9C73A-393D-8F4A-ECB2-0E0A3CD6DC4B}"/>
                    </a:ext>
                  </a:extLst>
                </p14:cNvPr>
                <p14:cNvContentPartPr/>
                <p14:nvPr/>
              </p14:nvContentPartPr>
              <p14:xfrm>
                <a:off x="2374090" y="2947769"/>
                <a:ext cx="157320" cy="208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2F9C73A-393D-8F4A-ECB2-0E0A3CD6DC4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365450" y="2938769"/>
                  <a:ext cx="1749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43A1BF4-F963-6DF9-B37F-3E6383B9260A}"/>
                    </a:ext>
                  </a:extLst>
                </p14:cNvPr>
                <p14:cNvContentPartPr/>
                <p14:nvPr/>
              </p14:nvContentPartPr>
              <p14:xfrm>
                <a:off x="2630770" y="2820329"/>
                <a:ext cx="21960" cy="144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43A1BF4-F963-6DF9-B37F-3E6383B9260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21770" y="2811329"/>
                  <a:ext cx="39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9104B29-4197-6D33-E1CD-5EF7630C9AA1}"/>
                    </a:ext>
                  </a:extLst>
                </p14:cNvPr>
                <p14:cNvContentPartPr/>
                <p14:nvPr/>
              </p14:nvContentPartPr>
              <p14:xfrm>
                <a:off x="2663890" y="3008609"/>
                <a:ext cx="105120" cy="178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9104B29-4197-6D33-E1CD-5EF7630C9AA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654890" y="2999969"/>
                  <a:ext cx="12276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4DE10A13-20B8-3E0F-CB34-1C810B19435A}"/>
              </a:ext>
            </a:extLst>
          </p:cNvPr>
          <p:cNvGrpSpPr/>
          <p:nvPr/>
        </p:nvGrpSpPr>
        <p:grpSpPr>
          <a:xfrm>
            <a:off x="3190210" y="2771729"/>
            <a:ext cx="635400" cy="376920"/>
            <a:chOff x="3190210" y="2771729"/>
            <a:chExt cx="63540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87126F4-083E-1C75-31A8-D3322C18ECD8}"/>
                    </a:ext>
                  </a:extLst>
                </p14:cNvPr>
                <p14:cNvContentPartPr/>
                <p14:nvPr/>
              </p14:nvContentPartPr>
              <p14:xfrm>
                <a:off x="3190210" y="3012929"/>
                <a:ext cx="316080" cy="135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87126F4-083E-1C75-31A8-D3322C18ECD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181570" y="3003929"/>
                  <a:ext cx="333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E2F1F55-1FCF-9B22-823F-D4ECDA618ED5}"/>
                    </a:ext>
                  </a:extLst>
                </p14:cNvPr>
                <p14:cNvContentPartPr/>
                <p14:nvPr/>
              </p14:nvContentPartPr>
              <p14:xfrm>
                <a:off x="3497650" y="2859209"/>
                <a:ext cx="19440" cy="17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E2F1F55-1FCF-9B22-823F-D4ECDA618ED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488650" y="2850209"/>
                  <a:ext cx="37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FFA3D67-C05D-71BD-F6E9-52CED3BBA362}"/>
                    </a:ext>
                  </a:extLst>
                </p14:cNvPr>
                <p14:cNvContentPartPr/>
                <p14:nvPr/>
              </p14:nvContentPartPr>
              <p14:xfrm>
                <a:off x="3561010" y="2789729"/>
                <a:ext cx="121320" cy="318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FFA3D67-C05D-71BD-F6E9-52CED3BBA36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552010" y="2780729"/>
                  <a:ext cx="1389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AD3DFA7-1B82-E83E-B137-F4C78AF3DD64}"/>
                    </a:ext>
                  </a:extLst>
                </p14:cNvPr>
                <p14:cNvContentPartPr/>
                <p14:nvPr/>
              </p14:nvContentPartPr>
              <p14:xfrm>
                <a:off x="3706450" y="2771729"/>
                <a:ext cx="119160" cy="312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AD3DFA7-1B82-E83E-B137-F4C78AF3DD6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697810" y="2763089"/>
                  <a:ext cx="136800" cy="32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92A27F9-075A-F860-6726-7C093AC3EFED}"/>
              </a:ext>
            </a:extLst>
          </p:cNvPr>
          <p:cNvGrpSpPr/>
          <p:nvPr/>
        </p:nvGrpSpPr>
        <p:grpSpPr>
          <a:xfrm>
            <a:off x="4275970" y="2804489"/>
            <a:ext cx="2331360" cy="397800"/>
            <a:chOff x="4275970" y="2804489"/>
            <a:chExt cx="233136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BFCC20C-526D-953E-D501-476E1658A829}"/>
                    </a:ext>
                  </a:extLst>
                </p14:cNvPr>
                <p14:cNvContentPartPr/>
                <p14:nvPr/>
              </p14:nvContentPartPr>
              <p14:xfrm>
                <a:off x="4379650" y="2804489"/>
                <a:ext cx="21240" cy="277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BFCC20C-526D-953E-D501-476E1658A82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371010" y="2795489"/>
                  <a:ext cx="388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DE9E332-B75F-326B-FE08-B3EE862BBC30}"/>
                    </a:ext>
                  </a:extLst>
                </p14:cNvPr>
                <p14:cNvContentPartPr/>
                <p14:nvPr/>
              </p14:nvContentPartPr>
              <p14:xfrm>
                <a:off x="4275970" y="2822489"/>
                <a:ext cx="346320" cy="20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DE9E332-B75F-326B-FE08-B3EE862BBC3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267330" y="2813849"/>
                  <a:ext cx="363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69DD27E-1860-6875-B8A3-7F83F25B336E}"/>
                    </a:ext>
                  </a:extLst>
                </p14:cNvPr>
                <p14:cNvContentPartPr/>
                <p14:nvPr/>
              </p14:nvContentPartPr>
              <p14:xfrm>
                <a:off x="4492330" y="3057929"/>
                <a:ext cx="87840" cy="131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69DD27E-1860-6875-B8A3-7F83F25B336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483690" y="3049289"/>
                  <a:ext cx="105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2CDE602-F59E-FFAF-6C8F-3562C80462AA}"/>
                    </a:ext>
                  </a:extLst>
                </p14:cNvPr>
                <p14:cNvContentPartPr/>
                <p14:nvPr/>
              </p14:nvContentPartPr>
              <p14:xfrm>
                <a:off x="4610050" y="2968649"/>
                <a:ext cx="239760" cy="233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2CDE602-F59E-FFAF-6C8F-3562C80462A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601050" y="2959649"/>
                  <a:ext cx="2574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A772D4D-F2EB-6B91-5ACA-D0BE44E60267}"/>
                    </a:ext>
                  </a:extLst>
                </p14:cNvPr>
                <p14:cNvContentPartPr/>
                <p14:nvPr/>
              </p14:nvContentPartPr>
              <p14:xfrm>
                <a:off x="5110450" y="2914649"/>
                <a:ext cx="207720" cy="23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A772D4D-F2EB-6B91-5ACA-D0BE44E6026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101810" y="2906009"/>
                  <a:ext cx="225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83A779F-F64F-0BA4-A9BC-2B01741B5786}"/>
                    </a:ext>
                  </a:extLst>
                </p14:cNvPr>
                <p14:cNvContentPartPr/>
                <p14:nvPr/>
              </p14:nvContentPartPr>
              <p14:xfrm>
                <a:off x="5116930" y="3001409"/>
                <a:ext cx="212760" cy="24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83A779F-F64F-0BA4-A9BC-2B01741B578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08290" y="2992409"/>
                  <a:ext cx="230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D72E5B6-48CE-0D7B-CD41-16405EDB4935}"/>
                    </a:ext>
                  </a:extLst>
                </p14:cNvPr>
                <p14:cNvContentPartPr/>
                <p14:nvPr/>
              </p14:nvContentPartPr>
              <p14:xfrm>
                <a:off x="5427610" y="2838689"/>
                <a:ext cx="239040" cy="232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D72E5B6-48CE-0D7B-CD41-16405EDB493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418610" y="2829689"/>
                  <a:ext cx="2566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6DA208B-165B-87BA-AD2C-7EF0D72E063D}"/>
                    </a:ext>
                  </a:extLst>
                </p14:cNvPr>
                <p14:cNvContentPartPr/>
                <p14:nvPr/>
              </p14:nvContentPartPr>
              <p14:xfrm>
                <a:off x="5555770" y="3030569"/>
                <a:ext cx="70200" cy="138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6DA208B-165B-87BA-AD2C-7EF0D72E063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546770" y="3021929"/>
                  <a:ext cx="878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FBE9CAA-B199-B8D3-6B25-71C61E9E94F0}"/>
                    </a:ext>
                  </a:extLst>
                </p14:cNvPr>
                <p14:cNvContentPartPr/>
                <p14:nvPr/>
              </p14:nvContentPartPr>
              <p14:xfrm>
                <a:off x="5505010" y="2860649"/>
                <a:ext cx="103680" cy="117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FBE9CAA-B199-B8D3-6B25-71C61E9E94F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496370" y="2852009"/>
                  <a:ext cx="121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E373A2D-4B50-4DA3-CF77-F2B47CF7242F}"/>
                    </a:ext>
                  </a:extLst>
                </p14:cNvPr>
                <p14:cNvContentPartPr/>
                <p14:nvPr/>
              </p14:nvContentPartPr>
              <p14:xfrm>
                <a:off x="5946730" y="2917529"/>
                <a:ext cx="221760" cy="42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E373A2D-4B50-4DA3-CF77-F2B47CF7242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937730" y="2908889"/>
                  <a:ext cx="2394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3CF4721-6B58-4C5D-7CA2-5D3B913EAB0F}"/>
                    </a:ext>
                  </a:extLst>
                </p14:cNvPr>
                <p14:cNvContentPartPr/>
                <p14:nvPr/>
              </p14:nvContentPartPr>
              <p14:xfrm>
                <a:off x="5979490" y="3008609"/>
                <a:ext cx="182160" cy="11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3CF4721-6B58-4C5D-7CA2-5D3B913EAB0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970850" y="2999969"/>
                  <a:ext cx="199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044691A-EC0A-DE58-056F-6BF3C85A97F7}"/>
                    </a:ext>
                  </a:extLst>
                </p14:cNvPr>
                <p14:cNvContentPartPr/>
                <p14:nvPr/>
              </p14:nvContentPartPr>
              <p14:xfrm>
                <a:off x="6359650" y="2835809"/>
                <a:ext cx="247680" cy="237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044691A-EC0A-DE58-056F-6BF3C85A97F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50650" y="2826809"/>
                  <a:ext cx="26532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44F3717-7010-EA87-FECD-6DF87969F624}"/>
              </a:ext>
            </a:extLst>
          </p:cNvPr>
          <p:cNvGrpSpPr/>
          <p:nvPr/>
        </p:nvGrpSpPr>
        <p:grpSpPr>
          <a:xfrm>
            <a:off x="6632530" y="2739329"/>
            <a:ext cx="1144800" cy="374040"/>
            <a:chOff x="6632530" y="2739329"/>
            <a:chExt cx="114480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657CCD0-EA51-58D0-B091-1C071DD37048}"/>
                    </a:ext>
                  </a:extLst>
                </p14:cNvPr>
                <p14:cNvContentPartPr/>
                <p14:nvPr/>
              </p14:nvContentPartPr>
              <p14:xfrm>
                <a:off x="6632530" y="3030209"/>
                <a:ext cx="6480" cy="23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657CCD0-EA51-58D0-B091-1C071DD3704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23890" y="3021209"/>
                  <a:ext cx="24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AAFD7F9-B42B-5226-7F5E-4A47F17BF056}"/>
                    </a:ext>
                  </a:extLst>
                </p14:cNvPr>
                <p14:cNvContentPartPr/>
                <p14:nvPr/>
              </p14:nvContentPartPr>
              <p14:xfrm>
                <a:off x="6766450" y="2804129"/>
                <a:ext cx="29880" cy="2332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AAFD7F9-B42B-5226-7F5E-4A47F17BF05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757450" y="2795489"/>
                  <a:ext cx="475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BF141B4-2152-5843-726E-0558BA999DFF}"/>
                    </a:ext>
                  </a:extLst>
                </p14:cNvPr>
                <p14:cNvContentPartPr/>
                <p14:nvPr/>
              </p14:nvContentPartPr>
              <p14:xfrm>
                <a:off x="6851050" y="2815289"/>
                <a:ext cx="2160" cy="250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BF141B4-2152-5843-726E-0558BA999DF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842410" y="2806649"/>
                  <a:ext cx="198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15062A2-1B0D-CDC7-5714-7236E86957DF}"/>
                    </a:ext>
                  </a:extLst>
                </p14:cNvPr>
                <p14:cNvContentPartPr/>
                <p14:nvPr/>
              </p14:nvContentPartPr>
              <p14:xfrm>
                <a:off x="6982810" y="2872169"/>
                <a:ext cx="112680" cy="158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15062A2-1B0D-CDC7-5714-7236E86957D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973810" y="2863169"/>
                  <a:ext cx="130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81E2DE1-6FB7-6B4C-55BE-3F40B302807E}"/>
                    </a:ext>
                  </a:extLst>
                </p14:cNvPr>
                <p14:cNvContentPartPr/>
                <p14:nvPr/>
              </p14:nvContentPartPr>
              <p14:xfrm>
                <a:off x="7162450" y="2811689"/>
                <a:ext cx="197280" cy="301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81E2DE1-6FB7-6B4C-55BE-3F40B302807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153810" y="2802689"/>
                  <a:ext cx="2149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A2031B3-303A-68A8-A829-C6EF32DBEF51}"/>
                    </a:ext>
                  </a:extLst>
                </p14:cNvPr>
                <p14:cNvContentPartPr/>
                <p14:nvPr/>
              </p14:nvContentPartPr>
              <p14:xfrm>
                <a:off x="7421290" y="2956049"/>
                <a:ext cx="118080" cy="78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A2031B3-303A-68A8-A829-C6EF32DBEF5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412290" y="2947049"/>
                  <a:ext cx="135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42CB561-1511-1049-D952-5519F5A1EF7E}"/>
                    </a:ext>
                  </a:extLst>
                </p14:cNvPr>
                <p14:cNvContentPartPr/>
                <p14:nvPr/>
              </p14:nvContentPartPr>
              <p14:xfrm>
                <a:off x="7579330" y="2739329"/>
                <a:ext cx="198000" cy="305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42CB561-1511-1049-D952-5519F5A1EF7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570690" y="2730689"/>
                  <a:ext cx="215640" cy="32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C292887-37CC-7706-E7AD-ABE14F627CFB}"/>
              </a:ext>
            </a:extLst>
          </p:cNvPr>
          <p:cNvGrpSpPr/>
          <p:nvPr/>
        </p:nvGrpSpPr>
        <p:grpSpPr>
          <a:xfrm>
            <a:off x="8032210" y="2385089"/>
            <a:ext cx="3520440" cy="770040"/>
            <a:chOff x="8032210" y="2385089"/>
            <a:chExt cx="3520440" cy="77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B7CE5B5-A695-4D66-FF9F-55A96A84C1D4}"/>
                    </a:ext>
                  </a:extLst>
                </p14:cNvPr>
                <p14:cNvContentPartPr/>
                <p14:nvPr/>
              </p14:nvContentPartPr>
              <p14:xfrm>
                <a:off x="8032210" y="2733209"/>
                <a:ext cx="970560" cy="4219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B7CE5B5-A695-4D66-FF9F-55A96A84C1D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023570" y="2724569"/>
                  <a:ext cx="9882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E548993-EB8E-1AE6-4891-BD0D61C68F97}"/>
                    </a:ext>
                  </a:extLst>
                </p14:cNvPr>
                <p14:cNvContentPartPr/>
                <p14:nvPr/>
              </p14:nvContentPartPr>
              <p14:xfrm>
                <a:off x="8514970" y="2726369"/>
                <a:ext cx="536400" cy="106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E548993-EB8E-1AE6-4891-BD0D61C68F9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506330" y="2717369"/>
                  <a:ext cx="554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F7E1E31-0FA0-E654-DAC5-BCFA0230BDD4}"/>
                    </a:ext>
                  </a:extLst>
                </p14:cNvPr>
                <p14:cNvContentPartPr/>
                <p14:nvPr/>
              </p14:nvContentPartPr>
              <p14:xfrm>
                <a:off x="9285730" y="2552849"/>
                <a:ext cx="1081800" cy="428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F7E1E31-0FA0-E654-DAC5-BCFA0230BDD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276730" y="2543849"/>
                  <a:ext cx="109944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883665F-02BD-CB59-D926-236EDA3A7656}"/>
                    </a:ext>
                  </a:extLst>
                </p14:cNvPr>
                <p14:cNvContentPartPr/>
                <p14:nvPr/>
              </p14:nvContentPartPr>
              <p14:xfrm>
                <a:off x="9929770" y="2651489"/>
                <a:ext cx="396720" cy="50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883665F-02BD-CB59-D926-236EDA3A765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921130" y="2642849"/>
                  <a:ext cx="414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E49E64D-06C3-7358-945C-675718CADA78}"/>
                    </a:ext>
                  </a:extLst>
                </p14:cNvPr>
                <p14:cNvContentPartPr/>
                <p14:nvPr/>
              </p14:nvContentPartPr>
              <p14:xfrm>
                <a:off x="10589650" y="2818169"/>
                <a:ext cx="217440" cy="162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E49E64D-06C3-7358-945C-675718CADA7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581010" y="2809529"/>
                  <a:ext cx="235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80597EB-8710-11DD-79AB-C541F220CC1D}"/>
                    </a:ext>
                  </a:extLst>
                </p14:cNvPr>
                <p14:cNvContentPartPr/>
                <p14:nvPr/>
              </p14:nvContentPartPr>
              <p14:xfrm>
                <a:off x="11059090" y="2584889"/>
                <a:ext cx="185040" cy="393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80597EB-8710-11DD-79AB-C541F220CC1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050090" y="2576249"/>
                  <a:ext cx="2026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F6021D6-269E-B1E6-D6BE-27B89F59B808}"/>
                    </a:ext>
                  </a:extLst>
                </p14:cNvPr>
                <p14:cNvContentPartPr/>
                <p14:nvPr/>
              </p14:nvContentPartPr>
              <p14:xfrm>
                <a:off x="11282290" y="2806649"/>
                <a:ext cx="174960" cy="170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F6021D6-269E-B1E6-D6BE-27B89F59B80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273650" y="2797649"/>
                  <a:ext cx="1926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5F75ED4-ED39-303A-D0E0-E6E660C63F00}"/>
                    </a:ext>
                  </a:extLst>
                </p14:cNvPr>
                <p14:cNvContentPartPr/>
                <p14:nvPr/>
              </p14:nvContentPartPr>
              <p14:xfrm>
                <a:off x="11370850" y="2385089"/>
                <a:ext cx="181800" cy="144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5F75ED4-ED39-303A-D0E0-E6E660C63F0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362210" y="2376449"/>
                  <a:ext cx="199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2B8ABD0-04B6-F328-0008-857EBDAE5B42}"/>
                    </a:ext>
                  </a:extLst>
                </p14:cNvPr>
                <p14:cNvContentPartPr/>
                <p14:nvPr/>
              </p14:nvContentPartPr>
              <p14:xfrm>
                <a:off x="11365090" y="2516129"/>
                <a:ext cx="173520" cy="1400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2B8ABD0-04B6-F328-0008-857EBDAE5B4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356450" y="2507489"/>
                  <a:ext cx="19116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A4BA6C42-4778-8FAD-E197-D61FC8A741AA}"/>
              </a:ext>
            </a:extLst>
          </p:cNvPr>
          <p:cNvGrpSpPr/>
          <p:nvPr/>
        </p:nvGrpSpPr>
        <p:grpSpPr>
          <a:xfrm>
            <a:off x="568690" y="3371849"/>
            <a:ext cx="2388600" cy="461520"/>
            <a:chOff x="568690" y="3371849"/>
            <a:chExt cx="238860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12ECB12-4DFE-5F78-174A-BD27A15B044C}"/>
                    </a:ext>
                  </a:extLst>
                </p14:cNvPr>
                <p14:cNvContentPartPr/>
                <p14:nvPr/>
              </p14:nvContentPartPr>
              <p14:xfrm>
                <a:off x="624490" y="3548609"/>
                <a:ext cx="331920" cy="159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12ECB12-4DFE-5F78-174A-BD27A15B044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15490" y="3539609"/>
                  <a:ext cx="349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1C671A3-440E-05CF-E6A9-785B8C18651E}"/>
                    </a:ext>
                  </a:extLst>
                </p14:cNvPr>
                <p14:cNvContentPartPr/>
                <p14:nvPr/>
              </p14:nvContentPartPr>
              <p14:xfrm>
                <a:off x="757690" y="3411089"/>
                <a:ext cx="33840" cy="190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1C671A3-440E-05CF-E6A9-785B8C18651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49050" y="3402449"/>
                  <a:ext cx="51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A0FBA94-CC02-9C54-A58F-FBDC0E989655}"/>
                    </a:ext>
                  </a:extLst>
                </p14:cNvPr>
                <p14:cNvContentPartPr/>
                <p14:nvPr/>
              </p14:nvContentPartPr>
              <p14:xfrm>
                <a:off x="1177810" y="3371849"/>
                <a:ext cx="1197720" cy="333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A0FBA94-CC02-9C54-A58F-FBDC0E98965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69170" y="3363209"/>
                  <a:ext cx="12153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95EF22E-8184-AD45-D03C-6B0BE9098E51}"/>
                    </a:ext>
                  </a:extLst>
                </p14:cNvPr>
                <p14:cNvContentPartPr/>
                <p14:nvPr/>
              </p14:nvContentPartPr>
              <p14:xfrm>
                <a:off x="2149450" y="3507569"/>
                <a:ext cx="24120" cy="21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95EF22E-8184-AD45-D03C-6B0BE9098E5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140810" y="3498569"/>
                  <a:ext cx="41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3930112-C925-F4C4-2A3D-73135F54C991}"/>
                    </a:ext>
                  </a:extLst>
                </p14:cNvPr>
                <p14:cNvContentPartPr/>
                <p14:nvPr/>
              </p14:nvContentPartPr>
              <p14:xfrm>
                <a:off x="1890610" y="3412889"/>
                <a:ext cx="294480" cy="105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3930112-C925-F4C4-2A3D-73135F54C99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881610" y="3404249"/>
                  <a:ext cx="312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19E132F-575D-9852-4CA7-82CF63886DDA}"/>
                    </a:ext>
                  </a:extLst>
                </p14:cNvPr>
                <p14:cNvContentPartPr/>
                <p14:nvPr/>
              </p14:nvContentPartPr>
              <p14:xfrm>
                <a:off x="2583250" y="3437729"/>
                <a:ext cx="374040" cy="2649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19E132F-575D-9852-4CA7-82CF63886DD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574250" y="3429089"/>
                  <a:ext cx="3916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F304B1B-EE8F-E8E2-30F7-BED4C2CC5A4B}"/>
                    </a:ext>
                  </a:extLst>
                </p14:cNvPr>
                <p14:cNvContentPartPr/>
                <p14:nvPr/>
              </p14:nvContentPartPr>
              <p14:xfrm>
                <a:off x="2580010" y="3505049"/>
                <a:ext cx="354600" cy="20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F304B1B-EE8F-E8E2-30F7-BED4C2CC5A4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571370" y="3496049"/>
                  <a:ext cx="372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0844134-BD4E-1C85-D528-57D841BD703E}"/>
                    </a:ext>
                  </a:extLst>
                </p14:cNvPr>
                <p14:cNvContentPartPr/>
                <p14:nvPr/>
              </p14:nvContentPartPr>
              <p14:xfrm>
                <a:off x="568690" y="3785849"/>
                <a:ext cx="407520" cy="475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0844134-BD4E-1C85-D528-57D841BD703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60050" y="3777209"/>
                  <a:ext cx="425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0DFE6CD-9FD3-B9FB-D9C1-643154CE56A1}"/>
                    </a:ext>
                  </a:extLst>
                </p14:cNvPr>
                <p14:cNvContentPartPr/>
                <p14:nvPr/>
              </p14:nvContentPartPr>
              <p14:xfrm>
                <a:off x="1259170" y="3754169"/>
                <a:ext cx="1068840" cy="583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0DFE6CD-9FD3-B9FB-D9C1-643154CE56A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250170" y="3745529"/>
                  <a:ext cx="1086480" cy="7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5EC00271-F5B0-A576-9F83-51012E0135D4}"/>
                  </a:ext>
                </a:extLst>
              </p14:cNvPr>
              <p14:cNvContentPartPr/>
              <p14:nvPr/>
            </p14:nvContentPartPr>
            <p14:xfrm>
              <a:off x="3371290" y="3548609"/>
              <a:ext cx="135360" cy="1879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5EC00271-F5B0-A576-9F83-51012E0135D4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3362290" y="3539969"/>
                <a:ext cx="153000" cy="20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53916981-CA91-852B-27D2-A7100B895746}"/>
              </a:ext>
            </a:extLst>
          </p:cNvPr>
          <p:cNvGrpSpPr/>
          <p:nvPr/>
        </p:nvGrpSpPr>
        <p:grpSpPr>
          <a:xfrm>
            <a:off x="3569650" y="3303089"/>
            <a:ext cx="1410840" cy="486360"/>
            <a:chOff x="3569650" y="3303089"/>
            <a:chExt cx="1410840" cy="48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2DA99D5-28C1-57B0-1679-8DAAAD52BA4C}"/>
                    </a:ext>
                  </a:extLst>
                </p14:cNvPr>
                <p14:cNvContentPartPr/>
                <p14:nvPr/>
              </p14:nvContentPartPr>
              <p14:xfrm>
                <a:off x="3569650" y="3303089"/>
                <a:ext cx="1410840" cy="486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2DA99D5-28C1-57B0-1679-8DAAAD52BA4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561010" y="3294089"/>
                  <a:ext cx="142848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D965A49-EDA2-6D37-4DDB-4C4E2C9DEF07}"/>
                    </a:ext>
                  </a:extLst>
                </p14:cNvPr>
                <p14:cNvContentPartPr/>
                <p14:nvPr/>
              </p14:nvContentPartPr>
              <p14:xfrm>
                <a:off x="4630210" y="3502169"/>
                <a:ext cx="15480" cy="7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D965A49-EDA2-6D37-4DDB-4C4E2C9DEF0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621570" y="3493169"/>
                  <a:ext cx="33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7E5EBCA-C54F-A3DF-1CA1-52F9A4D9679B}"/>
                    </a:ext>
                  </a:extLst>
                </p14:cNvPr>
                <p14:cNvContentPartPr/>
                <p14:nvPr/>
              </p14:nvContentPartPr>
              <p14:xfrm>
                <a:off x="3986170" y="3467249"/>
                <a:ext cx="541080" cy="34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7E5EBCA-C54F-A3DF-1CA1-52F9A4D9679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977530" y="3458609"/>
                  <a:ext cx="55872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053F39FE-F313-9997-A671-7F0D63A0CA52}"/>
                  </a:ext>
                </a:extLst>
              </p14:cNvPr>
              <p14:cNvContentPartPr/>
              <p14:nvPr/>
            </p14:nvContentPartPr>
            <p14:xfrm>
              <a:off x="5310970" y="3341249"/>
              <a:ext cx="475200" cy="55764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053F39FE-F313-9997-A671-7F0D63A0CA52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5302330" y="3332249"/>
                <a:ext cx="492840" cy="57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BEF832BB-1B3B-E670-2322-8FDED4BC1566}"/>
              </a:ext>
            </a:extLst>
          </p:cNvPr>
          <p:cNvGrpSpPr/>
          <p:nvPr/>
        </p:nvGrpSpPr>
        <p:grpSpPr>
          <a:xfrm>
            <a:off x="6131050" y="3357449"/>
            <a:ext cx="1595880" cy="384120"/>
            <a:chOff x="6131050" y="3357449"/>
            <a:chExt cx="159588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1B4BA44-B06C-091B-20E6-FB047D60322A}"/>
                    </a:ext>
                  </a:extLst>
                </p14:cNvPr>
                <p14:cNvContentPartPr/>
                <p14:nvPr/>
              </p14:nvContentPartPr>
              <p14:xfrm>
                <a:off x="6131050" y="3357449"/>
                <a:ext cx="1305000" cy="384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1B4BA44-B06C-091B-20E6-FB047D60322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122050" y="3348809"/>
                  <a:ext cx="13226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296530E-3B85-941E-41BD-485F86F7F01C}"/>
                    </a:ext>
                  </a:extLst>
                </p14:cNvPr>
                <p14:cNvContentPartPr/>
                <p14:nvPr/>
              </p14:nvContentPartPr>
              <p14:xfrm>
                <a:off x="7413370" y="3399209"/>
                <a:ext cx="313560" cy="301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296530E-3B85-941E-41BD-485F86F7F01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404730" y="3390569"/>
                  <a:ext cx="331200" cy="31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7F5D94C3-F2EF-6954-5DEA-E1A84C918E36}"/>
              </a:ext>
            </a:extLst>
          </p:cNvPr>
          <p:cNvGrpSpPr/>
          <p:nvPr/>
        </p:nvGrpSpPr>
        <p:grpSpPr>
          <a:xfrm>
            <a:off x="7948330" y="3329009"/>
            <a:ext cx="2133360" cy="453240"/>
            <a:chOff x="7948330" y="3329009"/>
            <a:chExt cx="2133360" cy="4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DDFBCBD-5455-3B8F-E3E8-D3C9E7647918}"/>
                    </a:ext>
                  </a:extLst>
                </p14:cNvPr>
                <p14:cNvContentPartPr/>
                <p14:nvPr/>
              </p14:nvContentPartPr>
              <p14:xfrm>
                <a:off x="7948330" y="3329009"/>
                <a:ext cx="2133360" cy="453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DDFBCBD-5455-3B8F-E3E8-D3C9E764791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939690" y="3320369"/>
                  <a:ext cx="215100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9E977B3-CD69-8DEA-0D2C-5C95D1BAFBC3}"/>
                    </a:ext>
                  </a:extLst>
                </p14:cNvPr>
                <p14:cNvContentPartPr/>
                <p14:nvPr/>
              </p14:nvContentPartPr>
              <p14:xfrm>
                <a:off x="9628810" y="3343409"/>
                <a:ext cx="45360" cy="27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9E977B3-CD69-8DEA-0D2C-5C95D1BAFBC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619810" y="3334769"/>
                  <a:ext cx="6300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807CAF71-7E1E-02EB-1EB8-FA07E4930B25}"/>
              </a:ext>
            </a:extLst>
          </p:cNvPr>
          <p:cNvGrpSpPr/>
          <p:nvPr/>
        </p:nvGrpSpPr>
        <p:grpSpPr>
          <a:xfrm>
            <a:off x="675250" y="4709249"/>
            <a:ext cx="1749600" cy="540360"/>
            <a:chOff x="675250" y="4709249"/>
            <a:chExt cx="174960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DBF5813-F199-C6BC-FACF-3CA33C76C07D}"/>
                    </a:ext>
                  </a:extLst>
                </p14:cNvPr>
                <p14:cNvContentPartPr/>
                <p14:nvPr/>
              </p14:nvContentPartPr>
              <p14:xfrm>
                <a:off x="675250" y="4709249"/>
                <a:ext cx="1749600" cy="540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DBF5813-F199-C6BC-FACF-3CA33C76C07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66610" y="4700249"/>
                  <a:ext cx="176724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1D3F5E7-5D70-3730-834C-8C8DA5B99C72}"/>
                    </a:ext>
                  </a:extLst>
                </p14:cNvPr>
                <p14:cNvContentPartPr/>
                <p14:nvPr/>
              </p14:nvContentPartPr>
              <p14:xfrm>
                <a:off x="2014810" y="4794929"/>
                <a:ext cx="369360" cy="964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1D3F5E7-5D70-3730-834C-8C8DA5B99C7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006170" y="4786289"/>
                  <a:ext cx="387000" cy="11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1F662272-23C7-89C8-D125-64861D6BD903}"/>
                  </a:ext>
                </a:extLst>
              </p14:cNvPr>
              <p14:cNvContentPartPr/>
              <p14:nvPr/>
            </p14:nvContentPartPr>
            <p14:xfrm>
              <a:off x="2900770" y="4838489"/>
              <a:ext cx="3782880" cy="6631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1F662272-23C7-89C8-D125-64861D6BD903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2891770" y="4829849"/>
                <a:ext cx="380052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D8B41827-93C1-0018-F797-235FC02B2908}"/>
                  </a:ext>
                </a:extLst>
              </p14:cNvPr>
              <p14:cNvContentPartPr/>
              <p14:nvPr/>
            </p14:nvContentPartPr>
            <p14:xfrm>
              <a:off x="376090" y="5287049"/>
              <a:ext cx="546840" cy="25632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D8B41827-93C1-0018-F797-235FC02B2908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367450" y="5278049"/>
                <a:ext cx="56448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FCD4425E-D76A-E02F-9D70-FF09284F5959}"/>
                  </a:ext>
                </a:extLst>
              </p14:cNvPr>
              <p14:cNvContentPartPr/>
              <p14:nvPr/>
            </p14:nvContentPartPr>
            <p14:xfrm>
              <a:off x="645010" y="5442209"/>
              <a:ext cx="51480" cy="867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FCD4425E-D76A-E02F-9D70-FF09284F5959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636010" y="5433569"/>
                <a:ext cx="6912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D828C367-EEB5-F0A4-0E08-107EBCFFB07C}"/>
              </a:ext>
            </a:extLst>
          </p:cNvPr>
          <p:cNvGrpSpPr/>
          <p:nvPr/>
        </p:nvGrpSpPr>
        <p:grpSpPr>
          <a:xfrm>
            <a:off x="1012930" y="5152769"/>
            <a:ext cx="2688480" cy="437760"/>
            <a:chOff x="1012930" y="5152769"/>
            <a:chExt cx="268848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991F8F8-601C-3FD4-2A9C-9FC0C41A4CE7}"/>
                    </a:ext>
                  </a:extLst>
                </p14:cNvPr>
                <p14:cNvContentPartPr/>
                <p14:nvPr/>
              </p14:nvContentPartPr>
              <p14:xfrm>
                <a:off x="1012930" y="5267609"/>
                <a:ext cx="333000" cy="322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991F8F8-601C-3FD4-2A9C-9FC0C41A4CE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04290" y="5258969"/>
                  <a:ext cx="3506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B0420FB-97DF-F710-5355-67723C013415}"/>
                    </a:ext>
                  </a:extLst>
                </p14:cNvPr>
                <p14:cNvContentPartPr/>
                <p14:nvPr/>
              </p14:nvContentPartPr>
              <p14:xfrm>
                <a:off x="1040650" y="5350769"/>
                <a:ext cx="210960" cy="417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B0420FB-97DF-F710-5355-67723C01341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31650" y="5341769"/>
                  <a:ext cx="2286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A43809D-3640-D40F-9766-E817ACDF8269}"/>
                    </a:ext>
                  </a:extLst>
                </p14:cNvPr>
                <p14:cNvContentPartPr/>
                <p14:nvPr/>
              </p14:nvContentPartPr>
              <p14:xfrm>
                <a:off x="1554370" y="5199929"/>
                <a:ext cx="273240" cy="288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A43809D-3640-D40F-9766-E817ACDF826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545370" y="5190929"/>
                  <a:ext cx="2908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B2100D4-BF7C-4D01-D820-C4C32F1B6E26}"/>
                    </a:ext>
                  </a:extLst>
                </p14:cNvPr>
                <p14:cNvContentPartPr/>
                <p14:nvPr/>
              </p14:nvContentPartPr>
              <p14:xfrm>
                <a:off x="1915810" y="5210009"/>
                <a:ext cx="818280" cy="3092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B2100D4-BF7C-4D01-D820-C4C32F1B6E2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907170" y="5201009"/>
                  <a:ext cx="8359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C2E8724-A808-D62C-6B5A-CBC5CA8BFBE8}"/>
                    </a:ext>
                  </a:extLst>
                </p14:cNvPr>
                <p14:cNvContentPartPr/>
                <p14:nvPr/>
              </p14:nvContentPartPr>
              <p14:xfrm>
                <a:off x="2910130" y="5152769"/>
                <a:ext cx="791280" cy="321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C2E8724-A808-D62C-6B5A-CBC5CA8BFBE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901490" y="5144129"/>
                  <a:ext cx="8089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DF012A9-74E8-05E4-B765-61D13AD72CE1}"/>
                    </a:ext>
                  </a:extLst>
                </p14:cNvPr>
                <p14:cNvContentPartPr/>
                <p14:nvPr/>
              </p14:nvContentPartPr>
              <p14:xfrm>
                <a:off x="2950450" y="5295689"/>
                <a:ext cx="165600" cy="39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DF012A9-74E8-05E4-B765-61D13AD72CE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941450" y="5286689"/>
                  <a:ext cx="18324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78543A73-EE66-FB04-B634-A8281C924E2F}"/>
                  </a:ext>
                </a:extLst>
              </p14:cNvPr>
              <p14:cNvContentPartPr/>
              <p14:nvPr/>
            </p14:nvContentPartPr>
            <p14:xfrm>
              <a:off x="1941010" y="6211529"/>
              <a:ext cx="1056960" cy="59364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78543A73-EE66-FB04-B634-A8281C924E2F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1932370" y="6202529"/>
                <a:ext cx="1074600" cy="61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A6EF8E10-B38F-A1A4-EBCB-54BCF8DB3785}"/>
              </a:ext>
            </a:extLst>
          </p:cNvPr>
          <p:cNvGrpSpPr/>
          <p:nvPr/>
        </p:nvGrpSpPr>
        <p:grpSpPr>
          <a:xfrm>
            <a:off x="376450" y="5662169"/>
            <a:ext cx="5166000" cy="1061640"/>
            <a:chOff x="376450" y="5662169"/>
            <a:chExt cx="5166000" cy="106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AD8B443-478C-CEBE-894F-8FE78914E745}"/>
                    </a:ext>
                  </a:extLst>
                </p14:cNvPr>
                <p14:cNvContentPartPr/>
                <p14:nvPr/>
              </p14:nvContentPartPr>
              <p14:xfrm>
                <a:off x="378970" y="5694569"/>
                <a:ext cx="989280" cy="350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AD8B443-478C-CEBE-894F-8FE78914E74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69970" y="5685929"/>
                  <a:ext cx="10069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A21B1BE-6BD0-13BD-174F-A7C5ADF9AED8}"/>
                    </a:ext>
                  </a:extLst>
                </p14:cNvPr>
                <p14:cNvContentPartPr/>
                <p14:nvPr/>
              </p14:nvContentPartPr>
              <p14:xfrm>
                <a:off x="1183930" y="5768009"/>
                <a:ext cx="266400" cy="33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A21B1BE-6BD0-13BD-174F-A7C5ADF9AED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75290" y="5759009"/>
                  <a:ext cx="284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E32686A-7563-8641-C050-61B51A31AA32}"/>
                    </a:ext>
                  </a:extLst>
                </p14:cNvPr>
                <p14:cNvContentPartPr/>
                <p14:nvPr/>
              </p14:nvContentPartPr>
              <p14:xfrm>
                <a:off x="1560490" y="5812649"/>
                <a:ext cx="958680" cy="3250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E32686A-7563-8641-C050-61B51A31AA3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551490" y="5804009"/>
                  <a:ext cx="9763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CD2AA66-0A97-193E-76B4-85A7E04D651B}"/>
                    </a:ext>
                  </a:extLst>
                </p14:cNvPr>
                <p14:cNvContentPartPr/>
                <p14:nvPr/>
              </p14:nvContentPartPr>
              <p14:xfrm>
                <a:off x="2729050" y="5662169"/>
                <a:ext cx="472680" cy="4917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CD2AA66-0A97-193E-76B4-85A7E04D651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720410" y="5653169"/>
                  <a:ext cx="49032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386A23E-C5E6-8952-5938-2D6E05F72CA7}"/>
                    </a:ext>
                  </a:extLst>
                </p14:cNvPr>
                <p14:cNvContentPartPr/>
                <p14:nvPr/>
              </p14:nvContentPartPr>
              <p14:xfrm>
                <a:off x="3399730" y="5683049"/>
                <a:ext cx="300240" cy="243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386A23E-C5E6-8952-5938-2D6E05F72CA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391090" y="5674049"/>
                  <a:ext cx="3178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A00B74F-5C0B-33C6-830C-2CB3E6DE9170}"/>
                    </a:ext>
                  </a:extLst>
                </p14:cNvPr>
                <p14:cNvContentPartPr/>
                <p14:nvPr/>
              </p14:nvContentPartPr>
              <p14:xfrm>
                <a:off x="3589450" y="5812289"/>
                <a:ext cx="59040" cy="2268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A00B74F-5C0B-33C6-830C-2CB3E6DE917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580450" y="5803649"/>
                  <a:ext cx="766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4E69DCE-3BF5-7388-7EB1-45441F9C9423}"/>
                    </a:ext>
                  </a:extLst>
                </p14:cNvPr>
                <p14:cNvContentPartPr/>
                <p14:nvPr/>
              </p14:nvContentPartPr>
              <p14:xfrm>
                <a:off x="409930" y="6225209"/>
                <a:ext cx="106920" cy="3621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4E69DCE-3BF5-7388-7EB1-45441F9C942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00930" y="6216569"/>
                  <a:ext cx="1245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B06008A-0953-A132-B501-83BD00C38329}"/>
                    </a:ext>
                  </a:extLst>
                </p14:cNvPr>
                <p14:cNvContentPartPr/>
                <p14:nvPr/>
              </p14:nvContentPartPr>
              <p14:xfrm>
                <a:off x="376450" y="6406289"/>
                <a:ext cx="230760" cy="19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B06008A-0953-A132-B501-83BD00C3832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67810" y="6397649"/>
                  <a:ext cx="248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A178D33-262F-C878-9BD6-37F131682479}"/>
                    </a:ext>
                  </a:extLst>
                </p14:cNvPr>
                <p14:cNvContentPartPr/>
                <p14:nvPr/>
              </p14:nvContentPartPr>
              <p14:xfrm>
                <a:off x="636370" y="6431849"/>
                <a:ext cx="68400" cy="120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A178D33-262F-C878-9BD6-37F13168247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27730" y="6422849"/>
                  <a:ext cx="86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E3799B2-3726-E155-228B-C8C9FBC3D3B1}"/>
                    </a:ext>
                  </a:extLst>
                </p14:cNvPr>
                <p14:cNvContentPartPr/>
                <p14:nvPr/>
              </p14:nvContentPartPr>
              <p14:xfrm>
                <a:off x="754090" y="6397649"/>
                <a:ext cx="164160" cy="1209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E3799B2-3726-E155-228B-C8C9FBC3D3B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45450" y="6388649"/>
                  <a:ext cx="181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2F68FD7-1ADF-4C0D-D978-8E8E77E4F044}"/>
                    </a:ext>
                  </a:extLst>
                </p14:cNvPr>
                <p14:cNvContentPartPr/>
                <p14:nvPr/>
              </p14:nvContentPartPr>
              <p14:xfrm>
                <a:off x="1151530" y="6142409"/>
                <a:ext cx="595440" cy="4446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2F68FD7-1ADF-4C0D-D978-8E8E77E4F04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42530" y="6133409"/>
                  <a:ext cx="61308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E831249-0769-FB2C-470B-B00DF0C9E062}"/>
                    </a:ext>
                  </a:extLst>
                </p14:cNvPr>
                <p14:cNvContentPartPr/>
                <p14:nvPr/>
              </p14:nvContentPartPr>
              <p14:xfrm>
                <a:off x="1166650" y="6262649"/>
                <a:ext cx="406440" cy="619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E831249-0769-FB2C-470B-B00DF0C9E06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58010" y="6254009"/>
                  <a:ext cx="424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C14BA05-277F-F0E5-BEA1-9D49C267C505}"/>
                    </a:ext>
                  </a:extLst>
                </p14:cNvPr>
                <p14:cNvContentPartPr/>
                <p14:nvPr/>
              </p14:nvContentPartPr>
              <p14:xfrm>
                <a:off x="3137650" y="6207209"/>
                <a:ext cx="420120" cy="369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C14BA05-277F-F0E5-BEA1-9D49C267C50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128650" y="6198569"/>
                  <a:ext cx="4377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9DF4FD2-4DFD-86B9-9D36-E1D7A86DEBBC}"/>
                    </a:ext>
                  </a:extLst>
                </p14:cNvPr>
                <p14:cNvContentPartPr/>
                <p14:nvPr/>
              </p14:nvContentPartPr>
              <p14:xfrm>
                <a:off x="3167530" y="6306929"/>
                <a:ext cx="264240" cy="11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9DF4FD2-4DFD-86B9-9D36-E1D7A86DEBB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158530" y="6298289"/>
                  <a:ext cx="281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252E11D-07D1-2DD0-2306-AF650F7209F3}"/>
                    </a:ext>
                  </a:extLst>
                </p14:cNvPr>
                <p14:cNvContentPartPr/>
                <p14:nvPr/>
              </p14:nvContentPartPr>
              <p14:xfrm>
                <a:off x="3717610" y="6186689"/>
                <a:ext cx="1311480" cy="5371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252E11D-07D1-2DD0-2306-AF650F7209F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708970" y="6178049"/>
                  <a:ext cx="132912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E077A8E-5FC3-5C8C-7980-35187A0CF863}"/>
                    </a:ext>
                  </a:extLst>
                </p14:cNvPr>
                <p14:cNvContentPartPr/>
                <p14:nvPr/>
              </p14:nvContentPartPr>
              <p14:xfrm>
                <a:off x="3876730" y="5833889"/>
                <a:ext cx="1665720" cy="3474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E077A8E-5FC3-5C8C-7980-35187A0CF86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867730" y="5824889"/>
                  <a:ext cx="1683360" cy="36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13902C53-110A-9ED9-56B0-32538023C785}"/>
                  </a:ext>
                </a:extLst>
              </p14:cNvPr>
              <p14:cNvContentPartPr/>
              <p14:nvPr/>
            </p14:nvContentPartPr>
            <p14:xfrm>
              <a:off x="9346930" y="4462289"/>
              <a:ext cx="128160" cy="97200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13902C53-110A-9ED9-56B0-32538023C785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9284290" y="4399289"/>
                <a:ext cx="253800" cy="10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20C111E6-31A0-8DF2-61CD-A57E620476C9}"/>
                  </a:ext>
                </a:extLst>
              </p14:cNvPr>
              <p14:cNvContentPartPr/>
              <p14:nvPr/>
            </p14:nvContentPartPr>
            <p14:xfrm>
              <a:off x="8119690" y="4460129"/>
              <a:ext cx="39960" cy="92268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20C111E6-31A0-8DF2-61CD-A57E620476C9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8056690" y="4397489"/>
                <a:ext cx="165600" cy="10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098BDD27-C649-7E69-5D82-4EB7FFA3AA15}"/>
                  </a:ext>
                </a:extLst>
              </p14:cNvPr>
              <p14:cNvContentPartPr/>
              <p14:nvPr/>
            </p14:nvContentPartPr>
            <p14:xfrm>
              <a:off x="8149570" y="5418089"/>
              <a:ext cx="64440" cy="900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098BDD27-C649-7E69-5D82-4EB7FFA3AA15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8086570" y="5355449"/>
                <a:ext cx="19008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AE17D5C6-1184-7E58-2A34-1C938F4680D2}"/>
              </a:ext>
            </a:extLst>
          </p:cNvPr>
          <p:cNvGrpSpPr/>
          <p:nvPr/>
        </p:nvGrpSpPr>
        <p:grpSpPr>
          <a:xfrm>
            <a:off x="9932290" y="4441049"/>
            <a:ext cx="93240" cy="1009080"/>
            <a:chOff x="9932290" y="4441049"/>
            <a:chExt cx="93240" cy="100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0A7EB1E-DDA6-A4E8-F04B-BED0A14DFA6C}"/>
                    </a:ext>
                  </a:extLst>
                </p14:cNvPr>
                <p14:cNvContentPartPr/>
                <p14:nvPr/>
              </p14:nvContentPartPr>
              <p14:xfrm>
                <a:off x="9932290" y="4441049"/>
                <a:ext cx="93240" cy="9820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0A7EB1E-DDA6-A4E8-F04B-BED0A14DFA6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869290" y="4378049"/>
                  <a:ext cx="218880" cy="11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11EDBF2-81D9-2DB3-EE8B-8E9D09D2F11E}"/>
                    </a:ext>
                  </a:extLst>
                </p14:cNvPr>
                <p14:cNvContentPartPr/>
                <p14:nvPr/>
              </p14:nvContentPartPr>
              <p14:xfrm>
                <a:off x="9947410" y="5446889"/>
                <a:ext cx="23040" cy="32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11EDBF2-81D9-2DB3-EE8B-8E9D09D2F11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884770" y="5384249"/>
                  <a:ext cx="14868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956384D9-B44D-C1B5-0B84-150258C63AFD}"/>
              </a:ext>
            </a:extLst>
          </p:cNvPr>
          <p:cNvGrpSpPr/>
          <p:nvPr/>
        </p:nvGrpSpPr>
        <p:grpSpPr>
          <a:xfrm>
            <a:off x="8305450" y="5051249"/>
            <a:ext cx="1216440" cy="387360"/>
            <a:chOff x="8305450" y="5051249"/>
            <a:chExt cx="121644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B2C4B3E-05D8-8BB8-1FC5-C5A5FB992EB4}"/>
                    </a:ext>
                  </a:extLst>
                </p14:cNvPr>
                <p14:cNvContentPartPr/>
                <p14:nvPr/>
              </p14:nvContentPartPr>
              <p14:xfrm>
                <a:off x="8305450" y="5215769"/>
                <a:ext cx="75600" cy="2066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B2C4B3E-05D8-8BB8-1FC5-C5A5FB992EB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296450" y="5207129"/>
                  <a:ext cx="932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3DAB85F-4944-FDB2-6DAB-773AB4896E37}"/>
                    </a:ext>
                  </a:extLst>
                </p14:cNvPr>
                <p14:cNvContentPartPr/>
                <p14:nvPr/>
              </p14:nvContentPartPr>
              <p14:xfrm>
                <a:off x="8395450" y="5234129"/>
                <a:ext cx="127440" cy="1368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3DAB85F-4944-FDB2-6DAB-773AB4896E3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386810" y="5225129"/>
                  <a:ext cx="145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B1624AD-FD1C-DA20-5556-D6456FA85D98}"/>
                    </a:ext>
                  </a:extLst>
                </p14:cNvPr>
                <p14:cNvContentPartPr/>
                <p14:nvPr/>
              </p14:nvContentPartPr>
              <p14:xfrm>
                <a:off x="8560330" y="5232689"/>
                <a:ext cx="79560" cy="1224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B1624AD-FD1C-DA20-5556-D6456FA85D9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551690" y="5223689"/>
                  <a:ext cx="97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D4EEA59-2E86-5B30-1C9D-078A816B9B9A}"/>
                    </a:ext>
                  </a:extLst>
                </p14:cNvPr>
                <p14:cNvContentPartPr/>
                <p14:nvPr/>
              </p14:nvContentPartPr>
              <p14:xfrm>
                <a:off x="8603530" y="5051249"/>
                <a:ext cx="26640" cy="285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D4EEA59-2E86-5B30-1C9D-078A816B9B9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594530" y="5042249"/>
                  <a:ext cx="442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E6308AA-636A-9377-AA6C-13858D845938}"/>
                    </a:ext>
                  </a:extLst>
                </p14:cNvPr>
                <p14:cNvContentPartPr/>
                <p14:nvPr/>
              </p14:nvContentPartPr>
              <p14:xfrm>
                <a:off x="8820610" y="5117849"/>
                <a:ext cx="701280" cy="3207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E6308AA-636A-9377-AA6C-13858D84593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811610" y="5109209"/>
                  <a:ext cx="718920" cy="33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9AA67E61-C9C3-1FE7-E610-04092E56BEB0}"/>
              </a:ext>
            </a:extLst>
          </p:cNvPr>
          <p:cNvGrpSpPr/>
          <p:nvPr/>
        </p:nvGrpSpPr>
        <p:grpSpPr>
          <a:xfrm>
            <a:off x="5041690" y="6361289"/>
            <a:ext cx="1900800" cy="358560"/>
            <a:chOff x="5041690" y="6361289"/>
            <a:chExt cx="190080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7DE3EE7-127D-A819-A9B8-7BB0C1DDF4AF}"/>
                    </a:ext>
                  </a:extLst>
                </p14:cNvPr>
                <p14:cNvContentPartPr/>
                <p14:nvPr/>
              </p14:nvContentPartPr>
              <p14:xfrm>
                <a:off x="5041690" y="6608969"/>
                <a:ext cx="92520" cy="1108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7DE3EE7-127D-A819-A9B8-7BB0C1DDF4A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033050" y="6600329"/>
                  <a:ext cx="110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AD4298D-8F6D-CA36-3557-BC9AB2E9029B}"/>
                    </a:ext>
                  </a:extLst>
                </p14:cNvPr>
                <p14:cNvContentPartPr/>
                <p14:nvPr/>
              </p14:nvContentPartPr>
              <p14:xfrm>
                <a:off x="5305570" y="6361289"/>
                <a:ext cx="409680" cy="2682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AD4298D-8F6D-CA36-3557-BC9AB2E9029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296570" y="6352649"/>
                  <a:ext cx="4273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FBEF0BD-3D4B-62D4-8A89-CB32132A92D8}"/>
                    </a:ext>
                  </a:extLst>
                </p14:cNvPr>
                <p14:cNvContentPartPr/>
                <p14:nvPr/>
              </p14:nvContentPartPr>
              <p14:xfrm>
                <a:off x="5933770" y="6388649"/>
                <a:ext cx="156960" cy="2628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FBEF0BD-3D4B-62D4-8A89-CB32132A92D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924770" y="6379649"/>
                  <a:ext cx="1746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B743245-B904-9051-163F-803E400F5CFE}"/>
                    </a:ext>
                  </a:extLst>
                </p14:cNvPr>
                <p14:cNvContentPartPr/>
                <p14:nvPr/>
              </p14:nvContentPartPr>
              <p14:xfrm>
                <a:off x="5951770" y="6536249"/>
                <a:ext cx="141840" cy="374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B743245-B904-9051-163F-803E400F5CF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942770" y="6527249"/>
                  <a:ext cx="159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2C09431-BE87-025B-AA43-B4F201021C22}"/>
                    </a:ext>
                  </a:extLst>
                </p14:cNvPr>
                <p14:cNvContentPartPr/>
                <p14:nvPr/>
              </p14:nvContentPartPr>
              <p14:xfrm>
                <a:off x="5941330" y="6362729"/>
                <a:ext cx="196560" cy="51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2C09431-BE87-025B-AA43-B4F201021C2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932690" y="6353729"/>
                  <a:ext cx="2142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D39D965-D219-9293-1FC7-738DF249080B}"/>
                    </a:ext>
                  </a:extLst>
                </p14:cNvPr>
                <p14:cNvContentPartPr/>
                <p14:nvPr/>
              </p14:nvContentPartPr>
              <p14:xfrm>
                <a:off x="6407890" y="6398009"/>
                <a:ext cx="168480" cy="190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D39D965-D219-9293-1FC7-738DF249080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399250" y="6389009"/>
                  <a:ext cx="186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A55C55F-6458-25D3-767B-81F213E54EC6}"/>
                    </a:ext>
                  </a:extLst>
                </p14:cNvPr>
                <p14:cNvContentPartPr/>
                <p14:nvPr/>
              </p14:nvContentPartPr>
              <p14:xfrm>
                <a:off x="6373690" y="6458129"/>
                <a:ext cx="159120" cy="532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A55C55F-6458-25D3-767B-81F213E54EC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365050" y="6449489"/>
                  <a:ext cx="176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8D181A7-B529-DF26-2454-8D3332090AD0}"/>
                    </a:ext>
                  </a:extLst>
                </p14:cNvPr>
                <p14:cNvContentPartPr/>
                <p14:nvPr/>
              </p14:nvContentPartPr>
              <p14:xfrm>
                <a:off x="6373690" y="6569009"/>
                <a:ext cx="165600" cy="248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8D181A7-B529-DF26-2454-8D3332090AD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365050" y="6560009"/>
                  <a:ext cx="183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0969365-5D1E-2006-8E0C-FE184B0A12DD}"/>
                    </a:ext>
                  </a:extLst>
                </p14:cNvPr>
                <p14:cNvContentPartPr/>
                <p14:nvPr/>
              </p14:nvContentPartPr>
              <p14:xfrm>
                <a:off x="6621370" y="6371729"/>
                <a:ext cx="191160" cy="2516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0969365-5D1E-2006-8E0C-FE184B0A12D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612730" y="6363089"/>
                  <a:ext cx="2088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4C941EE-9077-BF9C-D516-CC065AE27BAD}"/>
                    </a:ext>
                  </a:extLst>
                </p14:cNvPr>
                <p14:cNvContentPartPr/>
                <p14:nvPr/>
              </p14:nvContentPartPr>
              <p14:xfrm>
                <a:off x="6924130" y="6608969"/>
                <a:ext cx="18360" cy="122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4C941EE-9077-BF9C-D516-CC065AE27BA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915130" y="6600329"/>
                  <a:ext cx="3600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25667C3A-1BBF-478D-BC04-DB439D091FE9}"/>
                  </a:ext>
                </a:extLst>
              </p14:cNvPr>
              <p14:cNvContentPartPr/>
              <p14:nvPr/>
            </p14:nvContentPartPr>
            <p14:xfrm>
              <a:off x="10181770" y="3609809"/>
              <a:ext cx="68760" cy="6480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25667C3A-1BBF-478D-BC04-DB439D091FE9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0173130" y="3600809"/>
                <a:ext cx="8640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8" name="Group 267">
            <a:extLst>
              <a:ext uri="{FF2B5EF4-FFF2-40B4-BE49-F238E27FC236}">
                <a16:creationId xmlns:a16="http://schemas.microsoft.com/office/drawing/2014/main" id="{014AC539-9B18-C2C3-5E17-CB55B7B961C6}"/>
              </a:ext>
            </a:extLst>
          </p:cNvPr>
          <p:cNvGrpSpPr/>
          <p:nvPr/>
        </p:nvGrpSpPr>
        <p:grpSpPr>
          <a:xfrm>
            <a:off x="608290" y="4012649"/>
            <a:ext cx="559080" cy="345960"/>
            <a:chOff x="608290" y="4012649"/>
            <a:chExt cx="55908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4666101-1AB5-AE40-B049-145448D363BB}"/>
                    </a:ext>
                  </a:extLst>
                </p14:cNvPr>
                <p14:cNvContentPartPr/>
                <p14:nvPr/>
              </p14:nvContentPartPr>
              <p14:xfrm>
                <a:off x="661930" y="4039649"/>
                <a:ext cx="54720" cy="2451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4666101-1AB5-AE40-B049-145448D363B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52930" y="4030649"/>
                  <a:ext cx="723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B6A2313-FCE3-C2D5-F57D-4446962723A7}"/>
                    </a:ext>
                  </a:extLst>
                </p14:cNvPr>
                <p14:cNvContentPartPr/>
                <p14:nvPr/>
              </p14:nvContentPartPr>
              <p14:xfrm>
                <a:off x="608290" y="4024529"/>
                <a:ext cx="210960" cy="748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B6A2313-FCE3-C2D5-F57D-4446962723A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99290" y="4015889"/>
                  <a:ext cx="228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58D9A32-4958-62CF-75CF-68CB3EC7D5BC}"/>
                    </a:ext>
                  </a:extLst>
                </p14:cNvPr>
                <p14:cNvContentPartPr/>
                <p14:nvPr/>
              </p14:nvContentPartPr>
              <p14:xfrm>
                <a:off x="813490" y="4012649"/>
                <a:ext cx="353880" cy="3459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58D9A32-4958-62CF-75CF-68CB3EC7D5B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04490" y="4004009"/>
                  <a:ext cx="3715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E279FAD-E79F-92E6-A883-B1C268F15ED6}"/>
                    </a:ext>
                  </a:extLst>
                </p14:cNvPr>
                <p14:cNvContentPartPr/>
                <p14:nvPr/>
              </p14:nvContentPartPr>
              <p14:xfrm>
                <a:off x="987370" y="4104809"/>
                <a:ext cx="41040" cy="29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E279FAD-E79F-92E6-A883-B1C268F15ED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78370" y="4096169"/>
                  <a:ext cx="586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35ABF176-BEE5-44B1-D975-B8BD789547F3}"/>
              </a:ext>
            </a:extLst>
          </p:cNvPr>
          <p:cNvGrpSpPr/>
          <p:nvPr/>
        </p:nvGrpSpPr>
        <p:grpSpPr>
          <a:xfrm>
            <a:off x="1452850" y="3979529"/>
            <a:ext cx="1224360" cy="329400"/>
            <a:chOff x="1452850" y="3979529"/>
            <a:chExt cx="122436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3AFAC0E-F50E-6068-864A-5A9485165E1F}"/>
                    </a:ext>
                  </a:extLst>
                </p14:cNvPr>
                <p14:cNvContentPartPr/>
                <p14:nvPr/>
              </p14:nvContentPartPr>
              <p14:xfrm>
                <a:off x="1452850" y="3979529"/>
                <a:ext cx="745560" cy="3294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3AFAC0E-F50E-6068-864A-5A9485165E1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443850" y="3970889"/>
                  <a:ext cx="7632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7BA90C0-7F57-C057-7792-0ECACDEAEEC3}"/>
                    </a:ext>
                  </a:extLst>
                </p14:cNvPr>
                <p14:cNvContentPartPr/>
                <p14:nvPr/>
              </p14:nvContentPartPr>
              <p14:xfrm>
                <a:off x="2443570" y="4187969"/>
                <a:ext cx="233640" cy="907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7BA90C0-7F57-C057-7792-0ECACDEAEEC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434930" y="4178969"/>
                  <a:ext cx="25128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AC03E0C6-8FBF-90F3-067A-A2863B292DC2}"/>
              </a:ext>
            </a:extLst>
          </p:cNvPr>
          <p:cNvGrpSpPr/>
          <p:nvPr/>
        </p:nvGrpSpPr>
        <p:grpSpPr>
          <a:xfrm>
            <a:off x="2842090" y="3935609"/>
            <a:ext cx="3727440" cy="488880"/>
            <a:chOff x="2842090" y="3935609"/>
            <a:chExt cx="372744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26A9B7D-D189-EAE0-FC2A-0193D952C351}"/>
                    </a:ext>
                  </a:extLst>
                </p14:cNvPr>
                <p14:cNvContentPartPr/>
                <p14:nvPr/>
              </p14:nvContentPartPr>
              <p14:xfrm>
                <a:off x="2842090" y="4139369"/>
                <a:ext cx="1457280" cy="1767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26A9B7D-D189-EAE0-FC2A-0193D952C35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833090" y="4130729"/>
                  <a:ext cx="14749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AAC782A-C842-312E-D538-AFD503190BE7}"/>
                    </a:ext>
                  </a:extLst>
                </p14:cNvPr>
                <p14:cNvContentPartPr/>
                <p14:nvPr/>
              </p14:nvContentPartPr>
              <p14:xfrm>
                <a:off x="4398010" y="3982409"/>
                <a:ext cx="793080" cy="4420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AAC782A-C842-312E-D538-AFD503190BE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389010" y="3973409"/>
                  <a:ext cx="81072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3A4EE87-6B1F-EA91-A3C0-8D18FE2FE7B9}"/>
                    </a:ext>
                  </a:extLst>
                </p14:cNvPr>
                <p14:cNvContentPartPr/>
                <p14:nvPr/>
              </p14:nvContentPartPr>
              <p14:xfrm>
                <a:off x="2905450" y="4362929"/>
                <a:ext cx="1118160" cy="568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3A4EE87-6B1F-EA91-A3C0-8D18FE2FE7B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896810" y="4354289"/>
                  <a:ext cx="1135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48C2B1B1-05F7-1550-DB2E-590C78F612B4}"/>
                    </a:ext>
                  </a:extLst>
                </p14:cNvPr>
                <p14:cNvContentPartPr/>
                <p14:nvPr/>
              </p14:nvContentPartPr>
              <p14:xfrm>
                <a:off x="4528330" y="4376249"/>
                <a:ext cx="546120" cy="306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48C2B1B1-05F7-1550-DB2E-590C78F612B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519690" y="4367609"/>
                  <a:ext cx="563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5CE1A51-FBA0-9FA4-08E9-BDE834E9E55C}"/>
                    </a:ext>
                  </a:extLst>
                </p14:cNvPr>
                <p14:cNvContentPartPr/>
                <p14:nvPr/>
              </p14:nvContentPartPr>
              <p14:xfrm>
                <a:off x="5406730" y="4003289"/>
                <a:ext cx="419040" cy="3812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5CE1A51-FBA0-9FA4-08E9-BDE834E9E55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398090" y="3994289"/>
                  <a:ext cx="4366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AC06BB67-8C4F-2B31-C4CB-B6BC432B8677}"/>
                    </a:ext>
                  </a:extLst>
                </p14:cNvPr>
                <p14:cNvContentPartPr/>
                <p14:nvPr/>
              </p14:nvContentPartPr>
              <p14:xfrm>
                <a:off x="5483410" y="4107329"/>
                <a:ext cx="185040" cy="410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AC06BB67-8C4F-2B31-C4CB-B6BC432B867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474410" y="4098329"/>
                  <a:ext cx="202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CAE4FCC-5B2C-4604-7F20-0BF138BDD4D4}"/>
                    </a:ext>
                  </a:extLst>
                </p14:cNvPr>
                <p14:cNvContentPartPr/>
                <p14:nvPr/>
              </p14:nvContentPartPr>
              <p14:xfrm>
                <a:off x="6057970" y="3935609"/>
                <a:ext cx="511560" cy="3675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CAE4FCC-5B2C-4604-7F20-0BF138BDD4D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049330" y="3926969"/>
                  <a:ext cx="5292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7BC2788-CD3F-57DD-F249-716C557C6955}"/>
                    </a:ext>
                  </a:extLst>
                </p14:cNvPr>
                <p14:cNvContentPartPr/>
                <p14:nvPr/>
              </p14:nvContentPartPr>
              <p14:xfrm>
                <a:off x="6126370" y="4041449"/>
                <a:ext cx="276840" cy="824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7BC2788-CD3F-57DD-F249-716C557C695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117370" y="4032809"/>
                  <a:ext cx="29448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586A0C86-EDE3-633A-F3A2-F509F0B41A8C}"/>
                  </a:ext>
                </a:extLst>
              </p14:cNvPr>
              <p14:cNvContentPartPr/>
              <p14:nvPr/>
            </p14:nvContentPartPr>
            <p14:xfrm>
              <a:off x="6817930" y="4111289"/>
              <a:ext cx="1019160" cy="37836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586A0C86-EDE3-633A-F3A2-F509F0B41A8C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6808930" y="4102649"/>
                <a:ext cx="1036800" cy="39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oup 288">
            <a:extLst>
              <a:ext uri="{FF2B5EF4-FFF2-40B4-BE49-F238E27FC236}">
                <a16:creationId xmlns:a16="http://schemas.microsoft.com/office/drawing/2014/main" id="{F4FAC821-77D7-CFD5-D8DB-98BFF1DEE21E}"/>
              </a:ext>
            </a:extLst>
          </p:cNvPr>
          <p:cNvGrpSpPr/>
          <p:nvPr/>
        </p:nvGrpSpPr>
        <p:grpSpPr>
          <a:xfrm>
            <a:off x="7971010" y="3826169"/>
            <a:ext cx="3198960" cy="639720"/>
            <a:chOff x="7971010" y="3826169"/>
            <a:chExt cx="3198960" cy="63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A48D1AB-D690-987B-5092-26AE0867C3F0}"/>
                    </a:ext>
                  </a:extLst>
                </p14:cNvPr>
                <p14:cNvContentPartPr/>
                <p14:nvPr/>
              </p14:nvContentPartPr>
              <p14:xfrm>
                <a:off x="7971010" y="3826169"/>
                <a:ext cx="1636200" cy="6397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A48D1AB-D690-987B-5092-26AE0867C3F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962370" y="3817169"/>
                  <a:ext cx="1653840" cy="65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20E72971-8957-0E3C-6B2D-499730D9FD63}"/>
                    </a:ext>
                  </a:extLst>
                </p14:cNvPr>
                <p14:cNvContentPartPr/>
                <p14:nvPr/>
              </p14:nvContentPartPr>
              <p14:xfrm>
                <a:off x="8703970" y="3961889"/>
                <a:ext cx="570240" cy="223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20E72971-8957-0E3C-6B2D-499730D9FD6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695330" y="3953249"/>
                  <a:ext cx="587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FCBC2275-1D56-B680-5E8E-5992F15E94A8}"/>
                    </a:ext>
                  </a:extLst>
                </p14:cNvPr>
                <p14:cNvContentPartPr/>
                <p14:nvPr/>
              </p14:nvContentPartPr>
              <p14:xfrm>
                <a:off x="9898810" y="3965849"/>
                <a:ext cx="275760" cy="4543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FCBC2275-1D56-B680-5E8E-5992F15E94A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889810" y="3956849"/>
                  <a:ext cx="29340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C0E95BE-39B7-33E8-A2A3-480A36576F05}"/>
                    </a:ext>
                  </a:extLst>
                </p14:cNvPr>
                <p14:cNvContentPartPr/>
                <p14:nvPr/>
              </p14:nvContentPartPr>
              <p14:xfrm>
                <a:off x="10519090" y="4021289"/>
                <a:ext cx="486720" cy="2322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C0E95BE-39B7-33E8-A2A3-480A36576F0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510450" y="4012289"/>
                  <a:ext cx="5043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AB850B58-E6C5-3D33-E1BF-9707923B3B60}"/>
                    </a:ext>
                  </a:extLst>
                </p14:cNvPr>
                <p14:cNvContentPartPr/>
                <p14:nvPr/>
              </p14:nvContentPartPr>
              <p14:xfrm>
                <a:off x="11077090" y="4213889"/>
                <a:ext cx="92880" cy="918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AB850B58-E6C5-3D33-E1BF-9707923B3B6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068450" y="4204889"/>
                  <a:ext cx="11052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3BFEC62-FFB2-2A49-E3AC-C3A1A5116794}"/>
                  </a:ext>
                </a:extLst>
              </p14:cNvPr>
              <p14:cNvContentPartPr/>
              <p14:nvPr/>
            </p14:nvContentPartPr>
            <p14:xfrm>
              <a:off x="6120677" y="6621616"/>
              <a:ext cx="302040" cy="236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3BFEC62-FFB2-2A49-E3AC-C3A1A5116794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6112037" y="6612616"/>
                <a:ext cx="319680" cy="25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B6C6F2C-34AF-48AF-0B90-CB7747716CA2}"/>
              </a:ext>
            </a:extLst>
          </p:cNvPr>
          <p:cNvGrpSpPr/>
          <p:nvPr/>
        </p:nvGrpSpPr>
        <p:grpSpPr>
          <a:xfrm>
            <a:off x="6070277" y="5990158"/>
            <a:ext cx="496800" cy="411480"/>
            <a:chOff x="6070277" y="5990158"/>
            <a:chExt cx="49680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98DBC31-3A06-C679-F728-8C3D5FB3265A}"/>
                    </a:ext>
                  </a:extLst>
                </p14:cNvPr>
                <p14:cNvContentPartPr/>
                <p14:nvPr/>
              </p14:nvContentPartPr>
              <p14:xfrm>
                <a:off x="6121037" y="6173038"/>
                <a:ext cx="95400" cy="151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98DBC31-3A06-C679-F728-8C3D5FB3265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112037" y="6164038"/>
                  <a:ext cx="113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AF24B69-B28A-1F68-BC4C-2414C3B9DB44}"/>
                    </a:ext>
                  </a:extLst>
                </p14:cNvPr>
                <p14:cNvContentPartPr/>
                <p14:nvPr/>
              </p14:nvContentPartPr>
              <p14:xfrm>
                <a:off x="6263237" y="6212998"/>
                <a:ext cx="75960" cy="83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AF24B69-B28A-1F68-BC4C-2414C3B9DB4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254597" y="6203998"/>
                  <a:ext cx="93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0F27C31-084D-9B96-F398-72C7CB554E65}"/>
                    </a:ext>
                  </a:extLst>
                </p14:cNvPr>
                <p14:cNvContentPartPr/>
                <p14:nvPr/>
              </p14:nvContentPartPr>
              <p14:xfrm>
                <a:off x="6309317" y="6026158"/>
                <a:ext cx="55080" cy="10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0F27C31-084D-9B96-F398-72C7CB554E6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300317" y="6017518"/>
                  <a:ext cx="72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FB3BB81-9EB8-3A5C-70D5-C111158D3D8E}"/>
                    </a:ext>
                  </a:extLst>
                </p14:cNvPr>
                <p14:cNvContentPartPr/>
                <p14:nvPr/>
              </p14:nvContentPartPr>
              <p14:xfrm>
                <a:off x="6346757" y="6131278"/>
                <a:ext cx="43200" cy="51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FB3BB81-9EB8-3A5C-70D5-C111158D3D8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338117" y="6122638"/>
                  <a:ext cx="608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0A8E1D6-EFB6-8F5B-7AFF-3D70DA1C8B5B}"/>
                    </a:ext>
                  </a:extLst>
                </p14:cNvPr>
                <p14:cNvContentPartPr/>
                <p14:nvPr/>
              </p14:nvContentPartPr>
              <p14:xfrm>
                <a:off x="6070277" y="6125878"/>
                <a:ext cx="54000" cy="275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0A8E1D6-EFB6-8F5B-7AFF-3D70DA1C8B5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061637" y="6117238"/>
                  <a:ext cx="716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7337D2A-FCCF-6E30-0FE0-25E5A3DFF400}"/>
                    </a:ext>
                  </a:extLst>
                </p14:cNvPr>
                <p14:cNvContentPartPr/>
                <p14:nvPr/>
              </p14:nvContentPartPr>
              <p14:xfrm>
                <a:off x="6380957" y="5990158"/>
                <a:ext cx="186120" cy="323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7337D2A-FCCF-6E30-0FE0-25E5A3DFF40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371957" y="5981518"/>
                  <a:ext cx="203760" cy="341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2505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CB5849D-4643-959E-FAD3-E37087D60A1E}"/>
              </a:ext>
            </a:extLst>
          </p:cNvPr>
          <p:cNvGrpSpPr/>
          <p:nvPr/>
        </p:nvGrpSpPr>
        <p:grpSpPr>
          <a:xfrm>
            <a:off x="1029850" y="144449"/>
            <a:ext cx="489960" cy="401040"/>
            <a:chOff x="1029850" y="144449"/>
            <a:chExt cx="48996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AD0F19E-02B3-1B06-04B9-D799372A16E9}"/>
                    </a:ext>
                  </a:extLst>
                </p14:cNvPr>
                <p14:cNvContentPartPr/>
                <p14:nvPr/>
              </p14:nvContentPartPr>
              <p14:xfrm>
                <a:off x="1061170" y="253169"/>
                <a:ext cx="82440" cy="267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AD0F19E-02B3-1B06-04B9-D799372A16E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52170" y="244169"/>
                  <a:ext cx="1000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8BE859B-BC0F-C486-7F45-01468FC6C6A7}"/>
                    </a:ext>
                  </a:extLst>
                </p14:cNvPr>
                <p14:cNvContentPartPr/>
                <p14:nvPr/>
              </p14:nvContentPartPr>
              <p14:xfrm>
                <a:off x="1029850" y="158489"/>
                <a:ext cx="262080" cy="112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8BE859B-BC0F-C486-7F45-01468FC6C6A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21210" y="149489"/>
                  <a:ext cx="279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5CF68F-3703-06E5-EEF4-3704F3B7684F}"/>
                    </a:ext>
                  </a:extLst>
                </p14:cNvPr>
                <p14:cNvContentPartPr/>
                <p14:nvPr/>
              </p14:nvContentPartPr>
              <p14:xfrm>
                <a:off x="1205530" y="144449"/>
                <a:ext cx="144360" cy="392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5CF68F-3703-06E5-EEF4-3704F3B7684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96890" y="135449"/>
                  <a:ext cx="16200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EF0F7B2-403B-81AC-5378-31CDD242B7BF}"/>
                    </a:ext>
                  </a:extLst>
                </p14:cNvPr>
                <p14:cNvContentPartPr/>
                <p14:nvPr/>
              </p14:nvContentPartPr>
              <p14:xfrm>
                <a:off x="1390930" y="407609"/>
                <a:ext cx="128880" cy="137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EF0F7B2-403B-81AC-5378-31CDD242B7B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82290" y="398969"/>
                  <a:ext cx="14652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CBC49B-5FB2-C90F-CBF1-356A10216BF6}"/>
              </a:ext>
            </a:extLst>
          </p:cNvPr>
          <p:cNvGrpSpPr/>
          <p:nvPr/>
        </p:nvGrpSpPr>
        <p:grpSpPr>
          <a:xfrm>
            <a:off x="1885570" y="166409"/>
            <a:ext cx="501840" cy="422640"/>
            <a:chOff x="1885570" y="166409"/>
            <a:chExt cx="50184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55B89FF-876C-D250-68FE-8DE1F3A001F6}"/>
                    </a:ext>
                  </a:extLst>
                </p14:cNvPr>
                <p14:cNvContentPartPr/>
                <p14:nvPr/>
              </p14:nvContentPartPr>
              <p14:xfrm>
                <a:off x="1885570" y="262169"/>
                <a:ext cx="159120" cy="32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55B89FF-876C-D250-68FE-8DE1F3A001F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76570" y="253529"/>
                  <a:ext cx="1767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13EB19F-2474-0D5A-CC43-2C6A27DECC13}"/>
                    </a:ext>
                  </a:extLst>
                </p14:cNvPr>
                <p14:cNvContentPartPr/>
                <p14:nvPr/>
              </p14:nvContentPartPr>
              <p14:xfrm>
                <a:off x="2092930" y="430649"/>
                <a:ext cx="111960" cy="134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13EB19F-2474-0D5A-CC43-2C6A27DECC1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84290" y="421649"/>
                  <a:ext cx="129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D4B056D-FDF1-E9B8-0CC8-628F3EC77237}"/>
                    </a:ext>
                  </a:extLst>
                </p14:cNvPr>
                <p14:cNvContentPartPr/>
                <p14:nvPr/>
              </p14:nvContentPartPr>
              <p14:xfrm>
                <a:off x="2272930" y="166409"/>
                <a:ext cx="114480" cy="80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D4B056D-FDF1-E9B8-0CC8-628F3EC7723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63930" y="157769"/>
                  <a:ext cx="132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7A391D5-0AA4-35DA-3F24-2F262B72D38A}"/>
                    </a:ext>
                  </a:extLst>
                </p14:cNvPr>
                <p14:cNvContentPartPr/>
                <p14:nvPr/>
              </p14:nvContentPartPr>
              <p14:xfrm>
                <a:off x="2277610" y="265049"/>
                <a:ext cx="101880" cy="84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7A391D5-0AA4-35DA-3F24-2F262B72D38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68610" y="256049"/>
                  <a:ext cx="11952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A3BFC5A-9F1E-00D6-C869-7F69821EFC0A}"/>
              </a:ext>
            </a:extLst>
          </p:cNvPr>
          <p:cNvGrpSpPr/>
          <p:nvPr/>
        </p:nvGrpSpPr>
        <p:grpSpPr>
          <a:xfrm>
            <a:off x="2683330" y="110249"/>
            <a:ext cx="2468880" cy="509400"/>
            <a:chOff x="2683330" y="110249"/>
            <a:chExt cx="2468880" cy="5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7D4FB7C-62E8-29F1-3C04-2076702B26E2}"/>
                    </a:ext>
                  </a:extLst>
                </p14:cNvPr>
                <p14:cNvContentPartPr/>
                <p14:nvPr/>
              </p14:nvContentPartPr>
              <p14:xfrm>
                <a:off x="2683330" y="157049"/>
                <a:ext cx="607680" cy="462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7D4FB7C-62E8-29F1-3C04-2076702B26E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74690" y="148049"/>
                  <a:ext cx="62532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8A6A09E-94CF-B480-CE70-3C5D8CB86F28}"/>
                    </a:ext>
                  </a:extLst>
                </p14:cNvPr>
                <p14:cNvContentPartPr/>
                <p14:nvPr/>
              </p14:nvContentPartPr>
              <p14:xfrm>
                <a:off x="2979610" y="218969"/>
                <a:ext cx="20160" cy="11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8A6A09E-94CF-B480-CE70-3C5D8CB86F2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0970" y="210329"/>
                  <a:ext cx="37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C0C06D6-B25E-3B9C-0CA4-9C02B8DCA1F8}"/>
                    </a:ext>
                  </a:extLst>
                </p14:cNvPr>
                <p14:cNvContentPartPr/>
                <p14:nvPr/>
              </p14:nvContentPartPr>
              <p14:xfrm>
                <a:off x="3282010" y="157769"/>
                <a:ext cx="610560" cy="263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C0C06D6-B25E-3B9C-0CA4-9C02B8DCA1F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73370" y="149129"/>
                  <a:ext cx="6282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AA3C8E9-B6F4-03AF-4CF4-1FE93A9B36DA}"/>
                    </a:ext>
                  </a:extLst>
                </p14:cNvPr>
                <p14:cNvContentPartPr/>
                <p14:nvPr/>
              </p14:nvContentPartPr>
              <p14:xfrm>
                <a:off x="3543010" y="288089"/>
                <a:ext cx="48960" cy="30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AA3C8E9-B6F4-03AF-4CF4-1FE93A9B36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34370" y="279089"/>
                  <a:ext cx="66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996F8E1-DF8C-109D-373D-5A9AF20FD814}"/>
                    </a:ext>
                  </a:extLst>
                </p14:cNvPr>
                <p14:cNvContentPartPr/>
                <p14:nvPr/>
              </p14:nvContentPartPr>
              <p14:xfrm>
                <a:off x="3192010" y="204929"/>
                <a:ext cx="419040" cy="133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996F8E1-DF8C-109D-373D-5A9AF20FD81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83010" y="195929"/>
                  <a:ext cx="436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484A287-80CA-90B6-DE55-59E3BD1391C6}"/>
                    </a:ext>
                  </a:extLst>
                </p14:cNvPr>
                <p14:cNvContentPartPr/>
                <p14:nvPr/>
              </p14:nvContentPartPr>
              <p14:xfrm>
                <a:off x="4278850" y="202769"/>
                <a:ext cx="20880" cy="219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484A287-80CA-90B6-DE55-59E3BD1391C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69850" y="194129"/>
                  <a:ext cx="38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11BE747-C65E-B079-1D8B-15C77ACBD156}"/>
                    </a:ext>
                  </a:extLst>
                </p14:cNvPr>
                <p14:cNvContentPartPr/>
                <p14:nvPr/>
              </p14:nvContentPartPr>
              <p14:xfrm>
                <a:off x="4376050" y="263249"/>
                <a:ext cx="31320" cy="72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11BE747-C65E-B079-1D8B-15C77ACBD15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67410" y="254249"/>
                  <a:ext cx="48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150AC85-AAB8-34CF-5F84-527084B4AC6F}"/>
                    </a:ext>
                  </a:extLst>
                </p14:cNvPr>
                <p14:cNvContentPartPr/>
                <p14:nvPr/>
              </p14:nvContentPartPr>
              <p14:xfrm>
                <a:off x="4384690" y="250649"/>
                <a:ext cx="158040" cy="146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150AC85-AAB8-34CF-5F84-527084B4AC6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75690" y="241649"/>
                  <a:ext cx="175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721D127-1D60-5CDE-1F28-8CB96BE1EBA6}"/>
                    </a:ext>
                  </a:extLst>
                </p14:cNvPr>
                <p14:cNvContentPartPr/>
                <p14:nvPr/>
              </p14:nvContentPartPr>
              <p14:xfrm>
                <a:off x="4607530" y="186929"/>
                <a:ext cx="80280" cy="12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721D127-1D60-5CDE-1F28-8CB96BE1EBA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98530" y="177929"/>
                  <a:ext cx="97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60BCF90-CEFF-52BB-CCA8-93B6E325D534}"/>
                    </a:ext>
                  </a:extLst>
                </p14:cNvPr>
                <p14:cNvContentPartPr/>
                <p14:nvPr/>
              </p14:nvContentPartPr>
              <p14:xfrm>
                <a:off x="4822810" y="118169"/>
                <a:ext cx="10800" cy="168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60BCF90-CEFF-52BB-CCA8-93B6E325D53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13810" y="109169"/>
                  <a:ext cx="28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9B0A4E8-1758-1355-63BC-87E4BFAD4A7C}"/>
                    </a:ext>
                  </a:extLst>
                </p14:cNvPr>
                <p14:cNvContentPartPr/>
                <p14:nvPr/>
              </p14:nvContentPartPr>
              <p14:xfrm>
                <a:off x="4921090" y="110249"/>
                <a:ext cx="88200" cy="173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9B0A4E8-1758-1355-63BC-87E4BFAD4A7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12090" y="101609"/>
                  <a:ext cx="105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A4F3251-2B6B-755F-03A9-33B17B99567F}"/>
                    </a:ext>
                  </a:extLst>
                </p14:cNvPr>
                <p14:cNvContentPartPr/>
                <p14:nvPr/>
              </p14:nvContentPartPr>
              <p14:xfrm>
                <a:off x="5073010" y="347489"/>
                <a:ext cx="79200" cy="114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A4F3251-2B6B-755F-03A9-33B17B99567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64370" y="338489"/>
                  <a:ext cx="9684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6C6F676-E295-D34B-35A7-720A28C2558D}"/>
              </a:ext>
            </a:extLst>
          </p:cNvPr>
          <p:cNvGrpSpPr/>
          <p:nvPr/>
        </p:nvGrpSpPr>
        <p:grpSpPr>
          <a:xfrm>
            <a:off x="5631010" y="214289"/>
            <a:ext cx="210600" cy="192240"/>
            <a:chOff x="5631010" y="214289"/>
            <a:chExt cx="21060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B54A72B-6BDB-8674-80F3-D9B655004AD7}"/>
                    </a:ext>
                  </a:extLst>
                </p14:cNvPr>
                <p14:cNvContentPartPr/>
                <p14:nvPr/>
              </p14:nvContentPartPr>
              <p14:xfrm>
                <a:off x="5642530" y="315449"/>
                <a:ext cx="16200" cy="91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B54A72B-6BDB-8674-80F3-D9B655004AD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33890" y="306449"/>
                  <a:ext cx="33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13BAFD7-2A8E-B36D-F0F0-A6C31672AF2F}"/>
                    </a:ext>
                  </a:extLst>
                </p14:cNvPr>
                <p14:cNvContentPartPr/>
                <p14:nvPr/>
              </p14:nvContentPartPr>
              <p14:xfrm>
                <a:off x="5631010" y="214289"/>
                <a:ext cx="5040" cy="3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13BAFD7-2A8E-B36D-F0F0-A6C31672AF2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22010" y="205649"/>
                  <a:ext cx="22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1CF2C76-8002-187F-628D-3B80ABFBD1EA}"/>
                    </a:ext>
                  </a:extLst>
                </p14:cNvPr>
                <p14:cNvContentPartPr/>
                <p14:nvPr/>
              </p14:nvContentPartPr>
              <p14:xfrm>
                <a:off x="5774650" y="277649"/>
                <a:ext cx="66960" cy="121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1CF2C76-8002-187F-628D-3B80ABFBD1E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65650" y="269009"/>
                  <a:ext cx="8460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50D0EEC-8E03-4482-8CD0-ABB4F59663E3}"/>
                  </a:ext>
                </a:extLst>
              </p14:cNvPr>
              <p14:cNvContentPartPr/>
              <p14:nvPr/>
            </p14:nvContentPartPr>
            <p14:xfrm>
              <a:off x="6168130" y="100889"/>
              <a:ext cx="912960" cy="489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50D0EEC-8E03-4482-8CD0-ABB4F59663E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59130" y="91889"/>
                <a:ext cx="930600" cy="50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A6693E0D-C037-F4D4-A584-A32F7CF632CE}"/>
              </a:ext>
            </a:extLst>
          </p:cNvPr>
          <p:cNvGrpSpPr/>
          <p:nvPr/>
        </p:nvGrpSpPr>
        <p:grpSpPr>
          <a:xfrm>
            <a:off x="7407610" y="102329"/>
            <a:ext cx="2943360" cy="325080"/>
            <a:chOff x="7407610" y="102329"/>
            <a:chExt cx="294336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BB6D261-A3BD-DD2D-5077-8D6F63B6DC77}"/>
                    </a:ext>
                  </a:extLst>
                </p14:cNvPr>
                <p14:cNvContentPartPr/>
                <p14:nvPr/>
              </p14:nvContentPartPr>
              <p14:xfrm>
                <a:off x="7407610" y="117449"/>
                <a:ext cx="822960" cy="274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BB6D261-A3BD-DD2D-5077-8D6F63B6DC7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98970" y="108809"/>
                  <a:ext cx="8406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8744E9A-C6A6-4A70-2DC1-7E8FF18D9FDD}"/>
                    </a:ext>
                  </a:extLst>
                </p14:cNvPr>
                <p14:cNvContentPartPr/>
                <p14:nvPr/>
              </p14:nvContentPartPr>
              <p14:xfrm>
                <a:off x="7451530" y="176129"/>
                <a:ext cx="351360" cy="86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8744E9A-C6A6-4A70-2DC1-7E8FF18D9FD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42890" y="167129"/>
                  <a:ext cx="369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9AB1E84-ACA2-870E-833C-2FD1BA306104}"/>
                    </a:ext>
                  </a:extLst>
                </p14:cNvPr>
                <p14:cNvContentPartPr/>
                <p14:nvPr/>
              </p14:nvContentPartPr>
              <p14:xfrm>
                <a:off x="8375290" y="114209"/>
                <a:ext cx="559440" cy="313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9AB1E84-ACA2-870E-833C-2FD1BA30610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66290" y="105569"/>
                  <a:ext cx="5770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FD7E9B1-DD43-F6D0-A1F4-7DA5FC0326A4}"/>
                    </a:ext>
                  </a:extLst>
                </p14:cNvPr>
                <p14:cNvContentPartPr/>
                <p14:nvPr/>
              </p14:nvContentPartPr>
              <p14:xfrm>
                <a:off x="8372770" y="254969"/>
                <a:ext cx="388440" cy="60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FD7E9B1-DD43-F6D0-A1F4-7DA5FC0326A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63770" y="246329"/>
                  <a:ext cx="406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A66EEAB-92A1-295E-6842-5EBB9C411BD7}"/>
                    </a:ext>
                  </a:extLst>
                </p14:cNvPr>
                <p14:cNvContentPartPr/>
                <p14:nvPr/>
              </p14:nvContentPartPr>
              <p14:xfrm>
                <a:off x="9086290" y="132929"/>
                <a:ext cx="615240" cy="262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A66EEAB-92A1-295E-6842-5EBB9C411BD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077290" y="124289"/>
                  <a:ext cx="6328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C16E07A-976C-9DBA-D716-EDAF2C7D7E81}"/>
                    </a:ext>
                  </a:extLst>
                </p14:cNvPr>
                <p14:cNvContentPartPr/>
                <p14:nvPr/>
              </p14:nvContentPartPr>
              <p14:xfrm>
                <a:off x="9518650" y="249209"/>
                <a:ext cx="8280" cy="7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C16E07A-976C-9DBA-D716-EDAF2C7D7E8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09650" y="240209"/>
                  <a:ext cx="25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C298012-9EE7-9E3F-90D7-5AF43F629836}"/>
                    </a:ext>
                  </a:extLst>
                </p14:cNvPr>
                <p14:cNvContentPartPr/>
                <p14:nvPr/>
              </p14:nvContentPartPr>
              <p14:xfrm>
                <a:off x="9053890" y="199889"/>
                <a:ext cx="364680" cy="108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C298012-9EE7-9E3F-90D7-5AF43F62983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44890" y="191249"/>
                  <a:ext cx="382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180AEAC-E106-96B4-24D1-77CC279B5330}"/>
                    </a:ext>
                  </a:extLst>
                </p14:cNvPr>
                <p14:cNvContentPartPr/>
                <p14:nvPr/>
              </p14:nvContentPartPr>
              <p14:xfrm>
                <a:off x="9874330" y="102329"/>
                <a:ext cx="438840" cy="266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180AEAC-E106-96B4-24D1-77CC279B533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865690" y="93689"/>
                  <a:ext cx="4564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457BB92-4736-14E6-A9B1-EDBA77AEE827}"/>
                    </a:ext>
                  </a:extLst>
                </p14:cNvPr>
                <p14:cNvContentPartPr/>
                <p14:nvPr/>
              </p14:nvContentPartPr>
              <p14:xfrm>
                <a:off x="10109050" y="195929"/>
                <a:ext cx="241920" cy="9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457BB92-4736-14E6-A9B1-EDBA77AEE82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100050" y="186929"/>
                  <a:ext cx="259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0DF154A-DDB8-468B-F10F-A5868E36DAFD}"/>
                    </a:ext>
                  </a:extLst>
                </p14:cNvPr>
                <p14:cNvContentPartPr/>
                <p14:nvPr/>
              </p14:nvContentPartPr>
              <p14:xfrm>
                <a:off x="9932650" y="159929"/>
                <a:ext cx="36360" cy="7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0DF154A-DDB8-468B-F10F-A5868E36DAF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923650" y="151289"/>
                  <a:ext cx="540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C2940D4-5B17-4195-5850-3E5DF5283E8C}"/>
              </a:ext>
            </a:extLst>
          </p:cNvPr>
          <p:cNvGrpSpPr/>
          <p:nvPr/>
        </p:nvGrpSpPr>
        <p:grpSpPr>
          <a:xfrm>
            <a:off x="265570" y="805409"/>
            <a:ext cx="876960" cy="335880"/>
            <a:chOff x="265570" y="805409"/>
            <a:chExt cx="87696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7155A59-CFD2-3470-D242-E994FFEBFF07}"/>
                    </a:ext>
                  </a:extLst>
                </p14:cNvPr>
                <p14:cNvContentPartPr/>
                <p14:nvPr/>
              </p14:nvContentPartPr>
              <p14:xfrm>
                <a:off x="350530" y="805409"/>
                <a:ext cx="562320" cy="307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7155A59-CFD2-3470-D242-E994FFEBFF0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1890" y="796769"/>
                  <a:ext cx="5799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5E2F758-05FB-C1CF-5045-59D16EC70B96}"/>
                    </a:ext>
                  </a:extLst>
                </p14:cNvPr>
                <p14:cNvContentPartPr/>
                <p14:nvPr/>
              </p14:nvContentPartPr>
              <p14:xfrm>
                <a:off x="762010" y="879569"/>
                <a:ext cx="380520" cy="261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5E2F758-05FB-C1CF-5045-59D16EC70B9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3370" y="870929"/>
                  <a:ext cx="3981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B101D04-DDAE-665E-3F40-6D16A880DD83}"/>
                    </a:ext>
                  </a:extLst>
                </p14:cNvPr>
                <p14:cNvContentPartPr/>
                <p14:nvPr/>
              </p14:nvContentPartPr>
              <p14:xfrm>
                <a:off x="265570" y="915209"/>
                <a:ext cx="359640" cy="86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B101D04-DDAE-665E-3F40-6D16A880DD8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6570" y="906569"/>
                  <a:ext cx="37728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15E4DF0-5615-8019-2E13-FBAE5FBB2D06}"/>
              </a:ext>
            </a:extLst>
          </p:cNvPr>
          <p:cNvGrpSpPr/>
          <p:nvPr/>
        </p:nvGrpSpPr>
        <p:grpSpPr>
          <a:xfrm>
            <a:off x="1413250" y="860489"/>
            <a:ext cx="689400" cy="325440"/>
            <a:chOff x="1413250" y="860489"/>
            <a:chExt cx="68940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E37170A-5844-84F6-55FB-5F98854F2B32}"/>
                    </a:ext>
                  </a:extLst>
                </p14:cNvPr>
                <p14:cNvContentPartPr/>
                <p14:nvPr/>
              </p14:nvContentPartPr>
              <p14:xfrm>
                <a:off x="1425850" y="860489"/>
                <a:ext cx="676800" cy="325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E37170A-5844-84F6-55FB-5F98854F2B3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16850" y="851849"/>
                  <a:ext cx="6944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5592ED3-122C-0010-BF68-35E421DB455D}"/>
                    </a:ext>
                  </a:extLst>
                </p14:cNvPr>
                <p14:cNvContentPartPr/>
                <p14:nvPr/>
              </p14:nvContentPartPr>
              <p14:xfrm>
                <a:off x="1413250" y="876329"/>
                <a:ext cx="475920" cy="115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5592ED3-122C-0010-BF68-35E421DB455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04250" y="867689"/>
                  <a:ext cx="49356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94CE998-B83C-72FC-6347-2BA9647A9822}"/>
                  </a:ext>
                </a:extLst>
              </p14:cNvPr>
              <p14:cNvContentPartPr/>
              <p14:nvPr/>
            </p14:nvContentPartPr>
            <p14:xfrm>
              <a:off x="6552970" y="1046609"/>
              <a:ext cx="21960" cy="316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94CE998-B83C-72FC-6347-2BA9647A982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43970" y="1037969"/>
                <a:ext cx="396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CEF6336-0007-A77A-75E1-192A7ED61E2B}"/>
                  </a:ext>
                </a:extLst>
              </p14:cNvPr>
              <p14:cNvContentPartPr/>
              <p14:nvPr/>
            </p14:nvContentPartPr>
            <p14:xfrm>
              <a:off x="2266450" y="1323089"/>
              <a:ext cx="1538640" cy="492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CEF6336-0007-A77A-75E1-192A7ED61E2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257810" y="1314449"/>
                <a:ext cx="1556280" cy="51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3E4A27B3-E78A-44AB-3C72-E09287CD4399}"/>
              </a:ext>
            </a:extLst>
          </p:cNvPr>
          <p:cNvGrpSpPr/>
          <p:nvPr/>
        </p:nvGrpSpPr>
        <p:grpSpPr>
          <a:xfrm>
            <a:off x="2532130" y="624329"/>
            <a:ext cx="3770280" cy="1006560"/>
            <a:chOff x="2532130" y="624329"/>
            <a:chExt cx="3770280" cy="100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03AAF1E-E755-695D-65DB-AFFBEB5E024E}"/>
                    </a:ext>
                  </a:extLst>
                </p14:cNvPr>
                <p14:cNvContentPartPr/>
                <p14:nvPr/>
              </p14:nvContentPartPr>
              <p14:xfrm>
                <a:off x="2532130" y="755369"/>
                <a:ext cx="986760" cy="525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03AAF1E-E755-695D-65DB-AFFBEB5E024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23130" y="746369"/>
                  <a:ext cx="100440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2E2291A-4E7C-B87B-F06C-2F4E2598B1CB}"/>
                    </a:ext>
                  </a:extLst>
                </p14:cNvPr>
                <p14:cNvContentPartPr/>
                <p14:nvPr/>
              </p14:nvContentPartPr>
              <p14:xfrm>
                <a:off x="3860170" y="728009"/>
                <a:ext cx="466920" cy="351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2E2291A-4E7C-B87B-F06C-2F4E2598B1C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51170" y="719009"/>
                  <a:ext cx="4845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5B77421-EA77-728F-B326-633D3DC7B9E1}"/>
                    </a:ext>
                  </a:extLst>
                </p14:cNvPr>
                <p14:cNvContentPartPr/>
                <p14:nvPr/>
              </p14:nvContentPartPr>
              <p14:xfrm>
                <a:off x="3829570" y="829169"/>
                <a:ext cx="225360" cy="41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5B77421-EA77-728F-B326-633D3DC7B9E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20570" y="820529"/>
                  <a:ext cx="243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F092E23-431E-AC88-5AE8-2C9FA6178717}"/>
                    </a:ext>
                  </a:extLst>
                </p14:cNvPr>
                <p14:cNvContentPartPr/>
                <p14:nvPr/>
              </p14:nvContentPartPr>
              <p14:xfrm>
                <a:off x="4428250" y="749609"/>
                <a:ext cx="939240" cy="430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F092E23-431E-AC88-5AE8-2C9FA617871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19250" y="740609"/>
                  <a:ext cx="95688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4C1BBE2-5890-541C-057D-9BCC6D3EFDD3}"/>
                    </a:ext>
                  </a:extLst>
                </p14:cNvPr>
                <p14:cNvContentPartPr/>
                <p14:nvPr/>
              </p14:nvContentPartPr>
              <p14:xfrm>
                <a:off x="5701930" y="723329"/>
                <a:ext cx="172800" cy="354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4C1BBE2-5890-541C-057D-9BCC6D3EFDD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693290" y="714329"/>
                  <a:ext cx="19044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7B5712F-ACA5-0F0F-964E-515FE0CC2F13}"/>
                    </a:ext>
                  </a:extLst>
                </p14:cNvPr>
                <p14:cNvContentPartPr/>
                <p14:nvPr/>
              </p14:nvContentPartPr>
              <p14:xfrm>
                <a:off x="5902450" y="900089"/>
                <a:ext cx="222480" cy="167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7B5712F-ACA5-0F0F-964E-515FE0CC2F1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893450" y="891449"/>
                  <a:ext cx="2401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B744E3B-9E26-6DB7-E64C-4BFF16C4FC74}"/>
                    </a:ext>
                  </a:extLst>
                </p14:cNvPr>
                <p14:cNvContentPartPr/>
                <p14:nvPr/>
              </p14:nvContentPartPr>
              <p14:xfrm>
                <a:off x="6162010" y="624329"/>
                <a:ext cx="140400" cy="120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B744E3B-9E26-6DB7-E64C-4BFF16C4FC7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53370" y="615329"/>
                  <a:ext cx="158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93011EE-4A64-E55E-8CCE-342A7F3FDD80}"/>
                    </a:ext>
                  </a:extLst>
                </p14:cNvPr>
                <p14:cNvContentPartPr/>
                <p14:nvPr/>
              </p14:nvContentPartPr>
              <p14:xfrm>
                <a:off x="6147250" y="730529"/>
                <a:ext cx="139320" cy="118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93011EE-4A64-E55E-8CCE-342A7F3FDD8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38610" y="721889"/>
                  <a:ext cx="156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55AB696-6A39-4F06-B7E7-9E0540A2EA11}"/>
                    </a:ext>
                  </a:extLst>
                </p14:cNvPr>
                <p14:cNvContentPartPr/>
                <p14:nvPr/>
              </p14:nvContentPartPr>
              <p14:xfrm>
                <a:off x="4001290" y="1192409"/>
                <a:ext cx="1385280" cy="438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55AB696-6A39-4F06-B7E7-9E0540A2EA1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92650" y="1183769"/>
                  <a:ext cx="1402920" cy="45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24AA030-CD78-431A-C8DC-EE417D8EAA0F}"/>
                  </a:ext>
                </a:extLst>
              </p14:cNvPr>
              <p14:cNvContentPartPr/>
              <p14:nvPr/>
            </p14:nvContentPartPr>
            <p14:xfrm>
              <a:off x="5693650" y="1449809"/>
              <a:ext cx="412920" cy="140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24AA030-CD78-431A-C8DC-EE417D8EAA0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85010" y="1440809"/>
                <a:ext cx="4305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9EC3717C-2C78-C5B6-4B6A-37625BE8A0B8}"/>
                  </a:ext>
                </a:extLst>
              </p14:cNvPr>
              <p14:cNvContentPartPr/>
              <p14:nvPr/>
            </p14:nvContentPartPr>
            <p14:xfrm>
              <a:off x="5844490" y="1312289"/>
              <a:ext cx="11880" cy="176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9EC3717C-2C78-C5B6-4B6A-37625BE8A0B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835850" y="1303649"/>
                <a:ext cx="295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3C2C380-2977-8BEC-E397-5A98D38313DA}"/>
                  </a:ext>
                </a:extLst>
              </p14:cNvPr>
              <p14:cNvContentPartPr/>
              <p14:nvPr/>
            </p14:nvContentPartPr>
            <p14:xfrm>
              <a:off x="6378370" y="1215449"/>
              <a:ext cx="1201680" cy="3585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3C2C380-2977-8BEC-E397-5A98D38313D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369370" y="1206809"/>
                <a:ext cx="1219320" cy="37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5A292250-24A3-C81B-95F0-45BDADB2783A}"/>
              </a:ext>
            </a:extLst>
          </p:cNvPr>
          <p:cNvGrpSpPr/>
          <p:nvPr/>
        </p:nvGrpSpPr>
        <p:grpSpPr>
          <a:xfrm>
            <a:off x="7843570" y="1071449"/>
            <a:ext cx="1102680" cy="465480"/>
            <a:chOff x="7843570" y="1071449"/>
            <a:chExt cx="110268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F6B4CB3-2CB8-1DDD-49DB-9ED795759A85}"/>
                    </a:ext>
                  </a:extLst>
                </p14:cNvPr>
                <p14:cNvContentPartPr/>
                <p14:nvPr/>
              </p14:nvContentPartPr>
              <p14:xfrm>
                <a:off x="7843570" y="1071449"/>
                <a:ext cx="1102680" cy="465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F6B4CB3-2CB8-1DDD-49DB-9ED795759A8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834570" y="1062449"/>
                  <a:ext cx="112032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FE9AAC7-0CE1-C57B-9D6C-93B984BDDDB7}"/>
                    </a:ext>
                  </a:extLst>
                </p14:cNvPr>
                <p14:cNvContentPartPr/>
                <p14:nvPr/>
              </p14:nvContentPartPr>
              <p14:xfrm>
                <a:off x="8610010" y="1175489"/>
                <a:ext cx="55440" cy="32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FE9AAC7-0CE1-C57B-9D6C-93B984BDDDB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01370" y="1166489"/>
                  <a:ext cx="7308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6150224-5AFF-DB09-EB63-7B86BCEBBF02}"/>
                  </a:ext>
                </a:extLst>
              </p14:cNvPr>
              <p14:cNvContentPartPr/>
              <p14:nvPr/>
            </p14:nvContentPartPr>
            <p14:xfrm>
              <a:off x="9282850" y="1192049"/>
              <a:ext cx="637200" cy="3027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6150224-5AFF-DB09-EB63-7B86BCEBBF0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274210" y="1183049"/>
                <a:ext cx="654840" cy="32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D41518E-5E1E-0040-BAE2-3301CC2A7802}"/>
              </a:ext>
            </a:extLst>
          </p:cNvPr>
          <p:cNvGrpSpPr/>
          <p:nvPr/>
        </p:nvGrpSpPr>
        <p:grpSpPr>
          <a:xfrm>
            <a:off x="387610" y="1341089"/>
            <a:ext cx="4735440" cy="1191600"/>
            <a:chOff x="387610" y="1341089"/>
            <a:chExt cx="4735440" cy="11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4E97F38-1AB3-891C-9310-0616F668A26D}"/>
                    </a:ext>
                  </a:extLst>
                </p14:cNvPr>
                <p14:cNvContentPartPr/>
                <p14:nvPr/>
              </p14:nvContentPartPr>
              <p14:xfrm>
                <a:off x="861010" y="1420649"/>
                <a:ext cx="173520" cy="302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4E97F38-1AB3-891C-9310-0616F668A26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2010" y="1412009"/>
                  <a:ext cx="1911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50F9DB6-E9DF-5922-D8BC-019AB326B20B}"/>
                    </a:ext>
                  </a:extLst>
                </p14:cNvPr>
                <p14:cNvContentPartPr/>
                <p14:nvPr/>
              </p14:nvContentPartPr>
              <p14:xfrm>
                <a:off x="1120570" y="1610729"/>
                <a:ext cx="74880" cy="140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50F9DB6-E9DF-5922-D8BC-019AB326B20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11570" y="1601729"/>
                  <a:ext cx="92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C46A5A9-BF25-EEDA-B25C-25B674CF2FE2}"/>
                    </a:ext>
                  </a:extLst>
                </p14:cNvPr>
                <p14:cNvContentPartPr/>
                <p14:nvPr/>
              </p14:nvContentPartPr>
              <p14:xfrm>
                <a:off x="1415410" y="1341089"/>
                <a:ext cx="609120" cy="451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C46A5A9-BF25-EEDA-B25C-25B674CF2FE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406770" y="1332089"/>
                  <a:ext cx="62676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807764C-E178-CD83-21BA-54BEE7FD831A}"/>
                    </a:ext>
                  </a:extLst>
                </p14:cNvPr>
                <p14:cNvContentPartPr/>
                <p14:nvPr/>
              </p14:nvContentPartPr>
              <p14:xfrm>
                <a:off x="1422610" y="1496609"/>
                <a:ext cx="427320" cy="80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807764C-E178-CD83-21BA-54BEE7FD831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13970" y="1487969"/>
                  <a:ext cx="444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9A45038-759B-8604-FF72-6B91F766B528}"/>
                    </a:ext>
                  </a:extLst>
                </p14:cNvPr>
                <p14:cNvContentPartPr/>
                <p14:nvPr/>
              </p14:nvContentPartPr>
              <p14:xfrm>
                <a:off x="387610" y="2035889"/>
                <a:ext cx="289080" cy="321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9A45038-759B-8604-FF72-6B91F766B52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8970" y="2027249"/>
                  <a:ext cx="3067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45E6F95-B58F-9E34-FC98-09EE7A2806CA}"/>
                    </a:ext>
                  </a:extLst>
                </p14:cNvPr>
                <p14:cNvContentPartPr/>
                <p14:nvPr/>
              </p14:nvContentPartPr>
              <p14:xfrm>
                <a:off x="556450" y="2108249"/>
                <a:ext cx="157680" cy="59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45E6F95-B58F-9E34-FC98-09EE7A2806C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7810" y="2099249"/>
                  <a:ext cx="175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46D9845-93B1-3E39-BAF8-6EE754213EC6}"/>
                    </a:ext>
                  </a:extLst>
                </p14:cNvPr>
                <p14:cNvContentPartPr/>
                <p14:nvPr/>
              </p14:nvContentPartPr>
              <p14:xfrm>
                <a:off x="419290" y="2091689"/>
                <a:ext cx="71640" cy="16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46D9845-93B1-3E39-BAF8-6EE754213EC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10290" y="2083049"/>
                  <a:ext cx="89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28BE136-8866-1F99-690A-F73B38708F76}"/>
                    </a:ext>
                  </a:extLst>
                </p14:cNvPr>
                <p14:cNvContentPartPr/>
                <p14:nvPr/>
              </p14:nvContentPartPr>
              <p14:xfrm>
                <a:off x="792970" y="2195729"/>
                <a:ext cx="117000" cy="122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28BE136-8866-1F99-690A-F73B38708F7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84330" y="2186729"/>
                  <a:ext cx="134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40BFA15-470C-264C-223F-CED7218C5EAB}"/>
                    </a:ext>
                  </a:extLst>
                </p14:cNvPr>
                <p14:cNvContentPartPr/>
                <p14:nvPr/>
              </p14:nvContentPartPr>
              <p14:xfrm>
                <a:off x="1308130" y="1978289"/>
                <a:ext cx="1275480" cy="524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40BFA15-470C-264C-223F-CED7218C5EA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299130" y="1969649"/>
                  <a:ext cx="129312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8F31FB6-5CA4-417E-667C-A4426A25259C}"/>
                    </a:ext>
                  </a:extLst>
                </p14:cNvPr>
                <p14:cNvContentPartPr/>
                <p14:nvPr/>
              </p14:nvContentPartPr>
              <p14:xfrm>
                <a:off x="2746330" y="1833569"/>
                <a:ext cx="928800" cy="456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8F31FB6-5CA4-417E-667C-A4426A25259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737690" y="1824569"/>
                  <a:ext cx="94644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D69F91E-4BE9-04BA-CD54-57BD5EA325BC}"/>
                    </a:ext>
                  </a:extLst>
                </p14:cNvPr>
                <p14:cNvContentPartPr/>
                <p14:nvPr/>
              </p14:nvContentPartPr>
              <p14:xfrm>
                <a:off x="3395770" y="1988369"/>
                <a:ext cx="255960" cy="19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D69F91E-4BE9-04BA-CD54-57BD5EA325B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387130" y="1979369"/>
                  <a:ext cx="273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FBBEAC8-B4CA-83F2-9744-7490D181B6F8}"/>
                    </a:ext>
                  </a:extLst>
                </p14:cNvPr>
                <p14:cNvContentPartPr/>
                <p14:nvPr/>
              </p14:nvContentPartPr>
              <p14:xfrm>
                <a:off x="3015610" y="1972889"/>
                <a:ext cx="288000" cy="44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FBBEAC8-B4CA-83F2-9744-7490D181B6F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06610" y="1963889"/>
                  <a:ext cx="305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85DD478-9805-35A4-DF86-EDCDC4DD5B5A}"/>
                    </a:ext>
                  </a:extLst>
                </p14:cNvPr>
                <p14:cNvContentPartPr/>
                <p14:nvPr/>
              </p14:nvContentPartPr>
              <p14:xfrm>
                <a:off x="3927490" y="2061809"/>
                <a:ext cx="1195560" cy="470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85DD478-9805-35A4-DF86-EDCDC4DD5B5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918850" y="2052809"/>
                  <a:ext cx="1213200" cy="48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CCA2B06-35A3-E62F-8129-7F61C3ED241D}"/>
              </a:ext>
            </a:extLst>
          </p:cNvPr>
          <p:cNvGrpSpPr/>
          <p:nvPr/>
        </p:nvGrpSpPr>
        <p:grpSpPr>
          <a:xfrm>
            <a:off x="5588170" y="1780289"/>
            <a:ext cx="3102120" cy="673920"/>
            <a:chOff x="5588170" y="1780289"/>
            <a:chExt cx="3102120" cy="67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8629A4B-CD47-61EC-C893-1AB66A82577B}"/>
                    </a:ext>
                  </a:extLst>
                </p14:cNvPr>
                <p14:cNvContentPartPr/>
                <p14:nvPr/>
              </p14:nvContentPartPr>
              <p14:xfrm>
                <a:off x="5588170" y="2061089"/>
                <a:ext cx="408600" cy="174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8629A4B-CD47-61EC-C893-1AB66A82577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79530" y="2052449"/>
                  <a:ext cx="426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48F18D7-B5DF-B1C8-3D99-84D42996D292}"/>
                    </a:ext>
                  </a:extLst>
                </p14:cNvPr>
                <p14:cNvContentPartPr/>
                <p14:nvPr/>
              </p14:nvContentPartPr>
              <p14:xfrm>
                <a:off x="5739370" y="1890809"/>
                <a:ext cx="19440" cy="24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48F18D7-B5DF-B1C8-3D99-84D42996D29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30370" y="1881809"/>
                  <a:ext cx="37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D54A17C-7F51-6044-603E-A1673BF034FE}"/>
                    </a:ext>
                  </a:extLst>
                </p14:cNvPr>
                <p14:cNvContentPartPr/>
                <p14:nvPr/>
              </p14:nvContentPartPr>
              <p14:xfrm>
                <a:off x="6307810" y="1855889"/>
                <a:ext cx="752400" cy="406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D54A17C-7F51-6044-603E-A1673BF034F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99170" y="1846889"/>
                  <a:ext cx="77004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DB446A4-6F00-1C12-0DE0-DA961446373D}"/>
                    </a:ext>
                  </a:extLst>
                </p14:cNvPr>
                <p14:cNvContentPartPr/>
                <p14:nvPr/>
              </p14:nvContentPartPr>
              <p14:xfrm>
                <a:off x="7330210" y="1780289"/>
                <a:ext cx="1360080" cy="673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DB446A4-6F00-1C12-0DE0-DA961446373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321570" y="1771649"/>
                  <a:ext cx="1377720" cy="6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6C68F24-4AB1-A2A2-D4B2-24CF6426A5E8}"/>
                    </a:ext>
                  </a:extLst>
                </p14:cNvPr>
                <p14:cNvContentPartPr/>
                <p14:nvPr/>
              </p14:nvContentPartPr>
              <p14:xfrm>
                <a:off x="8113570" y="1835729"/>
                <a:ext cx="69840" cy="17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6C68F24-4AB1-A2A2-D4B2-24CF6426A5E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104930" y="1827089"/>
                  <a:ext cx="874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9BE2A88-5345-9518-022F-BB1B95B84E51}"/>
              </a:ext>
            </a:extLst>
          </p:cNvPr>
          <p:cNvGrpSpPr/>
          <p:nvPr/>
        </p:nvGrpSpPr>
        <p:grpSpPr>
          <a:xfrm>
            <a:off x="9269170" y="1779569"/>
            <a:ext cx="2657520" cy="466920"/>
            <a:chOff x="9269170" y="1779569"/>
            <a:chExt cx="265752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53A089E-D281-B245-5484-65B6C081DF9A}"/>
                    </a:ext>
                  </a:extLst>
                </p14:cNvPr>
                <p14:cNvContentPartPr/>
                <p14:nvPr/>
              </p14:nvContentPartPr>
              <p14:xfrm>
                <a:off x="9269170" y="1779569"/>
                <a:ext cx="288720" cy="317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53A089E-D281-B245-5484-65B6C081DF9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260530" y="1770929"/>
                  <a:ext cx="3063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7301007-1023-8CD1-5AAF-1436A97AE529}"/>
                    </a:ext>
                  </a:extLst>
                </p14:cNvPr>
                <p14:cNvContentPartPr/>
                <p14:nvPr/>
              </p14:nvContentPartPr>
              <p14:xfrm>
                <a:off x="9730690" y="1932209"/>
                <a:ext cx="187920" cy="89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7301007-1023-8CD1-5AAF-1436A97AE52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721690" y="1923569"/>
                  <a:ext cx="205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0AF5C51-219C-1455-8B52-65ED4503F618}"/>
                    </a:ext>
                  </a:extLst>
                </p14:cNvPr>
                <p14:cNvContentPartPr/>
                <p14:nvPr/>
              </p14:nvContentPartPr>
              <p14:xfrm>
                <a:off x="10167370" y="1836089"/>
                <a:ext cx="38160" cy="285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0AF5C51-219C-1455-8B52-65ED4503F61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158370" y="1827449"/>
                  <a:ext cx="558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6D95742-90FB-F513-4B23-DC88D3A4C322}"/>
                    </a:ext>
                  </a:extLst>
                </p14:cNvPr>
                <p14:cNvContentPartPr/>
                <p14:nvPr/>
              </p14:nvContentPartPr>
              <p14:xfrm>
                <a:off x="10350610" y="1969649"/>
                <a:ext cx="187560" cy="60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6D95742-90FB-F513-4B23-DC88D3A4C32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341610" y="1961009"/>
                  <a:ext cx="205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90FF7A8-5E9B-65D5-88EF-ED75295599EE}"/>
                    </a:ext>
                  </a:extLst>
                </p14:cNvPr>
                <p14:cNvContentPartPr/>
                <p14:nvPr/>
              </p14:nvContentPartPr>
              <p14:xfrm>
                <a:off x="10667770" y="1833209"/>
                <a:ext cx="98640" cy="282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90FF7A8-5E9B-65D5-88EF-ED75295599E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659130" y="1824209"/>
                  <a:ext cx="1162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B0E8F39-072E-A337-51E6-1D1E5B5C6931}"/>
                    </a:ext>
                  </a:extLst>
                </p14:cNvPr>
                <p14:cNvContentPartPr/>
                <p14:nvPr/>
              </p14:nvContentPartPr>
              <p14:xfrm>
                <a:off x="10798450" y="1904129"/>
                <a:ext cx="207720" cy="192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B0E8F39-072E-A337-51E6-1D1E5B5C693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789810" y="1895129"/>
                  <a:ext cx="2253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68F593F-6445-36D7-3E51-2B3739A36257}"/>
                    </a:ext>
                  </a:extLst>
                </p14:cNvPr>
                <p14:cNvContentPartPr/>
                <p14:nvPr/>
              </p14:nvContentPartPr>
              <p14:xfrm>
                <a:off x="11073490" y="1881449"/>
                <a:ext cx="164160" cy="162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68F593F-6445-36D7-3E51-2B3739A3625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064850" y="1872449"/>
                  <a:ext cx="181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3BEC2AA-1F16-9BC5-1B42-71F549567262}"/>
                    </a:ext>
                  </a:extLst>
                </p14:cNvPr>
                <p14:cNvContentPartPr/>
                <p14:nvPr/>
              </p14:nvContentPartPr>
              <p14:xfrm>
                <a:off x="11322610" y="1984049"/>
                <a:ext cx="161280" cy="114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3BEC2AA-1F16-9BC5-1B42-71F54956726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313610" y="1975409"/>
                  <a:ext cx="178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95E35A3-5709-D541-537D-9546BF6381C7}"/>
                    </a:ext>
                  </a:extLst>
                </p14:cNvPr>
                <p14:cNvContentPartPr/>
                <p14:nvPr/>
              </p14:nvContentPartPr>
              <p14:xfrm>
                <a:off x="11555170" y="1811609"/>
                <a:ext cx="272880" cy="340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95E35A3-5709-D541-537D-9546BF6381C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546530" y="1802609"/>
                  <a:ext cx="2905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95EF18D-0FF4-969F-8692-7513A62DFAD9}"/>
                    </a:ext>
                  </a:extLst>
                </p14:cNvPr>
                <p14:cNvContentPartPr/>
                <p14:nvPr/>
              </p14:nvContentPartPr>
              <p14:xfrm>
                <a:off x="11824810" y="2227409"/>
                <a:ext cx="101880" cy="19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95EF18D-0FF4-969F-8692-7513A62DFAD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816170" y="2218769"/>
                  <a:ext cx="11952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80E62651-6559-C4FE-A258-501DC02DA15F}"/>
                  </a:ext>
                </a:extLst>
              </p14:cNvPr>
              <p14:cNvContentPartPr/>
              <p14:nvPr/>
            </p14:nvContentPartPr>
            <p14:xfrm>
              <a:off x="3351490" y="4017329"/>
              <a:ext cx="99720" cy="1810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80E62651-6559-C4FE-A258-501DC02DA15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342850" y="4008689"/>
                <a:ext cx="1173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4003D77-16F2-CE04-EEA3-B930DF0C0210}"/>
                  </a:ext>
                </a:extLst>
              </p14:cNvPr>
              <p14:cNvContentPartPr/>
              <p14:nvPr/>
            </p14:nvContentPartPr>
            <p14:xfrm>
              <a:off x="1255930" y="2663369"/>
              <a:ext cx="1497240" cy="9849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4003D77-16F2-CE04-EEA3-B930DF0C021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246930" y="2654369"/>
                <a:ext cx="1514880" cy="10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0D12FBF-8226-1879-684B-BD07A5218E83}"/>
              </a:ext>
            </a:extLst>
          </p:cNvPr>
          <p:cNvGrpSpPr/>
          <p:nvPr/>
        </p:nvGrpSpPr>
        <p:grpSpPr>
          <a:xfrm>
            <a:off x="578410" y="2785409"/>
            <a:ext cx="3781080" cy="1447560"/>
            <a:chOff x="578410" y="2785409"/>
            <a:chExt cx="3781080" cy="144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C3D7BFF-81D6-BB2E-94A8-6A0B31118ED4}"/>
                    </a:ext>
                  </a:extLst>
                </p14:cNvPr>
                <p14:cNvContentPartPr/>
                <p14:nvPr/>
              </p14:nvContentPartPr>
              <p14:xfrm>
                <a:off x="934810" y="2830409"/>
                <a:ext cx="1978920" cy="1095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C3D7BFF-81D6-BB2E-94A8-6A0B31118ED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26170" y="2821769"/>
                  <a:ext cx="1996560" cy="11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82C8270-E30E-5696-08C6-4B01DFB827F1}"/>
                    </a:ext>
                  </a:extLst>
                </p14:cNvPr>
                <p14:cNvContentPartPr/>
                <p14:nvPr/>
              </p14:nvContentPartPr>
              <p14:xfrm>
                <a:off x="3017770" y="3869009"/>
                <a:ext cx="14760" cy="283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82C8270-E30E-5696-08C6-4B01DFB827F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008770" y="3860369"/>
                  <a:ext cx="324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72AA0BB-5CB2-1CD5-2B95-2537EAFC7EBD}"/>
                    </a:ext>
                  </a:extLst>
                </p14:cNvPr>
                <p14:cNvContentPartPr/>
                <p14:nvPr/>
              </p14:nvContentPartPr>
              <p14:xfrm>
                <a:off x="2916970" y="3852089"/>
                <a:ext cx="220320" cy="35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72AA0BB-5CB2-1CD5-2B95-2537EAFC7EB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907970" y="3843089"/>
                  <a:ext cx="237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F8E1C42-ACEC-61B5-E476-62F8B6ADE129}"/>
                    </a:ext>
                  </a:extLst>
                </p14:cNvPr>
                <p14:cNvContentPartPr/>
                <p14:nvPr/>
              </p14:nvContentPartPr>
              <p14:xfrm>
                <a:off x="2361130" y="3983849"/>
                <a:ext cx="159480" cy="221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F8E1C42-ACEC-61B5-E476-62F8B6ADE12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352130" y="3975209"/>
                  <a:ext cx="1771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014A2F9-9E18-5F79-3FBD-79692C387928}"/>
                    </a:ext>
                  </a:extLst>
                </p14:cNvPr>
                <p14:cNvContentPartPr/>
                <p14:nvPr/>
              </p14:nvContentPartPr>
              <p14:xfrm>
                <a:off x="2569210" y="3990329"/>
                <a:ext cx="151920" cy="218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014A2F9-9E18-5F79-3FBD-79692C38792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560210" y="3981329"/>
                  <a:ext cx="1695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F00D005-E14D-B0A2-6083-9598D0E98A47}"/>
                    </a:ext>
                  </a:extLst>
                </p14:cNvPr>
                <p14:cNvContentPartPr/>
                <p14:nvPr/>
              </p14:nvContentPartPr>
              <p14:xfrm>
                <a:off x="3114250" y="4142969"/>
                <a:ext cx="53640" cy="83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F00D005-E14D-B0A2-6083-9598D0E98A4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105250" y="4133969"/>
                  <a:ext cx="71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63DF58C-E849-FDAE-2CF0-2C430144EB28}"/>
                    </a:ext>
                  </a:extLst>
                </p14:cNvPr>
                <p14:cNvContentPartPr/>
                <p14:nvPr/>
              </p14:nvContentPartPr>
              <p14:xfrm>
                <a:off x="3205690" y="4179329"/>
                <a:ext cx="149760" cy="52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63DF58C-E849-FDAE-2CF0-2C430144EB2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197050" y="4170329"/>
                  <a:ext cx="167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2BDF111-2590-31A9-60C7-22EA03C7019B}"/>
                    </a:ext>
                  </a:extLst>
                </p14:cNvPr>
                <p14:cNvContentPartPr/>
                <p14:nvPr/>
              </p14:nvContentPartPr>
              <p14:xfrm>
                <a:off x="578410" y="2785409"/>
                <a:ext cx="331560" cy="227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2BDF111-2590-31A9-60C7-22EA03C7019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69770" y="2776769"/>
                  <a:ext cx="349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85FD340-59B7-8849-59B6-49065D2E3BE9}"/>
                    </a:ext>
                  </a:extLst>
                </p14:cNvPr>
                <p14:cNvContentPartPr/>
                <p14:nvPr/>
              </p14:nvContentPartPr>
              <p14:xfrm>
                <a:off x="1913290" y="3695129"/>
                <a:ext cx="10080" cy="122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85FD340-59B7-8849-59B6-49065D2E3BE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904290" y="3686129"/>
                  <a:ext cx="27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733FB09-FC5D-F5DE-2E6E-0264552BD4E7}"/>
                    </a:ext>
                  </a:extLst>
                </p14:cNvPr>
                <p14:cNvContentPartPr/>
                <p14:nvPr/>
              </p14:nvContentPartPr>
              <p14:xfrm>
                <a:off x="3521770" y="3796649"/>
                <a:ext cx="126720" cy="436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733FB09-FC5D-F5DE-2E6E-0264552BD4E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513130" y="3788009"/>
                  <a:ext cx="1443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CA85D74-A200-51AB-5D0B-8AC7B3CD47D3}"/>
                    </a:ext>
                  </a:extLst>
                </p14:cNvPr>
                <p14:cNvContentPartPr/>
                <p14:nvPr/>
              </p14:nvContentPartPr>
              <p14:xfrm>
                <a:off x="3643810" y="3960089"/>
                <a:ext cx="193680" cy="229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CA85D74-A200-51AB-5D0B-8AC7B3CD47D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635170" y="3951089"/>
                  <a:ext cx="2113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FFD208E-E713-D8FC-BC31-041890A447DA}"/>
                    </a:ext>
                  </a:extLst>
                </p14:cNvPr>
                <p14:cNvContentPartPr/>
                <p14:nvPr/>
              </p14:nvContentPartPr>
              <p14:xfrm>
                <a:off x="3875290" y="4063409"/>
                <a:ext cx="115920" cy="131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FFD208E-E713-D8FC-BC31-041890A447D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866650" y="4054769"/>
                  <a:ext cx="133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92EA21A-E538-D15D-3D28-D7BA7C9B9DCF}"/>
                    </a:ext>
                  </a:extLst>
                </p14:cNvPr>
                <p14:cNvContentPartPr/>
                <p14:nvPr/>
              </p14:nvContentPartPr>
              <p14:xfrm>
                <a:off x="4043050" y="3947489"/>
                <a:ext cx="133200" cy="250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92EA21A-E538-D15D-3D28-D7BA7C9B9DC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034050" y="3938849"/>
                  <a:ext cx="1508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E893D1E-6346-8D58-29C1-E1CE8B94BD9D}"/>
                    </a:ext>
                  </a:extLst>
                </p14:cNvPr>
                <p14:cNvContentPartPr/>
                <p14:nvPr/>
              </p14:nvContentPartPr>
              <p14:xfrm>
                <a:off x="4272730" y="3747689"/>
                <a:ext cx="86760" cy="455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E893D1E-6346-8D58-29C1-E1CE8B94BD9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263730" y="3739049"/>
                  <a:ext cx="104400" cy="47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DD80A08-D99E-8C1B-A8CB-378F5C6FAB56}"/>
              </a:ext>
            </a:extLst>
          </p:cNvPr>
          <p:cNvGrpSpPr/>
          <p:nvPr/>
        </p:nvGrpSpPr>
        <p:grpSpPr>
          <a:xfrm>
            <a:off x="1725010" y="3970889"/>
            <a:ext cx="339480" cy="234720"/>
            <a:chOff x="1725010" y="3970889"/>
            <a:chExt cx="33948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42C581E-ED53-B7D3-1B34-2AC2D7BBC5B8}"/>
                    </a:ext>
                  </a:extLst>
                </p14:cNvPr>
                <p14:cNvContentPartPr/>
                <p14:nvPr/>
              </p14:nvContentPartPr>
              <p14:xfrm>
                <a:off x="1725010" y="4124609"/>
                <a:ext cx="28440" cy="57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42C581E-ED53-B7D3-1B34-2AC2D7BBC5B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716010" y="4115969"/>
                  <a:ext cx="46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2E6478E-85D6-9E8C-492D-30444CED25A8}"/>
                    </a:ext>
                  </a:extLst>
                </p14:cNvPr>
                <p14:cNvContentPartPr/>
                <p14:nvPr/>
              </p14:nvContentPartPr>
              <p14:xfrm>
                <a:off x="1858210" y="3995369"/>
                <a:ext cx="14760" cy="210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2E6478E-85D6-9E8C-492D-30444CED25A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849210" y="3986729"/>
                  <a:ext cx="324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766817E-833D-20AB-D79F-8B363ED9A25B}"/>
                    </a:ext>
                  </a:extLst>
                </p14:cNvPr>
                <p14:cNvContentPartPr/>
                <p14:nvPr/>
              </p14:nvContentPartPr>
              <p14:xfrm>
                <a:off x="1906810" y="3970889"/>
                <a:ext cx="19440" cy="209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766817E-833D-20AB-D79F-8B363ED9A25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897810" y="3962249"/>
                  <a:ext cx="370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75E6346-5DC1-8DC4-DCF6-1079D448960E}"/>
                    </a:ext>
                  </a:extLst>
                </p14:cNvPr>
                <p14:cNvContentPartPr/>
                <p14:nvPr/>
              </p14:nvContentPartPr>
              <p14:xfrm>
                <a:off x="1945690" y="4028129"/>
                <a:ext cx="118800" cy="159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75E6346-5DC1-8DC4-DCF6-1079D448960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936690" y="4019129"/>
                  <a:ext cx="13644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1EE82D6-7679-3E40-367B-08FE1BC92341}"/>
              </a:ext>
            </a:extLst>
          </p:cNvPr>
          <p:cNvGrpSpPr/>
          <p:nvPr/>
        </p:nvGrpSpPr>
        <p:grpSpPr>
          <a:xfrm>
            <a:off x="2132890" y="2792249"/>
            <a:ext cx="887040" cy="206280"/>
            <a:chOff x="2132890" y="2792249"/>
            <a:chExt cx="88704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D9EC37B-E8AC-8216-F79A-80E621B35924}"/>
                    </a:ext>
                  </a:extLst>
                </p14:cNvPr>
                <p14:cNvContentPartPr/>
                <p14:nvPr/>
              </p14:nvContentPartPr>
              <p14:xfrm>
                <a:off x="2132890" y="2826449"/>
                <a:ext cx="887040" cy="106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D9EC37B-E8AC-8216-F79A-80E621B3592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124250" y="2817449"/>
                  <a:ext cx="904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88F4A54-2550-B262-1B80-560CEFF93783}"/>
                    </a:ext>
                  </a:extLst>
                </p14:cNvPr>
                <p14:cNvContentPartPr/>
                <p14:nvPr/>
              </p14:nvContentPartPr>
              <p14:xfrm>
                <a:off x="2135410" y="2792249"/>
                <a:ext cx="185400" cy="206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88F4A54-2550-B262-1B80-560CEFF9378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126770" y="2783609"/>
                  <a:ext cx="203040" cy="22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7F760AE1-9577-8546-6763-D674C6FCB0D5}"/>
                  </a:ext>
                </a:extLst>
              </p14:cNvPr>
              <p14:cNvContentPartPr/>
              <p14:nvPr/>
            </p14:nvContentPartPr>
            <p14:xfrm>
              <a:off x="6444610" y="2690369"/>
              <a:ext cx="813240" cy="3596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7F760AE1-9577-8546-6763-D674C6FCB0D5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435610" y="2681369"/>
                <a:ext cx="830880" cy="37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2DC5388D-C812-2510-3C12-B28D3F9C4A73}"/>
              </a:ext>
            </a:extLst>
          </p:cNvPr>
          <p:cNvGrpSpPr/>
          <p:nvPr/>
        </p:nvGrpSpPr>
        <p:grpSpPr>
          <a:xfrm>
            <a:off x="3082930" y="2393009"/>
            <a:ext cx="7731000" cy="1310760"/>
            <a:chOff x="3082930" y="2393009"/>
            <a:chExt cx="7731000" cy="13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A460967-B709-74AB-4FE1-39E3E8AEAE26}"/>
                    </a:ext>
                  </a:extLst>
                </p14:cNvPr>
                <p14:cNvContentPartPr/>
                <p14:nvPr/>
              </p14:nvContentPartPr>
              <p14:xfrm>
                <a:off x="3082930" y="2542769"/>
                <a:ext cx="538200" cy="416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A460967-B709-74AB-4FE1-39E3E8AEAE2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073930" y="2534129"/>
                  <a:ext cx="5558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2421FBE-E2C4-A5AB-5A4D-FDE941A9AB7E}"/>
                    </a:ext>
                  </a:extLst>
                </p14:cNvPr>
                <p14:cNvContentPartPr/>
                <p14:nvPr/>
              </p14:nvContentPartPr>
              <p14:xfrm>
                <a:off x="3508810" y="2732129"/>
                <a:ext cx="23040" cy="19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2421FBE-E2C4-A5AB-5A4D-FDE941A9AB7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500170" y="2723489"/>
                  <a:ext cx="40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7ABDC47-4DF3-111C-7428-E1502A0A4FBD}"/>
                    </a:ext>
                  </a:extLst>
                </p14:cNvPr>
                <p14:cNvContentPartPr/>
                <p14:nvPr/>
              </p14:nvContentPartPr>
              <p14:xfrm>
                <a:off x="3105970" y="2703689"/>
                <a:ext cx="283680" cy="291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7ABDC47-4DF3-111C-7428-E1502A0A4FB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096970" y="2694689"/>
                  <a:ext cx="301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92E2FD9-6216-54A0-7289-3BFA52361008}"/>
                    </a:ext>
                  </a:extLst>
                </p14:cNvPr>
                <p14:cNvContentPartPr/>
                <p14:nvPr/>
              </p14:nvContentPartPr>
              <p14:xfrm>
                <a:off x="3726610" y="2752289"/>
                <a:ext cx="1880280" cy="204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92E2FD9-6216-54A0-7289-3BFA5236100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717610" y="2743289"/>
                  <a:ext cx="18979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68AD52E-C6B2-CFB0-CBD4-067F0B2FCB6C}"/>
                    </a:ext>
                  </a:extLst>
                </p14:cNvPr>
                <p14:cNvContentPartPr/>
                <p14:nvPr/>
              </p14:nvContentPartPr>
              <p14:xfrm>
                <a:off x="5814970" y="2731409"/>
                <a:ext cx="366480" cy="179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68AD52E-C6B2-CFB0-CBD4-067F0B2FCB6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806330" y="2722409"/>
                  <a:ext cx="384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485B37E-72CA-E168-AEB8-2420E947144A}"/>
                    </a:ext>
                  </a:extLst>
                </p14:cNvPr>
                <p14:cNvContentPartPr/>
                <p14:nvPr/>
              </p14:nvContentPartPr>
              <p14:xfrm>
                <a:off x="5870050" y="2605409"/>
                <a:ext cx="14760" cy="42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485B37E-72CA-E168-AEB8-2420E947144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861410" y="2596769"/>
                  <a:ext cx="324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F4B3243-AAD9-5782-D0B1-4124268870B3}"/>
                    </a:ext>
                  </a:extLst>
                </p14:cNvPr>
                <p14:cNvContentPartPr/>
                <p14:nvPr/>
              </p14:nvContentPartPr>
              <p14:xfrm>
                <a:off x="7567090" y="2393009"/>
                <a:ext cx="1043640" cy="544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F4B3243-AAD9-5782-D0B1-4124268870B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558450" y="2384369"/>
                  <a:ext cx="106128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8C32829-78F1-AECD-880E-10FA0B1482EA}"/>
                    </a:ext>
                  </a:extLst>
                </p14:cNvPr>
                <p14:cNvContentPartPr/>
                <p14:nvPr/>
              </p14:nvContentPartPr>
              <p14:xfrm>
                <a:off x="8702890" y="2736449"/>
                <a:ext cx="21240" cy="40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8C32829-78F1-AECD-880E-10FA0B1482E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693890" y="2727809"/>
                  <a:ext cx="38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8AEC2E3-76C0-F526-34A2-ABB6F364DE51}"/>
                    </a:ext>
                  </a:extLst>
                </p14:cNvPr>
                <p14:cNvContentPartPr/>
                <p14:nvPr/>
              </p14:nvContentPartPr>
              <p14:xfrm>
                <a:off x="5610490" y="3206969"/>
                <a:ext cx="475200" cy="417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8AEC2E3-76C0-F526-34A2-ABB6F364DE5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601850" y="3198329"/>
                  <a:ext cx="49284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A8075BA-1C15-6B85-F03F-7CBF2437A28F}"/>
                    </a:ext>
                  </a:extLst>
                </p14:cNvPr>
                <p14:cNvContentPartPr/>
                <p14:nvPr/>
              </p14:nvContentPartPr>
              <p14:xfrm>
                <a:off x="6225010" y="3075209"/>
                <a:ext cx="1077480" cy="628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A8075BA-1C15-6B85-F03F-7CBF2437A28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216010" y="3066209"/>
                  <a:ext cx="109512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EBEE95D-2786-013C-8309-18A99C58696D}"/>
                    </a:ext>
                  </a:extLst>
                </p14:cNvPr>
                <p14:cNvContentPartPr/>
                <p14:nvPr/>
              </p14:nvContentPartPr>
              <p14:xfrm>
                <a:off x="7596610" y="2999609"/>
                <a:ext cx="811800" cy="500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EBEE95D-2786-013C-8309-18A99C58696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587610" y="2990609"/>
                  <a:ext cx="82944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615DE06-B50F-15EA-FDB2-E20C41552F4D}"/>
                    </a:ext>
                  </a:extLst>
                </p14:cNvPr>
                <p14:cNvContentPartPr/>
                <p14:nvPr/>
              </p14:nvContentPartPr>
              <p14:xfrm>
                <a:off x="7637650" y="3215609"/>
                <a:ext cx="371160" cy="43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615DE06-B50F-15EA-FDB2-E20C41552F4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628650" y="3206609"/>
                  <a:ext cx="388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AF420D7-ED41-9F87-E8CD-1F087D978E98}"/>
                    </a:ext>
                  </a:extLst>
                </p14:cNvPr>
                <p14:cNvContentPartPr/>
                <p14:nvPr/>
              </p14:nvContentPartPr>
              <p14:xfrm>
                <a:off x="8582290" y="2948129"/>
                <a:ext cx="487080" cy="451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AF420D7-ED41-9F87-E8CD-1F087D978E9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573650" y="2939129"/>
                  <a:ext cx="50472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6C11617-12E8-7694-A044-5496C88BB5C5}"/>
                    </a:ext>
                  </a:extLst>
                </p14:cNvPr>
                <p14:cNvContentPartPr/>
                <p14:nvPr/>
              </p14:nvContentPartPr>
              <p14:xfrm>
                <a:off x="8814130" y="3132449"/>
                <a:ext cx="162360" cy="25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6C11617-12E8-7694-A044-5496C88BB5C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805130" y="3123449"/>
                  <a:ext cx="180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FE51DDD-B70C-0275-85E1-74FA06AE83F6}"/>
                    </a:ext>
                  </a:extLst>
                </p14:cNvPr>
                <p14:cNvContentPartPr/>
                <p14:nvPr/>
              </p14:nvContentPartPr>
              <p14:xfrm>
                <a:off x="8658970" y="3040289"/>
                <a:ext cx="39240" cy="15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FE51DDD-B70C-0275-85E1-74FA06AE83F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650330" y="3031649"/>
                  <a:ext cx="56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D20E31E-818D-6D2A-36C5-44D748D31FF0}"/>
                    </a:ext>
                  </a:extLst>
                </p14:cNvPr>
                <p14:cNvContentPartPr/>
                <p14:nvPr/>
              </p14:nvContentPartPr>
              <p14:xfrm>
                <a:off x="9333970" y="2957489"/>
                <a:ext cx="795240" cy="455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D20E31E-818D-6D2A-36C5-44D748D31FF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325330" y="2948489"/>
                  <a:ext cx="81288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413F5C6-57B2-0FEE-93E8-AC26A10F8884}"/>
                    </a:ext>
                  </a:extLst>
                </p14:cNvPr>
                <p14:cNvContentPartPr/>
                <p14:nvPr/>
              </p14:nvContentPartPr>
              <p14:xfrm>
                <a:off x="10292290" y="2976209"/>
                <a:ext cx="521640" cy="415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413F5C6-57B2-0FEE-93E8-AC26A10F888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283290" y="2967569"/>
                  <a:ext cx="53928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606C5CA-41E7-0DB0-4D65-D2048081129A}"/>
                    </a:ext>
                  </a:extLst>
                </p14:cNvPr>
                <p14:cNvContentPartPr/>
                <p14:nvPr/>
              </p14:nvContentPartPr>
              <p14:xfrm>
                <a:off x="10285450" y="3115169"/>
                <a:ext cx="396720" cy="24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606C5CA-41E7-0DB0-4D65-D2048081129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276450" y="3106169"/>
                  <a:ext cx="4143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3F570AD-7B4C-5829-E424-7867027983D1}"/>
              </a:ext>
            </a:extLst>
          </p:cNvPr>
          <p:cNvGrpSpPr/>
          <p:nvPr/>
        </p:nvGrpSpPr>
        <p:grpSpPr>
          <a:xfrm>
            <a:off x="5553250" y="3771089"/>
            <a:ext cx="1405440" cy="422280"/>
            <a:chOff x="5553250" y="3771089"/>
            <a:chExt cx="140544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9FF9CBE-61AE-C6EB-B140-CF0FF6A30443}"/>
                    </a:ext>
                  </a:extLst>
                </p14:cNvPr>
                <p14:cNvContentPartPr/>
                <p14:nvPr/>
              </p14:nvContentPartPr>
              <p14:xfrm>
                <a:off x="5553250" y="3771089"/>
                <a:ext cx="1286640" cy="422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9FF9CBE-61AE-C6EB-B140-CF0FF6A3044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544610" y="3762449"/>
                  <a:ext cx="130428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AB36E86-DE7E-C57B-86AE-1484D9F19D2B}"/>
                    </a:ext>
                  </a:extLst>
                </p14:cNvPr>
                <p14:cNvContentPartPr/>
                <p14:nvPr/>
              </p14:nvContentPartPr>
              <p14:xfrm>
                <a:off x="6940330" y="4117409"/>
                <a:ext cx="18360" cy="63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AB36E86-DE7E-C57B-86AE-1484D9F19D2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931330" y="4108769"/>
                  <a:ext cx="3600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1816B240-1406-B5EC-C5A1-699539C68ED8}"/>
              </a:ext>
            </a:extLst>
          </p:cNvPr>
          <p:cNvGrpSpPr/>
          <p:nvPr/>
        </p:nvGrpSpPr>
        <p:grpSpPr>
          <a:xfrm>
            <a:off x="5636050" y="4433129"/>
            <a:ext cx="3126960" cy="689760"/>
            <a:chOff x="5636050" y="4433129"/>
            <a:chExt cx="3126960" cy="68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DC0C296-6712-5159-B018-64687E3B541D}"/>
                    </a:ext>
                  </a:extLst>
                </p14:cNvPr>
                <p14:cNvContentPartPr/>
                <p14:nvPr/>
              </p14:nvContentPartPr>
              <p14:xfrm>
                <a:off x="5636050" y="4433129"/>
                <a:ext cx="1719000" cy="470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DC0C296-6712-5159-B018-64687E3B541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627050" y="4424129"/>
                  <a:ext cx="173664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232897F-03DC-5F9A-22A1-F427E34C8578}"/>
                    </a:ext>
                  </a:extLst>
                </p14:cNvPr>
                <p14:cNvContentPartPr/>
                <p14:nvPr/>
              </p14:nvContentPartPr>
              <p14:xfrm>
                <a:off x="7633330" y="4628609"/>
                <a:ext cx="513000" cy="243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232897F-03DC-5F9A-22A1-F427E34C857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624330" y="4619609"/>
                  <a:ext cx="5306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C747F76-DCD5-7955-CAA2-7846C72801A2}"/>
                    </a:ext>
                  </a:extLst>
                </p14:cNvPr>
                <p14:cNvContentPartPr/>
                <p14:nvPr/>
              </p14:nvContentPartPr>
              <p14:xfrm>
                <a:off x="8453770" y="4497569"/>
                <a:ext cx="309240" cy="625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C747F76-DCD5-7955-CAA2-7846C72801A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444770" y="4488929"/>
                  <a:ext cx="326880" cy="64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2796C957-26F0-C6FE-CF32-07D4A99A6D22}"/>
              </a:ext>
            </a:extLst>
          </p:cNvPr>
          <p:cNvGrpSpPr/>
          <p:nvPr/>
        </p:nvGrpSpPr>
        <p:grpSpPr>
          <a:xfrm>
            <a:off x="9255130" y="4504769"/>
            <a:ext cx="1175040" cy="358200"/>
            <a:chOff x="9255130" y="4504769"/>
            <a:chExt cx="117504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4D54D2D-D1A4-38B4-0AFE-8EDCBFC506E9}"/>
                    </a:ext>
                  </a:extLst>
                </p14:cNvPr>
                <p14:cNvContentPartPr/>
                <p14:nvPr/>
              </p14:nvContentPartPr>
              <p14:xfrm>
                <a:off x="9255130" y="4504769"/>
                <a:ext cx="22320" cy="346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4D54D2D-D1A4-38B4-0AFE-8EDCBFC506E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246490" y="4495769"/>
                  <a:ext cx="399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68A1350-1D94-E4DC-268C-F3C7F8AC7889}"/>
                    </a:ext>
                  </a:extLst>
                </p14:cNvPr>
                <p14:cNvContentPartPr/>
                <p14:nvPr/>
              </p14:nvContentPartPr>
              <p14:xfrm>
                <a:off x="9456370" y="4526729"/>
                <a:ext cx="117360" cy="253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68A1350-1D94-E4DC-268C-F3C7F8AC788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447730" y="4517729"/>
                  <a:ext cx="1350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47E3A95-829A-C857-C8B1-8F174FAFFDA2}"/>
                    </a:ext>
                  </a:extLst>
                </p14:cNvPr>
                <p14:cNvContentPartPr/>
                <p14:nvPr/>
              </p14:nvContentPartPr>
              <p14:xfrm>
                <a:off x="9649330" y="4524929"/>
                <a:ext cx="273960" cy="338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47E3A95-829A-C857-C8B1-8F174FAFFDA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640690" y="4515929"/>
                  <a:ext cx="2916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45B3176-E6C8-CD4C-A5F0-8C036B2EE65C}"/>
                    </a:ext>
                  </a:extLst>
                </p14:cNvPr>
                <p14:cNvContentPartPr/>
                <p14:nvPr/>
              </p14:nvContentPartPr>
              <p14:xfrm>
                <a:off x="10028410" y="4517009"/>
                <a:ext cx="273960" cy="281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45B3176-E6C8-CD4C-A5F0-8C036B2EE65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019410" y="4508369"/>
                  <a:ext cx="2916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3887547-F3A8-D8E1-BEF5-D421604EEF9E}"/>
                    </a:ext>
                  </a:extLst>
                </p14:cNvPr>
                <p14:cNvContentPartPr/>
                <p14:nvPr/>
              </p14:nvContentPartPr>
              <p14:xfrm>
                <a:off x="10388770" y="4762529"/>
                <a:ext cx="41400" cy="45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3887547-F3A8-D8E1-BEF5-D421604EEF9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380130" y="4753889"/>
                  <a:ext cx="5904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B72C12E-8AA2-C2A3-7F8B-3AEE27A57CCF}"/>
              </a:ext>
            </a:extLst>
          </p:cNvPr>
          <p:cNvGrpSpPr/>
          <p:nvPr/>
        </p:nvGrpSpPr>
        <p:grpSpPr>
          <a:xfrm>
            <a:off x="7554850" y="3692969"/>
            <a:ext cx="3865320" cy="592920"/>
            <a:chOff x="7554850" y="3692969"/>
            <a:chExt cx="3865320" cy="59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A531D50-846A-8D8C-F1F6-2A7EF8123C92}"/>
                    </a:ext>
                  </a:extLst>
                </p14:cNvPr>
                <p14:cNvContentPartPr/>
                <p14:nvPr/>
              </p14:nvContentPartPr>
              <p14:xfrm>
                <a:off x="7554850" y="3789449"/>
                <a:ext cx="135000" cy="383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A531D50-846A-8D8C-F1F6-2A7EF8123C9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545850" y="3780449"/>
                  <a:ext cx="15264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B2040BE-203B-2BA1-280C-39CA371D44A6}"/>
                    </a:ext>
                  </a:extLst>
                </p14:cNvPr>
                <p14:cNvContentPartPr/>
                <p14:nvPr/>
              </p14:nvContentPartPr>
              <p14:xfrm>
                <a:off x="7567090" y="3888089"/>
                <a:ext cx="276120" cy="346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B2040BE-203B-2BA1-280C-39CA371D44A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558090" y="3879089"/>
                  <a:ext cx="2937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BF73E0E-DE9F-C15B-3287-2B0F2315E242}"/>
                    </a:ext>
                  </a:extLst>
                </p14:cNvPr>
                <p14:cNvContentPartPr/>
                <p14:nvPr/>
              </p14:nvContentPartPr>
              <p14:xfrm>
                <a:off x="7674730" y="3992489"/>
                <a:ext cx="172080" cy="10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BF73E0E-DE9F-C15B-3287-2B0F2315E24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665730" y="3983489"/>
                  <a:ext cx="189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2BF3B6D-D760-5405-FAE3-CA834D78A152}"/>
                    </a:ext>
                  </a:extLst>
                </p14:cNvPr>
                <p14:cNvContentPartPr/>
                <p14:nvPr/>
              </p14:nvContentPartPr>
              <p14:xfrm>
                <a:off x="8158570" y="3759209"/>
                <a:ext cx="766440" cy="481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2BF3B6D-D760-5405-FAE3-CA834D78A15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149930" y="3750209"/>
                  <a:ext cx="78408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0CE2472-2E23-3E27-E74D-FABBF1BC1E2B}"/>
                    </a:ext>
                  </a:extLst>
                </p14:cNvPr>
                <p14:cNvContentPartPr/>
                <p14:nvPr/>
              </p14:nvContentPartPr>
              <p14:xfrm>
                <a:off x="9122290" y="3780809"/>
                <a:ext cx="915480" cy="505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0CE2472-2E23-3E27-E74D-FABBF1BC1E2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113650" y="3771809"/>
                  <a:ext cx="93312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AED929A-DBA0-FD22-E6DD-8DDCBF05A61C}"/>
                    </a:ext>
                  </a:extLst>
                </p14:cNvPr>
                <p14:cNvContentPartPr/>
                <p14:nvPr/>
              </p14:nvContentPartPr>
              <p14:xfrm>
                <a:off x="10216330" y="3692969"/>
                <a:ext cx="1203840" cy="508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AED929A-DBA0-FD22-E6DD-8DDCBF05A61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207690" y="3683969"/>
                  <a:ext cx="122148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0D7E3D1-709D-3A8A-1846-BDEB90527DD4}"/>
                    </a:ext>
                  </a:extLst>
                </p14:cNvPr>
                <p14:cNvContentPartPr/>
                <p14:nvPr/>
              </p14:nvContentPartPr>
              <p14:xfrm>
                <a:off x="7671850" y="3969089"/>
                <a:ext cx="247320" cy="33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0D7E3D1-709D-3A8A-1846-BDEB90527DD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663210" y="3960449"/>
                  <a:ext cx="264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D8A2CE1-22C3-FCF2-4076-7988911A7E6C}"/>
                    </a:ext>
                  </a:extLst>
                </p14:cNvPr>
                <p14:cNvContentPartPr/>
                <p14:nvPr/>
              </p14:nvContentPartPr>
              <p14:xfrm>
                <a:off x="7778770" y="3811769"/>
                <a:ext cx="99720" cy="287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D8A2CE1-22C3-FCF2-4076-7988911A7E6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769770" y="3802769"/>
                  <a:ext cx="117360" cy="305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702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E4071D-3477-6DE6-3EB7-0F705284A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345" y="2958151"/>
            <a:ext cx="4255631" cy="356759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9EF8C97-A6E8-D30C-8671-B6B5F8926C26}"/>
              </a:ext>
            </a:extLst>
          </p:cNvPr>
          <p:cNvGrpSpPr/>
          <p:nvPr/>
        </p:nvGrpSpPr>
        <p:grpSpPr>
          <a:xfrm>
            <a:off x="771730" y="117449"/>
            <a:ext cx="6832080" cy="438120"/>
            <a:chOff x="771730" y="117449"/>
            <a:chExt cx="683208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3C9ED45-DE7B-7B99-F0B5-0184A9C9A99D}"/>
                    </a:ext>
                  </a:extLst>
                </p14:cNvPr>
                <p14:cNvContentPartPr/>
                <p14:nvPr/>
              </p14:nvContentPartPr>
              <p14:xfrm>
                <a:off x="771730" y="158849"/>
                <a:ext cx="168120" cy="341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3C9ED45-DE7B-7B99-F0B5-0184A9C9A99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2730" y="150209"/>
                  <a:ext cx="1857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27F9BCB-A6F4-331F-D53A-715690E0CE83}"/>
                    </a:ext>
                  </a:extLst>
                </p14:cNvPr>
                <p14:cNvContentPartPr/>
                <p14:nvPr/>
              </p14:nvContentPartPr>
              <p14:xfrm>
                <a:off x="989170" y="347489"/>
                <a:ext cx="225000" cy="146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27F9BCB-A6F4-331F-D53A-715690E0CE8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80530" y="338849"/>
                  <a:ext cx="242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4D29FDF-770A-41CC-717C-EC934299EDF2}"/>
                    </a:ext>
                  </a:extLst>
                </p14:cNvPr>
                <p14:cNvContentPartPr/>
                <p14:nvPr/>
              </p14:nvContentPartPr>
              <p14:xfrm>
                <a:off x="1206970" y="123569"/>
                <a:ext cx="136800" cy="71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4D29FDF-770A-41CC-717C-EC934299EDF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98330" y="114569"/>
                  <a:ext cx="154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7D07547-D94E-7799-5715-31AFF0F26C53}"/>
                    </a:ext>
                  </a:extLst>
                </p14:cNvPr>
                <p14:cNvContentPartPr/>
                <p14:nvPr/>
              </p14:nvContentPartPr>
              <p14:xfrm>
                <a:off x="1196530" y="194489"/>
                <a:ext cx="119160" cy="129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7D07547-D94E-7799-5715-31AFF0F26C5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87530" y="185849"/>
                  <a:ext cx="136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D2F4E81-C8EE-2422-1D44-D6A7D47F2463}"/>
                    </a:ext>
                  </a:extLst>
                </p14:cNvPr>
                <p14:cNvContentPartPr/>
                <p14:nvPr/>
              </p14:nvContentPartPr>
              <p14:xfrm>
                <a:off x="1677850" y="133649"/>
                <a:ext cx="504360" cy="357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D2F4E81-C8EE-2422-1D44-D6A7D47F246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68850" y="125009"/>
                  <a:ext cx="5220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6280AFC-3E13-A6F1-3B00-FD5DADBD6176}"/>
                    </a:ext>
                  </a:extLst>
                </p14:cNvPr>
                <p14:cNvContentPartPr/>
                <p14:nvPr/>
              </p14:nvContentPartPr>
              <p14:xfrm>
                <a:off x="2502250" y="344249"/>
                <a:ext cx="390240" cy="147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6280AFC-3E13-A6F1-3B00-FD5DADBD617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93610" y="335609"/>
                  <a:ext cx="407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5AD5EE5-38D0-8E24-7086-E952005CBA5F}"/>
                    </a:ext>
                  </a:extLst>
                </p14:cNvPr>
                <p14:cNvContentPartPr/>
                <p14:nvPr/>
              </p14:nvContentPartPr>
              <p14:xfrm>
                <a:off x="3167530" y="337049"/>
                <a:ext cx="425520" cy="141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5AD5EE5-38D0-8E24-7086-E952005CBA5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58530" y="328409"/>
                  <a:ext cx="443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88AA485-1DA7-95E3-F48D-445DECBF544C}"/>
                    </a:ext>
                  </a:extLst>
                </p14:cNvPr>
                <p14:cNvContentPartPr/>
                <p14:nvPr/>
              </p14:nvContentPartPr>
              <p14:xfrm>
                <a:off x="3404050" y="305369"/>
                <a:ext cx="223200" cy="244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88AA485-1DA7-95E3-F48D-445DECBF544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95050" y="296369"/>
                  <a:ext cx="2408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64040F9-10F7-0666-3842-C84B1016ED15}"/>
                    </a:ext>
                  </a:extLst>
                </p14:cNvPr>
                <p14:cNvContentPartPr/>
                <p14:nvPr/>
              </p14:nvContentPartPr>
              <p14:xfrm>
                <a:off x="3657850" y="152009"/>
                <a:ext cx="740520" cy="381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64040F9-10F7-0666-3842-C84B1016ED1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48850" y="143369"/>
                  <a:ext cx="7581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74C5C37-1CB9-F95D-F84D-F2B9E748C0C2}"/>
                    </a:ext>
                  </a:extLst>
                </p14:cNvPr>
                <p14:cNvContentPartPr/>
                <p14:nvPr/>
              </p14:nvContentPartPr>
              <p14:xfrm>
                <a:off x="3937930" y="254609"/>
                <a:ext cx="330480" cy="6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74C5C37-1CB9-F95D-F84D-F2B9E748C0C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28930" y="245969"/>
                  <a:ext cx="348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FCC9B50-752B-C054-0901-E92EDF3564C5}"/>
                    </a:ext>
                  </a:extLst>
                </p14:cNvPr>
                <p14:cNvContentPartPr/>
                <p14:nvPr/>
              </p14:nvContentPartPr>
              <p14:xfrm>
                <a:off x="3829570" y="227609"/>
                <a:ext cx="27720" cy="7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FCC9B50-752B-C054-0901-E92EDF3564C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20570" y="218609"/>
                  <a:ext cx="45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2D0596A-EBEF-6ECE-5927-26DB1EBD9F9F}"/>
                    </a:ext>
                  </a:extLst>
                </p14:cNvPr>
                <p14:cNvContentPartPr/>
                <p14:nvPr/>
              </p14:nvContentPartPr>
              <p14:xfrm>
                <a:off x="4610770" y="148769"/>
                <a:ext cx="1216080" cy="406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2D0596A-EBEF-6ECE-5927-26DB1EBD9F9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602130" y="139769"/>
                  <a:ext cx="123372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1934F7A-5C03-3740-0FE0-ABE41BEA0C17}"/>
                    </a:ext>
                  </a:extLst>
                </p14:cNvPr>
                <p14:cNvContentPartPr/>
                <p14:nvPr/>
              </p14:nvContentPartPr>
              <p14:xfrm>
                <a:off x="5994610" y="117449"/>
                <a:ext cx="866520" cy="380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1934F7A-5C03-3740-0FE0-ABE41BEA0C1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85970" y="108809"/>
                  <a:ext cx="88416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B376163-F499-FB27-6F83-00145A3848F1}"/>
                    </a:ext>
                  </a:extLst>
                </p14:cNvPr>
                <p14:cNvContentPartPr/>
                <p14:nvPr/>
              </p14:nvContentPartPr>
              <p14:xfrm>
                <a:off x="7167850" y="139409"/>
                <a:ext cx="413280" cy="316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B376163-F499-FB27-6F83-00145A3848F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58850" y="130769"/>
                  <a:ext cx="4309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B642DCD-5876-EE80-FBA7-CE10132A7F1A}"/>
                    </a:ext>
                  </a:extLst>
                </p14:cNvPr>
                <p14:cNvContentPartPr/>
                <p14:nvPr/>
              </p14:nvContentPartPr>
              <p14:xfrm>
                <a:off x="7334890" y="240569"/>
                <a:ext cx="268920" cy="50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B642DCD-5876-EE80-FBA7-CE10132A7F1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326250" y="231929"/>
                  <a:ext cx="28656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384439B-B05B-EF52-3726-DFD9C44B2ABD}"/>
              </a:ext>
            </a:extLst>
          </p:cNvPr>
          <p:cNvGrpSpPr/>
          <p:nvPr/>
        </p:nvGrpSpPr>
        <p:grpSpPr>
          <a:xfrm>
            <a:off x="7945810" y="141569"/>
            <a:ext cx="1305720" cy="358920"/>
            <a:chOff x="7945810" y="141569"/>
            <a:chExt cx="130572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866D883-4603-B5E0-9D3A-EB61A50DDB01}"/>
                    </a:ext>
                  </a:extLst>
                </p14:cNvPr>
                <p14:cNvContentPartPr/>
                <p14:nvPr/>
              </p14:nvContentPartPr>
              <p14:xfrm>
                <a:off x="7945810" y="305369"/>
                <a:ext cx="200520" cy="54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866D883-4603-B5E0-9D3A-EB61A50DDB0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37170" y="296729"/>
                  <a:ext cx="218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40641F5-32B1-43B5-21AA-DF39A38A95B3}"/>
                    </a:ext>
                  </a:extLst>
                </p14:cNvPr>
                <p14:cNvContentPartPr/>
                <p14:nvPr/>
              </p14:nvContentPartPr>
              <p14:xfrm>
                <a:off x="8282410" y="164249"/>
                <a:ext cx="135360" cy="329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40641F5-32B1-43B5-21AA-DF39A38A95B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273770" y="155249"/>
                  <a:ext cx="1530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3A5606D-E989-8EBC-4DAB-4C731489B436}"/>
                    </a:ext>
                  </a:extLst>
                </p14:cNvPr>
                <p14:cNvContentPartPr/>
                <p14:nvPr/>
              </p14:nvContentPartPr>
              <p14:xfrm>
                <a:off x="8521090" y="188369"/>
                <a:ext cx="248400" cy="308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3A5606D-E989-8EBC-4DAB-4C731489B43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512090" y="179729"/>
                  <a:ext cx="2660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0B23F11-A75E-2F28-ECCD-8F7EF288B548}"/>
                    </a:ext>
                  </a:extLst>
                </p14:cNvPr>
                <p14:cNvContentPartPr/>
                <p14:nvPr/>
              </p14:nvContentPartPr>
              <p14:xfrm>
                <a:off x="8802970" y="351809"/>
                <a:ext cx="136440" cy="135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0B23F11-A75E-2F28-ECCD-8F7EF288B54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793970" y="342809"/>
                  <a:ext cx="154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BE08121-5E44-E3C6-4776-07FA451EF29E}"/>
                    </a:ext>
                  </a:extLst>
                </p14:cNvPr>
                <p14:cNvContentPartPr/>
                <p14:nvPr/>
              </p14:nvContentPartPr>
              <p14:xfrm>
                <a:off x="9028330" y="141569"/>
                <a:ext cx="223200" cy="358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BE08121-5E44-E3C6-4776-07FA451EF29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19330" y="132569"/>
                  <a:ext cx="240840" cy="37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473344-E1B2-DA04-3EFC-9700882399AC}"/>
                  </a:ext>
                </a:extLst>
              </p14:cNvPr>
              <p14:cNvContentPartPr/>
              <p14:nvPr/>
            </p14:nvContentPartPr>
            <p14:xfrm>
              <a:off x="833650" y="908009"/>
              <a:ext cx="180360" cy="379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473344-E1B2-DA04-3EFC-9700882399A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24650" y="899009"/>
                <a:ext cx="19800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76B9EC7-0B75-5FE8-3733-0418B67D6AA9}"/>
                  </a:ext>
                </a:extLst>
              </p14:cNvPr>
              <p14:cNvContentPartPr/>
              <p14:nvPr/>
            </p14:nvContentPartPr>
            <p14:xfrm>
              <a:off x="1042810" y="1112129"/>
              <a:ext cx="171720" cy="171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76B9EC7-0B75-5FE8-3733-0418B67D6AA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33810" y="1103129"/>
                <a:ext cx="1893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8FED76F-3CF4-58DB-A6F6-EE51F0FE79FC}"/>
                  </a:ext>
                </a:extLst>
              </p14:cNvPr>
              <p14:cNvContentPartPr/>
              <p14:nvPr/>
            </p14:nvContentPartPr>
            <p14:xfrm>
              <a:off x="1277530" y="836009"/>
              <a:ext cx="128880" cy="217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8FED76F-3CF4-58DB-A6F6-EE51F0FE79F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68530" y="827369"/>
                <a:ext cx="1465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C0CBB6C-CF19-B5D9-D12D-6EB575F86657}"/>
                  </a:ext>
                </a:extLst>
              </p14:cNvPr>
              <p14:cNvContentPartPr/>
              <p14:nvPr/>
            </p14:nvContentPartPr>
            <p14:xfrm>
              <a:off x="1654810" y="1053449"/>
              <a:ext cx="358920" cy="211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C0CBB6C-CF19-B5D9-D12D-6EB575F8665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45810" y="1044449"/>
                <a:ext cx="3765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28FE90A-FCA6-433A-43AE-D0AC31A99B42}"/>
                  </a:ext>
                </a:extLst>
              </p14:cNvPr>
              <p14:cNvContentPartPr/>
              <p14:nvPr/>
            </p14:nvContentPartPr>
            <p14:xfrm>
              <a:off x="1798450" y="883529"/>
              <a:ext cx="37440" cy="17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28FE90A-FCA6-433A-43AE-D0AC31A99B4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789450" y="874889"/>
                <a:ext cx="550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7DB1B46-B617-F071-DBAD-F27DA8BD3FAD}"/>
                  </a:ext>
                </a:extLst>
              </p14:cNvPr>
              <p14:cNvContentPartPr/>
              <p14:nvPr/>
            </p14:nvContentPartPr>
            <p14:xfrm>
              <a:off x="2284090" y="748889"/>
              <a:ext cx="642600" cy="512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7DB1B46-B617-F071-DBAD-F27DA8BD3FA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275450" y="739889"/>
                <a:ext cx="66024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9EE1137-99CB-D241-AD21-4DF190AD52D5}"/>
                  </a:ext>
                </a:extLst>
              </p14:cNvPr>
              <p14:cNvContentPartPr/>
              <p14:nvPr/>
            </p14:nvContentPartPr>
            <p14:xfrm>
              <a:off x="2770810" y="945089"/>
              <a:ext cx="25920" cy="17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9EE1137-99CB-D241-AD21-4DF190AD52D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762170" y="936449"/>
                <a:ext cx="435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F11B11F-134A-6D3D-17D1-00198C216C5F}"/>
                  </a:ext>
                </a:extLst>
              </p14:cNvPr>
              <p14:cNvContentPartPr/>
              <p14:nvPr/>
            </p14:nvContentPartPr>
            <p14:xfrm>
              <a:off x="2282290" y="897929"/>
              <a:ext cx="377280" cy="98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F11B11F-134A-6D3D-17D1-00198C216C5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273290" y="889289"/>
                <a:ext cx="3949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8276CBA-8B66-3686-97F7-7867BB3CF124}"/>
                  </a:ext>
                </a:extLst>
              </p14:cNvPr>
              <p14:cNvContentPartPr/>
              <p14:nvPr/>
            </p14:nvContentPartPr>
            <p14:xfrm>
              <a:off x="3134770" y="740609"/>
              <a:ext cx="764640" cy="457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8276CBA-8B66-3686-97F7-7867BB3CF12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126130" y="731609"/>
                <a:ext cx="78228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C49018B-6E65-7E8D-5D28-736573447E0B}"/>
                  </a:ext>
                </a:extLst>
              </p14:cNvPr>
              <p14:cNvContentPartPr/>
              <p14:nvPr/>
            </p14:nvContentPartPr>
            <p14:xfrm>
              <a:off x="4207210" y="1003409"/>
              <a:ext cx="797400" cy="196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C49018B-6E65-7E8D-5D28-736573447E0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198210" y="994409"/>
                <a:ext cx="8150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016120C-900E-F929-424C-B1F7D9669011}"/>
                  </a:ext>
                </a:extLst>
              </p14:cNvPr>
              <p14:cNvContentPartPr/>
              <p14:nvPr/>
            </p14:nvContentPartPr>
            <p14:xfrm>
              <a:off x="5291530" y="738089"/>
              <a:ext cx="862560" cy="404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016120C-900E-F929-424C-B1F7D966901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282530" y="729089"/>
                <a:ext cx="88020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9CEF3FA-FC9E-1C5A-EE49-C9008D0827F5}"/>
                  </a:ext>
                </a:extLst>
              </p14:cNvPr>
              <p14:cNvContentPartPr/>
              <p14:nvPr/>
            </p14:nvContentPartPr>
            <p14:xfrm>
              <a:off x="6412930" y="773369"/>
              <a:ext cx="998280" cy="700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9CEF3FA-FC9E-1C5A-EE49-C9008D0827F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404290" y="764369"/>
                <a:ext cx="1015920" cy="7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437D159-0249-7357-B37D-9C11A414480D}"/>
                  </a:ext>
                </a:extLst>
              </p14:cNvPr>
              <p14:cNvContentPartPr/>
              <p14:nvPr/>
            </p14:nvContentPartPr>
            <p14:xfrm>
              <a:off x="7577890" y="768689"/>
              <a:ext cx="779040" cy="3744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437D159-0249-7357-B37D-9C11A414480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568890" y="760049"/>
                <a:ext cx="79668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1D5947E-81BA-0B08-2794-DCFB869E4B19}"/>
                  </a:ext>
                </a:extLst>
              </p14:cNvPr>
              <p14:cNvContentPartPr/>
              <p14:nvPr/>
            </p14:nvContentPartPr>
            <p14:xfrm>
              <a:off x="8024650" y="887849"/>
              <a:ext cx="338400" cy="17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1D5947E-81BA-0B08-2794-DCFB869E4B1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015650" y="878849"/>
                <a:ext cx="3560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0A59D47-8211-E111-FD5C-482A254FBB6E}"/>
                  </a:ext>
                </a:extLst>
              </p14:cNvPr>
              <p14:cNvContentPartPr/>
              <p14:nvPr/>
            </p14:nvContentPartPr>
            <p14:xfrm>
              <a:off x="7683010" y="846089"/>
              <a:ext cx="89640" cy="17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0A59D47-8211-E111-FD5C-482A254FBB6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674370" y="837089"/>
                <a:ext cx="107280" cy="3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3409341E-8EC8-C50C-47DD-3C38EF934DDA}"/>
              </a:ext>
            </a:extLst>
          </p:cNvPr>
          <p:cNvGrpSpPr/>
          <p:nvPr/>
        </p:nvGrpSpPr>
        <p:grpSpPr>
          <a:xfrm>
            <a:off x="8815930" y="710009"/>
            <a:ext cx="999000" cy="383040"/>
            <a:chOff x="8815930" y="710009"/>
            <a:chExt cx="9990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B5559C3-AB42-4C21-7176-FA463FD3D997}"/>
                    </a:ext>
                  </a:extLst>
                </p14:cNvPr>
                <p14:cNvContentPartPr/>
                <p14:nvPr/>
              </p14:nvContentPartPr>
              <p14:xfrm>
                <a:off x="8815930" y="819449"/>
                <a:ext cx="223920" cy="256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B5559C3-AB42-4C21-7176-FA463FD3D99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806930" y="810449"/>
                  <a:ext cx="2415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90298F3-7C31-5DC6-63DE-AF0C63C45999}"/>
                    </a:ext>
                  </a:extLst>
                </p14:cNvPr>
                <p14:cNvContentPartPr/>
                <p14:nvPr/>
              </p14:nvContentPartPr>
              <p14:xfrm>
                <a:off x="9323890" y="863729"/>
                <a:ext cx="241200" cy="228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90298F3-7C31-5DC6-63DE-AF0C63C4599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315250" y="854729"/>
                  <a:ext cx="2588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49FB5FF-DEC5-F1F2-8580-1FF14EA93BD0}"/>
                    </a:ext>
                  </a:extLst>
                </p14:cNvPr>
                <p14:cNvContentPartPr/>
                <p14:nvPr/>
              </p14:nvContentPartPr>
              <p14:xfrm>
                <a:off x="9656170" y="710009"/>
                <a:ext cx="58320" cy="113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49FB5FF-DEC5-F1F2-8580-1FF14EA93BD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647170" y="701009"/>
                  <a:ext cx="75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01A690F-755B-E639-2423-A2A06CAF192C}"/>
                    </a:ext>
                  </a:extLst>
                </p14:cNvPr>
                <p14:cNvContentPartPr/>
                <p14:nvPr/>
              </p14:nvContentPartPr>
              <p14:xfrm>
                <a:off x="9644650" y="928529"/>
                <a:ext cx="170280" cy="164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01A690F-755B-E639-2423-A2A06CAF192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636010" y="919529"/>
                  <a:ext cx="18792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5C371BB-C001-317B-D185-9B4592D6B01A}"/>
              </a:ext>
            </a:extLst>
          </p:cNvPr>
          <p:cNvGrpSpPr/>
          <p:nvPr/>
        </p:nvGrpSpPr>
        <p:grpSpPr>
          <a:xfrm>
            <a:off x="10006810" y="738089"/>
            <a:ext cx="1581840" cy="370080"/>
            <a:chOff x="10199770" y="752489"/>
            <a:chExt cx="158184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C363724-9BD5-0C0E-3F1D-3FC01BA043EE}"/>
                    </a:ext>
                  </a:extLst>
                </p14:cNvPr>
                <p14:cNvContentPartPr/>
                <p14:nvPr/>
              </p14:nvContentPartPr>
              <p14:xfrm>
                <a:off x="10199770" y="994409"/>
                <a:ext cx="141120" cy="93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C363724-9BD5-0C0E-3F1D-3FC01BA043E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190770" y="985409"/>
                  <a:ext cx="158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96A3732-86D9-536C-F6B2-CBD2D8F168A0}"/>
                    </a:ext>
                  </a:extLst>
                </p14:cNvPr>
                <p14:cNvContentPartPr/>
                <p14:nvPr/>
              </p14:nvContentPartPr>
              <p14:xfrm>
                <a:off x="10418290" y="860129"/>
                <a:ext cx="73440" cy="214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96A3732-86D9-536C-F6B2-CBD2D8F168A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409290" y="851489"/>
                  <a:ext cx="910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9DD6378-F491-126C-AC8F-437ED1DB17F6}"/>
                    </a:ext>
                  </a:extLst>
                </p14:cNvPr>
                <p14:cNvContentPartPr/>
                <p14:nvPr/>
              </p14:nvContentPartPr>
              <p14:xfrm>
                <a:off x="10554010" y="785969"/>
                <a:ext cx="41040" cy="320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9DD6378-F491-126C-AC8F-437ED1DB17F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545010" y="776969"/>
                  <a:ext cx="586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27E2590-25CB-5590-7073-198718722185}"/>
                    </a:ext>
                  </a:extLst>
                </p14:cNvPr>
                <p14:cNvContentPartPr/>
                <p14:nvPr/>
              </p14:nvContentPartPr>
              <p14:xfrm>
                <a:off x="10489210" y="900809"/>
                <a:ext cx="162360" cy="36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27E2590-25CB-5590-7073-19871872218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480570" y="892169"/>
                  <a:ext cx="180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B13D44E-ECB1-EAA3-C534-C9990F06BA76}"/>
                    </a:ext>
                  </a:extLst>
                </p14:cNvPr>
                <p14:cNvContentPartPr/>
                <p14:nvPr/>
              </p14:nvContentPartPr>
              <p14:xfrm>
                <a:off x="10629250" y="803249"/>
                <a:ext cx="153360" cy="317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B13D44E-ECB1-EAA3-C534-C9990F06BA7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620250" y="794249"/>
                  <a:ext cx="1710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A12DEE2-E838-249F-7427-4C3D4210D5F7}"/>
                    </a:ext>
                  </a:extLst>
                </p14:cNvPr>
                <p14:cNvContentPartPr/>
                <p14:nvPr/>
              </p14:nvContentPartPr>
              <p14:xfrm>
                <a:off x="10969450" y="845369"/>
                <a:ext cx="271440" cy="244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A12DEE2-E838-249F-7427-4C3D4210D5F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960810" y="836369"/>
                  <a:ext cx="2890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784A497-DD58-7261-C374-20C5D6C6152B}"/>
                    </a:ext>
                  </a:extLst>
                </p14:cNvPr>
                <p14:cNvContentPartPr/>
                <p14:nvPr/>
              </p14:nvContentPartPr>
              <p14:xfrm>
                <a:off x="11073850" y="978569"/>
                <a:ext cx="108360" cy="144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784A497-DD58-7261-C374-20C5D6C6152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065210" y="969929"/>
                  <a:ext cx="126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93F0B80-D8FE-FAE0-492D-8D609FC6A3D1}"/>
                    </a:ext>
                  </a:extLst>
                </p14:cNvPr>
                <p14:cNvContentPartPr/>
                <p14:nvPr/>
              </p14:nvContentPartPr>
              <p14:xfrm>
                <a:off x="11314330" y="868409"/>
                <a:ext cx="251640" cy="94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93F0B80-D8FE-FAE0-492D-8D609FC6A3D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305690" y="859409"/>
                  <a:ext cx="269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F8E4B6F-F1FC-DF64-E99F-E3152D492640}"/>
                    </a:ext>
                  </a:extLst>
                </p14:cNvPr>
                <p14:cNvContentPartPr/>
                <p14:nvPr/>
              </p14:nvContentPartPr>
              <p14:xfrm>
                <a:off x="11298490" y="1048769"/>
                <a:ext cx="231840" cy="41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F8E4B6F-F1FC-DF64-E99F-E3152D49264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289490" y="1040129"/>
                  <a:ext cx="249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C8A1153-539B-D909-9A64-4DD686906D8D}"/>
                    </a:ext>
                  </a:extLst>
                </p14:cNvPr>
                <p14:cNvContentPartPr/>
                <p14:nvPr/>
              </p14:nvContentPartPr>
              <p14:xfrm>
                <a:off x="11589370" y="752489"/>
                <a:ext cx="192240" cy="338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C8A1153-539B-D909-9A64-4DD686906D8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580370" y="743849"/>
                  <a:ext cx="209880" cy="35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D8522A9-8F3A-31F1-2005-8A71A2FF77E1}"/>
              </a:ext>
            </a:extLst>
          </p:cNvPr>
          <p:cNvGrpSpPr/>
          <p:nvPr/>
        </p:nvGrpSpPr>
        <p:grpSpPr>
          <a:xfrm>
            <a:off x="11624650" y="827369"/>
            <a:ext cx="475920" cy="258480"/>
            <a:chOff x="11624650" y="827369"/>
            <a:chExt cx="47592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8D6201E-05B4-C0BF-C110-A19A8749F94A}"/>
                    </a:ext>
                  </a:extLst>
                </p14:cNvPr>
                <p14:cNvContentPartPr/>
                <p14:nvPr/>
              </p14:nvContentPartPr>
              <p14:xfrm>
                <a:off x="11624650" y="835289"/>
                <a:ext cx="173160" cy="250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8D6201E-05B4-C0BF-C110-A19A8749F94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615650" y="826289"/>
                  <a:ext cx="1908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5F76C1C-DE63-7DD6-6DD0-ECF8AE4D1405}"/>
                    </a:ext>
                  </a:extLst>
                </p14:cNvPr>
                <p14:cNvContentPartPr/>
                <p14:nvPr/>
              </p14:nvContentPartPr>
              <p14:xfrm>
                <a:off x="11823010" y="1008089"/>
                <a:ext cx="103680" cy="65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5F76C1C-DE63-7DD6-6DD0-ECF8AE4D140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814370" y="999449"/>
                  <a:ext cx="1213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E27B3EE-DCC1-186A-0FEA-348164AD5BD2}"/>
                    </a:ext>
                  </a:extLst>
                </p14:cNvPr>
                <p14:cNvContentPartPr/>
                <p14:nvPr/>
              </p14:nvContentPartPr>
              <p14:xfrm>
                <a:off x="11976370" y="827369"/>
                <a:ext cx="124200" cy="254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E27B3EE-DCC1-186A-0FEA-348164AD5BD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967370" y="818729"/>
                  <a:ext cx="141840" cy="27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3BAEAB2-C9C3-D8C5-9A14-D1AFAD4233D6}"/>
                  </a:ext>
                </a:extLst>
              </p14:cNvPr>
              <p14:cNvContentPartPr/>
              <p14:nvPr/>
            </p14:nvContentPartPr>
            <p14:xfrm>
              <a:off x="7555210" y="2654009"/>
              <a:ext cx="4509360" cy="2538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3BAEAB2-C9C3-D8C5-9A14-D1AFAD4233D6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546210" y="2645009"/>
                <a:ext cx="4527000" cy="255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6815DC38-EB79-76F1-5A5F-E70D037731A9}"/>
              </a:ext>
            </a:extLst>
          </p:cNvPr>
          <p:cNvGrpSpPr/>
          <p:nvPr/>
        </p:nvGrpSpPr>
        <p:grpSpPr>
          <a:xfrm>
            <a:off x="9762730" y="5241329"/>
            <a:ext cx="2365200" cy="401040"/>
            <a:chOff x="9762730" y="5241329"/>
            <a:chExt cx="236520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5F64AE3-3DB4-519F-5CB2-CCB15F7488C2}"/>
                    </a:ext>
                  </a:extLst>
                </p14:cNvPr>
                <p14:cNvContentPartPr/>
                <p14:nvPr/>
              </p14:nvContentPartPr>
              <p14:xfrm>
                <a:off x="9762730" y="5255369"/>
                <a:ext cx="2275560" cy="91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5F64AE3-3DB4-519F-5CB2-CCB15F7488C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753730" y="5246369"/>
                  <a:ext cx="2293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42311D9-714B-97D9-C32E-33B068C56340}"/>
                    </a:ext>
                  </a:extLst>
                </p14:cNvPr>
                <p14:cNvContentPartPr/>
                <p14:nvPr/>
              </p14:nvContentPartPr>
              <p14:xfrm>
                <a:off x="11961970" y="5437889"/>
                <a:ext cx="165960" cy="204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42311D9-714B-97D9-C32E-33B068C5634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952970" y="5429249"/>
                  <a:ext cx="1836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D3B0F91-3D02-52C4-06E9-3F457C5F7892}"/>
                    </a:ext>
                  </a:extLst>
                </p14:cNvPr>
                <p14:cNvContentPartPr/>
                <p14:nvPr/>
              </p14:nvContentPartPr>
              <p14:xfrm>
                <a:off x="11922370" y="5241329"/>
                <a:ext cx="135000" cy="149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D3B0F91-3D02-52C4-06E9-3F457C5F789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913370" y="5232329"/>
                  <a:ext cx="152640" cy="16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C4B1788-F62A-8E56-3267-D75BFEC6CC50}"/>
                  </a:ext>
                </a:extLst>
              </p14:cNvPr>
              <p14:cNvContentPartPr/>
              <p14:nvPr/>
            </p14:nvContentPartPr>
            <p14:xfrm>
              <a:off x="7588690" y="3219569"/>
              <a:ext cx="339840" cy="27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C4B1788-F62A-8E56-3267-D75BFEC6CC50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553050" y="3147929"/>
                <a:ext cx="4114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70C15C6-0B08-524E-5D62-4079508B37AA}"/>
                  </a:ext>
                </a:extLst>
              </p14:cNvPr>
              <p14:cNvContentPartPr/>
              <p14:nvPr/>
            </p14:nvContentPartPr>
            <p14:xfrm>
              <a:off x="7567810" y="3294809"/>
              <a:ext cx="444240" cy="1126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70C15C6-0B08-524E-5D62-4079508B37A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532170" y="3222809"/>
                <a:ext cx="51588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D139C20-95C6-9E0F-E2A6-3DB3ABA40C0D}"/>
                  </a:ext>
                </a:extLst>
              </p14:cNvPr>
              <p14:cNvContentPartPr/>
              <p14:nvPr/>
            </p14:nvContentPartPr>
            <p14:xfrm>
              <a:off x="7901170" y="3231089"/>
              <a:ext cx="178200" cy="163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D139C20-95C6-9E0F-E2A6-3DB3ABA40C0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865530" y="3159449"/>
                <a:ext cx="249840" cy="30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D0FFDB3D-8381-3B56-AEF5-4E0301720012}"/>
              </a:ext>
            </a:extLst>
          </p:cNvPr>
          <p:cNvGrpSpPr/>
          <p:nvPr/>
        </p:nvGrpSpPr>
        <p:grpSpPr>
          <a:xfrm>
            <a:off x="8473570" y="3169169"/>
            <a:ext cx="1401480" cy="162000"/>
            <a:chOff x="8473570" y="3169169"/>
            <a:chExt cx="1401480" cy="16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9AD1958-53C1-441E-F1C2-6DD8C89556BA}"/>
                    </a:ext>
                  </a:extLst>
                </p14:cNvPr>
                <p14:cNvContentPartPr/>
                <p14:nvPr/>
              </p14:nvContentPartPr>
              <p14:xfrm>
                <a:off x="8473570" y="3249089"/>
                <a:ext cx="166320" cy="6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9AD1958-53C1-441E-F1C2-6DD8C89556B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464930" y="3240089"/>
                  <a:ext cx="183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3A29A02-16E1-136A-8E71-7087928F4C9A}"/>
                    </a:ext>
                  </a:extLst>
                </p14:cNvPr>
                <p14:cNvContentPartPr/>
                <p14:nvPr/>
              </p14:nvContentPartPr>
              <p14:xfrm>
                <a:off x="8830690" y="3245849"/>
                <a:ext cx="129600" cy="2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3A29A02-16E1-136A-8E71-7087928F4C9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822050" y="3236849"/>
                  <a:ext cx="147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9245A56-AFCB-9461-9B77-5B8F383330F6}"/>
                    </a:ext>
                  </a:extLst>
                </p14:cNvPr>
                <p14:cNvContentPartPr/>
                <p14:nvPr/>
              </p14:nvContentPartPr>
              <p14:xfrm>
                <a:off x="9171610" y="3239729"/>
                <a:ext cx="147960" cy="9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9245A56-AFCB-9461-9B77-5B8F383330F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162970" y="3230729"/>
                  <a:ext cx="165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4277A2D-3471-CA7A-47B5-F006A94F595B}"/>
                    </a:ext>
                  </a:extLst>
                </p14:cNvPr>
                <p14:cNvContentPartPr/>
                <p14:nvPr/>
              </p14:nvContentPartPr>
              <p14:xfrm>
                <a:off x="9507130" y="3236489"/>
                <a:ext cx="108720" cy="5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4277A2D-3471-CA7A-47B5-F006A94F595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498490" y="3227489"/>
                  <a:ext cx="126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990F295-4F54-44BD-F926-21BFFF0723FF}"/>
                    </a:ext>
                  </a:extLst>
                </p14:cNvPr>
                <p14:cNvContentPartPr/>
                <p14:nvPr/>
              </p14:nvContentPartPr>
              <p14:xfrm>
                <a:off x="9703330" y="3169169"/>
                <a:ext cx="171720" cy="162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990F295-4F54-44BD-F926-21BFFF0723F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694330" y="3160529"/>
                  <a:ext cx="18936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157DDB5-7C48-BBED-EB33-7184FB7813CC}"/>
              </a:ext>
            </a:extLst>
          </p:cNvPr>
          <p:cNvGrpSpPr/>
          <p:nvPr/>
        </p:nvGrpSpPr>
        <p:grpSpPr>
          <a:xfrm>
            <a:off x="8058490" y="2654009"/>
            <a:ext cx="507960" cy="542880"/>
            <a:chOff x="8058490" y="2654009"/>
            <a:chExt cx="507960" cy="54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F758743-5064-D936-731F-1148C4D5F2A9}"/>
                    </a:ext>
                  </a:extLst>
                </p14:cNvPr>
                <p14:cNvContentPartPr/>
                <p14:nvPr/>
              </p14:nvContentPartPr>
              <p14:xfrm>
                <a:off x="8058490" y="2654009"/>
                <a:ext cx="507960" cy="477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F758743-5064-D936-731F-1148C4D5F2A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049850" y="2645009"/>
                  <a:ext cx="52560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554ECA2-736E-BFF3-0903-E7C9EF3BCECD}"/>
                    </a:ext>
                  </a:extLst>
                </p14:cNvPr>
                <p14:cNvContentPartPr/>
                <p14:nvPr/>
              </p14:nvContentPartPr>
              <p14:xfrm>
                <a:off x="8063530" y="2991689"/>
                <a:ext cx="49320" cy="205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554ECA2-736E-BFF3-0903-E7C9EF3BCEC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054530" y="2983049"/>
                  <a:ext cx="66960" cy="22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2AAF266-1D9A-C66D-9FA6-3BB57502D717}"/>
                  </a:ext>
                </a:extLst>
              </p14:cNvPr>
              <p14:cNvContentPartPr/>
              <p14:nvPr/>
            </p14:nvContentPartPr>
            <p14:xfrm>
              <a:off x="8615410" y="1858049"/>
              <a:ext cx="1357920" cy="7354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2AAF266-1D9A-C66D-9FA6-3BB57502D717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606770" y="1849409"/>
                <a:ext cx="1375560" cy="7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16C558B9-C4D6-0E45-26E1-E3ABCDBC3145}"/>
                  </a:ext>
                </a:extLst>
              </p14:cNvPr>
              <p14:cNvContentPartPr/>
              <p14:nvPr/>
            </p14:nvContentPartPr>
            <p14:xfrm>
              <a:off x="10198690" y="1570409"/>
              <a:ext cx="1370520" cy="4816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16C558B9-C4D6-0E45-26E1-E3ABCDBC314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0190050" y="1561769"/>
                <a:ext cx="1388160" cy="49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AB0BF22-B410-697F-1F40-8EB00C670D61}"/>
              </a:ext>
            </a:extLst>
          </p:cNvPr>
          <p:cNvGrpSpPr/>
          <p:nvPr/>
        </p:nvGrpSpPr>
        <p:grpSpPr>
          <a:xfrm>
            <a:off x="8879290" y="2426129"/>
            <a:ext cx="1081080" cy="370800"/>
            <a:chOff x="8879290" y="2426129"/>
            <a:chExt cx="108108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3AD588D-D55F-3EC2-E69C-73C0015D2B1E}"/>
                    </a:ext>
                  </a:extLst>
                </p14:cNvPr>
                <p14:cNvContentPartPr/>
                <p14:nvPr/>
              </p14:nvContentPartPr>
              <p14:xfrm>
                <a:off x="8879290" y="2520809"/>
                <a:ext cx="1081080" cy="276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3AD588D-D55F-3EC2-E69C-73C0015D2B1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870290" y="2512169"/>
                  <a:ext cx="10987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29693D7-C244-F676-4B0A-C44C8D3B212A}"/>
                    </a:ext>
                  </a:extLst>
                </p14:cNvPr>
                <p14:cNvContentPartPr/>
                <p14:nvPr/>
              </p14:nvContentPartPr>
              <p14:xfrm>
                <a:off x="9452050" y="2426129"/>
                <a:ext cx="42120" cy="12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29693D7-C244-F676-4B0A-C44C8D3B212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443410" y="2417129"/>
                  <a:ext cx="5976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C4B700B-6EF1-BD8C-6B9A-08A6837EBC06}"/>
              </a:ext>
            </a:extLst>
          </p:cNvPr>
          <p:cNvGrpSpPr/>
          <p:nvPr/>
        </p:nvGrpSpPr>
        <p:grpSpPr>
          <a:xfrm>
            <a:off x="9986290" y="1870289"/>
            <a:ext cx="2118600" cy="820440"/>
            <a:chOff x="9986290" y="1870289"/>
            <a:chExt cx="2118600" cy="82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CF3F436-B5B0-E341-E983-650F1DD220A6}"/>
                    </a:ext>
                  </a:extLst>
                </p14:cNvPr>
                <p14:cNvContentPartPr/>
                <p14:nvPr/>
              </p14:nvContentPartPr>
              <p14:xfrm>
                <a:off x="9986290" y="2540969"/>
                <a:ext cx="81360" cy="149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CF3F436-B5B0-E341-E983-650F1DD220A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977650" y="2531969"/>
                  <a:ext cx="99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EEA2062-274F-57CE-13F0-DFFF87C7BA9F}"/>
                    </a:ext>
                  </a:extLst>
                </p14:cNvPr>
                <p14:cNvContentPartPr/>
                <p14:nvPr/>
              </p14:nvContentPartPr>
              <p14:xfrm>
                <a:off x="10266730" y="2276009"/>
                <a:ext cx="164880" cy="231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EEA2062-274F-57CE-13F0-DFFF87C7BA9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257730" y="2267009"/>
                  <a:ext cx="1825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DE0E399-C381-8819-7588-47E915A7A09C}"/>
                    </a:ext>
                  </a:extLst>
                </p14:cNvPr>
                <p14:cNvContentPartPr/>
                <p14:nvPr/>
              </p14:nvContentPartPr>
              <p14:xfrm>
                <a:off x="10483810" y="2290409"/>
                <a:ext cx="158400" cy="152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DE0E399-C381-8819-7588-47E915A7A09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475170" y="2281409"/>
                  <a:ext cx="176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B6BC208-6080-1979-0DFE-784AB26F7CDB}"/>
                    </a:ext>
                  </a:extLst>
                </p14:cNvPr>
                <p14:cNvContentPartPr/>
                <p14:nvPr/>
              </p14:nvContentPartPr>
              <p14:xfrm>
                <a:off x="10631770" y="2288969"/>
                <a:ext cx="154080" cy="106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B6BC208-6080-1979-0DFE-784AB26F7CD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622770" y="2279969"/>
                  <a:ext cx="171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6BB64D7-9E80-C1B0-32C3-ED7D3EDAB83D}"/>
                    </a:ext>
                  </a:extLst>
                </p14:cNvPr>
                <p14:cNvContentPartPr/>
                <p14:nvPr/>
              </p14:nvContentPartPr>
              <p14:xfrm>
                <a:off x="10822930" y="2091329"/>
                <a:ext cx="10080" cy="313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6BB64D7-9E80-C1B0-32C3-ED7D3EDAB83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813930" y="2082689"/>
                  <a:ext cx="277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CCBC79F-0A11-DBDD-5177-42B183C8DD79}"/>
                    </a:ext>
                  </a:extLst>
                </p14:cNvPr>
                <p14:cNvContentPartPr/>
                <p14:nvPr/>
              </p14:nvContentPartPr>
              <p14:xfrm>
                <a:off x="10887730" y="2060729"/>
                <a:ext cx="41040" cy="389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CCBC79F-0A11-DBDD-5177-42B183C8DD7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878730" y="2051729"/>
                  <a:ext cx="5868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C2CF2FD-D733-B8AB-E824-F15D8F8F9A30}"/>
                    </a:ext>
                  </a:extLst>
                </p14:cNvPr>
                <p14:cNvContentPartPr/>
                <p14:nvPr/>
              </p14:nvContentPartPr>
              <p14:xfrm>
                <a:off x="10992850" y="2258009"/>
                <a:ext cx="205560" cy="73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C2CF2FD-D733-B8AB-E824-F15D8F8F9A3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984210" y="2249369"/>
                  <a:ext cx="223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9242E38-9B97-FB3C-05BC-77043CCA19CC}"/>
                    </a:ext>
                  </a:extLst>
                </p14:cNvPr>
                <p14:cNvContentPartPr/>
                <p14:nvPr/>
              </p14:nvContentPartPr>
              <p14:xfrm>
                <a:off x="11314690" y="1998809"/>
                <a:ext cx="43920" cy="262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9242E38-9B97-FB3C-05BC-77043CCA19C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305690" y="1990169"/>
                  <a:ext cx="615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5E04576-B545-5EC8-0C03-693BD256C86A}"/>
                    </a:ext>
                  </a:extLst>
                </p14:cNvPr>
                <p14:cNvContentPartPr/>
                <p14:nvPr/>
              </p14:nvContentPartPr>
              <p14:xfrm>
                <a:off x="11449330" y="2051729"/>
                <a:ext cx="48960" cy="207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5E04576-B545-5EC8-0C03-693BD256C86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440330" y="2042729"/>
                  <a:ext cx="66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C481EDD-68F4-10A2-139A-FA05EB08FC77}"/>
                    </a:ext>
                  </a:extLst>
                </p14:cNvPr>
                <p14:cNvContentPartPr/>
                <p14:nvPr/>
              </p14:nvContentPartPr>
              <p14:xfrm>
                <a:off x="11507650" y="1943369"/>
                <a:ext cx="125280" cy="309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C481EDD-68F4-10A2-139A-FA05EB08FC7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498650" y="1934729"/>
                  <a:ext cx="1429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4AB80F7-FEDA-7EAF-D0A0-EE3A01ADBD02}"/>
                    </a:ext>
                  </a:extLst>
                </p14:cNvPr>
                <p14:cNvContentPartPr/>
                <p14:nvPr/>
              </p14:nvContentPartPr>
              <p14:xfrm>
                <a:off x="11625730" y="2090969"/>
                <a:ext cx="110520" cy="140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4AB80F7-FEDA-7EAF-D0A0-EE3A01ADBD0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616730" y="2082329"/>
                  <a:ext cx="128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CF4F83C-9F00-B4AE-C540-1D90F2FD633A}"/>
                    </a:ext>
                  </a:extLst>
                </p14:cNvPr>
                <p14:cNvContentPartPr/>
                <p14:nvPr/>
              </p14:nvContentPartPr>
              <p14:xfrm>
                <a:off x="11779450" y="1870289"/>
                <a:ext cx="6840" cy="298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CF4F83C-9F00-B4AE-C540-1D90F2FD633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770450" y="1861649"/>
                  <a:ext cx="244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C524423-7E48-C9F0-F929-8F339150B573}"/>
                    </a:ext>
                  </a:extLst>
                </p14:cNvPr>
                <p14:cNvContentPartPr/>
                <p14:nvPr/>
              </p14:nvContentPartPr>
              <p14:xfrm>
                <a:off x="11706370" y="2038409"/>
                <a:ext cx="142560" cy="133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C524423-7E48-C9F0-F929-8F339150B57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697730" y="2029769"/>
                  <a:ext cx="1602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743D28C-C500-8BC2-9D50-C7A0D5C2ACA6}"/>
                    </a:ext>
                  </a:extLst>
                </p14:cNvPr>
                <p14:cNvContentPartPr/>
                <p14:nvPr/>
              </p14:nvContentPartPr>
              <p14:xfrm>
                <a:off x="11876290" y="2038049"/>
                <a:ext cx="228600" cy="156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743D28C-C500-8BC2-9D50-C7A0D5C2ACA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867650" y="2029049"/>
                  <a:ext cx="24624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03CF6F0-16CD-4C61-72E7-493AC0416B7F}"/>
              </a:ext>
            </a:extLst>
          </p:cNvPr>
          <p:cNvGrpSpPr/>
          <p:nvPr/>
        </p:nvGrpSpPr>
        <p:grpSpPr>
          <a:xfrm>
            <a:off x="471850" y="1534769"/>
            <a:ext cx="6327720" cy="1028520"/>
            <a:chOff x="471850" y="1534769"/>
            <a:chExt cx="6327720" cy="102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F8AFE00-CE8D-F275-2BB4-9FD95191DFD9}"/>
                    </a:ext>
                  </a:extLst>
                </p14:cNvPr>
                <p14:cNvContentPartPr/>
                <p14:nvPr/>
              </p14:nvContentPartPr>
              <p14:xfrm>
                <a:off x="650770" y="1808369"/>
                <a:ext cx="205560" cy="250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F8AFE00-CE8D-F275-2BB4-9FD95191DFD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42130" y="1799369"/>
                  <a:ext cx="2232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A422F63-B0A0-6329-B80D-1515C1F753C6}"/>
                    </a:ext>
                  </a:extLst>
                </p14:cNvPr>
                <p14:cNvContentPartPr/>
                <p14:nvPr/>
              </p14:nvContentPartPr>
              <p14:xfrm>
                <a:off x="916090" y="1903409"/>
                <a:ext cx="213840" cy="133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A422F63-B0A0-6329-B80D-1515C1F753C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07450" y="1894409"/>
                  <a:ext cx="231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9BF0ADE-72A6-8750-9553-17581DB6F8CF}"/>
                    </a:ext>
                  </a:extLst>
                </p14:cNvPr>
                <p14:cNvContentPartPr/>
                <p14:nvPr/>
              </p14:nvContentPartPr>
              <p14:xfrm>
                <a:off x="1181410" y="1688849"/>
                <a:ext cx="413280" cy="365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9BF0ADE-72A6-8750-9553-17581DB6F8C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72770" y="1679849"/>
                  <a:ext cx="4309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38ABF39-551B-05C9-ABCC-8DD52FB0B06A}"/>
                    </a:ext>
                  </a:extLst>
                </p14:cNvPr>
                <p14:cNvContentPartPr/>
                <p14:nvPr/>
              </p14:nvContentPartPr>
              <p14:xfrm>
                <a:off x="1554370" y="1867769"/>
                <a:ext cx="304200" cy="156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38ABF39-551B-05C9-ABCC-8DD52FB0B06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545730" y="1859129"/>
                  <a:ext cx="321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DB0EEFB-36DA-0571-13E3-64476AE9C43F}"/>
                    </a:ext>
                  </a:extLst>
                </p14:cNvPr>
                <p14:cNvContentPartPr/>
                <p14:nvPr/>
              </p14:nvContentPartPr>
              <p14:xfrm>
                <a:off x="1966930" y="1615769"/>
                <a:ext cx="668520" cy="472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DB0EEFB-36DA-0571-13E3-64476AE9C43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958290" y="1607129"/>
                  <a:ext cx="68616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C60354D-B571-374E-0CF6-E03FA0E734C8}"/>
                    </a:ext>
                  </a:extLst>
                </p14:cNvPr>
                <p14:cNvContentPartPr/>
                <p14:nvPr/>
              </p14:nvContentPartPr>
              <p14:xfrm>
                <a:off x="2356450" y="1699289"/>
                <a:ext cx="15480" cy="10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C60354D-B571-374E-0CF6-E03FA0E734C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347450" y="1690649"/>
                  <a:ext cx="33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7C8D2F2-45F8-55A4-40DE-3AE254D881F8}"/>
                    </a:ext>
                  </a:extLst>
                </p14:cNvPr>
                <p14:cNvContentPartPr/>
                <p14:nvPr/>
              </p14:nvContentPartPr>
              <p14:xfrm>
                <a:off x="2851810" y="1597769"/>
                <a:ext cx="632880" cy="303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7C8D2F2-45F8-55A4-40DE-3AE254D881F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843170" y="1589129"/>
                  <a:ext cx="6505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705EF9E-29B5-48F6-DF9C-0C4E645A4137}"/>
                    </a:ext>
                  </a:extLst>
                </p14:cNvPr>
                <p14:cNvContentPartPr/>
                <p14:nvPr/>
              </p14:nvContentPartPr>
              <p14:xfrm>
                <a:off x="3162490" y="1678049"/>
                <a:ext cx="16560" cy="4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705EF9E-29B5-48F6-DF9C-0C4E645A413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153850" y="1669049"/>
                  <a:ext cx="34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E71E422-8CA5-CEDB-D849-47F1E341CAA9}"/>
                    </a:ext>
                  </a:extLst>
                </p14:cNvPr>
                <p14:cNvContentPartPr/>
                <p14:nvPr/>
              </p14:nvContentPartPr>
              <p14:xfrm>
                <a:off x="2740210" y="1649249"/>
                <a:ext cx="471240" cy="94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E71E422-8CA5-CEDB-D849-47F1E341CAA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731570" y="1640249"/>
                  <a:ext cx="488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CD14BA0-2146-DE06-C48B-43A078A59270}"/>
                    </a:ext>
                  </a:extLst>
                </p14:cNvPr>
                <p14:cNvContentPartPr/>
                <p14:nvPr/>
              </p14:nvContentPartPr>
              <p14:xfrm>
                <a:off x="3754690" y="1594529"/>
                <a:ext cx="236880" cy="480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CD14BA0-2146-DE06-C48B-43A078A5927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745690" y="1585889"/>
                  <a:ext cx="25452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346B16E-4D4F-8ED1-CA68-3B19270B3FB0}"/>
                    </a:ext>
                  </a:extLst>
                </p14:cNvPr>
                <p14:cNvContentPartPr/>
                <p14:nvPr/>
              </p14:nvContentPartPr>
              <p14:xfrm>
                <a:off x="4253290" y="1783169"/>
                <a:ext cx="431280" cy="120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346B16E-4D4F-8ED1-CA68-3B19270B3FB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244290" y="1774529"/>
                  <a:ext cx="448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74EB02A-8463-39F8-C853-0CDBF6CD4AEC}"/>
                    </a:ext>
                  </a:extLst>
                </p14:cNvPr>
                <p14:cNvContentPartPr/>
                <p14:nvPr/>
              </p14:nvContentPartPr>
              <p14:xfrm>
                <a:off x="4482970" y="1725209"/>
                <a:ext cx="249840" cy="198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74EB02A-8463-39F8-C853-0CDBF6CD4AE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474330" y="1716569"/>
                  <a:ext cx="267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ECBF9B3-7FBB-81F8-F94D-DEAF2056005F}"/>
                    </a:ext>
                  </a:extLst>
                </p14:cNvPr>
                <p14:cNvContentPartPr/>
                <p14:nvPr/>
              </p14:nvContentPartPr>
              <p14:xfrm>
                <a:off x="4749370" y="1534769"/>
                <a:ext cx="741240" cy="362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ECBF9B3-7FBB-81F8-F94D-DEAF2056005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740730" y="1525769"/>
                  <a:ext cx="7588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492E4BB-D132-600F-BCB5-7A04E715471D}"/>
                    </a:ext>
                  </a:extLst>
                </p14:cNvPr>
                <p14:cNvContentPartPr/>
                <p14:nvPr/>
              </p14:nvContentPartPr>
              <p14:xfrm>
                <a:off x="5008930" y="1693529"/>
                <a:ext cx="285480" cy="9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492E4BB-D132-600F-BCB5-7A04E715471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000290" y="1684529"/>
                  <a:ext cx="303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17B2D98-B234-F74C-0ABF-8E4557E5EC4D}"/>
                    </a:ext>
                  </a:extLst>
                </p14:cNvPr>
                <p14:cNvContentPartPr/>
                <p14:nvPr/>
              </p14:nvContentPartPr>
              <p14:xfrm>
                <a:off x="471850" y="2193209"/>
                <a:ext cx="853560" cy="370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17B2D98-B234-F74C-0ABF-8E4557E5EC4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63210" y="2184209"/>
                  <a:ext cx="8712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05BD856-FADD-582C-7EA7-6FD446116242}"/>
                    </a:ext>
                  </a:extLst>
                </p14:cNvPr>
                <p14:cNvContentPartPr/>
                <p14:nvPr/>
              </p14:nvContentPartPr>
              <p14:xfrm>
                <a:off x="1604050" y="2146049"/>
                <a:ext cx="919800" cy="382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05BD856-FADD-582C-7EA7-6FD44611624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595050" y="2137409"/>
                  <a:ext cx="9374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F5B74DD-0EA4-D813-6277-312E3BC127DB}"/>
                    </a:ext>
                  </a:extLst>
                </p14:cNvPr>
                <p14:cNvContentPartPr/>
                <p14:nvPr/>
              </p14:nvContentPartPr>
              <p14:xfrm>
                <a:off x="2663890" y="2099969"/>
                <a:ext cx="395640" cy="338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F5B74DD-0EA4-D813-6277-312E3BC127D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654890" y="2090969"/>
                  <a:ext cx="4132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C0B9E46-4AFC-E78D-58E4-BB6D65FB40AF}"/>
                    </a:ext>
                  </a:extLst>
                </p14:cNvPr>
                <p14:cNvContentPartPr/>
                <p14:nvPr/>
              </p14:nvContentPartPr>
              <p14:xfrm>
                <a:off x="2905810" y="2250089"/>
                <a:ext cx="218520" cy="11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C0B9E46-4AFC-E78D-58E4-BB6D65FB40A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896810" y="2241449"/>
                  <a:ext cx="236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D48650F-FD44-F4A6-FBE9-17AC11DC9B8A}"/>
                    </a:ext>
                  </a:extLst>
                </p14:cNvPr>
                <p14:cNvContentPartPr/>
                <p14:nvPr/>
              </p14:nvContentPartPr>
              <p14:xfrm>
                <a:off x="2812930" y="2182769"/>
                <a:ext cx="21960" cy="15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D48650F-FD44-F4A6-FBE9-17AC11DC9B8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803930" y="2173769"/>
                  <a:ext cx="39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A3368E3-0085-2CF8-7FAE-BB54C122795A}"/>
                    </a:ext>
                  </a:extLst>
                </p14:cNvPr>
                <p14:cNvContentPartPr/>
                <p14:nvPr/>
              </p14:nvContentPartPr>
              <p14:xfrm>
                <a:off x="3403690" y="2103209"/>
                <a:ext cx="1410120" cy="345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A3368E3-0085-2CF8-7FAE-BB54C122795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394690" y="2094209"/>
                  <a:ext cx="14277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4D6611E-4188-095F-3020-A71BBE3BAA61}"/>
                    </a:ext>
                  </a:extLst>
                </p14:cNvPr>
                <p14:cNvContentPartPr/>
                <p14:nvPr/>
              </p14:nvContentPartPr>
              <p14:xfrm>
                <a:off x="5056090" y="2297969"/>
                <a:ext cx="215640" cy="39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4D6611E-4188-095F-3020-A71BBE3BAA6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047450" y="2289329"/>
                  <a:ext cx="233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6888062-6436-AFEA-7098-B3B4AF384F13}"/>
                    </a:ext>
                  </a:extLst>
                </p14:cNvPr>
                <p14:cNvContentPartPr/>
                <p14:nvPr/>
              </p14:nvContentPartPr>
              <p14:xfrm>
                <a:off x="5389090" y="2166929"/>
                <a:ext cx="204480" cy="187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6888062-6436-AFEA-7098-B3B4AF384F1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380450" y="2158289"/>
                  <a:ext cx="2221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1DE1025-1448-3B2C-175E-4364C232D6F0}"/>
                    </a:ext>
                  </a:extLst>
                </p14:cNvPr>
                <p14:cNvContentPartPr/>
                <p14:nvPr/>
              </p14:nvContentPartPr>
              <p14:xfrm>
                <a:off x="5668810" y="2316689"/>
                <a:ext cx="20880" cy="74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1DE1025-1448-3B2C-175E-4364C232D6F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659810" y="2307689"/>
                  <a:ext cx="38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EFDF248-4D3D-D71E-1C60-95E2139B6FF2}"/>
                    </a:ext>
                  </a:extLst>
                </p14:cNvPr>
                <p14:cNvContentPartPr/>
                <p14:nvPr/>
              </p14:nvContentPartPr>
              <p14:xfrm>
                <a:off x="5844490" y="2096729"/>
                <a:ext cx="151560" cy="128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EFDF248-4D3D-D71E-1C60-95E2139B6FF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835850" y="2087729"/>
                  <a:ext cx="169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824A164-9AE4-04A6-9BB6-92219AF33AB8}"/>
                    </a:ext>
                  </a:extLst>
                </p14:cNvPr>
                <p14:cNvContentPartPr/>
                <p14:nvPr/>
              </p14:nvContentPartPr>
              <p14:xfrm>
                <a:off x="5825050" y="2268089"/>
                <a:ext cx="97560" cy="115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824A164-9AE4-04A6-9BB6-92219AF33AB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816050" y="2259449"/>
                  <a:ext cx="115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6E41928-FA05-13FA-8813-9F88F6585F9F}"/>
                    </a:ext>
                  </a:extLst>
                </p14:cNvPr>
                <p14:cNvContentPartPr/>
                <p14:nvPr/>
              </p14:nvContentPartPr>
              <p14:xfrm>
                <a:off x="6009730" y="2102129"/>
                <a:ext cx="275040" cy="286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6E41928-FA05-13FA-8813-9F88F6585F9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001090" y="2093489"/>
                  <a:ext cx="2926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C7CB83A-120D-D7A2-0467-5E97ED3E7917}"/>
                    </a:ext>
                  </a:extLst>
                </p14:cNvPr>
                <p14:cNvContentPartPr/>
                <p14:nvPr/>
              </p14:nvContentPartPr>
              <p14:xfrm>
                <a:off x="6321850" y="2230649"/>
                <a:ext cx="202680" cy="102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C7CB83A-120D-D7A2-0467-5E97ED3E791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312850" y="2221649"/>
                  <a:ext cx="220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4E02F24-1F2B-9B38-2EF4-B216D0919F70}"/>
                    </a:ext>
                  </a:extLst>
                </p14:cNvPr>
                <p14:cNvContentPartPr/>
                <p14:nvPr/>
              </p14:nvContentPartPr>
              <p14:xfrm>
                <a:off x="6556210" y="2071529"/>
                <a:ext cx="243360" cy="267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4E02F24-1F2B-9B38-2EF4-B216D0919F7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547570" y="2062889"/>
                  <a:ext cx="261000" cy="28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07DCF16-3242-2CA3-208B-6138573329F8}"/>
              </a:ext>
            </a:extLst>
          </p:cNvPr>
          <p:cNvGrpSpPr/>
          <p:nvPr/>
        </p:nvGrpSpPr>
        <p:grpSpPr>
          <a:xfrm>
            <a:off x="464290" y="3090689"/>
            <a:ext cx="4315320" cy="3084480"/>
            <a:chOff x="464290" y="3090689"/>
            <a:chExt cx="4315320" cy="30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2A5483C-455D-550C-2D29-E45448083390}"/>
                    </a:ext>
                  </a:extLst>
                </p14:cNvPr>
                <p14:cNvContentPartPr/>
                <p14:nvPr/>
              </p14:nvContentPartPr>
              <p14:xfrm>
                <a:off x="464290" y="3262769"/>
                <a:ext cx="468360" cy="264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2A5483C-455D-550C-2D29-E4544808339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55290" y="3253769"/>
                  <a:ext cx="4860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D244210-F4C8-9B3D-E0E3-C23996C7B464}"/>
                    </a:ext>
                  </a:extLst>
                </p14:cNvPr>
                <p14:cNvContentPartPr/>
                <p14:nvPr/>
              </p14:nvContentPartPr>
              <p14:xfrm>
                <a:off x="1026250" y="3090689"/>
                <a:ext cx="40680" cy="2362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D244210-F4C8-9B3D-E0E3-C23996C7B46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17250" y="3081689"/>
                  <a:ext cx="58320" cy="23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0B202D6-8C57-9BB6-1AA7-B713B20130F8}"/>
                    </a:ext>
                  </a:extLst>
                </p14:cNvPr>
                <p14:cNvContentPartPr/>
                <p14:nvPr/>
              </p14:nvContentPartPr>
              <p14:xfrm>
                <a:off x="1023370" y="5427089"/>
                <a:ext cx="3533040" cy="193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0B202D6-8C57-9BB6-1AA7-B713B20130F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14730" y="5418449"/>
                  <a:ext cx="3550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6D17480-3079-0ED8-AD82-8411C6728C7C}"/>
                    </a:ext>
                  </a:extLst>
                </p14:cNvPr>
                <p14:cNvContentPartPr/>
                <p14:nvPr/>
              </p14:nvContentPartPr>
              <p14:xfrm>
                <a:off x="4290730" y="5810489"/>
                <a:ext cx="16560" cy="258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6D17480-3079-0ED8-AD82-8411C6728C7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281730" y="5801489"/>
                  <a:ext cx="342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53ECD9E-081A-60D3-B998-B48569C3A9E7}"/>
                    </a:ext>
                  </a:extLst>
                </p14:cNvPr>
                <p14:cNvContentPartPr/>
                <p14:nvPr/>
              </p14:nvContentPartPr>
              <p14:xfrm>
                <a:off x="4139890" y="5758649"/>
                <a:ext cx="263160" cy="46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53ECD9E-081A-60D3-B998-B48569C3A9E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130890" y="5750009"/>
                  <a:ext cx="280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03DC42C-20E3-F8C1-4E7F-1534E744EBFA}"/>
                    </a:ext>
                  </a:extLst>
                </p14:cNvPr>
                <p14:cNvContentPartPr/>
                <p14:nvPr/>
              </p14:nvContentPartPr>
              <p14:xfrm>
                <a:off x="4351570" y="6052409"/>
                <a:ext cx="96120" cy="97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03DC42C-20E3-F8C1-4E7F-1534E744EBF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342570" y="6043409"/>
                  <a:ext cx="113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B21BFD8-2768-8527-55EF-6B991CD804D9}"/>
                    </a:ext>
                  </a:extLst>
                </p14:cNvPr>
                <p14:cNvContentPartPr/>
                <p14:nvPr/>
              </p14:nvContentPartPr>
              <p14:xfrm>
                <a:off x="4479730" y="6047009"/>
                <a:ext cx="139680" cy="1177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B21BFD8-2768-8527-55EF-6B991CD804D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470730" y="6038369"/>
                  <a:ext cx="157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067C627-B3BD-5584-760A-F5BBAD6FE811}"/>
                    </a:ext>
                  </a:extLst>
                </p14:cNvPr>
                <p14:cNvContentPartPr/>
                <p14:nvPr/>
              </p14:nvContentPartPr>
              <p14:xfrm>
                <a:off x="4624810" y="5909129"/>
                <a:ext cx="154800" cy="266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067C627-B3BD-5584-760A-F5BBAD6FE81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615810" y="5900129"/>
                  <a:ext cx="1724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254E4F2-00B6-79A8-313F-CBC7DF161184}"/>
                    </a:ext>
                  </a:extLst>
                </p14:cNvPr>
                <p14:cNvContentPartPr/>
                <p14:nvPr/>
              </p14:nvContentPartPr>
              <p14:xfrm>
                <a:off x="2060530" y="5490809"/>
                <a:ext cx="16200" cy="151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254E4F2-00B6-79A8-313F-CBC7DF16118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051890" y="5481809"/>
                  <a:ext cx="338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1B63541-A0D4-06F7-D9B5-941DAAF094AE}"/>
                    </a:ext>
                  </a:extLst>
                </p14:cNvPr>
                <p14:cNvContentPartPr/>
                <p14:nvPr/>
              </p14:nvContentPartPr>
              <p14:xfrm>
                <a:off x="3149530" y="5472809"/>
                <a:ext cx="9360" cy="180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1B63541-A0D4-06F7-D9B5-941DAAF094A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140530" y="5464169"/>
                  <a:ext cx="27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E24130E-1070-2064-0DD1-A4480B0EDD32}"/>
                    </a:ext>
                  </a:extLst>
                </p14:cNvPr>
                <p14:cNvContentPartPr/>
                <p14:nvPr/>
              </p14:nvContentPartPr>
              <p14:xfrm>
                <a:off x="4094170" y="5437529"/>
                <a:ext cx="33480" cy="196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E24130E-1070-2064-0DD1-A4480B0EDD3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085530" y="5428529"/>
                  <a:ext cx="51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4F6CC90-1991-FD49-3CF5-9C07C0D5AA93}"/>
                    </a:ext>
                  </a:extLst>
                </p14:cNvPr>
                <p14:cNvContentPartPr/>
                <p14:nvPr/>
              </p14:nvContentPartPr>
              <p14:xfrm>
                <a:off x="3908410" y="5630849"/>
                <a:ext cx="131760" cy="193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4F6CC90-1991-FD49-3CF5-9C07C0D5AA9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899410" y="5622209"/>
                  <a:ext cx="149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8A7BC9A-000A-406B-0712-3FBD81C9514B}"/>
                    </a:ext>
                  </a:extLst>
                </p14:cNvPr>
                <p14:cNvContentPartPr/>
                <p14:nvPr/>
              </p14:nvContentPartPr>
              <p14:xfrm>
                <a:off x="3008770" y="5719769"/>
                <a:ext cx="170280" cy="168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8A7BC9A-000A-406B-0712-3FBD81C9514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000130" y="5711129"/>
                  <a:ext cx="187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394DD41-0C72-8F9F-2650-D47398088967}"/>
                    </a:ext>
                  </a:extLst>
                </p14:cNvPr>
                <p14:cNvContentPartPr/>
                <p14:nvPr/>
              </p14:nvContentPartPr>
              <p14:xfrm>
                <a:off x="1886650" y="5750729"/>
                <a:ext cx="52920" cy="185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394DD41-0C72-8F9F-2650-D4739808896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877650" y="5742089"/>
                  <a:ext cx="705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756B4F2-5CD4-46E3-D627-DE50FA0389DD}"/>
                    </a:ext>
                  </a:extLst>
                </p14:cNvPr>
                <p14:cNvContentPartPr/>
                <p14:nvPr/>
              </p14:nvContentPartPr>
              <p14:xfrm>
                <a:off x="924010" y="5798969"/>
                <a:ext cx="157680" cy="1584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756B4F2-5CD4-46E3-D627-DE50FA0389D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15010" y="5789969"/>
                  <a:ext cx="175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8DB7489-49F7-C63D-2D38-5D5C88B9592D}"/>
                    </a:ext>
                  </a:extLst>
                </p14:cNvPr>
                <p14:cNvContentPartPr/>
                <p14:nvPr/>
              </p14:nvContentPartPr>
              <p14:xfrm>
                <a:off x="1187890" y="5473889"/>
                <a:ext cx="11880" cy="101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8DB7489-49F7-C63D-2D38-5D5C88B9592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78890" y="5465249"/>
                  <a:ext cx="295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5C7D1F7-ED70-5C8D-74F1-F0D0743BB290}"/>
                    </a:ext>
                  </a:extLst>
                </p14:cNvPr>
                <p14:cNvContentPartPr/>
                <p14:nvPr/>
              </p14:nvContentPartPr>
              <p14:xfrm>
                <a:off x="1175290" y="5752169"/>
                <a:ext cx="3240" cy="44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5C7D1F7-ED70-5C8D-74F1-F0D0743BB29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66290" y="5743169"/>
                  <a:ext cx="20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56726E0-6AC1-813A-197C-A22280A7A01D}"/>
                    </a:ext>
                  </a:extLst>
                </p14:cNvPr>
                <p14:cNvContentPartPr/>
                <p14:nvPr/>
              </p14:nvContentPartPr>
              <p14:xfrm>
                <a:off x="1246210" y="5670089"/>
                <a:ext cx="24120" cy="122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56726E0-6AC1-813A-197C-A22280A7A01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237570" y="5661089"/>
                  <a:ext cx="41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BFF2D0A-7CEB-1B84-1152-FE8AD35341D6}"/>
                    </a:ext>
                  </a:extLst>
                </p14:cNvPr>
                <p14:cNvContentPartPr/>
                <p14:nvPr/>
              </p14:nvContentPartPr>
              <p14:xfrm>
                <a:off x="1147570" y="3474089"/>
                <a:ext cx="3542040" cy="1897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BFF2D0A-7CEB-1B84-1152-FE8AD35341D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38930" y="3465089"/>
                  <a:ext cx="3559680" cy="191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06BB0DEA-E8ED-088F-568D-A895FF7A4B19}"/>
                  </a:ext>
                </a:extLst>
              </p14:cNvPr>
              <p14:cNvContentPartPr/>
              <p14:nvPr/>
            </p14:nvContentPartPr>
            <p14:xfrm>
              <a:off x="1442050" y="3724649"/>
              <a:ext cx="497160" cy="867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06BB0DEA-E8ED-088F-568D-A895FF7A4B19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433050" y="3716009"/>
                <a:ext cx="5148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AB03F845-5EDE-0B84-75D8-CDEF77239C14}"/>
                  </a:ext>
                </a:extLst>
              </p14:cNvPr>
              <p14:cNvContentPartPr/>
              <p14:nvPr/>
            </p14:nvContentPartPr>
            <p14:xfrm>
              <a:off x="1430530" y="3737609"/>
              <a:ext cx="100440" cy="784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AB03F845-5EDE-0B84-75D8-CDEF77239C14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1421530" y="3728609"/>
                <a:ext cx="118080" cy="9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DF63D55C-4C04-80D8-C295-C59C29E93412}"/>
              </a:ext>
            </a:extLst>
          </p:cNvPr>
          <p:cNvGrpSpPr/>
          <p:nvPr/>
        </p:nvGrpSpPr>
        <p:grpSpPr>
          <a:xfrm>
            <a:off x="1936330" y="2961089"/>
            <a:ext cx="2645280" cy="1199880"/>
            <a:chOff x="1936330" y="2961089"/>
            <a:chExt cx="2645280" cy="11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5C093C8-D861-DBD7-9F35-D9F6423388FB}"/>
                    </a:ext>
                  </a:extLst>
                </p14:cNvPr>
                <p14:cNvContentPartPr/>
                <p14:nvPr/>
              </p14:nvContentPartPr>
              <p14:xfrm>
                <a:off x="1959730" y="3495689"/>
                <a:ext cx="472680" cy="389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5C093C8-D861-DBD7-9F35-D9F6423388F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951090" y="3487049"/>
                  <a:ext cx="4903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48F81EA-2B3E-8FA3-C0FC-BFB0ED5BD240}"/>
                    </a:ext>
                  </a:extLst>
                </p14:cNvPr>
                <p14:cNvContentPartPr/>
                <p14:nvPr/>
              </p14:nvContentPartPr>
              <p14:xfrm>
                <a:off x="1953250" y="3626009"/>
                <a:ext cx="230760" cy="73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48F81EA-2B3E-8FA3-C0FC-BFB0ED5BD24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944610" y="3617009"/>
                  <a:ext cx="248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B6B5BD6-FADD-D1BB-E238-EFEAB1DEEF76}"/>
                    </a:ext>
                  </a:extLst>
                </p14:cNvPr>
                <p14:cNvContentPartPr/>
                <p14:nvPr/>
              </p14:nvContentPartPr>
              <p14:xfrm>
                <a:off x="2529970" y="3360329"/>
                <a:ext cx="698040" cy="4140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B6B5BD6-FADD-D1BB-E238-EFEAB1DEEF7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520970" y="3351329"/>
                  <a:ext cx="71568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7F6FF47-2D2F-1E43-FE5E-87926543EC85}"/>
                    </a:ext>
                  </a:extLst>
                </p14:cNvPr>
                <p14:cNvContentPartPr/>
                <p14:nvPr/>
              </p14:nvContentPartPr>
              <p14:xfrm>
                <a:off x="1936330" y="4019849"/>
                <a:ext cx="172800" cy="141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7F6FF47-2D2F-1E43-FE5E-87926543EC8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927690" y="4011209"/>
                  <a:ext cx="190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313CEB2-2C6F-E0FD-3F92-3F1D8BCC82DD}"/>
                    </a:ext>
                  </a:extLst>
                </p14:cNvPr>
                <p14:cNvContentPartPr/>
                <p14:nvPr/>
              </p14:nvContentPartPr>
              <p14:xfrm>
                <a:off x="2153050" y="4038569"/>
                <a:ext cx="28440" cy="1090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313CEB2-2C6F-E0FD-3F92-3F1D8BCC82D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144410" y="4029569"/>
                  <a:ext cx="460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1FBB898-9996-648D-3EA4-12163FBA3DF8}"/>
                    </a:ext>
                  </a:extLst>
                </p14:cNvPr>
                <p14:cNvContentPartPr/>
                <p14:nvPr/>
              </p14:nvContentPartPr>
              <p14:xfrm>
                <a:off x="2277610" y="3906089"/>
                <a:ext cx="56160" cy="198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1FBB898-9996-648D-3EA4-12163FBA3DF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268610" y="3897449"/>
                  <a:ext cx="73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29501CC-6842-E09B-42E7-089561D1841C}"/>
                    </a:ext>
                  </a:extLst>
                </p14:cNvPr>
                <p14:cNvContentPartPr/>
                <p14:nvPr/>
              </p14:nvContentPartPr>
              <p14:xfrm>
                <a:off x="2211010" y="3982409"/>
                <a:ext cx="144360" cy="9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29501CC-6842-E09B-42E7-089561D1841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202370" y="3973409"/>
                  <a:ext cx="162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7944EC7-8C22-D469-389F-48255E69507D}"/>
                    </a:ext>
                  </a:extLst>
                </p14:cNvPr>
                <p14:cNvContentPartPr/>
                <p14:nvPr/>
              </p14:nvContentPartPr>
              <p14:xfrm>
                <a:off x="3421330" y="3265289"/>
                <a:ext cx="99360" cy="323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7944EC7-8C22-D469-389F-48255E69507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412330" y="3256649"/>
                  <a:ext cx="1170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A3AE351-6E43-40A9-3422-522D351D84CD}"/>
                    </a:ext>
                  </a:extLst>
                </p14:cNvPr>
                <p14:cNvContentPartPr/>
                <p14:nvPr/>
              </p14:nvContentPartPr>
              <p14:xfrm>
                <a:off x="3557410" y="3295889"/>
                <a:ext cx="26640" cy="1843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A3AE351-6E43-40A9-3422-522D351D84C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548410" y="3287249"/>
                  <a:ext cx="44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9B3C9C7-FB2B-E351-8306-8EFA2ED58403}"/>
                    </a:ext>
                  </a:extLst>
                </p14:cNvPr>
                <p14:cNvContentPartPr/>
                <p14:nvPr/>
              </p14:nvContentPartPr>
              <p14:xfrm>
                <a:off x="3645610" y="3294449"/>
                <a:ext cx="66960" cy="160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9B3C9C7-FB2B-E351-8306-8EFA2ED5840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636970" y="3285809"/>
                  <a:ext cx="84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80292F6-CBE6-6457-3B62-14AB9AE27407}"/>
                    </a:ext>
                  </a:extLst>
                </p14:cNvPr>
                <p14:cNvContentPartPr/>
                <p14:nvPr/>
              </p14:nvContentPartPr>
              <p14:xfrm>
                <a:off x="3757930" y="3183929"/>
                <a:ext cx="88200" cy="381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80292F6-CBE6-6457-3B62-14AB9AE2740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749290" y="3174929"/>
                  <a:ext cx="105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BD3389B-F8E2-D173-97DE-6EFBA3DA02BD}"/>
                    </a:ext>
                  </a:extLst>
                </p14:cNvPr>
                <p14:cNvContentPartPr/>
                <p14:nvPr/>
              </p14:nvContentPartPr>
              <p14:xfrm>
                <a:off x="3908410" y="3036689"/>
                <a:ext cx="54360" cy="186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BD3389B-F8E2-D173-97DE-6EFBA3DA02B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899770" y="3027689"/>
                  <a:ext cx="72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7B426B7-E15C-52BE-2D8A-4205A6574E49}"/>
                    </a:ext>
                  </a:extLst>
                </p14:cNvPr>
                <p14:cNvContentPartPr/>
                <p14:nvPr/>
              </p14:nvContentPartPr>
              <p14:xfrm>
                <a:off x="3967450" y="3237569"/>
                <a:ext cx="164880" cy="223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7B426B7-E15C-52BE-2D8A-4205A6574E4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958810" y="3228569"/>
                  <a:ext cx="1825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8E1CE58-198A-094E-B57B-91747DC20C2F}"/>
                    </a:ext>
                  </a:extLst>
                </p14:cNvPr>
                <p14:cNvContentPartPr/>
                <p14:nvPr/>
              </p14:nvContentPartPr>
              <p14:xfrm>
                <a:off x="4155010" y="3284729"/>
                <a:ext cx="113400" cy="74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8E1CE58-198A-094E-B57B-91747DC20C2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146010" y="3275729"/>
                  <a:ext cx="131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8177D90-C7AB-3D01-7B6E-376171127348}"/>
                    </a:ext>
                  </a:extLst>
                </p14:cNvPr>
                <p14:cNvContentPartPr/>
                <p14:nvPr/>
              </p14:nvContentPartPr>
              <p14:xfrm>
                <a:off x="4307650" y="3107969"/>
                <a:ext cx="137160" cy="292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8177D90-C7AB-3D01-7B6E-37617112734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298650" y="3098969"/>
                  <a:ext cx="1548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CB280CD-6C90-E691-2DEF-25DD134A913C}"/>
                    </a:ext>
                  </a:extLst>
                </p14:cNvPr>
                <p14:cNvContentPartPr/>
                <p14:nvPr/>
              </p14:nvContentPartPr>
              <p14:xfrm>
                <a:off x="4449130" y="2961089"/>
                <a:ext cx="132480" cy="4420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CB280CD-6C90-E691-2DEF-25DD134A913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440130" y="2952449"/>
                  <a:ext cx="15012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F640019-C521-5354-648D-6BD854900D4D}"/>
                    </a:ext>
                  </a:extLst>
                </p14:cNvPr>
                <p14:cNvContentPartPr/>
                <p14:nvPr/>
              </p14:nvContentPartPr>
              <p14:xfrm>
                <a:off x="2509090" y="3944969"/>
                <a:ext cx="124560" cy="157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F640019-C521-5354-648D-6BD854900D4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500450" y="3936329"/>
                  <a:ext cx="1422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BC58856-C532-808D-C68C-0704DAD83B19}"/>
                    </a:ext>
                  </a:extLst>
                </p14:cNvPr>
                <p14:cNvContentPartPr/>
                <p14:nvPr/>
              </p14:nvContentPartPr>
              <p14:xfrm>
                <a:off x="2673970" y="3928049"/>
                <a:ext cx="492120" cy="168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BC58856-C532-808D-C68C-0704DAD83B1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665330" y="3919409"/>
                  <a:ext cx="50976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562B8EF6-6071-10C4-C8E3-59F9A8A8B03F}"/>
                  </a:ext>
                </a:extLst>
              </p14:cNvPr>
              <p14:cNvContentPartPr/>
              <p14:nvPr/>
            </p14:nvContentPartPr>
            <p14:xfrm>
              <a:off x="3455170" y="4906169"/>
              <a:ext cx="388440" cy="921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562B8EF6-6071-10C4-C8E3-59F9A8A8B03F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3446530" y="4897169"/>
                <a:ext cx="406080" cy="10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C4356337-28CC-AB45-EAE8-FE70EAA4E0C8}"/>
              </a:ext>
            </a:extLst>
          </p:cNvPr>
          <p:cNvGrpSpPr/>
          <p:nvPr/>
        </p:nvGrpSpPr>
        <p:grpSpPr>
          <a:xfrm>
            <a:off x="4331410" y="4621049"/>
            <a:ext cx="1176840" cy="340200"/>
            <a:chOff x="4331410" y="4621049"/>
            <a:chExt cx="117684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AFA6357-8236-8ACA-93F0-5F0276181DEE}"/>
                    </a:ext>
                  </a:extLst>
                </p14:cNvPr>
                <p14:cNvContentPartPr/>
                <p14:nvPr/>
              </p14:nvContentPartPr>
              <p14:xfrm>
                <a:off x="4340770" y="4879889"/>
                <a:ext cx="370440" cy="313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AFA6357-8236-8ACA-93F0-5F0276181DE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332130" y="4871249"/>
                  <a:ext cx="388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639E213-7583-34EA-6CB8-9498F6D11B7B}"/>
                    </a:ext>
                  </a:extLst>
                </p14:cNvPr>
                <p14:cNvContentPartPr/>
                <p14:nvPr/>
              </p14:nvContentPartPr>
              <p14:xfrm>
                <a:off x="4331410" y="4858289"/>
                <a:ext cx="97200" cy="1029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639E213-7583-34EA-6CB8-9498F6D11B7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322770" y="4849649"/>
                  <a:ext cx="114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BAAE03B-3504-A62A-F884-98013A7406E8}"/>
                    </a:ext>
                  </a:extLst>
                </p14:cNvPr>
                <p14:cNvContentPartPr/>
                <p14:nvPr/>
              </p14:nvContentPartPr>
              <p14:xfrm>
                <a:off x="4666210" y="4704929"/>
                <a:ext cx="188280" cy="352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BAAE03B-3504-A62A-F884-98013A7406E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657570" y="4695929"/>
                  <a:ext cx="205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D2E6E7C-43FA-B569-BB88-9F38E49C9AE7}"/>
                    </a:ext>
                  </a:extLst>
                </p14:cNvPr>
                <p14:cNvContentPartPr/>
                <p14:nvPr/>
              </p14:nvContentPartPr>
              <p14:xfrm>
                <a:off x="4916050" y="4621049"/>
                <a:ext cx="11880" cy="2779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D2E6E7C-43FA-B569-BB88-9F38E49C9AE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907410" y="4612049"/>
                  <a:ext cx="295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BE62BD1-AFA6-1418-05FE-213B129558B9}"/>
                    </a:ext>
                  </a:extLst>
                </p14:cNvPr>
                <p14:cNvContentPartPr/>
                <p14:nvPr/>
              </p14:nvContentPartPr>
              <p14:xfrm>
                <a:off x="5035210" y="4699529"/>
                <a:ext cx="171000" cy="2106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BE62BD1-AFA6-1418-05FE-213B129558B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026210" y="4690889"/>
                  <a:ext cx="1886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D8AC75B-B068-CDAF-ACF5-1AEE1B3CAAF2}"/>
                    </a:ext>
                  </a:extLst>
                </p14:cNvPr>
                <p14:cNvContentPartPr/>
                <p14:nvPr/>
              </p14:nvContentPartPr>
              <p14:xfrm>
                <a:off x="5241490" y="4780529"/>
                <a:ext cx="103680" cy="1404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D8AC75B-B068-CDAF-ACF5-1AEE1B3CAAF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232490" y="4771529"/>
                  <a:ext cx="121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8722BD8-853D-966E-63BD-A6BCA764548E}"/>
                    </a:ext>
                  </a:extLst>
                </p14:cNvPr>
                <p14:cNvContentPartPr/>
                <p14:nvPr/>
              </p14:nvContentPartPr>
              <p14:xfrm>
                <a:off x="5357770" y="4645529"/>
                <a:ext cx="150480" cy="292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8722BD8-853D-966E-63BD-A6BCA764548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348770" y="4636889"/>
                  <a:ext cx="168120" cy="31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ECEBAEB7-7F1E-C1D1-4EFB-925EC4A74C30}"/>
                  </a:ext>
                </a:extLst>
              </p14:cNvPr>
              <p14:cNvContentPartPr/>
              <p14:nvPr/>
            </p14:nvContentPartPr>
            <p14:xfrm>
              <a:off x="3712210" y="4234049"/>
              <a:ext cx="792000" cy="21276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ECEBAEB7-7F1E-C1D1-4EFB-925EC4A74C30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3703570" y="4225409"/>
                <a:ext cx="809640" cy="23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2" name="Group 231">
            <a:extLst>
              <a:ext uri="{FF2B5EF4-FFF2-40B4-BE49-F238E27FC236}">
                <a16:creationId xmlns:a16="http://schemas.microsoft.com/office/drawing/2014/main" id="{6DA72D35-CA6A-DE68-0248-E31ED7C2FFB4}"/>
              </a:ext>
            </a:extLst>
          </p:cNvPr>
          <p:cNvGrpSpPr/>
          <p:nvPr/>
        </p:nvGrpSpPr>
        <p:grpSpPr>
          <a:xfrm>
            <a:off x="274210" y="6218369"/>
            <a:ext cx="1658520" cy="571680"/>
            <a:chOff x="274210" y="6218369"/>
            <a:chExt cx="1658520" cy="57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37F3E96-E92E-96E8-F6CD-AEA1660CF655}"/>
                    </a:ext>
                  </a:extLst>
                </p14:cNvPr>
                <p14:cNvContentPartPr/>
                <p14:nvPr/>
              </p14:nvContentPartPr>
              <p14:xfrm>
                <a:off x="274210" y="6272729"/>
                <a:ext cx="169920" cy="359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37F3E96-E92E-96E8-F6CD-AEA1660CF65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65570" y="6264089"/>
                  <a:ext cx="1875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D07637E-BF34-9E3C-6ECA-67E9448AD63D}"/>
                    </a:ext>
                  </a:extLst>
                </p14:cNvPr>
                <p14:cNvContentPartPr/>
                <p14:nvPr/>
              </p14:nvContentPartPr>
              <p14:xfrm>
                <a:off x="325330" y="6468569"/>
                <a:ext cx="131400" cy="291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D07637E-BF34-9E3C-6ECA-67E9448AD63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16330" y="6459569"/>
                  <a:ext cx="149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16B9F4F-FEE9-DF40-3940-54C5E5DC123E}"/>
                    </a:ext>
                  </a:extLst>
                </p14:cNvPr>
                <p14:cNvContentPartPr/>
                <p14:nvPr/>
              </p14:nvContentPartPr>
              <p14:xfrm>
                <a:off x="581290" y="6218369"/>
                <a:ext cx="1351440" cy="571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16B9F4F-FEE9-DF40-3940-54C5E5DC123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72290" y="6209729"/>
                  <a:ext cx="136908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5F93A64-E1EC-9336-840C-0DC464638A53}"/>
                    </a:ext>
                  </a:extLst>
                </p14:cNvPr>
                <p14:cNvContentPartPr/>
                <p14:nvPr/>
              </p14:nvContentPartPr>
              <p14:xfrm>
                <a:off x="1063330" y="6362009"/>
                <a:ext cx="393840" cy="331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5F93A64-E1EC-9336-840C-0DC464638A5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54330" y="6353369"/>
                  <a:ext cx="41148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E9189118-EBF6-F55C-2685-85CF68F9B004}"/>
                  </a:ext>
                </a:extLst>
              </p14:cNvPr>
              <p14:cNvContentPartPr/>
              <p14:nvPr/>
            </p14:nvContentPartPr>
            <p14:xfrm>
              <a:off x="2049010" y="6482249"/>
              <a:ext cx="1523160" cy="18792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E9189118-EBF6-F55C-2685-85CF68F9B004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2040010" y="6473609"/>
                <a:ext cx="15408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E1EEF1C1-3598-478A-6FF1-EA071FAE71FB}"/>
                  </a:ext>
                </a:extLst>
              </p14:cNvPr>
              <p14:cNvContentPartPr/>
              <p14:nvPr/>
            </p14:nvContentPartPr>
            <p14:xfrm>
              <a:off x="3639130" y="6373529"/>
              <a:ext cx="546480" cy="42660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E1EEF1C1-3598-478A-6FF1-EA071FAE71FB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3630490" y="6364889"/>
                <a:ext cx="56412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60A19722-5D79-1799-DB30-C68A5CD6BD45}"/>
                  </a:ext>
                </a:extLst>
              </p14:cNvPr>
              <p14:cNvContentPartPr/>
              <p14:nvPr/>
            </p14:nvContentPartPr>
            <p14:xfrm>
              <a:off x="4345090" y="6401249"/>
              <a:ext cx="729720" cy="31932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60A19722-5D79-1799-DB30-C68A5CD6BD45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4336450" y="6392609"/>
                <a:ext cx="74736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C1154A5A-F884-84AE-8E72-7AB60B6C0EA3}"/>
                  </a:ext>
                </a:extLst>
              </p14:cNvPr>
              <p14:cNvContentPartPr/>
              <p14:nvPr/>
            </p14:nvContentPartPr>
            <p14:xfrm>
              <a:off x="4377850" y="6484049"/>
              <a:ext cx="499320" cy="219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C1154A5A-F884-84AE-8E72-7AB60B6C0EA3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4369210" y="6475409"/>
                <a:ext cx="5169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581AFCE0-04BC-41E1-65C9-9F22C5FC0643}"/>
                  </a:ext>
                </a:extLst>
              </p14:cNvPr>
              <p14:cNvContentPartPr/>
              <p14:nvPr/>
            </p14:nvContentPartPr>
            <p14:xfrm>
              <a:off x="5322490" y="6563609"/>
              <a:ext cx="196920" cy="21960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581AFCE0-04BC-41E1-65C9-9F22C5FC0643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5313850" y="6554609"/>
                <a:ext cx="21456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9DBC1F89-3BCC-F5D9-D6EC-96C6E7C8D854}"/>
                  </a:ext>
                </a:extLst>
              </p14:cNvPr>
              <p14:cNvContentPartPr/>
              <p14:nvPr/>
            </p14:nvContentPartPr>
            <p14:xfrm>
              <a:off x="5603290" y="6396209"/>
              <a:ext cx="21240" cy="9540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9DBC1F89-3BCC-F5D9-D6EC-96C6E7C8D854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5594650" y="6387209"/>
                <a:ext cx="388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94EDA315-41D0-C498-08FB-CA63C599C459}"/>
                  </a:ext>
                </a:extLst>
              </p14:cNvPr>
              <p14:cNvContentPartPr/>
              <p14:nvPr/>
            </p14:nvContentPartPr>
            <p14:xfrm>
              <a:off x="5676010" y="6640649"/>
              <a:ext cx="168840" cy="1749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94EDA315-41D0-C498-08FB-CA63C599C459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5667010" y="6632009"/>
                <a:ext cx="1864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03BB26F9-DF6C-4B40-B376-980ECBE6BA68}"/>
                  </a:ext>
                </a:extLst>
              </p14:cNvPr>
              <p14:cNvContentPartPr/>
              <p14:nvPr/>
            </p14:nvContentPartPr>
            <p14:xfrm>
              <a:off x="6082450" y="6623009"/>
              <a:ext cx="493920" cy="19404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03BB26F9-DF6C-4B40-B376-980ECBE6BA68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6073810" y="6614369"/>
                <a:ext cx="51156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4EA427EC-3163-E1B4-6A0F-68C261E197ED}"/>
                  </a:ext>
                </a:extLst>
              </p14:cNvPr>
              <p14:cNvContentPartPr/>
              <p14:nvPr/>
            </p14:nvContentPartPr>
            <p14:xfrm>
              <a:off x="6357490" y="6596369"/>
              <a:ext cx="40320" cy="1188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4EA427EC-3163-E1B4-6A0F-68C261E197ED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6348850" y="6587729"/>
                <a:ext cx="579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206D34DF-5997-BE02-CC1B-8FC6FC3CD7F6}"/>
                  </a:ext>
                </a:extLst>
              </p14:cNvPr>
              <p14:cNvContentPartPr/>
              <p14:nvPr/>
            </p14:nvContentPartPr>
            <p14:xfrm>
              <a:off x="6815050" y="6491969"/>
              <a:ext cx="958680" cy="22248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206D34DF-5997-BE02-CC1B-8FC6FC3CD7F6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6806050" y="6483329"/>
                <a:ext cx="9763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C6E90CFE-CD4D-06EA-09C8-9EA83614B0F1}"/>
                  </a:ext>
                </a:extLst>
              </p14:cNvPr>
              <p14:cNvContentPartPr/>
              <p14:nvPr/>
            </p14:nvContentPartPr>
            <p14:xfrm>
              <a:off x="8070730" y="6313409"/>
              <a:ext cx="285840" cy="32364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C6E90CFE-CD4D-06EA-09C8-9EA83614B0F1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8062090" y="6304769"/>
                <a:ext cx="30348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C8C704C1-6136-ED0C-FD95-0423146088FA}"/>
                  </a:ext>
                </a:extLst>
              </p14:cNvPr>
              <p14:cNvContentPartPr/>
              <p14:nvPr/>
            </p14:nvContentPartPr>
            <p14:xfrm>
              <a:off x="8184850" y="6400889"/>
              <a:ext cx="348480" cy="129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C8C704C1-6136-ED0C-FD95-0423146088FA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8175850" y="6392249"/>
                <a:ext cx="3661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607DFE89-B64A-3149-5C7D-A464E542D0DE}"/>
                  </a:ext>
                </a:extLst>
              </p14:cNvPr>
              <p14:cNvContentPartPr/>
              <p14:nvPr/>
            </p14:nvContentPartPr>
            <p14:xfrm>
              <a:off x="8779210" y="6352289"/>
              <a:ext cx="34200" cy="29304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607DFE89-B64A-3149-5C7D-A464E542D0DE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8770210" y="6343649"/>
                <a:ext cx="518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D308BBCD-ECA0-28CA-0B84-C5C93427636E}"/>
                  </a:ext>
                </a:extLst>
              </p14:cNvPr>
              <p14:cNvContentPartPr/>
              <p14:nvPr/>
            </p14:nvContentPartPr>
            <p14:xfrm>
              <a:off x="8702170" y="6306209"/>
              <a:ext cx="286560" cy="3600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D308BBCD-ECA0-28CA-0B84-C5C93427636E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8693170" y="6297209"/>
                <a:ext cx="3042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94F7BB4F-C034-C701-61DB-CA9D625BCFA7}"/>
                  </a:ext>
                </a:extLst>
              </p14:cNvPr>
              <p14:cNvContentPartPr/>
              <p14:nvPr/>
            </p14:nvContentPartPr>
            <p14:xfrm>
              <a:off x="8855170" y="6579809"/>
              <a:ext cx="181440" cy="9648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94F7BB4F-C034-C701-61DB-CA9D625BCFA7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8846170" y="6570809"/>
                <a:ext cx="1990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88D9A1B4-A97E-8F89-88AB-DFDD340A5C4E}"/>
                  </a:ext>
                </a:extLst>
              </p14:cNvPr>
              <p14:cNvContentPartPr/>
              <p14:nvPr/>
            </p14:nvContentPartPr>
            <p14:xfrm>
              <a:off x="9042010" y="6611129"/>
              <a:ext cx="84960" cy="8280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88D9A1B4-A97E-8F89-88AB-DFDD340A5C4E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9033370" y="6602129"/>
                <a:ext cx="1026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25A71922-3B2B-510D-C8A8-EDAE89B49D02}"/>
                  </a:ext>
                </a:extLst>
              </p14:cNvPr>
              <p14:cNvContentPartPr/>
              <p14:nvPr/>
            </p14:nvContentPartPr>
            <p14:xfrm>
              <a:off x="9169810" y="6457049"/>
              <a:ext cx="208080" cy="21492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25A71922-3B2B-510D-C8A8-EDAE89B49D02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9160810" y="6448049"/>
                <a:ext cx="225720" cy="23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2771FED1-7F1D-7E57-F5C6-08CE6D59548F}"/>
              </a:ext>
            </a:extLst>
          </p:cNvPr>
          <p:cNvGrpSpPr/>
          <p:nvPr/>
        </p:nvGrpSpPr>
        <p:grpSpPr>
          <a:xfrm>
            <a:off x="9647890" y="6223409"/>
            <a:ext cx="1652760" cy="421200"/>
            <a:chOff x="9647890" y="6223409"/>
            <a:chExt cx="165276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46CF862-1366-105A-79C7-349F838CC19F}"/>
                    </a:ext>
                  </a:extLst>
                </p14:cNvPr>
                <p14:cNvContentPartPr/>
                <p14:nvPr/>
              </p14:nvContentPartPr>
              <p14:xfrm>
                <a:off x="9668770" y="6383609"/>
                <a:ext cx="236160" cy="30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46CF862-1366-105A-79C7-349F838CC19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659770" y="6374609"/>
                  <a:ext cx="253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6D30338-5B62-BB1F-CC90-D99BA65204CD}"/>
                    </a:ext>
                  </a:extLst>
                </p14:cNvPr>
                <p14:cNvContentPartPr/>
                <p14:nvPr/>
              </p14:nvContentPartPr>
              <p14:xfrm>
                <a:off x="9647890" y="6462449"/>
                <a:ext cx="254520" cy="547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6D30338-5B62-BB1F-CC90-D99BA65204C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638890" y="6453809"/>
                  <a:ext cx="272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32EF6C9-B1CF-FB8A-6A02-DFDAE888D909}"/>
                    </a:ext>
                  </a:extLst>
                </p14:cNvPr>
                <p14:cNvContentPartPr/>
                <p14:nvPr/>
              </p14:nvContentPartPr>
              <p14:xfrm>
                <a:off x="10008970" y="6284609"/>
                <a:ext cx="279720" cy="3214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32EF6C9-B1CF-FB8A-6A02-DFDAE888D90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000330" y="6275609"/>
                  <a:ext cx="2973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731FD4E-154C-BE0A-45F2-9EB19B3E9A0B}"/>
                    </a:ext>
                  </a:extLst>
                </p14:cNvPr>
                <p14:cNvContentPartPr/>
                <p14:nvPr/>
              </p14:nvContentPartPr>
              <p14:xfrm>
                <a:off x="9689650" y="6223409"/>
                <a:ext cx="251640" cy="874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731FD4E-154C-BE0A-45F2-9EB19B3E9A0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680650" y="6214409"/>
                  <a:ext cx="269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F66E4B5-CC7D-91EE-EE76-FC4202219DA4}"/>
                    </a:ext>
                  </a:extLst>
                </p14:cNvPr>
                <p14:cNvContentPartPr/>
                <p14:nvPr/>
              </p14:nvContentPartPr>
              <p14:xfrm>
                <a:off x="10445650" y="6332849"/>
                <a:ext cx="280440" cy="2847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F66E4B5-CC7D-91EE-EE76-FC4202219DA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436650" y="6324209"/>
                  <a:ext cx="2980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00ADD4E-61E3-B932-066C-ACE6D775E4AA}"/>
                    </a:ext>
                  </a:extLst>
                </p14:cNvPr>
                <p14:cNvContentPartPr/>
                <p14:nvPr/>
              </p14:nvContentPartPr>
              <p14:xfrm>
                <a:off x="10780090" y="6457409"/>
                <a:ext cx="201960" cy="1648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00ADD4E-61E3-B932-066C-ACE6D775E4A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771090" y="6448769"/>
                  <a:ext cx="2196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0361AB5-B12A-A7AF-5BEB-886C2433F70E}"/>
                    </a:ext>
                  </a:extLst>
                </p14:cNvPr>
                <p14:cNvContentPartPr/>
                <p14:nvPr/>
              </p14:nvContentPartPr>
              <p14:xfrm>
                <a:off x="11029930" y="6257969"/>
                <a:ext cx="270720" cy="3866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0361AB5-B12A-A7AF-5BEB-886C2433F70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021290" y="6249329"/>
                  <a:ext cx="288360" cy="40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66EF80C2-82EE-2DA1-D274-A2097DE40949}"/>
                  </a:ext>
                </a:extLst>
              </p14:cNvPr>
              <p14:cNvContentPartPr/>
              <p14:nvPr/>
            </p14:nvContentPartPr>
            <p14:xfrm>
              <a:off x="6846730" y="3527729"/>
              <a:ext cx="124200" cy="155016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66EF80C2-82EE-2DA1-D274-A2097DE40949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6783730" y="3465089"/>
                <a:ext cx="249840" cy="16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38124655-A594-2F42-DCEA-6773BD42B6A4}"/>
                  </a:ext>
                </a:extLst>
              </p14:cNvPr>
              <p14:cNvContentPartPr/>
              <p14:nvPr/>
            </p14:nvContentPartPr>
            <p14:xfrm>
              <a:off x="6889570" y="2906369"/>
              <a:ext cx="58320" cy="8820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38124655-A594-2F42-DCEA-6773BD42B6A4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6826570" y="2843369"/>
                <a:ext cx="18396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11452709-4910-17E4-215F-365572D90161}"/>
                  </a:ext>
                </a:extLst>
              </p14:cNvPr>
              <p14:cNvContentPartPr/>
              <p14:nvPr/>
            </p14:nvContentPartPr>
            <p14:xfrm>
              <a:off x="6341650" y="2963969"/>
              <a:ext cx="150480" cy="5112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11452709-4910-17E4-215F-365572D90161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6278650" y="2900969"/>
                <a:ext cx="276120" cy="17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2" name="Group 271">
            <a:extLst>
              <a:ext uri="{FF2B5EF4-FFF2-40B4-BE49-F238E27FC236}">
                <a16:creationId xmlns:a16="http://schemas.microsoft.com/office/drawing/2014/main" id="{491AE501-1070-322E-28F1-3A41EDF46D2C}"/>
              </a:ext>
            </a:extLst>
          </p:cNvPr>
          <p:cNvGrpSpPr/>
          <p:nvPr/>
        </p:nvGrpSpPr>
        <p:grpSpPr>
          <a:xfrm>
            <a:off x="5128810" y="3126329"/>
            <a:ext cx="500760" cy="288000"/>
            <a:chOff x="5128810" y="3126329"/>
            <a:chExt cx="50076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0A8F34B-E127-8D8E-EA8C-9BAAE2AA51AB}"/>
                    </a:ext>
                  </a:extLst>
                </p14:cNvPr>
                <p14:cNvContentPartPr/>
                <p14:nvPr/>
              </p14:nvContentPartPr>
              <p14:xfrm>
                <a:off x="5524090" y="3261689"/>
                <a:ext cx="96480" cy="104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0A8F34B-E127-8D8E-EA8C-9BAAE2AA51A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515090" y="3252689"/>
                  <a:ext cx="114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8B0A805-97D8-A28A-BB28-D05FFB843121}"/>
                    </a:ext>
                  </a:extLst>
                </p14:cNvPr>
                <p14:cNvContentPartPr/>
                <p14:nvPr/>
              </p14:nvContentPartPr>
              <p14:xfrm>
                <a:off x="5128810" y="3200849"/>
                <a:ext cx="70560" cy="1958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8B0A805-97D8-A28A-BB28-D05FFB84312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120170" y="3191849"/>
                  <a:ext cx="882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CD93C0A-C0E3-F22A-1C91-0A79B6972B97}"/>
                    </a:ext>
                  </a:extLst>
                </p14:cNvPr>
                <p14:cNvContentPartPr/>
                <p14:nvPr/>
              </p14:nvContentPartPr>
              <p14:xfrm>
                <a:off x="5272450" y="3222449"/>
                <a:ext cx="100440" cy="1839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CD93C0A-C0E3-F22A-1C91-0A79B6972B9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263450" y="3213449"/>
                  <a:ext cx="118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91D62DF-3F03-6DF9-A7D1-3BC4BC1D20C2}"/>
                    </a:ext>
                  </a:extLst>
                </p14:cNvPr>
                <p14:cNvContentPartPr/>
                <p14:nvPr/>
              </p14:nvContentPartPr>
              <p14:xfrm>
                <a:off x="5404210" y="3304529"/>
                <a:ext cx="97200" cy="1098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91D62DF-3F03-6DF9-A7D1-3BC4BC1D20C2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395570" y="3295889"/>
                  <a:ext cx="114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45EED85-288A-9673-50FD-C9B28DFEB0CC}"/>
                    </a:ext>
                  </a:extLst>
                </p14:cNvPr>
                <p14:cNvContentPartPr/>
                <p14:nvPr/>
              </p14:nvContentPartPr>
              <p14:xfrm>
                <a:off x="5509330" y="3126329"/>
                <a:ext cx="120240" cy="2397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45EED85-288A-9673-50FD-C9B28DFEB0C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500690" y="3117689"/>
                  <a:ext cx="137880" cy="25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C3BBC481-B247-F367-A328-D94F95B8F449}"/>
                  </a:ext>
                </a:extLst>
              </p14:cNvPr>
              <p14:cNvContentPartPr/>
              <p14:nvPr/>
            </p14:nvContentPartPr>
            <p14:xfrm>
              <a:off x="6688330" y="2740409"/>
              <a:ext cx="181080" cy="30780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C3BBC481-B247-F367-A328-D94F95B8F449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6679330" y="2731769"/>
                <a:ext cx="198720" cy="32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Group 284">
            <a:extLst>
              <a:ext uri="{FF2B5EF4-FFF2-40B4-BE49-F238E27FC236}">
                <a16:creationId xmlns:a16="http://schemas.microsoft.com/office/drawing/2014/main" id="{6314822D-093E-9F6E-ADA6-9B26F3D4981E}"/>
              </a:ext>
            </a:extLst>
          </p:cNvPr>
          <p:cNvGrpSpPr/>
          <p:nvPr/>
        </p:nvGrpSpPr>
        <p:grpSpPr>
          <a:xfrm>
            <a:off x="6437410" y="3475889"/>
            <a:ext cx="950040" cy="761760"/>
            <a:chOff x="6437410" y="3475889"/>
            <a:chExt cx="950040" cy="76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175DE51-25B0-76DE-BEC9-D0DFE7D4EB6E}"/>
                    </a:ext>
                  </a:extLst>
                </p14:cNvPr>
                <p14:cNvContentPartPr/>
                <p14:nvPr/>
              </p14:nvContentPartPr>
              <p14:xfrm>
                <a:off x="6639010" y="3475889"/>
                <a:ext cx="196200" cy="4197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175DE51-25B0-76DE-BEC9-D0DFE7D4EB6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630370" y="3467249"/>
                  <a:ext cx="2138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03FEB4B-0BCF-05E9-E1B8-CEDD754772BB}"/>
                    </a:ext>
                  </a:extLst>
                </p14:cNvPr>
                <p14:cNvContentPartPr/>
                <p14:nvPr/>
              </p14:nvContentPartPr>
              <p14:xfrm>
                <a:off x="6437410" y="4020209"/>
                <a:ext cx="173880" cy="2174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03FEB4B-0BCF-05E9-E1B8-CEDD754772B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428770" y="4011209"/>
                  <a:ext cx="1915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1E3033A-B5FB-9A49-10C3-8E4F33E2D7D6}"/>
                    </a:ext>
                  </a:extLst>
                </p14:cNvPr>
                <p14:cNvContentPartPr/>
                <p14:nvPr/>
              </p14:nvContentPartPr>
              <p14:xfrm>
                <a:off x="6656650" y="4165289"/>
                <a:ext cx="23040" cy="320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1E3033A-B5FB-9A49-10C3-8E4F33E2D7D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648010" y="4156649"/>
                  <a:ext cx="40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080F9AE-DD3D-7181-A249-F0B0F4D05214}"/>
                    </a:ext>
                  </a:extLst>
                </p14:cNvPr>
                <p14:cNvContentPartPr/>
                <p14:nvPr/>
              </p14:nvContentPartPr>
              <p14:xfrm>
                <a:off x="6769690" y="3988529"/>
                <a:ext cx="97200" cy="1152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080F9AE-DD3D-7181-A249-F0B0F4D0521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760690" y="3979889"/>
                  <a:ext cx="114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4FE312B-BD93-52AF-9A9A-BB83C7B47A7D}"/>
                    </a:ext>
                  </a:extLst>
                </p14:cNvPr>
                <p14:cNvContentPartPr/>
                <p14:nvPr/>
              </p14:nvContentPartPr>
              <p14:xfrm>
                <a:off x="6799210" y="4103369"/>
                <a:ext cx="69480" cy="954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4FE312B-BD93-52AF-9A9A-BB83C7B47A7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790210" y="4094369"/>
                  <a:ext cx="87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F7275D8-87B4-9109-B4FF-711FDA86968F}"/>
                    </a:ext>
                  </a:extLst>
                </p14:cNvPr>
                <p14:cNvContentPartPr/>
                <p14:nvPr/>
              </p14:nvContentPartPr>
              <p14:xfrm>
                <a:off x="6930610" y="3991769"/>
                <a:ext cx="166680" cy="2152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F7275D8-87B4-9109-B4FF-711FDA86968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921970" y="3983129"/>
                  <a:ext cx="1843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6DAF1BD-9E33-ED90-D52F-8175241A2AB1}"/>
                    </a:ext>
                  </a:extLst>
                </p14:cNvPr>
                <p14:cNvContentPartPr/>
                <p14:nvPr/>
              </p14:nvContentPartPr>
              <p14:xfrm>
                <a:off x="7117450" y="4077809"/>
                <a:ext cx="117360" cy="1040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6DAF1BD-9E33-ED90-D52F-8175241A2AB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108810" y="4068809"/>
                  <a:ext cx="135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477583C-253E-E7E2-7DB5-612B5885EFA0}"/>
                    </a:ext>
                  </a:extLst>
                </p14:cNvPr>
                <p14:cNvContentPartPr/>
                <p14:nvPr/>
              </p14:nvContentPartPr>
              <p14:xfrm>
                <a:off x="7276930" y="3946049"/>
                <a:ext cx="110520" cy="2008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477583C-253E-E7E2-7DB5-612B5885EFA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268290" y="3937409"/>
                  <a:ext cx="12816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972553A-C999-9A93-83E2-B34D953C0C24}"/>
              </a:ext>
            </a:extLst>
          </p:cNvPr>
          <p:cNvGrpSpPr/>
          <p:nvPr/>
        </p:nvGrpSpPr>
        <p:grpSpPr>
          <a:xfrm>
            <a:off x="10075570" y="2965769"/>
            <a:ext cx="2025000" cy="542160"/>
            <a:chOff x="10075570" y="2965769"/>
            <a:chExt cx="2025000" cy="5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81E8394-60C2-4CA7-5D1E-4A50F5FF05A1}"/>
                    </a:ext>
                  </a:extLst>
                </p14:cNvPr>
                <p14:cNvContentPartPr/>
                <p14:nvPr/>
              </p14:nvContentPartPr>
              <p14:xfrm>
                <a:off x="10128490" y="3083129"/>
                <a:ext cx="29160" cy="262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81E8394-60C2-4CA7-5D1E-4A50F5FF05A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119850" y="3074489"/>
                  <a:ext cx="468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D7065FB-3160-0F26-0E6F-F6C9CCF46A88}"/>
                    </a:ext>
                  </a:extLst>
                </p14:cNvPr>
                <p14:cNvContentPartPr/>
                <p14:nvPr/>
              </p14:nvContentPartPr>
              <p14:xfrm>
                <a:off x="10075570" y="3055769"/>
                <a:ext cx="216720" cy="21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D7065FB-3160-0F26-0E6F-F6C9CCF46A8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066570" y="3047129"/>
                  <a:ext cx="234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D00D761-D56C-7722-72EF-7DDE8E838648}"/>
                    </a:ext>
                  </a:extLst>
                </p14:cNvPr>
                <p14:cNvContentPartPr/>
                <p14:nvPr/>
              </p14:nvContentPartPr>
              <p14:xfrm>
                <a:off x="10222450" y="3368969"/>
                <a:ext cx="94320" cy="117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D00D761-D56C-7722-72EF-7DDE8E83864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213810" y="3360329"/>
                  <a:ext cx="111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20D8AC0-B79E-9F97-7147-188CE720936F}"/>
                    </a:ext>
                  </a:extLst>
                </p14:cNvPr>
                <p14:cNvContentPartPr/>
                <p14:nvPr/>
              </p14:nvContentPartPr>
              <p14:xfrm>
                <a:off x="10337290" y="3431609"/>
                <a:ext cx="118080" cy="66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20D8AC0-B79E-9F97-7147-188CE720936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328650" y="3422969"/>
                  <a:ext cx="1357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407005C-EA0C-4A0C-0F2C-7BDABE7484DA}"/>
                    </a:ext>
                  </a:extLst>
                </p14:cNvPr>
                <p14:cNvContentPartPr/>
                <p14:nvPr/>
              </p14:nvContentPartPr>
              <p14:xfrm>
                <a:off x="10449970" y="3394169"/>
                <a:ext cx="94680" cy="113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407005C-EA0C-4A0C-0F2C-7BDABE7484D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440970" y="3385169"/>
                  <a:ext cx="112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99865C7-D9DD-4D93-FE23-02566CAF7C97}"/>
                    </a:ext>
                  </a:extLst>
                </p14:cNvPr>
                <p14:cNvContentPartPr/>
                <p14:nvPr/>
              </p14:nvContentPartPr>
              <p14:xfrm>
                <a:off x="10698730" y="2965769"/>
                <a:ext cx="109800" cy="348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99865C7-D9DD-4D93-FE23-02566CAF7C97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689730" y="2957129"/>
                  <a:ext cx="1274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72F09DA-71F5-CAA3-DA7A-464EA4934D46}"/>
                    </a:ext>
                  </a:extLst>
                </p14:cNvPr>
                <p14:cNvContentPartPr/>
                <p14:nvPr/>
              </p14:nvContentPartPr>
              <p14:xfrm>
                <a:off x="10818250" y="3084929"/>
                <a:ext cx="163080" cy="191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72F09DA-71F5-CAA3-DA7A-464EA4934D4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809610" y="3075929"/>
                  <a:ext cx="1807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9005AA2-1359-C2E3-180B-F69DC2C535D7}"/>
                    </a:ext>
                  </a:extLst>
                </p14:cNvPr>
                <p14:cNvContentPartPr/>
                <p14:nvPr/>
              </p14:nvContentPartPr>
              <p14:xfrm>
                <a:off x="11011210" y="3090329"/>
                <a:ext cx="128880" cy="198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9005AA2-1359-C2E3-180B-F69DC2C535D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002210" y="3081689"/>
                  <a:ext cx="146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E097BD8-3073-9268-D8D9-915AEC760BF3}"/>
                    </a:ext>
                  </a:extLst>
                </p14:cNvPr>
                <p14:cNvContentPartPr/>
                <p14:nvPr/>
              </p14:nvContentPartPr>
              <p14:xfrm>
                <a:off x="11220730" y="2999609"/>
                <a:ext cx="116640" cy="375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E097BD8-3073-9268-D8D9-915AEC760BF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212090" y="2990969"/>
                  <a:ext cx="1342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0460F0B-3B92-D014-C2DA-2C1A92DBFC3F}"/>
                    </a:ext>
                  </a:extLst>
                </p14:cNvPr>
                <p14:cNvContentPartPr/>
                <p14:nvPr/>
              </p14:nvContentPartPr>
              <p14:xfrm>
                <a:off x="11413690" y="3165569"/>
                <a:ext cx="101880" cy="205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0460F0B-3B92-D014-C2DA-2C1A92DBFC3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405050" y="3156569"/>
                  <a:ext cx="119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D46F490-3B46-B36F-D33A-17753AF43E1D}"/>
                    </a:ext>
                  </a:extLst>
                </p14:cNvPr>
                <p14:cNvContentPartPr/>
                <p14:nvPr/>
              </p14:nvContentPartPr>
              <p14:xfrm>
                <a:off x="11389570" y="3222809"/>
                <a:ext cx="136800" cy="248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D46F490-3B46-B36F-D33A-17753AF43E1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380570" y="3213809"/>
                  <a:ext cx="154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D57985D-D156-75F8-DB62-E6A55A1D1377}"/>
                    </a:ext>
                  </a:extLst>
                </p14:cNvPr>
                <p14:cNvContentPartPr/>
                <p14:nvPr/>
              </p14:nvContentPartPr>
              <p14:xfrm>
                <a:off x="11546530" y="3026969"/>
                <a:ext cx="90360" cy="2635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D57985D-D156-75F8-DB62-E6A55A1D137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537530" y="3018329"/>
                  <a:ext cx="1080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63FEE73C-102D-0105-D05C-AFB1EF1FC851}"/>
                    </a:ext>
                  </a:extLst>
                </p14:cNvPr>
                <p14:cNvContentPartPr/>
                <p14:nvPr/>
              </p14:nvContentPartPr>
              <p14:xfrm>
                <a:off x="11726890" y="3063329"/>
                <a:ext cx="133560" cy="2023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63FEE73C-102D-0105-D05C-AFB1EF1FC85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718250" y="3054689"/>
                  <a:ext cx="151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80FB8B2-3FDF-09FD-E896-09480089B579}"/>
                    </a:ext>
                  </a:extLst>
                </p14:cNvPr>
                <p14:cNvContentPartPr/>
                <p14:nvPr/>
              </p14:nvContentPartPr>
              <p14:xfrm>
                <a:off x="11875210" y="3192569"/>
                <a:ext cx="133920" cy="622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780FB8B2-3FDF-09FD-E896-09480089B57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866210" y="3183929"/>
                  <a:ext cx="151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6BE5DAF-F8B9-C780-0EFD-AA2EB7199CD6}"/>
                    </a:ext>
                  </a:extLst>
                </p14:cNvPr>
                <p14:cNvContentPartPr/>
                <p14:nvPr/>
              </p14:nvContentPartPr>
              <p14:xfrm>
                <a:off x="12009130" y="3062969"/>
                <a:ext cx="91440" cy="2260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6BE5DAF-F8B9-C780-0EFD-AA2EB7199CD6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2000130" y="3054329"/>
                  <a:ext cx="109080" cy="243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8417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3">
            <a:extLst>
              <a:ext uri="{FF2B5EF4-FFF2-40B4-BE49-F238E27FC236}">
                <a16:creationId xmlns:a16="http://schemas.microsoft.com/office/drawing/2014/main" id="{BF5E3F91-8593-8019-2265-C0D2EA089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" b="50000"/>
          <a:stretch/>
        </p:blipFill>
        <p:spPr bwMode="auto">
          <a:xfrm>
            <a:off x="4902641" y="-2689"/>
            <a:ext cx="6922914" cy="634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69FD9D-2225-85E6-2380-3F79492C6FB6}"/>
              </a:ext>
            </a:extLst>
          </p:cNvPr>
          <p:cNvSpPr txBox="1"/>
          <p:nvPr/>
        </p:nvSpPr>
        <p:spPr>
          <a:xfrm>
            <a:off x="366445" y="4818581"/>
            <a:ext cx="37793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Resonance position for ℓ=2 is found to be at 3.25 MeV which is close to the value typically quoted in literature [</a:t>
            </a:r>
            <a:r>
              <a:rPr lang="en-US" b="0" i="0" dirty="0">
                <a:solidFill>
                  <a:srgbClr val="004B83"/>
                </a:solidFill>
                <a:effectLst/>
                <a:latin typeface="Georgia" panose="02040502050405020303" pitchFamily="18" charset="0"/>
                <a:hlinkClick r:id="rId3" tooltip="M. Odsuren, K. Kato, G. Khuukhenkhuu, and S. Davaa, Nucl. Eng. Technol. 49, 1006 (2017).&#10;https://doi.org/10.1016/j.net.2017.04.007&#10;"/>
              </a:rPr>
              <a:t>9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 </a:t>
            </a:r>
            <a:r>
              <a:rPr lang="en-US" b="0" i="0" dirty="0">
                <a:solidFill>
                  <a:srgbClr val="004B83"/>
                </a:solidFill>
                <a:effectLst/>
                <a:latin typeface="Georgia" panose="02040502050405020303" pitchFamily="18" charset="0"/>
                <a:hlinkClick r:id="rId4" tooltip="Yu. V. Orlov, B. F. Irgaziev, and L. I. Nikitina, Phys. Rev. C 93, 014612 (2016).&#10;https://doi.org/10.1103/PhysRevC.93.014612&#10;"/>
              </a:rPr>
              <a:t>29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]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D3AA1-C6D6-1524-F5F2-9FE943DA1402}"/>
              </a:ext>
            </a:extLst>
          </p:cNvPr>
          <p:cNvSpPr txBox="1"/>
          <p:nvPr/>
        </p:nvSpPr>
        <p:spPr>
          <a:xfrm>
            <a:off x="-1656" y="86932"/>
            <a:ext cx="490429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Alpha–Alpha Scattering Potentials for Various ℓ-Channels Using Phase Function Method</a:t>
            </a:r>
          </a:p>
          <a:p>
            <a:r>
              <a:rPr lang="en-US" dirty="0"/>
              <a:t>Anil </a:t>
            </a:r>
            <a:r>
              <a:rPr lang="en-US" dirty="0" err="1"/>
              <a:t>Khachi</a:t>
            </a:r>
            <a:r>
              <a:rPr lang="en-US" dirty="0"/>
              <a:t>, </a:t>
            </a:r>
          </a:p>
          <a:p>
            <a:r>
              <a:rPr lang="en-US" dirty="0"/>
              <a:t>Lalit Kumar &amp; </a:t>
            </a:r>
          </a:p>
          <a:p>
            <a:r>
              <a:rPr lang="en-US" dirty="0"/>
              <a:t>O. S. K. S. </a:t>
            </a:r>
            <a:r>
              <a:rPr lang="en-US" dirty="0" err="1"/>
              <a:t>Sastri</a:t>
            </a:r>
            <a:r>
              <a:rPr lang="en-US" dirty="0"/>
              <a:t> </a:t>
            </a:r>
          </a:p>
          <a:p>
            <a:r>
              <a:rPr lang="en-US" dirty="0"/>
              <a:t>Physics of Atomic Nuclei volume 85, pages382–391 (2022)</a:t>
            </a:r>
          </a:p>
        </p:txBody>
      </p:sp>
    </p:spTree>
    <p:extLst>
      <p:ext uri="{BB962C8B-B14F-4D97-AF65-F5344CB8AC3E}">
        <p14:creationId xmlns:p14="http://schemas.microsoft.com/office/powerpoint/2010/main" val="363935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48BCB6C-FA6D-BEF9-28EA-F939C88B39D7}"/>
                  </a:ext>
                </a:extLst>
              </p14:cNvPr>
              <p14:cNvContentPartPr/>
              <p14:nvPr/>
            </p14:nvContentPartPr>
            <p14:xfrm>
              <a:off x="1376530" y="274049"/>
              <a:ext cx="214560" cy="272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8BCB6C-FA6D-BEF9-28EA-F939C88B39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7890" y="265049"/>
                <a:ext cx="232200" cy="29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5354EAA-C8F4-08FD-934E-AAB178C31C5B}"/>
              </a:ext>
            </a:extLst>
          </p:cNvPr>
          <p:cNvGrpSpPr/>
          <p:nvPr/>
        </p:nvGrpSpPr>
        <p:grpSpPr>
          <a:xfrm>
            <a:off x="1944970" y="115649"/>
            <a:ext cx="1347120" cy="565920"/>
            <a:chOff x="1944970" y="115649"/>
            <a:chExt cx="1347120" cy="5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95ED989-9C3A-9B9A-0532-F9DF13305AEF}"/>
                    </a:ext>
                  </a:extLst>
                </p14:cNvPr>
                <p14:cNvContentPartPr/>
                <p14:nvPr/>
              </p14:nvContentPartPr>
              <p14:xfrm>
                <a:off x="1944970" y="115649"/>
                <a:ext cx="1347120" cy="565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95ED989-9C3A-9B9A-0532-F9DF13305AE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36330" y="107009"/>
                  <a:ext cx="136476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C7C32DC-80B0-04B4-F7F4-8304A99722AF}"/>
                    </a:ext>
                  </a:extLst>
                </p14:cNvPr>
                <p14:cNvContentPartPr/>
                <p14:nvPr/>
              </p14:nvContentPartPr>
              <p14:xfrm>
                <a:off x="2855050" y="207089"/>
                <a:ext cx="12960" cy="10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C7C32DC-80B0-04B4-F7F4-8304A99722A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46410" y="198449"/>
                  <a:ext cx="30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37423EF-E9D1-9A97-99CC-910F18F1FF6B}"/>
                    </a:ext>
                  </a:extLst>
                </p14:cNvPr>
                <p14:cNvContentPartPr/>
                <p14:nvPr/>
              </p14:nvContentPartPr>
              <p14:xfrm>
                <a:off x="2426290" y="170009"/>
                <a:ext cx="367560" cy="134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37423EF-E9D1-9A97-99CC-910F18F1FF6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17650" y="161369"/>
                  <a:ext cx="385200" cy="15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DA395EF-5813-B47D-9204-9D18EADD75EF}"/>
                  </a:ext>
                </a:extLst>
              </p14:cNvPr>
              <p14:cNvContentPartPr/>
              <p14:nvPr/>
            </p14:nvContentPartPr>
            <p14:xfrm>
              <a:off x="3684130" y="184769"/>
              <a:ext cx="664920" cy="293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DA395EF-5813-B47D-9204-9D18EADD75E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75490" y="175769"/>
                <a:ext cx="6825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4D3EB9F-509A-E295-6657-CEFF1CD93D1A}"/>
                  </a:ext>
                </a:extLst>
              </p14:cNvPr>
              <p14:cNvContentPartPr/>
              <p14:nvPr/>
            </p14:nvContentPartPr>
            <p14:xfrm>
              <a:off x="4657210" y="163169"/>
              <a:ext cx="1155960" cy="453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4D3EB9F-509A-E295-6657-CEFF1CD93D1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48210" y="154169"/>
                <a:ext cx="117360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E6B82F6-62E2-9A9D-CA4A-E698CD785940}"/>
                  </a:ext>
                </a:extLst>
              </p14:cNvPr>
              <p14:cNvContentPartPr/>
              <p14:nvPr/>
            </p14:nvContentPartPr>
            <p14:xfrm>
              <a:off x="4959970" y="279449"/>
              <a:ext cx="394560" cy="28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E6B82F6-62E2-9A9D-CA4A-E698CD7859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50970" y="270809"/>
                <a:ext cx="412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A7A8035-C192-1096-9418-E08935533E1D}"/>
                  </a:ext>
                </a:extLst>
              </p14:cNvPr>
              <p14:cNvContentPartPr/>
              <p14:nvPr/>
            </p14:nvContentPartPr>
            <p14:xfrm>
              <a:off x="4761250" y="244889"/>
              <a:ext cx="33120" cy="33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A7A8035-C192-1096-9418-E08935533E1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52610" y="235889"/>
                <a:ext cx="5076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D24AFE70-E156-2EFF-DB7F-82F10B15DBAD}"/>
              </a:ext>
            </a:extLst>
          </p:cNvPr>
          <p:cNvGrpSpPr/>
          <p:nvPr/>
        </p:nvGrpSpPr>
        <p:grpSpPr>
          <a:xfrm>
            <a:off x="6022690" y="114569"/>
            <a:ext cx="4662720" cy="510480"/>
            <a:chOff x="6022690" y="114569"/>
            <a:chExt cx="466272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9010BEC-CADF-DAB0-9848-4CF77A1B642D}"/>
                    </a:ext>
                  </a:extLst>
                </p14:cNvPr>
                <p14:cNvContentPartPr/>
                <p14:nvPr/>
              </p14:nvContentPartPr>
              <p14:xfrm>
                <a:off x="6022690" y="114569"/>
                <a:ext cx="1357920" cy="383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9010BEC-CADF-DAB0-9848-4CF77A1B642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14050" y="105569"/>
                  <a:ext cx="13755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69EB1D5-5114-C7B7-AE6D-763C0F673F09}"/>
                    </a:ext>
                  </a:extLst>
                </p14:cNvPr>
                <p14:cNvContentPartPr/>
                <p14:nvPr/>
              </p14:nvContentPartPr>
              <p14:xfrm>
                <a:off x="7534690" y="286289"/>
                <a:ext cx="866880" cy="333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69EB1D5-5114-C7B7-AE6D-763C0F673F0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26050" y="277289"/>
                  <a:ext cx="8845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BE4F439-3137-F85E-F3C4-4F20C0D04F82}"/>
                    </a:ext>
                  </a:extLst>
                </p14:cNvPr>
                <p14:cNvContentPartPr/>
                <p14:nvPr/>
              </p14:nvContentPartPr>
              <p14:xfrm>
                <a:off x="8137690" y="135449"/>
                <a:ext cx="81720" cy="19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BE4F439-3137-F85E-F3C4-4F20C0D04F8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28690" y="126449"/>
                  <a:ext cx="99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84749C2-96AD-D4D5-FC98-E4103453A971}"/>
                    </a:ext>
                  </a:extLst>
                </p14:cNvPr>
                <p14:cNvContentPartPr/>
                <p14:nvPr/>
              </p14:nvContentPartPr>
              <p14:xfrm>
                <a:off x="8753290" y="204929"/>
                <a:ext cx="104040" cy="387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84749C2-96AD-D4D5-FC98-E4103453A97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744290" y="195929"/>
                  <a:ext cx="1216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B29BEBD-A290-8090-82CA-9F65DA432966}"/>
                    </a:ext>
                  </a:extLst>
                </p14:cNvPr>
                <p14:cNvContentPartPr/>
                <p14:nvPr/>
              </p14:nvContentPartPr>
              <p14:xfrm>
                <a:off x="8962450" y="323729"/>
                <a:ext cx="139320" cy="153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B29BEBD-A290-8090-82CA-9F65DA43296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53810" y="314729"/>
                  <a:ext cx="156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4D85A26-3343-6C30-363C-F3A6C0F67260}"/>
                    </a:ext>
                  </a:extLst>
                </p14:cNvPr>
                <p14:cNvContentPartPr/>
                <p14:nvPr/>
              </p14:nvContentPartPr>
              <p14:xfrm>
                <a:off x="9444490" y="364049"/>
                <a:ext cx="323280" cy="125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4D85A26-3343-6C30-363C-F3A6C0F6726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35490" y="355409"/>
                  <a:ext cx="340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F9DA9DE-2D59-FDF4-13CE-881A2A117D11}"/>
                    </a:ext>
                  </a:extLst>
                </p14:cNvPr>
                <p14:cNvContentPartPr/>
                <p14:nvPr/>
              </p14:nvContentPartPr>
              <p14:xfrm>
                <a:off x="10069090" y="211409"/>
                <a:ext cx="121320" cy="321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F9DA9DE-2D59-FDF4-13CE-881A2A117D1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060450" y="202409"/>
                  <a:ext cx="1389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23031B4-E7B1-0AAF-5C20-F577E0D76F1D}"/>
                    </a:ext>
                  </a:extLst>
                </p14:cNvPr>
                <p14:cNvContentPartPr/>
                <p14:nvPr/>
              </p14:nvContentPartPr>
              <p14:xfrm>
                <a:off x="10304890" y="167849"/>
                <a:ext cx="133200" cy="457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23031B4-E7B1-0AAF-5C20-F577E0D76F1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296250" y="158849"/>
                  <a:ext cx="15084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A9595C1-231D-47C8-186C-273CFA3B3FBA}"/>
                    </a:ext>
                  </a:extLst>
                </p14:cNvPr>
                <p14:cNvContentPartPr/>
                <p14:nvPr/>
              </p14:nvContentPartPr>
              <p14:xfrm>
                <a:off x="10624570" y="478169"/>
                <a:ext cx="60840" cy="52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A9595C1-231D-47C8-186C-273CFA3B3FB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15930" y="469529"/>
                  <a:ext cx="7848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0E0FB1-8B06-D91A-E165-7FDA42F9C24D}"/>
              </a:ext>
            </a:extLst>
          </p:cNvPr>
          <p:cNvGrpSpPr/>
          <p:nvPr/>
        </p:nvGrpSpPr>
        <p:grpSpPr>
          <a:xfrm>
            <a:off x="1241890" y="1001609"/>
            <a:ext cx="3471120" cy="562680"/>
            <a:chOff x="1241890" y="1001609"/>
            <a:chExt cx="3471120" cy="56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6F3CE69-6F36-EF45-F285-7893C2FAFA97}"/>
                    </a:ext>
                  </a:extLst>
                </p14:cNvPr>
                <p14:cNvContentPartPr/>
                <p14:nvPr/>
              </p14:nvContentPartPr>
              <p14:xfrm>
                <a:off x="1309210" y="1110689"/>
                <a:ext cx="71280" cy="253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6F3CE69-6F36-EF45-F285-7893C2FAFA9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00210" y="1102049"/>
                  <a:ext cx="889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8826E37-82A5-B69A-85F5-854A6EC57554}"/>
                    </a:ext>
                  </a:extLst>
                </p14:cNvPr>
                <p14:cNvContentPartPr/>
                <p14:nvPr/>
              </p14:nvContentPartPr>
              <p14:xfrm>
                <a:off x="1241890" y="1081529"/>
                <a:ext cx="275040" cy="28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8826E37-82A5-B69A-85F5-854A6EC5755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32890" y="1072889"/>
                  <a:ext cx="292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0C990BC-3A51-FC6D-7FF3-BE8E9DF6C628}"/>
                    </a:ext>
                  </a:extLst>
                </p14:cNvPr>
                <p14:cNvContentPartPr/>
                <p14:nvPr/>
              </p14:nvContentPartPr>
              <p14:xfrm>
                <a:off x="1523410" y="1024649"/>
                <a:ext cx="441720" cy="539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0C990BC-3A51-FC6D-7FF3-BE8E9DF6C62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14770" y="1016009"/>
                  <a:ext cx="45936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2602B78-F313-53EF-FEBA-D5034C88ED9A}"/>
                    </a:ext>
                  </a:extLst>
                </p14:cNvPr>
                <p14:cNvContentPartPr/>
                <p14:nvPr/>
              </p14:nvContentPartPr>
              <p14:xfrm>
                <a:off x="2353570" y="1162169"/>
                <a:ext cx="548640" cy="187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2602B78-F313-53EF-FEBA-D5034C88ED9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44930" y="1153169"/>
                  <a:ext cx="5662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E3D8D30-A115-4F50-D161-6F5BF09C152B}"/>
                    </a:ext>
                  </a:extLst>
                </p14:cNvPr>
                <p14:cNvContentPartPr/>
                <p14:nvPr/>
              </p14:nvContentPartPr>
              <p14:xfrm>
                <a:off x="3351130" y="1001609"/>
                <a:ext cx="1235880" cy="355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E3D8D30-A115-4F50-D161-6F5BF09C152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42130" y="992609"/>
                  <a:ext cx="12535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4FFED91-C07C-978F-C8F1-D08B6489A4AB}"/>
                    </a:ext>
                  </a:extLst>
                </p14:cNvPr>
                <p14:cNvContentPartPr/>
                <p14:nvPr/>
              </p14:nvContentPartPr>
              <p14:xfrm>
                <a:off x="4688890" y="1346489"/>
                <a:ext cx="24120" cy="42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4FFED91-C07C-978F-C8F1-D08B6489A4A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80250" y="1337849"/>
                  <a:ext cx="4176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01BC477-68F0-D88F-EB8F-5574749A02EF}"/>
                  </a:ext>
                </a:extLst>
              </p14:cNvPr>
              <p14:cNvContentPartPr/>
              <p14:nvPr/>
            </p14:nvContentPartPr>
            <p14:xfrm>
              <a:off x="2455090" y="1883969"/>
              <a:ext cx="935640" cy="242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01BC477-68F0-D88F-EB8F-5574749A02E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46450" y="1874969"/>
                <a:ext cx="953280" cy="26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135CD4BC-5FFE-4030-CCB2-24DB59F142C4}"/>
              </a:ext>
            </a:extLst>
          </p:cNvPr>
          <p:cNvGrpSpPr/>
          <p:nvPr/>
        </p:nvGrpSpPr>
        <p:grpSpPr>
          <a:xfrm>
            <a:off x="3390370" y="1435846"/>
            <a:ext cx="6794441" cy="819643"/>
            <a:chOff x="3390370" y="1435846"/>
            <a:chExt cx="6794441" cy="81964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E961F16-D8A0-CB2E-3BED-8C4C0C07A5B4}"/>
                    </a:ext>
                  </a:extLst>
                </p14:cNvPr>
                <p14:cNvContentPartPr/>
                <p14:nvPr/>
              </p14:nvContentPartPr>
              <p14:xfrm>
                <a:off x="3390370" y="1597769"/>
                <a:ext cx="1449720" cy="657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E961F16-D8A0-CB2E-3BED-8C4C0C07A5B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81730" y="1589129"/>
                  <a:ext cx="1467360" cy="6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0FCAACA-654D-DFB7-CB37-2A7C994E8A58}"/>
                    </a:ext>
                  </a:extLst>
                </p14:cNvPr>
                <p14:cNvContentPartPr/>
                <p14:nvPr/>
              </p14:nvContentPartPr>
              <p14:xfrm>
                <a:off x="4295410" y="1734209"/>
                <a:ext cx="330480" cy="64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0FCAACA-654D-DFB7-CB37-2A7C994E8A5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86770" y="1725209"/>
                  <a:ext cx="348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08A35D3-25E6-AE97-EC04-3D08C9D35064}"/>
                    </a:ext>
                  </a:extLst>
                </p14:cNvPr>
                <p14:cNvContentPartPr/>
                <p14:nvPr/>
              </p14:nvContentPartPr>
              <p14:xfrm>
                <a:off x="7309491" y="1737886"/>
                <a:ext cx="458640" cy="219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08A35D3-25E6-AE97-EC04-3D08C9D3506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00491" y="1728886"/>
                  <a:ext cx="4762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AA878ED-6825-17BD-8816-77B6464D65C0}"/>
                    </a:ext>
                  </a:extLst>
                </p14:cNvPr>
                <p14:cNvContentPartPr/>
                <p14:nvPr/>
              </p14:nvContentPartPr>
              <p14:xfrm>
                <a:off x="7522971" y="1576606"/>
                <a:ext cx="18360" cy="11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AA878ED-6825-17BD-8816-77B6464D65C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14331" y="1567606"/>
                  <a:ext cx="36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742CAC7-D2A3-931A-2E41-8AA2B12D9DFD}"/>
                    </a:ext>
                  </a:extLst>
                </p14:cNvPr>
                <p14:cNvContentPartPr/>
                <p14:nvPr/>
              </p14:nvContentPartPr>
              <p14:xfrm>
                <a:off x="7929411" y="1435846"/>
                <a:ext cx="2255400" cy="727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742CAC7-D2A3-931A-2E41-8AA2B12D9DF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20411" y="1427206"/>
                  <a:ext cx="2273040" cy="74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9DB0282-0EC7-06E3-0688-E5740877D1E3}"/>
                    </a:ext>
                  </a:extLst>
                </p14:cNvPr>
                <p14:cNvContentPartPr/>
                <p14:nvPr/>
              </p14:nvContentPartPr>
              <p14:xfrm>
                <a:off x="9309651" y="1533406"/>
                <a:ext cx="636840" cy="80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9DB0282-0EC7-06E3-0688-E5740877D1E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300651" y="1524406"/>
                  <a:ext cx="65448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10B4BAB-3B9A-547A-76B5-5BB6F482D789}"/>
              </a:ext>
            </a:extLst>
          </p:cNvPr>
          <p:cNvGrpSpPr/>
          <p:nvPr/>
        </p:nvGrpSpPr>
        <p:grpSpPr>
          <a:xfrm>
            <a:off x="3672250" y="2116942"/>
            <a:ext cx="6312600" cy="1404307"/>
            <a:chOff x="3672250" y="2116942"/>
            <a:chExt cx="6312600" cy="140430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991C9EF-B91D-FA88-E494-B4501D08C0BF}"/>
                    </a:ext>
                  </a:extLst>
                </p14:cNvPr>
                <p14:cNvContentPartPr/>
                <p14:nvPr/>
              </p14:nvContentPartPr>
              <p14:xfrm>
                <a:off x="3672250" y="2310569"/>
                <a:ext cx="167040" cy="476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991C9EF-B91D-FA88-E494-B4501D08C0B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63250" y="2301569"/>
                  <a:ext cx="18468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3B009D7-6FE8-C08D-2024-9BA33CC98D34}"/>
                    </a:ext>
                  </a:extLst>
                </p14:cNvPr>
                <p14:cNvContentPartPr/>
                <p14:nvPr/>
              </p14:nvContentPartPr>
              <p14:xfrm>
                <a:off x="3887170" y="2423969"/>
                <a:ext cx="354600" cy="133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3B009D7-6FE8-C08D-2024-9BA33CC98D3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78530" y="2415329"/>
                  <a:ext cx="372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C33EF7E-36C4-35AF-47C8-580975D51FBB}"/>
                    </a:ext>
                  </a:extLst>
                </p14:cNvPr>
                <p14:cNvContentPartPr/>
                <p14:nvPr/>
              </p14:nvContentPartPr>
              <p14:xfrm>
                <a:off x="4079770" y="2306609"/>
                <a:ext cx="11880" cy="429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C33EF7E-36C4-35AF-47C8-580975D51FB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71130" y="2297609"/>
                  <a:ext cx="2952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52CC649-F4BC-4E69-2E3A-E5BCDA3909A0}"/>
                    </a:ext>
                  </a:extLst>
                </p14:cNvPr>
                <p14:cNvContentPartPr/>
                <p14:nvPr/>
              </p14:nvContentPartPr>
              <p14:xfrm>
                <a:off x="4594930" y="2331089"/>
                <a:ext cx="759240" cy="390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52CC649-F4BC-4E69-2E3A-E5BCDA3909A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86290" y="2322449"/>
                  <a:ext cx="77688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FBBD8B2-863E-0F84-1BE9-88253872698B}"/>
                    </a:ext>
                  </a:extLst>
                </p14:cNvPr>
                <p14:cNvContentPartPr/>
                <p14:nvPr/>
              </p14:nvContentPartPr>
              <p14:xfrm>
                <a:off x="5543170" y="2274929"/>
                <a:ext cx="776520" cy="435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FBBD8B2-863E-0F84-1BE9-88253872698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34170" y="2266289"/>
                  <a:ext cx="79416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F93C269-3900-FBB6-8F27-F6911EEA3237}"/>
                    </a:ext>
                  </a:extLst>
                </p14:cNvPr>
                <p14:cNvContentPartPr/>
                <p14:nvPr/>
              </p14:nvContentPartPr>
              <p14:xfrm>
                <a:off x="6095050" y="2418209"/>
                <a:ext cx="197640" cy="17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F93C269-3900-FBB6-8F27-F6911EEA323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86410" y="2409569"/>
                  <a:ext cx="215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486BB75-C6CC-7F3B-3A0B-C9A497604174}"/>
                    </a:ext>
                  </a:extLst>
                </p14:cNvPr>
                <p14:cNvContentPartPr/>
                <p14:nvPr/>
              </p14:nvContentPartPr>
              <p14:xfrm>
                <a:off x="6653770" y="2159729"/>
                <a:ext cx="1353240" cy="658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486BB75-C6CC-7F3B-3A0B-C9A49760417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44770" y="2151089"/>
                  <a:ext cx="1370880" cy="67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B4B6D16-3102-D982-C401-2B135E1C9D62}"/>
                    </a:ext>
                  </a:extLst>
                </p14:cNvPr>
                <p14:cNvContentPartPr/>
                <p14:nvPr/>
              </p14:nvContentPartPr>
              <p14:xfrm>
                <a:off x="8340010" y="2327129"/>
                <a:ext cx="982800" cy="437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B4B6D16-3102-D982-C401-2B135E1C9D6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331370" y="2318489"/>
                  <a:ext cx="100044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F208D46-0793-EF0E-15BA-FCA4F1AB17F4}"/>
                    </a:ext>
                  </a:extLst>
                </p14:cNvPr>
                <p14:cNvContentPartPr/>
                <p14:nvPr/>
              </p14:nvContentPartPr>
              <p14:xfrm>
                <a:off x="8157877" y="2116942"/>
                <a:ext cx="63720" cy="21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F208D46-0793-EF0E-15BA-FCA4F1AB17F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48877" y="2108302"/>
                  <a:ext cx="81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8ACC969-12A6-2D42-5C97-2DAB361460FB}"/>
                    </a:ext>
                  </a:extLst>
                </p14:cNvPr>
                <p14:cNvContentPartPr/>
                <p14:nvPr/>
              </p14:nvContentPartPr>
              <p14:xfrm>
                <a:off x="9547450" y="2184209"/>
                <a:ext cx="437400" cy="537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8ACC969-12A6-2D42-5C97-2DAB361460F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38810" y="2175569"/>
                  <a:ext cx="45504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7F6471D-0012-C6DF-4D8F-F312B29A38C2}"/>
                    </a:ext>
                  </a:extLst>
                </p14:cNvPr>
                <p14:cNvContentPartPr/>
                <p14:nvPr/>
              </p14:nvContentPartPr>
              <p14:xfrm>
                <a:off x="9764530" y="2244329"/>
                <a:ext cx="23040" cy="7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7F6471D-0012-C6DF-4D8F-F312B29A38C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755530" y="2235329"/>
                  <a:ext cx="40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75DD31B-2BE4-106C-52B8-A593328BAABD}"/>
                    </a:ext>
                  </a:extLst>
                </p14:cNvPr>
                <p14:cNvContentPartPr/>
                <p14:nvPr/>
              </p14:nvContentPartPr>
              <p14:xfrm>
                <a:off x="4013890" y="2956409"/>
                <a:ext cx="759240" cy="329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75DD31B-2BE4-106C-52B8-A593328BAAB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04890" y="2947409"/>
                  <a:ext cx="7768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BC8912F-8E54-A138-BADA-F6B379360A95}"/>
                    </a:ext>
                  </a:extLst>
                </p14:cNvPr>
                <p14:cNvContentPartPr/>
                <p14:nvPr/>
              </p14:nvContentPartPr>
              <p14:xfrm>
                <a:off x="3999490" y="3031289"/>
                <a:ext cx="511560" cy="27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BC8912F-8E54-A138-BADA-F6B379360A9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90490" y="3022649"/>
                  <a:ext cx="529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EF0AC5C-3CEC-B767-8E57-09735E8E5A1E}"/>
                    </a:ext>
                  </a:extLst>
                </p14:cNvPr>
                <p14:cNvContentPartPr/>
                <p14:nvPr/>
              </p14:nvContentPartPr>
              <p14:xfrm>
                <a:off x="5092090" y="3003929"/>
                <a:ext cx="249120" cy="262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EF0AC5C-3CEC-B767-8E57-09735E8E5A1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83450" y="2995289"/>
                  <a:ext cx="2667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39FE6CE-D948-8355-2138-39CB8F82F8C7}"/>
                    </a:ext>
                  </a:extLst>
                </p14:cNvPr>
                <p14:cNvContentPartPr/>
                <p14:nvPr/>
              </p14:nvContentPartPr>
              <p14:xfrm>
                <a:off x="5434090" y="2881889"/>
                <a:ext cx="38160" cy="153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39FE6CE-D948-8355-2138-39CB8F82F8C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425090" y="2872889"/>
                  <a:ext cx="55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C6576A6-314D-B254-867F-83E6FA096BC9}"/>
                    </a:ext>
                  </a:extLst>
                </p14:cNvPr>
                <p14:cNvContentPartPr/>
                <p14:nvPr/>
              </p14:nvContentPartPr>
              <p14:xfrm>
                <a:off x="5524090" y="3052889"/>
                <a:ext cx="128520" cy="214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C6576A6-314D-B254-867F-83E6FA096BC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15090" y="3043889"/>
                  <a:ext cx="146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2F21CE3-987B-B5E6-41FE-1F3809588BAF}"/>
                    </a:ext>
                  </a:extLst>
                </p14:cNvPr>
                <p14:cNvContentPartPr/>
                <p14:nvPr/>
              </p14:nvContentPartPr>
              <p14:xfrm>
                <a:off x="6008290" y="3027329"/>
                <a:ext cx="626040" cy="208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2F21CE3-987B-B5E6-41FE-1F3809588BA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99650" y="3018329"/>
                  <a:ext cx="643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5B8EA98-3BE5-CA71-04B9-D4EF6575423D}"/>
                    </a:ext>
                  </a:extLst>
                </p14:cNvPr>
                <p14:cNvContentPartPr/>
                <p14:nvPr/>
              </p14:nvContentPartPr>
              <p14:xfrm>
                <a:off x="6918010" y="3037409"/>
                <a:ext cx="501840" cy="196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5B8EA98-3BE5-CA71-04B9-D4EF6575423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09010" y="3028409"/>
                  <a:ext cx="519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0496974-1607-861E-82D9-08DDFDE3514B}"/>
                    </a:ext>
                  </a:extLst>
                </p14:cNvPr>
                <p14:cNvContentPartPr/>
                <p14:nvPr/>
              </p14:nvContentPartPr>
              <p14:xfrm>
                <a:off x="7166770" y="3031649"/>
                <a:ext cx="330480" cy="236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0496974-1607-861E-82D9-08DDFDE3514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158130" y="3022649"/>
                  <a:ext cx="3481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C1943EC-6798-6755-CACB-F0BB688D1D2E}"/>
                    </a:ext>
                  </a:extLst>
                </p14:cNvPr>
                <p14:cNvContentPartPr/>
                <p14:nvPr/>
              </p14:nvContentPartPr>
              <p14:xfrm>
                <a:off x="7539010" y="2807009"/>
                <a:ext cx="1599480" cy="714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C1943EC-6798-6755-CACB-F0BB688D1D2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30370" y="2798369"/>
                  <a:ext cx="1617120" cy="73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00E63D7-EC57-6B8F-3E28-8D81655043CE}"/>
                    </a:ext>
                  </a:extLst>
                </p14:cNvPr>
                <p14:cNvContentPartPr/>
                <p14:nvPr/>
              </p14:nvContentPartPr>
              <p14:xfrm>
                <a:off x="9283570" y="2737529"/>
                <a:ext cx="193320" cy="599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00E63D7-EC57-6B8F-3E28-8D81655043C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274930" y="2728529"/>
                  <a:ext cx="21096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C12D4C7-2337-EFB7-3C51-B4A5B927283D}"/>
                    </a:ext>
                  </a:extLst>
                </p14:cNvPr>
                <p14:cNvContentPartPr/>
                <p14:nvPr/>
              </p14:nvContentPartPr>
              <p14:xfrm>
                <a:off x="9211930" y="3203369"/>
                <a:ext cx="39600" cy="18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C12D4C7-2337-EFB7-3C51-B4A5B927283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202930" y="3194729"/>
                  <a:ext cx="5724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561820D-50BC-38F9-9116-2DF607292BFF}"/>
              </a:ext>
            </a:extLst>
          </p:cNvPr>
          <p:cNvGrpSpPr/>
          <p:nvPr/>
        </p:nvGrpSpPr>
        <p:grpSpPr>
          <a:xfrm>
            <a:off x="1356370" y="1802609"/>
            <a:ext cx="767520" cy="415080"/>
            <a:chOff x="1356370" y="1802609"/>
            <a:chExt cx="767520" cy="41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E08BF2C-7D9F-3213-C36A-6B4A85B18C6A}"/>
                    </a:ext>
                  </a:extLst>
                </p14:cNvPr>
                <p14:cNvContentPartPr/>
                <p14:nvPr/>
              </p14:nvContentPartPr>
              <p14:xfrm>
                <a:off x="1391650" y="1948769"/>
                <a:ext cx="79920" cy="228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E08BF2C-7D9F-3213-C36A-6B4A85B18C6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383010" y="1940129"/>
                  <a:ext cx="975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28F4BA9-6D76-8421-263D-3DD74BA365EC}"/>
                    </a:ext>
                  </a:extLst>
                </p14:cNvPr>
                <p14:cNvContentPartPr/>
                <p14:nvPr/>
              </p14:nvContentPartPr>
              <p14:xfrm>
                <a:off x="1356370" y="1916369"/>
                <a:ext cx="267120" cy="79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28F4BA9-6D76-8421-263D-3DD74BA365E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47370" y="1907729"/>
                  <a:ext cx="284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A1D59EC-FCD7-5E7F-CBF6-6EE7330978D4}"/>
                    </a:ext>
                  </a:extLst>
                </p14:cNvPr>
                <p14:cNvContentPartPr/>
                <p14:nvPr/>
              </p14:nvContentPartPr>
              <p14:xfrm>
                <a:off x="1638970" y="1802609"/>
                <a:ext cx="484920" cy="415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A1D59EC-FCD7-5E7F-CBF6-6EE7330978D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30330" y="1793969"/>
                  <a:ext cx="502560" cy="43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1DBD46E-A0EB-96BC-C11D-4B167F2C1AE6}"/>
              </a:ext>
            </a:extLst>
          </p:cNvPr>
          <p:cNvGrpSpPr/>
          <p:nvPr/>
        </p:nvGrpSpPr>
        <p:grpSpPr>
          <a:xfrm>
            <a:off x="5108650" y="1577609"/>
            <a:ext cx="1738440" cy="587520"/>
            <a:chOff x="5108650" y="1577609"/>
            <a:chExt cx="1738440" cy="58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91EB737-6DED-C4E9-479A-BD8061D4074C}"/>
                    </a:ext>
                  </a:extLst>
                </p14:cNvPr>
                <p14:cNvContentPartPr/>
                <p14:nvPr/>
              </p14:nvContentPartPr>
              <p14:xfrm>
                <a:off x="5108650" y="1700729"/>
                <a:ext cx="269640" cy="464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91EB737-6DED-C4E9-479A-BD8061D4074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99650" y="1691729"/>
                  <a:ext cx="28728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FBE5E28-86CC-2252-4532-E748441DE16D}"/>
                    </a:ext>
                  </a:extLst>
                </p14:cNvPr>
                <p14:cNvContentPartPr/>
                <p14:nvPr/>
              </p14:nvContentPartPr>
              <p14:xfrm>
                <a:off x="5662690" y="1730969"/>
                <a:ext cx="211320" cy="299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FBE5E28-86CC-2252-4532-E748441DE16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654050" y="1722329"/>
                  <a:ext cx="2289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47CFEAD-B189-4715-9269-9749016DF7B0}"/>
                    </a:ext>
                  </a:extLst>
                </p14:cNvPr>
                <p14:cNvContentPartPr/>
                <p14:nvPr/>
              </p14:nvContentPartPr>
              <p14:xfrm>
                <a:off x="6180730" y="1787489"/>
                <a:ext cx="267480" cy="230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47CFEAD-B189-4715-9269-9749016DF7B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171730" y="1778489"/>
                  <a:ext cx="285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249B41E-DB43-858E-1926-E89D313F4D8E}"/>
                    </a:ext>
                  </a:extLst>
                </p14:cNvPr>
                <p14:cNvContentPartPr/>
                <p14:nvPr/>
              </p14:nvContentPartPr>
              <p14:xfrm>
                <a:off x="6573130" y="1577609"/>
                <a:ext cx="63000" cy="166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249B41E-DB43-858E-1926-E89D313F4D8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564130" y="1568609"/>
                  <a:ext cx="80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0D644BC-D518-0631-7F06-5C08ACE41693}"/>
                    </a:ext>
                  </a:extLst>
                </p14:cNvPr>
                <p14:cNvContentPartPr/>
                <p14:nvPr/>
              </p14:nvContentPartPr>
              <p14:xfrm>
                <a:off x="6660250" y="1820249"/>
                <a:ext cx="186840" cy="221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0D644BC-D518-0631-7F06-5C08ACE4169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651610" y="1811249"/>
                  <a:ext cx="20448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3DC701C-ECA1-BFF1-BA4F-EE55518A5478}"/>
              </a:ext>
            </a:extLst>
          </p:cNvPr>
          <p:cNvGrpSpPr/>
          <p:nvPr/>
        </p:nvGrpSpPr>
        <p:grpSpPr>
          <a:xfrm>
            <a:off x="1458970" y="3475169"/>
            <a:ext cx="3411000" cy="730440"/>
            <a:chOff x="1458970" y="3475169"/>
            <a:chExt cx="3411000" cy="73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9E7F47A-819E-9B9D-8FD2-C2BBBB0D4E6A}"/>
                    </a:ext>
                  </a:extLst>
                </p14:cNvPr>
                <p14:cNvContentPartPr/>
                <p14:nvPr/>
              </p14:nvContentPartPr>
              <p14:xfrm>
                <a:off x="1492090" y="3708809"/>
                <a:ext cx="124560" cy="266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9E7F47A-819E-9B9D-8FD2-C2BBBB0D4E6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83450" y="3700169"/>
                  <a:ext cx="1422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6E390DD-71B7-F4D6-9246-75DE14576A2A}"/>
                    </a:ext>
                  </a:extLst>
                </p14:cNvPr>
                <p14:cNvContentPartPr/>
                <p14:nvPr/>
              </p14:nvContentPartPr>
              <p14:xfrm>
                <a:off x="1458970" y="3655529"/>
                <a:ext cx="315000" cy="57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6E390DD-71B7-F4D6-9246-75DE14576A2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50330" y="3646889"/>
                  <a:ext cx="3326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1C030FB-B2A6-744A-07BF-E5E791D55724}"/>
                    </a:ext>
                  </a:extLst>
                </p14:cNvPr>
                <p14:cNvContentPartPr/>
                <p14:nvPr/>
              </p14:nvContentPartPr>
              <p14:xfrm>
                <a:off x="1721770" y="3568049"/>
                <a:ext cx="343800" cy="421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1C030FB-B2A6-744A-07BF-E5E791D5572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712770" y="3559409"/>
                  <a:ext cx="3614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1B43128-48E2-FCFC-440E-5C916D2B45D8}"/>
                    </a:ext>
                  </a:extLst>
                </p14:cNvPr>
                <p14:cNvContentPartPr/>
                <p14:nvPr/>
              </p14:nvContentPartPr>
              <p14:xfrm>
                <a:off x="2370850" y="3788009"/>
                <a:ext cx="897120" cy="198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1B43128-48E2-FCFC-440E-5C916D2B45D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362210" y="3779369"/>
                  <a:ext cx="9147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F1C1992-82AE-290E-0635-8CB1609F6FEC}"/>
                    </a:ext>
                  </a:extLst>
                </p14:cNvPr>
                <p14:cNvContentPartPr/>
                <p14:nvPr/>
              </p14:nvContentPartPr>
              <p14:xfrm>
                <a:off x="3343930" y="3475169"/>
                <a:ext cx="1526040" cy="730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F1C1992-82AE-290E-0635-8CB1609F6FE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34930" y="3466529"/>
                  <a:ext cx="1543680" cy="74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01A7BBC-1566-C6CD-F938-5315DF861831}"/>
                    </a:ext>
                  </a:extLst>
                </p14:cNvPr>
                <p14:cNvContentPartPr/>
                <p14:nvPr/>
              </p14:nvContentPartPr>
              <p14:xfrm>
                <a:off x="4598170" y="3678929"/>
                <a:ext cx="24840" cy="19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01A7BBC-1566-C6CD-F938-5315DF86183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589170" y="3670289"/>
                  <a:ext cx="42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EB82ACC-6DD2-9040-190B-1E0369593657}"/>
                    </a:ext>
                  </a:extLst>
                </p14:cNvPr>
                <p14:cNvContentPartPr/>
                <p14:nvPr/>
              </p14:nvContentPartPr>
              <p14:xfrm>
                <a:off x="4167610" y="3628169"/>
                <a:ext cx="395640" cy="69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EB82ACC-6DD2-9040-190B-1E036959365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58610" y="3619529"/>
                  <a:ext cx="413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126469C-E972-0533-BCE9-9ECF368F24A8}"/>
                    </a:ext>
                  </a:extLst>
                </p14:cNvPr>
                <p14:cNvContentPartPr/>
                <p14:nvPr/>
              </p14:nvContentPartPr>
              <p14:xfrm>
                <a:off x="1974850" y="3786569"/>
                <a:ext cx="223560" cy="202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126469C-E972-0533-BCE9-9ECF368F24A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65850" y="3777569"/>
                  <a:ext cx="241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C059158-57CD-A50D-87C1-60A0D04B8096}"/>
                    </a:ext>
                  </a:extLst>
                </p14:cNvPr>
                <p14:cNvContentPartPr/>
                <p14:nvPr/>
              </p14:nvContentPartPr>
              <p14:xfrm>
                <a:off x="1929490" y="3684329"/>
                <a:ext cx="11880" cy="6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C059158-57CD-A50D-87C1-60A0D04B809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20490" y="3675689"/>
                  <a:ext cx="295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92C36DA-84A6-00C6-B537-47E1AE91C376}"/>
              </a:ext>
            </a:extLst>
          </p:cNvPr>
          <p:cNvGrpSpPr/>
          <p:nvPr/>
        </p:nvGrpSpPr>
        <p:grpSpPr>
          <a:xfrm>
            <a:off x="5258770" y="3514049"/>
            <a:ext cx="3798720" cy="701640"/>
            <a:chOff x="5258770" y="3514049"/>
            <a:chExt cx="3798720" cy="70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243473B-2730-6CB4-F548-DCD605307F57}"/>
                    </a:ext>
                  </a:extLst>
                </p14:cNvPr>
                <p14:cNvContentPartPr/>
                <p14:nvPr/>
              </p14:nvContentPartPr>
              <p14:xfrm>
                <a:off x="5258770" y="3517649"/>
                <a:ext cx="702720" cy="457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243473B-2730-6CB4-F548-DCD605307F5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49770" y="3508649"/>
                  <a:ext cx="72036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D2B362B-F317-99F8-5A7E-B7C99A2B45FF}"/>
                    </a:ext>
                  </a:extLst>
                </p14:cNvPr>
                <p14:cNvContentPartPr/>
                <p14:nvPr/>
              </p14:nvContentPartPr>
              <p14:xfrm>
                <a:off x="6291970" y="3721409"/>
                <a:ext cx="900000" cy="236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D2B362B-F317-99F8-5A7E-B7C99A2B45F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282970" y="3712409"/>
                  <a:ext cx="9176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32C45C5-4A2E-AFA2-2FD2-A064E0C272F6}"/>
                    </a:ext>
                  </a:extLst>
                </p14:cNvPr>
                <p14:cNvContentPartPr/>
                <p14:nvPr/>
              </p14:nvContentPartPr>
              <p14:xfrm>
                <a:off x="6253450" y="3999689"/>
                <a:ext cx="811440" cy="24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32C45C5-4A2E-AFA2-2FD2-A064E0C272F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44810" y="3990689"/>
                  <a:ext cx="829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85D5194-DE3C-CD2A-C53F-68520EEE03EB}"/>
                    </a:ext>
                  </a:extLst>
                </p14:cNvPr>
                <p14:cNvContentPartPr/>
                <p14:nvPr/>
              </p14:nvContentPartPr>
              <p14:xfrm>
                <a:off x="7476370" y="3514049"/>
                <a:ext cx="1182600" cy="701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85D5194-DE3C-CD2A-C53F-68520EEE03E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67730" y="3505049"/>
                  <a:ext cx="1200240" cy="71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962C80F-81D5-FEFC-92A7-F110071B5C4F}"/>
                    </a:ext>
                  </a:extLst>
                </p14:cNvPr>
                <p14:cNvContentPartPr/>
                <p14:nvPr/>
              </p14:nvContentPartPr>
              <p14:xfrm>
                <a:off x="8502370" y="3713129"/>
                <a:ext cx="163080" cy="30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962C80F-81D5-FEFC-92A7-F110071B5C4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493730" y="3704489"/>
                  <a:ext cx="180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E96C073-8247-4C85-FAE9-014E95DE5EBE}"/>
                    </a:ext>
                  </a:extLst>
                </p14:cNvPr>
                <p14:cNvContentPartPr/>
                <p14:nvPr/>
              </p14:nvContentPartPr>
              <p14:xfrm>
                <a:off x="8636290" y="3758129"/>
                <a:ext cx="201600" cy="385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E96C073-8247-4C85-FAE9-014E95DE5EB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627650" y="3749129"/>
                  <a:ext cx="21924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A24C077-1148-A243-D054-81B38FF9F256}"/>
                    </a:ext>
                  </a:extLst>
                </p14:cNvPr>
                <p14:cNvContentPartPr/>
                <p14:nvPr/>
              </p14:nvContentPartPr>
              <p14:xfrm>
                <a:off x="8352970" y="3665969"/>
                <a:ext cx="60120" cy="17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A24C077-1148-A243-D054-81B38FF9F25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343970" y="3656969"/>
                  <a:ext cx="77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CC60485-69B2-7F57-6208-64F4EECCF77F}"/>
                    </a:ext>
                  </a:extLst>
                </p14:cNvPr>
                <p14:cNvContentPartPr/>
                <p14:nvPr/>
              </p14:nvContentPartPr>
              <p14:xfrm>
                <a:off x="9047410" y="3949289"/>
                <a:ext cx="10080" cy="8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CC60485-69B2-7F57-6208-64F4EECCF77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038410" y="3940649"/>
                  <a:ext cx="2772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FC5467F-74E5-B525-FE06-0F561791EF2B}"/>
              </a:ext>
            </a:extLst>
          </p:cNvPr>
          <p:cNvGrpSpPr/>
          <p:nvPr/>
        </p:nvGrpSpPr>
        <p:grpSpPr>
          <a:xfrm>
            <a:off x="1492090" y="4312889"/>
            <a:ext cx="1944000" cy="597960"/>
            <a:chOff x="1492090" y="4312889"/>
            <a:chExt cx="1944000" cy="59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4852F90-1132-BF06-EF26-440ACAF5723C}"/>
                    </a:ext>
                  </a:extLst>
                </p14:cNvPr>
                <p14:cNvContentPartPr/>
                <p14:nvPr/>
              </p14:nvContentPartPr>
              <p14:xfrm>
                <a:off x="1492090" y="4350329"/>
                <a:ext cx="180360" cy="393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4852F90-1132-BF06-EF26-440ACAF5723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483450" y="4341329"/>
                  <a:ext cx="19800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2FE7DF8-5F33-9798-23F9-F4F629E05B55}"/>
                    </a:ext>
                  </a:extLst>
                </p14:cNvPr>
                <p14:cNvContentPartPr/>
                <p14:nvPr/>
              </p14:nvContentPartPr>
              <p14:xfrm>
                <a:off x="1727890" y="4364729"/>
                <a:ext cx="933480" cy="546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2FE7DF8-5F33-9798-23F9-F4F629E05B5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718890" y="4355729"/>
                  <a:ext cx="95112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12CC511-E4B3-70A2-D6E2-E19C1FBBF44F}"/>
                    </a:ext>
                  </a:extLst>
                </p14:cNvPr>
                <p14:cNvContentPartPr/>
                <p14:nvPr/>
              </p14:nvContentPartPr>
              <p14:xfrm>
                <a:off x="2360050" y="4489649"/>
                <a:ext cx="250920" cy="41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12CC511-E4B3-70A2-D6E2-E19C1FBBF44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351410" y="4481009"/>
                  <a:ext cx="2685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87B7477-DF35-F282-0973-348B03161E9D}"/>
                    </a:ext>
                  </a:extLst>
                </p14:cNvPr>
                <p14:cNvContentPartPr/>
                <p14:nvPr/>
              </p14:nvContentPartPr>
              <p14:xfrm>
                <a:off x="2207410" y="4332329"/>
                <a:ext cx="38160" cy="8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87B7477-DF35-F282-0973-348B03161E9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198770" y="4323329"/>
                  <a:ext cx="55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74B1D78-7A14-4551-39FA-14FACA7026B5}"/>
                    </a:ext>
                  </a:extLst>
                </p14:cNvPr>
                <p14:cNvContentPartPr/>
                <p14:nvPr/>
              </p14:nvContentPartPr>
              <p14:xfrm>
                <a:off x="3014170" y="4519169"/>
                <a:ext cx="421920" cy="186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74B1D78-7A14-4551-39FA-14FACA7026B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005530" y="4510169"/>
                  <a:ext cx="439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6046015-7981-60B0-6E81-9FACDCC77A6B}"/>
                    </a:ext>
                  </a:extLst>
                </p14:cNvPr>
                <p14:cNvContentPartPr/>
                <p14:nvPr/>
              </p14:nvContentPartPr>
              <p14:xfrm>
                <a:off x="3153130" y="4312889"/>
                <a:ext cx="12960" cy="5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6046015-7981-60B0-6E81-9FACDCC77A6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144130" y="4304249"/>
                  <a:ext cx="3060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667175A-07BC-14A3-F527-84779DC7964F}"/>
              </a:ext>
            </a:extLst>
          </p:cNvPr>
          <p:cNvGrpSpPr/>
          <p:nvPr/>
        </p:nvGrpSpPr>
        <p:grpSpPr>
          <a:xfrm>
            <a:off x="4014250" y="4264649"/>
            <a:ext cx="1864800" cy="415800"/>
            <a:chOff x="4014250" y="4264649"/>
            <a:chExt cx="1864800" cy="4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960E3C3-934B-29C6-0F4A-4CD3B20884F7}"/>
                    </a:ext>
                  </a:extLst>
                </p14:cNvPr>
                <p14:cNvContentPartPr/>
                <p14:nvPr/>
              </p14:nvContentPartPr>
              <p14:xfrm>
                <a:off x="4014250" y="4264649"/>
                <a:ext cx="1728360" cy="415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960E3C3-934B-29C6-0F4A-4CD3B20884F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005610" y="4256009"/>
                  <a:ext cx="174600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113824C-E3DD-D8AD-E99E-ADEFA6B16A2D}"/>
                    </a:ext>
                  </a:extLst>
                </p14:cNvPr>
                <p14:cNvContentPartPr/>
                <p14:nvPr/>
              </p14:nvContentPartPr>
              <p14:xfrm>
                <a:off x="5852410" y="4595489"/>
                <a:ext cx="26640" cy="79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113824C-E3DD-D8AD-E99E-ADEFA6B16A2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843410" y="4586489"/>
                  <a:ext cx="4428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2F80E1B-86AD-3B8F-64A7-6030CF5EF340}"/>
              </a:ext>
            </a:extLst>
          </p:cNvPr>
          <p:cNvGrpSpPr/>
          <p:nvPr/>
        </p:nvGrpSpPr>
        <p:grpSpPr>
          <a:xfrm>
            <a:off x="1422970" y="4942529"/>
            <a:ext cx="4690440" cy="819000"/>
            <a:chOff x="1422970" y="4942529"/>
            <a:chExt cx="4690440" cy="81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CABAACE-CE2C-87D5-CFEF-A39D7296B028}"/>
                    </a:ext>
                  </a:extLst>
                </p14:cNvPr>
                <p14:cNvContentPartPr/>
                <p14:nvPr/>
              </p14:nvContentPartPr>
              <p14:xfrm>
                <a:off x="1422970" y="5196689"/>
                <a:ext cx="342000" cy="343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CABAACE-CE2C-87D5-CFEF-A39D7296B02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413970" y="5188049"/>
                  <a:ext cx="3596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D53E4B8-E669-66E8-9977-D502DF46A7EE}"/>
                    </a:ext>
                  </a:extLst>
                </p14:cNvPr>
                <p14:cNvContentPartPr/>
                <p14:nvPr/>
              </p14:nvContentPartPr>
              <p14:xfrm>
                <a:off x="1728970" y="5113889"/>
                <a:ext cx="662040" cy="647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D53E4B8-E669-66E8-9977-D502DF46A7E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719970" y="5104889"/>
                  <a:ext cx="679680" cy="6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01D38A0-1E0F-5301-EEE3-33D2F5BBD585}"/>
                    </a:ext>
                  </a:extLst>
                </p14:cNvPr>
                <p14:cNvContentPartPr/>
                <p14:nvPr/>
              </p14:nvContentPartPr>
              <p14:xfrm>
                <a:off x="2851450" y="5269049"/>
                <a:ext cx="861480" cy="227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01D38A0-1E0F-5301-EEE3-33D2F5BBD58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842810" y="5260049"/>
                  <a:ext cx="8791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28A3EA8-332A-147F-84CF-C7E7E610203C}"/>
                    </a:ext>
                  </a:extLst>
                </p14:cNvPr>
                <p14:cNvContentPartPr/>
                <p14:nvPr/>
              </p14:nvContentPartPr>
              <p14:xfrm>
                <a:off x="3993370" y="4942529"/>
                <a:ext cx="1278360" cy="596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28A3EA8-332A-147F-84CF-C7E7E610203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984730" y="4933529"/>
                  <a:ext cx="129600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CDA216F-E41C-02C5-8873-B88D1C0FC7D3}"/>
                    </a:ext>
                  </a:extLst>
                </p14:cNvPr>
                <p14:cNvContentPartPr/>
                <p14:nvPr/>
              </p14:nvContentPartPr>
              <p14:xfrm>
                <a:off x="4826410" y="5067089"/>
                <a:ext cx="246240" cy="78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CDA216F-E41C-02C5-8873-B88D1C0FC7D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817770" y="5058449"/>
                  <a:ext cx="263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1DE0E12-10D4-390D-D41C-E9F7110003C5}"/>
                    </a:ext>
                  </a:extLst>
                </p14:cNvPr>
                <p14:cNvContentPartPr/>
                <p14:nvPr/>
              </p14:nvContentPartPr>
              <p14:xfrm>
                <a:off x="4350490" y="5113169"/>
                <a:ext cx="192960" cy="41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1DE0E12-10D4-390D-D41C-E9F7110003C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341490" y="5104529"/>
                  <a:ext cx="2106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C34CD0E-2917-C207-D768-6D130EA4D65C}"/>
                    </a:ext>
                  </a:extLst>
                </p14:cNvPr>
                <p14:cNvContentPartPr/>
                <p14:nvPr/>
              </p14:nvContentPartPr>
              <p14:xfrm>
                <a:off x="5690770" y="5074289"/>
                <a:ext cx="422640" cy="537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C34CD0E-2917-C207-D768-6D130EA4D65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681770" y="5065289"/>
                  <a:ext cx="440280" cy="55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A4AABBFF-F3E9-B6CC-88AE-7E7D29FC73D0}"/>
              </a:ext>
            </a:extLst>
          </p:cNvPr>
          <p:cNvGrpSpPr/>
          <p:nvPr/>
        </p:nvGrpSpPr>
        <p:grpSpPr>
          <a:xfrm>
            <a:off x="6546130" y="4787729"/>
            <a:ext cx="1582200" cy="652320"/>
            <a:chOff x="6546130" y="4787729"/>
            <a:chExt cx="1582200" cy="65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D83FA7A-E9B9-77C6-C744-A06E6D0431BC}"/>
                    </a:ext>
                  </a:extLst>
                </p14:cNvPr>
                <p14:cNvContentPartPr/>
                <p14:nvPr/>
              </p14:nvContentPartPr>
              <p14:xfrm>
                <a:off x="6546130" y="5011649"/>
                <a:ext cx="225720" cy="4140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D83FA7A-E9B9-77C6-C744-A06E6D0431B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537490" y="5002649"/>
                  <a:ext cx="24336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7C9D0F3-CFBB-0325-71C8-DB65459F325C}"/>
                    </a:ext>
                  </a:extLst>
                </p14:cNvPr>
                <p14:cNvContentPartPr/>
                <p14:nvPr/>
              </p14:nvContentPartPr>
              <p14:xfrm>
                <a:off x="6822970" y="5254289"/>
                <a:ext cx="232560" cy="185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7C9D0F3-CFBB-0325-71C8-DB65459F325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813970" y="5245289"/>
                  <a:ext cx="250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F879DD1-8D6B-0695-1B36-4E73B7930C9A}"/>
                    </a:ext>
                  </a:extLst>
                </p14:cNvPr>
                <p14:cNvContentPartPr/>
                <p14:nvPr/>
              </p14:nvContentPartPr>
              <p14:xfrm>
                <a:off x="7045810" y="4787729"/>
                <a:ext cx="160560" cy="254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F879DD1-8D6B-0695-1B36-4E73B7930C9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036810" y="4779089"/>
                  <a:ext cx="1782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50E6815-2D7B-E1B4-CD77-9BCECCE07C45}"/>
                    </a:ext>
                  </a:extLst>
                </p14:cNvPr>
                <p14:cNvContentPartPr/>
                <p14:nvPr/>
              </p14:nvContentPartPr>
              <p14:xfrm>
                <a:off x="7510930" y="5199569"/>
                <a:ext cx="617400" cy="214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50E6815-2D7B-E1B4-CD77-9BCECCE07C4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502290" y="5190569"/>
                  <a:ext cx="63504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7E27F7F-1077-EB6F-6932-51F2CA4C6115}"/>
              </a:ext>
            </a:extLst>
          </p:cNvPr>
          <p:cNvGrpSpPr/>
          <p:nvPr/>
        </p:nvGrpSpPr>
        <p:grpSpPr>
          <a:xfrm>
            <a:off x="8359450" y="4924169"/>
            <a:ext cx="3318120" cy="697320"/>
            <a:chOff x="8359450" y="4924169"/>
            <a:chExt cx="3318120" cy="69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270BE2E-F98B-4B05-675B-C89209864C39}"/>
                    </a:ext>
                  </a:extLst>
                </p14:cNvPr>
                <p14:cNvContentPartPr/>
                <p14:nvPr/>
              </p14:nvContentPartPr>
              <p14:xfrm>
                <a:off x="8359450" y="5004809"/>
                <a:ext cx="912600" cy="616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270BE2E-F98B-4B05-675B-C89209864C3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350450" y="4995809"/>
                  <a:ext cx="93024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C072B8C-4A19-6912-3629-569E613CFD6C}"/>
                    </a:ext>
                  </a:extLst>
                </p14:cNvPr>
                <p14:cNvContentPartPr/>
                <p14:nvPr/>
              </p14:nvContentPartPr>
              <p14:xfrm>
                <a:off x="9581290" y="4981409"/>
                <a:ext cx="809280" cy="397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C072B8C-4A19-6912-3629-569E613CFD6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572290" y="4972409"/>
                  <a:ext cx="8269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49A3C41-FF3B-AF64-E50F-C2061CC96C61}"/>
                    </a:ext>
                  </a:extLst>
                </p14:cNvPr>
                <p14:cNvContentPartPr/>
                <p14:nvPr/>
              </p14:nvContentPartPr>
              <p14:xfrm>
                <a:off x="9552130" y="5057009"/>
                <a:ext cx="223920" cy="102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49A3C41-FF3B-AF64-E50F-C2061CC96C6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543130" y="5048369"/>
                  <a:ext cx="241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39F14CE-4B7C-F71D-0825-5A53941786F4}"/>
                    </a:ext>
                  </a:extLst>
                </p14:cNvPr>
                <p14:cNvContentPartPr/>
                <p14:nvPr/>
              </p14:nvContentPartPr>
              <p14:xfrm>
                <a:off x="10725010" y="5048369"/>
                <a:ext cx="225720" cy="332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39F14CE-4B7C-F71D-0825-5A53941786F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716370" y="5039729"/>
                  <a:ext cx="2433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1B97A11-1F8B-3BC7-713D-027F7A8CCC0E}"/>
                    </a:ext>
                  </a:extLst>
                </p14:cNvPr>
                <p14:cNvContentPartPr/>
                <p14:nvPr/>
              </p14:nvContentPartPr>
              <p14:xfrm>
                <a:off x="11019490" y="5112449"/>
                <a:ext cx="278280" cy="255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1B97A11-1F8B-3BC7-713D-027F7A8CCC0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010490" y="5103809"/>
                  <a:ext cx="2959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F84A47B-6958-09AF-4E93-C3A2103A763B}"/>
                    </a:ext>
                  </a:extLst>
                </p14:cNvPr>
                <p14:cNvContentPartPr/>
                <p14:nvPr/>
              </p14:nvContentPartPr>
              <p14:xfrm>
                <a:off x="11441050" y="4924169"/>
                <a:ext cx="82800" cy="134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F84A47B-6958-09AF-4E93-C3A2103A763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432050" y="4915169"/>
                  <a:ext cx="100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6A7EE7C-2211-9144-08A2-36CBB684A41A}"/>
                    </a:ext>
                  </a:extLst>
                </p14:cNvPr>
                <p14:cNvContentPartPr/>
                <p14:nvPr/>
              </p14:nvContentPartPr>
              <p14:xfrm>
                <a:off x="11374450" y="5200289"/>
                <a:ext cx="303120" cy="222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6A7EE7C-2211-9144-08A2-36CBB684A41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365810" y="5191649"/>
                  <a:ext cx="32076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F5B2CBB-1740-1B0C-8096-074F79E8ED74}"/>
              </a:ext>
            </a:extLst>
          </p:cNvPr>
          <p:cNvGrpSpPr/>
          <p:nvPr/>
        </p:nvGrpSpPr>
        <p:grpSpPr>
          <a:xfrm>
            <a:off x="9055690" y="5895449"/>
            <a:ext cx="1765800" cy="393120"/>
            <a:chOff x="9055690" y="5895449"/>
            <a:chExt cx="176580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0A67999-8633-858F-8DF2-3B9EC0876105}"/>
                    </a:ext>
                  </a:extLst>
                </p14:cNvPr>
                <p14:cNvContentPartPr/>
                <p14:nvPr/>
              </p14:nvContentPartPr>
              <p14:xfrm>
                <a:off x="9055690" y="6136289"/>
                <a:ext cx="1119960" cy="152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0A67999-8633-858F-8DF2-3B9EC087610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046690" y="6127649"/>
                  <a:ext cx="1137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9CBC6CD-E9BC-E233-458B-FDDB5CC0C427}"/>
                    </a:ext>
                  </a:extLst>
                </p14:cNvPr>
                <p14:cNvContentPartPr/>
                <p14:nvPr/>
              </p14:nvContentPartPr>
              <p14:xfrm>
                <a:off x="10366090" y="5895449"/>
                <a:ext cx="406800" cy="382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9CBC6CD-E9BC-E233-458B-FDDB5CC0C42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357450" y="5886449"/>
                  <a:ext cx="4244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82EC49C-5AC9-6ABA-2A16-08B09CBA6802}"/>
                    </a:ext>
                  </a:extLst>
                </p14:cNvPr>
                <p14:cNvContentPartPr/>
                <p14:nvPr/>
              </p14:nvContentPartPr>
              <p14:xfrm>
                <a:off x="10562290" y="6038009"/>
                <a:ext cx="259200" cy="10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82EC49C-5AC9-6ABA-2A16-08B09CBA680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553290" y="6029009"/>
                  <a:ext cx="27684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20418DF9-E3AA-2015-8848-25A3120A6E49}"/>
                  </a:ext>
                </a:extLst>
              </p14:cNvPr>
              <p14:cNvContentPartPr/>
              <p14:nvPr/>
            </p14:nvContentPartPr>
            <p14:xfrm>
              <a:off x="1187890" y="6434369"/>
              <a:ext cx="1144800" cy="2944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20418DF9-E3AA-2015-8848-25A3120A6E49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179250" y="6425729"/>
                <a:ext cx="1162440" cy="31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5FA8090-E6C3-6387-8948-BE357AE59938}"/>
              </a:ext>
            </a:extLst>
          </p:cNvPr>
          <p:cNvGrpSpPr/>
          <p:nvPr/>
        </p:nvGrpSpPr>
        <p:grpSpPr>
          <a:xfrm>
            <a:off x="1341610" y="5744609"/>
            <a:ext cx="8214480" cy="1089720"/>
            <a:chOff x="1341610" y="5744609"/>
            <a:chExt cx="8214480" cy="108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B08FAD5-97FC-ACE4-65DF-E01D1EBED207}"/>
                    </a:ext>
                  </a:extLst>
                </p14:cNvPr>
                <p14:cNvContentPartPr/>
                <p14:nvPr/>
              </p14:nvContentPartPr>
              <p14:xfrm>
                <a:off x="1341610" y="5943689"/>
                <a:ext cx="1779120" cy="452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B08FAD5-97FC-ACE4-65DF-E01D1EBED20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332610" y="5934689"/>
                  <a:ext cx="179676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C3F5EC4-D3C7-1B4B-7E35-56991661F9A4}"/>
                    </a:ext>
                  </a:extLst>
                </p14:cNvPr>
                <p14:cNvContentPartPr/>
                <p14:nvPr/>
              </p14:nvContentPartPr>
              <p14:xfrm>
                <a:off x="3357250" y="6178049"/>
                <a:ext cx="505080" cy="176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C3F5EC4-D3C7-1B4B-7E35-56991661F9A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348250" y="6169409"/>
                  <a:ext cx="522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132A7F3-2906-1E75-9EBD-494FA46E20FD}"/>
                    </a:ext>
                  </a:extLst>
                </p14:cNvPr>
                <p14:cNvContentPartPr/>
                <p14:nvPr/>
              </p14:nvContentPartPr>
              <p14:xfrm>
                <a:off x="3463450" y="6032609"/>
                <a:ext cx="57240" cy="1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132A7F3-2906-1E75-9EBD-494FA46E20F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454810" y="6023609"/>
                  <a:ext cx="748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09EA352-EA3F-CE50-DA00-5C9026B0DFF3}"/>
                    </a:ext>
                  </a:extLst>
                </p14:cNvPr>
                <p14:cNvContentPartPr/>
                <p14:nvPr/>
              </p14:nvContentPartPr>
              <p14:xfrm>
                <a:off x="4159690" y="6058529"/>
                <a:ext cx="195480" cy="227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09EA352-EA3F-CE50-DA00-5C9026B0DFF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151050" y="6049529"/>
                  <a:ext cx="2131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2C28295-5CEA-934F-5B14-084FB2776927}"/>
                    </a:ext>
                  </a:extLst>
                </p14:cNvPr>
                <p14:cNvContentPartPr/>
                <p14:nvPr/>
              </p14:nvContentPartPr>
              <p14:xfrm>
                <a:off x="4418530" y="6150329"/>
                <a:ext cx="118080" cy="17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2C28295-5CEA-934F-5B14-084FB277692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409890" y="6141689"/>
                  <a:ext cx="135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3EFD4F7-D7FB-4D59-7053-A57DA3C241FE}"/>
                    </a:ext>
                  </a:extLst>
                </p14:cNvPr>
                <p14:cNvContentPartPr/>
                <p14:nvPr/>
              </p14:nvContentPartPr>
              <p14:xfrm>
                <a:off x="4624090" y="6077249"/>
                <a:ext cx="223560" cy="218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3EFD4F7-D7FB-4D59-7053-A57DA3C241F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615450" y="6068249"/>
                  <a:ext cx="2412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2744942-9FFE-0040-5EED-6BAF7E2EED96}"/>
                    </a:ext>
                  </a:extLst>
                </p14:cNvPr>
                <p14:cNvContentPartPr/>
                <p14:nvPr/>
              </p14:nvContentPartPr>
              <p14:xfrm>
                <a:off x="5080570" y="5744609"/>
                <a:ext cx="1598400" cy="635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2744942-9FFE-0040-5EED-6BAF7E2EED9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071930" y="5735969"/>
                  <a:ext cx="1616040" cy="65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B5648DE-C819-1B47-C0A5-18ED0ACE488C}"/>
                    </a:ext>
                  </a:extLst>
                </p14:cNvPr>
                <p14:cNvContentPartPr/>
                <p14:nvPr/>
              </p14:nvContentPartPr>
              <p14:xfrm>
                <a:off x="6347410" y="5934329"/>
                <a:ext cx="24840" cy="32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B5648DE-C819-1B47-C0A5-18ED0ACE488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338770" y="5925689"/>
                  <a:ext cx="42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34D63FB-6655-3AC5-BCDF-EDA0751C0A00}"/>
                    </a:ext>
                  </a:extLst>
                </p14:cNvPr>
                <p14:cNvContentPartPr/>
                <p14:nvPr/>
              </p14:nvContentPartPr>
              <p14:xfrm>
                <a:off x="5601850" y="5908769"/>
                <a:ext cx="596160" cy="25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34D63FB-6655-3AC5-BCDF-EDA0751C0A0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592850" y="5899769"/>
                  <a:ext cx="613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5FA3376-8AA1-6969-3CC4-FA7663521FBF}"/>
                    </a:ext>
                  </a:extLst>
                </p14:cNvPr>
                <p14:cNvContentPartPr/>
                <p14:nvPr/>
              </p14:nvContentPartPr>
              <p14:xfrm>
                <a:off x="6893890" y="6060329"/>
                <a:ext cx="917640" cy="179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5FA3376-8AA1-6969-3CC4-FA7663521FB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885250" y="6051329"/>
                  <a:ext cx="935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182EE55-F812-3795-6424-A3A1B407B30F}"/>
                    </a:ext>
                  </a:extLst>
                </p14:cNvPr>
                <p14:cNvContentPartPr/>
                <p14:nvPr/>
              </p14:nvContentPartPr>
              <p14:xfrm>
                <a:off x="7977850" y="5870249"/>
                <a:ext cx="826920" cy="540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182EE55-F812-3795-6424-A3A1B407B30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969210" y="5861249"/>
                  <a:ext cx="84456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95D8D08-957A-9D83-FA81-D4AF5FE18581}"/>
                    </a:ext>
                  </a:extLst>
                </p14:cNvPr>
                <p14:cNvContentPartPr/>
                <p14:nvPr/>
              </p14:nvContentPartPr>
              <p14:xfrm>
                <a:off x="2591170" y="6451289"/>
                <a:ext cx="1678680" cy="383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95D8D08-957A-9D83-FA81-D4AF5FE1858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582530" y="6442289"/>
                  <a:ext cx="169632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D324924-B666-D158-62AD-3C79564BD969}"/>
                    </a:ext>
                  </a:extLst>
                </p14:cNvPr>
                <p14:cNvContentPartPr/>
                <p14:nvPr/>
              </p14:nvContentPartPr>
              <p14:xfrm>
                <a:off x="3797170" y="6430769"/>
                <a:ext cx="29160" cy="20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D324924-B666-D158-62AD-3C79564BD96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788530" y="6422129"/>
                  <a:ext cx="46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F7E0644-8B59-FE67-4916-DF743515AFF5}"/>
                    </a:ext>
                  </a:extLst>
                </p14:cNvPr>
                <p14:cNvContentPartPr/>
                <p14:nvPr/>
              </p14:nvContentPartPr>
              <p14:xfrm>
                <a:off x="4401970" y="6407369"/>
                <a:ext cx="514080" cy="271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F7E0644-8B59-FE67-4916-DF743515AFF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392970" y="6398369"/>
                  <a:ext cx="5317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2600127-DF4C-CED7-47C9-9EAC0516B270}"/>
                    </a:ext>
                  </a:extLst>
                </p14:cNvPr>
                <p14:cNvContentPartPr/>
                <p14:nvPr/>
              </p14:nvContentPartPr>
              <p14:xfrm>
                <a:off x="4467130" y="6465689"/>
                <a:ext cx="325800" cy="21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2600127-DF4C-CED7-47C9-9EAC0516B27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458130" y="6456689"/>
                  <a:ext cx="343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078278E-9655-3655-3A20-1476223B155E}"/>
                    </a:ext>
                  </a:extLst>
                </p14:cNvPr>
                <p14:cNvContentPartPr/>
                <p14:nvPr/>
              </p14:nvContentPartPr>
              <p14:xfrm>
                <a:off x="5148250" y="6572609"/>
                <a:ext cx="989640" cy="172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078278E-9655-3655-3A20-1476223B155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139250" y="6563609"/>
                  <a:ext cx="1007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20FD3DA-D236-12B5-AB30-2C68FF4B98C3}"/>
                    </a:ext>
                  </a:extLst>
                </p14:cNvPr>
                <p14:cNvContentPartPr/>
                <p14:nvPr/>
              </p14:nvContentPartPr>
              <p14:xfrm>
                <a:off x="6369730" y="6361289"/>
                <a:ext cx="1172880" cy="410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20FD3DA-D236-12B5-AB30-2C68FF4B98C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361090" y="6352289"/>
                  <a:ext cx="119052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E9A2645-D9F9-5069-D3C2-E57CE7C0D8E5}"/>
                    </a:ext>
                  </a:extLst>
                </p14:cNvPr>
                <p14:cNvContentPartPr/>
                <p14:nvPr/>
              </p14:nvContentPartPr>
              <p14:xfrm>
                <a:off x="7050130" y="6451289"/>
                <a:ext cx="310680" cy="51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E9A2645-D9F9-5069-D3C2-E57CE7C0D8E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041490" y="6442289"/>
                  <a:ext cx="328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10419E2-C07D-E6AC-0E9D-2BA3BFF282A1}"/>
                    </a:ext>
                  </a:extLst>
                </p14:cNvPr>
                <p14:cNvContentPartPr/>
                <p14:nvPr/>
              </p14:nvContentPartPr>
              <p14:xfrm>
                <a:off x="6569530" y="6475769"/>
                <a:ext cx="550440" cy="75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10419E2-C07D-E6AC-0E9D-2BA3BFF282A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560530" y="6466769"/>
                  <a:ext cx="568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4718C2A-979E-FCA8-752E-289B98AEFC2E}"/>
                    </a:ext>
                  </a:extLst>
                </p14:cNvPr>
                <p14:cNvContentPartPr/>
                <p14:nvPr/>
              </p14:nvContentPartPr>
              <p14:xfrm>
                <a:off x="7838890" y="6417809"/>
                <a:ext cx="493560" cy="372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4718C2A-979E-FCA8-752E-289B98AEFC2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830250" y="6409169"/>
                  <a:ext cx="5112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3A87367-93F4-A8F2-CE15-19433558D183}"/>
                    </a:ext>
                  </a:extLst>
                </p14:cNvPr>
                <p14:cNvContentPartPr/>
                <p14:nvPr/>
              </p14:nvContentPartPr>
              <p14:xfrm>
                <a:off x="8632330" y="6442649"/>
                <a:ext cx="217080" cy="296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3A87367-93F4-A8F2-CE15-19433558D18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623690" y="6433649"/>
                  <a:ext cx="2347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9C991D3-3EFE-0FE3-26AA-31830FABE1BA}"/>
                    </a:ext>
                  </a:extLst>
                </p14:cNvPr>
                <p14:cNvContentPartPr/>
                <p14:nvPr/>
              </p14:nvContentPartPr>
              <p14:xfrm>
                <a:off x="8951650" y="6616169"/>
                <a:ext cx="254520" cy="128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9C991D3-3EFE-0FE3-26AA-31830FABE1B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942650" y="6607529"/>
                  <a:ext cx="272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B8C2E33-5A94-F0C5-C649-0D85A6C0A9A8}"/>
                    </a:ext>
                  </a:extLst>
                </p14:cNvPr>
                <p14:cNvContentPartPr/>
                <p14:nvPr/>
              </p14:nvContentPartPr>
              <p14:xfrm>
                <a:off x="9238210" y="6375689"/>
                <a:ext cx="111960" cy="1072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B8C2E33-5A94-F0C5-C649-0D85A6C0A9A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229570" y="6367049"/>
                  <a:ext cx="129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BA9EFAE-DB5D-3CC1-5D22-181254F4075B}"/>
                    </a:ext>
                  </a:extLst>
                </p14:cNvPr>
                <p14:cNvContentPartPr/>
                <p14:nvPr/>
              </p14:nvContentPartPr>
              <p14:xfrm>
                <a:off x="9186730" y="6452369"/>
                <a:ext cx="126000" cy="1281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BA9EFAE-DB5D-3CC1-5D22-181254F4075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178090" y="6443729"/>
                  <a:ext cx="143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7B624FF-48C6-1215-D62D-002537B3AE65}"/>
                    </a:ext>
                  </a:extLst>
                </p14:cNvPr>
                <p14:cNvContentPartPr/>
                <p14:nvPr/>
              </p14:nvContentPartPr>
              <p14:xfrm>
                <a:off x="9513250" y="6678449"/>
                <a:ext cx="42840" cy="21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7B624FF-48C6-1215-D62D-002537B3AE6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504250" y="6669449"/>
                  <a:ext cx="60480" cy="3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69745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97</Words>
  <Application>Microsoft Office PowerPoint</Application>
  <PresentationFormat>Widescreen</PresentationFormat>
  <Paragraphs>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Georgia</vt:lpstr>
      <vt:lpstr>Office Theme</vt:lpstr>
      <vt:lpstr>Reactions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Reactions 4</dc:title>
  <dc:creator>Robert Peale</dc:creator>
  <cp:lastModifiedBy>Robert Peale</cp:lastModifiedBy>
  <cp:revision>11</cp:revision>
  <dcterms:created xsi:type="dcterms:W3CDTF">2023-08-26T23:34:50Z</dcterms:created>
  <dcterms:modified xsi:type="dcterms:W3CDTF">2023-10-31T15:03:10Z</dcterms:modified>
</cp:coreProperties>
</file>